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heme/themeOverride1.xml" ContentType="application/vnd.openxmlformats-officedocument.themeOverride+xml"/>
  <Override PartName="/ppt/tags/tag2.xml" ContentType="application/vnd.openxmlformats-officedocument.presentationml.tags+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93" r:id="rId2"/>
  </p:sldMasterIdLst>
  <p:notesMasterIdLst>
    <p:notesMasterId r:id="rId41"/>
  </p:notesMasterIdLst>
  <p:sldIdLst>
    <p:sldId id="261" r:id="rId3"/>
    <p:sldId id="306" r:id="rId4"/>
    <p:sldId id="369" r:id="rId5"/>
    <p:sldId id="259" r:id="rId6"/>
    <p:sldId id="309" r:id="rId7"/>
    <p:sldId id="277" r:id="rId8"/>
    <p:sldId id="362" r:id="rId9"/>
    <p:sldId id="363" r:id="rId10"/>
    <p:sldId id="358" r:id="rId11"/>
    <p:sldId id="268" r:id="rId12"/>
    <p:sldId id="349" r:id="rId13"/>
    <p:sldId id="367" r:id="rId14"/>
    <p:sldId id="322" r:id="rId15"/>
    <p:sldId id="323" r:id="rId16"/>
    <p:sldId id="324" r:id="rId17"/>
    <p:sldId id="325" r:id="rId18"/>
    <p:sldId id="326" r:id="rId19"/>
    <p:sldId id="327" r:id="rId20"/>
    <p:sldId id="328" r:id="rId21"/>
    <p:sldId id="336" r:id="rId22"/>
    <p:sldId id="333" r:id="rId23"/>
    <p:sldId id="335" r:id="rId24"/>
    <p:sldId id="337" r:id="rId25"/>
    <p:sldId id="338" r:id="rId26"/>
    <p:sldId id="364" r:id="rId27"/>
    <p:sldId id="332" r:id="rId28"/>
    <p:sldId id="359" r:id="rId29"/>
    <p:sldId id="366" r:id="rId30"/>
    <p:sldId id="370" r:id="rId31"/>
    <p:sldId id="344" r:id="rId32"/>
    <p:sldId id="345" r:id="rId33"/>
    <p:sldId id="347" r:id="rId34"/>
    <p:sldId id="346" r:id="rId35"/>
    <p:sldId id="348" r:id="rId36"/>
    <p:sldId id="368" r:id="rId37"/>
    <p:sldId id="339" r:id="rId38"/>
    <p:sldId id="356" r:id="rId39"/>
    <p:sldId id="32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8508" autoAdjust="0"/>
  </p:normalViewPr>
  <p:slideViewPr>
    <p:cSldViewPr snapToGrid="0">
      <p:cViewPr varScale="1">
        <p:scale>
          <a:sx n="83" d="100"/>
          <a:sy n="83" d="100"/>
        </p:scale>
        <p:origin x="161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E28A91-531F-4482-9964-A95E2F417C28}" type="datetimeFigureOut">
              <a:rPr lang="en-US" smtClean="0"/>
              <a:t>12/30/2022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6158C2-6BF0-4144-8DFC-1E24C58681F6}" type="slidenum">
              <a:rPr lang="en-US" smtClean="0"/>
              <a:t>‹#›</a:t>
            </a:fld>
            <a:endParaRPr lang="en-US"/>
          </a:p>
        </p:txBody>
      </p:sp>
    </p:spTree>
    <p:extLst>
      <p:ext uri="{BB962C8B-B14F-4D97-AF65-F5344CB8AC3E}">
        <p14:creationId xmlns:p14="http://schemas.microsoft.com/office/powerpoint/2010/main" val="811178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b1723facd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b1723facd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teacher, to day I will present my final project  of </a:t>
            </a:r>
            <a:r>
              <a:rPr lang="en-US" dirty="0" err="1"/>
              <a:t>dbms</a:t>
            </a:r>
            <a:r>
              <a:rPr lang="en-US" dirty="0"/>
              <a:t>, my name is TNT and my topic is CouchDB</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1"/>
        <p:cNvGrpSpPr/>
        <p:nvPr/>
      </p:nvGrpSpPr>
      <p:grpSpPr>
        <a:xfrm>
          <a:off x="0" y="0"/>
          <a:ext cx="0" cy="0"/>
          <a:chOff x="0" y="0"/>
          <a:chExt cx="0" cy="0"/>
        </a:xfrm>
      </p:grpSpPr>
      <p:sp>
        <p:nvSpPr>
          <p:cNvPr id="14282" name="Google Shape;14282;gb1a8945be4_0_7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3" name="Google Shape;14283;gb1a8945be4_0_7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21327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1"/>
        <p:cNvGrpSpPr/>
        <p:nvPr/>
      </p:nvGrpSpPr>
      <p:grpSpPr>
        <a:xfrm>
          <a:off x="0" y="0"/>
          <a:ext cx="0" cy="0"/>
          <a:chOff x="0" y="0"/>
          <a:chExt cx="0" cy="0"/>
        </a:xfrm>
      </p:grpSpPr>
      <p:sp>
        <p:nvSpPr>
          <p:cNvPr id="14282" name="Google Shape;14282;gb1a8945be4_0_7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3" name="Google Shape;14283;gb1a8945be4_0_7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lnSpc>
                <a:spcPct val="150000"/>
              </a:lnSpc>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CAP theorem describes a few different strategies for distributing application logic across networks. CouchDB’s solution uses replication to propagate application changes across participating nodes. This is a fundamentally different approach from consensus algorithms and relational databases, which operate at different intersections of consistency, availability, and partition tolerance.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50000"/>
              </a:lnSpc>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Consistency: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All database clients see the same data, even with concurrent updates.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Availability: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50000"/>
              </a:lnSpc>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All database clients are able to access some version of the data.</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Partition tolerance: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database can be split over multiple servers.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74994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Arial" panose="020B0604020202020204" pitchFamily="34" charset="0"/>
              </a:rPr>
              <a:t>CouchDB </a:t>
            </a:r>
            <a:r>
              <a:rPr lang="en-US" sz="1800" dirty="0" err="1">
                <a:effectLst/>
                <a:latin typeface="Times New Roman" panose="02020603050405020304" pitchFamily="18" charset="0"/>
                <a:ea typeface="Arial" panose="020B0604020202020204" pitchFamily="34" charset="0"/>
              </a:rPr>
              <a:t>providestwo</a:t>
            </a:r>
            <a:r>
              <a:rPr lang="en-US" sz="1800" dirty="0">
                <a:effectLst/>
                <a:latin typeface="Times New Roman" panose="02020603050405020304" pitchFamily="18" charset="0"/>
                <a:ea typeface="Arial" panose="020B0604020202020204" pitchFamily="34" charset="0"/>
              </a:rPr>
              <a:t> mechanisms of operation, curl (</a:t>
            </a:r>
            <a:r>
              <a:rPr lang="en-US" sz="1800" dirty="0" err="1">
                <a:effectLst/>
                <a:latin typeface="Times New Roman" panose="02020603050405020304" pitchFamily="18" charset="0"/>
                <a:ea typeface="Arial" panose="020B0604020202020204" pitchFamily="34" charset="0"/>
              </a:rPr>
              <a:t>cmd</a:t>
            </a:r>
            <a:r>
              <a:rPr lang="en-US" sz="1800" dirty="0">
                <a:effectLst/>
                <a:latin typeface="Times New Roman" panose="02020603050405020304" pitchFamily="18" charset="0"/>
                <a:ea typeface="Arial" panose="020B0604020202020204" pitchFamily="34" charset="0"/>
              </a:rPr>
              <a:t>) and futon (delivery).</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746158C2-6BF0-4144-8DFC-1E24C58681F6}" type="slidenum">
              <a:rPr lang="en-US" smtClean="0"/>
              <a:t>13</a:t>
            </a:fld>
            <a:endParaRPr lang="en-US"/>
          </a:p>
        </p:txBody>
      </p:sp>
    </p:spTree>
    <p:extLst>
      <p:ext uri="{BB962C8B-B14F-4D97-AF65-F5344CB8AC3E}">
        <p14:creationId xmlns:p14="http://schemas.microsoft.com/office/powerpoint/2010/main" val="3886957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b1723facdc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b1723facd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6419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b1723facdc_0_5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b1723facdc_0_5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Times New Roman" panose="02020603050405020304" pitchFamily="18" charset="0"/>
                <a:ea typeface="Calibri" panose="020F0502020204030204" pitchFamily="34" charset="0"/>
              </a:rPr>
              <a:t>CouchDB’s operations take place within the context of a single document.  Incremental replication is a process where document changes are periodically copied between servers. </a:t>
            </a:r>
          </a:p>
          <a:p>
            <a:pPr marL="0" lvl="0" indent="0" algn="l" rtl="0">
              <a:spcBef>
                <a:spcPts val="0"/>
              </a:spcBef>
              <a:spcAft>
                <a:spcPts val="0"/>
              </a:spcAft>
              <a:buNone/>
            </a:pPr>
            <a:r>
              <a:rPr lang="en-US" sz="1800" dirty="0">
                <a:effectLst/>
                <a:latin typeface="Times New Roman" panose="02020603050405020304" pitchFamily="18" charset="0"/>
                <a:ea typeface="Calibri" panose="020F0502020204030204" pitchFamily="34" charset="0"/>
              </a:rPr>
              <a:t>We are able to build what’s known as a shared nothing cluster of databases where each node is independent and self-sufficient, leaving no single point of contention across the system.</a:t>
            </a:r>
            <a:endParaRPr dirty="0"/>
          </a:p>
        </p:txBody>
      </p:sp>
    </p:spTree>
    <p:extLst>
      <p:ext uri="{BB962C8B-B14F-4D97-AF65-F5344CB8AC3E}">
        <p14:creationId xmlns:p14="http://schemas.microsoft.com/office/powerpoint/2010/main" val="2628347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1"/>
        <p:cNvGrpSpPr/>
        <p:nvPr/>
      </p:nvGrpSpPr>
      <p:grpSpPr>
        <a:xfrm>
          <a:off x="0" y="0"/>
          <a:ext cx="0" cy="0"/>
          <a:chOff x="0" y="0"/>
          <a:chExt cx="0" cy="0"/>
        </a:xfrm>
      </p:grpSpPr>
      <p:sp>
        <p:nvSpPr>
          <p:cNvPr id="14282" name="Google Shape;14282;gb1a8945be4_0_7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3" name="Google Shape;14283;gb1a8945be4_0_7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lnSpc>
                <a:spcPct val="150000"/>
              </a:lnSpc>
              <a:spcAft>
                <a:spcPts val="800"/>
              </a:spcAft>
              <a:buFont typeface="Wingdings" panose="05000000000000000000" pitchFamily="2" charset="2"/>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One of CouchDB’s strengths is the ability to synchronize two copies of the same database. This enables users to distribute data across several nodes or data centers, but also to move data more closely to clients.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Wingdings" panose="05000000000000000000" pitchFamily="2" charset="2"/>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Replication involves a source and a destination database, which can be on the same or on different CouchDB instances. The aim of replication is that at the end of the process, all active documents in the source database are also in the destination database and all documents that were deleted in the source database are also deleted in the destination database (if they even existed).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74514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1"/>
        <p:cNvGrpSpPr/>
        <p:nvPr/>
      </p:nvGrpSpPr>
      <p:grpSpPr>
        <a:xfrm>
          <a:off x="0" y="0"/>
          <a:ext cx="0" cy="0"/>
          <a:chOff x="0" y="0"/>
          <a:chExt cx="0" cy="0"/>
        </a:xfrm>
      </p:grpSpPr>
      <p:sp>
        <p:nvSpPr>
          <p:cNvPr id="14282" name="Google Shape;14282;gb1a8945be4_0_7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3" name="Google Shape;14283;gb1a8945be4_0_7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276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1"/>
        <p:cNvGrpSpPr/>
        <p:nvPr/>
      </p:nvGrpSpPr>
      <p:grpSpPr>
        <a:xfrm>
          <a:off x="0" y="0"/>
          <a:ext cx="0" cy="0"/>
          <a:chOff x="0" y="0"/>
          <a:chExt cx="0" cy="0"/>
        </a:xfrm>
      </p:grpSpPr>
      <p:sp>
        <p:nvSpPr>
          <p:cNvPr id="14282" name="Google Shape;14282;gb1a8945be4_0_7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3" name="Google Shape;14283;gb1a8945be4_0_7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5415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b1723facdc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b1723facd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8548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9"/>
        <p:cNvGrpSpPr/>
        <p:nvPr/>
      </p:nvGrpSpPr>
      <p:grpSpPr>
        <a:xfrm>
          <a:off x="0" y="0"/>
          <a:ext cx="0" cy="0"/>
          <a:chOff x="0" y="0"/>
          <a:chExt cx="0" cy="0"/>
        </a:xfrm>
      </p:grpSpPr>
      <p:sp>
        <p:nvSpPr>
          <p:cNvPr id="10070" name="Google Shape;10070;gb1a8945be4_0_20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1" name="Google Shape;10071;gb1a8945be4_0_20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2949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b1723facd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b1723facd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44209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b1723facdc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b1723facd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8353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b1723facdc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b1723facd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4463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b1723facdc_0_5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b1723facdc_0_5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1"/>
        <p:cNvGrpSpPr/>
        <p:nvPr/>
      </p:nvGrpSpPr>
      <p:grpSpPr>
        <a:xfrm>
          <a:off x="0" y="0"/>
          <a:ext cx="0" cy="0"/>
          <a:chOff x="0" y="0"/>
          <a:chExt cx="0" cy="0"/>
        </a:xfrm>
      </p:grpSpPr>
      <p:sp>
        <p:nvSpPr>
          <p:cNvPr id="14282" name="Google Shape;14282;gb1a8945be4_0_7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3" name="Google Shape;14283;gb1a8945be4_0_7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lnSpc>
                <a:spcPct val="150000"/>
              </a:lnSpc>
              <a:spcAft>
                <a:spcPts val="80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forms of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nosql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include: key - value, document, graph, hybrid,....</a:t>
            </a:r>
            <a:r>
              <a:rPr lang="en-US" sz="1800" spc="-5"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US" sz="1800" spc="-5"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CouchDB is a NoSQL document database. A document is a unit of data (like an object of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Javascript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each field has its own name that does not overlap, containing types of data such as letters, numbers, Boolean, lists ... There is no limit to the amount of text or field space in a document.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CouchDB provides 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RESTFul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API for reading and writing (adding, editing, deleting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documen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1"/>
        <p:cNvGrpSpPr/>
        <p:nvPr/>
      </p:nvGrpSpPr>
      <p:grpSpPr>
        <a:xfrm>
          <a:off x="0" y="0"/>
          <a:ext cx="0" cy="0"/>
          <a:chOff x="0" y="0"/>
          <a:chExt cx="0" cy="0"/>
        </a:xfrm>
      </p:grpSpPr>
      <p:sp>
        <p:nvSpPr>
          <p:cNvPr id="14282" name="Google Shape;14282;gb1a8945be4_0_7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3" name="Google Shape;14283;gb1a8945be4_0_7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4127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1"/>
        <p:cNvGrpSpPr/>
        <p:nvPr/>
      </p:nvGrpSpPr>
      <p:grpSpPr>
        <a:xfrm>
          <a:off x="0" y="0"/>
          <a:ext cx="0" cy="0"/>
          <a:chOff x="0" y="0"/>
          <a:chExt cx="0" cy="0"/>
        </a:xfrm>
      </p:grpSpPr>
      <p:sp>
        <p:nvSpPr>
          <p:cNvPr id="14282" name="Google Shape;14282;gb1a8945be4_0_7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3" name="Google Shape;14283;gb1a8945be4_0_7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908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b1723facdc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b1723facd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3460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9"/>
        <p:cNvGrpSpPr/>
        <p:nvPr/>
      </p:nvGrpSpPr>
      <p:grpSpPr>
        <a:xfrm>
          <a:off x="0" y="0"/>
          <a:ext cx="0" cy="0"/>
          <a:chOff x="0" y="0"/>
          <a:chExt cx="0" cy="0"/>
        </a:xfrm>
      </p:grpSpPr>
      <p:sp>
        <p:nvSpPr>
          <p:cNvPr id="10070" name="Google Shape;10070;gb1a8945be4_0_20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1" name="Google Shape;10071;gb1a8945be4_0_20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2.xml"/><Relationship Id="rId4" Type="http://schemas.openxmlformats.org/officeDocument/2006/relationships/hyperlink" Target="https://www.freepik.com/"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71000" y="2056633"/>
            <a:ext cx="6250000" cy="2048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000"/>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4234800" y="4219400"/>
            <a:ext cx="3722400" cy="86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1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3888352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80"/>
        <p:cNvGrpSpPr/>
        <p:nvPr/>
      </p:nvGrpSpPr>
      <p:grpSpPr>
        <a:xfrm>
          <a:off x="0" y="0"/>
          <a:ext cx="0" cy="0"/>
          <a:chOff x="0" y="0"/>
          <a:chExt cx="0" cy="0"/>
        </a:xfrm>
      </p:grpSpPr>
      <p:sp>
        <p:nvSpPr>
          <p:cNvPr id="81" name="Google Shape;81;p19"/>
          <p:cNvSpPr txBox="1">
            <a:spLocks noGrp="1"/>
          </p:cNvSpPr>
          <p:nvPr>
            <p:ph type="title"/>
          </p:nvPr>
        </p:nvSpPr>
        <p:spPr>
          <a:xfrm>
            <a:off x="950967" y="3562195"/>
            <a:ext cx="5057200" cy="834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333"/>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82" name="Google Shape;82;p19"/>
          <p:cNvSpPr txBox="1">
            <a:spLocks noGrp="1"/>
          </p:cNvSpPr>
          <p:nvPr>
            <p:ph type="title" idx="2" hasCustomPrompt="1"/>
          </p:nvPr>
        </p:nvSpPr>
        <p:spPr>
          <a:xfrm>
            <a:off x="950967" y="1772967"/>
            <a:ext cx="5057200" cy="156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12000"/>
              <a:buNone/>
              <a:defRPr sz="16000">
                <a:solidFill>
                  <a:schemeClr val="accent2"/>
                </a:solidFill>
              </a:defRPr>
            </a:lvl1pPr>
            <a:lvl2pPr lvl="1" rtl="0">
              <a:spcBef>
                <a:spcPts val="0"/>
              </a:spcBef>
              <a:spcAft>
                <a:spcPts val="0"/>
              </a:spcAft>
              <a:buClr>
                <a:schemeClr val="lt2"/>
              </a:buClr>
              <a:buSzPts val="12000"/>
              <a:buNone/>
              <a:defRPr sz="16000">
                <a:solidFill>
                  <a:schemeClr val="lt2"/>
                </a:solidFill>
              </a:defRPr>
            </a:lvl2pPr>
            <a:lvl3pPr lvl="2" rtl="0">
              <a:spcBef>
                <a:spcPts val="0"/>
              </a:spcBef>
              <a:spcAft>
                <a:spcPts val="0"/>
              </a:spcAft>
              <a:buClr>
                <a:schemeClr val="lt2"/>
              </a:buClr>
              <a:buSzPts val="12000"/>
              <a:buNone/>
              <a:defRPr sz="16000">
                <a:solidFill>
                  <a:schemeClr val="lt2"/>
                </a:solidFill>
              </a:defRPr>
            </a:lvl3pPr>
            <a:lvl4pPr lvl="3" rtl="0">
              <a:spcBef>
                <a:spcPts val="0"/>
              </a:spcBef>
              <a:spcAft>
                <a:spcPts val="0"/>
              </a:spcAft>
              <a:buClr>
                <a:schemeClr val="lt2"/>
              </a:buClr>
              <a:buSzPts val="12000"/>
              <a:buNone/>
              <a:defRPr sz="16000">
                <a:solidFill>
                  <a:schemeClr val="lt2"/>
                </a:solidFill>
              </a:defRPr>
            </a:lvl4pPr>
            <a:lvl5pPr lvl="4" rtl="0">
              <a:spcBef>
                <a:spcPts val="0"/>
              </a:spcBef>
              <a:spcAft>
                <a:spcPts val="0"/>
              </a:spcAft>
              <a:buClr>
                <a:schemeClr val="lt2"/>
              </a:buClr>
              <a:buSzPts val="12000"/>
              <a:buNone/>
              <a:defRPr sz="16000">
                <a:solidFill>
                  <a:schemeClr val="lt2"/>
                </a:solidFill>
              </a:defRPr>
            </a:lvl5pPr>
            <a:lvl6pPr lvl="5" rtl="0">
              <a:spcBef>
                <a:spcPts val="0"/>
              </a:spcBef>
              <a:spcAft>
                <a:spcPts val="0"/>
              </a:spcAft>
              <a:buClr>
                <a:schemeClr val="lt2"/>
              </a:buClr>
              <a:buSzPts val="12000"/>
              <a:buNone/>
              <a:defRPr sz="16000">
                <a:solidFill>
                  <a:schemeClr val="lt2"/>
                </a:solidFill>
              </a:defRPr>
            </a:lvl6pPr>
            <a:lvl7pPr lvl="6" rtl="0">
              <a:spcBef>
                <a:spcPts val="0"/>
              </a:spcBef>
              <a:spcAft>
                <a:spcPts val="0"/>
              </a:spcAft>
              <a:buClr>
                <a:schemeClr val="lt2"/>
              </a:buClr>
              <a:buSzPts val="12000"/>
              <a:buNone/>
              <a:defRPr sz="16000">
                <a:solidFill>
                  <a:schemeClr val="lt2"/>
                </a:solidFill>
              </a:defRPr>
            </a:lvl7pPr>
            <a:lvl8pPr lvl="7" rtl="0">
              <a:spcBef>
                <a:spcPts val="0"/>
              </a:spcBef>
              <a:spcAft>
                <a:spcPts val="0"/>
              </a:spcAft>
              <a:buClr>
                <a:schemeClr val="lt2"/>
              </a:buClr>
              <a:buSzPts val="12000"/>
              <a:buNone/>
              <a:defRPr sz="16000">
                <a:solidFill>
                  <a:schemeClr val="lt2"/>
                </a:solidFill>
              </a:defRPr>
            </a:lvl8pPr>
            <a:lvl9pPr lvl="8" rtl="0">
              <a:spcBef>
                <a:spcPts val="0"/>
              </a:spcBef>
              <a:spcAft>
                <a:spcPts val="0"/>
              </a:spcAft>
              <a:buClr>
                <a:schemeClr val="lt2"/>
              </a:buClr>
              <a:buSzPts val="12000"/>
              <a:buNone/>
              <a:defRPr sz="16000">
                <a:solidFill>
                  <a:schemeClr val="lt2"/>
                </a:solidFill>
              </a:defRPr>
            </a:lvl9pPr>
          </a:lstStyle>
          <a:p>
            <a:r>
              <a:t>xx%</a:t>
            </a:r>
          </a:p>
        </p:txBody>
      </p:sp>
      <p:sp>
        <p:nvSpPr>
          <p:cNvPr id="83" name="Google Shape;83;p19"/>
          <p:cNvSpPr txBox="1">
            <a:spLocks noGrp="1"/>
          </p:cNvSpPr>
          <p:nvPr>
            <p:ph type="subTitle" idx="1"/>
          </p:nvPr>
        </p:nvSpPr>
        <p:spPr>
          <a:xfrm>
            <a:off x="950967" y="4396600"/>
            <a:ext cx="5057200" cy="688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867">
                <a:solidFill>
                  <a:schemeClr val="accent4"/>
                </a:solidFill>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2081846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91"/>
        <p:cNvGrpSpPr/>
        <p:nvPr/>
      </p:nvGrpSpPr>
      <p:grpSpPr>
        <a:xfrm>
          <a:off x="0" y="0"/>
          <a:ext cx="0" cy="0"/>
          <a:chOff x="0" y="0"/>
          <a:chExt cx="0" cy="0"/>
        </a:xfrm>
      </p:grpSpPr>
      <p:sp>
        <p:nvSpPr>
          <p:cNvPr id="92" name="Google Shape;92;p21"/>
          <p:cNvSpPr txBox="1">
            <a:spLocks noGrp="1"/>
          </p:cNvSpPr>
          <p:nvPr>
            <p:ph type="title"/>
          </p:nvPr>
        </p:nvSpPr>
        <p:spPr>
          <a:xfrm>
            <a:off x="950967" y="2310767"/>
            <a:ext cx="4205600" cy="815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733"/>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21"/>
          <p:cNvSpPr txBox="1">
            <a:spLocks noGrp="1"/>
          </p:cNvSpPr>
          <p:nvPr>
            <p:ph type="subTitle" idx="1"/>
          </p:nvPr>
        </p:nvSpPr>
        <p:spPr>
          <a:xfrm>
            <a:off x="950967" y="3126167"/>
            <a:ext cx="4205600" cy="1402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1632097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list">
  <p:cSld name="Title and list">
    <p:spTree>
      <p:nvGrpSpPr>
        <p:cNvPr id="1" name="Shape 94"/>
        <p:cNvGrpSpPr/>
        <p:nvPr/>
      </p:nvGrpSpPr>
      <p:grpSpPr>
        <a:xfrm>
          <a:off x="0" y="0"/>
          <a:ext cx="0" cy="0"/>
          <a:chOff x="0" y="0"/>
          <a:chExt cx="0" cy="0"/>
        </a:xfrm>
      </p:grpSpPr>
      <p:sp>
        <p:nvSpPr>
          <p:cNvPr id="95" name="Google Shape;95;p22"/>
          <p:cNvSpPr txBox="1">
            <a:spLocks noGrp="1"/>
          </p:cNvSpPr>
          <p:nvPr>
            <p:ph type="title"/>
          </p:nvPr>
        </p:nvSpPr>
        <p:spPr>
          <a:xfrm>
            <a:off x="1458967" y="1179433"/>
            <a:ext cx="5426800" cy="1255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733"/>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2"/>
          <p:cNvSpPr txBox="1">
            <a:spLocks noGrp="1"/>
          </p:cNvSpPr>
          <p:nvPr>
            <p:ph type="subTitle" idx="1"/>
          </p:nvPr>
        </p:nvSpPr>
        <p:spPr>
          <a:xfrm>
            <a:off x="1458967" y="2516567"/>
            <a:ext cx="5426800" cy="3292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Font typeface="Rubik"/>
              <a:buNone/>
              <a:defRPr sz="1867"/>
            </a:lvl1pPr>
            <a:lvl2pPr lvl="1" rtl="0">
              <a:spcBef>
                <a:spcPts val="1333"/>
              </a:spcBef>
              <a:spcAft>
                <a:spcPts val="0"/>
              </a:spcAft>
              <a:buClr>
                <a:srgbClr val="1B1B64"/>
              </a:buClr>
              <a:buSzPts val="1400"/>
              <a:buFont typeface="Rubik"/>
              <a:buNone/>
              <a:defRPr/>
            </a:lvl2pPr>
            <a:lvl3pPr lvl="2" rtl="0">
              <a:spcBef>
                <a:spcPts val="2133"/>
              </a:spcBef>
              <a:spcAft>
                <a:spcPts val="0"/>
              </a:spcAft>
              <a:buClr>
                <a:srgbClr val="1B1B64"/>
              </a:buClr>
              <a:buSzPts val="1400"/>
              <a:buFont typeface="Rubik"/>
              <a:buNone/>
              <a:defRPr/>
            </a:lvl3pPr>
            <a:lvl4pPr lvl="3" rtl="0">
              <a:spcBef>
                <a:spcPts val="2133"/>
              </a:spcBef>
              <a:spcAft>
                <a:spcPts val="0"/>
              </a:spcAft>
              <a:buClr>
                <a:srgbClr val="1B1B64"/>
              </a:buClr>
              <a:buSzPts val="1400"/>
              <a:buFont typeface="Rubik"/>
              <a:buNone/>
              <a:defRPr/>
            </a:lvl4pPr>
            <a:lvl5pPr lvl="4" rtl="0">
              <a:spcBef>
                <a:spcPts val="2133"/>
              </a:spcBef>
              <a:spcAft>
                <a:spcPts val="0"/>
              </a:spcAft>
              <a:buClr>
                <a:srgbClr val="1B1B64"/>
              </a:buClr>
              <a:buSzPts val="1400"/>
              <a:buFont typeface="Rubik"/>
              <a:buNone/>
              <a:defRPr/>
            </a:lvl5pPr>
            <a:lvl6pPr lvl="5" rtl="0">
              <a:spcBef>
                <a:spcPts val="2133"/>
              </a:spcBef>
              <a:spcAft>
                <a:spcPts val="0"/>
              </a:spcAft>
              <a:buClr>
                <a:srgbClr val="1B1B64"/>
              </a:buClr>
              <a:buSzPts val="1400"/>
              <a:buFont typeface="Rubik"/>
              <a:buNone/>
              <a:defRPr/>
            </a:lvl6pPr>
            <a:lvl7pPr lvl="6" rtl="0">
              <a:spcBef>
                <a:spcPts val="2133"/>
              </a:spcBef>
              <a:spcAft>
                <a:spcPts val="0"/>
              </a:spcAft>
              <a:buClr>
                <a:srgbClr val="1B1B64"/>
              </a:buClr>
              <a:buSzPts val="1400"/>
              <a:buFont typeface="Rubik"/>
              <a:buNone/>
              <a:defRPr/>
            </a:lvl7pPr>
            <a:lvl8pPr lvl="7" rtl="0">
              <a:spcBef>
                <a:spcPts val="2133"/>
              </a:spcBef>
              <a:spcAft>
                <a:spcPts val="0"/>
              </a:spcAft>
              <a:buClr>
                <a:srgbClr val="1B1B64"/>
              </a:buClr>
              <a:buSzPts val="1400"/>
              <a:buFont typeface="Rubik"/>
              <a:buNone/>
              <a:defRPr/>
            </a:lvl8pPr>
            <a:lvl9pPr lvl="8" rtl="0">
              <a:spcBef>
                <a:spcPts val="2133"/>
              </a:spcBef>
              <a:spcAft>
                <a:spcPts val="2133"/>
              </a:spcAft>
              <a:buClr>
                <a:srgbClr val="1B1B64"/>
              </a:buClr>
              <a:buSzPts val="1400"/>
              <a:buFont typeface="Rubik"/>
              <a:buNone/>
              <a:defRPr/>
            </a:lvl9pPr>
          </a:lstStyle>
          <a:p>
            <a:endParaRPr/>
          </a:p>
        </p:txBody>
      </p:sp>
    </p:spTree>
    <p:extLst>
      <p:ext uri="{BB962C8B-B14F-4D97-AF65-F5344CB8AC3E}">
        <p14:creationId xmlns:p14="http://schemas.microsoft.com/office/powerpoint/2010/main" val="1398194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71000" y="2056633"/>
            <a:ext cx="6250000" cy="2048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000"/>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4234800" y="4219400"/>
            <a:ext cx="3722400" cy="86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1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3371216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6096000" y="3562211"/>
            <a:ext cx="5057200" cy="8344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5333"/>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3" name="Google Shape;13;p3"/>
          <p:cNvSpPr txBox="1">
            <a:spLocks noGrp="1"/>
          </p:cNvSpPr>
          <p:nvPr>
            <p:ph type="title" idx="2" hasCustomPrompt="1"/>
          </p:nvPr>
        </p:nvSpPr>
        <p:spPr>
          <a:xfrm>
            <a:off x="6096000" y="1772984"/>
            <a:ext cx="5057200" cy="15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2"/>
              </a:buClr>
              <a:buSzPts val="12000"/>
              <a:buNone/>
              <a:defRPr sz="16000">
                <a:solidFill>
                  <a:schemeClr val="accent2"/>
                </a:solidFill>
              </a:defRPr>
            </a:lvl1pPr>
            <a:lvl2pPr lvl="1" algn="ctr" rtl="0">
              <a:spcBef>
                <a:spcPts val="0"/>
              </a:spcBef>
              <a:spcAft>
                <a:spcPts val="0"/>
              </a:spcAft>
              <a:buClr>
                <a:schemeClr val="lt2"/>
              </a:buClr>
              <a:buSzPts val="12000"/>
              <a:buNone/>
              <a:defRPr sz="16000">
                <a:solidFill>
                  <a:schemeClr val="lt2"/>
                </a:solidFill>
              </a:defRPr>
            </a:lvl2pPr>
            <a:lvl3pPr lvl="2" algn="ctr" rtl="0">
              <a:spcBef>
                <a:spcPts val="0"/>
              </a:spcBef>
              <a:spcAft>
                <a:spcPts val="0"/>
              </a:spcAft>
              <a:buClr>
                <a:schemeClr val="lt2"/>
              </a:buClr>
              <a:buSzPts val="12000"/>
              <a:buNone/>
              <a:defRPr sz="16000">
                <a:solidFill>
                  <a:schemeClr val="lt2"/>
                </a:solidFill>
              </a:defRPr>
            </a:lvl3pPr>
            <a:lvl4pPr lvl="3" algn="ctr" rtl="0">
              <a:spcBef>
                <a:spcPts val="0"/>
              </a:spcBef>
              <a:spcAft>
                <a:spcPts val="0"/>
              </a:spcAft>
              <a:buClr>
                <a:schemeClr val="lt2"/>
              </a:buClr>
              <a:buSzPts val="12000"/>
              <a:buNone/>
              <a:defRPr sz="16000">
                <a:solidFill>
                  <a:schemeClr val="lt2"/>
                </a:solidFill>
              </a:defRPr>
            </a:lvl4pPr>
            <a:lvl5pPr lvl="4" algn="ctr" rtl="0">
              <a:spcBef>
                <a:spcPts val="0"/>
              </a:spcBef>
              <a:spcAft>
                <a:spcPts val="0"/>
              </a:spcAft>
              <a:buClr>
                <a:schemeClr val="lt2"/>
              </a:buClr>
              <a:buSzPts val="12000"/>
              <a:buNone/>
              <a:defRPr sz="16000">
                <a:solidFill>
                  <a:schemeClr val="lt2"/>
                </a:solidFill>
              </a:defRPr>
            </a:lvl5pPr>
            <a:lvl6pPr lvl="5" algn="ctr" rtl="0">
              <a:spcBef>
                <a:spcPts val="0"/>
              </a:spcBef>
              <a:spcAft>
                <a:spcPts val="0"/>
              </a:spcAft>
              <a:buClr>
                <a:schemeClr val="lt2"/>
              </a:buClr>
              <a:buSzPts val="12000"/>
              <a:buNone/>
              <a:defRPr sz="16000">
                <a:solidFill>
                  <a:schemeClr val="lt2"/>
                </a:solidFill>
              </a:defRPr>
            </a:lvl6pPr>
            <a:lvl7pPr lvl="6" algn="ctr" rtl="0">
              <a:spcBef>
                <a:spcPts val="0"/>
              </a:spcBef>
              <a:spcAft>
                <a:spcPts val="0"/>
              </a:spcAft>
              <a:buClr>
                <a:schemeClr val="lt2"/>
              </a:buClr>
              <a:buSzPts val="12000"/>
              <a:buNone/>
              <a:defRPr sz="16000">
                <a:solidFill>
                  <a:schemeClr val="lt2"/>
                </a:solidFill>
              </a:defRPr>
            </a:lvl7pPr>
            <a:lvl8pPr lvl="7" algn="ctr" rtl="0">
              <a:spcBef>
                <a:spcPts val="0"/>
              </a:spcBef>
              <a:spcAft>
                <a:spcPts val="0"/>
              </a:spcAft>
              <a:buClr>
                <a:schemeClr val="lt2"/>
              </a:buClr>
              <a:buSzPts val="12000"/>
              <a:buNone/>
              <a:defRPr sz="16000">
                <a:solidFill>
                  <a:schemeClr val="lt2"/>
                </a:solidFill>
              </a:defRPr>
            </a:lvl8pPr>
            <a:lvl9pPr lvl="8" algn="ctr" rtl="0">
              <a:spcBef>
                <a:spcPts val="0"/>
              </a:spcBef>
              <a:spcAft>
                <a:spcPts val="0"/>
              </a:spcAft>
              <a:buClr>
                <a:schemeClr val="lt2"/>
              </a:buClr>
              <a:buSzPts val="12000"/>
              <a:buNone/>
              <a:defRPr sz="16000">
                <a:solidFill>
                  <a:schemeClr val="lt2"/>
                </a:solidFill>
              </a:defRPr>
            </a:lvl9pPr>
          </a:lstStyle>
          <a:p>
            <a:r>
              <a:t>xx%</a:t>
            </a:r>
          </a:p>
        </p:txBody>
      </p:sp>
      <p:sp>
        <p:nvSpPr>
          <p:cNvPr id="14" name="Google Shape;14;p3"/>
          <p:cNvSpPr txBox="1">
            <a:spLocks noGrp="1"/>
          </p:cNvSpPr>
          <p:nvPr>
            <p:ph type="subTitle" idx="1"/>
          </p:nvPr>
        </p:nvSpPr>
        <p:spPr>
          <a:xfrm>
            <a:off x="6096000" y="4396617"/>
            <a:ext cx="5057200" cy="6884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867">
                <a:solidFill>
                  <a:schemeClr val="accent4"/>
                </a:solidFill>
              </a:defRPr>
            </a:lvl1pPr>
            <a:lvl2pPr lvl="1">
              <a:spcBef>
                <a:spcPts val="0"/>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Tree>
    <p:extLst>
      <p:ext uri="{BB962C8B-B14F-4D97-AF65-F5344CB8AC3E}">
        <p14:creationId xmlns:p14="http://schemas.microsoft.com/office/powerpoint/2010/main" val="1387061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
        <p:cNvGrpSpPr/>
        <p:nvPr/>
      </p:nvGrpSpPr>
      <p:grpSpPr>
        <a:xfrm>
          <a:off x="0" y="0"/>
          <a:ext cx="0" cy="0"/>
          <a:chOff x="0" y="0"/>
          <a:chExt cx="0" cy="0"/>
        </a:xfrm>
      </p:grpSpPr>
      <p:sp>
        <p:nvSpPr>
          <p:cNvPr id="19" name="Google Shape;19;p5"/>
          <p:cNvSpPr txBox="1">
            <a:spLocks noGrp="1"/>
          </p:cNvSpPr>
          <p:nvPr>
            <p:ph type="body" idx="1"/>
          </p:nvPr>
        </p:nvSpPr>
        <p:spPr>
          <a:xfrm>
            <a:off x="950967" y="1551033"/>
            <a:ext cx="5145200" cy="4581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rgbClr val="482400"/>
              </a:buClr>
              <a:buSzPts val="1400"/>
              <a:buFont typeface="Nunito Light"/>
              <a:buChar char="●"/>
              <a:defRPr sz="1867"/>
            </a:lvl1pPr>
            <a:lvl2pPr marL="1219170" lvl="1" indent="-406390" rtl="0">
              <a:spcBef>
                <a:spcPts val="2133"/>
              </a:spcBef>
              <a:spcAft>
                <a:spcPts val="0"/>
              </a:spcAft>
              <a:buClr>
                <a:srgbClr val="482400"/>
              </a:buClr>
              <a:buSzPts val="1200"/>
              <a:buFont typeface="Nunito Light"/>
              <a:buChar char="○"/>
              <a:defRPr sz="1600"/>
            </a:lvl2pPr>
            <a:lvl3pPr marL="1828754" lvl="2" indent="-406390" rtl="0">
              <a:spcBef>
                <a:spcPts val="2133"/>
              </a:spcBef>
              <a:spcAft>
                <a:spcPts val="0"/>
              </a:spcAft>
              <a:buClr>
                <a:srgbClr val="482400"/>
              </a:buClr>
              <a:buSzPts val="1200"/>
              <a:buFont typeface="Nunito Light"/>
              <a:buChar char="■"/>
              <a:defRPr sz="1600"/>
            </a:lvl3pPr>
            <a:lvl4pPr marL="2438339" lvl="3" indent="-406390" rtl="0">
              <a:spcBef>
                <a:spcPts val="2133"/>
              </a:spcBef>
              <a:spcAft>
                <a:spcPts val="0"/>
              </a:spcAft>
              <a:buClr>
                <a:srgbClr val="482400"/>
              </a:buClr>
              <a:buSzPts val="1200"/>
              <a:buFont typeface="Nunito Light"/>
              <a:buChar char="●"/>
              <a:defRPr sz="1600"/>
            </a:lvl4pPr>
            <a:lvl5pPr marL="3047924" lvl="4" indent="-406390" rtl="0">
              <a:spcBef>
                <a:spcPts val="2133"/>
              </a:spcBef>
              <a:spcAft>
                <a:spcPts val="0"/>
              </a:spcAft>
              <a:buClr>
                <a:srgbClr val="482400"/>
              </a:buClr>
              <a:buSzPts val="1200"/>
              <a:buFont typeface="Nunito Light"/>
              <a:buChar char="○"/>
              <a:defRPr sz="1600"/>
            </a:lvl5pPr>
            <a:lvl6pPr marL="3657509" lvl="5" indent="-406390" rtl="0">
              <a:spcBef>
                <a:spcPts val="2133"/>
              </a:spcBef>
              <a:spcAft>
                <a:spcPts val="0"/>
              </a:spcAft>
              <a:buClr>
                <a:srgbClr val="482400"/>
              </a:buClr>
              <a:buSzPts val="1200"/>
              <a:buFont typeface="Nunito Light"/>
              <a:buChar char="■"/>
              <a:defRPr sz="1600"/>
            </a:lvl6pPr>
            <a:lvl7pPr marL="4267093" lvl="6" indent="-406390" rtl="0">
              <a:spcBef>
                <a:spcPts val="2133"/>
              </a:spcBef>
              <a:spcAft>
                <a:spcPts val="0"/>
              </a:spcAft>
              <a:buClr>
                <a:srgbClr val="482400"/>
              </a:buClr>
              <a:buSzPts val="1200"/>
              <a:buFont typeface="Nunito Light"/>
              <a:buChar char="●"/>
              <a:defRPr sz="1600"/>
            </a:lvl7pPr>
            <a:lvl8pPr marL="4876678" lvl="7" indent="-406390" rtl="0">
              <a:spcBef>
                <a:spcPts val="2133"/>
              </a:spcBef>
              <a:spcAft>
                <a:spcPts val="0"/>
              </a:spcAft>
              <a:buClr>
                <a:srgbClr val="482400"/>
              </a:buClr>
              <a:buSzPts val="1200"/>
              <a:buFont typeface="Nunito Light"/>
              <a:buChar char="○"/>
              <a:defRPr sz="1600"/>
            </a:lvl8pPr>
            <a:lvl9pPr marL="5486263" lvl="8" indent="-406390" rtl="0">
              <a:spcBef>
                <a:spcPts val="2133"/>
              </a:spcBef>
              <a:spcAft>
                <a:spcPts val="2133"/>
              </a:spcAft>
              <a:buClr>
                <a:srgbClr val="482400"/>
              </a:buClr>
              <a:buSzPts val="1200"/>
              <a:buFont typeface="Nunito Light"/>
              <a:buChar char="■"/>
              <a:defRPr sz="1600"/>
            </a:lvl9pPr>
          </a:lstStyle>
          <a:p>
            <a:endParaRPr/>
          </a:p>
        </p:txBody>
      </p:sp>
      <p:sp>
        <p:nvSpPr>
          <p:cNvPr id="20" name="Google Shape;20;p5"/>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atin typeface="Georgia"/>
                <a:ea typeface="Georgia"/>
                <a:cs typeface="Georgia"/>
                <a:sym typeface="Georgi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5"/>
          <p:cNvSpPr txBox="1">
            <a:spLocks noGrp="1"/>
          </p:cNvSpPr>
          <p:nvPr>
            <p:ph type="body" idx="2"/>
          </p:nvPr>
        </p:nvSpPr>
        <p:spPr>
          <a:xfrm>
            <a:off x="6096167" y="1551033"/>
            <a:ext cx="5145200" cy="4581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rgbClr val="482400"/>
              </a:buClr>
              <a:buSzPts val="1400"/>
              <a:buFont typeface="Nunito Light"/>
              <a:buChar char="●"/>
              <a:defRPr sz="1867"/>
            </a:lvl1pPr>
            <a:lvl2pPr marL="1219170" lvl="1" indent="-406390" rtl="0">
              <a:spcBef>
                <a:spcPts val="2133"/>
              </a:spcBef>
              <a:spcAft>
                <a:spcPts val="0"/>
              </a:spcAft>
              <a:buClr>
                <a:srgbClr val="482400"/>
              </a:buClr>
              <a:buSzPts val="1200"/>
              <a:buFont typeface="Nunito Light"/>
              <a:buChar char="○"/>
              <a:defRPr sz="1600"/>
            </a:lvl2pPr>
            <a:lvl3pPr marL="1828754" lvl="2" indent="-406390" rtl="0">
              <a:spcBef>
                <a:spcPts val="2133"/>
              </a:spcBef>
              <a:spcAft>
                <a:spcPts val="0"/>
              </a:spcAft>
              <a:buClr>
                <a:srgbClr val="482400"/>
              </a:buClr>
              <a:buSzPts val="1200"/>
              <a:buFont typeface="Nunito Light"/>
              <a:buChar char="■"/>
              <a:defRPr sz="1600"/>
            </a:lvl3pPr>
            <a:lvl4pPr marL="2438339" lvl="3" indent="-406390" rtl="0">
              <a:spcBef>
                <a:spcPts val="2133"/>
              </a:spcBef>
              <a:spcAft>
                <a:spcPts val="0"/>
              </a:spcAft>
              <a:buClr>
                <a:srgbClr val="482400"/>
              </a:buClr>
              <a:buSzPts val="1200"/>
              <a:buFont typeface="Nunito Light"/>
              <a:buChar char="●"/>
              <a:defRPr sz="1600"/>
            </a:lvl4pPr>
            <a:lvl5pPr marL="3047924" lvl="4" indent="-406390" rtl="0">
              <a:spcBef>
                <a:spcPts val="2133"/>
              </a:spcBef>
              <a:spcAft>
                <a:spcPts val="0"/>
              </a:spcAft>
              <a:buClr>
                <a:srgbClr val="482400"/>
              </a:buClr>
              <a:buSzPts val="1200"/>
              <a:buFont typeface="Nunito Light"/>
              <a:buChar char="○"/>
              <a:defRPr sz="1600"/>
            </a:lvl5pPr>
            <a:lvl6pPr marL="3657509" lvl="5" indent="-406390" rtl="0">
              <a:spcBef>
                <a:spcPts val="2133"/>
              </a:spcBef>
              <a:spcAft>
                <a:spcPts val="0"/>
              </a:spcAft>
              <a:buClr>
                <a:srgbClr val="482400"/>
              </a:buClr>
              <a:buSzPts val="1200"/>
              <a:buFont typeface="Nunito Light"/>
              <a:buChar char="■"/>
              <a:defRPr sz="1600"/>
            </a:lvl6pPr>
            <a:lvl7pPr marL="4267093" lvl="6" indent="-406390" rtl="0">
              <a:spcBef>
                <a:spcPts val="2133"/>
              </a:spcBef>
              <a:spcAft>
                <a:spcPts val="0"/>
              </a:spcAft>
              <a:buClr>
                <a:srgbClr val="482400"/>
              </a:buClr>
              <a:buSzPts val="1200"/>
              <a:buFont typeface="Nunito Light"/>
              <a:buChar char="●"/>
              <a:defRPr sz="1600"/>
            </a:lvl7pPr>
            <a:lvl8pPr marL="4876678" lvl="7" indent="-406390" rtl="0">
              <a:spcBef>
                <a:spcPts val="2133"/>
              </a:spcBef>
              <a:spcAft>
                <a:spcPts val="0"/>
              </a:spcAft>
              <a:buClr>
                <a:srgbClr val="482400"/>
              </a:buClr>
              <a:buSzPts val="1200"/>
              <a:buFont typeface="Nunito Light"/>
              <a:buChar char="○"/>
              <a:defRPr sz="1600"/>
            </a:lvl8pPr>
            <a:lvl9pPr marL="5486263" lvl="8" indent="-406390" rtl="0">
              <a:spcBef>
                <a:spcPts val="2133"/>
              </a:spcBef>
              <a:spcAft>
                <a:spcPts val="2133"/>
              </a:spcAft>
              <a:buClr>
                <a:srgbClr val="482400"/>
              </a:buClr>
              <a:buSzPts val="1200"/>
              <a:buFont typeface="Nunito Light"/>
              <a:buChar char="■"/>
              <a:defRPr sz="1600"/>
            </a:lvl9pPr>
          </a:lstStyle>
          <a:p>
            <a:endParaRPr/>
          </a:p>
        </p:txBody>
      </p:sp>
    </p:spTree>
    <p:extLst>
      <p:ext uri="{BB962C8B-B14F-4D97-AF65-F5344CB8AC3E}">
        <p14:creationId xmlns:p14="http://schemas.microsoft.com/office/powerpoint/2010/main" val="2655320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39727597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244900" y="2102633"/>
            <a:ext cx="5701200" cy="132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3733"/>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 name="Google Shape;26;p7"/>
          <p:cNvSpPr txBox="1">
            <a:spLocks noGrp="1"/>
          </p:cNvSpPr>
          <p:nvPr>
            <p:ph type="subTitle" idx="1"/>
          </p:nvPr>
        </p:nvSpPr>
        <p:spPr>
          <a:xfrm>
            <a:off x="5244900" y="3584900"/>
            <a:ext cx="5701200" cy="1123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10394244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50967" y="872999"/>
            <a:ext cx="6682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19664529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9"/>
        <p:cNvGrpSpPr/>
        <p:nvPr/>
      </p:nvGrpSpPr>
      <p:grpSpPr>
        <a:xfrm>
          <a:off x="0" y="0"/>
          <a:ext cx="0" cy="0"/>
          <a:chOff x="0" y="0"/>
          <a:chExt cx="0" cy="0"/>
        </a:xfrm>
      </p:grpSpPr>
      <p:sp>
        <p:nvSpPr>
          <p:cNvPr id="30" name="Google Shape;30;p9"/>
          <p:cNvSpPr txBox="1">
            <a:spLocks noGrp="1"/>
          </p:cNvSpPr>
          <p:nvPr>
            <p:ph type="body" idx="1"/>
          </p:nvPr>
        </p:nvSpPr>
        <p:spPr>
          <a:xfrm>
            <a:off x="1536500" y="2852533"/>
            <a:ext cx="5701200" cy="1711600"/>
          </a:xfrm>
          <a:prstGeom prst="rect">
            <a:avLst/>
          </a:prstGeom>
        </p:spPr>
        <p:txBody>
          <a:bodyPr spcFirstLastPara="1" wrap="square" lIns="91425" tIns="91425" rIns="91425" bIns="91425" anchor="t" anchorCtr="0">
            <a:noAutofit/>
          </a:bodyPr>
          <a:lstStyle>
            <a:lvl1pPr marL="609585" lvl="0" indent="-372524" rtl="0">
              <a:spcBef>
                <a:spcPts val="0"/>
              </a:spcBef>
              <a:spcAft>
                <a:spcPts val="0"/>
              </a:spcAft>
              <a:buClr>
                <a:srgbClr val="482400"/>
              </a:buClr>
              <a:buSzPts val="800"/>
              <a:buFont typeface="Nunito Light"/>
              <a:buChar char="●"/>
              <a:defRPr sz="1867"/>
            </a:lvl1pPr>
            <a:lvl2pPr marL="1219170" lvl="1" indent="-406390" rtl="0">
              <a:spcBef>
                <a:spcPts val="2133"/>
              </a:spcBef>
              <a:spcAft>
                <a:spcPts val="0"/>
              </a:spcAft>
              <a:buClr>
                <a:srgbClr val="482400"/>
              </a:buClr>
              <a:buSzPts val="1200"/>
              <a:buFont typeface="Nunito Light"/>
              <a:buChar char="○"/>
              <a:defRPr sz="1600"/>
            </a:lvl2pPr>
            <a:lvl3pPr marL="1828754" lvl="2" indent="-406390" rtl="0">
              <a:spcBef>
                <a:spcPts val="2133"/>
              </a:spcBef>
              <a:spcAft>
                <a:spcPts val="0"/>
              </a:spcAft>
              <a:buClr>
                <a:srgbClr val="482400"/>
              </a:buClr>
              <a:buSzPts val="1200"/>
              <a:buFont typeface="Nunito Light"/>
              <a:buChar char="■"/>
              <a:defRPr sz="1600"/>
            </a:lvl3pPr>
            <a:lvl4pPr marL="2438339" lvl="3" indent="-406390" rtl="0">
              <a:spcBef>
                <a:spcPts val="2133"/>
              </a:spcBef>
              <a:spcAft>
                <a:spcPts val="0"/>
              </a:spcAft>
              <a:buClr>
                <a:srgbClr val="482400"/>
              </a:buClr>
              <a:buSzPts val="1200"/>
              <a:buFont typeface="Nunito Light"/>
              <a:buChar char="●"/>
              <a:defRPr sz="1600"/>
            </a:lvl4pPr>
            <a:lvl5pPr marL="3047924" lvl="4" indent="-406390" rtl="0">
              <a:spcBef>
                <a:spcPts val="2133"/>
              </a:spcBef>
              <a:spcAft>
                <a:spcPts val="0"/>
              </a:spcAft>
              <a:buClr>
                <a:srgbClr val="482400"/>
              </a:buClr>
              <a:buSzPts val="1200"/>
              <a:buFont typeface="Nunito Light"/>
              <a:buChar char="○"/>
              <a:defRPr sz="1600"/>
            </a:lvl5pPr>
            <a:lvl6pPr marL="3657509" lvl="5" indent="-406390" rtl="0">
              <a:spcBef>
                <a:spcPts val="2133"/>
              </a:spcBef>
              <a:spcAft>
                <a:spcPts val="0"/>
              </a:spcAft>
              <a:buClr>
                <a:srgbClr val="482400"/>
              </a:buClr>
              <a:buSzPts val="1200"/>
              <a:buFont typeface="Nunito Light"/>
              <a:buChar char="■"/>
              <a:defRPr sz="1600"/>
            </a:lvl6pPr>
            <a:lvl7pPr marL="4267093" lvl="6" indent="-406390" rtl="0">
              <a:spcBef>
                <a:spcPts val="2133"/>
              </a:spcBef>
              <a:spcAft>
                <a:spcPts val="0"/>
              </a:spcAft>
              <a:buClr>
                <a:srgbClr val="482400"/>
              </a:buClr>
              <a:buSzPts val="1200"/>
              <a:buFont typeface="Nunito Light"/>
              <a:buChar char="●"/>
              <a:defRPr sz="1600"/>
            </a:lvl7pPr>
            <a:lvl8pPr marL="4876678" lvl="7" indent="-406390" rtl="0">
              <a:spcBef>
                <a:spcPts val="2133"/>
              </a:spcBef>
              <a:spcAft>
                <a:spcPts val="0"/>
              </a:spcAft>
              <a:buClr>
                <a:srgbClr val="482400"/>
              </a:buClr>
              <a:buSzPts val="1200"/>
              <a:buFont typeface="Nunito Light"/>
              <a:buChar char="○"/>
              <a:defRPr sz="1600"/>
            </a:lvl8pPr>
            <a:lvl9pPr marL="5486263" lvl="8" indent="-406390" rtl="0">
              <a:spcBef>
                <a:spcPts val="2133"/>
              </a:spcBef>
              <a:spcAft>
                <a:spcPts val="2133"/>
              </a:spcAft>
              <a:buClr>
                <a:srgbClr val="482400"/>
              </a:buClr>
              <a:buSzPts val="1200"/>
              <a:buFont typeface="Nunito Light"/>
              <a:buChar char="■"/>
              <a:defRPr sz="1600"/>
            </a:lvl9pPr>
          </a:lstStyle>
          <a:p>
            <a:endParaRPr/>
          </a:p>
        </p:txBody>
      </p:sp>
      <p:sp>
        <p:nvSpPr>
          <p:cNvPr id="31" name="Google Shape;31;p9"/>
          <p:cNvSpPr txBox="1">
            <a:spLocks noGrp="1"/>
          </p:cNvSpPr>
          <p:nvPr>
            <p:ph type="title"/>
          </p:nvPr>
        </p:nvSpPr>
        <p:spPr>
          <a:xfrm>
            <a:off x="1536500" y="2088933"/>
            <a:ext cx="5701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733"/>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238406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6096000" y="3562211"/>
            <a:ext cx="5057200" cy="8344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5333"/>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3" name="Google Shape;13;p3"/>
          <p:cNvSpPr txBox="1">
            <a:spLocks noGrp="1"/>
          </p:cNvSpPr>
          <p:nvPr>
            <p:ph type="title" idx="2" hasCustomPrompt="1"/>
          </p:nvPr>
        </p:nvSpPr>
        <p:spPr>
          <a:xfrm>
            <a:off x="6096000" y="1772984"/>
            <a:ext cx="5057200" cy="15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2"/>
              </a:buClr>
              <a:buSzPts val="12000"/>
              <a:buNone/>
              <a:defRPr sz="16000">
                <a:solidFill>
                  <a:schemeClr val="accent2"/>
                </a:solidFill>
              </a:defRPr>
            </a:lvl1pPr>
            <a:lvl2pPr lvl="1" algn="ctr" rtl="0">
              <a:spcBef>
                <a:spcPts val="0"/>
              </a:spcBef>
              <a:spcAft>
                <a:spcPts val="0"/>
              </a:spcAft>
              <a:buClr>
                <a:schemeClr val="lt2"/>
              </a:buClr>
              <a:buSzPts val="12000"/>
              <a:buNone/>
              <a:defRPr sz="16000">
                <a:solidFill>
                  <a:schemeClr val="lt2"/>
                </a:solidFill>
              </a:defRPr>
            </a:lvl2pPr>
            <a:lvl3pPr lvl="2" algn="ctr" rtl="0">
              <a:spcBef>
                <a:spcPts val="0"/>
              </a:spcBef>
              <a:spcAft>
                <a:spcPts val="0"/>
              </a:spcAft>
              <a:buClr>
                <a:schemeClr val="lt2"/>
              </a:buClr>
              <a:buSzPts val="12000"/>
              <a:buNone/>
              <a:defRPr sz="16000">
                <a:solidFill>
                  <a:schemeClr val="lt2"/>
                </a:solidFill>
              </a:defRPr>
            </a:lvl3pPr>
            <a:lvl4pPr lvl="3" algn="ctr" rtl="0">
              <a:spcBef>
                <a:spcPts val="0"/>
              </a:spcBef>
              <a:spcAft>
                <a:spcPts val="0"/>
              </a:spcAft>
              <a:buClr>
                <a:schemeClr val="lt2"/>
              </a:buClr>
              <a:buSzPts val="12000"/>
              <a:buNone/>
              <a:defRPr sz="16000">
                <a:solidFill>
                  <a:schemeClr val="lt2"/>
                </a:solidFill>
              </a:defRPr>
            </a:lvl4pPr>
            <a:lvl5pPr lvl="4" algn="ctr" rtl="0">
              <a:spcBef>
                <a:spcPts val="0"/>
              </a:spcBef>
              <a:spcAft>
                <a:spcPts val="0"/>
              </a:spcAft>
              <a:buClr>
                <a:schemeClr val="lt2"/>
              </a:buClr>
              <a:buSzPts val="12000"/>
              <a:buNone/>
              <a:defRPr sz="16000">
                <a:solidFill>
                  <a:schemeClr val="lt2"/>
                </a:solidFill>
              </a:defRPr>
            </a:lvl5pPr>
            <a:lvl6pPr lvl="5" algn="ctr" rtl="0">
              <a:spcBef>
                <a:spcPts val="0"/>
              </a:spcBef>
              <a:spcAft>
                <a:spcPts val="0"/>
              </a:spcAft>
              <a:buClr>
                <a:schemeClr val="lt2"/>
              </a:buClr>
              <a:buSzPts val="12000"/>
              <a:buNone/>
              <a:defRPr sz="16000">
                <a:solidFill>
                  <a:schemeClr val="lt2"/>
                </a:solidFill>
              </a:defRPr>
            </a:lvl6pPr>
            <a:lvl7pPr lvl="6" algn="ctr" rtl="0">
              <a:spcBef>
                <a:spcPts val="0"/>
              </a:spcBef>
              <a:spcAft>
                <a:spcPts val="0"/>
              </a:spcAft>
              <a:buClr>
                <a:schemeClr val="lt2"/>
              </a:buClr>
              <a:buSzPts val="12000"/>
              <a:buNone/>
              <a:defRPr sz="16000">
                <a:solidFill>
                  <a:schemeClr val="lt2"/>
                </a:solidFill>
              </a:defRPr>
            </a:lvl7pPr>
            <a:lvl8pPr lvl="7" algn="ctr" rtl="0">
              <a:spcBef>
                <a:spcPts val="0"/>
              </a:spcBef>
              <a:spcAft>
                <a:spcPts val="0"/>
              </a:spcAft>
              <a:buClr>
                <a:schemeClr val="lt2"/>
              </a:buClr>
              <a:buSzPts val="12000"/>
              <a:buNone/>
              <a:defRPr sz="16000">
                <a:solidFill>
                  <a:schemeClr val="lt2"/>
                </a:solidFill>
              </a:defRPr>
            </a:lvl8pPr>
            <a:lvl9pPr lvl="8" algn="ctr" rtl="0">
              <a:spcBef>
                <a:spcPts val="0"/>
              </a:spcBef>
              <a:spcAft>
                <a:spcPts val="0"/>
              </a:spcAft>
              <a:buClr>
                <a:schemeClr val="lt2"/>
              </a:buClr>
              <a:buSzPts val="12000"/>
              <a:buNone/>
              <a:defRPr sz="16000">
                <a:solidFill>
                  <a:schemeClr val="lt2"/>
                </a:solidFill>
              </a:defRPr>
            </a:lvl9pPr>
          </a:lstStyle>
          <a:p>
            <a:r>
              <a:t>xx%</a:t>
            </a:r>
          </a:p>
        </p:txBody>
      </p:sp>
      <p:sp>
        <p:nvSpPr>
          <p:cNvPr id="14" name="Google Shape;14;p3"/>
          <p:cNvSpPr txBox="1">
            <a:spLocks noGrp="1"/>
          </p:cNvSpPr>
          <p:nvPr>
            <p:ph type="subTitle" idx="1"/>
          </p:nvPr>
        </p:nvSpPr>
        <p:spPr>
          <a:xfrm>
            <a:off x="6096000" y="4396617"/>
            <a:ext cx="5057200" cy="6884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867">
                <a:solidFill>
                  <a:schemeClr val="accent4"/>
                </a:solidFill>
              </a:defRPr>
            </a:lvl1pPr>
            <a:lvl2pPr lvl="1">
              <a:spcBef>
                <a:spcPts val="0"/>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Tree>
    <p:extLst>
      <p:ext uri="{BB962C8B-B14F-4D97-AF65-F5344CB8AC3E}">
        <p14:creationId xmlns:p14="http://schemas.microsoft.com/office/powerpoint/2010/main" val="7853242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090200" y="2779233"/>
            <a:ext cx="5057200" cy="1546400"/>
          </a:xfrm>
          <a:prstGeom prst="rect">
            <a:avLst/>
          </a:prstGeom>
        </p:spPr>
        <p:txBody>
          <a:bodyPr spcFirstLastPara="1" wrap="square" lIns="91425" tIns="91425" rIns="91425" bIns="91425" anchor="ctr" anchorCtr="0">
            <a:noAutofit/>
          </a:bodyPr>
          <a:lstStyle>
            <a:lvl1pPr marL="609585" lvl="0" indent="-304792" algn="ctr">
              <a:lnSpc>
                <a:spcPct val="100000"/>
              </a:lnSpc>
              <a:spcBef>
                <a:spcPts val="0"/>
              </a:spcBef>
              <a:spcAft>
                <a:spcPts val="0"/>
              </a:spcAft>
              <a:buSzPts val="1800"/>
              <a:buNone/>
              <a:defRPr sz="4000" b="1">
                <a:latin typeface="Merriweather"/>
                <a:ea typeface="Merriweather"/>
                <a:cs typeface="Merriweather"/>
                <a:sym typeface="Merriweather"/>
              </a:defRPr>
            </a:lvl1pPr>
          </a:lstStyle>
          <a:p>
            <a:endParaRPr/>
          </a:p>
        </p:txBody>
      </p:sp>
    </p:spTree>
    <p:extLst>
      <p:ext uri="{BB962C8B-B14F-4D97-AF65-F5344CB8AC3E}">
        <p14:creationId xmlns:p14="http://schemas.microsoft.com/office/powerpoint/2010/main" val="31391107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951000" y="1673933"/>
            <a:ext cx="6077200" cy="2618000"/>
          </a:xfrm>
          <a:prstGeom prst="rect">
            <a:avLst/>
          </a:prstGeom>
        </p:spPr>
        <p:txBody>
          <a:bodyPr spcFirstLastPara="1" wrap="square" lIns="91425" tIns="91425" rIns="91425" bIns="91425" anchor="b" anchorCtr="0">
            <a:noAutofit/>
          </a:bodyPr>
          <a:lstStyle>
            <a:lvl1pPr lvl="0">
              <a:spcBef>
                <a:spcPts val="0"/>
              </a:spcBef>
              <a:spcAft>
                <a:spcPts val="0"/>
              </a:spcAft>
              <a:buSzPts val="12000"/>
              <a:buNone/>
              <a:defRPr sz="16000">
                <a:solidFill>
                  <a:schemeClr val="accent2"/>
                </a:solidFill>
              </a:defRPr>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36" name="Google Shape;36;p11"/>
          <p:cNvSpPr txBox="1">
            <a:spLocks noGrp="1"/>
          </p:cNvSpPr>
          <p:nvPr>
            <p:ph type="body" idx="1"/>
          </p:nvPr>
        </p:nvSpPr>
        <p:spPr>
          <a:xfrm>
            <a:off x="951000" y="4402067"/>
            <a:ext cx="6077200" cy="9068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sz="1867"/>
            </a:lvl1pPr>
            <a:lvl2pPr marL="1219170" lvl="1" indent="-423323" algn="ctr">
              <a:spcBef>
                <a:spcPts val="0"/>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3367022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7"/>
        <p:cNvGrpSpPr/>
        <p:nvPr/>
      </p:nvGrpSpPr>
      <p:grpSpPr>
        <a:xfrm>
          <a:off x="0" y="0"/>
          <a:ext cx="0" cy="0"/>
          <a:chOff x="0" y="0"/>
          <a:chExt cx="0" cy="0"/>
        </a:xfrm>
      </p:grpSpPr>
    </p:spTree>
    <p:extLst>
      <p:ext uri="{BB962C8B-B14F-4D97-AF65-F5344CB8AC3E}">
        <p14:creationId xmlns:p14="http://schemas.microsoft.com/office/powerpoint/2010/main" val="10793016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ackground">
    <p:bg>
      <p:bgPr>
        <a:blipFill>
          <a:blip r:embed="rId2">
            <a:alphaModFix/>
          </a:blip>
          <a:stretch>
            <a:fillRect/>
          </a:stretch>
        </a:blipFill>
        <a:effectLst/>
      </p:bgPr>
    </p:bg>
    <p:spTree>
      <p:nvGrpSpPr>
        <p:cNvPr id="1" name="Shape 38"/>
        <p:cNvGrpSpPr/>
        <p:nvPr/>
      </p:nvGrpSpPr>
      <p:grpSpPr>
        <a:xfrm>
          <a:off x="0" y="0"/>
          <a:ext cx="0" cy="0"/>
          <a:chOff x="0" y="0"/>
          <a:chExt cx="0" cy="0"/>
        </a:xfrm>
      </p:grpSpPr>
    </p:spTree>
    <p:extLst>
      <p:ext uri="{BB962C8B-B14F-4D97-AF65-F5344CB8AC3E}">
        <p14:creationId xmlns:p14="http://schemas.microsoft.com/office/powerpoint/2010/main" val="36944336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39"/>
        <p:cNvGrpSpPr/>
        <p:nvPr/>
      </p:nvGrpSpPr>
      <p:grpSpPr>
        <a:xfrm>
          <a:off x="0" y="0"/>
          <a:ext cx="0" cy="0"/>
          <a:chOff x="0" y="0"/>
          <a:chExt cx="0" cy="0"/>
        </a:xfrm>
      </p:grpSpPr>
      <p:sp>
        <p:nvSpPr>
          <p:cNvPr id="40" name="Google Shape;40;p14"/>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Berkshire Swash"/>
              <a:buNone/>
              <a:defRPr sz="3733" b="1"/>
            </a:lvl1pPr>
            <a:lvl2pPr lvl="1">
              <a:spcBef>
                <a:spcPts val="0"/>
              </a:spcBef>
              <a:spcAft>
                <a:spcPts val="0"/>
              </a:spcAft>
              <a:buSzPts val="2800"/>
              <a:buNone/>
              <a:defRPr>
                <a:latin typeface="Livvic"/>
                <a:ea typeface="Livvic"/>
                <a:cs typeface="Livvic"/>
                <a:sym typeface="Livvic"/>
              </a:defRPr>
            </a:lvl2pPr>
            <a:lvl3pPr lvl="2">
              <a:spcBef>
                <a:spcPts val="0"/>
              </a:spcBef>
              <a:spcAft>
                <a:spcPts val="0"/>
              </a:spcAft>
              <a:buSzPts val="2800"/>
              <a:buNone/>
              <a:defRPr>
                <a:latin typeface="Livvic"/>
                <a:ea typeface="Livvic"/>
                <a:cs typeface="Livvic"/>
                <a:sym typeface="Livvic"/>
              </a:defRPr>
            </a:lvl3pPr>
            <a:lvl4pPr lvl="3">
              <a:spcBef>
                <a:spcPts val="0"/>
              </a:spcBef>
              <a:spcAft>
                <a:spcPts val="0"/>
              </a:spcAft>
              <a:buSzPts val="2800"/>
              <a:buNone/>
              <a:defRPr>
                <a:latin typeface="Livvic"/>
                <a:ea typeface="Livvic"/>
                <a:cs typeface="Livvic"/>
                <a:sym typeface="Livvic"/>
              </a:defRPr>
            </a:lvl4pPr>
            <a:lvl5pPr lvl="4">
              <a:spcBef>
                <a:spcPts val="0"/>
              </a:spcBef>
              <a:spcAft>
                <a:spcPts val="0"/>
              </a:spcAft>
              <a:buSzPts val="2800"/>
              <a:buNone/>
              <a:defRPr>
                <a:latin typeface="Livvic"/>
                <a:ea typeface="Livvic"/>
                <a:cs typeface="Livvic"/>
                <a:sym typeface="Livvic"/>
              </a:defRPr>
            </a:lvl5pPr>
            <a:lvl6pPr lvl="5">
              <a:spcBef>
                <a:spcPts val="0"/>
              </a:spcBef>
              <a:spcAft>
                <a:spcPts val="0"/>
              </a:spcAft>
              <a:buSzPts val="2800"/>
              <a:buNone/>
              <a:defRPr>
                <a:latin typeface="Livvic"/>
                <a:ea typeface="Livvic"/>
                <a:cs typeface="Livvic"/>
                <a:sym typeface="Livvic"/>
              </a:defRPr>
            </a:lvl6pPr>
            <a:lvl7pPr lvl="6">
              <a:spcBef>
                <a:spcPts val="0"/>
              </a:spcBef>
              <a:spcAft>
                <a:spcPts val="0"/>
              </a:spcAft>
              <a:buSzPts val="2800"/>
              <a:buNone/>
              <a:defRPr>
                <a:latin typeface="Livvic"/>
                <a:ea typeface="Livvic"/>
                <a:cs typeface="Livvic"/>
                <a:sym typeface="Livvic"/>
              </a:defRPr>
            </a:lvl7pPr>
            <a:lvl8pPr lvl="7">
              <a:spcBef>
                <a:spcPts val="0"/>
              </a:spcBef>
              <a:spcAft>
                <a:spcPts val="0"/>
              </a:spcAft>
              <a:buSzPts val="2800"/>
              <a:buNone/>
              <a:defRPr>
                <a:latin typeface="Livvic"/>
                <a:ea typeface="Livvic"/>
                <a:cs typeface="Livvic"/>
                <a:sym typeface="Livvic"/>
              </a:defRPr>
            </a:lvl8pPr>
            <a:lvl9pPr lvl="8">
              <a:spcBef>
                <a:spcPts val="0"/>
              </a:spcBef>
              <a:spcAft>
                <a:spcPts val="0"/>
              </a:spcAft>
              <a:buSzPts val="2800"/>
              <a:buNone/>
              <a:defRPr>
                <a:latin typeface="Livvic"/>
                <a:ea typeface="Livvic"/>
                <a:cs typeface="Livvic"/>
                <a:sym typeface="Livvic"/>
              </a:defRPr>
            </a:lvl9pPr>
          </a:lstStyle>
          <a:p>
            <a:endParaRPr/>
          </a:p>
        </p:txBody>
      </p:sp>
      <p:sp>
        <p:nvSpPr>
          <p:cNvPr id="41" name="Google Shape;41;p14"/>
          <p:cNvSpPr txBox="1">
            <a:spLocks noGrp="1"/>
          </p:cNvSpPr>
          <p:nvPr>
            <p:ph type="subTitle" idx="1"/>
          </p:nvPr>
        </p:nvSpPr>
        <p:spPr>
          <a:xfrm>
            <a:off x="950951" y="2278960"/>
            <a:ext cx="2928000" cy="6120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Berkshire Swash"/>
              <a:buNone/>
              <a:defRPr b="1">
                <a:latin typeface="Merriweather"/>
                <a:ea typeface="Merriweather"/>
                <a:cs typeface="Merriweather"/>
                <a:sym typeface="Merriweather"/>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
        <p:nvSpPr>
          <p:cNvPr id="42" name="Google Shape;42;p14"/>
          <p:cNvSpPr txBox="1">
            <a:spLocks noGrp="1"/>
          </p:cNvSpPr>
          <p:nvPr>
            <p:ph type="title" idx="2" hasCustomPrompt="1"/>
          </p:nvPr>
        </p:nvSpPr>
        <p:spPr>
          <a:xfrm>
            <a:off x="950951" y="1726017"/>
            <a:ext cx="1098800" cy="69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b="1">
                <a:solidFill>
                  <a:schemeClr val="accent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43" name="Google Shape;43;p14"/>
          <p:cNvSpPr txBox="1">
            <a:spLocks noGrp="1"/>
          </p:cNvSpPr>
          <p:nvPr>
            <p:ph type="subTitle" idx="3"/>
          </p:nvPr>
        </p:nvSpPr>
        <p:spPr>
          <a:xfrm>
            <a:off x="950951" y="2771484"/>
            <a:ext cx="2928000" cy="884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867"/>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
        <p:nvSpPr>
          <p:cNvPr id="44" name="Google Shape;44;p14"/>
          <p:cNvSpPr txBox="1">
            <a:spLocks noGrp="1"/>
          </p:cNvSpPr>
          <p:nvPr>
            <p:ph type="subTitle" idx="4"/>
          </p:nvPr>
        </p:nvSpPr>
        <p:spPr>
          <a:xfrm>
            <a:off x="4041217" y="2278960"/>
            <a:ext cx="2928000" cy="612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45" name="Google Shape;45;p14"/>
          <p:cNvSpPr txBox="1">
            <a:spLocks noGrp="1"/>
          </p:cNvSpPr>
          <p:nvPr>
            <p:ph type="title" idx="5" hasCustomPrompt="1"/>
          </p:nvPr>
        </p:nvSpPr>
        <p:spPr>
          <a:xfrm>
            <a:off x="4041217" y="1726017"/>
            <a:ext cx="1098800" cy="69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b="1">
                <a:solidFill>
                  <a:schemeClr val="accent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46" name="Google Shape;46;p14"/>
          <p:cNvSpPr txBox="1">
            <a:spLocks noGrp="1"/>
          </p:cNvSpPr>
          <p:nvPr>
            <p:ph type="subTitle" idx="6"/>
          </p:nvPr>
        </p:nvSpPr>
        <p:spPr>
          <a:xfrm>
            <a:off x="4041217" y="2771484"/>
            <a:ext cx="2928000" cy="8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47" name="Google Shape;47;p14"/>
          <p:cNvSpPr txBox="1">
            <a:spLocks noGrp="1"/>
          </p:cNvSpPr>
          <p:nvPr>
            <p:ph type="subTitle" idx="7"/>
          </p:nvPr>
        </p:nvSpPr>
        <p:spPr>
          <a:xfrm>
            <a:off x="950951" y="4404947"/>
            <a:ext cx="2928000" cy="612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48" name="Google Shape;48;p14"/>
          <p:cNvSpPr txBox="1">
            <a:spLocks noGrp="1"/>
          </p:cNvSpPr>
          <p:nvPr>
            <p:ph type="title" idx="8" hasCustomPrompt="1"/>
          </p:nvPr>
        </p:nvSpPr>
        <p:spPr>
          <a:xfrm>
            <a:off x="950951" y="3852000"/>
            <a:ext cx="1098800" cy="69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b="1">
                <a:solidFill>
                  <a:schemeClr val="accent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49" name="Google Shape;49;p14"/>
          <p:cNvSpPr txBox="1">
            <a:spLocks noGrp="1"/>
          </p:cNvSpPr>
          <p:nvPr>
            <p:ph type="subTitle" idx="9"/>
          </p:nvPr>
        </p:nvSpPr>
        <p:spPr>
          <a:xfrm>
            <a:off x="950951" y="4897476"/>
            <a:ext cx="2928000" cy="8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50" name="Google Shape;50;p14"/>
          <p:cNvSpPr txBox="1">
            <a:spLocks noGrp="1"/>
          </p:cNvSpPr>
          <p:nvPr>
            <p:ph type="subTitle" idx="13"/>
          </p:nvPr>
        </p:nvSpPr>
        <p:spPr>
          <a:xfrm>
            <a:off x="4041217" y="4404947"/>
            <a:ext cx="2928000" cy="612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51" name="Google Shape;51;p14"/>
          <p:cNvSpPr txBox="1">
            <a:spLocks noGrp="1"/>
          </p:cNvSpPr>
          <p:nvPr>
            <p:ph type="title" idx="14" hasCustomPrompt="1"/>
          </p:nvPr>
        </p:nvSpPr>
        <p:spPr>
          <a:xfrm>
            <a:off x="4041217" y="3852000"/>
            <a:ext cx="1098800" cy="69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b="1">
                <a:solidFill>
                  <a:schemeClr val="accent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52" name="Google Shape;52;p14"/>
          <p:cNvSpPr txBox="1">
            <a:spLocks noGrp="1"/>
          </p:cNvSpPr>
          <p:nvPr>
            <p:ph type="subTitle" idx="15"/>
          </p:nvPr>
        </p:nvSpPr>
        <p:spPr>
          <a:xfrm>
            <a:off x="4041217" y="4897476"/>
            <a:ext cx="2928000" cy="8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13389839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3120567" y="3598884"/>
            <a:ext cx="6088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667"/>
            </a:lvl1pPr>
            <a:lvl2pPr lvl="1" algn="ctr" rtl="0">
              <a:spcBef>
                <a:spcPts val="0"/>
              </a:spcBef>
              <a:spcAft>
                <a:spcPts val="0"/>
              </a:spcAft>
              <a:buSzPts val="2800"/>
              <a:buNone/>
              <a:defRPr>
                <a:latin typeface="Arial"/>
                <a:ea typeface="Arial"/>
                <a:cs typeface="Arial"/>
                <a:sym typeface="Arial"/>
              </a:defRPr>
            </a:lvl2pPr>
            <a:lvl3pPr lvl="2" algn="ctr" rtl="0">
              <a:spcBef>
                <a:spcPts val="0"/>
              </a:spcBef>
              <a:spcAft>
                <a:spcPts val="0"/>
              </a:spcAft>
              <a:buSzPts val="2800"/>
              <a:buNone/>
              <a:defRPr>
                <a:latin typeface="Arial"/>
                <a:ea typeface="Arial"/>
                <a:cs typeface="Arial"/>
                <a:sym typeface="Arial"/>
              </a:defRPr>
            </a:lvl3pPr>
            <a:lvl4pPr lvl="3" algn="ctr" rtl="0">
              <a:spcBef>
                <a:spcPts val="0"/>
              </a:spcBef>
              <a:spcAft>
                <a:spcPts val="0"/>
              </a:spcAft>
              <a:buSzPts val="2800"/>
              <a:buNone/>
              <a:defRPr>
                <a:latin typeface="Arial"/>
                <a:ea typeface="Arial"/>
                <a:cs typeface="Arial"/>
                <a:sym typeface="Arial"/>
              </a:defRPr>
            </a:lvl4pPr>
            <a:lvl5pPr lvl="4" algn="ctr" rtl="0">
              <a:spcBef>
                <a:spcPts val="0"/>
              </a:spcBef>
              <a:spcAft>
                <a:spcPts val="0"/>
              </a:spcAft>
              <a:buSzPts val="2800"/>
              <a:buNone/>
              <a:defRPr>
                <a:latin typeface="Arial"/>
                <a:ea typeface="Arial"/>
                <a:cs typeface="Arial"/>
                <a:sym typeface="Arial"/>
              </a:defRPr>
            </a:lvl5pPr>
            <a:lvl6pPr lvl="5" algn="ctr" rtl="0">
              <a:spcBef>
                <a:spcPts val="0"/>
              </a:spcBef>
              <a:spcAft>
                <a:spcPts val="0"/>
              </a:spcAft>
              <a:buSzPts val="2800"/>
              <a:buNone/>
              <a:defRPr>
                <a:latin typeface="Arial"/>
                <a:ea typeface="Arial"/>
                <a:cs typeface="Arial"/>
                <a:sym typeface="Arial"/>
              </a:defRPr>
            </a:lvl6pPr>
            <a:lvl7pPr lvl="6" algn="ctr" rtl="0">
              <a:spcBef>
                <a:spcPts val="0"/>
              </a:spcBef>
              <a:spcAft>
                <a:spcPts val="0"/>
              </a:spcAft>
              <a:buSzPts val="2800"/>
              <a:buNone/>
              <a:defRPr>
                <a:latin typeface="Arial"/>
                <a:ea typeface="Arial"/>
                <a:cs typeface="Arial"/>
                <a:sym typeface="Arial"/>
              </a:defRPr>
            </a:lvl7pPr>
            <a:lvl8pPr lvl="7" algn="ctr" rtl="0">
              <a:spcBef>
                <a:spcPts val="0"/>
              </a:spcBef>
              <a:spcAft>
                <a:spcPts val="0"/>
              </a:spcAft>
              <a:buSzPts val="2800"/>
              <a:buNone/>
              <a:defRPr>
                <a:latin typeface="Arial"/>
                <a:ea typeface="Arial"/>
                <a:cs typeface="Arial"/>
                <a:sym typeface="Arial"/>
              </a:defRPr>
            </a:lvl8pPr>
            <a:lvl9pPr lvl="8" algn="ctr" rtl="0">
              <a:spcBef>
                <a:spcPts val="0"/>
              </a:spcBef>
              <a:spcAft>
                <a:spcPts val="0"/>
              </a:spcAft>
              <a:buSzPts val="2800"/>
              <a:buNone/>
              <a:defRPr>
                <a:latin typeface="Arial"/>
                <a:ea typeface="Arial"/>
                <a:cs typeface="Arial"/>
                <a:sym typeface="Arial"/>
              </a:defRPr>
            </a:lvl9pPr>
          </a:lstStyle>
          <a:p>
            <a:endParaRPr/>
          </a:p>
        </p:txBody>
      </p:sp>
      <p:sp>
        <p:nvSpPr>
          <p:cNvPr id="55" name="Google Shape;55;p15"/>
          <p:cNvSpPr txBox="1">
            <a:spLocks noGrp="1"/>
          </p:cNvSpPr>
          <p:nvPr>
            <p:ph type="subTitle" idx="1"/>
          </p:nvPr>
        </p:nvSpPr>
        <p:spPr>
          <a:xfrm>
            <a:off x="3120567" y="2190717"/>
            <a:ext cx="6088000" cy="150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None/>
              <a:defRPr sz="30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27919505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56"/>
        <p:cNvGrpSpPr/>
        <p:nvPr/>
      </p:nvGrpSpPr>
      <p:grpSpPr>
        <a:xfrm>
          <a:off x="0" y="0"/>
          <a:ext cx="0" cy="0"/>
          <a:chOff x="0" y="0"/>
          <a:chExt cx="0" cy="0"/>
        </a:xfrm>
      </p:grpSpPr>
      <p:sp>
        <p:nvSpPr>
          <p:cNvPr id="57" name="Google Shape;57;p16"/>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8" name="Google Shape;58;p16"/>
          <p:cNvSpPr txBox="1">
            <a:spLocks noGrp="1"/>
          </p:cNvSpPr>
          <p:nvPr>
            <p:ph type="subTitle" idx="1"/>
          </p:nvPr>
        </p:nvSpPr>
        <p:spPr>
          <a:xfrm>
            <a:off x="932133" y="3133217"/>
            <a:ext cx="3378000" cy="61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59" name="Google Shape;59;p16"/>
          <p:cNvSpPr txBox="1">
            <a:spLocks noGrp="1"/>
          </p:cNvSpPr>
          <p:nvPr>
            <p:ph type="subTitle" idx="2"/>
          </p:nvPr>
        </p:nvSpPr>
        <p:spPr>
          <a:xfrm>
            <a:off x="932133" y="3653180"/>
            <a:ext cx="3378000" cy="88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60" name="Google Shape;60;p16"/>
          <p:cNvSpPr txBox="1">
            <a:spLocks noGrp="1"/>
          </p:cNvSpPr>
          <p:nvPr>
            <p:ph type="subTitle" idx="3"/>
          </p:nvPr>
        </p:nvSpPr>
        <p:spPr>
          <a:xfrm>
            <a:off x="4407000" y="3133217"/>
            <a:ext cx="3378000" cy="61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erkshire Swash"/>
              <a:buNone/>
              <a:defRPr b="1">
                <a:latin typeface="Georgia"/>
                <a:ea typeface="Georgia"/>
                <a:cs typeface="Georgia"/>
                <a:sym typeface="Georgia"/>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61" name="Google Shape;61;p16"/>
          <p:cNvSpPr txBox="1">
            <a:spLocks noGrp="1"/>
          </p:cNvSpPr>
          <p:nvPr>
            <p:ph type="subTitle" idx="4"/>
          </p:nvPr>
        </p:nvSpPr>
        <p:spPr>
          <a:xfrm>
            <a:off x="4407000" y="3653180"/>
            <a:ext cx="3378000" cy="88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62" name="Google Shape;62;p16"/>
          <p:cNvSpPr txBox="1">
            <a:spLocks noGrp="1"/>
          </p:cNvSpPr>
          <p:nvPr>
            <p:ph type="subTitle" idx="5"/>
          </p:nvPr>
        </p:nvSpPr>
        <p:spPr>
          <a:xfrm>
            <a:off x="7881867" y="3133217"/>
            <a:ext cx="3378000" cy="61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erkshire Swash"/>
              <a:buNone/>
              <a:defRPr b="1">
                <a:latin typeface="Georgia"/>
                <a:ea typeface="Georgia"/>
                <a:cs typeface="Georgia"/>
                <a:sym typeface="Georgia"/>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63" name="Google Shape;63;p16"/>
          <p:cNvSpPr txBox="1">
            <a:spLocks noGrp="1"/>
          </p:cNvSpPr>
          <p:nvPr>
            <p:ph type="subTitle" idx="6"/>
          </p:nvPr>
        </p:nvSpPr>
        <p:spPr>
          <a:xfrm>
            <a:off x="7881867" y="3653180"/>
            <a:ext cx="3378000" cy="88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8321132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Font typeface="Berkshire Swash"/>
              <a:buNone/>
              <a:defRPr sz="3733" b="1"/>
            </a:lvl1pPr>
            <a:lvl2pPr lvl="1" rtl="0">
              <a:spcBef>
                <a:spcPts val="0"/>
              </a:spcBef>
              <a:spcAft>
                <a:spcPts val="0"/>
              </a:spcAft>
              <a:buSzPts val="2800"/>
              <a:buNone/>
              <a:defRPr>
                <a:latin typeface="Livvic"/>
                <a:ea typeface="Livvic"/>
                <a:cs typeface="Livvic"/>
                <a:sym typeface="Livvic"/>
              </a:defRPr>
            </a:lvl2pPr>
            <a:lvl3pPr lvl="2" rtl="0">
              <a:spcBef>
                <a:spcPts val="0"/>
              </a:spcBef>
              <a:spcAft>
                <a:spcPts val="0"/>
              </a:spcAft>
              <a:buSzPts val="2800"/>
              <a:buNone/>
              <a:defRPr>
                <a:latin typeface="Livvic"/>
                <a:ea typeface="Livvic"/>
                <a:cs typeface="Livvic"/>
                <a:sym typeface="Livvic"/>
              </a:defRPr>
            </a:lvl3pPr>
            <a:lvl4pPr lvl="3" rtl="0">
              <a:spcBef>
                <a:spcPts val="0"/>
              </a:spcBef>
              <a:spcAft>
                <a:spcPts val="0"/>
              </a:spcAft>
              <a:buSzPts val="2800"/>
              <a:buNone/>
              <a:defRPr>
                <a:latin typeface="Livvic"/>
                <a:ea typeface="Livvic"/>
                <a:cs typeface="Livvic"/>
                <a:sym typeface="Livvic"/>
              </a:defRPr>
            </a:lvl4pPr>
            <a:lvl5pPr lvl="4" rtl="0">
              <a:spcBef>
                <a:spcPts val="0"/>
              </a:spcBef>
              <a:spcAft>
                <a:spcPts val="0"/>
              </a:spcAft>
              <a:buSzPts val="2800"/>
              <a:buNone/>
              <a:defRPr>
                <a:latin typeface="Livvic"/>
                <a:ea typeface="Livvic"/>
                <a:cs typeface="Livvic"/>
                <a:sym typeface="Livvic"/>
              </a:defRPr>
            </a:lvl5pPr>
            <a:lvl6pPr lvl="5" rtl="0">
              <a:spcBef>
                <a:spcPts val="0"/>
              </a:spcBef>
              <a:spcAft>
                <a:spcPts val="0"/>
              </a:spcAft>
              <a:buSzPts val="2800"/>
              <a:buNone/>
              <a:defRPr>
                <a:latin typeface="Livvic"/>
                <a:ea typeface="Livvic"/>
                <a:cs typeface="Livvic"/>
                <a:sym typeface="Livvic"/>
              </a:defRPr>
            </a:lvl6pPr>
            <a:lvl7pPr lvl="6" rtl="0">
              <a:spcBef>
                <a:spcPts val="0"/>
              </a:spcBef>
              <a:spcAft>
                <a:spcPts val="0"/>
              </a:spcAft>
              <a:buSzPts val="2800"/>
              <a:buNone/>
              <a:defRPr>
                <a:latin typeface="Livvic"/>
                <a:ea typeface="Livvic"/>
                <a:cs typeface="Livvic"/>
                <a:sym typeface="Livvic"/>
              </a:defRPr>
            </a:lvl7pPr>
            <a:lvl8pPr lvl="7" rtl="0">
              <a:spcBef>
                <a:spcPts val="0"/>
              </a:spcBef>
              <a:spcAft>
                <a:spcPts val="0"/>
              </a:spcAft>
              <a:buSzPts val="2800"/>
              <a:buNone/>
              <a:defRPr>
                <a:latin typeface="Livvic"/>
                <a:ea typeface="Livvic"/>
                <a:cs typeface="Livvic"/>
                <a:sym typeface="Livvic"/>
              </a:defRPr>
            </a:lvl8pPr>
            <a:lvl9pPr lvl="8" rtl="0">
              <a:spcBef>
                <a:spcPts val="0"/>
              </a:spcBef>
              <a:spcAft>
                <a:spcPts val="0"/>
              </a:spcAft>
              <a:buSzPts val="2800"/>
              <a:buNone/>
              <a:defRPr>
                <a:latin typeface="Livvic"/>
                <a:ea typeface="Livvic"/>
                <a:cs typeface="Livvic"/>
                <a:sym typeface="Livvic"/>
              </a:defRPr>
            </a:lvl9pPr>
          </a:lstStyle>
          <a:p>
            <a:endParaRPr/>
          </a:p>
        </p:txBody>
      </p:sp>
      <p:sp>
        <p:nvSpPr>
          <p:cNvPr id="66" name="Google Shape;66;p17"/>
          <p:cNvSpPr txBox="1">
            <a:spLocks noGrp="1"/>
          </p:cNvSpPr>
          <p:nvPr>
            <p:ph type="subTitle" idx="1"/>
          </p:nvPr>
        </p:nvSpPr>
        <p:spPr>
          <a:xfrm>
            <a:off x="3969904" y="1900000"/>
            <a:ext cx="3605200" cy="61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Font typeface="Berkshire Swash"/>
              <a:buNone/>
              <a:defRPr b="1">
                <a:latin typeface="Georgia"/>
                <a:ea typeface="Georgia"/>
                <a:cs typeface="Georgia"/>
                <a:sym typeface="Georgia"/>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67" name="Google Shape;67;p17"/>
          <p:cNvSpPr txBox="1">
            <a:spLocks noGrp="1"/>
          </p:cNvSpPr>
          <p:nvPr>
            <p:ph type="subTitle" idx="2"/>
          </p:nvPr>
        </p:nvSpPr>
        <p:spPr>
          <a:xfrm>
            <a:off x="3969967" y="2419967"/>
            <a:ext cx="3605200" cy="1113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68" name="Google Shape;68;p17"/>
          <p:cNvSpPr txBox="1">
            <a:spLocks noGrp="1"/>
          </p:cNvSpPr>
          <p:nvPr>
            <p:ph type="subTitle" idx="3"/>
          </p:nvPr>
        </p:nvSpPr>
        <p:spPr>
          <a:xfrm>
            <a:off x="7635771" y="1900000"/>
            <a:ext cx="3605200" cy="61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Font typeface="Berkshire Swash"/>
              <a:buNone/>
              <a:defRPr b="1">
                <a:latin typeface="Georgia"/>
                <a:ea typeface="Georgia"/>
                <a:cs typeface="Georgia"/>
                <a:sym typeface="Georgia"/>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69" name="Google Shape;69;p17"/>
          <p:cNvSpPr txBox="1">
            <a:spLocks noGrp="1"/>
          </p:cNvSpPr>
          <p:nvPr>
            <p:ph type="subTitle" idx="4"/>
          </p:nvPr>
        </p:nvSpPr>
        <p:spPr>
          <a:xfrm>
            <a:off x="7635767" y="2419969"/>
            <a:ext cx="3605200" cy="1113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0" name="Google Shape;70;p17"/>
          <p:cNvSpPr txBox="1">
            <a:spLocks noGrp="1"/>
          </p:cNvSpPr>
          <p:nvPr>
            <p:ph type="subTitle" idx="5"/>
          </p:nvPr>
        </p:nvSpPr>
        <p:spPr>
          <a:xfrm>
            <a:off x="3969904" y="3822767"/>
            <a:ext cx="3605200" cy="61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Font typeface="Berkshire Swash"/>
              <a:buNone/>
              <a:defRPr b="1">
                <a:latin typeface="Georgia"/>
                <a:ea typeface="Georgia"/>
                <a:cs typeface="Georgia"/>
                <a:sym typeface="Georgia"/>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1" name="Google Shape;71;p17"/>
          <p:cNvSpPr txBox="1">
            <a:spLocks noGrp="1"/>
          </p:cNvSpPr>
          <p:nvPr>
            <p:ph type="subTitle" idx="6"/>
          </p:nvPr>
        </p:nvSpPr>
        <p:spPr>
          <a:xfrm>
            <a:off x="3969900" y="4342733"/>
            <a:ext cx="3605200" cy="1113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2" name="Google Shape;72;p17"/>
          <p:cNvSpPr txBox="1">
            <a:spLocks noGrp="1"/>
          </p:cNvSpPr>
          <p:nvPr>
            <p:ph type="subTitle" idx="7"/>
          </p:nvPr>
        </p:nvSpPr>
        <p:spPr>
          <a:xfrm>
            <a:off x="7635771" y="3822777"/>
            <a:ext cx="3605200" cy="61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Font typeface="Berkshire Swash"/>
              <a:buNone/>
              <a:defRPr b="1">
                <a:latin typeface="Georgia"/>
                <a:ea typeface="Georgia"/>
                <a:cs typeface="Georgia"/>
                <a:sym typeface="Georgia"/>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3" name="Google Shape;73;p17"/>
          <p:cNvSpPr txBox="1">
            <a:spLocks noGrp="1"/>
          </p:cNvSpPr>
          <p:nvPr>
            <p:ph type="subTitle" idx="8"/>
          </p:nvPr>
        </p:nvSpPr>
        <p:spPr>
          <a:xfrm>
            <a:off x="7635767" y="4342741"/>
            <a:ext cx="3605200" cy="1113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30037531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950967" y="593367"/>
            <a:ext cx="10265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18"/>
          <p:cNvSpPr txBox="1">
            <a:spLocks noGrp="1"/>
          </p:cNvSpPr>
          <p:nvPr>
            <p:ph type="subTitle" idx="1"/>
          </p:nvPr>
        </p:nvSpPr>
        <p:spPr>
          <a:xfrm>
            <a:off x="863784" y="2126167"/>
            <a:ext cx="2139200" cy="117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Merriweather"/>
              <a:buNone/>
              <a:defRPr sz="2400" b="1">
                <a:latin typeface="Merriweather"/>
                <a:ea typeface="Merriweather"/>
                <a:cs typeface="Merriweather"/>
                <a:sym typeface="Merriweather"/>
              </a:defRPr>
            </a:lvl1pPr>
            <a:lvl2pPr lvl="1" rtl="0">
              <a:spcBef>
                <a:spcPts val="0"/>
              </a:spcBef>
              <a:spcAft>
                <a:spcPts val="0"/>
              </a:spcAft>
              <a:buSzPts val="1400"/>
              <a:buFont typeface="Merriweather"/>
              <a:buNone/>
              <a:defRPr b="1">
                <a:latin typeface="Merriweather"/>
                <a:ea typeface="Merriweather"/>
                <a:cs typeface="Merriweather"/>
                <a:sym typeface="Merriweather"/>
              </a:defRPr>
            </a:lvl2pPr>
            <a:lvl3pPr lvl="2" rtl="0">
              <a:spcBef>
                <a:spcPts val="2133"/>
              </a:spcBef>
              <a:spcAft>
                <a:spcPts val="0"/>
              </a:spcAft>
              <a:buSzPts val="1400"/>
              <a:buFont typeface="Merriweather"/>
              <a:buNone/>
              <a:defRPr b="1">
                <a:latin typeface="Merriweather"/>
                <a:ea typeface="Merriweather"/>
                <a:cs typeface="Merriweather"/>
                <a:sym typeface="Merriweather"/>
              </a:defRPr>
            </a:lvl3pPr>
            <a:lvl4pPr lvl="3" rtl="0">
              <a:spcBef>
                <a:spcPts val="2133"/>
              </a:spcBef>
              <a:spcAft>
                <a:spcPts val="0"/>
              </a:spcAft>
              <a:buSzPts val="1400"/>
              <a:buFont typeface="Merriweather"/>
              <a:buNone/>
              <a:defRPr b="1">
                <a:latin typeface="Merriweather"/>
                <a:ea typeface="Merriweather"/>
                <a:cs typeface="Merriweather"/>
                <a:sym typeface="Merriweather"/>
              </a:defRPr>
            </a:lvl4pPr>
            <a:lvl5pPr lvl="4" rtl="0">
              <a:spcBef>
                <a:spcPts val="2133"/>
              </a:spcBef>
              <a:spcAft>
                <a:spcPts val="0"/>
              </a:spcAft>
              <a:buSzPts val="1400"/>
              <a:buFont typeface="Merriweather"/>
              <a:buNone/>
              <a:defRPr b="1">
                <a:latin typeface="Merriweather"/>
                <a:ea typeface="Merriweather"/>
                <a:cs typeface="Merriweather"/>
                <a:sym typeface="Merriweather"/>
              </a:defRPr>
            </a:lvl5pPr>
            <a:lvl6pPr lvl="5" rtl="0">
              <a:spcBef>
                <a:spcPts val="2133"/>
              </a:spcBef>
              <a:spcAft>
                <a:spcPts val="0"/>
              </a:spcAft>
              <a:buSzPts val="1400"/>
              <a:buFont typeface="Merriweather"/>
              <a:buNone/>
              <a:defRPr b="1">
                <a:latin typeface="Merriweather"/>
                <a:ea typeface="Merriweather"/>
                <a:cs typeface="Merriweather"/>
                <a:sym typeface="Merriweather"/>
              </a:defRPr>
            </a:lvl6pPr>
            <a:lvl7pPr lvl="6" rtl="0">
              <a:spcBef>
                <a:spcPts val="2133"/>
              </a:spcBef>
              <a:spcAft>
                <a:spcPts val="0"/>
              </a:spcAft>
              <a:buSzPts val="1400"/>
              <a:buFont typeface="Merriweather"/>
              <a:buNone/>
              <a:defRPr b="1">
                <a:latin typeface="Merriweather"/>
                <a:ea typeface="Merriweather"/>
                <a:cs typeface="Merriweather"/>
                <a:sym typeface="Merriweather"/>
              </a:defRPr>
            </a:lvl7pPr>
            <a:lvl8pPr lvl="7" rtl="0">
              <a:spcBef>
                <a:spcPts val="2133"/>
              </a:spcBef>
              <a:spcAft>
                <a:spcPts val="0"/>
              </a:spcAft>
              <a:buSzPts val="1400"/>
              <a:buFont typeface="Merriweather"/>
              <a:buNone/>
              <a:defRPr b="1">
                <a:latin typeface="Merriweather"/>
                <a:ea typeface="Merriweather"/>
                <a:cs typeface="Merriweather"/>
                <a:sym typeface="Merriweather"/>
              </a:defRPr>
            </a:lvl8pPr>
            <a:lvl9pPr lvl="8" rtl="0">
              <a:spcBef>
                <a:spcPts val="2133"/>
              </a:spcBef>
              <a:spcAft>
                <a:spcPts val="2133"/>
              </a:spcAft>
              <a:buSzPts val="1400"/>
              <a:buFont typeface="Merriweather"/>
              <a:buNone/>
              <a:defRPr b="1">
                <a:latin typeface="Merriweather"/>
                <a:ea typeface="Merriweather"/>
                <a:cs typeface="Merriweather"/>
                <a:sym typeface="Merriweather"/>
              </a:defRPr>
            </a:lvl9pPr>
          </a:lstStyle>
          <a:p>
            <a:endParaRPr/>
          </a:p>
        </p:txBody>
      </p:sp>
      <p:sp>
        <p:nvSpPr>
          <p:cNvPr id="77" name="Google Shape;77;p18"/>
          <p:cNvSpPr txBox="1">
            <a:spLocks noGrp="1"/>
          </p:cNvSpPr>
          <p:nvPr>
            <p:ph type="subTitle" idx="2"/>
          </p:nvPr>
        </p:nvSpPr>
        <p:spPr>
          <a:xfrm>
            <a:off x="9581717" y="4355500"/>
            <a:ext cx="2139200" cy="1173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Merriweather"/>
              <a:buNone/>
              <a:defRPr sz="2400" b="1">
                <a:latin typeface="Merriweather"/>
                <a:ea typeface="Merriweather"/>
                <a:cs typeface="Merriweather"/>
                <a:sym typeface="Merriweather"/>
              </a:defRPr>
            </a:lvl1pPr>
            <a:lvl2pPr lvl="1" rtl="0">
              <a:spcBef>
                <a:spcPts val="0"/>
              </a:spcBef>
              <a:spcAft>
                <a:spcPts val="0"/>
              </a:spcAft>
              <a:buSzPts val="1400"/>
              <a:buFont typeface="Merriweather"/>
              <a:buNone/>
              <a:defRPr b="1">
                <a:latin typeface="Merriweather"/>
                <a:ea typeface="Merriweather"/>
                <a:cs typeface="Merriweather"/>
                <a:sym typeface="Merriweather"/>
              </a:defRPr>
            </a:lvl2pPr>
            <a:lvl3pPr lvl="2" rtl="0">
              <a:spcBef>
                <a:spcPts val="2133"/>
              </a:spcBef>
              <a:spcAft>
                <a:spcPts val="0"/>
              </a:spcAft>
              <a:buSzPts val="1400"/>
              <a:buFont typeface="Merriweather"/>
              <a:buNone/>
              <a:defRPr b="1">
                <a:latin typeface="Merriweather"/>
                <a:ea typeface="Merriweather"/>
                <a:cs typeface="Merriweather"/>
                <a:sym typeface="Merriweather"/>
              </a:defRPr>
            </a:lvl3pPr>
            <a:lvl4pPr lvl="3" rtl="0">
              <a:spcBef>
                <a:spcPts val="2133"/>
              </a:spcBef>
              <a:spcAft>
                <a:spcPts val="0"/>
              </a:spcAft>
              <a:buSzPts val="1400"/>
              <a:buFont typeface="Merriweather"/>
              <a:buNone/>
              <a:defRPr b="1">
                <a:latin typeface="Merriweather"/>
                <a:ea typeface="Merriweather"/>
                <a:cs typeface="Merriweather"/>
                <a:sym typeface="Merriweather"/>
              </a:defRPr>
            </a:lvl4pPr>
            <a:lvl5pPr lvl="4" rtl="0">
              <a:spcBef>
                <a:spcPts val="2133"/>
              </a:spcBef>
              <a:spcAft>
                <a:spcPts val="0"/>
              </a:spcAft>
              <a:buSzPts val="1400"/>
              <a:buFont typeface="Merriweather"/>
              <a:buNone/>
              <a:defRPr b="1">
                <a:latin typeface="Merriweather"/>
                <a:ea typeface="Merriweather"/>
                <a:cs typeface="Merriweather"/>
                <a:sym typeface="Merriweather"/>
              </a:defRPr>
            </a:lvl5pPr>
            <a:lvl6pPr lvl="5" rtl="0">
              <a:spcBef>
                <a:spcPts val="2133"/>
              </a:spcBef>
              <a:spcAft>
                <a:spcPts val="0"/>
              </a:spcAft>
              <a:buSzPts val="1400"/>
              <a:buFont typeface="Merriweather"/>
              <a:buNone/>
              <a:defRPr b="1">
                <a:latin typeface="Merriweather"/>
                <a:ea typeface="Merriweather"/>
                <a:cs typeface="Merriweather"/>
                <a:sym typeface="Merriweather"/>
              </a:defRPr>
            </a:lvl6pPr>
            <a:lvl7pPr lvl="6" rtl="0">
              <a:spcBef>
                <a:spcPts val="2133"/>
              </a:spcBef>
              <a:spcAft>
                <a:spcPts val="0"/>
              </a:spcAft>
              <a:buSzPts val="1400"/>
              <a:buFont typeface="Merriweather"/>
              <a:buNone/>
              <a:defRPr b="1">
                <a:latin typeface="Merriweather"/>
                <a:ea typeface="Merriweather"/>
                <a:cs typeface="Merriweather"/>
                <a:sym typeface="Merriweather"/>
              </a:defRPr>
            </a:lvl7pPr>
            <a:lvl8pPr lvl="7" rtl="0">
              <a:spcBef>
                <a:spcPts val="2133"/>
              </a:spcBef>
              <a:spcAft>
                <a:spcPts val="0"/>
              </a:spcAft>
              <a:buSzPts val="1400"/>
              <a:buFont typeface="Merriweather"/>
              <a:buNone/>
              <a:defRPr b="1">
                <a:latin typeface="Merriweather"/>
                <a:ea typeface="Merriweather"/>
                <a:cs typeface="Merriweather"/>
                <a:sym typeface="Merriweather"/>
              </a:defRPr>
            </a:lvl8pPr>
            <a:lvl9pPr lvl="8" rtl="0">
              <a:spcBef>
                <a:spcPts val="2133"/>
              </a:spcBef>
              <a:spcAft>
                <a:spcPts val="2133"/>
              </a:spcAft>
              <a:buSzPts val="1400"/>
              <a:buFont typeface="Merriweather"/>
              <a:buNone/>
              <a:defRPr b="1">
                <a:latin typeface="Merriweather"/>
                <a:ea typeface="Merriweather"/>
                <a:cs typeface="Merriweather"/>
                <a:sym typeface="Merriweather"/>
              </a:defRPr>
            </a:lvl9pPr>
          </a:lstStyle>
          <a:p>
            <a:endParaRPr/>
          </a:p>
        </p:txBody>
      </p:sp>
      <p:sp>
        <p:nvSpPr>
          <p:cNvPr id="78" name="Google Shape;78;p18"/>
          <p:cNvSpPr txBox="1">
            <a:spLocks noGrp="1"/>
          </p:cNvSpPr>
          <p:nvPr>
            <p:ph type="subTitle" idx="3"/>
          </p:nvPr>
        </p:nvSpPr>
        <p:spPr>
          <a:xfrm>
            <a:off x="3253951" y="2126167"/>
            <a:ext cx="5381200" cy="11736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9" name="Google Shape;79;p18"/>
          <p:cNvSpPr txBox="1">
            <a:spLocks noGrp="1"/>
          </p:cNvSpPr>
          <p:nvPr>
            <p:ph type="subTitle" idx="4"/>
          </p:nvPr>
        </p:nvSpPr>
        <p:spPr>
          <a:xfrm>
            <a:off x="3931451" y="4355500"/>
            <a:ext cx="5381200" cy="117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23460625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80"/>
        <p:cNvGrpSpPr/>
        <p:nvPr/>
      </p:nvGrpSpPr>
      <p:grpSpPr>
        <a:xfrm>
          <a:off x="0" y="0"/>
          <a:ext cx="0" cy="0"/>
          <a:chOff x="0" y="0"/>
          <a:chExt cx="0" cy="0"/>
        </a:xfrm>
      </p:grpSpPr>
      <p:sp>
        <p:nvSpPr>
          <p:cNvPr id="81" name="Google Shape;81;p19"/>
          <p:cNvSpPr txBox="1">
            <a:spLocks noGrp="1"/>
          </p:cNvSpPr>
          <p:nvPr>
            <p:ph type="title"/>
          </p:nvPr>
        </p:nvSpPr>
        <p:spPr>
          <a:xfrm>
            <a:off x="950967" y="3562195"/>
            <a:ext cx="5057200" cy="834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333"/>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82" name="Google Shape;82;p19"/>
          <p:cNvSpPr txBox="1">
            <a:spLocks noGrp="1"/>
          </p:cNvSpPr>
          <p:nvPr>
            <p:ph type="title" idx="2" hasCustomPrompt="1"/>
          </p:nvPr>
        </p:nvSpPr>
        <p:spPr>
          <a:xfrm>
            <a:off x="950967" y="1772967"/>
            <a:ext cx="5057200" cy="156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12000"/>
              <a:buNone/>
              <a:defRPr sz="16000">
                <a:solidFill>
                  <a:schemeClr val="accent2"/>
                </a:solidFill>
              </a:defRPr>
            </a:lvl1pPr>
            <a:lvl2pPr lvl="1" rtl="0">
              <a:spcBef>
                <a:spcPts val="0"/>
              </a:spcBef>
              <a:spcAft>
                <a:spcPts val="0"/>
              </a:spcAft>
              <a:buClr>
                <a:schemeClr val="lt2"/>
              </a:buClr>
              <a:buSzPts val="12000"/>
              <a:buNone/>
              <a:defRPr sz="16000">
                <a:solidFill>
                  <a:schemeClr val="lt2"/>
                </a:solidFill>
              </a:defRPr>
            </a:lvl2pPr>
            <a:lvl3pPr lvl="2" rtl="0">
              <a:spcBef>
                <a:spcPts val="0"/>
              </a:spcBef>
              <a:spcAft>
                <a:spcPts val="0"/>
              </a:spcAft>
              <a:buClr>
                <a:schemeClr val="lt2"/>
              </a:buClr>
              <a:buSzPts val="12000"/>
              <a:buNone/>
              <a:defRPr sz="16000">
                <a:solidFill>
                  <a:schemeClr val="lt2"/>
                </a:solidFill>
              </a:defRPr>
            </a:lvl3pPr>
            <a:lvl4pPr lvl="3" rtl="0">
              <a:spcBef>
                <a:spcPts val="0"/>
              </a:spcBef>
              <a:spcAft>
                <a:spcPts val="0"/>
              </a:spcAft>
              <a:buClr>
                <a:schemeClr val="lt2"/>
              </a:buClr>
              <a:buSzPts val="12000"/>
              <a:buNone/>
              <a:defRPr sz="16000">
                <a:solidFill>
                  <a:schemeClr val="lt2"/>
                </a:solidFill>
              </a:defRPr>
            </a:lvl4pPr>
            <a:lvl5pPr lvl="4" rtl="0">
              <a:spcBef>
                <a:spcPts val="0"/>
              </a:spcBef>
              <a:spcAft>
                <a:spcPts val="0"/>
              </a:spcAft>
              <a:buClr>
                <a:schemeClr val="lt2"/>
              </a:buClr>
              <a:buSzPts val="12000"/>
              <a:buNone/>
              <a:defRPr sz="16000">
                <a:solidFill>
                  <a:schemeClr val="lt2"/>
                </a:solidFill>
              </a:defRPr>
            </a:lvl5pPr>
            <a:lvl6pPr lvl="5" rtl="0">
              <a:spcBef>
                <a:spcPts val="0"/>
              </a:spcBef>
              <a:spcAft>
                <a:spcPts val="0"/>
              </a:spcAft>
              <a:buClr>
                <a:schemeClr val="lt2"/>
              </a:buClr>
              <a:buSzPts val="12000"/>
              <a:buNone/>
              <a:defRPr sz="16000">
                <a:solidFill>
                  <a:schemeClr val="lt2"/>
                </a:solidFill>
              </a:defRPr>
            </a:lvl6pPr>
            <a:lvl7pPr lvl="6" rtl="0">
              <a:spcBef>
                <a:spcPts val="0"/>
              </a:spcBef>
              <a:spcAft>
                <a:spcPts val="0"/>
              </a:spcAft>
              <a:buClr>
                <a:schemeClr val="lt2"/>
              </a:buClr>
              <a:buSzPts val="12000"/>
              <a:buNone/>
              <a:defRPr sz="16000">
                <a:solidFill>
                  <a:schemeClr val="lt2"/>
                </a:solidFill>
              </a:defRPr>
            </a:lvl7pPr>
            <a:lvl8pPr lvl="7" rtl="0">
              <a:spcBef>
                <a:spcPts val="0"/>
              </a:spcBef>
              <a:spcAft>
                <a:spcPts val="0"/>
              </a:spcAft>
              <a:buClr>
                <a:schemeClr val="lt2"/>
              </a:buClr>
              <a:buSzPts val="12000"/>
              <a:buNone/>
              <a:defRPr sz="16000">
                <a:solidFill>
                  <a:schemeClr val="lt2"/>
                </a:solidFill>
              </a:defRPr>
            </a:lvl8pPr>
            <a:lvl9pPr lvl="8" rtl="0">
              <a:spcBef>
                <a:spcPts val="0"/>
              </a:spcBef>
              <a:spcAft>
                <a:spcPts val="0"/>
              </a:spcAft>
              <a:buClr>
                <a:schemeClr val="lt2"/>
              </a:buClr>
              <a:buSzPts val="12000"/>
              <a:buNone/>
              <a:defRPr sz="16000">
                <a:solidFill>
                  <a:schemeClr val="lt2"/>
                </a:solidFill>
              </a:defRPr>
            </a:lvl9pPr>
          </a:lstStyle>
          <a:p>
            <a:r>
              <a:t>xx%</a:t>
            </a:r>
          </a:p>
        </p:txBody>
      </p:sp>
      <p:sp>
        <p:nvSpPr>
          <p:cNvPr id="83" name="Google Shape;83;p19"/>
          <p:cNvSpPr txBox="1">
            <a:spLocks noGrp="1"/>
          </p:cNvSpPr>
          <p:nvPr>
            <p:ph type="subTitle" idx="1"/>
          </p:nvPr>
        </p:nvSpPr>
        <p:spPr>
          <a:xfrm>
            <a:off x="950967" y="4396600"/>
            <a:ext cx="5057200" cy="688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867">
                <a:solidFill>
                  <a:schemeClr val="accent4"/>
                </a:solidFill>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122281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
        <p:cNvGrpSpPr/>
        <p:nvPr/>
      </p:nvGrpSpPr>
      <p:grpSpPr>
        <a:xfrm>
          <a:off x="0" y="0"/>
          <a:ext cx="0" cy="0"/>
          <a:chOff x="0" y="0"/>
          <a:chExt cx="0" cy="0"/>
        </a:xfrm>
      </p:grpSpPr>
      <p:sp>
        <p:nvSpPr>
          <p:cNvPr id="19" name="Google Shape;19;p5"/>
          <p:cNvSpPr txBox="1">
            <a:spLocks noGrp="1"/>
          </p:cNvSpPr>
          <p:nvPr>
            <p:ph type="body" idx="1"/>
          </p:nvPr>
        </p:nvSpPr>
        <p:spPr>
          <a:xfrm>
            <a:off x="950967" y="1551033"/>
            <a:ext cx="5145200" cy="4581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rgbClr val="482400"/>
              </a:buClr>
              <a:buSzPts val="1400"/>
              <a:buFont typeface="Nunito Light"/>
              <a:buChar char="●"/>
              <a:defRPr sz="1867"/>
            </a:lvl1pPr>
            <a:lvl2pPr marL="1219170" lvl="1" indent="-406390" rtl="0">
              <a:spcBef>
                <a:spcPts val="2133"/>
              </a:spcBef>
              <a:spcAft>
                <a:spcPts val="0"/>
              </a:spcAft>
              <a:buClr>
                <a:srgbClr val="482400"/>
              </a:buClr>
              <a:buSzPts val="1200"/>
              <a:buFont typeface="Nunito Light"/>
              <a:buChar char="○"/>
              <a:defRPr sz="1600"/>
            </a:lvl2pPr>
            <a:lvl3pPr marL="1828754" lvl="2" indent="-406390" rtl="0">
              <a:spcBef>
                <a:spcPts val="2133"/>
              </a:spcBef>
              <a:spcAft>
                <a:spcPts val="0"/>
              </a:spcAft>
              <a:buClr>
                <a:srgbClr val="482400"/>
              </a:buClr>
              <a:buSzPts val="1200"/>
              <a:buFont typeface="Nunito Light"/>
              <a:buChar char="■"/>
              <a:defRPr sz="1600"/>
            </a:lvl3pPr>
            <a:lvl4pPr marL="2438339" lvl="3" indent="-406390" rtl="0">
              <a:spcBef>
                <a:spcPts val="2133"/>
              </a:spcBef>
              <a:spcAft>
                <a:spcPts val="0"/>
              </a:spcAft>
              <a:buClr>
                <a:srgbClr val="482400"/>
              </a:buClr>
              <a:buSzPts val="1200"/>
              <a:buFont typeface="Nunito Light"/>
              <a:buChar char="●"/>
              <a:defRPr sz="1600"/>
            </a:lvl4pPr>
            <a:lvl5pPr marL="3047924" lvl="4" indent="-406390" rtl="0">
              <a:spcBef>
                <a:spcPts val="2133"/>
              </a:spcBef>
              <a:spcAft>
                <a:spcPts val="0"/>
              </a:spcAft>
              <a:buClr>
                <a:srgbClr val="482400"/>
              </a:buClr>
              <a:buSzPts val="1200"/>
              <a:buFont typeface="Nunito Light"/>
              <a:buChar char="○"/>
              <a:defRPr sz="1600"/>
            </a:lvl5pPr>
            <a:lvl6pPr marL="3657509" lvl="5" indent="-406390" rtl="0">
              <a:spcBef>
                <a:spcPts val="2133"/>
              </a:spcBef>
              <a:spcAft>
                <a:spcPts val="0"/>
              </a:spcAft>
              <a:buClr>
                <a:srgbClr val="482400"/>
              </a:buClr>
              <a:buSzPts val="1200"/>
              <a:buFont typeface="Nunito Light"/>
              <a:buChar char="■"/>
              <a:defRPr sz="1600"/>
            </a:lvl6pPr>
            <a:lvl7pPr marL="4267093" lvl="6" indent="-406390" rtl="0">
              <a:spcBef>
                <a:spcPts val="2133"/>
              </a:spcBef>
              <a:spcAft>
                <a:spcPts val="0"/>
              </a:spcAft>
              <a:buClr>
                <a:srgbClr val="482400"/>
              </a:buClr>
              <a:buSzPts val="1200"/>
              <a:buFont typeface="Nunito Light"/>
              <a:buChar char="●"/>
              <a:defRPr sz="1600"/>
            </a:lvl7pPr>
            <a:lvl8pPr marL="4876678" lvl="7" indent="-406390" rtl="0">
              <a:spcBef>
                <a:spcPts val="2133"/>
              </a:spcBef>
              <a:spcAft>
                <a:spcPts val="0"/>
              </a:spcAft>
              <a:buClr>
                <a:srgbClr val="482400"/>
              </a:buClr>
              <a:buSzPts val="1200"/>
              <a:buFont typeface="Nunito Light"/>
              <a:buChar char="○"/>
              <a:defRPr sz="1600"/>
            </a:lvl8pPr>
            <a:lvl9pPr marL="5486263" lvl="8" indent="-406390" rtl="0">
              <a:spcBef>
                <a:spcPts val="2133"/>
              </a:spcBef>
              <a:spcAft>
                <a:spcPts val="2133"/>
              </a:spcAft>
              <a:buClr>
                <a:srgbClr val="482400"/>
              </a:buClr>
              <a:buSzPts val="1200"/>
              <a:buFont typeface="Nunito Light"/>
              <a:buChar char="■"/>
              <a:defRPr sz="1600"/>
            </a:lvl9pPr>
          </a:lstStyle>
          <a:p>
            <a:endParaRPr/>
          </a:p>
        </p:txBody>
      </p:sp>
      <p:sp>
        <p:nvSpPr>
          <p:cNvPr id="20" name="Google Shape;20;p5"/>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atin typeface="Georgia"/>
                <a:ea typeface="Georgia"/>
                <a:cs typeface="Georgia"/>
                <a:sym typeface="Georgi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5"/>
          <p:cNvSpPr txBox="1">
            <a:spLocks noGrp="1"/>
          </p:cNvSpPr>
          <p:nvPr>
            <p:ph type="body" idx="2"/>
          </p:nvPr>
        </p:nvSpPr>
        <p:spPr>
          <a:xfrm>
            <a:off x="6096167" y="1551033"/>
            <a:ext cx="5145200" cy="4581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rgbClr val="482400"/>
              </a:buClr>
              <a:buSzPts val="1400"/>
              <a:buFont typeface="Nunito Light"/>
              <a:buChar char="●"/>
              <a:defRPr sz="1867"/>
            </a:lvl1pPr>
            <a:lvl2pPr marL="1219170" lvl="1" indent="-406390" rtl="0">
              <a:spcBef>
                <a:spcPts val="2133"/>
              </a:spcBef>
              <a:spcAft>
                <a:spcPts val="0"/>
              </a:spcAft>
              <a:buClr>
                <a:srgbClr val="482400"/>
              </a:buClr>
              <a:buSzPts val="1200"/>
              <a:buFont typeface="Nunito Light"/>
              <a:buChar char="○"/>
              <a:defRPr sz="1600"/>
            </a:lvl2pPr>
            <a:lvl3pPr marL="1828754" lvl="2" indent="-406390" rtl="0">
              <a:spcBef>
                <a:spcPts val="2133"/>
              </a:spcBef>
              <a:spcAft>
                <a:spcPts val="0"/>
              </a:spcAft>
              <a:buClr>
                <a:srgbClr val="482400"/>
              </a:buClr>
              <a:buSzPts val="1200"/>
              <a:buFont typeface="Nunito Light"/>
              <a:buChar char="■"/>
              <a:defRPr sz="1600"/>
            </a:lvl3pPr>
            <a:lvl4pPr marL="2438339" lvl="3" indent="-406390" rtl="0">
              <a:spcBef>
                <a:spcPts val="2133"/>
              </a:spcBef>
              <a:spcAft>
                <a:spcPts val="0"/>
              </a:spcAft>
              <a:buClr>
                <a:srgbClr val="482400"/>
              </a:buClr>
              <a:buSzPts val="1200"/>
              <a:buFont typeface="Nunito Light"/>
              <a:buChar char="●"/>
              <a:defRPr sz="1600"/>
            </a:lvl4pPr>
            <a:lvl5pPr marL="3047924" lvl="4" indent="-406390" rtl="0">
              <a:spcBef>
                <a:spcPts val="2133"/>
              </a:spcBef>
              <a:spcAft>
                <a:spcPts val="0"/>
              </a:spcAft>
              <a:buClr>
                <a:srgbClr val="482400"/>
              </a:buClr>
              <a:buSzPts val="1200"/>
              <a:buFont typeface="Nunito Light"/>
              <a:buChar char="○"/>
              <a:defRPr sz="1600"/>
            </a:lvl5pPr>
            <a:lvl6pPr marL="3657509" lvl="5" indent="-406390" rtl="0">
              <a:spcBef>
                <a:spcPts val="2133"/>
              </a:spcBef>
              <a:spcAft>
                <a:spcPts val="0"/>
              </a:spcAft>
              <a:buClr>
                <a:srgbClr val="482400"/>
              </a:buClr>
              <a:buSzPts val="1200"/>
              <a:buFont typeface="Nunito Light"/>
              <a:buChar char="■"/>
              <a:defRPr sz="1600"/>
            </a:lvl6pPr>
            <a:lvl7pPr marL="4267093" lvl="6" indent="-406390" rtl="0">
              <a:spcBef>
                <a:spcPts val="2133"/>
              </a:spcBef>
              <a:spcAft>
                <a:spcPts val="0"/>
              </a:spcAft>
              <a:buClr>
                <a:srgbClr val="482400"/>
              </a:buClr>
              <a:buSzPts val="1200"/>
              <a:buFont typeface="Nunito Light"/>
              <a:buChar char="●"/>
              <a:defRPr sz="1600"/>
            </a:lvl7pPr>
            <a:lvl8pPr marL="4876678" lvl="7" indent="-406390" rtl="0">
              <a:spcBef>
                <a:spcPts val="2133"/>
              </a:spcBef>
              <a:spcAft>
                <a:spcPts val="0"/>
              </a:spcAft>
              <a:buClr>
                <a:srgbClr val="482400"/>
              </a:buClr>
              <a:buSzPts val="1200"/>
              <a:buFont typeface="Nunito Light"/>
              <a:buChar char="○"/>
              <a:defRPr sz="1600"/>
            </a:lvl8pPr>
            <a:lvl9pPr marL="5486263" lvl="8" indent="-406390" rtl="0">
              <a:spcBef>
                <a:spcPts val="2133"/>
              </a:spcBef>
              <a:spcAft>
                <a:spcPts val="2133"/>
              </a:spcAft>
              <a:buClr>
                <a:srgbClr val="482400"/>
              </a:buClr>
              <a:buSzPts val="1200"/>
              <a:buFont typeface="Nunito Light"/>
              <a:buChar char="■"/>
              <a:defRPr sz="1600"/>
            </a:lvl9pPr>
          </a:lstStyle>
          <a:p>
            <a:endParaRPr/>
          </a:p>
        </p:txBody>
      </p:sp>
    </p:spTree>
    <p:extLst>
      <p:ext uri="{BB962C8B-B14F-4D97-AF65-F5344CB8AC3E}">
        <p14:creationId xmlns:p14="http://schemas.microsoft.com/office/powerpoint/2010/main" val="14559075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
  <p:cSld name="Numbers and text ">
    <p:spTree>
      <p:nvGrpSpPr>
        <p:cNvPr id="1" name="Shape 84"/>
        <p:cNvGrpSpPr/>
        <p:nvPr/>
      </p:nvGrpSpPr>
      <p:grpSpPr>
        <a:xfrm>
          <a:off x="0" y="0"/>
          <a:ext cx="0" cy="0"/>
          <a:chOff x="0" y="0"/>
          <a:chExt cx="0" cy="0"/>
        </a:xfrm>
      </p:grpSpPr>
      <p:sp>
        <p:nvSpPr>
          <p:cNvPr id="85" name="Google Shape;85;p20"/>
          <p:cNvSpPr txBox="1">
            <a:spLocks noGrp="1"/>
          </p:cNvSpPr>
          <p:nvPr>
            <p:ph type="title" hasCustomPrompt="1"/>
          </p:nvPr>
        </p:nvSpPr>
        <p:spPr>
          <a:xfrm>
            <a:off x="7095233" y="1171367"/>
            <a:ext cx="3732400" cy="57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5200">
                <a:solidFill>
                  <a:schemeClr val="accent2"/>
                </a:solidFill>
              </a:defRPr>
            </a:lvl1pPr>
            <a:lvl2pPr lvl="1" algn="ctr" rtl="0">
              <a:spcBef>
                <a:spcPts val="0"/>
              </a:spcBef>
              <a:spcAft>
                <a:spcPts val="0"/>
              </a:spcAft>
              <a:buClr>
                <a:schemeClr val="accent2"/>
              </a:buClr>
              <a:buSzPts val="1800"/>
              <a:buNone/>
              <a:defRPr sz="2400">
                <a:solidFill>
                  <a:schemeClr val="accent2"/>
                </a:solidFill>
              </a:defRPr>
            </a:lvl2pPr>
            <a:lvl3pPr lvl="2" algn="ctr" rtl="0">
              <a:spcBef>
                <a:spcPts val="0"/>
              </a:spcBef>
              <a:spcAft>
                <a:spcPts val="0"/>
              </a:spcAft>
              <a:buClr>
                <a:schemeClr val="accent2"/>
              </a:buClr>
              <a:buSzPts val="1800"/>
              <a:buNone/>
              <a:defRPr sz="2400">
                <a:solidFill>
                  <a:schemeClr val="accent2"/>
                </a:solidFill>
              </a:defRPr>
            </a:lvl3pPr>
            <a:lvl4pPr lvl="3" algn="ctr" rtl="0">
              <a:spcBef>
                <a:spcPts val="0"/>
              </a:spcBef>
              <a:spcAft>
                <a:spcPts val="0"/>
              </a:spcAft>
              <a:buClr>
                <a:schemeClr val="accent2"/>
              </a:buClr>
              <a:buSzPts val="1800"/>
              <a:buNone/>
              <a:defRPr sz="2400">
                <a:solidFill>
                  <a:schemeClr val="accent2"/>
                </a:solidFill>
              </a:defRPr>
            </a:lvl4pPr>
            <a:lvl5pPr lvl="4" algn="ctr" rtl="0">
              <a:spcBef>
                <a:spcPts val="0"/>
              </a:spcBef>
              <a:spcAft>
                <a:spcPts val="0"/>
              </a:spcAft>
              <a:buClr>
                <a:schemeClr val="accent2"/>
              </a:buClr>
              <a:buSzPts val="1800"/>
              <a:buNone/>
              <a:defRPr sz="2400">
                <a:solidFill>
                  <a:schemeClr val="accent2"/>
                </a:solidFill>
              </a:defRPr>
            </a:lvl5pPr>
            <a:lvl6pPr lvl="5" algn="ctr" rtl="0">
              <a:spcBef>
                <a:spcPts val="0"/>
              </a:spcBef>
              <a:spcAft>
                <a:spcPts val="0"/>
              </a:spcAft>
              <a:buClr>
                <a:schemeClr val="accent2"/>
              </a:buClr>
              <a:buSzPts val="1800"/>
              <a:buNone/>
              <a:defRPr sz="2400">
                <a:solidFill>
                  <a:schemeClr val="accent2"/>
                </a:solidFill>
              </a:defRPr>
            </a:lvl6pPr>
            <a:lvl7pPr lvl="6" algn="ctr" rtl="0">
              <a:spcBef>
                <a:spcPts val="0"/>
              </a:spcBef>
              <a:spcAft>
                <a:spcPts val="0"/>
              </a:spcAft>
              <a:buClr>
                <a:schemeClr val="accent2"/>
              </a:buClr>
              <a:buSzPts val="1800"/>
              <a:buNone/>
              <a:defRPr sz="2400">
                <a:solidFill>
                  <a:schemeClr val="accent2"/>
                </a:solidFill>
              </a:defRPr>
            </a:lvl7pPr>
            <a:lvl8pPr lvl="7" algn="ctr" rtl="0">
              <a:spcBef>
                <a:spcPts val="0"/>
              </a:spcBef>
              <a:spcAft>
                <a:spcPts val="0"/>
              </a:spcAft>
              <a:buClr>
                <a:schemeClr val="accent2"/>
              </a:buClr>
              <a:buSzPts val="1800"/>
              <a:buNone/>
              <a:defRPr sz="2400">
                <a:solidFill>
                  <a:schemeClr val="accent2"/>
                </a:solidFill>
              </a:defRPr>
            </a:lvl8pPr>
            <a:lvl9pPr lvl="8" algn="ctr" rtl="0">
              <a:spcBef>
                <a:spcPts val="0"/>
              </a:spcBef>
              <a:spcAft>
                <a:spcPts val="0"/>
              </a:spcAft>
              <a:buClr>
                <a:schemeClr val="accent2"/>
              </a:buClr>
              <a:buSzPts val="1800"/>
              <a:buNone/>
              <a:defRPr sz="2400">
                <a:solidFill>
                  <a:schemeClr val="accent2"/>
                </a:solidFill>
              </a:defRPr>
            </a:lvl9pPr>
          </a:lstStyle>
          <a:p>
            <a:r>
              <a:t>xx%</a:t>
            </a:r>
          </a:p>
        </p:txBody>
      </p:sp>
      <p:sp>
        <p:nvSpPr>
          <p:cNvPr id="86" name="Google Shape;86;p20"/>
          <p:cNvSpPr txBox="1">
            <a:spLocks noGrp="1"/>
          </p:cNvSpPr>
          <p:nvPr>
            <p:ph type="title" idx="2" hasCustomPrompt="1"/>
          </p:nvPr>
        </p:nvSpPr>
        <p:spPr>
          <a:xfrm>
            <a:off x="7095233" y="4427917"/>
            <a:ext cx="3732400" cy="57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5200">
                <a:solidFill>
                  <a:schemeClr val="accent2"/>
                </a:solidFill>
              </a:defRPr>
            </a:lvl1pPr>
            <a:lvl2pPr lvl="1" algn="ctr" rtl="0">
              <a:spcBef>
                <a:spcPts val="0"/>
              </a:spcBef>
              <a:spcAft>
                <a:spcPts val="0"/>
              </a:spcAft>
              <a:buClr>
                <a:schemeClr val="accent2"/>
              </a:buClr>
              <a:buSzPts val="1800"/>
              <a:buNone/>
              <a:defRPr sz="2400">
                <a:solidFill>
                  <a:schemeClr val="accent2"/>
                </a:solidFill>
              </a:defRPr>
            </a:lvl2pPr>
            <a:lvl3pPr lvl="2" algn="ctr" rtl="0">
              <a:spcBef>
                <a:spcPts val="0"/>
              </a:spcBef>
              <a:spcAft>
                <a:spcPts val="0"/>
              </a:spcAft>
              <a:buClr>
                <a:schemeClr val="accent2"/>
              </a:buClr>
              <a:buSzPts val="1800"/>
              <a:buNone/>
              <a:defRPr sz="2400">
                <a:solidFill>
                  <a:schemeClr val="accent2"/>
                </a:solidFill>
              </a:defRPr>
            </a:lvl3pPr>
            <a:lvl4pPr lvl="3" algn="ctr" rtl="0">
              <a:spcBef>
                <a:spcPts val="0"/>
              </a:spcBef>
              <a:spcAft>
                <a:spcPts val="0"/>
              </a:spcAft>
              <a:buClr>
                <a:schemeClr val="accent2"/>
              </a:buClr>
              <a:buSzPts val="1800"/>
              <a:buNone/>
              <a:defRPr sz="2400">
                <a:solidFill>
                  <a:schemeClr val="accent2"/>
                </a:solidFill>
              </a:defRPr>
            </a:lvl4pPr>
            <a:lvl5pPr lvl="4" algn="ctr" rtl="0">
              <a:spcBef>
                <a:spcPts val="0"/>
              </a:spcBef>
              <a:spcAft>
                <a:spcPts val="0"/>
              </a:spcAft>
              <a:buClr>
                <a:schemeClr val="accent2"/>
              </a:buClr>
              <a:buSzPts val="1800"/>
              <a:buNone/>
              <a:defRPr sz="2400">
                <a:solidFill>
                  <a:schemeClr val="accent2"/>
                </a:solidFill>
              </a:defRPr>
            </a:lvl5pPr>
            <a:lvl6pPr lvl="5" algn="ctr" rtl="0">
              <a:spcBef>
                <a:spcPts val="0"/>
              </a:spcBef>
              <a:spcAft>
                <a:spcPts val="0"/>
              </a:spcAft>
              <a:buClr>
                <a:schemeClr val="accent2"/>
              </a:buClr>
              <a:buSzPts val="1800"/>
              <a:buNone/>
              <a:defRPr sz="2400">
                <a:solidFill>
                  <a:schemeClr val="accent2"/>
                </a:solidFill>
              </a:defRPr>
            </a:lvl6pPr>
            <a:lvl7pPr lvl="6" algn="ctr" rtl="0">
              <a:spcBef>
                <a:spcPts val="0"/>
              </a:spcBef>
              <a:spcAft>
                <a:spcPts val="0"/>
              </a:spcAft>
              <a:buClr>
                <a:schemeClr val="accent2"/>
              </a:buClr>
              <a:buSzPts val="1800"/>
              <a:buNone/>
              <a:defRPr sz="2400">
                <a:solidFill>
                  <a:schemeClr val="accent2"/>
                </a:solidFill>
              </a:defRPr>
            </a:lvl7pPr>
            <a:lvl8pPr lvl="7" algn="ctr" rtl="0">
              <a:spcBef>
                <a:spcPts val="0"/>
              </a:spcBef>
              <a:spcAft>
                <a:spcPts val="0"/>
              </a:spcAft>
              <a:buClr>
                <a:schemeClr val="accent2"/>
              </a:buClr>
              <a:buSzPts val="1800"/>
              <a:buNone/>
              <a:defRPr sz="2400">
                <a:solidFill>
                  <a:schemeClr val="accent2"/>
                </a:solidFill>
              </a:defRPr>
            </a:lvl8pPr>
            <a:lvl9pPr lvl="8" algn="ctr" rtl="0">
              <a:spcBef>
                <a:spcPts val="0"/>
              </a:spcBef>
              <a:spcAft>
                <a:spcPts val="0"/>
              </a:spcAft>
              <a:buClr>
                <a:schemeClr val="accent2"/>
              </a:buClr>
              <a:buSzPts val="1800"/>
              <a:buNone/>
              <a:defRPr sz="2400">
                <a:solidFill>
                  <a:schemeClr val="accent2"/>
                </a:solidFill>
              </a:defRPr>
            </a:lvl9pPr>
          </a:lstStyle>
          <a:p>
            <a:r>
              <a:t>xx%</a:t>
            </a:r>
          </a:p>
        </p:txBody>
      </p:sp>
      <p:sp>
        <p:nvSpPr>
          <p:cNvPr id="87" name="Google Shape;87;p20"/>
          <p:cNvSpPr txBox="1">
            <a:spLocks noGrp="1"/>
          </p:cNvSpPr>
          <p:nvPr>
            <p:ph type="title" idx="3" hasCustomPrompt="1"/>
          </p:nvPr>
        </p:nvSpPr>
        <p:spPr>
          <a:xfrm>
            <a:off x="7095233" y="2794000"/>
            <a:ext cx="3732400" cy="57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5200">
                <a:solidFill>
                  <a:schemeClr val="accent2"/>
                </a:solidFill>
              </a:defRPr>
            </a:lvl1pPr>
            <a:lvl2pPr lvl="1" algn="ctr" rtl="0">
              <a:spcBef>
                <a:spcPts val="0"/>
              </a:spcBef>
              <a:spcAft>
                <a:spcPts val="0"/>
              </a:spcAft>
              <a:buClr>
                <a:schemeClr val="accent2"/>
              </a:buClr>
              <a:buSzPts val="1800"/>
              <a:buNone/>
              <a:defRPr sz="2400">
                <a:solidFill>
                  <a:schemeClr val="accent2"/>
                </a:solidFill>
              </a:defRPr>
            </a:lvl2pPr>
            <a:lvl3pPr lvl="2" algn="ctr" rtl="0">
              <a:spcBef>
                <a:spcPts val="0"/>
              </a:spcBef>
              <a:spcAft>
                <a:spcPts val="0"/>
              </a:spcAft>
              <a:buClr>
                <a:schemeClr val="accent2"/>
              </a:buClr>
              <a:buSzPts val="1800"/>
              <a:buNone/>
              <a:defRPr sz="2400">
                <a:solidFill>
                  <a:schemeClr val="accent2"/>
                </a:solidFill>
              </a:defRPr>
            </a:lvl3pPr>
            <a:lvl4pPr lvl="3" algn="ctr" rtl="0">
              <a:spcBef>
                <a:spcPts val="0"/>
              </a:spcBef>
              <a:spcAft>
                <a:spcPts val="0"/>
              </a:spcAft>
              <a:buClr>
                <a:schemeClr val="accent2"/>
              </a:buClr>
              <a:buSzPts val="1800"/>
              <a:buNone/>
              <a:defRPr sz="2400">
                <a:solidFill>
                  <a:schemeClr val="accent2"/>
                </a:solidFill>
              </a:defRPr>
            </a:lvl4pPr>
            <a:lvl5pPr lvl="4" algn="ctr" rtl="0">
              <a:spcBef>
                <a:spcPts val="0"/>
              </a:spcBef>
              <a:spcAft>
                <a:spcPts val="0"/>
              </a:spcAft>
              <a:buClr>
                <a:schemeClr val="accent2"/>
              </a:buClr>
              <a:buSzPts val="1800"/>
              <a:buNone/>
              <a:defRPr sz="2400">
                <a:solidFill>
                  <a:schemeClr val="accent2"/>
                </a:solidFill>
              </a:defRPr>
            </a:lvl5pPr>
            <a:lvl6pPr lvl="5" algn="ctr" rtl="0">
              <a:spcBef>
                <a:spcPts val="0"/>
              </a:spcBef>
              <a:spcAft>
                <a:spcPts val="0"/>
              </a:spcAft>
              <a:buClr>
                <a:schemeClr val="accent2"/>
              </a:buClr>
              <a:buSzPts val="1800"/>
              <a:buNone/>
              <a:defRPr sz="2400">
                <a:solidFill>
                  <a:schemeClr val="accent2"/>
                </a:solidFill>
              </a:defRPr>
            </a:lvl6pPr>
            <a:lvl7pPr lvl="6" algn="ctr" rtl="0">
              <a:spcBef>
                <a:spcPts val="0"/>
              </a:spcBef>
              <a:spcAft>
                <a:spcPts val="0"/>
              </a:spcAft>
              <a:buClr>
                <a:schemeClr val="accent2"/>
              </a:buClr>
              <a:buSzPts val="1800"/>
              <a:buNone/>
              <a:defRPr sz="2400">
                <a:solidFill>
                  <a:schemeClr val="accent2"/>
                </a:solidFill>
              </a:defRPr>
            </a:lvl7pPr>
            <a:lvl8pPr lvl="7" algn="ctr" rtl="0">
              <a:spcBef>
                <a:spcPts val="0"/>
              </a:spcBef>
              <a:spcAft>
                <a:spcPts val="0"/>
              </a:spcAft>
              <a:buClr>
                <a:schemeClr val="accent2"/>
              </a:buClr>
              <a:buSzPts val="1800"/>
              <a:buNone/>
              <a:defRPr sz="2400">
                <a:solidFill>
                  <a:schemeClr val="accent2"/>
                </a:solidFill>
              </a:defRPr>
            </a:lvl8pPr>
            <a:lvl9pPr lvl="8" algn="ctr" rtl="0">
              <a:spcBef>
                <a:spcPts val="0"/>
              </a:spcBef>
              <a:spcAft>
                <a:spcPts val="0"/>
              </a:spcAft>
              <a:buClr>
                <a:schemeClr val="accent2"/>
              </a:buClr>
              <a:buSzPts val="1800"/>
              <a:buNone/>
              <a:defRPr sz="2400">
                <a:solidFill>
                  <a:schemeClr val="accent2"/>
                </a:solidFill>
              </a:defRPr>
            </a:lvl9pPr>
          </a:lstStyle>
          <a:p>
            <a:r>
              <a:t>xx%</a:t>
            </a:r>
          </a:p>
        </p:txBody>
      </p:sp>
      <p:sp>
        <p:nvSpPr>
          <p:cNvPr id="88" name="Google Shape;88;p20"/>
          <p:cNvSpPr txBox="1">
            <a:spLocks noGrp="1"/>
          </p:cNvSpPr>
          <p:nvPr>
            <p:ph type="subTitle" idx="1"/>
          </p:nvPr>
        </p:nvSpPr>
        <p:spPr>
          <a:xfrm>
            <a:off x="7095233" y="1823693"/>
            <a:ext cx="3732400" cy="90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solidFill>
                  <a:schemeClr val="accent4"/>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89" name="Google Shape;89;p20"/>
          <p:cNvSpPr txBox="1">
            <a:spLocks noGrp="1"/>
          </p:cNvSpPr>
          <p:nvPr>
            <p:ph type="subTitle" idx="4"/>
          </p:nvPr>
        </p:nvSpPr>
        <p:spPr>
          <a:xfrm>
            <a:off x="7095233" y="5056227"/>
            <a:ext cx="3732400" cy="90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90" name="Google Shape;90;p20"/>
          <p:cNvSpPr txBox="1">
            <a:spLocks noGrp="1"/>
          </p:cNvSpPr>
          <p:nvPr>
            <p:ph type="subTitle" idx="5"/>
          </p:nvPr>
        </p:nvSpPr>
        <p:spPr>
          <a:xfrm>
            <a:off x="7095233" y="3439960"/>
            <a:ext cx="3732400" cy="90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25578960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91"/>
        <p:cNvGrpSpPr/>
        <p:nvPr/>
      </p:nvGrpSpPr>
      <p:grpSpPr>
        <a:xfrm>
          <a:off x="0" y="0"/>
          <a:ext cx="0" cy="0"/>
          <a:chOff x="0" y="0"/>
          <a:chExt cx="0" cy="0"/>
        </a:xfrm>
      </p:grpSpPr>
      <p:sp>
        <p:nvSpPr>
          <p:cNvPr id="92" name="Google Shape;92;p21"/>
          <p:cNvSpPr txBox="1">
            <a:spLocks noGrp="1"/>
          </p:cNvSpPr>
          <p:nvPr>
            <p:ph type="title"/>
          </p:nvPr>
        </p:nvSpPr>
        <p:spPr>
          <a:xfrm>
            <a:off x="950967" y="2310767"/>
            <a:ext cx="4205600" cy="815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733"/>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21"/>
          <p:cNvSpPr txBox="1">
            <a:spLocks noGrp="1"/>
          </p:cNvSpPr>
          <p:nvPr>
            <p:ph type="subTitle" idx="1"/>
          </p:nvPr>
        </p:nvSpPr>
        <p:spPr>
          <a:xfrm>
            <a:off x="950967" y="3126167"/>
            <a:ext cx="4205600" cy="1402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33337442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list">
  <p:cSld name="Title and list">
    <p:spTree>
      <p:nvGrpSpPr>
        <p:cNvPr id="1" name="Shape 94"/>
        <p:cNvGrpSpPr/>
        <p:nvPr/>
      </p:nvGrpSpPr>
      <p:grpSpPr>
        <a:xfrm>
          <a:off x="0" y="0"/>
          <a:ext cx="0" cy="0"/>
          <a:chOff x="0" y="0"/>
          <a:chExt cx="0" cy="0"/>
        </a:xfrm>
      </p:grpSpPr>
      <p:sp>
        <p:nvSpPr>
          <p:cNvPr id="95" name="Google Shape;95;p22"/>
          <p:cNvSpPr txBox="1">
            <a:spLocks noGrp="1"/>
          </p:cNvSpPr>
          <p:nvPr>
            <p:ph type="title"/>
          </p:nvPr>
        </p:nvSpPr>
        <p:spPr>
          <a:xfrm>
            <a:off x="1458967" y="1179433"/>
            <a:ext cx="5426800" cy="1255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733"/>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2"/>
          <p:cNvSpPr txBox="1">
            <a:spLocks noGrp="1"/>
          </p:cNvSpPr>
          <p:nvPr>
            <p:ph type="subTitle" idx="1"/>
          </p:nvPr>
        </p:nvSpPr>
        <p:spPr>
          <a:xfrm>
            <a:off x="1458967" y="2516567"/>
            <a:ext cx="5426800" cy="3292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Font typeface="Rubik"/>
              <a:buNone/>
              <a:defRPr sz="1867"/>
            </a:lvl1pPr>
            <a:lvl2pPr lvl="1" rtl="0">
              <a:spcBef>
                <a:spcPts val="1333"/>
              </a:spcBef>
              <a:spcAft>
                <a:spcPts val="0"/>
              </a:spcAft>
              <a:buClr>
                <a:srgbClr val="1B1B64"/>
              </a:buClr>
              <a:buSzPts val="1400"/>
              <a:buFont typeface="Rubik"/>
              <a:buNone/>
              <a:defRPr/>
            </a:lvl2pPr>
            <a:lvl3pPr lvl="2" rtl="0">
              <a:spcBef>
                <a:spcPts val="2133"/>
              </a:spcBef>
              <a:spcAft>
                <a:spcPts val="0"/>
              </a:spcAft>
              <a:buClr>
                <a:srgbClr val="1B1B64"/>
              </a:buClr>
              <a:buSzPts val="1400"/>
              <a:buFont typeface="Rubik"/>
              <a:buNone/>
              <a:defRPr/>
            </a:lvl3pPr>
            <a:lvl4pPr lvl="3" rtl="0">
              <a:spcBef>
                <a:spcPts val="2133"/>
              </a:spcBef>
              <a:spcAft>
                <a:spcPts val="0"/>
              </a:spcAft>
              <a:buClr>
                <a:srgbClr val="1B1B64"/>
              </a:buClr>
              <a:buSzPts val="1400"/>
              <a:buFont typeface="Rubik"/>
              <a:buNone/>
              <a:defRPr/>
            </a:lvl4pPr>
            <a:lvl5pPr lvl="4" rtl="0">
              <a:spcBef>
                <a:spcPts val="2133"/>
              </a:spcBef>
              <a:spcAft>
                <a:spcPts val="0"/>
              </a:spcAft>
              <a:buClr>
                <a:srgbClr val="1B1B64"/>
              </a:buClr>
              <a:buSzPts val="1400"/>
              <a:buFont typeface="Rubik"/>
              <a:buNone/>
              <a:defRPr/>
            </a:lvl5pPr>
            <a:lvl6pPr lvl="5" rtl="0">
              <a:spcBef>
                <a:spcPts val="2133"/>
              </a:spcBef>
              <a:spcAft>
                <a:spcPts val="0"/>
              </a:spcAft>
              <a:buClr>
                <a:srgbClr val="1B1B64"/>
              </a:buClr>
              <a:buSzPts val="1400"/>
              <a:buFont typeface="Rubik"/>
              <a:buNone/>
              <a:defRPr/>
            </a:lvl6pPr>
            <a:lvl7pPr lvl="6" rtl="0">
              <a:spcBef>
                <a:spcPts val="2133"/>
              </a:spcBef>
              <a:spcAft>
                <a:spcPts val="0"/>
              </a:spcAft>
              <a:buClr>
                <a:srgbClr val="1B1B64"/>
              </a:buClr>
              <a:buSzPts val="1400"/>
              <a:buFont typeface="Rubik"/>
              <a:buNone/>
              <a:defRPr/>
            </a:lvl7pPr>
            <a:lvl8pPr lvl="7" rtl="0">
              <a:spcBef>
                <a:spcPts val="2133"/>
              </a:spcBef>
              <a:spcAft>
                <a:spcPts val="0"/>
              </a:spcAft>
              <a:buClr>
                <a:srgbClr val="1B1B64"/>
              </a:buClr>
              <a:buSzPts val="1400"/>
              <a:buFont typeface="Rubik"/>
              <a:buNone/>
              <a:defRPr/>
            </a:lvl8pPr>
            <a:lvl9pPr lvl="8" rtl="0">
              <a:spcBef>
                <a:spcPts val="2133"/>
              </a:spcBef>
              <a:spcAft>
                <a:spcPts val="2133"/>
              </a:spcAft>
              <a:buClr>
                <a:srgbClr val="1B1B64"/>
              </a:buClr>
              <a:buSzPts val="1400"/>
              <a:buFont typeface="Rubik"/>
              <a:buNone/>
              <a:defRPr/>
            </a:lvl9pPr>
          </a:lstStyle>
          <a:p>
            <a:endParaRPr/>
          </a:p>
        </p:txBody>
      </p:sp>
    </p:spTree>
    <p:extLst>
      <p:ext uri="{BB962C8B-B14F-4D97-AF65-F5344CB8AC3E}">
        <p14:creationId xmlns:p14="http://schemas.microsoft.com/office/powerpoint/2010/main" val="16847795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97"/>
        <p:cNvGrpSpPr/>
        <p:nvPr/>
      </p:nvGrpSpPr>
      <p:grpSpPr>
        <a:xfrm>
          <a:off x="0" y="0"/>
          <a:ext cx="0" cy="0"/>
          <a:chOff x="0" y="0"/>
          <a:chExt cx="0" cy="0"/>
        </a:xfrm>
      </p:grpSpPr>
      <p:sp>
        <p:nvSpPr>
          <p:cNvPr id="98" name="Google Shape;98;p23"/>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23"/>
          <p:cNvSpPr txBox="1">
            <a:spLocks noGrp="1"/>
          </p:cNvSpPr>
          <p:nvPr>
            <p:ph type="subTitle" idx="1"/>
          </p:nvPr>
        </p:nvSpPr>
        <p:spPr>
          <a:xfrm>
            <a:off x="932133" y="2015617"/>
            <a:ext cx="3378000" cy="61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00" name="Google Shape;100;p23"/>
          <p:cNvSpPr txBox="1">
            <a:spLocks noGrp="1"/>
          </p:cNvSpPr>
          <p:nvPr>
            <p:ph type="subTitle" idx="2"/>
          </p:nvPr>
        </p:nvSpPr>
        <p:spPr>
          <a:xfrm>
            <a:off x="932133" y="2535563"/>
            <a:ext cx="3378000" cy="116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01" name="Google Shape;101;p23"/>
          <p:cNvSpPr txBox="1">
            <a:spLocks noGrp="1"/>
          </p:cNvSpPr>
          <p:nvPr>
            <p:ph type="subTitle" idx="3"/>
          </p:nvPr>
        </p:nvSpPr>
        <p:spPr>
          <a:xfrm>
            <a:off x="4407000" y="2015617"/>
            <a:ext cx="3378000" cy="61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02" name="Google Shape;102;p23"/>
          <p:cNvSpPr txBox="1">
            <a:spLocks noGrp="1"/>
          </p:cNvSpPr>
          <p:nvPr>
            <p:ph type="subTitle" idx="4"/>
          </p:nvPr>
        </p:nvSpPr>
        <p:spPr>
          <a:xfrm>
            <a:off x="4407000" y="2535563"/>
            <a:ext cx="3378000" cy="116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03" name="Google Shape;103;p23"/>
          <p:cNvSpPr txBox="1">
            <a:spLocks noGrp="1"/>
          </p:cNvSpPr>
          <p:nvPr>
            <p:ph type="subTitle" idx="5"/>
          </p:nvPr>
        </p:nvSpPr>
        <p:spPr>
          <a:xfrm>
            <a:off x="7881867" y="2015617"/>
            <a:ext cx="3378000" cy="61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04" name="Google Shape;104;p23"/>
          <p:cNvSpPr txBox="1">
            <a:spLocks noGrp="1"/>
          </p:cNvSpPr>
          <p:nvPr>
            <p:ph type="subTitle" idx="6"/>
          </p:nvPr>
        </p:nvSpPr>
        <p:spPr>
          <a:xfrm>
            <a:off x="7881867" y="2535563"/>
            <a:ext cx="3378000" cy="116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05" name="Google Shape;105;p23"/>
          <p:cNvSpPr txBox="1">
            <a:spLocks noGrp="1"/>
          </p:cNvSpPr>
          <p:nvPr>
            <p:ph type="subTitle" idx="7"/>
          </p:nvPr>
        </p:nvSpPr>
        <p:spPr>
          <a:xfrm>
            <a:off x="932100" y="3935284"/>
            <a:ext cx="3378000" cy="61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06" name="Google Shape;106;p23"/>
          <p:cNvSpPr txBox="1">
            <a:spLocks noGrp="1"/>
          </p:cNvSpPr>
          <p:nvPr>
            <p:ph type="subTitle" idx="8"/>
          </p:nvPr>
        </p:nvSpPr>
        <p:spPr>
          <a:xfrm>
            <a:off x="932100" y="4455229"/>
            <a:ext cx="3378000" cy="116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solidFill>
                  <a:schemeClr val="dk1"/>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07" name="Google Shape;107;p23"/>
          <p:cNvSpPr txBox="1">
            <a:spLocks noGrp="1"/>
          </p:cNvSpPr>
          <p:nvPr>
            <p:ph type="subTitle" idx="9"/>
          </p:nvPr>
        </p:nvSpPr>
        <p:spPr>
          <a:xfrm>
            <a:off x="4406967" y="3935284"/>
            <a:ext cx="3378000" cy="61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08" name="Google Shape;108;p23"/>
          <p:cNvSpPr txBox="1">
            <a:spLocks noGrp="1"/>
          </p:cNvSpPr>
          <p:nvPr>
            <p:ph type="subTitle" idx="13"/>
          </p:nvPr>
        </p:nvSpPr>
        <p:spPr>
          <a:xfrm>
            <a:off x="4406967" y="4455229"/>
            <a:ext cx="3378000" cy="116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09" name="Google Shape;109;p23"/>
          <p:cNvSpPr txBox="1">
            <a:spLocks noGrp="1"/>
          </p:cNvSpPr>
          <p:nvPr>
            <p:ph type="subTitle" idx="14"/>
          </p:nvPr>
        </p:nvSpPr>
        <p:spPr>
          <a:xfrm>
            <a:off x="7881833" y="3935284"/>
            <a:ext cx="3378000" cy="61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10" name="Google Shape;110;p23"/>
          <p:cNvSpPr txBox="1">
            <a:spLocks noGrp="1"/>
          </p:cNvSpPr>
          <p:nvPr>
            <p:ph type="subTitle" idx="15"/>
          </p:nvPr>
        </p:nvSpPr>
        <p:spPr>
          <a:xfrm>
            <a:off x="7881833" y="4455229"/>
            <a:ext cx="3378000" cy="116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8558470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11"/>
        <p:cNvGrpSpPr/>
        <p:nvPr/>
      </p:nvGrpSpPr>
      <p:grpSpPr>
        <a:xfrm>
          <a:off x="0" y="0"/>
          <a:ext cx="0" cy="0"/>
          <a:chOff x="0" y="0"/>
          <a:chExt cx="0" cy="0"/>
        </a:xfrm>
      </p:grpSpPr>
      <p:sp>
        <p:nvSpPr>
          <p:cNvPr id="112" name="Google Shape;112;p24"/>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6572776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13"/>
        <p:cNvGrpSpPr/>
        <p:nvPr/>
      </p:nvGrpSpPr>
      <p:grpSpPr>
        <a:xfrm>
          <a:off x="0" y="0"/>
          <a:ext cx="0" cy="0"/>
          <a:chOff x="0" y="0"/>
          <a:chExt cx="0" cy="0"/>
        </a:xfrm>
      </p:grpSpPr>
      <p:sp>
        <p:nvSpPr>
          <p:cNvPr id="114" name="Google Shape;114;p25"/>
          <p:cNvSpPr txBox="1">
            <a:spLocks noGrp="1"/>
          </p:cNvSpPr>
          <p:nvPr>
            <p:ph type="title"/>
          </p:nvPr>
        </p:nvSpPr>
        <p:spPr>
          <a:xfrm>
            <a:off x="1750000" y="731533"/>
            <a:ext cx="8692000" cy="15728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9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5" name="Google Shape;115;p25"/>
          <p:cNvSpPr txBox="1"/>
          <p:nvPr/>
        </p:nvSpPr>
        <p:spPr>
          <a:xfrm>
            <a:off x="3760867" y="4473200"/>
            <a:ext cx="4670800" cy="12088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None/>
            </a:pPr>
            <a:r>
              <a:rPr lang="en" sz="1600">
                <a:solidFill>
                  <a:schemeClr val="lt2"/>
                </a:solidFill>
                <a:latin typeface="Livvic"/>
                <a:ea typeface="Livvic"/>
                <a:cs typeface="Livvic"/>
                <a:sym typeface="Livvic"/>
              </a:rPr>
              <a:t>CREDITS:</a:t>
            </a:r>
            <a:endParaRPr sz="1600">
              <a:solidFill>
                <a:schemeClr val="lt2"/>
              </a:solidFill>
              <a:latin typeface="Livvic"/>
              <a:ea typeface="Livvic"/>
              <a:cs typeface="Livvic"/>
              <a:sym typeface="Livvic"/>
            </a:endParaRPr>
          </a:p>
          <a:p>
            <a:pPr marL="0" lvl="0" indent="0" algn="ctr" rtl="0">
              <a:lnSpc>
                <a:spcPct val="100000"/>
              </a:lnSpc>
              <a:spcBef>
                <a:spcPts val="0"/>
              </a:spcBef>
              <a:spcAft>
                <a:spcPts val="0"/>
              </a:spcAft>
              <a:buNone/>
            </a:pPr>
            <a:r>
              <a:rPr lang="en" sz="1600">
                <a:solidFill>
                  <a:schemeClr val="lt2"/>
                </a:solidFill>
                <a:latin typeface="Livvic"/>
                <a:ea typeface="Livvic"/>
                <a:cs typeface="Livvic"/>
                <a:sym typeface="Livvic"/>
              </a:rPr>
              <a:t>This presentation template was created by </a:t>
            </a:r>
            <a:r>
              <a:rPr lang="en" sz="1600">
                <a:solidFill>
                  <a:schemeClr val="lt2"/>
                </a:solidFill>
                <a:uFill>
                  <a:noFill/>
                </a:uFill>
                <a:latin typeface="Livvic"/>
                <a:ea typeface="Livvic"/>
                <a:cs typeface="Livvic"/>
                <a:sym typeface="Livvic"/>
                <a:hlinkClick r:id="rId2">
                  <a:extLst>
                    <a:ext uri="{A12FA001-AC4F-418D-AE19-62706E023703}">
                      <ahyp:hlinkClr xmlns:ahyp="http://schemas.microsoft.com/office/drawing/2018/hyperlinkcolor" val="tx"/>
                    </a:ext>
                  </a:extLst>
                </a:hlinkClick>
              </a:rPr>
              <a:t>Slidesgo</a:t>
            </a:r>
            <a:r>
              <a:rPr lang="en" sz="1600">
                <a:solidFill>
                  <a:schemeClr val="lt2"/>
                </a:solidFill>
                <a:latin typeface="Livvic"/>
                <a:ea typeface="Livvic"/>
                <a:cs typeface="Livvic"/>
                <a:sym typeface="Livvic"/>
              </a:rPr>
              <a:t>, including icons by </a:t>
            </a:r>
            <a:r>
              <a:rPr lang="en" sz="1600">
                <a:solidFill>
                  <a:schemeClr val="lt2"/>
                </a:solidFill>
                <a:uFill>
                  <a:noFill/>
                </a:uFill>
                <a:latin typeface="Livvic"/>
                <a:ea typeface="Livvic"/>
                <a:cs typeface="Livvic"/>
                <a:sym typeface="Livvic"/>
                <a:hlinkClick r:id="rId3">
                  <a:extLst>
                    <a:ext uri="{A12FA001-AC4F-418D-AE19-62706E023703}">
                      <ahyp:hlinkClr xmlns:ahyp="http://schemas.microsoft.com/office/drawing/2018/hyperlinkcolor" val="tx"/>
                    </a:ext>
                  </a:extLst>
                </a:hlinkClick>
              </a:rPr>
              <a:t>Flaticon</a:t>
            </a:r>
            <a:r>
              <a:rPr lang="en" sz="1600">
                <a:solidFill>
                  <a:schemeClr val="lt2"/>
                </a:solidFill>
                <a:latin typeface="Livvic"/>
                <a:ea typeface="Livvic"/>
                <a:cs typeface="Livvic"/>
                <a:sym typeface="Livvic"/>
              </a:rPr>
              <a:t>, infographics &amp; images by </a:t>
            </a:r>
            <a:r>
              <a:rPr lang="en" sz="1600">
                <a:solidFill>
                  <a:schemeClr val="lt2"/>
                </a:solidFill>
                <a:uFill>
                  <a:noFill/>
                </a:uFill>
                <a:latin typeface="Livvic"/>
                <a:ea typeface="Livvic"/>
                <a:cs typeface="Livvic"/>
                <a:sym typeface="Livvic"/>
                <a:hlinkClick r:id="rId4">
                  <a:extLst>
                    <a:ext uri="{A12FA001-AC4F-418D-AE19-62706E023703}">
                      <ahyp:hlinkClr xmlns:ahyp="http://schemas.microsoft.com/office/drawing/2018/hyperlinkcolor" val="tx"/>
                    </a:ext>
                  </a:extLst>
                </a:hlinkClick>
              </a:rPr>
              <a:t>Freepik</a:t>
            </a:r>
            <a:r>
              <a:rPr lang="en" sz="1600">
                <a:solidFill>
                  <a:schemeClr val="lt2"/>
                </a:solidFill>
                <a:latin typeface="Livvic"/>
                <a:ea typeface="Livvic"/>
                <a:cs typeface="Livvic"/>
                <a:sym typeface="Livvic"/>
              </a:rPr>
              <a:t> </a:t>
            </a:r>
            <a:endParaRPr sz="1600">
              <a:solidFill>
                <a:schemeClr val="lt2"/>
              </a:solidFill>
              <a:latin typeface="Livvic"/>
              <a:ea typeface="Livvic"/>
              <a:cs typeface="Livvic"/>
              <a:sym typeface="Livvic"/>
            </a:endParaRPr>
          </a:p>
        </p:txBody>
      </p:sp>
    </p:spTree>
    <p:extLst>
      <p:ext uri="{BB962C8B-B14F-4D97-AF65-F5344CB8AC3E}">
        <p14:creationId xmlns:p14="http://schemas.microsoft.com/office/powerpoint/2010/main" val="286278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4247868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50967" y="872999"/>
            <a:ext cx="6682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639858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9"/>
        <p:cNvGrpSpPr/>
        <p:nvPr/>
      </p:nvGrpSpPr>
      <p:grpSpPr>
        <a:xfrm>
          <a:off x="0" y="0"/>
          <a:ext cx="0" cy="0"/>
          <a:chOff x="0" y="0"/>
          <a:chExt cx="0" cy="0"/>
        </a:xfrm>
      </p:grpSpPr>
      <p:sp>
        <p:nvSpPr>
          <p:cNvPr id="30" name="Google Shape;30;p9"/>
          <p:cNvSpPr txBox="1">
            <a:spLocks noGrp="1"/>
          </p:cNvSpPr>
          <p:nvPr>
            <p:ph type="body" idx="1"/>
          </p:nvPr>
        </p:nvSpPr>
        <p:spPr>
          <a:xfrm>
            <a:off x="1536500" y="2852533"/>
            <a:ext cx="5701200" cy="1711600"/>
          </a:xfrm>
          <a:prstGeom prst="rect">
            <a:avLst/>
          </a:prstGeom>
        </p:spPr>
        <p:txBody>
          <a:bodyPr spcFirstLastPara="1" wrap="square" lIns="91425" tIns="91425" rIns="91425" bIns="91425" anchor="t" anchorCtr="0">
            <a:noAutofit/>
          </a:bodyPr>
          <a:lstStyle>
            <a:lvl1pPr marL="609585" lvl="0" indent="-372524" rtl="0">
              <a:spcBef>
                <a:spcPts val="0"/>
              </a:spcBef>
              <a:spcAft>
                <a:spcPts val="0"/>
              </a:spcAft>
              <a:buClr>
                <a:srgbClr val="482400"/>
              </a:buClr>
              <a:buSzPts val="800"/>
              <a:buFont typeface="Nunito Light"/>
              <a:buChar char="●"/>
              <a:defRPr sz="1867"/>
            </a:lvl1pPr>
            <a:lvl2pPr marL="1219170" lvl="1" indent="-406390" rtl="0">
              <a:spcBef>
                <a:spcPts val="2133"/>
              </a:spcBef>
              <a:spcAft>
                <a:spcPts val="0"/>
              </a:spcAft>
              <a:buClr>
                <a:srgbClr val="482400"/>
              </a:buClr>
              <a:buSzPts val="1200"/>
              <a:buFont typeface="Nunito Light"/>
              <a:buChar char="○"/>
              <a:defRPr sz="1600"/>
            </a:lvl2pPr>
            <a:lvl3pPr marL="1828754" lvl="2" indent="-406390" rtl="0">
              <a:spcBef>
                <a:spcPts val="2133"/>
              </a:spcBef>
              <a:spcAft>
                <a:spcPts val="0"/>
              </a:spcAft>
              <a:buClr>
                <a:srgbClr val="482400"/>
              </a:buClr>
              <a:buSzPts val="1200"/>
              <a:buFont typeface="Nunito Light"/>
              <a:buChar char="■"/>
              <a:defRPr sz="1600"/>
            </a:lvl3pPr>
            <a:lvl4pPr marL="2438339" lvl="3" indent="-406390" rtl="0">
              <a:spcBef>
                <a:spcPts val="2133"/>
              </a:spcBef>
              <a:spcAft>
                <a:spcPts val="0"/>
              </a:spcAft>
              <a:buClr>
                <a:srgbClr val="482400"/>
              </a:buClr>
              <a:buSzPts val="1200"/>
              <a:buFont typeface="Nunito Light"/>
              <a:buChar char="●"/>
              <a:defRPr sz="1600"/>
            </a:lvl4pPr>
            <a:lvl5pPr marL="3047924" lvl="4" indent="-406390" rtl="0">
              <a:spcBef>
                <a:spcPts val="2133"/>
              </a:spcBef>
              <a:spcAft>
                <a:spcPts val="0"/>
              </a:spcAft>
              <a:buClr>
                <a:srgbClr val="482400"/>
              </a:buClr>
              <a:buSzPts val="1200"/>
              <a:buFont typeface="Nunito Light"/>
              <a:buChar char="○"/>
              <a:defRPr sz="1600"/>
            </a:lvl5pPr>
            <a:lvl6pPr marL="3657509" lvl="5" indent="-406390" rtl="0">
              <a:spcBef>
                <a:spcPts val="2133"/>
              </a:spcBef>
              <a:spcAft>
                <a:spcPts val="0"/>
              </a:spcAft>
              <a:buClr>
                <a:srgbClr val="482400"/>
              </a:buClr>
              <a:buSzPts val="1200"/>
              <a:buFont typeface="Nunito Light"/>
              <a:buChar char="■"/>
              <a:defRPr sz="1600"/>
            </a:lvl6pPr>
            <a:lvl7pPr marL="4267093" lvl="6" indent="-406390" rtl="0">
              <a:spcBef>
                <a:spcPts val="2133"/>
              </a:spcBef>
              <a:spcAft>
                <a:spcPts val="0"/>
              </a:spcAft>
              <a:buClr>
                <a:srgbClr val="482400"/>
              </a:buClr>
              <a:buSzPts val="1200"/>
              <a:buFont typeface="Nunito Light"/>
              <a:buChar char="●"/>
              <a:defRPr sz="1600"/>
            </a:lvl7pPr>
            <a:lvl8pPr marL="4876678" lvl="7" indent="-406390" rtl="0">
              <a:spcBef>
                <a:spcPts val="2133"/>
              </a:spcBef>
              <a:spcAft>
                <a:spcPts val="0"/>
              </a:spcAft>
              <a:buClr>
                <a:srgbClr val="482400"/>
              </a:buClr>
              <a:buSzPts val="1200"/>
              <a:buFont typeface="Nunito Light"/>
              <a:buChar char="○"/>
              <a:defRPr sz="1600"/>
            </a:lvl8pPr>
            <a:lvl9pPr marL="5486263" lvl="8" indent="-406390" rtl="0">
              <a:spcBef>
                <a:spcPts val="2133"/>
              </a:spcBef>
              <a:spcAft>
                <a:spcPts val="2133"/>
              </a:spcAft>
              <a:buClr>
                <a:srgbClr val="482400"/>
              </a:buClr>
              <a:buSzPts val="1200"/>
              <a:buFont typeface="Nunito Light"/>
              <a:buChar char="■"/>
              <a:defRPr sz="1600"/>
            </a:lvl9pPr>
          </a:lstStyle>
          <a:p>
            <a:endParaRPr/>
          </a:p>
        </p:txBody>
      </p:sp>
      <p:sp>
        <p:nvSpPr>
          <p:cNvPr id="31" name="Google Shape;31;p9"/>
          <p:cNvSpPr txBox="1">
            <a:spLocks noGrp="1"/>
          </p:cNvSpPr>
          <p:nvPr>
            <p:ph type="title"/>
          </p:nvPr>
        </p:nvSpPr>
        <p:spPr>
          <a:xfrm>
            <a:off x="1536500" y="2088933"/>
            <a:ext cx="5701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733"/>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85308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7"/>
        <p:cNvGrpSpPr/>
        <p:nvPr/>
      </p:nvGrpSpPr>
      <p:grpSpPr>
        <a:xfrm>
          <a:off x="0" y="0"/>
          <a:ext cx="0" cy="0"/>
          <a:chOff x="0" y="0"/>
          <a:chExt cx="0" cy="0"/>
        </a:xfrm>
      </p:grpSpPr>
    </p:spTree>
    <p:extLst>
      <p:ext uri="{BB962C8B-B14F-4D97-AF65-F5344CB8AC3E}">
        <p14:creationId xmlns:p14="http://schemas.microsoft.com/office/powerpoint/2010/main" val="2243321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ackground">
    <p:bg>
      <p:bgPr>
        <a:blipFill>
          <a:blip r:embed="rId2">
            <a:alphaModFix/>
          </a:blip>
          <a:stretch>
            <a:fillRect/>
          </a:stretch>
        </a:blipFill>
        <a:effectLst/>
      </p:bgPr>
    </p:bg>
    <p:spTree>
      <p:nvGrpSpPr>
        <p:cNvPr id="1" name="Shape 38"/>
        <p:cNvGrpSpPr/>
        <p:nvPr/>
      </p:nvGrpSpPr>
      <p:grpSpPr>
        <a:xfrm>
          <a:off x="0" y="0"/>
          <a:ext cx="0" cy="0"/>
          <a:chOff x="0" y="0"/>
          <a:chExt cx="0" cy="0"/>
        </a:xfrm>
      </p:grpSpPr>
    </p:spTree>
    <p:extLst>
      <p:ext uri="{BB962C8B-B14F-4D97-AF65-F5344CB8AC3E}">
        <p14:creationId xmlns:p14="http://schemas.microsoft.com/office/powerpoint/2010/main" val="1780526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3120567" y="3598884"/>
            <a:ext cx="6088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667"/>
            </a:lvl1pPr>
            <a:lvl2pPr lvl="1" algn="ctr" rtl="0">
              <a:spcBef>
                <a:spcPts val="0"/>
              </a:spcBef>
              <a:spcAft>
                <a:spcPts val="0"/>
              </a:spcAft>
              <a:buSzPts val="2800"/>
              <a:buNone/>
              <a:defRPr>
                <a:latin typeface="Arial"/>
                <a:ea typeface="Arial"/>
                <a:cs typeface="Arial"/>
                <a:sym typeface="Arial"/>
              </a:defRPr>
            </a:lvl2pPr>
            <a:lvl3pPr lvl="2" algn="ctr" rtl="0">
              <a:spcBef>
                <a:spcPts val="0"/>
              </a:spcBef>
              <a:spcAft>
                <a:spcPts val="0"/>
              </a:spcAft>
              <a:buSzPts val="2800"/>
              <a:buNone/>
              <a:defRPr>
                <a:latin typeface="Arial"/>
                <a:ea typeface="Arial"/>
                <a:cs typeface="Arial"/>
                <a:sym typeface="Arial"/>
              </a:defRPr>
            </a:lvl3pPr>
            <a:lvl4pPr lvl="3" algn="ctr" rtl="0">
              <a:spcBef>
                <a:spcPts val="0"/>
              </a:spcBef>
              <a:spcAft>
                <a:spcPts val="0"/>
              </a:spcAft>
              <a:buSzPts val="2800"/>
              <a:buNone/>
              <a:defRPr>
                <a:latin typeface="Arial"/>
                <a:ea typeface="Arial"/>
                <a:cs typeface="Arial"/>
                <a:sym typeface="Arial"/>
              </a:defRPr>
            </a:lvl4pPr>
            <a:lvl5pPr lvl="4" algn="ctr" rtl="0">
              <a:spcBef>
                <a:spcPts val="0"/>
              </a:spcBef>
              <a:spcAft>
                <a:spcPts val="0"/>
              </a:spcAft>
              <a:buSzPts val="2800"/>
              <a:buNone/>
              <a:defRPr>
                <a:latin typeface="Arial"/>
                <a:ea typeface="Arial"/>
                <a:cs typeface="Arial"/>
                <a:sym typeface="Arial"/>
              </a:defRPr>
            </a:lvl5pPr>
            <a:lvl6pPr lvl="5" algn="ctr" rtl="0">
              <a:spcBef>
                <a:spcPts val="0"/>
              </a:spcBef>
              <a:spcAft>
                <a:spcPts val="0"/>
              </a:spcAft>
              <a:buSzPts val="2800"/>
              <a:buNone/>
              <a:defRPr>
                <a:latin typeface="Arial"/>
                <a:ea typeface="Arial"/>
                <a:cs typeface="Arial"/>
                <a:sym typeface="Arial"/>
              </a:defRPr>
            </a:lvl6pPr>
            <a:lvl7pPr lvl="6" algn="ctr" rtl="0">
              <a:spcBef>
                <a:spcPts val="0"/>
              </a:spcBef>
              <a:spcAft>
                <a:spcPts val="0"/>
              </a:spcAft>
              <a:buSzPts val="2800"/>
              <a:buNone/>
              <a:defRPr>
                <a:latin typeface="Arial"/>
                <a:ea typeface="Arial"/>
                <a:cs typeface="Arial"/>
                <a:sym typeface="Arial"/>
              </a:defRPr>
            </a:lvl7pPr>
            <a:lvl8pPr lvl="7" algn="ctr" rtl="0">
              <a:spcBef>
                <a:spcPts val="0"/>
              </a:spcBef>
              <a:spcAft>
                <a:spcPts val="0"/>
              </a:spcAft>
              <a:buSzPts val="2800"/>
              <a:buNone/>
              <a:defRPr>
                <a:latin typeface="Arial"/>
                <a:ea typeface="Arial"/>
                <a:cs typeface="Arial"/>
                <a:sym typeface="Arial"/>
              </a:defRPr>
            </a:lvl8pPr>
            <a:lvl9pPr lvl="8" algn="ctr" rtl="0">
              <a:spcBef>
                <a:spcPts val="0"/>
              </a:spcBef>
              <a:spcAft>
                <a:spcPts val="0"/>
              </a:spcAft>
              <a:buSzPts val="2800"/>
              <a:buNone/>
              <a:defRPr>
                <a:latin typeface="Arial"/>
                <a:ea typeface="Arial"/>
                <a:cs typeface="Arial"/>
                <a:sym typeface="Arial"/>
              </a:defRPr>
            </a:lvl9pPr>
          </a:lstStyle>
          <a:p>
            <a:endParaRPr/>
          </a:p>
        </p:txBody>
      </p:sp>
      <p:sp>
        <p:nvSpPr>
          <p:cNvPr id="55" name="Google Shape;55;p15"/>
          <p:cNvSpPr txBox="1">
            <a:spLocks noGrp="1"/>
          </p:cNvSpPr>
          <p:nvPr>
            <p:ph type="subTitle" idx="1"/>
          </p:nvPr>
        </p:nvSpPr>
        <p:spPr>
          <a:xfrm>
            <a:off x="3120567" y="2190717"/>
            <a:ext cx="6088000" cy="150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None/>
              <a:defRPr sz="30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2070714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1.jp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theme" Target="../theme/theme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1pPr>
            <a:lvl2pPr lvl="1">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2pPr>
            <a:lvl3pPr lvl="2">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3pPr>
            <a:lvl4pPr lvl="3">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4pPr>
            <a:lvl5pPr lvl="4">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5pPr>
            <a:lvl6pPr lvl="5">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6pPr>
            <a:lvl7pPr lvl="6">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7pPr>
            <a:lvl8pPr lvl="7">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8pPr>
            <a:lvl9pPr lvl="8">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2"/>
              </a:buClr>
              <a:buSzPts val="1800"/>
              <a:buFont typeface="Livvic"/>
              <a:buChar char="●"/>
              <a:defRPr sz="1800">
                <a:solidFill>
                  <a:schemeClr val="lt2"/>
                </a:solidFill>
                <a:latin typeface="Livvic"/>
                <a:ea typeface="Livvic"/>
                <a:cs typeface="Livvic"/>
                <a:sym typeface="Livvic"/>
              </a:defRPr>
            </a:lvl1pPr>
            <a:lvl2pPr marL="914400" lvl="1"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2pPr>
            <a:lvl3pPr marL="1371600" lvl="2"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3pPr>
            <a:lvl4pPr marL="1828800" lvl="3"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4pPr>
            <a:lvl5pPr marL="2286000" lvl="4"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5pPr>
            <a:lvl6pPr marL="2743200" lvl="5"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6pPr>
            <a:lvl7pPr marL="3200400" lvl="6"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7pPr>
            <a:lvl8pPr marL="3657600" lvl="7"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8pPr>
            <a:lvl9pPr marL="4114800" lvl="8" indent="-317500">
              <a:lnSpc>
                <a:spcPct val="100000"/>
              </a:lnSpc>
              <a:spcBef>
                <a:spcPts val="1600"/>
              </a:spcBef>
              <a:spcAft>
                <a:spcPts val="1600"/>
              </a:spcAft>
              <a:buClr>
                <a:schemeClr val="lt2"/>
              </a:buClr>
              <a:buSzPts val="1400"/>
              <a:buFont typeface="Livvic"/>
              <a:buChar char="■"/>
              <a:defRPr>
                <a:solidFill>
                  <a:schemeClr val="lt2"/>
                </a:solidFill>
                <a:latin typeface="Livvic"/>
                <a:ea typeface="Livvic"/>
                <a:cs typeface="Livvic"/>
                <a:sym typeface="Livvic"/>
              </a:defRPr>
            </a:lvl9pPr>
          </a:lstStyle>
          <a:p>
            <a:endParaRPr/>
          </a:p>
        </p:txBody>
      </p:sp>
    </p:spTree>
    <p:extLst>
      <p:ext uri="{BB962C8B-B14F-4D97-AF65-F5344CB8AC3E}">
        <p14:creationId xmlns:p14="http://schemas.microsoft.com/office/powerpoint/2010/main" val="1049948663"/>
      </p:ext>
    </p:extLst>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3" r:id="rId9"/>
    <p:sldLayoutId id="2147483674" r:id="rId10"/>
    <p:sldLayoutId id="2147483675" r:id="rId11"/>
    <p:sldLayoutId id="214748367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2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1pPr>
            <a:lvl2pPr lvl="1">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2pPr>
            <a:lvl3pPr lvl="2">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3pPr>
            <a:lvl4pPr lvl="3">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4pPr>
            <a:lvl5pPr lvl="4">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5pPr>
            <a:lvl6pPr lvl="5">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6pPr>
            <a:lvl7pPr lvl="6">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7pPr>
            <a:lvl8pPr lvl="7">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8pPr>
            <a:lvl9pPr lvl="8">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2"/>
              </a:buClr>
              <a:buSzPts val="1800"/>
              <a:buFont typeface="Livvic"/>
              <a:buChar char="●"/>
              <a:defRPr sz="1800">
                <a:solidFill>
                  <a:schemeClr val="lt2"/>
                </a:solidFill>
                <a:latin typeface="Livvic"/>
                <a:ea typeface="Livvic"/>
                <a:cs typeface="Livvic"/>
                <a:sym typeface="Livvic"/>
              </a:defRPr>
            </a:lvl1pPr>
            <a:lvl2pPr marL="914400" lvl="1"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2pPr>
            <a:lvl3pPr marL="1371600" lvl="2"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3pPr>
            <a:lvl4pPr marL="1828800" lvl="3"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4pPr>
            <a:lvl5pPr marL="2286000" lvl="4"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5pPr>
            <a:lvl6pPr marL="2743200" lvl="5"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6pPr>
            <a:lvl7pPr marL="3200400" lvl="6"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7pPr>
            <a:lvl8pPr marL="3657600" lvl="7"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8pPr>
            <a:lvl9pPr marL="4114800" lvl="8" indent="-317500">
              <a:lnSpc>
                <a:spcPct val="100000"/>
              </a:lnSpc>
              <a:spcBef>
                <a:spcPts val="1600"/>
              </a:spcBef>
              <a:spcAft>
                <a:spcPts val="1600"/>
              </a:spcAft>
              <a:buClr>
                <a:schemeClr val="lt2"/>
              </a:buClr>
              <a:buSzPts val="1400"/>
              <a:buFont typeface="Livvic"/>
              <a:buChar char="■"/>
              <a:defRPr>
                <a:solidFill>
                  <a:schemeClr val="lt2"/>
                </a:solidFill>
                <a:latin typeface="Livvic"/>
                <a:ea typeface="Livvic"/>
                <a:cs typeface="Livvic"/>
                <a:sym typeface="Livvic"/>
              </a:defRPr>
            </a:lvl9pPr>
          </a:lstStyle>
          <a:p>
            <a:endParaRPr/>
          </a:p>
        </p:txBody>
      </p:sp>
    </p:spTree>
    <p:extLst>
      <p:ext uri="{BB962C8B-B14F-4D97-AF65-F5344CB8AC3E}">
        <p14:creationId xmlns:p14="http://schemas.microsoft.com/office/powerpoint/2010/main" val="4052433191"/>
      </p:ext>
    </p:extLst>
  </p:cSld>
  <p:clrMap bg1="lt1" tx1="dk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hyperlink" Target="http://127.0.0.1:5984/utils/"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0.xml"/><Relationship Id="rId1" Type="http://schemas.openxmlformats.org/officeDocument/2006/relationships/tags" Target="../tags/tag3.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0.xml"/><Relationship Id="rId1" Type="http://schemas.openxmlformats.org/officeDocument/2006/relationships/tags" Target="../tags/tag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0.xml"/><Relationship Id="rId1" Type="http://schemas.openxmlformats.org/officeDocument/2006/relationships/tags" Target="../tags/tag5.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4.xml"/><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4.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4.xml"/><Relationship Id="rId5" Type="http://schemas.openxmlformats.org/officeDocument/2006/relationships/image" Target="../media/image5.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4.xml"/><Relationship Id="rId5" Type="http://schemas.openxmlformats.org/officeDocument/2006/relationships/image" Target="../media/image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image" Target="../media/image8.png"/><Relationship Id="rId5" Type="http://schemas.openxmlformats.org/officeDocument/2006/relationships/image" Target="../media/image1.jp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0.png"/><Relationship Id="rId2" Type="http://schemas.openxmlformats.org/officeDocument/2006/relationships/slideLayout" Target="../slideLayouts/slideLayout17.xml"/><Relationship Id="rId1" Type="http://schemas.openxmlformats.org/officeDocument/2006/relationships/themeOverride" Target="../theme/themeOverride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7.xml"/><Relationship Id="rId1" Type="http://schemas.openxmlformats.org/officeDocument/2006/relationships/themeOverride" Target="../theme/themeOverride3.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4.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sp>
        <p:nvSpPr>
          <p:cNvPr id="214" name="Google Shape;214;p28"/>
          <p:cNvSpPr txBox="1">
            <a:spLocks noGrp="1"/>
          </p:cNvSpPr>
          <p:nvPr>
            <p:ph type="ctrTitle"/>
          </p:nvPr>
        </p:nvSpPr>
        <p:spPr>
          <a:xfrm>
            <a:off x="2474740" y="387837"/>
            <a:ext cx="7142521" cy="2209312"/>
          </a:xfrm>
          <a:prstGeom prst="rect">
            <a:avLst/>
          </a:prstGeom>
        </p:spPr>
        <p:txBody>
          <a:bodyPr spcFirstLastPara="1" wrap="square" lIns="121900" tIns="121900" rIns="121900" bIns="121900" anchor="b" anchorCtr="0">
            <a:noAutofit/>
          </a:bodyPr>
          <a:lstStyle/>
          <a:p>
            <a:r>
              <a:rPr lang="en-US" sz="4267" dirty="0"/>
              <a:t>FINAL REPORT</a:t>
            </a:r>
          </a:p>
        </p:txBody>
      </p:sp>
      <p:grpSp>
        <p:nvGrpSpPr>
          <p:cNvPr id="216" name="Google Shape;216;p28"/>
          <p:cNvGrpSpPr/>
          <p:nvPr/>
        </p:nvGrpSpPr>
        <p:grpSpPr>
          <a:xfrm>
            <a:off x="4594525" y="5418141"/>
            <a:ext cx="3002932" cy="125319"/>
            <a:chOff x="3445893" y="4053330"/>
            <a:chExt cx="2252199" cy="93989"/>
          </a:xfrm>
        </p:grpSpPr>
        <p:sp>
          <p:nvSpPr>
            <p:cNvPr id="217" name="Google Shape;217;p28"/>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218" name="Google Shape;218;p28"/>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grpSp>
      <p:grpSp>
        <p:nvGrpSpPr>
          <p:cNvPr id="219" name="Google Shape;219;p28"/>
          <p:cNvGrpSpPr/>
          <p:nvPr/>
        </p:nvGrpSpPr>
        <p:grpSpPr>
          <a:xfrm>
            <a:off x="4594525" y="1328274"/>
            <a:ext cx="3002932" cy="125319"/>
            <a:chOff x="3445893" y="996180"/>
            <a:chExt cx="2252199" cy="93989"/>
          </a:xfrm>
        </p:grpSpPr>
        <p:sp>
          <p:nvSpPr>
            <p:cNvPr id="220" name="Google Shape;220;p28"/>
            <p:cNvSpPr/>
            <p:nvPr/>
          </p:nvSpPr>
          <p:spPr>
            <a:xfrm rot="10800000" flipH="1">
              <a:off x="3445893" y="99618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221" name="Google Shape;221;p28"/>
            <p:cNvSpPr/>
            <p:nvPr/>
          </p:nvSpPr>
          <p:spPr>
            <a:xfrm rot="10800000" flipH="1">
              <a:off x="3445893" y="103160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grpSp>
      <p:grpSp>
        <p:nvGrpSpPr>
          <p:cNvPr id="4" name="!!3">
            <a:extLst>
              <a:ext uri="{FF2B5EF4-FFF2-40B4-BE49-F238E27FC236}">
                <a16:creationId xmlns:a16="http://schemas.microsoft.com/office/drawing/2014/main" id="{8A5E5E2C-7733-4B91-A603-FB6922AD3CE8}"/>
              </a:ext>
            </a:extLst>
          </p:cNvPr>
          <p:cNvGrpSpPr/>
          <p:nvPr/>
        </p:nvGrpSpPr>
        <p:grpSpPr>
          <a:xfrm>
            <a:off x="9206415" y="2315065"/>
            <a:ext cx="4524408" cy="3512891"/>
            <a:chOff x="6904811" y="1736299"/>
            <a:chExt cx="3393306" cy="2634668"/>
          </a:xfrm>
        </p:grpSpPr>
        <p:grpSp>
          <p:nvGrpSpPr>
            <p:cNvPr id="184" name="Google Shape;184;p28"/>
            <p:cNvGrpSpPr/>
            <p:nvPr/>
          </p:nvGrpSpPr>
          <p:grpSpPr>
            <a:xfrm>
              <a:off x="6981011" y="1736299"/>
              <a:ext cx="3317106" cy="2634668"/>
              <a:chOff x="3275400" y="1702825"/>
              <a:chExt cx="1966625" cy="1562025"/>
            </a:xfrm>
          </p:grpSpPr>
          <p:sp>
            <p:nvSpPr>
              <p:cNvPr id="185" name="Google Shape;185;p28"/>
              <p:cNvSpPr/>
              <p:nvPr/>
            </p:nvSpPr>
            <p:spPr>
              <a:xfrm>
                <a:off x="3420000" y="1702825"/>
                <a:ext cx="1599675" cy="1562025"/>
              </a:xfrm>
              <a:custGeom>
                <a:avLst/>
                <a:gdLst/>
                <a:ahLst/>
                <a:cxnLst/>
                <a:rect l="l" t="t" r="r" b="b"/>
                <a:pathLst>
                  <a:path w="63987" h="62481" extrusionOk="0">
                    <a:moveTo>
                      <a:pt x="24024" y="12626"/>
                    </a:moveTo>
                    <a:cubicBezTo>
                      <a:pt x="23911" y="12764"/>
                      <a:pt x="23798" y="12922"/>
                      <a:pt x="23684" y="13069"/>
                    </a:cubicBezTo>
                    <a:cubicBezTo>
                      <a:pt x="23684" y="13057"/>
                      <a:pt x="23696" y="13022"/>
                      <a:pt x="23708" y="12986"/>
                    </a:cubicBezTo>
                    <a:cubicBezTo>
                      <a:pt x="23810" y="12862"/>
                      <a:pt x="23922" y="12749"/>
                      <a:pt x="24024" y="12626"/>
                    </a:cubicBezTo>
                    <a:close/>
                    <a:moveTo>
                      <a:pt x="22077" y="21892"/>
                    </a:moveTo>
                    <a:lnTo>
                      <a:pt x="22077" y="21892"/>
                    </a:lnTo>
                    <a:cubicBezTo>
                      <a:pt x="21791" y="22416"/>
                      <a:pt x="21529" y="22952"/>
                      <a:pt x="21315" y="23487"/>
                    </a:cubicBezTo>
                    <a:cubicBezTo>
                      <a:pt x="21375" y="23094"/>
                      <a:pt x="21446" y="22713"/>
                      <a:pt x="21529" y="22309"/>
                    </a:cubicBezTo>
                    <a:cubicBezTo>
                      <a:pt x="21560" y="22357"/>
                      <a:pt x="21612" y="22388"/>
                      <a:pt x="21669" y="22388"/>
                    </a:cubicBezTo>
                    <a:cubicBezTo>
                      <a:pt x="21723" y="22388"/>
                      <a:pt x="21781" y="22360"/>
                      <a:pt x="21827" y="22297"/>
                    </a:cubicBezTo>
                    <a:cubicBezTo>
                      <a:pt x="21910" y="22166"/>
                      <a:pt x="21982" y="22023"/>
                      <a:pt x="22077" y="21892"/>
                    </a:cubicBezTo>
                    <a:close/>
                    <a:moveTo>
                      <a:pt x="20279" y="12522"/>
                    </a:moveTo>
                    <a:cubicBezTo>
                      <a:pt x="20708" y="13974"/>
                      <a:pt x="21148" y="15522"/>
                      <a:pt x="21779" y="16927"/>
                    </a:cubicBezTo>
                    <a:cubicBezTo>
                      <a:pt x="21267" y="19153"/>
                      <a:pt x="20851" y="21404"/>
                      <a:pt x="20529" y="23666"/>
                    </a:cubicBezTo>
                    <a:cubicBezTo>
                      <a:pt x="19946" y="21773"/>
                      <a:pt x="19231" y="19939"/>
                      <a:pt x="18731" y="18022"/>
                    </a:cubicBezTo>
                    <a:cubicBezTo>
                      <a:pt x="18731" y="18010"/>
                      <a:pt x="18731" y="18010"/>
                      <a:pt x="18708" y="18010"/>
                    </a:cubicBezTo>
                    <a:cubicBezTo>
                      <a:pt x="19089" y="16153"/>
                      <a:pt x="19624" y="14308"/>
                      <a:pt x="20279" y="12522"/>
                    </a:cubicBezTo>
                    <a:close/>
                    <a:moveTo>
                      <a:pt x="18588" y="18689"/>
                    </a:moveTo>
                    <a:cubicBezTo>
                      <a:pt x="19029" y="20558"/>
                      <a:pt x="19517" y="22440"/>
                      <a:pt x="20363" y="24154"/>
                    </a:cubicBezTo>
                    <a:cubicBezTo>
                      <a:pt x="20374" y="24202"/>
                      <a:pt x="20410" y="24214"/>
                      <a:pt x="20434" y="24225"/>
                    </a:cubicBezTo>
                    <a:cubicBezTo>
                      <a:pt x="20410" y="24452"/>
                      <a:pt x="20374" y="24690"/>
                      <a:pt x="20351" y="24916"/>
                    </a:cubicBezTo>
                    <a:cubicBezTo>
                      <a:pt x="19767" y="23475"/>
                      <a:pt x="19053" y="22070"/>
                      <a:pt x="18410" y="20677"/>
                    </a:cubicBezTo>
                    <a:cubicBezTo>
                      <a:pt x="18386" y="20618"/>
                      <a:pt x="18338" y="20582"/>
                      <a:pt x="18291" y="20582"/>
                    </a:cubicBezTo>
                    <a:cubicBezTo>
                      <a:pt x="18386" y="19939"/>
                      <a:pt x="18469" y="19320"/>
                      <a:pt x="18588" y="18689"/>
                    </a:cubicBezTo>
                    <a:close/>
                    <a:moveTo>
                      <a:pt x="19898" y="26357"/>
                    </a:moveTo>
                    <a:lnTo>
                      <a:pt x="19898" y="26357"/>
                    </a:lnTo>
                    <a:cubicBezTo>
                      <a:pt x="19958" y="26511"/>
                      <a:pt x="20041" y="26654"/>
                      <a:pt x="20124" y="26785"/>
                    </a:cubicBezTo>
                    <a:cubicBezTo>
                      <a:pt x="20112" y="26928"/>
                      <a:pt x="20101" y="27047"/>
                      <a:pt x="20077" y="27142"/>
                    </a:cubicBezTo>
                    <a:cubicBezTo>
                      <a:pt x="20017" y="26881"/>
                      <a:pt x="19958" y="26631"/>
                      <a:pt x="19898" y="26357"/>
                    </a:cubicBezTo>
                    <a:close/>
                    <a:moveTo>
                      <a:pt x="18231" y="21094"/>
                    </a:moveTo>
                    <a:cubicBezTo>
                      <a:pt x="18886" y="22606"/>
                      <a:pt x="19505" y="24166"/>
                      <a:pt x="20279" y="25630"/>
                    </a:cubicBezTo>
                    <a:cubicBezTo>
                      <a:pt x="20255" y="25773"/>
                      <a:pt x="20232" y="25928"/>
                      <a:pt x="20220" y="26071"/>
                    </a:cubicBezTo>
                    <a:cubicBezTo>
                      <a:pt x="20053" y="25714"/>
                      <a:pt x="19874" y="25357"/>
                      <a:pt x="19720" y="24999"/>
                    </a:cubicBezTo>
                    <a:cubicBezTo>
                      <a:pt x="19398" y="24261"/>
                      <a:pt x="19065" y="23499"/>
                      <a:pt x="18743" y="22761"/>
                    </a:cubicBezTo>
                    <a:cubicBezTo>
                      <a:pt x="18719" y="22708"/>
                      <a:pt x="18671" y="22686"/>
                      <a:pt x="18622" y="22686"/>
                    </a:cubicBezTo>
                    <a:cubicBezTo>
                      <a:pt x="18525" y="22686"/>
                      <a:pt x="18422" y="22770"/>
                      <a:pt x="18469" y="22880"/>
                    </a:cubicBezTo>
                    <a:cubicBezTo>
                      <a:pt x="18791" y="23630"/>
                      <a:pt x="19100" y="24380"/>
                      <a:pt x="19410" y="25142"/>
                    </a:cubicBezTo>
                    <a:cubicBezTo>
                      <a:pt x="19577" y="25916"/>
                      <a:pt x="19755" y="26690"/>
                      <a:pt x="19922" y="27464"/>
                    </a:cubicBezTo>
                    <a:cubicBezTo>
                      <a:pt x="19931" y="27518"/>
                      <a:pt x="19973" y="27544"/>
                      <a:pt x="20019" y="27544"/>
                    </a:cubicBezTo>
                    <a:cubicBezTo>
                      <a:pt x="20034" y="27544"/>
                      <a:pt x="20050" y="27541"/>
                      <a:pt x="20065" y="27535"/>
                    </a:cubicBezTo>
                    <a:lnTo>
                      <a:pt x="20065" y="27535"/>
                    </a:lnTo>
                    <a:cubicBezTo>
                      <a:pt x="19958" y="28547"/>
                      <a:pt x="19874" y="29559"/>
                      <a:pt x="19803" y="30571"/>
                    </a:cubicBezTo>
                    <a:cubicBezTo>
                      <a:pt x="19410" y="29559"/>
                      <a:pt x="18946" y="28595"/>
                      <a:pt x="18505" y="27595"/>
                    </a:cubicBezTo>
                    <a:cubicBezTo>
                      <a:pt x="18481" y="27535"/>
                      <a:pt x="18427" y="27510"/>
                      <a:pt x="18370" y="27510"/>
                    </a:cubicBezTo>
                    <a:cubicBezTo>
                      <a:pt x="18255" y="27510"/>
                      <a:pt x="18124" y="27607"/>
                      <a:pt x="18172" y="27726"/>
                    </a:cubicBezTo>
                    <a:cubicBezTo>
                      <a:pt x="18648" y="28857"/>
                      <a:pt x="19089" y="30000"/>
                      <a:pt x="19648" y="31095"/>
                    </a:cubicBezTo>
                    <a:cubicBezTo>
                      <a:pt x="19684" y="31131"/>
                      <a:pt x="19708" y="31167"/>
                      <a:pt x="19755" y="31167"/>
                    </a:cubicBezTo>
                    <a:cubicBezTo>
                      <a:pt x="19720" y="31512"/>
                      <a:pt x="19708" y="31845"/>
                      <a:pt x="19696" y="32203"/>
                    </a:cubicBezTo>
                    <a:cubicBezTo>
                      <a:pt x="19291" y="31155"/>
                      <a:pt x="18803" y="30107"/>
                      <a:pt x="18350" y="29071"/>
                    </a:cubicBezTo>
                    <a:cubicBezTo>
                      <a:pt x="18333" y="29027"/>
                      <a:pt x="18295" y="29003"/>
                      <a:pt x="18253" y="29003"/>
                    </a:cubicBezTo>
                    <a:cubicBezTo>
                      <a:pt x="18238" y="29003"/>
                      <a:pt x="18223" y="29006"/>
                      <a:pt x="18207" y="29012"/>
                    </a:cubicBezTo>
                    <a:cubicBezTo>
                      <a:pt x="17910" y="26357"/>
                      <a:pt x="17934" y="23714"/>
                      <a:pt x="18231" y="21094"/>
                    </a:cubicBezTo>
                    <a:close/>
                    <a:moveTo>
                      <a:pt x="18565" y="31572"/>
                    </a:moveTo>
                    <a:lnTo>
                      <a:pt x="18565" y="31572"/>
                    </a:lnTo>
                    <a:cubicBezTo>
                      <a:pt x="18684" y="31881"/>
                      <a:pt x="18803" y="32179"/>
                      <a:pt x="18922" y="32488"/>
                    </a:cubicBezTo>
                    <a:cubicBezTo>
                      <a:pt x="18862" y="32369"/>
                      <a:pt x="18815" y="32250"/>
                      <a:pt x="18755" y="32131"/>
                    </a:cubicBezTo>
                    <a:cubicBezTo>
                      <a:pt x="18743" y="32072"/>
                      <a:pt x="18696" y="32048"/>
                      <a:pt x="18648" y="32024"/>
                    </a:cubicBezTo>
                    <a:cubicBezTo>
                      <a:pt x="18624" y="31881"/>
                      <a:pt x="18588" y="31714"/>
                      <a:pt x="18565" y="31572"/>
                    </a:cubicBezTo>
                    <a:close/>
                    <a:moveTo>
                      <a:pt x="18279" y="29571"/>
                    </a:moveTo>
                    <a:lnTo>
                      <a:pt x="18279" y="29571"/>
                    </a:lnTo>
                    <a:cubicBezTo>
                      <a:pt x="18731" y="30679"/>
                      <a:pt x="19148" y="31786"/>
                      <a:pt x="19684" y="32857"/>
                    </a:cubicBezTo>
                    <a:cubicBezTo>
                      <a:pt x="19648" y="32917"/>
                      <a:pt x="19648" y="32977"/>
                      <a:pt x="19648" y="33060"/>
                    </a:cubicBezTo>
                    <a:cubicBezTo>
                      <a:pt x="19303" y="32286"/>
                      <a:pt x="18910" y="31512"/>
                      <a:pt x="18565" y="30750"/>
                    </a:cubicBezTo>
                    <a:cubicBezTo>
                      <a:pt x="18529" y="30691"/>
                      <a:pt x="18469" y="30679"/>
                      <a:pt x="18434" y="30679"/>
                    </a:cubicBezTo>
                    <a:cubicBezTo>
                      <a:pt x="18374" y="30298"/>
                      <a:pt x="18327" y="29929"/>
                      <a:pt x="18279" y="29571"/>
                    </a:cubicBezTo>
                    <a:close/>
                    <a:moveTo>
                      <a:pt x="27863" y="973"/>
                    </a:moveTo>
                    <a:lnTo>
                      <a:pt x="27863" y="973"/>
                    </a:lnTo>
                    <a:cubicBezTo>
                      <a:pt x="28995" y="4425"/>
                      <a:pt x="29292" y="7676"/>
                      <a:pt x="27792" y="11117"/>
                    </a:cubicBezTo>
                    <a:cubicBezTo>
                      <a:pt x="27756" y="11117"/>
                      <a:pt x="27744" y="11129"/>
                      <a:pt x="27732" y="11152"/>
                    </a:cubicBezTo>
                    <a:cubicBezTo>
                      <a:pt x="27387" y="11581"/>
                      <a:pt x="27078" y="11986"/>
                      <a:pt x="26744" y="12426"/>
                    </a:cubicBezTo>
                    <a:cubicBezTo>
                      <a:pt x="26638" y="12574"/>
                      <a:pt x="26786" y="12770"/>
                      <a:pt x="26946" y="12770"/>
                    </a:cubicBezTo>
                    <a:cubicBezTo>
                      <a:pt x="26966" y="12770"/>
                      <a:pt x="26986" y="12766"/>
                      <a:pt x="27006" y="12760"/>
                    </a:cubicBezTo>
                    <a:lnTo>
                      <a:pt x="27006" y="12760"/>
                    </a:lnTo>
                    <a:cubicBezTo>
                      <a:pt x="27256" y="13319"/>
                      <a:pt x="27090" y="13843"/>
                      <a:pt x="26506" y="14308"/>
                    </a:cubicBezTo>
                    <a:cubicBezTo>
                      <a:pt x="26408" y="14486"/>
                      <a:pt x="26577" y="14698"/>
                      <a:pt x="26748" y="14698"/>
                    </a:cubicBezTo>
                    <a:cubicBezTo>
                      <a:pt x="26806" y="14698"/>
                      <a:pt x="26863" y="14674"/>
                      <a:pt x="26911" y="14617"/>
                    </a:cubicBezTo>
                    <a:lnTo>
                      <a:pt x="26911" y="14617"/>
                    </a:lnTo>
                    <a:cubicBezTo>
                      <a:pt x="25292" y="16605"/>
                      <a:pt x="24482" y="19975"/>
                      <a:pt x="23792" y="22523"/>
                    </a:cubicBezTo>
                    <a:cubicBezTo>
                      <a:pt x="22994" y="25333"/>
                      <a:pt x="22279" y="28297"/>
                      <a:pt x="22148" y="31226"/>
                    </a:cubicBezTo>
                    <a:cubicBezTo>
                      <a:pt x="21887" y="31488"/>
                      <a:pt x="21732" y="31953"/>
                      <a:pt x="21660" y="32488"/>
                    </a:cubicBezTo>
                    <a:cubicBezTo>
                      <a:pt x="21077" y="33715"/>
                      <a:pt x="20422" y="34989"/>
                      <a:pt x="20041" y="36286"/>
                    </a:cubicBezTo>
                    <a:cubicBezTo>
                      <a:pt x="20053" y="35894"/>
                      <a:pt x="20077" y="35513"/>
                      <a:pt x="20101" y="35120"/>
                    </a:cubicBezTo>
                    <a:cubicBezTo>
                      <a:pt x="20874" y="33691"/>
                      <a:pt x="21482" y="32131"/>
                      <a:pt x="22148" y="30655"/>
                    </a:cubicBezTo>
                    <a:cubicBezTo>
                      <a:pt x="22213" y="30526"/>
                      <a:pt x="22103" y="30408"/>
                      <a:pt x="21995" y="30408"/>
                    </a:cubicBezTo>
                    <a:cubicBezTo>
                      <a:pt x="21944" y="30408"/>
                      <a:pt x="21893" y="30435"/>
                      <a:pt x="21863" y="30500"/>
                    </a:cubicBezTo>
                    <a:cubicBezTo>
                      <a:pt x="21315" y="31607"/>
                      <a:pt x="20708" y="32715"/>
                      <a:pt x="20172" y="33846"/>
                    </a:cubicBezTo>
                    <a:cubicBezTo>
                      <a:pt x="20398" y="30405"/>
                      <a:pt x="20755" y="27000"/>
                      <a:pt x="21291" y="23606"/>
                    </a:cubicBezTo>
                    <a:cubicBezTo>
                      <a:pt x="21298" y="23686"/>
                      <a:pt x="21385" y="23739"/>
                      <a:pt x="21470" y="23739"/>
                    </a:cubicBezTo>
                    <a:cubicBezTo>
                      <a:pt x="21525" y="23739"/>
                      <a:pt x="21580" y="23717"/>
                      <a:pt x="21613" y="23666"/>
                    </a:cubicBezTo>
                    <a:cubicBezTo>
                      <a:pt x="21698" y="23520"/>
                      <a:pt x="21784" y="23381"/>
                      <a:pt x="21865" y="23243"/>
                    </a:cubicBezTo>
                    <a:lnTo>
                      <a:pt x="21865" y="23243"/>
                    </a:lnTo>
                    <a:cubicBezTo>
                      <a:pt x="21670" y="23580"/>
                      <a:pt x="21478" y="23912"/>
                      <a:pt x="21303" y="24261"/>
                    </a:cubicBezTo>
                    <a:cubicBezTo>
                      <a:pt x="21267" y="24333"/>
                      <a:pt x="21333" y="24425"/>
                      <a:pt x="21403" y="24425"/>
                    </a:cubicBezTo>
                    <a:cubicBezTo>
                      <a:pt x="21426" y="24425"/>
                      <a:pt x="21449" y="24416"/>
                      <a:pt x="21470" y="24392"/>
                    </a:cubicBezTo>
                    <a:cubicBezTo>
                      <a:pt x="21982" y="23785"/>
                      <a:pt x="22327" y="23035"/>
                      <a:pt x="22660" y="22309"/>
                    </a:cubicBezTo>
                    <a:cubicBezTo>
                      <a:pt x="22691" y="22205"/>
                      <a:pt x="22624" y="22111"/>
                      <a:pt x="22543" y="22111"/>
                    </a:cubicBezTo>
                    <a:cubicBezTo>
                      <a:pt x="22531" y="22111"/>
                      <a:pt x="22518" y="22113"/>
                      <a:pt x="22506" y="22118"/>
                    </a:cubicBezTo>
                    <a:cubicBezTo>
                      <a:pt x="22982" y="21249"/>
                      <a:pt x="23446" y="20392"/>
                      <a:pt x="23970" y="19558"/>
                    </a:cubicBezTo>
                    <a:cubicBezTo>
                      <a:pt x="24061" y="19402"/>
                      <a:pt x="23923" y="19262"/>
                      <a:pt x="23787" y="19262"/>
                    </a:cubicBezTo>
                    <a:cubicBezTo>
                      <a:pt x="23726" y="19262"/>
                      <a:pt x="23665" y="19290"/>
                      <a:pt x="23625" y="19356"/>
                    </a:cubicBezTo>
                    <a:cubicBezTo>
                      <a:pt x="23411" y="19677"/>
                      <a:pt x="23220" y="19999"/>
                      <a:pt x="23018" y="20332"/>
                    </a:cubicBezTo>
                    <a:cubicBezTo>
                      <a:pt x="23637" y="19272"/>
                      <a:pt x="24232" y="18201"/>
                      <a:pt x="24863" y="17129"/>
                    </a:cubicBezTo>
                    <a:cubicBezTo>
                      <a:pt x="24945" y="16982"/>
                      <a:pt x="24812" y="16840"/>
                      <a:pt x="24683" y="16840"/>
                    </a:cubicBezTo>
                    <a:cubicBezTo>
                      <a:pt x="24624" y="16840"/>
                      <a:pt x="24567" y="16869"/>
                      <a:pt x="24530" y="16939"/>
                    </a:cubicBezTo>
                    <a:cubicBezTo>
                      <a:pt x="23530" y="18630"/>
                      <a:pt x="22506" y="20296"/>
                      <a:pt x="21565" y="22023"/>
                    </a:cubicBezTo>
                    <a:cubicBezTo>
                      <a:pt x="21648" y="21618"/>
                      <a:pt x="21720" y="21201"/>
                      <a:pt x="21791" y="20808"/>
                    </a:cubicBezTo>
                    <a:cubicBezTo>
                      <a:pt x="23041" y="18868"/>
                      <a:pt x="24280" y="16939"/>
                      <a:pt x="25530" y="14998"/>
                    </a:cubicBezTo>
                    <a:cubicBezTo>
                      <a:pt x="25630" y="14831"/>
                      <a:pt x="25478" y="14681"/>
                      <a:pt x="25329" y="14681"/>
                    </a:cubicBezTo>
                    <a:cubicBezTo>
                      <a:pt x="25266" y="14681"/>
                      <a:pt x="25203" y="14708"/>
                      <a:pt x="25161" y="14772"/>
                    </a:cubicBezTo>
                    <a:cubicBezTo>
                      <a:pt x="24113" y="16355"/>
                      <a:pt x="23089" y="17951"/>
                      <a:pt x="22041" y="19523"/>
                    </a:cubicBezTo>
                    <a:cubicBezTo>
                      <a:pt x="22101" y="19261"/>
                      <a:pt x="22148" y="18975"/>
                      <a:pt x="22208" y="18701"/>
                    </a:cubicBezTo>
                    <a:cubicBezTo>
                      <a:pt x="22375" y="17975"/>
                      <a:pt x="22541" y="17260"/>
                      <a:pt x="22732" y="16534"/>
                    </a:cubicBezTo>
                    <a:cubicBezTo>
                      <a:pt x="22756" y="16522"/>
                      <a:pt x="22791" y="16498"/>
                      <a:pt x="22815" y="16475"/>
                    </a:cubicBezTo>
                    <a:cubicBezTo>
                      <a:pt x="23934" y="15105"/>
                      <a:pt x="24839" y="13522"/>
                      <a:pt x="25935" y="12129"/>
                    </a:cubicBezTo>
                    <a:cubicBezTo>
                      <a:pt x="26034" y="11993"/>
                      <a:pt x="25921" y="11817"/>
                      <a:pt x="25794" y="11817"/>
                    </a:cubicBezTo>
                    <a:cubicBezTo>
                      <a:pt x="25753" y="11817"/>
                      <a:pt x="25710" y="11835"/>
                      <a:pt x="25673" y="11879"/>
                    </a:cubicBezTo>
                    <a:cubicBezTo>
                      <a:pt x="24815" y="12915"/>
                      <a:pt x="23863" y="13998"/>
                      <a:pt x="23101" y="15165"/>
                    </a:cubicBezTo>
                    <a:cubicBezTo>
                      <a:pt x="23172" y="14879"/>
                      <a:pt x="23256" y="14581"/>
                      <a:pt x="23339" y="14296"/>
                    </a:cubicBezTo>
                    <a:cubicBezTo>
                      <a:pt x="24530" y="12891"/>
                      <a:pt x="25530" y="11200"/>
                      <a:pt x="26613" y="9712"/>
                    </a:cubicBezTo>
                    <a:cubicBezTo>
                      <a:pt x="26656" y="9652"/>
                      <a:pt x="26601" y="9599"/>
                      <a:pt x="26541" y="9599"/>
                    </a:cubicBezTo>
                    <a:cubicBezTo>
                      <a:pt x="26517" y="9599"/>
                      <a:pt x="26491" y="9608"/>
                      <a:pt x="26470" y="9628"/>
                    </a:cubicBezTo>
                    <a:cubicBezTo>
                      <a:pt x="25881" y="10377"/>
                      <a:pt x="25259" y="11114"/>
                      <a:pt x="24656" y="11882"/>
                    </a:cubicBezTo>
                    <a:lnTo>
                      <a:pt x="24656" y="11882"/>
                    </a:lnTo>
                    <a:cubicBezTo>
                      <a:pt x="25575" y="10704"/>
                      <a:pt x="26452" y="9495"/>
                      <a:pt x="27340" y="8331"/>
                    </a:cubicBezTo>
                    <a:cubicBezTo>
                      <a:pt x="27430" y="8204"/>
                      <a:pt x="27329" y="8051"/>
                      <a:pt x="27223" y="8051"/>
                    </a:cubicBezTo>
                    <a:cubicBezTo>
                      <a:pt x="27189" y="8051"/>
                      <a:pt x="27154" y="8067"/>
                      <a:pt x="27125" y="8104"/>
                    </a:cubicBezTo>
                    <a:cubicBezTo>
                      <a:pt x="26125" y="9355"/>
                      <a:pt x="25065" y="10581"/>
                      <a:pt x="24065" y="11843"/>
                    </a:cubicBezTo>
                    <a:cubicBezTo>
                      <a:pt x="25208" y="8152"/>
                      <a:pt x="26554" y="4580"/>
                      <a:pt x="27863" y="973"/>
                    </a:cubicBezTo>
                    <a:close/>
                    <a:moveTo>
                      <a:pt x="21589" y="33262"/>
                    </a:moveTo>
                    <a:lnTo>
                      <a:pt x="21589" y="33262"/>
                    </a:lnTo>
                    <a:cubicBezTo>
                      <a:pt x="21541" y="34048"/>
                      <a:pt x="21553" y="34846"/>
                      <a:pt x="21434" y="35298"/>
                    </a:cubicBezTo>
                    <a:cubicBezTo>
                      <a:pt x="21148" y="36429"/>
                      <a:pt x="20196" y="37465"/>
                      <a:pt x="20232" y="38596"/>
                    </a:cubicBezTo>
                    <a:cubicBezTo>
                      <a:pt x="20136" y="38608"/>
                      <a:pt x="20041" y="38620"/>
                      <a:pt x="19946" y="38620"/>
                    </a:cubicBezTo>
                    <a:cubicBezTo>
                      <a:pt x="19958" y="38037"/>
                      <a:pt x="19993" y="37441"/>
                      <a:pt x="20017" y="36870"/>
                    </a:cubicBezTo>
                    <a:cubicBezTo>
                      <a:pt x="20028" y="36873"/>
                      <a:pt x="20039" y="36874"/>
                      <a:pt x="20051" y="36874"/>
                    </a:cubicBezTo>
                    <a:cubicBezTo>
                      <a:pt x="20090" y="36874"/>
                      <a:pt x="20132" y="36857"/>
                      <a:pt x="20160" y="36810"/>
                    </a:cubicBezTo>
                    <a:cubicBezTo>
                      <a:pt x="20172" y="36763"/>
                      <a:pt x="20196" y="36715"/>
                      <a:pt x="20220" y="36691"/>
                    </a:cubicBezTo>
                    <a:lnTo>
                      <a:pt x="20220" y="36691"/>
                    </a:lnTo>
                    <a:cubicBezTo>
                      <a:pt x="20184" y="36822"/>
                      <a:pt x="20160" y="36965"/>
                      <a:pt x="20136" y="37108"/>
                    </a:cubicBezTo>
                    <a:cubicBezTo>
                      <a:pt x="20129" y="37205"/>
                      <a:pt x="20224" y="37274"/>
                      <a:pt x="20317" y="37274"/>
                    </a:cubicBezTo>
                    <a:cubicBezTo>
                      <a:pt x="20372" y="37274"/>
                      <a:pt x="20427" y="37249"/>
                      <a:pt x="20458" y="37191"/>
                    </a:cubicBezTo>
                    <a:cubicBezTo>
                      <a:pt x="20613" y="36882"/>
                      <a:pt x="20672" y="36525"/>
                      <a:pt x="20779" y="36191"/>
                    </a:cubicBezTo>
                    <a:cubicBezTo>
                      <a:pt x="20910" y="35798"/>
                      <a:pt x="21077" y="35405"/>
                      <a:pt x="21244" y="35024"/>
                    </a:cubicBezTo>
                    <a:cubicBezTo>
                      <a:pt x="21293" y="34910"/>
                      <a:pt x="21201" y="34813"/>
                      <a:pt x="21113" y="34813"/>
                    </a:cubicBezTo>
                    <a:cubicBezTo>
                      <a:pt x="21072" y="34813"/>
                      <a:pt x="21032" y="34833"/>
                      <a:pt x="21005" y="34882"/>
                    </a:cubicBezTo>
                    <a:cubicBezTo>
                      <a:pt x="20994" y="34917"/>
                      <a:pt x="20958" y="34965"/>
                      <a:pt x="20946" y="34989"/>
                    </a:cubicBezTo>
                    <a:cubicBezTo>
                      <a:pt x="21172" y="34429"/>
                      <a:pt x="21363" y="33846"/>
                      <a:pt x="21589" y="33262"/>
                    </a:cubicBezTo>
                    <a:close/>
                    <a:moveTo>
                      <a:pt x="19005" y="33608"/>
                    </a:moveTo>
                    <a:cubicBezTo>
                      <a:pt x="19148" y="33881"/>
                      <a:pt x="19291" y="34155"/>
                      <a:pt x="19470" y="34393"/>
                    </a:cubicBezTo>
                    <a:cubicBezTo>
                      <a:pt x="19505" y="34441"/>
                      <a:pt x="19541" y="34453"/>
                      <a:pt x="19589" y="34453"/>
                    </a:cubicBezTo>
                    <a:cubicBezTo>
                      <a:pt x="19589" y="34691"/>
                      <a:pt x="19577" y="34929"/>
                      <a:pt x="19577" y="35167"/>
                    </a:cubicBezTo>
                    <a:cubicBezTo>
                      <a:pt x="19553" y="35215"/>
                      <a:pt x="19553" y="35263"/>
                      <a:pt x="19577" y="35286"/>
                    </a:cubicBezTo>
                    <a:cubicBezTo>
                      <a:pt x="19541" y="36417"/>
                      <a:pt x="19541" y="37549"/>
                      <a:pt x="19553" y="38668"/>
                    </a:cubicBezTo>
                    <a:cubicBezTo>
                      <a:pt x="19517" y="38668"/>
                      <a:pt x="19458" y="38680"/>
                      <a:pt x="19410" y="38680"/>
                    </a:cubicBezTo>
                    <a:cubicBezTo>
                      <a:pt x="19410" y="38680"/>
                      <a:pt x="19410" y="38668"/>
                      <a:pt x="19398" y="38632"/>
                    </a:cubicBezTo>
                    <a:cubicBezTo>
                      <a:pt x="18946" y="37441"/>
                      <a:pt x="18410" y="36310"/>
                      <a:pt x="17969" y="35143"/>
                    </a:cubicBezTo>
                    <a:lnTo>
                      <a:pt x="17969" y="35143"/>
                    </a:lnTo>
                    <a:cubicBezTo>
                      <a:pt x="18017" y="35198"/>
                      <a:pt x="18077" y="35221"/>
                      <a:pt x="18136" y="35221"/>
                    </a:cubicBezTo>
                    <a:cubicBezTo>
                      <a:pt x="18283" y="35221"/>
                      <a:pt x="18420" y="35075"/>
                      <a:pt x="18327" y="34905"/>
                    </a:cubicBezTo>
                    <a:cubicBezTo>
                      <a:pt x="17849" y="34068"/>
                      <a:pt x="17758" y="33910"/>
                      <a:pt x="18045" y="33910"/>
                    </a:cubicBezTo>
                    <a:cubicBezTo>
                      <a:pt x="18195" y="33910"/>
                      <a:pt x="18448" y="33953"/>
                      <a:pt x="18803" y="33965"/>
                    </a:cubicBezTo>
                    <a:cubicBezTo>
                      <a:pt x="18946" y="33965"/>
                      <a:pt x="19065" y="33810"/>
                      <a:pt x="19029" y="33667"/>
                    </a:cubicBezTo>
                    <a:cubicBezTo>
                      <a:pt x="19029" y="33643"/>
                      <a:pt x="19005" y="33619"/>
                      <a:pt x="19005" y="33608"/>
                    </a:cubicBezTo>
                    <a:close/>
                    <a:moveTo>
                      <a:pt x="53236" y="38513"/>
                    </a:moveTo>
                    <a:lnTo>
                      <a:pt x="53236" y="38513"/>
                    </a:lnTo>
                    <a:cubicBezTo>
                      <a:pt x="53224" y="38596"/>
                      <a:pt x="53212" y="38680"/>
                      <a:pt x="53200" y="38751"/>
                    </a:cubicBezTo>
                    <a:cubicBezTo>
                      <a:pt x="53164" y="38811"/>
                      <a:pt x="53152" y="38894"/>
                      <a:pt x="53140" y="38977"/>
                    </a:cubicBezTo>
                    <a:lnTo>
                      <a:pt x="53140" y="39013"/>
                    </a:lnTo>
                    <a:cubicBezTo>
                      <a:pt x="53117" y="39073"/>
                      <a:pt x="53105" y="39132"/>
                      <a:pt x="53081" y="39192"/>
                    </a:cubicBezTo>
                    <a:cubicBezTo>
                      <a:pt x="53057" y="39215"/>
                      <a:pt x="53081" y="39227"/>
                      <a:pt x="53057" y="39239"/>
                    </a:cubicBezTo>
                    <a:lnTo>
                      <a:pt x="53057" y="39263"/>
                    </a:lnTo>
                    <a:cubicBezTo>
                      <a:pt x="52998" y="39275"/>
                      <a:pt x="52926" y="39287"/>
                      <a:pt x="52867" y="39311"/>
                    </a:cubicBezTo>
                    <a:cubicBezTo>
                      <a:pt x="52828" y="39234"/>
                      <a:pt x="52760" y="39181"/>
                      <a:pt x="52673" y="39181"/>
                    </a:cubicBezTo>
                    <a:cubicBezTo>
                      <a:pt x="52651" y="39181"/>
                      <a:pt x="52628" y="39184"/>
                      <a:pt x="52605" y="39192"/>
                    </a:cubicBezTo>
                    <a:cubicBezTo>
                      <a:pt x="52557" y="39204"/>
                      <a:pt x="52521" y="39204"/>
                      <a:pt x="52486" y="39215"/>
                    </a:cubicBezTo>
                    <a:cubicBezTo>
                      <a:pt x="52509" y="39168"/>
                      <a:pt x="52497" y="39108"/>
                      <a:pt x="52450" y="39084"/>
                    </a:cubicBezTo>
                    <a:lnTo>
                      <a:pt x="52188" y="38953"/>
                    </a:lnTo>
                    <a:cubicBezTo>
                      <a:pt x="52171" y="38945"/>
                      <a:pt x="52155" y="38941"/>
                      <a:pt x="52140" y="38941"/>
                    </a:cubicBezTo>
                    <a:cubicBezTo>
                      <a:pt x="52046" y="38941"/>
                      <a:pt x="51989" y="39081"/>
                      <a:pt x="52081" y="39132"/>
                    </a:cubicBezTo>
                    <a:cubicBezTo>
                      <a:pt x="52164" y="39168"/>
                      <a:pt x="52247" y="39215"/>
                      <a:pt x="52331" y="39263"/>
                    </a:cubicBezTo>
                    <a:cubicBezTo>
                      <a:pt x="52212" y="39287"/>
                      <a:pt x="52105" y="39323"/>
                      <a:pt x="51986" y="39334"/>
                    </a:cubicBezTo>
                    <a:cubicBezTo>
                      <a:pt x="51914" y="39204"/>
                      <a:pt x="51795" y="39084"/>
                      <a:pt x="51676" y="38977"/>
                    </a:cubicBezTo>
                    <a:cubicBezTo>
                      <a:pt x="52200" y="38834"/>
                      <a:pt x="52724" y="38680"/>
                      <a:pt x="53236" y="38513"/>
                    </a:cubicBezTo>
                    <a:close/>
                    <a:moveTo>
                      <a:pt x="51176" y="39132"/>
                    </a:moveTo>
                    <a:lnTo>
                      <a:pt x="51188" y="39144"/>
                    </a:lnTo>
                    <a:cubicBezTo>
                      <a:pt x="51307" y="39227"/>
                      <a:pt x="51366" y="39346"/>
                      <a:pt x="51426" y="39454"/>
                    </a:cubicBezTo>
                    <a:cubicBezTo>
                      <a:pt x="51200" y="39513"/>
                      <a:pt x="50985" y="39573"/>
                      <a:pt x="50771" y="39632"/>
                    </a:cubicBezTo>
                    <a:cubicBezTo>
                      <a:pt x="50831" y="39513"/>
                      <a:pt x="50843" y="39370"/>
                      <a:pt x="50843" y="39215"/>
                    </a:cubicBezTo>
                    <a:cubicBezTo>
                      <a:pt x="50950" y="39192"/>
                      <a:pt x="51069" y="39156"/>
                      <a:pt x="51176" y="39132"/>
                    </a:cubicBezTo>
                    <a:close/>
                    <a:moveTo>
                      <a:pt x="49426" y="39585"/>
                    </a:moveTo>
                    <a:cubicBezTo>
                      <a:pt x="49485" y="39739"/>
                      <a:pt x="49580" y="39858"/>
                      <a:pt x="49688" y="39966"/>
                    </a:cubicBezTo>
                    <a:cubicBezTo>
                      <a:pt x="49592" y="39989"/>
                      <a:pt x="49485" y="40025"/>
                      <a:pt x="49402" y="40049"/>
                    </a:cubicBezTo>
                    <a:cubicBezTo>
                      <a:pt x="49426" y="39966"/>
                      <a:pt x="49438" y="39870"/>
                      <a:pt x="49414" y="39763"/>
                    </a:cubicBezTo>
                    <a:cubicBezTo>
                      <a:pt x="49402" y="39704"/>
                      <a:pt x="49342" y="39644"/>
                      <a:pt x="49283" y="39620"/>
                    </a:cubicBezTo>
                    <a:cubicBezTo>
                      <a:pt x="49307" y="39620"/>
                      <a:pt x="49366" y="39608"/>
                      <a:pt x="49426" y="39585"/>
                    </a:cubicBezTo>
                    <a:close/>
                    <a:moveTo>
                      <a:pt x="47271" y="40096"/>
                    </a:moveTo>
                    <a:cubicBezTo>
                      <a:pt x="47306" y="40156"/>
                      <a:pt x="47330" y="40239"/>
                      <a:pt x="47342" y="40335"/>
                    </a:cubicBezTo>
                    <a:cubicBezTo>
                      <a:pt x="47326" y="40326"/>
                      <a:pt x="47304" y="40312"/>
                      <a:pt x="47284" y="40312"/>
                    </a:cubicBezTo>
                    <a:cubicBezTo>
                      <a:pt x="47275" y="40312"/>
                      <a:pt x="47266" y="40315"/>
                      <a:pt x="47259" y="40323"/>
                    </a:cubicBezTo>
                    <a:cubicBezTo>
                      <a:pt x="47244" y="40324"/>
                      <a:pt x="47229" y="40324"/>
                      <a:pt x="47215" y="40324"/>
                    </a:cubicBezTo>
                    <a:cubicBezTo>
                      <a:pt x="47064" y="40324"/>
                      <a:pt x="46980" y="40266"/>
                      <a:pt x="46925" y="40168"/>
                    </a:cubicBezTo>
                    <a:cubicBezTo>
                      <a:pt x="47033" y="40144"/>
                      <a:pt x="47152" y="40108"/>
                      <a:pt x="47271" y="40096"/>
                    </a:cubicBezTo>
                    <a:close/>
                    <a:moveTo>
                      <a:pt x="48390" y="39846"/>
                    </a:moveTo>
                    <a:cubicBezTo>
                      <a:pt x="48426" y="40037"/>
                      <a:pt x="48521" y="40204"/>
                      <a:pt x="48699" y="40287"/>
                    </a:cubicBezTo>
                    <a:cubicBezTo>
                      <a:pt x="48616" y="40323"/>
                      <a:pt x="48509" y="40347"/>
                      <a:pt x="48414" y="40382"/>
                    </a:cubicBezTo>
                    <a:cubicBezTo>
                      <a:pt x="48402" y="40323"/>
                      <a:pt x="48366" y="40239"/>
                      <a:pt x="48330" y="40180"/>
                    </a:cubicBezTo>
                    <a:cubicBezTo>
                      <a:pt x="48287" y="40130"/>
                      <a:pt x="48228" y="40110"/>
                      <a:pt x="48166" y="40110"/>
                    </a:cubicBezTo>
                    <a:cubicBezTo>
                      <a:pt x="48108" y="40110"/>
                      <a:pt x="48048" y="40127"/>
                      <a:pt x="47997" y="40156"/>
                    </a:cubicBezTo>
                    <a:cubicBezTo>
                      <a:pt x="47985" y="40120"/>
                      <a:pt x="47985" y="40096"/>
                      <a:pt x="47973" y="40061"/>
                    </a:cubicBezTo>
                    <a:cubicBezTo>
                      <a:pt x="47949" y="40037"/>
                      <a:pt x="47937" y="39989"/>
                      <a:pt x="47925" y="39966"/>
                    </a:cubicBezTo>
                    <a:cubicBezTo>
                      <a:pt x="48080" y="39918"/>
                      <a:pt x="48235" y="39870"/>
                      <a:pt x="48390" y="39846"/>
                    </a:cubicBezTo>
                    <a:close/>
                    <a:moveTo>
                      <a:pt x="47449" y="40692"/>
                    </a:moveTo>
                    <a:cubicBezTo>
                      <a:pt x="47449" y="40692"/>
                      <a:pt x="47449" y="40704"/>
                      <a:pt x="47461" y="40704"/>
                    </a:cubicBezTo>
                    <a:cubicBezTo>
                      <a:pt x="47449" y="40704"/>
                      <a:pt x="47449" y="40704"/>
                      <a:pt x="47437" y="40716"/>
                    </a:cubicBezTo>
                    <a:cubicBezTo>
                      <a:pt x="47437" y="40704"/>
                      <a:pt x="47449" y="40704"/>
                      <a:pt x="47449" y="40692"/>
                    </a:cubicBezTo>
                    <a:close/>
                    <a:moveTo>
                      <a:pt x="46294" y="40299"/>
                    </a:moveTo>
                    <a:cubicBezTo>
                      <a:pt x="46354" y="40537"/>
                      <a:pt x="46473" y="40763"/>
                      <a:pt x="46687" y="40882"/>
                    </a:cubicBezTo>
                    <a:cubicBezTo>
                      <a:pt x="46735" y="40906"/>
                      <a:pt x="46782" y="40906"/>
                      <a:pt x="46830" y="40930"/>
                    </a:cubicBezTo>
                    <a:cubicBezTo>
                      <a:pt x="46675" y="40989"/>
                      <a:pt x="46532" y="41025"/>
                      <a:pt x="46366" y="41097"/>
                    </a:cubicBezTo>
                    <a:cubicBezTo>
                      <a:pt x="46330" y="40989"/>
                      <a:pt x="46271" y="40894"/>
                      <a:pt x="46151" y="40858"/>
                    </a:cubicBezTo>
                    <a:cubicBezTo>
                      <a:pt x="46140" y="40835"/>
                      <a:pt x="46140" y="40835"/>
                      <a:pt x="46140" y="40823"/>
                    </a:cubicBezTo>
                    <a:cubicBezTo>
                      <a:pt x="46092" y="40751"/>
                      <a:pt x="46068" y="40692"/>
                      <a:pt x="46032" y="40620"/>
                    </a:cubicBezTo>
                    <a:cubicBezTo>
                      <a:pt x="45997" y="40537"/>
                      <a:pt x="45961" y="40454"/>
                      <a:pt x="45937" y="40358"/>
                    </a:cubicBezTo>
                    <a:cubicBezTo>
                      <a:pt x="46044" y="40347"/>
                      <a:pt x="46175" y="40323"/>
                      <a:pt x="46294" y="40299"/>
                    </a:cubicBezTo>
                    <a:close/>
                    <a:moveTo>
                      <a:pt x="45294" y="40501"/>
                    </a:moveTo>
                    <a:cubicBezTo>
                      <a:pt x="45354" y="40775"/>
                      <a:pt x="45425" y="41168"/>
                      <a:pt x="45604" y="41359"/>
                    </a:cubicBezTo>
                    <a:cubicBezTo>
                      <a:pt x="45544" y="41394"/>
                      <a:pt x="45473" y="41406"/>
                      <a:pt x="45413" y="41430"/>
                    </a:cubicBezTo>
                    <a:cubicBezTo>
                      <a:pt x="45401" y="41406"/>
                      <a:pt x="45378" y="41359"/>
                      <a:pt x="45366" y="41335"/>
                    </a:cubicBezTo>
                    <a:cubicBezTo>
                      <a:pt x="45342" y="41287"/>
                      <a:pt x="45306" y="41251"/>
                      <a:pt x="45258" y="41228"/>
                    </a:cubicBezTo>
                    <a:cubicBezTo>
                      <a:pt x="45175" y="41013"/>
                      <a:pt x="45104" y="40799"/>
                      <a:pt x="45044" y="40573"/>
                    </a:cubicBezTo>
                    <a:cubicBezTo>
                      <a:pt x="45044" y="40573"/>
                      <a:pt x="45044" y="40561"/>
                      <a:pt x="45020" y="40561"/>
                    </a:cubicBezTo>
                    <a:cubicBezTo>
                      <a:pt x="45116" y="40525"/>
                      <a:pt x="45199" y="40513"/>
                      <a:pt x="45294" y="40501"/>
                    </a:cubicBezTo>
                    <a:close/>
                    <a:moveTo>
                      <a:pt x="34340" y="37739"/>
                    </a:moveTo>
                    <a:cubicBezTo>
                      <a:pt x="37386" y="38305"/>
                      <a:pt x="40571" y="38507"/>
                      <a:pt x="43764" y="38507"/>
                    </a:cubicBezTo>
                    <a:cubicBezTo>
                      <a:pt x="45613" y="38507"/>
                      <a:pt x="47465" y="38439"/>
                      <a:pt x="49295" y="38334"/>
                    </a:cubicBezTo>
                    <a:lnTo>
                      <a:pt x="49295" y="38334"/>
                    </a:lnTo>
                    <a:cubicBezTo>
                      <a:pt x="43568" y="39489"/>
                      <a:pt x="37865" y="40739"/>
                      <a:pt x="32078" y="41609"/>
                    </a:cubicBezTo>
                    <a:cubicBezTo>
                      <a:pt x="32043" y="41597"/>
                      <a:pt x="32007" y="41585"/>
                      <a:pt x="31959" y="41585"/>
                    </a:cubicBezTo>
                    <a:cubicBezTo>
                      <a:pt x="26328" y="41573"/>
                      <a:pt x="20672" y="41239"/>
                      <a:pt x="15017" y="41108"/>
                    </a:cubicBezTo>
                    <a:cubicBezTo>
                      <a:pt x="13877" y="41049"/>
                      <a:pt x="12723" y="40993"/>
                      <a:pt x="11576" y="40993"/>
                    </a:cubicBezTo>
                    <a:cubicBezTo>
                      <a:pt x="10902" y="40993"/>
                      <a:pt x="10229" y="41012"/>
                      <a:pt x="9564" y="41061"/>
                    </a:cubicBezTo>
                    <a:lnTo>
                      <a:pt x="9147" y="41061"/>
                    </a:lnTo>
                    <a:cubicBezTo>
                      <a:pt x="17553" y="40168"/>
                      <a:pt x="25935" y="38692"/>
                      <a:pt x="34340" y="37739"/>
                    </a:cubicBezTo>
                    <a:close/>
                    <a:moveTo>
                      <a:pt x="6135" y="41537"/>
                    </a:moveTo>
                    <a:cubicBezTo>
                      <a:pt x="6182" y="41537"/>
                      <a:pt x="6242" y="41549"/>
                      <a:pt x="6289" y="41549"/>
                    </a:cubicBezTo>
                    <a:cubicBezTo>
                      <a:pt x="6123" y="41597"/>
                      <a:pt x="5944" y="41644"/>
                      <a:pt x="5777" y="41704"/>
                    </a:cubicBezTo>
                    <a:cubicBezTo>
                      <a:pt x="5777" y="41704"/>
                      <a:pt x="5777" y="41692"/>
                      <a:pt x="5765" y="41656"/>
                    </a:cubicBezTo>
                    <a:cubicBezTo>
                      <a:pt x="5754" y="41632"/>
                      <a:pt x="5754" y="41597"/>
                      <a:pt x="5730" y="41573"/>
                    </a:cubicBezTo>
                    <a:cubicBezTo>
                      <a:pt x="5849" y="41573"/>
                      <a:pt x="5992" y="41573"/>
                      <a:pt x="6111" y="41549"/>
                    </a:cubicBezTo>
                    <a:cubicBezTo>
                      <a:pt x="6123" y="41549"/>
                      <a:pt x="6123" y="41537"/>
                      <a:pt x="6135" y="41537"/>
                    </a:cubicBezTo>
                    <a:close/>
                    <a:moveTo>
                      <a:pt x="44449" y="40644"/>
                    </a:moveTo>
                    <a:cubicBezTo>
                      <a:pt x="44473" y="41001"/>
                      <a:pt x="44544" y="41347"/>
                      <a:pt x="44675" y="41692"/>
                    </a:cubicBezTo>
                    <a:cubicBezTo>
                      <a:pt x="44616" y="41704"/>
                      <a:pt x="44580" y="41716"/>
                      <a:pt x="44520" y="41751"/>
                    </a:cubicBezTo>
                    <a:cubicBezTo>
                      <a:pt x="44449" y="41466"/>
                      <a:pt x="44163" y="41251"/>
                      <a:pt x="44068" y="40978"/>
                    </a:cubicBezTo>
                    <a:cubicBezTo>
                      <a:pt x="44032" y="40835"/>
                      <a:pt x="43937" y="40775"/>
                      <a:pt x="43830" y="40763"/>
                    </a:cubicBezTo>
                    <a:cubicBezTo>
                      <a:pt x="44044" y="40716"/>
                      <a:pt x="44246" y="40692"/>
                      <a:pt x="44449" y="40644"/>
                    </a:cubicBezTo>
                    <a:close/>
                    <a:moveTo>
                      <a:pt x="43663" y="40763"/>
                    </a:moveTo>
                    <a:cubicBezTo>
                      <a:pt x="43568" y="40835"/>
                      <a:pt x="43461" y="40954"/>
                      <a:pt x="43508" y="41120"/>
                    </a:cubicBezTo>
                    <a:cubicBezTo>
                      <a:pt x="43568" y="41370"/>
                      <a:pt x="43711" y="41751"/>
                      <a:pt x="43949" y="41942"/>
                    </a:cubicBezTo>
                    <a:cubicBezTo>
                      <a:pt x="43830" y="41978"/>
                      <a:pt x="43699" y="42013"/>
                      <a:pt x="43580" y="42061"/>
                    </a:cubicBezTo>
                    <a:cubicBezTo>
                      <a:pt x="43532" y="41894"/>
                      <a:pt x="43401" y="41799"/>
                      <a:pt x="43294" y="41656"/>
                    </a:cubicBezTo>
                    <a:cubicBezTo>
                      <a:pt x="43163" y="41478"/>
                      <a:pt x="43068" y="41251"/>
                      <a:pt x="43044" y="41025"/>
                    </a:cubicBezTo>
                    <a:cubicBezTo>
                      <a:pt x="43044" y="40978"/>
                      <a:pt x="43008" y="40930"/>
                      <a:pt x="42984" y="40882"/>
                    </a:cubicBezTo>
                    <a:cubicBezTo>
                      <a:pt x="43211" y="40835"/>
                      <a:pt x="43449" y="40811"/>
                      <a:pt x="43663" y="40763"/>
                    </a:cubicBezTo>
                    <a:close/>
                    <a:moveTo>
                      <a:pt x="42461" y="40989"/>
                    </a:moveTo>
                    <a:cubicBezTo>
                      <a:pt x="42461" y="41001"/>
                      <a:pt x="42449" y="41013"/>
                      <a:pt x="42461" y="41049"/>
                    </a:cubicBezTo>
                    <a:cubicBezTo>
                      <a:pt x="42472" y="41406"/>
                      <a:pt x="42627" y="41990"/>
                      <a:pt x="42937" y="42287"/>
                    </a:cubicBezTo>
                    <a:cubicBezTo>
                      <a:pt x="42782" y="42347"/>
                      <a:pt x="42615" y="42382"/>
                      <a:pt x="42449" y="42430"/>
                    </a:cubicBezTo>
                    <a:cubicBezTo>
                      <a:pt x="42389" y="42347"/>
                      <a:pt x="42318" y="42263"/>
                      <a:pt x="42258" y="42144"/>
                    </a:cubicBezTo>
                    <a:cubicBezTo>
                      <a:pt x="42091" y="41906"/>
                      <a:pt x="42020" y="41644"/>
                      <a:pt x="41960" y="41359"/>
                    </a:cubicBezTo>
                    <a:cubicBezTo>
                      <a:pt x="41934" y="41208"/>
                      <a:pt x="41806" y="41139"/>
                      <a:pt x="41674" y="41139"/>
                    </a:cubicBezTo>
                    <a:cubicBezTo>
                      <a:pt x="41503" y="41139"/>
                      <a:pt x="41326" y="41253"/>
                      <a:pt x="41353" y="41454"/>
                    </a:cubicBezTo>
                    <a:cubicBezTo>
                      <a:pt x="41389" y="41751"/>
                      <a:pt x="41508" y="42299"/>
                      <a:pt x="41746" y="42644"/>
                    </a:cubicBezTo>
                    <a:cubicBezTo>
                      <a:pt x="41568" y="42704"/>
                      <a:pt x="41389" y="42740"/>
                      <a:pt x="41210" y="42799"/>
                    </a:cubicBezTo>
                    <a:lnTo>
                      <a:pt x="41198" y="42799"/>
                    </a:lnTo>
                    <a:cubicBezTo>
                      <a:pt x="41175" y="42644"/>
                      <a:pt x="41079" y="42478"/>
                      <a:pt x="41008" y="42299"/>
                    </a:cubicBezTo>
                    <a:cubicBezTo>
                      <a:pt x="40877" y="41954"/>
                      <a:pt x="40722" y="41609"/>
                      <a:pt x="40591" y="41275"/>
                    </a:cubicBezTo>
                    <a:cubicBezTo>
                      <a:pt x="41210" y="41180"/>
                      <a:pt x="41841" y="41097"/>
                      <a:pt x="42461" y="40989"/>
                    </a:cubicBezTo>
                    <a:close/>
                    <a:moveTo>
                      <a:pt x="38293" y="42966"/>
                    </a:moveTo>
                    <a:lnTo>
                      <a:pt x="38293" y="42966"/>
                    </a:lnTo>
                    <a:cubicBezTo>
                      <a:pt x="38299" y="42972"/>
                      <a:pt x="38299" y="42975"/>
                      <a:pt x="38298" y="42975"/>
                    </a:cubicBezTo>
                    <a:cubicBezTo>
                      <a:pt x="38296" y="42975"/>
                      <a:pt x="38293" y="42972"/>
                      <a:pt x="38293" y="42966"/>
                    </a:cubicBezTo>
                    <a:close/>
                    <a:moveTo>
                      <a:pt x="39996" y="41347"/>
                    </a:moveTo>
                    <a:lnTo>
                      <a:pt x="39996" y="41394"/>
                    </a:lnTo>
                    <a:cubicBezTo>
                      <a:pt x="40127" y="41763"/>
                      <a:pt x="40258" y="42144"/>
                      <a:pt x="40401" y="42513"/>
                    </a:cubicBezTo>
                    <a:cubicBezTo>
                      <a:pt x="40436" y="42668"/>
                      <a:pt x="40484" y="42811"/>
                      <a:pt x="40556" y="42954"/>
                    </a:cubicBezTo>
                    <a:cubicBezTo>
                      <a:pt x="40341" y="43013"/>
                      <a:pt x="40127" y="43073"/>
                      <a:pt x="39901" y="43109"/>
                    </a:cubicBezTo>
                    <a:cubicBezTo>
                      <a:pt x="40020" y="42954"/>
                      <a:pt x="39913" y="42680"/>
                      <a:pt x="39794" y="42502"/>
                    </a:cubicBezTo>
                    <a:cubicBezTo>
                      <a:pt x="39567" y="42168"/>
                      <a:pt x="39413" y="41799"/>
                      <a:pt x="39305" y="41406"/>
                    </a:cubicBezTo>
                    <a:cubicBezTo>
                      <a:pt x="39532" y="41406"/>
                      <a:pt x="39758" y="41370"/>
                      <a:pt x="39996" y="41347"/>
                    </a:cubicBezTo>
                    <a:close/>
                    <a:moveTo>
                      <a:pt x="54164" y="42835"/>
                    </a:moveTo>
                    <a:lnTo>
                      <a:pt x="54164" y="42835"/>
                    </a:lnTo>
                    <a:cubicBezTo>
                      <a:pt x="54129" y="42918"/>
                      <a:pt x="54129" y="43013"/>
                      <a:pt x="54224" y="43061"/>
                    </a:cubicBezTo>
                    <a:lnTo>
                      <a:pt x="54355" y="43144"/>
                    </a:lnTo>
                    <a:lnTo>
                      <a:pt x="53950" y="42918"/>
                    </a:lnTo>
                    <a:cubicBezTo>
                      <a:pt x="54033" y="42894"/>
                      <a:pt x="54093" y="42859"/>
                      <a:pt x="54164" y="42835"/>
                    </a:cubicBezTo>
                    <a:close/>
                    <a:moveTo>
                      <a:pt x="38686" y="41513"/>
                    </a:moveTo>
                    <a:cubicBezTo>
                      <a:pt x="38722" y="41882"/>
                      <a:pt x="38829" y="42251"/>
                      <a:pt x="38984" y="42597"/>
                    </a:cubicBezTo>
                    <a:cubicBezTo>
                      <a:pt x="39091" y="42811"/>
                      <a:pt x="39234" y="43144"/>
                      <a:pt x="39472" y="43228"/>
                    </a:cubicBezTo>
                    <a:cubicBezTo>
                      <a:pt x="39186" y="43311"/>
                      <a:pt x="38901" y="43383"/>
                      <a:pt x="38627" y="43442"/>
                    </a:cubicBezTo>
                    <a:cubicBezTo>
                      <a:pt x="38651" y="43383"/>
                      <a:pt x="38686" y="43323"/>
                      <a:pt x="38686" y="43228"/>
                    </a:cubicBezTo>
                    <a:cubicBezTo>
                      <a:pt x="38686" y="43109"/>
                      <a:pt x="38603" y="43013"/>
                      <a:pt x="38520" y="42966"/>
                    </a:cubicBezTo>
                    <a:lnTo>
                      <a:pt x="38508" y="42954"/>
                    </a:lnTo>
                    <a:cubicBezTo>
                      <a:pt x="38460" y="42930"/>
                      <a:pt x="38436" y="42894"/>
                      <a:pt x="38436" y="42811"/>
                    </a:cubicBezTo>
                    <a:cubicBezTo>
                      <a:pt x="38341" y="42668"/>
                      <a:pt x="38281" y="42502"/>
                      <a:pt x="38210" y="42335"/>
                    </a:cubicBezTo>
                    <a:cubicBezTo>
                      <a:pt x="38091" y="42085"/>
                      <a:pt x="37972" y="41835"/>
                      <a:pt x="37841" y="41585"/>
                    </a:cubicBezTo>
                    <a:cubicBezTo>
                      <a:pt x="38115" y="41585"/>
                      <a:pt x="38400" y="41549"/>
                      <a:pt x="38686" y="41513"/>
                    </a:cubicBezTo>
                    <a:close/>
                    <a:moveTo>
                      <a:pt x="37150" y="41692"/>
                    </a:moveTo>
                    <a:cubicBezTo>
                      <a:pt x="37269" y="42013"/>
                      <a:pt x="37388" y="42323"/>
                      <a:pt x="37508" y="42656"/>
                    </a:cubicBezTo>
                    <a:cubicBezTo>
                      <a:pt x="37603" y="42906"/>
                      <a:pt x="37662" y="43252"/>
                      <a:pt x="37841" y="43454"/>
                    </a:cubicBezTo>
                    <a:cubicBezTo>
                      <a:pt x="37900" y="43514"/>
                      <a:pt x="37972" y="43561"/>
                      <a:pt x="38055" y="43597"/>
                    </a:cubicBezTo>
                    <a:cubicBezTo>
                      <a:pt x="37865" y="43633"/>
                      <a:pt x="37686" y="43680"/>
                      <a:pt x="37496" y="43728"/>
                    </a:cubicBezTo>
                    <a:cubicBezTo>
                      <a:pt x="37579" y="43514"/>
                      <a:pt x="37519" y="43275"/>
                      <a:pt x="37257" y="43240"/>
                    </a:cubicBezTo>
                    <a:cubicBezTo>
                      <a:pt x="37150" y="43025"/>
                      <a:pt x="37103" y="42716"/>
                      <a:pt x="37043" y="42537"/>
                    </a:cubicBezTo>
                    <a:cubicBezTo>
                      <a:pt x="36960" y="42263"/>
                      <a:pt x="36865" y="42001"/>
                      <a:pt x="36781" y="41716"/>
                    </a:cubicBezTo>
                    <a:cubicBezTo>
                      <a:pt x="36900" y="41716"/>
                      <a:pt x="37031" y="41704"/>
                      <a:pt x="37150" y="41692"/>
                    </a:cubicBezTo>
                    <a:close/>
                    <a:moveTo>
                      <a:pt x="54251" y="40194"/>
                    </a:moveTo>
                    <a:cubicBezTo>
                      <a:pt x="54540" y="40194"/>
                      <a:pt x="54758" y="40253"/>
                      <a:pt x="54867" y="40394"/>
                    </a:cubicBezTo>
                    <a:cubicBezTo>
                      <a:pt x="54819" y="40525"/>
                      <a:pt x="54795" y="40680"/>
                      <a:pt x="54783" y="40835"/>
                    </a:cubicBezTo>
                    <a:cubicBezTo>
                      <a:pt x="54760" y="41097"/>
                      <a:pt x="54700" y="41394"/>
                      <a:pt x="54783" y="41632"/>
                    </a:cubicBezTo>
                    <a:cubicBezTo>
                      <a:pt x="54795" y="41668"/>
                      <a:pt x="54831" y="41716"/>
                      <a:pt x="54879" y="41728"/>
                    </a:cubicBezTo>
                    <a:cubicBezTo>
                      <a:pt x="54879" y="41763"/>
                      <a:pt x="54867" y="41775"/>
                      <a:pt x="54867" y="41811"/>
                    </a:cubicBezTo>
                    <a:lnTo>
                      <a:pt x="54867" y="41835"/>
                    </a:lnTo>
                    <a:cubicBezTo>
                      <a:pt x="54831" y="41847"/>
                      <a:pt x="54819" y="41882"/>
                      <a:pt x="54819" y="41906"/>
                    </a:cubicBezTo>
                    <a:cubicBezTo>
                      <a:pt x="53629" y="42263"/>
                      <a:pt x="52462" y="42621"/>
                      <a:pt x="51307" y="43002"/>
                    </a:cubicBezTo>
                    <a:cubicBezTo>
                      <a:pt x="51319" y="42966"/>
                      <a:pt x="51331" y="42942"/>
                      <a:pt x="51319" y="42894"/>
                    </a:cubicBezTo>
                    <a:cubicBezTo>
                      <a:pt x="51295" y="42740"/>
                      <a:pt x="51259" y="42621"/>
                      <a:pt x="51212" y="42478"/>
                    </a:cubicBezTo>
                    <a:cubicBezTo>
                      <a:pt x="51183" y="42388"/>
                      <a:pt x="51110" y="42349"/>
                      <a:pt x="51037" y="42349"/>
                    </a:cubicBezTo>
                    <a:cubicBezTo>
                      <a:pt x="50925" y="42349"/>
                      <a:pt x="50811" y="42441"/>
                      <a:pt x="50854" y="42585"/>
                    </a:cubicBezTo>
                    <a:cubicBezTo>
                      <a:pt x="50902" y="42740"/>
                      <a:pt x="50962" y="42859"/>
                      <a:pt x="51033" y="43013"/>
                    </a:cubicBezTo>
                    <a:cubicBezTo>
                      <a:pt x="51045" y="43037"/>
                      <a:pt x="51069" y="43037"/>
                      <a:pt x="51093" y="43061"/>
                    </a:cubicBezTo>
                    <a:cubicBezTo>
                      <a:pt x="50164" y="43359"/>
                      <a:pt x="49223" y="43668"/>
                      <a:pt x="48283" y="43978"/>
                    </a:cubicBezTo>
                    <a:cubicBezTo>
                      <a:pt x="48199" y="43716"/>
                      <a:pt x="48045" y="43454"/>
                      <a:pt x="47937" y="43192"/>
                    </a:cubicBezTo>
                    <a:cubicBezTo>
                      <a:pt x="47830" y="42894"/>
                      <a:pt x="47747" y="42597"/>
                      <a:pt x="47675" y="42299"/>
                    </a:cubicBezTo>
                    <a:lnTo>
                      <a:pt x="49188" y="41811"/>
                    </a:lnTo>
                    <a:cubicBezTo>
                      <a:pt x="49584" y="41672"/>
                      <a:pt x="52808" y="40194"/>
                      <a:pt x="54251" y="40194"/>
                    </a:cubicBezTo>
                    <a:close/>
                    <a:moveTo>
                      <a:pt x="36031" y="41811"/>
                    </a:moveTo>
                    <a:cubicBezTo>
                      <a:pt x="36138" y="42216"/>
                      <a:pt x="36257" y="42621"/>
                      <a:pt x="36365" y="43037"/>
                    </a:cubicBezTo>
                    <a:cubicBezTo>
                      <a:pt x="36436" y="43323"/>
                      <a:pt x="36484" y="43740"/>
                      <a:pt x="36734" y="43930"/>
                    </a:cubicBezTo>
                    <a:cubicBezTo>
                      <a:pt x="36543" y="43978"/>
                      <a:pt x="36353" y="44037"/>
                      <a:pt x="36138" y="44085"/>
                    </a:cubicBezTo>
                    <a:cubicBezTo>
                      <a:pt x="36150" y="44061"/>
                      <a:pt x="36186" y="44049"/>
                      <a:pt x="36198" y="44026"/>
                    </a:cubicBezTo>
                    <a:cubicBezTo>
                      <a:pt x="36412" y="43728"/>
                      <a:pt x="36210" y="43406"/>
                      <a:pt x="36114" y="43097"/>
                    </a:cubicBezTo>
                    <a:lnTo>
                      <a:pt x="35757" y="42025"/>
                    </a:lnTo>
                    <a:cubicBezTo>
                      <a:pt x="35722" y="41942"/>
                      <a:pt x="35662" y="41882"/>
                      <a:pt x="35603" y="41835"/>
                    </a:cubicBezTo>
                    <a:cubicBezTo>
                      <a:pt x="35757" y="41835"/>
                      <a:pt x="35888" y="41823"/>
                      <a:pt x="36031" y="41811"/>
                    </a:cubicBezTo>
                    <a:close/>
                    <a:moveTo>
                      <a:pt x="35222" y="41882"/>
                    </a:moveTo>
                    <a:lnTo>
                      <a:pt x="35222" y="41882"/>
                    </a:lnTo>
                    <a:cubicBezTo>
                      <a:pt x="35126" y="41954"/>
                      <a:pt x="35079" y="42061"/>
                      <a:pt x="35114" y="42204"/>
                    </a:cubicBezTo>
                    <a:cubicBezTo>
                      <a:pt x="35198" y="42561"/>
                      <a:pt x="35305" y="42942"/>
                      <a:pt x="35400" y="43299"/>
                    </a:cubicBezTo>
                    <a:cubicBezTo>
                      <a:pt x="35472" y="43609"/>
                      <a:pt x="35483" y="43978"/>
                      <a:pt x="35817" y="44109"/>
                    </a:cubicBezTo>
                    <a:cubicBezTo>
                      <a:pt x="35841" y="44133"/>
                      <a:pt x="35876" y="44133"/>
                      <a:pt x="35900" y="44145"/>
                    </a:cubicBezTo>
                    <a:cubicBezTo>
                      <a:pt x="35769" y="44168"/>
                      <a:pt x="35626" y="44216"/>
                      <a:pt x="35495" y="44252"/>
                    </a:cubicBezTo>
                    <a:cubicBezTo>
                      <a:pt x="35579" y="43918"/>
                      <a:pt x="35352" y="43597"/>
                      <a:pt x="35222" y="43275"/>
                    </a:cubicBezTo>
                    <a:cubicBezTo>
                      <a:pt x="35031" y="42871"/>
                      <a:pt x="34876" y="42478"/>
                      <a:pt x="34698" y="42073"/>
                    </a:cubicBezTo>
                    <a:cubicBezTo>
                      <a:pt x="34662" y="42013"/>
                      <a:pt x="34626" y="41966"/>
                      <a:pt x="34579" y="41942"/>
                    </a:cubicBezTo>
                    <a:cubicBezTo>
                      <a:pt x="34781" y="41918"/>
                      <a:pt x="35007" y="41894"/>
                      <a:pt x="35222" y="41882"/>
                    </a:cubicBezTo>
                    <a:close/>
                    <a:moveTo>
                      <a:pt x="47342" y="42406"/>
                    </a:moveTo>
                    <a:cubicBezTo>
                      <a:pt x="47402" y="42728"/>
                      <a:pt x="47485" y="43061"/>
                      <a:pt x="47580" y="43371"/>
                    </a:cubicBezTo>
                    <a:cubicBezTo>
                      <a:pt x="47664" y="43609"/>
                      <a:pt x="47735" y="43895"/>
                      <a:pt x="47866" y="44109"/>
                    </a:cubicBezTo>
                    <a:cubicBezTo>
                      <a:pt x="47735" y="44168"/>
                      <a:pt x="47580" y="44228"/>
                      <a:pt x="47437" y="44276"/>
                    </a:cubicBezTo>
                    <a:cubicBezTo>
                      <a:pt x="47342" y="43692"/>
                      <a:pt x="47092" y="43097"/>
                      <a:pt x="46866" y="42549"/>
                    </a:cubicBezTo>
                    <a:cubicBezTo>
                      <a:pt x="47033" y="42502"/>
                      <a:pt x="47199" y="42466"/>
                      <a:pt x="47342" y="42406"/>
                    </a:cubicBezTo>
                    <a:close/>
                    <a:moveTo>
                      <a:pt x="54772" y="42597"/>
                    </a:moveTo>
                    <a:cubicBezTo>
                      <a:pt x="54724" y="42680"/>
                      <a:pt x="54724" y="42799"/>
                      <a:pt x="54843" y="42859"/>
                    </a:cubicBezTo>
                    <a:lnTo>
                      <a:pt x="55117" y="43002"/>
                    </a:lnTo>
                    <a:cubicBezTo>
                      <a:pt x="55145" y="43013"/>
                      <a:pt x="55175" y="43019"/>
                      <a:pt x="55205" y="43019"/>
                    </a:cubicBezTo>
                    <a:cubicBezTo>
                      <a:pt x="55266" y="43019"/>
                      <a:pt x="55327" y="42998"/>
                      <a:pt x="55367" y="42966"/>
                    </a:cubicBezTo>
                    <a:lnTo>
                      <a:pt x="55379" y="42978"/>
                    </a:lnTo>
                    <a:cubicBezTo>
                      <a:pt x="56153" y="43502"/>
                      <a:pt x="57224" y="43609"/>
                      <a:pt x="58141" y="43764"/>
                    </a:cubicBezTo>
                    <a:cubicBezTo>
                      <a:pt x="58439" y="43823"/>
                      <a:pt x="58748" y="43883"/>
                      <a:pt x="59070" y="43930"/>
                    </a:cubicBezTo>
                    <a:cubicBezTo>
                      <a:pt x="59010" y="44002"/>
                      <a:pt x="58998" y="44109"/>
                      <a:pt x="59046" y="44192"/>
                    </a:cubicBezTo>
                    <a:lnTo>
                      <a:pt x="59058" y="44204"/>
                    </a:lnTo>
                    <a:cubicBezTo>
                      <a:pt x="58986" y="44168"/>
                      <a:pt x="58879" y="44145"/>
                      <a:pt x="58879" y="44145"/>
                    </a:cubicBezTo>
                    <a:cubicBezTo>
                      <a:pt x="58849" y="44134"/>
                      <a:pt x="58820" y="44130"/>
                      <a:pt x="58794" y="44130"/>
                    </a:cubicBezTo>
                    <a:cubicBezTo>
                      <a:pt x="58631" y="44130"/>
                      <a:pt x="58541" y="44301"/>
                      <a:pt x="58582" y="44454"/>
                    </a:cubicBezTo>
                    <a:lnTo>
                      <a:pt x="58510" y="44454"/>
                    </a:lnTo>
                    <a:cubicBezTo>
                      <a:pt x="58474" y="44442"/>
                      <a:pt x="58451" y="44407"/>
                      <a:pt x="58415" y="44395"/>
                    </a:cubicBezTo>
                    <a:cubicBezTo>
                      <a:pt x="58343" y="44347"/>
                      <a:pt x="58272" y="44323"/>
                      <a:pt x="58177" y="44276"/>
                    </a:cubicBezTo>
                    <a:cubicBezTo>
                      <a:pt x="58034" y="44204"/>
                      <a:pt x="57867" y="44109"/>
                      <a:pt x="57724" y="44037"/>
                    </a:cubicBezTo>
                    <a:cubicBezTo>
                      <a:pt x="57708" y="44029"/>
                      <a:pt x="57691" y="44025"/>
                      <a:pt x="57676" y="44025"/>
                    </a:cubicBezTo>
                    <a:cubicBezTo>
                      <a:pt x="57580" y="44025"/>
                      <a:pt x="57515" y="44165"/>
                      <a:pt x="57617" y="44216"/>
                    </a:cubicBezTo>
                    <a:cubicBezTo>
                      <a:pt x="57748" y="44287"/>
                      <a:pt x="57879" y="44371"/>
                      <a:pt x="57998" y="44442"/>
                    </a:cubicBezTo>
                    <a:cubicBezTo>
                      <a:pt x="57879" y="44442"/>
                      <a:pt x="57748" y="44442"/>
                      <a:pt x="57629" y="44454"/>
                    </a:cubicBezTo>
                    <a:cubicBezTo>
                      <a:pt x="57224" y="44252"/>
                      <a:pt x="56796" y="44073"/>
                      <a:pt x="56379" y="43871"/>
                    </a:cubicBezTo>
                    <a:cubicBezTo>
                      <a:pt x="55688" y="43549"/>
                      <a:pt x="55034" y="43180"/>
                      <a:pt x="54379" y="42775"/>
                    </a:cubicBezTo>
                    <a:cubicBezTo>
                      <a:pt x="54367" y="42775"/>
                      <a:pt x="54367" y="42775"/>
                      <a:pt x="54355" y="42763"/>
                    </a:cubicBezTo>
                    <a:cubicBezTo>
                      <a:pt x="54486" y="42704"/>
                      <a:pt x="54617" y="42656"/>
                      <a:pt x="54772" y="42597"/>
                    </a:cubicBezTo>
                    <a:close/>
                    <a:moveTo>
                      <a:pt x="56610" y="44517"/>
                    </a:moveTo>
                    <a:cubicBezTo>
                      <a:pt x="56611" y="44517"/>
                      <a:pt x="56611" y="44520"/>
                      <a:pt x="56605" y="44526"/>
                    </a:cubicBezTo>
                    <a:cubicBezTo>
                      <a:pt x="56605" y="44520"/>
                      <a:pt x="56608" y="44517"/>
                      <a:pt x="56610" y="44517"/>
                    </a:cubicBezTo>
                    <a:close/>
                    <a:moveTo>
                      <a:pt x="34233" y="41990"/>
                    </a:moveTo>
                    <a:lnTo>
                      <a:pt x="34233" y="41990"/>
                    </a:lnTo>
                    <a:cubicBezTo>
                      <a:pt x="34114" y="42061"/>
                      <a:pt x="34043" y="42192"/>
                      <a:pt x="34090" y="42347"/>
                    </a:cubicBezTo>
                    <a:cubicBezTo>
                      <a:pt x="34221" y="42763"/>
                      <a:pt x="34364" y="43180"/>
                      <a:pt x="34507" y="43597"/>
                    </a:cubicBezTo>
                    <a:cubicBezTo>
                      <a:pt x="34602" y="43895"/>
                      <a:pt x="34662" y="44228"/>
                      <a:pt x="34888" y="44442"/>
                    </a:cubicBezTo>
                    <a:cubicBezTo>
                      <a:pt x="34769" y="44466"/>
                      <a:pt x="34650" y="44514"/>
                      <a:pt x="34531" y="44549"/>
                    </a:cubicBezTo>
                    <a:cubicBezTo>
                      <a:pt x="34519" y="44514"/>
                      <a:pt x="34519" y="44466"/>
                      <a:pt x="34483" y="44430"/>
                    </a:cubicBezTo>
                    <a:cubicBezTo>
                      <a:pt x="34448" y="44287"/>
                      <a:pt x="34412" y="44156"/>
                      <a:pt x="34364" y="44026"/>
                    </a:cubicBezTo>
                    <a:cubicBezTo>
                      <a:pt x="34305" y="43835"/>
                      <a:pt x="34245" y="43621"/>
                      <a:pt x="34209" y="43430"/>
                    </a:cubicBezTo>
                    <a:cubicBezTo>
                      <a:pt x="34067" y="42966"/>
                      <a:pt x="33936" y="42490"/>
                      <a:pt x="33805" y="42025"/>
                    </a:cubicBezTo>
                    <a:cubicBezTo>
                      <a:pt x="33948" y="42013"/>
                      <a:pt x="34090" y="42001"/>
                      <a:pt x="34233" y="41990"/>
                    </a:cubicBezTo>
                    <a:close/>
                    <a:moveTo>
                      <a:pt x="53605" y="43073"/>
                    </a:moveTo>
                    <a:cubicBezTo>
                      <a:pt x="53629" y="43109"/>
                      <a:pt x="53640" y="43144"/>
                      <a:pt x="53688" y="43180"/>
                    </a:cubicBezTo>
                    <a:cubicBezTo>
                      <a:pt x="54141" y="43490"/>
                      <a:pt x="54605" y="43799"/>
                      <a:pt x="55081" y="44097"/>
                    </a:cubicBezTo>
                    <a:cubicBezTo>
                      <a:pt x="55343" y="44264"/>
                      <a:pt x="55569" y="44442"/>
                      <a:pt x="55843" y="44585"/>
                    </a:cubicBezTo>
                    <a:cubicBezTo>
                      <a:pt x="55724" y="44609"/>
                      <a:pt x="55617" y="44621"/>
                      <a:pt x="55498" y="44633"/>
                    </a:cubicBezTo>
                    <a:cubicBezTo>
                      <a:pt x="55545" y="44561"/>
                      <a:pt x="55545" y="44442"/>
                      <a:pt x="55462" y="44383"/>
                    </a:cubicBezTo>
                    <a:cubicBezTo>
                      <a:pt x="54783" y="43918"/>
                      <a:pt x="54010" y="43561"/>
                      <a:pt x="53271" y="43204"/>
                    </a:cubicBezTo>
                    <a:cubicBezTo>
                      <a:pt x="53390" y="43156"/>
                      <a:pt x="53486" y="43109"/>
                      <a:pt x="53605" y="43073"/>
                    </a:cubicBezTo>
                    <a:close/>
                    <a:moveTo>
                      <a:pt x="52902" y="43359"/>
                    </a:moveTo>
                    <a:cubicBezTo>
                      <a:pt x="53676" y="43811"/>
                      <a:pt x="54450" y="44311"/>
                      <a:pt x="55284" y="44668"/>
                    </a:cubicBezTo>
                    <a:lnTo>
                      <a:pt x="54926" y="44704"/>
                    </a:lnTo>
                    <a:cubicBezTo>
                      <a:pt x="54236" y="44192"/>
                      <a:pt x="53402" y="43835"/>
                      <a:pt x="52605" y="43478"/>
                    </a:cubicBezTo>
                    <a:cubicBezTo>
                      <a:pt x="52700" y="43430"/>
                      <a:pt x="52795" y="43394"/>
                      <a:pt x="52902" y="43359"/>
                    </a:cubicBezTo>
                    <a:close/>
                    <a:moveTo>
                      <a:pt x="33162" y="42073"/>
                    </a:moveTo>
                    <a:lnTo>
                      <a:pt x="33162" y="42192"/>
                    </a:lnTo>
                    <a:lnTo>
                      <a:pt x="33650" y="44109"/>
                    </a:lnTo>
                    <a:cubicBezTo>
                      <a:pt x="33709" y="44323"/>
                      <a:pt x="33745" y="44561"/>
                      <a:pt x="33817" y="44764"/>
                    </a:cubicBezTo>
                    <a:cubicBezTo>
                      <a:pt x="33745" y="44799"/>
                      <a:pt x="33638" y="44823"/>
                      <a:pt x="33531" y="44859"/>
                    </a:cubicBezTo>
                    <a:cubicBezTo>
                      <a:pt x="33495" y="44490"/>
                      <a:pt x="33352" y="44109"/>
                      <a:pt x="33245" y="43752"/>
                    </a:cubicBezTo>
                    <a:cubicBezTo>
                      <a:pt x="33090" y="43240"/>
                      <a:pt x="32936" y="42704"/>
                      <a:pt x="32769" y="42180"/>
                    </a:cubicBezTo>
                    <a:cubicBezTo>
                      <a:pt x="32757" y="42144"/>
                      <a:pt x="32745" y="42132"/>
                      <a:pt x="32733" y="42109"/>
                    </a:cubicBezTo>
                    <a:cubicBezTo>
                      <a:pt x="32876" y="42085"/>
                      <a:pt x="33031" y="42073"/>
                      <a:pt x="33162" y="42073"/>
                    </a:cubicBezTo>
                    <a:close/>
                    <a:moveTo>
                      <a:pt x="52045" y="43692"/>
                    </a:moveTo>
                    <a:cubicBezTo>
                      <a:pt x="52712" y="44085"/>
                      <a:pt x="53402" y="44514"/>
                      <a:pt x="54117" y="44823"/>
                    </a:cubicBezTo>
                    <a:cubicBezTo>
                      <a:pt x="53950" y="44859"/>
                      <a:pt x="53807" y="44883"/>
                      <a:pt x="53640" y="44918"/>
                    </a:cubicBezTo>
                    <a:cubicBezTo>
                      <a:pt x="52926" y="44561"/>
                      <a:pt x="52188" y="44252"/>
                      <a:pt x="51450" y="43930"/>
                    </a:cubicBezTo>
                    <a:cubicBezTo>
                      <a:pt x="51640" y="43859"/>
                      <a:pt x="51855" y="43787"/>
                      <a:pt x="52045" y="43692"/>
                    </a:cubicBezTo>
                    <a:close/>
                    <a:moveTo>
                      <a:pt x="46521" y="42656"/>
                    </a:moveTo>
                    <a:cubicBezTo>
                      <a:pt x="46675" y="43240"/>
                      <a:pt x="46818" y="43871"/>
                      <a:pt x="47104" y="44395"/>
                    </a:cubicBezTo>
                    <a:cubicBezTo>
                      <a:pt x="46925" y="44454"/>
                      <a:pt x="46782" y="44502"/>
                      <a:pt x="46628" y="44561"/>
                    </a:cubicBezTo>
                    <a:cubicBezTo>
                      <a:pt x="46568" y="44371"/>
                      <a:pt x="46485" y="44168"/>
                      <a:pt x="46425" y="43990"/>
                    </a:cubicBezTo>
                    <a:cubicBezTo>
                      <a:pt x="46306" y="43633"/>
                      <a:pt x="46151" y="43311"/>
                      <a:pt x="46009" y="42966"/>
                    </a:cubicBezTo>
                    <a:cubicBezTo>
                      <a:pt x="45984" y="42909"/>
                      <a:pt x="45941" y="42886"/>
                      <a:pt x="45895" y="42886"/>
                    </a:cubicBezTo>
                    <a:cubicBezTo>
                      <a:pt x="45806" y="42886"/>
                      <a:pt x="45707" y="42975"/>
                      <a:pt x="45723" y="43085"/>
                    </a:cubicBezTo>
                    <a:cubicBezTo>
                      <a:pt x="45806" y="43490"/>
                      <a:pt x="45901" y="43871"/>
                      <a:pt x="46020" y="44264"/>
                    </a:cubicBezTo>
                    <a:cubicBezTo>
                      <a:pt x="46068" y="44407"/>
                      <a:pt x="46092" y="44573"/>
                      <a:pt x="46140" y="44728"/>
                    </a:cubicBezTo>
                    <a:cubicBezTo>
                      <a:pt x="45890" y="44811"/>
                      <a:pt x="45628" y="44907"/>
                      <a:pt x="45389" y="44978"/>
                    </a:cubicBezTo>
                    <a:cubicBezTo>
                      <a:pt x="45294" y="44347"/>
                      <a:pt x="45008" y="43692"/>
                      <a:pt x="44770" y="43156"/>
                    </a:cubicBezTo>
                    <a:cubicBezTo>
                      <a:pt x="45366" y="43002"/>
                      <a:pt x="45949" y="42823"/>
                      <a:pt x="46521" y="42656"/>
                    </a:cubicBezTo>
                    <a:close/>
                    <a:moveTo>
                      <a:pt x="32586" y="45187"/>
                    </a:moveTo>
                    <a:cubicBezTo>
                      <a:pt x="32589" y="45187"/>
                      <a:pt x="32594" y="45188"/>
                      <a:pt x="32602" y="45192"/>
                    </a:cubicBezTo>
                    <a:cubicBezTo>
                      <a:pt x="32586" y="45192"/>
                      <a:pt x="32581" y="45187"/>
                      <a:pt x="32586" y="45187"/>
                    </a:cubicBezTo>
                    <a:close/>
                    <a:moveTo>
                      <a:pt x="32257" y="42323"/>
                    </a:moveTo>
                    <a:lnTo>
                      <a:pt x="32257" y="42359"/>
                    </a:lnTo>
                    <a:cubicBezTo>
                      <a:pt x="32388" y="42894"/>
                      <a:pt x="32507" y="43430"/>
                      <a:pt x="32638" y="43966"/>
                    </a:cubicBezTo>
                    <a:cubicBezTo>
                      <a:pt x="32733" y="44335"/>
                      <a:pt x="32793" y="44752"/>
                      <a:pt x="32971" y="45097"/>
                    </a:cubicBezTo>
                    <a:cubicBezTo>
                      <a:pt x="32840" y="45109"/>
                      <a:pt x="32721" y="45157"/>
                      <a:pt x="32602" y="45192"/>
                    </a:cubicBezTo>
                    <a:cubicBezTo>
                      <a:pt x="32578" y="45180"/>
                      <a:pt x="32566" y="45169"/>
                      <a:pt x="32555" y="45169"/>
                    </a:cubicBezTo>
                    <a:cubicBezTo>
                      <a:pt x="32543" y="45157"/>
                      <a:pt x="32507" y="45157"/>
                      <a:pt x="32495" y="45157"/>
                    </a:cubicBezTo>
                    <a:cubicBezTo>
                      <a:pt x="32495" y="45109"/>
                      <a:pt x="32483" y="45061"/>
                      <a:pt x="32447" y="45002"/>
                    </a:cubicBezTo>
                    <a:lnTo>
                      <a:pt x="32400" y="44823"/>
                    </a:lnTo>
                    <a:cubicBezTo>
                      <a:pt x="32364" y="44597"/>
                      <a:pt x="32316" y="44395"/>
                      <a:pt x="32281" y="44168"/>
                    </a:cubicBezTo>
                    <a:cubicBezTo>
                      <a:pt x="32209" y="43728"/>
                      <a:pt x="32138" y="43264"/>
                      <a:pt x="32090" y="42799"/>
                    </a:cubicBezTo>
                    <a:cubicBezTo>
                      <a:pt x="32090" y="42740"/>
                      <a:pt x="32043" y="42716"/>
                      <a:pt x="32007" y="42692"/>
                    </a:cubicBezTo>
                    <a:cubicBezTo>
                      <a:pt x="32150" y="42621"/>
                      <a:pt x="32245" y="42478"/>
                      <a:pt x="32245" y="42323"/>
                    </a:cubicBezTo>
                    <a:close/>
                    <a:moveTo>
                      <a:pt x="1348" y="45109"/>
                    </a:moveTo>
                    <a:cubicBezTo>
                      <a:pt x="1360" y="45109"/>
                      <a:pt x="1384" y="45109"/>
                      <a:pt x="1408" y="45121"/>
                    </a:cubicBezTo>
                    <a:cubicBezTo>
                      <a:pt x="1324" y="45157"/>
                      <a:pt x="1265" y="45192"/>
                      <a:pt x="1193" y="45228"/>
                    </a:cubicBezTo>
                    <a:cubicBezTo>
                      <a:pt x="1205" y="45180"/>
                      <a:pt x="1241" y="45157"/>
                      <a:pt x="1313" y="45121"/>
                    </a:cubicBezTo>
                    <a:cubicBezTo>
                      <a:pt x="1324" y="45121"/>
                      <a:pt x="1324" y="45109"/>
                      <a:pt x="1348" y="45109"/>
                    </a:cubicBezTo>
                    <a:close/>
                    <a:moveTo>
                      <a:pt x="8313" y="41823"/>
                    </a:moveTo>
                    <a:cubicBezTo>
                      <a:pt x="13546" y="42364"/>
                      <a:pt x="18920" y="42432"/>
                      <a:pt x="24234" y="42432"/>
                    </a:cubicBezTo>
                    <a:cubicBezTo>
                      <a:pt x="24881" y="42432"/>
                      <a:pt x="25528" y="42431"/>
                      <a:pt x="26173" y="42430"/>
                    </a:cubicBezTo>
                    <a:cubicBezTo>
                      <a:pt x="27911" y="42549"/>
                      <a:pt x="29649" y="42656"/>
                      <a:pt x="31364" y="42716"/>
                    </a:cubicBezTo>
                    <a:cubicBezTo>
                      <a:pt x="31328" y="42990"/>
                      <a:pt x="31328" y="43264"/>
                      <a:pt x="31316" y="43549"/>
                    </a:cubicBezTo>
                    <a:cubicBezTo>
                      <a:pt x="31316" y="43787"/>
                      <a:pt x="31292" y="44026"/>
                      <a:pt x="31316" y="44264"/>
                    </a:cubicBezTo>
                    <a:lnTo>
                      <a:pt x="31316" y="44347"/>
                    </a:lnTo>
                    <a:cubicBezTo>
                      <a:pt x="31388" y="44633"/>
                      <a:pt x="31435" y="44930"/>
                      <a:pt x="31435" y="45228"/>
                    </a:cubicBezTo>
                    <a:lnTo>
                      <a:pt x="31435" y="45335"/>
                    </a:lnTo>
                    <a:cubicBezTo>
                      <a:pt x="31352" y="45228"/>
                      <a:pt x="31257" y="45204"/>
                      <a:pt x="31138" y="45169"/>
                    </a:cubicBezTo>
                    <a:cubicBezTo>
                      <a:pt x="31078" y="45109"/>
                      <a:pt x="30995" y="45061"/>
                      <a:pt x="30888" y="45061"/>
                    </a:cubicBezTo>
                    <a:cubicBezTo>
                      <a:pt x="22696" y="44430"/>
                      <a:pt x="14409" y="44145"/>
                      <a:pt x="6206" y="43668"/>
                    </a:cubicBezTo>
                    <a:cubicBezTo>
                      <a:pt x="6266" y="43633"/>
                      <a:pt x="6313" y="43597"/>
                      <a:pt x="6349" y="43537"/>
                    </a:cubicBezTo>
                    <a:cubicBezTo>
                      <a:pt x="6385" y="43394"/>
                      <a:pt x="6385" y="43264"/>
                      <a:pt x="6373" y="43133"/>
                    </a:cubicBezTo>
                    <a:cubicBezTo>
                      <a:pt x="6432" y="43073"/>
                      <a:pt x="6492" y="43013"/>
                      <a:pt x="6551" y="42942"/>
                    </a:cubicBezTo>
                    <a:cubicBezTo>
                      <a:pt x="6679" y="42804"/>
                      <a:pt x="6563" y="42618"/>
                      <a:pt x="6411" y="42618"/>
                    </a:cubicBezTo>
                    <a:cubicBezTo>
                      <a:pt x="6380" y="42618"/>
                      <a:pt x="6346" y="42626"/>
                      <a:pt x="6313" y="42644"/>
                    </a:cubicBezTo>
                    <a:cubicBezTo>
                      <a:pt x="6289" y="42656"/>
                      <a:pt x="6254" y="42668"/>
                      <a:pt x="6206" y="42680"/>
                    </a:cubicBezTo>
                    <a:cubicBezTo>
                      <a:pt x="6182" y="42609"/>
                      <a:pt x="6135" y="42537"/>
                      <a:pt x="6111" y="42466"/>
                    </a:cubicBezTo>
                    <a:cubicBezTo>
                      <a:pt x="6051" y="42323"/>
                      <a:pt x="6004" y="42204"/>
                      <a:pt x="5944" y="42073"/>
                    </a:cubicBezTo>
                    <a:cubicBezTo>
                      <a:pt x="6730" y="41966"/>
                      <a:pt x="7516" y="41882"/>
                      <a:pt x="8313" y="41823"/>
                    </a:cubicBezTo>
                    <a:close/>
                    <a:moveTo>
                      <a:pt x="32019" y="44407"/>
                    </a:moveTo>
                    <a:cubicBezTo>
                      <a:pt x="32043" y="44692"/>
                      <a:pt x="32054" y="45085"/>
                      <a:pt x="32209" y="45347"/>
                    </a:cubicBezTo>
                    <a:cubicBezTo>
                      <a:pt x="32126" y="45383"/>
                      <a:pt x="32043" y="45419"/>
                      <a:pt x="31959" y="45454"/>
                    </a:cubicBezTo>
                    <a:cubicBezTo>
                      <a:pt x="31983" y="45228"/>
                      <a:pt x="31947" y="44966"/>
                      <a:pt x="31900" y="44728"/>
                    </a:cubicBezTo>
                    <a:cubicBezTo>
                      <a:pt x="31959" y="44621"/>
                      <a:pt x="32007" y="44514"/>
                      <a:pt x="32019" y="44407"/>
                    </a:cubicBezTo>
                    <a:close/>
                    <a:moveTo>
                      <a:pt x="9706" y="46538"/>
                    </a:moveTo>
                    <a:lnTo>
                      <a:pt x="9706" y="46538"/>
                    </a:lnTo>
                    <a:cubicBezTo>
                      <a:pt x="11028" y="46585"/>
                      <a:pt x="12362" y="46645"/>
                      <a:pt x="13683" y="46716"/>
                    </a:cubicBezTo>
                    <a:cubicBezTo>
                      <a:pt x="14814" y="46776"/>
                      <a:pt x="15945" y="46883"/>
                      <a:pt x="17076" y="47014"/>
                    </a:cubicBezTo>
                    <a:cubicBezTo>
                      <a:pt x="16207" y="46954"/>
                      <a:pt x="15350" y="46907"/>
                      <a:pt x="14469" y="46895"/>
                    </a:cubicBezTo>
                    <a:cubicBezTo>
                      <a:pt x="12814" y="46847"/>
                      <a:pt x="11242" y="46728"/>
                      <a:pt x="9706" y="46538"/>
                    </a:cubicBezTo>
                    <a:close/>
                    <a:moveTo>
                      <a:pt x="6885" y="44133"/>
                    </a:moveTo>
                    <a:cubicBezTo>
                      <a:pt x="13087" y="45285"/>
                      <a:pt x="19709" y="46027"/>
                      <a:pt x="26127" y="46027"/>
                    </a:cubicBezTo>
                    <a:cubicBezTo>
                      <a:pt x="27730" y="46027"/>
                      <a:pt x="29320" y="45980"/>
                      <a:pt x="30888" y="45883"/>
                    </a:cubicBezTo>
                    <a:cubicBezTo>
                      <a:pt x="31054" y="45871"/>
                      <a:pt x="31150" y="45788"/>
                      <a:pt x="31209" y="45692"/>
                    </a:cubicBezTo>
                    <a:cubicBezTo>
                      <a:pt x="31245" y="45692"/>
                      <a:pt x="31257" y="45704"/>
                      <a:pt x="31292" y="45704"/>
                    </a:cubicBezTo>
                    <a:cubicBezTo>
                      <a:pt x="31376" y="45704"/>
                      <a:pt x="31435" y="45657"/>
                      <a:pt x="31471" y="45597"/>
                    </a:cubicBezTo>
                    <a:cubicBezTo>
                      <a:pt x="31471" y="45621"/>
                      <a:pt x="31471" y="45645"/>
                      <a:pt x="31483" y="45657"/>
                    </a:cubicBezTo>
                    <a:cubicBezTo>
                      <a:pt x="31412" y="45692"/>
                      <a:pt x="31352" y="45716"/>
                      <a:pt x="31269" y="45752"/>
                    </a:cubicBezTo>
                    <a:cubicBezTo>
                      <a:pt x="31076" y="45848"/>
                      <a:pt x="31181" y="46145"/>
                      <a:pt x="31368" y="46145"/>
                    </a:cubicBezTo>
                    <a:cubicBezTo>
                      <a:pt x="31390" y="46145"/>
                      <a:pt x="31412" y="46142"/>
                      <a:pt x="31435" y="46133"/>
                    </a:cubicBezTo>
                    <a:cubicBezTo>
                      <a:pt x="32816" y="45704"/>
                      <a:pt x="34257" y="45347"/>
                      <a:pt x="35722" y="45002"/>
                    </a:cubicBezTo>
                    <a:lnTo>
                      <a:pt x="35722" y="45002"/>
                    </a:lnTo>
                    <a:cubicBezTo>
                      <a:pt x="33686" y="45752"/>
                      <a:pt x="31673" y="46585"/>
                      <a:pt x="29721" y="47562"/>
                    </a:cubicBezTo>
                    <a:cubicBezTo>
                      <a:pt x="29733" y="47502"/>
                      <a:pt x="29768" y="47443"/>
                      <a:pt x="29780" y="47383"/>
                    </a:cubicBezTo>
                    <a:cubicBezTo>
                      <a:pt x="29836" y="47210"/>
                      <a:pt x="29682" y="47073"/>
                      <a:pt x="29530" y="47073"/>
                    </a:cubicBezTo>
                    <a:cubicBezTo>
                      <a:pt x="29453" y="47073"/>
                      <a:pt x="29376" y="47108"/>
                      <a:pt x="29328" y="47193"/>
                    </a:cubicBezTo>
                    <a:cubicBezTo>
                      <a:pt x="28875" y="47978"/>
                      <a:pt x="27852" y="48074"/>
                      <a:pt x="27066" y="48490"/>
                    </a:cubicBezTo>
                    <a:cubicBezTo>
                      <a:pt x="26994" y="48455"/>
                      <a:pt x="26947" y="48443"/>
                      <a:pt x="26887" y="48431"/>
                    </a:cubicBezTo>
                    <a:cubicBezTo>
                      <a:pt x="26863" y="48276"/>
                      <a:pt x="26768" y="48193"/>
                      <a:pt x="26649" y="48157"/>
                    </a:cubicBezTo>
                    <a:cubicBezTo>
                      <a:pt x="26613" y="48145"/>
                      <a:pt x="26589" y="48133"/>
                      <a:pt x="26554" y="48133"/>
                    </a:cubicBezTo>
                    <a:cubicBezTo>
                      <a:pt x="24708" y="47847"/>
                      <a:pt x="22851" y="47585"/>
                      <a:pt x="21005" y="47371"/>
                    </a:cubicBezTo>
                    <a:cubicBezTo>
                      <a:pt x="17103" y="46323"/>
                      <a:pt x="12897" y="46226"/>
                      <a:pt x="8788" y="46226"/>
                    </a:cubicBezTo>
                    <a:cubicBezTo>
                      <a:pt x="8371" y="46226"/>
                      <a:pt x="7954" y="46227"/>
                      <a:pt x="7539" y="46228"/>
                    </a:cubicBezTo>
                    <a:cubicBezTo>
                      <a:pt x="5992" y="45954"/>
                      <a:pt x="4444" y="45597"/>
                      <a:pt x="2872" y="45169"/>
                    </a:cubicBezTo>
                    <a:cubicBezTo>
                      <a:pt x="3218" y="45061"/>
                      <a:pt x="3575" y="44966"/>
                      <a:pt x="3932" y="44871"/>
                    </a:cubicBezTo>
                    <a:cubicBezTo>
                      <a:pt x="4861" y="44645"/>
                      <a:pt x="5849" y="44609"/>
                      <a:pt x="6730" y="44252"/>
                    </a:cubicBezTo>
                    <a:cubicBezTo>
                      <a:pt x="6789" y="44216"/>
                      <a:pt x="6849" y="44168"/>
                      <a:pt x="6885" y="44133"/>
                    </a:cubicBezTo>
                    <a:close/>
                    <a:moveTo>
                      <a:pt x="24292" y="48490"/>
                    </a:moveTo>
                    <a:lnTo>
                      <a:pt x="24292" y="48490"/>
                    </a:lnTo>
                    <a:cubicBezTo>
                      <a:pt x="24518" y="48526"/>
                      <a:pt x="24744" y="48574"/>
                      <a:pt x="24982" y="48609"/>
                    </a:cubicBezTo>
                    <a:cubicBezTo>
                      <a:pt x="24804" y="48609"/>
                      <a:pt x="24625" y="48574"/>
                      <a:pt x="24458" y="48562"/>
                    </a:cubicBezTo>
                    <a:cubicBezTo>
                      <a:pt x="24399" y="48526"/>
                      <a:pt x="24351" y="48514"/>
                      <a:pt x="24292" y="48490"/>
                    </a:cubicBezTo>
                    <a:close/>
                    <a:moveTo>
                      <a:pt x="2182" y="45359"/>
                    </a:moveTo>
                    <a:cubicBezTo>
                      <a:pt x="3277" y="45704"/>
                      <a:pt x="4372" y="45990"/>
                      <a:pt x="5480" y="46216"/>
                    </a:cubicBezTo>
                    <a:cubicBezTo>
                      <a:pt x="4825" y="46216"/>
                      <a:pt x="4182" y="46216"/>
                      <a:pt x="3551" y="46192"/>
                    </a:cubicBezTo>
                    <a:cubicBezTo>
                      <a:pt x="3491" y="46192"/>
                      <a:pt x="3491" y="46300"/>
                      <a:pt x="3551" y="46300"/>
                    </a:cubicBezTo>
                    <a:cubicBezTo>
                      <a:pt x="4527" y="46347"/>
                      <a:pt x="5527" y="46371"/>
                      <a:pt x="6504" y="46407"/>
                    </a:cubicBezTo>
                    <a:cubicBezTo>
                      <a:pt x="11719" y="47359"/>
                      <a:pt x="16981" y="47407"/>
                      <a:pt x="22268" y="48145"/>
                    </a:cubicBezTo>
                    <a:cubicBezTo>
                      <a:pt x="22660" y="48312"/>
                      <a:pt x="23375" y="48633"/>
                      <a:pt x="24042" y="49038"/>
                    </a:cubicBezTo>
                    <a:cubicBezTo>
                      <a:pt x="17100" y="47776"/>
                      <a:pt x="9992" y="48157"/>
                      <a:pt x="3098" y="46395"/>
                    </a:cubicBezTo>
                    <a:cubicBezTo>
                      <a:pt x="3051" y="46252"/>
                      <a:pt x="3015" y="46121"/>
                      <a:pt x="2967" y="46014"/>
                    </a:cubicBezTo>
                    <a:cubicBezTo>
                      <a:pt x="2908" y="45895"/>
                      <a:pt x="2789" y="45800"/>
                      <a:pt x="2658" y="45752"/>
                    </a:cubicBezTo>
                    <a:cubicBezTo>
                      <a:pt x="2617" y="45671"/>
                      <a:pt x="2542" y="45616"/>
                      <a:pt x="2448" y="45616"/>
                    </a:cubicBezTo>
                    <a:cubicBezTo>
                      <a:pt x="2431" y="45616"/>
                      <a:pt x="2414" y="45617"/>
                      <a:pt x="2396" y="45621"/>
                    </a:cubicBezTo>
                    <a:cubicBezTo>
                      <a:pt x="2216" y="45666"/>
                      <a:pt x="2015" y="45725"/>
                      <a:pt x="1825" y="45725"/>
                    </a:cubicBezTo>
                    <a:cubicBezTo>
                      <a:pt x="1764" y="45725"/>
                      <a:pt x="1704" y="45719"/>
                      <a:pt x="1646" y="45704"/>
                    </a:cubicBezTo>
                    <a:cubicBezTo>
                      <a:pt x="1598" y="45692"/>
                      <a:pt x="1539" y="45657"/>
                      <a:pt x="1467" y="45597"/>
                    </a:cubicBezTo>
                    <a:cubicBezTo>
                      <a:pt x="1705" y="45514"/>
                      <a:pt x="1944" y="45442"/>
                      <a:pt x="2182" y="45359"/>
                    </a:cubicBezTo>
                    <a:close/>
                    <a:moveTo>
                      <a:pt x="24601" y="49419"/>
                    </a:moveTo>
                    <a:cubicBezTo>
                      <a:pt x="24625" y="49443"/>
                      <a:pt x="24649" y="49455"/>
                      <a:pt x="24661" y="49467"/>
                    </a:cubicBezTo>
                    <a:cubicBezTo>
                      <a:pt x="24637" y="49467"/>
                      <a:pt x="24625" y="49467"/>
                      <a:pt x="24589" y="49455"/>
                    </a:cubicBezTo>
                    <a:cubicBezTo>
                      <a:pt x="24589" y="49443"/>
                      <a:pt x="24601" y="49443"/>
                      <a:pt x="24601" y="49419"/>
                    </a:cubicBezTo>
                    <a:close/>
                    <a:moveTo>
                      <a:pt x="27697" y="49729"/>
                    </a:moveTo>
                    <a:cubicBezTo>
                      <a:pt x="27697" y="49741"/>
                      <a:pt x="27709" y="49752"/>
                      <a:pt x="27709" y="49764"/>
                    </a:cubicBezTo>
                    <a:cubicBezTo>
                      <a:pt x="27697" y="49752"/>
                      <a:pt x="27685" y="49741"/>
                      <a:pt x="27673" y="49741"/>
                    </a:cubicBezTo>
                    <a:cubicBezTo>
                      <a:pt x="27673" y="49729"/>
                      <a:pt x="27685" y="49729"/>
                      <a:pt x="27697" y="49729"/>
                    </a:cubicBezTo>
                    <a:close/>
                    <a:moveTo>
                      <a:pt x="25542" y="49229"/>
                    </a:moveTo>
                    <a:cubicBezTo>
                      <a:pt x="25613" y="49229"/>
                      <a:pt x="25697" y="49252"/>
                      <a:pt x="25756" y="49252"/>
                    </a:cubicBezTo>
                    <a:cubicBezTo>
                      <a:pt x="26089" y="49467"/>
                      <a:pt x="26423" y="49681"/>
                      <a:pt x="26768" y="49907"/>
                    </a:cubicBezTo>
                    <a:cubicBezTo>
                      <a:pt x="26994" y="50062"/>
                      <a:pt x="27256" y="50229"/>
                      <a:pt x="27506" y="50360"/>
                    </a:cubicBezTo>
                    <a:cubicBezTo>
                      <a:pt x="27435" y="50336"/>
                      <a:pt x="27375" y="50324"/>
                      <a:pt x="27316" y="50288"/>
                    </a:cubicBezTo>
                    <a:cubicBezTo>
                      <a:pt x="26887" y="50110"/>
                      <a:pt x="26447" y="49919"/>
                      <a:pt x="26030" y="49693"/>
                    </a:cubicBezTo>
                    <a:cubicBezTo>
                      <a:pt x="25994" y="49681"/>
                      <a:pt x="25958" y="49657"/>
                      <a:pt x="25911" y="49657"/>
                    </a:cubicBezTo>
                    <a:cubicBezTo>
                      <a:pt x="25816" y="49502"/>
                      <a:pt x="25697" y="49360"/>
                      <a:pt x="25542" y="49229"/>
                    </a:cubicBezTo>
                    <a:close/>
                    <a:moveTo>
                      <a:pt x="4003" y="47931"/>
                    </a:moveTo>
                    <a:cubicBezTo>
                      <a:pt x="11028" y="48681"/>
                      <a:pt x="18041" y="49705"/>
                      <a:pt x="25077" y="50145"/>
                    </a:cubicBezTo>
                    <a:lnTo>
                      <a:pt x="25101" y="50145"/>
                    </a:lnTo>
                    <a:cubicBezTo>
                      <a:pt x="25077" y="50252"/>
                      <a:pt x="25006" y="50383"/>
                      <a:pt x="24935" y="50514"/>
                    </a:cubicBezTo>
                    <a:cubicBezTo>
                      <a:pt x="24899" y="50503"/>
                      <a:pt x="24863" y="50479"/>
                      <a:pt x="24815" y="50479"/>
                    </a:cubicBezTo>
                    <a:cubicBezTo>
                      <a:pt x="17838" y="50157"/>
                      <a:pt x="10897" y="49026"/>
                      <a:pt x="4003" y="47931"/>
                    </a:cubicBezTo>
                    <a:close/>
                    <a:moveTo>
                      <a:pt x="26137" y="50360"/>
                    </a:moveTo>
                    <a:cubicBezTo>
                      <a:pt x="26423" y="50538"/>
                      <a:pt x="26697" y="50705"/>
                      <a:pt x="26982" y="50848"/>
                    </a:cubicBezTo>
                    <a:cubicBezTo>
                      <a:pt x="27185" y="50955"/>
                      <a:pt x="27387" y="51074"/>
                      <a:pt x="27613" y="51134"/>
                    </a:cubicBezTo>
                    <a:lnTo>
                      <a:pt x="27602" y="51145"/>
                    </a:lnTo>
                    <a:cubicBezTo>
                      <a:pt x="27423" y="51062"/>
                      <a:pt x="27221" y="51003"/>
                      <a:pt x="27042" y="50907"/>
                    </a:cubicBezTo>
                    <a:cubicBezTo>
                      <a:pt x="26744" y="50776"/>
                      <a:pt x="26435" y="50645"/>
                      <a:pt x="26137" y="50514"/>
                    </a:cubicBezTo>
                    <a:lnTo>
                      <a:pt x="26137" y="50360"/>
                    </a:lnTo>
                    <a:close/>
                    <a:moveTo>
                      <a:pt x="3206" y="46812"/>
                    </a:moveTo>
                    <a:lnTo>
                      <a:pt x="3206" y="46812"/>
                    </a:lnTo>
                    <a:cubicBezTo>
                      <a:pt x="4420" y="47193"/>
                      <a:pt x="5694" y="47538"/>
                      <a:pt x="7004" y="47847"/>
                    </a:cubicBezTo>
                    <a:cubicBezTo>
                      <a:pt x="5896" y="47764"/>
                      <a:pt x="4801" y="47669"/>
                      <a:pt x="3706" y="47562"/>
                    </a:cubicBezTo>
                    <a:cubicBezTo>
                      <a:pt x="3702" y="47561"/>
                      <a:pt x="3698" y="47561"/>
                      <a:pt x="3694" y="47561"/>
                    </a:cubicBezTo>
                    <a:cubicBezTo>
                      <a:pt x="3480" y="47561"/>
                      <a:pt x="3483" y="47884"/>
                      <a:pt x="3706" y="47907"/>
                    </a:cubicBezTo>
                    <a:cubicBezTo>
                      <a:pt x="3753" y="47907"/>
                      <a:pt x="3813" y="47919"/>
                      <a:pt x="3860" y="47919"/>
                    </a:cubicBezTo>
                    <a:cubicBezTo>
                      <a:pt x="3753" y="47943"/>
                      <a:pt x="3729" y="48074"/>
                      <a:pt x="3825" y="48097"/>
                    </a:cubicBezTo>
                    <a:cubicBezTo>
                      <a:pt x="10647" y="49633"/>
                      <a:pt x="17529" y="50360"/>
                      <a:pt x="24470" y="51098"/>
                    </a:cubicBezTo>
                    <a:cubicBezTo>
                      <a:pt x="24434" y="51169"/>
                      <a:pt x="24470" y="51253"/>
                      <a:pt x="24530" y="51300"/>
                    </a:cubicBezTo>
                    <a:cubicBezTo>
                      <a:pt x="24601" y="51372"/>
                      <a:pt x="24673" y="51395"/>
                      <a:pt x="24756" y="51407"/>
                    </a:cubicBezTo>
                    <a:cubicBezTo>
                      <a:pt x="24601" y="51467"/>
                      <a:pt x="24458" y="51526"/>
                      <a:pt x="24268" y="51574"/>
                    </a:cubicBezTo>
                    <a:cubicBezTo>
                      <a:pt x="24220" y="51586"/>
                      <a:pt x="24184" y="51598"/>
                      <a:pt x="24161" y="51634"/>
                    </a:cubicBezTo>
                    <a:cubicBezTo>
                      <a:pt x="24101" y="51610"/>
                      <a:pt x="24042" y="51610"/>
                      <a:pt x="23982" y="51598"/>
                    </a:cubicBezTo>
                    <a:cubicBezTo>
                      <a:pt x="23934" y="51538"/>
                      <a:pt x="23863" y="51515"/>
                      <a:pt x="23768" y="51515"/>
                    </a:cubicBezTo>
                    <a:cubicBezTo>
                      <a:pt x="23661" y="51515"/>
                      <a:pt x="23589" y="51526"/>
                      <a:pt x="23506" y="51550"/>
                    </a:cubicBezTo>
                    <a:cubicBezTo>
                      <a:pt x="23113" y="51532"/>
                      <a:pt x="22714" y="51529"/>
                      <a:pt x="22333" y="51529"/>
                    </a:cubicBezTo>
                    <a:cubicBezTo>
                      <a:pt x="22142" y="51529"/>
                      <a:pt x="21956" y="51530"/>
                      <a:pt x="21778" y="51530"/>
                    </a:cubicBezTo>
                    <a:cubicBezTo>
                      <a:pt x="21599" y="51530"/>
                      <a:pt x="21428" y="51529"/>
                      <a:pt x="21267" y="51526"/>
                    </a:cubicBezTo>
                    <a:cubicBezTo>
                      <a:pt x="21089" y="51526"/>
                      <a:pt x="20970" y="51634"/>
                      <a:pt x="20910" y="51765"/>
                    </a:cubicBezTo>
                    <a:cubicBezTo>
                      <a:pt x="20660" y="51729"/>
                      <a:pt x="20398" y="51717"/>
                      <a:pt x="20136" y="51717"/>
                    </a:cubicBezTo>
                    <a:lnTo>
                      <a:pt x="20124" y="51717"/>
                    </a:lnTo>
                    <a:cubicBezTo>
                      <a:pt x="20089" y="51705"/>
                      <a:pt x="20053" y="51705"/>
                      <a:pt x="20017" y="51693"/>
                    </a:cubicBezTo>
                    <a:cubicBezTo>
                      <a:pt x="19874" y="51657"/>
                      <a:pt x="19720" y="51574"/>
                      <a:pt x="19577" y="51574"/>
                    </a:cubicBezTo>
                    <a:cubicBezTo>
                      <a:pt x="19543" y="51569"/>
                      <a:pt x="19510" y="51566"/>
                      <a:pt x="19477" y="51566"/>
                    </a:cubicBezTo>
                    <a:cubicBezTo>
                      <a:pt x="19368" y="51566"/>
                      <a:pt x="19261" y="51592"/>
                      <a:pt x="19160" y="51610"/>
                    </a:cubicBezTo>
                    <a:cubicBezTo>
                      <a:pt x="19124" y="51550"/>
                      <a:pt x="19077" y="51526"/>
                      <a:pt x="19005" y="51503"/>
                    </a:cubicBezTo>
                    <a:cubicBezTo>
                      <a:pt x="14528" y="50764"/>
                      <a:pt x="10076" y="50217"/>
                      <a:pt x="5646" y="49383"/>
                    </a:cubicBezTo>
                    <a:cubicBezTo>
                      <a:pt x="5623" y="49360"/>
                      <a:pt x="5611" y="49348"/>
                      <a:pt x="5587" y="49336"/>
                    </a:cubicBezTo>
                    <a:cubicBezTo>
                      <a:pt x="4753" y="48967"/>
                      <a:pt x="3706" y="48871"/>
                      <a:pt x="2777" y="48740"/>
                    </a:cubicBezTo>
                    <a:cubicBezTo>
                      <a:pt x="2265" y="48633"/>
                      <a:pt x="1777" y="48538"/>
                      <a:pt x="1289" y="48431"/>
                    </a:cubicBezTo>
                    <a:lnTo>
                      <a:pt x="1289" y="48324"/>
                    </a:lnTo>
                    <a:cubicBezTo>
                      <a:pt x="1289" y="48276"/>
                      <a:pt x="1265" y="48228"/>
                      <a:pt x="1253" y="48205"/>
                    </a:cubicBezTo>
                    <a:cubicBezTo>
                      <a:pt x="1324" y="48145"/>
                      <a:pt x="1432" y="48097"/>
                      <a:pt x="1515" y="48086"/>
                    </a:cubicBezTo>
                    <a:cubicBezTo>
                      <a:pt x="1545" y="48082"/>
                      <a:pt x="1576" y="48080"/>
                      <a:pt x="1608" y="48080"/>
                    </a:cubicBezTo>
                    <a:cubicBezTo>
                      <a:pt x="1774" y="48080"/>
                      <a:pt x="1954" y="48127"/>
                      <a:pt x="2134" y="48157"/>
                    </a:cubicBezTo>
                    <a:cubicBezTo>
                      <a:pt x="2301" y="48193"/>
                      <a:pt x="2456" y="48240"/>
                      <a:pt x="2622" y="48252"/>
                    </a:cubicBezTo>
                    <a:cubicBezTo>
                      <a:pt x="2668" y="48283"/>
                      <a:pt x="2721" y="48298"/>
                      <a:pt x="2773" y="48298"/>
                    </a:cubicBezTo>
                    <a:cubicBezTo>
                      <a:pt x="2843" y="48298"/>
                      <a:pt x="2913" y="48271"/>
                      <a:pt x="2967" y="48217"/>
                    </a:cubicBezTo>
                    <a:cubicBezTo>
                      <a:pt x="3003" y="48205"/>
                      <a:pt x="3075" y="48193"/>
                      <a:pt x="3110" y="48157"/>
                    </a:cubicBezTo>
                    <a:cubicBezTo>
                      <a:pt x="3229" y="48097"/>
                      <a:pt x="3218" y="47943"/>
                      <a:pt x="3134" y="47859"/>
                    </a:cubicBezTo>
                    <a:cubicBezTo>
                      <a:pt x="3229" y="47538"/>
                      <a:pt x="3241" y="47169"/>
                      <a:pt x="3206" y="46812"/>
                    </a:cubicBezTo>
                    <a:close/>
                    <a:moveTo>
                      <a:pt x="25899" y="51467"/>
                    </a:moveTo>
                    <a:cubicBezTo>
                      <a:pt x="26101" y="51598"/>
                      <a:pt x="26328" y="51729"/>
                      <a:pt x="26542" y="51872"/>
                    </a:cubicBezTo>
                    <a:cubicBezTo>
                      <a:pt x="26720" y="51967"/>
                      <a:pt x="26899" y="52110"/>
                      <a:pt x="27078" y="52181"/>
                    </a:cubicBezTo>
                    <a:cubicBezTo>
                      <a:pt x="27090" y="52205"/>
                      <a:pt x="27113" y="52241"/>
                      <a:pt x="27149" y="52253"/>
                    </a:cubicBezTo>
                    <a:cubicBezTo>
                      <a:pt x="27137" y="52253"/>
                      <a:pt x="27090" y="52288"/>
                      <a:pt x="27042" y="52288"/>
                    </a:cubicBezTo>
                    <a:cubicBezTo>
                      <a:pt x="27030" y="52288"/>
                      <a:pt x="27006" y="52300"/>
                      <a:pt x="26982" y="52300"/>
                    </a:cubicBezTo>
                    <a:cubicBezTo>
                      <a:pt x="26804" y="52134"/>
                      <a:pt x="26554" y="52027"/>
                      <a:pt x="26316" y="51943"/>
                    </a:cubicBezTo>
                    <a:cubicBezTo>
                      <a:pt x="26101" y="51848"/>
                      <a:pt x="25887" y="51776"/>
                      <a:pt x="25661" y="51705"/>
                    </a:cubicBezTo>
                    <a:cubicBezTo>
                      <a:pt x="25744" y="51634"/>
                      <a:pt x="25827" y="51550"/>
                      <a:pt x="25899" y="51467"/>
                    </a:cubicBezTo>
                    <a:close/>
                    <a:moveTo>
                      <a:pt x="4563" y="53551"/>
                    </a:moveTo>
                    <a:lnTo>
                      <a:pt x="4563" y="53551"/>
                    </a:lnTo>
                    <a:cubicBezTo>
                      <a:pt x="4515" y="53670"/>
                      <a:pt x="4468" y="53777"/>
                      <a:pt x="4408" y="53896"/>
                    </a:cubicBezTo>
                    <a:lnTo>
                      <a:pt x="4408" y="53908"/>
                    </a:lnTo>
                    <a:cubicBezTo>
                      <a:pt x="4396" y="53908"/>
                      <a:pt x="4372" y="53896"/>
                      <a:pt x="4372" y="53896"/>
                    </a:cubicBezTo>
                    <a:cubicBezTo>
                      <a:pt x="4396" y="53860"/>
                      <a:pt x="4408" y="53848"/>
                      <a:pt x="4420" y="53812"/>
                    </a:cubicBezTo>
                    <a:cubicBezTo>
                      <a:pt x="4480" y="53729"/>
                      <a:pt x="4515" y="53634"/>
                      <a:pt x="4563" y="53551"/>
                    </a:cubicBezTo>
                    <a:close/>
                    <a:moveTo>
                      <a:pt x="22779" y="52550"/>
                    </a:moveTo>
                    <a:cubicBezTo>
                      <a:pt x="22863" y="52562"/>
                      <a:pt x="22970" y="52562"/>
                      <a:pt x="23077" y="52562"/>
                    </a:cubicBezTo>
                    <a:cubicBezTo>
                      <a:pt x="23208" y="52848"/>
                      <a:pt x="23315" y="53122"/>
                      <a:pt x="23411" y="53384"/>
                    </a:cubicBezTo>
                    <a:cubicBezTo>
                      <a:pt x="23399" y="53396"/>
                      <a:pt x="23399" y="53420"/>
                      <a:pt x="23399" y="53443"/>
                    </a:cubicBezTo>
                    <a:cubicBezTo>
                      <a:pt x="23446" y="53622"/>
                      <a:pt x="23494" y="53812"/>
                      <a:pt x="23530" y="53991"/>
                    </a:cubicBezTo>
                    <a:cubicBezTo>
                      <a:pt x="23315" y="53479"/>
                      <a:pt x="23041" y="52967"/>
                      <a:pt x="22779" y="52550"/>
                    </a:cubicBezTo>
                    <a:close/>
                    <a:moveTo>
                      <a:pt x="19458" y="52122"/>
                    </a:moveTo>
                    <a:cubicBezTo>
                      <a:pt x="19470" y="52122"/>
                      <a:pt x="19470" y="52122"/>
                      <a:pt x="19481" y="52134"/>
                    </a:cubicBezTo>
                    <a:cubicBezTo>
                      <a:pt x="19624" y="52169"/>
                      <a:pt x="19755" y="52146"/>
                      <a:pt x="19874" y="52181"/>
                    </a:cubicBezTo>
                    <a:cubicBezTo>
                      <a:pt x="20077" y="52217"/>
                      <a:pt x="20279" y="52324"/>
                      <a:pt x="20482" y="52419"/>
                    </a:cubicBezTo>
                    <a:cubicBezTo>
                      <a:pt x="20470" y="52443"/>
                      <a:pt x="20470" y="52491"/>
                      <a:pt x="20482" y="52550"/>
                    </a:cubicBezTo>
                    <a:cubicBezTo>
                      <a:pt x="20672" y="53098"/>
                      <a:pt x="20851" y="53634"/>
                      <a:pt x="21017" y="54170"/>
                    </a:cubicBezTo>
                    <a:cubicBezTo>
                      <a:pt x="20973" y="54131"/>
                      <a:pt x="20928" y="54114"/>
                      <a:pt x="20887" y="54114"/>
                    </a:cubicBezTo>
                    <a:cubicBezTo>
                      <a:pt x="20829" y="54114"/>
                      <a:pt x="20781" y="54149"/>
                      <a:pt x="20767" y="54205"/>
                    </a:cubicBezTo>
                    <a:cubicBezTo>
                      <a:pt x="20577" y="53372"/>
                      <a:pt x="20160" y="52634"/>
                      <a:pt x="19458" y="52122"/>
                    </a:cubicBezTo>
                    <a:close/>
                    <a:moveTo>
                      <a:pt x="4932" y="54146"/>
                    </a:moveTo>
                    <a:cubicBezTo>
                      <a:pt x="5099" y="54253"/>
                      <a:pt x="5265" y="54336"/>
                      <a:pt x="5432" y="54443"/>
                    </a:cubicBezTo>
                    <a:cubicBezTo>
                      <a:pt x="5349" y="54396"/>
                      <a:pt x="5253" y="54372"/>
                      <a:pt x="5158" y="54324"/>
                    </a:cubicBezTo>
                    <a:cubicBezTo>
                      <a:pt x="5063" y="54277"/>
                      <a:pt x="4968" y="54229"/>
                      <a:pt x="4896" y="54170"/>
                    </a:cubicBezTo>
                    <a:cubicBezTo>
                      <a:pt x="4920" y="54170"/>
                      <a:pt x="4932" y="54158"/>
                      <a:pt x="4932" y="54146"/>
                    </a:cubicBezTo>
                    <a:close/>
                    <a:moveTo>
                      <a:pt x="21184" y="54967"/>
                    </a:moveTo>
                    <a:cubicBezTo>
                      <a:pt x="21255" y="55289"/>
                      <a:pt x="21315" y="55634"/>
                      <a:pt x="21363" y="55967"/>
                    </a:cubicBezTo>
                    <a:cubicBezTo>
                      <a:pt x="21327" y="55944"/>
                      <a:pt x="21255" y="55908"/>
                      <a:pt x="21172" y="55908"/>
                    </a:cubicBezTo>
                    <a:cubicBezTo>
                      <a:pt x="21089" y="55908"/>
                      <a:pt x="21017" y="55956"/>
                      <a:pt x="20970" y="56015"/>
                    </a:cubicBezTo>
                    <a:cubicBezTo>
                      <a:pt x="20934" y="56003"/>
                      <a:pt x="20898" y="56003"/>
                      <a:pt x="20851" y="55991"/>
                    </a:cubicBezTo>
                    <a:cubicBezTo>
                      <a:pt x="20874" y="55801"/>
                      <a:pt x="20874" y="55610"/>
                      <a:pt x="20874" y="55420"/>
                    </a:cubicBezTo>
                    <a:cubicBezTo>
                      <a:pt x="21029" y="55301"/>
                      <a:pt x="21136" y="55146"/>
                      <a:pt x="21184" y="54967"/>
                    </a:cubicBezTo>
                    <a:close/>
                    <a:moveTo>
                      <a:pt x="4682" y="50002"/>
                    </a:moveTo>
                    <a:cubicBezTo>
                      <a:pt x="5301" y="50133"/>
                      <a:pt x="5908" y="50229"/>
                      <a:pt x="6527" y="50241"/>
                    </a:cubicBezTo>
                    <a:cubicBezTo>
                      <a:pt x="6587" y="50241"/>
                      <a:pt x="6611" y="50217"/>
                      <a:pt x="6647" y="50169"/>
                    </a:cubicBezTo>
                    <a:cubicBezTo>
                      <a:pt x="9623" y="50907"/>
                      <a:pt x="12683" y="51526"/>
                      <a:pt x="15719" y="51824"/>
                    </a:cubicBezTo>
                    <a:cubicBezTo>
                      <a:pt x="15612" y="51896"/>
                      <a:pt x="15612" y="52062"/>
                      <a:pt x="15767" y="52110"/>
                    </a:cubicBezTo>
                    <a:cubicBezTo>
                      <a:pt x="16922" y="52527"/>
                      <a:pt x="17993" y="53122"/>
                      <a:pt x="19148" y="53539"/>
                    </a:cubicBezTo>
                    <a:cubicBezTo>
                      <a:pt x="19164" y="53545"/>
                      <a:pt x="19180" y="53548"/>
                      <a:pt x="19194" y="53548"/>
                    </a:cubicBezTo>
                    <a:cubicBezTo>
                      <a:pt x="19305" y="53548"/>
                      <a:pt x="19349" y="53364"/>
                      <a:pt x="19243" y="53300"/>
                    </a:cubicBezTo>
                    <a:cubicBezTo>
                      <a:pt x="18315" y="52622"/>
                      <a:pt x="17124" y="52229"/>
                      <a:pt x="16029" y="51848"/>
                    </a:cubicBezTo>
                    <a:lnTo>
                      <a:pt x="16029" y="51848"/>
                    </a:lnTo>
                    <a:cubicBezTo>
                      <a:pt x="16981" y="51943"/>
                      <a:pt x="17957" y="52003"/>
                      <a:pt x="18886" y="52015"/>
                    </a:cubicBezTo>
                    <a:cubicBezTo>
                      <a:pt x="18886" y="52062"/>
                      <a:pt x="18886" y="52110"/>
                      <a:pt x="18934" y="52134"/>
                    </a:cubicBezTo>
                    <a:cubicBezTo>
                      <a:pt x="19862" y="52896"/>
                      <a:pt x="20279" y="53979"/>
                      <a:pt x="20339" y="55158"/>
                    </a:cubicBezTo>
                    <a:cubicBezTo>
                      <a:pt x="17029" y="53860"/>
                      <a:pt x="13874" y="52300"/>
                      <a:pt x="10480" y="51205"/>
                    </a:cubicBezTo>
                    <a:cubicBezTo>
                      <a:pt x="10470" y="51202"/>
                      <a:pt x="10460" y="51201"/>
                      <a:pt x="10450" y="51201"/>
                    </a:cubicBezTo>
                    <a:cubicBezTo>
                      <a:pt x="10336" y="51201"/>
                      <a:pt x="10266" y="51376"/>
                      <a:pt x="10397" y="51431"/>
                    </a:cubicBezTo>
                    <a:cubicBezTo>
                      <a:pt x="13624" y="52955"/>
                      <a:pt x="17029" y="53979"/>
                      <a:pt x="20351" y="55277"/>
                    </a:cubicBezTo>
                    <a:lnTo>
                      <a:pt x="20351" y="55872"/>
                    </a:lnTo>
                    <a:cubicBezTo>
                      <a:pt x="20220" y="55896"/>
                      <a:pt x="20136" y="56027"/>
                      <a:pt x="20136" y="56146"/>
                    </a:cubicBezTo>
                    <a:cubicBezTo>
                      <a:pt x="20124" y="56146"/>
                      <a:pt x="20124" y="56134"/>
                      <a:pt x="20112" y="56134"/>
                    </a:cubicBezTo>
                    <a:cubicBezTo>
                      <a:pt x="15255" y="53789"/>
                      <a:pt x="9897" y="51943"/>
                      <a:pt x="4813" y="50181"/>
                    </a:cubicBezTo>
                    <a:lnTo>
                      <a:pt x="4765" y="50181"/>
                    </a:lnTo>
                    <a:lnTo>
                      <a:pt x="4682" y="50002"/>
                    </a:lnTo>
                    <a:close/>
                    <a:moveTo>
                      <a:pt x="21446" y="56598"/>
                    </a:moveTo>
                    <a:cubicBezTo>
                      <a:pt x="21446" y="56670"/>
                      <a:pt x="21470" y="56753"/>
                      <a:pt x="21470" y="56837"/>
                    </a:cubicBezTo>
                    <a:cubicBezTo>
                      <a:pt x="21482" y="57146"/>
                      <a:pt x="21482" y="57527"/>
                      <a:pt x="21482" y="57896"/>
                    </a:cubicBezTo>
                    <a:cubicBezTo>
                      <a:pt x="21305" y="57720"/>
                      <a:pt x="21008" y="57648"/>
                      <a:pt x="20743" y="57648"/>
                    </a:cubicBezTo>
                    <a:cubicBezTo>
                      <a:pt x="20686" y="57648"/>
                      <a:pt x="20630" y="57652"/>
                      <a:pt x="20577" y="57658"/>
                    </a:cubicBezTo>
                    <a:cubicBezTo>
                      <a:pt x="20601" y="57551"/>
                      <a:pt x="20636" y="57444"/>
                      <a:pt x="20648" y="57349"/>
                    </a:cubicBezTo>
                    <a:cubicBezTo>
                      <a:pt x="20814" y="57448"/>
                      <a:pt x="20986" y="57536"/>
                      <a:pt x="21139" y="57536"/>
                    </a:cubicBezTo>
                    <a:cubicBezTo>
                      <a:pt x="21206" y="57536"/>
                      <a:pt x="21269" y="57519"/>
                      <a:pt x="21327" y="57480"/>
                    </a:cubicBezTo>
                    <a:cubicBezTo>
                      <a:pt x="21422" y="57396"/>
                      <a:pt x="21470" y="57313"/>
                      <a:pt x="21446" y="57194"/>
                    </a:cubicBezTo>
                    <a:cubicBezTo>
                      <a:pt x="21434" y="57099"/>
                      <a:pt x="21363" y="57051"/>
                      <a:pt x="21267" y="57015"/>
                    </a:cubicBezTo>
                    <a:cubicBezTo>
                      <a:pt x="21244" y="57003"/>
                      <a:pt x="21196" y="56979"/>
                      <a:pt x="21148" y="56968"/>
                    </a:cubicBezTo>
                    <a:cubicBezTo>
                      <a:pt x="21077" y="56944"/>
                      <a:pt x="21005" y="56932"/>
                      <a:pt x="20934" y="56896"/>
                    </a:cubicBezTo>
                    <a:cubicBezTo>
                      <a:pt x="20874" y="56884"/>
                      <a:pt x="20815" y="56849"/>
                      <a:pt x="20767" y="56837"/>
                    </a:cubicBezTo>
                    <a:cubicBezTo>
                      <a:pt x="20779" y="56765"/>
                      <a:pt x="20791" y="56670"/>
                      <a:pt x="20803" y="56598"/>
                    </a:cubicBezTo>
                    <a:cubicBezTo>
                      <a:pt x="20928" y="56658"/>
                      <a:pt x="21064" y="56702"/>
                      <a:pt x="21187" y="56702"/>
                    </a:cubicBezTo>
                    <a:cubicBezTo>
                      <a:pt x="21286" y="56702"/>
                      <a:pt x="21377" y="56673"/>
                      <a:pt x="21446" y="56598"/>
                    </a:cubicBezTo>
                    <a:close/>
                    <a:moveTo>
                      <a:pt x="15653" y="58483"/>
                    </a:moveTo>
                    <a:cubicBezTo>
                      <a:pt x="15626" y="58483"/>
                      <a:pt x="15608" y="58541"/>
                      <a:pt x="15648" y="58551"/>
                    </a:cubicBezTo>
                    <a:cubicBezTo>
                      <a:pt x="15804" y="58622"/>
                      <a:pt x="15956" y="58696"/>
                      <a:pt x="16104" y="58775"/>
                    </a:cubicBezTo>
                    <a:lnTo>
                      <a:pt x="16104" y="58775"/>
                    </a:lnTo>
                    <a:cubicBezTo>
                      <a:pt x="15958" y="58685"/>
                      <a:pt x="15814" y="58591"/>
                      <a:pt x="15671" y="58492"/>
                    </a:cubicBezTo>
                    <a:cubicBezTo>
                      <a:pt x="15665" y="58485"/>
                      <a:pt x="15659" y="58483"/>
                      <a:pt x="15653" y="58483"/>
                    </a:cubicBezTo>
                    <a:close/>
                    <a:moveTo>
                      <a:pt x="20589" y="58087"/>
                    </a:moveTo>
                    <a:cubicBezTo>
                      <a:pt x="20770" y="58278"/>
                      <a:pt x="21037" y="58454"/>
                      <a:pt x="21270" y="58454"/>
                    </a:cubicBezTo>
                    <a:cubicBezTo>
                      <a:pt x="21327" y="58454"/>
                      <a:pt x="21383" y="58444"/>
                      <a:pt x="21434" y="58420"/>
                    </a:cubicBezTo>
                    <a:lnTo>
                      <a:pt x="21434" y="58420"/>
                    </a:lnTo>
                    <a:cubicBezTo>
                      <a:pt x="21434" y="58515"/>
                      <a:pt x="21422" y="58658"/>
                      <a:pt x="21410" y="58777"/>
                    </a:cubicBezTo>
                    <a:cubicBezTo>
                      <a:pt x="21184" y="58515"/>
                      <a:pt x="20672" y="58444"/>
                      <a:pt x="20351" y="58373"/>
                    </a:cubicBezTo>
                    <a:cubicBezTo>
                      <a:pt x="20363" y="58337"/>
                      <a:pt x="20363" y="58313"/>
                      <a:pt x="20374" y="58277"/>
                    </a:cubicBezTo>
                    <a:cubicBezTo>
                      <a:pt x="20493" y="58277"/>
                      <a:pt x="20577" y="58206"/>
                      <a:pt x="20589" y="58087"/>
                    </a:cubicBezTo>
                    <a:close/>
                    <a:moveTo>
                      <a:pt x="4884" y="50538"/>
                    </a:moveTo>
                    <a:lnTo>
                      <a:pt x="4884" y="50538"/>
                    </a:lnTo>
                    <a:cubicBezTo>
                      <a:pt x="9873" y="52527"/>
                      <a:pt x="14874" y="54741"/>
                      <a:pt x="19934" y="56515"/>
                    </a:cubicBezTo>
                    <a:cubicBezTo>
                      <a:pt x="19950" y="56519"/>
                      <a:pt x="19966" y="56521"/>
                      <a:pt x="19981" y="56521"/>
                    </a:cubicBezTo>
                    <a:cubicBezTo>
                      <a:pt x="20100" y="56521"/>
                      <a:pt x="20184" y="56406"/>
                      <a:pt x="20184" y="56301"/>
                    </a:cubicBezTo>
                    <a:cubicBezTo>
                      <a:pt x="20196" y="56313"/>
                      <a:pt x="20220" y="56337"/>
                      <a:pt x="20243" y="56348"/>
                    </a:cubicBezTo>
                    <a:cubicBezTo>
                      <a:pt x="20255" y="56348"/>
                      <a:pt x="20279" y="56360"/>
                      <a:pt x="20291" y="56360"/>
                    </a:cubicBezTo>
                    <a:cubicBezTo>
                      <a:pt x="20279" y="56491"/>
                      <a:pt x="20255" y="56634"/>
                      <a:pt x="20232" y="56777"/>
                    </a:cubicBezTo>
                    <a:cubicBezTo>
                      <a:pt x="20172" y="56837"/>
                      <a:pt x="20160" y="56932"/>
                      <a:pt x="20184" y="57015"/>
                    </a:cubicBezTo>
                    <a:cubicBezTo>
                      <a:pt x="20160" y="57182"/>
                      <a:pt x="20112" y="57360"/>
                      <a:pt x="20065" y="57527"/>
                    </a:cubicBezTo>
                    <a:cubicBezTo>
                      <a:pt x="18446" y="56527"/>
                      <a:pt x="16374" y="55956"/>
                      <a:pt x="14588" y="55420"/>
                    </a:cubicBezTo>
                    <a:cubicBezTo>
                      <a:pt x="14583" y="55419"/>
                      <a:pt x="14579" y="55418"/>
                      <a:pt x="14575" y="55418"/>
                    </a:cubicBezTo>
                    <a:cubicBezTo>
                      <a:pt x="14527" y="55418"/>
                      <a:pt x="14520" y="55482"/>
                      <a:pt x="14564" y="55515"/>
                    </a:cubicBezTo>
                    <a:cubicBezTo>
                      <a:pt x="16422" y="56217"/>
                      <a:pt x="18088" y="57289"/>
                      <a:pt x="19898" y="58075"/>
                    </a:cubicBezTo>
                    <a:cubicBezTo>
                      <a:pt x="19827" y="58313"/>
                      <a:pt x="19743" y="58551"/>
                      <a:pt x="19636" y="58789"/>
                    </a:cubicBezTo>
                    <a:cubicBezTo>
                      <a:pt x="14755" y="56777"/>
                      <a:pt x="9992" y="54515"/>
                      <a:pt x="5158" y="52419"/>
                    </a:cubicBezTo>
                    <a:lnTo>
                      <a:pt x="5158" y="52205"/>
                    </a:lnTo>
                    <a:cubicBezTo>
                      <a:pt x="5158" y="51955"/>
                      <a:pt x="5123" y="51705"/>
                      <a:pt x="5099" y="51455"/>
                    </a:cubicBezTo>
                    <a:lnTo>
                      <a:pt x="5099" y="51455"/>
                    </a:lnTo>
                    <a:cubicBezTo>
                      <a:pt x="7397" y="52550"/>
                      <a:pt x="9718" y="53610"/>
                      <a:pt x="12135" y="54467"/>
                    </a:cubicBezTo>
                    <a:cubicBezTo>
                      <a:pt x="12148" y="54472"/>
                      <a:pt x="12161" y="54475"/>
                      <a:pt x="12172" y="54475"/>
                    </a:cubicBezTo>
                    <a:cubicBezTo>
                      <a:pt x="12268" y="54475"/>
                      <a:pt x="12314" y="54318"/>
                      <a:pt x="12219" y="54265"/>
                    </a:cubicBezTo>
                    <a:cubicBezTo>
                      <a:pt x="9897" y="53039"/>
                      <a:pt x="7480" y="52027"/>
                      <a:pt x="5039" y="51062"/>
                    </a:cubicBezTo>
                    <a:cubicBezTo>
                      <a:pt x="5003" y="50884"/>
                      <a:pt x="4944" y="50705"/>
                      <a:pt x="4884" y="50538"/>
                    </a:cubicBezTo>
                    <a:close/>
                    <a:moveTo>
                      <a:pt x="16104" y="58775"/>
                    </a:moveTo>
                    <a:lnTo>
                      <a:pt x="16104" y="58775"/>
                    </a:lnTo>
                    <a:cubicBezTo>
                      <a:pt x="16288" y="58887"/>
                      <a:pt x="16477" y="58993"/>
                      <a:pt x="16671" y="59096"/>
                    </a:cubicBezTo>
                    <a:lnTo>
                      <a:pt x="16671" y="59096"/>
                    </a:lnTo>
                    <a:cubicBezTo>
                      <a:pt x="16486" y="58984"/>
                      <a:pt x="16298" y="58877"/>
                      <a:pt x="16104" y="58775"/>
                    </a:cubicBezTo>
                    <a:close/>
                    <a:moveTo>
                      <a:pt x="20220" y="58777"/>
                    </a:moveTo>
                    <a:cubicBezTo>
                      <a:pt x="20484" y="58950"/>
                      <a:pt x="20845" y="59245"/>
                      <a:pt x="21167" y="59245"/>
                    </a:cubicBezTo>
                    <a:cubicBezTo>
                      <a:pt x="21222" y="59245"/>
                      <a:pt x="21275" y="59237"/>
                      <a:pt x="21327" y="59218"/>
                    </a:cubicBezTo>
                    <a:lnTo>
                      <a:pt x="21327" y="59218"/>
                    </a:lnTo>
                    <a:cubicBezTo>
                      <a:pt x="21315" y="59313"/>
                      <a:pt x="21303" y="59396"/>
                      <a:pt x="21267" y="59480"/>
                    </a:cubicBezTo>
                    <a:cubicBezTo>
                      <a:pt x="21136" y="59396"/>
                      <a:pt x="20970" y="59337"/>
                      <a:pt x="20827" y="59277"/>
                    </a:cubicBezTo>
                    <a:cubicBezTo>
                      <a:pt x="20589" y="59182"/>
                      <a:pt x="20363" y="59087"/>
                      <a:pt x="20124" y="58992"/>
                    </a:cubicBezTo>
                    <a:lnTo>
                      <a:pt x="20220" y="58777"/>
                    </a:lnTo>
                    <a:close/>
                    <a:moveTo>
                      <a:pt x="11838" y="58194"/>
                    </a:moveTo>
                    <a:lnTo>
                      <a:pt x="11838" y="58194"/>
                    </a:lnTo>
                    <a:cubicBezTo>
                      <a:pt x="12159" y="58325"/>
                      <a:pt x="12504" y="58456"/>
                      <a:pt x="12838" y="58575"/>
                    </a:cubicBezTo>
                    <a:cubicBezTo>
                      <a:pt x="12873" y="58611"/>
                      <a:pt x="12921" y="58623"/>
                      <a:pt x="12969" y="58658"/>
                    </a:cubicBezTo>
                    <a:cubicBezTo>
                      <a:pt x="12933" y="58658"/>
                      <a:pt x="12921" y="58694"/>
                      <a:pt x="12969" y="58718"/>
                    </a:cubicBezTo>
                    <a:cubicBezTo>
                      <a:pt x="13159" y="58789"/>
                      <a:pt x="13338" y="58861"/>
                      <a:pt x="13516" y="58932"/>
                    </a:cubicBezTo>
                    <a:cubicBezTo>
                      <a:pt x="13979" y="59173"/>
                      <a:pt x="14426" y="59406"/>
                      <a:pt x="14877" y="59638"/>
                    </a:cubicBezTo>
                    <a:lnTo>
                      <a:pt x="14877" y="59638"/>
                    </a:lnTo>
                    <a:cubicBezTo>
                      <a:pt x="13858" y="59146"/>
                      <a:pt x="12859" y="58664"/>
                      <a:pt x="11838" y="58194"/>
                    </a:cubicBezTo>
                    <a:close/>
                    <a:moveTo>
                      <a:pt x="15166" y="59786"/>
                    </a:moveTo>
                    <a:cubicBezTo>
                      <a:pt x="15176" y="59791"/>
                      <a:pt x="15185" y="59796"/>
                      <a:pt x="15195" y="59801"/>
                    </a:cubicBezTo>
                    <a:cubicBezTo>
                      <a:pt x="15185" y="59796"/>
                      <a:pt x="15175" y="59791"/>
                      <a:pt x="15166" y="59786"/>
                    </a:cubicBezTo>
                    <a:close/>
                    <a:moveTo>
                      <a:pt x="7456" y="56229"/>
                    </a:moveTo>
                    <a:cubicBezTo>
                      <a:pt x="7837" y="56396"/>
                      <a:pt x="8194" y="56551"/>
                      <a:pt x="8563" y="56718"/>
                    </a:cubicBezTo>
                    <a:cubicBezTo>
                      <a:pt x="9290" y="57075"/>
                      <a:pt x="10016" y="57432"/>
                      <a:pt x="10766" y="57741"/>
                    </a:cubicBezTo>
                    <a:cubicBezTo>
                      <a:pt x="10659" y="57789"/>
                      <a:pt x="10611" y="57956"/>
                      <a:pt x="10730" y="58015"/>
                    </a:cubicBezTo>
                    <a:cubicBezTo>
                      <a:pt x="11981" y="58634"/>
                      <a:pt x="13243" y="59265"/>
                      <a:pt x="14493" y="59885"/>
                    </a:cubicBezTo>
                    <a:cubicBezTo>
                      <a:pt x="13088" y="59254"/>
                      <a:pt x="11766" y="58539"/>
                      <a:pt x="10838" y="58087"/>
                    </a:cubicBezTo>
                    <a:cubicBezTo>
                      <a:pt x="9683" y="57527"/>
                      <a:pt x="8563" y="56884"/>
                      <a:pt x="7456" y="56229"/>
                    </a:cubicBezTo>
                    <a:close/>
                    <a:moveTo>
                      <a:pt x="5158" y="52729"/>
                    </a:moveTo>
                    <a:cubicBezTo>
                      <a:pt x="9897" y="54932"/>
                      <a:pt x="14719" y="56944"/>
                      <a:pt x="19446" y="59218"/>
                    </a:cubicBezTo>
                    <a:cubicBezTo>
                      <a:pt x="19458" y="59254"/>
                      <a:pt x="19458" y="59254"/>
                      <a:pt x="19446" y="59254"/>
                    </a:cubicBezTo>
                    <a:cubicBezTo>
                      <a:pt x="19403" y="59235"/>
                      <a:pt x="19361" y="59226"/>
                      <a:pt x="19321" y="59226"/>
                    </a:cubicBezTo>
                    <a:cubicBezTo>
                      <a:pt x="19062" y="59226"/>
                      <a:pt x="18893" y="59582"/>
                      <a:pt x="19172" y="59706"/>
                    </a:cubicBezTo>
                    <a:cubicBezTo>
                      <a:pt x="19184" y="59706"/>
                      <a:pt x="19208" y="59730"/>
                      <a:pt x="19220" y="59730"/>
                    </a:cubicBezTo>
                    <a:cubicBezTo>
                      <a:pt x="19184" y="59766"/>
                      <a:pt x="19172" y="59813"/>
                      <a:pt x="19148" y="59861"/>
                    </a:cubicBezTo>
                    <a:lnTo>
                      <a:pt x="19124" y="59861"/>
                    </a:lnTo>
                    <a:cubicBezTo>
                      <a:pt x="19091" y="59842"/>
                      <a:pt x="19058" y="59834"/>
                      <a:pt x="19027" y="59834"/>
                    </a:cubicBezTo>
                    <a:cubicBezTo>
                      <a:pt x="18881" y="59834"/>
                      <a:pt x="18776" y="60019"/>
                      <a:pt x="18874" y="60147"/>
                    </a:cubicBezTo>
                    <a:cubicBezTo>
                      <a:pt x="18648" y="60039"/>
                      <a:pt x="18422" y="59932"/>
                      <a:pt x="18184" y="59825"/>
                    </a:cubicBezTo>
                    <a:cubicBezTo>
                      <a:pt x="18173" y="59794"/>
                      <a:pt x="18154" y="59763"/>
                      <a:pt x="18110" y="59763"/>
                    </a:cubicBezTo>
                    <a:cubicBezTo>
                      <a:pt x="18104" y="59763"/>
                      <a:pt x="18096" y="59764"/>
                      <a:pt x="18088" y="59766"/>
                    </a:cubicBezTo>
                    <a:lnTo>
                      <a:pt x="18041" y="59766"/>
                    </a:lnTo>
                    <a:cubicBezTo>
                      <a:pt x="17707" y="59623"/>
                      <a:pt x="17398" y="59456"/>
                      <a:pt x="17076" y="59313"/>
                    </a:cubicBezTo>
                    <a:cubicBezTo>
                      <a:pt x="16981" y="59265"/>
                      <a:pt x="16898" y="59206"/>
                      <a:pt x="16791" y="59158"/>
                    </a:cubicBezTo>
                    <a:cubicBezTo>
                      <a:pt x="16750" y="59138"/>
                      <a:pt x="16711" y="59117"/>
                      <a:pt x="16671" y="59096"/>
                    </a:cubicBezTo>
                    <a:lnTo>
                      <a:pt x="16671" y="59096"/>
                    </a:lnTo>
                    <a:cubicBezTo>
                      <a:pt x="16679" y="59101"/>
                      <a:pt x="16687" y="59106"/>
                      <a:pt x="16695" y="59111"/>
                    </a:cubicBezTo>
                    <a:cubicBezTo>
                      <a:pt x="15660" y="58623"/>
                      <a:pt x="14481" y="58325"/>
                      <a:pt x="13350" y="58099"/>
                    </a:cubicBezTo>
                    <a:cubicBezTo>
                      <a:pt x="12457" y="57694"/>
                      <a:pt x="11576" y="57313"/>
                      <a:pt x="10683" y="56908"/>
                    </a:cubicBezTo>
                    <a:cubicBezTo>
                      <a:pt x="8802" y="55896"/>
                      <a:pt x="6908" y="54908"/>
                      <a:pt x="4992" y="53955"/>
                    </a:cubicBezTo>
                    <a:cubicBezTo>
                      <a:pt x="5063" y="53753"/>
                      <a:pt x="5111" y="53515"/>
                      <a:pt x="5123" y="53277"/>
                    </a:cubicBezTo>
                    <a:cubicBezTo>
                      <a:pt x="6373" y="54277"/>
                      <a:pt x="7742" y="55086"/>
                      <a:pt x="9290" y="55539"/>
                    </a:cubicBezTo>
                    <a:cubicBezTo>
                      <a:pt x="9303" y="55544"/>
                      <a:pt x="9316" y="55546"/>
                      <a:pt x="9329" y="55546"/>
                    </a:cubicBezTo>
                    <a:cubicBezTo>
                      <a:pt x="9438" y="55546"/>
                      <a:pt x="9504" y="55375"/>
                      <a:pt x="9397" y="55301"/>
                    </a:cubicBezTo>
                    <a:cubicBezTo>
                      <a:pt x="7920" y="54610"/>
                      <a:pt x="6492" y="53860"/>
                      <a:pt x="5158" y="52955"/>
                    </a:cubicBezTo>
                    <a:lnTo>
                      <a:pt x="5158" y="52729"/>
                    </a:lnTo>
                    <a:close/>
                    <a:moveTo>
                      <a:pt x="15171" y="58908"/>
                    </a:moveTo>
                    <a:lnTo>
                      <a:pt x="15171" y="58908"/>
                    </a:lnTo>
                    <a:cubicBezTo>
                      <a:pt x="15850" y="59170"/>
                      <a:pt x="16541" y="59456"/>
                      <a:pt x="17243" y="59730"/>
                    </a:cubicBezTo>
                    <a:cubicBezTo>
                      <a:pt x="17264" y="59736"/>
                      <a:pt x="17284" y="59738"/>
                      <a:pt x="17301" y="59738"/>
                    </a:cubicBezTo>
                    <a:cubicBezTo>
                      <a:pt x="17395" y="59738"/>
                      <a:pt x="17445" y="59665"/>
                      <a:pt x="17445" y="59575"/>
                    </a:cubicBezTo>
                    <a:lnTo>
                      <a:pt x="17850" y="59837"/>
                    </a:lnTo>
                    <a:cubicBezTo>
                      <a:pt x="17838" y="59897"/>
                      <a:pt x="17862" y="59992"/>
                      <a:pt x="17957" y="59992"/>
                    </a:cubicBezTo>
                    <a:lnTo>
                      <a:pt x="18077" y="59992"/>
                    </a:lnTo>
                    <a:cubicBezTo>
                      <a:pt x="18291" y="60158"/>
                      <a:pt x="18529" y="60301"/>
                      <a:pt x="18755" y="60456"/>
                    </a:cubicBezTo>
                    <a:cubicBezTo>
                      <a:pt x="18755" y="60456"/>
                      <a:pt x="18755" y="60468"/>
                      <a:pt x="18743" y="60468"/>
                    </a:cubicBezTo>
                    <a:cubicBezTo>
                      <a:pt x="18731" y="60468"/>
                      <a:pt x="18708" y="60468"/>
                      <a:pt x="18696" y="60480"/>
                    </a:cubicBezTo>
                    <a:cubicBezTo>
                      <a:pt x="17517" y="59968"/>
                      <a:pt x="16350" y="59432"/>
                      <a:pt x="15171" y="58908"/>
                    </a:cubicBezTo>
                    <a:close/>
                    <a:moveTo>
                      <a:pt x="19958" y="59361"/>
                    </a:moveTo>
                    <a:cubicBezTo>
                      <a:pt x="20184" y="59480"/>
                      <a:pt x="20410" y="59623"/>
                      <a:pt x="20636" y="59742"/>
                    </a:cubicBezTo>
                    <a:cubicBezTo>
                      <a:pt x="20791" y="59825"/>
                      <a:pt x="20958" y="59932"/>
                      <a:pt x="21136" y="59956"/>
                    </a:cubicBezTo>
                    <a:cubicBezTo>
                      <a:pt x="21017" y="60278"/>
                      <a:pt x="20874" y="60563"/>
                      <a:pt x="20672" y="60813"/>
                    </a:cubicBezTo>
                    <a:cubicBezTo>
                      <a:pt x="20660" y="60778"/>
                      <a:pt x="20660" y="60754"/>
                      <a:pt x="20636" y="60718"/>
                    </a:cubicBezTo>
                    <a:cubicBezTo>
                      <a:pt x="20458" y="60516"/>
                      <a:pt x="20172" y="60408"/>
                      <a:pt x="19934" y="60289"/>
                    </a:cubicBezTo>
                    <a:cubicBezTo>
                      <a:pt x="19815" y="60230"/>
                      <a:pt x="19708" y="60170"/>
                      <a:pt x="19589" y="60111"/>
                    </a:cubicBezTo>
                    <a:cubicBezTo>
                      <a:pt x="19624" y="60063"/>
                      <a:pt x="19636" y="60004"/>
                      <a:pt x="19660" y="59968"/>
                    </a:cubicBezTo>
                    <a:cubicBezTo>
                      <a:pt x="19803" y="60027"/>
                      <a:pt x="19934" y="60099"/>
                      <a:pt x="20065" y="60158"/>
                    </a:cubicBezTo>
                    <a:cubicBezTo>
                      <a:pt x="20266" y="60254"/>
                      <a:pt x="20451" y="60373"/>
                      <a:pt x="20664" y="60373"/>
                    </a:cubicBezTo>
                    <a:cubicBezTo>
                      <a:pt x="20716" y="60373"/>
                      <a:pt x="20770" y="60365"/>
                      <a:pt x="20827" y="60349"/>
                    </a:cubicBezTo>
                    <a:cubicBezTo>
                      <a:pt x="20958" y="60313"/>
                      <a:pt x="21005" y="60170"/>
                      <a:pt x="20946" y="60051"/>
                    </a:cubicBezTo>
                    <a:cubicBezTo>
                      <a:pt x="20827" y="59801"/>
                      <a:pt x="20541" y="59742"/>
                      <a:pt x="20303" y="59623"/>
                    </a:cubicBezTo>
                    <a:cubicBezTo>
                      <a:pt x="20172" y="59563"/>
                      <a:pt x="20053" y="59504"/>
                      <a:pt x="19922" y="59456"/>
                    </a:cubicBezTo>
                    <a:lnTo>
                      <a:pt x="19958" y="59361"/>
                    </a:lnTo>
                    <a:close/>
                    <a:moveTo>
                      <a:pt x="44425" y="43216"/>
                    </a:moveTo>
                    <a:lnTo>
                      <a:pt x="44425" y="43252"/>
                    </a:lnTo>
                    <a:cubicBezTo>
                      <a:pt x="44592" y="43621"/>
                      <a:pt x="44735" y="44014"/>
                      <a:pt x="44842" y="44407"/>
                    </a:cubicBezTo>
                    <a:cubicBezTo>
                      <a:pt x="44901" y="44633"/>
                      <a:pt x="44949" y="44859"/>
                      <a:pt x="44997" y="45085"/>
                    </a:cubicBezTo>
                    <a:cubicBezTo>
                      <a:pt x="42341" y="46014"/>
                      <a:pt x="39710" y="47014"/>
                      <a:pt x="37091" y="48014"/>
                    </a:cubicBezTo>
                    <a:cubicBezTo>
                      <a:pt x="37055" y="47907"/>
                      <a:pt x="37031" y="47824"/>
                      <a:pt x="36996" y="47716"/>
                    </a:cubicBezTo>
                    <a:cubicBezTo>
                      <a:pt x="36982" y="47665"/>
                      <a:pt x="36938" y="47643"/>
                      <a:pt x="36895" y="47643"/>
                    </a:cubicBezTo>
                    <a:cubicBezTo>
                      <a:pt x="36826" y="47643"/>
                      <a:pt x="36757" y="47696"/>
                      <a:pt x="36793" y="47776"/>
                    </a:cubicBezTo>
                    <a:cubicBezTo>
                      <a:pt x="36841" y="47883"/>
                      <a:pt x="36865" y="47978"/>
                      <a:pt x="36912" y="48086"/>
                    </a:cubicBezTo>
                    <a:cubicBezTo>
                      <a:pt x="36781" y="48133"/>
                      <a:pt x="36662" y="48181"/>
                      <a:pt x="36543" y="48240"/>
                    </a:cubicBezTo>
                    <a:cubicBezTo>
                      <a:pt x="36484" y="48014"/>
                      <a:pt x="36376" y="47800"/>
                      <a:pt x="36305" y="47597"/>
                    </a:cubicBezTo>
                    <a:cubicBezTo>
                      <a:pt x="36290" y="47567"/>
                      <a:pt x="36258" y="47554"/>
                      <a:pt x="36228" y="47554"/>
                    </a:cubicBezTo>
                    <a:cubicBezTo>
                      <a:pt x="36187" y="47554"/>
                      <a:pt x="36148" y="47580"/>
                      <a:pt x="36162" y="47621"/>
                    </a:cubicBezTo>
                    <a:cubicBezTo>
                      <a:pt x="36257" y="47836"/>
                      <a:pt x="36329" y="48062"/>
                      <a:pt x="36436" y="48264"/>
                    </a:cubicBezTo>
                    <a:cubicBezTo>
                      <a:pt x="36329" y="48312"/>
                      <a:pt x="36210" y="48359"/>
                      <a:pt x="36103" y="48383"/>
                    </a:cubicBezTo>
                    <a:cubicBezTo>
                      <a:pt x="36103" y="48074"/>
                      <a:pt x="36019" y="47740"/>
                      <a:pt x="35972" y="47431"/>
                    </a:cubicBezTo>
                    <a:cubicBezTo>
                      <a:pt x="35961" y="47353"/>
                      <a:pt x="35895" y="47318"/>
                      <a:pt x="35826" y="47318"/>
                    </a:cubicBezTo>
                    <a:cubicBezTo>
                      <a:pt x="35736" y="47318"/>
                      <a:pt x="35642" y="47377"/>
                      <a:pt x="35662" y="47478"/>
                    </a:cubicBezTo>
                    <a:cubicBezTo>
                      <a:pt x="35710" y="47800"/>
                      <a:pt x="35710" y="48181"/>
                      <a:pt x="35793" y="48502"/>
                    </a:cubicBezTo>
                    <a:cubicBezTo>
                      <a:pt x="33340" y="49455"/>
                      <a:pt x="30888" y="50407"/>
                      <a:pt x="28447" y="51348"/>
                    </a:cubicBezTo>
                    <a:cubicBezTo>
                      <a:pt x="28252" y="51413"/>
                      <a:pt x="28313" y="51703"/>
                      <a:pt x="28477" y="51703"/>
                    </a:cubicBezTo>
                    <a:cubicBezTo>
                      <a:pt x="28494" y="51703"/>
                      <a:pt x="28511" y="51700"/>
                      <a:pt x="28530" y="51693"/>
                    </a:cubicBezTo>
                    <a:cubicBezTo>
                      <a:pt x="35984" y="49276"/>
                      <a:pt x="43592" y="46907"/>
                      <a:pt x="50950" y="44085"/>
                    </a:cubicBezTo>
                    <a:cubicBezTo>
                      <a:pt x="51605" y="44395"/>
                      <a:pt x="52236" y="44728"/>
                      <a:pt x="52890" y="45026"/>
                    </a:cubicBezTo>
                    <a:cubicBezTo>
                      <a:pt x="51271" y="45335"/>
                      <a:pt x="49676" y="45704"/>
                      <a:pt x="48152" y="46050"/>
                    </a:cubicBezTo>
                    <a:cubicBezTo>
                      <a:pt x="47952" y="46083"/>
                      <a:pt x="48021" y="46364"/>
                      <a:pt x="48195" y="46364"/>
                    </a:cubicBezTo>
                    <a:cubicBezTo>
                      <a:pt x="48208" y="46364"/>
                      <a:pt x="48221" y="46362"/>
                      <a:pt x="48235" y="46359"/>
                    </a:cubicBezTo>
                    <a:cubicBezTo>
                      <a:pt x="51855" y="45645"/>
                      <a:pt x="55545" y="45597"/>
                      <a:pt x="59141" y="44966"/>
                    </a:cubicBezTo>
                    <a:cubicBezTo>
                      <a:pt x="59308" y="44930"/>
                      <a:pt x="59367" y="44788"/>
                      <a:pt x="59344" y="44668"/>
                    </a:cubicBezTo>
                    <a:cubicBezTo>
                      <a:pt x="59367" y="44645"/>
                      <a:pt x="59403" y="44633"/>
                      <a:pt x="59415" y="44621"/>
                    </a:cubicBezTo>
                    <a:cubicBezTo>
                      <a:pt x="59439" y="44692"/>
                      <a:pt x="59522" y="44752"/>
                      <a:pt x="59617" y="44752"/>
                    </a:cubicBezTo>
                    <a:cubicBezTo>
                      <a:pt x="59665" y="44752"/>
                      <a:pt x="59713" y="44740"/>
                      <a:pt x="59736" y="44704"/>
                    </a:cubicBezTo>
                    <a:lnTo>
                      <a:pt x="59796" y="44704"/>
                    </a:lnTo>
                    <a:cubicBezTo>
                      <a:pt x="59844" y="44692"/>
                      <a:pt x="59891" y="44692"/>
                      <a:pt x="59915" y="44680"/>
                    </a:cubicBezTo>
                    <a:cubicBezTo>
                      <a:pt x="60082" y="44633"/>
                      <a:pt x="60082" y="44395"/>
                      <a:pt x="59915" y="44371"/>
                    </a:cubicBezTo>
                    <a:cubicBezTo>
                      <a:pt x="59879" y="44347"/>
                      <a:pt x="59832" y="44347"/>
                      <a:pt x="59796" y="44335"/>
                    </a:cubicBezTo>
                    <a:lnTo>
                      <a:pt x="59736" y="44335"/>
                    </a:lnTo>
                    <a:cubicBezTo>
                      <a:pt x="59713" y="44323"/>
                      <a:pt x="59665" y="44287"/>
                      <a:pt x="59617" y="44287"/>
                    </a:cubicBezTo>
                    <a:lnTo>
                      <a:pt x="59606" y="44287"/>
                    </a:lnTo>
                    <a:cubicBezTo>
                      <a:pt x="59617" y="44192"/>
                      <a:pt x="59606" y="44073"/>
                      <a:pt x="59546" y="43978"/>
                    </a:cubicBezTo>
                    <a:lnTo>
                      <a:pt x="59546" y="43978"/>
                    </a:lnTo>
                    <a:cubicBezTo>
                      <a:pt x="59719" y="44002"/>
                      <a:pt x="59876" y="44014"/>
                      <a:pt x="60024" y="44014"/>
                    </a:cubicBezTo>
                    <a:cubicBezTo>
                      <a:pt x="60171" y="44014"/>
                      <a:pt x="60308" y="44002"/>
                      <a:pt x="60439" y="43978"/>
                    </a:cubicBezTo>
                    <a:lnTo>
                      <a:pt x="60439" y="43978"/>
                    </a:lnTo>
                    <a:cubicBezTo>
                      <a:pt x="63499" y="47562"/>
                      <a:pt x="61689" y="52193"/>
                      <a:pt x="60403" y="56170"/>
                    </a:cubicBezTo>
                    <a:cubicBezTo>
                      <a:pt x="60308" y="56122"/>
                      <a:pt x="60201" y="56098"/>
                      <a:pt x="60070" y="56098"/>
                    </a:cubicBezTo>
                    <a:cubicBezTo>
                      <a:pt x="59725" y="56098"/>
                      <a:pt x="59510" y="56301"/>
                      <a:pt x="59427" y="56551"/>
                    </a:cubicBezTo>
                    <a:cubicBezTo>
                      <a:pt x="58355" y="56825"/>
                      <a:pt x="57272" y="57063"/>
                      <a:pt x="56200" y="57301"/>
                    </a:cubicBezTo>
                    <a:lnTo>
                      <a:pt x="56200" y="57194"/>
                    </a:lnTo>
                    <a:cubicBezTo>
                      <a:pt x="56200" y="57093"/>
                      <a:pt x="56117" y="57042"/>
                      <a:pt x="56034" y="57042"/>
                    </a:cubicBezTo>
                    <a:cubicBezTo>
                      <a:pt x="55950" y="57042"/>
                      <a:pt x="55867" y="57093"/>
                      <a:pt x="55867" y="57194"/>
                    </a:cubicBezTo>
                    <a:lnTo>
                      <a:pt x="55867" y="57325"/>
                    </a:lnTo>
                    <a:cubicBezTo>
                      <a:pt x="55867" y="57349"/>
                      <a:pt x="55867" y="57360"/>
                      <a:pt x="55891" y="57372"/>
                    </a:cubicBezTo>
                    <a:cubicBezTo>
                      <a:pt x="55593" y="57432"/>
                      <a:pt x="55295" y="57503"/>
                      <a:pt x="54998" y="57563"/>
                    </a:cubicBezTo>
                    <a:cubicBezTo>
                      <a:pt x="54998" y="57360"/>
                      <a:pt x="54974" y="57134"/>
                      <a:pt x="54974" y="56920"/>
                    </a:cubicBezTo>
                    <a:cubicBezTo>
                      <a:pt x="54974" y="56825"/>
                      <a:pt x="54900" y="56777"/>
                      <a:pt x="54825" y="56777"/>
                    </a:cubicBezTo>
                    <a:cubicBezTo>
                      <a:pt x="54751" y="56777"/>
                      <a:pt x="54676" y="56825"/>
                      <a:pt x="54676" y="56920"/>
                    </a:cubicBezTo>
                    <a:cubicBezTo>
                      <a:pt x="54676" y="57146"/>
                      <a:pt x="54664" y="57384"/>
                      <a:pt x="54664" y="57622"/>
                    </a:cubicBezTo>
                    <a:cubicBezTo>
                      <a:pt x="54569" y="57658"/>
                      <a:pt x="54450" y="57670"/>
                      <a:pt x="54343" y="57682"/>
                    </a:cubicBezTo>
                    <a:cubicBezTo>
                      <a:pt x="54426" y="57087"/>
                      <a:pt x="54248" y="56360"/>
                      <a:pt x="54129" y="55789"/>
                    </a:cubicBezTo>
                    <a:cubicBezTo>
                      <a:pt x="54110" y="55715"/>
                      <a:pt x="54060" y="55684"/>
                      <a:pt x="54006" y="55684"/>
                    </a:cubicBezTo>
                    <a:cubicBezTo>
                      <a:pt x="53921" y="55684"/>
                      <a:pt x="53828" y="55763"/>
                      <a:pt x="53843" y="55872"/>
                    </a:cubicBezTo>
                    <a:cubicBezTo>
                      <a:pt x="53902" y="56241"/>
                      <a:pt x="53950" y="56610"/>
                      <a:pt x="53962" y="56979"/>
                    </a:cubicBezTo>
                    <a:cubicBezTo>
                      <a:pt x="53986" y="57241"/>
                      <a:pt x="53950" y="57491"/>
                      <a:pt x="53986" y="57741"/>
                    </a:cubicBezTo>
                    <a:cubicBezTo>
                      <a:pt x="53664" y="57801"/>
                      <a:pt x="53343" y="57861"/>
                      <a:pt x="53033" y="57920"/>
                    </a:cubicBezTo>
                    <a:cubicBezTo>
                      <a:pt x="53093" y="57313"/>
                      <a:pt x="53045" y="56670"/>
                      <a:pt x="52986" y="56098"/>
                    </a:cubicBezTo>
                    <a:cubicBezTo>
                      <a:pt x="52980" y="56051"/>
                      <a:pt x="52947" y="56027"/>
                      <a:pt x="52916" y="56027"/>
                    </a:cubicBezTo>
                    <a:cubicBezTo>
                      <a:pt x="52884" y="56027"/>
                      <a:pt x="52855" y="56051"/>
                      <a:pt x="52855" y="56098"/>
                    </a:cubicBezTo>
                    <a:cubicBezTo>
                      <a:pt x="52878" y="56729"/>
                      <a:pt x="52807" y="57360"/>
                      <a:pt x="52748" y="57980"/>
                    </a:cubicBezTo>
                    <a:cubicBezTo>
                      <a:pt x="52557" y="58015"/>
                      <a:pt x="52355" y="58063"/>
                      <a:pt x="52152" y="58099"/>
                    </a:cubicBezTo>
                    <a:cubicBezTo>
                      <a:pt x="52557" y="54789"/>
                      <a:pt x="52200" y="51360"/>
                      <a:pt x="51462" y="48121"/>
                    </a:cubicBezTo>
                    <a:cubicBezTo>
                      <a:pt x="51447" y="48045"/>
                      <a:pt x="51395" y="48013"/>
                      <a:pt x="51340" y="48013"/>
                    </a:cubicBezTo>
                    <a:cubicBezTo>
                      <a:pt x="51256" y="48013"/>
                      <a:pt x="51166" y="48086"/>
                      <a:pt x="51188" y="48193"/>
                    </a:cubicBezTo>
                    <a:cubicBezTo>
                      <a:pt x="51843" y="51574"/>
                      <a:pt x="51878" y="54801"/>
                      <a:pt x="51735" y="58182"/>
                    </a:cubicBezTo>
                    <a:cubicBezTo>
                      <a:pt x="47866" y="58873"/>
                      <a:pt x="43985" y="59396"/>
                      <a:pt x="40020" y="59777"/>
                    </a:cubicBezTo>
                    <a:lnTo>
                      <a:pt x="40020" y="59468"/>
                    </a:lnTo>
                    <a:cubicBezTo>
                      <a:pt x="40020" y="59379"/>
                      <a:pt x="39948" y="59334"/>
                      <a:pt x="39877" y="59334"/>
                    </a:cubicBezTo>
                    <a:cubicBezTo>
                      <a:pt x="39805" y="59334"/>
                      <a:pt x="39734" y="59379"/>
                      <a:pt x="39734" y="59468"/>
                    </a:cubicBezTo>
                    <a:lnTo>
                      <a:pt x="39734" y="59813"/>
                    </a:lnTo>
                    <a:cubicBezTo>
                      <a:pt x="39555" y="59825"/>
                      <a:pt x="39401" y="59837"/>
                      <a:pt x="39222" y="59861"/>
                    </a:cubicBezTo>
                    <a:cubicBezTo>
                      <a:pt x="39115" y="59873"/>
                      <a:pt x="39020" y="59873"/>
                      <a:pt x="38924" y="59885"/>
                    </a:cubicBezTo>
                    <a:cubicBezTo>
                      <a:pt x="38889" y="59742"/>
                      <a:pt x="38865" y="59575"/>
                      <a:pt x="38829" y="59420"/>
                    </a:cubicBezTo>
                    <a:cubicBezTo>
                      <a:pt x="38819" y="59343"/>
                      <a:pt x="38752" y="59308"/>
                      <a:pt x="38683" y="59308"/>
                    </a:cubicBezTo>
                    <a:cubicBezTo>
                      <a:pt x="38593" y="59308"/>
                      <a:pt x="38499" y="59367"/>
                      <a:pt x="38520" y="59468"/>
                    </a:cubicBezTo>
                    <a:lnTo>
                      <a:pt x="38567" y="59920"/>
                    </a:lnTo>
                    <a:cubicBezTo>
                      <a:pt x="38293" y="59944"/>
                      <a:pt x="38031" y="59956"/>
                      <a:pt x="37758" y="59980"/>
                    </a:cubicBezTo>
                    <a:cubicBezTo>
                      <a:pt x="37746" y="59885"/>
                      <a:pt x="37710" y="59777"/>
                      <a:pt x="37698" y="59694"/>
                    </a:cubicBezTo>
                    <a:cubicBezTo>
                      <a:pt x="37689" y="59628"/>
                      <a:pt x="37645" y="59599"/>
                      <a:pt x="37598" y="59599"/>
                    </a:cubicBezTo>
                    <a:cubicBezTo>
                      <a:pt x="37526" y="59599"/>
                      <a:pt x="37446" y="59665"/>
                      <a:pt x="37460" y="59766"/>
                    </a:cubicBezTo>
                    <a:cubicBezTo>
                      <a:pt x="37472" y="59837"/>
                      <a:pt x="37472" y="59920"/>
                      <a:pt x="37496" y="60004"/>
                    </a:cubicBezTo>
                    <a:cubicBezTo>
                      <a:pt x="37341" y="60016"/>
                      <a:pt x="37198" y="60039"/>
                      <a:pt x="37043" y="60039"/>
                    </a:cubicBezTo>
                    <a:cubicBezTo>
                      <a:pt x="37019" y="59825"/>
                      <a:pt x="36972" y="59623"/>
                      <a:pt x="36924" y="59420"/>
                    </a:cubicBezTo>
                    <a:cubicBezTo>
                      <a:pt x="36914" y="59353"/>
                      <a:pt x="36856" y="59322"/>
                      <a:pt x="36795" y="59322"/>
                    </a:cubicBezTo>
                    <a:cubicBezTo>
                      <a:pt x="36716" y="59322"/>
                      <a:pt x="36632" y="59374"/>
                      <a:pt x="36638" y="59468"/>
                    </a:cubicBezTo>
                    <a:cubicBezTo>
                      <a:pt x="36674" y="59658"/>
                      <a:pt x="36674" y="59873"/>
                      <a:pt x="36698" y="60075"/>
                    </a:cubicBezTo>
                    <a:cubicBezTo>
                      <a:pt x="36555" y="60099"/>
                      <a:pt x="36424" y="60099"/>
                      <a:pt x="36269" y="60111"/>
                    </a:cubicBezTo>
                    <a:lnTo>
                      <a:pt x="36269" y="58670"/>
                    </a:lnTo>
                    <a:cubicBezTo>
                      <a:pt x="36269" y="58646"/>
                      <a:pt x="36251" y="58634"/>
                      <a:pt x="36234" y="58634"/>
                    </a:cubicBezTo>
                    <a:cubicBezTo>
                      <a:pt x="36216" y="58634"/>
                      <a:pt x="36198" y="58646"/>
                      <a:pt x="36198" y="58670"/>
                    </a:cubicBezTo>
                    <a:lnTo>
                      <a:pt x="36198" y="60111"/>
                    </a:lnTo>
                    <a:cubicBezTo>
                      <a:pt x="36031" y="60123"/>
                      <a:pt x="35864" y="60135"/>
                      <a:pt x="35710" y="60135"/>
                    </a:cubicBezTo>
                    <a:cubicBezTo>
                      <a:pt x="35626" y="57980"/>
                      <a:pt x="35555" y="55836"/>
                      <a:pt x="35591" y="53681"/>
                    </a:cubicBezTo>
                    <a:cubicBezTo>
                      <a:pt x="35591" y="53586"/>
                      <a:pt x="35516" y="53539"/>
                      <a:pt x="35442" y="53539"/>
                    </a:cubicBezTo>
                    <a:cubicBezTo>
                      <a:pt x="35367" y="53539"/>
                      <a:pt x="35293" y="53586"/>
                      <a:pt x="35293" y="53681"/>
                    </a:cubicBezTo>
                    <a:cubicBezTo>
                      <a:pt x="35210" y="55836"/>
                      <a:pt x="35174" y="58015"/>
                      <a:pt x="35245" y="60170"/>
                    </a:cubicBezTo>
                    <a:cubicBezTo>
                      <a:pt x="31626" y="60420"/>
                      <a:pt x="27971" y="60647"/>
                      <a:pt x="24363" y="61075"/>
                    </a:cubicBezTo>
                    <a:cubicBezTo>
                      <a:pt x="24375" y="61051"/>
                      <a:pt x="24399" y="61016"/>
                      <a:pt x="24411" y="61004"/>
                    </a:cubicBezTo>
                    <a:cubicBezTo>
                      <a:pt x="24470" y="60968"/>
                      <a:pt x="24530" y="60944"/>
                      <a:pt x="24577" y="60873"/>
                    </a:cubicBezTo>
                    <a:cubicBezTo>
                      <a:pt x="24792" y="60420"/>
                      <a:pt x="24946" y="59980"/>
                      <a:pt x="25006" y="59551"/>
                    </a:cubicBezTo>
                    <a:cubicBezTo>
                      <a:pt x="25423" y="57968"/>
                      <a:pt x="25530" y="56337"/>
                      <a:pt x="25268" y="54694"/>
                    </a:cubicBezTo>
                    <a:cubicBezTo>
                      <a:pt x="25196" y="54193"/>
                      <a:pt x="25089" y="53420"/>
                      <a:pt x="24827" y="52789"/>
                    </a:cubicBezTo>
                    <a:lnTo>
                      <a:pt x="24827" y="52789"/>
                    </a:lnTo>
                    <a:cubicBezTo>
                      <a:pt x="25490" y="52882"/>
                      <a:pt x="26144" y="52948"/>
                      <a:pt x="26788" y="52948"/>
                    </a:cubicBezTo>
                    <a:cubicBezTo>
                      <a:pt x="26885" y="52948"/>
                      <a:pt x="26981" y="52946"/>
                      <a:pt x="27078" y="52943"/>
                    </a:cubicBezTo>
                    <a:cubicBezTo>
                      <a:pt x="27101" y="52943"/>
                      <a:pt x="27113" y="52919"/>
                      <a:pt x="27137" y="52908"/>
                    </a:cubicBezTo>
                    <a:cubicBezTo>
                      <a:pt x="27613" y="52860"/>
                      <a:pt x="28042" y="52658"/>
                      <a:pt x="28233" y="52205"/>
                    </a:cubicBezTo>
                    <a:cubicBezTo>
                      <a:pt x="28294" y="52061"/>
                      <a:pt x="28205" y="51855"/>
                      <a:pt x="28049" y="51855"/>
                    </a:cubicBezTo>
                    <a:cubicBezTo>
                      <a:pt x="28025" y="51855"/>
                      <a:pt x="27998" y="51860"/>
                      <a:pt x="27971" y="51872"/>
                    </a:cubicBezTo>
                    <a:cubicBezTo>
                      <a:pt x="27887" y="51896"/>
                      <a:pt x="27816" y="51931"/>
                      <a:pt x="27756" y="51955"/>
                    </a:cubicBezTo>
                    <a:cubicBezTo>
                      <a:pt x="27804" y="51907"/>
                      <a:pt x="27852" y="51884"/>
                      <a:pt x="27875" y="51836"/>
                    </a:cubicBezTo>
                    <a:lnTo>
                      <a:pt x="27911" y="51836"/>
                    </a:lnTo>
                    <a:cubicBezTo>
                      <a:pt x="27916" y="51836"/>
                      <a:pt x="27921" y="51837"/>
                      <a:pt x="27926" y="51837"/>
                    </a:cubicBezTo>
                    <a:cubicBezTo>
                      <a:pt x="28071" y="51837"/>
                      <a:pt x="28148" y="51665"/>
                      <a:pt x="28102" y="51538"/>
                    </a:cubicBezTo>
                    <a:cubicBezTo>
                      <a:pt x="28364" y="51074"/>
                      <a:pt x="28459" y="50479"/>
                      <a:pt x="28340" y="49979"/>
                    </a:cubicBezTo>
                    <a:cubicBezTo>
                      <a:pt x="28233" y="49490"/>
                      <a:pt x="27947" y="49086"/>
                      <a:pt x="27578" y="48788"/>
                    </a:cubicBezTo>
                    <a:cubicBezTo>
                      <a:pt x="28268" y="48609"/>
                      <a:pt x="29006" y="48478"/>
                      <a:pt x="29435" y="47966"/>
                    </a:cubicBezTo>
                    <a:cubicBezTo>
                      <a:pt x="29459" y="47972"/>
                      <a:pt x="29483" y="47975"/>
                      <a:pt x="29507" y="47975"/>
                    </a:cubicBezTo>
                    <a:cubicBezTo>
                      <a:pt x="29530" y="47975"/>
                      <a:pt x="29554" y="47972"/>
                      <a:pt x="29578" y="47966"/>
                    </a:cubicBezTo>
                    <a:cubicBezTo>
                      <a:pt x="33948" y="46002"/>
                      <a:pt x="38543" y="44847"/>
                      <a:pt x="43163" y="43573"/>
                    </a:cubicBezTo>
                    <a:cubicBezTo>
                      <a:pt x="43580" y="43454"/>
                      <a:pt x="44008" y="43335"/>
                      <a:pt x="44425" y="43216"/>
                    </a:cubicBezTo>
                    <a:close/>
                    <a:moveTo>
                      <a:pt x="17838" y="60861"/>
                    </a:moveTo>
                    <a:cubicBezTo>
                      <a:pt x="17993" y="60932"/>
                      <a:pt x="18172" y="61004"/>
                      <a:pt x="18338" y="61075"/>
                    </a:cubicBezTo>
                    <a:cubicBezTo>
                      <a:pt x="18315" y="61111"/>
                      <a:pt x="18279" y="61159"/>
                      <a:pt x="18255" y="61182"/>
                    </a:cubicBezTo>
                    <a:lnTo>
                      <a:pt x="18065" y="61135"/>
                    </a:lnTo>
                    <a:cubicBezTo>
                      <a:pt x="17957" y="61099"/>
                      <a:pt x="17850" y="61051"/>
                      <a:pt x="17731" y="61004"/>
                    </a:cubicBezTo>
                    <a:cubicBezTo>
                      <a:pt x="17803" y="60992"/>
                      <a:pt x="17838" y="60920"/>
                      <a:pt x="17838" y="60861"/>
                    </a:cubicBezTo>
                    <a:close/>
                    <a:moveTo>
                      <a:pt x="24184" y="59277"/>
                    </a:moveTo>
                    <a:cubicBezTo>
                      <a:pt x="24232" y="59325"/>
                      <a:pt x="24292" y="59349"/>
                      <a:pt x="24351" y="59349"/>
                    </a:cubicBezTo>
                    <a:cubicBezTo>
                      <a:pt x="24244" y="59766"/>
                      <a:pt x="24125" y="60182"/>
                      <a:pt x="23982" y="60599"/>
                    </a:cubicBezTo>
                    <a:cubicBezTo>
                      <a:pt x="23934" y="60718"/>
                      <a:pt x="23982" y="60825"/>
                      <a:pt x="24053" y="60897"/>
                    </a:cubicBezTo>
                    <a:cubicBezTo>
                      <a:pt x="24030" y="60968"/>
                      <a:pt x="24006" y="61063"/>
                      <a:pt x="23982" y="61135"/>
                    </a:cubicBezTo>
                    <a:cubicBezTo>
                      <a:pt x="23792" y="61170"/>
                      <a:pt x="23613" y="61182"/>
                      <a:pt x="23411" y="61218"/>
                    </a:cubicBezTo>
                    <a:cubicBezTo>
                      <a:pt x="23744" y="60647"/>
                      <a:pt x="23994" y="59968"/>
                      <a:pt x="24184" y="59277"/>
                    </a:cubicBezTo>
                    <a:close/>
                    <a:moveTo>
                      <a:pt x="20017" y="60885"/>
                    </a:moveTo>
                    <a:cubicBezTo>
                      <a:pt x="20160" y="60956"/>
                      <a:pt x="20291" y="61028"/>
                      <a:pt x="20434" y="61063"/>
                    </a:cubicBezTo>
                    <a:lnTo>
                      <a:pt x="20458" y="61063"/>
                    </a:lnTo>
                    <a:cubicBezTo>
                      <a:pt x="20351" y="61159"/>
                      <a:pt x="20243" y="61242"/>
                      <a:pt x="20112" y="61313"/>
                    </a:cubicBezTo>
                    <a:cubicBezTo>
                      <a:pt x="20136" y="61230"/>
                      <a:pt x="20112" y="61123"/>
                      <a:pt x="19993" y="61075"/>
                    </a:cubicBezTo>
                    <a:cubicBezTo>
                      <a:pt x="19982" y="61063"/>
                      <a:pt x="19946" y="61063"/>
                      <a:pt x="19934" y="61051"/>
                    </a:cubicBezTo>
                    <a:cubicBezTo>
                      <a:pt x="19982" y="61004"/>
                      <a:pt x="20005" y="60944"/>
                      <a:pt x="20017" y="60885"/>
                    </a:cubicBezTo>
                    <a:close/>
                    <a:moveTo>
                      <a:pt x="21017" y="52300"/>
                    </a:moveTo>
                    <a:cubicBezTo>
                      <a:pt x="21053" y="52312"/>
                      <a:pt x="21077" y="52324"/>
                      <a:pt x="21125" y="52336"/>
                    </a:cubicBezTo>
                    <a:cubicBezTo>
                      <a:pt x="21529" y="52431"/>
                      <a:pt x="21910" y="52479"/>
                      <a:pt x="22315" y="52515"/>
                    </a:cubicBezTo>
                    <a:cubicBezTo>
                      <a:pt x="22315" y="52538"/>
                      <a:pt x="22327" y="52562"/>
                      <a:pt x="22327" y="52598"/>
                    </a:cubicBezTo>
                    <a:cubicBezTo>
                      <a:pt x="22684" y="53229"/>
                      <a:pt x="22970" y="53920"/>
                      <a:pt x="23196" y="54622"/>
                    </a:cubicBezTo>
                    <a:cubicBezTo>
                      <a:pt x="23351" y="55182"/>
                      <a:pt x="23387" y="55789"/>
                      <a:pt x="23625" y="56325"/>
                    </a:cubicBezTo>
                    <a:cubicBezTo>
                      <a:pt x="23637" y="56372"/>
                      <a:pt x="23684" y="56384"/>
                      <a:pt x="23732" y="56408"/>
                    </a:cubicBezTo>
                    <a:cubicBezTo>
                      <a:pt x="23744" y="56646"/>
                      <a:pt x="23756" y="56884"/>
                      <a:pt x="23744" y="57134"/>
                    </a:cubicBezTo>
                    <a:cubicBezTo>
                      <a:pt x="23637" y="57849"/>
                      <a:pt x="23434" y="58551"/>
                      <a:pt x="23172" y="59265"/>
                    </a:cubicBezTo>
                    <a:cubicBezTo>
                      <a:pt x="22875" y="59718"/>
                      <a:pt x="22494" y="60123"/>
                      <a:pt x="22041" y="60551"/>
                    </a:cubicBezTo>
                    <a:cubicBezTo>
                      <a:pt x="22017" y="60587"/>
                      <a:pt x="21982" y="60635"/>
                      <a:pt x="21982" y="60694"/>
                    </a:cubicBezTo>
                    <a:cubicBezTo>
                      <a:pt x="21744" y="60825"/>
                      <a:pt x="21506" y="60944"/>
                      <a:pt x="21327" y="61135"/>
                    </a:cubicBezTo>
                    <a:cubicBezTo>
                      <a:pt x="21255" y="61206"/>
                      <a:pt x="21244" y="61325"/>
                      <a:pt x="21255" y="61432"/>
                    </a:cubicBezTo>
                    <a:cubicBezTo>
                      <a:pt x="21196" y="61480"/>
                      <a:pt x="21136" y="61528"/>
                      <a:pt x="21077" y="61587"/>
                    </a:cubicBezTo>
                    <a:cubicBezTo>
                      <a:pt x="20958" y="61599"/>
                      <a:pt x="20839" y="61623"/>
                      <a:pt x="20720" y="61647"/>
                    </a:cubicBezTo>
                    <a:cubicBezTo>
                      <a:pt x="20827" y="61587"/>
                      <a:pt x="20886" y="61551"/>
                      <a:pt x="20946" y="61492"/>
                    </a:cubicBezTo>
                    <a:cubicBezTo>
                      <a:pt x="21005" y="61456"/>
                      <a:pt x="21005" y="61373"/>
                      <a:pt x="20970" y="61313"/>
                    </a:cubicBezTo>
                    <a:cubicBezTo>
                      <a:pt x="23339" y="59813"/>
                      <a:pt x="22089" y="54324"/>
                      <a:pt x="20874" y="52455"/>
                    </a:cubicBezTo>
                    <a:cubicBezTo>
                      <a:pt x="20946" y="52431"/>
                      <a:pt x="20994" y="52372"/>
                      <a:pt x="21017" y="52300"/>
                    </a:cubicBezTo>
                    <a:close/>
                    <a:moveTo>
                      <a:pt x="27875" y="0"/>
                    </a:moveTo>
                    <a:cubicBezTo>
                      <a:pt x="27799" y="0"/>
                      <a:pt x="27725" y="34"/>
                      <a:pt x="27685" y="115"/>
                    </a:cubicBezTo>
                    <a:cubicBezTo>
                      <a:pt x="25970" y="3509"/>
                      <a:pt x="24565" y="7140"/>
                      <a:pt x="23399" y="10891"/>
                    </a:cubicBezTo>
                    <a:cubicBezTo>
                      <a:pt x="23137" y="9974"/>
                      <a:pt x="22815" y="9081"/>
                      <a:pt x="22518" y="8164"/>
                    </a:cubicBezTo>
                    <a:cubicBezTo>
                      <a:pt x="22494" y="8094"/>
                      <a:pt x="22439" y="8065"/>
                      <a:pt x="22383" y="8065"/>
                    </a:cubicBezTo>
                    <a:cubicBezTo>
                      <a:pt x="22295" y="8065"/>
                      <a:pt x="22207" y="8138"/>
                      <a:pt x="22244" y="8247"/>
                    </a:cubicBezTo>
                    <a:cubicBezTo>
                      <a:pt x="22577" y="9224"/>
                      <a:pt x="22922" y="10224"/>
                      <a:pt x="23315" y="11188"/>
                    </a:cubicBezTo>
                    <a:cubicBezTo>
                      <a:pt x="23101" y="11891"/>
                      <a:pt x="22899" y="12593"/>
                      <a:pt x="22696" y="13284"/>
                    </a:cubicBezTo>
                    <a:cubicBezTo>
                      <a:pt x="22482" y="12295"/>
                      <a:pt x="22137" y="11295"/>
                      <a:pt x="21863" y="10331"/>
                    </a:cubicBezTo>
                    <a:cubicBezTo>
                      <a:pt x="21848" y="10268"/>
                      <a:pt x="21800" y="10240"/>
                      <a:pt x="21751" y="10240"/>
                    </a:cubicBezTo>
                    <a:cubicBezTo>
                      <a:pt x="21678" y="10240"/>
                      <a:pt x="21603" y="10299"/>
                      <a:pt x="21625" y="10390"/>
                    </a:cubicBezTo>
                    <a:cubicBezTo>
                      <a:pt x="21946" y="11486"/>
                      <a:pt x="22184" y="12641"/>
                      <a:pt x="22577" y="13712"/>
                    </a:cubicBezTo>
                    <a:cubicBezTo>
                      <a:pt x="22518" y="13950"/>
                      <a:pt x="22446" y="14177"/>
                      <a:pt x="22387" y="14427"/>
                    </a:cubicBezTo>
                    <a:cubicBezTo>
                      <a:pt x="22148" y="13534"/>
                      <a:pt x="21791" y="12665"/>
                      <a:pt x="21601" y="11760"/>
                    </a:cubicBezTo>
                    <a:cubicBezTo>
                      <a:pt x="21586" y="11697"/>
                      <a:pt x="21538" y="11669"/>
                      <a:pt x="21489" y="11669"/>
                    </a:cubicBezTo>
                    <a:cubicBezTo>
                      <a:pt x="21417" y="11669"/>
                      <a:pt x="21341" y="11727"/>
                      <a:pt x="21363" y="11819"/>
                    </a:cubicBezTo>
                    <a:cubicBezTo>
                      <a:pt x="21565" y="12819"/>
                      <a:pt x="21791" y="13950"/>
                      <a:pt x="22279" y="14855"/>
                    </a:cubicBezTo>
                    <a:cubicBezTo>
                      <a:pt x="22220" y="15058"/>
                      <a:pt x="22184" y="15272"/>
                      <a:pt x="22137" y="15474"/>
                    </a:cubicBezTo>
                    <a:cubicBezTo>
                      <a:pt x="21922" y="14522"/>
                      <a:pt x="21613" y="13569"/>
                      <a:pt x="21363" y="12629"/>
                    </a:cubicBezTo>
                    <a:cubicBezTo>
                      <a:pt x="21344" y="12569"/>
                      <a:pt x="21298" y="12543"/>
                      <a:pt x="21250" y="12543"/>
                    </a:cubicBezTo>
                    <a:cubicBezTo>
                      <a:pt x="21174" y="12543"/>
                      <a:pt x="21095" y="12610"/>
                      <a:pt x="21125" y="12712"/>
                    </a:cubicBezTo>
                    <a:cubicBezTo>
                      <a:pt x="21255" y="13343"/>
                      <a:pt x="21363" y="14022"/>
                      <a:pt x="21494" y="14677"/>
                    </a:cubicBezTo>
                    <a:cubicBezTo>
                      <a:pt x="21196" y="13879"/>
                      <a:pt x="20886" y="13105"/>
                      <a:pt x="20577" y="12367"/>
                    </a:cubicBezTo>
                    <a:cubicBezTo>
                      <a:pt x="20547" y="12286"/>
                      <a:pt x="20482" y="12257"/>
                      <a:pt x="20413" y="12257"/>
                    </a:cubicBezTo>
                    <a:cubicBezTo>
                      <a:pt x="20400" y="12257"/>
                      <a:pt x="20387" y="12258"/>
                      <a:pt x="20374" y="12260"/>
                    </a:cubicBezTo>
                    <a:cubicBezTo>
                      <a:pt x="21982" y="7950"/>
                      <a:pt x="24387" y="3902"/>
                      <a:pt x="27423" y="389"/>
                    </a:cubicBezTo>
                    <a:cubicBezTo>
                      <a:pt x="27478" y="315"/>
                      <a:pt x="27419" y="220"/>
                      <a:pt x="27345" y="220"/>
                    </a:cubicBezTo>
                    <a:cubicBezTo>
                      <a:pt x="27324" y="220"/>
                      <a:pt x="27301" y="228"/>
                      <a:pt x="27280" y="246"/>
                    </a:cubicBezTo>
                    <a:cubicBezTo>
                      <a:pt x="23101" y="4675"/>
                      <a:pt x="20184" y="9998"/>
                      <a:pt x="18636" y="15891"/>
                    </a:cubicBezTo>
                    <a:cubicBezTo>
                      <a:pt x="17898" y="18737"/>
                      <a:pt x="17493" y="21654"/>
                      <a:pt x="17434" y="24583"/>
                    </a:cubicBezTo>
                    <a:cubicBezTo>
                      <a:pt x="17398" y="26202"/>
                      <a:pt x="17445" y="27857"/>
                      <a:pt x="17672" y="29464"/>
                    </a:cubicBezTo>
                    <a:cubicBezTo>
                      <a:pt x="17748" y="30054"/>
                      <a:pt x="18575" y="33226"/>
                      <a:pt x="17712" y="33226"/>
                    </a:cubicBezTo>
                    <a:cubicBezTo>
                      <a:pt x="17634" y="33226"/>
                      <a:pt x="17541" y="33200"/>
                      <a:pt x="17434" y="33143"/>
                    </a:cubicBezTo>
                    <a:cubicBezTo>
                      <a:pt x="17397" y="33124"/>
                      <a:pt x="17356" y="33115"/>
                      <a:pt x="17315" y="33115"/>
                    </a:cubicBezTo>
                    <a:cubicBezTo>
                      <a:pt x="17157" y="33115"/>
                      <a:pt x="16998" y="33249"/>
                      <a:pt x="17064" y="33429"/>
                    </a:cubicBezTo>
                    <a:cubicBezTo>
                      <a:pt x="17362" y="34215"/>
                      <a:pt x="17326" y="34239"/>
                      <a:pt x="17517" y="34524"/>
                    </a:cubicBezTo>
                    <a:cubicBezTo>
                      <a:pt x="17612" y="34953"/>
                      <a:pt x="17719" y="35405"/>
                      <a:pt x="17815" y="35846"/>
                    </a:cubicBezTo>
                    <a:cubicBezTo>
                      <a:pt x="17815" y="35894"/>
                      <a:pt x="17815" y="35941"/>
                      <a:pt x="17850" y="35965"/>
                    </a:cubicBezTo>
                    <a:cubicBezTo>
                      <a:pt x="18100" y="36953"/>
                      <a:pt x="18434" y="37906"/>
                      <a:pt x="18886" y="38787"/>
                    </a:cubicBezTo>
                    <a:cubicBezTo>
                      <a:pt x="14409" y="39382"/>
                      <a:pt x="9956" y="40120"/>
                      <a:pt x="5634" y="41144"/>
                    </a:cubicBezTo>
                    <a:lnTo>
                      <a:pt x="5515" y="41144"/>
                    </a:lnTo>
                    <a:cubicBezTo>
                      <a:pt x="5450" y="41079"/>
                      <a:pt x="5362" y="41048"/>
                      <a:pt x="5276" y="41048"/>
                    </a:cubicBezTo>
                    <a:cubicBezTo>
                      <a:pt x="5098" y="41048"/>
                      <a:pt x="4931" y="41181"/>
                      <a:pt x="5003" y="41406"/>
                    </a:cubicBezTo>
                    <a:cubicBezTo>
                      <a:pt x="5158" y="41847"/>
                      <a:pt x="5301" y="42275"/>
                      <a:pt x="5456" y="42728"/>
                    </a:cubicBezTo>
                    <a:cubicBezTo>
                      <a:pt x="5468" y="42787"/>
                      <a:pt x="5480" y="42835"/>
                      <a:pt x="5492" y="42894"/>
                    </a:cubicBezTo>
                    <a:cubicBezTo>
                      <a:pt x="5492" y="43025"/>
                      <a:pt x="5515" y="43144"/>
                      <a:pt x="5575" y="43275"/>
                    </a:cubicBezTo>
                    <a:cubicBezTo>
                      <a:pt x="5587" y="43311"/>
                      <a:pt x="5634" y="43335"/>
                      <a:pt x="5670" y="43335"/>
                    </a:cubicBezTo>
                    <a:cubicBezTo>
                      <a:pt x="5754" y="43466"/>
                      <a:pt x="5837" y="43609"/>
                      <a:pt x="5992" y="43680"/>
                    </a:cubicBezTo>
                    <a:cubicBezTo>
                      <a:pt x="6004" y="43692"/>
                      <a:pt x="6027" y="43692"/>
                      <a:pt x="6051" y="43692"/>
                    </a:cubicBezTo>
                    <a:cubicBezTo>
                      <a:pt x="4658" y="43704"/>
                      <a:pt x="3170" y="44287"/>
                      <a:pt x="1884" y="44895"/>
                    </a:cubicBezTo>
                    <a:cubicBezTo>
                      <a:pt x="1563" y="44811"/>
                      <a:pt x="1265" y="44716"/>
                      <a:pt x="955" y="44633"/>
                    </a:cubicBezTo>
                    <a:cubicBezTo>
                      <a:pt x="934" y="44626"/>
                      <a:pt x="913" y="44623"/>
                      <a:pt x="894" y="44623"/>
                    </a:cubicBezTo>
                    <a:cubicBezTo>
                      <a:pt x="716" y="44623"/>
                      <a:pt x="667" y="44903"/>
                      <a:pt x="872" y="44978"/>
                    </a:cubicBezTo>
                    <a:cubicBezTo>
                      <a:pt x="932" y="44990"/>
                      <a:pt x="991" y="45014"/>
                      <a:pt x="1051" y="45038"/>
                    </a:cubicBezTo>
                    <a:cubicBezTo>
                      <a:pt x="848" y="45169"/>
                      <a:pt x="848" y="45550"/>
                      <a:pt x="991" y="45764"/>
                    </a:cubicBezTo>
                    <a:cubicBezTo>
                      <a:pt x="1171" y="46081"/>
                      <a:pt x="1510" y="46173"/>
                      <a:pt x="1842" y="46173"/>
                    </a:cubicBezTo>
                    <a:cubicBezTo>
                      <a:pt x="1884" y="46173"/>
                      <a:pt x="1926" y="46171"/>
                      <a:pt x="1967" y="46169"/>
                    </a:cubicBezTo>
                    <a:cubicBezTo>
                      <a:pt x="1967" y="46301"/>
                      <a:pt x="2026" y="46440"/>
                      <a:pt x="2154" y="46440"/>
                    </a:cubicBezTo>
                    <a:cubicBezTo>
                      <a:pt x="2198" y="46440"/>
                      <a:pt x="2251" y="46423"/>
                      <a:pt x="2313" y="46383"/>
                    </a:cubicBezTo>
                    <a:cubicBezTo>
                      <a:pt x="2336" y="46371"/>
                      <a:pt x="2372" y="46347"/>
                      <a:pt x="2420" y="46323"/>
                    </a:cubicBezTo>
                    <a:lnTo>
                      <a:pt x="2444" y="46300"/>
                    </a:lnTo>
                    <a:cubicBezTo>
                      <a:pt x="2456" y="46312"/>
                      <a:pt x="2456" y="46323"/>
                      <a:pt x="2491" y="46359"/>
                    </a:cubicBezTo>
                    <a:cubicBezTo>
                      <a:pt x="2515" y="46442"/>
                      <a:pt x="2539" y="46538"/>
                      <a:pt x="2551" y="46621"/>
                    </a:cubicBezTo>
                    <a:cubicBezTo>
                      <a:pt x="2575" y="46788"/>
                      <a:pt x="2598" y="46943"/>
                      <a:pt x="2575" y="47097"/>
                    </a:cubicBezTo>
                    <a:cubicBezTo>
                      <a:pt x="2575" y="47324"/>
                      <a:pt x="2539" y="47550"/>
                      <a:pt x="2503" y="47776"/>
                    </a:cubicBezTo>
                    <a:cubicBezTo>
                      <a:pt x="2479" y="47776"/>
                      <a:pt x="2456" y="47776"/>
                      <a:pt x="2432" y="47752"/>
                    </a:cubicBezTo>
                    <a:cubicBezTo>
                      <a:pt x="2253" y="47728"/>
                      <a:pt x="2086" y="47669"/>
                      <a:pt x="1908" y="47633"/>
                    </a:cubicBezTo>
                    <a:cubicBezTo>
                      <a:pt x="1790" y="47619"/>
                      <a:pt x="1670" y="47607"/>
                      <a:pt x="1550" y="47607"/>
                    </a:cubicBezTo>
                    <a:cubicBezTo>
                      <a:pt x="1368" y="47607"/>
                      <a:pt x="1187" y="47635"/>
                      <a:pt x="1015" y="47728"/>
                    </a:cubicBezTo>
                    <a:cubicBezTo>
                      <a:pt x="812" y="47847"/>
                      <a:pt x="658" y="48050"/>
                      <a:pt x="610" y="48288"/>
                    </a:cubicBezTo>
                    <a:cubicBezTo>
                      <a:pt x="527" y="48276"/>
                      <a:pt x="431" y="48252"/>
                      <a:pt x="348" y="48228"/>
                    </a:cubicBezTo>
                    <a:cubicBezTo>
                      <a:pt x="326" y="48223"/>
                      <a:pt x="305" y="48220"/>
                      <a:pt x="286" y="48220"/>
                    </a:cubicBezTo>
                    <a:cubicBezTo>
                      <a:pt x="61" y="48220"/>
                      <a:pt x="0" y="48568"/>
                      <a:pt x="241" y="48633"/>
                    </a:cubicBezTo>
                    <a:cubicBezTo>
                      <a:pt x="408" y="48681"/>
                      <a:pt x="551" y="48740"/>
                      <a:pt x="717" y="48800"/>
                    </a:cubicBezTo>
                    <a:cubicBezTo>
                      <a:pt x="753" y="48848"/>
                      <a:pt x="789" y="48883"/>
                      <a:pt x="836" y="48931"/>
                    </a:cubicBezTo>
                    <a:cubicBezTo>
                      <a:pt x="884" y="48967"/>
                      <a:pt x="937" y="48984"/>
                      <a:pt x="988" y="48984"/>
                    </a:cubicBezTo>
                    <a:cubicBezTo>
                      <a:pt x="1039" y="48984"/>
                      <a:pt x="1086" y="48967"/>
                      <a:pt x="1122" y="48931"/>
                    </a:cubicBezTo>
                    <a:cubicBezTo>
                      <a:pt x="2027" y="49240"/>
                      <a:pt x="2991" y="49586"/>
                      <a:pt x="3944" y="49860"/>
                    </a:cubicBezTo>
                    <a:cubicBezTo>
                      <a:pt x="3932" y="49883"/>
                      <a:pt x="3920" y="49931"/>
                      <a:pt x="3932" y="49979"/>
                    </a:cubicBezTo>
                    <a:cubicBezTo>
                      <a:pt x="4099" y="50586"/>
                      <a:pt x="4301" y="51169"/>
                      <a:pt x="4301" y="51800"/>
                    </a:cubicBezTo>
                    <a:cubicBezTo>
                      <a:pt x="4301" y="51919"/>
                      <a:pt x="4289" y="52062"/>
                      <a:pt x="4289" y="52181"/>
                    </a:cubicBezTo>
                    <a:cubicBezTo>
                      <a:pt x="4241" y="52217"/>
                      <a:pt x="4230" y="52277"/>
                      <a:pt x="4277" y="52336"/>
                    </a:cubicBezTo>
                    <a:cubicBezTo>
                      <a:pt x="4218" y="52789"/>
                      <a:pt x="4099" y="53217"/>
                      <a:pt x="3968" y="53646"/>
                    </a:cubicBezTo>
                    <a:lnTo>
                      <a:pt x="3968" y="53681"/>
                    </a:lnTo>
                    <a:cubicBezTo>
                      <a:pt x="3622" y="53467"/>
                      <a:pt x="3265" y="53277"/>
                      <a:pt x="2920" y="53050"/>
                    </a:cubicBezTo>
                    <a:cubicBezTo>
                      <a:pt x="2898" y="53038"/>
                      <a:pt x="2877" y="53032"/>
                      <a:pt x="2856" y="53032"/>
                    </a:cubicBezTo>
                    <a:cubicBezTo>
                      <a:pt x="2741" y="53032"/>
                      <a:pt x="2658" y="53206"/>
                      <a:pt x="2789" y="53277"/>
                    </a:cubicBezTo>
                    <a:cubicBezTo>
                      <a:pt x="2801" y="53289"/>
                      <a:pt x="2837" y="53312"/>
                      <a:pt x="2848" y="53324"/>
                    </a:cubicBezTo>
                    <a:cubicBezTo>
                      <a:pt x="2753" y="53336"/>
                      <a:pt x="2694" y="53467"/>
                      <a:pt x="2801" y="53527"/>
                    </a:cubicBezTo>
                    <a:cubicBezTo>
                      <a:pt x="2813" y="53551"/>
                      <a:pt x="2837" y="53551"/>
                      <a:pt x="2848" y="53562"/>
                    </a:cubicBezTo>
                    <a:cubicBezTo>
                      <a:pt x="2777" y="53586"/>
                      <a:pt x="2717" y="53693"/>
                      <a:pt x="2801" y="53765"/>
                    </a:cubicBezTo>
                    <a:cubicBezTo>
                      <a:pt x="6015" y="56479"/>
                      <a:pt x="10016" y="58408"/>
                      <a:pt x="13862" y="60051"/>
                    </a:cubicBezTo>
                    <a:cubicBezTo>
                      <a:pt x="15314" y="60674"/>
                      <a:pt x="17492" y="62044"/>
                      <a:pt x="19293" y="62044"/>
                    </a:cubicBezTo>
                    <a:cubicBezTo>
                      <a:pt x="19353" y="62044"/>
                      <a:pt x="19411" y="62043"/>
                      <a:pt x="19470" y="62040"/>
                    </a:cubicBezTo>
                    <a:cubicBezTo>
                      <a:pt x="19481" y="62075"/>
                      <a:pt x="19517" y="62099"/>
                      <a:pt x="19565" y="62099"/>
                    </a:cubicBezTo>
                    <a:lnTo>
                      <a:pt x="20541" y="62099"/>
                    </a:lnTo>
                    <a:cubicBezTo>
                      <a:pt x="20493" y="62282"/>
                      <a:pt x="20624" y="62481"/>
                      <a:pt x="20821" y="62481"/>
                    </a:cubicBezTo>
                    <a:cubicBezTo>
                      <a:pt x="20867" y="62481"/>
                      <a:pt x="20917" y="62470"/>
                      <a:pt x="20970" y="62444"/>
                    </a:cubicBezTo>
                    <a:cubicBezTo>
                      <a:pt x="21077" y="62397"/>
                      <a:pt x="21172" y="62337"/>
                      <a:pt x="21267" y="62278"/>
                    </a:cubicBezTo>
                    <a:cubicBezTo>
                      <a:pt x="22089" y="62206"/>
                      <a:pt x="22910" y="62123"/>
                      <a:pt x="23732" y="62040"/>
                    </a:cubicBezTo>
                    <a:cubicBezTo>
                      <a:pt x="23743" y="62050"/>
                      <a:pt x="23758" y="62056"/>
                      <a:pt x="23774" y="62056"/>
                    </a:cubicBezTo>
                    <a:cubicBezTo>
                      <a:pt x="23794" y="62056"/>
                      <a:pt x="23814" y="62047"/>
                      <a:pt x="23827" y="62028"/>
                    </a:cubicBezTo>
                    <a:cubicBezTo>
                      <a:pt x="23994" y="62016"/>
                      <a:pt x="24161" y="62004"/>
                      <a:pt x="24339" y="61980"/>
                    </a:cubicBezTo>
                    <a:cubicBezTo>
                      <a:pt x="26851" y="61849"/>
                      <a:pt x="29399" y="61611"/>
                      <a:pt x="31923" y="61349"/>
                    </a:cubicBezTo>
                    <a:cubicBezTo>
                      <a:pt x="38555" y="60789"/>
                      <a:pt x="45128" y="60230"/>
                      <a:pt x="51688" y="59146"/>
                    </a:cubicBezTo>
                    <a:lnTo>
                      <a:pt x="51688" y="59146"/>
                    </a:lnTo>
                    <a:cubicBezTo>
                      <a:pt x="51688" y="59218"/>
                      <a:pt x="51676" y="59301"/>
                      <a:pt x="51676" y="59385"/>
                    </a:cubicBezTo>
                    <a:cubicBezTo>
                      <a:pt x="51669" y="59472"/>
                      <a:pt x="51757" y="59525"/>
                      <a:pt x="51839" y="59525"/>
                    </a:cubicBezTo>
                    <a:cubicBezTo>
                      <a:pt x="51903" y="59525"/>
                      <a:pt x="51963" y="59493"/>
                      <a:pt x="51974" y="59420"/>
                    </a:cubicBezTo>
                    <a:cubicBezTo>
                      <a:pt x="51986" y="59301"/>
                      <a:pt x="52009" y="59206"/>
                      <a:pt x="52021" y="59087"/>
                    </a:cubicBezTo>
                    <a:cubicBezTo>
                      <a:pt x="54641" y="58634"/>
                      <a:pt x="57248" y="58111"/>
                      <a:pt x="59844" y="57480"/>
                    </a:cubicBezTo>
                    <a:cubicBezTo>
                      <a:pt x="59903" y="57491"/>
                      <a:pt x="59987" y="57503"/>
                      <a:pt x="60058" y="57503"/>
                    </a:cubicBezTo>
                    <a:cubicBezTo>
                      <a:pt x="60260" y="57503"/>
                      <a:pt x="60427" y="57432"/>
                      <a:pt x="60546" y="57301"/>
                    </a:cubicBezTo>
                    <a:cubicBezTo>
                      <a:pt x="60582" y="57277"/>
                      <a:pt x="60618" y="57277"/>
                      <a:pt x="60653" y="57265"/>
                    </a:cubicBezTo>
                    <a:cubicBezTo>
                      <a:pt x="60975" y="57194"/>
                      <a:pt x="60975" y="56825"/>
                      <a:pt x="60796" y="56646"/>
                    </a:cubicBezTo>
                    <a:cubicBezTo>
                      <a:pt x="62796" y="53062"/>
                      <a:pt x="63987" y="46550"/>
                      <a:pt x="60796" y="43549"/>
                    </a:cubicBezTo>
                    <a:cubicBezTo>
                      <a:pt x="60736" y="43493"/>
                      <a:pt x="60672" y="43469"/>
                      <a:pt x="60611" y="43469"/>
                    </a:cubicBezTo>
                    <a:cubicBezTo>
                      <a:pt x="60492" y="43469"/>
                      <a:pt x="60387" y="43562"/>
                      <a:pt x="60356" y="43680"/>
                    </a:cubicBezTo>
                    <a:cubicBezTo>
                      <a:pt x="59665" y="43371"/>
                      <a:pt x="58855" y="43264"/>
                      <a:pt x="58141" y="43085"/>
                    </a:cubicBezTo>
                    <a:cubicBezTo>
                      <a:pt x="57297" y="42862"/>
                      <a:pt x="56418" y="42489"/>
                      <a:pt x="55562" y="42489"/>
                    </a:cubicBezTo>
                    <a:cubicBezTo>
                      <a:pt x="55548" y="42489"/>
                      <a:pt x="55535" y="42489"/>
                      <a:pt x="55522" y="42490"/>
                    </a:cubicBezTo>
                    <a:cubicBezTo>
                      <a:pt x="55415" y="42490"/>
                      <a:pt x="55355" y="42537"/>
                      <a:pt x="55307" y="42609"/>
                    </a:cubicBezTo>
                    <a:cubicBezTo>
                      <a:pt x="55236" y="42561"/>
                      <a:pt x="55141" y="42537"/>
                      <a:pt x="55069" y="42490"/>
                    </a:cubicBezTo>
                    <a:lnTo>
                      <a:pt x="55057" y="42490"/>
                    </a:lnTo>
                    <a:cubicBezTo>
                      <a:pt x="55069" y="42478"/>
                      <a:pt x="55105" y="42478"/>
                      <a:pt x="55117" y="42466"/>
                    </a:cubicBezTo>
                    <a:cubicBezTo>
                      <a:pt x="55379" y="42347"/>
                      <a:pt x="55367" y="41978"/>
                      <a:pt x="55141" y="41894"/>
                    </a:cubicBezTo>
                    <a:cubicBezTo>
                      <a:pt x="55498" y="41466"/>
                      <a:pt x="55522" y="40894"/>
                      <a:pt x="55343" y="40347"/>
                    </a:cubicBezTo>
                    <a:cubicBezTo>
                      <a:pt x="55355" y="39787"/>
                      <a:pt x="55105" y="39454"/>
                      <a:pt x="54700" y="39287"/>
                    </a:cubicBezTo>
                    <a:cubicBezTo>
                      <a:pt x="54581" y="39168"/>
                      <a:pt x="54450" y="39049"/>
                      <a:pt x="54331" y="38977"/>
                    </a:cubicBezTo>
                    <a:cubicBezTo>
                      <a:pt x="54318" y="38970"/>
                      <a:pt x="54304" y="38966"/>
                      <a:pt x="54292" y="38966"/>
                    </a:cubicBezTo>
                    <a:cubicBezTo>
                      <a:pt x="54228" y="38966"/>
                      <a:pt x="54188" y="39056"/>
                      <a:pt x="54248" y="39096"/>
                    </a:cubicBezTo>
                    <a:cubicBezTo>
                      <a:pt x="54200" y="39084"/>
                      <a:pt x="54149" y="39078"/>
                      <a:pt x="54097" y="39078"/>
                    </a:cubicBezTo>
                    <a:cubicBezTo>
                      <a:pt x="54045" y="39078"/>
                      <a:pt x="53992" y="39084"/>
                      <a:pt x="53938" y="39096"/>
                    </a:cubicBezTo>
                    <a:cubicBezTo>
                      <a:pt x="53974" y="38775"/>
                      <a:pt x="53950" y="38453"/>
                      <a:pt x="53891" y="38132"/>
                    </a:cubicBezTo>
                    <a:cubicBezTo>
                      <a:pt x="53926" y="38037"/>
                      <a:pt x="53926" y="37918"/>
                      <a:pt x="53891" y="37834"/>
                    </a:cubicBezTo>
                    <a:cubicBezTo>
                      <a:pt x="53914" y="37727"/>
                      <a:pt x="53867" y="37632"/>
                      <a:pt x="53795" y="37584"/>
                    </a:cubicBezTo>
                    <a:cubicBezTo>
                      <a:pt x="53760" y="37537"/>
                      <a:pt x="53736" y="37501"/>
                      <a:pt x="53688" y="37477"/>
                    </a:cubicBezTo>
                    <a:cubicBezTo>
                      <a:pt x="53677" y="37256"/>
                      <a:pt x="53543" y="37045"/>
                      <a:pt x="53275" y="37045"/>
                    </a:cubicBezTo>
                    <a:cubicBezTo>
                      <a:pt x="53255" y="37045"/>
                      <a:pt x="53234" y="37046"/>
                      <a:pt x="53212" y="37048"/>
                    </a:cubicBezTo>
                    <a:cubicBezTo>
                      <a:pt x="50735" y="37194"/>
                      <a:pt x="48265" y="37227"/>
                      <a:pt x="45796" y="37227"/>
                    </a:cubicBezTo>
                    <a:cubicBezTo>
                      <a:pt x="43750" y="37227"/>
                      <a:pt x="41704" y="37204"/>
                      <a:pt x="39658" y="37204"/>
                    </a:cubicBezTo>
                    <a:cubicBezTo>
                      <a:pt x="38109" y="37204"/>
                      <a:pt x="36559" y="37217"/>
                      <a:pt x="35007" y="37263"/>
                    </a:cubicBezTo>
                    <a:cubicBezTo>
                      <a:pt x="35007" y="37096"/>
                      <a:pt x="34904" y="36951"/>
                      <a:pt x="34697" y="36951"/>
                    </a:cubicBezTo>
                    <a:cubicBezTo>
                      <a:pt x="34682" y="36951"/>
                      <a:pt x="34666" y="36952"/>
                      <a:pt x="34650" y="36953"/>
                    </a:cubicBezTo>
                    <a:cubicBezTo>
                      <a:pt x="30114" y="37453"/>
                      <a:pt x="25518" y="37918"/>
                      <a:pt x="20934" y="38501"/>
                    </a:cubicBezTo>
                    <a:cubicBezTo>
                      <a:pt x="21113" y="37441"/>
                      <a:pt x="21779" y="36477"/>
                      <a:pt x="21946" y="35405"/>
                    </a:cubicBezTo>
                    <a:cubicBezTo>
                      <a:pt x="22029" y="34858"/>
                      <a:pt x="22017" y="34286"/>
                      <a:pt x="22029" y="33739"/>
                    </a:cubicBezTo>
                    <a:cubicBezTo>
                      <a:pt x="22029" y="33369"/>
                      <a:pt x="22029" y="32988"/>
                      <a:pt x="22041" y="32643"/>
                    </a:cubicBezTo>
                    <a:cubicBezTo>
                      <a:pt x="22006" y="32536"/>
                      <a:pt x="21982" y="32429"/>
                      <a:pt x="21958" y="32322"/>
                    </a:cubicBezTo>
                    <a:cubicBezTo>
                      <a:pt x="21982" y="32262"/>
                      <a:pt x="22017" y="32191"/>
                      <a:pt x="22029" y="32131"/>
                    </a:cubicBezTo>
                    <a:cubicBezTo>
                      <a:pt x="22065" y="32060"/>
                      <a:pt x="21982" y="32012"/>
                      <a:pt x="21922" y="32012"/>
                    </a:cubicBezTo>
                    <a:cubicBezTo>
                      <a:pt x="21946" y="31834"/>
                      <a:pt x="22017" y="31703"/>
                      <a:pt x="22137" y="31595"/>
                    </a:cubicBezTo>
                    <a:lnTo>
                      <a:pt x="22137" y="31595"/>
                    </a:lnTo>
                    <a:cubicBezTo>
                      <a:pt x="22137" y="31667"/>
                      <a:pt x="22125" y="31738"/>
                      <a:pt x="22125" y="31798"/>
                    </a:cubicBezTo>
                    <a:cubicBezTo>
                      <a:pt x="22125" y="31926"/>
                      <a:pt x="22231" y="32000"/>
                      <a:pt x="22334" y="32000"/>
                    </a:cubicBezTo>
                    <a:cubicBezTo>
                      <a:pt x="22414" y="32000"/>
                      <a:pt x="22492" y="31956"/>
                      <a:pt x="22518" y="31857"/>
                    </a:cubicBezTo>
                    <a:lnTo>
                      <a:pt x="22613" y="31464"/>
                    </a:lnTo>
                    <a:lnTo>
                      <a:pt x="22613" y="31643"/>
                    </a:lnTo>
                    <a:cubicBezTo>
                      <a:pt x="22613" y="31673"/>
                      <a:pt x="22640" y="31688"/>
                      <a:pt x="22666" y="31688"/>
                    </a:cubicBezTo>
                    <a:cubicBezTo>
                      <a:pt x="22693" y="31688"/>
                      <a:pt x="22720" y="31673"/>
                      <a:pt x="22720" y="31643"/>
                    </a:cubicBezTo>
                    <a:lnTo>
                      <a:pt x="22720" y="31441"/>
                    </a:lnTo>
                    <a:cubicBezTo>
                      <a:pt x="22720" y="31409"/>
                      <a:pt x="22697" y="31394"/>
                      <a:pt x="22673" y="31394"/>
                    </a:cubicBezTo>
                    <a:cubicBezTo>
                      <a:pt x="22652" y="31394"/>
                      <a:pt x="22630" y="31406"/>
                      <a:pt x="22625" y="31429"/>
                    </a:cubicBezTo>
                    <a:cubicBezTo>
                      <a:pt x="23994" y="25416"/>
                      <a:pt x="24958" y="19689"/>
                      <a:pt x="27482" y="13938"/>
                    </a:cubicBezTo>
                    <a:cubicBezTo>
                      <a:pt x="27542" y="13796"/>
                      <a:pt x="27447" y="13629"/>
                      <a:pt x="27328" y="13569"/>
                    </a:cubicBezTo>
                    <a:cubicBezTo>
                      <a:pt x="27792" y="13403"/>
                      <a:pt x="28054" y="13022"/>
                      <a:pt x="28113" y="12379"/>
                    </a:cubicBezTo>
                    <a:cubicBezTo>
                      <a:pt x="28198" y="12232"/>
                      <a:pt x="28087" y="12047"/>
                      <a:pt x="27928" y="12047"/>
                    </a:cubicBezTo>
                    <a:cubicBezTo>
                      <a:pt x="27907" y="12047"/>
                      <a:pt x="27886" y="12050"/>
                      <a:pt x="27863" y="12057"/>
                    </a:cubicBezTo>
                    <a:cubicBezTo>
                      <a:pt x="27840" y="12058"/>
                      <a:pt x="27817" y="12059"/>
                      <a:pt x="27795" y="12059"/>
                    </a:cubicBezTo>
                    <a:cubicBezTo>
                      <a:pt x="27366" y="12059"/>
                      <a:pt x="27399" y="11833"/>
                      <a:pt x="27863" y="11402"/>
                    </a:cubicBezTo>
                    <a:cubicBezTo>
                      <a:pt x="27904" y="11433"/>
                      <a:pt x="27951" y="11450"/>
                      <a:pt x="27996" y="11450"/>
                    </a:cubicBezTo>
                    <a:cubicBezTo>
                      <a:pt x="28057" y="11450"/>
                      <a:pt x="28115" y="11418"/>
                      <a:pt x="28149" y="11343"/>
                    </a:cubicBezTo>
                    <a:cubicBezTo>
                      <a:pt x="29602" y="8021"/>
                      <a:pt x="29840" y="3937"/>
                      <a:pt x="27959" y="746"/>
                    </a:cubicBezTo>
                    <a:cubicBezTo>
                      <a:pt x="28018" y="592"/>
                      <a:pt x="28054" y="449"/>
                      <a:pt x="28113" y="294"/>
                    </a:cubicBezTo>
                    <a:cubicBezTo>
                      <a:pt x="28176" y="129"/>
                      <a:pt x="28021" y="0"/>
                      <a:pt x="27875"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6" name="Google Shape;186;p28"/>
              <p:cNvSpPr/>
              <p:nvPr/>
            </p:nvSpPr>
            <p:spPr>
              <a:xfrm>
                <a:off x="3584700" y="2761450"/>
                <a:ext cx="577725" cy="51075"/>
              </a:xfrm>
              <a:custGeom>
                <a:avLst/>
                <a:gdLst/>
                <a:ahLst/>
                <a:cxnLst/>
                <a:rect l="l" t="t" r="r" b="b"/>
                <a:pathLst>
                  <a:path w="23109" h="2043" extrusionOk="0">
                    <a:moveTo>
                      <a:pt x="179" y="0"/>
                    </a:moveTo>
                    <a:cubicBezTo>
                      <a:pt x="0" y="0"/>
                      <a:pt x="18" y="277"/>
                      <a:pt x="201" y="311"/>
                    </a:cubicBezTo>
                    <a:cubicBezTo>
                      <a:pt x="7047" y="1182"/>
                      <a:pt x="14209" y="2043"/>
                      <a:pt x="21149" y="2043"/>
                    </a:cubicBezTo>
                    <a:cubicBezTo>
                      <a:pt x="21704" y="2043"/>
                      <a:pt x="22259" y="2037"/>
                      <a:pt x="22811" y="2026"/>
                    </a:cubicBezTo>
                    <a:cubicBezTo>
                      <a:pt x="23109" y="2002"/>
                      <a:pt x="23085" y="1609"/>
                      <a:pt x="22811" y="1561"/>
                    </a:cubicBezTo>
                    <a:cubicBezTo>
                      <a:pt x="15370" y="633"/>
                      <a:pt x="7702" y="442"/>
                      <a:pt x="201" y="2"/>
                    </a:cubicBezTo>
                    <a:cubicBezTo>
                      <a:pt x="194" y="1"/>
                      <a:pt x="186" y="0"/>
                      <a:pt x="179"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7" name="Google Shape;187;p28"/>
              <p:cNvSpPr/>
              <p:nvPr/>
            </p:nvSpPr>
            <p:spPr>
              <a:xfrm>
                <a:off x="4170400" y="2793300"/>
                <a:ext cx="22100" cy="12600"/>
              </a:xfrm>
              <a:custGeom>
                <a:avLst/>
                <a:gdLst/>
                <a:ahLst/>
                <a:cxnLst/>
                <a:rect l="l" t="t" r="r" b="b"/>
                <a:pathLst>
                  <a:path w="884" h="504" extrusionOk="0">
                    <a:moveTo>
                      <a:pt x="295" y="0"/>
                    </a:moveTo>
                    <a:cubicBezTo>
                      <a:pt x="0" y="0"/>
                      <a:pt x="0" y="503"/>
                      <a:pt x="295" y="503"/>
                    </a:cubicBezTo>
                    <a:cubicBezTo>
                      <a:pt x="304" y="503"/>
                      <a:pt x="314" y="503"/>
                      <a:pt x="324" y="502"/>
                    </a:cubicBezTo>
                    <a:cubicBezTo>
                      <a:pt x="407" y="490"/>
                      <a:pt x="503" y="490"/>
                      <a:pt x="586" y="478"/>
                    </a:cubicBezTo>
                    <a:cubicBezTo>
                      <a:pt x="884" y="454"/>
                      <a:pt x="884" y="61"/>
                      <a:pt x="586" y="37"/>
                    </a:cubicBezTo>
                    <a:cubicBezTo>
                      <a:pt x="503" y="14"/>
                      <a:pt x="407" y="14"/>
                      <a:pt x="324" y="2"/>
                    </a:cubicBezTo>
                    <a:cubicBezTo>
                      <a:pt x="314" y="1"/>
                      <a:pt x="304" y="0"/>
                      <a:pt x="295"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8" name="Google Shape;188;p28"/>
              <p:cNvSpPr/>
              <p:nvPr/>
            </p:nvSpPr>
            <p:spPr>
              <a:xfrm>
                <a:off x="4802975" y="3135050"/>
                <a:ext cx="2400" cy="1800"/>
              </a:xfrm>
              <a:custGeom>
                <a:avLst/>
                <a:gdLst/>
                <a:ahLst/>
                <a:cxnLst/>
                <a:rect l="l" t="t" r="r" b="b"/>
                <a:pathLst>
                  <a:path w="96" h="72" extrusionOk="0">
                    <a:moveTo>
                      <a:pt x="48" y="0"/>
                    </a:moveTo>
                    <a:cubicBezTo>
                      <a:pt x="0" y="12"/>
                      <a:pt x="0" y="71"/>
                      <a:pt x="48" y="71"/>
                    </a:cubicBezTo>
                    <a:cubicBezTo>
                      <a:pt x="96" y="71"/>
                      <a:pt x="96" y="0"/>
                      <a:pt x="48"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9" name="Google Shape;189;p28"/>
              <p:cNvSpPr/>
              <p:nvPr/>
            </p:nvSpPr>
            <p:spPr>
              <a:xfrm>
                <a:off x="4680025" y="2817150"/>
                <a:ext cx="5700" cy="4775"/>
              </a:xfrm>
              <a:custGeom>
                <a:avLst/>
                <a:gdLst/>
                <a:ahLst/>
                <a:cxnLst/>
                <a:rect l="l" t="t" r="r" b="b"/>
                <a:pathLst>
                  <a:path w="228" h="191" extrusionOk="0">
                    <a:moveTo>
                      <a:pt x="108" y="0"/>
                    </a:moveTo>
                    <a:cubicBezTo>
                      <a:pt x="1" y="12"/>
                      <a:pt x="1" y="191"/>
                      <a:pt x="108" y="191"/>
                    </a:cubicBezTo>
                    <a:cubicBezTo>
                      <a:pt x="227" y="191"/>
                      <a:pt x="227" y="0"/>
                      <a:pt x="108"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0" name="Google Shape;190;p28"/>
              <p:cNvSpPr/>
              <p:nvPr/>
            </p:nvSpPr>
            <p:spPr>
              <a:xfrm>
                <a:off x="4280400" y="2872400"/>
                <a:ext cx="21825" cy="48850"/>
              </a:xfrm>
              <a:custGeom>
                <a:avLst/>
                <a:gdLst/>
                <a:ahLst/>
                <a:cxnLst/>
                <a:rect l="l" t="t" r="r" b="b"/>
                <a:pathLst>
                  <a:path w="873" h="1954" extrusionOk="0">
                    <a:moveTo>
                      <a:pt x="225" y="0"/>
                    </a:moveTo>
                    <a:cubicBezTo>
                      <a:pt x="113" y="0"/>
                      <a:pt x="1" y="88"/>
                      <a:pt x="44" y="231"/>
                    </a:cubicBezTo>
                    <a:cubicBezTo>
                      <a:pt x="210" y="791"/>
                      <a:pt x="317" y="1374"/>
                      <a:pt x="591" y="1886"/>
                    </a:cubicBezTo>
                    <a:cubicBezTo>
                      <a:pt x="614" y="1932"/>
                      <a:pt x="663" y="1953"/>
                      <a:pt x="713" y="1953"/>
                    </a:cubicBezTo>
                    <a:cubicBezTo>
                      <a:pt x="791" y="1953"/>
                      <a:pt x="872" y="1902"/>
                      <a:pt x="865" y="1815"/>
                    </a:cubicBezTo>
                    <a:cubicBezTo>
                      <a:pt x="782" y="1231"/>
                      <a:pt x="579" y="683"/>
                      <a:pt x="401" y="124"/>
                    </a:cubicBezTo>
                    <a:cubicBezTo>
                      <a:pt x="372" y="39"/>
                      <a:pt x="299" y="0"/>
                      <a:pt x="225"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1" name="Google Shape;191;p28"/>
              <p:cNvSpPr/>
              <p:nvPr/>
            </p:nvSpPr>
            <p:spPr>
              <a:xfrm>
                <a:off x="4710100" y="2747200"/>
                <a:ext cx="13425" cy="10425"/>
              </a:xfrm>
              <a:custGeom>
                <a:avLst/>
                <a:gdLst/>
                <a:ahLst/>
                <a:cxnLst/>
                <a:rect l="l" t="t" r="r" b="b"/>
                <a:pathLst>
                  <a:path w="537" h="417" extrusionOk="0">
                    <a:moveTo>
                      <a:pt x="262" y="0"/>
                    </a:moveTo>
                    <a:cubicBezTo>
                      <a:pt x="1" y="0"/>
                      <a:pt x="1" y="417"/>
                      <a:pt x="262" y="417"/>
                    </a:cubicBezTo>
                    <a:cubicBezTo>
                      <a:pt x="536" y="417"/>
                      <a:pt x="536" y="0"/>
                      <a:pt x="262"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2" name="Google Shape;192;p28"/>
              <p:cNvSpPr/>
              <p:nvPr/>
            </p:nvSpPr>
            <p:spPr>
              <a:xfrm>
                <a:off x="3963375" y="1930425"/>
                <a:ext cx="21775" cy="51650"/>
              </a:xfrm>
              <a:custGeom>
                <a:avLst/>
                <a:gdLst/>
                <a:ahLst/>
                <a:cxnLst/>
                <a:rect l="l" t="t" r="r" b="b"/>
                <a:pathLst>
                  <a:path w="871" h="2066" extrusionOk="0">
                    <a:moveTo>
                      <a:pt x="203" y="1"/>
                    </a:moveTo>
                    <a:cubicBezTo>
                      <a:pt x="103" y="1"/>
                      <a:pt x="1" y="80"/>
                      <a:pt x="44" y="203"/>
                    </a:cubicBezTo>
                    <a:cubicBezTo>
                      <a:pt x="235" y="798"/>
                      <a:pt x="413" y="1394"/>
                      <a:pt x="628" y="1989"/>
                    </a:cubicBezTo>
                    <a:cubicBezTo>
                      <a:pt x="642" y="2042"/>
                      <a:pt x="688" y="2066"/>
                      <a:pt x="734" y="2066"/>
                    </a:cubicBezTo>
                    <a:cubicBezTo>
                      <a:pt x="802" y="2066"/>
                      <a:pt x="870" y="2014"/>
                      <a:pt x="842" y="1929"/>
                    </a:cubicBezTo>
                    <a:cubicBezTo>
                      <a:pt x="699" y="1310"/>
                      <a:pt x="521" y="715"/>
                      <a:pt x="354" y="108"/>
                    </a:cubicBezTo>
                    <a:cubicBezTo>
                      <a:pt x="331" y="33"/>
                      <a:pt x="267" y="1"/>
                      <a:pt x="203"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3" name="Google Shape;193;p28"/>
              <p:cNvSpPr/>
              <p:nvPr/>
            </p:nvSpPr>
            <p:spPr>
              <a:xfrm>
                <a:off x="3990425" y="1905225"/>
                <a:ext cx="19450" cy="42700"/>
              </a:xfrm>
              <a:custGeom>
                <a:avLst/>
                <a:gdLst/>
                <a:ahLst/>
                <a:cxnLst/>
                <a:rect l="l" t="t" r="r" b="b"/>
                <a:pathLst>
                  <a:path w="778" h="1708" extrusionOk="0">
                    <a:moveTo>
                      <a:pt x="102" y="1"/>
                    </a:moveTo>
                    <a:cubicBezTo>
                      <a:pt x="52" y="1"/>
                      <a:pt x="1" y="39"/>
                      <a:pt x="22" y="104"/>
                    </a:cubicBezTo>
                    <a:cubicBezTo>
                      <a:pt x="201" y="604"/>
                      <a:pt x="379" y="1116"/>
                      <a:pt x="558" y="1640"/>
                    </a:cubicBezTo>
                    <a:cubicBezTo>
                      <a:pt x="572" y="1687"/>
                      <a:pt x="612" y="1708"/>
                      <a:pt x="653" y="1708"/>
                    </a:cubicBezTo>
                    <a:cubicBezTo>
                      <a:pt x="715" y="1708"/>
                      <a:pt x="777" y="1659"/>
                      <a:pt x="748" y="1580"/>
                    </a:cubicBezTo>
                    <a:cubicBezTo>
                      <a:pt x="558" y="1068"/>
                      <a:pt x="379" y="568"/>
                      <a:pt x="177" y="56"/>
                    </a:cubicBezTo>
                    <a:cubicBezTo>
                      <a:pt x="167" y="18"/>
                      <a:pt x="135" y="1"/>
                      <a:pt x="102"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4" name="Google Shape;194;p28"/>
              <p:cNvSpPr/>
              <p:nvPr/>
            </p:nvSpPr>
            <p:spPr>
              <a:xfrm>
                <a:off x="3958525" y="2306950"/>
                <a:ext cx="5975" cy="5100"/>
              </a:xfrm>
              <a:custGeom>
                <a:avLst/>
                <a:gdLst/>
                <a:ahLst/>
                <a:cxnLst/>
                <a:rect l="l" t="t" r="r" b="b"/>
                <a:pathLst>
                  <a:path w="239" h="204" extrusionOk="0">
                    <a:moveTo>
                      <a:pt x="119" y="1"/>
                    </a:moveTo>
                    <a:cubicBezTo>
                      <a:pt x="0" y="1"/>
                      <a:pt x="0" y="203"/>
                      <a:pt x="119" y="203"/>
                    </a:cubicBezTo>
                    <a:cubicBezTo>
                      <a:pt x="238" y="203"/>
                      <a:pt x="238" y="1"/>
                      <a:pt x="119"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5" name="Google Shape;195;p28"/>
              <p:cNvSpPr/>
              <p:nvPr/>
            </p:nvSpPr>
            <p:spPr>
              <a:xfrm>
                <a:off x="4028125" y="1867250"/>
                <a:ext cx="87800" cy="113250"/>
              </a:xfrm>
              <a:custGeom>
                <a:avLst/>
                <a:gdLst/>
                <a:ahLst/>
                <a:cxnLst/>
                <a:rect l="l" t="t" r="r" b="b"/>
                <a:pathLst>
                  <a:path w="3512" h="4530" extrusionOk="0">
                    <a:moveTo>
                      <a:pt x="3255" y="1"/>
                    </a:moveTo>
                    <a:cubicBezTo>
                      <a:pt x="3202" y="1"/>
                      <a:pt x="3148" y="23"/>
                      <a:pt x="3110" y="75"/>
                    </a:cubicBezTo>
                    <a:cubicBezTo>
                      <a:pt x="2074" y="1480"/>
                      <a:pt x="979" y="2849"/>
                      <a:pt x="62" y="4302"/>
                    </a:cubicBezTo>
                    <a:cubicBezTo>
                      <a:pt x="0" y="4416"/>
                      <a:pt x="100" y="4529"/>
                      <a:pt x="200" y="4529"/>
                    </a:cubicBezTo>
                    <a:cubicBezTo>
                      <a:pt x="236" y="4529"/>
                      <a:pt x="272" y="4515"/>
                      <a:pt x="300" y="4480"/>
                    </a:cubicBezTo>
                    <a:cubicBezTo>
                      <a:pt x="1407" y="3135"/>
                      <a:pt x="2395" y="1670"/>
                      <a:pt x="3419" y="253"/>
                    </a:cubicBezTo>
                    <a:cubicBezTo>
                      <a:pt x="3512" y="127"/>
                      <a:pt x="3384" y="1"/>
                      <a:pt x="3255"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6" name="Google Shape;196;p28"/>
              <p:cNvSpPr/>
              <p:nvPr/>
            </p:nvSpPr>
            <p:spPr>
              <a:xfrm>
                <a:off x="3896000" y="2230750"/>
                <a:ext cx="2125" cy="1825"/>
              </a:xfrm>
              <a:custGeom>
                <a:avLst/>
                <a:gdLst/>
                <a:ahLst/>
                <a:cxnLst/>
                <a:rect l="l" t="t" r="r" b="b"/>
                <a:pathLst>
                  <a:path w="85" h="73" extrusionOk="0">
                    <a:moveTo>
                      <a:pt x="49" y="1"/>
                    </a:moveTo>
                    <a:cubicBezTo>
                      <a:pt x="1" y="1"/>
                      <a:pt x="1" y="72"/>
                      <a:pt x="49" y="72"/>
                    </a:cubicBezTo>
                    <a:cubicBezTo>
                      <a:pt x="84" y="72"/>
                      <a:pt x="84" y="1"/>
                      <a:pt x="49"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 name="Google Shape;197;p28"/>
              <p:cNvSpPr/>
              <p:nvPr/>
            </p:nvSpPr>
            <p:spPr>
              <a:xfrm>
                <a:off x="3423025" y="3226125"/>
                <a:ext cx="436100" cy="19075"/>
              </a:xfrm>
              <a:custGeom>
                <a:avLst/>
                <a:gdLst/>
                <a:ahLst/>
                <a:cxnLst/>
                <a:rect l="l" t="t" r="r" b="b"/>
                <a:pathLst>
                  <a:path w="17444" h="763" extrusionOk="0">
                    <a:moveTo>
                      <a:pt x="15634" y="0"/>
                    </a:moveTo>
                    <a:cubicBezTo>
                      <a:pt x="10419" y="60"/>
                      <a:pt x="5216" y="179"/>
                      <a:pt x="1" y="358"/>
                    </a:cubicBezTo>
                    <a:cubicBezTo>
                      <a:pt x="5823" y="548"/>
                      <a:pt x="11621" y="679"/>
                      <a:pt x="17444" y="762"/>
                    </a:cubicBezTo>
                    <a:cubicBezTo>
                      <a:pt x="16836" y="548"/>
                      <a:pt x="16205" y="286"/>
                      <a:pt x="15634"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 name="Google Shape;198;p28"/>
              <p:cNvSpPr/>
              <p:nvPr/>
            </p:nvSpPr>
            <p:spPr>
              <a:xfrm>
                <a:off x="4103175" y="3221950"/>
                <a:ext cx="1064150" cy="25625"/>
              </a:xfrm>
              <a:custGeom>
                <a:avLst/>
                <a:gdLst/>
                <a:ahLst/>
                <a:cxnLst/>
                <a:rect l="l" t="t" r="r" b="b"/>
                <a:pathLst>
                  <a:path w="42566" h="1025" extrusionOk="0">
                    <a:moveTo>
                      <a:pt x="10943" y="1"/>
                    </a:moveTo>
                    <a:cubicBezTo>
                      <a:pt x="8847" y="191"/>
                      <a:pt x="6728" y="370"/>
                      <a:pt x="4620" y="548"/>
                    </a:cubicBezTo>
                    <a:cubicBezTo>
                      <a:pt x="3084" y="727"/>
                      <a:pt x="1537" y="882"/>
                      <a:pt x="1" y="1001"/>
                    </a:cubicBezTo>
                    <a:cubicBezTo>
                      <a:pt x="2561" y="1013"/>
                      <a:pt x="5120" y="1013"/>
                      <a:pt x="7680" y="1025"/>
                    </a:cubicBezTo>
                    <a:cubicBezTo>
                      <a:pt x="13502" y="1013"/>
                      <a:pt x="19301" y="1001"/>
                      <a:pt x="25123" y="906"/>
                    </a:cubicBezTo>
                    <a:cubicBezTo>
                      <a:pt x="30945" y="846"/>
                      <a:pt x="36743" y="715"/>
                      <a:pt x="42566" y="513"/>
                    </a:cubicBezTo>
                    <a:cubicBezTo>
                      <a:pt x="36743" y="310"/>
                      <a:pt x="30945" y="179"/>
                      <a:pt x="25123" y="108"/>
                    </a:cubicBezTo>
                    <a:cubicBezTo>
                      <a:pt x="20396" y="48"/>
                      <a:pt x="15657" y="13"/>
                      <a:pt x="10943"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 name="Google Shape;199;p28"/>
              <p:cNvSpPr/>
              <p:nvPr/>
            </p:nvSpPr>
            <p:spPr>
              <a:xfrm>
                <a:off x="4391300" y="3197250"/>
                <a:ext cx="786450" cy="23825"/>
              </a:xfrm>
              <a:custGeom>
                <a:avLst/>
                <a:gdLst/>
                <a:ahLst/>
                <a:cxnLst/>
                <a:rect l="l" t="t" r="r" b="b"/>
                <a:pathLst>
                  <a:path w="31458" h="953" extrusionOk="0">
                    <a:moveTo>
                      <a:pt x="8478" y="0"/>
                    </a:moveTo>
                    <a:cubicBezTo>
                      <a:pt x="5668" y="381"/>
                      <a:pt x="2835" y="691"/>
                      <a:pt x="1" y="953"/>
                    </a:cubicBezTo>
                    <a:cubicBezTo>
                      <a:pt x="2918" y="941"/>
                      <a:pt x="5811" y="929"/>
                      <a:pt x="8716" y="893"/>
                    </a:cubicBezTo>
                    <a:cubicBezTo>
                      <a:pt x="10383" y="882"/>
                      <a:pt x="13443" y="858"/>
                      <a:pt x="15098" y="822"/>
                    </a:cubicBezTo>
                    <a:cubicBezTo>
                      <a:pt x="20551" y="751"/>
                      <a:pt x="26016" y="631"/>
                      <a:pt x="31457" y="453"/>
                    </a:cubicBezTo>
                    <a:cubicBezTo>
                      <a:pt x="26016" y="262"/>
                      <a:pt x="20551" y="143"/>
                      <a:pt x="15098" y="84"/>
                    </a:cubicBezTo>
                    <a:cubicBezTo>
                      <a:pt x="13431" y="48"/>
                      <a:pt x="10371" y="24"/>
                      <a:pt x="8716"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 name="Google Shape;200;p28"/>
              <p:cNvSpPr/>
              <p:nvPr/>
            </p:nvSpPr>
            <p:spPr>
              <a:xfrm>
                <a:off x="3401900" y="3199925"/>
                <a:ext cx="395025" cy="17875"/>
              </a:xfrm>
              <a:custGeom>
                <a:avLst/>
                <a:gdLst/>
                <a:ahLst/>
                <a:cxnLst/>
                <a:rect l="l" t="t" r="r" b="b"/>
                <a:pathLst>
                  <a:path w="15801" h="715" extrusionOk="0">
                    <a:moveTo>
                      <a:pt x="14288" y="1"/>
                    </a:moveTo>
                    <a:cubicBezTo>
                      <a:pt x="9526" y="84"/>
                      <a:pt x="4763" y="179"/>
                      <a:pt x="1" y="346"/>
                    </a:cubicBezTo>
                    <a:cubicBezTo>
                      <a:pt x="5263" y="524"/>
                      <a:pt x="10538" y="644"/>
                      <a:pt x="15800" y="715"/>
                    </a:cubicBezTo>
                    <a:cubicBezTo>
                      <a:pt x="15372" y="513"/>
                      <a:pt x="14967" y="298"/>
                      <a:pt x="14598" y="155"/>
                    </a:cubicBezTo>
                    <a:cubicBezTo>
                      <a:pt x="14514" y="96"/>
                      <a:pt x="14407" y="48"/>
                      <a:pt x="14288"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 name="Google Shape;201;p28"/>
              <p:cNvSpPr/>
              <p:nvPr/>
            </p:nvSpPr>
            <p:spPr>
              <a:xfrm>
                <a:off x="3381075" y="3174325"/>
                <a:ext cx="356300" cy="16400"/>
              </a:xfrm>
              <a:custGeom>
                <a:avLst/>
                <a:gdLst/>
                <a:ahLst/>
                <a:cxnLst/>
                <a:rect l="l" t="t" r="r" b="b"/>
                <a:pathLst>
                  <a:path w="14252" h="656" extrusionOk="0">
                    <a:moveTo>
                      <a:pt x="12823" y="1"/>
                    </a:moveTo>
                    <a:cubicBezTo>
                      <a:pt x="8537" y="72"/>
                      <a:pt x="4274" y="167"/>
                      <a:pt x="0" y="310"/>
                    </a:cubicBezTo>
                    <a:cubicBezTo>
                      <a:pt x="4751" y="477"/>
                      <a:pt x="9513" y="584"/>
                      <a:pt x="14252" y="656"/>
                    </a:cubicBezTo>
                    <a:cubicBezTo>
                      <a:pt x="13776" y="453"/>
                      <a:pt x="13299" y="227"/>
                      <a:pt x="12823"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2" name="Google Shape;202;p28"/>
              <p:cNvSpPr/>
              <p:nvPr/>
            </p:nvSpPr>
            <p:spPr>
              <a:xfrm>
                <a:off x="4631825" y="3172250"/>
                <a:ext cx="556925" cy="20850"/>
              </a:xfrm>
              <a:custGeom>
                <a:avLst/>
                <a:gdLst/>
                <a:ahLst/>
                <a:cxnLst/>
                <a:rect l="l" t="t" r="r" b="b"/>
                <a:pathLst>
                  <a:path w="22277" h="834" extrusionOk="0">
                    <a:moveTo>
                      <a:pt x="5132" y="0"/>
                    </a:moveTo>
                    <a:cubicBezTo>
                      <a:pt x="4620" y="84"/>
                      <a:pt x="4084" y="191"/>
                      <a:pt x="3560" y="274"/>
                    </a:cubicBezTo>
                    <a:cubicBezTo>
                      <a:pt x="3548" y="393"/>
                      <a:pt x="3524" y="512"/>
                      <a:pt x="3513" y="619"/>
                    </a:cubicBezTo>
                    <a:cubicBezTo>
                      <a:pt x="3502" y="691"/>
                      <a:pt x="3446" y="723"/>
                      <a:pt x="3385" y="723"/>
                    </a:cubicBezTo>
                    <a:cubicBezTo>
                      <a:pt x="3304" y="723"/>
                      <a:pt x="3215" y="667"/>
                      <a:pt x="3215" y="572"/>
                    </a:cubicBezTo>
                    <a:cubicBezTo>
                      <a:pt x="3215" y="500"/>
                      <a:pt x="3227" y="417"/>
                      <a:pt x="3227" y="334"/>
                    </a:cubicBezTo>
                    <a:lnTo>
                      <a:pt x="3227" y="334"/>
                    </a:lnTo>
                    <a:cubicBezTo>
                      <a:pt x="2155" y="512"/>
                      <a:pt x="1072" y="679"/>
                      <a:pt x="0" y="834"/>
                    </a:cubicBezTo>
                    <a:lnTo>
                      <a:pt x="48" y="834"/>
                    </a:lnTo>
                    <a:cubicBezTo>
                      <a:pt x="1429" y="810"/>
                      <a:pt x="5632" y="774"/>
                      <a:pt x="7013" y="739"/>
                    </a:cubicBezTo>
                    <a:cubicBezTo>
                      <a:pt x="12097" y="667"/>
                      <a:pt x="17193" y="560"/>
                      <a:pt x="22277" y="381"/>
                    </a:cubicBezTo>
                    <a:cubicBezTo>
                      <a:pt x="17193" y="203"/>
                      <a:pt x="12097" y="96"/>
                      <a:pt x="7013" y="24"/>
                    </a:cubicBezTo>
                    <a:cubicBezTo>
                      <a:pt x="6596" y="24"/>
                      <a:pt x="5906" y="12"/>
                      <a:pt x="5132"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3" name="Google Shape;203;p28"/>
              <p:cNvSpPr/>
              <p:nvPr/>
            </p:nvSpPr>
            <p:spPr>
              <a:xfrm>
                <a:off x="3359925" y="3148725"/>
                <a:ext cx="318825" cy="14925"/>
              </a:xfrm>
              <a:custGeom>
                <a:avLst/>
                <a:gdLst/>
                <a:ahLst/>
                <a:cxnLst/>
                <a:rect l="l" t="t" r="r" b="b"/>
                <a:pathLst>
                  <a:path w="12753" h="597" extrusionOk="0">
                    <a:moveTo>
                      <a:pt x="11562" y="1"/>
                    </a:moveTo>
                    <a:cubicBezTo>
                      <a:pt x="7704" y="60"/>
                      <a:pt x="3846" y="144"/>
                      <a:pt x="1" y="286"/>
                    </a:cubicBezTo>
                    <a:cubicBezTo>
                      <a:pt x="4251" y="429"/>
                      <a:pt x="8490" y="525"/>
                      <a:pt x="12752" y="596"/>
                    </a:cubicBezTo>
                    <a:cubicBezTo>
                      <a:pt x="12348" y="406"/>
                      <a:pt x="11967" y="203"/>
                      <a:pt x="11562"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 name="Google Shape;204;p28"/>
              <p:cNvSpPr/>
              <p:nvPr/>
            </p:nvSpPr>
            <p:spPr>
              <a:xfrm>
                <a:off x="4801475" y="3147550"/>
                <a:ext cx="398000" cy="16675"/>
              </a:xfrm>
              <a:custGeom>
                <a:avLst/>
                <a:gdLst/>
                <a:ahLst/>
                <a:cxnLst/>
                <a:rect l="l" t="t" r="r" b="b"/>
                <a:pathLst>
                  <a:path w="15920" h="667" extrusionOk="0">
                    <a:moveTo>
                      <a:pt x="3144" y="0"/>
                    </a:moveTo>
                    <a:cubicBezTo>
                      <a:pt x="2096" y="238"/>
                      <a:pt x="1048" y="464"/>
                      <a:pt x="1" y="667"/>
                    </a:cubicBezTo>
                    <a:cubicBezTo>
                      <a:pt x="775" y="667"/>
                      <a:pt x="1418" y="667"/>
                      <a:pt x="1727" y="655"/>
                    </a:cubicBezTo>
                    <a:cubicBezTo>
                      <a:pt x="6466" y="584"/>
                      <a:pt x="11181" y="476"/>
                      <a:pt x="15919" y="310"/>
                    </a:cubicBezTo>
                    <a:cubicBezTo>
                      <a:pt x="11657" y="167"/>
                      <a:pt x="7395" y="72"/>
                      <a:pt x="3144"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 name="Google Shape;205;p28"/>
              <p:cNvSpPr/>
              <p:nvPr/>
            </p:nvSpPr>
            <p:spPr>
              <a:xfrm>
                <a:off x="3338500" y="3122525"/>
                <a:ext cx="286675" cy="14025"/>
              </a:xfrm>
              <a:custGeom>
                <a:avLst/>
                <a:gdLst/>
                <a:ahLst/>
                <a:cxnLst/>
                <a:rect l="l" t="t" r="r" b="b"/>
                <a:pathLst>
                  <a:path w="11467" h="561" extrusionOk="0">
                    <a:moveTo>
                      <a:pt x="10502" y="1"/>
                    </a:moveTo>
                    <a:cubicBezTo>
                      <a:pt x="7013" y="84"/>
                      <a:pt x="3513" y="156"/>
                      <a:pt x="1" y="275"/>
                    </a:cubicBezTo>
                    <a:cubicBezTo>
                      <a:pt x="3834" y="406"/>
                      <a:pt x="7656" y="477"/>
                      <a:pt x="11466" y="561"/>
                    </a:cubicBezTo>
                    <a:cubicBezTo>
                      <a:pt x="11133" y="370"/>
                      <a:pt x="10823" y="203"/>
                      <a:pt x="10502"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 name="Google Shape;206;p28"/>
              <p:cNvSpPr/>
              <p:nvPr/>
            </p:nvSpPr>
            <p:spPr>
              <a:xfrm>
                <a:off x="4933050" y="3123125"/>
                <a:ext cx="276850" cy="13425"/>
              </a:xfrm>
              <a:custGeom>
                <a:avLst/>
                <a:gdLst/>
                <a:ahLst/>
                <a:cxnLst/>
                <a:rect l="l" t="t" r="r" b="b"/>
                <a:pathLst>
                  <a:path w="11074" h="537" extrusionOk="0">
                    <a:moveTo>
                      <a:pt x="381" y="1"/>
                    </a:moveTo>
                    <a:lnTo>
                      <a:pt x="381" y="1"/>
                    </a:lnTo>
                    <a:cubicBezTo>
                      <a:pt x="453" y="156"/>
                      <a:pt x="393" y="394"/>
                      <a:pt x="143" y="453"/>
                    </a:cubicBezTo>
                    <a:cubicBezTo>
                      <a:pt x="107" y="477"/>
                      <a:pt x="72" y="477"/>
                      <a:pt x="36" y="489"/>
                    </a:cubicBezTo>
                    <a:lnTo>
                      <a:pt x="0" y="537"/>
                    </a:lnTo>
                    <a:cubicBezTo>
                      <a:pt x="3679" y="453"/>
                      <a:pt x="7382" y="382"/>
                      <a:pt x="11073" y="263"/>
                    </a:cubicBezTo>
                    <a:cubicBezTo>
                      <a:pt x="7513" y="144"/>
                      <a:pt x="3941" y="72"/>
                      <a:pt x="381"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 name="Google Shape;207;p28"/>
              <p:cNvSpPr/>
              <p:nvPr/>
            </p:nvSpPr>
            <p:spPr>
              <a:xfrm>
                <a:off x="3317675" y="3096650"/>
                <a:ext cx="261350" cy="12525"/>
              </a:xfrm>
              <a:custGeom>
                <a:avLst/>
                <a:gdLst/>
                <a:ahLst/>
                <a:cxnLst/>
                <a:rect l="l" t="t" r="r" b="b"/>
                <a:pathLst>
                  <a:path w="10454" h="501" extrusionOk="0">
                    <a:moveTo>
                      <a:pt x="9644" y="0"/>
                    </a:moveTo>
                    <a:cubicBezTo>
                      <a:pt x="6429" y="72"/>
                      <a:pt x="3215" y="131"/>
                      <a:pt x="0" y="250"/>
                    </a:cubicBezTo>
                    <a:cubicBezTo>
                      <a:pt x="3489" y="369"/>
                      <a:pt x="6965" y="441"/>
                      <a:pt x="10454" y="500"/>
                    </a:cubicBezTo>
                    <a:cubicBezTo>
                      <a:pt x="10180" y="345"/>
                      <a:pt x="9918" y="179"/>
                      <a:pt x="9644"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 name="Google Shape;208;p28"/>
              <p:cNvSpPr/>
              <p:nvPr/>
            </p:nvSpPr>
            <p:spPr>
              <a:xfrm>
                <a:off x="4944950" y="3096350"/>
                <a:ext cx="275650" cy="13425"/>
              </a:xfrm>
              <a:custGeom>
                <a:avLst/>
                <a:gdLst/>
                <a:ahLst/>
                <a:cxnLst/>
                <a:rect l="l" t="t" r="r" b="b"/>
                <a:pathLst>
                  <a:path w="11026" h="537" extrusionOk="0">
                    <a:moveTo>
                      <a:pt x="262" y="0"/>
                    </a:moveTo>
                    <a:cubicBezTo>
                      <a:pt x="179" y="191"/>
                      <a:pt x="84" y="369"/>
                      <a:pt x="1" y="536"/>
                    </a:cubicBezTo>
                    <a:cubicBezTo>
                      <a:pt x="3691" y="453"/>
                      <a:pt x="7359" y="381"/>
                      <a:pt x="11026" y="262"/>
                    </a:cubicBezTo>
                    <a:cubicBezTo>
                      <a:pt x="7442" y="143"/>
                      <a:pt x="3846" y="72"/>
                      <a:pt x="262"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9" name="Google Shape;209;p28"/>
              <p:cNvSpPr/>
              <p:nvPr/>
            </p:nvSpPr>
            <p:spPr>
              <a:xfrm>
                <a:off x="4957450" y="3069850"/>
                <a:ext cx="273875" cy="13425"/>
              </a:xfrm>
              <a:custGeom>
                <a:avLst/>
                <a:gdLst/>
                <a:ahLst/>
                <a:cxnLst/>
                <a:rect l="l" t="t" r="r" b="b"/>
                <a:pathLst>
                  <a:path w="10955" h="537" extrusionOk="0">
                    <a:moveTo>
                      <a:pt x="215" y="1"/>
                    </a:moveTo>
                    <a:cubicBezTo>
                      <a:pt x="132" y="179"/>
                      <a:pt x="72" y="370"/>
                      <a:pt x="1" y="536"/>
                    </a:cubicBezTo>
                    <a:lnTo>
                      <a:pt x="24" y="536"/>
                    </a:lnTo>
                    <a:cubicBezTo>
                      <a:pt x="3680" y="441"/>
                      <a:pt x="7311" y="382"/>
                      <a:pt x="10954" y="263"/>
                    </a:cubicBezTo>
                    <a:cubicBezTo>
                      <a:pt x="7371" y="143"/>
                      <a:pt x="3787" y="72"/>
                      <a:pt x="215"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0" name="Google Shape;210;p28"/>
              <p:cNvSpPr/>
              <p:nvPr/>
            </p:nvSpPr>
            <p:spPr>
              <a:xfrm>
                <a:off x="3296525" y="3070450"/>
                <a:ext cx="241425" cy="11925"/>
              </a:xfrm>
              <a:custGeom>
                <a:avLst/>
                <a:gdLst/>
                <a:ahLst/>
                <a:cxnLst/>
                <a:rect l="l" t="t" r="r" b="b"/>
                <a:pathLst>
                  <a:path w="9657" h="477" extrusionOk="0">
                    <a:moveTo>
                      <a:pt x="8990" y="0"/>
                    </a:moveTo>
                    <a:cubicBezTo>
                      <a:pt x="6001" y="84"/>
                      <a:pt x="2989" y="143"/>
                      <a:pt x="1" y="239"/>
                    </a:cubicBezTo>
                    <a:cubicBezTo>
                      <a:pt x="3215" y="358"/>
                      <a:pt x="6442" y="417"/>
                      <a:pt x="9657" y="477"/>
                    </a:cubicBezTo>
                    <a:cubicBezTo>
                      <a:pt x="9442" y="310"/>
                      <a:pt x="9216" y="167"/>
                      <a:pt x="8990"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 name="Google Shape;211;p28"/>
              <p:cNvSpPr/>
              <p:nvPr/>
            </p:nvSpPr>
            <p:spPr>
              <a:xfrm>
                <a:off x="3275400" y="3044550"/>
                <a:ext cx="226825" cy="11625"/>
              </a:xfrm>
              <a:custGeom>
                <a:avLst/>
                <a:gdLst/>
                <a:ahLst/>
                <a:cxnLst/>
                <a:rect l="l" t="t" r="r" b="b"/>
                <a:pathLst>
                  <a:path w="9073" h="465" extrusionOk="0">
                    <a:moveTo>
                      <a:pt x="8573" y="1"/>
                    </a:moveTo>
                    <a:cubicBezTo>
                      <a:pt x="5715" y="72"/>
                      <a:pt x="2858" y="120"/>
                      <a:pt x="0" y="227"/>
                    </a:cubicBezTo>
                    <a:cubicBezTo>
                      <a:pt x="3013" y="322"/>
                      <a:pt x="6061" y="382"/>
                      <a:pt x="9073" y="465"/>
                    </a:cubicBezTo>
                    <a:cubicBezTo>
                      <a:pt x="8918" y="346"/>
                      <a:pt x="8751" y="227"/>
                      <a:pt x="8597" y="84"/>
                    </a:cubicBezTo>
                    <a:cubicBezTo>
                      <a:pt x="8585" y="60"/>
                      <a:pt x="8573" y="24"/>
                      <a:pt x="8573"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 name="Google Shape;212;p28"/>
              <p:cNvSpPr/>
              <p:nvPr/>
            </p:nvSpPr>
            <p:spPr>
              <a:xfrm>
                <a:off x="4967575" y="3043350"/>
                <a:ext cx="274450" cy="13425"/>
              </a:xfrm>
              <a:custGeom>
                <a:avLst/>
                <a:gdLst/>
                <a:ahLst/>
                <a:cxnLst/>
                <a:rect l="l" t="t" r="r" b="b"/>
                <a:pathLst>
                  <a:path w="10978" h="537" extrusionOk="0">
                    <a:moveTo>
                      <a:pt x="167" y="1"/>
                    </a:moveTo>
                    <a:cubicBezTo>
                      <a:pt x="108" y="180"/>
                      <a:pt x="48" y="358"/>
                      <a:pt x="0" y="537"/>
                    </a:cubicBezTo>
                    <a:lnTo>
                      <a:pt x="1143" y="525"/>
                    </a:lnTo>
                    <a:cubicBezTo>
                      <a:pt x="4418" y="430"/>
                      <a:pt x="7692" y="394"/>
                      <a:pt x="10978" y="263"/>
                    </a:cubicBezTo>
                    <a:cubicBezTo>
                      <a:pt x="7704" y="156"/>
                      <a:pt x="4430" y="108"/>
                      <a:pt x="1143" y="13"/>
                    </a:cubicBezTo>
                    <a:lnTo>
                      <a:pt x="167"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 name="Google Shape;213;p28"/>
              <p:cNvSpPr/>
              <p:nvPr/>
            </p:nvSpPr>
            <p:spPr>
              <a:xfrm>
                <a:off x="3519175" y="3043650"/>
                <a:ext cx="625" cy="475"/>
              </a:xfrm>
              <a:custGeom>
                <a:avLst/>
                <a:gdLst/>
                <a:ahLst/>
                <a:cxnLst/>
                <a:rect l="l" t="t" r="r" b="b"/>
                <a:pathLst>
                  <a:path w="25" h="19" extrusionOk="0">
                    <a:moveTo>
                      <a:pt x="1" y="1"/>
                    </a:moveTo>
                    <a:cubicBezTo>
                      <a:pt x="7" y="13"/>
                      <a:pt x="13" y="19"/>
                      <a:pt x="17" y="19"/>
                    </a:cubicBezTo>
                    <a:cubicBezTo>
                      <a:pt x="21" y="19"/>
                      <a:pt x="24" y="13"/>
                      <a:pt x="24"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22" name="Google Shape;222;p28"/>
            <p:cNvGrpSpPr/>
            <p:nvPr/>
          </p:nvGrpSpPr>
          <p:grpSpPr>
            <a:xfrm>
              <a:off x="6904811" y="1736299"/>
              <a:ext cx="3317106" cy="2634668"/>
              <a:chOff x="3275400" y="1702825"/>
              <a:chExt cx="1966625" cy="1562025"/>
            </a:xfrm>
          </p:grpSpPr>
          <p:sp>
            <p:nvSpPr>
              <p:cNvPr id="223" name="Google Shape;223;p28"/>
              <p:cNvSpPr/>
              <p:nvPr/>
            </p:nvSpPr>
            <p:spPr>
              <a:xfrm>
                <a:off x="3420000" y="1702825"/>
                <a:ext cx="1599675" cy="1562025"/>
              </a:xfrm>
              <a:custGeom>
                <a:avLst/>
                <a:gdLst/>
                <a:ahLst/>
                <a:cxnLst/>
                <a:rect l="l" t="t" r="r" b="b"/>
                <a:pathLst>
                  <a:path w="63987" h="62481" extrusionOk="0">
                    <a:moveTo>
                      <a:pt x="24024" y="12626"/>
                    </a:moveTo>
                    <a:cubicBezTo>
                      <a:pt x="23911" y="12764"/>
                      <a:pt x="23798" y="12922"/>
                      <a:pt x="23684" y="13069"/>
                    </a:cubicBezTo>
                    <a:cubicBezTo>
                      <a:pt x="23684" y="13057"/>
                      <a:pt x="23696" y="13022"/>
                      <a:pt x="23708" y="12986"/>
                    </a:cubicBezTo>
                    <a:cubicBezTo>
                      <a:pt x="23810" y="12862"/>
                      <a:pt x="23922" y="12749"/>
                      <a:pt x="24024" y="12626"/>
                    </a:cubicBezTo>
                    <a:close/>
                    <a:moveTo>
                      <a:pt x="22077" y="21892"/>
                    </a:moveTo>
                    <a:lnTo>
                      <a:pt x="22077" y="21892"/>
                    </a:lnTo>
                    <a:cubicBezTo>
                      <a:pt x="21791" y="22416"/>
                      <a:pt x="21529" y="22952"/>
                      <a:pt x="21315" y="23487"/>
                    </a:cubicBezTo>
                    <a:cubicBezTo>
                      <a:pt x="21375" y="23094"/>
                      <a:pt x="21446" y="22713"/>
                      <a:pt x="21529" y="22309"/>
                    </a:cubicBezTo>
                    <a:cubicBezTo>
                      <a:pt x="21560" y="22357"/>
                      <a:pt x="21612" y="22388"/>
                      <a:pt x="21669" y="22388"/>
                    </a:cubicBezTo>
                    <a:cubicBezTo>
                      <a:pt x="21723" y="22388"/>
                      <a:pt x="21781" y="22360"/>
                      <a:pt x="21827" y="22297"/>
                    </a:cubicBezTo>
                    <a:cubicBezTo>
                      <a:pt x="21910" y="22166"/>
                      <a:pt x="21982" y="22023"/>
                      <a:pt x="22077" y="21892"/>
                    </a:cubicBezTo>
                    <a:close/>
                    <a:moveTo>
                      <a:pt x="20279" y="12522"/>
                    </a:moveTo>
                    <a:cubicBezTo>
                      <a:pt x="20708" y="13974"/>
                      <a:pt x="21148" y="15522"/>
                      <a:pt x="21779" y="16927"/>
                    </a:cubicBezTo>
                    <a:cubicBezTo>
                      <a:pt x="21267" y="19153"/>
                      <a:pt x="20851" y="21404"/>
                      <a:pt x="20529" y="23666"/>
                    </a:cubicBezTo>
                    <a:cubicBezTo>
                      <a:pt x="19946" y="21773"/>
                      <a:pt x="19231" y="19939"/>
                      <a:pt x="18731" y="18022"/>
                    </a:cubicBezTo>
                    <a:cubicBezTo>
                      <a:pt x="18731" y="18010"/>
                      <a:pt x="18731" y="18010"/>
                      <a:pt x="18708" y="18010"/>
                    </a:cubicBezTo>
                    <a:cubicBezTo>
                      <a:pt x="19089" y="16153"/>
                      <a:pt x="19624" y="14308"/>
                      <a:pt x="20279" y="12522"/>
                    </a:cubicBezTo>
                    <a:close/>
                    <a:moveTo>
                      <a:pt x="18588" y="18689"/>
                    </a:moveTo>
                    <a:cubicBezTo>
                      <a:pt x="19029" y="20558"/>
                      <a:pt x="19517" y="22440"/>
                      <a:pt x="20363" y="24154"/>
                    </a:cubicBezTo>
                    <a:cubicBezTo>
                      <a:pt x="20374" y="24202"/>
                      <a:pt x="20410" y="24214"/>
                      <a:pt x="20434" y="24225"/>
                    </a:cubicBezTo>
                    <a:cubicBezTo>
                      <a:pt x="20410" y="24452"/>
                      <a:pt x="20374" y="24690"/>
                      <a:pt x="20351" y="24916"/>
                    </a:cubicBezTo>
                    <a:cubicBezTo>
                      <a:pt x="19767" y="23475"/>
                      <a:pt x="19053" y="22070"/>
                      <a:pt x="18410" y="20677"/>
                    </a:cubicBezTo>
                    <a:cubicBezTo>
                      <a:pt x="18386" y="20618"/>
                      <a:pt x="18338" y="20582"/>
                      <a:pt x="18291" y="20582"/>
                    </a:cubicBezTo>
                    <a:cubicBezTo>
                      <a:pt x="18386" y="19939"/>
                      <a:pt x="18469" y="19320"/>
                      <a:pt x="18588" y="18689"/>
                    </a:cubicBezTo>
                    <a:close/>
                    <a:moveTo>
                      <a:pt x="19898" y="26357"/>
                    </a:moveTo>
                    <a:lnTo>
                      <a:pt x="19898" y="26357"/>
                    </a:lnTo>
                    <a:cubicBezTo>
                      <a:pt x="19958" y="26511"/>
                      <a:pt x="20041" y="26654"/>
                      <a:pt x="20124" y="26785"/>
                    </a:cubicBezTo>
                    <a:cubicBezTo>
                      <a:pt x="20112" y="26928"/>
                      <a:pt x="20101" y="27047"/>
                      <a:pt x="20077" y="27142"/>
                    </a:cubicBezTo>
                    <a:cubicBezTo>
                      <a:pt x="20017" y="26881"/>
                      <a:pt x="19958" y="26631"/>
                      <a:pt x="19898" y="26357"/>
                    </a:cubicBezTo>
                    <a:close/>
                    <a:moveTo>
                      <a:pt x="18231" y="21094"/>
                    </a:moveTo>
                    <a:cubicBezTo>
                      <a:pt x="18886" y="22606"/>
                      <a:pt x="19505" y="24166"/>
                      <a:pt x="20279" y="25630"/>
                    </a:cubicBezTo>
                    <a:cubicBezTo>
                      <a:pt x="20255" y="25773"/>
                      <a:pt x="20232" y="25928"/>
                      <a:pt x="20220" y="26071"/>
                    </a:cubicBezTo>
                    <a:cubicBezTo>
                      <a:pt x="20053" y="25714"/>
                      <a:pt x="19874" y="25357"/>
                      <a:pt x="19720" y="24999"/>
                    </a:cubicBezTo>
                    <a:cubicBezTo>
                      <a:pt x="19398" y="24261"/>
                      <a:pt x="19065" y="23499"/>
                      <a:pt x="18743" y="22761"/>
                    </a:cubicBezTo>
                    <a:cubicBezTo>
                      <a:pt x="18719" y="22708"/>
                      <a:pt x="18671" y="22686"/>
                      <a:pt x="18622" y="22686"/>
                    </a:cubicBezTo>
                    <a:cubicBezTo>
                      <a:pt x="18525" y="22686"/>
                      <a:pt x="18422" y="22770"/>
                      <a:pt x="18469" y="22880"/>
                    </a:cubicBezTo>
                    <a:cubicBezTo>
                      <a:pt x="18791" y="23630"/>
                      <a:pt x="19100" y="24380"/>
                      <a:pt x="19410" y="25142"/>
                    </a:cubicBezTo>
                    <a:cubicBezTo>
                      <a:pt x="19577" y="25916"/>
                      <a:pt x="19755" y="26690"/>
                      <a:pt x="19922" y="27464"/>
                    </a:cubicBezTo>
                    <a:cubicBezTo>
                      <a:pt x="19931" y="27518"/>
                      <a:pt x="19973" y="27544"/>
                      <a:pt x="20019" y="27544"/>
                    </a:cubicBezTo>
                    <a:cubicBezTo>
                      <a:pt x="20034" y="27544"/>
                      <a:pt x="20050" y="27541"/>
                      <a:pt x="20065" y="27535"/>
                    </a:cubicBezTo>
                    <a:lnTo>
                      <a:pt x="20065" y="27535"/>
                    </a:lnTo>
                    <a:cubicBezTo>
                      <a:pt x="19958" y="28547"/>
                      <a:pt x="19874" y="29559"/>
                      <a:pt x="19803" y="30571"/>
                    </a:cubicBezTo>
                    <a:cubicBezTo>
                      <a:pt x="19410" y="29559"/>
                      <a:pt x="18946" y="28595"/>
                      <a:pt x="18505" y="27595"/>
                    </a:cubicBezTo>
                    <a:cubicBezTo>
                      <a:pt x="18481" y="27535"/>
                      <a:pt x="18427" y="27510"/>
                      <a:pt x="18370" y="27510"/>
                    </a:cubicBezTo>
                    <a:cubicBezTo>
                      <a:pt x="18255" y="27510"/>
                      <a:pt x="18124" y="27607"/>
                      <a:pt x="18172" y="27726"/>
                    </a:cubicBezTo>
                    <a:cubicBezTo>
                      <a:pt x="18648" y="28857"/>
                      <a:pt x="19089" y="30000"/>
                      <a:pt x="19648" y="31095"/>
                    </a:cubicBezTo>
                    <a:cubicBezTo>
                      <a:pt x="19684" y="31131"/>
                      <a:pt x="19708" y="31167"/>
                      <a:pt x="19755" y="31167"/>
                    </a:cubicBezTo>
                    <a:cubicBezTo>
                      <a:pt x="19720" y="31512"/>
                      <a:pt x="19708" y="31845"/>
                      <a:pt x="19696" y="32203"/>
                    </a:cubicBezTo>
                    <a:cubicBezTo>
                      <a:pt x="19291" y="31155"/>
                      <a:pt x="18803" y="30107"/>
                      <a:pt x="18350" y="29071"/>
                    </a:cubicBezTo>
                    <a:cubicBezTo>
                      <a:pt x="18333" y="29027"/>
                      <a:pt x="18295" y="29003"/>
                      <a:pt x="18253" y="29003"/>
                    </a:cubicBezTo>
                    <a:cubicBezTo>
                      <a:pt x="18238" y="29003"/>
                      <a:pt x="18223" y="29006"/>
                      <a:pt x="18207" y="29012"/>
                    </a:cubicBezTo>
                    <a:cubicBezTo>
                      <a:pt x="17910" y="26357"/>
                      <a:pt x="17934" y="23714"/>
                      <a:pt x="18231" y="21094"/>
                    </a:cubicBezTo>
                    <a:close/>
                    <a:moveTo>
                      <a:pt x="18565" y="31572"/>
                    </a:moveTo>
                    <a:lnTo>
                      <a:pt x="18565" y="31572"/>
                    </a:lnTo>
                    <a:cubicBezTo>
                      <a:pt x="18684" y="31881"/>
                      <a:pt x="18803" y="32179"/>
                      <a:pt x="18922" y="32488"/>
                    </a:cubicBezTo>
                    <a:cubicBezTo>
                      <a:pt x="18862" y="32369"/>
                      <a:pt x="18815" y="32250"/>
                      <a:pt x="18755" y="32131"/>
                    </a:cubicBezTo>
                    <a:cubicBezTo>
                      <a:pt x="18743" y="32072"/>
                      <a:pt x="18696" y="32048"/>
                      <a:pt x="18648" y="32024"/>
                    </a:cubicBezTo>
                    <a:cubicBezTo>
                      <a:pt x="18624" y="31881"/>
                      <a:pt x="18588" y="31714"/>
                      <a:pt x="18565" y="31572"/>
                    </a:cubicBezTo>
                    <a:close/>
                    <a:moveTo>
                      <a:pt x="18279" y="29571"/>
                    </a:moveTo>
                    <a:lnTo>
                      <a:pt x="18279" y="29571"/>
                    </a:lnTo>
                    <a:cubicBezTo>
                      <a:pt x="18731" y="30679"/>
                      <a:pt x="19148" y="31786"/>
                      <a:pt x="19684" y="32857"/>
                    </a:cubicBezTo>
                    <a:cubicBezTo>
                      <a:pt x="19648" y="32917"/>
                      <a:pt x="19648" y="32977"/>
                      <a:pt x="19648" y="33060"/>
                    </a:cubicBezTo>
                    <a:cubicBezTo>
                      <a:pt x="19303" y="32286"/>
                      <a:pt x="18910" y="31512"/>
                      <a:pt x="18565" y="30750"/>
                    </a:cubicBezTo>
                    <a:cubicBezTo>
                      <a:pt x="18529" y="30691"/>
                      <a:pt x="18469" y="30679"/>
                      <a:pt x="18434" y="30679"/>
                    </a:cubicBezTo>
                    <a:cubicBezTo>
                      <a:pt x="18374" y="30298"/>
                      <a:pt x="18327" y="29929"/>
                      <a:pt x="18279" y="29571"/>
                    </a:cubicBezTo>
                    <a:close/>
                    <a:moveTo>
                      <a:pt x="27863" y="973"/>
                    </a:moveTo>
                    <a:lnTo>
                      <a:pt x="27863" y="973"/>
                    </a:lnTo>
                    <a:cubicBezTo>
                      <a:pt x="28995" y="4425"/>
                      <a:pt x="29292" y="7676"/>
                      <a:pt x="27792" y="11117"/>
                    </a:cubicBezTo>
                    <a:cubicBezTo>
                      <a:pt x="27756" y="11117"/>
                      <a:pt x="27744" y="11129"/>
                      <a:pt x="27732" y="11152"/>
                    </a:cubicBezTo>
                    <a:cubicBezTo>
                      <a:pt x="27387" y="11581"/>
                      <a:pt x="27078" y="11986"/>
                      <a:pt x="26744" y="12426"/>
                    </a:cubicBezTo>
                    <a:cubicBezTo>
                      <a:pt x="26638" y="12574"/>
                      <a:pt x="26786" y="12770"/>
                      <a:pt x="26946" y="12770"/>
                    </a:cubicBezTo>
                    <a:cubicBezTo>
                      <a:pt x="26966" y="12770"/>
                      <a:pt x="26986" y="12766"/>
                      <a:pt x="27006" y="12760"/>
                    </a:cubicBezTo>
                    <a:lnTo>
                      <a:pt x="27006" y="12760"/>
                    </a:lnTo>
                    <a:cubicBezTo>
                      <a:pt x="27256" y="13319"/>
                      <a:pt x="27090" y="13843"/>
                      <a:pt x="26506" y="14308"/>
                    </a:cubicBezTo>
                    <a:cubicBezTo>
                      <a:pt x="26408" y="14486"/>
                      <a:pt x="26577" y="14698"/>
                      <a:pt x="26748" y="14698"/>
                    </a:cubicBezTo>
                    <a:cubicBezTo>
                      <a:pt x="26806" y="14698"/>
                      <a:pt x="26863" y="14674"/>
                      <a:pt x="26911" y="14617"/>
                    </a:cubicBezTo>
                    <a:lnTo>
                      <a:pt x="26911" y="14617"/>
                    </a:lnTo>
                    <a:cubicBezTo>
                      <a:pt x="25292" y="16605"/>
                      <a:pt x="24482" y="19975"/>
                      <a:pt x="23792" y="22523"/>
                    </a:cubicBezTo>
                    <a:cubicBezTo>
                      <a:pt x="22994" y="25333"/>
                      <a:pt x="22279" y="28297"/>
                      <a:pt x="22148" y="31226"/>
                    </a:cubicBezTo>
                    <a:cubicBezTo>
                      <a:pt x="21887" y="31488"/>
                      <a:pt x="21732" y="31953"/>
                      <a:pt x="21660" y="32488"/>
                    </a:cubicBezTo>
                    <a:cubicBezTo>
                      <a:pt x="21077" y="33715"/>
                      <a:pt x="20422" y="34989"/>
                      <a:pt x="20041" y="36286"/>
                    </a:cubicBezTo>
                    <a:cubicBezTo>
                      <a:pt x="20053" y="35894"/>
                      <a:pt x="20077" y="35513"/>
                      <a:pt x="20101" y="35120"/>
                    </a:cubicBezTo>
                    <a:cubicBezTo>
                      <a:pt x="20874" y="33691"/>
                      <a:pt x="21482" y="32131"/>
                      <a:pt x="22148" y="30655"/>
                    </a:cubicBezTo>
                    <a:cubicBezTo>
                      <a:pt x="22213" y="30526"/>
                      <a:pt x="22103" y="30408"/>
                      <a:pt x="21995" y="30408"/>
                    </a:cubicBezTo>
                    <a:cubicBezTo>
                      <a:pt x="21944" y="30408"/>
                      <a:pt x="21893" y="30435"/>
                      <a:pt x="21863" y="30500"/>
                    </a:cubicBezTo>
                    <a:cubicBezTo>
                      <a:pt x="21315" y="31607"/>
                      <a:pt x="20708" y="32715"/>
                      <a:pt x="20172" y="33846"/>
                    </a:cubicBezTo>
                    <a:cubicBezTo>
                      <a:pt x="20398" y="30405"/>
                      <a:pt x="20755" y="27000"/>
                      <a:pt x="21291" y="23606"/>
                    </a:cubicBezTo>
                    <a:cubicBezTo>
                      <a:pt x="21298" y="23686"/>
                      <a:pt x="21385" y="23739"/>
                      <a:pt x="21470" y="23739"/>
                    </a:cubicBezTo>
                    <a:cubicBezTo>
                      <a:pt x="21525" y="23739"/>
                      <a:pt x="21580" y="23717"/>
                      <a:pt x="21613" y="23666"/>
                    </a:cubicBezTo>
                    <a:cubicBezTo>
                      <a:pt x="21698" y="23520"/>
                      <a:pt x="21784" y="23381"/>
                      <a:pt x="21865" y="23243"/>
                    </a:cubicBezTo>
                    <a:lnTo>
                      <a:pt x="21865" y="23243"/>
                    </a:lnTo>
                    <a:cubicBezTo>
                      <a:pt x="21670" y="23580"/>
                      <a:pt x="21478" y="23912"/>
                      <a:pt x="21303" y="24261"/>
                    </a:cubicBezTo>
                    <a:cubicBezTo>
                      <a:pt x="21267" y="24333"/>
                      <a:pt x="21333" y="24425"/>
                      <a:pt x="21403" y="24425"/>
                    </a:cubicBezTo>
                    <a:cubicBezTo>
                      <a:pt x="21426" y="24425"/>
                      <a:pt x="21449" y="24416"/>
                      <a:pt x="21470" y="24392"/>
                    </a:cubicBezTo>
                    <a:cubicBezTo>
                      <a:pt x="21982" y="23785"/>
                      <a:pt x="22327" y="23035"/>
                      <a:pt x="22660" y="22309"/>
                    </a:cubicBezTo>
                    <a:cubicBezTo>
                      <a:pt x="22691" y="22205"/>
                      <a:pt x="22624" y="22111"/>
                      <a:pt x="22543" y="22111"/>
                    </a:cubicBezTo>
                    <a:cubicBezTo>
                      <a:pt x="22531" y="22111"/>
                      <a:pt x="22518" y="22113"/>
                      <a:pt x="22506" y="22118"/>
                    </a:cubicBezTo>
                    <a:cubicBezTo>
                      <a:pt x="22982" y="21249"/>
                      <a:pt x="23446" y="20392"/>
                      <a:pt x="23970" y="19558"/>
                    </a:cubicBezTo>
                    <a:cubicBezTo>
                      <a:pt x="24061" y="19402"/>
                      <a:pt x="23923" y="19262"/>
                      <a:pt x="23787" y="19262"/>
                    </a:cubicBezTo>
                    <a:cubicBezTo>
                      <a:pt x="23726" y="19262"/>
                      <a:pt x="23665" y="19290"/>
                      <a:pt x="23625" y="19356"/>
                    </a:cubicBezTo>
                    <a:cubicBezTo>
                      <a:pt x="23411" y="19677"/>
                      <a:pt x="23220" y="19999"/>
                      <a:pt x="23018" y="20332"/>
                    </a:cubicBezTo>
                    <a:cubicBezTo>
                      <a:pt x="23637" y="19272"/>
                      <a:pt x="24232" y="18201"/>
                      <a:pt x="24863" y="17129"/>
                    </a:cubicBezTo>
                    <a:cubicBezTo>
                      <a:pt x="24945" y="16982"/>
                      <a:pt x="24812" y="16840"/>
                      <a:pt x="24683" y="16840"/>
                    </a:cubicBezTo>
                    <a:cubicBezTo>
                      <a:pt x="24624" y="16840"/>
                      <a:pt x="24567" y="16869"/>
                      <a:pt x="24530" y="16939"/>
                    </a:cubicBezTo>
                    <a:cubicBezTo>
                      <a:pt x="23530" y="18630"/>
                      <a:pt x="22506" y="20296"/>
                      <a:pt x="21565" y="22023"/>
                    </a:cubicBezTo>
                    <a:cubicBezTo>
                      <a:pt x="21648" y="21618"/>
                      <a:pt x="21720" y="21201"/>
                      <a:pt x="21791" y="20808"/>
                    </a:cubicBezTo>
                    <a:cubicBezTo>
                      <a:pt x="23041" y="18868"/>
                      <a:pt x="24280" y="16939"/>
                      <a:pt x="25530" y="14998"/>
                    </a:cubicBezTo>
                    <a:cubicBezTo>
                      <a:pt x="25630" y="14831"/>
                      <a:pt x="25478" y="14681"/>
                      <a:pt x="25329" y="14681"/>
                    </a:cubicBezTo>
                    <a:cubicBezTo>
                      <a:pt x="25266" y="14681"/>
                      <a:pt x="25203" y="14708"/>
                      <a:pt x="25161" y="14772"/>
                    </a:cubicBezTo>
                    <a:cubicBezTo>
                      <a:pt x="24113" y="16355"/>
                      <a:pt x="23089" y="17951"/>
                      <a:pt x="22041" y="19523"/>
                    </a:cubicBezTo>
                    <a:cubicBezTo>
                      <a:pt x="22101" y="19261"/>
                      <a:pt x="22148" y="18975"/>
                      <a:pt x="22208" y="18701"/>
                    </a:cubicBezTo>
                    <a:cubicBezTo>
                      <a:pt x="22375" y="17975"/>
                      <a:pt x="22541" y="17260"/>
                      <a:pt x="22732" y="16534"/>
                    </a:cubicBezTo>
                    <a:cubicBezTo>
                      <a:pt x="22756" y="16522"/>
                      <a:pt x="22791" y="16498"/>
                      <a:pt x="22815" y="16475"/>
                    </a:cubicBezTo>
                    <a:cubicBezTo>
                      <a:pt x="23934" y="15105"/>
                      <a:pt x="24839" y="13522"/>
                      <a:pt x="25935" y="12129"/>
                    </a:cubicBezTo>
                    <a:cubicBezTo>
                      <a:pt x="26034" y="11993"/>
                      <a:pt x="25921" y="11817"/>
                      <a:pt x="25794" y="11817"/>
                    </a:cubicBezTo>
                    <a:cubicBezTo>
                      <a:pt x="25753" y="11817"/>
                      <a:pt x="25710" y="11835"/>
                      <a:pt x="25673" y="11879"/>
                    </a:cubicBezTo>
                    <a:cubicBezTo>
                      <a:pt x="24815" y="12915"/>
                      <a:pt x="23863" y="13998"/>
                      <a:pt x="23101" y="15165"/>
                    </a:cubicBezTo>
                    <a:cubicBezTo>
                      <a:pt x="23172" y="14879"/>
                      <a:pt x="23256" y="14581"/>
                      <a:pt x="23339" y="14296"/>
                    </a:cubicBezTo>
                    <a:cubicBezTo>
                      <a:pt x="24530" y="12891"/>
                      <a:pt x="25530" y="11200"/>
                      <a:pt x="26613" y="9712"/>
                    </a:cubicBezTo>
                    <a:cubicBezTo>
                      <a:pt x="26656" y="9652"/>
                      <a:pt x="26601" y="9599"/>
                      <a:pt x="26541" y="9599"/>
                    </a:cubicBezTo>
                    <a:cubicBezTo>
                      <a:pt x="26517" y="9599"/>
                      <a:pt x="26491" y="9608"/>
                      <a:pt x="26470" y="9628"/>
                    </a:cubicBezTo>
                    <a:cubicBezTo>
                      <a:pt x="25881" y="10377"/>
                      <a:pt x="25259" y="11114"/>
                      <a:pt x="24656" y="11882"/>
                    </a:cubicBezTo>
                    <a:lnTo>
                      <a:pt x="24656" y="11882"/>
                    </a:lnTo>
                    <a:cubicBezTo>
                      <a:pt x="25575" y="10704"/>
                      <a:pt x="26452" y="9495"/>
                      <a:pt x="27340" y="8331"/>
                    </a:cubicBezTo>
                    <a:cubicBezTo>
                      <a:pt x="27430" y="8204"/>
                      <a:pt x="27329" y="8051"/>
                      <a:pt x="27223" y="8051"/>
                    </a:cubicBezTo>
                    <a:cubicBezTo>
                      <a:pt x="27189" y="8051"/>
                      <a:pt x="27154" y="8067"/>
                      <a:pt x="27125" y="8104"/>
                    </a:cubicBezTo>
                    <a:cubicBezTo>
                      <a:pt x="26125" y="9355"/>
                      <a:pt x="25065" y="10581"/>
                      <a:pt x="24065" y="11843"/>
                    </a:cubicBezTo>
                    <a:cubicBezTo>
                      <a:pt x="25208" y="8152"/>
                      <a:pt x="26554" y="4580"/>
                      <a:pt x="27863" y="973"/>
                    </a:cubicBezTo>
                    <a:close/>
                    <a:moveTo>
                      <a:pt x="21589" y="33262"/>
                    </a:moveTo>
                    <a:lnTo>
                      <a:pt x="21589" y="33262"/>
                    </a:lnTo>
                    <a:cubicBezTo>
                      <a:pt x="21541" y="34048"/>
                      <a:pt x="21553" y="34846"/>
                      <a:pt x="21434" y="35298"/>
                    </a:cubicBezTo>
                    <a:cubicBezTo>
                      <a:pt x="21148" y="36429"/>
                      <a:pt x="20196" y="37465"/>
                      <a:pt x="20232" y="38596"/>
                    </a:cubicBezTo>
                    <a:cubicBezTo>
                      <a:pt x="20136" y="38608"/>
                      <a:pt x="20041" y="38620"/>
                      <a:pt x="19946" y="38620"/>
                    </a:cubicBezTo>
                    <a:cubicBezTo>
                      <a:pt x="19958" y="38037"/>
                      <a:pt x="19993" y="37441"/>
                      <a:pt x="20017" y="36870"/>
                    </a:cubicBezTo>
                    <a:cubicBezTo>
                      <a:pt x="20028" y="36873"/>
                      <a:pt x="20039" y="36874"/>
                      <a:pt x="20051" y="36874"/>
                    </a:cubicBezTo>
                    <a:cubicBezTo>
                      <a:pt x="20090" y="36874"/>
                      <a:pt x="20132" y="36857"/>
                      <a:pt x="20160" y="36810"/>
                    </a:cubicBezTo>
                    <a:cubicBezTo>
                      <a:pt x="20172" y="36763"/>
                      <a:pt x="20196" y="36715"/>
                      <a:pt x="20220" y="36691"/>
                    </a:cubicBezTo>
                    <a:lnTo>
                      <a:pt x="20220" y="36691"/>
                    </a:lnTo>
                    <a:cubicBezTo>
                      <a:pt x="20184" y="36822"/>
                      <a:pt x="20160" y="36965"/>
                      <a:pt x="20136" y="37108"/>
                    </a:cubicBezTo>
                    <a:cubicBezTo>
                      <a:pt x="20129" y="37205"/>
                      <a:pt x="20224" y="37274"/>
                      <a:pt x="20317" y="37274"/>
                    </a:cubicBezTo>
                    <a:cubicBezTo>
                      <a:pt x="20372" y="37274"/>
                      <a:pt x="20427" y="37249"/>
                      <a:pt x="20458" y="37191"/>
                    </a:cubicBezTo>
                    <a:cubicBezTo>
                      <a:pt x="20613" y="36882"/>
                      <a:pt x="20672" y="36525"/>
                      <a:pt x="20779" y="36191"/>
                    </a:cubicBezTo>
                    <a:cubicBezTo>
                      <a:pt x="20910" y="35798"/>
                      <a:pt x="21077" y="35405"/>
                      <a:pt x="21244" y="35024"/>
                    </a:cubicBezTo>
                    <a:cubicBezTo>
                      <a:pt x="21293" y="34910"/>
                      <a:pt x="21201" y="34813"/>
                      <a:pt x="21113" y="34813"/>
                    </a:cubicBezTo>
                    <a:cubicBezTo>
                      <a:pt x="21072" y="34813"/>
                      <a:pt x="21032" y="34833"/>
                      <a:pt x="21005" y="34882"/>
                    </a:cubicBezTo>
                    <a:cubicBezTo>
                      <a:pt x="20994" y="34917"/>
                      <a:pt x="20958" y="34965"/>
                      <a:pt x="20946" y="34989"/>
                    </a:cubicBezTo>
                    <a:cubicBezTo>
                      <a:pt x="21172" y="34429"/>
                      <a:pt x="21363" y="33846"/>
                      <a:pt x="21589" y="33262"/>
                    </a:cubicBezTo>
                    <a:close/>
                    <a:moveTo>
                      <a:pt x="19005" y="33608"/>
                    </a:moveTo>
                    <a:cubicBezTo>
                      <a:pt x="19148" y="33881"/>
                      <a:pt x="19291" y="34155"/>
                      <a:pt x="19470" y="34393"/>
                    </a:cubicBezTo>
                    <a:cubicBezTo>
                      <a:pt x="19505" y="34441"/>
                      <a:pt x="19541" y="34453"/>
                      <a:pt x="19589" y="34453"/>
                    </a:cubicBezTo>
                    <a:cubicBezTo>
                      <a:pt x="19589" y="34691"/>
                      <a:pt x="19577" y="34929"/>
                      <a:pt x="19577" y="35167"/>
                    </a:cubicBezTo>
                    <a:cubicBezTo>
                      <a:pt x="19553" y="35215"/>
                      <a:pt x="19553" y="35263"/>
                      <a:pt x="19577" y="35286"/>
                    </a:cubicBezTo>
                    <a:cubicBezTo>
                      <a:pt x="19541" y="36417"/>
                      <a:pt x="19541" y="37549"/>
                      <a:pt x="19553" y="38668"/>
                    </a:cubicBezTo>
                    <a:cubicBezTo>
                      <a:pt x="19517" y="38668"/>
                      <a:pt x="19458" y="38680"/>
                      <a:pt x="19410" y="38680"/>
                    </a:cubicBezTo>
                    <a:cubicBezTo>
                      <a:pt x="19410" y="38680"/>
                      <a:pt x="19410" y="38668"/>
                      <a:pt x="19398" y="38632"/>
                    </a:cubicBezTo>
                    <a:cubicBezTo>
                      <a:pt x="18946" y="37441"/>
                      <a:pt x="18410" y="36310"/>
                      <a:pt x="17969" y="35143"/>
                    </a:cubicBezTo>
                    <a:lnTo>
                      <a:pt x="17969" y="35143"/>
                    </a:lnTo>
                    <a:cubicBezTo>
                      <a:pt x="18017" y="35198"/>
                      <a:pt x="18077" y="35221"/>
                      <a:pt x="18136" y="35221"/>
                    </a:cubicBezTo>
                    <a:cubicBezTo>
                      <a:pt x="18283" y="35221"/>
                      <a:pt x="18420" y="35075"/>
                      <a:pt x="18327" y="34905"/>
                    </a:cubicBezTo>
                    <a:cubicBezTo>
                      <a:pt x="17849" y="34068"/>
                      <a:pt x="17758" y="33910"/>
                      <a:pt x="18045" y="33910"/>
                    </a:cubicBezTo>
                    <a:cubicBezTo>
                      <a:pt x="18195" y="33910"/>
                      <a:pt x="18448" y="33953"/>
                      <a:pt x="18803" y="33965"/>
                    </a:cubicBezTo>
                    <a:cubicBezTo>
                      <a:pt x="18946" y="33965"/>
                      <a:pt x="19065" y="33810"/>
                      <a:pt x="19029" y="33667"/>
                    </a:cubicBezTo>
                    <a:cubicBezTo>
                      <a:pt x="19029" y="33643"/>
                      <a:pt x="19005" y="33619"/>
                      <a:pt x="19005" y="33608"/>
                    </a:cubicBezTo>
                    <a:close/>
                    <a:moveTo>
                      <a:pt x="53236" y="38513"/>
                    </a:moveTo>
                    <a:lnTo>
                      <a:pt x="53236" y="38513"/>
                    </a:lnTo>
                    <a:cubicBezTo>
                      <a:pt x="53224" y="38596"/>
                      <a:pt x="53212" y="38680"/>
                      <a:pt x="53200" y="38751"/>
                    </a:cubicBezTo>
                    <a:cubicBezTo>
                      <a:pt x="53164" y="38811"/>
                      <a:pt x="53152" y="38894"/>
                      <a:pt x="53140" y="38977"/>
                    </a:cubicBezTo>
                    <a:lnTo>
                      <a:pt x="53140" y="39013"/>
                    </a:lnTo>
                    <a:cubicBezTo>
                      <a:pt x="53117" y="39073"/>
                      <a:pt x="53105" y="39132"/>
                      <a:pt x="53081" y="39192"/>
                    </a:cubicBezTo>
                    <a:cubicBezTo>
                      <a:pt x="53057" y="39215"/>
                      <a:pt x="53081" y="39227"/>
                      <a:pt x="53057" y="39239"/>
                    </a:cubicBezTo>
                    <a:lnTo>
                      <a:pt x="53057" y="39263"/>
                    </a:lnTo>
                    <a:cubicBezTo>
                      <a:pt x="52998" y="39275"/>
                      <a:pt x="52926" y="39287"/>
                      <a:pt x="52867" y="39311"/>
                    </a:cubicBezTo>
                    <a:cubicBezTo>
                      <a:pt x="52828" y="39234"/>
                      <a:pt x="52760" y="39181"/>
                      <a:pt x="52673" y="39181"/>
                    </a:cubicBezTo>
                    <a:cubicBezTo>
                      <a:pt x="52651" y="39181"/>
                      <a:pt x="52628" y="39184"/>
                      <a:pt x="52605" y="39192"/>
                    </a:cubicBezTo>
                    <a:cubicBezTo>
                      <a:pt x="52557" y="39204"/>
                      <a:pt x="52521" y="39204"/>
                      <a:pt x="52486" y="39215"/>
                    </a:cubicBezTo>
                    <a:cubicBezTo>
                      <a:pt x="52509" y="39168"/>
                      <a:pt x="52497" y="39108"/>
                      <a:pt x="52450" y="39084"/>
                    </a:cubicBezTo>
                    <a:lnTo>
                      <a:pt x="52188" y="38953"/>
                    </a:lnTo>
                    <a:cubicBezTo>
                      <a:pt x="52171" y="38945"/>
                      <a:pt x="52155" y="38941"/>
                      <a:pt x="52140" y="38941"/>
                    </a:cubicBezTo>
                    <a:cubicBezTo>
                      <a:pt x="52046" y="38941"/>
                      <a:pt x="51989" y="39081"/>
                      <a:pt x="52081" y="39132"/>
                    </a:cubicBezTo>
                    <a:cubicBezTo>
                      <a:pt x="52164" y="39168"/>
                      <a:pt x="52247" y="39215"/>
                      <a:pt x="52331" y="39263"/>
                    </a:cubicBezTo>
                    <a:cubicBezTo>
                      <a:pt x="52212" y="39287"/>
                      <a:pt x="52105" y="39323"/>
                      <a:pt x="51986" y="39334"/>
                    </a:cubicBezTo>
                    <a:cubicBezTo>
                      <a:pt x="51914" y="39204"/>
                      <a:pt x="51795" y="39084"/>
                      <a:pt x="51676" y="38977"/>
                    </a:cubicBezTo>
                    <a:cubicBezTo>
                      <a:pt x="52200" y="38834"/>
                      <a:pt x="52724" y="38680"/>
                      <a:pt x="53236" y="38513"/>
                    </a:cubicBezTo>
                    <a:close/>
                    <a:moveTo>
                      <a:pt x="51176" y="39132"/>
                    </a:moveTo>
                    <a:lnTo>
                      <a:pt x="51188" y="39144"/>
                    </a:lnTo>
                    <a:cubicBezTo>
                      <a:pt x="51307" y="39227"/>
                      <a:pt x="51366" y="39346"/>
                      <a:pt x="51426" y="39454"/>
                    </a:cubicBezTo>
                    <a:cubicBezTo>
                      <a:pt x="51200" y="39513"/>
                      <a:pt x="50985" y="39573"/>
                      <a:pt x="50771" y="39632"/>
                    </a:cubicBezTo>
                    <a:cubicBezTo>
                      <a:pt x="50831" y="39513"/>
                      <a:pt x="50843" y="39370"/>
                      <a:pt x="50843" y="39215"/>
                    </a:cubicBezTo>
                    <a:cubicBezTo>
                      <a:pt x="50950" y="39192"/>
                      <a:pt x="51069" y="39156"/>
                      <a:pt x="51176" y="39132"/>
                    </a:cubicBezTo>
                    <a:close/>
                    <a:moveTo>
                      <a:pt x="49426" y="39585"/>
                    </a:moveTo>
                    <a:cubicBezTo>
                      <a:pt x="49485" y="39739"/>
                      <a:pt x="49580" y="39858"/>
                      <a:pt x="49688" y="39966"/>
                    </a:cubicBezTo>
                    <a:cubicBezTo>
                      <a:pt x="49592" y="39989"/>
                      <a:pt x="49485" y="40025"/>
                      <a:pt x="49402" y="40049"/>
                    </a:cubicBezTo>
                    <a:cubicBezTo>
                      <a:pt x="49426" y="39966"/>
                      <a:pt x="49438" y="39870"/>
                      <a:pt x="49414" y="39763"/>
                    </a:cubicBezTo>
                    <a:cubicBezTo>
                      <a:pt x="49402" y="39704"/>
                      <a:pt x="49342" y="39644"/>
                      <a:pt x="49283" y="39620"/>
                    </a:cubicBezTo>
                    <a:cubicBezTo>
                      <a:pt x="49307" y="39620"/>
                      <a:pt x="49366" y="39608"/>
                      <a:pt x="49426" y="39585"/>
                    </a:cubicBezTo>
                    <a:close/>
                    <a:moveTo>
                      <a:pt x="47271" y="40096"/>
                    </a:moveTo>
                    <a:cubicBezTo>
                      <a:pt x="47306" y="40156"/>
                      <a:pt x="47330" y="40239"/>
                      <a:pt x="47342" y="40335"/>
                    </a:cubicBezTo>
                    <a:cubicBezTo>
                      <a:pt x="47326" y="40326"/>
                      <a:pt x="47304" y="40312"/>
                      <a:pt x="47284" y="40312"/>
                    </a:cubicBezTo>
                    <a:cubicBezTo>
                      <a:pt x="47275" y="40312"/>
                      <a:pt x="47266" y="40315"/>
                      <a:pt x="47259" y="40323"/>
                    </a:cubicBezTo>
                    <a:cubicBezTo>
                      <a:pt x="47244" y="40324"/>
                      <a:pt x="47229" y="40324"/>
                      <a:pt x="47215" y="40324"/>
                    </a:cubicBezTo>
                    <a:cubicBezTo>
                      <a:pt x="47064" y="40324"/>
                      <a:pt x="46980" y="40266"/>
                      <a:pt x="46925" y="40168"/>
                    </a:cubicBezTo>
                    <a:cubicBezTo>
                      <a:pt x="47033" y="40144"/>
                      <a:pt x="47152" y="40108"/>
                      <a:pt x="47271" y="40096"/>
                    </a:cubicBezTo>
                    <a:close/>
                    <a:moveTo>
                      <a:pt x="48390" y="39846"/>
                    </a:moveTo>
                    <a:cubicBezTo>
                      <a:pt x="48426" y="40037"/>
                      <a:pt x="48521" y="40204"/>
                      <a:pt x="48699" y="40287"/>
                    </a:cubicBezTo>
                    <a:cubicBezTo>
                      <a:pt x="48616" y="40323"/>
                      <a:pt x="48509" y="40347"/>
                      <a:pt x="48414" y="40382"/>
                    </a:cubicBezTo>
                    <a:cubicBezTo>
                      <a:pt x="48402" y="40323"/>
                      <a:pt x="48366" y="40239"/>
                      <a:pt x="48330" y="40180"/>
                    </a:cubicBezTo>
                    <a:cubicBezTo>
                      <a:pt x="48287" y="40130"/>
                      <a:pt x="48228" y="40110"/>
                      <a:pt x="48166" y="40110"/>
                    </a:cubicBezTo>
                    <a:cubicBezTo>
                      <a:pt x="48108" y="40110"/>
                      <a:pt x="48048" y="40127"/>
                      <a:pt x="47997" y="40156"/>
                    </a:cubicBezTo>
                    <a:cubicBezTo>
                      <a:pt x="47985" y="40120"/>
                      <a:pt x="47985" y="40096"/>
                      <a:pt x="47973" y="40061"/>
                    </a:cubicBezTo>
                    <a:cubicBezTo>
                      <a:pt x="47949" y="40037"/>
                      <a:pt x="47937" y="39989"/>
                      <a:pt x="47925" y="39966"/>
                    </a:cubicBezTo>
                    <a:cubicBezTo>
                      <a:pt x="48080" y="39918"/>
                      <a:pt x="48235" y="39870"/>
                      <a:pt x="48390" y="39846"/>
                    </a:cubicBezTo>
                    <a:close/>
                    <a:moveTo>
                      <a:pt x="47449" y="40692"/>
                    </a:moveTo>
                    <a:cubicBezTo>
                      <a:pt x="47449" y="40692"/>
                      <a:pt x="47449" y="40704"/>
                      <a:pt x="47461" y="40704"/>
                    </a:cubicBezTo>
                    <a:cubicBezTo>
                      <a:pt x="47449" y="40704"/>
                      <a:pt x="47449" y="40704"/>
                      <a:pt x="47437" y="40716"/>
                    </a:cubicBezTo>
                    <a:cubicBezTo>
                      <a:pt x="47437" y="40704"/>
                      <a:pt x="47449" y="40704"/>
                      <a:pt x="47449" y="40692"/>
                    </a:cubicBezTo>
                    <a:close/>
                    <a:moveTo>
                      <a:pt x="46294" y="40299"/>
                    </a:moveTo>
                    <a:cubicBezTo>
                      <a:pt x="46354" y="40537"/>
                      <a:pt x="46473" y="40763"/>
                      <a:pt x="46687" y="40882"/>
                    </a:cubicBezTo>
                    <a:cubicBezTo>
                      <a:pt x="46735" y="40906"/>
                      <a:pt x="46782" y="40906"/>
                      <a:pt x="46830" y="40930"/>
                    </a:cubicBezTo>
                    <a:cubicBezTo>
                      <a:pt x="46675" y="40989"/>
                      <a:pt x="46532" y="41025"/>
                      <a:pt x="46366" y="41097"/>
                    </a:cubicBezTo>
                    <a:cubicBezTo>
                      <a:pt x="46330" y="40989"/>
                      <a:pt x="46271" y="40894"/>
                      <a:pt x="46151" y="40858"/>
                    </a:cubicBezTo>
                    <a:cubicBezTo>
                      <a:pt x="46140" y="40835"/>
                      <a:pt x="46140" y="40835"/>
                      <a:pt x="46140" y="40823"/>
                    </a:cubicBezTo>
                    <a:cubicBezTo>
                      <a:pt x="46092" y="40751"/>
                      <a:pt x="46068" y="40692"/>
                      <a:pt x="46032" y="40620"/>
                    </a:cubicBezTo>
                    <a:cubicBezTo>
                      <a:pt x="45997" y="40537"/>
                      <a:pt x="45961" y="40454"/>
                      <a:pt x="45937" y="40358"/>
                    </a:cubicBezTo>
                    <a:cubicBezTo>
                      <a:pt x="46044" y="40347"/>
                      <a:pt x="46175" y="40323"/>
                      <a:pt x="46294" y="40299"/>
                    </a:cubicBezTo>
                    <a:close/>
                    <a:moveTo>
                      <a:pt x="45294" y="40501"/>
                    </a:moveTo>
                    <a:cubicBezTo>
                      <a:pt x="45354" y="40775"/>
                      <a:pt x="45425" y="41168"/>
                      <a:pt x="45604" y="41359"/>
                    </a:cubicBezTo>
                    <a:cubicBezTo>
                      <a:pt x="45544" y="41394"/>
                      <a:pt x="45473" y="41406"/>
                      <a:pt x="45413" y="41430"/>
                    </a:cubicBezTo>
                    <a:cubicBezTo>
                      <a:pt x="45401" y="41406"/>
                      <a:pt x="45378" y="41359"/>
                      <a:pt x="45366" y="41335"/>
                    </a:cubicBezTo>
                    <a:cubicBezTo>
                      <a:pt x="45342" y="41287"/>
                      <a:pt x="45306" y="41251"/>
                      <a:pt x="45258" y="41228"/>
                    </a:cubicBezTo>
                    <a:cubicBezTo>
                      <a:pt x="45175" y="41013"/>
                      <a:pt x="45104" y="40799"/>
                      <a:pt x="45044" y="40573"/>
                    </a:cubicBezTo>
                    <a:cubicBezTo>
                      <a:pt x="45044" y="40573"/>
                      <a:pt x="45044" y="40561"/>
                      <a:pt x="45020" y="40561"/>
                    </a:cubicBezTo>
                    <a:cubicBezTo>
                      <a:pt x="45116" y="40525"/>
                      <a:pt x="45199" y="40513"/>
                      <a:pt x="45294" y="40501"/>
                    </a:cubicBezTo>
                    <a:close/>
                    <a:moveTo>
                      <a:pt x="34340" y="37739"/>
                    </a:moveTo>
                    <a:cubicBezTo>
                      <a:pt x="37386" y="38305"/>
                      <a:pt x="40571" y="38507"/>
                      <a:pt x="43764" y="38507"/>
                    </a:cubicBezTo>
                    <a:cubicBezTo>
                      <a:pt x="45613" y="38507"/>
                      <a:pt x="47465" y="38439"/>
                      <a:pt x="49295" y="38334"/>
                    </a:cubicBezTo>
                    <a:lnTo>
                      <a:pt x="49295" y="38334"/>
                    </a:lnTo>
                    <a:cubicBezTo>
                      <a:pt x="43568" y="39489"/>
                      <a:pt x="37865" y="40739"/>
                      <a:pt x="32078" y="41609"/>
                    </a:cubicBezTo>
                    <a:cubicBezTo>
                      <a:pt x="32043" y="41597"/>
                      <a:pt x="32007" y="41585"/>
                      <a:pt x="31959" y="41585"/>
                    </a:cubicBezTo>
                    <a:cubicBezTo>
                      <a:pt x="26328" y="41573"/>
                      <a:pt x="20672" y="41239"/>
                      <a:pt x="15017" y="41108"/>
                    </a:cubicBezTo>
                    <a:cubicBezTo>
                      <a:pt x="13877" y="41049"/>
                      <a:pt x="12723" y="40993"/>
                      <a:pt x="11576" y="40993"/>
                    </a:cubicBezTo>
                    <a:cubicBezTo>
                      <a:pt x="10902" y="40993"/>
                      <a:pt x="10229" y="41012"/>
                      <a:pt x="9564" y="41061"/>
                    </a:cubicBezTo>
                    <a:lnTo>
                      <a:pt x="9147" y="41061"/>
                    </a:lnTo>
                    <a:cubicBezTo>
                      <a:pt x="17553" y="40168"/>
                      <a:pt x="25935" y="38692"/>
                      <a:pt x="34340" y="37739"/>
                    </a:cubicBezTo>
                    <a:close/>
                    <a:moveTo>
                      <a:pt x="6135" y="41537"/>
                    </a:moveTo>
                    <a:cubicBezTo>
                      <a:pt x="6182" y="41537"/>
                      <a:pt x="6242" y="41549"/>
                      <a:pt x="6289" y="41549"/>
                    </a:cubicBezTo>
                    <a:cubicBezTo>
                      <a:pt x="6123" y="41597"/>
                      <a:pt x="5944" y="41644"/>
                      <a:pt x="5777" y="41704"/>
                    </a:cubicBezTo>
                    <a:cubicBezTo>
                      <a:pt x="5777" y="41704"/>
                      <a:pt x="5777" y="41692"/>
                      <a:pt x="5765" y="41656"/>
                    </a:cubicBezTo>
                    <a:cubicBezTo>
                      <a:pt x="5754" y="41632"/>
                      <a:pt x="5754" y="41597"/>
                      <a:pt x="5730" y="41573"/>
                    </a:cubicBezTo>
                    <a:cubicBezTo>
                      <a:pt x="5849" y="41573"/>
                      <a:pt x="5992" y="41573"/>
                      <a:pt x="6111" y="41549"/>
                    </a:cubicBezTo>
                    <a:cubicBezTo>
                      <a:pt x="6123" y="41549"/>
                      <a:pt x="6123" y="41537"/>
                      <a:pt x="6135" y="41537"/>
                    </a:cubicBezTo>
                    <a:close/>
                    <a:moveTo>
                      <a:pt x="44449" y="40644"/>
                    </a:moveTo>
                    <a:cubicBezTo>
                      <a:pt x="44473" y="41001"/>
                      <a:pt x="44544" y="41347"/>
                      <a:pt x="44675" y="41692"/>
                    </a:cubicBezTo>
                    <a:cubicBezTo>
                      <a:pt x="44616" y="41704"/>
                      <a:pt x="44580" y="41716"/>
                      <a:pt x="44520" y="41751"/>
                    </a:cubicBezTo>
                    <a:cubicBezTo>
                      <a:pt x="44449" y="41466"/>
                      <a:pt x="44163" y="41251"/>
                      <a:pt x="44068" y="40978"/>
                    </a:cubicBezTo>
                    <a:cubicBezTo>
                      <a:pt x="44032" y="40835"/>
                      <a:pt x="43937" y="40775"/>
                      <a:pt x="43830" y="40763"/>
                    </a:cubicBezTo>
                    <a:cubicBezTo>
                      <a:pt x="44044" y="40716"/>
                      <a:pt x="44246" y="40692"/>
                      <a:pt x="44449" y="40644"/>
                    </a:cubicBezTo>
                    <a:close/>
                    <a:moveTo>
                      <a:pt x="43663" y="40763"/>
                    </a:moveTo>
                    <a:cubicBezTo>
                      <a:pt x="43568" y="40835"/>
                      <a:pt x="43461" y="40954"/>
                      <a:pt x="43508" y="41120"/>
                    </a:cubicBezTo>
                    <a:cubicBezTo>
                      <a:pt x="43568" y="41370"/>
                      <a:pt x="43711" y="41751"/>
                      <a:pt x="43949" y="41942"/>
                    </a:cubicBezTo>
                    <a:cubicBezTo>
                      <a:pt x="43830" y="41978"/>
                      <a:pt x="43699" y="42013"/>
                      <a:pt x="43580" y="42061"/>
                    </a:cubicBezTo>
                    <a:cubicBezTo>
                      <a:pt x="43532" y="41894"/>
                      <a:pt x="43401" y="41799"/>
                      <a:pt x="43294" y="41656"/>
                    </a:cubicBezTo>
                    <a:cubicBezTo>
                      <a:pt x="43163" y="41478"/>
                      <a:pt x="43068" y="41251"/>
                      <a:pt x="43044" y="41025"/>
                    </a:cubicBezTo>
                    <a:cubicBezTo>
                      <a:pt x="43044" y="40978"/>
                      <a:pt x="43008" y="40930"/>
                      <a:pt x="42984" y="40882"/>
                    </a:cubicBezTo>
                    <a:cubicBezTo>
                      <a:pt x="43211" y="40835"/>
                      <a:pt x="43449" y="40811"/>
                      <a:pt x="43663" y="40763"/>
                    </a:cubicBezTo>
                    <a:close/>
                    <a:moveTo>
                      <a:pt x="42461" y="40989"/>
                    </a:moveTo>
                    <a:cubicBezTo>
                      <a:pt x="42461" y="41001"/>
                      <a:pt x="42449" y="41013"/>
                      <a:pt x="42461" y="41049"/>
                    </a:cubicBezTo>
                    <a:cubicBezTo>
                      <a:pt x="42472" y="41406"/>
                      <a:pt x="42627" y="41990"/>
                      <a:pt x="42937" y="42287"/>
                    </a:cubicBezTo>
                    <a:cubicBezTo>
                      <a:pt x="42782" y="42347"/>
                      <a:pt x="42615" y="42382"/>
                      <a:pt x="42449" y="42430"/>
                    </a:cubicBezTo>
                    <a:cubicBezTo>
                      <a:pt x="42389" y="42347"/>
                      <a:pt x="42318" y="42263"/>
                      <a:pt x="42258" y="42144"/>
                    </a:cubicBezTo>
                    <a:cubicBezTo>
                      <a:pt x="42091" y="41906"/>
                      <a:pt x="42020" y="41644"/>
                      <a:pt x="41960" y="41359"/>
                    </a:cubicBezTo>
                    <a:cubicBezTo>
                      <a:pt x="41934" y="41208"/>
                      <a:pt x="41806" y="41139"/>
                      <a:pt x="41674" y="41139"/>
                    </a:cubicBezTo>
                    <a:cubicBezTo>
                      <a:pt x="41503" y="41139"/>
                      <a:pt x="41326" y="41253"/>
                      <a:pt x="41353" y="41454"/>
                    </a:cubicBezTo>
                    <a:cubicBezTo>
                      <a:pt x="41389" y="41751"/>
                      <a:pt x="41508" y="42299"/>
                      <a:pt x="41746" y="42644"/>
                    </a:cubicBezTo>
                    <a:cubicBezTo>
                      <a:pt x="41568" y="42704"/>
                      <a:pt x="41389" y="42740"/>
                      <a:pt x="41210" y="42799"/>
                    </a:cubicBezTo>
                    <a:lnTo>
                      <a:pt x="41198" y="42799"/>
                    </a:lnTo>
                    <a:cubicBezTo>
                      <a:pt x="41175" y="42644"/>
                      <a:pt x="41079" y="42478"/>
                      <a:pt x="41008" y="42299"/>
                    </a:cubicBezTo>
                    <a:cubicBezTo>
                      <a:pt x="40877" y="41954"/>
                      <a:pt x="40722" y="41609"/>
                      <a:pt x="40591" y="41275"/>
                    </a:cubicBezTo>
                    <a:cubicBezTo>
                      <a:pt x="41210" y="41180"/>
                      <a:pt x="41841" y="41097"/>
                      <a:pt x="42461" y="40989"/>
                    </a:cubicBezTo>
                    <a:close/>
                    <a:moveTo>
                      <a:pt x="38293" y="42966"/>
                    </a:moveTo>
                    <a:lnTo>
                      <a:pt x="38293" y="42966"/>
                    </a:lnTo>
                    <a:cubicBezTo>
                      <a:pt x="38299" y="42972"/>
                      <a:pt x="38299" y="42975"/>
                      <a:pt x="38298" y="42975"/>
                    </a:cubicBezTo>
                    <a:cubicBezTo>
                      <a:pt x="38296" y="42975"/>
                      <a:pt x="38293" y="42972"/>
                      <a:pt x="38293" y="42966"/>
                    </a:cubicBezTo>
                    <a:close/>
                    <a:moveTo>
                      <a:pt x="39996" y="41347"/>
                    </a:moveTo>
                    <a:lnTo>
                      <a:pt x="39996" y="41394"/>
                    </a:lnTo>
                    <a:cubicBezTo>
                      <a:pt x="40127" y="41763"/>
                      <a:pt x="40258" y="42144"/>
                      <a:pt x="40401" y="42513"/>
                    </a:cubicBezTo>
                    <a:cubicBezTo>
                      <a:pt x="40436" y="42668"/>
                      <a:pt x="40484" y="42811"/>
                      <a:pt x="40556" y="42954"/>
                    </a:cubicBezTo>
                    <a:cubicBezTo>
                      <a:pt x="40341" y="43013"/>
                      <a:pt x="40127" y="43073"/>
                      <a:pt x="39901" y="43109"/>
                    </a:cubicBezTo>
                    <a:cubicBezTo>
                      <a:pt x="40020" y="42954"/>
                      <a:pt x="39913" y="42680"/>
                      <a:pt x="39794" y="42502"/>
                    </a:cubicBezTo>
                    <a:cubicBezTo>
                      <a:pt x="39567" y="42168"/>
                      <a:pt x="39413" y="41799"/>
                      <a:pt x="39305" y="41406"/>
                    </a:cubicBezTo>
                    <a:cubicBezTo>
                      <a:pt x="39532" y="41406"/>
                      <a:pt x="39758" y="41370"/>
                      <a:pt x="39996" y="41347"/>
                    </a:cubicBezTo>
                    <a:close/>
                    <a:moveTo>
                      <a:pt x="54164" y="42835"/>
                    </a:moveTo>
                    <a:lnTo>
                      <a:pt x="54164" y="42835"/>
                    </a:lnTo>
                    <a:cubicBezTo>
                      <a:pt x="54129" y="42918"/>
                      <a:pt x="54129" y="43013"/>
                      <a:pt x="54224" y="43061"/>
                    </a:cubicBezTo>
                    <a:lnTo>
                      <a:pt x="54355" y="43144"/>
                    </a:lnTo>
                    <a:lnTo>
                      <a:pt x="53950" y="42918"/>
                    </a:lnTo>
                    <a:cubicBezTo>
                      <a:pt x="54033" y="42894"/>
                      <a:pt x="54093" y="42859"/>
                      <a:pt x="54164" y="42835"/>
                    </a:cubicBezTo>
                    <a:close/>
                    <a:moveTo>
                      <a:pt x="38686" y="41513"/>
                    </a:moveTo>
                    <a:cubicBezTo>
                      <a:pt x="38722" y="41882"/>
                      <a:pt x="38829" y="42251"/>
                      <a:pt x="38984" y="42597"/>
                    </a:cubicBezTo>
                    <a:cubicBezTo>
                      <a:pt x="39091" y="42811"/>
                      <a:pt x="39234" y="43144"/>
                      <a:pt x="39472" y="43228"/>
                    </a:cubicBezTo>
                    <a:cubicBezTo>
                      <a:pt x="39186" y="43311"/>
                      <a:pt x="38901" y="43383"/>
                      <a:pt x="38627" y="43442"/>
                    </a:cubicBezTo>
                    <a:cubicBezTo>
                      <a:pt x="38651" y="43383"/>
                      <a:pt x="38686" y="43323"/>
                      <a:pt x="38686" y="43228"/>
                    </a:cubicBezTo>
                    <a:cubicBezTo>
                      <a:pt x="38686" y="43109"/>
                      <a:pt x="38603" y="43013"/>
                      <a:pt x="38520" y="42966"/>
                    </a:cubicBezTo>
                    <a:lnTo>
                      <a:pt x="38508" y="42954"/>
                    </a:lnTo>
                    <a:cubicBezTo>
                      <a:pt x="38460" y="42930"/>
                      <a:pt x="38436" y="42894"/>
                      <a:pt x="38436" y="42811"/>
                    </a:cubicBezTo>
                    <a:cubicBezTo>
                      <a:pt x="38341" y="42668"/>
                      <a:pt x="38281" y="42502"/>
                      <a:pt x="38210" y="42335"/>
                    </a:cubicBezTo>
                    <a:cubicBezTo>
                      <a:pt x="38091" y="42085"/>
                      <a:pt x="37972" y="41835"/>
                      <a:pt x="37841" y="41585"/>
                    </a:cubicBezTo>
                    <a:cubicBezTo>
                      <a:pt x="38115" y="41585"/>
                      <a:pt x="38400" y="41549"/>
                      <a:pt x="38686" y="41513"/>
                    </a:cubicBezTo>
                    <a:close/>
                    <a:moveTo>
                      <a:pt x="37150" y="41692"/>
                    </a:moveTo>
                    <a:cubicBezTo>
                      <a:pt x="37269" y="42013"/>
                      <a:pt x="37388" y="42323"/>
                      <a:pt x="37508" y="42656"/>
                    </a:cubicBezTo>
                    <a:cubicBezTo>
                      <a:pt x="37603" y="42906"/>
                      <a:pt x="37662" y="43252"/>
                      <a:pt x="37841" y="43454"/>
                    </a:cubicBezTo>
                    <a:cubicBezTo>
                      <a:pt x="37900" y="43514"/>
                      <a:pt x="37972" y="43561"/>
                      <a:pt x="38055" y="43597"/>
                    </a:cubicBezTo>
                    <a:cubicBezTo>
                      <a:pt x="37865" y="43633"/>
                      <a:pt x="37686" y="43680"/>
                      <a:pt x="37496" y="43728"/>
                    </a:cubicBezTo>
                    <a:cubicBezTo>
                      <a:pt x="37579" y="43514"/>
                      <a:pt x="37519" y="43275"/>
                      <a:pt x="37257" y="43240"/>
                    </a:cubicBezTo>
                    <a:cubicBezTo>
                      <a:pt x="37150" y="43025"/>
                      <a:pt x="37103" y="42716"/>
                      <a:pt x="37043" y="42537"/>
                    </a:cubicBezTo>
                    <a:cubicBezTo>
                      <a:pt x="36960" y="42263"/>
                      <a:pt x="36865" y="42001"/>
                      <a:pt x="36781" y="41716"/>
                    </a:cubicBezTo>
                    <a:cubicBezTo>
                      <a:pt x="36900" y="41716"/>
                      <a:pt x="37031" y="41704"/>
                      <a:pt x="37150" y="41692"/>
                    </a:cubicBezTo>
                    <a:close/>
                    <a:moveTo>
                      <a:pt x="54251" y="40194"/>
                    </a:moveTo>
                    <a:cubicBezTo>
                      <a:pt x="54540" y="40194"/>
                      <a:pt x="54758" y="40253"/>
                      <a:pt x="54867" y="40394"/>
                    </a:cubicBezTo>
                    <a:cubicBezTo>
                      <a:pt x="54819" y="40525"/>
                      <a:pt x="54795" y="40680"/>
                      <a:pt x="54783" y="40835"/>
                    </a:cubicBezTo>
                    <a:cubicBezTo>
                      <a:pt x="54760" y="41097"/>
                      <a:pt x="54700" y="41394"/>
                      <a:pt x="54783" y="41632"/>
                    </a:cubicBezTo>
                    <a:cubicBezTo>
                      <a:pt x="54795" y="41668"/>
                      <a:pt x="54831" y="41716"/>
                      <a:pt x="54879" y="41728"/>
                    </a:cubicBezTo>
                    <a:cubicBezTo>
                      <a:pt x="54879" y="41763"/>
                      <a:pt x="54867" y="41775"/>
                      <a:pt x="54867" y="41811"/>
                    </a:cubicBezTo>
                    <a:lnTo>
                      <a:pt x="54867" y="41835"/>
                    </a:lnTo>
                    <a:cubicBezTo>
                      <a:pt x="54831" y="41847"/>
                      <a:pt x="54819" y="41882"/>
                      <a:pt x="54819" y="41906"/>
                    </a:cubicBezTo>
                    <a:cubicBezTo>
                      <a:pt x="53629" y="42263"/>
                      <a:pt x="52462" y="42621"/>
                      <a:pt x="51307" y="43002"/>
                    </a:cubicBezTo>
                    <a:cubicBezTo>
                      <a:pt x="51319" y="42966"/>
                      <a:pt x="51331" y="42942"/>
                      <a:pt x="51319" y="42894"/>
                    </a:cubicBezTo>
                    <a:cubicBezTo>
                      <a:pt x="51295" y="42740"/>
                      <a:pt x="51259" y="42621"/>
                      <a:pt x="51212" y="42478"/>
                    </a:cubicBezTo>
                    <a:cubicBezTo>
                      <a:pt x="51183" y="42388"/>
                      <a:pt x="51110" y="42349"/>
                      <a:pt x="51037" y="42349"/>
                    </a:cubicBezTo>
                    <a:cubicBezTo>
                      <a:pt x="50925" y="42349"/>
                      <a:pt x="50811" y="42441"/>
                      <a:pt x="50854" y="42585"/>
                    </a:cubicBezTo>
                    <a:cubicBezTo>
                      <a:pt x="50902" y="42740"/>
                      <a:pt x="50962" y="42859"/>
                      <a:pt x="51033" y="43013"/>
                    </a:cubicBezTo>
                    <a:cubicBezTo>
                      <a:pt x="51045" y="43037"/>
                      <a:pt x="51069" y="43037"/>
                      <a:pt x="51093" y="43061"/>
                    </a:cubicBezTo>
                    <a:cubicBezTo>
                      <a:pt x="50164" y="43359"/>
                      <a:pt x="49223" y="43668"/>
                      <a:pt x="48283" y="43978"/>
                    </a:cubicBezTo>
                    <a:cubicBezTo>
                      <a:pt x="48199" y="43716"/>
                      <a:pt x="48045" y="43454"/>
                      <a:pt x="47937" y="43192"/>
                    </a:cubicBezTo>
                    <a:cubicBezTo>
                      <a:pt x="47830" y="42894"/>
                      <a:pt x="47747" y="42597"/>
                      <a:pt x="47675" y="42299"/>
                    </a:cubicBezTo>
                    <a:lnTo>
                      <a:pt x="49188" y="41811"/>
                    </a:lnTo>
                    <a:cubicBezTo>
                      <a:pt x="49584" y="41672"/>
                      <a:pt x="52808" y="40194"/>
                      <a:pt x="54251" y="40194"/>
                    </a:cubicBezTo>
                    <a:close/>
                    <a:moveTo>
                      <a:pt x="36031" y="41811"/>
                    </a:moveTo>
                    <a:cubicBezTo>
                      <a:pt x="36138" y="42216"/>
                      <a:pt x="36257" y="42621"/>
                      <a:pt x="36365" y="43037"/>
                    </a:cubicBezTo>
                    <a:cubicBezTo>
                      <a:pt x="36436" y="43323"/>
                      <a:pt x="36484" y="43740"/>
                      <a:pt x="36734" y="43930"/>
                    </a:cubicBezTo>
                    <a:cubicBezTo>
                      <a:pt x="36543" y="43978"/>
                      <a:pt x="36353" y="44037"/>
                      <a:pt x="36138" y="44085"/>
                    </a:cubicBezTo>
                    <a:cubicBezTo>
                      <a:pt x="36150" y="44061"/>
                      <a:pt x="36186" y="44049"/>
                      <a:pt x="36198" y="44026"/>
                    </a:cubicBezTo>
                    <a:cubicBezTo>
                      <a:pt x="36412" y="43728"/>
                      <a:pt x="36210" y="43406"/>
                      <a:pt x="36114" y="43097"/>
                    </a:cubicBezTo>
                    <a:lnTo>
                      <a:pt x="35757" y="42025"/>
                    </a:lnTo>
                    <a:cubicBezTo>
                      <a:pt x="35722" y="41942"/>
                      <a:pt x="35662" y="41882"/>
                      <a:pt x="35603" y="41835"/>
                    </a:cubicBezTo>
                    <a:cubicBezTo>
                      <a:pt x="35757" y="41835"/>
                      <a:pt x="35888" y="41823"/>
                      <a:pt x="36031" y="41811"/>
                    </a:cubicBezTo>
                    <a:close/>
                    <a:moveTo>
                      <a:pt x="35222" y="41882"/>
                    </a:moveTo>
                    <a:lnTo>
                      <a:pt x="35222" y="41882"/>
                    </a:lnTo>
                    <a:cubicBezTo>
                      <a:pt x="35126" y="41954"/>
                      <a:pt x="35079" y="42061"/>
                      <a:pt x="35114" y="42204"/>
                    </a:cubicBezTo>
                    <a:cubicBezTo>
                      <a:pt x="35198" y="42561"/>
                      <a:pt x="35305" y="42942"/>
                      <a:pt x="35400" y="43299"/>
                    </a:cubicBezTo>
                    <a:cubicBezTo>
                      <a:pt x="35472" y="43609"/>
                      <a:pt x="35483" y="43978"/>
                      <a:pt x="35817" y="44109"/>
                    </a:cubicBezTo>
                    <a:cubicBezTo>
                      <a:pt x="35841" y="44133"/>
                      <a:pt x="35876" y="44133"/>
                      <a:pt x="35900" y="44145"/>
                    </a:cubicBezTo>
                    <a:cubicBezTo>
                      <a:pt x="35769" y="44168"/>
                      <a:pt x="35626" y="44216"/>
                      <a:pt x="35495" y="44252"/>
                    </a:cubicBezTo>
                    <a:cubicBezTo>
                      <a:pt x="35579" y="43918"/>
                      <a:pt x="35352" y="43597"/>
                      <a:pt x="35222" y="43275"/>
                    </a:cubicBezTo>
                    <a:cubicBezTo>
                      <a:pt x="35031" y="42871"/>
                      <a:pt x="34876" y="42478"/>
                      <a:pt x="34698" y="42073"/>
                    </a:cubicBezTo>
                    <a:cubicBezTo>
                      <a:pt x="34662" y="42013"/>
                      <a:pt x="34626" y="41966"/>
                      <a:pt x="34579" y="41942"/>
                    </a:cubicBezTo>
                    <a:cubicBezTo>
                      <a:pt x="34781" y="41918"/>
                      <a:pt x="35007" y="41894"/>
                      <a:pt x="35222" y="41882"/>
                    </a:cubicBezTo>
                    <a:close/>
                    <a:moveTo>
                      <a:pt x="47342" y="42406"/>
                    </a:moveTo>
                    <a:cubicBezTo>
                      <a:pt x="47402" y="42728"/>
                      <a:pt x="47485" y="43061"/>
                      <a:pt x="47580" y="43371"/>
                    </a:cubicBezTo>
                    <a:cubicBezTo>
                      <a:pt x="47664" y="43609"/>
                      <a:pt x="47735" y="43895"/>
                      <a:pt x="47866" y="44109"/>
                    </a:cubicBezTo>
                    <a:cubicBezTo>
                      <a:pt x="47735" y="44168"/>
                      <a:pt x="47580" y="44228"/>
                      <a:pt x="47437" y="44276"/>
                    </a:cubicBezTo>
                    <a:cubicBezTo>
                      <a:pt x="47342" y="43692"/>
                      <a:pt x="47092" y="43097"/>
                      <a:pt x="46866" y="42549"/>
                    </a:cubicBezTo>
                    <a:cubicBezTo>
                      <a:pt x="47033" y="42502"/>
                      <a:pt x="47199" y="42466"/>
                      <a:pt x="47342" y="42406"/>
                    </a:cubicBezTo>
                    <a:close/>
                    <a:moveTo>
                      <a:pt x="54772" y="42597"/>
                    </a:moveTo>
                    <a:cubicBezTo>
                      <a:pt x="54724" y="42680"/>
                      <a:pt x="54724" y="42799"/>
                      <a:pt x="54843" y="42859"/>
                    </a:cubicBezTo>
                    <a:lnTo>
                      <a:pt x="55117" y="43002"/>
                    </a:lnTo>
                    <a:cubicBezTo>
                      <a:pt x="55145" y="43013"/>
                      <a:pt x="55175" y="43019"/>
                      <a:pt x="55205" y="43019"/>
                    </a:cubicBezTo>
                    <a:cubicBezTo>
                      <a:pt x="55266" y="43019"/>
                      <a:pt x="55327" y="42998"/>
                      <a:pt x="55367" y="42966"/>
                    </a:cubicBezTo>
                    <a:lnTo>
                      <a:pt x="55379" y="42978"/>
                    </a:lnTo>
                    <a:cubicBezTo>
                      <a:pt x="56153" y="43502"/>
                      <a:pt x="57224" y="43609"/>
                      <a:pt x="58141" y="43764"/>
                    </a:cubicBezTo>
                    <a:cubicBezTo>
                      <a:pt x="58439" y="43823"/>
                      <a:pt x="58748" y="43883"/>
                      <a:pt x="59070" y="43930"/>
                    </a:cubicBezTo>
                    <a:cubicBezTo>
                      <a:pt x="59010" y="44002"/>
                      <a:pt x="58998" y="44109"/>
                      <a:pt x="59046" y="44192"/>
                    </a:cubicBezTo>
                    <a:lnTo>
                      <a:pt x="59058" y="44204"/>
                    </a:lnTo>
                    <a:cubicBezTo>
                      <a:pt x="58986" y="44168"/>
                      <a:pt x="58879" y="44145"/>
                      <a:pt x="58879" y="44145"/>
                    </a:cubicBezTo>
                    <a:cubicBezTo>
                      <a:pt x="58849" y="44134"/>
                      <a:pt x="58820" y="44130"/>
                      <a:pt x="58794" y="44130"/>
                    </a:cubicBezTo>
                    <a:cubicBezTo>
                      <a:pt x="58631" y="44130"/>
                      <a:pt x="58541" y="44301"/>
                      <a:pt x="58582" y="44454"/>
                    </a:cubicBezTo>
                    <a:lnTo>
                      <a:pt x="58510" y="44454"/>
                    </a:lnTo>
                    <a:cubicBezTo>
                      <a:pt x="58474" y="44442"/>
                      <a:pt x="58451" y="44407"/>
                      <a:pt x="58415" y="44395"/>
                    </a:cubicBezTo>
                    <a:cubicBezTo>
                      <a:pt x="58343" y="44347"/>
                      <a:pt x="58272" y="44323"/>
                      <a:pt x="58177" y="44276"/>
                    </a:cubicBezTo>
                    <a:cubicBezTo>
                      <a:pt x="58034" y="44204"/>
                      <a:pt x="57867" y="44109"/>
                      <a:pt x="57724" y="44037"/>
                    </a:cubicBezTo>
                    <a:cubicBezTo>
                      <a:pt x="57708" y="44029"/>
                      <a:pt x="57691" y="44025"/>
                      <a:pt x="57676" y="44025"/>
                    </a:cubicBezTo>
                    <a:cubicBezTo>
                      <a:pt x="57580" y="44025"/>
                      <a:pt x="57515" y="44165"/>
                      <a:pt x="57617" y="44216"/>
                    </a:cubicBezTo>
                    <a:cubicBezTo>
                      <a:pt x="57748" y="44287"/>
                      <a:pt x="57879" y="44371"/>
                      <a:pt x="57998" y="44442"/>
                    </a:cubicBezTo>
                    <a:cubicBezTo>
                      <a:pt x="57879" y="44442"/>
                      <a:pt x="57748" y="44442"/>
                      <a:pt x="57629" y="44454"/>
                    </a:cubicBezTo>
                    <a:cubicBezTo>
                      <a:pt x="57224" y="44252"/>
                      <a:pt x="56796" y="44073"/>
                      <a:pt x="56379" y="43871"/>
                    </a:cubicBezTo>
                    <a:cubicBezTo>
                      <a:pt x="55688" y="43549"/>
                      <a:pt x="55034" y="43180"/>
                      <a:pt x="54379" y="42775"/>
                    </a:cubicBezTo>
                    <a:cubicBezTo>
                      <a:pt x="54367" y="42775"/>
                      <a:pt x="54367" y="42775"/>
                      <a:pt x="54355" y="42763"/>
                    </a:cubicBezTo>
                    <a:cubicBezTo>
                      <a:pt x="54486" y="42704"/>
                      <a:pt x="54617" y="42656"/>
                      <a:pt x="54772" y="42597"/>
                    </a:cubicBezTo>
                    <a:close/>
                    <a:moveTo>
                      <a:pt x="56610" y="44517"/>
                    </a:moveTo>
                    <a:cubicBezTo>
                      <a:pt x="56611" y="44517"/>
                      <a:pt x="56611" y="44520"/>
                      <a:pt x="56605" y="44526"/>
                    </a:cubicBezTo>
                    <a:cubicBezTo>
                      <a:pt x="56605" y="44520"/>
                      <a:pt x="56608" y="44517"/>
                      <a:pt x="56610" y="44517"/>
                    </a:cubicBezTo>
                    <a:close/>
                    <a:moveTo>
                      <a:pt x="34233" y="41990"/>
                    </a:moveTo>
                    <a:lnTo>
                      <a:pt x="34233" y="41990"/>
                    </a:lnTo>
                    <a:cubicBezTo>
                      <a:pt x="34114" y="42061"/>
                      <a:pt x="34043" y="42192"/>
                      <a:pt x="34090" y="42347"/>
                    </a:cubicBezTo>
                    <a:cubicBezTo>
                      <a:pt x="34221" y="42763"/>
                      <a:pt x="34364" y="43180"/>
                      <a:pt x="34507" y="43597"/>
                    </a:cubicBezTo>
                    <a:cubicBezTo>
                      <a:pt x="34602" y="43895"/>
                      <a:pt x="34662" y="44228"/>
                      <a:pt x="34888" y="44442"/>
                    </a:cubicBezTo>
                    <a:cubicBezTo>
                      <a:pt x="34769" y="44466"/>
                      <a:pt x="34650" y="44514"/>
                      <a:pt x="34531" y="44549"/>
                    </a:cubicBezTo>
                    <a:cubicBezTo>
                      <a:pt x="34519" y="44514"/>
                      <a:pt x="34519" y="44466"/>
                      <a:pt x="34483" y="44430"/>
                    </a:cubicBezTo>
                    <a:cubicBezTo>
                      <a:pt x="34448" y="44287"/>
                      <a:pt x="34412" y="44156"/>
                      <a:pt x="34364" y="44026"/>
                    </a:cubicBezTo>
                    <a:cubicBezTo>
                      <a:pt x="34305" y="43835"/>
                      <a:pt x="34245" y="43621"/>
                      <a:pt x="34209" y="43430"/>
                    </a:cubicBezTo>
                    <a:cubicBezTo>
                      <a:pt x="34067" y="42966"/>
                      <a:pt x="33936" y="42490"/>
                      <a:pt x="33805" y="42025"/>
                    </a:cubicBezTo>
                    <a:cubicBezTo>
                      <a:pt x="33948" y="42013"/>
                      <a:pt x="34090" y="42001"/>
                      <a:pt x="34233" y="41990"/>
                    </a:cubicBezTo>
                    <a:close/>
                    <a:moveTo>
                      <a:pt x="53605" y="43073"/>
                    </a:moveTo>
                    <a:cubicBezTo>
                      <a:pt x="53629" y="43109"/>
                      <a:pt x="53640" y="43144"/>
                      <a:pt x="53688" y="43180"/>
                    </a:cubicBezTo>
                    <a:cubicBezTo>
                      <a:pt x="54141" y="43490"/>
                      <a:pt x="54605" y="43799"/>
                      <a:pt x="55081" y="44097"/>
                    </a:cubicBezTo>
                    <a:cubicBezTo>
                      <a:pt x="55343" y="44264"/>
                      <a:pt x="55569" y="44442"/>
                      <a:pt x="55843" y="44585"/>
                    </a:cubicBezTo>
                    <a:cubicBezTo>
                      <a:pt x="55724" y="44609"/>
                      <a:pt x="55617" y="44621"/>
                      <a:pt x="55498" y="44633"/>
                    </a:cubicBezTo>
                    <a:cubicBezTo>
                      <a:pt x="55545" y="44561"/>
                      <a:pt x="55545" y="44442"/>
                      <a:pt x="55462" y="44383"/>
                    </a:cubicBezTo>
                    <a:cubicBezTo>
                      <a:pt x="54783" y="43918"/>
                      <a:pt x="54010" y="43561"/>
                      <a:pt x="53271" y="43204"/>
                    </a:cubicBezTo>
                    <a:cubicBezTo>
                      <a:pt x="53390" y="43156"/>
                      <a:pt x="53486" y="43109"/>
                      <a:pt x="53605" y="43073"/>
                    </a:cubicBezTo>
                    <a:close/>
                    <a:moveTo>
                      <a:pt x="52902" y="43359"/>
                    </a:moveTo>
                    <a:cubicBezTo>
                      <a:pt x="53676" y="43811"/>
                      <a:pt x="54450" y="44311"/>
                      <a:pt x="55284" y="44668"/>
                    </a:cubicBezTo>
                    <a:lnTo>
                      <a:pt x="54926" y="44704"/>
                    </a:lnTo>
                    <a:cubicBezTo>
                      <a:pt x="54236" y="44192"/>
                      <a:pt x="53402" y="43835"/>
                      <a:pt x="52605" y="43478"/>
                    </a:cubicBezTo>
                    <a:cubicBezTo>
                      <a:pt x="52700" y="43430"/>
                      <a:pt x="52795" y="43394"/>
                      <a:pt x="52902" y="43359"/>
                    </a:cubicBezTo>
                    <a:close/>
                    <a:moveTo>
                      <a:pt x="33162" y="42073"/>
                    </a:moveTo>
                    <a:lnTo>
                      <a:pt x="33162" y="42192"/>
                    </a:lnTo>
                    <a:lnTo>
                      <a:pt x="33650" y="44109"/>
                    </a:lnTo>
                    <a:cubicBezTo>
                      <a:pt x="33709" y="44323"/>
                      <a:pt x="33745" y="44561"/>
                      <a:pt x="33817" y="44764"/>
                    </a:cubicBezTo>
                    <a:cubicBezTo>
                      <a:pt x="33745" y="44799"/>
                      <a:pt x="33638" y="44823"/>
                      <a:pt x="33531" y="44859"/>
                    </a:cubicBezTo>
                    <a:cubicBezTo>
                      <a:pt x="33495" y="44490"/>
                      <a:pt x="33352" y="44109"/>
                      <a:pt x="33245" y="43752"/>
                    </a:cubicBezTo>
                    <a:cubicBezTo>
                      <a:pt x="33090" y="43240"/>
                      <a:pt x="32936" y="42704"/>
                      <a:pt x="32769" y="42180"/>
                    </a:cubicBezTo>
                    <a:cubicBezTo>
                      <a:pt x="32757" y="42144"/>
                      <a:pt x="32745" y="42132"/>
                      <a:pt x="32733" y="42109"/>
                    </a:cubicBezTo>
                    <a:cubicBezTo>
                      <a:pt x="32876" y="42085"/>
                      <a:pt x="33031" y="42073"/>
                      <a:pt x="33162" y="42073"/>
                    </a:cubicBezTo>
                    <a:close/>
                    <a:moveTo>
                      <a:pt x="52045" y="43692"/>
                    </a:moveTo>
                    <a:cubicBezTo>
                      <a:pt x="52712" y="44085"/>
                      <a:pt x="53402" y="44514"/>
                      <a:pt x="54117" y="44823"/>
                    </a:cubicBezTo>
                    <a:cubicBezTo>
                      <a:pt x="53950" y="44859"/>
                      <a:pt x="53807" y="44883"/>
                      <a:pt x="53640" y="44918"/>
                    </a:cubicBezTo>
                    <a:cubicBezTo>
                      <a:pt x="52926" y="44561"/>
                      <a:pt x="52188" y="44252"/>
                      <a:pt x="51450" y="43930"/>
                    </a:cubicBezTo>
                    <a:cubicBezTo>
                      <a:pt x="51640" y="43859"/>
                      <a:pt x="51855" y="43787"/>
                      <a:pt x="52045" y="43692"/>
                    </a:cubicBezTo>
                    <a:close/>
                    <a:moveTo>
                      <a:pt x="46521" y="42656"/>
                    </a:moveTo>
                    <a:cubicBezTo>
                      <a:pt x="46675" y="43240"/>
                      <a:pt x="46818" y="43871"/>
                      <a:pt x="47104" y="44395"/>
                    </a:cubicBezTo>
                    <a:cubicBezTo>
                      <a:pt x="46925" y="44454"/>
                      <a:pt x="46782" y="44502"/>
                      <a:pt x="46628" y="44561"/>
                    </a:cubicBezTo>
                    <a:cubicBezTo>
                      <a:pt x="46568" y="44371"/>
                      <a:pt x="46485" y="44168"/>
                      <a:pt x="46425" y="43990"/>
                    </a:cubicBezTo>
                    <a:cubicBezTo>
                      <a:pt x="46306" y="43633"/>
                      <a:pt x="46151" y="43311"/>
                      <a:pt x="46009" y="42966"/>
                    </a:cubicBezTo>
                    <a:cubicBezTo>
                      <a:pt x="45984" y="42909"/>
                      <a:pt x="45941" y="42886"/>
                      <a:pt x="45895" y="42886"/>
                    </a:cubicBezTo>
                    <a:cubicBezTo>
                      <a:pt x="45806" y="42886"/>
                      <a:pt x="45707" y="42975"/>
                      <a:pt x="45723" y="43085"/>
                    </a:cubicBezTo>
                    <a:cubicBezTo>
                      <a:pt x="45806" y="43490"/>
                      <a:pt x="45901" y="43871"/>
                      <a:pt x="46020" y="44264"/>
                    </a:cubicBezTo>
                    <a:cubicBezTo>
                      <a:pt x="46068" y="44407"/>
                      <a:pt x="46092" y="44573"/>
                      <a:pt x="46140" y="44728"/>
                    </a:cubicBezTo>
                    <a:cubicBezTo>
                      <a:pt x="45890" y="44811"/>
                      <a:pt x="45628" y="44907"/>
                      <a:pt x="45389" y="44978"/>
                    </a:cubicBezTo>
                    <a:cubicBezTo>
                      <a:pt x="45294" y="44347"/>
                      <a:pt x="45008" y="43692"/>
                      <a:pt x="44770" y="43156"/>
                    </a:cubicBezTo>
                    <a:cubicBezTo>
                      <a:pt x="45366" y="43002"/>
                      <a:pt x="45949" y="42823"/>
                      <a:pt x="46521" y="42656"/>
                    </a:cubicBezTo>
                    <a:close/>
                    <a:moveTo>
                      <a:pt x="32586" y="45187"/>
                    </a:moveTo>
                    <a:cubicBezTo>
                      <a:pt x="32589" y="45187"/>
                      <a:pt x="32594" y="45188"/>
                      <a:pt x="32602" y="45192"/>
                    </a:cubicBezTo>
                    <a:cubicBezTo>
                      <a:pt x="32586" y="45192"/>
                      <a:pt x="32581" y="45187"/>
                      <a:pt x="32586" y="45187"/>
                    </a:cubicBezTo>
                    <a:close/>
                    <a:moveTo>
                      <a:pt x="32257" y="42323"/>
                    </a:moveTo>
                    <a:lnTo>
                      <a:pt x="32257" y="42359"/>
                    </a:lnTo>
                    <a:cubicBezTo>
                      <a:pt x="32388" y="42894"/>
                      <a:pt x="32507" y="43430"/>
                      <a:pt x="32638" y="43966"/>
                    </a:cubicBezTo>
                    <a:cubicBezTo>
                      <a:pt x="32733" y="44335"/>
                      <a:pt x="32793" y="44752"/>
                      <a:pt x="32971" y="45097"/>
                    </a:cubicBezTo>
                    <a:cubicBezTo>
                      <a:pt x="32840" y="45109"/>
                      <a:pt x="32721" y="45157"/>
                      <a:pt x="32602" y="45192"/>
                    </a:cubicBezTo>
                    <a:cubicBezTo>
                      <a:pt x="32578" y="45180"/>
                      <a:pt x="32566" y="45169"/>
                      <a:pt x="32555" y="45169"/>
                    </a:cubicBezTo>
                    <a:cubicBezTo>
                      <a:pt x="32543" y="45157"/>
                      <a:pt x="32507" y="45157"/>
                      <a:pt x="32495" y="45157"/>
                    </a:cubicBezTo>
                    <a:cubicBezTo>
                      <a:pt x="32495" y="45109"/>
                      <a:pt x="32483" y="45061"/>
                      <a:pt x="32447" y="45002"/>
                    </a:cubicBezTo>
                    <a:lnTo>
                      <a:pt x="32400" y="44823"/>
                    </a:lnTo>
                    <a:cubicBezTo>
                      <a:pt x="32364" y="44597"/>
                      <a:pt x="32316" y="44395"/>
                      <a:pt x="32281" y="44168"/>
                    </a:cubicBezTo>
                    <a:cubicBezTo>
                      <a:pt x="32209" y="43728"/>
                      <a:pt x="32138" y="43264"/>
                      <a:pt x="32090" y="42799"/>
                    </a:cubicBezTo>
                    <a:cubicBezTo>
                      <a:pt x="32090" y="42740"/>
                      <a:pt x="32043" y="42716"/>
                      <a:pt x="32007" y="42692"/>
                    </a:cubicBezTo>
                    <a:cubicBezTo>
                      <a:pt x="32150" y="42621"/>
                      <a:pt x="32245" y="42478"/>
                      <a:pt x="32245" y="42323"/>
                    </a:cubicBezTo>
                    <a:close/>
                    <a:moveTo>
                      <a:pt x="1348" y="45109"/>
                    </a:moveTo>
                    <a:cubicBezTo>
                      <a:pt x="1360" y="45109"/>
                      <a:pt x="1384" y="45109"/>
                      <a:pt x="1408" y="45121"/>
                    </a:cubicBezTo>
                    <a:cubicBezTo>
                      <a:pt x="1324" y="45157"/>
                      <a:pt x="1265" y="45192"/>
                      <a:pt x="1193" y="45228"/>
                    </a:cubicBezTo>
                    <a:cubicBezTo>
                      <a:pt x="1205" y="45180"/>
                      <a:pt x="1241" y="45157"/>
                      <a:pt x="1313" y="45121"/>
                    </a:cubicBezTo>
                    <a:cubicBezTo>
                      <a:pt x="1324" y="45121"/>
                      <a:pt x="1324" y="45109"/>
                      <a:pt x="1348" y="45109"/>
                    </a:cubicBezTo>
                    <a:close/>
                    <a:moveTo>
                      <a:pt x="8313" y="41823"/>
                    </a:moveTo>
                    <a:cubicBezTo>
                      <a:pt x="13546" y="42364"/>
                      <a:pt x="18920" y="42432"/>
                      <a:pt x="24234" y="42432"/>
                    </a:cubicBezTo>
                    <a:cubicBezTo>
                      <a:pt x="24881" y="42432"/>
                      <a:pt x="25528" y="42431"/>
                      <a:pt x="26173" y="42430"/>
                    </a:cubicBezTo>
                    <a:cubicBezTo>
                      <a:pt x="27911" y="42549"/>
                      <a:pt x="29649" y="42656"/>
                      <a:pt x="31364" y="42716"/>
                    </a:cubicBezTo>
                    <a:cubicBezTo>
                      <a:pt x="31328" y="42990"/>
                      <a:pt x="31328" y="43264"/>
                      <a:pt x="31316" y="43549"/>
                    </a:cubicBezTo>
                    <a:cubicBezTo>
                      <a:pt x="31316" y="43787"/>
                      <a:pt x="31292" y="44026"/>
                      <a:pt x="31316" y="44264"/>
                    </a:cubicBezTo>
                    <a:lnTo>
                      <a:pt x="31316" y="44347"/>
                    </a:lnTo>
                    <a:cubicBezTo>
                      <a:pt x="31388" y="44633"/>
                      <a:pt x="31435" y="44930"/>
                      <a:pt x="31435" y="45228"/>
                    </a:cubicBezTo>
                    <a:lnTo>
                      <a:pt x="31435" y="45335"/>
                    </a:lnTo>
                    <a:cubicBezTo>
                      <a:pt x="31352" y="45228"/>
                      <a:pt x="31257" y="45204"/>
                      <a:pt x="31138" y="45169"/>
                    </a:cubicBezTo>
                    <a:cubicBezTo>
                      <a:pt x="31078" y="45109"/>
                      <a:pt x="30995" y="45061"/>
                      <a:pt x="30888" y="45061"/>
                    </a:cubicBezTo>
                    <a:cubicBezTo>
                      <a:pt x="22696" y="44430"/>
                      <a:pt x="14409" y="44145"/>
                      <a:pt x="6206" y="43668"/>
                    </a:cubicBezTo>
                    <a:cubicBezTo>
                      <a:pt x="6266" y="43633"/>
                      <a:pt x="6313" y="43597"/>
                      <a:pt x="6349" y="43537"/>
                    </a:cubicBezTo>
                    <a:cubicBezTo>
                      <a:pt x="6385" y="43394"/>
                      <a:pt x="6385" y="43264"/>
                      <a:pt x="6373" y="43133"/>
                    </a:cubicBezTo>
                    <a:cubicBezTo>
                      <a:pt x="6432" y="43073"/>
                      <a:pt x="6492" y="43013"/>
                      <a:pt x="6551" y="42942"/>
                    </a:cubicBezTo>
                    <a:cubicBezTo>
                      <a:pt x="6679" y="42804"/>
                      <a:pt x="6563" y="42618"/>
                      <a:pt x="6411" y="42618"/>
                    </a:cubicBezTo>
                    <a:cubicBezTo>
                      <a:pt x="6380" y="42618"/>
                      <a:pt x="6346" y="42626"/>
                      <a:pt x="6313" y="42644"/>
                    </a:cubicBezTo>
                    <a:cubicBezTo>
                      <a:pt x="6289" y="42656"/>
                      <a:pt x="6254" y="42668"/>
                      <a:pt x="6206" y="42680"/>
                    </a:cubicBezTo>
                    <a:cubicBezTo>
                      <a:pt x="6182" y="42609"/>
                      <a:pt x="6135" y="42537"/>
                      <a:pt x="6111" y="42466"/>
                    </a:cubicBezTo>
                    <a:cubicBezTo>
                      <a:pt x="6051" y="42323"/>
                      <a:pt x="6004" y="42204"/>
                      <a:pt x="5944" y="42073"/>
                    </a:cubicBezTo>
                    <a:cubicBezTo>
                      <a:pt x="6730" y="41966"/>
                      <a:pt x="7516" y="41882"/>
                      <a:pt x="8313" y="41823"/>
                    </a:cubicBezTo>
                    <a:close/>
                    <a:moveTo>
                      <a:pt x="32019" y="44407"/>
                    </a:moveTo>
                    <a:cubicBezTo>
                      <a:pt x="32043" y="44692"/>
                      <a:pt x="32054" y="45085"/>
                      <a:pt x="32209" y="45347"/>
                    </a:cubicBezTo>
                    <a:cubicBezTo>
                      <a:pt x="32126" y="45383"/>
                      <a:pt x="32043" y="45419"/>
                      <a:pt x="31959" y="45454"/>
                    </a:cubicBezTo>
                    <a:cubicBezTo>
                      <a:pt x="31983" y="45228"/>
                      <a:pt x="31947" y="44966"/>
                      <a:pt x="31900" y="44728"/>
                    </a:cubicBezTo>
                    <a:cubicBezTo>
                      <a:pt x="31959" y="44621"/>
                      <a:pt x="32007" y="44514"/>
                      <a:pt x="32019" y="44407"/>
                    </a:cubicBezTo>
                    <a:close/>
                    <a:moveTo>
                      <a:pt x="9706" y="46538"/>
                    </a:moveTo>
                    <a:lnTo>
                      <a:pt x="9706" y="46538"/>
                    </a:lnTo>
                    <a:cubicBezTo>
                      <a:pt x="11028" y="46585"/>
                      <a:pt x="12362" y="46645"/>
                      <a:pt x="13683" y="46716"/>
                    </a:cubicBezTo>
                    <a:cubicBezTo>
                      <a:pt x="14814" y="46776"/>
                      <a:pt x="15945" y="46883"/>
                      <a:pt x="17076" y="47014"/>
                    </a:cubicBezTo>
                    <a:cubicBezTo>
                      <a:pt x="16207" y="46954"/>
                      <a:pt x="15350" y="46907"/>
                      <a:pt x="14469" y="46895"/>
                    </a:cubicBezTo>
                    <a:cubicBezTo>
                      <a:pt x="12814" y="46847"/>
                      <a:pt x="11242" y="46728"/>
                      <a:pt x="9706" y="46538"/>
                    </a:cubicBezTo>
                    <a:close/>
                    <a:moveTo>
                      <a:pt x="6885" y="44133"/>
                    </a:moveTo>
                    <a:cubicBezTo>
                      <a:pt x="13087" y="45285"/>
                      <a:pt x="19709" y="46027"/>
                      <a:pt x="26127" y="46027"/>
                    </a:cubicBezTo>
                    <a:cubicBezTo>
                      <a:pt x="27730" y="46027"/>
                      <a:pt x="29320" y="45980"/>
                      <a:pt x="30888" y="45883"/>
                    </a:cubicBezTo>
                    <a:cubicBezTo>
                      <a:pt x="31054" y="45871"/>
                      <a:pt x="31150" y="45788"/>
                      <a:pt x="31209" y="45692"/>
                    </a:cubicBezTo>
                    <a:cubicBezTo>
                      <a:pt x="31245" y="45692"/>
                      <a:pt x="31257" y="45704"/>
                      <a:pt x="31292" y="45704"/>
                    </a:cubicBezTo>
                    <a:cubicBezTo>
                      <a:pt x="31376" y="45704"/>
                      <a:pt x="31435" y="45657"/>
                      <a:pt x="31471" y="45597"/>
                    </a:cubicBezTo>
                    <a:cubicBezTo>
                      <a:pt x="31471" y="45621"/>
                      <a:pt x="31471" y="45645"/>
                      <a:pt x="31483" y="45657"/>
                    </a:cubicBezTo>
                    <a:cubicBezTo>
                      <a:pt x="31412" y="45692"/>
                      <a:pt x="31352" y="45716"/>
                      <a:pt x="31269" y="45752"/>
                    </a:cubicBezTo>
                    <a:cubicBezTo>
                      <a:pt x="31076" y="45848"/>
                      <a:pt x="31181" y="46145"/>
                      <a:pt x="31368" y="46145"/>
                    </a:cubicBezTo>
                    <a:cubicBezTo>
                      <a:pt x="31390" y="46145"/>
                      <a:pt x="31412" y="46142"/>
                      <a:pt x="31435" y="46133"/>
                    </a:cubicBezTo>
                    <a:cubicBezTo>
                      <a:pt x="32816" y="45704"/>
                      <a:pt x="34257" y="45347"/>
                      <a:pt x="35722" y="45002"/>
                    </a:cubicBezTo>
                    <a:lnTo>
                      <a:pt x="35722" y="45002"/>
                    </a:lnTo>
                    <a:cubicBezTo>
                      <a:pt x="33686" y="45752"/>
                      <a:pt x="31673" y="46585"/>
                      <a:pt x="29721" y="47562"/>
                    </a:cubicBezTo>
                    <a:cubicBezTo>
                      <a:pt x="29733" y="47502"/>
                      <a:pt x="29768" y="47443"/>
                      <a:pt x="29780" y="47383"/>
                    </a:cubicBezTo>
                    <a:cubicBezTo>
                      <a:pt x="29836" y="47210"/>
                      <a:pt x="29682" y="47073"/>
                      <a:pt x="29530" y="47073"/>
                    </a:cubicBezTo>
                    <a:cubicBezTo>
                      <a:pt x="29453" y="47073"/>
                      <a:pt x="29376" y="47108"/>
                      <a:pt x="29328" y="47193"/>
                    </a:cubicBezTo>
                    <a:cubicBezTo>
                      <a:pt x="28875" y="47978"/>
                      <a:pt x="27852" y="48074"/>
                      <a:pt x="27066" y="48490"/>
                    </a:cubicBezTo>
                    <a:cubicBezTo>
                      <a:pt x="26994" y="48455"/>
                      <a:pt x="26947" y="48443"/>
                      <a:pt x="26887" y="48431"/>
                    </a:cubicBezTo>
                    <a:cubicBezTo>
                      <a:pt x="26863" y="48276"/>
                      <a:pt x="26768" y="48193"/>
                      <a:pt x="26649" y="48157"/>
                    </a:cubicBezTo>
                    <a:cubicBezTo>
                      <a:pt x="26613" y="48145"/>
                      <a:pt x="26589" y="48133"/>
                      <a:pt x="26554" y="48133"/>
                    </a:cubicBezTo>
                    <a:cubicBezTo>
                      <a:pt x="24708" y="47847"/>
                      <a:pt x="22851" y="47585"/>
                      <a:pt x="21005" y="47371"/>
                    </a:cubicBezTo>
                    <a:cubicBezTo>
                      <a:pt x="17103" y="46323"/>
                      <a:pt x="12897" y="46226"/>
                      <a:pt x="8788" y="46226"/>
                    </a:cubicBezTo>
                    <a:cubicBezTo>
                      <a:pt x="8371" y="46226"/>
                      <a:pt x="7954" y="46227"/>
                      <a:pt x="7539" y="46228"/>
                    </a:cubicBezTo>
                    <a:cubicBezTo>
                      <a:pt x="5992" y="45954"/>
                      <a:pt x="4444" y="45597"/>
                      <a:pt x="2872" y="45169"/>
                    </a:cubicBezTo>
                    <a:cubicBezTo>
                      <a:pt x="3218" y="45061"/>
                      <a:pt x="3575" y="44966"/>
                      <a:pt x="3932" y="44871"/>
                    </a:cubicBezTo>
                    <a:cubicBezTo>
                      <a:pt x="4861" y="44645"/>
                      <a:pt x="5849" y="44609"/>
                      <a:pt x="6730" y="44252"/>
                    </a:cubicBezTo>
                    <a:cubicBezTo>
                      <a:pt x="6789" y="44216"/>
                      <a:pt x="6849" y="44168"/>
                      <a:pt x="6885" y="44133"/>
                    </a:cubicBezTo>
                    <a:close/>
                    <a:moveTo>
                      <a:pt x="24292" y="48490"/>
                    </a:moveTo>
                    <a:lnTo>
                      <a:pt x="24292" y="48490"/>
                    </a:lnTo>
                    <a:cubicBezTo>
                      <a:pt x="24518" y="48526"/>
                      <a:pt x="24744" y="48574"/>
                      <a:pt x="24982" y="48609"/>
                    </a:cubicBezTo>
                    <a:cubicBezTo>
                      <a:pt x="24804" y="48609"/>
                      <a:pt x="24625" y="48574"/>
                      <a:pt x="24458" y="48562"/>
                    </a:cubicBezTo>
                    <a:cubicBezTo>
                      <a:pt x="24399" y="48526"/>
                      <a:pt x="24351" y="48514"/>
                      <a:pt x="24292" y="48490"/>
                    </a:cubicBezTo>
                    <a:close/>
                    <a:moveTo>
                      <a:pt x="2182" y="45359"/>
                    </a:moveTo>
                    <a:cubicBezTo>
                      <a:pt x="3277" y="45704"/>
                      <a:pt x="4372" y="45990"/>
                      <a:pt x="5480" y="46216"/>
                    </a:cubicBezTo>
                    <a:cubicBezTo>
                      <a:pt x="4825" y="46216"/>
                      <a:pt x="4182" y="46216"/>
                      <a:pt x="3551" y="46192"/>
                    </a:cubicBezTo>
                    <a:cubicBezTo>
                      <a:pt x="3491" y="46192"/>
                      <a:pt x="3491" y="46300"/>
                      <a:pt x="3551" y="46300"/>
                    </a:cubicBezTo>
                    <a:cubicBezTo>
                      <a:pt x="4527" y="46347"/>
                      <a:pt x="5527" y="46371"/>
                      <a:pt x="6504" y="46407"/>
                    </a:cubicBezTo>
                    <a:cubicBezTo>
                      <a:pt x="11719" y="47359"/>
                      <a:pt x="16981" y="47407"/>
                      <a:pt x="22268" y="48145"/>
                    </a:cubicBezTo>
                    <a:cubicBezTo>
                      <a:pt x="22660" y="48312"/>
                      <a:pt x="23375" y="48633"/>
                      <a:pt x="24042" y="49038"/>
                    </a:cubicBezTo>
                    <a:cubicBezTo>
                      <a:pt x="17100" y="47776"/>
                      <a:pt x="9992" y="48157"/>
                      <a:pt x="3098" y="46395"/>
                    </a:cubicBezTo>
                    <a:cubicBezTo>
                      <a:pt x="3051" y="46252"/>
                      <a:pt x="3015" y="46121"/>
                      <a:pt x="2967" y="46014"/>
                    </a:cubicBezTo>
                    <a:cubicBezTo>
                      <a:pt x="2908" y="45895"/>
                      <a:pt x="2789" y="45800"/>
                      <a:pt x="2658" y="45752"/>
                    </a:cubicBezTo>
                    <a:cubicBezTo>
                      <a:pt x="2617" y="45671"/>
                      <a:pt x="2542" y="45616"/>
                      <a:pt x="2448" y="45616"/>
                    </a:cubicBezTo>
                    <a:cubicBezTo>
                      <a:pt x="2431" y="45616"/>
                      <a:pt x="2414" y="45617"/>
                      <a:pt x="2396" y="45621"/>
                    </a:cubicBezTo>
                    <a:cubicBezTo>
                      <a:pt x="2216" y="45666"/>
                      <a:pt x="2015" y="45725"/>
                      <a:pt x="1825" y="45725"/>
                    </a:cubicBezTo>
                    <a:cubicBezTo>
                      <a:pt x="1764" y="45725"/>
                      <a:pt x="1704" y="45719"/>
                      <a:pt x="1646" y="45704"/>
                    </a:cubicBezTo>
                    <a:cubicBezTo>
                      <a:pt x="1598" y="45692"/>
                      <a:pt x="1539" y="45657"/>
                      <a:pt x="1467" y="45597"/>
                    </a:cubicBezTo>
                    <a:cubicBezTo>
                      <a:pt x="1705" y="45514"/>
                      <a:pt x="1944" y="45442"/>
                      <a:pt x="2182" y="45359"/>
                    </a:cubicBezTo>
                    <a:close/>
                    <a:moveTo>
                      <a:pt x="24601" y="49419"/>
                    </a:moveTo>
                    <a:cubicBezTo>
                      <a:pt x="24625" y="49443"/>
                      <a:pt x="24649" y="49455"/>
                      <a:pt x="24661" y="49467"/>
                    </a:cubicBezTo>
                    <a:cubicBezTo>
                      <a:pt x="24637" y="49467"/>
                      <a:pt x="24625" y="49467"/>
                      <a:pt x="24589" y="49455"/>
                    </a:cubicBezTo>
                    <a:cubicBezTo>
                      <a:pt x="24589" y="49443"/>
                      <a:pt x="24601" y="49443"/>
                      <a:pt x="24601" y="49419"/>
                    </a:cubicBezTo>
                    <a:close/>
                    <a:moveTo>
                      <a:pt x="27697" y="49729"/>
                    </a:moveTo>
                    <a:cubicBezTo>
                      <a:pt x="27697" y="49741"/>
                      <a:pt x="27709" y="49752"/>
                      <a:pt x="27709" y="49764"/>
                    </a:cubicBezTo>
                    <a:cubicBezTo>
                      <a:pt x="27697" y="49752"/>
                      <a:pt x="27685" y="49741"/>
                      <a:pt x="27673" y="49741"/>
                    </a:cubicBezTo>
                    <a:cubicBezTo>
                      <a:pt x="27673" y="49729"/>
                      <a:pt x="27685" y="49729"/>
                      <a:pt x="27697" y="49729"/>
                    </a:cubicBezTo>
                    <a:close/>
                    <a:moveTo>
                      <a:pt x="25542" y="49229"/>
                    </a:moveTo>
                    <a:cubicBezTo>
                      <a:pt x="25613" y="49229"/>
                      <a:pt x="25697" y="49252"/>
                      <a:pt x="25756" y="49252"/>
                    </a:cubicBezTo>
                    <a:cubicBezTo>
                      <a:pt x="26089" y="49467"/>
                      <a:pt x="26423" y="49681"/>
                      <a:pt x="26768" y="49907"/>
                    </a:cubicBezTo>
                    <a:cubicBezTo>
                      <a:pt x="26994" y="50062"/>
                      <a:pt x="27256" y="50229"/>
                      <a:pt x="27506" y="50360"/>
                    </a:cubicBezTo>
                    <a:cubicBezTo>
                      <a:pt x="27435" y="50336"/>
                      <a:pt x="27375" y="50324"/>
                      <a:pt x="27316" y="50288"/>
                    </a:cubicBezTo>
                    <a:cubicBezTo>
                      <a:pt x="26887" y="50110"/>
                      <a:pt x="26447" y="49919"/>
                      <a:pt x="26030" y="49693"/>
                    </a:cubicBezTo>
                    <a:cubicBezTo>
                      <a:pt x="25994" y="49681"/>
                      <a:pt x="25958" y="49657"/>
                      <a:pt x="25911" y="49657"/>
                    </a:cubicBezTo>
                    <a:cubicBezTo>
                      <a:pt x="25816" y="49502"/>
                      <a:pt x="25697" y="49360"/>
                      <a:pt x="25542" y="49229"/>
                    </a:cubicBezTo>
                    <a:close/>
                    <a:moveTo>
                      <a:pt x="4003" y="47931"/>
                    </a:moveTo>
                    <a:cubicBezTo>
                      <a:pt x="11028" y="48681"/>
                      <a:pt x="18041" y="49705"/>
                      <a:pt x="25077" y="50145"/>
                    </a:cubicBezTo>
                    <a:lnTo>
                      <a:pt x="25101" y="50145"/>
                    </a:lnTo>
                    <a:cubicBezTo>
                      <a:pt x="25077" y="50252"/>
                      <a:pt x="25006" y="50383"/>
                      <a:pt x="24935" y="50514"/>
                    </a:cubicBezTo>
                    <a:cubicBezTo>
                      <a:pt x="24899" y="50503"/>
                      <a:pt x="24863" y="50479"/>
                      <a:pt x="24815" y="50479"/>
                    </a:cubicBezTo>
                    <a:cubicBezTo>
                      <a:pt x="17838" y="50157"/>
                      <a:pt x="10897" y="49026"/>
                      <a:pt x="4003" y="47931"/>
                    </a:cubicBezTo>
                    <a:close/>
                    <a:moveTo>
                      <a:pt x="26137" y="50360"/>
                    </a:moveTo>
                    <a:cubicBezTo>
                      <a:pt x="26423" y="50538"/>
                      <a:pt x="26697" y="50705"/>
                      <a:pt x="26982" y="50848"/>
                    </a:cubicBezTo>
                    <a:cubicBezTo>
                      <a:pt x="27185" y="50955"/>
                      <a:pt x="27387" y="51074"/>
                      <a:pt x="27613" y="51134"/>
                    </a:cubicBezTo>
                    <a:lnTo>
                      <a:pt x="27602" y="51145"/>
                    </a:lnTo>
                    <a:cubicBezTo>
                      <a:pt x="27423" y="51062"/>
                      <a:pt x="27221" y="51003"/>
                      <a:pt x="27042" y="50907"/>
                    </a:cubicBezTo>
                    <a:cubicBezTo>
                      <a:pt x="26744" y="50776"/>
                      <a:pt x="26435" y="50645"/>
                      <a:pt x="26137" y="50514"/>
                    </a:cubicBezTo>
                    <a:lnTo>
                      <a:pt x="26137" y="50360"/>
                    </a:lnTo>
                    <a:close/>
                    <a:moveTo>
                      <a:pt x="3206" y="46812"/>
                    </a:moveTo>
                    <a:lnTo>
                      <a:pt x="3206" y="46812"/>
                    </a:lnTo>
                    <a:cubicBezTo>
                      <a:pt x="4420" y="47193"/>
                      <a:pt x="5694" y="47538"/>
                      <a:pt x="7004" y="47847"/>
                    </a:cubicBezTo>
                    <a:cubicBezTo>
                      <a:pt x="5896" y="47764"/>
                      <a:pt x="4801" y="47669"/>
                      <a:pt x="3706" y="47562"/>
                    </a:cubicBezTo>
                    <a:cubicBezTo>
                      <a:pt x="3702" y="47561"/>
                      <a:pt x="3698" y="47561"/>
                      <a:pt x="3694" y="47561"/>
                    </a:cubicBezTo>
                    <a:cubicBezTo>
                      <a:pt x="3480" y="47561"/>
                      <a:pt x="3483" y="47884"/>
                      <a:pt x="3706" y="47907"/>
                    </a:cubicBezTo>
                    <a:cubicBezTo>
                      <a:pt x="3753" y="47907"/>
                      <a:pt x="3813" y="47919"/>
                      <a:pt x="3860" y="47919"/>
                    </a:cubicBezTo>
                    <a:cubicBezTo>
                      <a:pt x="3753" y="47943"/>
                      <a:pt x="3729" y="48074"/>
                      <a:pt x="3825" y="48097"/>
                    </a:cubicBezTo>
                    <a:cubicBezTo>
                      <a:pt x="10647" y="49633"/>
                      <a:pt x="17529" y="50360"/>
                      <a:pt x="24470" y="51098"/>
                    </a:cubicBezTo>
                    <a:cubicBezTo>
                      <a:pt x="24434" y="51169"/>
                      <a:pt x="24470" y="51253"/>
                      <a:pt x="24530" y="51300"/>
                    </a:cubicBezTo>
                    <a:cubicBezTo>
                      <a:pt x="24601" y="51372"/>
                      <a:pt x="24673" y="51395"/>
                      <a:pt x="24756" y="51407"/>
                    </a:cubicBezTo>
                    <a:cubicBezTo>
                      <a:pt x="24601" y="51467"/>
                      <a:pt x="24458" y="51526"/>
                      <a:pt x="24268" y="51574"/>
                    </a:cubicBezTo>
                    <a:cubicBezTo>
                      <a:pt x="24220" y="51586"/>
                      <a:pt x="24184" y="51598"/>
                      <a:pt x="24161" y="51634"/>
                    </a:cubicBezTo>
                    <a:cubicBezTo>
                      <a:pt x="24101" y="51610"/>
                      <a:pt x="24042" y="51610"/>
                      <a:pt x="23982" y="51598"/>
                    </a:cubicBezTo>
                    <a:cubicBezTo>
                      <a:pt x="23934" y="51538"/>
                      <a:pt x="23863" y="51515"/>
                      <a:pt x="23768" y="51515"/>
                    </a:cubicBezTo>
                    <a:cubicBezTo>
                      <a:pt x="23661" y="51515"/>
                      <a:pt x="23589" y="51526"/>
                      <a:pt x="23506" y="51550"/>
                    </a:cubicBezTo>
                    <a:cubicBezTo>
                      <a:pt x="23113" y="51532"/>
                      <a:pt x="22714" y="51529"/>
                      <a:pt x="22333" y="51529"/>
                    </a:cubicBezTo>
                    <a:cubicBezTo>
                      <a:pt x="22142" y="51529"/>
                      <a:pt x="21956" y="51530"/>
                      <a:pt x="21778" y="51530"/>
                    </a:cubicBezTo>
                    <a:cubicBezTo>
                      <a:pt x="21599" y="51530"/>
                      <a:pt x="21428" y="51529"/>
                      <a:pt x="21267" y="51526"/>
                    </a:cubicBezTo>
                    <a:cubicBezTo>
                      <a:pt x="21089" y="51526"/>
                      <a:pt x="20970" y="51634"/>
                      <a:pt x="20910" y="51765"/>
                    </a:cubicBezTo>
                    <a:cubicBezTo>
                      <a:pt x="20660" y="51729"/>
                      <a:pt x="20398" y="51717"/>
                      <a:pt x="20136" y="51717"/>
                    </a:cubicBezTo>
                    <a:lnTo>
                      <a:pt x="20124" y="51717"/>
                    </a:lnTo>
                    <a:cubicBezTo>
                      <a:pt x="20089" y="51705"/>
                      <a:pt x="20053" y="51705"/>
                      <a:pt x="20017" y="51693"/>
                    </a:cubicBezTo>
                    <a:cubicBezTo>
                      <a:pt x="19874" y="51657"/>
                      <a:pt x="19720" y="51574"/>
                      <a:pt x="19577" y="51574"/>
                    </a:cubicBezTo>
                    <a:cubicBezTo>
                      <a:pt x="19543" y="51569"/>
                      <a:pt x="19510" y="51566"/>
                      <a:pt x="19477" y="51566"/>
                    </a:cubicBezTo>
                    <a:cubicBezTo>
                      <a:pt x="19368" y="51566"/>
                      <a:pt x="19261" y="51592"/>
                      <a:pt x="19160" y="51610"/>
                    </a:cubicBezTo>
                    <a:cubicBezTo>
                      <a:pt x="19124" y="51550"/>
                      <a:pt x="19077" y="51526"/>
                      <a:pt x="19005" y="51503"/>
                    </a:cubicBezTo>
                    <a:cubicBezTo>
                      <a:pt x="14528" y="50764"/>
                      <a:pt x="10076" y="50217"/>
                      <a:pt x="5646" y="49383"/>
                    </a:cubicBezTo>
                    <a:cubicBezTo>
                      <a:pt x="5623" y="49360"/>
                      <a:pt x="5611" y="49348"/>
                      <a:pt x="5587" y="49336"/>
                    </a:cubicBezTo>
                    <a:cubicBezTo>
                      <a:pt x="4753" y="48967"/>
                      <a:pt x="3706" y="48871"/>
                      <a:pt x="2777" y="48740"/>
                    </a:cubicBezTo>
                    <a:cubicBezTo>
                      <a:pt x="2265" y="48633"/>
                      <a:pt x="1777" y="48538"/>
                      <a:pt x="1289" y="48431"/>
                    </a:cubicBezTo>
                    <a:lnTo>
                      <a:pt x="1289" y="48324"/>
                    </a:lnTo>
                    <a:cubicBezTo>
                      <a:pt x="1289" y="48276"/>
                      <a:pt x="1265" y="48228"/>
                      <a:pt x="1253" y="48205"/>
                    </a:cubicBezTo>
                    <a:cubicBezTo>
                      <a:pt x="1324" y="48145"/>
                      <a:pt x="1432" y="48097"/>
                      <a:pt x="1515" y="48086"/>
                    </a:cubicBezTo>
                    <a:cubicBezTo>
                      <a:pt x="1545" y="48082"/>
                      <a:pt x="1576" y="48080"/>
                      <a:pt x="1608" y="48080"/>
                    </a:cubicBezTo>
                    <a:cubicBezTo>
                      <a:pt x="1774" y="48080"/>
                      <a:pt x="1954" y="48127"/>
                      <a:pt x="2134" y="48157"/>
                    </a:cubicBezTo>
                    <a:cubicBezTo>
                      <a:pt x="2301" y="48193"/>
                      <a:pt x="2456" y="48240"/>
                      <a:pt x="2622" y="48252"/>
                    </a:cubicBezTo>
                    <a:cubicBezTo>
                      <a:pt x="2668" y="48283"/>
                      <a:pt x="2721" y="48298"/>
                      <a:pt x="2773" y="48298"/>
                    </a:cubicBezTo>
                    <a:cubicBezTo>
                      <a:pt x="2843" y="48298"/>
                      <a:pt x="2913" y="48271"/>
                      <a:pt x="2967" y="48217"/>
                    </a:cubicBezTo>
                    <a:cubicBezTo>
                      <a:pt x="3003" y="48205"/>
                      <a:pt x="3075" y="48193"/>
                      <a:pt x="3110" y="48157"/>
                    </a:cubicBezTo>
                    <a:cubicBezTo>
                      <a:pt x="3229" y="48097"/>
                      <a:pt x="3218" y="47943"/>
                      <a:pt x="3134" y="47859"/>
                    </a:cubicBezTo>
                    <a:cubicBezTo>
                      <a:pt x="3229" y="47538"/>
                      <a:pt x="3241" y="47169"/>
                      <a:pt x="3206" y="46812"/>
                    </a:cubicBezTo>
                    <a:close/>
                    <a:moveTo>
                      <a:pt x="25899" y="51467"/>
                    </a:moveTo>
                    <a:cubicBezTo>
                      <a:pt x="26101" y="51598"/>
                      <a:pt x="26328" y="51729"/>
                      <a:pt x="26542" y="51872"/>
                    </a:cubicBezTo>
                    <a:cubicBezTo>
                      <a:pt x="26720" y="51967"/>
                      <a:pt x="26899" y="52110"/>
                      <a:pt x="27078" y="52181"/>
                    </a:cubicBezTo>
                    <a:cubicBezTo>
                      <a:pt x="27090" y="52205"/>
                      <a:pt x="27113" y="52241"/>
                      <a:pt x="27149" y="52253"/>
                    </a:cubicBezTo>
                    <a:cubicBezTo>
                      <a:pt x="27137" y="52253"/>
                      <a:pt x="27090" y="52288"/>
                      <a:pt x="27042" y="52288"/>
                    </a:cubicBezTo>
                    <a:cubicBezTo>
                      <a:pt x="27030" y="52288"/>
                      <a:pt x="27006" y="52300"/>
                      <a:pt x="26982" y="52300"/>
                    </a:cubicBezTo>
                    <a:cubicBezTo>
                      <a:pt x="26804" y="52134"/>
                      <a:pt x="26554" y="52027"/>
                      <a:pt x="26316" y="51943"/>
                    </a:cubicBezTo>
                    <a:cubicBezTo>
                      <a:pt x="26101" y="51848"/>
                      <a:pt x="25887" y="51776"/>
                      <a:pt x="25661" y="51705"/>
                    </a:cubicBezTo>
                    <a:cubicBezTo>
                      <a:pt x="25744" y="51634"/>
                      <a:pt x="25827" y="51550"/>
                      <a:pt x="25899" y="51467"/>
                    </a:cubicBezTo>
                    <a:close/>
                    <a:moveTo>
                      <a:pt x="4563" y="53551"/>
                    </a:moveTo>
                    <a:lnTo>
                      <a:pt x="4563" y="53551"/>
                    </a:lnTo>
                    <a:cubicBezTo>
                      <a:pt x="4515" y="53670"/>
                      <a:pt x="4468" y="53777"/>
                      <a:pt x="4408" y="53896"/>
                    </a:cubicBezTo>
                    <a:lnTo>
                      <a:pt x="4408" y="53908"/>
                    </a:lnTo>
                    <a:cubicBezTo>
                      <a:pt x="4396" y="53908"/>
                      <a:pt x="4372" y="53896"/>
                      <a:pt x="4372" y="53896"/>
                    </a:cubicBezTo>
                    <a:cubicBezTo>
                      <a:pt x="4396" y="53860"/>
                      <a:pt x="4408" y="53848"/>
                      <a:pt x="4420" y="53812"/>
                    </a:cubicBezTo>
                    <a:cubicBezTo>
                      <a:pt x="4480" y="53729"/>
                      <a:pt x="4515" y="53634"/>
                      <a:pt x="4563" y="53551"/>
                    </a:cubicBezTo>
                    <a:close/>
                    <a:moveTo>
                      <a:pt x="22779" y="52550"/>
                    </a:moveTo>
                    <a:cubicBezTo>
                      <a:pt x="22863" y="52562"/>
                      <a:pt x="22970" y="52562"/>
                      <a:pt x="23077" y="52562"/>
                    </a:cubicBezTo>
                    <a:cubicBezTo>
                      <a:pt x="23208" y="52848"/>
                      <a:pt x="23315" y="53122"/>
                      <a:pt x="23411" y="53384"/>
                    </a:cubicBezTo>
                    <a:cubicBezTo>
                      <a:pt x="23399" y="53396"/>
                      <a:pt x="23399" y="53420"/>
                      <a:pt x="23399" y="53443"/>
                    </a:cubicBezTo>
                    <a:cubicBezTo>
                      <a:pt x="23446" y="53622"/>
                      <a:pt x="23494" y="53812"/>
                      <a:pt x="23530" y="53991"/>
                    </a:cubicBezTo>
                    <a:cubicBezTo>
                      <a:pt x="23315" y="53479"/>
                      <a:pt x="23041" y="52967"/>
                      <a:pt x="22779" y="52550"/>
                    </a:cubicBezTo>
                    <a:close/>
                    <a:moveTo>
                      <a:pt x="19458" y="52122"/>
                    </a:moveTo>
                    <a:cubicBezTo>
                      <a:pt x="19470" y="52122"/>
                      <a:pt x="19470" y="52122"/>
                      <a:pt x="19481" y="52134"/>
                    </a:cubicBezTo>
                    <a:cubicBezTo>
                      <a:pt x="19624" y="52169"/>
                      <a:pt x="19755" y="52146"/>
                      <a:pt x="19874" y="52181"/>
                    </a:cubicBezTo>
                    <a:cubicBezTo>
                      <a:pt x="20077" y="52217"/>
                      <a:pt x="20279" y="52324"/>
                      <a:pt x="20482" y="52419"/>
                    </a:cubicBezTo>
                    <a:cubicBezTo>
                      <a:pt x="20470" y="52443"/>
                      <a:pt x="20470" y="52491"/>
                      <a:pt x="20482" y="52550"/>
                    </a:cubicBezTo>
                    <a:cubicBezTo>
                      <a:pt x="20672" y="53098"/>
                      <a:pt x="20851" y="53634"/>
                      <a:pt x="21017" y="54170"/>
                    </a:cubicBezTo>
                    <a:cubicBezTo>
                      <a:pt x="20973" y="54131"/>
                      <a:pt x="20928" y="54114"/>
                      <a:pt x="20887" y="54114"/>
                    </a:cubicBezTo>
                    <a:cubicBezTo>
                      <a:pt x="20829" y="54114"/>
                      <a:pt x="20781" y="54149"/>
                      <a:pt x="20767" y="54205"/>
                    </a:cubicBezTo>
                    <a:cubicBezTo>
                      <a:pt x="20577" y="53372"/>
                      <a:pt x="20160" y="52634"/>
                      <a:pt x="19458" y="52122"/>
                    </a:cubicBezTo>
                    <a:close/>
                    <a:moveTo>
                      <a:pt x="4932" y="54146"/>
                    </a:moveTo>
                    <a:cubicBezTo>
                      <a:pt x="5099" y="54253"/>
                      <a:pt x="5265" y="54336"/>
                      <a:pt x="5432" y="54443"/>
                    </a:cubicBezTo>
                    <a:cubicBezTo>
                      <a:pt x="5349" y="54396"/>
                      <a:pt x="5253" y="54372"/>
                      <a:pt x="5158" y="54324"/>
                    </a:cubicBezTo>
                    <a:cubicBezTo>
                      <a:pt x="5063" y="54277"/>
                      <a:pt x="4968" y="54229"/>
                      <a:pt x="4896" y="54170"/>
                    </a:cubicBezTo>
                    <a:cubicBezTo>
                      <a:pt x="4920" y="54170"/>
                      <a:pt x="4932" y="54158"/>
                      <a:pt x="4932" y="54146"/>
                    </a:cubicBezTo>
                    <a:close/>
                    <a:moveTo>
                      <a:pt x="21184" y="54967"/>
                    </a:moveTo>
                    <a:cubicBezTo>
                      <a:pt x="21255" y="55289"/>
                      <a:pt x="21315" y="55634"/>
                      <a:pt x="21363" y="55967"/>
                    </a:cubicBezTo>
                    <a:cubicBezTo>
                      <a:pt x="21327" y="55944"/>
                      <a:pt x="21255" y="55908"/>
                      <a:pt x="21172" y="55908"/>
                    </a:cubicBezTo>
                    <a:cubicBezTo>
                      <a:pt x="21089" y="55908"/>
                      <a:pt x="21017" y="55956"/>
                      <a:pt x="20970" y="56015"/>
                    </a:cubicBezTo>
                    <a:cubicBezTo>
                      <a:pt x="20934" y="56003"/>
                      <a:pt x="20898" y="56003"/>
                      <a:pt x="20851" y="55991"/>
                    </a:cubicBezTo>
                    <a:cubicBezTo>
                      <a:pt x="20874" y="55801"/>
                      <a:pt x="20874" y="55610"/>
                      <a:pt x="20874" y="55420"/>
                    </a:cubicBezTo>
                    <a:cubicBezTo>
                      <a:pt x="21029" y="55301"/>
                      <a:pt x="21136" y="55146"/>
                      <a:pt x="21184" y="54967"/>
                    </a:cubicBezTo>
                    <a:close/>
                    <a:moveTo>
                      <a:pt x="4682" y="50002"/>
                    </a:moveTo>
                    <a:cubicBezTo>
                      <a:pt x="5301" y="50133"/>
                      <a:pt x="5908" y="50229"/>
                      <a:pt x="6527" y="50241"/>
                    </a:cubicBezTo>
                    <a:cubicBezTo>
                      <a:pt x="6587" y="50241"/>
                      <a:pt x="6611" y="50217"/>
                      <a:pt x="6647" y="50169"/>
                    </a:cubicBezTo>
                    <a:cubicBezTo>
                      <a:pt x="9623" y="50907"/>
                      <a:pt x="12683" y="51526"/>
                      <a:pt x="15719" y="51824"/>
                    </a:cubicBezTo>
                    <a:cubicBezTo>
                      <a:pt x="15612" y="51896"/>
                      <a:pt x="15612" y="52062"/>
                      <a:pt x="15767" y="52110"/>
                    </a:cubicBezTo>
                    <a:cubicBezTo>
                      <a:pt x="16922" y="52527"/>
                      <a:pt x="17993" y="53122"/>
                      <a:pt x="19148" y="53539"/>
                    </a:cubicBezTo>
                    <a:cubicBezTo>
                      <a:pt x="19164" y="53545"/>
                      <a:pt x="19180" y="53548"/>
                      <a:pt x="19194" y="53548"/>
                    </a:cubicBezTo>
                    <a:cubicBezTo>
                      <a:pt x="19305" y="53548"/>
                      <a:pt x="19349" y="53364"/>
                      <a:pt x="19243" y="53300"/>
                    </a:cubicBezTo>
                    <a:cubicBezTo>
                      <a:pt x="18315" y="52622"/>
                      <a:pt x="17124" y="52229"/>
                      <a:pt x="16029" y="51848"/>
                    </a:cubicBezTo>
                    <a:lnTo>
                      <a:pt x="16029" y="51848"/>
                    </a:lnTo>
                    <a:cubicBezTo>
                      <a:pt x="16981" y="51943"/>
                      <a:pt x="17957" y="52003"/>
                      <a:pt x="18886" y="52015"/>
                    </a:cubicBezTo>
                    <a:cubicBezTo>
                      <a:pt x="18886" y="52062"/>
                      <a:pt x="18886" y="52110"/>
                      <a:pt x="18934" y="52134"/>
                    </a:cubicBezTo>
                    <a:cubicBezTo>
                      <a:pt x="19862" y="52896"/>
                      <a:pt x="20279" y="53979"/>
                      <a:pt x="20339" y="55158"/>
                    </a:cubicBezTo>
                    <a:cubicBezTo>
                      <a:pt x="17029" y="53860"/>
                      <a:pt x="13874" y="52300"/>
                      <a:pt x="10480" y="51205"/>
                    </a:cubicBezTo>
                    <a:cubicBezTo>
                      <a:pt x="10470" y="51202"/>
                      <a:pt x="10460" y="51201"/>
                      <a:pt x="10450" y="51201"/>
                    </a:cubicBezTo>
                    <a:cubicBezTo>
                      <a:pt x="10336" y="51201"/>
                      <a:pt x="10266" y="51376"/>
                      <a:pt x="10397" y="51431"/>
                    </a:cubicBezTo>
                    <a:cubicBezTo>
                      <a:pt x="13624" y="52955"/>
                      <a:pt x="17029" y="53979"/>
                      <a:pt x="20351" y="55277"/>
                    </a:cubicBezTo>
                    <a:lnTo>
                      <a:pt x="20351" y="55872"/>
                    </a:lnTo>
                    <a:cubicBezTo>
                      <a:pt x="20220" y="55896"/>
                      <a:pt x="20136" y="56027"/>
                      <a:pt x="20136" y="56146"/>
                    </a:cubicBezTo>
                    <a:cubicBezTo>
                      <a:pt x="20124" y="56146"/>
                      <a:pt x="20124" y="56134"/>
                      <a:pt x="20112" y="56134"/>
                    </a:cubicBezTo>
                    <a:cubicBezTo>
                      <a:pt x="15255" y="53789"/>
                      <a:pt x="9897" y="51943"/>
                      <a:pt x="4813" y="50181"/>
                    </a:cubicBezTo>
                    <a:lnTo>
                      <a:pt x="4765" y="50181"/>
                    </a:lnTo>
                    <a:lnTo>
                      <a:pt x="4682" y="50002"/>
                    </a:lnTo>
                    <a:close/>
                    <a:moveTo>
                      <a:pt x="21446" y="56598"/>
                    </a:moveTo>
                    <a:cubicBezTo>
                      <a:pt x="21446" y="56670"/>
                      <a:pt x="21470" y="56753"/>
                      <a:pt x="21470" y="56837"/>
                    </a:cubicBezTo>
                    <a:cubicBezTo>
                      <a:pt x="21482" y="57146"/>
                      <a:pt x="21482" y="57527"/>
                      <a:pt x="21482" y="57896"/>
                    </a:cubicBezTo>
                    <a:cubicBezTo>
                      <a:pt x="21305" y="57720"/>
                      <a:pt x="21008" y="57648"/>
                      <a:pt x="20743" y="57648"/>
                    </a:cubicBezTo>
                    <a:cubicBezTo>
                      <a:pt x="20686" y="57648"/>
                      <a:pt x="20630" y="57652"/>
                      <a:pt x="20577" y="57658"/>
                    </a:cubicBezTo>
                    <a:cubicBezTo>
                      <a:pt x="20601" y="57551"/>
                      <a:pt x="20636" y="57444"/>
                      <a:pt x="20648" y="57349"/>
                    </a:cubicBezTo>
                    <a:cubicBezTo>
                      <a:pt x="20814" y="57448"/>
                      <a:pt x="20986" y="57536"/>
                      <a:pt x="21139" y="57536"/>
                    </a:cubicBezTo>
                    <a:cubicBezTo>
                      <a:pt x="21206" y="57536"/>
                      <a:pt x="21269" y="57519"/>
                      <a:pt x="21327" y="57480"/>
                    </a:cubicBezTo>
                    <a:cubicBezTo>
                      <a:pt x="21422" y="57396"/>
                      <a:pt x="21470" y="57313"/>
                      <a:pt x="21446" y="57194"/>
                    </a:cubicBezTo>
                    <a:cubicBezTo>
                      <a:pt x="21434" y="57099"/>
                      <a:pt x="21363" y="57051"/>
                      <a:pt x="21267" y="57015"/>
                    </a:cubicBezTo>
                    <a:cubicBezTo>
                      <a:pt x="21244" y="57003"/>
                      <a:pt x="21196" y="56979"/>
                      <a:pt x="21148" y="56968"/>
                    </a:cubicBezTo>
                    <a:cubicBezTo>
                      <a:pt x="21077" y="56944"/>
                      <a:pt x="21005" y="56932"/>
                      <a:pt x="20934" y="56896"/>
                    </a:cubicBezTo>
                    <a:cubicBezTo>
                      <a:pt x="20874" y="56884"/>
                      <a:pt x="20815" y="56849"/>
                      <a:pt x="20767" y="56837"/>
                    </a:cubicBezTo>
                    <a:cubicBezTo>
                      <a:pt x="20779" y="56765"/>
                      <a:pt x="20791" y="56670"/>
                      <a:pt x="20803" y="56598"/>
                    </a:cubicBezTo>
                    <a:cubicBezTo>
                      <a:pt x="20928" y="56658"/>
                      <a:pt x="21064" y="56702"/>
                      <a:pt x="21187" y="56702"/>
                    </a:cubicBezTo>
                    <a:cubicBezTo>
                      <a:pt x="21286" y="56702"/>
                      <a:pt x="21377" y="56673"/>
                      <a:pt x="21446" y="56598"/>
                    </a:cubicBezTo>
                    <a:close/>
                    <a:moveTo>
                      <a:pt x="15653" y="58483"/>
                    </a:moveTo>
                    <a:cubicBezTo>
                      <a:pt x="15626" y="58483"/>
                      <a:pt x="15608" y="58541"/>
                      <a:pt x="15648" y="58551"/>
                    </a:cubicBezTo>
                    <a:cubicBezTo>
                      <a:pt x="15804" y="58622"/>
                      <a:pt x="15956" y="58696"/>
                      <a:pt x="16104" y="58775"/>
                    </a:cubicBezTo>
                    <a:lnTo>
                      <a:pt x="16104" y="58775"/>
                    </a:lnTo>
                    <a:cubicBezTo>
                      <a:pt x="15958" y="58685"/>
                      <a:pt x="15814" y="58591"/>
                      <a:pt x="15671" y="58492"/>
                    </a:cubicBezTo>
                    <a:cubicBezTo>
                      <a:pt x="15665" y="58485"/>
                      <a:pt x="15659" y="58483"/>
                      <a:pt x="15653" y="58483"/>
                    </a:cubicBezTo>
                    <a:close/>
                    <a:moveTo>
                      <a:pt x="20589" y="58087"/>
                    </a:moveTo>
                    <a:cubicBezTo>
                      <a:pt x="20770" y="58278"/>
                      <a:pt x="21037" y="58454"/>
                      <a:pt x="21270" y="58454"/>
                    </a:cubicBezTo>
                    <a:cubicBezTo>
                      <a:pt x="21327" y="58454"/>
                      <a:pt x="21383" y="58444"/>
                      <a:pt x="21434" y="58420"/>
                    </a:cubicBezTo>
                    <a:lnTo>
                      <a:pt x="21434" y="58420"/>
                    </a:lnTo>
                    <a:cubicBezTo>
                      <a:pt x="21434" y="58515"/>
                      <a:pt x="21422" y="58658"/>
                      <a:pt x="21410" y="58777"/>
                    </a:cubicBezTo>
                    <a:cubicBezTo>
                      <a:pt x="21184" y="58515"/>
                      <a:pt x="20672" y="58444"/>
                      <a:pt x="20351" y="58373"/>
                    </a:cubicBezTo>
                    <a:cubicBezTo>
                      <a:pt x="20363" y="58337"/>
                      <a:pt x="20363" y="58313"/>
                      <a:pt x="20374" y="58277"/>
                    </a:cubicBezTo>
                    <a:cubicBezTo>
                      <a:pt x="20493" y="58277"/>
                      <a:pt x="20577" y="58206"/>
                      <a:pt x="20589" y="58087"/>
                    </a:cubicBezTo>
                    <a:close/>
                    <a:moveTo>
                      <a:pt x="4884" y="50538"/>
                    </a:moveTo>
                    <a:lnTo>
                      <a:pt x="4884" y="50538"/>
                    </a:lnTo>
                    <a:cubicBezTo>
                      <a:pt x="9873" y="52527"/>
                      <a:pt x="14874" y="54741"/>
                      <a:pt x="19934" y="56515"/>
                    </a:cubicBezTo>
                    <a:cubicBezTo>
                      <a:pt x="19950" y="56519"/>
                      <a:pt x="19966" y="56521"/>
                      <a:pt x="19981" y="56521"/>
                    </a:cubicBezTo>
                    <a:cubicBezTo>
                      <a:pt x="20100" y="56521"/>
                      <a:pt x="20184" y="56406"/>
                      <a:pt x="20184" y="56301"/>
                    </a:cubicBezTo>
                    <a:cubicBezTo>
                      <a:pt x="20196" y="56313"/>
                      <a:pt x="20220" y="56337"/>
                      <a:pt x="20243" y="56348"/>
                    </a:cubicBezTo>
                    <a:cubicBezTo>
                      <a:pt x="20255" y="56348"/>
                      <a:pt x="20279" y="56360"/>
                      <a:pt x="20291" y="56360"/>
                    </a:cubicBezTo>
                    <a:cubicBezTo>
                      <a:pt x="20279" y="56491"/>
                      <a:pt x="20255" y="56634"/>
                      <a:pt x="20232" y="56777"/>
                    </a:cubicBezTo>
                    <a:cubicBezTo>
                      <a:pt x="20172" y="56837"/>
                      <a:pt x="20160" y="56932"/>
                      <a:pt x="20184" y="57015"/>
                    </a:cubicBezTo>
                    <a:cubicBezTo>
                      <a:pt x="20160" y="57182"/>
                      <a:pt x="20112" y="57360"/>
                      <a:pt x="20065" y="57527"/>
                    </a:cubicBezTo>
                    <a:cubicBezTo>
                      <a:pt x="18446" y="56527"/>
                      <a:pt x="16374" y="55956"/>
                      <a:pt x="14588" y="55420"/>
                    </a:cubicBezTo>
                    <a:cubicBezTo>
                      <a:pt x="14583" y="55419"/>
                      <a:pt x="14579" y="55418"/>
                      <a:pt x="14575" y="55418"/>
                    </a:cubicBezTo>
                    <a:cubicBezTo>
                      <a:pt x="14527" y="55418"/>
                      <a:pt x="14520" y="55482"/>
                      <a:pt x="14564" y="55515"/>
                    </a:cubicBezTo>
                    <a:cubicBezTo>
                      <a:pt x="16422" y="56217"/>
                      <a:pt x="18088" y="57289"/>
                      <a:pt x="19898" y="58075"/>
                    </a:cubicBezTo>
                    <a:cubicBezTo>
                      <a:pt x="19827" y="58313"/>
                      <a:pt x="19743" y="58551"/>
                      <a:pt x="19636" y="58789"/>
                    </a:cubicBezTo>
                    <a:cubicBezTo>
                      <a:pt x="14755" y="56777"/>
                      <a:pt x="9992" y="54515"/>
                      <a:pt x="5158" y="52419"/>
                    </a:cubicBezTo>
                    <a:lnTo>
                      <a:pt x="5158" y="52205"/>
                    </a:lnTo>
                    <a:cubicBezTo>
                      <a:pt x="5158" y="51955"/>
                      <a:pt x="5123" y="51705"/>
                      <a:pt x="5099" y="51455"/>
                    </a:cubicBezTo>
                    <a:lnTo>
                      <a:pt x="5099" y="51455"/>
                    </a:lnTo>
                    <a:cubicBezTo>
                      <a:pt x="7397" y="52550"/>
                      <a:pt x="9718" y="53610"/>
                      <a:pt x="12135" y="54467"/>
                    </a:cubicBezTo>
                    <a:cubicBezTo>
                      <a:pt x="12148" y="54472"/>
                      <a:pt x="12161" y="54475"/>
                      <a:pt x="12172" y="54475"/>
                    </a:cubicBezTo>
                    <a:cubicBezTo>
                      <a:pt x="12268" y="54475"/>
                      <a:pt x="12314" y="54318"/>
                      <a:pt x="12219" y="54265"/>
                    </a:cubicBezTo>
                    <a:cubicBezTo>
                      <a:pt x="9897" y="53039"/>
                      <a:pt x="7480" y="52027"/>
                      <a:pt x="5039" y="51062"/>
                    </a:cubicBezTo>
                    <a:cubicBezTo>
                      <a:pt x="5003" y="50884"/>
                      <a:pt x="4944" y="50705"/>
                      <a:pt x="4884" y="50538"/>
                    </a:cubicBezTo>
                    <a:close/>
                    <a:moveTo>
                      <a:pt x="16104" y="58775"/>
                    </a:moveTo>
                    <a:lnTo>
                      <a:pt x="16104" y="58775"/>
                    </a:lnTo>
                    <a:cubicBezTo>
                      <a:pt x="16288" y="58887"/>
                      <a:pt x="16477" y="58993"/>
                      <a:pt x="16671" y="59096"/>
                    </a:cubicBezTo>
                    <a:lnTo>
                      <a:pt x="16671" y="59096"/>
                    </a:lnTo>
                    <a:cubicBezTo>
                      <a:pt x="16486" y="58984"/>
                      <a:pt x="16298" y="58877"/>
                      <a:pt x="16104" y="58775"/>
                    </a:cubicBezTo>
                    <a:close/>
                    <a:moveTo>
                      <a:pt x="20220" y="58777"/>
                    </a:moveTo>
                    <a:cubicBezTo>
                      <a:pt x="20484" y="58950"/>
                      <a:pt x="20845" y="59245"/>
                      <a:pt x="21167" y="59245"/>
                    </a:cubicBezTo>
                    <a:cubicBezTo>
                      <a:pt x="21222" y="59245"/>
                      <a:pt x="21275" y="59237"/>
                      <a:pt x="21327" y="59218"/>
                    </a:cubicBezTo>
                    <a:lnTo>
                      <a:pt x="21327" y="59218"/>
                    </a:lnTo>
                    <a:cubicBezTo>
                      <a:pt x="21315" y="59313"/>
                      <a:pt x="21303" y="59396"/>
                      <a:pt x="21267" y="59480"/>
                    </a:cubicBezTo>
                    <a:cubicBezTo>
                      <a:pt x="21136" y="59396"/>
                      <a:pt x="20970" y="59337"/>
                      <a:pt x="20827" y="59277"/>
                    </a:cubicBezTo>
                    <a:cubicBezTo>
                      <a:pt x="20589" y="59182"/>
                      <a:pt x="20363" y="59087"/>
                      <a:pt x="20124" y="58992"/>
                    </a:cubicBezTo>
                    <a:lnTo>
                      <a:pt x="20220" y="58777"/>
                    </a:lnTo>
                    <a:close/>
                    <a:moveTo>
                      <a:pt x="11838" y="58194"/>
                    </a:moveTo>
                    <a:lnTo>
                      <a:pt x="11838" y="58194"/>
                    </a:lnTo>
                    <a:cubicBezTo>
                      <a:pt x="12159" y="58325"/>
                      <a:pt x="12504" y="58456"/>
                      <a:pt x="12838" y="58575"/>
                    </a:cubicBezTo>
                    <a:cubicBezTo>
                      <a:pt x="12873" y="58611"/>
                      <a:pt x="12921" y="58623"/>
                      <a:pt x="12969" y="58658"/>
                    </a:cubicBezTo>
                    <a:cubicBezTo>
                      <a:pt x="12933" y="58658"/>
                      <a:pt x="12921" y="58694"/>
                      <a:pt x="12969" y="58718"/>
                    </a:cubicBezTo>
                    <a:cubicBezTo>
                      <a:pt x="13159" y="58789"/>
                      <a:pt x="13338" y="58861"/>
                      <a:pt x="13516" y="58932"/>
                    </a:cubicBezTo>
                    <a:cubicBezTo>
                      <a:pt x="13979" y="59173"/>
                      <a:pt x="14426" y="59406"/>
                      <a:pt x="14877" y="59638"/>
                    </a:cubicBezTo>
                    <a:lnTo>
                      <a:pt x="14877" y="59638"/>
                    </a:lnTo>
                    <a:cubicBezTo>
                      <a:pt x="13858" y="59146"/>
                      <a:pt x="12859" y="58664"/>
                      <a:pt x="11838" y="58194"/>
                    </a:cubicBezTo>
                    <a:close/>
                    <a:moveTo>
                      <a:pt x="15166" y="59786"/>
                    </a:moveTo>
                    <a:cubicBezTo>
                      <a:pt x="15176" y="59791"/>
                      <a:pt x="15185" y="59796"/>
                      <a:pt x="15195" y="59801"/>
                    </a:cubicBezTo>
                    <a:cubicBezTo>
                      <a:pt x="15185" y="59796"/>
                      <a:pt x="15175" y="59791"/>
                      <a:pt x="15166" y="59786"/>
                    </a:cubicBezTo>
                    <a:close/>
                    <a:moveTo>
                      <a:pt x="7456" y="56229"/>
                    </a:moveTo>
                    <a:cubicBezTo>
                      <a:pt x="7837" y="56396"/>
                      <a:pt x="8194" y="56551"/>
                      <a:pt x="8563" y="56718"/>
                    </a:cubicBezTo>
                    <a:cubicBezTo>
                      <a:pt x="9290" y="57075"/>
                      <a:pt x="10016" y="57432"/>
                      <a:pt x="10766" y="57741"/>
                    </a:cubicBezTo>
                    <a:cubicBezTo>
                      <a:pt x="10659" y="57789"/>
                      <a:pt x="10611" y="57956"/>
                      <a:pt x="10730" y="58015"/>
                    </a:cubicBezTo>
                    <a:cubicBezTo>
                      <a:pt x="11981" y="58634"/>
                      <a:pt x="13243" y="59265"/>
                      <a:pt x="14493" y="59885"/>
                    </a:cubicBezTo>
                    <a:cubicBezTo>
                      <a:pt x="13088" y="59254"/>
                      <a:pt x="11766" y="58539"/>
                      <a:pt x="10838" y="58087"/>
                    </a:cubicBezTo>
                    <a:cubicBezTo>
                      <a:pt x="9683" y="57527"/>
                      <a:pt x="8563" y="56884"/>
                      <a:pt x="7456" y="56229"/>
                    </a:cubicBezTo>
                    <a:close/>
                    <a:moveTo>
                      <a:pt x="5158" y="52729"/>
                    </a:moveTo>
                    <a:cubicBezTo>
                      <a:pt x="9897" y="54932"/>
                      <a:pt x="14719" y="56944"/>
                      <a:pt x="19446" y="59218"/>
                    </a:cubicBezTo>
                    <a:cubicBezTo>
                      <a:pt x="19458" y="59254"/>
                      <a:pt x="19458" y="59254"/>
                      <a:pt x="19446" y="59254"/>
                    </a:cubicBezTo>
                    <a:cubicBezTo>
                      <a:pt x="19403" y="59235"/>
                      <a:pt x="19361" y="59226"/>
                      <a:pt x="19321" y="59226"/>
                    </a:cubicBezTo>
                    <a:cubicBezTo>
                      <a:pt x="19062" y="59226"/>
                      <a:pt x="18893" y="59582"/>
                      <a:pt x="19172" y="59706"/>
                    </a:cubicBezTo>
                    <a:cubicBezTo>
                      <a:pt x="19184" y="59706"/>
                      <a:pt x="19208" y="59730"/>
                      <a:pt x="19220" y="59730"/>
                    </a:cubicBezTo>
                    <a:cubicBezTo>
                      <a:pt x="19184" y="59766"/>
                      <a:pt x="19172" y="59813"/>
                      <a:pt x="19148" y="59861"/>
                    </a:cubicBezTo>
                    <a:lnTo>
                      <a:pt x="19124" y="59861"/>
                    </a:lnTo>
                    <a:cubicBezTo>
                      <a:pt x="19091" y="59842"/>
                      <a:pt x="19058" y="59834"/>
                      <a:pt x="19027" y="59834"/>
                    </a:cubicBezTo>
                    <a:cubicBezTo>
                      <a:pt x="18881" y="59834"/>
                      <a:pt x="18776" y="60019"/>
                      <a:pt x="18874" y="60147"/>
                    </a:cubicBezTo>
                    <a:cubicBezTo>
                      <a:pt x="18648" y="60039"/>
                      <a:pt x="18422" y="59932"/>
                      <a:pt x="18184" y="59825"/>
                    </a:cubicBezTo>
                    <a:cubicBezTo>
                      <a:pt x="18173" y="59794"/>
                      <a:pt x="18154" y="59763"/>
                      <a:pt x="18110" y="59763"/>
                    </a:cubicBezTo>
                    <a:cubicBezTo>
                      <a:pt x="18104" y="59763"/>
                      <a:pt x="18096" y="59764"/>
                      <a:pt x="18088" y="59766"/>
                    </a:cubicBezTo>
                    <a:lnTo>
                      <a:pt x="18041" y="59766"/>
                    </a:lnTo>
                    <a:cubicBezTo>
                      <a:pt x="17707" y="59623"/>
                      <a:pt x="17398" y="59456"/>
                      <a:pt x="17076" y="59313"/>
                    </a:cubicBezTo>
                    <a:cubicBezTo>
                      <a:pt x="16981" y="59265"/>
                      <a:pt x="16898" y="59206"/>
                      <a:pt x="16791" y="59158"/>
                    </a:cubicBezTo>
                    <a:cubicBezTo>
                      <a:pt x="16750" y="59138"/>
                      <a:pt x="16711" y="59117"/>
                      <a:pt x="16671" y="59096"/>
                    </a:cubicBezTo>
                    <a:lnTo>
                      <a:pt x="16671" y="59096"/>
                    </a:lnTo>
                    <a:cubicBezTo>
                      <a:pt x="16679" y="59101"/>
                      <a:pt x="16687" y="59106"/>
                      <a:pt x="16695" y="59111"/>
                    </a:cubicBezTo>
                    <a:cubicBezTo>
                      <a:pt x="15660" y="58623"/>
                      <a:pt x="14481" y="58325"/>
                      <a:pt x="13350" y="58099"/>
                    </a:cubicBezTo>
                    <a:cubicBezTo>
                      <a:pt x="12457" y="57694"/>
                      <a:pt x="11576" y="57313"/>
                      <a:pt x="10683" y="56908"/>
                    </a:cubicBezTo>
                    <a:cubicBezTo>
                      <a:pt x="8802" y="55896"/>
                      <a:pt x="6908" y="54908"/>
                      <a:pt x="4992" y="53955"/>
                    </a:cubicBezTo>
                    <a:cubicBezTo>
                      <a:pt x="5063" y="53753"/>
                      <a:pt x="5111" y="53515"/>
                      <a:pt x="5123" y="53277"/>
                    </a:cubicBezTo>
                    <a:cubicBezTo>
                      <a:pt x="6373" y="54277"/>
                      <a:pt x="7742" y="55086"/>
                      <a:pt x="9290" y="55539"/>
                    </a:cubicBezTo>
                    <a:cubicBezTo>
                      <a:pt x="9303" y="55544"/>
                      <a:pt x="9316" y="55546"/>
                      <a:pt x="9329" y="55546"/>
                    </a:cubicBezTo>
                    <a:cubicBezTo>
                      <a:pt x="9438" y="55546"/>
                      <a:pt x="9504" y="55375"/>
                      <a:pt x="9397" y="55301"/>
                    </a:cubicBezTo>
                    <a:cubicBezTo>
                      <a:pt x="7920" y="54610"/>
                      <a:pt x="6492" y="53860"/>
                      <a:pt x="5158" y="52955"/>
                    </a:cubicBezTo>
                    <a:lnTo>
                      <a:pt x="5158" y="52729"/>
                    </a:lnTo>
                    <a:close/>
                    <a:moveTo>
                      <a:pt x="15171" y="58908"/>
                    </a:moveTo>
                    <a:lnTo>
                      <a:pt x="15171" y="58908"/>
                    </a:lnTo>
                    <a:cubicBezTo>
                      <a:pt x="15850" y="59170"/>
                      <a:pt x="16541" y="59456"/>
                      <a:pt x="17243" y="59730"/>
                    </a:cubicBezTo>
                    <a:cubicBezTo>
                      <a:pt x="17264" y="59736"/>
                      <a:pt x="17284" y="59738"/>
                      <a:pt x="17301" y="59738"/>
                    </a:cubicBezTo>
                    <a:cubicBezTo>
                      <a:pt x="17395" y="59738"/>
                      <a:pt x="17445" y="59665"/>
                      <a:pt x="17445" y="59575"/>
                    </a:cubicBezTo>
                    <a:lnTo>
                      <a:pt x="17850" y="59837"/>
                    </a:lnTo>
                    <a:cubicBezTo>
                      <a:pt x="17838" y="59897"/>
                      <a:pt x="17862" y="59992"/>
                      <a:pt x="17957" y="59992"/>
                    </a:cubicBezTo>
                    <a:lnTo>
                      <a:pt x="18077" y="59992"/>
                    </a:lnTo>
                    <a:cubicBezTo>
                      <a:pt x="18291" y="60158"/>
                      <a:pt x="18529" y="60301"/>
                      <a:pt x="18755" y="60456"/>
                    </a:cubicBezTo>
                    <a:cubicBezTo>
                      <a:pt x="18755" y="60456"/>
                      <a:pt x="18755" y="60468"/>
                      <a:pt x="18743" y="60468"/>
                    </a:cubicBezTo>
                    <a:cubicBezTo>
                      <a:pt x="18731" y="60468"/>
                      <a:pt x="18708" y="60468"/>
                      <a:pt x="18696" y="60480"/>
                    </a:cubicBezTo>
                    <a:cubicBezTo>
                      <a:pt x="17517" y="59968"/>
                      <a:pt x="16350" y="59432"/>
                      <a:pt x="15171" y="58908"/>
                    </a:cubicBezTo>
                    <a:close/>
                    <a:moveTo>
                      <a:pt x="19958" y="59361"/>
                    </a:moveTo>
                    <a:cubicBezTo>
                      <a:pt x="20184" y="59480"/>
                      <a:pt x="20410" y="59623"/>
                      <a:pt x="20636" y="59742"/>
                    </a:cubicBezTo>
                    <a:cubicBezTo>
                      <a:pt x="20791" y="59825"/>
                      <a:pt x="20958" y="59932"/>
                      <a:pt x="21136" y="59956"/>
                    </a:cubicBezTo>
                    <a:cubicBezTo>
                      <a:pt x="21017" y="60278"/>
                      <a:pt x="20874" y="60563"/>
                      <a:pt x="20672" y="60813"/>
                    </a:cubicBezTo>
                    <a:cubicBezTo>
                      <a:pt x="20660" y="60778"/>
                      <a:pt x="20660" y="60754"/>
                      <a:pt x="20636" y="60718"/>
                    </a:cubicBezTo>
                    <a:cubicBezTo>
                      <a:pt x="20458" y="60516"/>
                      <a:pt x="20172" y="60408"/>
                      <a:pt x="19934" y="60289"/>
                    </a:cubicBezTo>
                    <a:cubicBezTo>
                      <a:pt x="19815" y="60230"/>
                      <a:pt x="19708" y="60170"/>
                      <a:pt x="19589" y="60111"/>
                    </a:cubicBezTo>
                    <a:cubicBezTo>
                      <a:pt x="19624" y="60063"/>
                      <a:pt x="19636" y="60004"/>
                      <a:pt x="19660" y="59968"/>
                    </a:cubicBezTo>
                    <a:cubicBezTo>
                      <a:pt x="19803" y="60027"/>
                      <a:pt x="19934" y="60099"/>
                      <a:pt x="20065" y="60158"/>
                    </a:cubicBezTo>
                    <a:cubicBezTo>
                      <a:pt x="20266" y="60254"/>
                      <a:pt x="20451" y="60373"/>
                      <a:pt x="20664" y="60373"/>
                    </a:cubicBezTo>
                    <a:cubicBezTo>
                      <a:pt x="20716" y="60373"/>
                      <a:pt x="20770" y="60365"/>
                      <a:pt x="20827" y="60349"/>
                    </a:cubicBezTo>
                    <a:cubicBezTo>
                      <a:pt x="20958" y="60313"/>
                      <a:pt x="21005" y="60170"/>
                      <a:pt x="20946" y="60051"/>
                    </a:cubicBezTo>
                    <a:cubicBezTo>
                      <a:pt x="20827" y="59801"/>
                      <a:pt x="20541" y="59742"/>
                      <a:pt x="20303" y="59623"/>
                    </a:cubicBezTo>
                    <a:cubicBezTo>
                      <a:pt x="20172" y="59563"/>
                      <a:pt x="20053" y="59504"/>
                      <a:pt x="19922" y="59456"/>
                    </a:cubicBezTo>
                    <a:lnTo>
                      <a:pt x="19958" y="59361"/>
                    </a:lnTo>
                    <a:close/>
                    <a:moveTo>
                      <a:pt x="44425" y="43216"/>
                    </a:moveTo>
                    <a:lnTo>
                      <a:pt x="44425" y="43252"/>
                    </a:lnTo>
                    <a:cubicBezTo>
                      <a:pt x="44592" y="43621"/>
                      <a:pt x="44735" y="44014"/>
                      <a:pt x="44842" y="44407"/>
                    </a:cubicBezTo>
                    <a:cubicBezTo>
                      <a:pt x="44901" y="44633"/>
                      <a:pt x="44949" y="44859"/>
                      <a:pt x="44997" y="45085"/>
                    </a:cubicBezTo>
                    <a:cubicBezTo>
                      <a:pt x="42341" y="46014"/>
                      <a:pt x="39710" y="47014"/>
                      <a:pt x="37091" y="48014"/>
                    </a:cubicBezTo>
                    <a:cubicBezTo>
                      <a:pt x="37055" y="47907"/>
                      <a:pt x="37031" y="47824"/>
                      <a:pt x="36996" y="47716"/>
                    </a:cubicBezTo>
                    <a:cubicBezTo>
                      <a:pt x="36982" y="47665"/>
                      <a:pt x="36938" y="47643"/>
                      <a:pt x="36895" y="47643"/>
                    </a:cubicBezTo>
                    <a:cubicBezTo>
                      <a:pt x="36826" y="47643"/>
                      <a:pt x="36757" y="47696"/>
                      <a:pt x="36793" y="47776"/>
                    </a:cubicBezTo>
                    <a:cubicBezTo>
                      <a:pt x="36841" y="47883"/>
                      <a:pt x="36865" y="47978"/>
                      <a:pt x="36912" y="48086"/>
                    </a:cubicBezTo>
                    <a:cubicBezTo>
                      <a:pt x="36781" y="48133"/>
                      <a:pt x="36662" y="48181"/>
                      <a:pt x="36543" y="48240"/>
                    </a:cubicBezTo>
                    <a:cubicBezTo>
                      <a:pt x="36484" y="48014"/>
                      <a:pt x="36376" y="47800"/>
                      <a:pt x="36305" y="47597"/>
                    </a:cubicBezTo>
                    <a:cubicBezTo>
                      <a:pt x="36290" y="47567"/>
                      <a:pt x="36258" y="47554"/>
                      <a:pt x="36228" y="47554"/>
                    </a:cubicBezTo>
                    <a:cubicBezTo>
                      <a:pt x="36187" y="47554"/>
                      <a:pt x="36148" y="47580"/>
                      <a:pt x="36162" y="47621"/>
                    </a:cubicBezTo>
                    <a:cubicBezTo>
                      <a:pt x="36257" y="47836"/>
                      <a:pt x="36329" y="48062"/>
                      <a:pt x="36436" y="48264"/>
                    </a:cubicBezTo>
                    <a:cubicBezTo>
                      <a:pt x="36329" y="48312"/>
                      <a:pt x="36210" y="48359"/>
                      <a:pt x="36103" y="48383"/>
                    </a:cubicBezTo>
                    <a:cubicBezTo>
                      <a:pt x="36103" y="48074"/>
                      <a:pt x="36019" y="47740"/>
                      <a:pt x="35972" y="47431"/>
                    </a:cubicBezTo>
                    <a:cubicBezTo>
                      <a:pt x="35961" y="47353"/>
                      <a:pt x="35895" y="47318"/>
                      <a:pt x="35826" y="47318"/>
                    </a:cubicBezTo>
                    <a:cubicBezTo>
                      <a:pt x="35736" y="47318"/>
                      <a:pt x="35642" y="47377"/>
                      <a:pt x="35662" y="47478"/>
                    </a:cubicBezTo>
                    <a:cubicBezTo>
                      <a:pt x="35710" y="47800"/>
                      <a:pt x="35710" y="48181"/>
                      <a:pt x="35793" y="48502"/>
                    </a:cubicBezTo>
                    <a:cubicBezTo>
                      <a:pt x="33340" y="49455"/>
                      <a:pt x="30888" y="50407"/>
                      <a:pt x="28447" y="51348"/>
                    </a:cubicBezTo>
                    <a:cubicBezTo>
                      <a:pt x="28252" y="51413"/>
                      <a:pt x="28313" y="51703"/>
                      <a:pt x="28477" y="51703"/>
                    </a:cubicBezTo>
                    <a:cubicBezTo>
                      <a:pt x="28494" y="51703"/>
                      <a:pt x="28511" y="51700"/>
                      <a:pt x="28530" y="51693"/>
                    </a:cubicBezTo>
                    <a:cubicBezTo>
                      <a:pt x="35984" y="49276"/>
                      <a:pt x="43592" y="46907"/>
                      <a:pt x="50950" y="44085"/>
                    </a:cubicBezTo>
                    <a:cubicBezTo>
                      <a:pt x="51605" y="44395"/>
                      <a:pt x="52236" y="44728"/>
                      <a:pt x="52890" y="45026"/>
                    </a:cubicBezTo>
                    <a:cubicBezTo>
                      <a:pt x="51271" y="45335"/>
                      <a:pt x="49676" y="45704"/>
                      <a:pt x="48152" y="46050"/>
                    </a:cubicBezTo>
                    <a:cubicBezTo>
                      <a:pt x="47952" y="46083"/>
                      <a:pt x="48021" y="46364"/>
                      <a:pt x="48195" y="46364"/>
                    </a:cubicBezTo>
                    <a:cubicBezTo>
                      <a:pt x="48208" y="46364"/>
                      <a:pt x="48221" y="46362"/>
                      <a:pt x="48235" y="46359"/>
                    </a:cubicBezTo>
                    <a:cubicBezTo>
                      <a:pt x="51855" y="45645"/>
                      <a:pt x="55545" y="45597"/>
                      <a:pt x="59141" y="44966"/>
                    </a:cubicBezTo>
                    <a:cubicBezTo>
                      <a:pt x="59308" y="44930"/>
                      <a:pt x="59367" y="44788"/>
                      <a:pt x="59344" y="44668"/>
                    </a:cubicBezTo>
                    <a:cubicBezTo>
                      <a:pt x="59367" y="44645"/>
                      <a:pt x="59403" y="44633"/>
                      <a:pt x="59415" y="44621"/>
                    </a:cubicBezTo>
                    <a:cubicBezTo>
                      <a:pt x="59439" y="44692"/>
                      <a:pt x="59522" y="44752"/>
                      <a:pt x="59617" y="44752"/>
                    </a:cubicBezTo>
                    <a:cubicBezTo>
                      <a:pt x="59665" y="44752"/>
                      <a:pt x="59713" y="44740"/>
                      <a:pt x="59736" y="44704"/>
                    </a:cubicBezTo>
                    <a:lnTo>
                      <a:pt x="59796" y="44704"/>
                    </a:lnTo>
                    <a:cubicBezTo>
                      <a:pt x="59844" y="44692"/>
                      <a:pt x="59891" y="44692"/>
                      <a:pt x="59915" y="44680"/>
                    </a:cubicBezTo>
                    <a:cubicBezTo>
                      <a:pt x="60082" y="44633"/>
                      <a:pt x="60082" y="44395"/>
                      <a:pt x="59915" y="44371"/>
                    </a:cubicBezTo>
                    <a:cubicBezTo>
                      <a:pt x="59879" y="44347"/>
                      <a:pt x="59832" y="44347"/>
                      <a:pt x="59796" y="44335"/>
                    </a:cubicBezTo>
                    <a:lnTo>
                      <a:pt x="59736" y="44335"/>
                    </a:lnTo>
                    <a:cubicBezTo>
                      <a:pt x="59713" y="44323"/>
                      <a:pt x="59665" y="44287"/>
                      <a:pt x="59617" y="44287"/>
                    </a:cubicBezTo>
                    <a:lnTo>
                      <a:pt x="59606" y="44287"/>
                    </a:lnTo>
                    <a:cubicBezTo>
                      <a:pt x="59617" y="44192"/>
                      <a:pt x="59606" y="44073"/>
                      <a:pt x="59546" y="43978"/>
                    </a:cubicBezTo>
                    <a:lnTo>
                      <a:pt x="59546" y="43978"/>
                    </a:lnTo>
                    <a:cubicBezTo>
                      <a:pt x="59719" y="44002"/>
                      <a:pt x="59876" y="44014"/>
                      <a:pt x="60024" y="44014"/>
                    </a:cubicBezTo>
                    <a:cubicBezTo>
                      <a:pt x="60171" y="44014"/>
                      <a:pt x="60308" y="44002"/>
                      <a:pt x="60439" y="43978"/>
                    </a:cubicBezTo>
                    <a:lnTo>
                      <a:pt x="60439" y="43978"/>
                    </a:lnTo>
                    <a:cubicBezTo>
                      <a:pt x="63499" y="47562"/>
                      <a:pt x="61689" y="52193"/>
                      <a:pt x="60403" y="56170"/>
                    </a:cubicBezTo>
                    <a:cubicBezTo>
                      <a:pt x="60308" y="56122"/>
                      <a:pt x="60201" y="56098"/>
                      <a:pt x="60070" y="56098"/>
                    </a:cubicBezTo>
                    <a:cubicBezTo>
                      <a:pt x="59725" y="56098"/>
                      <a:pt x="59510" y="56301"/>
                      <a:pt x="59427" y="56551"/>
                    </a:cubicBezTo>
                    <a:cubicBezTo>
                      <a:pt x="58355" y="56825"/>
                      <a:pt x="57272" y="57063"/>
                      <a:pt x="56200" y="57301"/>
                    </a:cubicBezTo>
                    <a:lnTo>
                      <a:pt x="56200" y="57194"/>
                    </a:lnTo>
                    <a:cubicBezTo>
                      <a:pt x="56200" y="57093"/>
                      <a:pt x="56117" y="57042"/>
                      <a:pt x="56034" y="57042"/>
                    </a:cubicBezTo>
                    <a:cubicBezTo>
                      <a:pt x="55950" y="57042"/>
                      <a:pt x="55867" y="57093"/>
                      <a:pt x="55867" y="57194"/>
                    </a:cubicBezTo>
                    <a:lnTo>
                      <a:pt x="55867" y="57325"/>
                    </a:lnTo>
                    <a:cubicBezTo>
                      <a:pt x="55867" y="57349"/>
                      <a:pt x="55867" y="57360"/>
                      <a:pt x="55891" y="57372"/>
                    </a:cubicBezTo>
                    <a:cubicBezTo>
                      <a:pt x="55593" y="57432"/>
                      <a:pt x="55295" y="57503"/>
                      <a:pt x="54998" y="57563"/>
                    </a:cubicBezTo>
                    <a:cubicBezTo>
                      <a:pt x="54998" y="57360"/>
                      <a:pt x="54974" y="57134"/>
                      <a:pt x="54974" y="56920"/>
                    </a:cubicBezTo>
                    <a:cubicBezTo>
                      <a:pt x="54974" y="56825"/>
                      <a:pt x="54900" y="56777"/>
                      <a:pt x="54825" y="56777"/>
                    </a:cubicBezTo>
                    <a:cubicBezTo>
                      <a:pt x="54751" y="56777"/>
                      <a:pt x="54676" y="56825"/>
                      <a:pt x="54676" y="56920"/>
                    </a:cubicBezTo>
                    <a:cubicBezTo>
                      <a:pt x="54676" y="57146"/>
                      <a:pt x="54664" y="57384"/>
                      <a:pt x="54664" y="57622"/>
                    </a:cubicBezTo>
                    <a:cubicBezTo>
                      <a:pt x="54569" y="57658"/>
                      <a:pt x="54450" y="57670"/>
                      <a:pt x="54343" y="57682"/>
                    </a:cubicBezTo>
                    <a:cubicBezTo>
                      <a:pt x="54426" y="57087"/>
                      <a:pt x="54248" y="56360"/>
                      <a:pt x="54129" y="55789"/>
                    </a:cubicBezTo>
                    <a:cubicBezTo>
                      <a:pt x="54110" y="55715"/>
                      <a:pt x="54060" y="55684"/>
                      <a:pt x="54006" y="55684"/>
                    </a:cubicBezTo>
                    <a:cubicBezTo>
                      <a:pt x="53921" y="55684"/>
                      <a:pt x="53828" y="55763"/>
                      <a:pt x="53843" y="55872"/>
                    </a:cubicBezTo>
                    <a:cubicBezTo>
                      <a:pt x="53902" y="56241"/>
                      <a:pt x="53950" y="56610"/>
                      <a:pt x="53962" y="56979"/>
                    </a:cubicBezTo>
                    <a:cubicBezTo>
                      <a:pt x="53986" y="57241"/>
                      <a:pt x="53950" y="57491"/>
                      <a:pt x="53986" y="57741"/>
                    </a:cubicBezTo>
                    <a:cubicBezTo>
                      <a:pt x="53664" y="57801"/>
                      <a:pt x="53343" y="57861"/>
                      <a:pt x="53033" y="57920"/>
                    </a:cubicBezTo>
                    <a:cubicBezTo>
                      <a:pt x="53093" y="57313"/>
                      <a:pt x="53045" y="56670"/>
                      <a:pt x="52986" y="56098"/>
                    </a:cubicBezTo>
                    <a:cubicBezTo>
                      <a:pt x="52980" y="56051"/>
                      <a:pt x="52947" y="56027"/>
                      <a:pt x="52916" y="56027"/>
                    </a:cubicBezTo>
                    <a:cubicBezTo>
                      <a:pt x="52884" y="56027"/>
                      <a:pt x="52855" y="56051"/>
                      <a:pt x="52855" y="56098"/>
                    </a:cubicBezTo>
                    <a:cubicBezTo>
                      <a:pt x="52878" y="56729"/>
                      <a:pt x="52807" y="57360"/>
                      <a:pt x="52748" y="57980"/>
                    </a:cubicBezTo>
                    <a:cubicBezTo>
                      <a:pt x="52557" y="58015"/>
                      <a:pt x="52355" y="58063"/>
                      <a:pt x="52152" y="58099"/>
                    </a:cubicBezTo>
                    <a:cubicBezTo>
                      <a:pt x="52557" y="54789"/>
                      <a:pt x="52200" y="51360"/>
                      <a:pt x="51462" y="48121"/>
                    </a:cubicBezTo>
                    <a:cubicBezTo>
                      <a:pt x="51447" y="48045"/>
                      <a:pt x="51395" y="48013"/>
                      <a:pt x="51340" y="48013"/>
                    </a:cubicBezTo>
                    <a:cubicBezTo>
                      <a:pt x="51256" y="48013"/>
                      <a:pt x="51166" y="48086"/>
                      <a:pt x="51188" y="48193"/>
                    </a:cubicBezTo>
                    <a:cubicBezTo>
                      <a:pt x="51843" y="51574"/>
                      <a:pt x="51878" y="54801"/>
                      <a:pt x="51735" y="58182"/>
                    </a:cubicBezTo>
                    <a:cubicBezTo>
                      <a:pt x="47866" y="58873"/>
                      <a:pt x="43985" y="59396"/>
                      <a:pt x="40020" y="59777"/>
                    </a:cubicBezTo>
                    <a:lnTo>
                      <a:pt x="40020" y="59468"/>
                    </a:lnTo>
                    <a:cubicBezTo>
                      <a:pt x="40020" y="59379"/>
                      <a:pt x="39948" y="59334"/>
                      <a:pt x="39877" y="59334"/>
                    </a:cubicBezTo>
                    <a:cubicBezTo>
                      <a:pt x="39805" y="59334"/>
                      <a:pt x="39734" y="59379"/>
                      <a:pt x="39734" y="59468"/>
                    </a:cubicBezTo>
                    <a:lnTo>
                      <a:pt x="39734" y="59813"/>
                    </a:lnTo>
                    <a:cubicBezTo>
                      <a:pt x="39555" y="59825"/>
                      <a:pt x="39401" y="59837"/>
                      <a:pt x="39222" y="59861"/>
                    </a:cubicBezTo>
                    <a:cubicBezTo>
                      <a:pt x="39115" y="59873"/>
                      <a:pt x="39020" y="59873"/>
                      <a:pt x="38924" y="59885"/>
                    </a:cubicBezTo>
                    <a:cubicBezTo>
                      <a:pt x="38889" y="59742"/>
                      <a:pt x="38865" y="59575"/>
                      <a:pt x="38829" y="59420"/>
                    </a:cubicBezTo>
                    <a:cubicBezTo>
                      <a:pt x="38819" y="59343"/>
                      <a:pt x="38752" y="59308"/>
                      <a:pt x="38683" y="59308"/>
                    </a:cubicBezTo>
                    <a:cubicBezTo>
                      <a:pt x="38593" y="59308"/>
                      <a:pt x="38499" y="59367"/>
                      <a:pt x="38520" y="59468"/>
                    </a:cubicBezTo>
                    <a:lnTo>
                      <a:pt x="38567" y="59920"/>
                    </a:lnTo>
                    <a:cubicBezTo>
                      <a:pt x="38293" y="59944"/>
                      <a:pt x="38031" y="59956"/>
                      <a:pt x="37758" y="59980"/>
                    </a:cubicBezTo>
                    <a:cubicBezTo>
                      <a:pt x="37746" y="59885"/>
                      <a:pt x="37710" y="59777"/>
                      <a:pt x="37698" y="59694"/>
                    </a:cubicBezTo>
                    <a:cubicBezTo>
                      <a:pt x="37689" y="59628"/>
                      <a:pt x="37645" y="59599"/>
                      <a:pt x="37598" y="59599"/>
                    </a:cubicBezTo>
                    <a:cubicBezTo>
                      <a:pt x="37526" y="59599"/>
                      <a:pt x="37446" y="59665"/>
                      <a:pt x="37460" y="59766"/>
                    </a:cubicBezTo>
                    <a:cubicBezTo>
                      <a:pt x="37472" y="59837"/>
                      <a:pt x="37472" y="59920"/>
                      <a:pt x="37496" y="60004"/>
                    </a:cubicBezTo>
                    <a:cubicBezTo>
                      <a:pt x="37341" y="60016"/>
                      <a:pt x="37198" y="60039"/>
                      <a:pt x="37043" y="60039"/>
                    </a:cubicBezTo>
                    <a:cubicBezTo>
                      <a:pt x="37019" y="59825"/>
                      <a:pt x="36972" y="59623"/>
                      <a:pt x="36924" y="59420"/>
                    </a:cubicBezTo>
                    <a:cubicBezTo>
                      <a:pt x="36914" y="59353"/>
                      <a:pt x="36856" y="59322"/>
                      <a:pt x="36795" y="59322"/>
                    </a:cubicBezTo>
                    <a:cubicBezTo>
                      <a:pt x="36716" y="59322"/>
                      <a:pt x="36632" y="59374"/>
                      <a:pt x="36638" y="59468"/>
                    </a:cubicBezTo>
                    <a:cubicBezTo>
                      <a:pt x="36674" y="59658"/>
                      <a:pt x="36674" y="59873"/>
                      <a:pt x="36698" y="60075"/>
                    </a:cubicBezTo>
                    <a:cubicBezTo>
                      <a:pt x="36555" y="60099"/>
                      <a:pt x="36424" y="60099"/>
                      <a:pt x="36269" y="60111"/>
                    </a:cubicBezTo>
                    <a:lnTo>
                      <a:pt x="36269" y="58670"/>
                    </a:lnTo>
                    <a:cubicBezTo>
                      <a:pt x="36269" y="58646"/>
                      <a:pt x="36251" y="58634"/>
                      <a:pt x="36234" y="58634"/>
                    </a:cubicBezTo>
                    <a:cubicBezTo>
                      <a:pt x="36216" y="58634"/>
                      <a:pt x="36198" y="58646"/>
                      <a:pt x="36198" y="58670"/>
                    </a:cubicBezTo>
                    <a:lnTo>
                      <a:pt x="36198" y="60111"/>
                    </a:lnTo>
                    <a:cubicBezTo>
                      <a:pt x="36031" y="60123"/>
                      <a:pt x="35864" y="60135"/>
                      <a:pt x="35710" y="60135"/>
                    </a:cubicBezTo>
                    <a:cubicBezTo>
                      <a:pt x="35626" y="57980"/>
                      <a:pt x="35555" y="55836"/>
                      <a:pt x="35591" y="53681"/>
                    </a:cubicBezTo>
                    <a:cubicBezTo>
                      <a:pt x="35591" y="53586"/>
                      <a:pt x="35516" y="53539"/>
                      <a:pt x="35442" y="53539"/>
                    </a:cubicBezTo>
                    <a:cubicBezTo>
                      <a:pt x="35367" y="53539"/>
                      <a:pt x="35293" y="53586"/>
                      <a:pt x="35293" y="53681"/>
                    </a:cubicBezTo>
                    <a:cubicBezTo>
                      <a:pt x="35210" y="55836"/>
                      <a:pt x="35174" y="58015"/>
                      <a:pt x="35245" y="60170"/>
                    </a:cubicBezTo>
                    <a:cubicBezTo>
                      <a:pt x="31626" y="60420"/>
                      <a:pt x="27971" y="60647"/>
                      <a:pt x="24363" y="61075"/>
                    </a:cubicBezTo>
                    <a:cubicBezTo>
                      <a:pt x="24375" y="61051"/>
                      <a:pt x="24399" y="61016"/>
                      <a:pt x="24411" y="61004"/>
                    </a:cubicBezTo>
                    <a:cubicBezTo>
                      <a:pt x="24470" y="60968"/>
                      <a:pt x="24530" y="60944"/>
                      <a:pt x="24577" y="60873"/>
                    </a:cubicBezTo>
                    <a:cubicBezTo>
                      <a:pt x="24792" y="60420"/>
                      <a:pt x="24946" y="59980"/>
                      <a:pt x="25006" y="59551"/>
                    </a:cubicBezTo>
                    <a:cubicBezTo>
                      <a:pt x="25423" y="57968"/>
                      <a:pt x="25530" y="56337"/>
                      <a:pt x="25268" y="54694"/>
                    </a:cubicBezTo>
                    <a:cubicBezTo>
                      <a:pt x="25196" y="54193"/>
                      <a:pt x="25089" y="53420"/>
                      <a:pt x="24827" y="52789"/>
                    </a:cubicBezTo>
                    <a:lnTo>
                      <a:pt x="24827" y="52789"/>
                    </a:lnTo>
                    <a:cubicBezTo>
                      <a:pt x="25490" y="52882"/>
                      <a:pt x="26144" y="52948"/>
                      <a:pt x="26788" y="52948"/>
                    </a:cubicBezTo>
                    <a:cubicBezTo>
                      <a:pt x="26885" y="52948"/>
                      <a:pt x="26981" y="52946"/>
                      <a:pt x="27078" y="52943"/>
                    </a:cubicBezTo>
                    <a:cubicBezTo>
                      <a:pt x="27101" y="52943"/>
                      <a:pt x="27113" y="52919"/>
                      <a:pt x="27137" y="52908"/>
                    </a:cubicBezTo>
                    <a:cubicBezTo>
                      <a:pt x="27613" y="52860"/>
                      <a:pt x="28042" y="52658"/>
                      <a:pt x="28233" y="52205"/>
                    </a:cubicBezTo>
                    <a:cubicBezTo>
                      <a:pt x="28294" y="52061"/>
                      <a:pt x="28205" y="51855"/>
                      <a:pt x="28049" y="51855"/>
                    </a:cubicBezTo>
                    <a:cubicBezTo>
                      <a:pt x="28025" y="51855"/>
                      <a:pt x="27998" y="51860"/>
                      <a:pt x="27971" y="51872"/>
                    </a:cubicBezTo>
                    <a:cubicBezTo>
                      <a:pt x="27887" y="51896"/>
                      <a:pt x="27816" y="51931"/>
                      <a:pt x="27756" y="51955"/>
                    </a:cubicBezTo>
                    <a:cubicBezTo>
                      <a:pt x="27804" y="51907"/>
                      <a:pt x="27852" y="51884"/>
                      <a:pt x="27875" y="51836"/>
                    </a:cubicBezTo>
                    <a:lnTo>
                      <a:pt x="27911" y="51836"/>
                    </a:lnTo>
                    <a:cubicBezTo>
                      <a:pt x="27916" y="51836"/>
                      <a:pt x="27921" y="51837"/>
                      <a:pt x="27926" y="51837"/>
                    </a:cubicBezTo>
                    <a:cubicBezTo>
                      <a:pt x="28071" y="51837"/>
                      <a:pt x="28148" y="51665"/>
                      <a:pt x="28102" y="51538"/>
                    </a:cubicBezTo>
                    <a:cubicBezTo>
                      <a:pt x="28364" y="51074"/>
                      <a:pt x="28459" y="50479"/>
                      <a:pt x="28340" y="49979"/>
                    </a:cubicBezTo>
                    <a:cubicBezTo>
                      <a:pt x="28233" y="49490"/>
                      <a:pt x="27947" y="49086"/>
                      <a:pt x="27578" y="48788"/>
                    </a:cubicBezTo>
                    <a:cubicBezTo>
                      <a:pt x="28268" y="48609"/>
                      <a:pt x="29006" y="48478"/>
                      <a:pt x="29435" y="47966"/>
                    </a:cubicBezTo>
                    <a:cubicBezTo>
                      <a:pt x="29459" y="47972"/>
                      <a:pt x="29483" y="47975"/>
                      <a:pt x="29507" y="47975"/>
                    </a:cubicBezTo>
                    <a:cubicBezTo>
                      <a:pt x="29530" y="47975"/>
                      <a:pt x="29554" y="47972"/>
                      <a:pt x="29578" y="47966"/>
                    </a:cubicBezTo>
                    <a:cubicBezTo>
                      <a:pt x="33948" y="46002"/>
                      <a:pt x="38543" y="44847"/>
                      <a:pt x="43163" y="43573"/>
                    </a:cubicBezTo>
                    <a:cubicBezTo>
                      <a:pt x="43580" y="43454"/>
                      <a:pt x="44008" y="43335"/>
                      <a:pt x="44425" y="43216"/>
                    </a:cubicBezTo>
                    <a:close/>
                    <a:moveTo>
                      <a:pt x="17838" y="60861"/>
                    </a:moveTo>
                    <a:cubicBezTo>
                      <a:pt x="17993" y="60932"/>
                      <a:pt x="18172" y="61004"/>
                      <a:pt x="18338" y="61075"/>
                    </a:cubicBezTo>
                    <a:cubicBezTo>
                      <a:pt x="18315" y="61111"/>
                      <a:pt x="18279" y="61159"/>
                      <a:pt x="18255" y="61182"/>
                    </a:cubicBezTo>
                    <a:lnTo>
                      <a:pt x="18065" y="61135"/>
                    </a:lnTo>
                    <a:cubicBezTo>
                      <a:pt x="17957" y="61099"/>
                      <a:pt x="17850" y="61051"/>
                      <a:pt x="17731" y="61004"/>
                    </a:cubicBezTo>
                    <a:cubicBezTo>
                      <a:pt x="17803" y="60992"/>
                      <a:pt x="17838" y="60920"/>
                      <a:pt x="17838" y="60861"/>
                    </a:cubicBezTo>
                    <a:close/>
                    <a:moveTo>
                      <a:pt x="24184" y="59277"/>
                    </a:moveTo>
                    <a:cubicBezTo>
                      <a:pt x="24232" y="59325"/>
                      <a:pt x="24292" y="59349"/>
                      <a:pt x="24351" y="59349"/>
                    </a:cubicBezTo>
                    <a:cubicBezTo>
                      <a:pt x="24244" y="59766"/>
                      <a:pt x="24125" y="60182"/>
                      <a:pt x="23982" y="60599"/>
                    </a:cubicBezTo>
                    <a:cubicBezTo>
                      <a:pt x="23934" y="60718"/>
                      <a:pt x="23982" y="60825"/>
                      <a:pt x="24053" y="60897"/>
                    </a:cubicBezTo>
                    <a:cubicBezTo>
                      <a:pt x="24030" y="60968"/>
                      <a:pt x="24006" y="61063"/>
                      <a:pt x="23982" y="61135"/>
                    </a:cubicBezTo>
                    <a:cubicBezTo>
                      <a:pt x="23792" y="61170"/>
                      <a:pt x="23613" y="61182"/>
                      <a:pt x="23411" y="61218"/>
                    </a:cubicBezTo>
                    <a:cubicBezTo>
                      <a:pt x="23744" y="60647"/>
                      <a:pt x="23994" y="59968"/>
                      <a:pt x="24184" y="59277"/>
                    </a:cubicBezTo>
                    <a:close/>
                    <a:moveTo>
                      <a:pt x="20017" y="60885"/>
                    </a:moveTo>
                    <a:cubicBezTo>
                      <a:pt x="20160" y="60956"/>
                      <a:pt x="20291" y="61028"/>
                      <a:pt x="20434" y="61063"/>
                    </a:cubicBezTo>
                    <a:lnTo>
                      <a:pt x="20458" y="61063"/>
                    </a:lnTo>
                    <a:cubicBezTo>
                      <a:pt x="20351" y="61159"/>
                      <a:pt x="20243" y="61242"/>
                      <a:pt x="20112" y="61313"/>
                    </a:cubicBezTo>
                    <a:cubicBezTo>
                      <a:pt x="20136" y="61230"/>
                      <a:pt x="20112" y="61123"/>
                      <a:pt x="19993" y="61075"/>
                    </a:cubicBezTo>
                    <a:cubicBezTo>
                      <a:pt x="19982" y="61063"/>
                      <a:pt x="19946" y="61063"/>
                      <a:pt x="19934" y="61051"/>
                    </a:cubicBezTo>
                    <a:cubicBezTo>
                      <a:pt x="19982" y="61004"/>
                      <a:pt x="20005" y="60944"/>
                      <a:pt x="20017" y="60885"/>
                    </a:cubicBezTo>
                    <a:close/>
                    <a:moveTo>
                      <a:pt x="21017" y="52300"/>
                    </a:moveTo>
                    <a:cubicBezTo>
                      <a:pt x="21053" y="52312"/>
                      <a:pt x="21077" y="52324"/>
                      <a:pt x="21125" y="52336"/>
                    </a:cubicBezTo>
                    <a:cubicBezTo>
                      <a:pt x="21529" y="52431"/>
                      <a:pt x="21910" y="52479"/>
                      <a:pt x="22315" y="52515"/>
                    </a:cubicBezTo>
                    <a:cubicBezTo>
                      <a:pt x="22315" y="52538"/>
                      <a:pt x="22327" y="52562"/>
                      <a:pt x="22327" y="52598"/>
                    </a:cubicBezTo>
                    <a:cubicBezTo>
                      <a:pt x="22684" y="53229"/>
                      <a:pt x="22970" y="53920"/>
                      <a:pt x="23196" y="54622"/>
                    </a:cubicBezTo>
                    <a:cubicBezTo>
                      <a:pt x="23351" y="55182"/>
                      <a:pt x="23387" y="55789"/>
                      <a:pt x="23625" y="56325"/>
                    </a:cubicBezTo>
                    <a:cubicBezTo>
                      <a:pt x="23637" y="56372"/>
                      <a:pt x="23684" y="56384"/>
                      <a:pt x="23732" y="56408"/>
                    </a:cubicBezTo>
                    <a:cubicBezTo>
                      <a:pt x="23744" y="56646"/>
                      <a:pt x="23756" y="56884"/>
                      <a:pt x="23744" y="57134"/>
                    </a:cubicBezTo>
                    <a:cubicBezTo>
                      <a:pt x="23637" y="57849"/>
                      <a:pt x="23434" y="58551"/>
                      <a:pt x="23172" y="59265"/>
                    </a:cubicBezTo>
                    <a:cubicBezTo>
                      <a:pt x="22875" y="59718"/>
                      <a:pt x="22494" y="60123"/>
                      <a:pt x="22041" y="60551"/>
                    </a:cubicBezTo>
                    <a:cubicBezTo>
                      <a:pt x="22017" y="60587"/>
                      <a:pt x="21982" y="60635"/>
                      <a:pt x="21982" y="60694"/>
                    </a:cubicBezTo>
                    <a:cubicBezTo>
                      <a:pt x="21744" y="60825"/>
                      <a:pt x="21506" y="60944"/>
                      <a:pt x="21327" y="61135"/>
                    </a:cubicBezTo>
                    <a:cubicBezTo>
                      <a:pt x="21255" y="61206"/>
                      <a:pt x="21244" y="61325"/>
                      <a:pt x="21255" y="61432"/>
                    </a:cubicBezTo>
                    <a:cubicBezTo>
                      <a:pt x="21196" y="61480"/>
                      <a:pt x="21136" y="61528"/>
                      <a:pt x="21077" y="61587"/>
                    </a:cubicBezTo>
                    <a:cubicBezTo>
                      <a:pt x="20958" y="61599"/>
                      <a:pt x="20839" y="61623"/>
                      <a:pt x="20720" y="61647"/>
                    </a:cubicBezTo>
                    <a:cubicBezTo>
                      <a:pt x="20827" y="61587"/>
                      <a:pt x="20886" y="61551"/>
                      <a:pt x="20946" y="61492"/>
                    </a:cubicBezTo>
                    <a:cubicBezTo>
                      <a:pt x="21005" y="61456"/>
                      <a:pt x="21005" y="61373"/>
                      <a:pt x="20970" y="61313"/>
                    </a:cubicBezTo>
                    <a:cubicBezTo>
                      <a:pt x="23339" y="59813"/>
                      <a:pt x="22089" y="54324"/>
                      <a:pt x="20874" y="52455"/>
                    </a:cubicBezTo>
                    <a:cubicBezTo>
                      <a:pt x="20946" y="52431"/>
                      <a:pt x="20994" y="52372"/>
                      <a:pt x="21017" y="52300"/>
                    </a:cubicBezTo>
                    <a:close/>
                    <a:moveTo>
                      <a:pt x="27875" y="0"/>
                    </a:moveTo>
                    <a:cubicBezTo>
                      <a:pt x="27799" y="0"/>
                      <a:pt x="27725" y="34"/>
                      <a:pt x="27685" y="115"/>
                    </a:cubicBezTo>
                    <a:cubicBezTo>
                      <a:pt x="25970" y="3509"/>
                      <a:pt x="24565" y="7140"/>
                      <a:pt x="23399" y="10891"/>
                    </a:cubicBezTo>
                    <a:cubicBezTo>
                      <a:pt x="23137" y="9974"/>
                      <a:pt x="22815" y="9081"/>
                      <a:pt x="22518" y="8164"/>
                    </a:cubicBezTo>
                    <a:cubicBezTo>
                      <a:pt x="22494" y="8094"/>
                      <a:pt x="22439" y="8065"/>
                      <a:pt x="22383" y="8065"/>
                    </a:cubicBezTo>
                    <a:cubicBezTo>
                      <a:pt x="22295" y="8065"/>
                      <a:pt x="22207" y="8138"/>
                      <a:pt x="22244" y="8247"/>
                    </a:cubicBezTo>
                    <a:cubicBezTo>
                      <a:pt x="22577" y="9224"/>
                      <a:pt x="22922" y="10224"/>
                      <a:pt x="23315" y="11188"/>
                    </a:cubicBezTo>
                    <a:cubicBezTo>
                      <a:pt x="23101" y="11891"/>
                      <a:pt x="22899" y="12593"/>
                      <a:pt x="22696" y="13284"/>
                    </a:cubicBezTo>
                    <a:cubicBezTo>
                      <a:pt x="22482" y="12295"/>
                      <a:pt x="22137" y="11295"/>
                      <a:pt x="21863" y="10331"/>
                    </a:cubicBezTo>
                    <a:cubicBezTo>
                      <a:pt x="21848" y="10268"/>
                      <a:pt x="21800" y="10240"/>
                      <a:pt x="21751" y="10240"/>
                    </a:cubicBezTo>
                    <a:cubicBezTo>
                      <a:pt x="21678" y="10240"/>
                      <a:pt x="21603" y="10299"/>
                      <a:pt x="21625" y="10390"/>
                    </a:cubicBezTo>
                    <a:cubicBezTo>
                      <a:pt x="21946" y="11486"/>
                      <a:pt x="22184" y="12641"/>
                      <a:pt x="22577" y="13712"/>
                    </a:cubicBezTo>
                    <a:cubicBezTo>
                      <a:pt x="22518" y="13950"/>
                      <a:pt x="22446" y="14177"/>
                      <a:pt x="22387" y="14427"/>
                    </a:cubicBezTo>
                    <a:cubicBezTo>
                      <a:pt x="22148" y="13534"/>
                      <a:pt x="21791" y="12665"/>
                      <a:pt x="21601" y="11760"/>
                    </a:cubicBezTo>
                    <a:cubicBezTo>
                      <a:pt x="21586" y="11697"/>
                      <a:pt x="21538" y="11669"/>
                      <a:pt x="21489" y="11669"/>
                    </a:cubicBezTo>
                    <a:cubicBezTo>
                      <a:pt x="21417" y="11669"/>
                      <a:pt x="21341" y="11727"/>
                      <a:pt x="21363" y="11819"/>
                    </a:cubicBezTo>
                    <a:cubicBezTo>
                      <a:pt x="21565" y="12819"/>
                      <a:pt x="21791" y="13950"/>
                      <a:pt x="22279" y="14855"/>
                    </a:cubicBezTo>
                    <a:cubicBezTo>
                      <a:pt x="22220" y="15058"/>
                      <a:pt x="22184" y="15272"/>
                      <a:pt x="22137" y="15474"/>
                    </a:cubicBezTo>
                    <a:cubicBezTo>
                      <a:pt x="21922" y="14522"/>
                      <a:pt x="21613" y="13569"/>
                      <a:pt x="21363" y="12629"/>
                    </a:cubicBezTo>
                    <a:cubicBezTo>
                      <a:pt x="21344" y="12569"/>
                      <a:pt x="21298" y="12543"/>
                      <a:pt x="21250" y="12543"/>
                    </a:cubicBezTo>
                    <a:cubicBezTo>
                      <a:pt x="21174" y="12543"/>
                      <a:pt x="21095" y="12610"/>
                      <a:pt x="21125" y="12712"/>
                    </a:cubicBezTo>
                    <a:cubicBezTo>
                      <a:pt x="21255" y="13343"/>
                      <a:pt x="21363" y="14022"/>
                      <a:pt x="21494" y="14677"/>
                    </a:cubicBezTo>
                    <a:cubicBezTo>
                      <a:pt x="21196" y="13879"/>
                      <a:pt x="20886" y="13105"/>
                      <a:pt x="20577" y="12367"/>
                    </a:cubicBezTo>
                    <a:cubicBezTo>
                      <a:pt x="20547" y="12286"/>
                      <a:pt x="20482" y="12257"/>
                      <a:pt x="20413" y="12257"/>
                    </a:cubicBezTo>
                    <a:cubicBezTo>
                      <a:pt x="20400" y="12257"/>
                      <a:pt x="20387" y="12258"/>
                      <a:pt x="20374" y="12260"/>
                    </a:cubicBezTo>
                    <a:cubicBezTo>
                      <a:pt x="21982" y="7950"/>
                      <a:pt x="24387" y="3902"/>
                      <a:pt x="27423" y="389"/>
                    </a:cubicBezTo>
                    <a:cubicBezTo>
                      <a:pt x="27478" y="315"/>
                      <a:pt x="27419" y="220"/>
                      <a:pt x="27345" y="220"/>
                    </a:cubicBezTo>
                    <a:cubicBezTo>
                      <a:pt x="27324" y="220"/>
                      <a:pt x="27301" y="228"/>
                      <a:pt x="27280" y="246"/>
                    </a:cubicBezTo>
                    <a:cubicBezTo>
                      <a:pt x="23101" y="4675"/>
                      <a:pt x="20184" y="9998"/>
                      <a:pt x="18636" y="15891"/>
                    </a:cubicBezTo>
                    <a:cubicBezTo>
                      <a:pt x="17898" y="18737"/>
                      <a:pt x="17493" y="21654"/>
                      <a:pt x="17434" y="24583"/>
                    </a:cubicBezTo>
                    <a:cubicBezTo>
                      <a:pt x="17398" y="26202"/>
                      <a:pt x="17445" y="27857"/>
                      <a:pt x="17672" y="29464"/>
                    </a:cubicBezTo>
                    <a:cubicBezTo>
                      <a:pt x="17748" y="30054"/>
                      <a:pt x="18575" y="33226"/>
                      <a:pt x="17712" y="33226"/>
                    </a:cubicBezTo>
                    <a:cubicBezTo>
                      <a:pt x="17634" y="33226"/>
                      <a:pt x="17541" y="33200"/>
                      <a:pt x="17434" y="33143"/>
                    </a:cubicBezTo>
                    <a:cubicBezTo>
                      <a:pt x="17397" y="33124"/>
                      <a:pt x="17356" y="33115"/>
                      <a:pt x="17315" y="33115"/>
                    </a:cubicBezTo>
                    <a:cubicBezTo>
                      <a:pt x="17157" y="33115"/>
                      <a:pt x="16998" y="33249"/>
                      <a:pt x="17064" y="33429"/>
                    </a:cubicBezTo>
                    <a:cubicBezTo>
                      <a:pt x="17362" y="34215"/>
                      <a:pt x="17326" y="34239"/>
                      <a:pt x="17517" y="34524"/>
                    </a:cubicBezTo>
                    <a:cubicBezTo>
                      <a:pt x="17612" y="34953"/>
                      <a:pt x="17719" y="35405"/>
                      <a:pt x="17815" y="35846"/>
                    </a:cubicBezTo>
                    <a:cubicBezTo>
                      <a:pt x="17815" y="35894"/>
                      <a:pt x="17815" y="35941"/>
                      <a:pt x="17850" y="35965"/>
                    </a:cubicBezTo>
                    <a:cubicBezTo>
                      <a:pt x="18100" y="36953"/>
                      <a:pt x="18434" y="37906"/>
                      <a:pt x="18886" y="38787"/>
                    </a:cubicBezTo>
                    <a:cubicBezTo>
                      <a:pt x="14409" y="39382"/>
                      <a:pt x="9956" y="40120"/>
                      <a:pt x="5634" y="41144"/>
                    </a:cubicBezTo>
                    <a:lnTo>
                      <a:pt x="5515" y="41144"/>
                    </a:lnTo>
                    <a:cubicBezTo>
                      <a:pt x="5450" y="41079"/>
                      <a:pt x="5362" y="41048"/>
                      <a:pt x="5276" y="41048"/>
                    </a:cubicBezTo>
                    <a:cubicBezTo>
                      <a:pt x="5098" y="41048"/>
                      <a:pt x="4931" y="41181"/>
                      <a:pt x="5003" y="41406"/>
                    </a:cubicBezTo>
                    <a:cubicBezTo>
                      <a:pt x="5158" y="41847"/>
                      <a:pt x="5301" y="42275"/>
                      <a:pt x="5456" y="42728"/>
                    </a:cubicBezTo>
                    <a:cubicBezTo>
                      <a:pt x="5468" y="42787"/>
                      <a:pt x="5480" y="42835"/>
                      <a:pt x="5492" y="42894"/>
                    </a:cubicBezTo>
                    <a:cubicBezTo>
                      <a:pt x="5492" y="43025"/>
                      <a:pt x="5515" y="43144"/>
                      <a:pt x="5575" y="43275"/>
                    </a:cubicBezTo>
                    <a:cubicBezTo>
                      <a:pt x="5587" y="43311"/>
                      <a:pt x="5634" y="43335"/>
                      <a:pt x="5670" y="43335"/>
                    </a:cubicBezTo>
                    <a:cubicBezTo>
                      <a:pt x="5754" y="43466"/>
                      <a:pt x="5837" y="43609"/>
                      <a:pt x="5992" y="43680"/>
                    </a:cubicBezTo>
                    <a:cubicBezTo>
                      <a:pt x="6004" y="43692"/>
                      <a:pt x="6027" y="43692"/>
                      <a:pt x="6051" y="43692"/>
                    </a:cubicBezTo>
                    <a:cubicBezTo>
                      <a:pt x="4658" y="43704"/>
                      <a:pt x="3170" y="44287"/>
                      <a:pt x="1884" y="44895"/>
                    </a:cubicBezTo>
                    <a:cubicBezTo>
                      <a:pt x="1563" y="44811"/>
                      <a:pt x="1265" y="44716"/>
                      <a:pt x="955" y="44633"/>
                    </a:cubicBezTo>
                    <a:cubicBezTo>
                      <a:pt x="934" y="44626"/>
                      <a:pt x="913" y="44623"/>
                      <a:pt x="894" y="44623"/>
                    </a:cubicBezTo>
                    <a:cubicBezTo>
                      <a:pt x="716" y="44623"/>
                      <a:pt x="667" y="44903"/>
                      <a:pt x="872" y="44978"/>
                    </a:cubicBezTo>
                    <a:cubicBezTo>
                      <a:pt x="932" y="44990"/>
                      <a:pt x="991" y="45014"/>
                      <a:pt x="1051" y="45038"/>
                    </a:cubicBezTo>
                    <a:cubicBezTo>
                      <a:pt x="848" y="45169"/>
                      <a:pt x="848" y="45550"/>
                      <a:pt x="991" y="45764"/>
                    </a:cubicBezTo>
                    <a:cubicBezTo>
                      <a:pt x="1171" y="46081"/>
                      <a:pt x="1510" y="46173"/>
                      <a:pt x="1842" y="46173"/>
                    </a:cubicBezTo>
                    <a:cubicBezTo>
                      <a:pt x="1884" y="46173"/>
                      <a:pt x="1926" y="46171"/>
                      <a:pt x="1967" y="46169"/>
                    </a:cubicBezTo>
                    <a:cubicBezTo>
                      <a:pt x="1967" y="46301"/>
                      <a:pt x="2026" y="46440"/>
                      <a:pt x="2154" y="46440"/>
                    </a:cubicBezTo>
                    <a:cubicBezTo>
                      <a:pt x="2198" y="46440"/>
                      <a:pt x="2251" y="46423"/>
                      <a:pt x="2313" y="46383"/>
                    </a:cubicBezTo>
                    <a:cubicBezTo>
                      <a:pt x="2336" y="46371"/>
                      <a:pt x="2372" y="46347"/>
                      <a:pt x="2420" y="46323"/>
                    </a:cubicBezTo>
                    <a:lnTo>
                      <a:pt x="2444" y="46300"/>
                    </a:lnTo>
                    <a:cubicBezTo>
                      <a:pt x="2456" y="46312"/>
                      <a:pt x="2456" y="46323"/>
                      <a:pt x="2491" y="46359"/>
                    </a:cubicBezTo>
                    <a:cubicBezTo>
                      <a:pt x="2515" y="46442"/>
                      <a:pt x="2539" y="46538"/>
                      <a:pt x="2551" y="46621"/>
                    </a:cubicBezTo>
                    <a:cubicBezTo>
                      <a:pt x="2575" y="46788"/>
                      <a:pt x="2598" y="46943"/>
                      <a:pt x="2575" y="47097"/>
                    </a:cubicBezTo>
                    <a:cubicBezTo>
                      <a:pt x="2575" y="47324"/>
                      <a:pt x="2539" y="47550"/>
                      <a:pt x="2503" y="47776"/>
                    </a:cubicBezTo>
                    <a:cubicBezTo>
                      <a:pt x="2479" y="47776"/>
                      <a:pt x="2456" y="47776"/>
                      <a:pt x="2432" y="47752"/>
                    </a:cubicBezTo>
                    <a:cubicBezTo>
                      <a:pt x="2253" y="47728"/>
                      <a:pt x="2086" y="47669"/>
                      <a:pt x="1908" y="47633"/>
                    </a:cubicBezTo>
                    <a:cubicBezTo>
                      <a:pt x="1790" y="47619"/>
                      <a:pt x="1670" y="47607"/>
                      <a:pt x="1550" y="47607"/>
                    </a:cubicBezTo>
                    <a:cubicBezTo>
                      <a:pt x="1368" y="47607"/>
                      <a:pt x="1187" y="47635"/>
                      <a:pt x="1015" y="47728"/>
                    </a:cubicBezTo>
                    <a:cubicBezTo>
                      <a:pt x="812" y="47847"/>
                      <a:pt x="658" y="48050"/>
                      <a:pt x="610" y="48288"/>
                    </a:cubicBezTo>
                    <a:cubicBezTo>
                      <a:pt x="527" y="48276"/>
                      <a:pt x="431" y="48252"/>
                      <a:pt x="348" y="48228"/>
                    </a:cubicBezTo>
                    <a:cubicBezTo>
                      <a:pt x="326" y="48223"/>
                      <a:pt x="305" y="48220"/>
                      <a:pt x="286" y="48220"/>
                    </a:cubicBezTo>
                    <a:cubicBezTo>
                      <a:pt x="61" y="48220"/>
                      <a:pt x="0" y="48568"/>
                      <a:pt x="241" y="48633"/>
                    </a:cubicBezTo>
                    <a:cubicBezTo>
                      <a:pt x="408" y="48681"/>
                      <a:pt x="551" y="48740"/>
                      <a:pt x="717" y="48800"/>
                    </a:cubicBezTo>
                    <a:cubicBezTo>
                      <a:pt x="753" y="48848"/>
                      <a:pt x="789" y="48883"/>
                      <a:pt x="836" y="48931"/>
                    </a:cubicBezTo>
                    <a:cubicBezTo>
                      <a:pt x="884" y="48967"/>
                      <a:pt x="937" y="48984"/>
                      <a:pt x="988" y="48984"/>
                    </a:cubicBezTo>
                    <a:cubicBezTo>
                      <a:pt x="1039" y="48984"/>
                      <a:pt x="1086" y="48967"/>
                      <a:pt x="1122" y="48931"/>
                    </a:cubicBezTo>
                    <a:cubicBezTo>
                      <a:pt x="2027" y="49240"/>
                      <a:pt x="2991" y="49586"/>
                      <a:pt x="3944" y="49860"/>
                    </a:cubicBezTo>
                    <a:cubicBezTo>
                      <a:pt x="3932" y="49883"/>
                      <a:pt x="3920" y="49931"/>
                      <a:pt x="3932" y="49979"/>
                    </a:cubicBezTo>
                    <a:cubicBezTo>
                      <a:pt x="4099" y="50586"/>
                      <a:pt x="4301" y="51169"/>
                      <a:pt x="4301" y="51800"/>
                    </a:cubicBezTo>
                    <a:cubicBezTo>
                      <a:pt x="4301" y="51919"/>
                      <a:pt x="4289" y="52062"/>
                      <a:pt x="4289" y="52181"/>
                    </a:cubicBezTo>
                    <a:cubicBezTo>
                      <a:pt x="4241" y="52217"/>
                      <a:pt x="4230" y="52277"/>
                      <a:pt x="4277" y="52336"/>
                    </a:cubicBezTo>
                    <a:cubicBezTo>
                      <a:pt x="4218" y="52789"/>
                      <a:pt x="4099" y="53217"/>
                      <a:pt x="3968" y="53646"/>
                    </a:cubicBezTo>
                    <a:lnTo>
                      <a:pt x="3968" y="53681"/>
                    </a:lnTo>
                    <a:cubicBezTo>
                      <a:pt x="3622" y="53467"/>
                      <a:pt x="3265" y="53277"/>
                      <a:pt x="2920" y="53050"/>
                    </a:cubicBezTo>
                    <a:cubicBezTo>
                      <a:pt x="2898" y="53038"/>
                      <a:pt x="2877" y="53032"/>
                      <a:pt x="2856" y="53032"/>
                    </a:cubicBezTo>
                    <a:cubicBezTo>
                      <a:pt x="2741" y="53032"/>
                      <a:pt x="2658" y="53206"/>
                      <a:pt x="2789" y="53277"/>
                    </a:cubicBezTo>
                    <a:cubicBezTo>
                      <a:pt x="2801" y="53289"/>
                      <a:pt x="2837" y="53312"/>
                      <a:pt x="2848" y="53324"/>
                    </a:cubicBezTo>
                    <a:cubicBezTo>
                      <a:pt x="2753" y="53336"/>
                      <a:pt x="2694" y="53467"/>
                      <a:pt x="2801" y="53527"/>
                    </a:cubicBezTo>
                    <a:cubicBezTo>
                      <a:pt x="2813" y="53551"/>
                      <a:pt x="2837" y="53551"/>
                      <a:pt x="2848" y="53562"/>
                    </a:cubicBezTo>
                    <a:cubicBezTo>
                      <a:pt x="2777" y="53586"/>
                      <a:pt x="2717" y="53693"/>
                      <a:pt x="2801" y="53765"/>
                    </a:cubicBezTo>
                    <a:cubicBezTo>
                      <a:pt x="6015" y="56479"/>
                      <a:pt x="10016" y="58408"/>
                      <a:pt x="13862" y="60051"/>
                    </a:cubicBezTo>
                    <a:cubicBezTo>
                      <a:pt x="15314" y="60674"/>
                      <a:pt x="17492" y="62044"/>
                      <a:pt x="19293" y="62044"/>
                    </a:cubicBezTo>
                    <a:cubicBezTo>
                      <a:pt x="19353" y="62044"/>
                      <a:pt x="19411" y="62043"/>
                      <a:pt x="19470" y="62040"/>
                    </a:cubicBezTo>
                    <a:cubicBezTo>
                      <a:pt x="19481" y="62075"/>
                      <a:pt x="19517" y="62099"/>
                      <a:pt x="19565" y="62099"/>
                    </a:cubicBezTo>
                    <a:lnTo>
                      <a:pt x="20541" y="62099"/>
                    </a:lnTo>
                    <a:cubicBezTo>
                      <a:pt x="20493" y="62282"/>
                      <a:pt x="20624" y="62481"/>
                      <a:pt x="20821" y="62481"/>
                    </a:cubicBezTo>
                    <a:cubicBezTo>
                      <a:pt x="20867" y="62481"/>
                      <a:pt x="20917" y="62470"/>
                      <a:pt x="20970" y="62444"/>
                    </a:cubicBezTo>
                    <a:cubicBezTo>
                      <a:pt x="21077" y="62397"/>
                      <a:pt x="21172" y="62337"/>
                      <a:pt x="21267" y="62278"/>
                    </a:cubicBezTo>
                    <a:cubicBezTo>
                      <a:pt x="22089" y="62206"/>
                      <a:pt x="22910" y="62123"/>
                      <a:pt x="23732" y="62040"/>
                    </a:cubicBezTo>
                    <a:cubicBezTo>
                      <a:pt x="23743" y="62050"/>
                      <a:pt x="23758" y="62056"/>
                      <a:pt x="23774" y="62056"/>
                    </a:cubicBezTo>
                    <a:cubicBezTo>
                      <a:pt x="23794" y="62056"/>
                      <a:pt x="23814" y="62047"/>
                      <a:pt x="23827" y="62028"/>
                    </a:cubicBezTo>
                    <a:cubicBezTo>
                      <a:pt x="23994" y="62016"/>
                      <a:pt x="24161" y="62004"/>
                      <a:pt x="24339" y="61980"/>
                    </a:cubicBezTo>
                    <a:cubicBezTo>
                      <a:pt x="26851" y="61849"/>
                      <a:pt x="29399" y="61611"/>
                      <a:pt x="31923" y="61349"/>
                    </a:cubicBezTo>
                    <a:cubicBezTo>
                      <a:pt x="38555" y="60789"/>
                      <a:pt x="45128" y="60230"/>
                      <a:pt x="51688" y="59146"/>
                    </a:cubicBezTo>
                    <a:lnTo>
                      <a:pt x="51688" y="59146"/>
                    </a:lnTo>
                    <a:cubicBezTo>
                      <a:pt x="51688" y="59218"/>
                      <a:pt x="51676" y="59301"/>
                      <a:pt x="51676" y="59385"/>
                    </a:cubicBezTo>
                    <a:cubicBezTo>
                      <a:pt x="51669" y="59472"/>
                      <a:pt x="51757" y="59525"/>
                      <a:pt x="51839" y="59525"/>
                    </a:cubicBezTo>
                    <a:cubicBezTo>
                      <a:pt x="51903" y="59525"/>
                      <a:pt x="51963" y="59493"/>
                      <a:pt x="51974" y="59420"/>
                    </a:cubicBezTo>
                    <a:cubicBezTo>
                      <a:pt x="51986" y="59301"/>
                      <a:pt x="52009" y="59206"/>
                      <a:pt x="52021" y="59087"/>
                    </a:cubicBezTo>
                    <a:cubicBezTo>
                      <a:pt x="54641" y="58634"/>
                      <a:pt x="57248" y="58111"/>
                      <a:pt x="59844" y="57480"/>
                    </a:cubicBezTo>
                    <a:cubicBezTo>
                      <a:pt x="59903" y="57491"/>
                      <a:pt x="59987" y="57503"/>
                      <a:pt x="60058" y="57503"/>
                    </a:cubicBezTo>
                    <a:cubicBezTo>
                      <a:pt x="60260" y="57503"/>
                      <a:pt x="60427" y="57432"/>
                      <a:pt x="60546" y="57301"/>
                    </a:cubicBezTo>
                    <a:cubicBezTo>
                      <a:pt x="60582" y="57277"/>
                      <a:pt x="60618" y="57277"/>
                      <a:pt x="60653" y="57265"/>
                    </a:cubicBezTo>
                    <a:cubicBezTo>
                      <a:pt x="60975" y="57194"/>
                      <a:pt x="60975" y="56825"/>
                      <a:pt x="60796" y="56646"/>
                    </a:cubicBezTo>
                    <a:cubicBezTo>
                      <a:pt x="62796" y="53062"/>
                      <a:pt x="63987" y="46550"/>
                      <a:pt x="60796" y="43549"/>
                    </a:cubicBezTo>
                    <a:cubicBezTo>
                      <a:pt x="60736" y="43493"/>
                      <a:pt x="60672" y="43469"/>
                      <a:pt x="60611" y="43469"/>
                    </a:cubicBezTo>
                    <a:cubicBezTo>
                      <a:pt x="60492" y="43469"/>
                      <a:pt x="60387" y="43562"/>
                      <a:pt x="60356" y="43680"/>
                    </a:cubicBezTo>
                    <a:cubicBezTo>
                      <a:pt x="59665" y="43371"/>
                      <a:pt x="58855" y="43264"/>
                      <a:pt x="58141" y="43085"/>
                    </a:cubicBezTo>
                    <a:cubicBezTo>
                      <a:pt x="57297" y="42862"/>
                      <a:pt x="56418" y="42489"/>
                      <a:pt x="55562" y="42489"/>
                    </a:cubicBezTo>
                    <a:cubicBezTo>
                      <a:pt x="55548" y="42489"/>
                      <a:pt x="55535" y="42489"/>
                      <a:pt x="55522" y="42490"/>
                    </a:cubicBezTo>
                    <a:cubicBezTo>
                      <a:pt x="55415" y="42490"/>
                      <a:pt x="55355" y="42537"/>
                      <a:pt x="55307" y="42609"/>
                    </a:cubicBezTo>
                    <a:cubicBezTo>
                      <a:pt x="55236" y="42561"/>
                      <a:pt x="55141" y="42537"/>
                      <a:pt x="55069" y="42490"/>
                    </a:cubicBezTo>
                    <a:lnTo>
                      <a:pt x="55057" y="42490"/>
                    </a:lnTo>
                    <a:cubicBezTo>
                      <a:pt x="55069" y="42478"/>
                      <a:pt x="55105" y="42478"/>
                      <a:pt x="55117" y="42466"/>
                    </a:cubicBezTo>
                    <a:cubicBezTo>
                      <a:pt x="55379" y="42347"/>
                      <a:pt x="55367" y="41978"/>
                      <a:pt x="55141" y="41894"/>
                    </a:cubicBezTo>
                    <a:cubicBezTo>
                      <a:pt x="55498" y="41466"/>
                      <a:pt x="55522" y="40894"/>
                      <a:pt x="55343" y="40347"/>
                    </a:cubicBezTo>
                    <a:cubicBezTo>
                      <a:pt x="55355" y="39787"/>
                      <a:pt x="55105" y="39454"/>
                      <a:pt x="54700" y="39287"/>
                    </a:cubicBezTo>
                    <a:cubicBezTo>
                      <a:pt x="54581" y="39168"/>
                      <a:pt x="54450" y="39049"/>
                      <a:pt x="54331" y="38977"/>
                    </a:cubicBezTo>
                    <a:cubicBezTo>
                      <a:pt x="54318" y="38970"/>
                      <a:pt x="54304" y="38966"/>
                      <a:pt x="54292" y="38966"/>
                    </a:cubicBezTo>
                    <a:cubicBezTo>
                      <a:pt x="54228" y="38966"/>
                      <a:pt x="54188" y="39056"/>
                      <a:pt x="54248" y="39096"/>
                    </a:cubicBezTo>
                    <a:cubicBezTo>
                      <a:pt x="54200" y="39084"/>
                      <a:pt x="54149" y="39078"/>
                      <a:pt x="54097" y="39078"/>
                    </a:cubicBezTo>
                    <a:cubicBezTo>
                      <a:pt x="54045" y="39078"/>
                      <a:pt x="53992" y="39084"/>
                      <a:pt x="53938" y="39096"/>
                    </a:cubicBezTo>
                    <a:cubicBezTo>
                      <a:pt x="53974" y="38775"/>
                      <a:pt x="53950" y="38453"/>
                      <a:pt x="53891" y="38132"/>
                    </a:cubicBezTo>
                    <a:cubicBezTo>
                      <a:pt x="53926" y="38037"/>
                      <a:pt x="53926" y="37918"/>
                      <a:pt x="53891" y="37834"/>
                    </a:cubicBezTo>
                    <a:cubicBezTo>
                      <a:pt x="53914" y="37727"/>
                      <a:pt x="53867" y="37632"/>
                      <a:pt x="53795" y="37584"/>
                    </a:cubicBezTo>
                    <a:cubicBezTo>
                      <a:pt x="53760" y="37537"/>
                      <a:pt x="53736" y="37501"/>
                      <a:pt x="53688" y="37477"/>
                    </a:cubicBezTo>
                    <a:cubicBezTo>
                      <a:pt x="53677" y="37256"/>
                      <a:pt x="53543" y="37045"/>
                      <a:pt x="53275" y="37045"/>
                    </a:cubicBezTo>
                    <a:cubicBezTo>
                      <a:pt x="53255" y="37045"/>
                      <a:pt x="53234" y="37046"/>
                      <a:pt x="53212" y="37048"/>
                    </a:cubicBezTo>
                    <a:cubicBezTo>
                      <a:pt x="50735" y="37194"/>
                      <a:pt x="48265" y="37227"/>
                      <a:pt x="45796" y="37227"/>
                    </a:cubicBezTo>
                    <a:cubicBezTo>
                      <a:pt x="43750" y="37227"/>
                      <a:pt x="41704" y="37204"/>
                      <a:pt x="39658" y="37204"/>
                    </a:cubicBezTo>
                    <a:cubicBezTo>
                      <a:pt x="38109" y="37204"/>
                      <a:pt x="36559" y="37217"/>
                      <a:pt x="35007" y="37263"/>
                    </a:cubicBezTo>
                    <a:cubicBezTo>
                      <a:pt x="35007" y="37096"/>
                      <a:pt x="34904" y="36951"/>
                      <a:pt x="34697" y="36951"/>
                    </a:cubicBezTo>
                    <a:cubicBezTo>
                      <a:pt x="34682" y="36951"/>
                      <a:pt x="34666" y="36952"/>
                      <a:pt x="34650" y="36953"/>
                    </a:cubicBezTo>
                    <a:cubicBezTo>
                      <a:pt x="30114" y="37453"/>
                      <a:pt x="25518" y="37918"/>
                      <a:pt x="20934" y="38501"/>
                    </a:cubicBezTo>
                    <a:cubicBezTo>
                      <a:pt x="21113" y="37441"/>
                      <a:pt x="21779" y="36477"/>
                      <a:pt x="21946" y="35405"/>
                    </a:cubicBezTo>
                    <a:cubicBezTo>
                      <a:pt x="22029" y="34858"/>
                      <a:pt x="22017" y="34286"/>
                      <a:pt x="22029" y="33739"/>
                    </a:cubicBezTo>
                    <a:cubicBezTo>
                      <a:pt x="22029" y="33369"/>
                      <a:pt x="22029" y="32988"/>
                      <a:pt x="22041" y="32643"/>
                    </a:cubicBezTo>
                    <a:cubicBezTo>
                      <a:pt x="22006" y="32536"/>
                      <a:pt x="21982" y="32429"/>
                      <a:pt x="21958" y="32322"/>
                    </a:cubicBezTo>
                    <a:cubicBezTo>
                      <a:pt x="21982" y="32262"/>
                      <a:pt x="22017" y="32191"/>
                      <a:pt x="22029" y="32131"/>
                    </a:cubicBezTo>
                    <a:cubicBezTo>
                      <a:pt x="22065" y="32060"/>
                      <a:pt x="21982" y="32012"/>
                      <a:pt x="21922" y="32012"/>
                    </a:cubicBezTo>
                    <a:cubicBezTo>
                      <a:pt x="21946" y="31834"/>
                      <a:pt x="22017" y="31703"/>
                      <a:pt x="22137" y="31595"/>
                    </a:cubicBezTo>
                    <a:lnTo>
                      <a:pt x="22137" y="31595"/>
                    </a:lnTo>
                    <a:cubicBezTo>
                      <a:pt x="22137" y="31667"/>
                      <a:pt x="22125" y="31738"/>
                      <a:pt x="22125" y="31798"/>
                    </a:cubicBezTo>
                    <a:cubicBezTo>
                      <a:pt x="22125" y="31926"/>
                      <a:pt x="22231" y="32000"/>
                      <a:pt x="22334" y="32000"/>
                    </a:cubicBezTo>
                    <a:cubicBezTo>
                      <a:pt x="22414" y="32000"/>
                      <a:pt x="22492" y="31956"/>
                      <a:pt x="22518" y="31857"/>
                    </a:cubicBezTo>
                    <a:lnTo>
                      <a:pt x="22613" y="31464"/>
                    </a:lnTo>
                    <a:lnTo>
                      <a:pt x="22613" y="31643"/>
                    </a:lnTo>
                    <a:cubicBezTo>
                      <a:pt x="22613" y="31673"/>
                      <a:pt x="22640" y="31688"/>
                      <a:pt x="22666" y="31688"/>
                    </a:cubicBezTo>
                    <a:cubicBezTo>
                      <a:pt x="22693" y="31688"/>
                      <a:pt x="22720" y="31673"/>
                      <a:pt x="22720" y="31643"/>
                    </a:cubicBezTo>
                    <a:lnTo>
                      <a:pt x="22720" y="31441"/>
                    </a:lnTo>
                    <a:cubicBezTo>
                      <a:pt x="22720" y="31409"/>
                      <a:pt x="22697" y="31394"/>
                      <a:pt x="22673" y="31394"/>
                    </a:cubicBezTo>
                    <a:cubicBezTo>
                      <a:pt x="22652" y="31394"/>
                      <a:pt x="22630" y="31406"/>
                      <a:pt x="22625" y="31429"/>
                    </a:cubicBezTo>
                    <a:cubicBezTo>
                      <a:pt x="23994" y="25416"/>
                      <a:pt x="24958" y="19689"/>
                      <a:pt x="27482" y="13938"/>
                    </a:cubicBezTo>
                    <a:cubicBezTo>
                      <a:pt x="27542" y="13796"/>
                      <a:pt x="27447" y="13629"/>
                      <a:pt x="27328" y="13569"/>
                    </a:cubicBezTo>
                    <a:cubicBezTo>
                      <a:pt x="27792" y="13403"/>
                      <a:pt x="28054" y="13022"/>
                      <a:pt x="28113" y="12379"/>
                    </a:cubicBezTo>
                    <a:cubicBezTo>
                      <a:pt x="28198" y="12232"/>
                      <a:pt x="28087" y="12047"/>
                      <a:pt x="27928" y="12047"/>
                    </a:cubicBezTo>
                    <a:cubicBezTo>
                      <a:pt x="27907" y="12047"/>
                      <a:pt x="27886" y="12050"/>
                      <a:pt x="27863" y="12057"/>
                    </a:cubicBezTo>
                    <a:cubicBezTo>
                      <a:pt x="27840" y="12058"/>
                      <a:pt x="27817" y="12059"/>
                      <a:pt x="27795" y="12059"/>
                    </a:cubicBezTo>
                    <a:cubicBezTo>
                      <a:pt x="27366" y="12059"/>
                      <a:pt x="27399" y="11833"/>
                      <a:pt x="27863" y="11402"/>
                    </a:cubicBezTo>
                    <a:cubicBezTo>
                      <a:pt x="27904" y="11433"/>
                      <a:pt x="27951" y="11450"/>
                      <a:pt x="27996" y="11450"/>
                    </a:cubicBezTo>
                    <a:cubicBezTo>
                      <a:pt x="28057" y="11450"/>
                      <a:pt x="28115" y="11418"/>
                      <a:pt x="28149" y="11343"/>
                    </a:cubicBezTo>
                    <a:cubicBezTo>
                      <a:pt x="29602" y="8021"/>
                      <a:pt x="29840" y="3937"/>
                      <a:pt x="27959" y="746"/>
                    </a:cubicBezTo>
                    <a:cubicBezTo>
                      <a:pt x="28018" y="592"/>
                      <a:pt x="28054" y="449"/>
                      <a:pt x="28113" y="294"/>
                    </a:cubicBezTo>
                    <a:cubicBezTo>
                      <a:pt x="28176" y="129"/>
                      <a:pt x="28021" y="0"/>
                      <a:pt x="27875"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24" name="Google Shape;224;p28"/>
              <p:cNvSpPr/>
              <p:nvPr/>
            </p:nvSpPr>
            <p:spPr>
              <a:xfrm>
                <a:off x="3584700" y="2761450"/>
                <a:ext cx="577725" cy="51075"/>
              </a:xfrm>
              <a:custGeom>
                <a:avLst/>
                <a:gdLst/>
                <a:ahLst/>
                <a:cxnLst/>
                <a:rect l="l" t="t" r="r" b="b"/>
                <a:pathLst>
                  <a:path w="23109" h="2043" extrusionOk="0">
                    <a:moveTo>
                      <a:pt x="179" y="0"/>
                    </a:moveTo>
                    <a:cubicBezTo>
                      <a:pt x="0" y="0"/>
                      <a:pt x="18" y="277"/>
                      <a:pt x="201" y="311"/>
                    </a:cubicBezTo>
                    <a:cubicBezTo>
                      <a:pt x="7047" y="1182"/>
                      <a:pt x="14209" y="2043"/>
                      <a:pt x="21149" y="2043"/>
                    </a:cubicBezTo>
                    <a:cubicBezTo>
                      <a:pt x="21704" y="2043"/>
                      <a:pt x="22259" y="2037"/>
                      <a:pt x="22811" y="2026"/>
                    </a:cubicBezTo>
                    <a:cubicBezTo>
                      <a:pt x="23109" y="2002"/>
                      <a:pt x="23085" y="1609"/>
                      <a:pt x="22811" y="1561"/>
                    </a:cubicBezTo>
                    <a:cubicBezTo>
                      <a:pt x="15370" y="633"/>
                      <a:pt x="7702" y="442"/>
                      <a:pt x="201" y="2"/>
                    </a:cubicBezTo>
                    <a:cubicBezTo>
                      <a:pt x="194" y="1"/>
                      <a:pt x="186" y="0"/>
                      <a:pt x="179"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 name="Google Shape;225;p28"/>
              <p:cNvSpPr/>
              <p:nvPr/>
            </p:nvSpPr>
            <p:spPr>
              <a:xfrm>
                <a:off x="4170400" y="2793300"/>
                <a:ext cx="22100" cy="12600"/>
              </a:xfrm>
              <a:custGeom>
                <a:avLst/>
                <a:gdLst/>
                <a:ahLst/>
                <a:cxnLst/>
                <a:rect l="l" t="t" r="r" b="b"/>
                <a:pathLst>
                  <a:path w="884" h="504" extrusionOk="0">
                    <a:moveTo>
                      <a:pt x="295" y="0"/>
                    </a:moveTo>
                    <a:cubicBezTo>
                      <a:pt x="0" y="0"/>
                      <a:pt x="0" y="503"/>
                      <a:pt x="295" y="503"/>
                    </a:cubicBezTo>
                    <a:cubicBezTo>
                      <a:pt x="304" y="503"/>
                      <a:pt x="314" y="503"/>
                      <a:pt x="324" y="502"/>
                    </a:cubicBezTo>
                    <a:cubicBezTo>
                      <a:pt x="407" y="490"/>
                      <a:pt x="503" y="490"/>
                      <a:pt x="586" y="478"/>
                    </a:cubicBezTo>
                    <a:cubicBezTo>
                      <a:pt x="884" y="454"/>
                      <a:pt x="884" y="61"/>
                      <a:pt x="586" y="37"/>
                    </a:cubicBezTo>
                    <a:cubicBezTo>
                      <a:pt x="503" y="14"/>
                      <a:pt x="407" y="14"/>
                      <a:pt x="324" y="2"/>
                    </a:cubicBezTo>
                    <a:cubicBezTo>
                      <a:pt x="314" y="1"/>
                      <a:pt x="304" y="0"/>
                      <a:pt x="295"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 name="Google Shape;226;p28"/>
              <p:cNvSpPr/>
              <p:nvPr/>
            </p:nvSpPr>
            <p:spPr>
              <a:xfrm>
                <a:off x="4802975" y="3135050"/>
                <a:ext cx="2400" cy="1800"/>
              </a:xfrm>
              <a:custGeom>
                <a:avLst/>
                <a:gdLst/>
                <a:ahLst/>
                <a:cxnLst/>
                <a:rect l="l" t="t" r="r" b="b"/>
                <a:pathLst>
                  <a:path w="96" h="72" extrusionOk="0">
                    <a:moveTo>
                      <a:pt x="48" y="0"/>
                    </a:moveTo>
                    <a:cubicBezTo>
                      <a:pt x="0" y="12"/>
                      <a:pt x="0" y="71"/>
                      <a:pt x="48" y="71"/>
                    </a:cubicBezTo>
                    <a:cubicBezTo>
                      <a:pt x="96" y="71"/>
                      <a:pt x="96" y="0"/>
                      <a:pt x="48"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 name="Google Shape;227;p28"/>
              <p:cNvSpPr/>
              <p:nvPr/>
            </p:nvSpPr>
            <p:spPr>
              <a:xfrm>
                <a:off x="4680025" y="2817150"/>
                <a:ext cx="5700" cy="4775"/>
              </a:xfrm>
              <a:custGeom>
                <a:avLst/>
                <a:gdLst/>
                <a:ahLst/>
                <a:cxnLst/>
                <a:rect l="l" t="t" r="r" b="b"/>
                <a:pathLst>
                  <a:path w="228" h="191" extrusionOk="0">
                    <a:moveTo>
                      <a:pt x="108" y="0"/>
                    </a:moveTo>
                    <a:cubicBezTo>
                      <a:pt x="1" y="12"/>
                      <a:pt x="1" y="191"/>
                      <a:pt x="108" y="191"/>
                    </a:cubicBezTo>
                    <a:cubicBezTo>
                      <a:pt x="227" y="191"/>
                      <a:pt x="227" y="0"/>
                      <a:pt x="108"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 name="Google Shape;228;p28"/>
              <p:cNvSpPr/>
              <p:nvPr/>
            </p:nvSpPr>
            <p:spPr>
              <a:xfrm>
                <a:off x="4280400" y="2872400"/>
                <a:ext cx="21825" cy="48850"/>
              </a:xfrm>
              <a:custGeom>
                <a:avLst/>
                <a:gdLst/>
                <a:ahLst/>
                <a:cxnLst/>
                <a:rect l="l" t="t" r="r" b="b"/>
                <a:pathLst>
                  <a:path w="873" h="1954" extrusionOk="0">
                    <a:moveTo>
                      <a:pt x="225" y="0"/>
                    </a:moveTo>
                    <a:cubicBezTo>
                      <a:pt x="113" y="0"/>
                      <a:pt x="1" y="88"/>
                      <a:pt x="44" y="231"/>
                    </a:cubicBezTo>
                    <a:cubicBezTo>
                      <a:pt x="210" y="791"/>
                      <a:pt x="317" y="1374"/>
                      <a:pt x="591" y="1886"/>
                    </a:cubicBezTo>
                    <a:cubicBezTo>
                      <a:pt x="614" y="1932"/>
                      <a:pt x="663" y="1953"/>
                      <a:pt x="713" y="1953"/>
                    </a:cubicBezTo>
                    <a:cubicBezTo>
                      <a:pt x="791" y="1953"/>
                      <a:pt x="872" y="1902"/>
                      <a:pt x="865" y="1815"/>
                    </a:cubicBezTo>
                    <a:cubicBezTo>
                      <a:pt x="782" y="1231"/>
                      <a:pt x="579" y="683"/>
                      <a:pt x="401" y="124"/>
                    </a:cubicBezTo>
                    <a:cubicBezTo>
                      <a:pt x="372" y="39"/>
                      <a:pt x="299" y="0"/>
                      <a:pt x="225"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 name="Google Shape;229;p28"/>
              <p:cNvSpPr/>
              <p:nvPr/>
            </p:nvSpPr>
            <p:spPr>
              <a:xfrm>
                <a:off x="4710100" y="2747200"/>
                <a:ext cx="13425" cy="10425"/>
              </a:xfrm>
              <a:custGeom>
                <a:avLst/>
                <a:gdLst/>
                <a:ahLst/>
                <a:cxnLst/>
                <a:rect l="l" t="t" r="r" b="b"/>
                <a:pathLst>
                  <a:path w="537" h="417" extrusionOk="0">
                    <a:moveTo>
                      <a:pt x="262" y="0"/>
                    </a:moveTo>
                    <a:cubicBezTo>
                      <a:pt x="1" y="0"/>
                      <a:pt x="1" y="417"/>
                      <a:pt x="262" y="417"/>
                    </a:cubicBezTo>
                    <a:cubicBezTo>
                      <a:pt x="536" y="417"/>
                      <a:pt x="536" y="0"/>
                      <a:pt x="262"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0" name="Google Shape;230;p28"/>
              <p:cNvSpPr/>
              <p:nvPr/>
            </p:nvSpPr>
            <p:spPr>
              <a:xfrm>
                <a:off x="3963375" y="1930425"/>
                <a:ext cx="21775" cy="51650"/>
              </a:xfrm>
              <a:custGeom>
                <a:avLst/>
                <a:gdLst/>
                <a:ahLst/>
                <a:cxnLst/>
                <a:rect l="l" t="t" r="r" b="b"/>
                <a:pathLst>
                  <a:path w="871" h="2066" extrusionOk="0">
                    <a:moveTo>
                      <a:pt x="203" y="1"/>
                    </a:moveTo>
                    <a:cubicBezTo>
                      <a:pt x="103" y="1"/>
                      <a:pt x="1" y="80"/>
                      <a:pt x="44" y="203"/>
                    </a:cubicBezTo>
                    <a:cubicBezTo>
                      <a:pt x="235" y="798"/>
                      <a:pt x="413" y="1394"/>
                      <a:pt x="628" y="1989"/>
                    </a:cubicBezTo>
                    <a:cubicBezTo>
                      <a:pt x="642" y="2042"/>
                      <a:pt x="688" y="2066"/>
                      <a:pt x="734" y="2066"/>
                    </a:cubicBezTo>
                    <a:cubicBezTo>
                      <a:pt x="802" y="2066"/>
                      <a:pt x="870" y="2014"/>
                      <a:pt x="842" y="1929"/>
                    </a:cubicBezTo>
                    <a:cubicBezTo>
                      <a:pt x="699" y="1310"/>
                      <a:pt x="521" y="715"/>
                      <a:pt x="354" y="108"/>
                    </a:cubicBezTo>
                    <a:cubicBezTo>
                      <a:pt x="331" y="33"/>
                      <a:pt x="267" y="1"/>
                      <a:pt x="203"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1" name="Google Shape;231;p28"/>
              <p:cNvSpPr/>
              <p:nvPr/>
            </p:nvSpPr>
            <p:spPr>
              <a:xfrm>
                <a:off x="3990425" y="1905225"/>
                <a:ext cx="19450" cy="42700"/>
              </a:xfrm>
              <a:custGeom>
                <a:avLst/>
                <a:gdLst/>
                <a:ahLst/>
                <a:cxnLst/>
                <a:rect l="l" t="t" r="r" b="b"/>
                <a:pathLst>
                  <a:path w="778" h="1708" extrusionOk="0">
                    <a:moveTo>
                      <a:pt x="102" y="1"/>
                    </a:moveTo>
                    <a:cubicBezTo>
                      <a:pt x="52" y="1"/>
                      <a:pt x="1" y="39"/>
                      <a:pt x="22" y="104"/>
                    </a:cubicBezTo>
                    <a:cubicBezTo>
                      <a:pt x="201" y="604"/>
                      <a:pt x="379" y="1116"/>
                      <a:pt x="558" y="1640"/>
                    </a:cubicBezTo>
                    <a:cubicBezTo>
                      <a:pt x="572" y="1687"/>
                      <a:pt x="612" y="1708"/>
                      <a:pt x="653" y="1708"/>
                    </a:cubicBezTo>
                    <a:cubicBezTo>
                      <a:pt x="715" y="1708"/>
                      <a:pt x="777" y="1659"/>
                      <a:pt x="748" y="1580"/>
                    </a:cubicBezTo>
                    <a:cubicBezTo>
                      <a:pt x="558" y="1068"/>
                      <a:pt x="379" y="568"/>
                      <a:pt x="177" y="56"/>
                    </a:cubicBezTo>
                    <a:cubicBezTo>
                      <a:pt x="167" y="18"/>
                      <a:pt x="135" y="1"/>
                      <a:pt x="102"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 name="Google Shape;232;p28"/>
              <p:cNvSpPr/>
              <p:nvPr/>
            </p:nvSpPr>
            <p:spPr>
              <a:xfrm>
                <a:off x="3958525" y="2306950"/>
                <a:ext cx="5975" cy="5100"/>
              </a:xfrm>
              <a:custGeom>
                <a:avLst/>
                <a:gdLst/>
                <a:ahLst/>
                <a:cxnLst/>
                <a:rect l="l" t="t" r="r" b="b"/>
                <a:pathLst>
                  <a:path w="239" h="204" extrusionOk="0">
                    <a:moveTo>
                      <a:pt x="119" y="1"/>
                    </a:moveTo>
                    <a:cubicBezTo>
                      <a:pt x="0" y="1"/>
                      <a:pt x="0" y="203"/>
                      <a:pt x="119" y="203"/>
                    </a:cubicBezTo>
                    <a:cubicBezTo>
                      <a:pt x="238" y="203"/>
                      <a:pt x="238" y="1"/>
                      <a:pt x="119"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 name="Google Shape;233;p28"/>
              <p:cNvSpPr/>
              <p:nvPr/>
            </p:nvSpPr>
            <p:spPr>
              <a:xfrm>
                <a:off x="4028125" y="1867250"/>
                <a:ext cx="87800" cy="113250"/>
              </a:xfrm>
              <a:custGeom>
                <a:avLst/>
                <a:gdLst/>
                <a:ahLst/>
                <a:cxnLst/>
                <a:rect l="l" t="t" r="r" b="b"/>
                <a:pathLst>
                  <a:path w="3512" h="4530" extrusionOk="0">
                    <a:moveTo>
                      <a:pt x="3255" y="1"/>
                    </a:moveTo>
                    <a:cubicBezTo>
                      <a:pt x="3202" y="1"/>
                      <a:pt x="3148" y="23"/>
                      <a:pt x="3110" y="75"/>
                    </a:cubicBezTo>
                    <a:cubicBezTo>
                      <a:pt x="2074" y="1480"/>
                      <a:pt x="979" y="2849"/>
                      <a:pt x="62" y="4302"/>
                    </a:cubicBezTo>
                    <a:cubicBezTo>
                      <a:pt x="0" y="4416"/>
                      <a:pt x="100" y="4529"/>
                      <a:pt x="200" y="4529"/>
                    </a:cubicBezTo>
                    <a:cubicBezTo>
                      <a:pt x="236" y="4529"/>
                      <a:pt x="272" y="4515"/>
                      <a:pt x="300" y="4480"/>
                    </a:cubicBezTo>
                    <a:cubicBezTo>
                      <a:pt x="1407" y="3135"/>
                      <a:pt x="2395" y="1670"/>
                      <a:pt x="3419" y="253"/>
                    </a:cubicBezTo>
                    <a:cubicBezTo>
                      <a:pt x="3512" y="127"/>
                      <a:pt x="3384" y="1"/>
                      <a:pt x="3255"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 name="Google Shape;234;p28"/>
              <p:cNvSpPr/>
              <p:nvPr/>
            </p:nvSpPr>
            <p:spPr>
              <a:xfrm>
                <a:off x="3896000" y="2230750"/>
                <a:ext cx="2125" cy="1825"/>
              </a:xfrm>
              <a:custGeom>
                <a:avLst/>
                <a:gdLst/>
                <a:ahLst/>
                <a:cxnLst/>
                <a:rect l="l" t="t" r="r" b="b"/>
                <a:pathLst>
                  <a:path w="85" h="73" extrusionOk="0">
                    <a:moveTo>
                      <a:pt x="49" y="1"/>
                    </a:moveTo>
                    <a:cubicBezTo>
                      <a:pt x="1" y="1"/>
                      <a:pt x="1" y="72"/>
                      <a:pt x="49" y="72"/>
                    </a:cubicBezTo>
                    <a:cubicBezTo>
                      <a:pt x="84" y="72"/>
                      <a:pt x="84" y="1"/>
                      <a:pt x="49"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5" name="Google Shape;235;p28"/>
              <p:cNvSpPr/>
              <p:nvPr/>
            </p:nvSpPr>
            <p:spPr>
              <a:xfrm>
                <a:off x="3423025" y="3226125"/>
                <a:ext cx="436100" cy="19075"/>
              </a:xfrm>
              <a:custGeom>
                <a:avLst/>
                <a:gdLst/>
                <a:ahLst/>
                <a:cxnLst/>
                <a:rect l="l" t="t" r="r" b="b"/>
                <a:pathLst>
                  <a:path w="17444" h="763" extrusionOk="0">
                    <a:moveTo>
                      <a:pt x="15634" y="0"/>
                    </a:moveTo>
                    <a:cubicBezTo>
                      <a:pt x="10419" y="60"/>
                      <a:pt x="5216" y="179"/>
                      <a:pt x="1" y="358"/>
                    </a:cubicBezTo>
                    <a:cubicBezTo>
                      <a:pt x="5823" y="548"/>
                      <a:pt x="11621" y="679"/>
                      <a:pt x="17444" y="762"/>
                    </a:cubicBezTo>
                    <a:cubicBezTo>
                      <a:pt x="16836" y="548"/>
                      <a:pt x="16205" y="286"/>
                      <a:pt x="1563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6" name="Google Shape;236;p28"/>
              <p:cNvSpPr/>
              <p:nvPr/>
            </p:nvSpPr>
            <p:spPr>
              <a:xfrm>
                <a:off x="4103175" y="3221950"/>
                <a:ext cx="1064150" cy="25625"/>
              </a:xfrm>
              <a:custGeom>
                <a:avLst/>
                <a:gdLst/>
                <a:ahLst/>
                <a:cxnLst/>
                <a:rect l="l" t="t" r="r" b="b"/>
                <a:pathLst>
                  <a:path w="42566" h="1025" extrusionOk="0">
                    <a:moveTo>
                      <a:pt x="10943" y="1"/>
                    </a:moveTo>
                    <a:cubicBezTo>
                      <a:pt x="8847" y="191"/>
                      <a:pt x="6728" y="370"/>
                      <a:pt x="4620" y="548"/>
                    </a:cubicBezTo>
                    <a:cubicBezTo>
                      <a:pt x="3084" y="727"/>
                      <a:pt x="1537" y="882"/>
                      <a:pt x="1" y="1001"/>
                    </a:cubicBezTo>
                    <a:cubicBezTo>
                      <a:pt x="2561" y="1013"/>
                      <a:pt x="5120" y="1013"/>
                      <a:pt x="7680" y="1025"/>
                    </a:cubicBezTo>
                    <a:cubicBezTo>
                      <a:pt x="13502" y="1013"/>
                      <a:pt x="19301" y="1001"/>
                      <a:pt x="25123" y="906"/>
                    </a:cubicBezTo>
                    <a:cubicBezTo>
                      <a:pt x="30945" y="846"/>
                      <a:pt x="36743" y="715"/>
                      <a:pt x="42566" y="513"/>
                    </a:cubicBezTo>
                    <a:cubicBezTo>
                      <a:pt x="36743" y="310"/>
                      <a:pt x="30945" y="179"/>
                      <a:pt x="25123" y="108"/>
                    </a:cubicBezTo>
                    <a:cubicBezTo>
                      <a:pt x="20396" y="48"/>
                      <a:pt x="15657" y="13"/>
                      <a:pt x="10943"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7" name="Google Shape;237;p28"/>
              <p:cNvSpPr/>
              <p:nvPr/>
            </p:nvSpPr>
            <p:spPr>
              <a:xfrm>
                <a:off x="4391300" y="3197250"/>
                <a:ext cx="786450" cy="23825"/>
              </a:xfrm>
              <a:custGeom>
                <a:avLst/>
                <a:gdLst/>
                <a:ahLst/>
                <a:cxnLst/>
                <a:rect l="l" t="t" r="r" b="b"/>
                <a:pathLst>
                  <a:path w="31458" h="953" extrusionOk="0">
                    <a:moveTo>
                      <a:pt x="8478" y="0"/>
                    </a:moveTo>
                    <a:cubicBezTo>
                      <a:pt x="5668" y="381"/>
                      <a:pt x="2835" y="691"/>
                      <a:pt x="1" y="953"/>
                    </a:cubicBezTo>
                    <a:cubicBezTo>
                      <a:pt x="2918" y="941"/>
                      <a:pt x="5811" y="929"/>
                      <a:pt x="8716" y="893"/>
                    </a:cubicBezTo>
                    <a:cubicBezTo>
                      <a:pt x="10383" y="882"/>
                      <a:pt x="13443" y="858"/>
                      <a:pt x="15098" y="822"/>
                    </a:cubicBezTo>
                    <a:cubicBezTo>
                      <a:pt x="20551" y="751"/>
                      <a:pt x="26016" y="631"/>
                      <a:pt x="31457" y="453"/>
                    </a:cubicBezTo>
                    <a:cubicBezTo>
                      <a:pt x="26016" y="262"/>
                      <a:pt x="20551" y="143"/>
                      <a:pt x="15098" y="84"/>
                    </a:cubicBezTo>
                    <a:cubicBezTo>
                      <a:pt x="13431" y="48"/>
                      <a:pt x="10371" y="24"/>
                      <a:pt x="871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8" name="Google Shape;238;p28"/>
              <p:cNvSpPr/>
              <p:nvPr/>
            </p:nvSpPr>
            <p:spPr>
              <a:xfrm>
                <a:off x="3401900" y="3199925"/>
                <a:ext cx="395025" cy="17875"/>
              </a:xfrm>
              <a:custGeom>
                <a:avLst/>
                <a:gdLst/>
                <a:ahLst/>
                <a:cxnLst/>
                <a:rect l="l" t="t" r="r" b="b"/>
                <a:pathLst>
                  <a:path w="15801" h="715" extrusionOk="0">
                    <a:moveTo>
                      <a:pt x="14288" y="1"/>
                    </a:moveTo>
                    <a:cubicBezTo>
                      <a:pt x="9526" y="84"/>
                      <a:pt x="4763" y="179"/>
                      <a:pt x="1" y="346"/>
                    </a:cubicBezTo>
                    <a:cubicBezTo>
                      <a:pt x="5263" y="524"/>
                      <a:pt x="10538" y="644"/>
                      <a:pt x="15800" y="715"/>
                    </a:cubicBezTo>
                    <a:cubicBezTo>
                      <a:pt x="15372" y="513"/>
                      <a:pt x="14967" y="298"/>
                      <a:pt x="14598" y="155"/>
                    </a:cubicBezTo>
                    <a:cubicBezTo>
                      <a:pt x="14514" y="96"/>
                      <a:pt x="14407" y="48"/>
                      <a:pt x="14288"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9" name="Google Shape;239;p28"/>
              <p:cNvSpPr/>
              <p:nvPr/>
            </p:nvSpPr>
            <p:spPr>
              <a:xfrm>
                <a:off x="3381075" y="3174325"/>
                <a:ext cx="356300" cy="16400"/>
              </a:xfrm>
              <a:custGeom>
                <a:avLst/>
                <a:gdLst/>
                <a:ahLst/>
                <a:cxnLst/>
                <a:rect l="l" t="t" r="r" b="b"/>
                <a:pathLst>
                  <a:path w="14252" h="656" extrusionOk="0">
                    <a:moveTo>
                      <a:pt x="12823" y="1"/>
                    </a:moveTo>
                    <a:cubicBezTo>
                      <a:pt x="8537" y="72"/>
                      <a:pt x="4274" y="167"/>
                      <a:pt x="0" y="310"/>
                    </a:cubicBezTo>
                    <a:cubicBezTo>
                      <a:pt x="4751" y="477"/>
                      <a:pt x="9513" y="584"/>
                      <a:pt x="14252" y="656"/>
                    </a:cubicBezTo>
                    <a:cubicBezTo>
                      <a:pt x="13776" y="453"/>
                      <a:pt x="13299" y="227"/>
                      <a:pt x="12823"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0" name="Google Shape;240;p28"/>
              <p:cNvSpPr/>
              <p:nvPr/>
            </p:nvSpPr>
            <p:spPr>
              <a:xfrm>
                <a:off x="4631825" y="3172250"/>
                <a:ext cx="556925" cy="20850"/>
              </a:xfrm>
              <a:custGeom>
                <a:avLst/>
                <a:gdLst/>
                <a:ahLst/>
                <a:cxnLst/>
                <a:rect l="l" t="t" r="r" b="b"/>
                <a:pathLst>
                  <a:path w="22277" h="834" extrusionOk="0">
                    <a:moveTo>
                      <a:pt x="5132" y="0"/>
                    </a:moveTo>
                    <a:cubicBezTo>
                      <a:pt x="4620" y="84"/>
                      <a:pt x="4084" y="191"/>
                      <a:pt x="3560" y="274"/>
                    </a:cubicBezTo>
                    <a:cubicBezTo>
                      <a:pt x="3548" y="393"/>
                      <a:pt x="3524" y="512"/>
                      <a:pt x="3513" y="619"/>
                    </a:cubicBezTo>
                    <a:cubicBezTo>
                      <a:pt x="3502" y="691"/>
                      <a:pt x="3446" y="723"/>
                      <a:pt x="3385" y="723"/>
                    </a:cubicBezTo>
                    <a:cubicBezTo>
                      <a:pt x="3304" y="723"/>
                      <a:pt x="3215" y="667"/>
                      <a:pt x="3215" y="572"/>
                    </a:cubicBezTo>
                    <a:cubicBezTo>
                      <a:pt x="3215" y="500"/>
                      <a:pt x="3227" y="417"/>
                      <a:pt x="3227" y="334"/>
                    </a:cubicBezTo>
                    <a:lnTo>
                      <a:pt x="3227" y="334"/>
                    </a:lnTo>
                    <a:cubicBezTo>
                      <a:pt x="2155" y="512"/>
                      <a:pt x="1072" y="679"/>
                      <a:pt x="0" y="834"/>
                    </a:cubicBezTo>
                    <a:lnTo>
                      <a:pt x="48" y="834"/>
                    </a:lnTo>
                    <a:cubicBezTo>
                      <a:pt x="1429" y="810"/>
                      <a:pt x="5632" y="774"/>
                      <a:pt x="7013" y="739"/>
                    </a:cubicBezTo>
                    <a:cubicBezTo>
                      <a:pt x="12097" y="667"/>
                      <a:pt x="17193" y="560"/>
                      <a:pt x="22277" y="381"/>
                    </a:cubicBezTo>
                    <a:cubicBezTo>
                      <a:pt x="17193" y="203"/>
                      <a:pt x="12097" y="96"/>
                      <a:pt x="7013" y="24"/>
                    </a:cubicBezTo>
                    <a:cubicBezTo>
                      <a:pt x="6596" y="24"/>
                      <a:pt x="5906" y="12"/>
                      <a:pt x="5132"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1" name="Google Shape;241;p28"/>
              <p:cNvSpPr/>
              <p:nvPr/>
            </p:nvSpPr>
            <p:spPr>
              <a:xfrm>
                <a:off x="3359925" y="3148725"/>
                <a:ext cx="318825" cy="14925"/>
              </a:xfrm>
              <a:custGeom>
                <a:avLst/>
                <a:gdLst/>
                <a:ahLst/>
                <a:cxnLst/>
                <a:rect l="l" t="t" r="r" b="b"/>
                <a:pathLst>
                  <a:path w="12753" h="597" extrusionOk="0">
                    <a:moveTo>
                      <a:pt x="11562" y="1"/>
                    </a:moveTo>
                    <a:cubicBezTo>
                      <a:pt x="7704" y="60"/>
                      <a:pt x="3846" y="144"/>
                      <a:pt x="1" y="286"/>
                    </a:cubicBezTo>
                    <a:cubicBezTo>
                      <a:pt x="4251" y="429"/>
                      <a:pt x="8490" y="525"/>
                      <a:pt x="12752" y="596"/>
                    </a:cubicBezTo>
                    <a:cubicBezTo>
                      <a:pt x="12348" y="406"/>
                      <a:pt x="11967" y="203"/>
                      <a:pt x="11562"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2" name="Google Shape;242;p28"/>
              <p:cNvSpPr/>
              <p:nvPr/>
            </p:nvSpPr>
            <p:spPr>
              <a:xfrm>
                <a:off x="4801475" y="3147550"/>
                <a:ext cx="398000" cy="16675"/>
              </a:xfrm>
              <a:custGeom>
                <a:avLst/>
                <a:gdLst/>
                <a:ahLst/>
                <a:cxnLst/>
                <a:rect l="l" t="t" r="r" b="b"/>
                <a:pathLst>
                  <a:path w="15920" h="667" extrusionOk="0">
                    <a:moveTo>
                      <a:pt x="3144" y="0"/>
                    </a:moveTo>
                    <a:cubicBezTo>
                      <a:pt x="2096" y="238"/>
                      <a:pt x="1048" y="464"/>
                      <a:pt x="1" y="667"/>
                    </a:cubicBezTo>
                    <a:cubicBezTo>
                      <a:pt x="775" y="667"/>
                      <a:pt x="1418" y="667"/>
                      <a:pt x="1727" y="655"/>
                    </a:cubicBezTo>
                    <a:cubicBezTo>
                      <a:pt x="6466" y="584"/>
                      <a:pt x="11181" y="476"/>
                      <a:pt x="15919" y="310"/>
                    </a:cubicBezTo>
                    <a:cubicBezTo>
                      <a:pt x="11657" y="167"/>
                      <a:pt x="7395" y="72"/>
                      <a:pt x="314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3" name="Google Shape;243;p28"/>
              <p:cNvSpPr/>
              <p:nvPr/>
            </p:nvSpPr>
            <p:spPr>
              <a:xfrm>
                <a:off x="3338500" y="3122525"/>
                <a:ext cx="286675" cy="14025"/>
              </a:xfrm>
              <a:custGeom>
                <a:avLst/>
                <a:gdLst/>
                <a:ahLst/>
                <a:cxnLst/>
                <a:rect l="l" t="t" r="r" b="b"/>
                <a:pathLst>
                  <a:path w="11467" h="561" extrusionOk="0">
                    <a:moveTo>
                      <a:pt x="10502" y="1"/>
                    </a:moveTo>
                    <a:cubicBezTo>
                      <a:pt x="7013" y="84"/>
                      <a:pt x="3513" y="156"/>
                      <a:pt x="1" y="275"/>
                    </a:cubicBezTo>
                    <a:cubicBezTo>
                      <a:pt x="3834" y="406"/>
                      <a:pt x="7656" y="477"/>
                      <a:pt x="11466" y="561"/>
                    </a:cubicBezTo>
                    <a:cubicBezTo>
                      <a:pt x="11133" y="370"/>
                      <a:pt x="10823" y="203"/>
                      <a:pt x="10502"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4" name="Google Shape;244;p28"/>
              <p:cNvSpPr/>
              <p:nvPr/>
            </p:nvSpPr>
            <p:spPr>
              <a:xfrm>
                <a:off x="4933050" y="3123125"/>
                <a:ext cx="276850" cy="13425"/>
              </a:xfrm>
              <a:custGeom>
                <a:avLst/>
                <a:gdLst/>
                <a:ahLst/>
                <a:cxnLst/>
                <a:rect l="l" t="t" r="r" b="b"/>
                <a:pathLst>
                  <a:path w="11074" h="537" extrusionOk="0">
                    <a:moveTo>
                      <a:pt x="381" y="1"/>
                    </a:moveTo>
                    <a:lnTo>
                      <a:pt x="381" y="1"/>
                    </a:lnTo>
                    <a:cubicBezTo>
                      <a:pt x="453" y="156"/>
                      <a:pt x="393" y="394"/>
                      <a:pt x="143" y="453"/>
                    </a:cubicBezTo>
                    <a:cubicBezTo>
                      <a:pt x="107" y="477"/>
                      <a:pt x="72" y="477"/>
                      <a:pt x="36" y="489"/>
                    </a:cubicBezTo>
                    <a:lnTo>
                      <a:pt x="0" y="537"/>
                    </a:lnTo>
                    <a:cubicBezTo>
                      <a:pt x="3679" y="453"/>
                      <a:pt x="7382" y="382"/>
                      <a:pt x="11073" y="263"/>
                    </a:cubicBezTo>
                    <a:cubicBezTo>
                      <a:pt x="7513" y="144"/>
                      <a:pt x="3941" y="72"/>
                      <a:pt x="381"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5" name="Google Shape;245;p28"/>
              <p:cNvSpPr/>
              <p:nvPr/>
            </p:nvSpPr>
            <p:spPr>
              <a:xfrm>
                <a:off x="3317675" y="3096650"/>
                <a:ext cx="261350" cy="12525"/>
              </a:xfrm>
              <a:custGeom>
                <a:avLst/>
                <a:gdLst/>
                <a:ahLst/>
                <a:cxnLst/>
                <a:rect l="l" t="t" r="r" b="b"/>
                <a:pathLst>
                  <a:path w="10454" h="501" extrusionOk="0">
                    <a:moveTo>
                      <a:pt x="9644" y="0"/>
                    </a:moveTo>
                    <a:cubicBezTo>
                      <a:pt x="6429" y="72"/>
                      <a:pt x="3215" y="131"/>
                      <a:pt x="0" y="250"/>
                    </a:cubicBezTo>
                    <a:cubicBezTo>
                      <a:pt x="3489" y="369"/>
                      <a:pt x="6965" y="441"/>
                      <a:pt x="10454" y="500"/>
                    </a:cubicBezTo>
                    <a:cubicBezTo>
                      <a:pt x="10180" y="345"/>
                      <a:pt x="9918" y="179"/>
                      <a:pt x="964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6" name="Google Shape;246;p28"/>
              <p:cNvSpPr/>
              <p:nvPr/>
            </p:nvSpPr>
            <p:spPr>
              <a:xfrm>
                <a:off x="4944950" y="3096350"/>
                <a:ext cx="275650" cy="13425"/>
              </a:xfrm>
              <a:custGeom>
                <a:avLst/>
                <a:gdLst/>
                <a:ahLst/>
                <a:cxnLst/>
                <a:rect l="l" t="t" r="r" b="b"/>
                <a:pathLst>
                  <a:path w="11026" h="537" extrusionOk="0">
                    <a:moveTo>
                      <a:pt x="262" y="0"/>
                    </a:moveTo>
                    <a:cubicBezTo>
                      <a:pt x="179" y="191"/>
                      <a:pt x="84" y="369"/>
                      <a:pt x="1" y="536"/>
                    </a:cubicBezTo>
                    <a:cubicBezTo>
                      <a:pt x="3691" y="453"/>
                      <a:pt x="7359" y="381"/>
                      <a:pt x="11026" y="262"/>
                    </a:cubicBezTo>
                    <a:cubicBezTo>
                      <a:pt x="7442" y="143"/>
                      <a:pt x="3846" y="72"/>
                      <a:pt x="262"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7" name="Google Shape;247;p28"/>
              <p:cNvSpPr/>
              <p:nvPr/>
            </p:nvSpPr>
            <p:spPr>
              <a:xfrm>
                <a:off x="4957450" y="3069850"/>
                <a:ext cx="273875" cy="13425"/>
              </a:xfrm>
              <a:custGeom>
                <a:avLst/>
                <a:gdLst/>
                <a:ahLst/>
                <a:cxnLst/>
                <a:rect l="l" t="t" r="r" b="b"/>
                <a:pathLst>
                  <a:path w="10955" h="537" extrusionOk="0">
                    <a:moveTo>
                      <a:pt x="215" y="1"/>
                    </a:moveTo>
                    <a:cubicBezTo>
                      <a:pt x="132" y="179"/>
                      <a:pt x="72" y="370"/>
                      <a:pt x="1" y="536"/>
                    </a:cubicBezTo>
                    <a:lnTo>
                      <a:pt x="24" y="536"/>
                    </a:lnTo>
                    <a:cubicBezTo>
                      <a:pt x="3680" y="441"/>
                      <a:pt x="7311" y="382"/>
                      <a:pt x="10954" y="263"/>
                    </a:cubicBezTo>
                    <a:cubicBezTo>
                      <a:pt x="7371" y="143"/>
                      <a:pt x="3787" y="72"/>
                      <a:pt x="215"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8" name="Google Shape;248;p28"/>
              <p:cNvSpPr/>
              <p:nvPr/>
            </p:nvSpPr>
            <p:spPr>
              <a:xfrm>
                <a:off x="3296525" y="3070450"/>
                <a:ext cx="241425" cy="11925"/>
              </a:xfrm>
              <a:custGeom>
                <a:avLst/>
                <a:gdLst/>
                <a:ahLst/>
                <a:cxnLst/>
                <a:rect l="l" t="t" r="r" b="b"/>
                <a:pathLst>
                  <a:path w="9657" h="477" extrusionOk="0">
                    <a:moveTo>
                      <a:pt x="8990" y="0"/>
                    </a:moveTo>
                    <a:cubicBezTo>
                      <a:pt x="6001" y="84"/>
                      <a:pt x="2989" y="143"/>
                      <a:pt x="1" y="239"/>
                    </a:cubicBezTo>
                    <a:cubicBezTo>
                      <a:pt x="3215" y="358"/>
                      <a:pt x="6442" y="417"/>
                      <a:pt x="9657" y="477"/>
                    </a:cubicBezTo>
                    <a:cubicBezTo>
                      <a:pt x="9442" y="310"/>
                      <a:pt x="9216" y="167"/>
                      <a:pt x="8990"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9" name="Google Shape;249;p28"/>
              <p:cNvSpPr/>
              <p:nvPr/>
            </p:nvSpPr>
            <p:spPr>
              <a:xfrm>
                <a:off x="3275400" y="3044550"/>
                <a:ext cx="226825" cy="11625"/>
              </a:xfrm>
              <a:custGeom>
                <a:avLst/>
                <a:gdLst/>
                <a:ahLst/>
                <a:cxnLst/>
                <a:rect l="l" t="t" r="r" b="b"/>
                <a:pathLst>
                  <a:path w="9073" h="465" extrusionOk="0">
                    <a:moveTo>
                      <a:pt x="8573" y="1"/>
                    </a:moveTo>
                    <a:cubicBezTo>
                      <a:pt x="5715" y="72"/>
                      <a:pt x="2858" y="120"/>
                      <a:pt x="0" y="227"/>
                    </a:cubicBezTo>
                    <a:cubicBezTo>
                      <a:pt x="3013" y="322"/>
                      <a:pt x="6061" y="382"/>
                      <a:pt x="9073" y="465"/>
                    </a:cubicBezTo>
                    <a:cubicBezTo>
                      <a:pt x="8918" y="346"/>
                      <a:pt x="8751" y="227"/>
                      <a:pt x="8597" y="84"/>
                    </a:cubicBezTo>
                    <a:cubicBezTo>
                      <a:pt x="8585" y="60"/>
                      <a:pt x="8573" y="24"/>
                      <a:pt x="8573"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0" name="Google Shape;250;p28"/>
              <p:cNvSpPr/>
              <p:nvPr/>
            </p:nvSpPr>
            <p:spPr>
              <a:xfrm>
                <a:off x="4967575" y="3043350"/>
                <a:ext cx="274450" cy="13425"/>
              </a:xfrm>
              <a:custGeom>
                <a:avLst/>
                <a:gdLst/>
                <a:ahLst/>
                <a:cxnLst/>
                <a:rect l="l" t="t" r="r" b="b"/>
                <a:pathLst>
                  <a:path w="10978" h="537" extrusionOk="0">
                    <a:moveTo>
                      <a:pt x="167" y="1"/>
                    </a:moveTo>
                    <a:cubicBezTo>
                      <a:pt x="108" y="180"/>
                      <a:pt x="48" y="358"/>
                      <a:pt x="0" y="537"/>
                    </a:cubicBezTo>
                    <a:lnTo>
                      <a:pt x="1143" y="525"/>
                    </a:lnTo>
                    <a:cubicBezTo>
                      <a:pt x="4418" y="430"/>
                      <a:pt x="7692" y="394"/>
                      <a:pt x="10978" y="263"/>
                    </a:cubicBezTo>
                    <a:cubicBezTo>
                      <a:pt x="7704" y="156"/>
                      <a:pt x="4430" y="108"/>
                      <a:pt x="1143" y="13"/>
                    </a:cubicBezTo>
                    <a:lnTo>
                      <a:pt x="167"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1" name="Google Shape;251;p28"/>
              <p:cNvSpPr/>
              <p:nvPr/>
            </p:nvSpPr>
            <p:spPr>
              <a:xfrm>
                <a:off x="3519175" y="3043650"/>
                <a:ext cx="625" cy="475"/>
              </a:xfrm>
              <a:custGeom>
                <a:avLst/>
                <a:gdLst/>
                <a:ahLst/>
                <a:cxnLst/>
                <a:rect l="l" t="t" r="r" b="b"/>
                <a:pathLst>
                  <a:path w="25" h="19" extrusionOk="0">
                    <a:moveTo>
                      <a:pt x="1" y="1"/>
                    </a:moveTo>
                    <a:cubicBezTo>
                      <a:pt x="7" y="13"/>
                      <a:pt x="13" y="19"/>
                      <a:pt x="17" y="19"/>
                    </a:cubicBezTo>
                    <a:cubicBezTo>
                      <a:pt x="21" y="19"/>
                      <a:pt x="24" y="13"/>
                      <a:pt x="2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grpSp>
        <p:nvGrpSpPr>
          <p:cNvPr id="3" name="!!2">
            <a:extLst>
              <a:ext uri="{FF2B5EF4-FFF2-40B4-BE49-F238E27FC236}">
                <a16:creationId xmlns:a16="http://schemas.microsoft.com/office/drawing/2014/main" id="{1098DB5C-46AF-40AB-B065-7600FB3E1A7A}"/>
              </a:ext>
            </a:extLst>
          </p:cNvPr>
          <p:cNvGrpSpPr/>
          <p:nvPr/>
        </p:nvGrpSpPr>
        <p:grpSpPr>
          <a:xfrm>
            <a:off x="-1946841" y="412378"/>
            <a:ext cx="4315471" cy="4091820"/>
            <a:chOff x="-1460131" y="309283"/>
            <a:chExt cx="3236603" cy="3068865"/>
          </a:xfrm>
        </p:grpSpPr>
        <p:grpSp>
          <p:nvGrpSpPr>
            <p:cNvPr id="124" name="Google Shape;124;p28"/>
            <p:cNvGrpSpPr/>
            <p:nvPr/>
          </p:nvGrpSpPr>
          <p:grpSpPr>
            <a:xfrm rot="-1985458">
              <a:off x="-1460131" y="385483"/>
              <a:ext cx="3236603" cy="2992665"/>
              <a:chOff x="2483025" y="1774950"/>
              <a:chExt cx="1815750" cy="1678900"/>
            </a:xfrm>
          </p:grpSpPr>
          <p:sp>
            <p:nvSpPr>
              <p:cNvPr id="125" name="Google Shape;125;p28"/>
              <p:cNvSpPr/>
              <p:nvPr/>
            </p:nvSpPr>
            <p:spPr>
              <a:xfrm>
                <a:off x="2546425" y="1800350"/>
                <a:ext cx="1653525" cy="1653500"/>
              </a:xfrm>
              <a:custGeom>
                <a:avLst/>
                <a:gdLst/>
                <a:ahLst/>
                <a:cxnLst/>
                <a:rect l="l" t="t" r="r" b="b"/>
                <a:pathLst>
                  <a:path w="66141" h="66140" extrusionOk="0">
                    <a:moveTo>
                      <a:pt x="33077" y="1144"/>
                    </a:moveTo>
                    <a:cubicBezTo>
                      <a:pt x="50674" y="1144"/>
                      <a:pt x="64997" y="15467"/>
                      <a:pt x="64997" y="33064"/>
                    </a:cubicBezTo>
                    <a:cubicBezTo>
                      <a:pt x="64997" y="50673"/>
                      <a:pt x="50674" y="64997"/>
                      <a:pt x="33077" y="64997"/>
                    </a:cubicBezTo>
                    <a:cubicBezTo>
                      <a:pt x="15467" y="64997"/>
                      <a:pt x="1144" y="50673"/>
                      <a:pt x="1144" y="33064"/>
                    </a:cubicBezTo>
                    <a:cubicBezTo>
                      <a:pt x="1144" y="15467"/>
                      <a:pt x="15467" y="1144"/>
                      <a:pt x="33077" y="1144"/>
                    </a:cubicBezTo>
                    <a:close/>
                    <a:moveTo>
                      <a:pt x="33077" y="1"/>
                    </a:moveTo>
                    <a:cubicBezTo>
                      <a:pt x="14836" y="1"/>
                      <a:pt x="1" y="14836"/>
                      <a:pt x="1" y="33064"/>
                    </a:cubicBezTo>
                    <a:cubicBezTo>
                      <a:pt x="1" y="51304"/>
                      <a:pt x="14836" y="66140"/>
                      <a:pt x="33077" y="66140"/>
                    </a:cubicBezTo>
                    <a:cubicBezTo>
                      <a:pt x="51317" y="66140"/>
                      <a:pt x="66140" y="51304"/>
                      <a:pt x="66140" y="33064"/>
                    </a:cubicBezTo>
                    <a:cubicBezTo>
                      <a:pt x="66140" y="14836"/>
                      <a:pt x="51305" y="1"/>
                      <a:pt x="330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26" name="Google Shape;126;p28"/>
              <p:cNvSpPr/>
              <p:nvPr/>
            </p:nvSpPr>
            <p:spPr>
              <a:xfrm>
                <a:off x="3422725" y="3171350"/>
                <a:ext cx="425675" cy="206900"/>
              </a:xfrm>
              <a:custGeom>
                <a:avLst/>
                <a:gdLst/>
                <a:ahLst/>
                <a:cxnLst/>
                <a:rect l="l" t="t" r="r" b="b"/>
                <a:pathLst>
                  <a:path w="17027" h="8276" extrusionOk="0">
                    <a:moveTo>
                      <a:pt x="17027" y="1"/>
                    </a:moveTo>
                    <a:cubicBezTo>
                      <a:pt x="17027" y="1"/>
                      <a:pt x="16848" y="215"/>
                      <a:pt x="16503" y="584"/>
                    </a:cubicBezTo>
                    <a:cubicBezTo>
                      <a:pt x="16193" y="953"/>
                      <a:pt x="15705" y="1477"/>
                      <a:pt x="15050" y="2060"/>
                    </a:cubicBezTo>
                    <a:cubicBezTo>
                      <a:pt x="13753" y="3251"/>
                      <a:pt x="11741" y="4620"/>
                      <a:pt x="9312" y="5668"/>
                    </a:cubicBezTo>
                    <a:cubicBezTo>
                      <a:pt x="6895" y="6740"/>
                      <a:pt x="4525" y="7359"/>
                      <a:pt x="2811" y="7728"/>
                    </a:cubicBezTo>
                    <a:cubicBezTo>
                      <a:pt x="1954" y="7918"/>
                      <a:pt x="1251" y="8049"/>
                      <a:pt x="763" y="8144"/>
                    </a:cubicBezTo>
                    <a:cubicBezTo>
                      <a:pt x="263" y="8228"/>
                      <a:pt x="1" y="8275"/>
                      <a:pt x="1" y="8275"/>
                    </a:cubicBezTo>
                    <a:cubicBezTo>
                      <a:pt x="1" y="8275"/>
                      <a:pt x="287" y="8264"/>
                      <a:pt x="775" y="8252"/>
                    </a:cubicBezTo>
                    <a:cubicBezTo>
                      <a:pt x="1275" y="8216"/>
                      <a:pt x="1989" y="8168"/>
                      <a:pt x="2870" y="8061"/>
                    </a:cubicBezTo>
                    <a:cubicBezTo>
                      <a:pt x="4633" y="7859"/>
                      <a:pt x="7085" y="7406"/>
                      <a:pt x="9597" y="6311"/>
                    </a:cubicBezTo>
                    <a:cubicBezTo>
                      <a:pt x="12133" y="5216"/>
                      <a:pt x="14110" y="3632"/>
                      <a:pt x="15301" y="2310"/>
                    </a:cubicBezTo>
                    <a:cubicBezTo>
                      <a:pt x="15908" y="1656"/>
                      <a:pt x="16336" y="1072"/>
                      <a:pt x="16610" y="655"/>
                    </a:cubicBezTo>
                    <a:cubicBezTo>
                      <a:pt x="16896" y="239"/>
                      <a:pt x="17027" y="1"/>
                      <a:pt x="1702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 name="Google Shape;127;p28"/>
              <p:cNvSpPr/>
              <p:nvPr/>
            </p:nvSpPr>
            <p:spPr>
              <a:xfrm>
                <a:off x="3488525" y="3212725"/>
                <a:ext cx="233375" cy="116700"/>
              </a:xfrm>
              <a:custGeom>
                <a:avLst/>
                <a:gdLst/>
                <a:ahLst/>
                <a:cxnLst/>
                <a:rect l="l" t="t" r="r" b="b"/>
                <a:pathLst>
                  <a:path w="9335" h="4668" extrusionOk="0">
                    <a:moveTo>
                      <a:pt x="9335" y="1"/>
                    </a:moveTo>
                    <a:cubicBezTo>
                      <a:pt x="9335" y="1"/>
                      <a:pt x="9216" y="84"/>
                      <a:pt x="9001" y="251"/>
                    </a:cubicBezTo>
                    <a:cubicBezTo>
                      <a:pt x="8799" y="417"/>
                      <a:pt x="8466" y="655"/>
                      <a:pt x="8085" y="917"/>
                    </a:cubicBezTo>
                    <a:cubicBezTo>
                      <a:pt x="7287" y="1477"/>
                      <a:pt x="6180" y="2168"/>
                      <a:pt x="4894" y="2810"/>
                    </a:cubicBezTo>
                    <a:cubicBezTo>
                      <a:pt x="3620" y="3453"/>
                      <a:pt x="2393" y="3930"/>
                      <a:pt x="1489" y="4227"/>
                    </a:cubicBezTo>
                    <a:cubicBezTo>
                      <a:pt x="1036" y="4370"/>
                      <a:pt x="667" y="4477"/>
                      <a:pt x="405" y="4549"/>
                    </a:cubicBezTo>
                    <a:cubicBezTo>
                      <a:pt x="143" y="4632"/>
                      <a:pt x="0" y="4668"/>
                      <a:pt x="0" y="4668"/>
                    </a:cubicBezTo>
                    <a:lnTo>
                      <a:pt x="417" y="4668"/>
                    </a:lnTo>
                    <a:cubicBezTo>
                      <a:pt x="691" y="4656"/>
                      <a:pt x="1072" y="4632"/>
                      <a:pt x="1560" y="4573"/>
                    </a:cubicBezTo>
                    <a:cubicBezTo>
                      <a:pt x="2524" y="4430"/>
                      <a:pt x="3858" y="4108"/>
                      <a:pt x="5203" y="3441"/>
                    </a:cubicBezTo>
                    <a:cubicBezTo>
                      <a:pt x="6561" y="2751"/>
                      <a:pt x="7620" y="1894"/>
                      <a:pt x="8299" y="1191"/>
                    </a:cubicBezTo>
                    <a:cubicBezTo>
                      <a:pt x="8644" y="834"/>
                      <a:pt x="8918" y="536"/>
                      <a:pt x="9073" y="322"/>
                    </a:cubicBezTo>
                    <a:cubicBezTo>
                      <a:pt x="9239" y="120"/>
                      <a:pt x="9335" y="1"/>
                      <a:pt x="933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 name="Google Shape;128;p28"/>
              <p:cNvSpPr/>
              <p:nvPr/>
            </p:nvSpPr>
            <p:spPr>
              <a:xfrm>
                <a:off x="3550725" y="3216000"/>
                <a:ext cx="75050" cy="50925"/>
              </a:xfrm>
              <a:custGeom>
                <a:avLst/>
                <a:gdLst/>
                <a:ahLst/>
                <a:cxnLst/>
                <a:rect l="l" t="t" r="r" b="b"/>
                <a:pathLst>
                  <a:path w="3002" h="2037" extrusionOk="0">
                    <a:moveTo>
                      <a:pt x="3001" y="1"/>
                    </a:moveTo>
                    <a:cubicBezTo>
                      <a:pt x="3001" y="1"/>
                      <a:pt x="2132" y="167"/>
                      <a:pt x="1310" y="727"/>
                    </a:cubicBezTo>
                    <a:cubicBezTo>
                      <a:pt x="477" y="1298"/>
                      <a:pt x="1" y="2037"/>
                      <a:pt x="1" y="2037"/>
                    </a:cubicBezTo>
                    <a:cubicBezTo>
                      <a:pt x="1" y="2037"/>
                      <a:pt x="858" y="1870"/>
                      <a:pt x="1691" y="1310"/>
                    </a:cubicBezTo>
                    <a:cubicBezTo>
                      <a:pt x="2525" y="739"/>
                      <a:pt x="3001" y="1"/>
                      <a:pt x="300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 name="Google Shape;129;p28"/>
              <p:cNvSpPr/>
              <p:nvPr/>
            </p:nvSpPr>
            <p:spPr>
              <a:xfrm>
                <a:off x="3539125" y="3190600"/>
                <a:ext cx="61925" cy="30250"/>
              </a:xfrm>
              <a:custGeom>
                <a:avLst/>
                <a:gdLst/>
                <a:ahLst/>
                <a:cxnLst/>
                <a:rect l="l" t="t" r="r" b="b"/>
                <a:pathLst>
                  <a:path w="2477" h="1210" extrusionOk="0">
                    <a:moveTo>
                      <a:pt x="2350" y="1"/>
                    </a:moveTo>
                    <a:cubicBezTo>
                      <a:pt x="2117" y="1"/>
                      <a:pt x="1597" y="34"/>
                      <a:pt x="1084" y="290"/>
                    </a:cubicBezTo>
                    <a:cubicBezTo>
                      <a:pt x="405" y="636"/>
                      <a:pt x="0" y="1207"/>
                      <a:pt x="0" y="1207"/>
                    </a:cubicBezTo>
                    <a:cubicBezTo>
                      <a:pt x="0" y="1207"/>
                      <a:pt x="37" y="1210"/>
                      <a:pt x="102" y="1210"/>
                    </a:cubicBezTo>
                    <a:cubicBezTo>
                      <a:pt x="320" y="1210"/>
                      <a:pt x="858" y="1181"/>
                      <a:pt x="1381" y="933"/>
                    </a:cubicBezTo>
                    <a:cubicBezTo>
                      <a:pt x="2072" y="588"/>
                      <a:pt x="2477" y="5"/>
                      <a:pt x="2477" y="5"/>
                    </a:cubicBezTo>
                    <a:cubicBezTo>
                      <a:pt x="2477" y="5"/>
                      <a:pt x="2431" y="1"/>
                      <a:pt x="235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 name="Google Shape;130;p28"/>
              <p:cNvSpPr/>
              <p:nvPr/>
            </p:nvSpPr>
            <p:spPr>
              <a:xfrm>
                <a:off x="2764025" y="1887850"/>
                <a:ext cx="393825" cy="307225"/>
              </a:xfrm>
              <a:custGeom>
                <a:avLst/>
                <a:gdLst/>
                <a:ahLst/>
                <a:cxnLst/>
                <a:rect l="l" t="t" r="r" b="b"/>
                <a:pathLst>
                  <a:path w="15753" h="12289" extrusionOk="0">
                    <a:moveTo>
                      <a:pt x="15752" y="1"/>
                    </a:moveTo>
                    <a:lnTo>
                      <a:pt x="15752" y="1"/>
                    </a:lnTo>
                    <a:cubicBezTo>
                      <a:pt x="15752" y="1"/>
                      <a:pt x="15467" y="72"/>
                      <a:pt x="14967" y="191"/>
                    </a:cubicBezTo>
                    <a:cubicBezTo>
                      <a:pt x="14705" y="251"/>
                      <a:pt x="14395" y="334"/>
                      <a:pt x="14050" y="453"/>
                    </a:cubicBezTo>
                    <a:cubicBezTo>
                      <a:pt x="13693" y="572"/>
                      <a:pt x="13300" y="692"/>
                      <a:pt x="12859" y="870"/>
                    </a:cubicBezTo>
                    <a:cubicBezTo>
                      <a:pt x="12431" y="1037"/>
                      <a:pt x="11954" y="1215"/>
                      <a:pt x="11466" y="1454"/>
                    </a:cubicBezTo>
                    <a:cubicBezTo>
                      <a:pt x="10978" y="1668"/>
                      <a:pt x="10454" y="1942"/>
                      <a:pt x="9906" y="2227"/>
                    </a:cubicBezTo>
                    <a:cubicBezTo>
                      <a:pt x="8811" y="2823"/>
                      <a:pt x="7668" y="3549"/>
                      <a:pt x="6537" y="4430"/>
                    </a:cubicBezTo>
                    <a:cubicBezTo>
                      <a:pt x="5418" y="5311"/>
                      <a:pt x="4430" y="6252"/>
                      <a:pt x="3596" y="7157"/>
                    </a:cubicBezTo>
                    <a:cubicBezTo>
                      <a:pt x="3191" y="7621"/>
                      <a:pt x="2787" y="8061"/>
                      <a:pt x="2465" y="8490"/>
                    </a:cubicBezTo>
                    <a:cubicBezTo>
                      <a:pt x="2120" y="8907"/>
                      <a:pt x="1822" y="9324"/>
                      <a:pt x="1548" y="9716"/>
                    </a:cubicBezTo>
                    <a:cubicBezTo>
                      <a:pt x="1286" y="10097"/>
                      <a:pt x="1060" y="10455"/>
                      <a:pt x="870" y="10776"/>
                    </a:cubicBezTo>
                    <a:cubicBezTo>
                      <a:pt x="679" y="11086"/>
                      <a:pt x="512" y="11371"/>
                      <a:pt x="393" y="11586"/>
                    </a:cubicBezTo>
                    <a:cubicBezTo>
                      <a:pt x="143" y="12038"/>
                      <a:pt x="0" y="12288"/>
                      <a:pt x="0" y="12288"/>
                    </a:cubicBezTo>
                    <a:cubicBezTo>
                      <a:pt x="0" y="12288"/>
                      <a:pt x="167" y="12062"/>
                      <a:pt x="477" y="11645"/>
                    </a:cubicBezTo>
                    <a:cubicBezTo>
                      <a:pt x="631" y="11443"/>
                      <a:pt x="810" y="11193"/>
                      <a:pt x="1048" y="10907"/>
                    </a:cubicBezTo>
                    <a:cubicBezTo>
                      <a:pt x="1286" y="10621"/>
                      <a:pt x="1524" y="10276"/>
                      <a:pt x="1834" y="9943"/>
                    </a:cubicBezTo>
                    <a:cubicBezTo>
                      <a:pt x="2132" y="9585"/>
                      <a:pt x="2465" y="9193"/>
                      <a:pt x="2834" y="8812"/>
                    </a:cubicBezTo>
                    <a:cubicBezTo>
                      <a:pt x="3191" y="8407"/>
                      <a:pt x="3608" y="8002"/>
                      <a:pt x="4025" y="7573"/>
                    </a:cubicBezTo>
                    <a:cubicBezTo>
                      <a:pt x="4882" y="6728"/>
                      <a:pt x="5882" y="5847"/>
                      <a:pt x="6966" y="4978"/>
                    </a:cubicBezTo>
                    <a:cubicBezTo>
                      <a:pt x="8073" y="4132"/>
                      <a:pt x="9168" y="3394"/>
                      <a:pt x="10204" y="2751"/>
                    </a:cubicBezTo>
                    <a:cubicBezTo>
                      <a:pt x="10716" y="2442"/>
                      <a:pt x="11216" y="2144"/>
                      <a:pt x="11692" y="1882"/>
                    </a:cubicBezTo>
                    <a:cubicBezTo>
                      <a:pt x="12145" y="1632"/>
                      <a:pt x="12597" y="1406"/>
                      <a:pt x="13014" y="1204"/>
                    </a:cubicBezTo>
                    <a:cubicBezTo>
                      <a:pt x="13431" y="989"/>
                      <a:pt x="13812" y="834"/>
                      <a:pt x="14145" y="680"/>
                    </a:cubicBezTo>
                    <a:cubicBezTo>
                      <a:pt x="14467" y="513"/>
                      <a:pt x="14764" y="394"/>
                      <a:pt x="15002" y="311"/>
                    </a:cubicBezTo>
                    <a:cubicBezTo>
                      <a:pt x="15478" y="96"/>
                      <a:pt x="15752" y="1"/>
                      <a:pt x="1575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 name="Google Shape;131;p28"/>
              <p:cNvSpPr/>
              <p:nvPr/>
            </p:nvSpPr>
            <p:spPr>
              <a:xfrm>
                <a:off x="2832175" y="1989650"/>
                <a:ext cx="202450" cy="180125"/>
              </a:xfrm>
              <a:custGeom>
                <a:avLst/>
                <a:gdLst/>
                <a:ahLst/>
                <a:cxnLst/>
                <a:rect l="l" t="t" r="r" b="b"/>
                <a:pathLst>
                  <a:path w="8098" h="7205" extrusionOk="0">
                    <a:moveTo>
                      <a:pt x="8097" y="1"/>
                    </a:moveTo>
                    <a:cubicBezTo>
                      <a:pt x="8097" y="1"/>
                      <a:pt x="7966" y="60"/>
                      <a:pt x="7716" y="179"/>
                    </a:cubicBezTo>
                    <a:cubicBezTo>
                      <a:pt x="7454" y="299"/>
                      <a:pt x="7085" y="477"/>
                      <a:pt x="6657" y="715"/>
                    </a:cubicBezTo>
                    <a:cubicBezTo>
                      <a:pt x="5776" y="1192"/>
                      <a:pt x="4621" y="1942"/>
                      <a:pt x="3466" y="2954"/>
                    </a:cubicBezTo>
                    <a:cubicBezTo>
                      <a:pt x="2335" y="3966"/>
                      <a:pt x="1465" y="5037"/>
                      <a:pt x="882" y="5847"/>
                    </a:cubicBezTo>
                    <a:cubicBezTo>
                      <a:pt x="584" y="6252"/>
                      <a:pt x="370" y="6597"/>
                      <a:pt x="227" y="6835"/>
                    </a:cubicBezTo>
                    <a:cubicBezTo>
                      <a:pt x="72" y="7073"/>
                      <a:pt x="1" y="7204"/>
                      <a:pt x="1" y="7204"/>
                    </a:cubicBezTo>
                    <a:lnTo>
                      <a:pt x="1132" y="6073"/>
                    </a:lnTo>
                    <a:cubicBezTo>
                      <a:pt x="1835" y="5394"/>
                      <a:pt x="2811" y="4454"/>
                      <a:pt x="3930" y="3466"/>
                    </a:cubicBezTo>
                    <a:cubicBezTo>
                      <a:pt x="5049" y="2489"/>
                      <a:pt x="6073" y="1608"/>
                      <a:pt x="6847" y="1001"/>
                    </a:cubicBezTo>
                    <a:cubicBezTo>
                      <a:pt x="7621" y="394"/>
                      <a:pt x="8097" y="1"/>
                      <a:pt x="809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 name="Google Shape;132;p28"/>
              <p:cNvSpPr/>
              <p:nvPr/>
            </p:nvSpPr>
            <p:spPr>
              <a:xfrm>
                <a:off x="2904825" y="2081625"/>
                <a:ext cx="61325" cy="47950"/>
              </a:xfrm>
              <a:custGeom>
                <a:avLst/>
                <a:gdLst/>
                <a:ahLst/>
                <a:cxnLst/>
                <a:rect l="l" t="t" r="r" b="b"/>
                <a:pathLst>
                  <a:path w="2453" h="1918" extrusionOk="0">
                    <a:moveTo>
                      <a:pt x="2453" y="1"/>
                    </a:moveTo>
                    <a:cubicBezTo>
                      <a:pt x="2453" y="1"/>
                      <a:pt x="1691" y="144"/>
                      <a:pt x="1012" y="680"/>
                    </a:cubicBezTo>
                    <a:cubicBezTo>
                      <a:pt x="322" y="1215"/>
                      <a:pt x="0" y="1918"/>
                      <a:pt x="0" y="1918"/>
                    </a:cubicBezTo>
                    <a:cubicBezTo>
                      <a:pt x="0" y="1918"/>
                      <a:pt x="762" y="1775"/>
                      <a:pt x="1441" y="1239"/>
                    </a:cubicBezTo>
                    <a:cubicBezTo>
                      <a:pt x="2131" y="703"/>
                      <a:pt x="2453" y="1"/>
                      <a:pt x="245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 name="Google Shape;133;p28"/>
              <p:cNvSpPr/>
              <p:nvPr/>
            </p:nvSpPr>
            <p:spPr>
              <a:xfrm>
                <a:off x="4110925" y="2429900"/>
                <a:ext cx="29200" cy="310775"/>
              </a:xfrm>
              <a:custGeom>
                <a:avLst/>
                <a:gdLst/>
                <a:ahLst/>
                <a:cxnLst/>
                <a:rect l="l" t="t" r="r" b="b"/>
                <a:pathLst>
                  <a:path w="1168" h="12431" extrusionOk="0">
                    <a:moveTo>
                      <a:pt x="0" y="0"/>
                    </a:moveTo>
                    <a:cubicBezTo>
                      <a:pt x="0" y="0"/>
                      <a:pt x="24" y="179"/>
                      <a:pt x="48" y="488"/>
                    </a:cubicBezTo>
                    <a:cubicBezTo>
                      <a:pt x="95" y="798"/>
                      <a:pt x="143" y="1262"/>
                      <a:pt x="179" y="1834"/>
                    </a:cubicBezTo>
                    <a:cubicBezTo>
                      <a:pt x="286" y="2941"/>
                      <a:pt x="393" y="4489"/>
                      <a:pt x="417" y="6203"/>
                    </a:cubicBezTo>
                    <a:cubicBezTo>
                      <a:pt x="453" y="7918"/>
                      <a:pt x="405" y="9466"/>
                      <a:pt x="346" y="10597"/>
                    </a:cubicBezTo>
                    <a:cubicBezTo>
                      <a:pt x="322" y="11156"/>
                      <a:pt x="286" y="11621"/>
                      <a:pt x="262" y="11930"/>
                    </a:cubicBezTo>
                    <a:cubicBezTo>
                      <a:pt x="238" y="12252"/>
                      <a:pt x="226" y="12430"/>
                      <a:pt x="226" y="12430"/>
                    </a:cubicBezTo>
                    <a:cubicBezTo>
                      <a:pt x="226" y="12430"/>
                      <a:pt x="274" y="12252"/>
                      <a:pt x="393" y="11942"/>
                    </a:cubicBezTo>
                    <a:cubicBezTo>
                      <a:pt x="476" y="11644"/>
                      <a:pt x="596" y="11204"/>
                      <a:pt x="715" y="10632"/>
                    </a:cubicBezTo>
                    <a:cubicBezTo>
                      <a:pt x="953" y="9525"/>
                      <a:pt x="1167" y="7942"/>
                      <a:pt x="1131" y="6191"/>
                    </a:cubicBezTo>
                    <a:cubicBezTo>
                      <a:pt x="1096" y="4453"/>
                      <a:pt x="822" y="2870"/>
                      <a:pt x="536" y="1774"/>
                    </a:cubicBezTo>
                    <a:cubicBezTo>
                      <a:pt x="405" y="1215"/>
                      <a:pt x="274" y="774"/>
                      <a:pt x="167" y="476"/>
                    </a:cubicBezTo>
                    <a:cubicBezTo>
                      <a:pt x="60" y="167"/>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 name="Google Shape;134;p28"/>
              <p:cNvSpPr/>
              <p:nvPr/>
            </p:nvSpPr>
            <p:spPr>
              <a:xfrm>
                <a:off x="4076400" y="2491200"/>
                <a:ext cx="20250" cy="146775"/>
              </a:xfrm>
              <a:custGeom>
                <a:avLst/>
                <a:gdLst/>
                <a:ahLst/>
                <a:cxnLst/>
                <a:rect l="l" t="t" r="r" b="b"/>
                <a:pathLst>
                  <a:path w="810" h="5871" extrusionOk="0">
                    <a:moveTo>
                      <a:pt x="107" y="1"/>
                    </a:moveTo>
                    <a:cubicBezTo>
                      <a:pt x="107" y="1"/>
                      <a:pt x="72" y="346"/>
                      <a:pt x="48" y="882"/>
                    </a:cubicBezTo>
                    <a:cubicBezTo>
                      <a:pt x="36" y="1418"/>
                      <a:pt x="0" y="2144"/>
                      <a:pt x="48" y="2942"/>
                    </a:cubicBezTo>
                    <a:cubicBezTo>
                      <a:pt x="72" y="3739"/>
                      <a:pt x="167" y="4466"/>
                      <a:pt x="238" y="5002"/>
                    </a:cubicBezTo>
                    <a:cubicBezTo>
                      <a:pt x="298" y="5537"/>
                      <a:pt x="369" y="5871"/>
                      <a:pt x="369" y="5871"/>
                    </a:cubicBezTo>
                    <a:cubicBezTo>
                      <a:pt x="369" y="5871"/>
                      <a:pt x="488" y="5549"/>
                      <a:pt x="607" y="5013"/>
                    </a:cubicBezTo>
                    <a:cubicBezTo>
                      <a:pt x="714" y="4478"/>
                      <a:pt x="810" y="3739"/>
                      <a:pt x="762" y="2918"/>
                    </a:cubicBezTo>
                    <a:cubicBezTo>
                      <a:pt x="714" y="2084"/>
                      <a:pt x="548" y="1358"/>
                      <a:pt x="405" y="834"/>
                    </a:cubicBezTo>
                    <a:cubicBezTo>
                      <a:pt x="238" y="310"/>
                      <a:pt x="107" y="1"/>
                      <a:pt x="10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 name="Google Shape;135;p28"/>
              <p:cNvSpPr/>
              <p:nvPr/>
            </p:nvSpPr>
            <p:spPr>
              <a:xfrm>
                <a:off x="4038875" y="2531700"/>
                <a:ext cx="19975" cy="78900"/>
              </a:xfrm>
              <a:custGeom>
                <a:avLst/>
                <a:gdLst/>
                <a:ahLst/>
                <a:cxnLst/>
                <a:rect l="l" t="t" r="r" b="b"/>
                <a:pathLst>
                  <a:path w="799" h="3156" extrusionOk="0">
                    <a:moveTo>
                      <a:pt x="144" y="0"/>
                    </a:moveTo>
                    <a:cubicBezTo>
                      <a:pt x="144" y="0"/>
                      <a:pt x="84" y="203"/>
                      <a:pt x="60" y="500"/>
                    </a:cubicBezTo>
                    <a:cubicBezTo>
                      <a:pt x="13" y="798"/>
                      <a:pt x="1" y="1179"/>
                      <a:pt x="49" y="1607"/>
                    </a:cubicBezTo>
                    <a:cubicBezTo>
                      <a:pt x="108" y="2048"/>
                      <a:pt x="203" y="2417"/>
                      <a:pt x="310" y="2703"/>
                    </a:cubicBezTo>
                    <a:cubicBezTo>
                      <a:pt x="418" y="2977"/>
                      <a:pt x="501" y="3155"/>
                      <a:pt x="501" y="3155"/>
                    </a:cubicBezTo>
                    <a:cubicBezTo>
                      <a:pt x="501" y="3155"/>
                      <a:pt x="596" y="2977"/>
                      <a:pt x="668" y="2679"/>
                    </a:cubicBezTo>
                    <a:cubicBezTo>
                      <a:pt x="739" y="2393"/>
                      <a:pt x="799" y="1977"/>
                      <a:pt x="763" y="1536"/>
                    </a:cubicBezTo>
                    <a:cubicBezTo>
                      <a:pt x="715" y="1084"/>
                      <a:pt x="549" y="703"/>
                      <a:pt x="418" y="429"/>
                    </a:cubicBezTo>
                    <a:cubicBezTo>
                      <a:pt x="263" y="155"/>
                      <a:pt x="144" y="0"/>
                      <a:pt x="14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 name="Google Shape;136;p28"/>
              <p:cNvSpPr/>
              <p:nvPr/>
            </p:nvSpPr>
            <p:spPr>
              <a:xfrm>
                <a:off x="2709850" y="2941850"/>
                <a:ext cx="126525" cy="184275"/>
              </a:xfrm>
              <a:custGeom>
                <a:avLst/>
                <a:gdLst/>
                <a:ahLst/>
                <a:cxnLst/>
                <a:rect l="l" t="t" r="r" b="b"/>
                <a:pathLst>
                  <a:path w="5061" h="7371" extrusionOk="0">
                    <a:moveTo>
                      <a:pt x="1" y="1"/>
                    </a:moveTo>
                    <a:cubicBezTo>
                      <a:pt x="1" y="1"/>
                      <a:pt x="12" y="132"/>
                      <a:pt x="60" y="358"/>
                    </a:cubicBezTo>
                    <a:cubicBezTo>
                      <a:pt x="108" y="584"/>
                      <a:pt x="179" y="906"/>
                      <a:pt x="298" y="1311"/>
                    </a:cubicBezTo>
                    <a:cubicBezTo>
                      <a:pt x="536" y="2108"/>
                      <a:pt x="965" y="3204"/>
                      <a:pt x="1691" y="4251"/>
                    </a:cubicBezTo>
                    <a:cubicBezTo>
                      <a:pt x="2417" y="5311"/>
                      <a:pt x="3287" y="6121"/>
                      <a:pt x="3941" y="6621"/>
                    </a:cubicBezTo>
                    <a:cubicBezTo>
                      <a:pt x="4263" y="6871"/>
                      <a:pt x="4549" y="7073"/>
                      <a:pt x="4751" y="7192"/>
                    </a:cubicBezTo>
                    <a:lnTo>
                      <a:pt x="5061" y="7371"/>
                    </a:lnTo>
                    <a:cubicBezTo>
                      <a:pt x="5061" y="7371"/>
                      <a:pt x="4989" y="7276"/>
                      <a:pt x="4823" y="7097"/>
                    </a:cubicBezTo>
                    <a:cubicBezTo>
                      <a:pt x="4656" y="6930"/>
                      <a:pt x="4453" y="6680"/>
                      <a:pt x="4180" y="6371"/>
                    </a:cubicBezTo>
                    <a:cubicBezTo>
                      <a:pt x="3644" y="5740"/>
                      <a:pt x="2977" y="4871"/>
                      <a:pt x="2275" y="3859"/>
                    </a:cubicBezTo>
                    <a:cubicBezTo>
                      <a:pt x="1596" y="2847"/>
                      <a:pt x="1013" y="1894"/>
                      <a:pt x="620" y="1180"/>
                    </a:cubicBezTo>
                    <a:cubicBezTo>
                      <a:pt x="417" y="822"/>
                      <a:pt x="262" y="525"/>
                      <a:pt x="167" y="310"/>
                    </a:cubicBezTo>
                    <a:cubicBezTo>
                      <a:pt x="60" y="120"/>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 name="Google Shape;137;p28"/>
              <p:cNvSpPr/>
              <p:nvPr/>
            </p:nvSpPr>
            <p:spPr>
              <a:xfrm>
                <a:off x="2758975" y="2976675"/>
                <a:ext cx="50900" cy="73850"/>
              </a:xfrm>
              <a:custGeom>
                <a:avLst/>
                <a:gdLst/>
                <a:ahLst/>
                <a:cxnLst/>
                <a:rect l="l" t="t" r="r" b="b"/>
                <a:pathLst>
                  <a:path w="2036" h="2954" extrusionOk="0">
                    <a:moveTo>
                      <a:pt x="12" y="1"/>
                    </a:moveTo>
                    <a:cubicBezTo>
                      <a:pt x="12" y="1"/>
                      <a:pt x="0" y="227"/>
                      <a:pt x="60" y="572"/>
                    </a:cubicBezTo>
                    <a:cubicBezTo>
                      <a:pt x="119" y="906"/>
                      <a:pt x="262" y="1370"/>
                      <a:pt x="560" y="1799"/>
                    </a:cubicBezTo>
                    <a:cubicBezTo>
                      <a:pt x="857" y="2239"/>
                      <a:pt x="1238" y="2537"/>
                      <a:pt x="1536" y="2716"/>
                    </a:cubicBezTo>
                    <a:cubicBezTo>
                      <a:pt x="1834" y="2894"/>
                      <a:pt x="2036" y="2954"/>
                      <a:pt x="2036" y="2954"/>
                    </a:cubicBezTo>
                    <a:cubicBezTo>
                      <a:pt x="2036" y="2954"/>
                      <a:pt x="1929" y="2739"/>
                      <a:pt x="1786" y="2466"/>
                    </a:cubicBezTo>
                    <a:cubicBezTo>
                      <a:pt x="1619" y="2180"/>
                      <a:pt x="1417" y="1787"/>
                      <a:pt x="1143" y="1406"/>
                    </a:cubicBezTo>
                    <a:cubicBezTo>
                      <a:pt x="881" y="1013"/>
                      <a:pt x="595" y="680"/>
                      <a:pt x="381" y="418"/>
                    </a:cubicBezTo>
                    <a:cubicBezTo>
                      <a:pt x="167" y="168"/>
                      <a:pt x="12" y="1"/>
                      <a:pt x="1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 name="Google Shape;138;p28"/>
              <p:cNvSpPr/>
              <p:nvPr/>
            </p:nvSpPr>
            <p:spPr>
              <a:xfrm>
                <a:off x="3598350" y="2251900"/>
                <a:ext cx="106000" cy="102425"/>
              </a:xfrm>
              <a:custGeom>
                <a:avLst/>
                <a:gdLst/>
                <a:ahLst/>
                <a:cxnLst/>
                <a:rect l="l" t="t" r="r" b="b"/>
                <a:pathLst>
                  <a:path w="4240" h="4097" extrusionOk="0">
                    <a:moveTo>
                      <a:pt x="4239" y="0"/>
                    </a:moveTo>
                    <a:lnTo>
                      <a:pt x="4239" y="0"/>
                    </a:lnTo>
                    <a:cubicBezTo>
                      <a:pt x="4239" y="0"/>
                      <a:pt x="3953" y="203"/>
                      <a:pt x="3513" y="512"/>
                    </a:cubicBezTo>
                    <a:cubicBezTo>
                      <a:pt x="3287" y="679"/>
                      <a:pt x="3025" y="869"/>
                      <a:pt x="2727" y="1072"/>
                    </a:cubicBezTo>
                    <a:cubicBezTo>
                      <a:pt x="2572" y="1179"/>
                      <a:pt x="2430" y="1298"/>
                      <a:pt x="2263" y="1429"/>
                    </a:cubicBezTo>
                    <a:cubicBezTo>
                      <a:pt x="2096" y="1572"/>
                      <a:pt x="1965" y="1751"/>
                      <a:pt x="1858" y="1941"/>
                    </a:cubicBezTo>
                    <a:cubicBezTo>
                      <a:pt x="1751" y="2132"/>
                      <a:pt x="1679" y="2310"/>
                      <a:pt x="1560" y="2441"/>
                    </a:cubicBezTo>
                    <a:cubicBezTo>
                      <a:pt x="1453" y="2584"/>
                      <a:pt x="1310" y="2667"/>
                      <a:pt x="1144" y="2727"/>
                    </a:cubicBezTo>
                    <a:cubicBezTo>
                      <a:pt x="977" y="2798"/>
                      <a:pt x="798" y="2846"/>
                      <a:pt x="667" y="2977"/>
                    </a:cubicBezTo>
                    <a:cubicBezTo>
                      <a:pt x="513" y="3120"/>
                      <a:pt x="489" y="3298"/>
                      <a:pt x="477" y="3429"/>
                    </a:cubicBezTo>
                    <a:cubicBezTo>
                      <a:pt x="441" y="3679"/>
                      <a:pt x="310" y="3858"/>
                      <a:pt x="191" y="3965"/>
                    </a:cubicBezTo>
                    <a:cubicBezTo>
                      <a:pt x="84" y="4072"/>
                      <a:pt x="1" y="4096"/>
                      <a:pt x="1" y="4096"/>
                    </a:cubicBezTo>
                    <a:cubicBezTo>
                      <a:pt x="1" y="4096"/>
                      <a:pt x="84" y="4084"/>
                      <a:pt x="215" y="4013"/>
                    </a:cubicBezTo>
                    <a:cubicBezTo>
                      <a:pt x="358" y="3917"/>
                      <a:pt x="536" y="3739"/>
                      <a:pt x="596" y="3453"/>
                    </a:cubicBezTo>
                    <a:cubicBezTo>
                      <a:pt x="620" y="3310"/>
                      <a:pt x="667" y="3191"/>
                      <a:pt x="775" y="3096"/>
                    </a:cubicBezTo>
                    <a:cubicBezTo>
                      <a:pt x="882" y="3013"/>
                      <a:pt x="1037" y="2965"/>
                      <a:pt x="1215" y="2905"/>
                    </a:cubicBezTo>
                    <a:cubicBezTo>
                      <a:pt x="1382" y="2846"/>
                      <a:pt x="1608" y="2739"/>
                      <a:pt x="1739" y="2584"/>
                    </a:cubicBezTo>
                    <a:cubicBezTo>
                      <a:pt x="1894" y="2417"/>
                      <a:pt x="1977" y="2227"/>
                      <a:pt x="2084" y="2048"/>
                    </a:cubicBezTo>
                    <a:cubicBezTo>
                      <a:pt x="2263" y="1691"/>
                      <a:pt x="2572" y="1465"/>
                      <a:pt x="2858" y="1227"/>
                    </a:cubicBezTo>
                    <a:cubicBezTo>
                      <a:pt x="3120" y="989"/>
                      <a:pt x="3382" y="774"/>
                      <a:pt x="3584" y="596"/>
                    </a:cubicBezTo>
                    <a:cubicBezTo>
                      <a:pt x="3989" y="239"/>
                      <a:pt x="4239" y="0"/>
                      <a:pt x="423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 name="Google Shape;139;p28"/>
              <p:cNvSpPr/>
              <p:nvPr/>
            </p:nvSpPr>
            <p:spPr>
              <a:xfrm>
                <a:off x="3577525" y="2353400"/>
                <a:ext cx="13125" cy="11025"/>
              </a:xfrm>
              <a:custGeom>
                <a:avLst/>
                <a:gdLst/>
                <a:ahLst/>
                <a:cxnLst/>
                <a:rect l="l" t="t" r="r" b="b"/>
                <a:pathLst>
                  <a:path w="525" h="441" extrusionOk="0">
                    <a:moveTo>
                      <a:pt x="405" y="0"/>
                    </a:moveTo>
                    <a:cubicBezTo>
                      <a:pt x="322" y="0"/>
                      <a:pt x="226" y="36"/>
                      <a:pt x="143" y="96"/>
                    </a:cubicBezTo>
                    <a:cubicBezTo>
                      <a:pt x="72" y="167"/>
                      <a:pt x="24" y="250"/>
                      <a:pt x="12" y="322"/>
                    </a:cubicBezTo>
                    <a:cubicBezTo>
                      <a:pt x="0" y="393"/>
                      <a:pt x="0" y="441"/>
                      <a:pt x="0" y="441"/>
                    </a:cubicBezTo>
                    <a:cubicBezTo>
                      <a:pt x="0" y="441"/>
                      <a:pt x="48" y="429"/>
                      <a:pt x="119" y="393"/>
                    </a:cubicBezTo>
                    <a:cubicBezTo>
                      <a:pt x="179" y="369"/>
                      <a:pt x="250" y="322"/>
                      <a:pt x="310" y="274"/>
                    </a:cubicBezTo>
                    <a:cubicBezTo>
                      <a:pt x="369" y="227"/>
                      <a:pt x="417" y="167"/>
                      <a:pt x="465" y="107"/>
                    </a:cubicBezTo>
                    <a:lnTo>
                      <a:pt x="524" y="24"/>
                    </a:lnTo>
                    <a:cubicBezTo>
                      <a:pt x="524" y="24"/>
                      <a:pt x="476" y="0"/>
                      <a:pt x="4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 name="Google Shape;140;p28"/>
              <p:cNvSpPr/>
              <p:nvPr/>
            </p:nvSpPr>
            <p:spPr>
              <a:xfrm>
                <a:off x="3592700" y="2398650"/>
                <a:ext cx="19375" cy="25900"/>
              </a:xfrm>
              <a:custGeom>
                <a:avLst/>
                <a:gdLst/>
                <a:ahLst/>
                <a:cxnLst/>
                <a:rect l="l" t="t" r="r" b="b"/>
                <a:pathLst>
                  <a:path w="775" h="1036" extrusionOk="0">
                    <a:moveTo>
                      <a:pt x="0" y="0"/>
                    </a:moveTo>
                    <a:cubicBezTo>
                      <a:pt x="0" y="0"/>
                      <a:pt x="12" y="83"/>
                      <a:pt x="96" y="191"/>
                    </a:cubicBezTo>
                    <a:cubicBezTo>
                      <a:pt x="167" y="310"/>
                      <a:pt x="298" y="429"/>
                      <a:pt x="417" y="536"/>
                    </a:cubicBezTo>
                    <a:cubicBezTo>
                      <a:pt x="524" y="643"/>
                      <a:pt x="608" y="762"/>
                      <a:pt x="631" y="857"/>
                    </a:cubicBezTo>
                    <a:cubicBezTo>
                      <a:pt x="654" y="958"/>
                      <a:pt x="613" y="1027"/>
                      <a:pt x="608" y="1035"/>
                    </a:cubicBezTo>
                    <a:lnTo>
                      <a:pt x="608" y="1035"/>
                    </a:lnTo>
                    <a:cubicBezTo>
                      <a:pt x="620" y="1031"/>
                      <a:pt x="706" y="1004"/>
                      <a:pt x="727" y="857"/>
                    </a:cubicBezTo>
                    <a:cubicBezTo>
                      <a:pt x="774" y="726"/>
                      <a:pt x="727" y="500"/>
                      <a:pt x="572" y="357"/>
                    </a:cubicBezTo>
                    <a:cubicBezTo>
                      <a:pt x="417" y="226"/>
                      <a:pt x="274" y="167"/>
                      <a:pt x="167" y="107"/>
                    </a:cubicBezTo>
                    <a:cubicBezTo>
                      <a:pt x="60" y="48"/>
                      <a:pt x="0" y="0"/>
                      <a:pt x="0" y="0"/>
                    </a:cubicBezTo>
                    <a:close/>
                    <a:moveTo>
                      <a:pt x="608" y="1035"/>
                    </a:moveTo>
                    <a:lnTo>
                      <a:pt x="608" y="1035"/>
                    </a:lnTo>
                    <a:cubicBezTo>
                      <a:pt x="607" y="1036"/>
                      <a:pt x="606" y="1036"/>
                      <a:pt x="608" y="1036"/>
                    </a:cubicBezTo>
                    <a:cubicBezTo>
                      <a:pt x="608" y="1036"/>
                      <a:pt x="608" y="1036"/>
                      <a:pt x="608" y="1035"/>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 name="Google Shape;141;p28"/>
              <p:cNvSpPr/>
              <p:nvPr/>
            </p:nvSpPr>
            <p:spPr>
              <a:xfrm>
                <a:off x="3617100" y="2548050"/>
                <a:ext cx="181000" cy="62325"/>
              </a:xfrm>
              <a:custGeom>
                <a:avLst/>
                <a:gdLst/>
                <a:ahLst/>
                <a:cxnLst/>
                <a:rect l="l" t="t" r="r" b="b"/>
                <a:pathLst>
                  <a:path w="7240" h="2493" extrusionOk="0">
                    <a:moveTo>
                      <a:pt x="1" y="1"/>
                    </a:moveTo>
                    <a:cubicBezTo>
                      <a:pt x="1" y="1"/>
                      <a:pt x="334" y="335"/>
                      <a:pt x="834" y="846"/>
                    </a:cubicBezTo>
                    <a:cubicBezTo>
                      <a:pt x="1108" y="1108"/>
                      <a:pt x="1418" y="1406"/>
                      <a:pt x="1763" y="1739"/>
                    </a:cubicBezTo>
                    <a:cubicBezTo>
                      <a:pt x="1846" y="1823"/>
                      <a:pt x="1953" y="1918"/>
                      <a:pt x="2096" y="1977"/>
                    </a:cubicBezTo>
                    <a:cubicBezTo>
                      <a:pt x="2239" y="2037"/>
                      <a:pt x="2370" y="2037"/>
                      <a:pt x="2477" y="2073"/>
                    </a:cubicBezTo>
                    <a:cubicBezTo>
                      <a:pt x="2703" y="2132"/>
                      <a:pt x="2906" y="2299"/>
                      <a:pt x="3192" y="2418"/>
                    </a:cubicBezTo>
                    <a:cubicBezTo>
                      <a:pt x="3301" y="2468"/>
                      <a:pt x="3435" y="2492"/>
                      <a:pt x="3573" y="2492"/>
                    </a:cubicBezTo>
                    <a:cubicBezTo>
                      <a:pt x="3600" y="2492"/>
                      <a:pt x="3628" y="2491"/>
                      <a:pt x="3656" y="2489"/>
                    </a:cubicBezTo>
                    <a:cubicBezTo>
                      <a:pt x="3823" y="2477"/>
                      <a:pt x="3942" y="2406"/>
                      <a:pt x="4061" y="2358"/>
                    </a:cubicBezTo>
                    <a:cubicBezTo>
                      <a:pt x="4287" y="2263"/>
                      <a:pt x="4525" y="2239"/>
                      <a:pt x="4775" y="2227"/>
                    </a:cubicBezTo>
                    <a:cubicBezTo>
                      <a:pt x="4868" y="2223"/>
                      <a:pt x="4959" y="2221"/>
                      <a:pt x="5049" y="2221"/>
                    </a:cubicBezTo>
                    <a:cubicBezTo>
                      <a:pt x="5417" y="2221"/>
                      <a:pt x="5752" y="2254"/>
                      <a:pt x="6049" y="2263"/>
                    </a:cubicBezTo>
                    <a:cubicBezTo>
                      <a:pt x="6799" y="2299"/>
                      <a:pt x="7240" y="2311"/>
                      <a:pt x="7240" y="2311"/>
                    </a:cubicBezTo>
                    <a:cubicBezTo>
                      <a:pt x="7240" y="2311"/>
                      <a:pt x="6799" y="2251"/>
                      <a:pt x="6037" y="2156"/>
                    </a:cubicBezTo>
                    <a:cubicBezTo>
                      <a:pt x="5656" y="2120"/>
                      <a:pt x="5228" y="2037"/>
                      <a:pt x="4739" y="2037"/>
                    </a:cubicBezTo>
                    <a:cubicBezTo>
                      <a:pt x="4501" y="2037"/>
                      <a:pt x="4227" y="2073"/>
                      <a:pt x="3966" y="2156"/>
                    </a:cubicBezTo>
                    <a:cubicBezTo>
                      <a:pt x="3835" y="2204"/>
                      <a:pt x="3716" y="2263"/>
                      <a:pt x="3608" y="2275"/>
                    </a:cubicBezTo>
                    <a:cubicBezTo>
                      <a:pt x="3585" y="2280"/>
                      <a:pt x="3561" y="2283"/>
                      <a:pt x="3536" y="2283"/>
                    </a:cubicBezTo>
                    <a:cubicBezTo>
                      <a:pt x="3449" y="2283"/>
                      <a:pt x="3356" y="2253"/>
                      <a:pt x="3263" y="2216"/>
                    </a:cubicBezTo>
                    <a:cubicBezTo>
                      <a:pt x="3025" y="2132"/>
                      <a:pt x="2799" y="1954"/>
                      <a:pt x="2525" y="1882"/>
                    </a:cubicBezTo>
                    <a:cubicBezTo>
                      <a:pt x="2370" y="1835"/>
                      <a:pt x="2239" y="1846"/>
                      <a:pt x="2144" y="1799"/>
                    </a:cubicBezTo>
                    <a:cubicBezTo>
                      <a:pt x="2061" y="1763"/>
                      <a:pt x="1965" y="1680"/>
                      <a:pt x="1882" y="1608"/>
                    </a:cubicBezTo>
                    <a:cubicBezTo>
                      <a:pt x="1525" y="1287"/>
                      <a:pt x="1191" y="1001"/>
                      <a:pt x="918" y="763"/>
                    </a:cubicBezTo>
                    <a:cubicBezTo>
                      <a:pt x="346" y="299"/>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 name="Google Shape;142;p28"/>
              <p:cNvSpPr/>
              <p:nvPr/>
            </p:nvSpPr>
            <p:spPr>
              <a:xfrm>
                <a:off x="3842425" y="2585875"/>
                <a:ext cx="60150" cy="15200"/>
              </a:xfrm>
              <a:custGeom>
                <a:avLst/>
                <a:gdLst/>
                <a:ahLst/>
                <a:cxnLst/>
                <a:rect l="l" t="t" r="r" b="b"/>
                <a:pathLst>
                  <a:path w="2406" h="608" extrusionOk="0">
                    <a:moveTo>
                      <a:pt x="1251" y="0"/>
                    </a:moveTo>
                    <a:cubicBezTo>
                      <a:pt x="858" y="0"/>
                      <a:pt x="560" y="179"/>
                      <a:pt x="358" y="238"/>
                    </a:cubicBezTo>
                    <a:cubicBezTo>
                      <a:pt x="144" y="310"/>
                      <a:pt x="1" y="310"/>
                      <a:pt x="1" y="310"/>
                    </a:cubicBezTo>
                    <a:cubicBezTo>
                      <a:pt x="1" y="310"/>
                      <a:pt x="92" y="340"/>
                      <a:pt x="251" y="340"/>
                    </a:cubicBezTo>
                    <a:cubicBezTo>
                      <a:pt x="290" y="340"/>
                      <a:pt x="334" y="338"/>
                      <a:pt x="382" y="333"/>
                    </a:cubicBezTo>
                    <a:cubicBezTo>
                      <a:pt x="620" y="322"/>
                      <a:pt x="901" y="214"/>
                      <a:pt x="1216" y="214"/>
                    </a:cubicBezTo>
                    <a:cubicBezTo>
                      <a:pt x="1231" y="214"/>
                      <a:pt x="1247" y="214"/>
                      <a:pt x="1263" y="214"/>
                    </a:cubicBezTo>
                    <a:cubicBezTo>
                      <a:pt x="1596" y="238"/>
                      <a:pt x="1870" y="322"/>
                      <a:pt x="2084" y="417"/>
                    </a:cubicBezTo>
                    <a:cubicBezTo>
                      <a:pt x="2287" y="512"/>
                      <a:pt x="2406" y="607"/>
                      <a:pt x="2406" y="607"/>
                    </a:cubicBezTo>
                    <a:cubicBezTo>
                      <a:pt x="2406" y="607"/>
                      <a:pt x="2334" y="488"/>
                      <a:pt x="2144" y="322"/>
                    </a:cubicBezTo>
                    <a:cubicBezTo>
                      <a:pt x="1953" y="155"/>
                      <a:pt x="1632" y="0"/>
                      <a:pt x="125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 name="Google Shape;143;p28"/>
              <p:cNvSpPr/>
              <p:nvPr/>
            </p:nvSpPr>
            <p:spPr>
              <a:xfrm>
                <a:off x="3942750" y="2738550"/>
                <a:ext cx="32175" cy="103625"/>
              </a:xfrm>
              <a:custGeom>
                <a:avLst/>
                <a:gdLst/>
                <a:ahLst/>
                <a:cxnLst/>
                <a:rect l="l" t="t" r="r" b="b"/>
                <a:pathLst>
                  <a:path w="1287" h="4145" extrusionOk="0">
                    <a:moveTo>
                      <a:pt x="107" y="1"/>
                    </a:moveTo>
                    <a:lnTo>
                      <a:pt x="107" y="1"/>
                    </a:lnTo>
                    <a:cubicBezTo>
                      <a:pt x="107" y="1"/>
                      <a:pt x="60" y="49"/>
                      <a:pt x="36" y="168"/>
                    </a:cubicBezTo>
                    <a:cubicBezTo>
                      <a:pt x="0" y="287"/>
                      <a:pt x="36" y="477"/>
                      <a:pt x="167" y="656"/>
                    </a:cubicBezTo>
                    <a:cubicBezTo>
                      <a:pt x="286" y="846"/>
                      <a:pt x="512" y="989"/>
                      <a:pt x="703" y="1168"/>
                    </a:cubicBezTo>
                    <a:cubicBezTo>
                      <a:pt x="881" y="1346"/>
                      <a:pt x="1000" y="1596"/>
                      <a:pt x="1012" y="1894"/>
                    </a:cubicBezTo>
                    <a:cubicBezTo>
                      <a:pt x="1048" y="2489"/>
                      <a:pt x="881" y="3061"/>
                      <a:pt x="834" y="3466"/>
                    </a:cubicBezTo>
                    <a:cubicBezTo>
                      <a:pt x="774" y="3882"/>
                      <a:pt x="750" y="4144"/>
                      <a:pt x="750" y="4144"/>
                    </a:cubicBezTo>
                    <a:cubicBezTo>
                      <a:pt x="750" y="4144"/>
                      <a:pt x="834" y="3906"/>
                      <a:pt x="953" y="3501"/>
                    </a:cubicBezTo>
                    <a:cubicBezTo>
                      <a:pt x="1012" y="3311"/>
                      <a:pt x="1072" y="3073"/>
                      <a:pt x="1155" y="2799"/>
                    </a:cubicBezTo>
                    <a:cubicBezTo>
                      <a:pt x="1227" y="2513"/>
                      <a:pt x="1286" y="2216"/>
                      <a:pt x="1250" y="1882"/>
                    </a:cubicBezTo>
                    <a:cubicBezTo>
                      <a:pt x="1238" y="1549"/>
                      <a:pt x="1072" y="1203"/>
                      <a:pt x="834" y="1025"/>
                    </a:cubicBezTo>
                    <a:cubicBezTo>
                      <a:pt x="619" y="834"/>
                      <a:pt x="393" y="751"/>
                      <a:pt x="262" y="596"/>
                    </a:cubicBezTo>
                    <a:cubicBezTo>
                      <a:pt x="119" y="453"/>
                      <a:pt x="60" y="287"/>
                      <a:pt x="60" y="180"/>
                    </a:cubicBezTo>
                    <a:cubicBezTo>
                      <a:pt x="60" y="61"/>
                      <a:pt x="107" y="1"/>
                      <a:pt x="10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 name="Google Shape;144;p28"/>
              <p:cNvSpPr/>
              <p:nvPr/>
            </p:nvSpPr>
            <p:spPr>
              <a:xfrm>
                <a:off x="3953150" y="2856125"/>
                <a:ext cx="24450" cy="94400"/>
              </a:xfrm>
              <a:custGeom>
                <a:avLst/>
                <a:gdLst/>
                <a:ahLst/>
                <a:cxnLst/>
                <a:rect l="l" t="t" r="r" b="b"/>
                <a:pathLst>
                  <a:path w="978" h="3776" extrusionOk="0">
                    <a:moveTo>
                      <a:pt x="299" y="1"/>
                    </a:moveTo>
                    <a:cubicBezTo>
                      <a:pt x="299" y="1"/>
                      <a:pt x="298" y="1"/>
                      <a:pt x="296" y="2"/>
                    </a:cubicBezTo>
                    <a:lnTo>
                      <a:pt x="296" y="2"/>
                    </a:lnTo>
                    <a:cubicBezTo>
                      <a:pt x="301" y="1"/>
                      <a:pt x="302" y="1"/>
                      <a:pt x="299" y="1"/>
                    </a:cubicBezTo>
                    <a:close/>
                    <a:moveTo>
                      <a:pt x="296" y="2"/>
                    </a:moveTo>
                    <a:cubicBezTo>
                      <a:pt x="283" y="6"/>
                      <a:pt x="239" y="22"/>
                      <a:pt x="168" y="84"/>
                    </a:cubicBezTo>
                    <a:cubicBezTo>
                      <a:pt x="72" y="156"/>
                      <a:pt x="1" y="299"/>
                      <a:pt x="1" y="501"/>
                    </a:cubicBezTo>
                    <a:cubicBezTo>
                      <a:pt x="1" y="894"/>
                      <a:pt x="180" y="1370"/>
                      <a:pt x="394" y="1882"/>
                    </a:cubicBezTo>
                    <a:cubicBezTo>
                      <a:pt x="596" y="2382"/>
                      <a:pt x="799" y="2847"/>
                      <a:pt x="870" y="3192"/>
                    </a:cubicBezTo>
                    <a:cubicBezTo>
                      <a:pt x="894" y="3370"/>
                      <a:pt x="906" y="3501"/>
                      <a:pt x="930" y="3609"/>
                    </a:cubicBezTo>
                    <a:cubicBezTo>
                      <a:pt x="942" y="3716"/>
                      <a:pt x="942" y="3775"/>
                      <a:pt x="942" y="3775"/>
                    </a:cubicBezTo>
                    <a:lnTo>
                      <a:pt x="942" y="3597"/>
                    </a:lnTo>
                    <a:cubicBezTo>
                      <a:pt x="953" y="3489"/>
                      <a:pt x="977" y="3335"/>
                      <a:pt x="953" y="3156"/>
                    </a:cubicBezTo>
                    <a:cubicBezTo>
                      <a:pt x="942" y="2799"/>
                      <a:pt x="811" y="2299"/>
                      <a:pt x="584" y="1787"/>
                    </a:cubicBezTo>
                    <a:cubicBezTo>
                      <a:pt x="394" y="1287"/>
                      <a:pt x="156" y="822"/>
                      <a:pt x="108" y="501"/>
                    </a:cubicBezTo>
                    <a:cubicBezTo>
                      <a:pt x="96" y="334"/>
                      <a:pt x="120" y="180"/>
                      <a:pt x="180" y="108"/>
                    </a:cubicBezTo>
                    <a:cubicBezTo>
                      <a:pt x="232" y="45"/>
                      <a:pt x="285" y="9"/>
                      <a:pt x="296" y="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 name="Google Shape;145;p28"/>
              <p:cNvSpPr/>
              <p:nvPr/>
            </p:nvSpPr>
            <p:spPr>
              <a:xfrm>
                <a:off x="3961800" y="2979375"/>
                <a:ext cx="15800" cy="52400"/>
              </a:xfrm>
              <a:custGeom>
                <a:avLst/>
                <a:gdLst/>
                <a:ahLst/>
                <a:cxnLst/>
                <a:rect l="l" t="t" r="r" b="b"/>
                <a:pathLst>
                  <a:path w="632" h="2096" extrusionOk="0">
                    <a:moveTo>
                      <a:pt x="631" y="0"/>
                    </a:moveTo>
                    <a:cubicBezTo>
                      <a:pt x="631" y="0"/>
                      <a:pt x="357" y="429"/>
                      <a:pt x="179" y="1024"/>
                    </a:cubicBezTo>
                    <a:cubicBezTo>
                      <a:pt x="95" y="1310"/>
                      <a:pt x="0" y="1607"/>
                      <a:pt x="60" y="1834"/>
                    </a:cubicBezTo>
                    <a:cubicBezTo>
                      <a:pt x="72" y="1941"/>
                      <a:pt x="155" y="2024"/>
                      <a:pt x="191" y="2060"/>
                    </a:cubicBezTo>
                    <a:cubicBezTo>
                      <a:pt x="250" y="2096"/>
                      <a:pt x="286" y="2096"/>
                      <a:pt x="286" y="2096"/>
                    </a:cubicBezTo>
                    <a:lnTo>
                      <a:pt x="226" y="2036"/>
                    </a:lnTo>
                    <a:cubicBezTo>
                      <a:pt x="191" y="2000"/>
                      <a:pt x="179" y="1917"/>
                      <a:pt x="179" y="1834"/>
                    </a:cubicBezTo>
                    <a:cubicBezTo>
                      <a:pt x="179" y="1643"/>
                      <a:pt x="310" y="1405"/>
                      <a:pt x="405" y="1107"/>
                    </a:cubicBezTo>
                    <a:cubicBezTo>
                      <a:pt x="584" y="524"/>
                      <a:pt x="631" y="0"/>
                      <a:pt x="63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 name="Google Shape;146;p28"/>
              <p:cNvSpPr/>
              <p:nvPr/>
            </p:nvSpPr>
            <p:spPr>
              <a:xfrm>
                <a:off x="3812375" y="2229200"/>
                <a:ext cx="46750" cy="9325"/>
              </a:xfrm>
              <a:custGeom>
                <a:avLst/>
                <a:gdLst/>
                <a:ahLst/>
                <a:cxnLst/>
                <a:rect l="l" t="t" r="r" b="b"/>
                <a:pathLst>
                  <a:path w="1870" h="373" extrusionOk="0">
                    <a:moveTo>
                      <a:pt x="826" y="0"/>
                    </a:moveTo>
                    <a:cubicBezTo>
                      <a:pt x="601" y="0"/>
                      <a:pt x="411" y="25"/>
                      <a:pt x="262" y="75"/>
                    </a:cubicBezTo>
                    <a:cubicBezTo>
                      <a:pt x="96" y="122"/>
                      <a:pt x="0" y="182"/>
                      <a:pt x="0" y="182"/>
                    </a:cubicBezTo>
                    <a:cubicBezTo>
                      <a:pt x="0" y="182"/>
                      <a:pt x="429" y="182"/>
                      <a:pt x="929" y="242"/>
                    </a:cubicBezTo>
                    <a:cubicBezTo>
                      <a:pt x="1441" y="301"/>
                      <a:pt x="1870" y="373"/>
                      <a:pt x="1870" y="373"/>
                    </a:cubicBezTo>
                    <a:cubicBezTo>
                      <a:pt x="1870" y="373"/>
                      <a:pt x="1786" y="301"/>
                      <a:pt x="1631" y="218"/>
                    </a:cubicBezTo>
                    <a:cubicBezTo>
                      <a:pt x="1465" y="122"/>
                      <a:pt x="1250" y="39"/>
                      <a:pt x="965" y="3"/>
                    </a:cubicBezTo>
                    <a:cubicBezTo>
                      <a:pt x="917" y="1"/>
                      <a:pt x="871" y="0"/>
                      <a:pt x="82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 name="Google Shape;147;p28"/>
              <p:cNvSpPr/>
              <p:nvPr/>
            </p:nvSpPr>
            <p:spPr>
              <a:xfrm>
                <a:off x="3881125" y="2265300"/>
                <a:ext cx="18175" cy="7450"/>
              </a:xfrm>
              <a:custGeom>
                <a:avLst/>
                <a:gdLst/>
                <a:ahLst/>
                <a:cxnLst/>
                <a:rect l="l" t="t" r="r" b="b"/>
                <a:pathLst>
                  <a:path w="727" h="298" extrusionOk="0">
                    <a:moveTo>
                      <a:pt x="188" y="1"/>
                    </a:moveTo>
                    <a:cubicBezTo>
                      <a:pt x="80" y="1"/>
                      <a:pt x="1" y="24"/>
                      <a:pt x="1" y="24"/>
                    </a:cubicBezTo>
                    <a:cubicBezTo>
                      <a:pt x="1" y="24"/>
                      <a:pt x="120" y="179"/>
                      <a:pt x="322" y="262"/>
                    </a:cubicBezTo>
                    <a:cubicBezTo>
                      <a:pt x="398" y="289"/>
                      <a:pt x="474" y="297"/>
                      <a:pt x="539" y="297"/>
                    </a:cubicBezTo>
                    <a:cubicBezTo>
                      <a:pt x="648" y="297"/>
                      <a:pt x="727" y="274"/>
                      <a:pt x="727" y="274"/>
                    </a:cubicBezTo>
                    <a:cubicBezTo>
                      <a:pt x="727" y="274"/>
                      <a:pt x="608" y="107"/>
                      <a:pt x="405" y="36"/>
                    </a:cubicBezTo>
                    <a:cubicBezTo>
                      <a:pt x="330" y="9"/>
                      <a:pt x="254" y="1"/>
                      <a:pt x="18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 name="Google Shape;148;p28"/>
              <p:cNvSpPr/>
              <p:nvPr/>
            </p:nvSpPr>
            <p:spPr>
              <a:xfrm>
                <a:off x="2925650" y="2532000"/>
                <a:ext cx="24425" cy="7450"/>
              </a:xfrm>
              <a:custGeom>
                <a:avLst/>
                <a:gdLst/>
                <a:ahLst/>
                <a:cxnLst/>
                <a:rect l="l" t="t" r="r" b="b"/>
                <a:pathLst>
                  <a:path w="977" h="298" extrusionOk="0">
                    <a:moveTo>
                      <a:pt x="238" y="1"/>
                    </a:moveTo>
                    <a:cubicBezTo>
                      <a:pt x="98" y="1"/>
                      <a:pt x="1" y="24"/>
                      <a:pt x="1" y="24"/>
                    </a:cubicBezTo>
                    <a:cubicBezTo>
                      <a:pt x="1" y="24"/>
                      <a:pt x="191" y="191"/>
                      <a:pt x="465" y="262"/>
                    </a:cubicBezTo>
                    <a:cubicBezTo>
                      <a:pt x="563" y="289"/>
                      <a:pt x="660" y="297"/>
                      <a:pt x="742" y="297"/>
                    </a:cubicBezTo>
                    <a:cubicBezTo>
                      <a:pt x="879" y="297"/>
                      <a:pt x="977" y="274"/>
                      <a:pt x="977" y="274"/>
                    </a:cubicBezTo>
                    <a:cubicBezTo>
                      <a:pt x="977" y="274"/>
                      <a:pt x="786" y="107"/>
                      <a:pt x="524" y="36"/>
                    </a:cubicBezTo>
                    <a:cubicBezTo>
                      <a:pt x="422" y="9"/>
                      <a:pt x="322" y="1"/>
                      <a:pt x="23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 name="Google Shape;149;p28"/>
              <p:cNvSpPr/>
              <p:nvPr/>
            </p:nvSpPr>
            <p:spPr>
              <a:xfrm>
                <a:off x="2970600" y="2549150"/>
                <a:ext cx="138125" cy="62050"/>
              </a:xfrm>
              <a:custGeom>
                <a:avLst/>
                <a:gdLst/>
                <a:ahLst/>
                <a:cxnLst/>
                <a:rect l="l" t="t" r="r" b="b"/>
                <a:pathLst>
                  <a:path w="5525" h="2482" extrusionOk="0">
                    <a:moveTo>
                      <a:pt x="1078" y="1"/>
                    </a:moveTo>
                    <a:cubicBezTo>
                      <a:pt x="1018" y="1"/>
                      <a:pt x="961" y="2"/>
                      <a:pt x="905" y="5"/>
                    </a:cubicBezTo>
                    <a:cubicBezTo>
                      <a:pt x="631" y="17"/>
                      <a:pt x="405" y="52"/>
                      <a:pt x="239" y="64"/>
                    </a:cubicBezTo>
                    <a:cubicBezTo>
                      <a:pt x="96" y="76"/>
                      <a:pt x="0" y="88"/>
                      <a:pt x="0" y="88"/>
                    </a:cubicBezTo>
                    <a:lnTo>
                      <a:pt x="239" y="88"/>
                    </a:lnTo>
                    <a:cubicBezTo>
                      <a:pt x="405" y="88"/>
                      <a:pt x="631" y="88"/>
                      <a:pt x="905" y="112"/>
                    </a:cubicBezTo>
                    <a:cubicBezTo>
                      <a:pt x="1191" y="136"/>
                      <a:pt x="1524" y="171"/>
                      <a:pt x="1858" y="290"/>
                    </a:cubicBezTo>
                    <a:cubicBezTo>
                      <a:pt x="2215" y="386"/>
                      <a:pt x="2560" y="588"/>
                      <a:pt x="2917" y="802"/>
                    </a:cubicBezTo>
                    <a:cubicBezTo>
                      <a:pt x="3608" y="1279"/>
                      <a:pt x="4215" y="1791"/>
                      <a:pt x="4703" y="2076"/>
                    </a:cubicBezTo>
                    <a:cubicBezTo>
                      <a:pt x="4941" y="2219"/>
                      <a:pt x="5156" y="2326"/>
                      <a:pt x="5299" y="2386"/>
                    </a:cubicBezTo>
                    <a:lnTo>
                      <a:pt x="5525" y="2481"/>
                    </a:lnTo>
                    <a:cubicBezTo>
                      <a:pt x="5525" y="2481"/>
                      <a:pt x="5453" y="2433"/>
                      <a:pt x="5299" y="2374"/>
                    </a:cubicBezTo>
                    <a:cubicBezTo>
                      <a:pt x="5168" y="2291"/>
                      <a:pt x="4977" y="2160"/>
                      <a:pt x="4751" y="1993"/>
                    </a:cubicBezTo>
                    <a:cubicBezTo>
                      <a:pt x="4299" y="1660"/>
                      <a:pt x="3751" y="1124"/>
                      <a:pt x="3025" y="624"/>
                    </a:cubicBezTo>
                    <a:cubicBezTo>
                      <a:pt x="2667" y="386"/>
                      <a:pt x="2274" y="195"/>
                      <a:pt x="1905" y="112"/>
                    </a:cubicBezTo>
                    <a:cubicBezTo>
                      <a:pt x="1608" y="25"/>
                      <a:pt x="1326" y="1"/>
                      <a:pt x="107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 name="Google Shape;150;p28"/>
              <p:cNvSpPr/>
              <p:nvPr/>
            </p:nvSpPr>
            <p:spPr>
              <a:xfrm>
                <a:off x="3293250" y="2759100"/>
                <a:ext cx="10150" cy="50625"/>
              </a:xfrm>
              <a:custGeom>
                <a:avLst/>
                <a:gdLst/>
                <a:ahLst/>
                <a:cxnLst/>
                <a:rect l="l" t="t" r="r" b="b"/>
                <a:pathLst>
                  <a:path w="406" h="2025" extrusionOk="0">
                    <a:moveTo>
                      <a:pt x="406" y="0"/>
                    </a:moveTo>
                    <a:lnTo>
                      <a:pt x="406" y="0"/>
                    </a:lnTo>
                    <a:cubicBezTo>
                      <a:pt x="406" y="1"/>
                      <a:pt x="322" y="96"/>
                      <a:pt x="251" y="274"/>
                    </a:cubicBezTo>
                    <a:cubicBezTo>
                      <a:pt x="179" y="453"/>
                      <a:pt x="84" y="703"/>
                      <a:pt x="48" y="989"/>
                    </a:cubicBezTo>
                    <a:cubicBezTo>
                      <a:pt x="1" y="1286"/>
                      <a:pt x="25" y="1536"/>
                      <a:pt x="60" y="1727"/>
                    </a:cubicBezTo>
                    <a:cubicBezTo>
                      <a:pt x="84" y="1905"/>
                      <a:pt x="132" y="2025"/>
                      <a:pt x="132" y="2025"/>
                    </a:cubicBezTo>
                    <a:cubicBezTo>
                      <a:pt x="132" y="2025"/>
                      <a:pt x="191" y="1584"/>
                      <a:pt x="263" y="1013"/>
                    </a:cubicBezTo>
                    <a:cubicBezTo>
                      <a:pt x="346" y="465"/>
                      <a:pt x="406" y="1"/>
                      <a:pt x="40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1" name="Google Shape;151;p28"/>
              <p:cNvSpPr/>
              <p:nvPr/>
            </p:nvSpPr>
            <p:spPr>
              <a:xfrm>
                <a:off x="3281950" y="2821900"/>
                <a:ext cx="14900" cy="58975"/>
              </a:xfrm>
              <a:custGeom>
                <a:avLst/>
                <a:gdLst/>
                <a:ahLst/>
                <a:cxnLst/>
                <a:rect l="l" t="t" r="r" b="b"/>
                <a:pathLst>
                  <a:path w="596" h="2359" extrusionOk="0">
                    <a:moveTo>
                      <a:pt x="405" y="1"/>
                    </a:moveTo>
                    <a:cubicBezTo>
                      <a:pt x="405" y="1"/>
                      <a:pt x="322" y="120"/>
                      <a:pt x="274" y="358"/>
                    </a:cubicBezTo>
                    <a:cubicBezTo>
                      <a:pt x="238" y="477"/>
                      <a:pt x="238" y="620"/>
                      <a:pt x="262" y="775"/>
                    </a:cubicBezTo>
                    <a:cubicBezTo>
                      <a:pt x="274" y="929"/>
                      <a:pt x="358" y="1108"/>
                      <a:pt x="358" y="1227"/>
                    </a:cubicBezTo>
                    <a:cubicBezTo>
                      <a:pt x="381" y="1346"/>
                      <a:pt x="286" y="1477"/>
                      <a:pt x="238" y="1632"/>
                    </a:cubicBezTo>
                    <a:cubicBezTo>
                      <a:pt x="179" y="1763"/>
                      <a:pt x="143" y="1894"/>
                      <a:pt x="107" y="2001"/>
                    </a:cubicBezTo>
                    <a:cubicBezTo>
                      <a:pt x="36" y="2227"/>
                      <a:pt x="0" y="2358"/>
                      <a:pt x="0" y="2358"/>
                    </a:cubicBezTo>
                    <a:cubicBezTo>
                      <a:pt x="0" y="2358"/>
                      <a:pt x="96" y="2239"/>
                      <a:pt x="215" y="2060"/>
                    </a:cubicBezTo>
                    <a:cubicBezTo>
                      <a:pt x="274" y="1953"/>
                      <a:pt x="346" y="1846"/>
                      <a:pt x="417" y="1715"/>
                    </a:cubicBezTo>
                    <a:cubicBezTo>
                      <a:pt x="477" y="1584"/>
                      <a:pt x="596" y="1453"/>
                      <a:pt x="596" y="1215"/>
                    </a:cubicBezTo>
                    <a:cubicBezTo>
                      <a:pt x="572" y="989"/>
                      <a:pt x="477" y="870"/>
                      <a:pt x="453" y="739"/>
                    </a:cubicBezTo>
                    <a:cubicBezTo>
                      <a:pt x="417" y="596"/>
                      <a:pt x="393" y="465"/>
                      <a:pt x="393" y="358"/>
                    </a:cubicBezTo>
                    <a:cubicBezTo>
                      <a:pt x="369" y="156"/>
                      <a:pt x="405" y="1"/>
                      <a:pt x="40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2" name="Google Shape;152;p28"/>
              <p:cNvSpPr/>
              <p:nvPr/>
            </p:nvSpPr>
            <p:spPr>
              <a:xfrm>
                <a:off x="3220925" y="2921025"/>
                <a:ext cx="33950" cy="29500"/>
              </a:xfrm>
              <a:custGeom>
                <a:avLst/>
                <a:gdLst/>
                <a:ahLst/>
                <a:cxnLst/>
                <a:rect l="l" t="t" r="r" b="b"/>
                <a:pathLst>
                  <a:path w="1358" h="1180" extrusionOk="0">
                    <a:moveTo>
                      <a:pt x="1358" y="0"/>
                    </a:moveTo>
                    <a:lnTo>
                      <a:pt x="1358" y="0"/>
                    </a:lnTo>
                    <a:cubicBezTo>
                      <a:pt x="1358" y="1"/>
                      <a:pt x="953" y="131"/>
                      <a:pt x="572" y="465"/>
                    </a:cubicBezTo>
                    <a:cubicBezTo>
                      <a:pt x="179" y="786"/>
                      <a:pt x="1" y="1179"/>
                      <a:pt x="1" y="1179"/>
                    </a:cubicBezTo>
                    <a:cubicBezTo>
                      <a:pt x="1" y="1179"/>
                      <a:pt x="358" y="953"/>
                      <a:pt x="715" y="632"/>
                    </a:cubicBezTo>
                    <a:cubicBezTo>
                      <a:pt x="1096" y="310"/>
                      <a:pt x="1358" y="1"/>
                      <a:pt x="135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3" name="Google Shape;153;p28"/>
              <p:cNvSpPr/>
              <p:nvPr/>
            </p:nvSpPr>
            <p:spPr>
              <a:xfrm>
                <a:off x="3182225" y="2972225"/>
                <a:ext cx="17600" cy="43175"/>
              </a:xfrm>
              <a:custGeom>
                <a:avLst/>
                <a:gdLst/>
                <a:ahLst/>
                <a:cxnLst/>
                <a:rect l="l" t="t" r="r" b="b"/>
                <a:pathLst>
                  <a:path w="704" h="1727" extrusionOk="0">
                    <a:moveTo>
                      <a:pt x="703" y="0"/>
                    </a:moveTo>
                    <a:cubicBezTo>
                      <a:pt x="703" y="0"/>
                      <a:pt x="441" y="346"/>
                      <a:pt x="239" y="822"/>
                    </a:cubicBezTo>
                    <a:cubicBezTo>
                      <a:pt x="48" y="1298"/>
                      <a:pt x="1" y="1727"/>
                      <a:pt x="1" y="1727"/>
                    </a:cubicBezTo>
                    <a:cubicBezTo>
                      <a:pt x="1" y="1727"/>
                      <a:pt x="275" y="1393"/>
                      <a:pt x="465" y="917"/>
                    </a:cubicBezTo>
                    <a:cubicBezTo>
                      <a:pt x="656" y="429"/>
                      <a:pt x="703" y="0"/>
                      <a:pt x="70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 name="Google Shape;154;p28"/>
              <p:cNvSpPr/>
              <p:nvPr/>
            </p:nvSpPr>
            <p:spPr>
              <a:xfrm>
                <a:off x="3149500" y="3058250"/>
                <a:ext cx="11925" cy="38725"/>
              </a:xfrm>
              <a:custGeom>
                <a:avLst/>
                <a:gdLst/>
                <a:ahLst/>
                <a:cxnLst/>
                <a:rect l="l" t="t" r="r" b="b"/>
                <a:pathLst>
                  <a:path w="477" h="1549" extrusionOk="0">
                    <a:moveTo>
                      <a:pt x="405" y="0"/>
                    </a:moveTo>
                    <a:cubicBezTo>
                      <a:pt x="405" y="0"/>
                      <a:pt x="262" y="346"/>
                      <a:pt x="143" y="762"/>
                    </a:cubicBezTo>
                    <a:cubicBezTo>
                      <a:pt x="36" y="1179"/>
                      <a:pt x="0" y="1548"/>
                      <a:pt x="0" y="1548"/>
                    </a:cubicBezTo>
                    <a:cubicBezTo>
                      <a:pt x="0" y="1548"/>
                      <a:pt x="262" y="1262"/>
                      <a:pt x="357" y="822"/>
                    </a:cubicBezTo>
                    <a:cubicBezTo>
                      <a:pt x="476" y="369"/>
                      <a:pt x="405" y="0"/>
                      <a:pt x="4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 name="Google Shape;155;p28"/>
              <p:cNvSpPr/>
              <p:nvPr/>
            </p:nvSpPr>
            <p:spPr>
              <a:xfrm>
                <a:off x="2819975" y="2257550"/>
                <a:ext cx="77425" cy="50325"/>
              </a:xfrm>
              <a:custGeom>
                <a:avLst/>
                <a:gdLst/>
                <a:ahLst/>
                <a:cxnLst/>
                <a:rect l="l" t="t" r="r" b="b"/>
                <a:pathLst>
                  <a:path w="3097" h="2013" extrusionOk="0">
                    <a:moveTo>
                      <a:pt x="1" y="1"/>
                    </a:moveTo>
                    <a:cubicBezTo>
                      <a:pt x="1" y="1"/>
                      <a:pt x="644" y="548"/>
                      <a:pt x="1489" y="1108"/>
                    </a:cubicBezTo>
                    <a:cubicBezTo>
                      <a:pt x="2334" y="1655"/>
                      <a:pt x="3096" y="2013"/>
                      <a:pt x="3096" y="2013"/>
                    </a:cubicBezTo>
                    <a:cubicBezTo>
                      <a:pt x="3096" y="2013"/>
                      <a:pt x="2465" y="1477"/>
                      <a:pt x="1608" y="905"/>
                    </a:cubicBezTo>
                    <a:cubicBezTo>
                      <a:pt x="763" y="358"/>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6" name="Google Shape;156;p28"/>
              <p:cNvSpPr/>
              <p:nvPr/>
            </p:nvSpPr>
            <p:spPr>
              <a:xfrm>
                <a:off x="2892025" y="2280175"/>
                <a:ext cx="9850" cy="16100"/>
              </a:xfrm>
              <a:custGeom>
                <a:avLst/>
                <a:gdLst/>
                <a:ahLst/>
                <a:cxnLst/>
                <a:rect l="l" t="t" r="r" b="b"/>
                <a:pathLst>
                  <a:path w="394" h="644" extrusionOk="0">
                    <a:moveTo>
                      <a:pt x="36" y="0"/>
                    </a:moveTo>
                    <a:cubicBezTo>
                      <a:pt x="36" y="0"/>
                      <a:pt x="0" y="203"/>
                      <a:pt x="95" y="381"/>
                    </a:cubicBezTo>
                    <a:cubicBezTo>
                      <a:pt x="179" y="560"/>
                      <a:pt x="357" y="643"/>
                      <a:pt x="357" y="643"/>
                    </a:cubicBezTo>
                    <a:cubicBezTo>
                      <a:pt x="357" y="643"/>
                      <a:pt x="393" y="453"/>
                      <a:pt x="298" y="274"/>
                    </a:cubicBezTo>
                    <a:cubicBezTo>
                      <a:pt x="214" y="96"/>
                      <a:pt x="36" y="0"/>
                      <a:pt x="3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7" name="Google Shape;157;p28"/>
              <p:cNvSpPr/>
              <p:nvPr/>
            </p:nvSpPr>
            <p:spPr>
              <a:xfrm>
                <a:off x="2883675" y="2218850"/>
                <a:ext cx="9250" cy="42900"/>
              </a:xfrm>
              <a:custGeom>
                <a:avLst/>
                <a:gdLst/>
                <a:ahLst/>
                <a:cxnLst/>
                <a:rect l="l" t="t" r="r" b="b"/>
                <a:pathLst>
                  <a:path w="370" h="1716" extrusionOk="0">
                    <a:moveTo>
                      <a:pt x="370" y="1"/>
                    </a:moveTo>
                    <a:cubicBezTo>
                      <a:pt x="370" y="1"/>
                      <a:pt x="298" y="72"/>
                      <a:pt x="239" y="215"/>
                    </a:cubicBezTo>
                    <a:cubicBezTo>
                      <a:pt x="144" y="358"/>
                      <a:pt x="60" y="572"/>
                      <a:pt x="25" y="822"/>
                    </a:cubicBezTo>
                    <a:cubicBezTo>
                      <a:pt x="1" y="1072"/>
                      <a:pt x="25" y="1298"/>
                      <a:pt x="72" y="1465"/>
                    </a:cubicBezTo>
                    <a:cubicBezTo>
                      <a:pt x="120" y="1620"/>
                      <a:pt x="156" y="1715"/>
                      <a:pt x="156" y="1715"/>
                    </a:cubicBezTo>
                    <a:cubicBezTo>
                      <a:pt x="156" y="1715"/>
                      <a:pt x="191" y="1310"/>
                      <a:pt x="251" y="846"/>
                    </a:cubicBezTo>
                    <a:cubicBezTo>
                      <a:pt x="298" y="406"/>
                      <a:pt x="370" y="1"/>
                      <a:pt x="37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8" name="Google Shape;158;p28"/>
              <p:cNvSpPr/>
              <p:nvPr/>
            </p:nvSpPr>
            <p:spPr>
              <a:xfrm>
                <a:off x="3017025" y="1898575"/>
                <a:ext cx="325075" cy="144975"/>
              </a:xfrm>
              <a:custGeom>
                <a:avLst/>
                <a:gdLst/>
                <a:ahLst/>
                <a:cxnLst/>
                <a:rect l="l" t="t" r="r" b="b"/>
                <a:pathLst>
                  <a:path w="13003" h="5799" extrusionOk="0">
                    <a:moveTo>
                      <a:pt x="13002" y="1"/>
                    </a:moveTo>
                    <a:lnTo>
                      <a:pt x="13002" y="1"/>
                    </a:lnTo>
                    <a:cubicBezTo>
                      <a:pt x="13002" y="1"/>
                      <a:pt x="12984" y="25"/>
                      <a:pt x="12965" y="86"/>
                    </a:cubicBezTo>
                    <a:lnTo>
                      <a:pt x="12965" y="86"/>
                    </a:lnTo>
                    <a:cubicBezTo>
                      <a:pt x="12988" y="29"/>
                      <a:pt x="13002" y="1"/>
                      <a:pt x="13002" y="1"/>
                    </a:cubicBezTo>
                    <a:close/>
                    <a:moveTo>
                      <a:pt x="12965" y="86"/>
                    </a:moveTo>
                    <a:lnTo>
                      <a:pt x="12965" y="86"/>
                    </a:lnTo>
                    <a:cubicBezTo>
                      <a:pt x="12959" y="102"/>
                      <a:pt x="12951" y="122"/>
                      <a:pt x="12943" y="143"/>
                    </a:cubicBezTo>
                    <a:cubicBezTo>
                      <a:pt x="12918" y="193"/>
                      <a:pt x="12890" y="253"/>
                      <a:pt x="12850" y="320"/>
                    </a:cubicBezTo>
                    <a:lnTo>
                      <a:pt x="12850" y="320"/>
                    </a:lnTo>
                    <a:cubicBezTo>
                      <a:pt x="12891" y="263"/>
                      <a:pt x="12920" y="214"/>
                      <a:pt x="12943" y="179"/>
                    </a:cubicBezTo>
                    <a:cubicBezTo>
                      <a:pt x="12950" y="141"/>
                      <a:pt x="12958" y="110"/>
                      <a:pt x="12965" y="86"/>
                    </a:cubicBezTo>
                    <a:close/>
                    <a:moveTo>
                      <a:pt x="12850" y="320"/>
                    </a:moveTo>
                    <a:lnTo>
                      <a:pt x="12850" y="320"/>
                    </a:lnTo>
                    <a:cubicBezTo>
                      <a:pt x="12808" y="379"/>
                      <a:pt x="12754" y="446"/>
                      <a:pt x="12681" y="513"/>
                    </a:cubicBezTo>
                    <a:cubicBezTo>
                      <a:pt x="12431" y="798"/>
                      <a:pt x="11931" y="1048"/>
                      <a:pt x="11276" y="1203"/>
                    </a:cubicBezTo>
                    <a:cubicBezTo>
                      <a:pt x="10943" y="1286"/>
                      <a:pt x="10574" y="1334"/>
                      <a:pt x="10181" y="1453"/>
                    </a:cubicBezTo>
                    <a:cubicBezTo>
                      <a:pt x="9800" y="1572"/>
                      <a:pt x="9371" y="1727"/>
                      <a:pt x="9014" y="2037"/>
                    </a:cubicBezTo>
                    <a:cubicBezTo>
                      <a:pt x="8835" y="2179"/>
                      <a:pt x="8669" y="2394"/>
                      <a:pt x="8573" y="2632"/>
                    </a:cubicBezTo>
                    <a:cubicBezTo>
                      <a:pt x="8478" y="2858"/>
                      <a:pt x="8442" y="3108"/>
                      <a:pt x="8335" y="3287"/>
                    </a:cubicBezTo>
                    <a:cubicBezTo>
                      <a:pt x="8240" y="3477"/>
                      <a:pt x="8026" y="3489"/>
                      <a:pt x="7764" y="3525"/>
                    </a:cubicBezTo>
                    <a:cubicBezTo>
                      <a:pt x="7621" y="3537"/>
                      <a:pt x="7478" y="3596"/>
                      <a:pt x="7359" y="3692"/>
                    </a:cubicBezTo>
                    <a:cubicBezTo>
                      <a:pt x="7252" y="3775"/>
                      <a:pt x="7168" y="3882"/>
                      <a:pt x="7073" y="3989"/>
                    </a:cubicBezTo>
                    <a:cubicBezTo>
                      <a:pt x="6775" y="4394"/>
                      <a:pt x="6359" y="4656"/>
                      <a:pt x="5918" y="4823"/>
                    </a:cubicBezTo>
                    <a:cubicBezTo>
                      <a:pt x="5466" y="5001"/>
                      <a:pt x="5001" y="5073"/>
                      <a:pt x="4561" y="5144"/>
                    </a:cubicBezTo>
                    <a:cubicBezTo>
                      <a:pt x="3668" y="5263"/>
                      <a:pt x="2858" y="5382"/>
                      <a:pt x="2192" y="5477"/>
                    </a:cubicBezTo>
                    <a:cubicBezTo>
                      <a:pt x="834" y="5680"/>
                      <a:pt x="1" y="5799"/>
                      <a:pt x="1" y="5799"/>
                    </a:cubicBezTo>
                    <a:cubicBezTo>
                      <a:pt x="1" y="5799"/>
                      <a:pt x="858" y="5727"/>
                      <a:pt x="2203" y="5597"/>
                    </a:cubicBezTo>
                    <a:cubicBezTo>
                      <a:pt x="2894" y="5513"/>
                      <a:pt x="3692" y="5442"/>
                      <a:pt x="4585" y="5335"/>
                    </a:cubicBezTo>
                    <a:cubicBezTo>
                      <a:pt x="5037" y="5275"/>
                      <a:pt x="5513" y="5204"/>
                      <a:pt x="5990" y="5025"/>
                    </a:cubicBezTo>
                    <a:cubicBezTo>
                      <a:pt x="6454" y="4858"/>
                      <a:pt x="6930" y="4561"/>
                      <a:pt x="7252" y="4132"/>
                    </a:cubicBezTo>
                    <a:cubicBezTo>
                      <a:pt x="7418" y="3930"/>
                      <a:pt x="7585" y="3775"/>
                      <a:pt x="7799" y="3751"/>
                    </a:cubicBezTo>
                    <a:cubicBezTo>
                      <a:pt x="7918" y="3715"/>
                      <a:pt x="8061" y="3715"/>
                      <a:pt x="8192" y="3668"/>
                    </a:cubicBezTo>
                    <a:cubicBezTo>
                      <a:pt x="8335" y="3632"/>
                      <a:pt x="8454" y="3513"/>
                      <a:pt x="8538" y="3394"/>
                    </a:cubicBezTo>
                    <a:cubicBezTo>
                      <a:pt x="8680" y="3132"/>
                      <a:pt x="8680" y="2894"/>
                      <a:pt x="8776" y="2691"/>
                    </a:cubicBezTo>
                    <a:cubicBezTo>
                      <a:pt x="8847" y="2501"/>
                      <a:pt x="8978" y="2322"/>
                      <a:pt x="9133" y="2168"/>
                    </a:cubicBezTo>
                    <a:cubicBezTo>
                      <a:pt x="9442" y="1870"/>
                      <a:pt x="9847" y="1715"/>
                      <a:pt x="10216" y="1584"/>
                    </a:cubicBezTo>
                    <a:cubicBezTo>
                      <a:pt x="10585" y="1453"/>
                      <a:pt x="10955" y="1394"/>
                      <a:pt x="11288" y="1286"/>
                    </a:cubicBezTo>
                    <a:cubicBezTo>
                      <a:pt x="11943" y="1096"/>
                      <a:pt x="12443" y="822"/>
                      <a:pt x="12705" y="524"/>
                    </a:cubicBezTo>
                    <a:cubicBezTo>
                      <a:pt x="12767" y="450"/>
                      <a:pt x="12814" y="382"/>
                      <a:pt x="12850" y="32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9" name="Google Shape;159;p28"/>
              <p:cNvSpPr/>
              <p:nvPr/>
            </p:nvSpPr>
            <p:spPr>
              <a:xfrm>
                <a:off x="3341475" y="1874775"/>
                <a:ext cx="20275" cy="12225"/>
              </a:xfrm>
              <a:custGeom>
                <a:avLst/>
                <a:gdLst/>
                <a:ahLst/>
                <a:cxnLst/>
                <a:rect l="l" t="t" r="r" b="b"/>
                <a:pathLst>
                  <a:path w="811" h="489" extrusionOk="0">
                    <a:moveTo>
                      <a:pt x="810" y="0"/>
                    </a:moveTo>
                    <a:cubicBezTo>
                      <a:pt x="810" y="0"/>
                      <a:pt x="560" y="0"/>
                      <a:pt x="346" y="143"/>
                    </a:cubicBezTo>
                    <a:cubicBezTo>
                      <a:pt x="120" y="286"/>
                      <a:pt x="1" y="488"/>
                      <a:pt x="1" y="488"/>
                    </a:cubicBezTo>
                    <a:cubicBezTo>
                      <a:pt x="1" y="488"/>
                      <a:pt x="239" y="476"/>
                      <a:pt x="465" y="345"/>
                    </a:cubicBezTo>
                    <a:cubicBezTo>
                      <a:pt x="691" y="203"/>
                      <a:pt x="810" y="0"/>
                      <a:pt x="8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0" name="Google Shape;160;p28"/>
              <p:cNvSpPr/>
              <p:nvPr/>
            </p:nvSpPr>
            <p:spPr>
              <a:xfrm>
                <a:off x="3360525" y="1852150"/>
                <a:ext cx="8975" cy="14300"/>
              </a:xfrm>
              <a:custGeom>
                <a:avLst/>
                <a:gdLst/>
                <a:ahLst/>
                <a:cxnLst/>
                <a:rect l="l" t="t" r="r" b="b"/>
                <a:pathLst>
                  <a:path w="359" h="572" extrusionOk="0">
                    <a:moveTo>
                      <a:pt x="358" y="0"/>
                    </a:moveTo>
                    <a:cubicBezTo>
                      <a:pt x="358" y="0"/>
                      <a:pt x="358" y="0"/>
                      <a:pt x="358" y="0"/>
                    </a:cubicBezTo>
                    <a:lnTo>
                      <a:pt x="358" y="0"/>
                    </a:lnTo>
                    <a:cubicBezTo>
                      <a:pt x="358" y="0"/>
                      <a:pt x="358" y="0"/>
                      <a:pt x="358" y="0"/>
                    </a:cubicBezTo>
                    <a:close/>
                    <a:moveTo>
                      <a:pt x="358" y="0"/>
                    </a:moveTo>
                    <a:cubicBezTo>
                      <a:pt x="347" y="4"/>
                      <a:pt x="163" y="35"/>
                      <a:pt x="96" y="215"/>
                    </a:cubicBezTo>
                    <a:cubicBezTo>
                      <a:pt x="1" y="405"/>
                      <a:pt x="132" y="572"/>
                      <a:pt x="132" y="572"/>
                    </a:cubicBezTo>
                    <a:lnTo>
                      <a:pt x="191" y="488"/>
                    </a:lnTo>
                    <a:cubicBezTo>
                      <a:pt x="227" y="441"/>
                      <a:pt x="274" y="381"/>
                      <a:pt x="298" y="310"/>
                    </a:cubicBezTo>
                    <a:cubicBezTo>
                      <a:pt x="310" y="226"/>
                      <a:pt x="334" y="155"/>
                      <a:pt x="346" y="95"/>
                    </a:cubicBezTo>
                    <a:cubicBezTo>
                      <a:pt x="357" y="39"/>
                      <a:pt x="358" y="4"/>
                      <a:pt x="35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1" name="Google Shape;161;p28"/>
              <p:cNvSpPr/>
              <p:nvPr/>
            </p:nvSpPr>
            <p:spPr>
              <a:xfrm>
                <a:off x="3643300" y="1914050"/>
                <a:ext cx="105100" cy="200950"/>
              </a:xfrm>
              <a:custGeom>
                <a:avLst/>
                <a:gdLst/>
                <a:ahLst/>
                <a:cxnLst/>
                <a:rect l="l" t="t" r="r" b="b"/>
                <a:pathLst>
                  <a:path w="4204" h="8038" extrusionOk="0">
                    <a:moveTo>
                      <a:pt x="155" y="1"/>
                    </a:moveTo>
                    <a:lnTo>
                      <a:pt x="155" y="1"/>
                    </a:lnTo>
                    <a:cubicBezTo>
                      <a:pt x="155" y="1"/>
                      <a:pt x="142" y="21"/>
                      <a:pt x="125" y="61"/>
                    </a:cubicBezTo>
                    <a:lnTo>
                      <a:pt x="125" y="61"/>
                    </a:lnTo>
                    <a:lnTo>
                      <a:pt x="155" y="1"/>
                    </a:lnTo>
                    <a:close/>
                    <a:moveTo>
                      <a:pt x="125" y="61"/>
                    </a:moveTo>
                    <a:lnTo>
                      <a:pt x="108" y="96"/>
                    </a:lnTo>
                    <a:cubicBezTo>
                      <a:pt x="96" y="156"/>
                      <a:pt x="48" y="251"/>
                      <a:pt x="36" y="394"/>
                    </a:cubicBezTo>
                    <a:cubicBezTo>
                      <a:pt x="1" y="656"/>
                      <a:pt x="60" y="1120"/>
                      <a:pt x="477" y="1429"/>
                    </a:cubicBezTo>
                    <a:cubicBezTo>
                      <a:pt x="691" y="1584"/>
                      <a:pt x="965" y="1644"/>
                      <a:pt x="1251" y="1668"/>
                    </a:cubicBezTo>
                    <a:cubicBezTo>
                      <a:pt x="1536" y="1703"/>
                      <a:pt x="1822" y="1763"/>
                      <a:pt x="2096" y="1894"/>
                    </a:cubicBezTo>
                    <a:cubicBezTo>
                      <a:pt x="2382" y="2013"/>
                      <a:pt x="2668" y="2180"/>
                      <a:pt x="2977" y="2334"/>
                    </a:cubicBezTo>
                    <a:cubicBezTo>
                      <a:pt x="3132" y="2418"/>
                      <a:pt x="3275" y="2489"/>
                      <a:pt x="3441" y="2572"/>
                    </a:cubicBezTo>
                    <a:lnTo>
                      <a:pt x="3680" y="2692"/>
                    </a:lnTo>
                    <a:cubicBezTo>
                      <a:pt x="3751" y="2739"/>
                      <a:pt x="3858" y="2787"/>
                      <a:pt x="3870" y="2811"/>
                    </a:cubicBezTo>
                    <a:cubicBezTo>
                      <a:pt x="3918" y="2846"/>
                      <a:pt x="3846" y="3096"/>
                      <a:pt x="3846" y="3275"/>
                    </a:cubicBezTo>
                    <a:cubicBezTo>
                      <a:pt x="3822" y="3477"/>
                      <a:pt x="3846" y="3644"/>
                      <a:pt x="3870" y="3823"/>
                    </a:cubicBezTo>
                    <a:cubicBezTo>
                      <a:pt x="3918" y="4192"/>
                      <a:pt x="3989" y="4501"/>
                      <a:pt x="3989" y="4811"/>
                    </a:cubicBezTo>
                    <a:cubicBezTo>
                      <a:pt x="4001" y="5430"/>
                      <a:pt x="3882" y="6001"/>
                      <a:pt x="3822" y="6478"/>
                    </a:cubicBezTo>
                    <a:cubicBezTo>
                      <a:pt x="3751" y="6954"/>
                      <a:pt x="3727" y="7359"/>
                      <a:pt x="3739" y="7621"/>
                    </a:cubicBezTo>
                    <a:cubicBezTo>
                      <a:pt x="3751" y="7895"/>
                      <a:pt x="3787" y="8037"/>
                      <a:pt x="3787" y="8037"/>
                    </a:cubicBezTo>
                    <a:cubicBezTo>
                      <a:pt x="3787" y="8037"/>
                      <a:pt x="3763" y="7895"/>
                      <a:pt x="3787" y="7597"/>
                    </a:cubicBezTo>
                    <a:cubicBezTo>
                      <a:pt x="3799" y="7323"/>
                      <a:pt x="3846" y="6954"/>
                      <a:pt x="3941" y="6478"/>
                    </a:cubicBezTo>
                    <a:cubicBezTo>
                      <a:pt x="4037" y="6013"/>
                      <a:pt x="4180" y="5454"/>
                      <a:pt x="4180" y="4799"/>
                    </a:cubicBezTo>
                    <a:cubicBezTo>
                      <a:pt x="4203" y="4466"/>
                      <a:pt x="4144" y="4144"/>
                      <a:pt x="4096" y="3799"/>
                    </a:cubicBezTo>
                    <a:cubicBezTo>
                      <a:pt x="4084" y="3632"/>
                      <a:pt x="4061" y="3454"/>
                      <a:pt x="4061" y="3287"/>
                    </a:cubicBezTo>
                    <a:cubicBezTo>
                      <a:pt x="4061" y="3203"/>
                      <a:pt x="4084" y="3132"/>
                      <a:pt x="4096" y="3037"/>
                    </a:cubicBezTo>
                    <a:cubicBezTo>
                      <a:pt x="4108" y="2965"/>
                      <a:pt x="4156" y="2811"/>
                      <a:pt x="4049" y="2680"/>
                    </a:cubicBezTo>
                    <a:cubicBezTo>
                      <a:pt x="3941" y="2561"/>
                      <a:pt x="3858" y="2549"/>
                      <a:pt x="3787" y="2501"/>
                    </a:cubicBezTo>
                    <a:lnTo>
                      <a:pt x="3549" y="2382"/>
                    </a:lnTo>
                    <a:cubicBezTo>
                      <a:pt x="3382" y="2299"/>
                      <a:pt x="3215" y="2215"/>
                      <a:pt x="3072" y="2144"/>
                    </a:cubicBezTo>
                    <a:cubicBezTo>
                      <a:pt x="2751" y="2001"/>
                      <a:pt x="2453" y="1846"/>
                      <a:pt x="2156" y="1715"/>
                    </a:cubicBezTo>
                    <a:cubicBezTo>
                      <a:pt x="1548" y="1429"/>
                      <a:pt x="905" y="1608"/>
                      <a:pt x="536" y="1346"/>
                    </a:cubicBezTo>
                    <a:cubicBezTo>
                      <a:pt x="155" y="1084"/>
                      <a:pt x="48" y="656"/>
                      <a:pt x="60" y="406"/>
                    </a:cubicBezTo>
                    <a:cubicBezTo>
                      <a:pt x="60" y="275"/>
                      <a:pt x="96" y="179"/>
                      <a:pt x="108" y="108"/>
                    </a:cubicBezTo>
                    <a:cubicBezTo>
                      <a:pt x="114" y="90"/>
                      <a:pt x="120" y="74"/>
                      <a:pt x="125" y="6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 name="Google Shape;162;p28"/>
              <p:cNvSpPr/>
              <p:nvPr/>
            </p:nvSpPr>
            <p:spPr>
              <a:xfrm>
                <a:off x="3786175" y="2089575"/>
                <a:ext cx="178625" cy="76025"/>
              </a:xfrm>
              <a:custGeom>
                <a:avLst/>
                <a:gdLst/>
                <a:ahLst/>
                <a:cxnLst/>
                <a:rect l="l" t="t" r="r" b="b"/>
                <a:pathLst>
                  <a:path w="7145" h="3041" extrusionOk="0">
                    <a:moveTo>
                      <a:pt x="1419" y="0"/>
                    </a:moveTo>
                    <a:cubicBezTo>
                      <a:pt x="1333" y="0"/>
                      <a:pt x="1241" y="16"/>
                      <a:pt x="1144" y="52"/>
                    </a:cubicBezTo>
                    <a:cubicBezTo>
                      <a:pt x="774" y="207"/>
                      <a:pt x="524" y="385"/>
                      <a:pt x="310" y="409"/>
                    </a:cubicBezTo>
                    <a:cubicBezTo>
                      <a:pt x="278" y="415"/>
                      <a:pt x="248" y="417"/>
                      <a:pt x="221" y="417"/>
                    </a:cubicBezTo>
                    <a:cubicBezTo>
                      <a:pt x="86" y="417"/>
                      <a:pt x="12" y="361"/>
                      <a:pt x="2" y="361"/>
                    </a:cubicBezTo>
                    <a:cubicBezTo>
                      <a:pt x="1" y="361"/>
                      <a:pt x="1" y="361"/>
                      <a:pt x="1" y="362"/>
                    </a:cubicBezTo>
                    <a:lnTo>
                      <a:pt x="1" y="362"/>
                    </a:lnTo>
                    <a:cubicBezTo>
                      <a:pt x="1" y="361"/>
                      <a:pt x="1" y="361"/>
                      <a:pt x="1" y="361"/>
                    </a:cubicBezTo>
                    <a:cubicBezTo>
                      <a:pt x="12" y="361"/>
                      <a:pt x="107" y="446"/>
                      <a:pt x="289" y="446"/>
                    </a:cubicBezTo>
                    <a:cubicBezTo>
                      <a:pt x="300" y="446"/>
                      <a:pt x="311" y="446"/>
                      <a:pt x="322" y="445"/>
                    </a:cubicBezTo>
                    <a:cubicBezTo>
                      <a:pt x="548" y="421"/>
                      <a:pt x="834" y="266"/>
                      <a:pt x="1191" y="159"/>
                    </a:cubicBezTo>
                    <a:cubicBezTo>
                      <a:pt x="1265" y="140"/>
                      <a:pt x="1340" y="126"/>
                      <a:pt x="1415" y="126"/>
                    </a:cubicBezTo>
                    <a:cubicBezTo>
                      <a:pt x="1523" y="126"/>
                      <a:pt x="1629" y="154"/>
                      <a:pt x="1727" y="231"/>
                    </a:cubicBezTo>
                    <a:cubicBezTo>
                      <a:pt x="1894" y="350"/>
                      <a:pt x="2048" y="540"/>
                      <a:pt x="2227" y="719"/>
                    </a:cubicBezTo>
                    <a:cubicBezTo>
                      <a:pt x="2406" y="897"/>
                      <a:pt x="2584" y="1100"/>
                      <a:pt x="2787" y="1290"/>
                    </a:cubicBezTo>
                    <a:cubicBezTo>
                      <a:pt x="2870" y="1374"/>
                      <a:pt x="2989" y="1516"/>
                      <a:pt x="3179" y="1540"/>
                    </a:cubicBezTo>
                    <a:cubicBezTo>
                      <a:pt x="3211" y="1542"/>
                      <a:pt x="3240" y="1543"/>
                      <a:pt x="3267" y="1543"/>
                    </a:cubicBezTo>
                    <a:cubicBezTo>
                      <a:pt x="3321" y="1543"/>
                      <a:pt x="3366" y="1540"/>
                      <a:pt x="3406" y="1540"/>
                    </a:cubicBezTo>
                    <a:cubicBezTo>
                      <a:pt x="3465" y="1540"/>
                      <a:pt x="3513" y="1546"/>
                      <a:pt x="3560" y="1576"/>
                    </a:cubicBezTo>
                    <a:cubicBezTo>
                      <a:pt x="3644" y="1636"/>
                      <a:pt x="3739" y="1755"/>
                      <a:pt x="3834" y="1850"/>
                    </a:cubicBezTo>
                    <a:cubicBezTo>
                      <a:pt x="3941" y="1969"/>
                      <a:pt x="4096" y="2052"/>
                      <a:pt x="4239" y="2088"/>
                    </a:cubicBezTo>
                    <a:cubicBezTo>
                      <a:pt x="4357" y="2121"/>
                      <a:pt x="4474" y="2134"/>
                      <a:pt x="4587" y="2134"/>
                    </a:cubicBezTo>
                    <a:cubicBezTo>
                      <a:pt x="4758" y="2134"/>
                      <a:pt x="4922" y="2105"/>
                      <a:pt x="5073" y="2076"/>
                    </a:cubicBezTo>
                    <a:cubicBezTo>
                      <a:pt x="5311" y="2028"/>
                      <a:pt x="5549" y="1957"/>
                      <a:pt x="5763" y="1945"/>
                    </a:cubicBezTo>
                    <a:cubicBezTo>
                      <a:pt x="5777" y="1942"/>
                      <a:pt x="5791" y="1941"/>
                      <a:pt x="5805" y="1941"/>
                    </a:cubicBezTo>
                    <a:cubicBezTo>
                      <a:pt x="5963" y="1941"/>
                      <a:pt x="6085" y="2121"/>
                      <a:pt x="6227" y="2231"/>
                    </a:cubicBezTo>
                    <a:cubicBezTo>
                      <a:pt x="6787" y="2731"/>
                      <a:pt x="7144" y="3040"/>
                      <a:pt x="7144" y="3040"/>
                    </a:cubicBezTo>
                    <a:cubicBezTo>
                      <a:pt x="7144" y="3040"/>
                      <a:pt x="6823" y="2707"/>
                      <a:pt x="6323" y="2195"/>
                    </a:cubicBezTo>
                    <a:cubicBezTo>
                      <a:pt x="6263" y="2124"/>
                      <a:pt x="6192" y="2052"/>
                      <a:pt x="6120" y="1969"/>
                    </a:cubicBezTo>
                    <a:cubicBezTo>
                      <a:pt x="6037" y="1886"/>
                      <a:pt x="5906" y="1826"/>
                      <a:pt x="5775" y="1826"/>
                    </a:cubicBezTo>
                    <a:cubicBezTo>
                      <a:pt x="5525" y="1826"/>
                      <a:pt x="5299" y="1886"/>
                      <a:pt x="5049" y="1909"/>
                    </a:cubicBezTo>
                    <a:cubicBezTo>
                      <a:pt x="4911" y="1928"/>
                      <a:pt x="4776" y="1944"/>
                      <a:pt x="4644" y="1944"/>
                    </a:cubicBezTo>
                    <a:cubicBezTo>
                      <a:pt x="4526" y="1944"/>
                      <a:pt x="4411" y="1931"/>
                      <a:pt x="4299" y="1897"/>
                    </a:cubicBezTo>
                    <a:cubicBezTo>
                      <a:pt x="4192" y="1874"/>
                      <a:pt x="4096" y="1814"/>
                      <a:pt x="4001" y="1719"/>
                    </a:cubicBezTo>
                    <a:cubicBezTo>
                      <a:pt x="3918" y="1636"/>
                      <a:pt x="3834" y="1493"/>
                      <a:pt x="3680" y="1397"/>
                    </a:cubicBezTo>
                    <a:cubicBezTo>
                      <a:pt x="3675" y="1397"/>
                      <a:pt x="3671" y="1397"/>
                      <a:pt x="3667" y="1397"/>
                    </a:cubicBezTo>
                    <a:cubicBezTo>
                      <a:pt x="2612" y="1397"/>
                      <a:pt x="2227" y="0"/>
                      <a:pt x="141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 name="Google Shape;163;p28"/>
              <p:cNvSpPr/>
              <p:nvPr/>
            </p:nvSpPr>
            <p:spPr>
              <a:xfrm>
                <a:off x="3989475" y="2177475"/>
                <a:ext cx="39200" cy="67600"/>
              </a:xfrm>
              <a:custGeom>
                <a:avLst/>
                <a:gdLst/>
                <a:ahLst/>
                <a:cxnLst/>
                <a:rect l="l" t="t" r="r" b="b"/>
                <a:pathLst>
                  <a:path w="1568" h="2704" extrusionOk="0">
                    <a:moveTo>
                      <a:pt x="0" y="1"/>
                    </a:moveTo>
                    <a:cubicBezTo>
                      <a:pt x="1" y="1"/>
                      <a:pt x="346" y="632"/>
                      <a:pt x="893" y="1334"/>
                    </a:cubicBezTo>
                    <a:cubicBezTo>
                      <a:pt x="1155" y="1668"/>
                      <a:pt x="1382" y="1989"/>
                      <a:pt x="1441" y="2251"/>
                    </a:cubicBezTo>
                    <a:cubicBezTo>
                      <a:pt x="1465" y="2382"/>
                      <a:pt x="1465" y="2501"/>
                      <a:pt x="1453" y="2584"/>
                    </a:cubicBezTo>
                    <a:cubicBezTo>
                      <a:pt x="1445" y="2633"/>
                      <a:pt x="1437" y="2671"/>
                      <a:pt x="1432" y="2690"/>
                    </a:cubicBezTo>
                    <a:lnTo>
                      <a:pt x="1432" y="2690"/>
                    </a:lnTo>
                    <a:cubicBezTo>
                      <a:pt x="1459" y="2647"/>
                      <a:pt x="1568" y="2503"/>
                      <a:pt x="1548" y="2239"/>
                    </a:cubicBezTo>
                    <a:cubicBezTo>
                      <a:pt x="1548" y="1930"/>
                      <a:pt x="1346" y="1525"/>
                      <a:pt x="1072" y="1179"/>
                    </a:cubicBezTo>
                    <a:cubicBezTo>
                      <a:pt x="536" y="501"/>
                      <a:pt x="1" y="1"/>
                      <a:pt x="0" y="1"/>
                    </a:cubicBezTo>
                    <a:close/>
                    <a:moveTo>
                      <a:pt x="1432" y="2690"/>
                    </a:moveTo>
                    <a:cubicBezTo>
                      <a:pt x="1427" y="2699"/>
                      <a:pt x="1425" y="2703"/>
                      <a:pt x="1429" y="2703"/>
                    </a:cubicBezTo>
                    <a:cubicBezTo>
                      <a:pt x="1429" y="2703"/>
                      <a:pt x="1430" y="2699"/>
                      <a:pt x="1432" y="269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 name="Google Shape;164;p28"/>
              <p:cNvSpPr/>
              <p:nvPr/>
            </p:nvSpPr>
            <p:spPr>
              <a:xfrm>
                <a:off x="3973100" y="2259050"/>
                <a:ext cx="40500" cy="10550"/>
              </a:xfrm>
              <a:custGeom>
                <a:avLst/>
                <a:gdLst/>
                <a:ahLst/>
                <a:cxnLst/>
                <a:rect l="l" t="t" r="r" b="b"/>
                <a:pathLst>
                  <a:path w="1620" h="422" extrusionOk="0">
                    <a:moveTo>
                      <a:pt x="1620" y="0"/>
                    </a:moveTo>
                    <a:cubicBezTo>
                      <a:pt x="1620" y="0"/>
                      <a:pt x="1227" y="71"/>
                      <a:pt x="798" y="167"/>
                    </a:cubicBezTo>
                    <a:cubicBezTo>
                      <a:pt x="370" y="274"/>
                      <a:pt x="1" y="357"/>
                      <a:pt x="1" y="357"/>
                    </a:cubicBezTo>
                    <a:cubicBezTo>
                      <a:pt x="1" y="357"/>
                      <a:pt x="84" y="393"/>
                      <a:pt x="239" y="405"/>
                    </a:cubicBezTo>
                    <a:cubicBezTo>
                      <a:pt x="303" y="416"/>
                      <a:pt x="384" y="421"/>
                      <a:pt x="475" y="421"/>
                    </a:cubicBezTo>
                    <a:cubicBezTo>
                      <a:pt x="587" y="421"/>
                      <a:pt x="715" y="413"/>
                      <a:pt x="846" y="393"/>
                    </a:cubicBezTo>
                    <a:cubicBezTo>
                      <a:pt x="1084" y="322"/>
                      <a:pt x="1275" y="238"/>
                      <a:pt x="1406" y="155"/>
                    </a:cubicBezTo>
                    <a:cubicBezTo>
                      <a:pt x="1548" y="71"/>
                      <a:pt x="1620" y="0"/>
                      <a:pt x="162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 name="Google Shape;165;p28"/>
              <p:cNvSpPr/>
              <p:nvPr/>
            </p:nvSpPr>
            <p:spPr>
              <a:xfrm>
                <a:off x="2862850" y="2550450"/>
                <a:ext cx="45275" cy="6275"/>
              </a:xfrm>
              <a:custGeom>
                <a:avLst/>
                <a:gdLst/>
                <a:ahLst/>
                <a:cxnLst/>
                <a:rect l="l" t="t" r="r" b="b"/>
                <a:pathLst>
                  <a:path w="1811" h="251" extrusionOk="0">
                    <a:moveTo>
                      <a:pt x="1810" y="0"/>
                    </a:moveTo>
                    <a:cubicBezTo>
                      <a:pt x="1810" y="0"/>
                      <a:pt x="1381" y="12"/>
                      <a:pt x="905" y="12"/>
                    </a:cubicBezTo>
                    <a:cubicBezTo>
                      <a:pt x="417" y="12"/>
                      <a:pt x="0" y="0"/>
                      <a:pt x="0" y="0"/>
                    </a:cubicBezTo>
                    <a:lnTo>
                      <a:pt x="0" y="0"/>
                    </a:lnTo>
                    <a:cubicBezTo>
                      <a:pt x="0" y="0"/>
                      <a:pt x="84" y="60"/>
                      <a:pt x="250" y="131"/>
                    </a:cubicBezTo>
                    <a:cubicBezTo>
                      <a:pt x="417" y="191"/>
                      <a:pt x="631" y="250"/>
                      <a:pt x="905" y="250"/>
                    </a:cubicBezTo>
                    <a:cubicBezTo>
                      <a:pt x="1167" y="250"/>
                      <a:pt x="1393" y="179"/>
                      <a:pt x="1560" y="119"/>
                    </a:cubicBezTo>
                    <a:cubicBezTo>
                      <a:pt x="1727" y="60"/>
                      <a:pt x="1810" y="0"/>
                      <a:pt x="18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 name="Google Shape;166;p28"/>
              <p:cNvSpPr/>
              <p:nvPr/>
            </p:nvSpPr>
            <p:spPr>
              <a:xfrm>
                <a:off x="2828025" y="2538825"/>
                <a:ext cx="20250" cy="17800"/>
              </a:xfrm>
              <a:custGeom>
                <a:avLst/>
                <a:gdLst/>
                <a:ahLst/>
                <a:cxnLst/>
                <a:rect l="l" t="t" r="r" b="b"/>
                <a:pathLst>
                  <a:path w="810" h="712" extrusionOk="0">
                    <a:moveTo>
                      <a:pt x="60" y="1"/>
                    </a:moveTo>
                    <a:cubicBezTo>
                      <a:pt x="60" y="1"/>
                      <a:pt x="24" y="60"/>
                      <a:pt x="0" y="168"/>
                    </a:cubicBezTo>
                    <a:cubicBezTo>
                      <a:pt x="0" y="287"/>
                      <a:pt x="48" y="465"/>
                      <a:pt x="203" y="584"/>
                    </a:cubicBezTo>
                    <a:cubicBezTo>
                      <a:pt x="313" y="677"/>
                      <a:pt x="446" y="712"/>
                      <a:pt x="555" y="712"/>
                    </a:cubicBezTo>
                    <a:cubicBezTo>
                      <a:pt x="587" y="712"/>
                      <a:pt x="616" y="709"/>
                      <a:pt x="643" y="703"/>
                    </a:cubicBezTo>
                    <a:cubicBezTo>
                      <a:pt x="762" y="668"/>
                      <a:pt x="810" y="608"/>
                      <a:pt x="810" y="608"/>
                    </a:cubicBezTo>
                    <a:cubicBezTo>
                      <a:pt x="810" y="608"/>
                      <a:pt x="738" y="608"/>
                      <a:pt x="643" y="584"/>
                    </a:cubicBezTo>
                    <a:cubicBezTo>
                      <a:pt x="536" y="549"/>
                      <a:pt x="453" y="489"/>
                      <a:pt x="346" y="406"/>
                    </a:cubicBezTo>
                    <a:cubicBezTo>
                      <a:pt x="238" y="334"/>
                      <a:pt x="167" y="239"/>
                      <a:pt x="119" y="156"/>
                    </a:cubicBezTo>
                    <a:cubicBezTo>
                      <a:pt x="84" y="72"/>
                      <a:pt x="60" y="1"/>
                      <a:pt x="6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 name="Google Shape;167;p28"/>
              <p:cNvSpPr/>
              <p:nvPr/>
            </p:nvSpPr>
            <p:spPr>
              <a:xfrm>
                <a:off x="2681575" y="2253975"/>
                <a:ext cx="80975" cy="205400"/>
              </a:xfrm>
              <a:custGeom>
                <a:avLst/>
                <a:gdLst/>
                <a:ahLst/>
                <a:cxnLst/>
                <a:rect l="l" t="t" r="r" b="b"/>
                <a:pathLst>
                  <a:path w="3239" h="8216" extrusionOk="0">
                    <a:moveTo>
                      <a:pt x="3239" y="1"/>
                    </a:moveTo>
                    <a:lnTo>
                      <a:pt x="3156" y="84"/>
                    </a:lnTo>
                    <a:lnTo>
                      <a:pt x="3156" y="84"/>
                    </a:lnTo>
                    <a:lnTo>
                      <a:pt x="3239" y="1"/>
                    </a:lnTo>
                    <a:close/>
                    <a:moveTo>
                      <a:pt x="3155" y="84"/>
                    </a:moveTo>
                    <a:lnTo>
                      <a:pt x="3155" y="84"/>
                    </a:lnTo>
                    <a:cubicBezTo>
                      <a:pt x="3151" y="88"/>
                      <a:pt x="3147" y="92"/>
                      <a:pt x="3143" y="96"/>
                    </a:cubicBezTo>
                    <a:lnTo>
                      <a:pt x="3143" y="96"/>
                    </a:lnTo>
                    <a:cubicBezTo>
                      <a:pt x="3143" y="96"/>
                      <a:pt x="3143" y="96"/>
                      <a:pt x="3144" y="96"/>
                    </a:cubicBezTo>
                    <a:lnTo>
                      <a:pt x="3155" y="84"/>
                    </a:lnTo>
                    <a:close/>
                    <a:moveTo>
                      <a:pt x="3143" y="96"/>
                    </a:moveTo>
                    <a:cubicBezTo>
                      <a:pt x="3060" y="144"/>
                      <a:pt x="2977" y="203"/>
                      <a:pt x="2846" y="274"/>
                    </a:cubicBezTo>
                    <a:cubicBezTo>
                      <a:pt x="2572" y="429"/>
                      <a:pt x="2144" y="513"/>
                      <a:pt x="1632" y="727"/>
                    </a:cubicBezTo>
                    <a:cubicBezTo>
                      <a:pt x="1393" y="846"/>
                      <a:pt x="1120" y="1001"/>
                      <a:pt x="941" y="1298"/>
                    </a:cubicBezTo>
                    <a:cubicBezTo>
                      <a:pt x="739" y="1620"/>
                      <a:pt x="786" y="1989"/>
                      <a:pt x="762" y="2334"/>
                    </a:cubicBezTo>
                    <a:cubicBezTo>
                      <a:pt x="762" y="2513"/>
                      <a:pt x="727" y="2668"/>
                      <a:pt x="643" y="2811"/>
                    </a:cubicBezTo>
                    <a:cubicBezTo>
                      <a:pt x="560" y="2941"/>
                      <a:pt x="405" y="3013"/>
                      <a:pt x="239" y="3144"/>
                    </a:cubicBezTo>
                    <a:cubicBezTo>
                      <a:pt x="143" y="3227"/>
                      <a:pt x="72" y="3322"/>
                      <a:pt x="48" y="3442"/>
                    </a:cubicBezTo>
                    <a:cubicBezTo>
                      <a:pt x="0" y="3561"/>
                      <a:pt x="48" y="3739"/>
                      <a:pt x="143" y="3834"/>
                    </a:cubicBezTo>
                    <a:cubicBezTo>
                      <a:pt x="250" y="3918"/>
                      <a:pt x="346" y="3965"/>
                      <a:pt x="381" y="4013"/>
                    </a:cubicBezTo>
                    <a:cubicBezTo>
                      <a:pt x="429" y="4061"/>
                      <a:pt x="441" y="4120"/>
                      <a:pt x="441" y="4215"/>
                    </a:cubicBezTo>
                    <a:cubicBezTo>
                      <a:pt x="441" y="4311"/>
                      <a:pt x="441" y="4430"/>
                      <a:pt x="477" y="4549"/>
                    </a:cubicBezTo>
                    <a:cubicBezTo>
                      <a:pt x="489" y="4668"/>
                      <a:pt x="560" y="4775"/>
                      <a:pt x="643" y="4858"/>
                    </a:cubicBezTo>
                    <a:cubicBezTo>
                      <a:pt x="798" y="5025"/>
                      <a:pt x="1012" y="5120"/>
                      <a:pt x="1203" y="5168"/>
                    </a:cubicBezTo>
                    <a:cubicBezTo>
                      <a:pt x="1620" y="5275"/>
                      <a:pt x="1989" y="5204"/>
                      <a:pt x="2334" y="5263"/>
                    </a:cubicBezTo>
                    <a:cubicBezTo>
                      <a:pt x="2501" y="5275"/>
                      <a:pt x="2667" y="5335"/>
                      <a:pt x="2786" y="5418"/>
                    </a:cubicBezTo>
                    <a:cubicBezTo>
                      <a:pt x="2906" y="5489"/>
                      <a:pt x="2882" y="5585"/>
                      <a:pt x="2798" y="5716"/>
                    </a:cubicBezTo>
                    <a:cubicBezTo>
                      <a:pt x="2703" y="5835"/>
                      <a:pt x="2584" y="5930"/>
                      <a:pt x="2525" y="6097"/>
                    </a:cubicBezTo>
                    <a:cubicBezTo>
                      <a:pt x="2465" y="6251"/>
                      <a:pt x="2465" y="6406"/>
                      <a:pt x="2489" y="6549"/>
                    </a:cubicBezTo>
                    <a:cubicBezTo>
                      <a:pt x="2513" y="6823"/>
                      <a:pt x="2632" y="7049"/>
                      <a:pt x="2727" y="7240"/>
                    </a:cubicBezTo>
                    <a:cubicBezTo>
                      <a:pt x="2810" y="7430"/>
                      <a:pt x="2882" y="7597"/>
                      <a:pt x="2929" y="7752"/>
                    </a:cubicBezTo>
                    <a:cubicBezTo>
                      <a:pt x="2977" y="7894"/>
                      <a:pt x="2977" y="8014"/>
                      <a:pt x="2977" y="8097"/>
                    </a:cubicBezTo>
                    <a:cubicBezTo>
                      <a:pt x="2977" y="8014"/>
                      <a:pt x="2977" y="7894"/>
                      <a:pt x="2941" y="7752"/>
                    </a:cubicBezTo>
                    <a:cubicBezTo>
                      <a:pt x="2917" y="7597"/>
                      <a:pt x="2858" y="7418"/>
                      <a:pt x="2763" y="7228"/>
                    </a:cubicBezTo>
                    <a:cubicBezTo>
                      <a:pt x="2691" y="7037"/>
                      <a:pt x="2584" y="6799"/>
                      <a:pt x="2572" y="6537"/>
                    </a:cubicBezTo>
                    <a:cubicBezTo>
                      <a:pt x="2572" y="6406"/>
                      <a:pt x="2572" y="6275"/>
                      <a:pt x="2632" y="6156"/>
                    </a:cubicBezTo>
                    <a:cubicBezTo>
                      <a:pt x="2679" y="6037"/>
                      <a:pt x="2798" y="5942"/>
                      <a:pt x="2906" y="5811"/>
                    </a:cubicBezTo>
                    <a:cubicBezTo>
                      <a:pt x="2965" y="5751"/>
                      <a:pt x="3025" y="5668"/>
                      <a:pt x="3025" y="5549"/>
                    </a:cubicBezTo>
                    <a:cubicBezTo>
                      <a:pt x="3025" y="5430"/>
                      <a:pt x="2929" y="5323"/>
                      <a:pt x="2858" y="5263"/>
                    </a:cubicBezTo>
                    <a:cubicBezTo>
                      <a:pt x="2703" y="5144"/>
                      <a:pt x="2513" y="5085"/>
                      <a:pt x="2334" y="5049"/>
                    </a:cubicBezTo>
                    <a:cubicBezTo>
                      <a:pt x="1965" y="4977"/>
                      <a:pt x="1572" y="5037"/>
                      <a:pt x="1239" y="4930"/>
                    </a:cubicBezTo>
                    <a:cubicBezTo>
                      <a:pt x="1060" y="4894"/>
                      <a:pt x="893" y="4799"/>
                      <a:pt x="774" y="4680"/>
                    </a:cubicBezTo>
                    <a:cubicBezTo>
                      <a:pt x="655" y="4561"/>
                      <a:pt x="643" y="4418"/>
                      <a:pt x="643" y="4192"/>
                    </a:cubicBezTo>
                    <a:cubicBezTo>
                      <a:pt x="643" y="4084"/>
                      <a:pt x="620" y="3942"/>
                      <a:pt x="524" y="3834"/>
                    </a:cubicBezTo>
                    <a:cubicBezTo>
                      <a:pt x="417" y="3727"/>
                      <a:pt x="310" y="3680"/>
                      <a:pt x="262" y="3644"/>
                    </a:cubicBezTo>
                    <a:cubicBezTo>
                      <a:pt x="179" y="3561"/>
                      <a:pt x="239" y="3406"/>
                      <a:pt x="358" y="3299"/>
                    </a:cubicBezTo>
                    <a:cubicBezTo>
                      <a:pt x="489" y="3192"/>
                      <a:pt x="703" y="3084"/>
                      <a:pt x="798" y="2894"/>
                    </a:cubicBezTo>
                    <a:cubicBezTo>
                      <a:pt x="917" y="2703"/>
                      <a:pt x="941" y="2489"/>
                      <a:pt x="953" y="2310"/>
                    </a:cubicBezTo>
                    <a:cubicBezTo>
                      <a:pt x="965" y="1965"/>
                      <a:pt x="917" y="1620"/>
                      <a:pt x="1072" y="1370"/>
                    </a:cubicBezTo>
                    <a:cubicBezTo>
                      <a:pt x="1215" y="1096"/>
                      <a:pt x="1453" y="929"/>
                      <a:pt x="1691" y="810"/>
                    </a:cubicBezTo>
                    <a:cubicBezTo>
                      <a:pt x="2167" y="572"/>
                      <a:pt x="2620" y="453"/>
                      <a:pt x="2870" y="298"/>
                    </a:cubicBezTo>
                    <a:cubicBezTo>
                      <a:pt x="2992" y="221"/>
                      <a:pt x="3083" y="153"/>
                      <a:pt x="3143" y="96"/>
                    </a:cubicBezTo>
                    <a:close/>
                    <a:moveTo>
                      <a:pt x="2977" y="8097"/>
                    </a:moveTo>
                    <a:cubicBezTo>
                      <a:pt x="2965" y="8168"/>
                      <a:pt x="2965" y="8216"/>
                      <a:pt x="2965" y="8216"/>
                    </a:cubicBezTo>
                    <a:cubicBezTo>
                      <a:pt x="2965" y="8216"/>
                      <a:pt x="2977" y="8168"/>
                      <a:pt x="2977" y="809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 name="Google Shape;168;p28"/>
              <p:cNvSpPr/>
              <p:nvPr/>
            </p:nvSpPr>
            <p:spPr>
              <a:xfrm>
                <a:off x="2775025" y="2251850"/>
                <a:ext cx="36350" cy="10200"/>
              </a:xfrm>
              <a:custGeom>
                <a:avLst/>
                <a:gdLst/>
                <a:ahLst/>
                <a:cxnLst/>
                <a:rect l="l" t="t" r="r" b="b"/>
                <a:pathLst>
                  <a:path w="1454" h="408" extrusionOk="0">
                    <a:moveTo>
                      <a:pt x="448" y="1"/>
                    </a:moveTo>
                    <a:cubicBezTo>
                      <a:pt x="361" y="1"/>
                      <a:pt x="282" y="10"/>
                      <a:pt x="215" y="26"/>
                    </a:cubicBezTo>
                    <a:cubicBezTo>
                      <a:pt x="84" y="50"/>
                      <a:pt x="1" y="86"/>
                      <a:pt x="1" y="86"/>
                    </a:cubicBezTo>
                    <a:cubicBezTo>
                      <a:pt x="1" y="86"/>
                      <a:pt x="334" y="169"/>
                      <a:pt x="727" y="264"/>
                    </a:cubicBezTo>
                    <a:cubicBezTo>
                      <a:pt x="1108" y="348"/>
                      <a:pt x="1454" y="407"/>
                      <a:pt x="1454" y="407"/>
                    </a:cubicBezTo>
                    <a:cubicBezTo>
                      <a:pt x="1454" y="407"/>
                      <a:pt x="1394" y="336"/>
                      <a:pt x="1275" y="264"/>
                    </a:cubicBezTo>
                    <a:cubicBezTo>
                      <a:pt x="1156" y="181"/>
                      <a:pt x="977" y="86"/>
                      <a:pt x="775" y="38"/>
                    </a:cubicBezTo>
                    <a:cubicBezTo>
                      <a:pt x="660" y="12"/>
                      <a:pt x="549" y="1"/>
                      <a:pt x="44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 name="Google Shape;169;p28"/>
              <p:cNvSpPr/>
              <p:nvPr/>
            </p:nvSpPr>
            <p:spPr>
              <a:xfrm>
                <a:off x="2835450" y="2655825"/>
                <a:ext cx="167625" cy="327425"/>
              </a:xfrm>
              <a:custGeom>
                <a:avLst/>
                <a:gdLst/>
                <a:ahLst/>
                <a:cxnLst/>
                <a:rect l="l" t="t" r="r" b="b"/>
                <a:pathLst>
                  <a:path w="6705" h="13097" extrusionOk="0">
                    <a:moveTo>
                      <a:pt x="692" y="0"/>
                    </a:moveTo>
                    <a:cubicBezTo>
                      <a:pt x="691" y="0"/>
                      <a:pt x="681" y="11"/>
                      <a:pt x="665" y="37"/>
                    </a:cubicBezTo>
                    <a:lnTo>
                      <a:pt x="665" y="37"/>
                    </a:lnTo>
                    <a:lnTo>
                      <a:pt x="692" y="0"/>
                    </a:lnTo>
                    <a:close/>
                    <a:moveTo>
                      <a:pt x="665" y="37"/>
                    </a:moveTo>
                    <a:lnTo>
                      <a:pt x="596" y="131"/>
                    </a:lnTo>
                    <a:cubicBezTo>
                      <a:pt x="537" y="214"/>
                      <a:pt x="465" y="357"/>
                      <a:pt x="382" y="536"/>
                    </a:cubicBezTo>
                    <a:cubicBezTo>
                      <a:pt x="215" y="905"/>
                      <a:pt x="37" y="1465"/>
                      <a:pt x="25" y="2179"/>
                    </a:cubicBezTo>
                    <a:cubicBezTo>
                      <a:pt x="1" y="2893"/>
                      <a:pt x="180" y="3774"/>
                      <a:pt x="739" y="4584"/>
                    </a:cubicBezTo>
                    <a:cubicBezTo>
                      <a:pt x="1287" y="5382"/>
                      <a:pt x="2204" y="5929"/>
                      <a:pt x="3073" y="6560"/>
                    </a:cubicBezTo>
                    <a:cubicBezTo>
                      <a:pt x="3501" y="6882"/>
                      <a:pt x="3906" y="7215"/>
                      <a:pt x="4192" y="7620"/>
                    </a:cubicBezTo>
                    <a:cubicBezTo>
                      <a:pt x="4335" y="7811"/>
                      <a:pt x="4430" y="8037"/>
                      <a:pt x="4454" y="8251"/>
                    </a:cubicBezTo>
                    <a:cubicBezTo>
                      <a:pt x="4502" y="8477"/>
                      <a:pt x="4490" y="8715"/>
                      <a:pt x="4502" y="8954"/>
                    </a:cubicBezTo>
                    <a:cubicBezTo>
                      <a:pt x="4502" y="9192"/>
                      <a:pt x="4525" y="9430"/>
                      <a:pt x="4621" y="9656"/>
                    </a:cubicBezTo>
                    <a:cubicBezTo>
                      <a:pt x="4704" y="9882"/>
                      <a:pt x="4835" y="10073"/>
                      <a:pt x="4990" y="10216"/>
                    </a:cubicBezTo>
                    <a:cubicBezTo>
                      <a:pt x="5287" y="10513"/>
                      <a:pt x="5597" y="10751"/>
                      <a:pt x="5823" y="11025"/>
                    </a:cubicBezTo>
                    <a:cubicBezTo>
                      <a:pt x="6276" y="11561"/>
                      <a:pt x="6478" y="12109"/>
                      <a:pt x="6585" y="12478"/>
                    </a:cubicBezTo>
                    <a:cubicBezTo>
                      <a:pt x="6692" y="12871"/>
                      <a:pt x="6692" y="13097"/>
                      <a:pt x="6692" y="13097"/>
                    </a:cubicBezTo>
                    <a:cubicBezTo>
                      <a:pt x="6692" y="13097"/>
                      <a:pt x="6704" y="12883"/>
                      <a:pt x="6645" y="12478"/>
                    </a:cubicBezTo>
                    <a:cubicBezTo>
                      <a:pt x="6573" y="12097"/>
                      <a:pt x="6395" y="11513"/>
                      <a:pt x="5942" y="10942"/>
                    </a:cubicBezTo>
                    <a:cubicBezTo>
                      <a:pt x="5716" y="10668"/>
                      <a:pt x="5406" y="10406"/>
                      <a:pt x="5144" y="10108"/>
                    </a:cubicBezTo>
                    <a:cubicBezTo>
                      <a:pt x="5002" y="9954"/>
                      <a:pt x="4883" y="9787"/>
                      <a:pt x="4811" y="9596"/>
                    </a:cubicBezTo>
                    <a:cubicBezTo>
                      <a:pt x="4740" y="9406"/>
                      <a:pt x="4728" y="9180"/>
                      <a:pt x="4728" y="8954"/>
                    </a:cubicBezTo>
                    <a:cubicBezTo>
                      <a:pt x="4728" y="8727"/>
                      <a:pt x="4728" y="8477"/>
                      <a:pt x="4692" y="8227"/>
                    </a:cubicBezTo>
                    <a:cubicBezTo>
                      <a:pt x="4644" y="7953"/>
                      <a:pt x="4549" y="7703"/>
                      <a:pt x="4394" y="7477"/>
                    </a:cubicBezTo>
                    <a:cubicBezTo>
                      <a:pt x="4097" y="7037"/>
                      <a:pt x="3668" y="6691"/>
                      <a:pt x="3239" y="6370"/>
                    </a:cubicBezTo>
                    <a:cubicBezTo>
                      <a:pt x="2346" y="5739"/>
                      <a:pt x="1454" y="5215"/>
                      <a:pt x="918" y="4465"/>
                    </a:cubicBezTo>
                    <a:cubicBezTo>
                      <a:pt x="382" y="3715"/>
                      <a:pt x="180" y="2881"/>
                      <a:pt x="156" y="2179"/>
                    </a:cubicBezTo>
                    <a:cubicBezTo>
                      <a:pt x="144" y="1465"/>
                      <a:pt x="275" y="917"/>
                      <a:pt x="418" y="548"/>
                    </a:cubicBezTo>
                    <a:cubicBezTo>
                      <a:pt x="501" y="357"/>
                      <a:pt x="561" y="214"/>
                      <a:pt x="620" y="131"/>
                    </a:cubicBezTo>
                    <a:cubicBezTo>
                      <a:pt x="636" y="88"/>
                      <a:pt x="652" y="57"/>
                      <a:pt x="665" y="3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0" name="Google Shape;170;p28"/>
              <p:cNvSpPr/>
              <p:nvPr/>
            </p:nvSpPr>
            <p:spPr>
              <a:xfrm>
                <a:off x="2991725" y="2989475"/>
                <a:ext cx="34850" cy="190525"/>
              </a:xfrm>
              <a:custGeom>
                <a:avLst/>
                <a:gdLst/>
                <a:ahLst/>
                <a:cxnLst/>
                <a:rect l="l" t="t" r="r" b="b"/>
                <a:pathLst>
                  <a:path w="1394" h="7621" extrusionOk="0">
                    <a:moveTo>
                      <a:pt x="25" y="1"/>
                    </a:moveTo>
                    <a:cubicBezTo>
                      <a:pt x="25" y="1"/>
                      <a:pt x="25" y="441"/>
                      <a:pt x="1" y="1156"/>
                    </a:cubicBezTo>
                    <a:lnTo>
                      <a:pt x="1" y="2430"/>
                    </a:lnTo>
                    <a:lnTo>
                      <a:pt x="1" y="2787"/>
                    </a:lnTo>
                    <a:cubicBezTo>
                      <a:pt x="25" y="2906"/>
                      <a:pt x="1" y="3049"/>
                      <a:pt x="84" y="3204"/>
                    </a:cubicBezTo>
                    <a:cubicBezTo>
                      <a:pt x="156" y="3358"/>
                      <a:pt x="322" y="3442"/>
                      <a:pt x="358" y="3501"/>
                    </a:cubicBezTo>
                    <a:cubicBezTo>
                      <a:pt x="417" y="3561"/>
                      <a:pt x="417" y="3680"/>
                      <a:pt x="406" y="3811"/>
                    </a:cubicBezTo>
                    <a:cubicBezTo>
                      <a:pt x="394" y="3930"/>
                      <a:pt x="382" y="4109"/>
                      <a:pt x="453" y="4251"/>
                    </a:cubicBezTo>
                    <a:cubicBezTo>
                      <a:pt x="525" y="4406"/>
                      <a:pt x="596" y="4490"/>
                      <a:pt x="644" y="4597"/>
                    </a:cubicBezTo>
                    <a:cubicBezTo>
                      <a:pt x="739" y="4787"/>
                      <a:pt x="703" y="5049"/>
                      <a:pt x="703" y="5287"/>
                    </a:cubicBezTo>
                    <a:cubicBezTo>
                      <a:pt x="703" y="5775"/>
                      <a:pt x="810" y="6204"/>
                      <a:pt x="929" y="6549"/>
                    </a:cubicBezTo>
                    <a:cubicBezTo>
                      <a:pt x="1048" y="6895"/>
                      <a:pt x="1168" y="7157"/>
                      <a:pt x="1251" y="7335"/>
                    </a:cubicBezTo>
                    <a:cubicBezTo>
                      <a:pt x="1346" y="7514"/>
                      <a:pt x="1394" y="7621"/>
                      <a:pt x="1394" y="7621"/>
                    </a:cubicBezTo>
                    <a:cubicBezTo>
                      <a:pt x="1394" y="7621"/>
                      <a:pt x="1358" y="7514"/>
                      <a:pt x="1275" y="7311"/>
                    </a:cubicBezTo>
                    <a:cubicBezTo>
                      <a:pt x="1215" y="7133"/>
                      <a:pt x="1120" y="6847"/>
                      <a:pt x="1037" y="6502"/>
                    </a:cubicBezTo>
                    <a:cubicBezTo>
                      <a:pt x="953" y="6156"/>
                      <a:pt x="870" y="5740"/>
                      <a:pt x="894" y="5287"/>
                    </a:cubicBezTo>
                    <a:cubicBezTo>
                      <a:pt x="918" y="5061"/>
                      <a:pt x="953" y="4787"/>
                      <a:pt x="858" y="4513"/>
                    </a:cubicBezTo>
                    <a:cubicBezTo>
                      <a:pt x="810" y="4370"/>
                      <a:pt x="715" y="4275"/>
                      <a:pt x="679" y="4168"/>
                    </a:cubicBezTo>
                    <a:cubicBezTo>
                      <a:pt x="632" y="4073"/>
                      <a:pt x="632" y="3954"/>
                      <a:pt x="644" y="3823"/>
                    </a:cubicBezTo>
                    <a:cubicBezTo>
                      <a:pt x="644" y="3704"/>
                      <a:pt x="679" y="3513"/>
                      <a:pt x="560" y="3358"/>
                    </a:cubicBezTo>
                    <a:cubicBezTo>
                      <a:pt x="417" y="3216"/>
                      <a:pt x="322" y="3180"/>
                      <a:pt x="286" y="3097"/>
                    </a:cubicBezTo>
                    <a:cubicBezTo>
                      <a:pt x="215" y="2930"/>
                      <a:pt x="239" y="2632"/>
                      <a:pt x="215" y="2406"/>
                    </a:cubicBezTo>
                    <a:cubicBezTo>
                      <a:pt x="179" y="1954"/>
                      <a:pt x="156" y="1513"/>
                      <a:pt x="120" y="1156"/>
                    </a:cubicBezTo>
                    <a:cubicBezTo>
                      <a:pt x="60" y="441"/>
                      <a:pt x="25" y="1"/>
                      <a:pt x="2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1" name="Google Shape;171;p28"/>
              <p:cNvSpPr/>
              <p:nvPr/>
            </p:nvSpPr>
            <p:spPr>
              <a:xfrm>
                <a:off x="3134600" y="2622475"/>
                <a:ext cx="119700" cy="101225"/>
              </a:xfrm>
              <a:custGeom>
                <a:avLst/>
                <a:gdLst/>
                <a:ahLst/>
                <a:cxnLst/>
                <a:rect l="l" t="t" r="r" b="b"/>
                <a:pathLst>
                  <a:path w="4788" h="4049" extrusionOk="0">
                    <a:moveTo>
                      <a:pt x="1" y="1"/>
                    </a:moveTo>
                    <a:lnTo>
                      <a:pt x="1" y="1"/>
                    </a:lnTo>
                    <a:cubicBezTo>
                      <a:pt x="1" y="1"/>
                      <a:pt x="84" y="60"/>
                      <a:pt x="215" y="167"/>
                    </a:cubicBezTo>
                    <a:cubicBezTo>
                      <a:pt x="346" y="286"/>
                      <a:pt x="525" y="453"/>
                      <a:pt x="703" y="691"/>
                    </a:cubicBezTo>
                    <a:cubicBezTo>
                      <a:pt x="882" y="929"/>
                      <a:pt x="1060" y="1227"/>
                      <a:pt x="1179" y="1596"/>
                    </a:cubicBezTo>
                    <a:cubicBezTo>
                      <a:pt x="1239" y="1775"/>
                      <a:pt x="1287" y="1965"/>
                      <a:pt x="1334" y="2191"/>
                    </a:cubicBezTo>
                    <a:cubicBezTo>
                      <a:pt x="1370" y="2418"/>
                      <a:pt x="1429" y="2656"/>
                      <a:pt x="1608" y="2858"/>
                    </a:cubicBezTo>
                    <a:cubicBezTo>
                      <a:pt x="1787" y="3072"/>
                      <a:pt x="2025" y="3156"/>
                      <a:pt x="2239" y="3239"/>
                    </a:cubicBezTo>
                    <a:cubicBezTo>
                      <a:pt x="2442" y="3310"/>
                      <a:pt x="2644" y="3382"/>
                      <a:pt x="2834" y="3441"/>
                    </a:cubicBezTo>
                    <a:cubicBezTo>
                      <a:pt x="3204" y="3572"/>
                      <a:pt x="3561" y="3680"/>
                      <a:pt x="3846" y="3775"/>
                    </a:cubicBezTo>
                    <a:cubicBezTo>
                      <a:pt x="4430" y="3953"/>
                      <a:pt x="4787" y="4049"/>
                      <a:pt x="4787" y="4049"/>
                    </a:cubicBezTo>
                    <a:cubicBezTo>
                      <a:pt x="4787" y="4049"/>
                      <a:pt x="4442" y="3906"/>
                      <a:pt x="3870" y="3632"/>
                    </a:cubicBezTo>
                    <a:cubicBezTo>
                      <a:pt x="3596" y="3513"/>
                      <a:pt x="3263" y="3382"/>
                      <a:pt x="2894" y="3239"/>
                    </a:cubicBezTo>
                    <a:cubicBezTo>
                      <a:pt x="2715" y="3156"/>
                      <a:pt x="2525" y="3084"/>
                      <a:pt x="2311" y="3013"/>
                    </a:cubicBezTo>
                    <a:cubicBezTo>
                      <a:pt x="2120" y="2941"/>
                      <a:pt x="1930" y="2846"/>
                      <a:pt x="1787" y="2703"/>
                    </a:cubicBezTo>
                    <a:cubicBezTo>
                      <a:pt x="1525" y="2382"/>
                      <a:pt x="1525" y="1906"/>
                      <a:pt x="1358" y="1525"/>
                    </a:cubicBezTo>
                    <a:cubicBezTo>
                      <a:pt x="1215" y="1132"/>
                      <a:pt x="989" y="822"/>
                      <a:pt x="775" y="596"/>
                    </a:cubicBezTo>
                    <a:cubicBezTo>
                      <a:pt x="572" y="382"/>
                      <a:pt x="382" y="227"/>
                      <a:pt x="227" y="143"/>
                    </a:cubicBezTo>
                    <a:cubicBezTo>
                      <a:pt x="96" y="48"/>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 name="Google Shape;172;p28"/>
              <p:cNvSpPr/>
              <p:nvPr/>
            </p:nvSpPr>
            <p:spPr>
              <a:xfrm>
                <a:off x="3231350" y="2851075"/>
                <a:ext cx="103300" cy="133075"/>
              </a:xfrm>
              <a:custGeom>
                <a:avLst/>
                <a:gdLst/>
                <a:ahLst/>
                <a:cxnLst/>
                <a:rect l="l" t="t" r="r" b="b"/>
                <a:pathLst>
                  <a:path w="4132" h="5323" extrusionOk="0">
                    <a:moveTo>
                      <a:pt x="4132" y="1"/>
                    </a:moveTo>
                    <a:cubicBezTo>
                      <a:pt x="4132" y="1"/>
                      <a:pt x="4108" y="84"/>
                      <a:pt x="4084" y="286"/>
                    </a:cubicBezTo>
                    <a:cubicBezTo>
                      <a:pt x="4048" y="441"/>
                      <a:pt x="4001" y="715"/>
                      <a:pt x="3917" y="1013"/>
                    </a:cubicBezTo>
                    <a:cubicBezTo>
                      <a:pt x="3739" y="1620"/>
                      <a:pt x="3370" y="2429"/>
                      <a:pt x="2715" y="3120"/>
                    </a:cubicBezTo>
                    <a:cubicBezTo>
                      <a:pt x="2393" y="3477"/>
                      <a:pt x="2036" y="3763"/>
                      <a:pt x="1679" y="3989"/>
                    </a:cubicBezTo>
                    <a:cubicBezTo>
                      <a:pt x="1346" y="4215"/>
                      <a:pt x="1000" y="4394"/>
                      <a:pt x="727" y="4584"/>
                    </a:cubicBezTo>
                    <a:cubicBezTo>
                      <a:pt x="465" y="4775"/>
                      <a:pt x="286" y="4954"/>
                      <a:pt x="167" y="5108"/>
                    </a:cubicBezTo>
                    <a:cubicBezTo>
                      <a:pt x="48" y="5239"/>
                      <a:pt x="0" y="5323"/>
                      <a:pt x="0" y="5323"/>
                    </a:cubicBezTo>
                    <a:cubicBezTo>
                      <a:pt x="0" y="5323"/>
                      <a:pt x="48" y="5239"/>
                      <a:pt x="179" y="5120"/>
                    </a:cubicBezTo>
                    <a:cubicBezTo>
                      <a:pt x="310" y="4989"/>
                      <a:pt x="524" y="4834"/>
                      <a:pt x="798" y="4668"/>
                    </a:cubicBezTo>
                    <a:cubicBezTo>
                      <a:pt x="1060" y="4513"/>
                      <a:pt x="1417" y="4358"/>
                      <a:pt x="1786" y="4156"/>
                    </a:cubicBezTo>
                    <a:cubicBezTo>
                      <a:pt x="2167" y="3941"/>
                      <a:pt x="2548" y="3656"/>
                      <a:pt x="2893" y="3287"/>
                    </a:cubicBezTo>
                    <a:cubicBezTo>
                      <a:pt x="3572" y="2548"/>
                      <a:pt x="3917" y="1679"/>
                      <a:pt x="4036" y="1036"/>
                    </a:cubicBezTo>
                    <a:cubicBezTo>
                      <a:pt x="4108" y="727"/>
                      <a:pt x="4132" y="465"/>
                      <a:pt x="4132" y="286"/>
                    </a:cubicBezTo>
                    <a:lnTo>
                      <a:pt x="41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 name="Google Shape;173;p28"/>
              <p:cNvSpPr/>
              <p:nvPr/>
            </p:nvSpPr>
            <p:spPr>
              <a:xfrm>
                <a:off x="3301900" y="2895725"/>
                <a:ext cx="39600" cy="58650"/>
              </a:xfrm>
              <a:custGeom>
                <a:avLst/>
                <a:gdLst/>
                <a:ahLst/>
                <a:cxnLst/>
                <a:rect l="l" t="t" r="r" b="b"/>
                <a:pathLst>
                  <a:path w="1584" h="2346" extrusionOk="0">
                    <a:moveTo>
                      <a:pt x="1584" y="0"/>
                    </a:moveTo>
                    <a:cubicBezTo>
                      <a:pt x="1584" y="1"/>
                      <a:pt x="1548" y="143"/>
                      <a:pt x="1405" y="405"/>
                    </a:cubicBezTo>
                    <a:cubicBezTo>
                      <a:pt x="1310" y="620"/>
                      <a:pt x="1143" y="941"/>
                      <a:pt x="917" y="1263"/>
                    </a:cubicBezTo>
                    <a:cubicBezTo>
                      <a:pt x="691" y="1596"/>
                      <a:pt x="476" y="1858"/>
                      <a:pt x="298" y="2048"/>
                    </a:cubicBezTo>
                    <a:cubicBezTo>
                      <a:pt x="119" y="2239"/>
                      <a:pt x="0" y="2346"/>
                      <a:pt x="0" y="2346"/>
                    </a:cubicBezTo>
                    <a:cubicBezTo>
                      <a:pt x="0" y="2346"/>
                      <a:pt x="143" y="2286"/>
                      <a:pt x="369" y="2144"/>
                    </a:cubicBezTo>
                    <a:cubicBezTo>
                      <a:pt x="595" y="1989"/>
                      <a:pt x="869" y="1739"/>
                      <a:pt x="1107" y="1393"/>
                    </a:cubicBezTo>
                    <a:cubicBezTo>
                      <a:pt x="1345" y="1060"/>
                      <a:pt x="1465" y="703"/>
                      <a:pt x="1524" y="429"/>
                    </a:cubicBezTo>
                    <a:cubicBezTo>
                      <a:pt x="1584" y="167"/>
                      <a:pt x="1584" y="1"/>
                      <a:pt x="158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 name="Google Shape;174;p28"/>
              <p:cNvSpPr/>
              <p:nvPr/>
            </p:nvSpPr>
            <p:spPr>
              <a:xfrm>
                <a:off x="3531375" y="2505800"/>
                <a:ext cx="61350" cy="90875"/>
              </a:xfrm>
              <a:custGeom>
                <a:avLst/>
                <a:gdLst/>
                <a:ahLst/>
                <a:cxnLst/>
                <a:rect l="l" t="t" r="r" b="b"/>
                <a:pathLst>
                  <a:path w="2454" h="3635" extrusionOk="0">
                    <a:moveTo>
                      <a:pt x="798" y="0"/>
                    </a:moveTo>
                    <a:cubicBezTo>
                      <a:pt x="798" y="0"/>
                      <a:pt x="644" y="227"/>
                      <a:pt x="406" y="608"/>
                    </a:cubicBezTo>
                    <a:cubicBezTo>
                      <a:pt x="346" y="703"/>
                      <a:pt x="287" y="798"/>
                      <a:pt x="203" y="917"/>
                    </a:cubicBezTo>
                    <a:cubicBezTo>
                      <a:pt x="144" y="1024"/>
                      <a:pt x="60" y="1131"/>
                      <a:pt x="13" y="1322"/>
                    </a:cubicBezTo>
                    <a:cubicBezTo>
                      <a:pt x="1" y="1429"/>
                      <a:pt x="25" y="1548"/>
                      <a:pt x="84" y="1620"/>
                    </a:cubicBezTo>
                    <a:cubicBezTo>
                      <a:pt x="144" y="1691"/>
                      <a:pt x="227" y="1751"/>
                      <a:pt x="287" y="1798"/>
                    </a:cubicBezTo>
                    <a:cubicBezTo>
                      <a:pt x="406" y="1893"/>
                      <a:pt x="501" y="1989"/>
                      <a:pt x="608" y="2132"/>
                    </a:cubicBezTo>
                    <a:cubicBezTo>
                      <a:pt x="798" y="2393"/>
                      <a:pt x="953" y="2679"/>
                      <a:pt x="1132" y="2929"/>
                    </a:cubicBezTo>
                    <a:cubicBezTo>
                      <a:pt x="1310" y="3179"/>
                      <a:pt x="1513" y="3382"/>
                      <a:pt x="1727" y="3501"/>
                    </a:cubicBezTo>
                    <a:cubicBezTo>
                      <a:pt x="1900" y="3602"/>
                      <a:pt x="2072" y="3634"/>
                      <a:pt x="2200" y="3634"/>
                    </a:cubicBezTo>
                    <a:cubicBezTo>
                      <a:pt x="2223" y="3634"/>
                      <a:pt x="2244" y="3633"/>
                      <a:pt x="2263" y="3632"/>
                    </a:cubicBezTo>
                    <a:cubicBezTo>
                      <a:pt x="2394" y="3620"/>
                      <a:pt x="2453" y="3584"/>
                      <a:pt x="2453" y="3584"/>
                    </a:cubicBezTo>
                    <a:lnTo>
                      <a:pt x="2453" y="3584"/>
                    </a:lnTo>
                    <a:cubicBezTo>
                      <a:pt x="2453" y="3584"/>
                      <a:pt x="2427" y="3589"/>
                      <a:pt x="2371" y="3589"/>
                    </a:cubicBezTo>
                    <a:cubicBezTo>
                      <a:pt x="2342" y="3589"/>
                      <a:pt x="2307" y="3588"/>
                      <a:pt x="2263" y="3584"/>
                    </a:cubicBezTo>
                    <a:cubicBezTo>
                      <a:pt x="2144" y="3572"/>
                      <a:pt x="1977" y="3525"/>
                      <a:pt x="1799" y="3394"/>
                    </a:cubicBezTo>
                    <a:cubicBezTo>
                      <a:pt x="1620" y="3275"/>
                      <a:pt x="1453" y="3084"/>
                      <a:pt x="1310" y="2822"/>
                    </a:cubicBezTo>
                    <a:cubicBezTo>
                      <a:pt x="1156" y="2584"/>
                      <a:pt x="1025" y="2274"/>
                      <a:pt x="798" y="1989"/>
                    </a:cubicBezTo>
                    <a:cubicBezTo>
                      <a:pt x="703" y="1846"/>
                      <a:pt x="560" y="1715"/>
                      <a:pt x="417" y="1620"/>
                    </a:cubicBezTo>
                    <a:cubicBezTo>
                      <a:pt x="263" y="1536"/>
                      <a:pt x="191" y="1453"/>
                      <a:pt x="203" y="1358"/>
                    </a:cubicBezTo>
                    <a:cubicBezTo>
                      <a:pt x="227" y="1250"/>
                      <a:pt x="298" y="1119"/>
                      <a:pt x="358" y="1000"/>
                    </a:cubicBezTo>
                    <a:cubicBezTo>
                      <a:pt x="406" y="881"/>
                      <a:pt x="465" y="774"/>
                      <a:pt x="501" y="667"/>
                    </a:cubicBezTo>
                    <a:cubicBezTo>
                      <a:pt x="703" y="250"/>
                      <a:pt x="798" y="0"/>
                      <a:pt x="79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 name="Google Shape;175;p28"/>
              <p:cNvSpPr/>
              <p:nvPr/>
            </p:nvSpPr>
            <p:spPr>
              <a:xfrm>
                <a:off x="3501325" y="2521275"/>
                <a:ext cx="39000" cy="64900"/>
              </a:xfrm>
              <a:custGeom>
                <a:avLst/>
                <a:gdLst/>
                <a:ahLst/>
                <a:cxnLst/>
                <a:rect l="l" t="t" r="r" b="b"/>
                <a:pathLst>
                  <a:path w="1560" h="2596" extrusionOk="0">
                    <a:moveTo>
                      <a:pt x="24" y="0"/>
                    </a:moveTo>
                    <a:cubicBezTo>
                      <a:pt x="24" y="1"/>
                      <a:pt x="0" y="179"/>
                      <a:pt x="36" y="465"/>
                    </a:cubicBezTo>
                    <a:cubicBezTo>
                      <a:pt x="72" y="751"/>
                      <a:pt x="203" y="1132"/>
                      <a:pt x="453" y="1489"/>
                    </a:cubicBezTo>
                    <a:cubicBezTo>
                      <a:pt x="715" y="1846"/>
                      <a:pt x="988" y="2132"/>
                      <a:pt x="1203" y="2310"/>
                    </a:cubicBezTo>
                    <a:cubicBezTo>
                      <a:pt x="1429" y="2489"/>
                      <a:pt x="1560" y="2596"/>
                      <a:pt x="1560" y="2596"/>
                    </a:cubicBezTo>
                    <a:cubicBezTo>
                      <a:pt x="1560" y="2596"/>
                      <a:pt x="1453" y="2465"/>
                      <a:pt x="1286" y="2227"/>
                    </a:cubicBezTo>
                    <a:cubicBezTo>
                      <a:pt x="1131" y="2001"/>
                      <a:pt x="905" y="1703"/>
                      <a:pt x="667" y="1358"/>
                    </a:cubicBezTo>
                    <a:cubicBezTo>
                      <a:pt x="429" y="1012"/>
                      <a:pt x="250" y="691"/>
                      <a:pt x="155" y="441"/>
                    </a:cubicBezTo>
                    <a:cubicBezTo>
                      <a:pt x="60" y="179"/>
                      <a:pt x="24" y="1"/>
                      <a:pt x="2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 name="Google Shape;176;p28"/>
              <p:cNvSpPr/>
              <p:nvPr/>
            </p:nvSpPr>
            <p:spPr>
              <a:xfrm>
                <a:off x="2866425" y="2238200"/>
                <a:ext cx="101225" cy="116500"/>
              </a:xfrm>
              <a:custGeom>
                <a:avLst/>
                <a:gdLst/>
                <a:ahLst/>
                <a:cxnLst/>
                <a:rect l="l" t="t" r="r" b="b"/>
                <a:pathLst>
                  <a:path w="4049" h="4660" extrusionOk="0">
                    <a:moveTo>
                      <a:pt x="3977" y="1"/>
                    </a:moveTo>
                    <a:cubicBezTo>
                      <a:pt x="3977" y="1"/>
                      <a:pt x="3941" y="417"/>
                      <a:pt x="3882" y="1084"/>
                    </a:cubicBezTo>
                    <a:cubicBezTo>
                      <a:pt x="3858" y="1429"/>
                      <a:pt x="3858" y="1846"/>
                      <a:pt x="3810" y="2263"/>
                    </a:cubicBezTo>
                    <a:cubicBezTo>
                      <a:pt x="3798" y="2346"/>
                      <a:pt x="3751" y="2394"/>
                      <a:pt x="3655" y="2429"/>
                    </a:cubicBezTo>
                    <a:cubicBezTo>
                      <a:pt x="3560" y="2453"/>
                      <a:pt x="3441" y="2453"/>
                      <a:pt x="3286" y="2549"/>
                    </a:cubicBezTo>
                    <a:cubicBezTo>
                      <a:pt x="3143" y="2632"/>
                      <a:pt x="3084" y="2799"/>
                      <a:pt x="3060" y="2930"/>
                    </a:cubicBezTo>
                    <a:cubicBezTo>
                      <a:pt x="3036" y="3084"/>
                      <a:pt x="3036" y="3203"/>
                      <a:pt x="3024" y="3322"/>
                    </a:cubicBezTo>
                    <a:cubicBezTo>
                      <a:pt x="2965" y="3799"/>
                      <a:pt x="2572" y="4144"/>
                      <a:pt x="2203" y="4323"/>
                    </a:cubicBezTo>
                    <a:cubicBezTo>
                      <a:pt x="1810" y="4513"/>
                      <a:pt x="1417" y="4525"/>
                      <a:pt x="1084" y="4525"/>
                    </a:cubicBezTo>
                    <a:cubicBezTo>
                      <a:pt x="762" y="4513"/>
                      <a:pt x="488" y="4477"/>
                      <a:pt x="298" y="4454"/>
                    </a:cubicBezTo>
                    <a:cubicBezTo>
                      <a:pt x="107" y="4418"/>
                      <a:pt x="0" y="4406"/>
                      <a:pt x="0" y="4406"/>
                    </a:cubicBezTo>
                    <a:lnTo>
                      <a:pt x="0" y="4406"/>
                    </a:lnTo>
                    <a:cubicBezTo>
                      <a:pt x="0" y="4406"/>
                      <a:pt x="107" y="4430"/>
                      <a:pt x="286" y="4477"/>
                    </a:cubicBezTo>
                    <a:cubicBezTo>
                      <a:pt x="465" y="4525"/>
                      <a:pt x="726" y="4585"/>
                      <a:pt x="1072" y="4632"/>
                    </a:cubicBezTo>
                    <a:cubicBezTo>
                      <a:pt x="1189" y="4648"/>
                      <a:pt x="1315" y="4659"/>
                      <a:pt x="1447" y="4659"/>
                    </a:cubicBezTo>
                    <a:cubicBezTo>
                      <a:pt x="1704" y="4659"/>
                      <a:pt x="1984" y="4619"/>
                      <a:pt x="2274" y="4501"/>
                    </a:cubicBezTo>
                    <a:cubicBezTo>
                      <a:pt x="2703" y="4323"/>
                      <a:pt x="3167" y="3930"/>
                      <a:pt x="3263" y="3346"/>
                    </a:cubicBezTo>
                    <a:cubicBezTo>
                      <a:pt x="3310" y="3072"/>
                      <a:pt x="3274" y="2810"/>
                      <a:pt x="3429" y="2727"/>
                    </a:cubicBezTo>
                    <a:cubicBezTo>
                      <a:pt x="3489" y="2680"/>
                      <a:pt x="3608" y="2668"/>
                      <a:pt x="3739" y="2620"/>
                    </a:cubicBezTo>
                    <a:cubicBezTo>
                      <a:pt x="3810" y="2608"/>
                      <a:pt x="3882" y="2560"/>
                      <a:pt x="3929" y="2501"/>
                    </a:cubicBezTo>
                    <a:cubicBezTo>
                      <a:pt x="3989" y="2441"/>
                      <a:pt x="4001" y="2370"/>
                      <a:pt x="4025" y="2310"/>
                    </a:cubicBezTo>
                    <a:cubicBezTo>
                      <a:pt x="4048" y="1834"/>
                      <a:pt x="4025" y="1441"/>
                      <a:pt x="4025" y="1108"/>
                    </a:cubicBezTo>
                    <a:cubicBezTo>
                      <a:pt x="3989" y="417"/>
                      <a:pt x="3977" y="1"/>
                      <a:pt x="39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7" name="Google Shape;177;p28"/>
              <p:cNvSpPr/>
              <p:nvPr/>
            </p:nvSpPr>
            <p:spPr>
              <a:xfrm>
                <a:off x="2961975" y="2262900"/>
                <a:ext cx="25325" cy="52850"/>
              </a:xfrm>
              <a:custGeom>
                <a:avLst/>
                <a:gdLst/>
                <a:ahLst/>
                <a:cxnLst/>
                <a:rect l="l" t="t" r="r" b="b"/>
                <a:pathLst>
                  <a:path w="1013" h="2114" extrusionOk="0">
                    <a:moveTo>
                      <a:pt x="1012" y="1"/>
                    </a:moveTo>
                    <a:cubicBezTo>
                      <a:pt x="1012" y="1"/>
                      <a:pt x="976" y="13"/>
                      <a:pt x="917" y="37"/>
                    </a:cubicBezTo>
                    <a:cubicBezTo>
                      <a:pt x="857" y="84"/>
                      <a:pt x="762" y="144"/>
                      <a:pt x="691" y="251"/>
                    </a:cubicBezTo>
                    <a:cubicBezTo>
                      <a:pt x="619" y="358"/>
                      <a:pt x="536" y="501"/>
                      <a:pt x="524" y="679"/>
                    </a:cubicBezTo>
                    <a:cubicBezTo>
                      <a:pt x="500" y="870"/>
                      <a:pt x="572" y="1060"/>
                      <a:pt x="619" y="1227"/>
                    </a:cubicBezTo>
                    <a:cubicBezTo>
                      <a:pt x="714" y="1537"/>
                      <a:pt x="536" y="1822"/>
                      <a:pt x="357" y="1953"/>
                    </a:cubicBezTo>
                    <a:cubicBezTo>
                      <a:pt x="262" y="2037"/>
                      <a:pt x="167" y="2061"/>
                      <a:pt x="107" y="2084"/>
                    </a:cubicBezTo>
                    <a:cubicBezTo>
                      <a:pt x="63" y="2093"/>
                      <a:pt x="26" y="2096"/>
                      <a:pt x="9" y="2096"/>
                    </a:cubicBezTo>
                    <a:lnTo>
                      <a:pt x="9" y="2096"/>
                    </a:lnTo>
                    <a:cubicBezTo>
                      <a:pt x="6" y="2095"/>
                      <a:pt x="4" y="2095"/>
                      <a:pt x="2" y="2095"/>
                    </a:cubicBezTo>
                    <a:cubicBezTo>
                      <a:pt x="1" y="2095"/>
                      <a:pt x="0" y="2095"/>
                      <a:pt x="0" y="2096"/>
                    </a:cubicBezTo>
                    <a:cubicBezTo>
                      <a:pt x="0" y="2096"/>
                      <a:pt x="3" y="2096"/>
                      <a:pt x="9" y="2096"/>
                    </a:cubicBezTo>
                    <a:lnTo>
                      <a:pt x="9" y="2096"/>
                    </a:lnTo>
                    <a:cubicBezTo>
                      <a:pt x="27" y="2100"/>
                      <a:pt x="73" y="2114"/>
                      <a:pt x="142" y="2114"/>
                    </a:cubicBezTo>
                    <a:cubicBezTo>
                      <a:pt x="211" y="2114"/>
                      <a:pt x="304" y="2100"/>
                      <a:pt x="417" y="2049"/>
                    </a:cubicBezTo>
                    <a:cubicBezTo>
                      <a:pt x="536" y="1989"/>
                      <a:pt x="691" y="1906"/>
                      <a:pt x="774" y="1739"/>
                    </a:cubicBezTo>
                    <a:cubicBezTo>
                      <a:pt x="881" y="1584"/>
                      <a:pt x="893" y="1346"/>
                      <a:pt x="834" y="1156"/>
                    </a:cubicBezTo>
                    <a:cubicBezTo>
                      <a:pt x="774" y="965"/>
                      <a:pt x="714" y="810"/>
                      <a:pt x="714" y="679"/>
                    </a:cubicBezTo>
                    <a:cubicBezTo>
                      <a:pt x="714" y="549"/>
                      <a:pt x="750" y="418"/>
                      <a:pt x="798" y="310"/>
                    </a:cubicBezTo>
                    <a:cubicBezTo>
                      <a:pt x="834" y="203"/>
                      <a:pt x="893" y="120"/>
                      <a:pt x="941" y="72"/>
                    </a:cubicBezTo>
                    <a:lnTo>
                      <a:pt x="101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8" name="Google Shape;178;p28"/>
              <p:cNvSpPr/>
              <p:nvPr/>
            </p:nvSpPr>
            <p:spPr>
              <a:xfrm>
                <a:off x="3109000" y="1947700"/>
                <a:ext cx="270900" cy="134400"/>
              </a:xfrm>
              <a:custGeom>
                <a:avLst/>
                <a:gdLst/>
                <a:ahLst/>
                <a:cxnLst/>
                <a:rect l="l" t="t" r="r" b="b"/>
                <a:pathLst>
                  <a:path w="10836" h="5376" extrusionOk="0">
                    <a:moveTo>
                      <a:pt x="10835" y="0"/>
                    </a:moveTo>
                    <a:lnTo>
                      <a:pt x="9407" y="1310"/>
                    </a:lnTo>
                    <a:cubicBezTo>
                      <a:pt x="9181" y="1512"/>
                      <a:pt x="8942" y="1727"/>
                      <a:pt x="8692" y="1965"/>
                    </a:cubicBezTo>
                    <a:cubicBezTo>
                      <a:pt x="8573" y="2060"/>
                      <a:pt x="8442" y="2203"/>
                      <a:pt x="8311" y="2322"/>
                    </a:cubicBezTo>
                    <a:cubicBezTo>
                      <a:pt x="8168" y="2441"/>
                      <a:pt x="8026" y="2560"/>
                      <a:pt x="7859" y="2584"/>
                    </a:cubicBezTo>
                    <a:cubicBezTo>
                      <a:pt x="7829" y="2590"/>
                      <a:pt x="7798" y="2592"/>
                      <a:pt x="7767" y="2592"/>
                    </a:cubicBezTo>
                    <a:cubicBezTo>
                      <a:pt x="7526" y="2592"/>
                      <a:pt x="7232" y="2447"/>
                      <a:pt x="6902" y="2447"/>
                    </a:cubicBezTo>
                    <a:cubicBezTo>
                      <a:pt x="6822" y="2447"/>
                      <a:pt x="6740" y="2456"/>
                      <a:pt x="6656" y="2477"/>
                    </a:cubicBezTo>
                    <a:cubicBezTo>
                      <a:pt x="6192" y="2572"/>
                      <a:pt x="5811" y="2881"/>
                      <a:pt x="5513" y="3227"/>
                    </a:cubicBezTo>
                    <a:cubicBezTo>
                      <a:pt x="5216" y="3584"/>
                      <a:pt x="4990" y="3965"/>
                      <a:pt x="4716" y="4286"/>
                    </a:cubicBezTo>
                    <a:cubicBezTo>
                      <a:pt x="4454" y="4608"/>
                      <a:pt x="4144" y="4846"/>
                      <a:pt x="3799" y="5001"/>
                    </a:cubicBezTo>
                    <a:cubicBezTo>
                      <a:pt x="3404" y="5168"/>
                      <a:pt x="3003" y="5226"/>
                      <a:pt x="2625" y="5226"/>
                    </a:cubicBezTo>
                    <a:cubicBezTo>
                      <a:pt x="2330" y="5226"/>
                      <a:pt x="2049" y="5191"/>
                      <a:pt x="1799" y="5144"/>
                    </a:cubicBezTo>
                    <a:cubicBezTo>
                      <a:pt x="1239" y="5025"/>
                      <a:pt x="787" y="4846"/>
                      <a:pt x="477" y="4751"/>
                    </a:cubicBezTo>
                    <a:cubicBezTo>
                      <a:pt x="168" y="4632"/>
                      <a:pt x="1" y="4572"/>
                      <a:pt x="1" y="4572"/>
                    </a:cubicBezTo>
                    <a:lnTo>
                      <a:pt x="1" y="4572"/>
                    </a:lnTo>
                    <a:cubicBezTo>
                      <a:pt x="1" y="4572"/>
                      <a:pt x="168" y="4644"/>
                      <a:pt x="465" y="4775"/>
                    </a:cubicBezTo>
                    <a:cubicBezTo>
                      <a:pt x="775" y="4905"/>
                      <a:pt x="1203" y="5108"/>
                      <a:pt x="1787" y="5251"/>
                    </a:cubicBezTo>
                    <a:cubicBezTo>
                      <a:pt x="2080" y="5318"/>
                      <a:pt x="2421" y="5376"/>
                      <a:pt x="2786" y="5376"/>
                    </a:cubicBezTo>
                    <a:cubicBezTo>
                      <a:pt x="3132" y="5376"/>
                      <a:pt x="3500" y="5324"/>
                      <a:pt x="3870" y="5179"/>
                    </a:cubicBezTo>
                    <a:cubicBezTo>
                      <a:pt x="4239" y="5048"/>
                      <a:pt x="4597" y="4775"/>
                      <a:pt x="4882" y="4429"/>
                    </a:cubicBezTo>
                    <a:cubicBezTo>
                      <a:pt x="5168" y="4108"/>
                      <a:pt x="5406" y="3715"/>
                      <a:pt x="5692" y="3393"/>
                    </a:cubicBezTo>
                    <a:cubicBezTo>
                      <a:pt x="5966" y="3060"/>
                      <a:pt x="6311" y="2798"/>
                      <a:pt x="6704" y="2703"/>
                    </a:cubicBezTo>
                    <a:cubicBezTo>
                      <a:pt x="6774" y="2689"/>
                      <a:pt x="6847" y="2682"/>
                      <a:pt x="6920" y="2682"/>
                    </a:cubicBezTo>
                    <a:cubicBezTo>
                      <a:pt x="7033" y="2682"/>
                      <a:pt x="7148" y="2698"/>
                      <a:pt x="7264" y="2727"/>
                    </a:cubicBezTo>
                    <a:cubicBezTo>
                      <a:pt x="7397" y="2752"/>
                      <a:pt x="7547" y="2782"/>
                      <a:pt x="7703" y="2782"/>
                    </a:cubicBezTo>
                    <a:cubicBezTo>
                      <a:pt x="7770" y="2782"/>
                      <a:pt x="7838" y="2777"/>
                      <a:pt x="7907" y="2762"/>
                    </a:cubicBezTo>
                    <a:cubicBezTo>
                      <a:pt x="8133" y="2703"/>
                      <a:pt x="8288" y="2572"/>
                      <a:pt x="8430" y="2441"/>
                    </a:cubicBezTo>
                    <a:lnTo>
                      <a:pt x="8811" y="2048"/>
                    </a:lnTo>
                    <a:lnTo>
                      <a:pt x="9502" y="1369"/>
                    </a:lnTo>
                    <a:cubicBezTo>
                      <a:pt x="10335" y="512"/>
                      <a:pt x="10835" y="0"/>
                      <a:pt x="1083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9" name="Google Shape;179;p28"/>
              <p:cNvSpPr/>
              <p:nvPr/>
            </p:nvSpPr>
            <p:spPr>
              <a:xfrm>
                <a:off x="3293850" y="1989950"/>
                <a:ext cx="95875" cy="39625"/>
              </a:xfrm>
              <a:custGeom>
                <a:avLst/>
                <a:gdLst/>
                <a:ahLst/>
                <a:cxnLst/>
                <a:rect l="l" t="t" r="r" b="b"/>
                <a:pathLst>
                  <a:path w="3835" h="1585" extrusionOk="0">
                    <a:moveTo>
                      <a:pt x="3834" y="1"/>
                    </a:moveTo>
                    <a:cubicBezTo>
                      <a:pt x="3834" y="1"/>
                      <a:pt x="3775" y="1"/>
                      <a:pt x="3656" y="25"/>
                    </a:cubicBezTo>
                    <a:cubicBezTo>
                      <a:pt x="3549" y="25"/>
                      <a:pt x="3382" y="48"/>
                      <a:pt x="3191" y="108"/>
                    </a:cubicBezTo>
                    <a:cubicBezTo>
                      <a:pt x="3013" y="179"/>
                      <a:pt x="2787" y="287"/>
                      <a:pt x="2584" y="465"/>
                    </a:cubicBezTo>
                    <a:cubicBezTo>
                      <a:pt x="2477" y="560"/>
                      <a:pt x="2382" y="656"/>
                      <a:pt x="2298" y="775"/>
                    </a:cubicBezTo>
                    <a:cubicBezTo>
                      <a:pt x="2227" y="882"/>
                      <a:pt x="2144" y="989"/>
                      <a:pt x="2048" y="1037"/>
                    </a:cubicBezTo>
                    <a:cubicBezTo>
                      <a:pt x="1941" y="1072"/>
                      <a:pt x="1787" y="1108"/>
                      <a:pt x="1656" y="1132"/>
                    </a:cubicBezTo>
                    <a:cubicBezTo>
                      <a:pt x="1525" y="1168"/>
                      <a:pt x="1382" y="1191"/>
                      <a:pt x="1275" y="1227"/>
                    </a:cubicBezTo>
                    <a:cubicBezTo>
                      <a:pt x="1036" y="1287"/>
                      <a:pt x="810" y="1346"/>
                      <a:pt x="620" y="1406"/>
                    </a:cubicBezTo>
                    <a:cubicBezTo>
                      <a:pt x="227" y="1513"/>
                      <a:pt x="1" y="1584"/>
                      <a:pt x="1" y="1584"/>
                    </a:cubicBezTo>
                    <a:cubicBezTo>
                      <a:pt x="1" y="1584"/>
                      <a:pt x="239" y="1549"/>
                      <a:pt x="632" y="1513"/>
                    </a:cubicBezTo>
                    <a:cubicBezTo>
                      <a:pt x="810" y="1477"/>
                      <a:pt x="1048" y="1453"/>
                      <a:pt x="1298" y="1406"/>
                    </a:cubicBezTo>
                    <a:cubicBezTo>
                      <a:pt x="1429" y="1370"/>
                      <a:pt x="1572" y="1358"/>
                      <a:pt x="1703" y="1334"/>
                    </a:cubicBezTo>
                    <a:cubicBezTo>
                      <a:pt x="1834" y="1299"/>
                      <a:pt x="1989" y="1299"/>
                      <a:pt x="2144" y="1227"/>
                    </a:cubicBezTo>
                    <a:cubicBezTo>
                      <a:pt x="2322" y="1156"/>
                      <a:pt x="2418" y="989"/>
                      <a:pt x="2489" y="882"/>
                    </a:cubicBezTo>
                    <a:cubicBezTo>
                      <a:pt x="2560" y="763"/>
                      <a:pt x="2644" y="679"/>
                      <a:pt x="2727" y="584"/>
                    </a:cubicBezTo>
                    <a:cubicBezTo>
                      <a:pt x="2894" y="406"/>
                      <a:pt x="3084" y="287"/>
                      <a:pt x="3251" y="203"/>
                    </a:cubicBezTo>
                    <a:cubicBezTo>
                      <a:pt x="3418" y="108"/>
                      <a:pt x="3561" y="60"/>
                      <a:pt x="3668" y="37"/>
                    </a:cubicBezTo>
                    <a:cubicBezTo>
                      <a:pt x="3775" y="25"/>
                      <a:pt x="3834" y="1"/>
                      <a:pt x="383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 name="Google Shape;180;p28"/>
              <p:cNvSpPr/>
              <p:nvPr/>
            </p:nvSpPr>
            <p:spPr>
              <a:xfrm>
                <a:off x="3836475" y="1876850"/>
                <a:ext cx="347400" cy="375075"/>
              </a:xfrm>
              <a:custGeom>
                <a:avLst/>
                <a:gdLst/>
                <a:ahLst/>
                <a:cxnLst/>
                <a:rect l="l" t="t" r="r" b="b"/>
                <a:pathLst>
                  <a:path w="13896" h="15003" extrusionOk="0">
                    <a:moveTo>
                      <a:pt x="1" y="0"/>
                    </a:moveTo>
                    <a:cubicBezTo>
                      <a:pt x="1" y="1"/>
                      <a:pt x="239" y="167"/>
                      <a:pt x="679" y="453"/>
                    </a:cubicBezTo>
                    <a:cubicBezTo>
                      <a:pt x="906" y="596"/>
                      <a:pt x="1191" y="762"/>
                      <a:pt x="1489" y="989"/>
                    </a:cubicBezTo>
                    <a:cubicBezTo>
                      <a:pt x="1787" y="1191"/>
                      <a:pt x="2144" y="1429"/>
                      <a:pt x="2513" y="1715"/>
                    </a:cubicBezTo>
                    <a:cubicBezTo>
                      <a:pt x="2906" y="2001"/>
                      <a:pt x="3299" y="2298"/>
                      <a:pt x="3739" y="2656"/>
                    </a:cubicBezTo>
                    <a:cubicBezTo>
                      <a:pt x="4168" y="2989"/>
                      <a:pt x="4596" y="3382"/>
                      <a:pt x="5073" y="3787"/>
                    </a:cubicBezTo>
                    <a:cubicBezTo>
                      <a:pt x="6001" y="4596"/>
                      <a:pt x="6978" y="5537"/>
                      <a:pt x="7942" y="6585"/>
                    </a:cubicBezTo>
                    <a:cubicBezTo>
                      <a:pt x="8918" y="7620"/>
                      <a:pt x="9776" y="8680"/>
                      <a:pt x="10526" y="9656"/>
                    </a:cubicBezTo>
                    <a:cubicBezTo>
                      <a:pt x="10895" y="10168"/>
                      <a:pt x="11252" y="10633"/>
                      <a:pt x="11550" y="11085"/>
                    </a:cubicBezTo>
                    <a:cubicBezTo>
                      <a:pt x="11859" y="11538"/>
                      <a:pt x="12121" y="11966"/>
                      <a:pt x="12383" y="12371"/>
                    </a:cubicBezTo>
                    <a:cubicBezTo>
                      <a:pt x="12633" y="12764"/>
                      <a:pt x="12848" y="13133"/>
                      <a:pt x="13038" y="13454"/>
                    </a:cubicBezTo>
                    <a:cubicBezTo>
                      <a:pt x="13229" y="13776"/>
                      <a:pt x="13395" y="14050"/>
                      <a:pt x="13514" y="14288"/>
                    </a:cubicBezTo>
                    <a:cubicBezTo>
                      <a:pt x="13764" y="14752"/>
                      <a:pt x="13895" y="15002"/>
                      <a:pt x="13895" y="15002"/>
                    </a:cubicBezTo>
                    <a:cubicBezTo>
                      <a:pt x="13895" y="15002"/>
                      <a:pt x="13800" y="14740"/>
                      <a:pt x="13633" y="14288"/>
                    </a:cubicBezTo>
                    <a:cubicBezTo>
                      <a:pt x="13538" y="14038"/>
                      <a:pt x="13419" y="13740"/>
                      <a:pt x="13252" y="13395"/>
                    </a:cubicBezTo>
                    <a:cubicBezTo>
                      <a:pt x="13098" y="13050"/>
                      <a:pt x="12931" y="12657"/>
                      <a:pt x="12705" y="12240"/>
                    </a:cubicBezTo>
                    <a:cubicBezTo>
                      <a:pt x="12478" y="11800"/>
                      <a:pt x="12240" y="11347"/>
                      <a:pt x="11966" y="10871"/>
                    </a:cubicBezTo>
                    <a:cubicBezTo>
                      <a:pt x="11693" y="10371"/>
                      <a:pt x="11371" y="9883"/>
                      <a:pt x="11026" y="9347"/>
                    </a:cubicBezTo>
                    <a:cubicBezTo>
                      <a:pt x="10311" y="8311"/>
                      <a:pt x="9466" y="7204"/>
                      <a:pt x="8478" y="6132"/>
                    </a:cubicBezTo>
                    <a:cubicBezTo>
                      <a:pt x="7490" y="5061"/>
                      <a:pt x="6454" y="4144"/>
                      <a:pt x="5478" y="3346"/>
                    </a:cubicBezTo>
                    <a:cubicBezTo>
                      <a:pt x="4966" y="2965"/>
                      <a:pt x="4489" y="2608"/>
                      <a:pt x="4037" y="2298"/>
                    </a:cubicBezTo>
                    <a:cubicBezTo>
                      <a:pt x="3573" y="1965"/>
                      <a:pt x="3120" y="1703"/>
                      <a:pt x="2727" y="1441"/>
                    </a:cubicBezTo>
                    <a:cubicBezTo>
                      <a:pt x="2322" y="1179"/>
                      <a:pt x="1929" y="989"/>
                      <a:pt x="1608" y="810"/>
                    </a:cubicBezTo>
                    <a:cubicBezTo>
                      <a:pt x="1275" y="608"/>
                      <a:pt x="977" y="477"/>
                      <a:pt x="739" y="358"/>
                    </a:cubicBezTo>
                    <a:cubicBezTo>
                      <a:pt x="263" y="120"/>
                      <a:pt x="1" y="1"/>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1" name="Google Shape;181;p28"/>
              <p:cNvSpPr/>
              <p:nvPr/>
            </p:nvSpPr>
            <p:spPr>
              <a:xfrm>
                <a:off x="4055550" y="1968825"/>
                <a:ext cx="92000" cy="101525"/>
              </a:xfrm>
              <a:custGeom>
                <a:avLst/>
                <a:gdLst/>
                <a:ahLst/>
                <a:cxnLst/>
                <a:rect l="l" t="t" r="r" b="b"/>
                <a:pathLst>
                  <a:path w="3680" h="4061" extrusionOk="0">
                    <a:moveTo>
                      <a:pt x="1" y="0"/>
                    </a:moveTo>
                    <a:cubicBezTo>
                      <a:pt x="1" y="1"/>
                      <a:pt x="167" y="286"/>
                      <a:pt x="465" y="679"/>
                    </a:cubicBezTo>
                    <a:cubicBezTo>
                      <a:pt x="751" y="1084"/>
                      <a:pt x="1167" y="1632"/>
                      <a:pt x="1668" y="2191"/>
                    </a:cubicBezTo>
                    <a:cubicBezTo>
                      <a:pt x="2168" y="2739"/>
                      <a:pt x="2680" y="3215"/>
                      <a:pt x="3049" y="3537"/>
                    </a:cubicBezTo>
                    <a:cubicBezTo>
                      <a:pt x="3430" y="3870"/>
                      <a:pt x="3680" y="4060"/>
                      <a:pt x="3680" y="4060"/>
                    </a:cubicBezTo>
                    <a:cubicBezTo>
                      <a:pt x="3680" y="4060"/>
                      <a:pt x="3573" y="3763"/>
                      <a:pt x="3323" y="3322"/>
                    </a:cubicBezTo>
                    <a:cubicBezTo>
                      <a:pt x="3084" y="2870"/>
                      <a:pt x="2715" y="2275"/>
                      <a:pt x="2191" y="1715"/>
                    </a:cubicBezTo>
                    <a:cubicBezTo>
                      <a:pt x="1668" y="1143"/>
                      <a:pt x="1120" y="715"/>
                      <a:pt x="703" y="429"/>
                    </a:cubicBezTo>
                    <a:cubicBezTo>
                      <a:pt x="286" y="143"/>
                      <a:pt x="1" y="1"/>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2" name="Google Shape;182;p28"/>
              <p:cNvSpPr/>
              <p:nvPr/>
            </p:nvSpPr>
            <p:spPr>
              <a:xfrm>
                <a:off x="4118050" y="1960500"/>
                <a:ext cx="47075" cy="58950"/>
              </a:xfrm>
              <a:custGeom>
                <a:avLst/>
                <a:gdLst/>
                <a:ahLst/>
                <a:cxnLst/>
                <a:rect l="l" t="t" r="r" b="b"/>
                <a:pathLst>
                  <a:path w="1883" h="2358" extrusionOk="0">
                    <a:moveTo>
                      <a:pt x="1" y="0"/>
                    </a:moveTo>
                    <a:cubicBezTo>
                      <a:pt x="1" y="0"/>
                      <a:pt x="49" y="203"/>
                      <a:pt x="168" y="453"/>
                    </a:cubicBezTo>
                    <a:cubicBezTo>
                      <a:pt x="287" y="703"/>
                      <a:pt x="465" y="1048"/>
                      <a:pt x="715" y="1357"/>
                    </a:cubicBezTo>
                    <a:cubicBezTo>
                      <a:pt x="965" y="1667"/>
                      <a:pt x="1263" y="1929"/>
                      <a:pt x="1489" y="2084"/>
                    </a:cubicBezTo>
                    <a:cubicBezTo>
                      <a:pt x="1715" y="2262"/>
                      <a:pt x="1882" y="2358"/>
                      <a:pt x="1882" y="2358"/>
                    </a:cubicBezTo>
                    <a:cubicBezTo>
                      <a:pt x="1882" y="2358"/>
                      <a:pt x="1858" y="2167"/>
                      <a:pt x="1775" y="1881"/>
                    </a:cubicBezTo>
                    <a:cubicBezTo>
                      <a:pt x="1680" y="1607"/>
                      <a:pt x="1537" y="1238"/>
                      <a:pt x="1263" y="917"/>
                    </a:cubicBezTo>
                    <a:cubicBezTo>
                      <a:pt x="1001" y="584"/>
                      <a:pt x="692" y="357"/>
                      <a:pt x="430" y="214"/>
                    </a:cubicBezTo>
                    <a:cubicBezTo>
                      <a:pt x="180" y="60"/>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3" name="Google Shape;183;p28"/>
              <p:cNvSpPr/>
              <p:nvPr/>
            </p:nvSpPr>
            <p:spPr>
              <a:xfrm>
                <a:off x="2483025" y="1774950"/>
                <a:ext cx="1815750" cy="1529175"/>
              </a:xfrm>
              <a:custGeom>
                <a:avLst/>
                <a:gdLst/>
                <a:ahLst/>
                <a:cxnLst/>
                <a:rect l="l" t="t" r="r" b="b"/>
                <a:pathLst>
                  <a:path w="72630" h="61167" extrusionOk="0">
                    <a:moveTo>
                      <a:pt x="62423" y="3596"/>
                    </a:moveTo>
                    <a:cubicBezTo>
                      <a:pt x="62491" y="3596"/>
                      <a:pt x="62561" y="3614"/>
                      <a:pt x="62616" y="3660"/>
                    </a:cubicBezTo>
                    <a:cubicBezTo>
                      <a:pt x="62687" y="3707"/>
                      <a:pt x="62735" y="3803"/>
                      <a:pt x="62759" y="3886"/>
                    </a:cubicBezTo>
                    <a:lnTo>
                      <a:pt x="64199" y="18090"/>
                    </a:lnTo>
                    <a:cubicBezTo>
                      <a:pt x="64199" y="18209"/>
                      <a:pt x="64247" y="18304"/>
                      <a:pt x="64283" y="18412"/>
                    </a:cubicBezTo>
                    <a:lnTo>
                      <a:pt x="71879" y="33652"/>
                    </a:lnTo>
                    <a:cubicBezTo>
                      <a:pt x="71939" y="33771"/>
                      <a:pt x="71915" y="33902"/>
                      <a:pt x="71831" y="34009"/>
                    </a:cubicBezTo>
                    <a:lnTo>
                      <a:pt x="68593" y="37819"/>
                    </a:lnTo>
                    <a:cubicBezTo>
                      <a:pt x="68545" y="37866"/>
                      <a:pt x="68498" y="37926"/>
                      <a:pt x="68474" y="37985"/>
                    </a:cubicBezTo>
                    <a:lnTo>
                      <a:pt x="63735" y="46820"/>
                    </a:lnTo>
                    <a:cubicBezTo>
                      <a:pt x="63723" y="46832"/>
                      <a:pt x="63723" y="46856"/>
                      <a:pt x="63711" y="46867"/>
                    </a:cubicBezTo>
                    <a:lnTo>
                      <a:pt x="59877" y="51999"/>
                    </a:lnTo>
                    <a:cubicBezTo>
                      <a:pt x="59818" y="52094"/>
                      <a:pt x="59735" y="52130"/>
                      <a:pt x="59627" y="52130"/>
                    </a:cubicBezTo>
                    <a:cubicBezTo>
                      <a:pt x="59508" y="52130"/>
                      <a:pt x="59425" y="52094"/>
                      <a:pt x="59366" y="52011"/>
                    </a:cubicBezTo>
                    <a:lnTo>
                      <a:pt x="58389" y="50856"/>
                    </a:lnTo>
                    <a:cubicBezTo>
                      <a:pt x="58318" y="50761"/>
                      <a:pt x="58294" y="50630"/>
                      <a:pt x="58330" y="50523"/>
                    </a:cubicBezTo>
                    <a:lnTo>
                      <a:pt x="59306" y="47879"/>
                    </a:lnTo>
                    <a:cubicBezTo>
                      <a:pt x="59377" y="47653"/>
                      <a:pt x="59377" y="47415"/>
                      <a:pt x="59282" y="47213"/>
                    </a:cubicBezTo>
                    <a:lnTo>
                      <a:pt x="57722" y="43188"/>
                    </a:lnTo>
                    <a:cubicBezTo>
                      <a:pt x="57699" y="43117"/>
                      <a:pt x="57699" y="43022"/>
                      <a:pt x="57722" y="42950"/>
                    </a:cubicBezTo>
                    <a:lnTo>
                      <a:pt x="58473" y="40902"/>
                    </a:lnTo>
                    <a:cubicBezTo>
                      <a:pt x="58544" y="40664"/>
                      <a:pt x="58532" y="40390"/>
                      <a:pt x="58425" y="40176"/>
                    </a:cubicBezTo>
                    <a:lnTo>
                      <a:pt x="57318" y="37902"/>
                    </a:lnTo>
                    <a:cubicBezTo>
                      <a:pt x="57306" y="37878"/>
                      <a:pt x="57294" y="37819"/>
                      <a:pt x="57294" y="37771"/>
                    </a:cubicBezTo>
                    <a:lnTo>
                      <a:pt x="57258" y="34366"/>
                    </a:lnTo>
                    <a:cubicBezTo>
                      <a:pt x="57258" y="34306"/>
                      <a:pt x="57258" y="34247"/>
                      <a:pt x="57246" y="34187"/>
                    </a:cubicBezTo>
                    <a:lnTo>
                      <a:pt x="57139" y="33699"/>
                    </a:lnTo>
                    <a:cubicBezTo>
                      <a:pt x="57080" y="33413"/>
                      <a:pt x="56889" y="33175"/>
                      <a:pt x="56627" y="33044"/>
                    </a:cubicBezTo>
                    <a:cubicBezTo>
                      <a:pt x="56484" y="32985"/>
                      <a:pt x="56353" y="32949"/>
                      <a:pt x="56222" y="32949"/>
                    </a:cubicBezTo>
                    <a:cubicBezTo>
                      <a:pt x="56067" y="32949"/>
                      <a:pt x="55925" y="32997"/>
                      <a:pt x="55817" y="33092"/>
                    </a:cubicBezTo>
                    <a:lnTo>
                      <a:pt x="55627" y="33187"/>
                    </a:lnTo>
                    <a:cubicBezTo>
                      <a:pt x="55579" y="33219"/>
                      <a:pt x="55521" y="33235"/>
                      <a:pt x="55466" y="33235"/>
                    </a:cubicBezTo>
                    <a:cubicBezTo>
                      <a:pt x="55439" y="33235"/>
                      <a:pt x="55413" y="33231"/>
                      <a:pt x="55389" y="33223"/>
                    </a:cubicBezTo>
                    <a:cubicBezTo>
                      <a:pt x="55195" y="33159"/>
                      <a:pt x="54932" y="33128"/>
                      <a:pt x="54605" y="33128"/>
                    </a:cubicBezTo>
                    <a:cubicBezTo>
                      <a:pt x="53825" y="33128"/>
                      <a:pt x="52677" y="33304"/>
                      <a:pt x="51210" y="33640"/>
                    </a:cubicBezTo>
                    <a:cubicBezTo>
                      <a:pt x="50840" y="33724"/>
                      <a:pt x="50469" y="33762"/>
                      <a:pt x="50101" y="33762"/>
                    </a:cubicBezTo>
                    <a:cubicBezTo>
                      <a:pt x="47301" y="33762"/>
                      <a:pt x="44650" y="31563"/>
                      <a:pt x="43840" y="30806"/>
                    </a:cubicBezTo>
                    <a:cubicBezTo>
                      <a:pt x="43745" y="30723"/>
                      <a:pt x="43721" y="30604"/>
                      <a:pt x="43745" y="30484"/>
                    </a:cubicBezTo>
                    <a:lnTo>
                      <a:pt x="44566" y="27258"/>
                    </a:lnTo>
                    <a:cubicBezTo>
                      <a:pt x="44626" y="27032"/>
                      <a:pt x="44602" y="26782"/>
                      <a:pt x="44483" y="26567"/>
                    </a:cubicBezTo>
                    <a:lnTo>
                      <a:pt x="42887" y="23698"/>
                    </a:lnTo>
                    <a:cubicBezTo>
                      <a:pt x="42816" y="23567"/>
                      <a:pt x="42828" y="23400"/>
                      <a:pt x="42947" y="23293"/>
                    </a:cubicBezTo>
                    <a:lnTo>
                      <a:pt x="46352" y="20186"/>
                    </a:lnTo>
                    <a:lnTo>
                      <a:pt x="49186" y="18066"/>
                    </a:lnTo>
                    <a:cubicBezTo>
                      <a:pt x="49221" y="18042"/>
                      <a:pt x="49281" y="18007"/>
                      <a:pt x="49340" y="18007"/>
                    </a:cubicBezTo>
                    <a:lnTo>
                      <a:pt x="55055" y="17495"/>
                    </a:lnTo>
                    <a:cubicBezTo>
                      <a:pt x="55073" y="17488"/>
                      <a:pt x="55090" y="17485"/>
                      <a:pt x="55108" y="17485"/>
                    </a:cubicBezTo>
                    <a:cubicBezTo>
                      <a:pt x="55150" y="17485"/>
                      <a:pt x="55192" y="17502"/>
                      <a:pt x="55234" y="17519"/>
                    </a:cubicBezTo>
                    <a:lnTo>
                      <a:pt x="57794" y="18828"/>
                    </a:lnTo>
                    <a:cubicBezTo>
                      <a:pt x="57935" y="18909"/>
                      <a:pt x="58093" y="18938"/>
                      <a:pt x="58246" y="18938"/>
                    </a:cubicBezTo>
                    <a:cubicBezTo>
                      <a:pt x="58274" y="18938"/>
                      <a:pt x="58302" y="18937"/>
                      <a:pt x="58330" y="18935"/>
                    </a:cubicBezTo>
                    <a:lnTo>
                      <a:pt x="59580" y="18804"/>
                    </a:lnTo>
                    <a:cubicBezTo>
                      <a:pt x="59901" y="18769"/>
                      <a:pt x="60163" y="18578"/>
                      <a:pt x="60318" y="18304"/>
                    </a:cubicBezTo>
                    <a:cubicBezTo>
                      <a:pt x="60449" y="18042"/>
                      <a:pt x="60461" y="17709"/>
                      <a:pt x="60318" y="17435"/>
                    </a:cubicBezTo>
                    <a:lnTo>
                      <a:pt x="60151" y="17114"/>
                    </a:lnTo>
                    <a:cubicBezTo>
                      <a:pt x="60056" y="16959"/>
                      <a:pt x="59937" y="16816"/>
                      <a:pt x="59782" y="16733"/>
                    </a:cubicBezTo>
                    <a:lnTo>
                      <a:pt x="58270" y="15864"/>
                    </a:lnTo>
                    <a:cubicBezTo>
                      <a:pt x="58246" y="15852"/>
                      <a:pt x="58211" y="15828"/>
                      <a:pt x="58199" y="15804"/>
                    </a:cubicBezTo>
                    <a:lnTo>
                      <a:pt x="57770" y="15375"/>
                    </a:lnTo>
                    <a:cubicBezTo>
                      <a:pt x="57585" y="15190"/>
                      <a:pt x="57343" y="15101"/>
                      <a:pt x="57098" y="15101"/>
                    </a:cubicBezTo>
                    <a:cubicBezTo>
                      <a:pt x="57044" y="15101"/>
                      <a:pt x="56990" y="15105"/>
                      <a:pt x="56937" y="15114"/>
                    </a:cubicBezTo>
                    <a:lnTo>
                      <a:pt x="55639" y="15316"/>
                    </a:lnTo>
                    <a:cubicBezTo>
                      <a:pt x="55621" y="15319"/>
                      <a:pt x="55605" y="15321"/>
                      <a:pt x="55589" y="15321"/>
                    </a:cubicBezTo>
                    <a:cubicBezTo>
                      <a:pt x="55550" y="15321"/>
                      <a:pt x="55514" y="15312"/>
                      <a:pt x="55472" y="15304"/>
                    </a:cubicBezTo>
                    <a:lnTo>
                      <a:pt x="54734" y="15030"/>
                    </a:lnTo>
                    <a:cubicBezTo>
                      <a:pt x="54651" y="15006"/>
                      <a:pt x="54591" y="14947"/>
                      <a:pt x="54555" y="14875"/>
                    </a:cubicBezTo>
                    <a:lnTo>
                      <a:pt x="54282" y="14352"/>
                    </a:lnTo>
                    <a:cubicBezTo>
                      <a:pt x="54114" y="14032"/>
                      <a:pt x="53786" y="13844"/>
                      <a:pt x="53444" y="13844"/>
                    </a:cubicBezTo>
                    <a:cubicBezTo>
                      <a:pt x="53301" y="13844"/>
                      <a:pt x="53156" y="13877"/>
                      <a:pt x="53019" y="13947"/>
                    </a:cubicBezTo>
                    <a:lnTo>
                      <a:pt x="52769" y="14078"/>
                    </a:lnTo>
                    <a:cubicBezTo>
                      <a:pt x="52722" y="14101"/>
                      <a:pt x="52671" y="14113"/>
                      <a:pt x="52622" y="14113"/>
                    </a:cubicBezTo>
                    <a:cubicBezTo>
                      <a:pt x="52573" y="14113"/>
                      <a:pt x="52525" y="14101"/>
                      <a:pt x="52484" y="14078"/>
                    </a:cubicBezTo>
                    <a:lnTo>
                      <a:pt x="51841" y="13780"/>
                    </a:lnTo>
                    <a:cubicBezTo>
                      <a:pt x="51718" y="13721"/>
                      <a:pt x="51580" y="13691"/>
                      <a:pt x="51441" y="13691"/>
                    </a:cubicBezTo>
                    <a:cubicBezTo>
                      <a:pt x="51271" y="13691"/>
                      <a:pt x="51098" y="13736"/>
                      <a:pt x="50948" y="13828"/>
                    </a:cubicBezTo>
                    <a:cubicBezTo>
                      <a:pt x="50686" y="13994"/>
                      <a:pt x="50519" y="14292"/>
                      <a:pt x="50507" y="14602"/>
                    </a:cubicBezTo>
                    <a:lnTo>
                      <a:pt x="50483" y="15054"/>
                    </a:lnTo>
                    <a:cubicBezTo>
                      <a:pt x="50472" y="15125"/>
                      <a:pt x="50460" y="15197"/>
                      <a:pt x="50400" y="15256"/>
                    </a:cubicBezTo>
                    <a:cubicBezTo>
                      <a:pt x="50091" y="15602"/>
                      <a:pt x="49269" y="16411"/>
                      <a:pt x="48328" y="16614"/>
                    </a:cubicBezTo>
                    <a:cubicBezTo>
                      <a:pt x="48285" y="16622"/>
                      <a:pt x="48241" y="16626"/>
                      <a:pt x="48198" y="16626"/>
                    </a:cubicBezTo>
                    <a:cubicBezTo>
                      <a:pt x="47494" y="16626"/>
                      <a:pt x="46738" y="15597"/>
                      <a:pt x="46435" y="15137"/>
                    </a:cubicBezTo>
                    <a:cubicBezTo>
                      <a:pt x="46376" y="15054"/>
                      <a:pt x="46364" y="14959"/>
                      <a:pt x="46400" y="14875"/>
                    </a:cubicBezTo>
                    <a:cubicBezTo>
                      <a:pt x="46412" y="14780"/>
                      <a:pt x="46471" y="14709"/>
                      <a:pt x="46566" y="14661"/>
                    </a:cubicBezTo>
                    <a:lnTo>
                      <a:pt x="48317" y="13744"/>
                    </a:lnTo>
                    <a:cubicBezTo>
                      <a:pt x="48495" y="13637"/>
                      <a:pt x="48638" y="13482"/>
                      <a:pt x="48733" y="13292"/>
                    </a:cubicBezTo>
                    <a:lnTo>
                      <a:pt x="49805" y="10923"/>
                    </a:lnTo>
                    <a:cubicBezTo>
                      <a:pt x="49852" y="10827"/>
                      <a:pt x="49864" y="10720"/>
                      <a:pt x="49876" y="10613"/>
                    </a:cubicBezTo>
                    <a:lnTo>
                      <a:pt x="49971" y="9649"/>
                    </a:lnTo>
                    <a:cubicBezTo>
                      <a:pt x="49995" y="9351"/>
                      <a:pt x="49876" y="9065"/>
                      <a:pt x="49674" y="8875"/>
                    </a:cubicBezTo>
                    <a:cubicBezTo>
                      <a:pt x="49496" y="8717"/>
                      <a:pt x="49278" y="8624"/>
                      <a:pt x="49039" y="8624"/>
                    </a:cubicBezTo>
                    <a:cubicBezTo>
                      <a:pt x="48989" y="8624"/>
                      <a:pt x="48939" y="8628"/>
                      <a:pt x="48888" y="8637"/>
                    </a:cubicBezTo>
                    <a:lnTo>
                      <a:pt x="48150" y="8756"/>
                    </a:lnTo>
                    <a:cubicBezTo>
                      <a:pt x="48130" y="8758"/>
                      <a:pt x="48111" y="8760"/>
                      <a:pt x="48092" y="8760"/>
                    </a:cubicBezTo>
                    <a:cubicBezTo>
                      <a:pt x="48032" y="8760"/>
                      <a:pt x="47975" y="8744"/>
                      <a:pt x="47912" y="8708"/>
                    </a:cubicBezTo>
                    <a:lnTo>
                      <a:pt x="47185" y="8232"/>
                    </a:lnTo>
                    <a:cubicBezTo>
                      <a:pt x="47029" y="8132"/>
                      <a:pt x="46851" y="8083"/>
                      <a:pt x="46674" y="8083"/>
                    </a:cubicBezTo>
                    <a:cubicBezTo>
                      <a:pt x="46556" y="8083"/>
                      <a:pt x="46438" y="8105"/>
                      <a:pt x="46328" y="8148"/>
                    </a:cubicBezTo>
                    <a:lnTo>
                      <a:pt x="46126" y="8220"/>
                    </a:lnTo>
                    <a:cubicBezTo>
                      <a:pt x="46089" y="8229"/>
                      <a:pt x="46050" y="8235"/>
                      <a:pt x="46011" y="8235"/>
                    </a:cubicBezTo>
                    <a:cubicBezTo>
                      <a:pt x="45949" y="8235"/>
                      <a:pt x="45886" y="8221"/>
                      <a:pt x="45828" y="8184"/>
                    </a:cubicBezTo>
                    <a:cubicBezTo>
                      <a:pt x="45745" y="8125"/>
                      <a:pt x="45685" y="8041"/>
                      <a:pt x="45673" y="7934"/>
                    </a:cubicBezTo>
                    <a:lnTo>
                      <a:pt x="45447" y="5839"/>
                    </a:lnTo>
                    <a:cubicBezTo>
                      <a:pt x="45435" y="5684"/>
                      <a:pt x="45507" y="5553"/>
                      <a:pt x="45638" y="5493"/>
                    </a:cubicBezTo>
                    <a:lnTo>
                      <a:pt x="49079" y="3957"/>
                    </a:lnTo>
                    <a:cubicBezTo>
                      <a:pt x="49120" y="3940"/>
                      <a:pt x="49168" y="3931"/>
                      <a:pt x="49215" y="3931"/>
                    </a:cubicBezTo>
                    <a:cubicBezTo>
                      <a:pt x="49263" y="3931"/>
                      <a:pt x="49311" y="3940"/>
                      <a:pt x="49352" y="3957"/>
                    </a:cubicBezTo>
                    <a:lnTo>
                      <a:pt x="51817" y="5124"/>
                    </a:lnTo>
                    <a:cubicBezTo>
                      <a:pt x="51948" y="5176"/>
                      <a:pt x="52078" y="5210"/>
                      <a:pt x="52214" y="5210"/>
                    </a:cubicBezTo>
                    <a:cubicBezTo>
                      <a:pt x="52263" y="5210"/>
                      <a:pt x="52314" y="5205"/>
                      <a:pt x="52365" y="5196"/>
                    </a:cubicBezTo>
                    <a:lnTo>
                      <a:pt x="62366" y="3600"/>
                    </a:lnTo>
                    <a:cubicBezTo>
                      <a:pt x="62385" y="3598"/>
                      <a:pt x="62404" y="3596"/>
                      <a:pt x="62423" y="3596"/>
                    </a:cubicBezTo>
                    <a:close/>
                    <a:moveTo>
                      <a:pt x="62475" y="2955"/>
                    </a:moveTo>
                    <a:cubicBezTo>
                      <a:pt x="62422" y="2955"/>
                      <a:pt x="62370" y="2959"/>
                      <a:pt x="62318" y="2969"/>
                    </a:cubicBezTo>
                    <a:lnTo>
                      <a:pt x="52317" y="4553"/>
                    </a:lnTo>
                    <a:cubicBezTo>
                      <a:pt x="52300" y="4560"/>
                      <a:pt x="52281" y="4563"/>
                      <a:pt x="52262" y="4563"/>
                    </a:cubicBezTo>
                    <a:cubicBezTo>
                      <a:pt x="52217" y="4563"/>
                      <a:pt x="52169" y="4546"/>
                      <a:pt x="52127" y="4529"/>
                    </a:cubicBezTo>
                    <a:lnTo>
                      <a:pt x="49674" y="3362"/>
                    </a:lnTo>
                    <a:cubicBezTo>
                      <a:pt x="49543" y="3303"/>
                      <a:pt x="49409" y="3273"/>
                      <a:pt x="49275" y="3273"/>
                    </a:cubicBezTo>
                    <a:cubicBezTo>
                      <a:pt x="49141" y="3273"/>
                      <a:pt x="49007" y="3303"/>
                      <a:pt x="48876" y="3362"/>
                    </a:cubicBezTo>
                    <a:lnTo>
                      <a:pt x="45411" y="4946"/>
                    </a:lnTo>
                    <a:cubicBezTo>
                      <a:pt x="45042" y="5124"/>
                      <a:pt x="44816" y="5505"/>
                      <a:pt x="44864" y="5910"/>
                    </a:cubicBezTo>
                    <a:lnTo>
                      <a:pt x="45090" y="8006"/>
                    </a:lnTo>
                    <a:cubicBezTo>
                      <a:pt x="45114" y="8291"/>
                      <a:pt x="45280" y="8565"/>
                      <a:pt x="45530" y="8708"/>
                    </a:cubicBezTo>
                    <a:cubicBezTo>
                      <a:pt x="45678" y="8799"/>
                      <a:pt x="45851" y="8845"/>
                      <a:pt x="46021" y="8845"/>
                    </a:cubicBezTo>
                    <a:cubicBezTo>
                      <a:pt x="46140" y="8845"/>
                      <a:pt x="46257" y="8823"/>
                      <a:pt x="46364" y="8779"/>
                    </a:cubicBezTo>
                    <a:lnTo>
                      <a:pt x="46554" y="8708"/>
                    </a:lnTo>
                    <a:cubicBezTo>
                      <a:pt x="46594" y="8690"/>
                      <a:pt x="46633" y="8683"/>
                      <a:pt x="46671" y="8683"/>
                    </a:cubicBezTo>
                    <a:cubicBezTo>
                      <a:pt x="46737" y="8683"/>
                      <a:pt x="46799" y="8706"/>
                      <a:pt x="46852" y="8744"/>
                    </a:cubicBezTo>
                    <a:lnTo>
                      <a:pt x="47590" y="9220"/>
                    </a:lnTo>
                    <a:cubicBezTo>
                      <a:pt x="47736" y="9311"/>
                      <a:pt x="47910" y="9367"/>
                      <a:pt x="48090" y="9367"/>
                    </a:cubicBezTo>
                    <a:cubicBezTo>
                      <a:pt x="48145" y="9367"/>
                      <a:pt x="48201" y="9362"/>
                      <a:pt x="48257" y="9351"/>
                    </a:cubicBezTo>
                    <a:lnTo>
                      <a:pt x="48983" y="9232"/>
                    </a:lnTo>
                    <a:cubicBezTo>
                      <a:pt x="49001" y="9230"/>
                      <a:pt x="49018" y="9229"/>
                      <a:pt x="49035" y="9229"/>
                    </a:cubicBezTo>
                    <a:cubicBezTo>
                      <a:pt x="49124" y="9229"/>
                      <a:pt x="49209" y="9255"/>
                      <a:pt x="49269" y="9315"/>
                    </a:cubicBezTo>
                    <a:cubicBezTo>
                      <a:pt x="49340" y="9375"/>
                      <a:pt x="49388" y="9482"/>
                      <a:pt x="49376" y="9589"/>
                    </a:cubicBezTo>
                    <a:lnTo>
                      <a:pt x="49281" y="10553"/>
                    </a:lnTo>
                    <a:cubicBezTo>
                      <a:pt x="49281" y="10589"/>
                      <a:pt x="49269" y="10625"/>
                      <a:pt x="49257" y="10661"/>
                    </a:cubicBezTo>
                    <a:lnTo>
                      <a:pt x="48186" y="13030"/>
                    </a:lnTo>
                    <a:cubicBezTo>
                      <a:pt x="48150" y="13089"/>
                      <a:pt x="48090" y="13149"/>
                      <a:pt x="48031" y="13173"/>
                    </a:cubicBezTo>
                    <a:lnTo>
                      <a:pt x="46281" y="14101"/>
                    </a:lnTo>
                    <a:cubicBezTo>
                      <a:pt x="46042" y="14221"/>
                      <a:pt x="45864" y="14435"/>
                      <a:pt x="45804" y="14697"/>
                    </a:cubicBezTo>
                    <a:cubicBezTo>
                      <a:pt x="45721" y="14947"/>
                      <a:pt x="45769" y="15209"/>
                      <a:pt x="45923" y="15435"/>
                    </a:cubicBezTo>
                    <a:cubicBezTo>
                      <a:pt x="46462" y="16276"/>
                      <a:pt x="47255" y="17205"/>
                      <a:pt x="48161" y="17205"/>
                    </a:cubicBezTo>
                    <a:cubicBezTo>
                      <a:pt x="48255" y="17205"/>
                      <a:pt x="48351" y="17195"/>
                      <a:pt x="48447" y="17173"/>
                    </a:cubicBezTo>
                    <a:cubicBezTo>
                      <a:pt x="49555" y="16935"/>
                      <a:pt x="50483" y="16018"/>
                      <a:pt x="50841" y="15625"/>
                    </a:cubicBezTo>
                    <a:cubicBezTo>
                      <a:pt x="50995" y="15471"/>
                      <a:pt x="51067" y="15256"/>
                      <a:pt x="51079" y="15030"/>
                    </a:cubicBezTo>
                    <a:lnTo>
                      <a:pt x="51103" y="14590"/>
                    </a:lnTo>
                    <a:cubicBezTo>
                      <a:pt x="51114" y="14482"/>
                      <a:pt x="51174" y="14375"/>
                      <a:pt x="51257" y="14316"/>
                    </a:cubicBezTo>
                    <a:cubicBezTo>
                      <a:pt x="51314" y="14284"/>
                      <a:pt x="51370" y="14270"/>
                      <a:pt x="51427" y="14270"/>
                    </a:cubicBezTo>
                    <a:cubicBezTo>
                      <a:pt x="51478" y="14270"/>
                      <a:pt x="51528" y="14281"/>
                      <a:pt x="51579" y="14304"/>
                    </a:cubicBezTo>
                    <a:lnTo>
                      <a:pt x="52210" y="14602"/>
                    </a:lnTo>
                    <a:cubicBezTo>
                      <a:pt x="52338" y="14660"/>
                      <a:pt x="52477" y="14689"/>
                      <a:pt x="52615" y="14689"/>
                    </a:cubicBezTo>
                    <a:cubicBezTo>
                      <a:pt x="52760" y="14689"/>
                      <a:pt x="52903" y="14657"/>
                      <a:pt x="53031" y="14590"/>
                    </a:cubicBezTo>
                    <a:lnTo>
                      <a:pt x="53281" y="14459"/>
                    </a:lnTo>
                    <a:cubicBezTo>
                      <a:pt x="53332" y="14433"/>
                      <a:pt x="53385" y="14421"/>
                      <a:pt x="53436" y="14421"/>
                    </a:cubicBezTo>
                    <a:cubicBezTo>
                      <a:pt x="53555" y="14421"/>
                      <a:pt x="53667" y="14485"/>
                      <a:pt x="53734" y="14602"/>
                    </a:cubicBezTo>
                    <a:lnTo>
                      <a:pt x="53996" y="15125"/>
                    </a:lnTo>
                    <a:cubicBezTo>
                      <a:pt x="54115" y="15352"/>
                      <a:pt x="54293" y="15506"/>
                      <a:pt x="54520" y="15590"/>
                    </a:cubicBezTo>
                    <a:lnTo>
                      <a:pt x="55270" y="15852"/>
                    </a:lnTo>
                    <a:cubicBezTo>
                      <a:pt x="55367" y="15892"/>
                      <a:pt x="55476" y="15911"/>
                      <a:pt x="55588" y="15911"/>
                    </a:cubicBezTo>
                    <a:cubicBezTo>
                      <a:pt x="55640" y="15911"/>
                      <a:pt x="55693" y="15907"/>
                      <a:pt x="55746" y="15899"/>
                    </a:cubicBezTo>
                    <a:lnTo>
                      <a:pt x="57032" y="15685"/>
                    </a:lnTo>
                    <a:cubicBezTo>
                      <a:pt x="57051" y="15681"/>
                      <a:pt x="57070" y="15679"/>
                      <a:pt x="57089" y="15679"/>
                    </a:cubicBezTo>
                    <a:cubicBezTo>
                      <a:pt x="57176" y="15679"/>
                      <a:pt x="57259" y="15721"/>
                      <a:pt x="57318" y="15780"/>
                    </a:cubicBezTo>
                    <a:lnTo>
                      <a:pt x="57746" y="16209"/>
                    </a:lnTo>
                    <a:cubicBezTo>
                      <a:pt x="57806" y="16280"/>
                      <a:pt x="57889" y="16328"/>
                      <a:pt x="57961" y="16376"/>
                    </a:cubicBezTo>
                    <a:lnTo>
                      <a:pt x="59461" y="17233"/>
                    </a:lnTo>
                    <a:cubicBezTo>
                      <a:pt x="59520" y="17269"/>
                      <a:pt x="59568" y="17316"/>
                      <a:pt x="59592" y="17376"/>
                    </a:cubicBezTo>
                    <a:lnTo>
                      <a:pt x="59758" y="17685"/>
                    </a:lnTo>
                    <a:cubicBezTo>
                      <a:pt x="59818" y="17792"/>
                      <a:pt x="59818" y="17888"/>
                      <a:pt x="59758" y="17995"/>
                    </a:cubicBezTo>
                    <a:cubicBezTo>
                      <a:pt x="59711" y="18102"/>
                      <a:pt x="59616" y="18162"/>
                      <a:pt x="59508" y="18173"/>
                    </a:cubicBezTo>
                    <a:lnTo>
                      <a:pt x="58258" y="18304"/>
                    </a:lnTo>
                    <a:cubicBezTo>
                      <a:pt x="58237" y="18311"/>
                      <a:pt x="58217" y="18314"/>
                      <a:pt x="58198" y="18314"/>
                    </a:cubicBezTo>
                    <a:cubicBezTo>
                      <a:pt x="58152" y="18314"/>
                      <a:pt x="58110" y="18297"/>
                      <a:pt x="58068" y="18281"/>
                    </a:cubicBezTo>
                    <a:lnTo>
                      <a:pt x="55508" y="16971"/>
                    </a:lnTo>
                    <a:cubicBezTo>
                      <a:pt x="55367" y="16890"/>
                      <a:pt x="55218" y="16861"/>
                      <a:pt x="55067" y="16861"/>
                    </a:cubicBezTo>
                    <a:cubicBezTo>
                      <a:pt x="55039" y="16861"/>
                      <a:pt x="55012" y="16862"/>
                      <a:pt x="54984" y="16864"/>
                    </a:cubicBezTo>
                    <a:lnTo>
                      <a:pt x="49269" y="17388"/>
                    </a:lnTo>
                    <a:cubicBezTo>
                      <a:pt x="49102" y="17400"/>
                      <a:pt x="48924" y="17459"/>
                      <a:pt x="48793" y="17566"/>
                    </a:cubicBezTo>
                    <a:lnTo>
                      <a:pt x="45959" y="19674"/>
                    </a:lnTo>
                    <a:cubicBezTo>
                      <a:pt x="45935" y="19697"/>
                      <a:pt x="45923" y="19721"/>
                      <a:pt x="45888" y="19733"/>
                    </a:cubicBezTo>
                    <a:lnTo>
                      <a:pt x="42494" y="22829"/>
                    </a:lnTo>
                    <a:cubicBezTo>
                      <a:pt x="42173" y="23115"/>
                      <a:pt x="42090" y="23591"/>
                      <a:pt x="42304" y="23984"/>
                    </a:cubicBezTo>
                    <a:lnTo>
                      <a:pt x="43899" y="26853"/>
                    </a:lnTo>
                    <a:cubicBezTo>
                      <a:pt x="43935" y="26924"/>
                      <a:pt x="43935" y="27020"/>
                      <a:pt x="43923" y="27091"/>
                    </a:cubicBezTo>
                    <a:lnTo>
                      <a:pt x="43102" y="30318"/>
                    </a:lnTo>
                    <a:cubicBezTo>
                      <a:pt x="43030" y="30663"/>
                      <a:pt x="43137" y="31008"/>
                      <a:pt x="43387" y="31246"/>
                    </a:cubicBezTo>
                    <a:cubicBezTo>
                      <a:pt x="44258" y="32033"/>
                      <a:pt x="47057" y="34361"/>
                      <a:pt x="50072" y="34361"/>
                    </a:cubicBezTo>
                    <a:cubicBezTo>
                      <a:pt x="50480" y="34361"/>
                      <a:pt x="50893" y="34318"/>
                      <a:pt x="51305" y="34223"/>
                    </a:cubicBezTo>
                    <a:cubicBezTo>
                      <a:pt x="53044" y="33822"/>
                      <a:pt x="54030" y="33724"/>
                      <a:pt x="54581" y="33724"/>
                    </a:cubicBezTo>
                    <a:cubicBezTo>
                      <a:pt x="54898" y="33724"/>
                      <a:pt x="55071" y="33756"/>
                      <a:pt x="55163" y="33782"/>
                    </a:cubicBezTo>
                    <a:cubicBezTo>
                      <a:pt x="55251" y="33813"/>
                      <a:pt x="55341" y="33828"/>
                      <a:pt x="55430" y="33828"/>
                    </a:cubicBezTo>
                    <a:cubicBezTo>
                      <a:pt x="55583" y="33828"/>
                      <a:pt x="55735" y="33786"/>
                      <a:pt x="55877" y="33711"/>
                    </a:cubicBezTo>
                    <a:lnTo>
                      <a:pt x="56067" y="33604"/>
                    </a:lnTo>
                    <a:cubicBezTo>
                      <a:pt x="56118" y="33572"/>
                      <a:pt x="56175" y="33558"/>
                      <a:pt x="56229" y="33558"/>
                    </a:cubicBezTo>
                    <a:cubicBezTo>
                      <a:pt x="56278" y="33558"/>
                      <a:pt x="56326" y="33569"/>
                      <a:pt x="56365" y="33592"/>
                    </a:cubicBezTo>
                    <a:cubicBezTo>
                      <a:pt x="56460" y="33640"/>
                      <a:pt x="56532" y="33723"/>
                      <a:pt x="56544" y="33830"/>
                    </a:cubicBezTo>
                    <a:lnTo>
                      <a:pt x="56651" y="34318"/>
                    </a:lnTo>
                    <a:lnTo>
                      <a:pt x="56651" y="34378"/>
                    </a:lnTo>
                    <a:lnTo>
                      <a:pt x="56687" y="37795"/>
                    </a:lnTo>
                    <a:cubicBezTo>
                      <a:pt x="56687" y="37926"/>
                      <a:pt x="56710" y="38069"/>
                      <a:pt x="56770" y="38188"/>
                    </a:cubicBezTo>
                    <a:lnTo>
                      <a:pt x="57877" y="40450"/>
                    </a:lnTo>
                    <a:cubicBezTo>
                      <a:pt x="57913" y="40533"/>
                      <a:pt x="57913" y="40617"/>
                      <a:pt x="57889" y="40712"/>
                    </a:cubicBezTo>
                    <a:lnTo>
                      <a:pt x="57139" y="42760"/>
                    </a:lnTo>
                    <a:cubicBezTo>
                      <a:pt x="57068" y="42986"/>
                      <a:pt x="57068" y="43224"/>
                      <a:pt x="57163" y="43427"/>
                    </a:cubicBezTo>
                    <a:lnTo>
                      <a:pt x="58723" y="47451"/>
                    </a:lnTo>
                    <a:cubicBezTo>
                      <a:pt x="58746" y="47522"/>
                      <a:pt x="58746" y="47618"/>
                      <a:pt x="58723" y="47689"/>
                    </a:cubicBezTo>
                    <a:lnTo>
                      <a:pt x="57758" y="50332"/>
                    </a:lnTo>
                    <a:cubicBezTo>
                      <a:pt x="57639" y="50654"/>
                      <a:pt x="57711" y="51011"/>
                      <a:pt x="57913" y="51261"/>
                    </a:cubicBezTo>
                    <a:lnTo>
                      <a:pt x="58889" y="52416"/>
                    </a:lnTo>
                    <a:cubicBezTo>
                      <a:pt x="59080" y="52642"/>
                      <a:pt x="59330" y="52761"/>
                      <a:pt x="59616" y="52761"/>
                    </a:cubicBezTo>
                    <a:cubicBezTo>
                      <a:pt x="59627" y="52761"/>
                      <a:pt x="59639" y="52761"/>
                      <a:pt x="59699" y="52737"/>
                    </a:cubicBezTo>
                    <a:cubicBezTo>
                      <a:pt x="59985" y="52737"/>
                      <a:pt x="60258" y="52594"/>
                      <a:pt x="60437" y="52356"/>
                    </a:cubicBezTo>
                    <a:lnTo>
                      <a:pt x="64259" y="47225"/>
                    </a:lnTo>
                    <a:cubicBezTo>
                      <a:pt x="64283" y="47177"/>
                      <a:pt x="64307" y="47153"/>
                      <a:pt x="64330" y="47106"/>
                    </a:cubicBezTo>
                    <a:lnTo>
                      <a:pt x="69069" y="38271"/>
                    </a:lnTo>
                    <a:cubicBezTo>
                      <a:pt x="69081" y="38247"/>
                      <a:pt x="69093" y="38223"/>
                      <a:pt x="69105" y="38212"/>
                    </a:cubicBezTo>
                    <a:lnTo>
                      <a:pt x="72355" y="34378"/>
                    </a:lnTo>
                    <a:cubicBezTo>
                      <a:pt x="72593" y="34104"/>
                      <a:pt x="72629" y="33699"/>
                      <a:pt x="72474" y="33354"/>
                    </a:cubicBezTo>
                    <a:lnTo>
                      <a:pt x="64878" y="18114"/>
                    </a:lnTo>
                    <a:cubicBezTo>
                      <a:pt x="64866" y="18066"/>
                      <a:pt x="64854" y="18042"/>
                      <a:pt x="64854" y="17995"/>
                    </a:cubicBezTo>
                    <a:lnTo>
                      <a:pt x="63402" y="3803"/>
                    </a:lnTo>
                    <a:cubicBezTo>
                      <a:pt x="63390" y="3541"/>
                      <a:pt x="63259" y="3303"/>
                      <a:pt x="63045" y="3148"/>
                    </a:cubicBezTo>
                    <a:cubicBezTo>
                      <a:pt x="62884" y="3025"/>
                      <a:pt x="62678" y="2955"/>
                      <a:pt x="62475" y="2955"/>
                    </a:cubicBezTo>
                    <a:close/>
                    <a:moveTo>
                      <a:pt x="27341" y="619"/>
                    </a:moveTo>
                    <a:cubicBezTo>
                      <a:pt x="27356" y="619"/>
                      <a:pt x="27370" y="621"/>
                      <a:pt x="27385" y="624"/>
                    </a:cubicBezTo>
                    <a:lnTo>
                      <a:pt x="36125" y="2029"/>
                    </a:lnTo>
                    <a:cubicBezTo>
                      <a:pt x="36220" y="2040"/>
                      <a:pt x="36303" y="2088"/>
                      <a:pt x="36351" y="2160"/>
                    </a:cubicBezTo>
                    <a:cubicBezTo>
                      <a:pt x="36398" y="2231"/>
                      <a:pt x="36410" y="2326"/>
                      <a:pt x="36398" y="2410"/>
                    </a:cubicBezTo>
                    <a:lnTo>
                      <a:pt x="35779" y="5136"/>
                    </a:lnTo>
                    <a:cubicBezTo>
                      <a:pt x="35767" y="5243"/>
                      <a:pt x="35696" y="5327"/>
                      <a:pt x="35589" y="5374"/>
                    </a:cubicBezTo>
                    <a:lnTo>
                      <a:pt x="33446" y="6231"/>
                    </a:lnTo>
                    <a:cubicBezTo>
                      <a:pt x="33374" y="6267"/>
                      <a:pt x="33303" y="6315"/>
                      <a:pt x="33243" y="6351"/>
                    </a:cubicBezTo>
                    <a:lnTo>
                      <a:pt x="31541" y="7625"/>
                    </a:lnTo>
                    <a:cubicBezTo>
                      <a:pt x="31493" y="7648"/>
                      <a:pt x="31457" y="7684"/>
                      <a:pt x="31422" y="7720"/>
                    </a:cubicBezTo>
                    <a:lnTo>
                      <a:pt x="29743" y="9470"/>
                    </a:lnTo>
                    <a:cubicBezTo>
                      <a:pt x="29695" y="9506"/>
                      <a:pt x="29636" y="9541"/>
                      <a:pt x="29576" y="9553"/>
                    </a:cubicBezTo>
                    <a:lnTo>
                      <a:pt x="20623" y="11446"/>
                    </a:lnTo>
                    <a:cubicBezTo>
                      <a:pt x="20361" y="11506"/>
                      <a:pt x="20158" y="11637"/>
                      <a:pt x="20027" y="11851"/>
                    </a:cubicBezTo>
                    <a:lnTo>
                      <a:pt x="17956" y="14911"/>
                    </a:lnTo>
                    <a:lnTo>
                      <a:pt x="16765" y="16638"/>
                    </a:lnTo>
                    <a:cubicBezTo>
                      <a:pt x="16598" y="16876"/>
                      <a:pt x="16551" y="17161"/>
                      <a:pt x="16634" y="17423"/>
                    </a:cubicBezTo>
                    <a:lnTo>
                      <a:pt x="17527" y="20721"/>
                    </a:lnTo>
                    <a:cubicBezTo>
                      <a:pt x="17551" y="20817"/>
                      <a:pt x="17527" y="20924"/>
                      <a:pt x="17467" y="21019"/>
                    </a:cubicBezTo>
                    <a:lnTo>
                      <a:pt x="16955" y="21638"/>
                    </a:lnTo>
                    <a:cubicBezTo>
                      <a:pt x="16899" y="21719"/>
                      <a:pt x="16803" y="21762"/>
                      <a:pt x="16707" y="21762"/>
                    </a:cubicBezTo>
                    <a:cubicBezTo>
                      <a:pt x="16662" y="21762"/>
                      <a:pt x="16616" y="21752"/>
                      <a:pt x="16574" y="21733"/>
                    </a:cubicBezTo>
                    <a:lnTo>
                      <a:pt x="15705" y="21340"/>
                    </a:lnTo>
                    <a:cubicBezTo>
                      <a:pt x="15681" y="21329"/>
                      <a:pt x="15646" y="21329"/>
                      <a:pt x="15622" y="21317"/>
                    </a:cubicBezTo>
                    <a:lnTo>
                      <a:pt x="12062" y="20102"/>
                    </a:lnTo>
                    <a:cubicBezTo>
                      <a:pt x="11968" y="20069"/>
                      <a:pt x="11866" y="20051"/>
                      <a:pt x="11763" y="20051"/>
                    </a:cubicBezTo>
                    <a:cubicBezTo>
                      <a:pt x="11644" y="20051"/>
                      <a:pt x="11522" y="20075"/>
                      <a:pt x="11407" y="20126"/>
                    </a:cubicBezTo>
                    <a:lnTo>
                      <a:pt x="9859" y="20745"/>
                    </a:lnTo>
                    <a:cubicBezTo>
                      <a:pt x="9574" y="20852"/>
                      <a:pt x="9359" y="21102"/>
                      <a:pt x="9300" y="21412"/>
                    </a:cubicBezTo>
                    <a:lnTo>
                      <a:pt x="9085" y="22400"/>
                    </a:lnTo>
                    <a:cubicBezTo>
                      <a:pt x="9014" y="22710"/>
                      <a:pt x="9121" y="23043"/>
                      <a:pt x="9335" y="23257"/>
                    </a:cubicBezTo>
                    <a:cubicBezTo>
                      <a:pt x="9517" y="23439"/>
                      <a:pt x="9769" y="23537"/>
                      <a:pt x="10022" y="23537"/>
                    </a:cubicBezTo>
                    <a:cubicBezTo>
                      <a:pt x="10083" y="23537"/>
                      <a:pt x="10144" y="23531"/>
                      <a:pt x="10205" y="23519"/>
                    </a:cubicBezTo>
                    <a:lnTo>
                      <a:pt x="11502" y="23245"/>
                    </a:lnTo>
                    <a:cubicBezTo>
                      <a:pt x="11530" y="23237"/>
                      <a:pt x="11557" y="23233"/>
                      <a:pt x="11584" y="23233"/>
                    </a:cubicBezTo>
                    <a:cubicBezTo>
                      <a:pt x="11709" y="23233"/>
                      <a:pt x="11822" y="23318"/>
                      <a:pt x="11871" y="23436"/>
                    </a:cubicBezTo>
                    <a:lnTo>
                      <a:pt x="12241" y="24377"/>
                    </a:lnTo>
                    <a:cubicBezTo>
                      <a:pt x="12276" y="24472"/>
                      <a:pt x="12276" y="24555"/>
                      <a:pt x="12229" y="24650"/>
                    </a:cubicBezTo>
                    <a:lnTo>
                      <a:pt x="11502" y="26091"/>
                    </a:lnTo>
                    <a:cubicBezTo>
                      <a:pt x="11395" y="26282"/>
                      <a:pt x="11360" y="26508"/>
                      <a:pt x="11407" y="26710"/>
                    </a:cubicBezTo>
                    <a:cubicBezTo>
                      <a:pt x="11407" y="26734"/>
                      <a:pt x="11419" y="26746"/>
                      <a:pt x="11419" y="26758"/>
                    </a:cubicBezTo>
                    <a:lnTo>
                      <a:pt x="12348" y="29270"/>
                    </a:lnTo>
                    <a:cubicBezTo>
                      <a:pt x="12419" y="29591"/>
                      <a:pt x="12645" y="29842"/>
                      <a:pt x="12943" y="29949"/>
                    </a:cubicBezTo>
                    <a:lnTo>
                      <a:pt x="13979" y="30627"/>
                    </a:lnTo>
                    <a:cubicBezTo>
                      <a:pt x="14003" y="30639"/>
                      <a:pt x="14027" y="30639"/>
                      <a:pt x="14062" y="30663"/>
                    </a:cubicBezTo>
                    <a:cubicBezTo>
                      <a:pt x="14148" y="30689"/>
                      <a:pt x="14221" y="30708"/>
                      <a:pt x="14300" y="30708"/>
                    </a:cubicBezTo>
                    <a:cubicBezTo>
                      <a:pt x="14331" y="30708"/>
                      <a:pt x="14362" y="30705"/>
                      <a:pt x="14396" y="30699"/>
                    </a:cubicBezTo>
                    <a:lnTo>
                      <a:pt x="15812" y="30604"/>
                    </a:lnTo>
                    <a:cubicBezTo>
                      <a:pt x="16027" y="30580"/>
                      <a:pt x="16229" y="30496"/>
                      <a:pt x="16384" y="30365"/>
                    </a:cubicBezTo>
                    <a:lnTo>
                      <a:pt x="17848" y="29044"/>
                    </a:lnTo>
                    <a:cubicBezTo>
                      <a:pt x="17896" y="29008"/>
                      <a:pt x="17944" y="28984"/>
                      <a:pt x="18003" y="28960"/>
                    </a:cubicBezTo>
                    <a:lnTo>
                      <a:pt x="18146" y="28937"/>
                    </a:lnTo>
                    <a:lnTo>
                      <a:pt x="18146" y="28937"/>
                    </a:lnTo>
                    <a:cubicBezTo>
                      <a:pt x="18134" y="28996"/>
                      <a:pt x="18134" y="29068"/>
                      <a:pt x="18134" y="29127"/>
                    </a:cubicBezTo>
                    <a:cubicBezTo>
                      <a:pt x="18134" y="29425"/>
                      <a:pt x="18289" y="29699"/>
                      <a:pt x="18527" y="29877"/>
                    </a:cubicBezTo>
                    <a:lnTo>
                      <a:pt x="18646" y="29961"/>
                    </a:lnTo>
                    <a:cubicBezTo>
                      <a:pt x="18789" y="30068"/>
                      <a:pt x="18968" y="30127"/>
                      <a:pt x="19146" y="30139"/>
                    </a:cubicBezTo>
                    <a:lnTo>
                      <a:pt x="21230" y="30223"/>
                    </a:lnTo>
                    <a:cubicBezTo>
                      <a:pt x="21301" y="30223"/>
                      <a:pt x="21385" y="30270"/>
                      <a:pt x="21444" y="30318"/>
                    </a:cubicBezTo>
                    <a:lnTo>
                      <a:pt x="22456" y="31223"/>
                    </a:lnTo>
                    <a:cubicBezTo>
                      <a:pt x="22551" y="31330"/>
                      <a:pt x="22706" y="31401"/>
                      <a:pt x="22849" y="31449"/>
                    </a:cubicBezTo>
                    <a:lnTo>
                      <a:pt x="27171" y="32509"/>
                    </a:lnTo>
                    <a:cubicBezTo>
                      <a:pt x="27278" y="32532"/>
                      <a:pt x="27350" y="32592"/>
                      <a:pt x="27397" y="32687"/>
                    </a:cubicBezTo>
                    <a:lnTo>
                      <a:pt x="28088" y="34116"/>
                    </a:lnTo>
                    <a:cubicBezTo>
                      <a:pt x="28124" y="34175"/>
                      <a:pt x="28147" y="34235"/>
                      <a:pt x="28195" y="34271"/>
                    </a:cubicBezTo>
                    <a:lnTo>
                      <a:pt x="29600" y="36080"/>
                    </a:lnTo>
                    <a:cubicBezTo>
                      <a:pt x="29695" y="36223"/>
                      <a:pt x="29850" y="36330"/>
                      <a:pt x="30029" y="36390"/>
                    </a:cubicBezTo>
                    <a:lnTo>
                      <a:pt x="34255" y="37842"/>
                    </a:lnTo>
                    <a:cubicBezTo>
                      <a:pt x="34386" y="37890"/>
                      <a:pt x="34458" y="38009"/>
                      <a:pt x="34481" y="38128"/>
                    </a:cubicBezTo>
                    <a:cubicBezTo>
                      <a:pt x="34565" y="39438"/>
                      <a:pt x="33708" y="40498"/>
                      <a:pt x="33327" y="40902"/>
                    </a:cubicBezTo>
                    <a:cubicBezTo>
                      <a:pt x="33184" y="41069"/>
                      <a:pt x="33088" y="41271"/>
                      <a:pt x="33077" y="41510"/>
                    </a:cubicBezTo>
                    <a:cubicBezTo>
                      <a:pt x="33005" y="43665"/>
                      <a:pt x="32338" y="45081"/>
                      <a:pt x="32136" y="45474"/>
                    </a:cubicBezTo>
                    <a:cubicBezTo>
                      <a:pt x="32112" y="45510"/>
                      <a:pt x="32064" y="45558"/>
                      <a:pt x="32017" y="45582"/>
                    </a:cubicBezTo>
                    <a:lnTo>
                      <a:pt x="29433" y="47189"/>
                    </a:lnTo>
                    <a:cubicBezTo>
                      <a:pt x="29255" y="47308"/>
                      <a:pt x="29124" y="47475"/>
                      <a:pt x="29040" y="47689"/>
                    </a:cubicBezTo>
                    <a:lnTo>
                      <a:pt x="27254" y="52785"/>
                    </a:lnTo>
                    <a:cubicBezTo>
                      <a:pt x="27231" y="52844"/>
                      <a:pt x="27195" y="52892"/>
                      <a:pt x="27159" y="52940"/>
                    </a:cubicBezTo>
                    <a:lnTo>
                      <a:pt x="24956" y="54797"/>
                    </a:lnTo>
                    <a:cubicBezTo>
                      <a:pt x="24778" y="54952"/>
                      <a:pt x="24659" y="55166"/>
                      <a:pt x="24623" y="55404"/>
                    </a:cubicBezTo>
                    <a:lnTo>
                      <a:pt x="24492" y="56619"/>
                    </a:lnTo>
                    <a:lnTo>
                      <a:pt x="24492" y="56702"/>
                    </a:lnTo>
                    <a:lnTo>
                      <a:pt x="24444" y="58119"/>
                    </a:lnTo>
                    <a:cubicBezTo>
                      <a:pt x="24444" y="58369"/>
                      <a:pt x="24540" y="58607"/>
                      <a:pt x="24695" y="58786"/>
                    </a:cubicBezTo>
                    <a:lnTo>
                      <a:pt x="25802" y="59976"/>
                    </a:lnTo>
                    <a:cubicBezTo>
                      <a:pt x="25885" y="60083"/>
                      <a:pt x="25909" y="60214"/>
                      <a:pt x="25861" y="60333"/>
                    </a:cubicBezTo>
                    <a:cubicBezTo>
                      <a:pt x="25813" y="60459"/>
                      <a:pt x="25695" y="60537"/>
                      <a:pt x="25563" y="60537"/>
                    </a:cubicBezTo>
                    <a:cubicBezTo>
                      <a:pt x="25532" y="60537"/>
                      <a:pt x="25500" y="60533"/>
                      <a:pt x="25468" y="60524"/>
                    </a:cubicBezTo>
                    <a:lnTo>
                      <a:pt x="24183" y="60190"/>
                    </a:lnTo>
                    <a:cubicBezTo>
                      <a:pt x="24099" y="60167"/>
                      <a:pt x="24040" y="60131"/>
                      <a:pt x="24004" y="60071"/>
                    </a:cubicBezTo>
                    <a:lnTo>
                      <a:pt x="20968" y="55916"/>
                    </a:lnTo>
                    <a:cubicBezTo>
                      <a:pt x="20253" y="55023"/>
                      <a:pt x="20158" y="53547"/>
                      <a:pt x="20146" y="52951"/>
                    </a:cubicBezTo>
                    <a:cubicBezTo>
                      <a:pt x="20146" y="52701"/>
                      <a:pt x="20039" y="52475"/>
                      <a:pt x="19861" y="52297"/>
                    </a:cubicBezTo>
                    <a:cubicBezTo>
                      <a:pt x="19337" y="51820"/>
                      <a:pt x="19265" y="50892"/>
                      <a:pt x="19265" y="50749"/>
                    </a:cubicBezTo>
                    <a:lnTo>
                      <a:pt x="19432" y="46856"/>
                    </a:lnTo>
                    <a:cubicBezTo>
                      <a:pt x="19444" y="46451"/>
                      <a:pt x="19194" y="46082"/>
                      <a:pt x="18801" y="45927"/>
                    </a:cubicBezTo>
                    <a:cubicBezTo>
                      <a:pt x="18360" y="45748"/>
                      <a:pt x="18194" y="45284"/>
                      <a:pt x="18194" y="45284"/>
                    </a:cubicBezTo>
                    <a:lnTo>
                      <a:pt x="17884" y="43772"/>
                    </a:lnTo>
                    <a:cubicBezTo>
                      <a:pt x="17825" y="43462"/>
                      <a:pt x="17610" y="43200"/>
                      <a:pt x="17313" y="43081"/>
                    </a:cubicBezTo>
                    <a:cubicBezTo>
                      <a:pt x="13907" y="41652"/>
                      <a:pt x="13157" y="38593"/>
                      <a:pt x="13038" y="37985"/>
                    </a:cubicBezTo>
                    <a:cubicBezTo>
                      <a:pt x="13026" y="37938"/>
                      <a:pt x="13026" y="37890"/>
                      <a:pt x="13038" y="37842"/>
                    </a:cubicBezTo>
                    <a:lnTo>
                      <a:pt x="13503" y="35699"/>
                    </a:lnTo>
                    <a:lnTo>
                      <a:pt x="14443" y="32866"/>
                    </a:lnTo>
                    <a:cubicBezTo>
                      <a:pt x="14562" y="32509"/>
                      <a:pt x="14455" y="32116"/>
                      <a:pt x="14193" y="31866"/>
                    </a:cubicBezTo>
                    <a:lnTo>
                      <a:pt x="12360" y="30199"/>
                    </a:lnTo>
                    <a:cubicBezTo>
                      <a:pt x="12324" y="30187"/>
                      <a:pt x="12312" y="30163"/>
                      <a:pt x="12300" y="30139"/>
                    </a:cubicBezTo>
                    <a:lnTo>
                      <a:pt x="11300" y="28579"/>
                    </a:lnTo>
                    <a:cubicBezTo>
                      <a:pt x="11288" y="28556"/>
                      <a:pt x="11288" y="28544"/>
                      <a:pt x="11276" y="28532"/>
                    </a:cubicBezTo>
                    <a:cubicBezTo>
                      <a:pt x="11169" y="28282"/>
                      <a:pt x="10776" y="27603"/>
                      <a:pt x="9276" y="26865"/>
                    </a:cubicBezTo>
                    <a:cubicBezTo>
                      <a:pt x="8157" y="26293"/>
                      <a:pt x="7550" y="25210"/>
                      <a:pt x="7299" y="24615"/>
                    </a:cubicBezTo>
                    <a:cubicBezTo>
                      <a:pt x="7144" y="24271"/>
                      <a:pt x="6814" y="24051"/>
                      <a:pt x="6442" y="24051"/>
                    </a:cubicBezTo>
                    <a:cubicBezTo>
                      <a:pt x="6415" y="24051"/>
                      <a:pt x="6387" y="24053"/>
                      <a:pt x="6359" y="24055"/>
                    </a:cubicBezTo>
                    <a:lnTo>
                      <a:pt x="3013" y="24317"/>
                    </a:lnTo>
                    <a:cubicBezTo>
                      <a:pt x="3004" y="24318"/>
                      <a:pt x="2994" y="24318"/>
                      <a:pt x="2985" y="24318"/>
                    </a:cubicBezTo>
                    <a:cubicBezTo>
                      <a:pt x="2862" y="24318"/>
                      <a:pt x="2735" y="24248"/>
                      <a:pt x="2680" y="24127"/>
                    </a:cubicBezTo>
                    <a:lnTo>
                      <a:pt x="715" y="19709"/>
                    </a:lnTo>
                    <a:cubicBezTo>
                      <a:pt x="680" y="19602"/>
                      <a:pt x="692" y="19471"/>
                      <a:pt x="751" y="19376"/>
                    </a:cubicBezTo>
                    <a:lnTo>
                      <a:pt x="7716" y="9196"/>
                    </a:lnTo>
                    <a:cubicBezTo>
                      <a:pt x="7740" y="9137"/>
                      <a:pt x="7788" y="9113"/>
                      <a:pt x="7847" y="9077"/>
                    </a:cubicBezTo>
                    <a:lnTo>
                      <a:pt x="27207" y="659"/>
                    </a:lnTo>
                    <a:cubicBezTo>
                      <a:pt x="27251" y="633"/>
                      <a:pt x="27296" y="619"/>
                      <a:pt x="27341" y="619"/>
                    </a:cubicBezTo>
                    <a:close/>
                    <a:moveTo>
                      <a:pt x="27315" y="0"/>
                    </a:moveTo>
                    <a:cubicBezTo>
                      <a:pt x="27193" y="0"/>
                      <a:pt x="27072" y="27"/>
                      <a:pt x="26957" y="76"/>
                    </a:cubicBezTo>
                    <a:lnTo>
                      <a:pt x="7597" y="8494"/>
                    </a:lnTo>
                    <a:cubicBezTo>
                      <a:pt x="7430" y="8553"/>
                      <a:pt x="7299" y="8672"/>
                      <a:pt x="7192" y="8827"/>
                    </a:cubicBezTo>
                    <a:lnTo>
                      <a:pt x="227" y="19007"/>
                    </a:lnTo>
                    <a:cubicBezTo>
                      <a:pt x="37" y="19269"/>
                      <a:pt x="1" y="19614"/>
                      <a:pt x="144" y="19912"/>
                    </a:cubicBezTo>
                    <a:lnTo>
                      <a:pt x="2108" y="24329"/>
                    </a:lnTo>
                    <a:cubicBezTo>
                      <a:pt x="2256" y="24669"/>
                      <a:pt x="2608" y="24890"/>
                      <a:pt x="2980" y="24890"/>
                    </a:cubicBezTo>
                    <a:cubicBezTo>
                      <a:pt x="2999" y="24890"/>
                      <a:pt x="3018" y="24890"/>
                      <a:pt x="3037" y="24889"/>
                    </a:cubicBezTo>
                    <a:lnTo>
                      <a:pt x="6395" y="24615"/>
                    </a:lnTo>
                    <a:cubicBezTo>
                      <a:pt x="6526" y="24615"/>
                      <a:pt x="6657" y="24686"/>
                      <a:pt x="6716" y="24829"/>
                    </a:cubicBezTo>
                    <a:cubicBezTo>
                      <a:pt x="7014" y="25496"/>
                      <a:pt x="7704" y="26734"/>
                      <a:pt x="8990" y="27365"/>
                    </a:cubicBezTo>
                    <a:cubicBezTo>
                      <a:pt x="10419" y="28079"/>
                      <a:pt x="10657" y="28651"/>
                      <a:pt x="10693" y="28710"/>
                    </a:cubicBezTo>
                    <a:cubicBezTo>
                      <a:pt x="10705" y="28770"/>
                      <a:pt x="10740" y="28818"/>
                      <a:pt x="10764" y="28877"/>
                    </a:cubicBezTo>
                    <a:lnTo>
                      <a:pt x="11764" y="30449"/>
                    </a:lnTo>
                    <a:cubicBezTo>
                      <a:pt x="11812" y="30520"/>
                      <a:pt x="11871" y="30580"/>
                      <a:pt x="11931" y="30639"/>
                    </a:cubicBezTo>
                    <a:lnTo>
                      <a:pt x="13741" y="32306"/>
                    </a:lnTo>
                    <a:cubicBezTo>
                      <a:pt x="13836" y="32401"/>
                      <a:pt x="13872" y="32532"/>
                      <a:pt x="13836" y="32651"/>
                    </a:cubicBezTo>
                    <a:lnTo>
                      <a:pt x="12884" y="35497"/>
                    </a:lnTo>
                    <a:cubicBezTo>
                      <a:pt x="12872" y="35533"/>
                      <a:pt x="12848" y="35557"/>
                      <a:pt x="12848" y="35592"/>
                    </a:cubicBezTo>
                    <a:lnTo>
                      <a:pt x="12383" y="37700"/>
                    </a:lnTo>
                    <a:cubicBezTo>
                      <a:pt x="12372" y="37819"/>
                      <a:pt x="12360" y="37950"/>
                      <a:pt x="12383" y="38069"/>
                    </a:cubicBezTo>
                    <a:cubicBezTo>
                      <a:pt x="12514" y="38724"/>
                      <a:pt x="13324" y="42093"/>
                      <a:pt x="17039" y="43641"/>
                    </a:cubicBezTo>
                    <a:cubicBezTo>
                      <a:pt x="17134" y="43688"/>
                      <a:pt x="17229" y="43772"/>
                      <a:pt x="17241" y="43879"/>
                    </a:cubicBezTo>
                    <a:lnTo>
                      <a:pt x="17575" y="45427"/>
                    </a:lnTo>
                    <a:cubicBezTo>
                      <a:pt x="17586" y="45451"/>
                      <a:pt x="17813" y="46201"/>
                      <a:pt x="18551" y="46475"/>
                    </a:cubicBezTo>
                    <a:cubicBezTo>
                      <a:pt x="18706" y="46546"/>
                      <a:pt x="18789" y="46665"/>
                      <a:pt x="18789" y="46808"/>
                    </a:cubicBezTo>
                    <a:lnTo>
                      <a:pt x="18622" y="50713"/>
                    </a:lnTo>
                    <a:lnTo>
                      <a:pt x="18622" y="50808"/>
                    </a:lnTo>
                    <a:cubicBezTo>
                      <a:pt x="18634" y="51023"/>
                      <a:pt x="18741" y="52106"/>
                      <a:pt x="19420" y="52737"/>
                    </a:cubicBezTo>
                    <a:cubicBezTo>
                      <a:pt x="19491" y="52797"/>
                      <a:pt x="19515" y="52868"/>
                      <a:pt x="19515" y="52951"/>
                    </a:cubicBezTo>
                    <a:cubicBezTo>
                      <a:pt x="19515" y="53606"/>
                      <a:pt x="19634" y="55261"/>
                      <a:pt x="20456" y="56285"/>
                    </a:cubicBezTo>
                    <a:lnTo>
                      <a:pt x="23492" y="60441"/>
                    </a:lnTo>
                    <a:cubicBezTo>
                      <a:pt x="23623" y="60619"/>
                      <a:pt x="23802" y="60738"/>
                      <a:pt x="24016" y="60798"/>
                    </a:cubicBezTo>
                    <a:lnTo>
                      <a:pt x="25314" y="61143"/>
                    </a:lnTo>
                    <a:cubicBezTo>
                      <a:pt x="25385" y="61155"/>
                      <a:pt x="25468" y="61167"/>
                      <a:pt x="25552" y="61167"/>
                    </a:cubicBezTo>
                    <a:cubicBezTo>
                      <a:pt x="25921" y="61167"/>
                      <a:pt x="26278" y="60952"/>
                      <a:pt x="26421" y="60595"/>
                    </a:cubicBezTo>
                    <a:cubicBezTo>
                      <a:pt x="26576" y="60250"/>
                      <a:pt x="26504" y="59845"/>
                      <a:pt x="26242" y="59583"/>
                    </a:cubicBezTo>
                    <a:lnTo>
                      <a:pt x="25147" y="58393"/>
                    </a:lnTo>
                    <a:cubicBezTo>
                      <a:pt x="25087" y="58309"/>
                      <a:pt x="25052" y="58238"/>
                      <a:pt x="25052" y="58155"/>
                    </a:cubicBezTo>
                    <a:lnTo>
                      <a:pt x="25099" y="56702"/>
                    </a:lnTo>
                    <a:lnTo>
                      <a:pt x="25230" y="55499"/>
                    </a:lnTo>
                    <a:cubicBezTo>
                      <a:pt x="25254" y="55428"/>
                      <a:pt x="25290" y="55357"/>
                      <a:pt x="25349" y="55297"/>
                    </a:cubicBezTo>
                    <a:lnTo>
                      <a:pt x="27588" y="53356"/>
                    </a:lnTo>
                    <a:cubicBezTo>
                      <a:pt x="27719" y="53249"/>
                      <a:pt x="27814" y="53118"/>
                      <a:pt x="27873" y="52951"/>
                    </a:cubicBezTo>
                    <a:lnTo>
                      <a:pt x="29636" y="47856"/>
                    </a:lnTo>
                    <a:cubicBezTo>
                      <a:pt x="29659" y="47772"/>
                      <a:pt x="29719" y="47713"/>
                      <a:pt x="29778" y="47677"/>
                    </a:cubicBezTo>
                    <a:lnTo>
                      <a:pt x="32362" y="46046"/>
                    </a:lnTo>
                    <a:cubicBezTo>
                      <a:pt x="32517" y="45963"/>
                      <a:pt x="32636" y="45843"/>
                      <a:pt x="32707" y="45689"/>
                    </a:cubicBezTo>
                    <a:cubicBezTo>
                      <a:pt x="32993" y="45177"/>
                      <a:pt x="33624" y="43700"/>
                      <a:pt x="33719" y="41486"/>
                    </a:cubicBezTo>
                    <a:cubicBezTo>
                      <a:pt x="33719" y="41391"/>
                      <a:pt x="33743" y="41319"/>
                      <a:pt x="33803" y="41260"/>
                    </a:cubicBezTo>
                    <a:cubicBezTo>
                      <a:pt x="34243" y="40795"/>
                      <a:pt x="35232" y="39581"/>
                      <a:pt x="35136" y="38033"/>
                    </a:cubicBezTo>
                    <a:cubicBezTo>
                      <a:pt x="35112" y="37652"/>
                      <a:pt x="34862" y="37331"/>
                      <a:pt x="34505" y="37211"/>
                    </a:cubicBezTo>
                    <a:lnTo>
                      <a:pt x="30279" y="35747"/>
                    </a:lnTo>
                    <a:cubicBezTo>
                      <a:pt x="30219" y="35735"/>
                      <a:pt x="30171" y="35687"/>
                      <a:pt x="30136" y="35652"/>
                    </a:cubicBezTo>
                    <a:lnTo>
                      <a:pt x="28731" y="33842"/>
                    </a:lnTo>
                    <a:cubicBezTo>
                      <a:pt x="28719" y="33830"/>
                      <a:pt x="28719" y="33806"/>
                      <a:pt x="28707" y="33782"/>
                    </a:cubicBezTo>
                    <a:lnTo>
                      <a:pt x="28004" y="32354"/>
                    </a:lnTo>
                    <a:cubicBezTo>
                      <a:pt x="27885" y="32104"/>
                      <a:pt x="27647" y="31925"/>
                      <a:pt x="27373" y="31854"/>
                    </a:cubicBezTo>
                    <a:lnTo>
                      <a:pt x="23063" y="30794"/>
                    </a:lnTo>
                    <a:cubicBezTo>
                      <a:pt x="23004" y="30782"/>
                      <a:pt x="22956" y="30746"/>
                      <a:pt x="22909" y="30723"/>
                    </a:cubicBezTo>
                    <a:lnTo>
                      <a:pt x="21897" y="29818"/>
                    </a:lnTo>
                    <a:cubicBezTo>
                      <a:pt x="21742" y="29675"/>
                      <a:pt x="21527" y="29591"/>
                      <a:pt x="21301" y="29580"/>
                    </a:cubicBezTo>
                    <a:lnTo>
                      <a:pt x="19206" y="29484"/>
                    </a:lnTo>
                    <a:cubicBezTo>
                      <a:pt x="19146" y="29484"/>
                      <a:pt x="19087" y="29472"/>
                      <a:pt x="19027" y="29425"/>
                    </a:cubicBezTo>
                    <a:lnTo>
                      <a:pt x="18908" y="29341"/>
                    </a:lnTo>
                    <a:cubicBezTo>
                      <a:pt x="18825" y="29282"/>
                      <a:pt x="18777" y="29187"/>
                      <a:pt x="18777" y="29080"/>
                    </a:cubicBezTo>
                    <a:cubicBezTo>
                      <a:pt x="18765" y="28984"/>
                      <a:pt x="18801" y="28877"/>
                      <a:pt x="18896" y="28818"/>
                    </a:cubicBezTo>
                    <a:lnTo>
                      <a:pt x="19063" y="28687"/>
                    </a:lnTo>
                    <a:cubicBezTo>
                      <a:pt x="19182" y="28591"/>
                      <a:pt x="19206" y="28448"/>
                      <a:pt x="19146" y="28306"/>
                    </a:cubicBezTo>
                    <a:cubicBezTo>
                      <a:pt x="19097" y="28207"/>
                      <a:pt x="18991" y="28142"/>
                      <a:pt x="18876" y="28142"/>
                    </a:cubicBezTo>
                    <a:cubicBezTo>
                      <a:pt x="18851" y="28142"/>
                      <a:pt x="18826" y="28145"/>
                      <a:pt x="18801" y="28151"/>
                    </a:cubicBezTo>
                    <a:lnTo>
                      <a:pt x="17896" y="28341"/>
                    </a:lnTo>
                    <a:cubicBezTo>
                      <a:pt x="17729" y="28389"/>
                      <a:pt x="17586" y="28460"/>
                      <a:pt x="17467" y="28568"/>
                    </a:cubicBezTo>
                    <a:lnTo>
                      <a:pt x="15991" y="29889"/>
                    </a:lnTo>
                    <a:cubicBezTo>
                      <a:pt x="15943" y="29949"/>
                      <a:pt x="15872" y="29972"/>
                      <a:pt x="15801" y="29972"/>
                    </a:cubicBezTo>
                    <a:lnTo>
                      <a:pt x="14384" y="30080"/>
                    </a:lnTo>
                    <a:lnTo>
                      <a:pt x="14300" y="30080"/>
                    </a:lnTo>
                    <a:lnTo>
                      <a:pt x="13265" y="29413"/>
                    </a:lnTo>
                    <a:cubicBezTo>
                      <a:pt x="13253" y="29401"/>
                      <a:pt x="13229" y="29401"/>
                      <a:pt x="13193" y="29377"/>
                    </a:cubicBezTo>
                    <a:cubicBezTo>
                      <a:pt x="13086" y="29341"/>
                      <a:pt x="13003" y="29246"/>
                      <a:pt x="12967" y="29127"/>
                    </a:cubicBezTo>
                    <a:cubicBezTo>
                      <a:pt x="12967" y="29115"/>
                      <a:pt x="12955" y="29103"/>
                      <a:pt x="12955" y="29080"/>
                    </a:cubicBezTo>
                    <a:lnTo>
                      <a:pt x="12038" y="26579"/>
                    </a:lnTo>
                    <a:cubicBezTo>
                      <a:pt x="12014" y="26520"/>
                      <a:pt x="12038" y="26448"/>
                      <a:pt x="12062" y="26389"/>
                    </a:cubicBezTo>
                    <a:lnTo>
                      <a:pt x="12788" y="24948"/>
                    </a:lnTo>
                    <a:cubicBezTo>
                      <a:pt x="12907" y="24710"/>
                      <a:pt x="12931" y="24424"/>
                      <a:pt x="12824" y="24174"/>
                    </a:cubicBezTo>
                    <a:lnTo>
                      <a:pt x="12455" y="23234"/>
                    </a:lnTo>
                    <a:cubicBezTo>
                      <a:pt x="12300" y="22862"/>
                      <a:pt x="11940" y="22634"/>
                      <a:pt x="11559" y="22634"/>
                    </a:cubicBezTo>
                    <a:cubicBezTo>
                      <a:pt x="11501" y="22634"/>
                      <a:pt x="11442" y="22639"/>
                      <a:pt x="11383" y="22650"/>
                    </a:cubicBezTo>
                    <a:lnTo>
                      <a:pt x="10086" y="22924"/>
                    </a:lnTo>
                    <a:cubicBezTo>
                      <a:pt x="10064" y="22929"/>
                      <a:pt x="10041" y="22931"/>
                      <a:pt x="10019" y="22931"/>
                    </a:cubicBezTo>
                    <a:cubicBezTo>
                      <a:pt x="9932" y="22931"/>
                      <a:pt x="9845" y="22895"/>
                      <a:pt x="9788" y="22829"/>
                    </a:cubicBezTo>
                    <a:cubicBezTo>
                      <a:pt x="9716" y="22757"/>
                      <a:pt x="9669" y="22638"/>
                      <a:pt x="9693" y="22531"/>
                    </a:cubicBezTo>
                    <a:lnTo>
                      <a:pt x="9907" y="21555"/>
                    </a:lnTo>
                    <a:cubicBezTo>
                      <a:pt x="9919" y="21448"/>
                      <a:pt x="9990" y="21364"/>
                      <a:pt x="10097" y="21317"/>
                    </a:cubicBezTo>
                    <a:lnTo>
                      <a:pt x="11645" y="20686"/>
                    </a:lnTo>
                    <a:cubicBezTo>
                      <a:pt x="11675" y="20674"/>
                      <a:pt x="11714" y="20668"/>
                      <a:pt x="11754" y="20668"/>
                    </a:cubicBezTo>
                    <a:cubicBezTo>
                      <a:pt x="11794" y="20668"/>
                      <a:pt x="11836" y="20674"/>
                      <a:pt x="11871" y="20686"/>
                    </a:cubicBezTo>
                    <a:lnTo>
                      <a:pt x="15455" y="21912"/>
                    </a:lnTo>
                    <a:lnTo>
                      <a:pt x="16324" y="22293"/>
                    </a:lnTo>
                    <a:cubicBezTo>
                      <a:pt x="16445" y="22349"/>
                      <a:pt x="16574" y="22376"/>
                      <a:pt x="16702" y="22376"/>
                    </a:cubicBezTo>
                    <a:cubicBezTo>
                      <a:pt x="16979" y="22376"/>
                      <a:pt x="17253" y="22251"/>
                      <a:pt x="17432" y="22031"/>
                    </a:cubicBezTo>
                    <a:lnTo>
                      <a:pt x="17944" y="21400"/>
                    </a:lnTo>
                    <a:cubicBezTo>
                      <a:pt x="18134" y="21162"/>
                      <a:pt x="18194" y="20852"/>
                      <a:pt x="18122" y="20555"/>
                    </a:cubicBezTo>
                    <a:lnTo>
                      <a:pt x="17229" y="17269"/>
                    </a:lnTo>
                    <a:cubicBezTo>
                      <a:pt x="17194" y="17173"/>
                      <a:pt x="17217" y="17078"/>
                      <a:pt x="17277" y="16995"/>
                    </a:cubicBezTo>
                    <a:lnTo>
                      <a:pt x="18468" y="15256"/>
                    </a:lnTo>
                    <a:lnTo>
                      <a:pt x="20527" y="12196"/>
                    </a:lnTo>
                    <a:cubicBezTo>
                      <a:pt x="20575" y="12113"/>
                      <a:pt x="20646" y="12077"/>
                      <a:pt x="20742" y="12054"/>
                    </a:cubicBezTo>
                    <a:lnTo>
                      <a:pt x="29695" y="10172"/>
                    </a:lnTo>
                    <a:cubicBezTo>
                      <a:pt x="29898" y="10125"/>
                      <a:pt x="30052" y="10030"/>
                      <a:pt x="30195" y="9899"/>
                    </a:cubicBezTo>
                    <a:lnTo>
                      <a:pt x="31838" y="8136"/>
                    </a:lnTo>
                    <a:cubicBezTo>
                      <a:pt x="31862" y="8136"/>
                      <a:pt x="31874" y="8125"/>
                      <a:pt x="31886" y="8113"/>
                    </a:cubicBezTo>
                    <a:lnTo>
                      <a:pt x="33588" y="6851"/>
                    </a:lnTo>
                    <a:cubicBezTo>
                      <a:pt x="33612" y="6827"/>
                      <a:pt x="33624" y="6815"/>
                      <a:pt x="33660" y="6803"/>
                    </a:cubicBezTo>
                    <a:lnTo>
                      <a:pt x="35803" y="5934"/>
                    </a:lnTo>
                    <a:cubicBezTo>
                      <a:pt x="36089" y="5815"/>
                      <a:pt x="36291" y="5565"/>
                      <a:pt x="36363" y="5267"/>
                    </a:cubicBezTo>
                    <a:lnTo>
                      <a:pt x="36982" y="2541"/>
                    </a:lnTo>
                    <a:cubicBezTo>
                      <a:pt x="37041" y="2291"/>
                      <a:pt x="36994" y="2029"/>
                      <a:pt x="36839" y="1814"/>
                    </a:cubicBezTo>
                    <a:cubicBezTo>
                      <a:pt x="36708" y="1612"/>
                      <a:pt x="36470" y="1457"/>
                      <a:pt x="36220" y="1409"/>
                    </a:cubicBezTo>
                    <a:lnTo>
                      <a:pt x="27481" y="16"/>
                    </a:lnTo>
                    <a:cubicBezTo>
                      <a:pt x="27425" y="5"/>
                      <a:pt x="27370" y="0"/>
                      <a:pt x="2731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52" name="Google Shape;252;p28"/>
            <p:cNvGrpSpPr/>
            <p:nvPr/>
          </p:nvGrpSpPr>
          <p:grpSpPr>
            <a:xfrm rot="-1985458">
              <a:off x="-1460131" y="309283"/>
              <a:ext cx="3236603" cy="2992665"/>
              <a:chOff x="2483025" y="1774950"/>
              <a:chExt cx="1815750" cy="1678900"/>
            </a:xfrm>
          </p:grpSpPr>
          <p:sp>
            <p:nvSpPr>
              <p:cNvPr id="253" name="Google Shape;253;p28"/>
              <p:cNvSpPr/>
              <p:nvPr/>
            </p:nvSpPr>
            <p:spPr>
              <a:xfrm>
                <a:off x="2546425" y="1800350"/>
                <a:ext cx="1653525" cy="1653500"/>
              </a:xfrm>
              <a:custGeom>
                <a:avLst/>
                <a:gdLst/>
                <a:ahLst/>
                <a:cxnLst/>
                <a:rect l="l" t="t" r="r" b="b"/>
                <a:pathLst>
                  <a:path w="66141" h="66140" extrusionOk="0">
                    <a:moveTo>
                      <a:pt x="33077" y="1144"/>
                    </a:moveTo>
                    <a:cubicBezTo>
                      <a:pt x="50674" y="1144"/>
                      <a:pt x="64997" y="15467"/>
                      <a:pt x="64997" y="33064"/>
                    </a:cubicBezTo>
                    <a:cubicBezTo>
                      <a:pt x="64997" y="50673"/>
                      <a:pt x="50674" y="64997"/>
                      <a:pt x="33077" y="64997"/>
                    </a:cubicBezTo>
                    <a:cubicBezTo>
                      <a:pt x="15467" y="64997"/>
                      <a:pt x="1144" y="50673"/>
                      <a:pt x="1144" y="33064"/>
                    </a:cubicBezTo>
                    <a:cubicBezTo>
                      <a:pt x="1144" y="15467"/>
                      <a:pt x="15467" y="1144"/>
                      <a:pt x="33077" y="1144"/>
                    </a:cubicBezTo>
                    <a:close/>
                    <a:moveTo>
                      <a:pt x="33077" y="1"/>
                    </a:moveTo>
                    <a:cubicBezTo>
                      <a:pt x="14836" y="1"/>
                      <a:pt x="1" y="14836"/>
                      <a:pt x="1" y="33064"/>
                    </a:cubicBezTo>
                    <a:cubicBezTo>
                      <a:pt x="1" y="51304"/>
                      <a:pt x="14836" y="66140"/>
                      <a:pt x="33077" y="66140"/>
                    </a:cubicBezTo>
                    <a:cubicBezTo>
                      <a:pt x="51317" y="66140"/>
                      <a:pt x="66140" y="51304"/>
                      <a:pt x="66140" y="33064"/>
                    </a:cubicBezTo>
                    <a:cubicBezTo>
                      <a:pt x="66140" y="14836"/>
                      <a:pt x="51305" y="1"/>
                      <a:pt x="3307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4" name="Google Shape;254;p28"/>
              <p:cNvSpPr/>
              <p:nvPr/>
            </p:nvSpPr>
            <p:spPr>
              <a:xfrm>
                <a:off x="3422725" y="3171350"/>
                <a:ext cx="425675" cy="206900"/>
              </a:xfrm>
              <a:custGeom>
                <a:avLst/>
                <a:gdLst/>
                <a:ahLst/>
                <a:cxnLst/>
                <a:rect l="l" t="t" r="r" b="b"/>
                <a:pathLst>
                  <a:path w="17027" h="8276" extrusionOk="0">
                    <a:moveTo>
                      <a:pt x="17027" y="1"/>
                    </a:moveTo>
                    <a:cubicBezTo>
                      <a:pt x="17027" y="1"/>
                      <a:pt x="16848" y="215"/>
                      <a:pt x="16503" y="584"/>
                    </a:cubicBezTo>
                    <a:cubicBezTo>
                      <a:pt x="16193" y="953"/>
                      <a:pt x="15705" y="1477"/>
                      <a:pt x="15050" y="2060"/>
                    </a:cubicBezTo>
                    <a:cubicBezTo>
                      <a:pt x="13753" y="3251"/>
                      <a:pt x="11741" y="4620"/>
                      <a:pt x="9312" y="5668"/>
                    </a:cubicBezTo>
                    <a:cubicBezTo>
                      <a:pt x="6895" y="6740"/>
                      <a:pt x="4525" y="7359"/>
                      <a:pt x="2811" y="7728"/>
                    </a:cubicBezTo>
                    <a:cubicBezTo>
                      <a:pt x="1954" y="7918"/>
                      <a:pt x="1251" y="8049"/>
                      <a:pt x="763" y="8144"/>
                    </a:cubicBezTo>
                    <a:cubicBezTo>
                      <a:pt x="263" y="8228"/>
                      <a:pt x="1" y="8275"/>
                      <a:pt x="1" y="8275"/>
                    </a:cubicBezTo>
                    <a:cubicBezTo>
                      <a:pt x="1" y="8275"/>
                      <a:pt x="287" y="8264"/>
                      <a:pt x="775" y="8252"/>
                    </a:cubicBezTo>
                    <a:cubicBezTo>
                      <a:pt x="1275" y="8216"/>
                      <a:pt x="1989" y="8168"/>
                      <a:pt x="2870" y="8061"/>
                    </a:cubicBezTo>
                    <a:cubicBezTo>
                      <a:pt x="4633" y="7859"/>
                      <a:pt x="7085" y="7406"/>
                      <a:pt x="9597" y="6311"/>
                    </a:cubicBezTo>
                    <a:cubicBezTo>
                      <a:pt x="12133" y="5216"/>
                      <a:pt x="14110" y="3632"/>
                      <a:pt x="15301" y="2310"/>
                    </a:cubicBezTo>
                    <a:cubicBezTo>
                      <a:pt x="15908" y="1656"/>
                      <a:pt x="16336" y="1072"/>
                      <a:pt x="16610" y="655"/>
                    </a:cubicBezTo>
                    <a:cubicBezTo>
                      <a:pt x="16896" y="239"/>
                      <a:pt x="17027" y="1"/>
                      <a:pt x="1702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5" name="Google Shape;255;p28"/>
              <p:cNvSpPr/>
              <p:nvPr/>
            </p:nvSpPr>
            <p:spPr>
              <a:xfrm>
                <a:off x="3488525" y="3212725"/>
                <a:ext cx="233375" cy="116700"/>
              </a:xfrm>
              <a:custGeom>
                <a:avLst/>
                <a:gdLst/>
                <a:ahLst/>
                <a:cxnLst/>
                <a:rect l="l" t="t" r="r" b="b"/>
                <a:pathLst>
                  <a:path w="9335" h="4668" extrusionOk="0">
                    <a:moveTo>
                      <a:pt x="9335" y="1"/>
                    </a:moveTo>
                    <a:cubicBezTo>
                      <a:pt x="9335" y="1"/>
                      <a:pt x="9216" y="84"/>
                      <a:pt x="9001" y="251"/>
                    </a:cubicBezTo>
                    <a:cubicBezTo>
                      <a:pt x="8799" y="417"/>
                      <a:pt x="8466" y="655"/>
                      <a:pt x="8085" y="917"/>
                    </a:cubicBezTo>
                    <a:cubicBezTo>
                      <a:pt x="7287" y="1477"/>
                      <a:pt x="6180" y="2168"/>
                      <a:pt x="4894" y="2810"/>
                    </a:cubicBezTo>
                    <a:cubicBezTo>
                      <a:pt x="3620" y="3453"/>
                      <a:pt x="2393" y="3930"/>
                      <a:pt x="1489" y="4227"/>
                    </a:cubicBezTo>
                    <a:cubicBezTo>
                      <a:pt x="1036" y="4370"/>
                      <a:pt x="667" y="4477"/>
                      <a:pt x="405" y="4549"/>
                    </a:cubicBezTo>
                    <a:cubicBezTo>
                      <a:pt x="143" y="4632"/>
                      <a:pt x="0" y="4668"/>
                      <a:pt x="0" y="4668"/>
                    </a:cubicBezTo>
                    <a:lnTo>
                      <a:pt x="417" y="4668"/>
                    </a:lnTo>
                    <a:cubicBezTo>
                      <a:pt x="691" y="4656"/>
                      <a:pt x="1072" y="4632"/>
                      <a:pt x="1560" y="4573"/>
                    </a:cubicBezTo>
                    <a:cubicBezTo>
                      <a:pt x="2524" y="4430"/>
                      <a:pt x="3858" y="4108"/>
                      <a:pt x="5203" y="3441"/>
                    </a:cubicBezTo>
                    <a:cubicBezTo>
                      <a:pt x="6561" y="2751"/>
                      <a:pt x="7620" y="1894"/>
                      <a:pt x="8299" y="1191"/>
                    </a:cubicBezTo>
                    <a:cubicBezTo>
                      <a:pt x="8644" y="834"/>
                      <a:pt x="8918" y="536"/>
                      <a:pt x="9073" y="322"/>
                    </a:cubicBezTo>
                    <a:cubicBezTo>
                      <a:pt x="9239" y="120"/>
                      <a:pt x="9335" y="1"/>
                      <a:pt x="93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6" name="Google Shape;256;p28"/>
              <p:cNvSpPr/>
              <p:nvPr/>
            </p:nvSpPr>
            <p:spPr>
              <a:xfrm>
                <a:off x="3550725" y="3216000"/>
                <a:ext cx="75050" cy="50925"/>
              </a:xfrm>
              <a:custGeom>
                <a:avLst/>
                <a:gdLst/>
                <a:ahLst/>
                <a:cxnLst/>
                <a:rect l="l" t="t" r="r" b="b"/>
                <a:pathLst>
                  <a:path w="3002" h="2037" extrusionOk="0">
                    <a:moveTo>
                      <a:pt x="3001" y="1"/>
                    </a:moveTo>
                    <a:cubicBezTo>
                      <a:pt x="3001" y="1"/>
                      <a:pt x="2132" y="167"/>
                      <a:pt x="1310" y="727"/>
                    </a:cubicBezTo>
                    <a:cubicBezTo>
                      <a:pt x="477" y="1298"/>
                      <a:pt x="1" y="2037"/>
                      <a:pt x="1" y="2037"/>
                    </a:cubicBezTo>
                    <a:cubicBezTo>
                      <a:pt x="1" y="2037"/>
                      <a:pt x="858" y="1870"/>
                      <a:pt x="1691" y="1310"/>
                    </a:cubicBezTo>
                    <a:cubicBezTo>
                      <a:pt x="2525" y="739"/>
                      <a:pt x="3001" y="1"/>
                      <a:pt x="300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7" name="Google Shape;257;p28"/>
              <p:cNvSpPr/>
              <p:nvPr/>
            </p:nvSpPr>
            <p:spPr>
              <a:xfrm>
                <a:off x="3539125" y="3190600"/>
                <a:ext cx="61925" cy="30250"/>
              </a:xfrm>
              <a:custGeom>
                <a:avLst/>
                <a:gdLst/>
                <a:ahLst/>
                <a:cxnLst/>
                <a:rect l="l" t="t" r="r" b="b"/>
                <a:pathLst>
                  <a:path w="2477" h="1210" extrusionOk="0">
                    <a:moveTo>
                      <a:pt x="2350" y="1"/>
                    </a:moveTo>
                    <a:cubicBezTo>
                      <a:pt x="2117" y="1"/>
                      <a:pt x="1597" y="34"/>
                      <a:pt x="1084" y="290"/>
                    </a:cubicBezTo>
                    <a:cubicBezTo>
                      <a:pt x="405" y="636"/>
                      <a:pt x="0" y="1207"/>
                      <a:pt x="0" y="1207"/>
                    </a:cubicBezTo>
                    <a:cubicBezTo>
                      <a:pt x="0" y="1207"/>
                      <a:pt x="37" y="1210"/>
                      <a:pt x="102" y="1210"/>
                    </a:cubicBezTo>
                    <a:cubicBezTo>
                      <a:pt x="320" y="1210"/>
                      <a:pt x="858" y="1181"/>
                      <a:pt x="1381" y="933"/>
                    </a:cubicBezTo>
                    <a:cubicBezTo>
                      <a:pt x="2072" y="588"/>
                      <a:pt x="2477" y="5"/>
                      <a:pt x="2477" y="5"/>
                    </a:cubicBezTo>
                    <a:cubicBezTo>
                      <a:pt x="2477" y="5"/>
                      <a:pt x="2431" y="1"/>
                      <a:pt x="235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8" name="Google Shape;258;p28"/>
              <p:cNvSpPr/>
              <p:nvPr/>
            </p:nvSpPr>
            <p:spPr>
              <a:xfrm>
                <a:off x="2764025" y="1887850"/>
                <a:ext cx="393825" cy="307225"/>
              </a:xfrm>
              <a:custGeom>
                <a:avLst/>
                <a:gdLst/>
                <a:ahLst/>
                <a:cxnLst/>
                <a:rect l="l" t="t" r="r" b="b"/>
                <a:pathLst>
                  <a:path w="15753" h="12289" extrusionOk="0">
                    <a:moveTo>
                      <a:pt x="15752" y="1"/>
                    </a:moveTo>
                    <a:lnTo>
                      <a:pt x="15752" y="1"/>
                    </a:lnTo>
                    <a:cubicBezTo>
                      <a:pt x="15752" y="1"/>
                      <a:pt x="15467" y="72"/>
                      <a:pt x="14967" y="191"/>
                    </a:cubicBezTo>
                    <a:cubicBezTo>
                      <a:pt x="14705" y="251"/>
                      <a:pt x="14395" y="334"/>
                      <a:pt x="14050" y="453"/>
                    </a:cubicBezTo>
                    <a:cubicBezTo>
                      <a:pt x="13693" y="572"/>
                      <a:pt x="13300" y="692"/>
                      <a:pt x="12859" y="870"/>
                    </a:cubicBezTo>
                    <a:cubicBezTo>
                      <a:pt x="12431" y="1037"/>
                      <a:pt x="11954" y="1215"/>
                      <a:pt x="11466" y="1454"/>
                    </a:cubicBezTo>
                    <a:cubicBezTo>
                      <a:pt x="10978" y="1668"/>
                      <a:pt x="10454" y="1942"/>
                      <a:pt x="9906" y="2227"/>
                    </a:cubicBezTo>
                    <a:cubicBezTo>
                      <a:pt x="8811" y="2823"/>
                      <a:pt x="7668" y="3549"/>
                      <a:pt x="6537" y="4430"/>
                    </a:cubicBezTo>
                    <a:cubicBezTo>
                      <a:pt x="5418" y="5311"/>
                      <a:pt x="4430" y="6252"/>
                      <a:pt x="3596" y="7157"/>
                    </a:cubicBezTo>
                    <a:cubicBezTo>
                      <a:pt x="3191" y="7621"/>
                      <a:pt x="2787" y="8061"/>
                      <a:pt x="2465" y="8490"/>
                    </a:cubicBezTo>
                    <a:cubicBezTo>
                      <a:pt x="2120" y="8907"/>
                      <a:pt x="1822" y="9324"/>
                      <a:pt x="1548" y="9716"/>
                    </a:cubicBezTo>
                    <a:cubicBezTo>
                      <a:pt x="1286" y="10097"/>
                      <a:pt x="1060" y="10455"/>
                      <a:pt x="870" y="10776"/>
                    </a:cubicBezTo>
                    <a:cubicBezTo>
                      <a:pt x="679" y="11086"/>
                      <a:pt x="512" y="11371"/>
                      <a:pt x="393" y="11586"/>
                    </a:cubicBezTo>
                    <a:cubicBezTo>
                      <a:pt x="143" y="12038"/>
                      <a:pt x="0" y="12288"/>
                      <a:pt x="0" y="12288"/>
                    </a:cubicBezTo>
                    <a:cubicBezTo>
                      <a:pt x="0" y="12288"/>
                      <a:pt x="167" y="12062"/>
                      <a:pt x="477" y="11645"/>
                    </a:cubicBezTo>
                    <a:cubicBezTo>
                      <a:pt x="631" y="11443"/>
                      <a:pt x="810" y="11193"/>
                      <a:pt x="1048" y="10907"/>
                    </a:cubicBezTo>
                    <a:cubicBezTo>
                      <a:pt x="1286" y="10621"/>
                      <a:pt x="1524" y="10276"/>
                      <a:pt x="1834" y="9943"/>
                    </a:cubicBezTo>
                    <a:cubicBezTo>
                      <a:pt x="2132" y="9585"/>
                      <a:pt x="2465" y="9193"/>
                      <a:pt x="2834" y="8812"/>
                    </a:cubicBezTo>
                    <a:cubicBezTo>
                      <a:pt x="3191" y="8407"/>
                      <a:pt x="3608" y="8002"/>
                      <a:pt x="4025" y="7573"/>
                    </a:cubicBezTo>
                    <a:cubicBezTo>
                      <a:pt x="4882" y="6728"/>
                      <a:pt x="5882" y="5847"/>
                      <a:pt x="6966" y="4978"/>
                    </a:cubicBezTo>
                    <a:cubicBezTo>
                      <a:pt x="8073" y="4132"/>
                      <a:pt x="9168" y="3394"/>
                      <a:pt x="10204" y="2751"/>
                    </a:cubicBezTo>
                    <a:cubicBezTo>
                      <a:pt x="10716" y="2442"/>
                      <a:pt x="11216" y="2144"/>
                      <a:pt x="11692" y="1882"/>
                    </a:cubicBezTo>
                    <a:cubicBezTo>
                      <a:pt x="12145" y="1632"/>
                      <a:pt x="12597" y="1406"/>
                      <a:pt x="13014" y="1204"/>
                    </a:cubicBezTo>
                    <a:cubicBezTo>
                      <a:pt x="13431" y="989"/>
                      <a:pt x="13812" y="834"/>
                      <a:pt x="14145" y="680"/>
                    </a:cubicBezTo>
                    <a:cubicBezTo>
                      <a:pt x="14467" y="513"/>
                      <a:pt x="14764" y="394"/>
                      <a:pt x="15002" y="311"/>
                    </a:cubicBezTo>
                    <a:cubicBezTo>
                      <a:pt x="15478" y="96"/>
                      <a:pt x="15752" y="1"/>
                      <a:pt x="1575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 name="Google Shape;259;p28"/>
              <p:cNvSpPr/>
              <p:nvPr/>
            </p:nvSpPr>
            <p:spPr>
              <a:xfrm>
                <a:off x="2832175" y="1989650"/>
                <a:ext cx="202450" cy="180125"/>
              </a:xfrm>
              <a:custGeom>
                <a:avLst/>
                <a:gdLst/>
                <a:ahLst/>
                <a:cxnLst/>
                <a:rect l="l" t="t" r="r" b="b"/>
                <a:pathLst>
                  <a:path w="8098" h="7205" extrusionOk="0">
                    <a:moveTo>
                      <a:pt x="8097" y="1"/>
                    </a:moveTo>
                    <a:cubicBezTo>
                      <a:pt x="8097" y="1"/>
                      <a:pt x="7966" y="60"/>
                      <a:pt x="7716" y="179"/>
                    </a:cubicBezTo>
                    <a:cubicBezTo>
                      <a:pt x="7454" y="299"/>
                      <a:pt x="7085" y="477"/>
                      <a:pt x="6657" y="715"/>
                    </a:cubicBezTo>
                    <a:cubicBezTo>
                      <a:pt x="5776" y="1192"/>
                      <a:pt x="4621" y="1942"/>
                      <a:pt x="3466" y="2954"/>
                    </a:cubicBezTo>
                    <a:cubicBezTo>
                      <a:pt x="2335" y="3966"/>
                      <a:pt x="1465" y="5037"/>
                      <a:pt x="882" y="5847"/>
                    </a:cubicBezTo>
                    <a:cubicBezTo>
                      <a:pt x="584" y="6252"/>
                      <a:pt x="370" y="6597"/>
                      <a:pt x="227" y="6835"/>
                    </a:cubicBezTo>
                    <a:cubicBezTo>
                      <a:pt x="72" y="7073"/>
                      <a:pt x="1" y="7204"/>
                      <a:pt x="1" y="7204"/>
                    </a:cubicBezTo>
                    <a:lnTo>
                      <a:pt x="1132" y="6073"/>
                    </a:lnTo>
                    <a:cubicBezTo>
                      <a:pt x="1835" y="5394"/>
                      <a:pt x="2811" y="4454"/>
                      <a:pt x="3930" y="3466"/>
                    </a:cubicBezTo>
                    <a:cubicBezTo>
                      <a:pt x="5049" y="2489"/>
                      <a:pt x="6073" y="1608"/>
                      <a:pt x="6847" y="1001"/>
                    </a:cubicBezTo>
                    <a:cubicBezTo>
                      <a:pt x="7621" y="394"/>
                      <a:pt x="8097" y="1"/>
                      <a:pt x="809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 name="Google Shape;260;p28"/>
              <p:cNvSpPr/>
              <p:nvPr/>
            </p:nvSpPr>
            <p:spPr>
              <a:xfrm>
                <a:off x="2904825" y="2081625"/>
                <a:ext cx="61325" cy="47950"/>
              </a:xfrm>
              <a:custGeom>
                <a:avLst/>
                <a:gdLst/>
                <a:ahLst/>
                <a:cxnLst/>
                <a:rect l="l" t="t" r="r" b="b"/>
                <a:pathLst>
                  <a:path w="2453" h="1918" extrusionOk="0">
                    <a:moveTo>
                      <a:pt x="2453" y="1"/>
                    </a:moveTo>
                    <a:cubicBezTo>
                      <a:pt x="2453" y="1"/>
                      <a:pt x="1691" y="144"/>
                      <a:pt x="1012" y="680"/>
                    </a:cubicBezTo>
                    <a:cubicBezTo>
                      <a:pt x="322" y="1215"/>
                      <a:pt x="0" y="1918"/>
                      <a:pt x="0" y="1918"/>
                    </a:cubicBezTo>
                    <a:cubicBezTo>
                      <a:pt x="0" y="1918"/>
                      <a:pt x="762" y="1775"/>
                      <a:pt x="1441" y="1239"/>
                    </a:cubicBezTo>
                    <a:cubicBezTo>
                      <a:pt x="2131" y="703"/>
                      <a:pt x="2453" y="1"/>
                      <a:pt x="245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 name="Google Shape;261;p28"/>
              <p:cNvSpPr/>
              <p:nvPr/>
            </p:nvSpPr>
            <p:spPr>
              <a:xfrm>
                <a:off x="4110925" y="2429900"/>
                <a:ext cx="29200" cy="310775"/>
              </a:xfrm>
              <a:custGeom>
                <a:avLst/>
                <a:gdLst/>
                <a:ahLst/>
                <a:cxnLst/>
                <a:rect l="l" t="t" r="r" b="b"/>
                <a:pathLst>
                  <a:path w="1168" h="12431" extrusionOk="0">
                    <a:moveTo>
                      <a:pt x="0" y="0"/>
                    </a:moveTo>
                    <a:cubicBezTo>
                      <a:pt x="0" y="0"/>
                      <a:pt x="24" y="179"/>
                      <a:pt x="48" y="488"/>
                    </a:cubicBezTo>
                    <a:cubicBezTo>
                      <a:pt x="95" y="798"/>
                      <a:pt x="143" y="1262"/>
                      <a:pt x="179" y="1834"/>
                    </a:cubicBezTo>
                    <a:cubicBezTo>
                      <a:pt x="286" y="2941"/>
                      <a:pt x="393" y="4489"/>
                      <a:pt x="417" y="6203"/>
                    </a:cubicBezTo>
                    <a:cubicBezTo>
                      <a:pt x="453" y="7918"/>
                      <a:pt x="405" y="9466"/>
                      <a:pt x="346" y="10597"/>
                    </a:cubicBezTo>
                    <a:cubicBezTo>
                      <a:pt x="322" y="11156"/>
                      <a:pt x="286" y="11621"/>
                      <a:pt x="262" y="11930"/>
                    </a:cubicBezTo>
                    <a:cubicBezTo>
                      <a:pt x="238" y="12252"/>
                      <a:pt x="226" y="12430"/>
                      <a:pt x="226" y="12430"/>
                    </a:cubicBezTo>
                    <a:cubicBezTo>
                      <a:pt x="226" y="12430"/>
                      <a:pt x="274" y="12252"/>
                      <a:pt x="393" y="11942"/>
                    </a:cubicBezTo>
                    <a:cubicBezTo>
                      <a:pt x="476" y="11644"/>
                      <a:pt x="596" y="11204"/>
                      <a:pt x="715" y="10632"/>
                    </a:cubicBezTo>
                    <a:cubicBezTo>
                      <a:pt x="953" y="9525"/>
                      <a:pt x="1167" y="7942"/>
                      <a:pt x="1131" y="6191"/>
                    </a:cubicBezTo>
                    <a:cubicBezTo>
                      <a:pt x="1096" y="4453"/>
                      <a:pt x="822" y="2870"/>
                      <a:pt x="536" y="1774"/>
                    </a:cubicBezTo>
                    <a:cubicBezTo>
                      <a:pt x="405" y="1215"/>
                      <a:pt x="274" y="774"/>
                      <a:pt x="167" y="476"/>
                    </a:cubicBezTo>
                    <a:cubicBezTo>
                      <a:pt x="60" y="167"/>
                      <a:pt x="0" y="0"/>
                      <a:pt x="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2" name="Google Shape;262;p28"/>
              <p:cNvSpPr/>
              <p:nvPr/>
            </p:nvSpPr>
            <p:spPr>
              <a:xfrm>
                <a:off x="4076400" y="2491200"/>
                <a:ext cx="20250" cy="146775"/>
              </a:xfrm>
              <a:custGeom>
                <a:avLst/>
                <a:gdLst/>
                <a:ahLst/>
                <a:cxnLst/>
                <a:rect l="l" t="t" r="r" b="b"/>
                <a:pathLst>
                  <a:path w="810" h="5871" extrusionOk="0">
                    <a:moveTo>
                      <a:pt x="107" y="1"/>
                    </a:moveTo>
                    <a:cubicBezTo>
                      <a:pt x="107" y="1"/>
                      <a:pt x="72" y="346"/>
                      <a:pt x="48" y="882"/>
                    </a:cubicBezTo>
                    <a:cubicBezTo>
                      <a:pt x="36" y="1418"/>
                      <a:pt x="0" y="2144"/>
                      <a:pt x="48" y="2942"/>
                    </a:cubicBezTo>
                    <a:cubicBezTo>
                      <a:pt x="72" y="3739"/>
                      <a:pt x="167" y="4466"/>
                      <a:pt x="238" y="5002"/>
                    </a:cubicBezTo>
                    <a:cubicBezTo>
                      <a:pt x="298" y="5537"/>
                      <a:pt x="369" y="5871"/>
                      <a:pt x="369" y="5871"/>
                    </a:cubicBezTo>
                    <a:cubicBezTo>
                      <a:pt x="369" y="5871"/>
                      <a:pt x="488" y="5549"/>
                      <a:pt x="607" y="5013"/>
                    </a:cubicBezTo>
                    <a:cubicBezTo>
                      <a:pt x="714" y="4478"/>
                      <a:pt x="810" y="3739"/>
                      <a:pt x="762" y="2918"/>
                    </a:cubicBezTo>
                    <a:cubicBezTo>
                      <a:pt x="714" y="2084"/>
                      <a:pt x="548" y="1358"/>
                      <a:pt x="405" y="834"/>
                    </a:cubicBezTo>
                    <a:cubicBezTo>
                      <a:pt x="238" y="310"/>
                      <a:pt x="107" y="1"/>
                      <a:pt x="10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 name="Google Shape;263;p28"/>
              <p:cNvSpPr/>
              <p:nvPr/>
            </p:nvSpPr>
            <p:spPr>
              <a:xfrm>
                <a:off x="4038875" y="2531700"/>
                <a:ext cx="19975" cy="78900"/>
              </a:xfrm>
              <a:custGeom>
                <a:avLst/>
                <a:gdLst/>
                <a:ahLst/>
                <a:cxnLst/>
                <a:rect l="l" t="t" r="r" b="b"/>
                <a:pathLst>
                  <a:path w="799" h="3156" extrusionOk="0">
                    <a:moveTo>
                      <a:pt x="144" y="0"/>
                    </a:moveTo>
                    <a:cubicBezTo>
                      <a:pt x="144" y="0"/>
                      <a:pt x="84" y="203"/>
                      <a:pt x="60" y="500"/>
                    </a:cubicBezTo>
                    <a:cubicBezTo>
                      <a:pt x="13" y="798"/>
                      <a:pt x="1" y="1179"/>
                      <a:pt x="49" y="1607"/>
                    </a:cubicBezTo>
                    <a:cubicBezTo>
                      <a:pt x="108" y="2048"/>
                      <a:pt x="203" y="2417"/>
                      <a:pt x="310" y="2703"/>
                    </a:cubicBezTo>
                    <a:cubicBezTo>
                      <a:pt x="418" y="2977"/>
                      <a:pt x="501" y="3155"/>
                      <a:pt x="501" y="3155"/>
                    </a:cubicBezTo>
                    <a:cubicBezTo>
                      <a:pt x="501" y="3155"/>
                      <a:pt x="596" y="2977"/>
                      <a:pt x="668" y="2679"/>
                    </a:cubicBezTo>
                    <a:cubicBezTo>
                      <a:pt x="739" y="2393"/>
                      <a:pt x="799" y="1977"/>
                      <a:pt x="763" y="1536"/>
                    </a:cubicBezTo>
                    <a:cubicBezTo>
                      <a:pt x="715" y="1084"/>
                      <a:pt x="549" y="703"/>
                      <a:pt x="418" y="429"/>
                    </a:cubicBezTo>
                    <a:cubicBezTo>
                      <a:pt x="263" y="155"/>
                      <a:pt x="144" y="0"/>
                      <a:pt x="14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 name="Google Shape;264;p28"/>
              <p:cNvSpPr/>
              <p:nvPr/>
            </p:nvSpPr>
            <p:spPr>
              <a:xfrm>
                <a:off x="2709850" y="2941850"/>
                <a:ext cx="126525" cy="184275"/>
              </a:xfrm>
              <a:custGeom>
                <a:avLst/>
                <a:gdLst/>
                <a:ahLst/>
                <a:cxnLst/>
                <a:rect l="l" t="t" r="r" b="b"/>
                <a:pathLst>
                  <a:path w="5061" h="7371" extrusionOk="0">
                    <a:moveTo>
                      <a:pt x="1" y="1"/>
                    </a:moveTo>
                    <a:cubicBezTo>
                      <a:pt x="1" y="1"/>
                      <a:pt x="12" y="132"/>
                      <a:pt x="60" y="358"/>
                    </a:cubicBezTo>
                    <a:cubicBezTo>
                      <a:pt x="108" y="584"/>
                      <a:pt x="179" y="906"/>
                      <a:pt x="298" y="1311"/>
                    </a:cubicBezTo>
                    <a:cubicBezTo>
                      <a:pt x="536" y="2108"/>
                      <a:pt x="965" y="3204"/>
                      <a:pt x="1691" y="4251"/>
                    </a:cubicBezTo>
                    <a:cubicBezTo>
                      <a:pt x="2417" y="5311"/>
                      <a:pt x="3287" y="6121"/>
                      <a:pt x="3941" y="6621"/>
                    </a:cubicBezTo>
                    <a:cubicBezTo>
                      <a:pt x="4263" y="6871"/>
                      <a:pt x="4549" y="7073"/>
                      <a:pt x="4751" y="7192"/>
                    </a:cubicBezTo>
                    <a:lnTo>
                      <a:pt x="5061" y="7371"/>
                    </a:lnTo>
                    <a:cubicBezTo>
                      <a:pt x="5061" y="7371"/>
                      <a:pt x="4989" y="7276"/>
                      <a:pt x="4823" y="7097"/>
                    </a:cubicBezTo>
                    <a:cubicBezTo>
                      <a:pt x="4656" y="6930"/>
                      <a:pt x="4453" y="6680"/>
                      <a:pt x="4180" y="6371"/>
                    </a:cubicBezTo>
                    <a:cubicBezTo>
                      <a:pt x="3644" y="5740"/>
                      <a:pt x="2977" y="4871"/>
                      <a:pt x="2275" y="3859"/>
                    </a:cubicBezTo>
                    <a:cubicBezTo>
                      <a:pt x="1596" y="2847"/>
                      <a:pt x="1013" y="1894"/>
                      <a:pt x="620" y="1180"/>
                    </a:cubicBezTo>
                    <a:cubicBezTo>
                      <a:pt x="417" y="822"/>
                      <a:pt x="262" y="525"/>
                      <a:pt x="167" y="310"/>
                    </a:cubicBezTo>
                    <a:cubicBezTo>
                      <a:pt x="60" y="120"/>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 name="Google Shape;265;p28"/>
              <p:cNvSpPr/>
              <p:nvPr/>
            </p:nvSpPr>
            <p:spPr>
              <a:xfrm>
                <a:off x="2758975" y="2976675"/>
                <a:ext cx="50900" cy="73850"/>
              </a:xfrm>
              <a:custGeom>
                <a:avLst/>
                <a:gdLst/>
                <a:ahLst/>
                <a:cxnLst/>
                <a:rect l="l" t="t" r="r" b="b"/>
                <a:pathLst>
                  <a:path w="2036" h="2954" extrusionOk="0">
                    <a:moveTo>
                      <a:pt x="12" y="1"/>
                    </a:moveTo>
                    <a:cubicBezTo>
                      <a:pt x="12" y="1"/>
                      <a:pt x="0" y="227"/>
                      <a:pt x="60" y="572"/>
                    </a:cubicBezTo>
                    <a:cubicBezTo>
                      <a:pt x="119" y="906"/>
                      <a:pt x="262" y="1370"/>
                      <a:pt x="560" y="1799"/>
                    </a:cubicBezTo>
                    <a:cubicBezTo>
                      <a:pt x="857" y="2239"/>
                      <a:pt x="1238" y="2537"/>
                      <a:pt x="1536" y="2716"/>
                    </a:cubicBezTo>
                    <a:cubicBezTo>
                      <a:pt x="1834" y="2894"/>
                      <a:pt x="2036" y="2954"/>
                      <a:pt x="2036" y="2954"/>
                    </a:cubicBezTo>
                    <a:cubicBezTo>
                      <a:pt x="2036" y="2954"/>
                      <a:pt x="1929" y="2739"/>
                      <a:pt x="1786" y="2466"/>
                    </a:cubicBezTo>
                    <a:cubicBezTo>
                      <a:pt x="1619" y="2180"/>
                      <a:pt x="1417" y="1787"/>
                      <a:pt x="1143" y="1406"/>
                    </a:cubicBezTo>
                    <a:cubicBezTo>
                      <a:pt x="881" y="1013"/>
                      <a:pt x="595" y="680"/>
                      <a:pt x="381" y="418"/>
                    </a:cubicBezTo>
                    <a:cubicBezTo>
                      <a:pt x="167" y="168"/>
                      <a:pt x="12" y="1"/>
                      <a:pt x="1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6" name="Google Shape;266;p28"/>
              <p:cNvSpPr/>
              <p:nvPr/>
            </p:nvSpPr>
            <p:spPr>
              <a:xfrm>
                <a:off x="3598350" y="2251900"/>
                <a:ext cx="106000" cy="102425"/>
              </a:xfrm>
              <a:custGeom>
                <a:avLst/>
                <a:gdLst/>
                <a:ahLst/>
                <a:cxnLst/>
                <a:rect l="l" t="t" r="r" b="b"/>
                <a:pathLst>
                  <a:path w="4240" h="4097" extrusionOk="0">
                    <a:moveTo>
                      <a:pt x="4239" y="0"/>
                    </a:moveTo>
                    <a:lnTo>
                      <a:pt x="4239" y="0"/>
                    </a:lnTo>
                    <a:cubicBezTo>
                      <a:pt x="4239" y="0"/>
                      <a:pt x="3953" y="203"/>
                      <a:pt x="3513" y="512"/>
                    </a:cubicBezTo>
                    <a:cubicBezTo>
                      <a:pt x="3287" y="679"/>
                      <a:pt x="3025" y="869"/>
                      <a:pt x="2727" y="1072"/>
                    </a:cubicBezTo>
                    <a:cubicBezTo>
                      <a:pt x="2572" y="1179"/>
                      <a:pt x="2430" y="1298"/>
                      <a:pt x="2263" y="1429"/>
                    </a:cubicBezTo>
                    <a:cubicBezTo>
                      <a:pt x="2096" y="1572"/>
                      <a:pt x="1965" y="1751"/>
                      <a:pt x="1858" y="1941"/>
                    </a:cubicBezTo>
                    <a:cubicBezTo>
                      <a:pt x="1751" y="2132"/>
                      <a:pt x="1679" y="2310"/>
                      <a:pt x="1560" y="2441"/>
                    </a:cubicBezTo>
                    <a:cubicBezTo>
                      <a:pt x="1453" y="2584"/>
                      <a:pt x="1310" y="2667"/>
                      <a:pt x="1144" y="2727"/>
                    </a:cubicBezTo>
                    <a:cubicBezTo>
                      <a:pt x="977" y="2798"/>
                      <a:pt x="798" y="2846"/>
                      <a:pt x="667" y="2977"/>
                    </a:cubicBezTo>
                    <a:cubicBezTo>
                      <a:pt x="513" y="3120"/>
                      <a:pt x="489" y="3298"/>
                      <a:pt x="477" y="3429"/>
                    </a:cubicBezTo>
                    <a:cubicBezTo>
                      <a:pt x="441" y="3679"/>
                      <a:pt x="310" y="3858"/>
                      <a:pt x="191" y="3965"/>
                    </a:cubicBezTo>
                    <a:cubicBezTo>
                      <a:pt x="84" y="4072"/>
                      <a:pt x="1" y="4096"/>
                      <a:pt x="1" y="4096"/>
                    </a:cubicBezTo>
                    <a:cubicBezTo>
                      <a:pt x="1" y="4096"/>
                      <a:pt x="84" y="4084"/>
                      <a:pt x="215" y="4013"/>
                    </a:cubicBezTo>
                    <a:cubicBezTo>
                      <a:pt x="358" y="3917"/>
                      <a:pt x="536" y="3739"/>
                      <a:pt x="596" y="3453"/>
                    </a:cubicBezTo>
                    <a:cubicBezTo>
                      <a:pt x="620" y="3310"/>
                      <a:pt x="667" y="3191"/>
                      <a:pt x="775" y="3096"/>
                    </a:cubicBezTo>
                    <a:cubicBezTo>
                      <a:pt x="882" y="3013"/>
                      <a:pt x="1037" y="2965"/>
                      <a:pt x="1215" y="2905"/>
                    </a:cubicBezTo>
                    <a:cubicBezTo>
                      <a:pt x="1382" y="2846"/>
                      <a:pt x="1608" y="2739"/>
                      <a:pt x="1739" y="2584"/>
                    </a:cubicBezTo>
                    <a:cubicBezTo>
                      <a:pt x="1894" y="2417"/>
                      <a:pt x="1977" y="2227"/>
                      <a:pt x="2084" y="2048"/>
                    </a:cubicBezTo>
                    <a:cubicBezTo>
                      <a:pt x="2263" y="1691"/>
                      <a:pt x="2572" y="1465"/>
                      <a:pt x="2858" y="1227"/>
                    </a:cubicBezTo>
                    <a:cubicBezTo>
                      <a:pt x="3120" y="989"/>
                      <a:pt x="3382" y="774"/>
                      <a:pt x="3584" y="596"/>
                    </a:cubicBezTo>
                    <a:cubicBezTo>
                      <a:pt x="3989" y="239"/>
                      <a:pt x="4239" y="0"/>
                      <a:pt x="4239"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7" name="Google Shape;267;p28"/>
              <p:cNvSpPr/>
              <p:nvPr/>
            </p:nvSpPr>
            <p:spPr>
              <a:xfrm>
                <a:off x="3577525" y="2353400"/>
                <a:ext cx="13125" cy="11025"/>
              </a:xfrm>
              <a:custGeom>
                <a:avLst/>
                <a:gdLst/>
                <a:ahLst/>
                <a:cxnLst/>
                <a:rect l="l" t="t" r="r" b="b"/>
                <a:pathLst>
                  <a:path w="525" h="441" extrusionOk="0">
                    <a:moveTo>
                      <a:pt x="405" y="0"/>
                    </a:moveTo>
                    <a:cubicBezTo>
                      <a:pt x="322" y="0"/>
                      <a:pt x="226" y="36"/>
                      <a:pt x="143" y="96"/>
                    </a:cubicBezTo>
                    <a:cubicBezTo>
                      <a:pt x="72" y="167"/>
                      <a:pt x="24" y="250"/>
                      <a:pt x="12" y="322"/>
                    </a:cubicBezTo>
                    <a:cubicBezTo>
                      <a:pt x="0" y="393"/>
                      <a:pt x="0" y="441"/>
                      <a:pt x="0" y="441"/>
                    </a:cubicBezTo>
                    <a:cubicBezTo>
                      <a:pt x="0" y="441"/>
                      <a:pt x="48" y="429"/>
                      <a:pt x="119" y="393"/>
                    </a:cubicBezTo>
                    <a:cubicBezTo>
                      <a:pt x="179" y="369"/>
                      <a:pt x="250" y="322"/>
                      <a:pt x="310" y="274"/>
                    </a:cubicBezTo>
                    <a:cubicBezTo>
                      <a:pt x="369" y="227"/>
                      <a:pt x="417" y="167"/>
                      <a:pt x="465" y="107"/>
                    </a:cubicBezTo>
                    <a:lnTo>
                      <a:pt x="524" y="24"/>
                    </a:lnTo>
                    <a:cubicBezTo>
                      <a:pt x="524" y="24"/>
                      <a:pt x="476" y="0"/>
                      <a:pt x="40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8" name="Google Shape;268;p28"/>
              <p:cNvSpPr/>
              <p:nvPr/>
            </p:nvSpPr>
            <p:spPr>
              <a:xfrm>
                <a:off x="3592700" y="2398650"/>
                <a:ext cx="19375" cy="25900"/>
              </a:xfrm>
              <a:custGeom>
                <a:avLst/>
                <a:gdLst/>
                <a:ahLst/>
                <a:cxnLst/>
                <a:rect l="l" t="t" r="r" b="b"/>
                <a:pathLst>
                  <a:path w="775" h="1036" extrusionOk="0">
                    <a:moveTo>
                      <a:pt x="0" y="0"/>
                    </a:moveTo>
                    <a:cubicBezTo>
                      <a:pt x="0" y="0"/>
                      <a:pt x="12" y="83"/>
                      <a:pt x="96" y="191"/>
                    </a:cubicBezTo>
                    <a:cubicBezTo>
                      <a:pt x="167" y="310"/>
                      <a:pt x="298" y="429"/>
                      <a:pt x="417" y="536"/>
                    </a:cubicBezTo>
                    <a:cubicBezTo>
                      <a:pt x="524" y="643"/>
                      <a:pt x="608" y="762"/>
                      <a:pt x="631" y="857"/>
                    </a:cubicBezTo>
                    <a:cubicBezTo>
                      <a:pt x="654" y="958"/>
                      <a:pt x="613" y="1027"/>
                      <a:pt x="608" y="1035"/>
                    </a:cubicBezTo>
                    <a:lnTo>
                      <a:pt x="608" y="1035"/>
                    </a:lnTo>
                    <a:cubicBezTo>
                      <a:pt x="620" y="1031"/>
                      <a:pt x="706" y="1004"/>
                      <a:pt x="727" y="857"/>
                    </a:cubicBezTo>
                    <a:cubicBezTo>
                      <a:pt x="774" y="726"/>
                      <a:pt x="727" y="500"/>
                      <a:pt x="572" y="357"/>
                    </a:cubicBezTo>
                    <a:cubicBezTo>
                      <a:pt x="417" y="226"/>
                      <a:pt x="274" y="167"/>
                      <a:pt x="167" y="107"/>
                    </a:cubicBezTo>
                    <a:cubicBezTo>
                      <a:pt x="60" y="48"/>
                      <a:pt x="0" y="0"/>
                      <a:pt x="0" y="0"/>
                    </a:cubicBezTo>
                    <a:close/>
                    <a:moveTo>
                      <a:pt x="608" y="1035"/>
                    </a:moveTo>
                    <a:lnTo>
                      <a:pt x="608" y="1035"/>
                    </a:lnTo>
                    <a:cubicBezTo>
                      <a:pt x="607" y="1036"/>
                      <a:pt x="606" y="1036"/>
                      <a:pt x="608" y="1036"/>
                    </a:cubicBezTo>
                    <a:cubicBezTo>
                      <a:pt x="608" y="1036"/>
                      <a:pt x="608" y="1036"/>
                      <a:pt x="608" y="1035"/>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9" name="Google Shape;269;p28"/>
              <p:cNvSpPr/>
              <p:nvPr/>
            </p:nvSpPr>
            <p:spPr>
              <a:xfrm>
                <a:off x="3617100" y="2548050"/>
                <a:ext cx="181000" cy="62325"/>
              </a:xfrm>
              <a:custGeom>
                <a:avLst/>
                <a:gdLst/>
                <a:ahLst/>
                <a:cxnLst/>
                <a:rect l="l" t="t" r="r" b="b"/>
                <a:pathLst>
                  <a:path w="7240" h="2493" extrusionOk="0">
                    <a:moveTo>
                      <a:pt x="1" y="1"/>
                    </a:moveTo>
                    <a:cubicBezTo>
                      <a:pt x="1" y="1"/>
                      <a:pt x="334" y="335"/>
                      <a:pt x="834" y="846"/>
                    </a:cubicBezTo>
                    <a:cubicBezTo>
                      <a:pt x="1108" y="1108"/>
                      <a:pt x="1418" y="1406"/>
                      <a:pt x="1763" y="1739"/>
                    </a:cubicBezTo>
                    <a:cubicBezTo>
                      <a:pt x="1846" y="1823"/>
                      <a:pt x="1953" y="1918"/>
                      <a:pt x="2096" y="1977"/>
                    </a:cubicBezTo>
                    <a:cubicBezTo>
                      <a:pt x="2239" y="2037"/>
                      <a:pt x="2370" y="2037"/>
                      <a:pt x="2477" y="2073"/>
                    </a:cubicBezTo>
                    <a:cubicBezTo>
                      <a:pt x="2703" y="2132"/>
                      <a:pt x="2906" y="2299"/>
                      <a:pt x="3192" y="2418"/>
                    </a:cubicBezTo>
                    <a:cubicBezTo>
                      <a:pt x="3301" y="2468"/>
                      <a:pt x="3435" y="2492"/>
                      <a:pt x="3573" y="2492"/>
                    </a:cubicBezTo>
                    <a:cubicBezTo>
                      <a:pt x="3600" y="2492"/>
                      <a:pt x="3628" y="2491"/>
                      <a:pt x="3656" y="2489"/>
                    </a:cubicBezTo>
                    <a:cubicBezTo>
                      <a:pt x="3823" y="2477"/>
                      <a:pt x="3942" y="2406"/>
                      <a:pt x="4061" y="2358"/>
                    </a:cubicBezTo>
                    <a:cubicBezTo>
                      <a:pt x="4287" y="2263"/>
                      <a:pt x="4525" y="2239"/>
                      <a:pt x="4775" y="2227"/>
                    </a:cubicBezTo>
                    <a:cubicBezTo>
                      <a:pt x="4868" y="2223"/>
                      <a:pt x="4959" y="2221"/>
                      <a:pt x="5049" y="2221"/>
                    </a:cubicBezTo>
                    <a:cubicBezTo>
                      <a:pt x="5417" y="2221"/>
                      <a:pt x="5752" y="2254"/>
                      <a:pt x="6049" y="2263"/>
                    </a:cubicBezTo>
                    <a:cubicBezTo>
                      <a:pt x="6799" y="2299"/>
                      <a:pt x="7240" y="2311"/>
                      <a:pt x="7240" y="2311"/>
                    </a:cubicBezTo>
                    <a:cubicBezTo>
                      <a:pt x="7240" y="2311"/>
                      <a:pt x="6799" y="2251"/>
                      <a:pt x="6037" y="2156"/>
                    </a:cubicBezTo>
                    <a:cubicBezTo>
                      <a:pt x="5656" y="2120"/>
                      <a:pt x="5228" y="2037"/>
                      <a:pt x="4739" y="2037"/>
                    </a:cubicBezTo>
                    <a:cubicBezTo>
                      <a:pt x="4501" y="2037"/>
                      <a:pt x="4227" y="2073"/>
                      <a:pt x="3966" y="2156"/>
                    </a:cubicBezTo>
                    <a:cubicBezTo>
                      <a:pt x="3835" y="2204"/>
                      <a:pt x="3716" y="2263"/>
                      <a:pt x="3608" y="2275"/>
                    </a:cubicBezTo>
                    <a:cubicBezTo>
                      <a:pt x="3585" y="2280"/>
                      <a:pt x="3561" y="2283"/>
                      <a:pt x="3536" y="2283"/>
                    </a:cubicBezTo>
                    <a:cubicBezTo>
                      <a:pt x="3449" y="2283"/>
                      <a:pt x="3356" y="2253"/>
                      <a:pt x="3263" y="2216"/>
                    </a:cubicBezTo>
                    <a:cubicBezTo>
                      <a:pt x="3025" y="2132"/>
                      <a:pt x="2799" y="1954"/>
                      <a:pt x="2525" y="1882"/>
                    </a:cubicBezTo>
                    <a:cubicBezTo>
                      <a:pt x="2370" y="1835"/>
                      <a:pt x="2239" y="1846"/>
                      <a:pt x="2144" y="1799"/>
                    </a:cubicBezTo>
                    <a:cubicBezTo>
                      <a:pt x="2061" y="1763"/>
                      <a:pt x="1965" y="1680"/>
                      <a:pt x="1882" y="1608"/>
                    </a:cubicBezTo>
                    <a:cubicBezTo>
                      <a:pt x="1525" y="1287"/>
                      <a:pt x="1191" y="1001"/>
                      <a:pt x="918" y="763"/>
                    </a:cubicBezTo>
                    <a:cubicBezTo>
                      <a:pt x="346" y="299"/>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0" name="Google Shape;270;p28"/>
              <p:cNvSpPr/>
              <p:nvPr/>
            </p:nvSpPr>
            <p:spPr>
              <a:xfrm>
                <a:off x="3842425" y="2585875"/>
                <a:ext cx="60150" cy="15200"/>
              </a:xfrm>
              <a:custGeom>
                <a:avLst/>
                <a:gdLst/>
                <a:ahLst/>
                <a:cxnLst/>
                <a:rect l="l" t="t" r="r" b="b"/>
                <a:pathLst>
                  <a:path w="2406" h="608" extrusionOk="0">
                    <a:moveTo>
                      <a:pt x="1251" y="0"/>
                    </a:moveTo>
                    <a:cubicBezTo>
                      <a:pt x="858" y="0"/>
                      <a:pt x="560" y="179"/>
                      <a:pt x="358" y="238"/>
                    </a:cubicBezTo>
                    <a:cubicBezTo>
                      <a:pt x="144" y="310"/>
                      <a:pt x="1" y="310"/>
                      <a:pt x="1" y="310"/>
                    </a:cubicBezTo>
                    <a:cubicBezTo>
                      <a:pt x="1" y="310"/>
                      <a:pt x="92" y="340"/>
                      <a:pt x="251" y="340"/>
                    </a:cubicBezTo>
                    <a:cubicBezTo>
                      <a:pt x="290" y="340"/>
                      <a:pt x="334" y="338"/>
                      <a:pt x="382" y="333"/>
                    </a:cubicBezTo>
                    <a:cubicBezTo>
                      <a:pt x="620" y="322"/>
                      <a:pt x="901" y="214"/>
                      <a:pt x="1216" y="214"/>
                    </a:cubicBezTo>
                    <a:cubicBezTo>
                      <a:pt x="1231" y="214"/>
                      <a:pt x="1247" y="214"/>
                      <a:pt x="1263" y="214"/>
                    </a:cubicBezTo>
                    <a:cubicBezTo>
                      <a:pt x="1596" y="238"/>
                      <a:pt x="1870" y="322"/>
                      <a:pt x="2084" y="417"/>
                    </a:cubicBezTo>
                    <a:cubicBezTo>
                      <a:pt x="2287" y="512"/>
                      <a:pt x="2406" y="607"/>
                      <a:pt x="2406" y="607"/>
                    </a:cubicBezTo>
                    <a:cubicBezTo>
                      <a:pt x="2406" y="607"/>
                      <a:pt x="2334" y="488"/>
                      <a:pt x="2144" y="322"/>
                    </a:cubicBezTo>
                    <a:cubicBezTo>
                      <a:pt x="1953" y="155"/>
                      <a:pt x="1632" y="0"/>
                      <a:pt x="125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1" name="Google Shape;271;p28"/>
              <p:cNvSpPr/>
              <p:nvPr/>
            </p:nvSpPr>
            <p:spPr>
              <a:xfrm>
                <a:off x="3942750" y="2738550"/>
                <a:ext cx="32175" cy="103625"/>
              </a:xfrm>
              <a:custGeom>
                <a:avLst/>
                <a:gdLst/>
                <a:ahLst/>
                <a:cxnLst/>
                <a:rect l="l" t="t" r="r" b="b"/>
                <a:pathLst>
                  <a:path w="1287" h="4145" extrusionOk="0">
                    <a:moveTo>
                      <a:pt x="107" y="1"/>
                    </a:moveTo>
                    <a:lnTo>
                      <a:pt x="107" y="1"/>
                    </a:lnTo>
                    <a:cubicBezTo>
                      <a:pt x="107" y="1"/>
                      <a:pt x="60" y="49"/>
                      <a:pt x="36" y="168"/>
                    </a:cubicBezTo>
                    <a:cubicBezTo>
                      <a:pt x="0" y="287"/>
                      <a:pt x="36" y="477"/>
                      <a:pt x="167" y="656"/>
                    </a:cubicBezTo>
                    <a:cubicBezTo>
                      <a:pt x="286" y="846"/>
                      <a:pt x="512" y="989"/>
                      <a:pt x="703" y="1168"/>
                    </a:cubicBezTo>
                    <a:cubicBezTo>
                      <a:pt x="881" y="1346"/>
                      <a:pt x="1000" y="1596"/>
                      <a:pt x="1012" y="1894"/>
                    </a:cubicBezTo>
                    <a:cubicBezTo>
                      <a:pt x="1048" y="2489"/>
                      <a:pt x="881" y="3061"/>
                      <a:pt x="834" y="3466"/>
                    </a:cubicBezTo>
                    <a:cubicBezTo>
                      <a:pt x="774" y="3882"/>
                      <a:pt x="750" y="4144"/>
                      <a:pt x="750" y="4144"/>
                    </a:cubicBezTo>
                    <a:cubicBezTo>
                      <a:pt x="750" y="4144"/>
                      <a:pt x="834" y="3906"/>
                      <a:pt x="953" y="3501"/>
                    </a:cubicBezTo>
                    <a:cubicBezTo>
                      <a:pt x="1012" y="3311"/>
                      <a:pt x="1072" y="3073"/>
                      <a:pt x="1155" y="2799"/>
                    </a:cubicBezTo>
                    <a:cubicBezTo>
                      <a:pt x="1227" y="2513"/>
                      <a:pt x="1286" y="2216"/>
                      <a:pt x="1250" y="1882"/>
                    </a:cubicBezTo>
                    <a:cubicBezTo>
                      <a:pt x="1238" y="1549"/>
                      <a:pt x="1072" y="1203"/>
                      <a:pt x="834" y="1025"/>
                    </a:cubicBezTo>
                    <a:cubicBezTo>
                      <a:pt x="619" y="834"/>
                      <a:pt x="393" y="751"/>
                      <a:pt x="262" y="596"/>
                    </a:cubicBezTo>
                    <a:cubicBezTo>
                      <a:pt x="119" y="453"/>
                      <a:pt x="60" y="287"/>
                      <a:pt x="60" y="180"/>
                    </a:cubicBezTo>
                    <a:cubicBezTo>
                      <a:pt x="60" y="61"/>
                      <a:pt x="107" y="1"/>
                      <a:pt x="10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2" name="Google Shape;272;p28"/>
              <p:cNvSpPr/>
              <p:nvPr/>
            </p:nvSpPr>
            <p:spPr>
              <a:xfrm>
                <a:off x="3953150" y="2856125"/>
                <a:ext cx="24450" cy="94400"/>
              </a:xfrm>
              <a:custGeom>
                <a:avLst/>
                <a:gdLst/>
                <a:ahLst/>
                <a:cxnLst/>
                <a:rect l="l" t="t" r="r" b="b"/>
                <a:pathLst>
                  <a:path w="978" h="3776" extrusionOk="0">
                    <a:moveTo>
                      <a:pt x="299" y="1"/>
                    </a:moveTo>
                    <a:cubicBezTo>
                      <a:pt x="299" y="1"/>
                      <a:pt x="298" y="1"/>
                      <a:pt x="296" y="2"/>
                    </a:cubicBezTo>
                    <a:lnTo>
                      <a:pt x="296" y="2"/>
                    </a:lnTo>
                    <a:cubicBezTo>
                      <a:pt x="301" y="1"/>
                      <a:pt x="302" y="1"/>
                      <a:pt x="299" y="1"/>
                    </a:cubicBezTo>
                    <a:close/>
                    <a:moveTo>
                      <a:pt x="296" y="2"/>
                    </a:moveTo>
                    <a:cubicBezTo>
                      <a:pt x="283" y="6"/>
                      <a:pt x="239" y="22"/>
                      <a:pt x="168" y="84"/>
                    </a:cubicBezTo>
                    <a:cubicBezTo>
                      <a:pt x="72" y="156"/>
                      <a:pt x="1" y="299"/>
                      <a:pt x="1" y="501"/>
                    </a:cubicBezTo>
                    <a:cubicBezTo>
                      <a:pt x="1" y="894"/>
                      <a:pt x="180" y="1370"/>
                      <a:pt x="394" y="1882"/>
                    </a:cubicBezTo>
                    <a:cubicBezTo>
                      <a:pt x="596" y="2382"/>
                      <a:pt x="799" y="2847"/>
                      <a:pt x="870" y="3192"/>
                    </a:cubicBezTo>
                    <a:cubicBezTo>
                      <a:pt x="894" y="3370"/>
                      <a:pt x="906" y="3501"/>
                      <a:pt x="930" y="3609"/>
                    </a:cubicBezTo>
                    <a:cubicBezTo>
                      <a:pt x="942" y="3716"/>
                      <a:pt x="942" y="3775"/>
                      <a:pt x="942" y="3775"/>
                    </a:cubicBezTo>
                    <a:lnTo>
                      <a:pt x="942" y="3597"/>
                    </a:lnTo>
                    <a:cubicBezTo>
                      <a:pt x="953" y="3489"/>
                      <a:pt x="977" y="3335"/>
                      <a:pt x="953" y="3156"/>
                    </a:cubicBezTo>
                    <a:cubicBezTo>
                      <a:pt x="942" y="2799"/>
                      <a:pt x="811" y="2299"/>
                      <a:pt x="584" y="1787"/>
                    </a:cubicBezTo>
                    <a:cubicBezTo>
                      <a:pt x="394" y="1287"/>
                      <a:pt x="156" y="822"/>
                      <a:pt x="108" y="501"/>
                    </a:cubicBezTo>
                    <a:cubicBezTo>
                      <a:pt x="96" y="334"/>
                      <a:pt x="120" y="180"/>
                      <a:pt x="180" y="108"/>
                    </a:cubicBezTo>
                    <a:cubicBezTo>
                      <a:pt x="232" y="45"/>
                      <a:pt x="285" y="9"/>
                      <a:pt x="296" y="2"/>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3" name="Google Shape;273;p28"/>
              <p:cNvSpPr/>
              <p:nvPr/>
            </p:nvSpPr>
            <p:spPr>
              <a:xfrm>
                <a:off x="3961800" y="2979375"/>
                <a:ext cx="15800" cy="52400"/>
              </a:xfrm>
              <a:custGeom>
                <a:avLst/>
                <a:gdLst/>
                <a:ahLst/>
                <a:cxnLst/>
                <a:rect l="l" t="t" r="r" b="b"/>
                <a:pathLst>
                  <a:path w="632" h="2096" extrusionOk="0">
                    <a:moveTo>
                      <a:pt x="631" y="0"/>
                    </a:moveTo>
                    <a:cubicBezTo>
                      <a:pt x="631" y="0"/>
                      <a:pt x="357" y="429"/>
                      <a:pt x="179" y="1024"/>
                    </a:cubicBezTo>
                    <a:cubicBezTo>
                      <a:pt x="95" y="1310"/>
                      <a:pt x="0" y="1607"/>
                      <a:pt x="60" y="1834"/>
                    </a:cubicBezTo>
                    <a:cubicBezTo>
                      <a:pt x="72" y="1941"/>
                      <a:pt x="155" y="2024"/>
                      <a:pt x="191" y="2060"/>
                    </a:cubicBezTo>
                    <a:cubicBezTo>
                      <a:pt x="250" y="2096"/>
                      <a:pt x="286" y="2096"/>
                      <a:pt x="286" y="2096"/>
                    </a:cubicBezTo>
                    <a:lnTo>
                      <a:pt x="226" y="2036"/>
                    </a:lnTo>
                    <a:cubicBezTo>
                      <a:pt x="191" y="2000"/>
                      <a:pt x="179" y="1917"/>
                      <a:pt x="179" y="1834"/>
                    </a:cubicBezTo>
                    <a:cubicBezTo>
                      <a:pt x="179" y="1643"/>
                      <a:pt x="310" y="1405"/>
                      <a:pt x="405" y="1107"/>
                    </a:cubicBezTo>
                    <a:cubicBezTo>
                      <a:pt x="584" y="524"/>
                      <a:pt x="631" y="0"/>
                      <a:pt x="63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4" name="Google Shape;274;p28"/>
              <p:cNvSpPr/>
              <p:nvPr/>
            </p:nvSpPr>
            <p:spPr>
              <a:xfrm>
                <a:off x="3812375" y="2229200"/>
                <a:ext cx="46750" cy="9325"/>
              </a:xfrm>
              <a:custGeom>
                <a:avLst/>
                <a:gdLst/>
                <a:ahLst/>
                <a:cxnLst/>
                <a:rect l="l" t="t" r="r" b="b"/>
                <a:pathLst>
                  <a:path w="1870" h="373" extrusionOk="0">
                    <a:moveTo>
                      <a:pt x="826" y="0"/>
                    </a:moveTo>
                    <a:cubicBezTo>
                      <a:pt x="601" y="0"/>
                      <a:pt x="411" y="25"/>
                      <a:pt x="262" y="75"/>
                    </a:cubicBezTo>
                    <a:cubicBezTo>
                      <a:pt x="96" y="122"/>
                      <a:pt x="0" y="182"/>
                      <a:pt x="0" y="182"/>
                    </a:cubicBezTo>
                    <a:cubicBezTo>
                      <a:pt x="0" y="182"/>
                      <a:pt x="429" y="182"/>
                      <a:pt x="929" y="242"/>
                    </a:cubicBezTo>
                    <a:cubicBezTo>
                      <a:pt x="1441" y="301"/>
                      <a:pt x="1870" y="373"/>
                      <a:pt x="1870" y="373"/>
                    </a:cubicBezTo>
                    <a:cubicBezTo>
                      <a:pt x="1870" y="373"/>
                      <a:pt x="1786" y="301"/>
                      <a:pt x="1631" y="218"/>
                    </a:cubicBezTo>
                    <a:cubicBezTo>
                      <a:pt x="1465" y="122"/>
                      <a:pt x="1250" y="39"/>
                      <a:pt x="965" y="3"/>
                    </a:cubicBezTo>
                    <a:cubicBezTo>
                      <a:pt x="917" y="1"/>
                      <a:pt x="871" y="0"/>
                      <a:pt x="82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5" name="Google Shape;275;p28"/>
              <p:cNvSpPr/>
              <p:nvPr/>
            </p:nvSpPr>
            <p:spPr>
              <a:xfrm>
                <a:off x="3881125" y="2265300"/>
                <a:ext cx="18175" cy="7450"/>
              </a:xfrm>
              <a:custGeom>
                <a:avLst/>
                <a:gdLst/>
                <a:ahLst/>
                <a:cxnLst/>
                <a:rect l="l" t="t" r="r" b="b"/>
                <a:pathLst>
                  <a:path w="727" h="298" extrusionOk="0">
                    <a:moveTo>
                      <a:pt x="188" y="1"/>
                    </a:moveTo>
                    <a:cubicBezTo>
                      <a:pt x="80" y="1"/>
                      <a:pt x="1" y="24"/>
                      <a:pt x="1" y="24"/>
                    </a:cubicBezTo>
                    <a:cubicBezTo>
                      <a:pt x="1" y="24"/>
                      <a:pt x="120" y="179"/>
                      <a:pt x="322" y="262"/>
                    </a:cubicBezTo>
                    <a:cubicBezTo>
                      <a:pt x="398" y="289"/>
                      <a:pt x="474" y="297"/>
                      <a:pt x="539" y="297"/>
                    </a:cubicBezTo>
                    <a:cubicBezTo>
                      <a:pt x="648" y="297"/>
                      <a:pt x="727" y="274"/>
                      <a:pt x="727" y="274"/>
                    </a:cubicBezTo>
                    <a:cubicBezTo>
                      <a:pt x="727" y="274"/>
                      <a:pt x="608" y="107"/>
                      <a:pt x="405" y="36"/>
                    </a:cubicBezTo>
                    <a:cubicBezTo>
                      <a:pt x="330" y="9"/>
                      <a:pt x="254" y="1"/>
                      <a:pt x="18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6" name="Google Shape;276;p28"/>
              <p:cNvSpPr/>
              <p:nvPr/>
            </p:nvSpPr>
            <p:spPr>
              <a:xfrm>
                <a:off x="2925650" y="2532000"/>
                <a:ext cx="24425" cy="7450"/>
              </a:xfrm>
              <a:custGeom>
                <a:avLst/>
                <a:gdLst/>
                <a:ahLst/>
                <a:cxnLst/>
                <a:rect l="l" t="t" r="r" b="b"/>
                <a:pathLst>
                  <a:path w="977" h="298" extrusionOk="0">
                    <a:moveTo>
                      <a:pt x="238" y="1"/>
                    </a:moveTo>
                    <a:cubicBezTo>
                      <a:pt x="98" y="1"/>
                      <a:pt x="1" y="24"/>
                      <a:pt x="1" y="24"/>
                    </a:cubicBezTo>
                    <a:cubicBezTo>
                      <a:pt x="1" y="24"/>
                      <a:pt x="191" y="191"/>
                      <a:pt x="465" y="262"/>
                    </a:cubicBezTo>
                    <a:cubicBezTo>
                      <a:pt x="563" y="289"/>
                      <a:pt x="660" y="297"/>
                      <a:pt x="742" y="297"/>
                    </a:cubicBezTo>
                    <a:cubicBezTo>
                      <a:pt x="879" y="297"/>
                      <a:pt x="977" y="274"/>
                      <a:pt x="977" y="274"/>
                    </a:cubicBezTo>
                    <a:cubicBezTo>
                      <a:pt x="977" y="274"/>
                      <a:pt x="786" y="107"/>
                      <a:pt x="524" y="36"/>
                    </a:cubicBezTo>
                    <a:cubicBezTo>
                      <a:pt x="422" y="9"/>
                      <a:pt x="322" y="1"/>
                      <a:pt x="23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7" name="Google Shape;277;p28"/>
              <p:cNvSpPr/>
              <p:nvPr/>
            </p:nvSpPr>
            <p:spPr>
              <a:xfrm>
                <a:off x="2970600" y="2549150"/>
                <a:ext cx="138125" cy="62050"/>
              </a:xfrm>
              <a:custGeom>
                <a:avLst/>
                <a:gdLst/>
                <a:ahLst/>
                <a:cxnLst/>
                <a:rect l="l" t="t" r="r" b="b"/>
                <a:pathLst>
                  <a:path w="5525" h="2482" extrusionOk="0">
                    <a:moveTo>
                      <a:pt x="1078" y="1"/>
                    </a:moveTo>
                    <a:cubicBezTo>
                      <a:pt x="1018" y="1"/>
                      <a:pt x="961" y="2"/>
                      <a:pt x="905" y="5"/>
                    </a:cubicBezTo>
                    <a:cubicBezTo>
                      <a:pt x="631" y="17"/>
                      <a:pt x="405" y="52"/>
                      <a:pt x="239" y="64"/>
                    </a:cubicBezTo>
                    <a:cubicBezTo>
                      <a:pt x="96" y="76"/>
                      <a:pt x="0" y="88"/>
                      <a:pt x="0" y="88"/>
                    </a:cubicBezTo>
                    <a:lnTo>
                      <a:pt x="239" y="88"/>
                    </a:lnTo>
                    <a:cubicBezTo>
                      <a:pt x="405" y="88"/>
                      <a:pt x="631" y="88"/>
                      <a:pt x="905" y="112"/>
                    </a:cubicBezTo>
                    <a:cubicBezTo>
                      <a:pt x="1191" y="136"/>
                      <a:pt x="1524" y="171"/>
                      <a:pt x="1858" y="290"/>
                    </a:cubicBezTo>
                    <a:cubicBezTo>
                      <a:pt x="2215" y="386"/>
                      <a:pt x="2560" y="588"/>
                      <a:pt x="2917" y="802"/>
                    </a:cubicBezTo>
                    <a:cubicBezTo>
                      <a:pt x="3608" y="1279"/>
                      <a:pt x="4215" y="1791"/>
                      <a:pt x="4703" y="2076"/>
                    </a:cubicBezTo>
                    <a:cubicBezTo>
                      <a:pt x="4941" y="2219"/>
                      <a:pt x="5156" y="2326"/>
                      <a:pt x="5299" y="2386"/>
                    </a:cubicBezTo>
                    <a:lnTo>
                      <a:pt x="5525" y="2481"/>
                    </a:lnTo>
                    <a:cubicBezTo>
                      <a:pt x="5525" y="2481"/>
                      <a:pt x="5453" y="2433"/>
                      <a:pt x="5299" y="2374"/>
                    </a:cubicBezTo>
                    <a:cubicBezTo>
                      <a:pt x="5168" y="2291"/>
                      <a:pt x="4977" y="2160"/>
                      <a:pt x="4751" y="1993"/>
                    </a:cubicBezTo>
                    <a:cubicBezTo>
                      <a:pt x="4299" y="1660"/>
                      <a:pt x="3751" y="1124"/>
                      <a:pt x="3025" y="624"/>
                    </a:cubicBezTo>
                    <a:cubicBezTo>
                      <a:pt x="2667" y="386"/>
                      <a:pt x="2274" y="195"/>
                      <a:pt x="1905" y="112"/>
                    </a:cubicBezTo>
                    <a:cubicBezTo>
                      <a:pt x="1608" y="25"/>
                      <a:pt x="1326" y="1"/>
                      <a:pt x="107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8" name="Google Shape;278;p28"/>
              <p:cNvSpPr/>
              <p:nvPr/>
            </p:nvSpPr>
            <p:spPr>
              <a:xfrm>
                <a:off x="3293250" y="2759100"/>
                <a:ext cx="10150" cy="50625"/>
              </a:xfrm>
              <a:custGeom>
                <a:avLst/>
                <a:gdLst/>
                <a:ahLst/>
                <a:cxnLst/>
                <a:rect l="l" t="t" r="r" b="b"/>
                <a:pathLst>
                  <a:path w="406" h="2025" extrusionOk="0">
                    <a:moveTo>
                      <a:pt x="406" y="0"/>
                    </a:moveTo>
                    <a:lnTo>
                      <a:pt x="406" y="0"/>
                    </a:lnTo>
                    <a:cubicBezTo>
                      <a:pt x="406" y="1"/>
                      <a:pt x="322" y="96"/>
                      <a:pt x="251" y="274"/>
                    </a:cubicBezTo>
                    <a:cubicBezTo>
                      <a:pt x="179" y="453"/>
                      <a:pt x="84" y="703"/>
                      <a:pt x="48" y="989"/>
                    </a:cubicBezTo>
                    <a:cubicBezTo>
                      <a:pt x="1" y="1286"/>
                      <a:pt x="25" y="1536"/>
                      <a:pt x="60" y="1727"/>
                    </a:cubicBezTo>
                    <a:cubicBezTo>
                      <a:pt x="84" y="1905"/>
                      <a:pt x="132" y="2025"/>
                      <a:pt x="132" y="2025"/>
                    </a:cubicBezTo>
                    <a:cubicBezTo>
                      <a:pt x="132" y="2025"/>
                      <a:pt x="191" y="1584"/>
                      <a:pt x="263" y="1013"/>
                    </a:cubicBezTo>
                    <a:cubicBezTo>
                      <a:pt x="346" y="465"/>
                      <a:pt x="406" y="1"/>
                      <a:pt x="40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9" name="Google Shape;279;p28"/>
              <p:cNvSpPr/>
              <p:nvPr/>
            </p:nvSpPr>
            <p:spPr>
              <a:xfrm>
                <a:off x="3281950" y="2821900"/>
                <a:ext cx="14900" cy="58975"/>
              </a:xfrm>
              <a:custGeom>
                <a:avLst/>
                <a:gdLst/>
                <a:ahLst/>
                <a:cxnLst/>
                <a:rect l="l" t="t" r="r" b="b"/>
                <a:pathLst>
                  <a:path w="596" h="2359" extrusionOk="0">
                    <a:moveTo>
                      <a:pt x="405" y="1"/>
                    </a:moveTo>
                    <a:cubicBezTo>
                      <a:pt x="405" y="1"/>
                      <a:pt x="322" y="120"/>
                      <a:pt x="274" y="358"/>
                    </a:cubicBezTo>
                    <a:cubicBezTo>
                      <a:pt x="238" y="477"/>
                      <a:pt x="238" y="620"/>
                      <a:pt x="262" y="775"/>
                    </a:cubicBezTo>
                    <a:cubicBezTo>
                      <a:pt x="274" y="929"/>
                      <a:pt x="358" y="1108"/>
                      <a:pt x="358" y="1227"/>
                    </a:cubicBezTo>
                    <a:cubicBezTo>
                      <a:pt x="381" y="1346"/>
                      <a:pt x="286" y="1477"/>
                      <a:pt x="238" y="1632"/>
                    </a:cubicBezTo>
                    <a:cubicBezTo>
                      <a:pt x="179" y="1763"/>
                      <a:pt x="143" y="1894"/>
                      <a:pt x="107" y="2001"/>
                    </a:cubicBezTo>
                    <a:cubicBezTo>
                      <a:pt x="36" y="2227"/>
                      <a:pt x="0" y="2358"/>
                      <a:pt x="0" y="2358"/>
                    </a:cubicBezTo>
                    <a:cubicBezTo>
                      <a:pt x="0" y="2358"/>
                      <a:pt x="96" y="2239"/>
                      <a:pt x="215" y="2060"/>
                    </a:cubicBezTo>
                    <a:cubicBezTo>
                      <a:pt x="274" y="1953"/>
                      <a:pt x="346" y="1846"/>
                      <a:pt x="417" y="1715"/>
                    </a:cubicBezTo>
                    <a:cubicBezTo>
                      <a:pt x="477" y="1584"/>
                      <a:pt x="596" y="1453"/>
                      <a:pt x="596" y="1215"/>
                    </a:cubicBezTo>
                    <a:cubicBezTo>
                      <a:pt x="572" y="989"/>
                      <a:pt x="477" y="870"/>
                      <a:pt x="453" y="739"/>
                    </a:cubicBezTo>
                    <a:cubicBezTo>
                      <a:pt x="417" y="596"/>
                      <a:pt x="393" y="465"/>
                      <a:pt x="393" y="358"/>
                    </a:cubicBezTo>
                    <a:cubicBezTo>
                      <a:pt x="369" y="156"/>
                      <a:pt x="405" y="1"/>
                      <a:pt x="40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0" name="Google Shape;280;p28"/>
              <p:cNvSpPr/>
              <p:nvPr/>
            </p:nvSpPr>
            <p:spPr>
              <a:xfrm>
                <a:off x="3220925" y="2921025"/>
                <a:ext cx="33950" cy="29500"/>
              </a:xfrm>
              <a:custGeom>
                <a:avLst/>
                <a:gdLst/>
                <a:ahLst/>
                <a:cxnLst/>
                <a:rect l="l" t="t" r="r" b="b"/>
                <a:pathLst>
                  <a:path w="1358" h="1180" extrusionOk="0">
                    <a:moveTo>
                      <a:pt x="1358" y="0"/>
                    </a:moveTo>
                    <a:lnTo>
                      <a:pt x="1358" y="0"/>
                    </a:lnTo>
                    <a:cubicBezTo>
                      <a:pt x="1358" y="1"/>
                      <a:pt x="953" y="131"/>
                      <a:pt x="572" y="465"/>
                    </a:cubicBezTo>
                    <a:cubicBezTo>
                      <a:pt x="179" y="786"/>
                      <a:pt x="1" y="1179"/>
                      <a:pt x="1" y="1179"/>
                    </a:cubicBezTo>
                    <a:cubicBezTo>
                      <a:pt x="1" y="1179"/>
                      <a:pt x="358" y="953"/>
                      <a:pt x="715" y="632"/>
                    </a:cubicBezTo>
                    <a:cubicBezTo>
                      <a:pt x="1096" y="310"/>
                      <a:pt x="1358" y="1"/>
                      <a:pt x="135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1" name="Google Shape;281;p28"/>
              <p:cNvSpPr/>
              <p:nvPr/>
            </p:nvSpPr>
            <p:spPr>
              <a:xfrm>
                <a:off x="3182225" y="2972225"/>
                <a:ext cx="17600" cy="43175"/>
              </a:xfrm>
              <a:custGeom>
                <a:avLst/>
                <a:gdLst/>
                <a:ahLst/>
                <a:cxnLst/>
                <a:rect l="l" t="t" r="r" b="b"/>
                <a:pathLst>
                  <a:path w="704" h="1727" extrusionOk="0">
                    <a:moveTo>
                      <a:pt x="703" y="0"/>
                    </a:moveTo>
                    <a:cubicBezTo>
                      <a:pt x="703" y="0"/>
                      <a:pt x="441" y="346"/>
                      <a:pt x="239" y="822"/>
                    </a:cubicBezTo>
                    <a:cubicBezTo>
                      <a:pt x="48" y="1298"/>
                      <a:pt x="1" y="1727"/>
                      <a:pt x="1" y="1727"/>
                    </a:cubicBezTo>
                    <a:cubicBezTo>
                      <a:pt x="1" y="1727"/>
                      <a:pt x="275" y="1393"/>
                      <a:pt x="465" y="917"/>
                    </a:cubicBezTo>
                    <a:cubicBezTo>
                      <a:pt x="656" y="429"/>
                      <a:pt x="703" y="0"/>
                      <a:pt x="70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2" name="Google Shape;282;p28"/>
              <p:cNvSpPr/>
              <p:nvPr/>
            </p:nvSpPr>
            <p:spPr>
              <a:xfrm>
                <a:off x="3149500" y="3058250"/>
                <a:ext cx="11925" cy="38725"/>
              </a:xfrm>
              <a:custGeom>
                <a:avLst/>
                <a:gdLst/>
                <a:ahLst/>
                <a:cxnLst/>
                <a:rect l="l" t="t" r="r" b="b"/>
                <a:pathLst>
                  <a:path w="477" h="1549" extrusionOk="0">
                    <a:moveTo>
                      <a:pt x="405" y="0"/>
                    </a:moveTo>
                    <a:cubicBezTo>
                      <a:pt x="405" y="0"/>
                      <a:pt x="262" y="346"/>
                      <a:pt x="143" y="762"/>
                    </a:cubicBezTo>
                    <a:cubicBezTo>
                      <a:pt x="36" y="1179"/>
                      <a:pt x="0" y="1548"/>
                      <a:pt x="0" y="1548"/>
                    </a:cubicBezTo>
                    <a:cubicBezTo>
                      <a:pt x="0" y="1548"/>
                      <a:pt x="262" y="1262"/>
                      <a:pt x="357" y="822"/>
                    </a:cubicBezTo>
                    <a:cubicBezTo>
                      <a:pt x="476" y="369"/>
                      <a:pt x="405" y="0"/>
                      <a:pt x="40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3" name="Google Shape;283;p28"/>
              <p:cNvSpPr/>
              <p:nvPr/>
            </p:nvSpPr>
            <p:spPr>
              <a:xfrm>
                <a:off x="2819975" y="2257550"/>
                <a:ext cx="77425" cy="50325"/>
              </a:xfrm>
              <a:custGeom>
                <a:avLst/>
                <a:gdLst/>
                <a:ahLst/>
                <a:cxnLst/>
                <a:rect l="l" t="t" r="r" b="b"/>
                <a:pathLst>
                  <a:path w="3097" h="2013" extrusionOk="0">
                    <a:moveTo>
                      <a:pt x="1" y="1"/>
                    </a:moveTo>
                    <a:cubicBezTo>
                      <a:pt x="1" y="1"/>
                      <a:pt x="644" y="548"/>
                      <a:pt x="1489" y="1108"/>
                    </a:cubicBezTo>
                    <a:cubicBezTo>
                      <a:pt x="2334" y="1655"/>
                      <a:pt x="3096" y="2013"/>
                      <a:pt x="3096" y="2013"/>
                    </a:cubicBezTo>
                    <a:cubicBezTo>
                      <a:pt x="3096" y="2013"/>
                      <a:pt x="2465" y="1477"/>
                      <a:pt x="1608" y="905"/>
                    </a:cubicBezTo>
                    <a:cubicBezTo>
                      <a:pt x="763" y="358"/>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4" name="Google Shape;284;p28"/>
              <p:cNvSpPr/>
              <p:nvPr/>
            </p:nvSpPr>
            <p:spPr>
              <a:xfrm>
                <a:off x="2892025" y="2280175"/>
                <a:ext cx="9850" cy="16100"/>
              </a:xfrm>
              <a:custGeom>
                <a:avLst/>
                <a:gdLst/>
                <a:ahLst/>
                <a:cxnLst/>
                <a:rect l="l" t="t" r="r" b="b"/>
                <a:pathLst>
                  <a:path w="394" h="644" extrusionOk="0">
                    <a:moveTo>
                      <a:pt x="36" y="0"/>
                    </a:moveTo>
                    <a:cubicBezTo>
                      <a:pt x="36" y="0"/>
                      <a:pt x="0" y="203"/>
                      <a:pt x="95" y="381"/>
                    </a:cubicBezTo>
                    <a:cubicBezTo>
                      <a:pt x="179" y="560"/>
                      <a:pt x="357" y="643"/>
                      <a:pt x="357" y="643"/>
                    </a:cubicBezTo>
                    <a:cubicBezTo>
                      <a:pt x="357" y="643"/>
                      <a:pt x="393" y="453"/>
                      <a:pt x="298" y="274"/>
                    </a:cubicBezTo>
                    <a:cubicBezTo>
                      <a:pt x="214" y="96"/>
                      <a:pt x="36" y="0"/>
                      <a:pt x="3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5" name="Google Shape;285;p28"/>
              <p:cNvSpPr/>
              <p:nvPr/>
            </p:nvSpPr>
            <p:spPr>
              <a:xfrm>
                <a:off x="2883675" y="2218850"/>
                <a:ext cx="9250" cy="42900"/>
              </a:xfrm>
              <a:custGeom>
                <a:avLst/>
                <a:gdLst/>
                <a:ahLst/>
                <a:cxnLst/>
                <a:rect l="l" t="t" r="r" b="b"/>
                <a:pathLst>
                  <a:path w="370" h="1716" extrusionOk="0">
                    <a:moveTo>
                      <a:pt x="370" y="1"/>
                    </a:moveTo>
                    <a:cubicBezTo>
                      <a:pt x="370" y="1"/>
                      <a:pt x="298" y="72"/>
                      <a:pt x="239" y="215"/>
                    </a:cubicBezTo>
                    <a:cubicBezTo>
                      <a:pt x="144" y="358"/>
                      <a:pt x="60" y="572"/>
                      <a:pt x="25" y="822"/>
                    </a:cubicBezTo>
                    <a:cubicBezTo>
                      <a:pt x="1" y="1072"/>
                      <a:pt x="25" y="1298"/>
                      <a:pt x="72" y="1465"/>
                    </a:cubicBezTo>
                    <a:cubicBezTo>
                      <a:pt x="120" y="1620"/>
                      <a:pt x="156" y="1715"/>
                      <a:pt x="156" y="1715"/>
                    </a:cubicBezTo>
                    <a:cubicBezTo>
                      <a:pt x="156" y="1715"/>
                      <a:pt x="191" y="1310"/>
                      <a:pt x="251" y="846"/>
                    </a:cubicBezTo>
                    <a:cubicBezTo>
                      <a:pt x="298" y="406"/>
                      <a:pt x="370" y="1"/>
                      <a:pt x="37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 name="Google Shape;286;p28"/>
              <p:cNvSpPr/>
              <p:nvPr/>
            </p:nvSpPr>
            <p:spPr>
              <a:xfrm>
                <a:off x="3017025" y="1898575"/>
                <a:ext cx="325075" cy="144975"/>
              </a:xfrm>
              <a:custGeom>
                <a:avLst/>
                <a:gdLst/>
                <a:ahLst/>
                <a:cxnLst/>
                <a:rect l="l" t="t" r="r" b="b"/>
                <a:pathLst>
                  <a:path w="13003" h="5799" extrusionOk="0">
                    <a:moveTo>
                      <a:pt x="13002" y="1"/>
                    </a:moveTo>
                    <a:lnTo>
                      <a:pt x="13002" y="1"/>
                    </a:lnTo>
                    <a:cubicBezTo>
                      <a:pt x="13002" y="1"/>
                      <a:pt x="12984" y="25"/>
                      <a:pt x="12965" y="86"/>
                    </a:cubicBezTo>
                    <a:lnTo>
                      <a:pt x="12965" y="86"/>
                    </a:lnTo>
                    <a:cubicBezTo>
                      <a:pt x="12988" y="29"/>
                      <a:pt x="13002" y="1"/>
                      <a:pt x="13002" y="1"/>
                    </a:cubicBezTo>
                    <a:close/>
                    <a:moveTo>
                      <a:pt x="12965" y="86"/>
                    </a:moveTo>
                    <a:lnTo>
                      <a:pt x="12965" y="86"/>
                    </a:lnTo>
                    <a:cubicBezTo>
                      <a:pt x="12959" y="102"/>
                      <a:pt x="12951" y="122"/>
                      <a:pt x="12943" y="143"/>
                    </a:cubicBezTo>
                    <a:cubicBezTo>
                      <a:pt x="12918" y="193"/>
                      <a:pt x="12890" y="253"/>
                      <a:pt x="12850" y="320"/>
                    </a:cubicBezTo>
                    <a:lnTo>
                      <a:pt x="12850" y="320"/>
                    </a:lnTo>
                    <a:cubicBezTo>
                      <a:pt x="12891" y="263"/>
                      <a:pt x="12920" y="214"/>
                      <a:pt x="12943" y="179"/>
                    </a:cubicBezTo>
                    <a:cubicBezTo>
                      <a:pt x="12950" y="141"/>
                      <a:pt x="12958" y="110"/>
                      <a:pt x="12965" y="86"/>
                    </a:cubicBezTo>
                    <a:close/>
                    <a:moveTo>
                      <a:pt x="12850" y="320"/>
                    </a:moveTo>
                    <a:lnTo>
                      <a:pt x="12850" y="320"/>
                    </a:lnTo>
                    <a:cubicBezTo>
                      <a:pt x="12808" y="379"/>
                      <a:pt x="12754" y="446"/>
                      <a:pt x="12681" y="513"/>
                    </a:cubicBezTo>
                    <a:cubicBezTo>
                      <a:pt x="12431" y="798"/>
                      <a:pt x="11931" y="1048"/>
                      <a:pt x="11276" y="1203"/>
                    </a:cubicBezTo>
                    <a:cubicBezTo>
                      <a:pt x="10943" y="1286"/>
                      <a:pt x="10574" y="1334"/>
                      <a:pt x="10181" y="1453"/>
                    </a:cubicBezTo>
                    <a:cubicBezTo>
                      <a:pt x="9800" y="1572"/>
                      <a:pt x="9371" y="1727"/>
                      <a:pt x="9014" y="2037"/>
                    </a:cubicBezTo>
                    <a:cubicBezTo>
                      <a:pt x="8835" y="2179"/>
                      <a:pt x="8669" y="2394"/>
                      <a:pt x="8573" y="2632"/>
                    </a:cubicBezTo>
                    <a:cubicBezTo>
                      <a:pt x="8478" y="2858"/>
                      <a:pt x="8442" y="3108"/>
                      <a:pt x="8335" y="3287"/>
                    </a:cubicBezTo>
                    <a:cubicBezTo>
                      <a:pt x="8240" y="3477"/>
                      <a:pt x="8026" y="3489"/>
                      <a:pt x="7764" y="3525"/>
                    </a:cubicBezTo>
                    <a:cubicBezTo>
                      <a:pt x="7621" y="3537"/>
                      <a:pt x="7478" y="3596"/>
                      <a:pt x="7359" y="3692"/>
                    </a:cubicBezTo>
                    <a:cubicBezTo>
                      <a:pt x="7252" y="3775"/>
                      <a:pt x="7168" y="3882"/>
                      <a:pt x="7073" y="3989"/>
                    </a:cubicBezTo>
                    <a:cubicBezTo>
                      <a:pt x="6775" y="4394"/>
                      <a:pt x="6359" y="4656"/>
                      <a:pt x="5918" y="4823"/>
                    </a:cubicBezTo>
                    <a:cubicBezTo>
                      <a:pt x="5466" y="5001"/>
                      <a:pt x="5001" y="5073"/>
                      <a:pt x="4561" y="5144"/>
                    </a:cubicBezTo>
                    <a:cubicBezTo>
                      <a:pt x="3668" y="5263"/>
                      <a:pt x="2858" y="5382"/>
                      <a:pt x="2192" y="5477"/>
                    </a:cubicBezTo>
                    <a:cubicBezTo>
                      <a:pt x="834" y="5680"/>
                      <a:pt x="1" y="5799"/>
                      <a:pt x="1" y="5799"/>
                    </a:cubicBezTo>
                    <a:cubicBezTo>
                      <a:pt x="1" y="5799"/>
                      <a:pt x="858" y="5727"/>
                      <a:pt x="2203" y="5597"/>
                    </a:cubicBezTo>
                    <a:cubicBezTo>
                      <a:pt x="2894" y="5513"/>
                      <a:pt x="3692" y="5442"/>
                      <a:pt x="4585" y="5335"/>
                    </a:cubicBezTo>
                    <a:cubicBezTo>
                      <a:pt x="5037" y="5275"/>
                      <a:pt x="5513" y="5204"/>
                      <a:pt x="5990" y="5025"/>
                    </a:cubicBezTo>
                    <a:cubicBezTo>
                      <a:pt x="6454" y="4858"/>
                      <a:pt x="6930" y="4561"/>
                      <a:pt x="7252" y="4132"/>
                    </a:cubicBezTo>
                    <a:cubicBezTo>
                      <a:pt x="7418" y="3930"/>
                      <a:pt x="7585" y="3775"/>
                      <a:pt x="7799" y="3751"/>
                    </a:cubicBezTo>
                    <a:cubicBezTo>
                      <a:pt x="7918" y="3715"/>
                      <a:pt x="8061" y="3715"/>
                      <a:pt x="8192" y="3668"/>
                    </a:cubicBezTo>
                    <a:cubicBezTo>
                      <a:pt x="8335" y="3632"/>
                      <a:pt x="8454" y="3513"/>
                      <a:pt x="8538" y="3394"/>
                    </a:cubicBezTo>
                    <a:cubicBezTo>
                      <a:pt x="8680" y="3132"/>
                      <a:pt x="8680" y="2894"/>
                      <a:pt x="8776" y="2691"/>
                    </a:cubicBezTo>
                    <a:cubicBezTo>
                      <a:pt x="8847" y="2501"/>
                      <a:pt x="8978" y="2322"/>
                      <a:pt x="9133" y="2168"/>
                    </a:cubicBezTo>
                    <a:cubicBezTo>
                      <a:pt x="9442" y="1870"/>
                      <a:pt x="9847" y="1715"/>
                      <a:pt x="10216" y="1584"/>
                    </a:cubicBezTo>
                    <a:cubicBezTo>
                      <a:pt x="10585" y="1453"/>
                      <a:pt x="10955" y="1394"/>
                      <a:pt x="11288" y="1286"/>
                    </a:cubicBezTo>
                    <a:cubicBezTo>
                      <a:pt x="11943" y="1096"/>
                      <a:pt x="12443" y="822"/>
                      <a:pt x="12705" y="524"/>
                    </a:cubicBezTo>
                    <a:cubicBezTo>
                      <a:pt x="12767" y="450"/>
                      <a:pt x="12814" y="382"/>
                      <a:pt x="12850" y="32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 name="Google Shape;287;p28"/>
              <p:cNvSpPr/>
              <p:nvPr/>
            </p:nvSpPr>
            <p:spPr>
              <a:xfrm>
                <a:off x="3341475" y="1874775"/>
                <a:ext cx="20275" cy="12225"/>
              </a:xfrm>
              <a:custGeom>
                <a:avLst/>
                <a:gdLst/>
                <a:ahLst/>
                <a:cxnLst/>
                <a:rect l="l" t="t" r="r" b="b"/>
                <a:pathLst>
                  <a:path w="811" h="489" extrusionOk="0">
                    <a:moveTo>
                      <a:pt x="810" y="0"/>
                    </a:moveTo>
                    <a:cubicBezTo>
                      <a:pt x="810" y="0"/>
                      <a:pt x="560" y="0"/>
                      <a:pt x="346" y="143"/>
                    </a:cubicBezTo>
                    <a:cubicBezTo>
                      <a:pt x="120" y="286"/>
                      <a:pt x="1" y="488"/>
                      <a:pt x="1" y="488"/>
                    </a:cubicBezTo>
                    <a:cubicBezTo>
                      <a:pt x="1" y="488"/>
                      <a:pt x="239" y="476"/>
                      <a:pt x="465" y="345"/>
                    </a:cubicBezTo>
                    <a:cubicBezTo>
                      <a:pt x="691" y="203"/>
                      <a:pt x="810" y="0"/>
                      <a:pt x="81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 name="Google Shape;288;p28"/>
              <p:cNvSpPr/>
              <p:nvPr/>
            </p:nvSpPr>
            <p:spPr>
              <a:xfrm>
                <a:off x="3360525" y="1852150"/>
                <a:ext cx="8975" cy="14300"/>
              </a:xfrm>
              <a:custGeom>
                <a:avLst/>
                <a:gdLst/>
                <a:ahLst/>
                <a:cxnLst/>
                <a:rect l="l" t="t" r="r" b="b"/>
                <a:pathLst>
                  <a:path w="359" h="572" extrusionOk="0">
                    <a:moveTo>
                      <a:pt x="358" y="0"/>
                    </a:moveTo>
                    <a:cubicBezTo>
                      <a:pt x="358" y="0"/>
                      <a:pt x="358" y="0"/>
                      <a:pt x="358" y="0"/>
                    </a:cubicBezTo>
                    <a:lnTo>
                      <a:pt x="358" y="0"/>
                    </a:lnTo>
                    <a:cubicBezTo>
                      <a:pt x="358" y="0"/>
                      <a:pt x="358" y="0"/>
                      <a:pt x="358" y="0"/>
                    </a:cubicBezTo>
                    <a:close/>
                    <a:moveTo>
                      <a:pt x="358" y="0"/>
                    </a:moveTo>
                    <a:cubicBezTo>
                      <a:pt x="347" y="4"/>
                      <a:pt x="163" y="35"/>
                      <a:pt x="96" y="215"/>
                    </a:cubicBezTo>
                    <a:cubicBezTo>
                      <a:pt x="1" y="405"/>
                      <a:pt x="132" y="572"/>
                      <a:pt x="132" y="572"/>
                    </a:cubicBezTo>
                    <a:lnTo>
                      <a:pt x="191" y="488"/>
                    </a:lnTo>
                    <a:cubicBezTo>
                      <a:pt x="227" y="441"/>
                      <a:pt x="274" y="381"/>
                      <a:pt x="298" y="310"/>
                    </a:cubicBezTo>
                    <a:cubicBezTo>
                      <a:pt x="310" y="226"/>
                      <a:pt x="334" y="155"/>
                      <a:pt x="346" y="95"/>
                    </a:cubicBezTo>
                    <a:cubicBezTo>
                      <a:pt x="357" y="39"/>
                      <a:pt x="358" y="4"/>
                      <a:pt x="35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 name="Google Shape;289;p28"/>
              <p:cNvSpPr/>
              <p:nvPr/>
            </p:nvSpPr>
            <p:spPr>
              <a:xfrm>
                <a:off x="3643300" y="1914050"/>
                <a:ext cx="105100" cy="200950"/>
              </a:xfrm>
              <a:custGeom>
                <a:avLst/>
                <a:gdLst/>
                <a:ahLst/>
                <a:cxnLst/>
                <a:rect l="l" t="t" r="r" b="b"/>
                <a:pathLst>
                  <a:path w="4204" h="8038" extrusionOk="0">
                    <a:moveTo>
                      <a:pt x="155" y="1"/>
                    </a:moveTo>
                    <a:lnTo>
                      <a:pt x="155" y="1"/>
                    </a:lnTo>
                    <a:cubicBezTo>
                      <a:pt x="155" y="1"/>
                      <a:pt x="142" y="21"/>
                      <a:pt x="125" y="61"/>
                    </a:cubicBezTo>
                    <a:lnTo>
                      <a:pt x="125" y="61"/>
                    </a:lnTo>
                    <a:lnTo>
                      <a:pt x="155" y="1"/>
                    </a:lnTo>
                    <a:close/>
                    <a:moveTo>
                      <a:pt x="125" y="61"/>
                    </a:moveTo>
                    <a:lnTo>
                      <a:pt x="108" y="96"/>
                    </a:lnTo>
                    <a:cubicBezTo>
                      <a:pt x="96" y="156"/>
                      <a:pt x="48" y="251"/>
                      <a:pt x="36" y="394"/>
                    </a:cubicBezTo>
                    <a:cubicBezTo>
                      <a:pt x="1" y="656"/>
                      <a:pt x="60" y="1120"/>
                      <a:pt x="477" y="1429"/>
                    </a:cubicBezTo>
                    <a:cubicBezTo>
                      <a:pt x="691" y="1584"/>
                      <a:pt x="965" y="1644"/>
                      <a:pt x="1251" y="1668"/>
                    </a:cubicBezTo>
                    <a:cubicBezTo>
                      <a:pt x="1536" y="1703"/>
                      <a:pt x="1822" y="1763"/>
                      <a:pt x="2096" y="1894"/>
                    </a:cubicBezTo>
                    <a:cubicBezTo>
                      <a:pt x="2382" y="2013"/>
                      <a:pt x="2668" y="2180"/>
                      <a:pt x="2977" y="2334"/>
                    </a:cubicBezTo>
                    <a:cubicBezTo>
                      <a:pt x="3132" y="2418"/>
                      <a:pt x="3275" y="2489"/>
                      <a:pt x="3441" y="2572"/>
                    </a:cubicBezTo>
                    <a:lnTo>
                      <a:pt x="3680" y="2692"/>
                    </a:lnTo>
                    <a:cubicBezTo>
                      <a:pt x="3751" y="2739"/>
                      <a:pt x="3858" y="2787"/>
                      <a:pt x="3870" y="2811"/>
                    </a:cubicBezTo>
                    <a:cubicBezTo>
                      <a:pt x="3918" y="2846"/>
                      <a:pt x="3846" y="3096"/>
                      <a:pt x="3846" y="3275"/>
                    </a:cubicBezTo>
                    <a:cubicBezTo>
                      <a:pt x="3822" y="3477"/>
                      <a:pt x="3846" y="3644"/>
                      <a:pt x="3870" y="3823"/>
                    </a:cubicBezTo>
                    <a:cubicBezTo>
                      <a:pt x="3918" y="4192"/>
                      <a:pt x="3989" y="4501"/>
                      <a:pt x="3989" y="4811"/>
                    </a:cubicBezTo>
                    <a:cubicBezTo>
                      <a:pt x="4001" y="5430"/>
                      <a:pt x="3882" y="6001"/>
                      <a:pt x="3822" y="6478"/>
                    </a:cubicBezTo>
                    <a:cubicBezTo>
                      <a:pt x="3751" y="6954"/>
                      <a:pt x="3727" y="7359"/>
                      <a:pt x="3739" y="7621"/>
                    </a:cubicBezTo>
                    <a:cubicBezTo>
                      <a:pt x="3751" y="7895"/>
                      <a:pt x="3787" y="8037"/>
                      <a:pt x="3787" y="8037"/>
                    </a:cubicBezTo>
                    <a:cubicBezTo>
                      <a:pt x="3787" y="8037"/>
                      <a:pt x="3763" y="7895"/>
                      <a:pt x="3787" y="7597"/>
                    </a:cubicBezTo>
                    <a:cubicBezTo>
                      <a:pt x="3799" y="7323"/>
                      <a:pt x="3846" y="6954"/>
                      <a:pt x="3941" y="6478"/>
                    </a:cubicBezTo>
                    <a:cubicBezTo>
                      <a:pt x="4037" y="6013"/>
                      <a:pt x="4180" y="5454"/>
                      <a:pt x="4180" y="4799"/>
                    </a:cubicBezTo>
                    <a:cubicBezTo>
                      <a:pt x="4203" y="4466"/>
                      <a:pt x="4144" y="4144"/>
                      <a:pt x="4096" y="3799"/>
                    </a:cubicBezTo>
                    <a:cubicBezTo>
                      <a:pt x="4084" y="3632"/>
                      <a:pt x="4061" y="3454"/>
                      <a:pt x="4061" y="3287"/>
                    </a:cubicBezTo>
                    <a:cubicBezTo>
                      <a:pt x="4061" y="3203"/>
                      <a:pt x="4084" y="3132"/>
                      <a:pt x="4096" y="3037"/>
                    </a:cubicBezTo>
                    <a:cubicBezTo>
                      <a:pt x="4108" y="2965"/>
                      <a:pt x="4156" y="2811"/>
                      <a:pt x="4049" y="2680"/>
                    </a:cubicBezTo>
                    <a:cubicBezTo>
                      <a:pt x="3941" y="2561"/>
                      <a:pt x="3858" y="2549"/>
                      <a:pt x="3787" y="2501"/>
                    </a:cubicBezTo>
                    <a:lnTo>
                      <a:pt x="3549" y="2382"/>
                    </a:lnTo>
                    <a:cubicBezTo>
                      <a:pt x="3382" y="2299"/>
                      <a:pt x="3215" y="2215"/>
                      <a:pt x="3072" y="2144"/>
                    </a:cubicBezTo>
                    <a:cubicBezTo>
                      <a:pt x="2751" y="2001"/>
                      <a:pt x="2453" y="1846"/>
                      <a:pt x="2156" y="1715"/>
                    </a:cubicBezTo>
                    <a:cubicBezTo>
                      <a:pt x="1548" y="1429"/>
                      <a:pt x="905" y="1608"/>
                      <a:pt x="536" y="1346"/>
                    </a:cubicBezTo>
                    <a:cubicBezTo>
                      <a:pt x="155" y="1084"/>
                      <a:pt x="48" y="656"/>
                      <a:pt x="60" y="406"/>
                    </a:cubicBezTo>
                    <a:cubicBezTo>
                      <a:pt x="60" y="275"/>
                      <a:pt x="96" y="179"/>
                      <a:pt x="108" y="108"/>
                    </a:cubicBezTo>
                    <a:cubicBezTo>
                      <a:pt x="114" y="90"/>
                      <a:pt x="120" y="74"/>
                      <a:pt x="125" y="6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 name="Google Shape;290;p28"/>
              <p:cNvSpPr/>
              <p:nvPr/>
            </p:nvSpPr>
            <p:spPr>
              <a:xfrm>
                <a:off x="3786175" y="2089575"/>
                <a:ext cx="178625" cy="76025"/>
              </a:xfrm>
              <a:custGeom>
                <a:avLst/>
                <a:gdLst/>
                <a:ahLst/>
                <a:cxnLst/>
                <a:rect l="l" t="t" r="r" b="b"/>
                <a:pathLst>
                  <a:path w="7145" h="3041" extrusionOk="0">
                    <a:moveTo>
                      <a:pt x="1419" y="0"/>
                    </a:moveTo>
                    <a:cubicBezTo>
                      <a:pt x="1333" y="0"/>
                      <a:pt x="1241" y="16"/>
                      <a:pt x="1144" y="52"/>
                    </a:cubicBezTo>
                    <a:cubicBezTo>
                      <a:pt x="774" y="207"/>
                      <a:pt x="524" y="385"/>
                      <a:pt x="310" y="409"/>
                    </a:cubicBezTo>
                    <a:cubicBezTo>
                      <a:pt x="278" y="415"/>
                      <a:pt x="248" y="417"/>
                      <a:pt x="221" y="417"/>
                    </a:cubicBezTo>
                    <a:cubicBezTo>
                      <a:pt x="86" y="417"/>
                      <a:pt x="12" y="361"/>
                      <a:pt x="2" y="361"/>
                    </a:cubicBezTo>
                    <a:cubicBezTo>
                      <a:pt x="1" y="361"/>
                      <a:pt x="1" y="361"/>
                      <a:pt x="1" y="362"/>
                    </a:cubicBezTo>
                    <a:lnTo>
                      <a:pt x="1" y="362"/>
                    </a:lnTo>
                    <a:cubicBezTo>
                      <a:pt x="1" y="361"/>
                      <a:pt x="1" y="361"/>
                      <a:pt x="1" y="361"/>
                    </a:cubicBezTo>
                    <a:cubicBezTo>
                      <a:pt x="12" y="361"/>
                      <a:pt x="107" y="446"/>
                      <a:pt x="289" y="446"/>
                    </a:cubicBezTo>
                    <a:cubicBezTo>
                      <a:pt x="300" y="446"/>
                      <a:pt x="311" y="446"/>
                      <a:pt x="322" y="445"/>
                    </a:cubicBezTo>
                    <a:cubicBezTo>
                      <a:pt x="548" y="421"/>
                      <a:pt x="834" y="266"/>
                      <a:pt x="1191" y="159"/>
                    </a:cubicBezTo>
                    <a:cubicBezTo>
                      <a:pt x="1265" y="140"/>
                      <a:pt x="1340" y="126"/>
                      <a:pt x="1415" y="126"/>
                    </a:cubicBezTo>
                    <a:cubicBezTo>
                      <a:pt x="1523" y="126"/>
                      <a:pt x="1629" y="154"/>
                      <a:pt x="1727" y="231"/>
                    </a:cubicBezTo>
                    <a:cubicBezTo>
                      <a:pt x="1894" y="350"/>
                      <a:pt x="2048" y="540"/>
                      <a:pt x="2227" y="719"/>
                    </a:cubicBezTo>
                    <a:cubicBezTo>
                      <a:pt x="2406" y="897"/>
                      <a:pt x="2584" y="1100"/>
                      <a:pt x="2787" y="1290"/>
                    </a:cubicBezTo>
                    <a:cubicBezTo>
                      <a:pt x="2870" y="1374"/>
                      <a:pt x="2989" y="1516"/>
                      <a:pt x="3179" y="1540"/>
                    </a:cubicBezTo>
                    <a:cubicBezTo>
                      <a:pt x="3211" y="1542"/>
                      <a:pt x="3240" y="1543"/>
                      <a:pt x="3267" y="1543"/>
                    </a:cubicBezTo>
                    <a:cubicBezTo>
                      <a:pt x="3321" y="1543"/>
                      <a:pt x="3366" y="1540"/>
                      <a:pt x="3406" y="1540"/>
                    </a:cubicBezTo>
                    <a:cubicBezTo>
                      <a:pt x="3465" y="1540"/>
                      <a:pt x="3513" y="1546"/>
                      <a:pt x="3560" y="1576"/>
                    </a:cubicBezTo>
                    <a:cubicBezTo>
                      <a:pt x="3644" y="1636"/>
                      <a:pt x="3739" y="1755"/>
                      <a:pt x="3834" y="1850"/>
                    </a:cubicBezTo>
                    <a:cubicBezTo>
                      <a:pt x="3941" y="1969"/>
                      <a:pt x="4096" y="2052"/>
                      <a:pt x="4239" y="2088"/>
                    </a:cubicBezTo>
                    <a:cubicBezTo>
                      <a:pt x="4357" y="2121"/>
                      <a:pt x="4474" y="2134"/>
                      <a:pt x="4587" y="2134"/>
                    </a:cubicBezTo>
                    <a:cubicBezTo>
                      <a:pt x="4758" y="2134"/>
                      <a:pt x="4922" y="2105"/>
                      <a:pt x="5073" y="2076"/>
                    </a:cubicBezTo>
                    <a:cubicBezTo>
                      <a:pt x="5311" y="2028"/>
                      <a:pt x="5549" y="1957"/>
                      <a:pt x="5763" y="1945"/>
                    </a:cubicBezTo>
                    <a:cubicBezTo>
                      <a:pt x="5777" y="1942"/>
                      <a:pt x="5791" y="1941"/>
                      <a:pt x="5805" y="1941"/>
                    </a:cubicBezTo>
                    <a:cubicBezTo>
                      <a:pt x="5963" y="1941"/>
                      <a:pt x="6085" y="2121"/>
                      <a:pt x="6227" y="2231"/>
                    </a:cubicBezTo>
                    <a:cubicBezTo>
                      <a:pt x="6787" y="2731"/>
                      <a:pt x="7144" y="3040"/>
                      <a:pt x="7144" y="3040"/>
                    </a:cubicBezTo>
                    <a:cubicBezTo>
                      <a:pt x="7144" y="3040"/>
                      <a:pt x="6823" y="2707"/>
                      <a:pt x="6323" y="2195"/>
                    </a:cubicBezTo>
                    <a:cubicBezTo>
                      <a:pt x="6263" y="2124"/>
                      <a:pt x="6192" y="2052"/>
                      <a:pt x="6120" y="1969"/>
                    </a:cubicBezTo>
                    <a:cubicBezTo>
                      <a:pt x="6037" y="1886"/>
                      <a:pt x="5906" y="1826"/>
                      <a:pt x="5775" y="1826"/>
                    </a:cubicBezTo>
                    <a:cubicBezTo>
                      <a:pt x="5525" y="1826"/>
                      <a:pt x="5299" y="1886"/>
                      <a:pt x="5049" y="1909"/>
                    </a:cubicBezTo>
                    <a:cubicBezTo>
                      <a:pt x="4911" y="1928"/>
                      <a:pt x="4776" y="1944"/>
                      <a:pt x="4644" y="1944"/>
                    </a:cubicBezTo>
                    <a:cubicBezTo>
                      <a:pt x="4526" y="1944"/>
                      <a:pt x="4411" y="1931"/>
                      <a:pt x="4299" y="1897"/>
                    </a:cubicBezTo>
                    <a:cubicBezTo>
                      <a:pt x="4192" y="1874"/>
                      <a:pt x="4096" y="1814"/>
                      <a:pt x="4001" y="1719"/>
                    </a:cubicBezTo>
                    <a:cubicBezTo>
                      <a:pt x="3918" y="1636"/>
                      <a:pt x="3834" y="1493"/>
                      <a:pt x="3680" y="1397"/>
                    </a:cubicBezTo>
                    <a:cubicBezTo>
                      <a:pt x="3675" y="1397"/>
                      <a:pt x="3671" y="1397"/>
                      <a:pt x="3667" y="1397"/>
                    </a:cubicBezTo>
                    <a:cubicBezTo>
                      <a:pt x="2612" y="1397"/>
                      <a:pt x="2227" y="0"/>
                      <a:pt x="1419"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 name="Google Shape;291;p28"/>
              <p:cNvSpPr/>
              <p:nvPr/>
            </p:nvSpPr>
            <p:spPr>
              <a:xfrm>
                <a:off x="3989475" y="2177475"/>
                <a:ext cx="39200" cy="67600"/>
              </a:xfrm>
              <a:custGeom>
                <a:avLst/>
                <a:gdLst/>
                <a:ahLst/>
                <a:cxnLst/>
                <a:rect l="l" t="t" r="r" b="b"/>
                <a:pathLst>
                  <a:path w="1568" h="2704" extrusionOk="0">
                    <a:moveTo>
                      <a:pt x="0" y="1"/>
                    </a:moveTo>
                    <a:cubicBezTo>
                      <a:pt x="1" y="1"/>
                      <a:pt x="346" y="632"/>
                      <a:pt x="893" y="1334"/>
                    </a:cubicBezTo>
                    <a:cubicBezTo>
                      <a:pt x="1155" y="1668"/>
                      <a:pt x="1382" y="1989"/>
                      <a:pt x="1441" y="2251"/>
                    </a:cubicBezTo>
                    <a:cubicBezTo>
                      <a:pt x="1465" y="2382"/>
                      <a:pt x="1465" y="2501"/>
                      <a:pt x="1453" y="2584"/>
                    </a:cubicBezTo>
                    <a:cubicBezTo>
                      <a:pt x="1445" y="2633"/>
                      <a:pt x="1437" y="2671"/>
                      <a:pt x="1432" y="2690"/>
                    </a:cubicBezTo>
                    <a:lnTo>
                      <a:pt x="1432" y="2690"/>
                    </a:lnTo>
                    <a:cubicBezTo>
                      <a:pt x="1459" y="2647"/>
                      <a:pt x="1568" y="2503"/>
                      <a:pt x="1548" y="2239"/>
                    </a:cubicBezTo>
                    <a:cubicBezTo>
                      <a:pt x="1548" y="1930"/>
                      <a:pt x="1346" y="1525"/>
                      <a:pt x="1072" y="1179"/>
                    </a:cubicBezTo>
                    <a:cubicBezTo>
                      <a:pt x="536" y="501"/>
                      <a:pt x="1" y="1"/>
                      <a:pt x="0" y="1"/>
                    </a:cubicBezTo>
                    <a:close/>
                    <a:moveTo>
                      <a:pt x="1432" y="2690"/>
                    </a:moveTo>
                    <a:cubicBezTo>
                      <a:pt x="1427" y="2699"/>
                      <a:pt x="1425" y="2703"/>
                      <a:pt x="1429" y="2703"/>
                    </a:cubicBezTo>
                    <a:cubicBezTo>
                      <a:pt x="1429" y="2703"/>
                      <a:pt x="1430" y="2699"/>
                      <a:pt x="1432" y="269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 name="Google Shape;292;p28"/>
              <p:cNvSpPr/>
              <p:nvPr/>
            </p:nvSpPr>
            <p:spPr>
              <a:xfrm>
                <a:off x="3973100" y="2259050"/>
                <a:ext cx="40500" cy="10550"/>
              </a:xfrm>
              <a:custGeom>
                <a:avLst/>
                <a:gdLst/>
                <a:ahLst/>
                <a:cxnLst/>
                <a:rect l="l" t="t" r="r" b="b"/>
                <a:pathLst>
                  <a:path w="1620" h="422" extrusionOk="0">
                    <a:moveTo>
                      <a:pt x="1620" y="0"/>
                    </a:moveTo>
                    <a:cubicBezTo>
                      <a:pt x="1620" y="0"/>
                      <a:pt x="1227" y="71"/>
                      <a:pt x="798" y="167"/>
                    </a:cubicBezTo>
                    <a:cubicBezTo>
                      <a:pt x="370" y="274"/>
                      <a:pt x="1" y="357"/>
                      <a:pt x="1" y="357"/>
                    </a:cubicBezTo>
                    <a:cubicBezTo>
                      <a:pt x="1" y="357"/>
                      <a:pt x="84" y="393"/>
                      <a:pt x="239" y="405"/>
                    </a:cubicBezTo>
                    <a:cubicBezTo>
                      <a:pt x="303" y="416"/>
                      <a:pt x="384" y="421"/>
                      <a:pt x="475" y="421"/>
                    </a:cubicBezTo>
                    <a:cubicBezTo>
                      <a:pt x="587" y="421"/>
                      <a:pt x="715" y="413"/>
                      <a:pt x="846" y="393"/>
                    </a:cubicBezTo>
                    <a:cubicBezTo>
                      <a:pt x="1084" y="322"/>
                      <a:pt x="1275" y="238"/>
                      <a:pt x="1406" y="155"/>
                    </a:cubicBezTo>
                    <a:cubicBezTo>
                      <a:pt x="1548" y="71"/>
                      <a:pt x="1620" y="0"/>
                      <a:pt x="162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 name="Google Shape;293;p28"/>
              <p:cNvSpPr/>
              <p:nvPr/>
            </p:nvSpPr>
            <p:spPr>
              <a:xfrm>
                <a:off x="2862850" y="2550450"/>
                <a:ext cx="45275" cy="6275"/>
              </a:xfrm>
              <a:custGeom>
                <a:avLst/>
                <a:gdLst/>
                <a:ahLst/>
                <a:cxnLst/>
                <a:rect l="l" t="t" r="r" b="b"/>
                <a:pathLst>
                  <a:path w="1811" h="251" extrusionOk="0">
                    <a:moveTo>
                      <a:pt x="1810" y="0"/>
                    </a:moveTo>
                    <a:cubicBezTo>
                      <a:pt x="1810" y="0"/>
                      <a:pt x="1381" y="12"/>
                      <a:pt x="905" y="12"/>
                    </a:cubicBezTo>
                    <a:cubicBezTo>
                      <a:pt x="417" y="12"/>
                      <a:pt x="0" y="0"/>
                      <a:pt x="0" y="0"/>
                    </a:cubicBezTo>
                    <a:lnTo>
                      <a:pt x="0" y="0"/>
                    </a:lnTo>
                    <a:cubicBezTo>
                      <a:pt x="0" y="0"/>
                      <a:pt x="84" y="60"/>
                      <a:pt x="250" y="131"/>
                    </a:cubicBezTo>
                    <a:cubicBezTo>
                      <a:pt x="417" y="191"/>
                      <a:pt x="631" y="250"/>
                      <a:pt x="905" y="250"/>
                    </a:cubicBezTo>
                    <a:cubicBezTo>
                      <a:pt x="1167" y="250"/>
                      <a:pt x="1393" y="179"/>
                      <a:pt x="1560" y="119"/>
                    </a:cubicBezTo>
                    <a:cubicBezTo>
                      <a:pt x="1727" y="60"/>
                      <a:pt x="1810" y="0"/>
                      <a:pt x="181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 name="Google Shape;294;p28"/>
              <p:cNvSpPr/>
              <p:nvPr/>
            </p:nvSpPr>
            <p:spPr>
              <a:xfrm>
                <a:off x="2828025" y="2538825"/>
                <a:ext cx="20250" cy="17800"/>
              </a:xfrm>
              <a:custGeom>
                <a:avLst/>
                <a:gdLst/>
                <a:ahLst/>
                <a:cxnLst/>
                <a:rect l="l" t="t" r="r" b="b"/>
                <a:pathLst>
                  <a:path w="810" h="712" extrusionOk="0">
                    <a:moveTo>
                      <a:pt x="60" y="1"/>
                    </a:moveTo>
                    <a:cubicBezTo>
                      <a:pt x="60" y="1"/>
                      <a:pt x="24" y="60"/>
                      <a:pt x="0" y="168"/>
                    </a:cubicBezTo>
                    <a:cubicBezTo>
                      <a:pt x="0" y="287"/>
                      <a:pt x="48" y="465"/>
                      <a:pt x="203" y="584"/>
                    </a:cubicBezTo>
                    <a:cubicBezTo>
                      <a:pt x="313" y="677"/>
                      <a:pt x="446" y="712"/>
                      <a:pt x="555" y="712"/>
                    </a:cubicBezTo>
                    <a:cubicBezTo>
                      <a:pt x="587" y="712"/>
                      <a:pt x="616" y="709"/>
                      <a:pt x="643" y="703"/>
                    </a:cubicBezTo>
                    <a:cubicBezTo>
                      <a:pt x="762" y="668"/>
                      <a:pt x="810" y="608"/>
                      <a:pt x="810" y="608"/>
                    </a:cubicBezTo>
                    <a:cubicBezTo>
                      <a:pt x="810" y="608"/>
                      <a:pt x="738" y="608"/>
                      <a:pt x="643" y="584"/>
                    </a:cubicBezTo>
                    <a:cubicBezTo>
                      <a:pt x="536" y="549"/>
                      <a:pt x="453" y="489"/>
                      <a:pt x="346" y="406"/>
                    </a:cubicBezTo>
                    <a:cubicBezTo>
                      <a:pt x="238" y="334"/>
                      <a:pt x="167" y="239"/>
                      <a:pt x="119" y="156"/>
                    </a:cubicBezTo>
                    <a:cubicBezTo>
                      <a:pt x="84" y="72"/>
                      <a:pt x="60" y="1"/>
                      <a:pt x="60"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5" name="Google Shape;295;p28"/>
              <p:cNvSpPr/>
              <p:nvPr/>
            </p:nvSpPr>
            <p:spPr>
              <a:xfrm>
                <a:off x="2681575" y="2253975"/>
                <a:ext cx="80975" cy="205400"/>
              </a:xfrm>
              <a:custGeom>
                <a:avLst/>
                <a:gdLst/>
                <a:ahLst/>
                <a:cxnLst/>
                <a:rect l="l" t="t" r="r" b="b"/>
                <a:pathLst>
                  <a:path w="3239" h="8216" extrusionOk="0">
                    <a:moveTo>
                      <a:pt x="3239" y="1"/>
                    </a:moveTo>
                    <a:lnTo>
                      <a:pt x="3156" y="84"/>
                    </a:lnTo>
                    <a:lnTo>
                      <a:pt x="3156" y="84"/>
                    </a:lnTo>
                    <a:lnTo>
                      <a:pt x="3239" y="1"/>
                    </a:lnTo>
                    <a:close/>
                    <a:moveTo>
                      <a:pt x="3155" y="84"/>
                    </a:moveTo>
                    <a:lnTo>
                      <a:pt x="3155" y="84"/>
                    </a:lnTo>
                    <a:cubicBezTo>
                      <a:pt x="3151" y="88"/>
                      <a:pt x="3147" y="92"/>
                      <a:pt x="3143" y="96"/>
                    </a:cubicBezTo>
                    <a:lnTo>
                      <a:pt x="3143" y="96"/>
                    </a:lnTo>
                    <a:cubicBezTo>
                      <a:pt x="3143" y="96"/>
                      <a:pt x="3143" y="96"/>
                      <a:pt x="3144" y="96"/>
                    </a:cubicBezTo>
                    <a:lnTo>
                      <a:pt x="3155" y="84"/>
                    </a:lnTo>
                    <a:close/>
                    <a:moveTo>
                      <a:pt x="3143" y="96"/>
                    </a:moveTo>
                    <a:cubicBezTo>
                      <a:pt x="3060" y="144"/>
                      <a:pt x="2977" y="203"/>
                      <a:pt x="2846" y="274"/>
                    </a:cubicBezTo>
                    <a:cubicBezTo>
                      <a:pt x="2572" y="429"/>
                      <a:pt x="2144" y="513"/>
                      <a:pt x="1632" y="727"/>
                    </a:cubicBezTo>
                    <a:cubicBezTo>
                      <a:pt x="1393" y="846"/>
                      <a:pt x="1120" y="1001"/>
                      <a:pt x="941" y="1298"/>
                    </a:cubicBezTo>
                    <a:cubicBezTo>
                      <a:pt x="739" y="1620"/>
                      <a:pt x="786" y="1989"/>
                      <a:pt x="762" y="2334"/>
                    </a:cubicBezTo>
                    <a:cubicBezTo>
                      <a:pt x="762" y="2513"/>
                      <a:pt x="727" y="2668"/>
                      <a:pt x="643" y="2811"/>
                    </a:cubicBezTo>
                    <a:cubicBezTo>
                      <a:pt x="560" y="2941"/>
                      <a:pt x="405" y="3013"/>
                      <a:pt x="239" y="3144"/>
                    </a:cubicBezTo>
                    <a:cubicBezTo>
                      <a:pt x="143" y="3227"/>
                      <a:pt x="72" y="3322"/>
                      <a:pt x="48" y="3442"/>
                    </a:cubicBezTo>
                    <a:cubicBezTo>
                      <a:pt x="0" y="3561"/>
                      <a:pt x="48" y="3739"/>
                      <a:pt x="143" y="3834"/>
                    </a:cubicBezTo>
                    <a:cubicBezTo>
                      <a:pt x="250" y="3918"/>
                      <a:pt x="346" y="3965"/>
                      <a:pt x="381" y="4013"/>
                    </a:cubicBezTo>
                    <a:cubicBezTo>
                      <a:pt x="429" y="4061"/>
                      <a:pt x="441" y="4120"/>
                      <a:pt x="441" y="4215"/>
                    </a:cubicBezTo>
                    <a:cubicBezTo>
                      <a:pt x="441" y="4311"/>
                      <a:pt x="441" y="4430"/>
                      <a:pt x="477" y="4549"/>
                    </a:cubicBezTo>
                    <a:cubicBezTo>
                      <a:pt x="489" y="4668"/>
                      <a:pt x="560" y="4775"/>
                      <a:pt x="643" y="4858"/>
                    </a:cubicBezTo>
                    <a:cubicBezTo>
                      <a:pt x="798" y="5025"/>
                      <a:pt x="1012" y="5120"/>
                      <a:pt x="1203" y="5168"/>
                    </a:cubicBezTo>
                    <a:cubicBezTo>
                      <a:pt x="1620" y="5275"/>
                      <a:pt x="1989" y="5204"/>
                      <a:pt x="2334" y="5263"/>
                    </a:cubicBezTo>
                    <a:cubicBezTo>
                      <a:pt x="2501" y="5275"/>
                      <a:pt x="2667" y="5335"/>
                      <a:pt x="2786" y="5418"/>
                    </a:cubicBezTo>
                    <a:cubicBezTo>
                      <a:pt x="2906" y="5489"/>
                      <a:pt x="2882" y="5585"/>
                      <a:pt x="2798" y="5716"/>
                    </a:cubicBezTo>
                    <a:cubicBezTo>
                      <a:pt x="2703" y="5835"/>
                      <a:pt x="2584" y="5930"/>
                      <a:pt x="2525" y="6097"/>
                    </a:cubicBezTo>
                    <a:cubicBezTo>
                      <a:pt x="2465" y="6251"/>
                      <a:pt x="2465" y="6406"/>
                      <a:pt x="2489" y="6549"/>
                    </a:cubicBezTo>
                    <a:cubicBezTo>
                      <a:pt x="2513" y="6823"/>
                      <a:pt x="2632" y="7049"/>
                      <a:pt x="2727" y="7240"/>
                    </a:cubicBezTo>
                    <a:cubicBezTo>
                      <a:pt x="2810" y="7430"/>
                      <a:pt x="2882" y="7597"/>
                      <a:pt x="2929" y="7752"/>
                    </a:cubicBezTo>
                    <a:cubicBezTo>
                      <a:pt x="2977" y="7894"/>
                      <a:pt x="2977" y="8014"/>
                      <a:pt x="2977" y="8097"/>
                    </a:cubicBezTo>
                    <a:cubicBezTo>
                      <a:pt x="2977" y="8014"/>
                      <a:pt x="2977" y="7894"/>
                      <a:pt x="2941" y="7752"/>
                    </a:cubicBezTo>
                    <a:cubicBezTo>
                      <a:pt x="2917" y="7597"/>
                      <a:pt x="2858" y="7418"/>
                      <a:pt x="2763" y="7228"/>
                    </a:cubicBezTo>
                    <a:cubicBezTo>
                      <a:pt x="2691" y="7037"/>
                      <a:pt x="2584" y="6799"/>
                      <a:pt x="2572" y="6537"/>
                    </a:cubicBezTo>
                    <a:cubicBezTo>
                      <a:pt x="2572" y="6406"/>
                      <a:pt x="2572" y="6275"/>
                      <a:pt x="2632" y="6156"/>
                    </a:cubicBezTo>
                    <a:cubicBezTo>
                      <a:pt x="2679" y="6037"/>
                      <a:pt x="2798" y="5942"/>
                      <a:pt x="2906" y="5811"/>
                    </a:cubicBezTo>
                    <a:cubicBezTo>
                      <a:pt x="2965" y="5751"/>
                      <a:pt x="3025" y="5668"/>
                      <a:pt x="3025" y="5549"/>
                    </a:cubicBezTo>
                    <a:cubicBezTo>
                      <a:pt x="3025" y="5430"/>
                      <a:pt x="2929" y="5323"/>
                      <a:pt x="2858" y="5263"/>
                    </a:cubicBezTo>
                    <a:cubicBezTo>
                      <a:pt x="2703" y="5144"/>
                      <a:pt x="2513" y="5085"/>
                      <a:pt x="2334" y="5049"/>
                    </a:cubicBezTo>
                    <a:cubicBezTo>
                      <a:pt x="1965" y="4977"/>
                      <a:pt x="1572" y="5037"/>
                      <a:pt x="1239" y="4930"/>
                    </a:cubicBezTo>
                    <a:cubicBezTo>
                      <a:pt x="1060" y="4894"/>
                      <a:pt x="893" y="4799"/>
                      <a:pt x="774" y="4680"/>
                    </a:cubicBezTo>
                    <a:cubicBezTo>
                      <a:pt x="655" y="4561"/>
                      <a:pt x="643" y="4418"/>
                      <a:pt x="643" y="4192"/>
                    </a:cubicBezTo>
                    <a:cubicBezTo>
                      <a:pt x="643" y="4084"/>
                      <a:pt x="620" y="3942"/>
                      <a:pt x="524" y="3834"/>
                    </a:cubicBezTo>
                    <a:cubicBezTo>
                      <a:pt x="417" y="3727"/>
                      <a:pt x="310" y="3680"/>
                      <a:pt x="262" y="3644"/>
                    </a:cubicBezTo>
                    <a:cubicBezTo>
                      <a:pt x="179" y="3561"/>
                      <a:pt x="239" y="3406"/>
                      <a:pt x="358" y="3299"/>
                    </a:cubicBezTo>
                    <a:cubicBezTo>
                      <a:pt x="489" y="3192"/>
                      <a:pt x="703" y="3084"/>
                      <a:pt x="798" y="2894"/>
                    </a:cubicBezTo>
                    <a:cubicBezTo>
                      <a:pt x="917" y="2703"/>
                      <a:pt x="941" y="2489"/>
                      <a:pt x="953" y="2310"/>
                    </a:cubicBezTo>
                    <a:cubicBezTo>
                      <a:pt x="965" y="1965"/>
                      <a:pt x="917" y="1620"/>
                      <a:pt x="1072" y="1370"/>
                    </a:cubicBezTo>
                    <a:cubicBezTo>
                      <a:pt x="1215" y="1096"/>
                      <a:pt x="1453" y="929"/>
                      <a:pt x="1691" y="810"/>
                    </a:cubicBezTo>
                    <a:cubicBezTo>
                      <a:pt x="2167" y="572"/>
                      <a:pt x="2620" y="453"/>
                      <a:pt x="2870" y="298"/>
                    </a:cubicBezTo>
                    <a:cubicBezTo>
                      <a:pt x="2992" y="221"/>
                      <a:pt x="3083" y="153"/>
                      <a:pt x="3143" y="96"/>
                    </a:cubicBezTo>
                    <a:close/>
                    <a:moveTo>
                      <a:pt x="2977" y="8097"/>
                    </a:moveTo>
                    <a:cubicBezTo>
                      <a:pt x="2965" y="8168"/>
                      <a:pt x="2965" y="8216"/>
                      <a:pt x="2965" y="8216"/>
                    </a:cubicBezTo>
                    <a:cubicBezTo>
                      <a:pt x="2965" y="8216"/>
                      <a:pt x="2977" y="8168"/>
                      <a:pt x="2977" y="8097"/>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6" name="Google Shape;296;p28"/>
              <p:cNvSpPr/>
              <p:nvPr/>
            </p:nvSpPr>
            <p:spPr>
              <a:xfrm>
                <a:off x="2775025" y="2251850"/>
                <a:ext cx="36350" cy="10200"/>
              </a:xfrm>
              <a:custGeom>
                <a:avLst/>
                <a:gdLst/>
                <a:ahLst/>
                <a:cxnLst/>
                <a:rect l="l" t="t" r="r" b="b"/>
                <a:pathLst>
                  <a:path w="1454" h="408" extrusionOk="0">
                    <a:moveTo>
                      <a:pt x="448" y="1"/>
                    </a:moveTo>
                    <a:cubicBezTo>
                      <a:pt x="361" y="1"/>
                      <a:pt x="282" y="10"/>
                      <a:pt x="215" y="26"/>
                    </a:cubicBezTo>
                    <a:cubicBezTo>
                      <a:pt x="84" y="50"/>
                      <a:pt x="1" y="86"/>
                      <a:pt x="1" y="86"/>
                    </a:cubicBezTo>
                    <a:cubicBezTo>
                      <a:pt x="1" y="86"/>
                      <a:pt x="334" y="169"/>
                      <a:pt x="727" y="264"/>
                    </a:cubicBezTo>
                    <a:cubicBezTo>
                      <a:pt x="1108" y="348"/>
                      <a:pt x="1454" y="407"/>
                      <a:pt x="1454" y="407"/>
                    </a:cubicBezTo>
                    <a:cubicBezTo>
                      <a:pt x="1454" y="407"/>
                      <a:pt x="1394" y="336"/>
                      <a:pt x="1275" y="264"/>
                    </a:cubicBezTo>
                    <a:cubicBezTo>
                      <a:pt x="1156" y="181"/>
                      <a:pt x="977" y="86"/>
                      <a:pt x="775" y="38"/>
                    </a:cubicBezTo>
                    <a:cubicBezTo>
                      <a:pt x="660" y="12"/>
                      <a:pt x="549" y="1"/>
                      <a:pt x="44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7" name="Google Shape;297;p28"/>
              <p:cNvSpPr/>
              <p:nvPr/>
            </p:nvSpPr>
            <p:spPr>
              <a:xfrm>
                <a:off x="2835450" y="2655825"/>
                <a:ext cx="167625" cy="327425"/>
              </a:xfrm>
              <a:custGeom>
                <a:avLst/>
                <a:gdLst/>
                <a:ahLst/>
                <a:cxnLst/>
                <a:rect l="l" t="t" r="r" b="b"/>
                <a:pathLst>
                  <a:path w="6705" h="13097" extrusionOk="0">
                    <a:moveTo>
                      <a:pt x="692" y="0"/>
                    </a:moveTo>
                    <a:cubicBezTo>
                      <a:pt x="691" y="0"/>
                      <a:pt x="681" y="11"/>
                      <a:pt x="665" y="37"/>
                    </a:cubicBezTo>
                    <a:lnTo>
                      <a:pt x="665" y="37"/>
                    </a:lnTo>
                    <a:lnTo>
                      <a:pt x="692" y="0"/>
                    </a:lnTo>
                    <a:close/>
                    <a:moveTo>
                      <a:pt x="665" y="37"/>
                    </a:moveTo>
                    <a:lnTo>
                      <a:pt x="596" y="131"/>
                    </a:lnTo>
                    <a:cubicBezTo>
                      <a:pt x="537" y="214"/>
                      <a:pt x="465" y="357"/>
                      <a:pt x="382" y="536"/>
                    </a:cubicBezTo>
                    <a:cubicBezTo>
                      <a:pt x="215" y="905"/>
                      <a:pt x="37" y="1465"/>
                      <a:pt x="25" y="2179"/>
                    </a:cubicBezTo>
                    <a:cubicBezTo>
                      <a:pt x="1" y="2893"/>
                      <a:pt x="180" y="3774"/>
                      <a:pt x="739" y="4584"/>
                    </a:cubicBezTo>
                    <a:cubicBezTo>
                      <a:pt x="1287" y="5382"/>
                      <a:pt x="2204" y="5929"/>
                      <a:pt x="3073" y="6560"/>
                    </a:cubicBezTo>
                    <a:cubicBezTo>
                      <a:pt x="3501" y="6882"/>
                      <a:pt x="3906" y="7215"/>
                      <a:pt x="4192" y="7620"/>
                    </a:cubicBezTo>
                    <a:cubicBezTo>
                      <a:pt x="4335" y="7811"/>
                      <a:pt x="4430" y="8037"/>
                      <a:pt x="4454" y="8251"/>
                    </a:cubicBezTo>
                    <a:cubicBezTo>
                      <a:pt x="4502" y="8477"/>
                      <a:pt x="4490" y="8715"/>
                      <a:pt x="4502" y="8954"/>
                    </a:cubicBezTo>
                    <a:cubicBezTo>
                      <a:pt x="4502" y="9192"/>
                      <a:pt x="4525" y="9430"/>
                      <a:pt x="4621" y="9656"/>
                    </a:cubicBezTo>
                    <a:cubicBezTo>
                      <a:pt x="4704" y="9882"/>
                      <a:pt x="4835" y="10073"/>
                      <a:pt x="4990" y="10216"/>
                    </a:cubicBezTo>
                    <a:cubicBezTo>
                      <a:pt x="5287" y="10513"/>
                      <a:pt x="5597" y="10751"/>
                      <a:pt x="5823" y="11025"/>
                    </a:cubicBezTo>
                    <a:cubicBezTo>
                      <a:pt x="6276" y="11561"/>
                      <a:pt x="6478" y="12109"/>
                      <a:pt x="6585" y="12478"/>
                    </a:cubicBezTo>
                    <a:cubicBezTo>
                      <a:pt x="6692" y="12871"/>
                      <a:pt x="6692" y="13097"/>
                      <a:pt x="6692" y="13097"/>
                    </a:cubicBezTo>
                    <a:cubicBezTo>
                      <a:pt x="6692" y="13097"/>
                      <a:pt x="6704" y="12883"/>
                      <a:pt x="6645" y="12478"/>
                    </a:cubicBezTo>
                    <a:cubicBezTo>
                      <a:pt x="6573" y="12097"/>
                      <a:pt x="6395" y="11513"/>
                      <a:pt x="5942" y="10942"/>
                    </a:cubicBezTo>
                    <a:cubicBezTo>
                      <a:pt x="5716" y="10668"/>
                      <a:pt x="5406" y="10406"/>
                      <a:pt x="5144" y="10108"/>
                    </a:cubicBezTo>
                    <a:cubicBezTo>
                      <a:pt x="5002" y="9954"/>
                      <a:pt x="4883" y="9787"/>
                      <a:pt x="4811" y="9596"/>
                    </a:cubicBezTo>
                    <a:cubicBezTo>
                      <a:pt x="4740" y="9406"/>
                      <a:pt x="4728" y="9180"/>
                      <a:pt x="4728" y="8954"/>
                    </a:cubicBezTo>
                    <a:cubicBezTo>
                      <a:pt x="4728" y="8727"/>
                      <a:pt x="4728" y="8477"/>
                      <a:pt x="4692" y="8227"/>
                    </a:cubicBezTo>
                    <a:cubicBezTo>
                      <a:pt x="4644" y="7953"/>
                      <a:pt x="4549" y="7703"/>
                      <a:pt x="4394" y="7477"/>
                    </a:cubicBezTo>
                    <a:cubicBezTo>
                      <a:pt x="4097" y="7037"/>
                      <a:pt x="3668" y="6691"/>
                      <a:pt x="3239" y="6370"/>
                    </a:cubicBezTo>
                    <a:cubicBezTo>
                      <a:pt x="2346" y="5739"/>
                      <a:pt x="1454" y="5215"/>
                      <a:pt x="918" y="4465"/>
                    </a:cubicBezTo>
                    <a:cubicBezTo>
                      <a:pt x="382" y="3715"/>
                      <a:pt x="180" y="2881"/>
                      <a:pt x="156" y="2179"/>
                    </a:cubicBezTo>
                    <a:cubicBezTo>
                      <a:pt x="144" y="1465"/>
                      <a:pt x="275" y="917"/>
                      <a:pt x="418" y="548"/>
                    </a:cubicBezTo>
                    <a:cubicBezTo>
                      <a:pt x="501" y="357"/>
                      <a:pt x="561" y="214"/>
                      <a:pt x="620" y="131"/>
                    </a:cubicBezTo>
                    <a:cubicBezTo>
                      <a:pt x="636" y="88"/>
                      <a:pt x="652" y="57"/>
                      <a:pt x="665" y="37"/>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8" name="Google Shape;298;p28"/>
              <p:cNvSpPr/>
              <p:nvPr/>
            </p:nvSpPr>
            <p:spPr>
              <a:xfrm>
                <a:off x="2991725" y="2989475"/>
                <a:ext cx="34850" cy="190525"/>
              </a:xfrm>
              <a:custGeom>
                <a:avLst/>
                <a:gdLst/>
                <a:ahLst/>
                <a:cxnLst/>
                <a:rect l="l" t="t" r="r" b="b"/>
                <a:pathLst>
                  <a:path w="1394" h="7621" extrusionOk="0">
                    <a:moveTo>
                      <a:pt x="25" y="1"/>
                    </a:moveTo>
                    <a:cubicBezTo>
                      <a:pt x="25" y="1"/>
                      <a:pt x="25" y="441"/>
                      <a:pt x="1" y="1156"/>
                    </a:cubicBezTo>
                    <a:lnTo>
                      <a:pt x="1" y="2430"/>
                    </a:lnTo>
                    <a:lnTo>
                      <a:pt x="1" y="2787"/>
                    </a:lnTo>
                    <a:cubicBezTo>
                      <a:pt x="25" y="2906"/>
                      <a:pt x="1" y="3049"/>
                      <a:pt x="84" y="3204"/>
                    </a:cubicBezTo>
                    <a:cubicBezTo>
                      <a:pt x="156" y="3358"/>
                      <a:pt x="322" y="3442"/>
                      <a:pt x="358" y="3501"/>
                    </a:cubicBezTo>
                    <a:cubicBezTo>
                      <a:pt x="417" y="3561"/>
                      <a:pt x="417" y="3680"/>
                      <a:pt x="406" y="3811"/>
                    </a:cubicBezTo>
                    <a:cubicBezTo>
                      <a:pt x="394" y="3930"/>
                      <a:pt x="382" y="4109"/>
                      <a:pt x="453" y="4251"/>
                    </a:cubicBezTo>
                    <a:cubicBezTo>
                      <a:pt x="525" y="4406"/>
                      <a:pt x="596" y="4490"/>
                      <a:pt x="644" y="4597"/>
                    </a:cubicBezTo>
                    <a:cubicBezTo>
                      <a:pt x="739" y="4787"/>
                      <a:pt x="703" y="5049"/>
                      <a:pt x="703" y="5287"/>
                    </a:cubicBezTo>
                    <a:cubicBezTo>
                      <a:pt x="703" y="5775"/>
                      <a:pt x="810" y="6204"/>
                      <a:pt x="929" y="6549"/>
                    </a:cubicBezTo>
                    <a:cubicBezTo>
                      <a:pt x="1048" y="6895"/>
                      <a:pt x="1168" y="7157"/>
                      <a:pt x="1251" y="7335"/>
                    </a:cubicBezTo>
                    <a:cubicBezTo>
                      <a:pt x="1346" y="7514"/>
                      <a:pt x="1394" y="7621"/>
                      <a:pt x="1394" y="7621"/>
                    </a:cubicBezTo>
                    <a:cubicBezTo>
                      <a:pt x="1394" y="7621"/>
                      <a:pt x="1358" y="7514"/>
                      <a:pt x="1275" y="7311"/>
                    </a:cubicBezTo>
                    <a:cubicBezTo>
                      <a:pt x="1215" y="7133"/>
                      <a:pt x="1120" y="6847"/>
                      <a:pt x="1037" y="6502"/>
                    </a:cubicBezTo>
                    <a:cubicBezTo>
                      <a:pt x="953" y="6156"/>
                      <a:pt x="870" y="5740"/>
                      <a:pt x="894" y="5287"/>
                    </a:cubicBezTo>
                    <a:cubicBezTo>
                      <a:pt x="918" y="5061"/>
                      <a:pt x="953" y="4787"/>
                      <a:pt x="858" y="4513"/>
                    </a:cubicBezTo>
                    <a:cubicBezTo>
                      <a:pt x="810" y="4370"/>
                      <a:pt x="715" y="4275"/>
                      <a:pt x="679" y="4168"/>
                    </a:cubicBezTo>
                    <a:cubicBezTo>
                      <a:pt x="632" y="4073"/>
                      <a:pt x="632" y="3954"/>
                      <a:pt x="644" y="3823"/>
                    </a:cubicBezTo>
                    <a:cubicBezTo>
                      <a:pt x="644" y="3704"/>
                      <a:pt x="679" y="3513"/>
                      <a:pt x="560" y="3358"/>
                    </a:cubicBezTo>
                    <a:cubicBezTo>
                      <a:pt x="417" y="3216"/>
                      <a:pt x="322" y="3180"/>
                      <a:pt x="286" y="3097"/>
                    </a:cubicBezTo>
                    <a:cubicBezTo>
                      <a:pt x="215" y="2930"/>
                      <a:pt x="239" y="2632"/>
                      <a:pt x="215" y="2406"/>
                    </a:cubicBezTo>
                    <a:cubicBezTo>
                      <a:pt x="179" y="1954"/>
                      <a:pt x="156" y="1513"/>
                      <a:pt x="120" y="1156"/>
                    </a:cubicBezTo>
                    <a:cubicBezTo>
                      <a:pt x="60" y="441"/>
                      <a:pt x="25" y="1"/>
                      <a:pt x="2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9" name="Google Shape;299;p28"/>
              <p:cNvSpPr/>
              <p:nvPr/>
            </p:nvSpPr>
            <p:spPr>
              <a:xfrm>
                <a:off x="3134600" y="2622475"/>
                <a:ext cx="119700" cy="101225"/>
              </a:xfrm>
              <a:custGeom>
                <a:avLst/>
                <a:gdLst/>
                <a:ahLst/>
                <a:cxnLst/>
                <a:rect l="l" t="t" r="r" b="b"/>
                <a:pathLst>
                  <a:path w="4788" h="4049" extrusionOk="0">
                    <a:moveTo>
                      <a:pt x="1" y="1"/>
                    </a:moveTo>
                    <a:lnTo>
                      <a:pt x="1" y="1"/>
                    </a:lnTo>
                    <a:cubicBezTo>
                      <a:pt x="1" y="1"/>
                      <a:pt x="84" y="60"/>
                      <a:pt x="215" y="167"/>
                    </a:cubicBezTo>
                    <a:cubicBezTo>
                      <a:pt x="346" y="286"/>
                      <a:pt x="525" y="453"/>
                      <a:pt x="703" y="691"/>
                    </a:cubicBezTo>
                    <a:cubicBezTo>
                      <a:pt x="882" y="929"/>
                      <a:pt x="1060" y="1227"/>
                      <a:pt x="1179" y="1596"/>
                    </a:cubicBezTo>
                    <a:cubicBezTo>
                      <a:pt x="1239" y="1775"/>
                      <a:pt x="1287" y="1965"/>
                      <a:pt x="1334" y="2191"/>
                    </a:cubicBezTo>
                    <a:cubicBezTo>
                      <a:pt x="1370" y="2418"/>
                      <a:pt x="1429" y="2656"/>
                      <a:pt x="1608" y="2858"/>
                    </a:cubicBezTo>
                    <a:cubicBezTo>
                      <a:pt x="1787" y="3072"/>
                      <a:pt x="2025" y="3156"/>
                      <a:pt x="2239" y="3239"/>
                    </a:cubicBezTo>
                    <a:cubicBezTo>
                      <a:pt x="2442" y="3310"/>
                      <a:pt x="2644" y="3382"/>
                      <a:pt x="2834" y="3441"/>
                    </a:cubicBezTo>
                    <a:cubicBezTo>
                      <a:pt x="3204" y="3572"/>
                      <a:pt x="3561" y="3680"/>
                      <a:pt x="3846" y="3775"/>
                    </a:cubicBezTo>
                    <a:cubicBezTo>
                      <a:pt x="4430" y="3953"/>
                      <a:pt x="4787" y="4049"/>
                      <a:pt x="4787" y="4049"/>
                    </a:cubicBezTo>
                    <a:cubicBezTo>
                      <a:pt x="4787" y="4049"/>
                      <a:pt x="4442" y="3906"/>
                      <a:pt x="3870" y="3632"/>
                    </a:cubicBezTo>
                    <a:cubicBezTo>
                      <a:pt x="3596" y="3513"/>
                      <a:pt x="3263" y="3382"/>
                      <a:pt x="2894" y="3239"/>
                    </a:cubicBezTo>
                    <a:cubicBezTo>
                      <a:pt x="2715" y="3156"/>
                      <a:pt x="2525" y="3084"/>
                      <a:pt x="2311" y="3013"/>
                    </a:cubicBezTo>
                    <a:cubicBezTo>
                      <a:pt x="2120" y="2941"/>
                      <a:pt x="1930" y="2846"/>
                      <a:pt x="1787" y="2703"/>
                    </a:cubicBezTo>
                    <a:cubicBezTo>
                      <a:pt x="1525" y="2382"/>
                      <a:pt x="1525" y="1906"/>
                      <a:pt x="1358" y="1525"/>
                    </a:cubicBezTo>
                    <a:cubicBezTo>
                      <a:pt x="1215" y="1132"/>
                      <a:pt x="989" y="822"/>
                      <a:pt x="775" y="596"/>
                    </a:cubicBezTo>
                    <a:cubicBezTo>
                      <a:pt x="572" y="382"/>
                      <a:pt x="382" y="227"/>
                      <a:pt x="227" y="143"/>
                    </a:cubicBezTo>
                    <a:cubicBezTo>
                      <a:pt x="96" y="48"/>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0" name="Google Shape;300;p28"/>
              <p:cNvSpPr/>
              <p:nvPr/>
            </p:nvSpPr>
            <p:spPr>
              <a:xfrm>
                <a:off x="3231350" y="2851075"/>
                <a:ext cx="103300" cy="133075"/>
              </a:xfrm>
              <a:custGeom>
                <a:avLst/>
                <a:gdLst/>
                <a:ahLst/>
                <a:cxnLst/>
                <a:rect l="l" t="t" r="r" b="b"/>
                <a:pathLst>
                  <a:path w="4132" h="5323" extrusionOk="0">
                    <a:moveTo>
                      <a:pt x="4132" y="1"/>
                    </a:moveTo>
                    <a:cubicBezTo>
                      <a:pt x="4132" y="1"/>
                      <a:pt x="4108" y="84"/>
                      <a:pt x="4084" y="286"/>
                    </a:cubicBezTo>
                    <a:cubicBezTo>
                      <a:pt x="4048" y="441"/>
                      <a:pt x="4001" y="715"/>
                      <a:pt x="3917" y="1013"/>
                    </a:cubicBezTo>
                    <a:cubicBezTo>
                      <a:pt x="3739" y="1620"/>
                      <a:pt x="3370" y="2429"/>
                      <a:pt x="2715" y="3120"/>
                    </a:cubicBezTo>
                    <a:cubicBezTo>
                      <a:pt x="2393" y="3477"/>
                      <a:pt x="2036" y="3763"/>
                      <a:pt x="1679" y="3989"/>
                    </a:cubicBezTo>
                    <a:cubicBezTo>
                      <a:pt x="1346" y="4215"/>
                      <a:pt x="1000" y="4394"/>
                      <a:pt x="727" y="4584"/>
                    </a:cubicBezTo>
                    <a:cubicBezTo>
                      <a:pt x="465" y="4775"/>
                      <a:pt x="286" y="4954"/>
                      <a:pt x="167" y="5108"/>
                    </a:cubicBezTo>
                    <a:cubicBezTo>
                      <a:pt x="48" y="5239"/>
                      <a:pt x="0" y="5323"/>
                      <a:pt x="0" y="5323"/>
                    </a:cubicBezTo>
                    <a:cubicBezTo>
                      <a:pt x="0" y="5323"/>
                      <a:pt x="48" y="5239"/>
                      <a:pt x="179" y="5120"/>
                    </a:cubicBezTo>
                    <a:cubicBezTo>
                      <a:pt x="310" y="4989"/>
                      <a:pt x="524" y="4834"/>
                      <a:pt x="798" y="4668"/>
                    </a:cubicBezTo>
                    <a:cubicBezTo>
                      <a:pt x="1060" y="4513"/>
                      <a:pt x="1417" y="4358"/>
                      <a:pt x="1786" y="4156"/>
                    </a:cubicBezTo>
                    <a:cubicBezTo>
                      <a:pt x="2167" y="3941"/>
                      <a:pt x="2548" y="3656"/>
                      <a:pt x="2893" y="3287"/>
                    </a:cubicBezTo>
                    <a:cubicBezTo>
                      <a:pt x="3572" y="2548"/>
                      <a:pt x="3917" y="1679"/>
                      <a:pt x="4036" y="1036"/>
                    </a:cubicBezTo>
                    <a:cubicBezTo>
                      <a:pt x="4108" y="727"/>
                      <a:pt x="4132" y="465"/>
                      <a:pt x="4132" y="286"/>
                    </a:cubicBezTo>
                    <a:lnTo>
                      <a:pt x="4132"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1" name="Google Shape;301;p28"/>
              <p:cNvSpPr/>
              <p:nvPr/>
            </p:nvSpPr>
            <p:spPr>
              <a:xfrm>
                <a:off x="3301900" y="2895725"/>
                <a:ext cx="39600" cy="58650"/>
              </a:xfrm>
              <a:custGeom>
                <a:avLst/>
                <a:gdLst/>
                <a:ahLst/>
                <a:cxnLst/>
                <a:rect l="l" t="t" r="r" b="b"/>
                <a:pathLst>
                  <a:path w="1584" h="2346" extrusionOk="0">
                    <a:moveTo>
                      <a:pt x="1584" y="0"/>
                    </a:moveTo>
                    <a:cubicBezTo>
                      <a:pt x="1584" y="1"/>
                      <a:pt x="1548" y="143"/>
                      <a:pt x="1405" y="405"/>
                    </a:cubicBezTo>
                    <a:cubicBezTo>
                      <a:pt x="1310" y="620"/>
                      <a:pt x="1143" y="941"/>
                      <a:pt x="917" y="1263"/>
                    </a:cubicBezTo>
                    <a:cubicBezTo>
                      <a:pt x="691" y="1596"/>
                      <a:pt x="476" y="1858"/>
                      <a:pt x="298" y="2048"/>
                    </a:cubicBezTo>
                    <a:cubicBezTo>
                      <a:pt x="119" y="2239"/>
                      <a:pt x="0" y="2346"/>
                      <a:pt x="0" y="2346"/>
                    </a:cubicBezTo>
                    <a:cubicBezTo>
                      <a:pt x="0" y="2346"/>
                      <a:pt x="143" y="2286"/>
                      <a:pt x="369" y="2144"/>
                    </a:cubicBezTo>
                    <a:cubicBezTo>
                      <a:pt x="595" y="1989"/>
                      <a:pt x="869" y="1739"/>
                      <a:pt x="1107" y="1393"/>
                    </a:cubicBezTo>
                    <a:cubicBezTo>
                      <a:pt x="1345" y="1060"/>
                      <a:pt x="1465" y="703"/>
                      <a:pt x="1524" y="429"/>
                    </a:cubicBezTo>
                    <a:cubicBezTo>
                      <a:pt x="1584" y="167"/>
                      <a:pt x="1584" y="1"/>
                      <a:pt x="158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2" name="Google Shape;302;p28"/>
              <p:cNvSpPr/>
              <p:nvPr/>
            </p:nvSpPr>
            <p:spPr>
              <a:xfrm>
                <a:off x="3531375" y="2505800"/>
                <a:ext cx="61350" cy="90875"/>
              </a:xfrm>
              <a:custGeom>
                <a:avLst/>
                <a:gdLst/>
                <a:ahLst/>
                <a:cxnLst/>
                <a:rect l="l" t="t" r="r" b="b"/>
                <a:pathLst>
                  <a:path w="2454" h="3635" extrusionOk="0">
                    <a:moveTo>
                      <a:pt x="798" y="0"/>
                    </a:moveTo>
                    <a:cubicBezTo>
                      <a:pt x="798" y="0"/>
                      <a:pt x="644" y="227"/>
                      <a:pt x="406" y="608"/>
                    </a:cubicBezTo>
                    <a:cubicBezTo>
                      <a:pt x="346" y="703"/>
                      <a:pt x="287" y="798"/>
                      <a:pt x="203" y="917"/>
                    </a:cubicBezTo>
                    <a:cubicBezTo>
                      <a:pt x="144" y="1024"/>
                      <a:pt x="60" y="1131"/>
                      <a:pt x="13" y="1322"/>
                    </a:cubicBezTo>
                    <a:cubicBezTo>
                      <a:pt x="1" y="1429"/>
                      <a:pt x="25" y="1548"/>
                      <a:pt x="84" y="1620"/>
                    </a:cubicBezTo>
                    <a:cubicBezTo>
                      <a:pt x="144" y="1691"/>
                      <a:pt x="227" y="1751"/>
                      <a:pt x="287" y="1798"/>
                    </a:cubicBezTo>
                    <a:cubicBezTo>
                      <a:pt x="406" y="1893"/>
                      <a:pt x="501" y="1989"/>
                      <a:pt x="608" y="2132"/>
                    </a:cubicBezTo>
                    <a:cubicBezTo>
                      <a:pt x="798" y="2393"/>
                      <a:pt x="953" y="2679"/>
                      <a:pt x="1132" y="2929"/>
                    </a:cubicBezTo>
                    <a:cubicBezTo>
                      <a:pt x="1310" y="3179"/>
                      <a:pt x="1513" y="3382"/>
                      <a:pt x="1727" y="3501"/>
                    </a:cubicBezTo>
                    <a:cubicBezTo>
                      <a:pt x="1900" y="3602"/>
                      <a:pt x="2072" y="3634"/>
                      <a:pt x="2200" y="3634"/>
                    </a:cubicBezTo>
                    <a:cubicBezTo>
                      <a:pt x="2223" y="3634"/>
                      <a:pt x="2244" y="3633"/>
                      <a:pt x="2263" y="3632"/>
                    </a:cubicBezTo>
                    <a:cubicBezTo>
                      <a:pt x="2394" y="3620"/>
                      <a:pt x="2453" y="3584"/>
                      <a:pt x="2453" y="3584"/>
                    </a:cubicBezTo>
                    <a:lnTo>
                      <a:pt x="2453" y="3584"/>
                    </a:lnTo>
                    <a:cubicBezTo>
                      <a:pt x="2453" y="3584"/>
                      <a:pt x="2427" y="3589"/>
                      <a:pt x="2371" y="3589"/>
                    </a:cubicBezTo>
                    <a:cubicBezTo>
                      <a:pt x="2342" y="3589"/>
                      <a:pt x="2307" y="3588"/>
                      <a:pt x="2263" y="3584"/>
                    </a:cubicBezTo>
                    <a:cubicBezTo>
                      <a:pt x="2144" y="3572"/>
                      <a:pt x="1977" y="3525"/>
                      <a:pt x="1799" y="3394"/>
                    </a:cubicBezTo>
                    <a:cubicBezTo>
                      <a:pt x="1620" y="3275"/>
                      <a:pt x="1453" y="3084"/>
                      <a:pt x="1310" y="2822"/>
                    </a:cubicBezTo>
                    <a:cubicBezTo>
                      <a:pt x="1156" y="2584"/>
                      <a:pt x="1025" y="2274"/>
                      <a:pt x="798" y="1989"/>
                    </a:cubicBezTo>
                    <a:cubicBezTo>
                      <a:pt x="703" y="1846"/>
                      <a:pt x="560" y="1715"/>
                      <a:pt x="417" y="1620"/>
                    </a:cubicBezTo>
                    <a:cubicBezTo>
                      <a:pt x="263" y="1536"/>
                      <a:pt x="191" y="1453"/>
                      <a:pt x="203" y="1358"/>
                    </a:cubicBezTo>
                    <a:cubicBezTo>
                      <a:pt x="227" y="1250"/>
                      <a:pt x="298" y="1119"/>
                      <a:pt x="358" y="1000"/>
                    </a:cubicBezTo>
                    <a:cubicBezTo>
                      <a:pt x="406" y="881"/>
                      <a:pt x="465" y="774"/>
                      <a:pt x="501" y="667"/>
                    </a:cubicBezTo>
                    <a:cubicBezTo>
                      <a:pt x="703" y="250"/>
                      <a:pt x="798" y="0"/>
                      <a:pt x="79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3" name="Google Shape;303;p28"/>
              <p:cNvSpPr/>
              <p:nvPr/>
            </p:nvSpPr>
            <p:spPr>
              <a:xfrm>
                <a:off x="3501325" y="2521275"/>
                <a:ext cx="39000" cy="64900"/>
              </a:xfrm>
              <a:custGeom>
                <a:avLst/>
                <a:gdLst/>
                <a:ahLst/>
                <a:cxnLst/>
                <a:rect l="l" t="t" r="r" b="b"/>
                <a:pathLst>
                  <a:path w="1560" h="2596" extrusionOk="0">
                    <a:moveTo>
                      <a:pt x="24" y="0"/>
                    </a:moveTo>
                    <a:cubicBezTo>
                      <a:pt x="24" y="1"/>
                      <a:pt x="0" y="179"/>
                      <a:pt x="36" y="465"/>
                    </a:cubicBezTo>
                    <a:cubicBezTo>
                      <a:pt x="72" y="751"/>
                      <a:pt x="203" y="1132"/>
                      <a:pt x="453" y="1489"/>
                    </a:cubicBezTo>
                    <a:cubicBezTo>
                      <a:pt x="715" y="1846"/>
                      <a:pt x="988" y="2132"/>
                      <a:pt x="1203" y="2310"/>
                    </a:cubicBezTo>
                    <a:cubicBezTo>
                      <a:pt x="1429" y="2489"/>
                      <a:pt x="1560" y="2596"/>
                      <a:pt x="1560" y="2596"/>
                    </a:cubicBezTo>
                    <a:cubicBezTo>
                      <a:pt x="1560" y="2596"/>
                      <a:pt x="1453" y="2465"/>
                      <a:pt x="1286" y="2227"/>
                    </a:cubicBezTo>
                    <a:cubicBezTo>
                      <a:pt x="1131" y="2001"/>
                      <a:pt x="905" y="1703"/>
                      <a:pt x="667" y="1358"/>
                    </a:cubicBezTo>
                    <a:cubicBezTo>
                      <a:pt x="429" y="1012"/>
                      <a:pt x="250" y="691"/>
                      <a:pt x="155" y="441"/>
                    </a:cubicBezTo>
                    <a:cubicBezTo>
                      <a:pt x="60" y="179"/>
                      <a:pt x="24" y="1"/>
                      <a:pt x="2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4" name="Google Shape;304;p28"/>
              <p:cNvSpPr/>
              <p:nvPr/>
            </p:nvSpPr>
            <p:spPr>
              <a:xfrm>
                <a:off x="2866425" y="2238200"/>
                <a:ext cx="101225" cy="116500"/>
              </a:xfrm>
              <a:custGeom>
                <a:avLst/>
                <a:gdLst/>
                <a:ahLst/>
                <a:cxnLst/>
                <a:rect l="l" t="t" r="r" b="b"/>
                <a:pathLst>
                  <a:path w="4049" h="4660" extrusionOk="0">
                    <a:moveTo>
                      <a:pt x="3977" y="1"/>
                    </a:moveTo>
                    <a:cubicBezTo>
                      <a:pt x="3977" y="1"/>
                      <a:pt x="3941" y="417"/>
                      <a:pt x="3882" y="1084"/>
                    </a:cubicBezTo>
                    <a:cubicBezTo>
                      <a:pt x="3858" y="1429"/>
                      <a:pt x="3858" y="1846"/>
                      <a:pt x="3810" y="2263"/>
                    </a:cubicBezTo>
                    <a:cubicBezTo>
                      <a:pt x="3798" y="2346"/>
                      <a:pt x="3751" y="2394"/>
                      <a:pt x="3655" y="2429"/>
                    </a:cubicBezTo>
                    <a:cubicBezTo>
                      <a:pt x="3560" y="2453"/>
                      <a:pt x="3441" y="2453"/>
                      <a:pt x="3286" y="2549"/>
                    </a:cubicBezTo>
                    <a:cubicBezTo>
                      <a:pt x="3143" y="2632"/>
                      <a:pt x="3084" y="2799"/>
                      <a:pt x="3060" y="2930"/>
                    </a:cubicBezTo>
                    <a:cubicBezTo>
                      <a:pt x="3036" y="3084"/>
                      <a:pt x="3036" y="3203"/>
                      <a:pt x="3024" y="3322"/>
                    </a:cubicBezTo>
                    <a:cubicBezTo>
                      <a:pt x="2965" y="3799"/>
                      <a:pt x="2572" y="4144"/>
                      <a:pt x="2203" y="4323"/>
                    </a:cubicBezTo>
                    <a:cubicBezTo>
                      <a:pt x="1810" y="4513"/>
                      <a:pt x="1417" y="4525"/>
                      <a:pt x="1084" y="4525"/>
                    </a:cubicBezTo>
                    <a:cubicBezTo>
                      <a:pt x="762" y="4513"/>
                      <a:pt x="488" y="4477"/>
                      <a:pt x="298" y="4454"/>
                    </a:cubicBezTo>
                    <a:cubicBezTo>
                      <a:pt x="107" y="4418"/>
                      <a:pt x="0" y="4406"/>
                      <a:pt x="0" y="4406"/>
                    </a:cubicBezTo>
                    <a:lnTo>
                      <a:pt x="0" y="4406"/>
                    </a:lnTo>
                    <a:cubicBezTo>
                      <a:pt x="0" y="4406"/>
                      <a:pt x="107" y="4430"/>
                      <a:pt x="286" y="4477"/>
                    </a:cubicBezTo>
                    <a:cubicBezTo>
                      <a:pt x="465" y="4525"/>
                      <a:pt x="726" y="4585"/>
                      <a:pt x="1072" y="4632"/>
                    </a:cubicBezTo>
                    <a:cubicBezTo>
                      <a:pt x="1189" y="4648"/>
                      <a:pt x="1315" y="4659"/>
                      <a:pt x="1447" y="4659"/>
                    </a:cubicBezTo>
                    <a:cubicBezTo>
                      <a:pt x="1704" y="4659"/>
                      <a:pt x="1984" y="4619"/>
                      <a:pt x="2274" y="4501"/>
                    </a:cubicBezTo>
                    <a:cubicBezTo>
                      <a:pt x="2703" y="4323"/>
                      <a:pt x="3167" y="3930"/>
                      <a:pt x="3263" y="3346"/>
                    </a:cubicBezTo>
                    <a:cubicBezTo>
                      <a:pt x="3310" y="3072"/>
                      <a:pt x="3274" y="2810"/>
                      <a:pt x="3429" y="2727"/>
                    </a:cubicBezTo>
                    <a:cubicBezTo>
                      <a:pt x="3489" y="2680"/>
                      <a:pt x="3608" y="2668"/>
                      <a:pt x="3739" y="2620"/>
                    </a:cubicBezTo>
                    <a:cubicBezTo>
                      <a:pt x="3810" y="2608"/>
                      <a:pt x="3882" y="2560"/>
                      <a:pt x="3929" y="2501"/>
                    </a:cubicBezTo>
                    <a:cubicBezTo>
                      <a:pt x="3989" y="2441"/>
                      <a:pt x="4001" y="2370"/>
                      <a:pt x="4025" y="2310"/>
                    </a:cubicBezTo>
                    <a:cubicBezTo>
                      <a:pt x="4048" y="1834"/>
                      <a:pt x="4025" y="1441"/>
                      <a:pt x="4025" y="1108"/>
                    </a:cubicBezTo>
                    <a:cubicBezTo>
                      <a:pt x="3989" y="417"/>
                      <a:pt x="3977" y="1"/>
                      <a:pt x="397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5" name="Google Shape;305;p28"/>
              <p:cNvSpPr/>
              <p:nvPr/>
            </p:nvSpPr>
            <p:spPr>
              <a:xfrm>
                <a:off x="2961975" y="2262900"/>
                <a:ext cx="25325" cy="52850"/>
              </a:xfrm>
              <a:custGeom>
                <a:avLst/>
                <a:gdLst/>
                <a:ahLst/>
                <a:cxnLst/>
                <a:rect l="l" t="t" r="r" b="b"/>
                <a:pathLst>
                  <a:path w="1013" h="2114" extrusionOk="0">
                    <a:moveTo>
                      <a:pt x="1012" y="1"/>
                    </a:moveTo>
                    <a:cubicBezTo>
                      <a:pt x="1012" y="1"/>
                      <a:pt x="976" y="13"/>
                      <a:pt x="917" y="37"/>
                    </a:cubicBezTo>
                    <a:cubicBezTo>
                      <a:pt x="857" y="84"/>
                      <a:pt x="762" y="144"/>
                      <a:pt x="691" y="251"/>
                    </a:cubicBezTo>
                    <a:cubicBezTo>
                      <a:pt x="619" y="358"/>
                      <a:pt x="536" y="501"/>
                      <a:pt x="524" y="679"/>
                    </a:cubicBezTo>
                    <a:cubicBezTo>
                      <a:pt x="500" y="870"/>
                      <a:pt x="572" y="1060"/>
                      <a:pt x="619" y="1227"/>
                    </a:cubicBezTo>
                    <a:cubicBezTo>
                      <a:pt x="714" y="1537"/>
                      <a:pt x="536" y="1822"/>
                      <a:pt x="357" y="1953"/>
                    </a:cubicBezTo>
                    <a:cubicBezTo>
                      <a:pt x="262" y="2037"/>
                      <a:pt x="167" y="2061"/>
                      <a:pt x="107" y="2084"/>
                    </a:cubicBezTo>
                    <a:cubicBezTo>
                      <a:pt x="63" y="2093"/>
                      <a:pt x="26" y="2096"/>
                      <a:pt x="9" y="2096"/>
                    </a:cubicBezTo>
                    <a:lnTo>
                      <a:pt x="9" y="2096"/>
                    </a:lnTo>
                    <a:cubicBezTo>
                      <a:pt x="6" y="2095"/>
                      <a:pt x="4" y="2095"/>
                      <a:pt x="2" y="2095"/>
                    </a:cubicBezTo>
                    <a:cubicBezTo>
                      <a:pt x="1" y="2095"/>
                      <a:pt x="0" y="2095"/>
                      <a:pt x="0" y="2096"/>
                    </a:cubicBezTo>
                    <a:cubicBezTo>
                      <a:pt x="0" y="2096"/>
                      <a:pt x="3" y="2096"/>
                      <a:pt x="9" y="2096"/>
                    </a:cubicBezTo>
                    <a:lnTo>
                      <a:pt x="9" y="2096"/>
                    </a:lnTo>
                    <a:cubicBezTo>
                      <a:pt x="27" y="2100"/>
                      <a:pt x="73" y="2114"/>
                      <a:pt x="142" y="2114"/>
                    </a:cubicBezTo>
                    <a:cubicBezTo>
                      <a:pt x="211" y="2114"/>
                      <a:pt x="304" y="2100"/>
                      <a:pt x="417" y="2049"/>
                    </a:cubicBezTo>
                    <a:cubicBezTo>
                      <a:pt x="536" y="1989"/>
                      <a:pt x="691" y="1906"/>
                      <a:pt x="774" y="1739"/>
                    </a:cubicBezTo>
                    <a:cubicBezTo>
                      <a:pt x="881" y="1584"/>
                      <a:pt x="893" y="1346"/>
                      <a:pt x="834" y="1156"/>
                    </a:cubicBezTo>
                    <a:cubicBezTo>
                      <a:pt x="774" y="965"/>
                      <a:pt x="714" y="810"/>
                      <a:pt x="714" y="679"/>
                    </a:cubicBezTo>
                    <a:cubicBezTo>
                      <a:pt x="714" y="549"/>
                      <a:pt x="750" y="418"/>
                      <a:pt x="798" y="310"/>
                    </a:cubicBezTo>
                    <a:cubicBezTo>
                      <a:pt x="834" y="203"/>
                      <a:pt x="893" y="120"/>
                      <a:pt x="941" y="72"/>
                    </a:cubicBezTo>
                    <a:lnTo>
                      <a:pt x="1012"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6" name="Google Shape;306;p28"/>
              <p:cNvSpPr/>
              <p:nvPr/>
            </p:nvSpPr>
            <p:spPr>
              <a:xfrm>
                <a:off x="3109000" y="1947700"/>
                <a:ext cx="270900" cy="134400"/>
              </a:xfrm>
              <a:custGeom>
                <a:avLst/>
                <a:gdLst/>
                <a:ahLst/>
                <a:cxnLst/>
                <a:rect l="l" t="t" r="r" b="b"/>
                <a:pathLst>
                  <a:path w="10836" h="5376" extrusionOk="0">
                    <a:moveTo>
                      <a:pt x="10835" y="0"/>
                    </a:moveTo>
                    <a:lnTo>
                      <a:pt x="9407" y="1310"/>
                    </a:lnTo>
                    <a:cubicBezTo>
                      <a:pt x="9181" y="1512"/>
                      <a:pt x="8942" y="1727"/>
                      <a:pt x="8692" y="1965"/>
                    </a:cubicBezTo>
                    <a:cubicBezTo>
                      <a:pt x="8573" y="2060"/>
                      <a:pt x="8442" y="2203"/>
                      <a:pt x="8311" y="2322"/>
                    </a:cubicBezTo>
                    <a:cubicBezTo>
                      <a:pt x="8168" y="2441"/>
                      <a:pt x="8026" y="2560"/>
                      <a:pt x="7859" y="2584"/>
                    </a:cubicBezTo>
                    <a:cubicBezTo>
                      <a:pt x="7829" y="2590"/>
                      <a:pt x="7798" y="2592"/>
                      <a:pt x="7767" y="2592"/>
                    </a:cubicBezTo>
                    <a:cubicBezTo>
                      <a:pt x="7526" y="2592"/>
                      <a:pt x="7232" y="2447"/>
                      <a:pt x="6902" y="2447"/>
                    </a:cubicBezTo>
                    <a:cubicBezTo>
                      <a:pt x="6822" y="2447"/>
                      <a:pt x="6740" y="2456"/>
                      <a:pt x="6656" y="2477"/>
                    </a:cubicBezTo>
                    <a:cubicBezTo>
                      <a:pt x="6192" y="2572"/>
                      <a:pt x="5811" y="2881"/>
                      <a:pt x="5513" y="3227"/>
                    </a:cubicBezTo>
                    <a:cubicBezTo>
                      <a:pt x="5216" y="3584"/>
                      <a:pt x="4990" y="3965"/>
                      <a:pt x="4716" y="4286"/>
                    </a:cubicBezTo>
                    <a:cubicBezTo>
                      <a:pt x="4454" y="4608"/>
                      <a:pt x="4144" y="4846"/>
                      <a:pt x="3799" y="5001"/>
                    </a:cubicBezTo>
                    <a:cubicBezTo>
                      <a:pt x="3404" y="5168"/>
                      <a:pt x="3003" y="5226"/>
                      <a:pt x="2625" y="5226"/>
                    </a:cubicBezTo>
                    <a:cubicBezTo>
                      <a:pt x="2330" y="5226"/>
                      <a:pt x="2049" y="5191"/>
                      <a:pt x="1799" y="5144"/>
                    </a:cubicBezTo>
                    <a:cubicBezTo>
                      <a:pt x="1239" y="5025"/>
                      <a:pt x="787" y="4846"/>
                      <a:pt x="477" y="4751"/>
                    </a:cubicBezTo>
                    <a:cubicBezTo>
                      <a:pt x="168" y="4632"/>
                      <a:pt x="1" y="4572"/>
                      <a:pt x="1" y="4572"/>
                    </a:cubicBezTo>
                    <a:lnTo>
                      <a:pt x="1" y="4572"/>
                    </a:lnTo>
                    <a:cubicBezTo>
                      <a:pt x="1" y="4572"/>
                      <a:pt x="168" y="4644"/>
                      <a:pt x="465" y="4775"/>
                    </a:cubicBezTo>
                    <a:cubicBezTo>
                      <a:pt x="775" y="4905"/>
                      <a:pt x="1203" y="5108"/>
                      <a:pt x="1787" y="5251"/>
                    </a:cubicBezTo>
                    <a:cubicBezTo>
                      <a:pt x="2080" y="5318"/>
                      <a:pt x="2421" y="5376"/>
                      <a:pt x="2786" y="5376"/>
                    </a:cubicBezTo>
                    <a:cubicBezTo>
                      <a:pt x="3132" y="5376"/>
                      <a:pt x="3500" y="5324"/>
                      <a:pt x="3870" y="5179"/>
                    </a:cubicBezTo>
                    <a:cubicBezTo>
                      <a:pt x="4239" y="5048"/>
                      <a:pt x="4597" y="4775"/>
                      <a:pt x="4882" y="4429"/>
                    </a:cubicBezTo>
                    <a:cubicBezTo>
                      <a:pt x="5168" y="4108"/>
                      <a:pt x="5406" y="3715"/>
                      <a:pt x="5692" y="3393"/>
                    </a:cubicBezTo>
                    <a:cubicBezTo>
                      <a:pt x="5966" y="3060"/>
                      <a:pt x="6311" y="2798"/>
                      <a:pt x="6704" y="2703"/>
                    </a:cubicBezTo>
                    <a:cubicBezTo>
                      <a:pt x="6774" y="2689"/>
                      <a:pt x="6847" y="2682"/>
                      <a:pt x="6920" y="2682"/>
                    </a:cubicBezTo>
                    <a:cubicBezTo>
                      <a:pt x="7033" y="2682"/>
                      <a:pt x="7148" y="2698"/>
                      <a:pt x="7264" y="2727"/>
                    </a:cubicBezTo>
                    <a:cubicBezTo>
                      <a:pt x="7397" y="2752"/>
                      <a:pt x="7547" y="2782"/>
                      <a:pt x="7703" y="2782"/>
                    </a:cubicBezTo>
                    <a:cubicBezTo>
                      <a:pt x="7770" y="2782"/>
                      <a:pt x="7838" y="2777"/>
                      <a:pt x="7907" y="2762"/>
                    </a:cubicBezTo>
                    <a:cubicBezTo>
                      <a:pt x="8133" y="2703"/>
                      <a:pt x="8288" y="2572"/>
                      <a:pt x="8430" y="2441"/>
                    </a:cubicBezTo>
                    <a:lnTo>
                      <a:pt x="8811" y="2048"/>
                    </a:lnTo>
                    <a:lnTo>
                      <a:pt x="9502" y="1369"/>
                    </a:lnTo>
                    <a:cubicBezTo>
                      <a:pt x="10335" y="512"/>
                      <a:pt x="10835" y="0"/>
                      <a:pt x="1083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7" name="Google Shape;307;p28"/>
              <p:cNvSpPr/>
              <p:nvPr/>
            </p:nvSpPr>
            <p:spPr>
              <a:xfrm>
                <a:off x="3293850" y="1989950"/>
                <a:ext cx="95875" cy="39625"/>
              </a:xfrm>
              <a:custGeom>
                <a:avLst/>
                <a:gdLst/>
                <a:ahLst/>
                <a:cxnLst/>
                <a:rect l="l" t="t" r="r" b="b"/>
                <a:pathLst>
                  <a:path w="3835" h="1585" extrusionOk="0">
                    <a:moveTo>
                      <a:pt x="3834" y="1"/>
                    </a:moveTo>
                    <a:cubicBezTo>
                      <a:pt x="3834" y="1"/>
                      <a:pt x="3775" y="1"/>
                      <a:pt x="3656" y="25"/>
                    </a:cubicBezTo>
                    <a:cubicBezTo>
                      <a:pt x="3549" y="25"/>
                      <a:pt x="3382" y="48"/>
                      <a:pt x="3191" y="108"/>
                    </a:cubicBezTo>
                    <a:cubicBezTo>
                      <a:pt x="3013" y="179"/>
                      <a:pt x="2787" y="287"/>
                      <a:pt x="2584" y="465"/>
                    </a:cubicBezTo>
                    <a:cubicBezTo>
                      <a:pt x="2477" y="560"/>
                      <a:pt x="2382" y="656"/>
                      <a:pt x="2298" y="775"/>
                    </a:cubicBezTo>
                    <a:cubicBezTo>
                      <a:pt x="2227" y="882"/>
                      <a:pt x="2144" y="989"/>
                      <a:pt x="2048" y="1037"/>
                    </a:cubicBezTo>
                    <a:cubicBezTo>
                      <a:pt x="1941" y="1072"/>
                      <a:pt x="1787" y="1108"/>
                      <a:pt x="1656" y="1132"/>
                    </a:cubicBezTo>
                    <a:cubicBezTo>
                      <a:pt x="1525" y="1168"/>
                      <a:pt x="1382" y="1191"/>
                      <a:pt x="1275" y="1227"/>
                    </a:cubicBezTo>
                    <a:cubicBezTo>
                      <a:pt x="1036" y="1287"/>
                      <a:pt x="810" y="1346"/>
                      <a:pt x="620" y="1406"/>
                    </a:cubicBezTo>
                    <a:cubicBezTo>
                      <a:pt x="227" y="1513"/>
                      <a:pt x="1" y="1584"/>
                      <a:pt x="1" y="1584"/>
                    </a:cubicBezTo>
                    <a:cubicBezTo>
                      <a:pt x="1" y="1584"/>
                      <a:pt x="239" y="1549"/>
                      <a:pt x="632" y="1513"/>
                    </a:cubicBezTo>
                    <a:cubicBezTo>
                      <a:pt x="810" y="1477"/>
                      <a:pt x="1048" y="1453"/>
                      <a:pt x="1298" y="1406"/>
                    </a:cubicBezTo>
                    <a:cubicBezTo>
                      <a:pt x="1429" y="1370"/>
                      <a:pt x="1572" y="1358"/>
                      <a:pt x="1703" y="1334"/>
                    </a:cubicBezTo>
                    <a:cubicBezTo>
                      <a:pt x="1834" y="1299"/>
                      <a:pt x="1989" y="1299"/>
                      <a:pt x="2144" y="1227"/>
                    </a:cubicBezTo>
                    <a:cubicBezTo>
                      <a:pt x="2322" y="1156"/>
                      <a:pt x="2418" y="989"/>
                      <a:pt x="2489" y="882"/>
                    </a:cubicBezTo>
                    <a:cubicBezTo>
                      <a:pt x="2560" y="763"/>
                      <a:pt x="2644" y="679"/>
                      <a:pt x="2727" y="584"/>
                    </a:cubicBezTo>
                    <a:cubicBezTo>
                      <a:pt x="2894" y="406"/>
                      <a:pt x="3084" y="287"/>
                      <a:pt x="3251" y="203"/>
                    </a:cubicBezTo>
                    <a:cubicBezTo>
                      <a:pt x="3418" y="108"/>
                      <a:pt x="3561" y="60"/>
                      <a:pt x="3668" y="37"/>
                    </a:cubicBezTo>
                    <a:cubicBezTo>
                      <a:pt x="3775" y="25"/>
                      <a:pt x="3834" y="1"/>
                      <a:pt x="383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8" name="Google Shape;308;p28"/>
              <p:cNvSpPr/>
              <p:nvPr/>
            </p:nvSpPr>
            <p:spPr>
              <a:xfrm>
                <a:off x="3836475" y="1876850"/>
                <a:ext cx="347400" cy="375075"/>
              </a:xfrm>
              <a:custGeom>
                <a:avLst/>
                <a:gdLst/>
                <a:ahLst/>
                <a:cxnLst/>
                <a:rect l="l" t="t" r="r" b="b"/>
                <a:pathLst>
                  <a:path w="13896" h="15003" extrusionOk="0">
                    <a:moveTo>
                      <a:pt x="1" y="0"/>
                    </a:moveTo>
                    <a:cubicBezTo>
                      <a:pt x="1" y="1"/>
                      <a:pt x="239" y="167"/>
                      <a:pt x="679" y="453"/>
                    </a:cubicBezTo>
                    <a:cubicBezTo>
                      <a:pt x="906" y="596"/>
                      <a:pt x="1191" y="762"/>
                      <a:pt x="1489" y="989"/>
                    </a:cubicBezTo>
                    <a:cubicBezTo>
                      <a:pt x="1787" y="1191"/>
                      <a:pt x="2144" y="1429"/>
                      <a:pt x="2513" y="1715"/>
                    </a:cubicBezTo>
                    <a:cubicBezTo>
                      <a:pt x="2906" y="2001"/>
                      <a:pt x="3299" y="2298"/>
                      <a:pt x="3739" y="2656"/>
                    </a:cubicBezTo>
                    <a:cubicBezTo>
                      <a:pt x="4168" y="2989"/>
                      <a:pt x="4596" y="3382"/>
                      <a:pt x="5073" y="3787"/>
                    </a:cubicBezTo>
                    <a:cubicBezTo>
                      <a:pt x="6001" y="4596"/>
                      <a:pt x="6978" y="5537"/>
                      <a:pt x="7942" y="6585"/>
                    </a:cubicBezTo>
                    <a:cubicBezTo>
                      <a:pt x="8918" y="7620"/>
                      <a:pt x="9776" y="8680"/>
                      <a:pt x="10526" y="9656"/>
                    </a:cubicBezTo>
                    <a:cubicBezTo>
                      <a:pt x="10895" y="10168"/>
                      <a:pt x="11252" y="10633"/>
                      <a:pt x="11550" y="11085"/>
                    </a:cubicBezTo>
                    <a:cubicBezTo>
                      <a:pt x="11859" y="11538"/>
                      <a:pt x="12121" y="11966"/>
                      <a:pt x="12383" y="12371"/>
                    </a:cubicBezTo>
                    <a:cubicBezTo>
                      <a:pt x="12633" y="12764"/>
                      <a:pt x="12848" y="13133"/>
                      <a:pt x="13038" y="13454"/>
                    </a:cubicBezTo>
                    <a:cubicBezTo>
                      <a:pt x="13229" y="13776"/>
                      <a:pt x="13395" y="14050"/>
                      <a:pt x="13514" y="14288"/>
                    </a:cubicBezTo>
                    <a:cubicBezTo>
                      <a:pt x="13764" y="14752"/>
                      <a:pt x="13895" y="15002"/>
                      <a:pt x="13895" y="15002"/>
                    </a:cubicBezTo>
                    <a:cubicBezTo>
                      <a:pt x="13895" y="15002"/>
                      <a:pt x="13800" y="14740"/>
                      <a:pt x="13633" y="14288"/>
                    </a:cubicBezTo>
                    <a:cubicBezTo>
                      <a:pt x="13538" y="14038"/>
                      <a:pt x="13419" y="13740"/>
                      <a:pt x="13252" y="13395"/>
                    </a:cubicBezTo>
                    <a:cubicBezTo>
                      <a:pt x="13098" y="13050"/>
                      <a:pt x="12931" y="12657"/>
                      <a:pt x="12705" y="12240"/>
                    </a:cubicBezTo>
                    <a:cubicBezTo>
                      <a:pt x="12478" y="11800"/>
                      <a:pt x="12240" y="11347"/>
                      <a:pt x="11966" y="10871"/>
                    </a:cubicBezTo>
                    <a:cubicBezTo>
                      <a:pt x="11693" y="10371"/>
                      <a:pt x="11371" y="9883"/>
                      <a:pt x="11026" y="9347"/>
                    </a:cubicBezTo>
                    <a:cubicBezTo>
                      <a:pt x="10311" y="8311"/>
                      <a:pt x="9466" y="7204"/>
                      <a:pt x="8478" y="6132"/>
                    </a:cubicBezTo>
                    <a:cubicBezTo>
                      <a:pt x="7490" y="5061"/>
                      <a:pt x="6454" y="4144"/>
                      <a:pt x="5478" y="3346"/>
                    </a:cubicBezTo>
                    <a:cubicBezTo>
                      <a:pt x="4966" y="2965"/>
                      <a:pt x="4489" y="2608"/>
                      <a:pt x="4037" y="2298"/>
                    </a:cubicBezTo>
                    <a:cubicBezTo>
                      <a:pt x="3573" y="1965"/>
                      <a:pt x="3120" y="1703"/>
                      <a:pt x="2727" y="1441"/>
                    </a:cubicBezTo>
                    <a:cubicBezTo>
                      <a:pt x="2322" y="1179"/>
                      <a:pt x="1929" y="989"/>
                      <a:pt x="1608" y="810"/>
                    </a:cubicBezTo>
                    <a:cubicBezTo>
                      <a:pt x="1275" y="608"/>
                      <a:pt x="977" y="477"/>
                      <a:pt x="739" y="358"/>
                    </a:cubicBezTo>
                    <a:cubicBezTo>
                      <a:pt x="263" y="120"/>
                      <a:pt x="1" y="1"/>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9" name="Google Shape;309;p28"/>
              <p:cNvSpPr/>
              <p:nvPr/>
            </p:nvSpPr>
            <p:spPr>
              <a:xfrm>
                <a:off x="4055550" y="1968825"/>
                <a:ext cx="92000" cy="101525"/>
              </a:xfrm>
              <a:custGeom>
                <a:avLst/>
                <a:gdLst/>
                <a:ahLst/>
                <a:cxnLst/>
                <a:rect l="l" t="t" r="r" b="b"/>
                <a:pathLst>
                  <a:path w="3680" h="4061" extrusionOk="0">
                    <a:moveTo>
                      <a:pt x="1" y="0"/>
                    </a:moveTo>
                    <a:cubicBezTo>
                      <a:pt x="1" y="1"/>
                      <a:pt x="167" y="286"/>
                      <a:pt x="465" y="679"/>
                    </a:cubicBezTo>
                    <a:cubicBezTo>
                      <a:pt x="751" y="1084"/>
                      <a:pt x="1167" y="1632"/>
                      <a:pt x="1668" y="2191"/>
                    </a:cubicBezTo>
                    <a:cubicBezTo>
                      <a:pt x="2168" y="2739"/>
                      <a:pt x="2680" y="3215"/>
                      <a:pt x="3049" y="3537"/>
                    </a:cubicBezTo>
                    <a:cubicBezTo>
                      <a:pt x="3430" y="3870"/>
                      <a:pt x="3680" y="4060"/>
                      <a:pt x="3680" y="4060"/>
                    </a:cubicBezTo>
                    <a:cubicBezTo>
                      <a:pt x="3680" y="4060"/>
                      <a:pt x="3573" y="3763"/>
                      <a:pt x="3323" y="3322"/>
                    </a:cubicBezTo>
                    <a:cubicBezTo>
                      <a:pt x="3084" y="2870"/>
                      <a:pt x="2715" y="2275"/>
                      <a:pt x="2191" y="1715"/>
                    </a:cubicBezTo>
                    <a:cubicBezTo>
                      <a:pt x="1668" y="1143"/>
                      <a:pt x="1120" y="715"/>
                      <a:pt x="703" y="429"/>
                    </a:cubicBezTo>
                    <a:cubicBezTo>
                      <a:pt x="286" y="143"/>
                      <a:pt x="1" y="1"/>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0" name="Google Shape;310;p28"/>
              <p:cNvSpPr/>
              <p:nvPr/>
            </p:nvSpPr>
            <p:spPr>
              <a:xfrm>
                <a:off x="4118050" y="1960500"/>
                <a:ext cx="47075" cy="58950"/>
              </a:xfrm>
              <a:custGeom>
                <a:avLst/>
                <a:gdLst/>
                <a:ahLst/>
                <a:cxnLst/>
                <a:rect l="l" t="t" r="r" b="b"/>
                <a:pathLst>
                  <a:path w="1883" h="2358" extrusionOk="0">
                    <a:moveTo>
                      <a:pt x="1" y="0"/>
                    </a:moveTo>
                    <a:cubicBezTo>
                      <a:pt x="1" y="0"/>
                      <a:pt x="49" y="203"/>
                      <a:pt x="168" y="453"/>
                    </a:cubicBezTo>
                    <a:cubicBezTo>
                      <a:pt x="287" y="703"/>
                      <a:pt x="465" y="1048"/>
                      <a:pt x="715" y="1357"/>
                    </a:cubicBezTo>
                    <a:cubicBezTo>
                      <a:pt x="965" y="1667"/>
                      <a:pt x="1263" y="1929"/>
                      <a:pt x="1489" y="2084"/>
                    </a:cubicBezTo>
                    <a:cubicBezTo>
                      <a:pt x="1715" y="2262"/>
                      <a:pt x="1882" y="2358"/>
                      <a:pt x="1882" y="2358"/>
                    </a:cubicBezTo>
                    <a:cubicBezTo>
                      <a:pt x="1882" y="2358"/>
                      <a:pt x="1858" y="2167"/>
                      <a:pt x="1775" y="1881"/>
                    </a:cubicBezTo>
                    <a:cubicBezTo>
                      <a:pt x="1680" y="1607"/>
                      <a:pt x="1537" y="1238"/>
                      <a:pt x="1263" y="917"/>
                    </a:cubicBezTo>
                    <a:cubicBezTo>
                      <a:pt x="1001" y="584"/>
                      <a:pt x="692" y="357"/>
                      <a:pt x="430" y="214"/>
                    </a:cubicBezTo>
                    <a:cubicBezTo>
                      <a:pt x="180" y="60"/>
                      <a:pt x="1" y="0"/>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1" name="Google Shape;311;p28"/>
              <p:cNvSpPr/>
              <p:nvPr/>
            </p:nvSpPr>
            <p:spPr>
              <a:xfrm>
                <a:off x="2483025" y="1774950"/>
                <a:ext cx="1815750" cy="1529175"/>
              </a:xfrm>
              <a:custGeom>
                <a:avLst/>
                <a:gdLst/>
                <a:ahLst/>
                <a:cxnLst/>
                <a:rect l="l" t="t" r="r" b="b"/>
                <a:pathLst>
                  <a:path w="72630" h="61167" extrusionOk="0">
                    <a:moveTo>
                      <a:pt x="62423" y="3596"/>
                    </a:moveTo>
                    <a:cubicBezTo>
                      <a:pt x="62491" y="3596"/>
                      <a:pt x="62561" y="3614"/>
                      <a:pt x="62616" y="3660"/>
                    </a:cubicBezTo>
                    <a:cubicBezTo>
                      <a:pt x="62687" y="3707"/>
                      <a:pt x="62735" y="3803"/>
                      <a:pt x="62759" y="3886"/>
                    </a:cubicBezTo>
                    <a:lnTo>
                      <a:pt x="64199" y="18090"/>
                    </a:lnTo>
                    <a:cubicBezTo>
                      <a:pt x="64199" y="18209"/>
                      <a:pt x="64247" y="18304"/>
                      <a:pt x="64283" y="18412"/>
                    </a:cubicBezTo>
                    <a:lnTo>
                      <a:pt x="71879" y="33652"/>
                    </a:lnTo>
                    <a:cubicBezTo>
                      <a:pt x="71939" y="33771"/>
                      <a:pt x="71915" y="33902"/>
                      <a:pt x="71831" y="34009"/>
                    </a:cubicBezTo>
                    <a:lnTo>
                      <a:pt x="68593" y="37819"/>
                    </a:lnTo>
                    <a:cubicBezTo>
                      <a:pt x="68545" y="37866"/>
                      <a:pt x="68498" y="37926"/>
                      <a:pt x="68474" y="37985"/>
                    </a:cubicBezTo>
                    <a:lnTo>
                      <a:pt x="63735" y="46820"/>
                    </a:lnTo>
                    <a:cubicBezTo>
                      <a:pt x="63723" y="46832"/>
                      <a:pt x="63723" y="46856"/>
                      <a:pt x="63711" y="46867"/>
                    </a:cubicBezTo>
                    <a:lnTo>
                      <a:pt x="59877" y="51999"/>
                    </a:lnTo>
                    <a:cubicBezTo>
                      <a:pt x="59818" y="52094"/>
                      <a:pt x="59735" y="52130"/>
                      <a:pt x="59627" y="52130"/>
                    </a:cubicBezTo>
                    <a:cubicBezTo>
                      <a:pt x="59508" y="52130"/>
                      <a:pt x="59425" y="52094"/>
                      <a:pt x="59366" y="52011"/>
                    </a:cubicBezTo>
                    <a:lnTo>
                      <a:pt x="58389" y="50856"/>
                    </a:lnTo>
                    <a:cubicBezTo>
                      <a:pt x="58318" y="50761"/>
                      <a:pt x="58294" y="50630"/>
                      <a:pt x="58330" y="50523"/>
                    </a:cubicBezTo>
                    <a:lnTo>
                      <a:pt x="59306" y="47879"/>
                    </a:lnTo>
                    <a:cubicBezTo>
                      <a:pt x="59377" y="47653"/>
                      <a:pt x="59377" y="47415"/>
                      <a:pt x="59282" y="47213"/>
                    </a:cubicBezTo>
                    <a:lnTo>
                      <a:pt x="57722" y="43188"/>
                    </a:lnTo>
                    <a:cubicBezTo>
                      <a:pt x="57699" y="43117"/>
                      <a:pt x="57699" y="43022"/>
                      <a:pt x="57722" y="42950"/>
                    </a:cubicBezTo>
                    <a:lnTo>
                      <a:pt x="58473" y="40902"/>
                    </a:lnTo>
                    <a:cubicBezTo>
                      <a:pt x="58544" y="40664"/>
                      <a:pt x="58532" y="40390"/>
                      <a:pt x="58425" y="40176"/>
                    </a:cubicBezTo>
                    <a:lnTo>
                      <a:pt x="57318" y="37902"/>
                    </a:lnTo>
                    <a:cubicBezTo>
                      <a:pt x="57306" y="37878"/>
                      <a:pt x="57294" y="37819"/>
                      <a:pt x="57294" y="37771"/>
                    </a:cubicBezTo>
                    <a:lnTo>
                      <a:pt x="57258" y="34366"/>
                    </a:lnTo>
                    <a:cubicBezTo>
                      <a:pt x="57258" y="34306"/>
                      <a:pt x="57258" y="34247"/>
                      <a:pt x="57246" y="34187"/>
                    </a:cubicBezTo>
                    <a:lnTo>
                      <a:pt x="57139" y="33699"/>
                    </a:lnTo>
                    <a:cubicBezTo>
                      <a:pt x="57080" y="33413"/>
                      <a:pt x="56889" y="33175"/>
                      <a:pt x="56627" y="33044"/>
                    </a:cubicBezTo>
                    <a:cubicBezTo>
                      <a:pt x="56484" y="32985"/>
                      <a:pt x="56353" y="32949"/>
                      <a:pt x="56222" y="32949"/>
                    </a:cubicBezTo>
                    <a:cubicBezTo>
                      <a:pt x="56067" y="32949"/>
                      <a:pt x="55925" y="32997"/>
                      <a:pt x="55817" y="33092"/>
                    </a:cubicBezTo>
                    <a:lnTo>
                      <a:pt x="55627" y="33187"/>
                    </a:lnTo>
                    <a:cubicBezTo>
                      <a:pt x="55579" y="33219"/>
                      <a:pt x="55521" y="33235"/>
                      <a:pt x="55466" y="33235"/>
                    </a:cubicBezTo>
                    <a:cubicBezTo>
                      <a:pt x="55439" y="33235"/>
                      <a:pt x="55413" y="33231"/>
                      <a:pt x="55389" y="33223"/>
                    </a:cubicBezTo>
                    <a:cubicBezTo>
                      <a:pt x="55195" y="33159"/>
                      <a:pt x="54932" y="33128"/>
                      <a:pt x="54605" y="33128"/>
                    </a:cubicBezTo>
                    <a:cubicBezTo>
                      <a:pt x="53825" y="33128"/>
                      <a:pt x="52677" y="33304"/>
                      <a:pt x="51210" y="33640"/>
                    </a:cubicBezTo>
                    <a:cubicBezTo>
                      <a:pt x="50840" y="33724"/>
                      <a:pt x="50469" y="33762"/>
                      <a:pt x="50101" y="33762"/>
                    </a:cubicBezTo>
                    <a:cubicBezTo>
                      <a:pt x="47301" y="33762"/>
                      <a:pt x="44650" y="31563"/>
                      <a:pt x="43840" y="30806"/>
                    </a:cubicBezTo>
                    <a:cubicBezTo>
                      <a:pt x="43745" y="30723"/>
                      <a:pt x="43721" y="30604"/>
                      <a:pt x="43745" y="30484"/>
                    </a:cubicBezTo>
                    <a:lnTo>
                      <a:pt x="44566" y="27258"/>
                    </a:lnTo>
                    <a:cubicBezTo>
                      <a:pt x="44626" y="27032"/>
                      <a:pt x="44602" y="26782"/>
                      <a:pt x="44483" y="26567"/>
                    </a:cubicBezTo>
                    <a:lnTo>
                      <a:pt x="42887" y="23698"/>
                    </a:lnTo>
                    <a:cubicBezTo>
                      <a:pt x="42816" y="23567"/>
                      <a:pt x="42828" y="23400"/>
                      <a:pt x="42947" y="23293"/>
                    </a:cubicBezTo>
                    <a:lnTo>
                      <a:pt x="46352" y="20186"/>
                    </a:lnTo>
                    <a:lnTo>
                      <a:pt x="49186" y="18066"/>
                    </a:lnTo>
                    <a:cubicBezTo>
                      <a:pt x="49221" y="18042"/>
                      <a:pt x="49281" y="18007"/>
                      <a:pt x="49340" y="18007"/>
                    </a:cubicBezTo>
                    <a:lnTo>
                      <a:pt x="55055" y="17495"/>
                    </a:lnTo>
                    <a:cubicBezTo>
                      <a:pt x="55073" y="17488"/>
                      <a:pt x="55090" y="17485"/>
                      <a:pt x="55108" y="17485"/>
                    </a:cubicBezTo>
                    <a:cubicBezTo>
                      <a:pt x="55150" y="17485"/>
                      <a:pt x="55192" y="17502"/>
                      <a:pt x="55234" y="17519"/>
                    </a:cubicBezTo>
                    <a:lnTo>
                      <a:pt x="57794" y="18828"/>
                    </a:lnTo>
                    <a:cubicBezTo>
                      <a:pt x="57935" y="18909"/>
                      <a:pt x="58093" y="18938"/>
                      <a:pt x="58246" y="18938"/>
                    </a:cubicBezTo>
                    <a:cubicBezTo>
                      <a:pt x="58274" y="18938"/>
                      <a:pt x="58302" y="18937"/>
                      <a:pt x="58330" y="18935"/>
                    </a:cubicBezTo>
                    <a:lnTo>
                      <a:pt x="59580" y="18804"/>
                    </a:lnTo>
                    <a:cubicBezTo>
                      <a:pt x="59901" y="18769"/>
                      <a:pt x="60163" y="18578"/>
                      <a:pt x="60318" y="18304"/>
                    </a:cubicBezTo>
                    <a:cubicBezTo>
                      <a:pt x="60449" y="18042"/>
                      <a:pt x="60461" y="17709"/>
                      <a:pt x="60318" y="17435"/>
                    </a:cubicBezTo>
                    <a:lnTo>
                      <a:pt x="60151" y="17114"/>
                    </a:lnTo>
                    <a:cubicBezTo>
                      <a:pt x="60056" y="16959"/>
                      <a:pt x="59937" y="16816"/>
                      <a:pt x="59782" y="16733"/>
                    </a:cubicBezTo>
                    <a:lnTo>
                      <a:pt x="58270" y="15864"/>
                    </a:lnTo>
                    <a:cubicBezTo>
                      <a:pt x="58246" y="15852"/>
                      <a:pt x="58211" y="15828"/>
                      <a:pt x="58199" y="15804"/>
                    </a:cubicBezTo>
                    <a:lnTo>
                      <a:pt x="57770" y="15375"/>
                    </a:lnTo>
                    <a:cubicBezTo>
                      <a:pt x="57585" y="15190"/>
                      <a:pt x="57343" y="15101"/>
                      <a:pt x="57098" y="15101"/>
                    </a:cubicBezTo>
                    <a:cubicBezTo>
                      <a:pt x="57044" y="15101"/>
                      <a:pt x="56990" y="15105"/>
                      <a:pt x="56937" y="15114"/>
                    </a:cubicBezTo>
                    <a:lnTo>
                      <a:pt x="55639" y="15316"/>
                    </a:lnTo>
                    <a:cubicBezTo>
                      <a:pt x="55621" y="15319"/>
                      <a:pt x="55605" y="15321"/>
                      <a:pt x="55589" y="15321"/>
                    </a:cubicBezTo>
                    <a:cubicBezTo>
                      <a:pt x="55550" y="15321"/>
                      <a:pt x="55514" y="15312"/>
                      <a:pt x="55472" y="15304"/>
                    </a:cubicBezTo>
                    <a:lnTo>
                      <a:pt x="54734" y="15030"/>
                    </a:lnTo>
                    <a:cubicBezTo>
                      <a:pt x="54651" y="15006"/>
                      <a:pt x="54591" y="14947"/>
                      <a:pt x="54555" y="14875"/>
                    </a:cubicBezTo>
                    <a:lnTo>
                      <a:pt x="54282" y="14352"/>
                    </a:lnTo>
                    <a:cubicBezTo>
                      <a:pt x="54114" y="14032"/>
                      <a:pt x="53786" y="13844"/>
                      <a:pt x="53444" y="13844"/>
                    </a:cubicBezTo>
                    <a:cubicBezTo>
                      <a:pt x="53301" y="13844"/>
                      <a:pt x="53156" y="13877"/>
                      <a:pt x="53019" y="13947"/>
                    </a:cubicBezTo>
                    <a:lnTo>
                      <a:pt x="52769" y="14078"/>
                    </a:lnTo>
                    <a:cubicBezTo>
                      <a:pt x="52722" y="14101"/>
                      <a:pt x="52671" y="14113"/>
                      <a:pt x="52622" y="14113"/>
                    </a:cubicBezTo>
                    <a:cubicBezTo>
                      <a:pt x="52573" y="14113"/>
                      <a:pt x="52525" y="14101"/>
                      <a:pt x="52484" y="14078"/>
                    </a:cubicBezTo>
                    <a:lnTo>
                      <a:pt x="51841" y="13780"/>
                    </a:lnTo>
                    <a:cubicBezTo>
                      <a:pt x="51718" y="13721"/>
                      <a:pt x="51580" y="13691"/>
                      <a:pt x="51441" y="13691"/>
                    </a:cubicBezTo>
                    <a:cubicBezTo>
                      <a:pt x="51271" y="13691"/>
                      <a:pt x="51098" y="13736"/>
                      <a:pt x="50948" y="13828"/>
                    </a:cubicBezTo>
                    <a:cubicBezTo>
                      <a:pt x="50686" y="13994"/>
                      <a:pt x="50519" y="14292"/>
                      <a:pt x="50507" y="14602"/>
                    </a:cubicBezTo>
                    <a:lnTo>
                      <a:pt x="50483" y="15054"/>
                    </a:lnTo>
                    <a:cubicBezTo>
                      <a:pt x="50472" y="15125"/>
                      <a:pt x="50460" y="15197"/>
                      <a:pt x="50400" y="15256"/>
                    </a:cubicBezTo>
                    <a:cubicBezTo>
                      <a:pt x="50091" y="15602"/>
                      <a:pt x="49269" y="16411"/>
                      <a:pt x="48328" y="16614"/>
                    </a:cubicBezTo>
                    <a:cubicBezTo>
                      <a:pt x="48285" y="16622"/>
                      <a:pt x="48241" y="16626"/>
                      <a:pt x="48198" y="16626"/>
                    </a:cubicBezTo>
                    <a:cubicBezTo>
                      <a:pt x="47494" y="16626"/>
                      <a:pt x="46738" y="15597"/>
                      <a:pt x="46435" y="15137"/>
                    </a:cubicBezTo>
                    <a:cubicBezTo>
                      <a:pt x="46376" y="15054"/>
                      <a:pt x="46364" y="14959"/>
                      <a:pt x="46400" y="14875"/>
                    </a:cubicBezTo>
                    <a:cubicBezTo>
                      <a:pt x="46412" y="14780"/>
                      <a:pt x="46471" y="14709"/>
                      <a:pt x="46566" y="14661"/>
                    </a:cubicBezTo>
                    <a:lnTo>
                      <a:pt x="48317" y="13744"/>
                    </a:lnTo>
                    <a:cubicBezTo>
                      <a:pt x="48495" y="13637"/>
                      <a:pt x="48638" y="13482"/>
                      <a:pt x="48733" y="13292"/>
                    </a:cubicBezTo>
                    <a:lnTo>
                      <a:pt x="49805" y="10923"/>
                    </a:lnTo>
                    <a:cubicBezTo>
                      <a:pt x="49852" y="10827"/>
                      <a:pt x="49864" y="10720"/>
                      <a:pt x="49876" y="10613"/>
                    </a:cubicBezTo>
                    <a:lnTo>
                      <a:pt x="49971" y="9649"/>
                    </a:lnTo>
                    <a:cubicBezTo>
                      <a:pt x="49995" y="9351"/>
                      <a:pt x="49876" y="9065"/>
                      <a:pt x="49674" y="8875"/>
                    </a:cubicBezTo>
                    <a:cubicBezTo>
                      <a:pt x="49496" y="8717"/>
                      <a:pt x="49278" y="8624"/>
                      <a:pt x="49039" y="8624"/>
                    </a:cubicBezTo>
                    <a:cubicBezTo>
                      <a:pt x="48989" y="8624"/>
                      <a:pt x="48939" y="8628"/>
                      <a:pt x="48888" y="8637"/>
                    </a:cubicBezTo>
                    <a:lnTo>
                      <a:pt x="48150" y="8756"/>
                    </a:lnTo>
                    <a:cubicBezTo>
                      <a:pt x="48130" y="8758"/>
                      <a:pt x="48111" y="8760"/>
                      <a:pt x="48092" y="8760"/>
                    </a:cubicBezTo>
                    <a:cubicBezTo>
                      <a:pt x="48032" y="8760"/>
                      <a:pt x="47975" y="8744"/>
                      <a:pt x="47912" y="8708"/>
                    </a:cubicBezTo>
                    <a:lnTo>
                      <a:pt x="47185" y="8232"/>
                    </a:lnTo>
                    <a:cubicBezTo>
                      <a:pt x="47029" y="8132"/>
                      <a:pt x="46851" y="8083"/>
                      <a:pt x="46674" y="8083"/>
                    </a:cubicBezTo>
                    <a:cubicBezTo>
                      <a:pt x="46556" y="8083"/>
                      <a:pt x="46438" y="8105"/>
                      <a:pt x="46328" y="8148"/>
                    </a:cubicBezTo>
                    <a:lnTo>
                      <a:pt x="46126" y="8220"/>
                    </a:lnTo>
                    <a:cubicBezTo>
                      <a:pt x="46089" y="8229"/>
                      <a:pt x="46050" y="8235"/>
                      <a:pt x="46011" y="8235"/>
                    </a:cubicBezTo>
                    <a:cubicBezTo>
                      <a:pt x="45949" y="8235"/>
                      <a:pt x="45886" y="8221"/>
                      <a:pt x="45828" y="8184"/>
                    </a:cubicBezTo>
                    <a:cubicBezTo>
                      <a:pt x="45745" y="8125"/>
                      <a:pt x="45685" y="8041"/>
                      <a:pt x="45673" y="7934"/>
                    </a:cubicBezTo>
                    <a:lnTo>
                      <a:pt x="45447" y="5839"/>
                    </a:lnTo>
                    <a:cubicBezTo>
                      <a:pt x="45435" y="5684"/>
                      <a:pt x="45507" y="5553"/>
                      <a:pt x="45638" y="5493"/>
                    </a:cubicBezTo>
                    <a:lnTo>
                      <a:pt x="49079" y="3957"/>
                    </a:lnTo>
                    <a:cubicBezTo>
                      <a:pt x="49120" y="3940"/>
                      <a:pt x="49168" y="3931"/>
                      <a:pt x="49215" y="3931"/>
                    </a:cubicBezTo>
                    <a:cubicBezTo>
                      <a:pt x="49263" y="3931"/>
                      <a:pt x="49311" y="3940"/>
                      <a:pt x="49352" y="3957"/>
                    </a:cubicBezTo>
                    <a:lnTo>
                      <a:pt x="51817" y="5124"/>
                    </a:lnTo>
                    <a:cubicBezTo>
                      <a:pt x="51948" y="5176"/>
                      <a:pt x="52078" y="5210"/>
                      <a:pt x="52214" y="5210"/>
                    </a:cubicBezTo>
                    <a:cubicBezTo>
                      <a:pt x="52263" y="5210"/>
                      <a:pt x="52314" y="5205"/>
                      <a:pt x="52365" y="5196"/>
                    </a:cubicBezTo>
                    <a:lnTo>
                      <a:pt x="62366" y="3600"/>
                    </a:lnTo>
                    <a:cubicBezTo>
                      <a:pt x="62385" y="3598"/>
                      <a:pt x="62404" y="3596"/>
                      <a:pt x="62423" y="3596"/>
                    </a:cubicBezTo>
                    <a:close/>
                    <a:moveTo>
                      <a:pt x="62475" y="2955"/>
                    </a:moveTo>
                    <a:cubicBezTo>
                      <a:pt x="62422" y="2955"/>
                      <a:pt x="62370" y="2959"/>
                      <a:pt x="62318" y="2969"/>
                    </a:cubicBezTo>
                    <a:lnTo>
                      <a:pt x="52317" y="4553"/>
                    </a:lnTo>
                    <a:cubicBezTo>
                      <a:pt x="52300" y="4560"/>
                      <a:pt x="52281" y="4563"/>
                      <a:pt x="52262" y="4563"/>
                    </a:cubicBezTo>
                    <a:cubicBezTo>
                      <a:pt x="52217" y="4563"/>
                      <a:pt x="52169" y="4546"/>
                      <a:pt x="52127" y="4529"/>
                    </a:cubicBezTo>
                    <a:lnTo>
                      <a:pt x="49674" y="3362"/>
                    </a:lnTo>
                    <a:cubicBezTo>
                      <a:pt x="49543" y="3303"/>
                      <a:pt x="49409" y="3273"/>
                      <a:pt x="49275" y="3273"/>
                    </a:cubicBezTo>
                    <a:cubicBezTo>
                      <a:pt x="49141" y="3273"/>
                      <a:pt x="49007" y="3303"/>
                      <a:pt x="48876" y="3362"/>
                    </a:cubicBezTo>
                    <a:lnTo>
                      <a:pt x="45411" y="4946"/>
                    </a:lnTo>
                    <a:cubicBezTo>
                      <a:pt x="45042" y="5124"/>
                      <a:pt x="44816" y="5505"/>
                      <a:pt x="44864" y="5910"/>
                    </a:cubicBezTo>
                    <a:lnTo>
                      <a:pt x="45090" y="8006"/>
                    </a:lnTo>
                    <a:cubicBezTo>
                      <a:pt x="45114" y="8291"/>
                      <a:pt x="45280" y="8565"/>
                      <a:pt x="45530" y="8708"/>
                    </a:cubicBezTo>
                    <a:cubicBezTo>
                      <a:pt x="45678" y="8799"/>
                      <a:pt x="45851" y="8845"/>
                      <a:pt x="46021" y="8845"/>
                    </a:cubicBezTo>
                    <a:cubicBezTo>
                      <a:pt x="46140" y="8845"/>
                      <a:pt x="46257" y="8823"/>
                      <a:pt x="46364" y="8779"/>
                    </a:cubicBezTo>
                    <a:lnTo>
                      <a:pt x="46554" y="8708"/>
                    </a:lnTo>
                    <a:cubicBezTo>
                      <a:pt x="46594" y="8690"/>
                      <a:pt x="46633" y="8683"/>
                      <a:pt x="46671" y="8683"/>
                    </a:cubicBezTo>
                    <a:cubicBezTo>
                      <a:pt x="46737" y="8683"/>
                      <a:pt x="46799" y="8706"/>
                      <a:pt x="46852" y="8744"/>
                    </a:cubicBezTo>
                    <a:lnTo>
                      <a:pt x="47590" y="9220"/>
                    </a:lnTo>
                    <a:cubicBezTo>
                      <a:pt x="47736" y="9311"/>
                      <a:pt x="47910" y="9367"/>
                      <a:pt x="48090" y="9367"/>
                    </a:cubicBezTo>
                    <a:cubicBezTo>
                      <a:pt x="48145" y="9367"/>
                      <a:pt x="48201" y="9362"/>
                      <a:pt x="48257" y="9351"/>
                    </a:cubicBezTo>
                    <a:lnTo>
                      <a:pt x="48983" y="9232"/>
                    </a:lnTo>
                    <a:cubicBezTo>
                      <a:pt x="49001" y="9230"/>
                      <a:pt x="49018" y="9229"/>
                      <a:pt x="49035" y="9229"/>
                    </a:cubicBezTo>
                    <a:cubicBezTo>
                      <a:pt x="49124" y="9229"/>
                      <a:pt x="49209" y="9255"/>
                      <a:pt x="49269" y="9315"/>
                    </a:cubicBezTo>
                    <a:cubicBezTo>
                      <a:pt x="49340" y="9375"/>
                      <a:pt x="49388" y="9482"/>
                      <a:pt x="49376" y="9589"/>
                    </a:cubicBezTo>
                    <a:lnTo>
                      <a:pt x="49281" y="10553"/>
                    </a:lnTo>
                    <a:cubicBezTo>
                      <a:pt x="49281" y="10589"/>
                      <a:pt x="49269" y="10625"/>
                      <a:pt x="49257" y="10661"/>
                    </a:cubicBezTo>
                    <a:lnTo>
                      <a:pt x="48186" y="13030"/>
                    </a:lnTo>
                    <a:cubicBezTo>
                      <a:pt x="48150" y="13089"/>
                      <a:pt x="48090" y="13149"/>
                      <a:pt x="48031" y="13173"/>
                    </a:cubicBezTo>
                    <a:lnTo>
                      <a:pt x="46281" y="14101"/>
                    </a:lnTo>
                    <a:cubicBezTo>
                      <a:pt x="46042" y="14221"/>
                      <a:pt x="45864" y="14435"/>
                      <a:pt x="45804" y="14697"/>
                    </a:cubicBezTo>
                    <a:cubicBezTo>
                      <a:pt x="45721" y="14947"/>
                      <a:pt x="45769" y="15209"/>
                      <a:pt x="45923" y="15435"/>
                    </a:cubicBezTo>
                    <a:cubicBezTo>
                      <a:pt x="46462" y="16276"/>
                      <a:pt x="47255" y="17205"/>
                      <a:pt x="48161" y="17205"/>
                    </a:cubicBezTo>
                    <a:cubicBezTo>
                      <a:pt x="48255" y="17205"/>
                      <a:pt x="48351" y="17195"/>
                      <a:pt x="48447" y="17173"/>
                    </a:cubicBezTo>
                    <a:cubicBezTo>
                      <a:pt x="49555" y="16935"/>
                      <a:pt x="50483" y="16018"/>
                      <a:pt x="50841" y="15625"/>
                    </a:cubicBezTo>
                    <a:cubicBezTo>
                      <a:pt x="50995" y="15471"/>
                      <a:pt x="51067" y="15256"/>
                      <a:pt x="51079" y="15030"/>
                    </a:cubicBezTo>
                    <a:lnTo>
                      <a:pt x="51103" y="14590"/>
                    </a:lnTo>
                    <a:cubicBezTo>
                      <a:pt x="51114" y="14482"/>
                      <a:pt x="51174" y="14375"/>
                      <a:pt x="51257" y="14316"/>
                    </a:cubicBezTo>
                    <a:cubicBezTo>
                      <a:pt x="51314" y="14284"/>
                      <a:pt x="51370" y="14270"/>
                      <a:pt x="51427" y="14270"/>
                    </a:cubicBezTo>
                    <a:cubicBezTo>
                      <a:pt x="51478" y="14270"/>
                      <a:pt x="51528" y="14281"/>
                      <a:pt x="51579" y="14304"/>
                    </a:cubicBezTo>
                    <a:lnTo>
                      <a:pt x="52210" y="14602"/>
                    </a:lnTo>
                    <a:cubicBezTo>
                      <a:pt x="52338" y="14660"/>
                      <a:pt x="52477" y="14689"/>
                      <a:pt x="52615" y="14689"/>
                    </a:cubicBezTo>
                    <a:cubicBezTo>
                      <a:pt x="52760" y="14689"/>
                      <a:pt x="52903" y="14657"/>
                      <a:pt x="53031" y="14590"/>
                    </a:cubicBezTo>
                    <a:lnTo>
                      <a:pt x="53281" y="14459"/>
                    </a:lnTo>
                    <a:cubicBezTo>
                      <a:pt x="53332" y="14433"/>
                      <a:pt x="53385" y="14421"/>
                      <a:pt x="53436" y="14421"/>
                    </a:cubicBezTo>
                    <a:cubicBezTo>
                      <a:pt x="53555" y="14421"/>
                      <a:pt x="53667" y="14485"/>
                      <a:pt x="53734" y="14602"/>
                    </a:cubicBezTo>
                    <a:lnTo>
                      <a:pt x="53996" y="15125"/>
                    </a:lnTo>
                    <a:cubicBezTo>
                      <a:pt x="54115" y="15352"/>
                      <a:pt x="54293" y="15506"/>
                      <a:pt x="54520" y="15590"/>
                    </a:cubicBezTo>
                    <a:lnTo>
                      <a:pt x="55270" y="15852"/>
                    </a:lnTo>
                    <a:cubicBezTo>
                      <a:pt x="55367" y="15892"/>
                      <a:pt x="55476" y="15911"/>
                      <a:pt x="55588" y="15911"/>
                    </a:cubicBezTo>
                    <a:cubicBezTo>
                      <a:pt x="55640" y="15911"/>
                      <a:pt x="55693" y="15907"/>
                      <a:pt x="55746" y="15899"/>
                    </a:cubicBezTo>
                    <a:lnTo>
                      <a:pt x="57032" y="15685"/>
                    </a:lnTo>
                    <a:cubicBezTo>
                      <a:pt x="57051" y="15681"/>
                      <a:pt x="57070" y="15679"/>
                      <a:pt x="57089" y="15679"/>
                    </a:cubicBezTo>
                    <a:cubicBezTo>
                      <a:pt x="57176" y="15679"/>
                      <a:pt x="57259" y="15721"/>
                      <a:pt x="57318" y="15780"/>
                    </a:cubicBezTo>
                    <a:lnTo>
                      <a:pt x="57746" y="16209"/>
                    </a:lnTo>
                    <a:cubicBezTo>
                      <a:pt x="57806" y="16280"/>
                      <a:pt x="57889" y="16328"/>
                      <a:pt x="57961" y="16376"/>
                    </a:cubicBezTo>
                    <a:lnTo>
                      <a:pt x="59461" y="17233"/>
                    </a:lnTo>
                    <a:cubicBezTo>
                      <a:pt x="59520" y="17269"/>
                      <a:pt x="59568" y="17316"/>
                      <a:pt x="59592" y="17376"/>
                    </a:cubicBezTo>
                    <a:lnTo>
                      <a:pt x="59758" y="17685"/>
                    </a:lnTo>
                    <a:cubicBezTo>
                      <a:pt x="59818" y="17792"/>
                      <a:pt x="59818" y="17888"/>
                      <a:pt x="59758" y="17995"/>
                    </a:cubicBezTo>
                    <a:cubicBezTo>
                      <a:pt x="59711" y="18102"/>
                      <a:pt x="59616" y="18162"/>
                      <a:pt x="59508" y="18173"/>
                    </a:cubicBezTo>
                    <a:lnTo>
                      <a:pt x="58258" y="18304"/>
                    </a:lnTo>
                    <a:cubicBezTo>
                      <a:pt x="58237" y="18311"/>
                      <a:pt x="58217" y="18314"/>
                      <a:pt x="58198" y="18314"/>
                    </a:cubicBezTo>
                    <a:cubicBezTo>
                      <a:pt x="58152" y="18314"/>
                      <a:pt x="58110" y="18297"/>
                      <a:pt x="58068" y="18281"/>
                    </a:cubicBezTo>
                    <a:lnTo>
                      <a:pt x="55508" y="16971"/>
                    </a:lnTo>
                    <a:cubicBezTo>
                      <a:pt x="55367" y="16890"/>
                      <a:pt x="55218" y="16861"/>
                      <a:pt x="55067" y="16861"/>
                    </a:cubicBezTo>
                    <a:cubicBezTo>
                      <a:pt x="55039" y="16861"/>
                      <a:pt x="55012" y="16862"/>
                      <a:pt x="54984" y="16864"/>
                    </a:cubicBezTo>
                    <a:lnTo>
                      <a:pt x="49269" y="17388"/>
                    </a:lnTo>
                    <a:cubicBezTo>
                      <a:pt x="49102" y="17400"/>
                      <a:pt x="48924" y="17459"/>
                      <a:pt x="48793" y="17566"/>
                    </a:cubicBezTo>
                    <a:lnTo>
                      <a:pt x="45959" y="19674"/>
                    </a:lnTo>
                    <a:cubicBezTo>
                      <a:pt x="45935" y="19697"/>
                      <a:pt x="45923" y="19721"/>
                      <a:pt x="45888" y="19733"/>
                    </a:cubicBezTo>
                    <a:lnTo>
                      <a:pt x="42494" y="22829"/>
                    </a:lnTo>
                    <a:cubicBezTo>
                      <a:pt x="42173" y="23115"/>
                      <a:pt x="42090" y="23591"/>
                      <a:pt x="42304" y="23984"/>
                    </a:cubicBezTo>
                    <a:lnTo>
                      <a:pt x="43899" y="26853"/>
                    </a:lnTo>
                    <a:cubicBezTo>
                      <a:pt x="43935" y="26924"/>
                      <a:pt x="43935" y="27020"/>
                      <a:pt x="43923" y="27091"/>
                    </a:cubicBezTo>
                    <a:lnTo>
                      <a:pt x="43102" y="30318"/>
                    </a:lnTo>
                    <a:cubicBezTo>
                      <a:pt x="43030" y="30663"/>
                      <a:pt x="43137" y="31008"/>
                      <a:pt x="43387" y="31246"/>
                    </a:cubicBezTo>
                    <a:cubicBezTo>
                      <a:pt x="44258" y="32033"/>
                      <a:pt x="47057" y="34361"/>
                      <a:pt x="50072" y="34361"/>
                    </a:cubicBezTo>
                    <a:cubicBezTo>
                      <a:pt x="50480" y="34361"/>
                      <a:pt x="50893" y="34318"/>
                      <a:pt x="51305" y="34223"/>
                    </a:cubicBezTo>
                    <a:cubicBezTo>
                      <a:pt x="53044" y="33822"/>
                      <a:pt x="54030" y="33724"/>
                      <a:pt x="54581" y="33724"/>
                    </a:cubicBezTo>
                    <a:cubicBezTo>
                      <a:pt x="54898" y="33724"/>
                      <a:pt x="55071" y="33756"/>
                      <a:pt x="55163" y="33782"/>
                    </a:cubicBezTo>
                    <a:cubicBezTo>
                      <a:pt x="55251" y="33813"/>
                      <a:pt x="55341" y="33828"/>
                      <a:pt x="55430" y="33828"/>
                    </a:cubicBezTo>
                    <a:cubicBezTo>
                      <a:pt x="55583" y="33828"/>
                      <a:pt x="55735" y="33786"/>
                      <a:pt x="55877" y="33711"/>
                    </a:cubicBezTo>
                    <a:lnTo>
                      <a:pt x="56067" y="33604"/>
                    </a:lnTo>
                    <a:cubicBezTo>
                      <a:pt x="56118" y="33572"/>
                      <a:pt x="56175" y="33558"/>
                      <a:pt x="56229" y="33558"/>
                    </a:cubicBezTo>
                    <a:cubicBezTo>
                      <a:pt x="56278" y="33558"/>
                      <a:pt x="56326" y="33569"/>
                      <a:pt x="56365" y="33592"/>
                    </a:cubicBezTo>
                    <a:cubicBezTo>
                      <a:pt x="56460" y="33640"/>
                      <a:pt x="56532" y="33723"/>
                      <a:pt x="56544" y="33830"/>
                    </a:cubicBezTo>
                    <a:lnTo>
                      <a:pt x="56651" y="34318"/>
                    </a:lnTo>
                    <a:lnTo>
                      <a:pt x="56651" y="34378"/>
                    </a:lnTo>
                    <a:lnTo>
                      <a:pt x="56687" y="37795"/>
                    </a:lnTo>
                    <a:cubicBezTo>
                      <a:pt x="56687" y="37926"/>
                      <a:pt x="56710" y="38069"/>
                      <a:pt x="56770" y="38188"/>
                    </a:cubicBezTo>
                    <a:lnTo>
                      <a:pt x="57877" y="40450"/>
                    </a:lnTo>
                    <a:cubicBezTo>
                      <a:pt x="57913" y="40533"/>
                      <a:pt x="57913" y="40617"/>
                      <a:pt x="57889" y="40712"/>
                    </a:cubicBezTo>
                    <a:lnTo>
                      <a:pt x="57139" y="42760"/>
                    </a:lnTo>
                    <a:cubicBezTo>
                      <a:pt x="57068" y="42986"/>
                      <a:pt x="57068" y="43224"/>
                      <a:pt x="57163" y="43427"/>
                    </a:cubicBezTo>
                    <a:lnTo>
                      <a:pt x="58723" y="47451"/>
                    </a:lnTo>
                    <a:cubicBezTo>
                      <a:pt x="58746" y="47522"/>
                      <a:pt x="58746" y="47618"/>
                      <a:pt x="58723" y="47689"/>
                    </a:cubicBezTo>
                    <a:lnTo>
                      <a:pt x="57758" y="50332"/>
                    </a:lnTo>
                    <a:cubicBezTo>
                      <a:pt x="57639" y="50654"/>
                      <a:pt x="57711" y="51011"/>
                      <a:pt x="57913" y="51261"/>
                    </a:cubicBezTo>
                    <a:lnTo>
                      <a:pt x="58889" y="52416"/>
                    </a:lnTo>
                    <a:cubicBezTo>
                      <a:pt x="59080" y="52642"/>
                      <a:pt x="59330" y="52761"/>
                      <a:pt x="59616" y="52761"/>
                    </a:cubicBezTo>
                    <a:cubicBezTo>
                      <a:pt x="59627" y="52761"/>
                      <a:pt x="59639" y="52761"/>
                      <a:pt x="59699" y="52737"/>
                    </a:cubicBezTo>
                    <a:cubicBezTo>
                      <a:pt x="59985" y="52737"/>
                      <a:pt x="60258" y="52594"/>
                      <a:pt x="60437" y="52356"/>
                    </a:cubicBezTo>
                    <a:lnTo>
                      <a:pt x="64259" y="47225"/>
                    </a:lnTo>
                    <a:cubicBezTo>
                      <a:pt x="64283" y="47177"/>
                      <a:pt x="64307" y="47153"/>
                      <a:pt x="64330" y="47106"/>
                    </a:cubicBezTo>
                    <a:lnTo>
                      <a:pt x="69069" y="38271"/>
                    </a:lnTo>
                    <a:cubicBezTo>
                      <a:pt x="69081" y="38247"/>
                      <a:pt x="69093" y="38223"/>
                      <a:pt x="69105" y="38212"/>
                    </a:cubicBezTo>
                    <a:lnTo>
                      <a:pt x="72355" y="34378"/>
                    </a:lnTo>
                    <a:cubicBezTo>
                      <a:pt x="72593" y="34104"/>
                      <a:pt x="72629" y="33699"/>
                      <a:pt x="72474" y="33354"/>
                    </a:cubicBezTo>
                    <a:lnTo>
                      <a:pt x="64878" y="18114"/>
                    </a:lnTo>
                    <a:cubicBezTo>
                      <a:pt x="64866" y="18066"/>
                      <a:pt x="64854" y="18042"/>
                      <a:pt x="64854" y="17995"/>
                    </a:cubicBezTo>
                    <a:lnTo>
                      <a:pt x="63402" y="3803"/>
                    </a:lnTo>
                    <a:cubicBezTo>
                      <a:pt x="63390" y="3541"/>
                      <a:pt x="63259" y="3303"/>
                      <a:pt x="63045" y="3148"/>
                    </a:cubicBezTo>
                    <a:cubicBezTo>
                      <a:pt x="62884" y="3025"/>
                      <a:pt x="62678" y="2955"/>
                      <a:pt x="62475" y="2955"/>
                    </a:cubicBezTo>
                    <a:close/>
                    <a:moveTo>
                      <a:pt x="27341" y="619"/>
                    </a:moveTo>
                    <a:cubicBezTo>
                      <a:pt x="27356" y="619"/>
                      <a:pt x="27370" y="621"/>
                      <a:pt x="27385" y="624"/>
                    </a:cubicBezTo>
                    <a:lnTo>
                      <a:pt x="36125" y="2029"/>
                    </a:lnTo>
                    <a:cubicBezTo>
                      <a:pt x="36220" y="2040"/>
                      <a:pt x="36303" y="2088"/>
                      <a:pt x="36351" y="2160"/>
                    </a:cubicBezTo>
                    <a:cubicBezTo>
                      <a:pt x="36398" y="2231"/>
                      <a:pt x="36410" y="2326"/>
                      <a:pt x="36398" y="2410"/>
                    </a:cubicBezTo>
                    <a:lnTo>
                      <a:pt x="35779" y="5136"/>
                    </a:lnTo>
                    <a:cubicBezTo>
                      <a:pt x="35767" y="5243"/>
                      <a:pt x="35696" y="5327"/>
                      <a:pt x="35589" y="5374"/>
                    </a:cubicBezTo>
                    <a:lnTo>
                      <a:pt x="33446" y="6231"/>
                    </a:lnTo>
                    <a:cubicBezTo>
                      <a:pt x="33374" y="6267"/>
                      <a:pt x="33303" y="6315"/>
                      <a:pt x="33243" y="6351"/>
                    </a:cubicBezTo>
                    <a:lnTo>
                      <a:pt x="31541" y="7625"/>
                    </a:lnTo>
                    <a:cubicBezTo>
                      <a:pt x="31493" y="7648"/>
                      <a:pt x="31457" y="7684"/>
                      <a:pt x="31422" y="7720"/>
                    </a:cubicBezTo>
                    <a:lnTo>
                      <a:pt x="29743" y="9470"/>
                    </a:lnTo>
                    <a:cubicBezTo>
                      <a:pt x="29695" y="9506"/>
                      <a:pt x="29636" y="9541"/>
                      <a:pt x="29576" y="9553"/>
                    </a:cubicBezTo>
                    <a:lnTo>
                      <a:pt x="20623" y="11446"/>
                    </a:lnTo>
                    <a:cubicBezTo>
                      <a:pt x="20361" y="11506"/>
                      <a:pt x="20158" y="11637"/>
                      <a:pt x="20027" y="11851"/>
                    </a:cubicBezTo>
                    <a:lnTo>
                      <a:pt x="17956" y="14911"/>
                    </a:lnTo>
                    <a:lnTo>
                      <a:pt x="16765" y="16638"/>
                    </a:lnTo>
                    <a:cubicBezTo>
                      <a:pt x="16598" y="16876"/>
                      <a:pt x="16551" y="17161"/>
                      <a:pt x="16634" y="17423"/>
                    </a:cubicBezTo>
                    <a:lnTo>
                      <a:pt x="17527" y="20721"/>
                    </a:lnTo>
                    <a:cubicBezTo>
                      <a:pt x="17551" y="20817"/>
                      <a:pt x="17527" y="20924"/>
                      <a:pt x="17467" y="21019"/>
                    </a:cubicBezTo>
                    <a:lnTo>
                      <a:pt x="16955" y="21638"/>
                    </a:lnTo>
                    <a:cubicBezTo>
                      <a:pt x="16899" y="21719"/>
                      <a:pt x="16803" y="21762"/>
                      <a:pt x="16707" y="21762"/>
                    </a:cubicBezTo>
                    <a:cubicBezTo>
                      <a:pt x="16662" y="21762"/>
                      <a:pt x="16616" y="21752"/>
                      <a:pt x="16574" y="21733"/>
                    </a:cubicBezTo>
                    <a:lnTo>
                      <a:pt x="15705" y="21340"/>
                    </a:lnTo>
                    <a:cubicBezTo>
                      <a:pt x="15681" y="21329"/>
                      <a:pt x="15646" y="21329"/>
                      <a:pt x="15622" y="21317"/>
                    </a:cubicBezTo>
                    <a:lnTo>
                      <a:pt x="12062" y="20102"/>
                    </a:lnTo>
                    <a:cubicBezTo>
                      <a:pt x="11968" y="20069"/>
                      <a:pt x="11866" y="20051"/>
                      <a:pt x="11763" y="20051"/>
                    </a:cubicBezTo>
                    <a:cubicBezTo>
                      <a:pt x="11644" y="20051"/>
                      <a:pt x="11522" y="20075"/>
                      <a:pt x="11407" y="20126"/>
                    </a:cubicBezTo>
                    <a:lnTo>
                      <a:pt x="9859" y="20745"/>
                    </a:lnTo>
                    <a:cubicBezTo>
                      <a:pt x="9574" y="20852"/>
                      <a:pt x="9359" y="21102"/>
                      <a:pt x="9300" y="21412"/>
                    </a:cubicBezTo>
                    <a:lnTo>
                      <a:pt x="9085" y="22400"/>
                    </a:lnTo>
                    <a:cubicBezTo>
                      <a:pt x="9014" y="22710"/>
                      <a:pt x="9121" y="23043"/>
                      <a:pt x="9335" y="23257"/>
                    </a:cubicBezTo>
                    <a:cubicBezTo>
                      <a:pt x="9517" y="23439"/>
                      <a:pt x="9769" y="23537"/>
                      <a:pt x="10022" y="23537"/>
                    </a:cubicBezTo>
                    <a:cubicBezTo>
                      <a:pt x="10083" y="23537"/>
                      <a:pt x="10144" y="23531"/>
                      <a:pt x="10205" y="23519"/>
                    </a:cubicBezTo>
                    <a:lnTo>
                      <a:pt x="11502" y="23245"/>
                    </a:lnTo>
                    <a:cubicBezTo>
                      <a:pt x="11530" y="23237"/>
                      <a:pt x="11557" y="23233"/>
                      <a:pt x="11584" y="23233"/>
                    </a:cubicBezTo>
                    <a:cubicBezTo>
                      <a:pt x="11709" y="23233"/>
                      <a:pt x="11822" y="23318"/>
                      <a:pt x="11871" y="23436"/>
                    </a:cubicBezTo>
                    <a:lnTo>
                      <a:pt x="12241" y="24377"/>
                    </a:lnTo>
                    <a:cubicBezTo>
                      <a:pt x="12276" y="24472"/>
                      <a:pt x="12276" y="24555"/>
                      <a:pt x="12229" y="24650"/>
                    </a:cubicBezTo>
                    <a:lnTo>
                      <a:pt x="11502" y="26091"/>
                    </a:lnTo>
                    <a:cubicBezTo>
                      <a:pt x="11395" y="26282"/>
                      <a:pt x="11360" y="26508"/>
                      <a:pt x="11407" y="26710"/>
                    </a:cubicBezTo>
                    <a:cubicBezTo>
                      <a:pt x="11407" y="26734"/>
                      <a:pt x="11419" y="26746"/>
                      <a:pt x="11419" y="26758"/>
                    </a:cubicBezTo>
                    <a:lnTo>
                      <a:pt x="12348" y="29270"/>
                    </a:lnTo>
                    <a:cubicBezTo>
                      <a:pt x="12419" y="29591"/>
                      <a:pt x="12645" y="29842"/>
                      <a:pt x="12943" y="29949"/>
                    </a:cubicBezTo>
                    <a:lnTo>
                      <a:pt x="13979" y="30627"/>
                    </a:lnTo>
                    <a:cubicBezTo>
                      <a:pt x="14003" y="30639"/>
                      <a:pt x="14027" y="30639"/>
                      <a:pt x="14062" y="30663"/>
                    </a:cubicBezTo>
                    <a:cubicBezTo>
                      <a:pt x="14148" y="30689"/>
                      <a:pt x="14221" y="30708"/>
                      <a:pt x="14300" y="30708"/>
                    </a:cubicBezTo>
                    <a:cubicBezTo>
                      <a:pt x="14331" y="30708"/>
                      <a:pt x="14362" y="30705"/>
                      <a:pt x="14396" y="30699"/>
                    </a:cubicBezTo>
                    <a:lnTo>
                      <a:pt x="15812" y="30604"/>
                    </a:lnTo>
                    <a:cubicBezTo>
                      <a:pt x="16027" y="30580"/>
                      <a:pt x="16229" y="30496"/>
                      <a:pt x="16384" y="30365"/>
                    </a:cubicBezTo>
                    <a:lnTo>
                      <a:pt x="17848" y="29044"/>
                    </a:lnTo>
                    <a:cubicBezTo>
                      <a:pt x="17896" y="29008"/>
                      <a:pt x="17944" y="28984"/>
                      <a:pt x="18003" y="28960"/>
                    </a:cubicBezTo>
                    <a:lnTo>
                      <a:pt x="18146" y="28937"/>
                    </a:lnTo>
                    <a:lnTo>
                      <a:pt x="18146" y="28937"/>
                    </a:lnTo>
                    <a:cubicBezTo>
                      <a:pt x="18134" y="28996"/>
                      <a:pt x="18134" y="29068"/>
                      <a:pt x="18134" y="29127"/>
                    </a:cubicBezTo>
                    <a:cubicBezTo>
                      <a:pt x="18134" y="29425"/>
                      <a:pt x="18289" y="29699"/>
                      <a:pt x="18527" y="29877"/>
                    </a:cubicBezTo>
                    <a:lnTo>
                      <a:pt x="18646" y="29961"/>
                    </a:lnTo>
                    <a:cubicBezTo>
                      <a:pt x="18789" y="30068"/>
                      <a:pt x="18968" y="30127"/>
                      <a:pt x="19146" y="30139"/>
                    </a:cubicBezTo>
                    <a:lnTo>
                      <a:pt x="21230" y="30223"/>
                    </a:lnTo>
                    <a:cubicBezTo>
                      <a:pt x="21301" y="30223"/>
                      <a:pt x="21385" y="30270"/>
                      <a:pt x="21444" y="30318"/>
                    </a:cubicBezTo>
                    <a:lnTo>
                      <a:pt x="22456" y="31223"/>
                    </a:lnTo>
                    <a:cubicBezTo>
                      <a:pt x="22551" y="31330"/>
                      <a:pt x="22706" y="31401"/>
                      <a:pt x="22849" y="31449"/>
                    </a:cubicBezTo>
                    <a:lnTo>
                      <a:pt x="27171" y="32509"/>
                    </a:lnTo>
                    <a:cubicBezTo>
                      <a:pt x="27278" y="32532"/>
                      <a:pt x="27350" y="32592"/>
                      <a:pt x="27397" y="32687"/>
                    </a:cubicBezTo>
                    <a:lnTo>
                      <a:pt x="28088" y="34116"/>
                    </a:lnTo>
                    <a:cubicBezTo>
                      <a:pt x="28124" y="34175"/>
                      <a:pt x="28147" y="34235"/>
                      <a:pt x="28195" y="34271"/>
                    </a:cubicBezTo>
                    <a:lnTo>
                      <a:pt x="29600" y="36080"/>
                    </a:lnTo>
                    <a:cubicBezTo>
                      <a:pt x="29695" y="36223"/>
                      <a:pt x="29850" y="36330"/>
                      <a:pt x="30029" y="36390"/>
                    </a:cubicBezTo>
                    <a:lnTo>
                      <a:pt x="34255" y="37842"/>
                    </a:lnTo>
                    <a:cubicBezTo>
                      <a:pt x="34386" y="37890"/>
                      <a:pt x="34458" y="38009"/>
                      <a:pt x="34481" y="38128"/>
                    </a:cubicBezTo>
                    <a:cubicBezTo>
                      <a:pt x="34565" y="39438"/>
                      <a:pt x="33708" y="40498"/>
                      <a:pt x="33327" y="40902"/>
                    </a:cubicBezTo>
                    <a:cubicBezTo>
                      <a:pt x="33184" y="41069"/>
                      <a:pt x="33088" y="41271"/>
                      <a:pt x="33077" y="41510"/>
                    </a:cubicBezTo>
                    <a:cubicBezTo>
                      <a:pt x="33005" y="43665"/>
                      <a:pt x="32338" y="45081"/>
                      <a:pt x="32136" y="45474"/>
                    </a:cubicBezTo>
                    <a:cubicBezTo>
                      <a:pt x="32112" y="45510"/>
                      <a:pt x="32064" y="45558"/>
                      <a:pt x="32017" y="45582"/>
                    </a:cubicBezTo>
                    <a:lnTo>
                      <a:pt x="29433" y="47189"/>
                    </a:lnTo>
                    <a:cubicBezTo>
                      <a:pt x="29255" y="47308"/>
                      <a:pt x="29124" y="47475"/>
                      <a:pt x="29040" y="47689"/>
                    </a:cubicBezTo>
                    <a:lnTo>
                      <a:pt x="27254" y="52785"/>
                    </a:lnTo>
                    <a:cubicBezTo>
                      <a:pt x="27231" y="52844"/>
                      <a:pt x="27195" y="52892"/>
                      <a:pt x="27159" y="52940"/>
                    </a:cubicBezTo>
                    <a:lnTo>
                      <a:pt x="24956" y="54797"/>
                    </a:lnTo>
                    <a:cubicBezTo>
                      <a:pt x="24778" y="54952"/>
                      <a:pt x="24659" y="55166"/>
                      <a:pt x="24623" y="55404"/>
                    </a:cubicBezTo>
                    <a:lnTo>
                      <a:pt x="24492" y="56619"/>
                    </a:lnTo>
                    <a:lnTo>
                      <a:pt x="24492" y="56702"/>
                    </a:lnTo>
                    <a:lnTo>
                      <a:pt x="24444" y="58119"/>
                    </a:lnTo>
                    <a:cubicBezTo>
                      <a:pt x="24444" y="58369"/>
                      <a:pt x="24540" y="58607"/>
                      <a:pt x="24695" y="58786"/>
                    </a:cubicBezTo>
                    <a:lnTo>
                      <a:pt x="25802" y="59976"/>
                    </a:lnTo>
                    <a:cubicBezTo>
                      <a:pt x="25885" y="60083"/>
                      <a:pt x="25909" y="60214"/>
                      <a:pt x="25861" y="60333"/>
                    </a:cubicBezTo>
                    <a:cubicBezTo>
                      <a:pt x="25813" y="60459"/>
                      <a:pt x="25695" y="60537"/>
                      <a:pt x="25563" y="60537"/>
                    </a:cubicBezTo>
                    <a:cubicBezTo>
                      <a:pt x="25532" y="60537"/>
                      <a:pt x="25500" y="60533"/>
                      <a:pt x="25468" y="60524"/>
                    </a:cubicBezTo>
                    <a:lnTo>
                      <a:pt x="24183" y="60190"/>
                    </a:lnTo>
                    <a:cubicBezTo>
                      <a:pt x="24099" y="60167"/>
                      <a:pt x="24040" y="60131"/>
                      <a:pt x="24004" y="60071"/>
                    </a:cubicBezTo>
                    <a:lnTo>
                      <a:pt x="20968" y="55916"/>
                    </a:lnTo>
                    <a:cubicBezTo>
                      <a:pt x="20253" y="55023"/>
                      <a:pt x="20158" y="53547"/>
                      <a:pt x="20146" y="52951"/>
                    </a:cubicBezTo>
                    <a:cubicBezTo>
                      <a:pt x="20146" y="52701"/>
                      <a:pt x="20039" y="52475"/>
                      <a:pt x="19861" y="52297"/>
                    </a:cubicBezTo>
                    <a:cubicBezTo>
                      <a:pt x="19337" y="51820"/>
                      <a:pt x="19265" y="50892"/>
                      <a:pt x="19265" y="50749"/>
                    </a:cubicBezTo>
                    <a:lnTo>
                      <a:pt x="19432" y="46856"/>
                    </a:lnTo>
                    <a:cubicBezTo>
                      <a:pt x="19444" y="46451"/>
                      <a:pt x="19194" y="46082"/>
                      <a:pt x="18801" y="45927"/>
                    </a:cubicBezTo>
                    <a:cubicBezTo>
                      <a:pt x="18360" y="45748"/>
                      <a:pt x="18194" y="45284"/>
                      <a:pt x="18194" y="45284"/>
                    </a:cubicBezTo>
                    <a:lnTo>
                      <a:pt x="17884" y="43772"/>
                    </a:lnTo>
                    <a:cubicBezTo>
                      <a:pt x="17825" y="43462"/>
                      <a:pt x="17610" y="43200"/>
                      <a:pt x="17313" y="43081"/>
                    </a:cubicBezTo>
                    <a:cubicBezTo>
                      <a:pt x="13907" y="41652"/>
                      <a:pt x="13157" y="38593"/>
                      <a:pt x="13038" y="37985"/>
                    </a:cubicBezTo>
                    <a:cubicBezTo>
                      <a:pt x="13026" y="37938"/>
                      <a:pt x="13026" y="37890"/>
                      <a:pt x="13038" y="37842"/>
                    </a:cubicBezTo>
                    <a:lnTo>
                      <a:pt x="13503" y="35699"/>
                    </a:lnTo>
                    <a:lnTo>
                      <a:pt x="14443" y="32866"/>
                    </a:lnTo>
                    <a:cubicBezTo>
                      <a:pt x="14562" y="32509"/>
                      <a:pt x="14455" y="32116"/>
                      <a:pt x="14193" y="31866"/>
                    </a:cubicBezTo>
                    <a:lnTo>
                      <a:pt x="12360" y="30199"/>
                    </a:lnTo>
                    <a:cubicBezTo>
                      <a:pt x="12324" y="30187"/>
                      <a:pt x="12312" y="30163"/>
                      <a:pt x="12300" y="30139"/>
                    </a:cubicBezTo>
                    <a:lnTo>
                      <a:pt x="11300" y="28579"/>
                    </a:lnTo>
                    <a:cubicBezTo>
                      <a:pt x="11288" y="28556"/>
                      <a:pt x="11288" y="28544"/>
                      <a:pt x="11276" y="28532"/>
                    </a:cubicBezTo>
                    <a:cubicBezTo>
                      <a:pt x="11169" y="28282"/>
                      <a:pt x="10776" y="27603"/>
                      <a:pt x="9276" y="26865"/>
                    </a:cubicBezTo>
                    <a:cubicBezTo>
                      <a:pt x="8157" y="26293"/>
                      <a:pt x="7550" y="25210"/>
                      <a:pt x="7299" y="24615"/>
                    </a:cubicBezTo>
                    <a:cubicBezTo>
                      <a:pt x="7144" y="24271"/>
                      <a:pt x="6814" y="24051"/>
                      <a:pt x="6442" y="24051"/>
                    </a:cubicBezTo>
                    <a:cubicBezTo>
                      <a:pt x="6415" y="24051"/>
                      <a:pt x="6387" y="24053"/>
                      <a:pt x="6359" y="24055"/>
                    </a:cubicBezTo>
                    <a:lnTo>
                      <a:pt x="3013" y="24317"/>
                    </a:lnTo>
                    <a:cubicBezTo>
                      <a:pt x="3004" y="24318"/>
                      <a:pt x="2994" y="24318"/>
                      <a:pt x="2985" y="24318"/>
                    </a:cubicBezTo>
                    <a:cubicBezTo>
                      <a:pt x="2862" y="24318"/>
                      <a:pt x="2735" y="24248"/>
                      <a:pt x="2680" y="24127"/>
                    </a:cubicBezTo>
                    <a:lnTo>
                      <a:pt x="715" y="19709"/>
                    </a:lnTo>
                    <a:cubicBezTo>
                      <a:pt x="680" y="19602"/>
                      <a:pt x="692" y="19471"/>
                      <a:pt x="751" y="19376"/>
                    </a:cubicBezTo>
                    <a:lnTo>
                      <a:pt x="7716" y="9196"/>
                    </a:lnTo>
                    <a:cubicBezTo>
                      <a:pt x="7740" y="9137"/>
                      <a:pt x="7788" y="9113"/>
                      <a:pt x="7847" y="9077"/>
                    </a:cubicBezTo>
                    <a:lnTo>
                      <a:pt x="27207" y="659"/>
                    </a:lnTo>
                    <a:cubicBezTo>
                      <a:pt x="27251" y="633"/>
                      <a:pt x="27296" y="619"/>
                      <a:pt x="27341" y="619"/>
                    </a:cubicBezTo>
                    <a:close/>
                    <a:moveTo>
                      <a:pt x="27315" y="0"/>
                    </a:moveTo>
                    <a:cubicBezTo>
                      <a:pt x="27193" y="0"/>
                      <a:pt x="27072" y="27"/>
                      <a:pt x="26957" y="76"/>
                    </a:cubicBezTo>
                    <a:lnTo>
                      <a:pt x="7597" y="8494"/>
                    </a:lnTo>
                    <a:cubicBezTo>
                      <a:pt x="7430" y="8553"/>
                      <a:pt x="7299" y="8672"/>
                      <a:pt x="7192" y="8827"/>
                    </a:cubicBezTo>
                    <a:lnTo>
                      <a:pt x="227" y="19007"/>
                    </a:lnTo>
                    <a:cubicBezTo>
                      <a:pt x="37" y="19269"/>
                      <a:pt x="1" y="19614"/>
                      <a:pt x="144" y="19912"/>
                    </a:cubicBezTo>
                    <a:lnTo>
                      <a:pt x="2108" y="24329"/>
                    </a:lnTo>
                    <a:cubicBezTo>
                      <a:pt x="2256" y="24669"/>
                      <a:pt x="2608" y="24890"/>
                      <a:pt x="2980" y="24890"/>
                    </a:cubicBezTo>
                    <a:cubicBezTo>
                      <a:pt x="2999" y="24890"/>
                      <a:pt x="3018" y="24890"/>
                      <a:pt x="3037" y="24889"/>
                    </a:cubicBezTo>
                    <a:lnTo>
                      <a:pt x="6395" y="24615"/>
                    </a:lnTo>
                    <a:cubicBezTo>
                      <a:pt x="6526" y="24615"/>
                      <a:pt x="6657" y="24686"/>
                      <a:pt x="6716" y="24829"/>
                    </a:cubicBezTo>
                    <a:cubicBezTo>
                      <a:pt x="7014" y="25496"/>
                      <a:pt x="7704" y="26734"/>
                      <a:pt x="8990" y="27365"/>
                    </a:cubicBezTo>
                    <a:cubicBezTo>
                      <a:pt x="10419" y="28079"/>
                      <a:pt x="10657" y="28651"/>
                      <a:pt x="10693" y="28710"/>
                    </a:cubicBezTo>
                    <a:cubicBezTo>
                      <a:pt x="10705" y="28770"/>
                      <a:pt x="10740" y="28818"/>
                      <a:pt x="10764" y="28877"/>
                    </a:cubicBezTo>
                    <a:lnTo>
                      <a:pt x="11764" y="30449"/>
                    </a:lnTo>
                    <a:cubicBezTo>
                      <a:pt x="11812" y="30520"/>
                      <a:pt x="11871" y="30580"/>
                      <a:pt x="11931" y="30639"/>
                    </a:cubicBezTo>
                    <a:lnTo>
                      <a:pt x="13741" y="32306"/>
                    </a:lnTo>
                    <a:cubicBezTo>
                      <a:pt x="13836" y="32401"/>
                      <a:pt x="13872" y="32532"/>
                      <a:pt x="13836" y="32651"/>
                    </a:cubicBezTo>
                    <a:lnTo>
                      <a:pt x="12884" y="35497"/>
                    </a:lnTo>
                    <a:cubicBezTo>
                      <a:pt x="12872" y="35533"/>
                      <a:pt x="12848" y="35557"/>
                      <a:pt x="12848" y="35592"/>
                    </a:cubicBezTo>
                    <a:lnTo>
                      <a:pt x="12383" y="37700"/>
                    </a:lnTo>
                    <a:cubicBezTo>
                      <a:pt x="12372" y="37819"/>
                      <a:pt x="12360" y="37950"/>
                      <a:pt x="12383" y="38069"/>
                    </a:cubicBezTo>
                    <a:cubicBezTo>
                      <a:pt x="12514" y="38724"/>
                      <a:pt x="13324" y="42093"/>
                      <a:pt x="17039" y="43641"/>
                    </a:cubicBezTo>
                    <a:cubicBezTo>
                      <a:pt x="17134" y="43688"/>
                      <a:pt x="17229" y="43772"/>
                      <a:pt x="17241" y="43879"/>
                    </a:cubicBezTo>
                    <a:lnTo>
                      <a:pt x="17575" y="45427"/>
                    </a:lnTo>
                    <a:cubicBezTo>
                      <a:pt x="17586" y="45451"/>
                      <a:pt x="17813" y="46201"/>
                      <a:pt x="18551" y="46475"/>
                    </a:cubicBezTo>
                    <a:cubicBezTo>
                      <a:pt x="18706" y="46546"/>
                      <a:pt x="18789" y="46665"/>
                      <a:pt x="18789" y="46808"/>
                    </a:cubicBezTo>
                    <a:lnTo>
                      <a:pt x="18622" y="50713"/>
                    </a:lnTo>
                    <a:lnTo>
                      <a:pt x="18622" y="50808"/>
                    </a:lnTo>
                    <a:cubicBezTo>
                      <a:pt x="18634" y="51023"/>
                      <a:pt x="18741" y="52106"/>
                      <a:pt x="19420" y="52737"/>
                    </a:cubicBezTo>
                    <a:cubicBezTo>
                      <a:pt x="19491" y="52797"/>
                      <a:pt x="19515" y="52868"/>
                      <a:pt x="19515" y="52951"/>
                    </a:cubicBezTo>
                    <a:cubicBezTo>
                      <a:pt x="19515" y="53606"/>
                      <a:pt x="19634" y="55261"/>
                      <a:pt x="20456" y="56285"/>
                    </a:cubicBezTo>
                    <a:lnTo>
                      <a:pt x="23492" y="60441"/>
                    </a:lnTo>
                    <a:cubicBezTo>
                      <a:pt x="23623" y="60619"/>
                      <a:pt x="23802" y="60738"/>
                      <a:pt x="24016" y="60798"/>
                    </a:cubicBezTo>
                    <a:lnTo>
                      <a:pt x="25314" y="61143"/>
                    </a:lnTo>
                    <a:cubicBezTo>
                      <a:pt x="25385" y="61155"/>
                      <a:pt x="25468" y="61167"/>
                      <a:pt x="25552" y="61167"/>
                    </a:cubicBezTo>
                    <a:cubicBezTo>
                      <a:pt x="25921" y="61167"/>
                      <a:pt x="26278" y="60952"/>
                      <a:pt x="26421" y="60595"/>
                    </a:cubicBezTo>
                    <a:cubicBezTo>
                      <a:pt x="26576" y="60250"/>
                      <a:pt x="26504" y="59845"/>
                      <a:pt x="26242" y="59583"/>
                    </a:cubicBezTo>
                    <a:lnTo>
                      <a:pt x="25147" y="58393"/>
                    </a:lnTo>
                    <a:cubicBezTo>
                      <a:pt x="25087" y="58309"/>
                      <a:pt x="25052" y="58238"/>
                      <a:pt x="25052" y="58155"/>
                    </a:cubicBezTo>
                    <a:lnTo>
                      <a:pt x="25099" y="56702"/>
                    </a:lnTo>
                    <a:lnTo>
                      <a:pt x="25230" y="55499"/>
                    </a:lnTo>
                    <a:cubicBezTo>
                      <a:pt x="25254" y="55428"/>
                      <a:pt x="25290" y="55357"/>
                      <a:pt x="25349" y="55297"/>
                    </a:cubicBezTo>
                    <a:lnTo>
                      <a:pt x="27588" y="53356"/>
                    </a:lnTo>
                    <a:cubicBezTo>
                      <a:pt x="27719" y="53249"/>
                      <a:pt x="27814" y="53118"/>
                      <a:pt x="27873" y="52951"/>
                    </a:cubicBezTo>
                    <a:lnTo>
                      <a:pt x="29636" y="47856"/>
                    </a:lnTo>
                    <a:cubicBezTo>
                      <a:pt x="29659" y="47772"/>
                      <a:pt x="29719" y="47713"/>
                      <a:pt x="29778" y="47677"/>
                    </a:cubicBezTo>
                    <a:lnTo>
                      <a:pt x="32362" y="46046"/>
                    </a:lnTo>
                    <a:cubicBezTo>
                      <a:pt x="32517" y="45963"/>
                      <a:pt x="32636" y="45843"/>
                      <a:pt x="32707" y="45689"/>
                    </a:cubicBezTo>
                    <a:cubicBezTo>
                      <a:pt x="32993" y="45177"/>
                      <a:pt x="33624" y="43700"/>
                      <a:pt x="33719" y="41486"/>
                    </a:cubicBezTo>
                    <a:cubicBezTo>
                      <a:pt x="33719" y="41391"/>
                      <a:pt x="33743" y="41319"/>
                      <a:pt x="33803" y="41260"/>
                    </a:cubicBezTo>
                    <a:cubicBezTo>
                      <a:pt x="34243" y="40795"/>
                      <a:pt x="35232" y="39581"/>
                      <a:pt x="35136" y="38033"/>
                    </a:cubicBezTo>
                    <a:cubicBezTo>
                      <a:pt x="35112" y="37652"/>
                      <a:pt x="34862" y="37331"/>
                      <a:pt x="34505" y="37211"/>
                    </a:cubicBezTo>
                    <a:lnTo>
                      <a:pt x="30279" y="35747"/>
                    </a:lnTo>
                    <a:cubicBezTo>
                      <a:pt x="30219" y="35735"/>
                      <a:pt x="30171" y="35687"/>
                      <a:pt x="30136" y="35652"/>
                    </a:cubicBezTo>
                    <a:lnTo>
                      <a:pt x="28731" y="33842"/>
                    </a:lnTo>
                    <a:cubicBezTo>
                      <a:pt x="28719" y="33830"/>
                      <a:pt x="28719" y="33806"/>
                      <a:pt x="28707" y="33782"/>
                    </a:cubicBezTo>
                    <a:lnTo>
                      <a:pt x="28004" y="32354"/>
                    </a:lnTo>
                    <a:cubicBezTo>
                      <a:pt x="27885" y="32104"/>
                      <a:pt x="27647" y="31925"/>
                      <a:pt x="27373" y="31854"/>
                    </a:cubicBezTo>
                    <a:lnTo>
                      <a:pt x="23063" y="30794"/>
                    </a:lnTo>
                    <a:cubicBezTo>
                      <a:pt x="23004" y="30782"/>
                      <a:pt x="22956" y="30746"/>
                      <a:pt x="22909" y="30723"/>
                    </a:cubicBezTo>
                    <a:lnTo>
                      <a:pt x="21897" y="29818"/>
                    </a:lnTo>
                    <a:cubicBezTo>
                      <a:pt x="21742" y="29675"/>
                      <a:pt x="21527" y="29591"/>
                      <a:pt x="21301" y="29580"/>
                    </a:cubicBezTo>
                    <a:lnTo>
                      <a:pt x="19206" y="29484"/>
                    </a:lnTo>
                    <a:cubicBezTo>
                      <a:pt x="19146" y="29484"/>
                      <a:pt x="19087" y="29472"/>
                      <a:pt x="19027" y="29425"/>
                    </a:cubicBezTo>
                    <a:lnTo>
                      <a:pt x="18908" y="29341"/>
                    </a:lnTo>
                    <a:cubicBezTo>
                      <a:pt x="18825" y="29282"/>
                      <a:pt x="18777" y="29187"/>
                      <a:pt x="18777" y="29080"/>
                    </a:cubicBezTo>
                    <a:cubicBezTo>
                      <a:pt x="18765" y="28984"/>
                      <a:pt x="18801" y="28877"/>
                      <a:pt x="18896" y="28818"/>
                    </a:cubicBezTo>
                    <a:lnTo>
                      <a:pt x="19063" y="28687"/>
                    </a:lnTo>
                    <a:cubicBezTo>
                      <a:pt x="19182" y="28591"/>
                      <a:pt x="19206" y="28448"/>
                      <a:pt x="19146" y="28306"/>
                    </a:cubicBezTo>
                    <a:cubicBezTo>
                      <a:pt x="19097" y="28207"/>
                      <a:pt x="18991" y="28142"/>
                      <a:pt x="18876" y="28142"/>
                    </a:cubicBezTo>
                    <a:cubicBezTo>
                      <a:pt x="18851" y="28142"/>
                      <a:pt x="18826" y="28145"/>
                      <a:pt x="18801" y="28151"/>
                    </a:cubicBezTo>
                    <a:lnTo>
                      <a:pt x="17896" y="28341"/>
                    </a:lnTo>
                    <a:cubicBezTo>
                      <a:pt x="17729" y="28389"/>
                      <a:pt x="17586" y="28460"/>
                      <a:pt x="17467" y="28568"/>
                    </a:cubicBezTo>
                    <a:lnTo>
                      <a:pt x="15991" y="29889"/>
                    </a:lnTo>
                    <a:cubicBezTo>
                      <a:pt x="15943" y="29949"/>
                      <a:pt x="15872" y="29972"/>
                      <a:pt x="15801" y="29972"/>
                    </a:cubicBezTo>
                    <a:lnTo>
                      <a:pt x="14384" y="30080"/>
                    </a:lnTo>
                    <a:lnTo>
                      <a:pt x="14300" y="30080"/>
                    </a:lnTo>
                    <a:lnTo>
                      <a:pt x="13265" y="29413"/>
                    </a:lnTo>
                    <a:cubicBezTo>
                      <a:pt x="13253" y="29401"/>
                      <a:pt x="13229" y="29401"/>
                      <a:pt x="13193" y="29377"/>
                    </a:cubicBezTo>
                    <a:cubicBezTo>
                      <a:pt x="13086" y="29341"/>
                      <a:pt x="13003" y="29246"/>
                      <a:pt x="12967" y="29127"/>
                    </a:cubicBezTo>
                    <a:cubicBezTo>
                      <a:pt x="12967" y="29115"/>
                      <a:pt x="12955" y="29103"/>
                      <a:pt x="12955" y="29080"/>
                    </a:cubicBezTo>
                    <a:lnTo>
                      <a:pt x="12038" y="26579"/>
                    </a:lnTo>
                    <a:cubicBezTo>
                      <a:pt x="12014" y="26520"/>
                      <a:pt x="12038" y="26448"/>
                      <a:pt x="12062" y="26389"/>
                    </a:cubicBezTo>
                    <a:lnTo>
                      <a:pt x="12788" y="24948"/>
                    </a:lnTo>
                    <a:cubicBezTo>
                      <a:pt x="12907" y="24710"/>
                      <a:pt x="12931" y="24424"/>
                      <a:pt x="12824" y="24174"/>
                    </a:cubicBezTo>
                    <a:lnTo>
                      <a:pt x="12455" y="23234"/>
                    </a:lnTo>
                    <a:cubicBezTo>
                      <a:pt x="12300" y="22862"/>
                      <a:pt x="11940" y="22634"/>
                      <a:pt x="11559" y="22634"/>
                    </a:cubicBezTo>
                    <a:cubicBezTo>
                      <a:pt x="11501" y="22634"/>
                      <a:pt x="11442" y="22639"/>
                      <a:pt x="11383" y="22650"/>
                    </a:cubicBezTo>
                    <a:lnTo>
                      <a:pt x="10086" y="22924"/>
                    </a:lnTo>
                    <a:cubicBezTo>
                      <a:pt x="10064" y="22929"/>
                      <a:pt x="10041" y="22931"/>
                      <a:pt x="10019" y="22931"/>
                    </a:cubicBezTo>
                    <a:cubicBezTo>
                      <a:pt x="9932" y="22931"/>
                      <a:pt x="9845" y="22895"/>
                      <a:pt x="9788" y="22829"/>
                    </a:cubicBezTo>
                    <a:cubicBezTo>
                      <a:pt x="9716" y="22757"/>
                      <a:pt x="9669" y="22638"/>
                      <a:pt x="9693" y="22531"/>
                    </a:cubicBezTo>
                    <a:lnTo>
                      <a:pt x="9907" y="21555"/>
                    </a:lnTo>
                    <a:cubicBezTo>
                      <a:pt x="9919" y="21448"/>
                      <a:pt x="9990" y="21364"/>
                      <a:pt x="10097" y="21317"/>
                    </a:cubicBezTo>
                    <a:lnTo>
                      <a:pt x="11645" y="20686"/>
                    </a:lnTo>
                    <a:cubicBezTo>
                      <a:pt x="11675" y="20674"/>
                      <a:pt x="11714" y="20668"/>
                      <a:pt x="11754" y="20668"/>
                    </a:cubicBezTo>
                    <a:cubicBezTo>
                      <a:pt x="11794" y="20668"/>
                      <a:pt x="11836" y="20674"/>
                      <a:pt x="11871" y="20686"/>
                    </a:cubicBezTo>
                    <a:lnTo>
                      <a:pt x="15455" y="21912"/>
                    </a:lnTo>
                    <a:lnTo>
                      <a:pt x="16324" y="22293"/>
                    </a:lnTo>
                    <a:cubicBezTo>
                      <a:pt x="16445" y="22349"/>
                      <a:pt x="16574" y="22376"/>
                      <a:pt x="16702" y="22376"/>
                    </a:cubicBezTo>
                    <a:cubicBezTo>
                      <a:pt x="16979" y="22376"/>
                      <a:pt x="17253" y="22251"/>
                      <a:pt x="17432" y="22031"/>
                    </a:cubicBezTo>
                    <a:lnTo>
                      <a:pt x="17944" y="21400"/>
                    </a:lnTo>
                    <a:cubicBezTo>
                      <a:pt x="18134" y="21162"/>
                      <a:pt x="18194" y="20852"/>
                      <a:pt x="18122" y="20555"/>
                    </a:cubicBezTo>
                    <a:lnTo>
                      <a:pt x="17229" y="17269"/>
                    </a:lnTo>
                    <a:cubicBezTo>
                      <a:pt x="17194" y="17173"/>
                      <a:pt x="17217" y="17078"/>
                      <a:pt x="17277" y="16995"/>
                    </a:cubicBezTo>
                    <a:lnTo>
                      <a:pt x="18468" y="15256"/>
                    </a:lnTo>
                    <a:lnTo>
                      <a:pt x="20527" y="12196"/>
                    </a:lnTo>
                    <a:cubicBezTo>
                      <a:pt x="20575" y="12113"/>
                      <a:pt x="20646" y="12077"/>
                      <a:pt x="20742" y="12054"/>
                    </a:cubicBezTo>
                    <a:lnTo>
                      <a:pt x="29695" y="10172"/>
                    </a:lnTo>
                    <a:cubicBezTo>
                      <a:pt x="29898" y="10125"/>
                      <a:pt x="30052" y="10030"/>
                      <a:pt x="30195" y="9899"/>
                    </a:cubicBezTo>
                    <a:lnTo>
                      <a:pt x="31838" y="8136"/>
                    </a:lnTo>
                    <a:cubicBezTo>
                      <a:pt x="31862" y="8136"/>
                      <a:pt x="31874" y="8125"/>
                      <a:pt x="31886" y="8113"/>
                    </a:cubicBezTo>
                    <a:lnTo>
                      <a:pt x="33588" y="6851"/>
                    </a:lnTo>
                    <a:cubicBezTo>
                      <a:pt x="33612" y="6827"/>
                      <a:pt x="33624" y="6815"/>
                      <a:pt x="33660" y="6803"/>
                    </a:cubicBezTo>
                    <a:lnTo>
                      <a:pt x="35803" y="5934"/>
                    </a:lnTo>
                    <a:cubicBezTo>
                      <a:pt x="36089" y="5815"/>
                      <a:pt x="36291" y="5565"/>
                      <a:pt x="36363" y="5267"/>
                    </a:cubicBezTo>
                    <a:lnTo>
                      <a:pt x="36982" y="2541"/>
                    </a:lnTo>
                    <a:cubicBezTo>
                      <a:pt x="37041" y="2291"/>
                      <a:pt x="36994" y="2029"/>
                      <a:pt x="36839" y="1814"/>
                    </a:cubicBezTo>
                    <a:cubicBezTo>
                      <a:pt x="36708" y="1612"/>
                      <a:pt x="36470" y="1457"/>
                      <a:pt x="36220" y="1409"/>
                    </a:cubicBezTo>
                    <a:lnTo>
                      <a:pt x="27481" y="16"/>
                    </a:lnTo>
                    <a:cubicBezTo>
                      <a:pt x="27425" y="5"/>
                      <a:pt x="27370" y="0"/>
                      <a:pt x="2731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sp>
        <p:nvSpPr>
          <p:cNvPr id="2" name="TextBox 1">
            <a:extLst>
              <a:ext uri="{FF2B5EF4-FFF2-40B4-BE49-F238E27FC236}">
                <a16:creationId xmlns:a16="http://schemas.microsoft.com/office/drawing/2014/main" id="{A6A90A70-1305-4D52-B964-88FFE6B10DC5}"/>
              </a:ext>
            </a:extLst>
          </p:cNvPr>
          <p:cNvSpPr txBox="1"/>
          <p:nvPr/>
        </p:nvSpPr>
        <p:spPr>
          <a:xfrm>
            <a:off x="4156250" y="3601007"/>
            <a:ext cx="4976911" cy="1528945"/>
          </a:xfrm>
          <a:prstGeom prst="rect">
            <a:avLst/>
          </a:prstGeom>
          <a:noFill/>
        </p:spPr>
        <p:txBody>
          <a:bodyPr wrap="square" rtlCol="0">
            <a:spAutoFit/>
          </a:bodyPr>
          <a:lstStyle/>
          <a:p>
            <a:pPr defTabSz="1219170">
              <a:buClr>
                <a:srgbClr val="000000"/>
              </a:buClr>
            </a:pPr>
            <a:r>
              <a:rPr lang="en-US" sz="1867" kern="0" dirty="0">
                <a:solidFill>
                  <a:srgbClr val="3F3742"/>
                </a:solidFill>
                <a:latin typeface="Livvic" panose="020B0604020202020204" charset="0"/>
                <a:cs typeface="Arial"/>
                <a:sym typeface="Arial"/>
              </a:rPr>
              <a:t>Student:</a:t>
            </a:r>
          </a:p>
          <a:p>
            <a:pPr marL="380990" lvl="2" indent="-380990" defTabSz="1219170">
              <a:buClr>
                <a:srgbClr val="3F3742"/>
              </a:buClr>
              <a:buFont typeface="Wingdings" panose="05000000000000000000" pitchFamily="2" charset="2"/>
              <a:buChar char="v"/>
            </a:pPr>
            <a:r>
              <a:rPr lang="en-US" sz="1867" kern="0" dirty="0">
                <a:solidFill>
                  <a:srgbClr val="3F3742"/>
                </a:solidFill>
                <a:latin typeface="Livvic" panose="020B0604020202020204" charset="0"/>
                <a:cs typeface="Arial"/>
                <a:sym typeface="Arial"/>
              </a:rPr>
              <a:t>Tran Nhat Tan	 19522177</a:t>
            </a:r>
          </a:p>
          <a:p>
            <a:pPr marL="380990" lvl="2" indent="-380990" defTabSz="1219170">
              <a:buClr>
                <a:srgbClr val="3F3742"/>
              </a:buClr>
              <a:buFont typeface="Wingdings" panose="05000000000000000000" pitchFamily="2" charset="2"/>
              <a:buChar char="v"/>
            </a:pPr>
            <a:endParaRPr lang="en-US" sz="1867" kern="0" dirty="0">
              <a:solidFill>
                <a:srgbClr val="3F3742"/>
              </a:solidFill>
              <a:latin typeface="Livvic" panose="020B0604020202020204" charset="0"/>
              <a:cs typeface="Arial"/>
              <a:sym typeface="Arial"/>
            </a:endParaRPr>
          </a:p>
          <a:p>
            <a:pPr marL="0" lvl="2" defTabSz="1219170">
              <a:buClr>
                <a:srgbClr val="3F3742"/>
              </a:buClr>
            </a:pPr>
            <a:r>
              <a:rPr lang="en-US" sz="1867" kern="0" dirty="0">
                <a:solidFill>
                  <a:srgbClr val="3F3742"/>
                </a:solidFill>
                <a:latin typeface="Livvic" panose="020B0604020202020204" charset="0"/>
                <a:cs typeface="Arial"/>
                <a:sym typeface="Arial"/>
              </a:rPr>
              <a:t>Instructor: </a:t>
            </a:r>
          </a:p>
          <a:p>
            <a:pPr marL="342900" lvl="2" indent="-342900" defTabSz="1219170">
              <a:buClr>
                <a:srgbClr val="3F3742"/>
              </a:buClr>
              <a:buFont typeface="Wingdings" panose="05000000000000000000" pitchFamily="2" charset="2"/>
              <a:buChar char="v"/>
            </a:pPr>
            <a:r>
              <a:rPr lang="en-US" sz="1867" kern="0" dirty="0">
                <a:solidFill>
                  <a:srgbClr val="3F3742"/>
                </a:solidFill>
                <a:latin typeface="Livvic" panose="020B0604020202020204" charset="0"/>
                <a:cs typeface="Arial"/>
                <a:sym typeface="Arial"/>
              </a:rPr>
              <a:t>Mr. Nguyen Thanh </a:t>
            </a:r>
            <a:r>
              <a:rPr lang="en-US" sz="1867" kern="0" dirty="0" err="1">
                <a:solidFill>
                  <a:srgbClr val="3F3742"/>
                </a:solidFill>
                <a:latin typeface="Livvic" panose="020B0604020202020204" charset="0"/>
                <a:cs typeface="Arial"/>
                <a:sym typeface="Arial"/>
              </a:rPr>
              <a:t>Binh</a:t>
            </a:r>
            <a:endParaRPr lang="en-US" sz="1867" kern="0" dirty="0">
              <a:solidFill>
                <a:srgbClr val="3F3742"/>
              </a:solidFill>
              <a:latin typeface="Livvic" panose="020B0604020202020204" charset="0"/>
              <a:cs typeface="Arial"/>
              <a:sym typeface="Arial"/>
            </a:endParaRPr>
          </a:p>
        </p:txBody>
      </p:sp>
      <p:sp>
        <p:nvSpPr>
          <p:cNvPr id="215" name="Google Shape;214;p28">
            <a:extLst>
              <a:ext uri="{FF2B5EF4-FFF2-40B4-BE49-F238E27FC236}">
                <a16:creationId xmlns:a16="http://schemas.microsoft.com/office/drawing/2014/main" id="{385A1C75-BBE2-3D0D-A4C1-2983AAC2F80D}"/>
              </a:ext>
            </a:extLst>
          </p:cNvPr>
          <p:cNvSpPr txBox="1">
            <a:spLocks/>
          </p:cNvSpPr>
          <p:nvPr/>
        </p:nvSpPr>
        <p:spPr>
          <a:xfrm>
            <a:off x="3575334" y="3198060"/>
            <a:ext cx="5053842" cy="43358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5200"/>
              <a:buFont typeface="Merriweather"/>
              <a:buNone/>
              <a:defRPr sz="6000" b="1" i="0" u="none" strike="noStrike" cap="none">
                <a:solidFill>
                  <a:schemeClr val="lt2"/>
                </a:solidFill>
                <a:latin typeface="Merriweather"/>
                <a:ea typeface="Merriweather"/>
                <a:cs typeface="Merriweather"/>
                <a:sym typeface="Merriweather"/>
              </a:defRPr>
            </a:lvl1pPr>
            <a:lvl2pPr marR="0" lvl="1" algn="ctr" rtl="0">
              <a:lnSpc>
                <a:spcPct val="100000"/>
              </a:lnSpc>
              <a:spcBef>
                <a:spcPts val="0"/>
              </a:spcBef>
              <a:spcAft>
                <a:spcPts val="0"/>
              </a:spcAft>
              <a:buClr>
                <a:schemeClr val="lt2"/>
              </a:buClr>
              <a:buSzPts val="5200"/>
              <a:buFont typeface="Merriweather"/>
              <a:buNone/>
              <a:defRPr sz="6933" b="1" i="0" u="none" strike="noStrike" cap="none">
                <a:solidFill>
                  <a:schemeClr val="lt2"/>
                </a:solidFill>
                <a:latin typeface="Merriweather"/>
                <a:ea typeface="Merriweather"/>
                <a:cs typeface="Merriweather"/>
                <a:sym typeface="Merriweather"/>
              </a:defRPr>
            </a:lvl2pPr>
            <a:lvl3pPr marR="0" lvl="2" algn="ctr" rtl="0">
              <a:lnSpc>
                <a:spcPct val="100000"/>
              </a:lnSpc>
              <a:spcBef>
                <a:spcPts val="0"/>
              </a:spcBef>
              <a:spcAft>
                <a:spcPts val="0"/>
              </a:spcAft>
              <a:buClr>
                <a:schemeClr val="lt2"/>
              </a:buClr>
              <a:buSzPts val="5200"/>
              <a:buFont typeface="Merriweather"/>
              <a:buNone/>
              <a:defRPr sz="6933" b="1" i="0" u="none" strike="noStrike" cap="none">
                <a:solidFill>
                  <a:schemeClr val="lt2"/>
                </a:solidFill>
                <a:latin typeface="Merriweather"/>
                <a:ea typeface="Merriweather"/>
                <a:cs typeface="Merriweather"/>
                <a:sym typeface="Merriweather"/>
              </a:defRPr>
            </a:lvl3pPr>
            <a:lvl4pPr marR="0" lvl="3" algn="ctr" rtl="0">
              <a:lnSpc>
                <a:spcPct val="100000"/>
              </a:lnSpc>
              <a:spcBef>
                <a:spcPts val="0"/>
              </a:spcBef>
              <a:spcAft>
                <a:spcPts val="0"/>
              </a:spcAft>
              <a:buClr>
                <a:schemeClr val="lt2"/>
              </a:buClr>
              <a:buSzPts val="5200"/>
              <a:buFont typeface="Merriweather"/>
              <a:buNone/>
              <a:defRPr sz="6933" b="1" i="0" u="none" strike="noStrike" cap="none">
                <a:solidFill>
                  <a:schemeClr val="lt2"/>
                </a:solidFill>
                <a:latin typeface="Merriweather"/>
                <a:ea typeface="Merriweather"/>
                <a:cs typeface="Merriweather"/>
                <a:sym typeface="Merriweather"/>
              </a:defRPr>
            </a:lvl4pPr>
            <a:lvl5pPr marR="0" lvl="4" algn="ctr" rtl="0">
              <a:lnSpc>
                <a:spcPct val="100000"/>
              </a:lnSpc>
              <a:spcBef>
                <a:spcPts val="0"/>
              </a:spcBef>
              <a:spcAft>
                <a:spcPts val="0"/>
              </a:spcAft>
              <a:buClr>
                <a:schemeClr val="lt2"/>
              </a:buClr>
              <a:buSzPts val="5200"/>
              <a:buFont typeface="Merriweather"/>
              <a:buNone/>
              <a:defRPr sz="6933" b="1" i="0" u="none" strike="noStrike" cap="none">
                <a:solidFill>
                  <a:schemeClr val="lt2"/>
                </a:solidFill>
                <a:latin typeface="Merriweather"/>
                <a:ea typeface="Merriweather"/>
                <a:cs typeface="Merriweather"/>
                <a:sym typeface="Merriweather"/>
              </a:defRPr>
            </a:lvl5pPr>
            <a:lvl6pPr marR="0" lvl="5" algn="ctr" rtl="0">
              <a:lnSpc>
                <a:spcPct val="100000"/>
              </a:lnSpc>
              <a:spcBef>
                <a:spcPts val="0"/>
              </a:spcBef>
              <a:spcAft>
                <a:spcPts val="0"/>
              </a:spcAft>
              <a:buClr>
                <a:schemeClr val="lt2"/>
              </a:buClr>
              <a:buSzPts val="5200"/>
              <a:buFont typeface="Merriweather"/>
              <a:buNone/>
              <a:defRPr sz="6933" b="1" i="0" u="none" strike="noStrike" cap="none">
                <a:solidFill>
                  <a:schemeClr val="lt2"/>
                </a:solidFill>
                <a:latin typeface="Merriweather"/>
                <a:ea typeface="Merriweather"/>
                <a:cs typeface="Merriweather"/>
                <a:sym typeface="Merriweather"/>
              </a:defRPr>
            </a:lvl6pPr>
            <a:lvl7pPr marR="0" lvl="6" algn="ctr" rtl="0">
              <a:lnSpc>
                <a:spcPct val="100000"/>
              </a:lnSpc>
              <a:spcBef>
                <a:spcPts val="0"/>
              </a:spcBef>
              <a:spcAft>
                <a:spcPts val="0"/>
              </a:spcAft>
              <a:buClr>
                <a:schemeClr val="lt2"/>
              </a:buClr>
              <a:buSzPts val="5200"/>
              <a:buFont typeface="Merriweather"/>
              <a:buNone/>
              <a:defRPr sz="6933" b="1" i="0" u="none" strike="noStrike" cap="none">
                <a:solidFill>
                  <a:schemeClr val="lt2"/>
                </a:solidFill>
                <a:latin typeface="Merriweather"/>
                <a:ea typeface="Merriweather"/>
                <a:cs typeface="Merriweather"/>
                <a:sym typeface="Merriweather"/>
              </a:defRPr>
            </a:lvl7pPr>
            <a:lvl8pPr marR="0" lvl="7" algn="ctr" rtl="0">
              <a:lnSpc>
                <a:spcPct val="100000"/>
              </a:lnSpc>
              <a:spcBef>
                <a:spcPts val="0"/>
              </a:spcBef>
              <a:spcAft>
                <a:spcPts val="0"/>
              </a:spcAft>
              <a:buClr>
                <a:schemeClr val="lt2"/>
              </a:buClr>
              <a:buSzPts val="5200"/>
              <a:buFont typeface="Merriweather"/>
              <a:buNone/>
              <a:defRPr sz="6933" b="1" i="0" u="none" strike="noStrike" cap="none">
                <a:solidFill>
                  <a:schemeClr val="lt2"/>
                </a:solidFill>
                <a:latin typeface="Merriweather"/>
                <a:ea typeface="Merriweather"/>
                <a:cs typeface="Merriweather"/>
                <a:sym typeface="Merriweather"/>
              </a:defRPr>
            </a:lvl8pPr>
            <a:lvl9pPr marR="0" lvl="8" algn="ctr" rtl="0">
              <a:lnSpc>
                <a:spcPct val="100000"/>
              </a:lnSpc>
              <a:spcBef>
                <a:spcPts val="0"/>
              </a:spcBef>
              <a:spcAft>
                <a:spcPts val="0"/>
              </a:spcAft>
              <a:buClr>
                <a:schemeClr val="lt2"/>
              </a:buClr>
              <a:buSzPts val="5200"/>
              <a:buFont typeface="Merriweather"/>
              <a:buNone/>
              <a:defRPr sz="6933" b="1" i="0" u="none" strike="noStrike" cap="none">
                <a:solidFill>
                  <a:schemeClr val="lt2"/>
                </a:solidFill>
                <a:latin typeface="Merriweather"/>
                <a:ea typeface="Merriweather"/>
                <a:cs typeface="Merriweather"/>
                <a:sym typeface="Merriweather"/>
              </a:defRPr>
            </a:lvl9pPr>
          </a:lstStyle>
          <a:p>
            <a:r>
              <a:rPr lang="en-US" sz="2400" b="0" kern="0" dirty="0"/>
              <a:t>Subject: Database management systems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wipe(down)">
                                      <p:cBhvr>
                                        <p:cTn id="7" dur="750"/>
                                        <p:tgtEl>
                                          <p:spTgt spid="2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15"/>
                                        </p:tgtEl>
                                        <p:attrNameLst>
                                          <p:attrName>style.visibility</p:attrName>
                                        </p:attrNameLst>
                                      </p:cBhvr>
                                      <p:to>
                                        <p:strVal val="visible"/>
                                      </p:to>
                                    </p:set>
                                    <p:animEffect transition="in" filter="wipe(down)">
                                      <p:cBhvr>
                                        <p:cTn id="10" dur="750"/>
                                        <p:tgtEl>
                                          <p:spTgt spid="21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childTnLst>
                          </p:cTn>
                        </p:par>
                        <p:par>
                          <p:cTn id="14" fill="hold">
                            <p:stCondLst>
                              <p:cond delay="750"/>
                            </p:stCondLst>
                            <p:childTnLst>
                              <p:par>
                                <p:cTn id="15" presetID="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250"/>
                            </p:stCondLst>
                            <p:childTnLst>
                              <p:par>
                                <p:cTn id="20" presetID="2" presetClass="entr" presetSubtype="2"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1+#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p:bldP spid="2" grpId="0"/>
      <p:bldP spid="2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72"/>
        <p:cNvGrpSpPr/>
        <p:nvPr/>
      </p:nvGrpSpPr>
      <p:grpSpPr>
        <a:xfrm>
          <a:off x="0" y="0"/>
          <a:ext cx="0" cy="0"/>
          <a:chOff x="0" y="0"/>
          <a:chExt cx="0" cy="0"/>
        </a:xfrm>
      </p:grpSpPr>
      <p:sp>
        <p:nvSpPr>
          <p:cNvPr id="10359" name="Google Shape;10359;p40"/>
          <p:cNvSpPr txBox="1">
            <a:spLocks noGrp="1"/>
          </p:cNvSpPr>
          <p:nvPr>
            <p:ph type="title"/>
          </p:nvPr>
        </p:nvSpPr>
        <p:spPr>
          <a:xfrm>
            <a:off x="912751" y="3066918"/>
            <a:ext cx="5537832" cy="1612608"/>
          </a:xfrm>
          <a:prstGeom prst="rect">
            <a:avLst/>
          </a:prstGeom>
        </p:spPr>
        <p:txBody>
          <a:bodyPr spcFirstLastPara="1" wrap="square" lIns="121900" tIns="121900" rIns="121900" bIns="121900" anchor="ctr" anchorCtr="0">
            <a:noAutofit/>
          </a:bodyPr>
          <a:lstStyle/>
          <a:p>
            <a:pPr marL="0" indent="0">
              <a:spcAft>
                <a:spcPts val="2133"/>
              </a:spcAft>
            </a:pPr>
            <a:r>
              <a:rPr lang="en-US" dirty="0"/>
              <a:t>Distribution in CouchDB</a:t>
            </a:r>
          </a:p>
        </p:txBody>
      </p:sp>
      <p:sp>
        <p:nvSpPr>
          <p:cNvPr id="10360" name="Google Shape;10360;p40"/>
          <p:cNvSpPr txBox="1">
            <a:spLocks noGrp="1"/>
          </p:cNvSpPr>
          <p:nvPr>
            <p:ph type="title" idx="2"/>
          </p:nvPr>
        </p:nvSpPr>
        <p:spPr>
          <a:xfrm>
            <a:off x="884316" y="1180815"/>
            <a:ext cx="5057200" cy="1564000"/>
          </a:xfrm>
          <a:prstGeom prst="rect">
            <a:avLst/>
          </a:prstGeom>
        </p:spPr>
        <p:txBody>
          <a:bodyPr spcFirstLastPara="1" wrap="square" lIns="121900" tIns="121900" rIns="121900" bIns="121900" anchor="ctr" anchorCtr="0">
            <a:noAutofit/>
          </a:bodyPr>
          <a:lstStyle/>
          <a:p>
            <a:r>
              <a:rPr lang="en" dirty="0">
                <a:solidFill>
                  <a:srgbClr val="C00000"/>
                </a:solidFill>
              </a:rPr>
              <a:t>02</a:t>
            </a:r>
            <a:endParaRPr dirty="0">
              <a:solidFill>
                <a:srgbClr val="C00000"/>
              </a:solidFill>
            </a:endParaRPr>
          </a:p>
        </p:txBody>
      </p:sp>
      <p:sp>
        <p:nvSpPr>
          <p:cNvPr id="9" name="Google Shape;466;p30">
            <a:extLst>
              <a:ext uri="{FF2B5EF4-FFF2-40B4-BE49-F238E27FC236}">
                <a16:creationId xmlns:a16="http://schemas.microsoft.com/office/drawing/2014/main" id="{E9EE9F1D-C528-4BD8-80E8-4856872C0E7B}"/>
              </a:ext>
            </a:extLst>
          </p:cNvPr>
          <p:cNvSpPr txBox="1">
            <a:spLocks/>
          </p:cNvSpPr>
          <p:nvPr/>
        </p:nvSpPr>
        <p:spPr>
          <a:xfrm>
            <a:off x="912750" y="4559429"/>
            <a:ext cx="3608449" cy="884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1pPr>
            <a:lvl2pPr marL="914400" marR="0" lvl="1"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2pPr>
            <a:lvl3pPr marL="1371600" marR="0" lvl="2"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3pPr>
            <a:lvl4pPr marL="1828800" marR="0" lvl="3"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4pPr>
            <a:lvl5pPr marL="2286000" marR="0" lvl="4"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5pPr>
            <a:lvl6pPr marL="2743200" marR="0" lvl="5"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6pPr>
            <a:lvl7pPr marL="3200400" marR="0" lvl="6"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7pPr>
            <a:lvl8pPr marL="3657600" marR="0" lvl="7"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8pPr>
            <a:lvl9pPr marL="4114800" marR="0" lvl="8" indent="-317500" algn="l" rtl="0">
              <a:lnSpc>
                <a:spcPct val="100000"/>
              </a:lnSpc>
              <a:spcBef>
                <a:spcPts val="2133"/>
              </a:spcBef>
              <a:spcAft>
                <a:spcPts val="2133"/>
              </a:spcAft>
              <a:buClr>
                <a:schemeClr val="lt2"/>
              </a:buClr>
              <a:buSzPts val="1400"/>
              <a:buFont typeface="Livvic"/>
              <a:buNone/>
              <a:defRPr sz="1867" b="0" i="0" u="none" strike="noStrike" cap="none">
                <a:solidFill>
                  <a:schemeClr val="lt2"/>
                </a:solidFill>
                <a:latin typeface="Livvic"/>
                <a:ea typeface="Livvic"/>
                <a:cs typeface="Livvic"/>
                <a:sym typeface="Livvic"/>
              </a:defRPr>
            </a:lvl9pPr>
          </a:lstStyle>
          <a:p>
            <a:pPr marL="0" indent="0">
              <a:lnSpc>
                <a:spcPct val="150000"/>
              </a:lnSpc>
              <a:spcAft>
                <a:spcPts val="2133"/>
              </a:spcAft>
              <a:buClr>
                <a:schemeClr val="dk1"/>
              </a:buClr>
              <a:buSzPts val="1100"/>
            </a:pPr>
            <a:r>
              <a:rPr lang="en-US" sz="2800" kern="0" dirty="0"/>
              <a:t>Distributed  model               The CAP Theorem</a:t>
            </a:r>
          </a:p>
        </p:txBody>
      </p:sp>
      <p:grpSp>
        <p:nvGrpSpPr>
          <p:cNvPr id="10" name="Google Shape;10362;p40">
            <a:extLst>
              <a:ext uri="{FF2B5EF4-FFF2-40B4-BE49-F238E27FC236}">
                <a16:creationId xmlns:a16="http://schemas.microsoft.com/office/drawing/2014/main" id="{CCAB3611-7234-6AB5-C35D-72762EB42A00}"/>
              </a:ext>
            </a:extLst>
          </p:cNvPr>
          <p:cNvGrpSpPr/>
          <p:nvPr/>
        </p:nvGrpSpPr>
        <p:grpSpPr>
          <a:xfrm flipH="1">
            <a:off x="6096000" y="1612900"/>
            <a:ext cx="5057201" cy="4038600"/>
            <a:chOff x="1774025" y="1561325"/>
            <a:chExt cx="2297925" cy="1973800"/>
          </a:xfrm>
        </p:grpSpPr>
        <p:sp>
          <p:nvSpPr>
            <p:cNvPr id="11" name="Google Shape;10363;p40">
              <a:extLst>
                <a:ext uri="{FF2B5EF4-FFF2-40B4-BE49-F238E27FC236}">
                  <a16:creationId xmlns:a16="http://schemas.microsoft.com/office/drawing/2014/main" id="{64378C40-E49B-E3DB-2013-F42F2D874544}"/>
                </a:ext>
              </a:extLst>
            </p:cNvPr>
            <p:cNvSpPr/>
            <p:nvPr/>
          </p:nvSpPr>
          <p:spPr>
            <a:xfrm>
              <a:off x="1774025" y="1711350"/>
              <a:ext cx="2297925" cy="1654700"/>
            </a:xfrm>
            <a:custGeom>
              <a:avLst/>
              <a:gdLst/>
              <a:ahLst/>
              <a:cxnLst/>
              <a:rect l="l" t="t" r="r" b="b"/>
              <a:pathLst>
                <a:path w="91917" h="66188" extrusionOk="0">
                  <a:moveTo>
                    <a:pt x="4775" y="39410"/>
                  </a:moveTo>
                  <a:cubicBezTo>
                    <a:pt x="4084" y="38529"/>
                    <a:pt x="3453" y="37731"/>
                    <a:pt x="2798" y="36922"/>
                  </a:cubicBezTo>
                  <a:cubicBezTo>
                    <a:pt x="2691" y="36803"/>
                    <a:pt x="2512" y="36743"/>
                    <a:pt x="2393" y="36624"/>
                  </a:cubicBezTo>
                  <a:cubicBezTo>
                    <a:pt x="2298" y="36505"/>
                    <a:pt x="2191" y="36350"/>
                    <a:pt x="2191" y="36207"/>
                  </a:cubicBezTo>
                  <a:cubicBezTo>
                    <a:pt x="2179" y="35838"/>
                    <a:pt x="2203" y="35469"/>
                    <a:pt x="2251" y="35100"/>
                  </a:cubicBezTo>
                  <a:cubicBezTo>
                    <a:pt x="2274" y="34779"/>
                    <a:pt x="2251" y="34529"/>
                    <a:pt x="2012" y="34302"/>
                  </a:cubicBezTo>
                  <a:cubicBezTo>
                    <a:pt x="1953" y="34267"/>
                    <a:pt x="1917" y="34160"/>
                    <a:pt x="1893" y="34100"/>
                  </a:cubicBezTo>
                  <a:lnTo>
                    <a:pt x="1965" y="34029"/>
                  </a:lnTo>
                  <a:cubicBezTo>
                    <a:pt x="2072" y="34088"/>
                    <a:pt x="2167" y="34148"/>
                    <a:pt x="2310" y="34219"/>
                  </a:cubicBezTo>
                  <a:cubicBezTo>
                    <a:pt x="2405" y="33290"/>
                    <a:pt x="2501" y="32374"/>
                    <a:pt x="2620" y="31362"/>
                  </a:cubicBezTo>
                  <a:cubicBezTo>
                    <a:pt x="2453" y="31290"/>
                    <a:pt x="2155" y="31231"/>
                    <a:pt x="1953" y="31052"/>
                  </a:cubicBezTo>
                  <a:cubicBezTo>
                    <a:pt x="1786" y="30909"/>
                    <a:pt x="1620" y="30647"/>
                    <a:pt x="1655" y="30469"/>
                  </a:cubicBezTo>
                  <a:cubicBezTo>
                    <a:pt x="1834" y="29171"/>
                    <a:pt x="2072" y="27873"/>
                    <a:pt x="2274" y="26599"/>
                  </a:cubicBezTo>
                  <a:cubicBezTo>
                    <a:pt x="2310" y="26432"/>
                    <a:pt x="2274" y="26242"/>
                    <a:pt x="2358" y="26087"/>
                  </a:cubicBezTo>
                  <a:cubicBezTo>
                    <a:pt x="2429" y="25944"/>
                    <a:pt x="2560" y="25766"/>
                    <a:pt x="2703" y="25718"/>
                  </a:cubicBezTo>
                  <a:cubicBezTo>
                    <a:pt x="3560" y="25432"/>
                    <a:pt x="4406" y="25170"/>
                    <a:pt x="5263" y="24932"/>
                  </a:cubicBezTo>
                  <a:cubicBezTo>
                    <a:pt x="6549" y="24575"/>
                    <a:pt x="7823" y="24265"/>
                    <a:pt x="9109" y="23932"/>
                  </a:cubicBezTo>
                  <a:cubicBezTo>
                    <a:pt x="9156" y="23920"/>
                    <a:pt x="9180" y="23884"/>
                    <a:pt x="9228" y="23873"/>
                  </a:cubicBezTo>
                  <a:cubicBezTo>
                    <a:pt x="8751" y="23087"/>
                    <a:pt x="8275" y="22301"/>
                    <a:pt x="7787" y="21527"/>
                  </a:cubicBezTo>
                  <a:cubicBezTo>
                    <a:pt x="7727" y="21432"/>
                    <a:pt x="7608" y="21372"/>
                    <a:pt x="7501" y="21325"/>
                  </a:cubicBezTo>
                  <a:cubicBezTo>
                    <a:pt x="6882" y="21063"/>
                    <a:pt x="6227" y="20825"/>
                    <a:pt x="5608" y="20527"/>
                  </a:cubicBezTo>
                  <a:cubicBezTo>
                    <a:pt x="5168" y="20313"/>
                    <a:pt x="4751" y="20051"/>
                    <a:pt x="4358" y="19753"/>
                  </a:cubicBezTo>
                  <a:cubicBezTo>
                    <a:pt x="4179" y="19622"/>
                    <a:pt x="4036" y="19348"/>
                    <a:pt x="3989" y="19110"/>
                  </a:cubicBezTo>
                  <a:cubicBezTo>
                    <a:pt x="3679" y="17836"/>
                    <a:pt x="3644" y="16538"/>
                    <a:pt x="3846" y="15241"/>
                  </a:cubicBezTo>
                  <a:cubicBezTo>
                    <a:pt x="3929" y="14562"/>
                    <a:pt x="4322" y="14002"/>
                    <a:pt x="4834" y="13574"/>
                  </a:cubicBezTo>
                  <a:cubicBezTo>
                    <a:pt x="4977" y="13455"/>
                    <a:pt x="5168" y="13395"/>
                    <a:pt x="5346" y="13347"/>
                  </a:cubicBezTo>
                  <a:cubicBezTo>
                    <a:pt x="8049" y="12597"/>
                    <a:pt x="10775" y="11859"/>
                    <a:pt x="13490" y="11085"/>
                  </a:cubicBezTo>
                  <a:cubicBezTo>
                    <a:pt x="16705" y="10169"/>
                    <a:pt x="19896" y="9216"/>
                    <a:pt x="23098" y="8252"/>
                  </a:cubicBezTo>
                  <a:cubicBezTo>
                    <a:pt x="27325" y="6978"/>
                    <a:pt x="31552" y="5668"/>
                    <a:pt x="35790" y="4406"/>
                  </a:cubicBezTo>
                  <a:cubicBezTo>
                    <a:pt x="38981" y="3453"/>
                    <a:pt x="42160" y="2537"/>
                    <a:pt x="45351" y="1608"/>
                  </a:cubicBezTo>
                  <a:cubicBezTo>
                    <a:pt x="46589" y="1251"/>
                    <a:pt x="47840" y="941"/>
                    <a:pt x="49090" y="596"/>
                  </a:cubicBezTo>
                  <a:cubicBezTo>
                    <a:pt x="49161" y="584"/>
                    <a:pt x="49233" y="548"/>
                    <a:pt x="49328" y="524"/>
                  </a:cubicBezTo>
                  <a:cubicBezTo>
                    <a:pt x="49828" y="346"/>
                    <a:pt x="50340" y="48"/>
                    <a:pt x="50852" y="36"/>
                  </a:cubicBezTo>
                  <a:cubicBezTo>
                    <a:pt x="51364" y="1"/>
                    <a:pt x="51900" y="239"/>
                    <a:pt x="52400" y="370"/>
                  </a:cubicBezTo>
                  <a:cubicBezTo>
                    <a:pt x="55602" y="1179"/>
                    <a:pt x="58793" y="2001"/>
                    <a:pt x="61984" y="2799"/>
                  </a:cubicBezTo>
                  <a:cubicBezTo>
                    <a:pt x="66485" y="3918"/>
                    <a:pt x="70962" y="5049"/>
                    <a:pt x="75474" y="6132"/>
                  </a:cubicBezTo>
                  <a:cubicBezTo>
                    <a:pt x="79070" y="7013"/>
                    <a:pt x="82701" y="7835"/>
                    <a:pt x="86321" y="8645"/>
                  </a:cubicBezTo>
                  <a:cubicBezTo>
                    <a:pt x="87368" y="8883"/>
                    <a:pt x="88416" y="9026"/>
                    <a:pt x="89464" y="9264"/>
                  </a:cubicBezTo>
                  <a:cubicBezTo>
                    <a:pt x="89892" y="9347"/>
                    <a:pt x="90309" y="9561"/>
                    <a:pt x="90714" y="9764"/>
                  </a:cubicBezTo>
                  <a:cubicBezTo>
                    <a:pt x="90845" y="9823"/>
                    <a:pt x="90952" y="10049"/>
                    <a:pt x="90952" y="10192"/>
                  </a:cubicBezTo>
                  <a:cubicBezTo>
                    <a:pt x="90952" y="10264"/>
                    <a:pt x="90714" y="10371"/>
                    <a:pt x="90559" y="10430"/>
                  </a:cubicBezTo>
                  <a:cubicBezTo>
                    <a:pt x="90012" y="10657"/>
                    <a:pt x="89452" y="10883"/>
                    <a:pt x="88880" y="11109"/>
                  </a:cubicBezTo>
                  <a:cubicBezTo>
                    <a:pt x="88833" y="11121"/>
                    <a:pt x="88809" y="11264"/>
                    <a:pt x="88821" y="11347"/>
                  </a:cubicBezTo>
                  <a:cubicBezTo>
                    <a:pt x="88892" y="12181"/>
                    <a:pt x="88999" y="13014"/>
                    <a:pt x="89071" y="13848"/>
                  </a:cubicBezTo>
                  <a:cubicBezTo>
                    <a:pt x="89095" y="14086"/>
                    <a:pt x="89166" y="14205"/>
                    <a:pt x="89392" y="14276"/>
                  </a:cubicBezTo>
                  <a:cubicBezTo>
                    <a:pt x="90000" y="14479"/>
                    <a:pt x="90595" y="14693"/>
                    <a:pt x="91190" y="14919"/>
                  </a:cubicBezTo>
                  <a:cubicBezTo>
                    <a:pt x="91369" y="14979"/>
                    <a:pt x="91547" y="15050"/>
                    <a:pt x="91678" y="15169"/>
                  </a:cubicBezTo>
                  <a:cubicBezTo>
                    <a:pt x="91917" y="15372"/>
                    <a:pt x="91857" y="15657"/>
                    <a:pt x="91559" y="15705"/>
                  </a:cubicBezTo>
                  <a:cubicBezTo>
                    <a:pt x="89809" y="15991"/>
                    <a:pt x="88202" y="16729"/>
                    <a:pt x="86547" y="17336"/>
                  </a:cubicBezTo>
                  <a:cubicBezTo>
                    <a:pt x="84654" y="18039"/>
                    <a:pt x="82796" y="18824"/>
                    <a:pt x="80915" y="19574"/>
                  </a:cubicBezTo>
                  <a:cubicBezTo>
                    <a:pt x="80784" y="19634"/>
                    <a:pt x="80653" y="19693"/>
                    <a:pt x="80475" y="19777"/>
                  </a:cubicBezTo>
                  <a:cubicBezTo>
                    <a:pt x="81153" y="20253"/>
                    <a:pt x="81784" y="20717"/>
                    <a:pt x="82439" y="21146"/>
                  </a:cubicBezTo>
                  <a:cubicBezTo>
                    <a:pt x="84273" y="22396"/>
                    <a:pt x="86118" y="23634"/>
                    <a:pt x="87964" y="24873"/>
                  </a:cubicBezTo>
                  <a:cubicBezTo>
                    <a:pt x="88023" y="24920"/>
                    <a:pt x="88118" y="24956"/>
                    <a:pt x="88154" y="25016"/>
                  </a:cubicBezTo>
                  <a:cubicBezTo>
                    <a:pt x="88202" y="25111"/>
                    <a:pt x="88261" y="25254"/>
                    <a:pt x="88214" y="25337"/>
                  </a:cubicBezTo>
                  <a:cubicBezTo>
                    <a:pt x="88154" y="25420"/>
                    <a:pt x="88023" y="25480"/>
                    <a:pt x="87904" y="25480"/>
                  </a:cubicBezTo>
                  <a:cubicBezTo>
                    <a:pt x="87428" y="25492"/>
                    <a:pt x="86952" y="25480"/>
                    <a:pt x="86487" y="25480"/>
                  </a:cubicBezTo>
                  <a:cubicBezTo>
                    <a:pt x="86380" y="25778"/>
                    <a:pt x="86487" y="25897"/>
                    <a:pt x="86678" y="26016"/>
                  </a:cubicBezTo>
                  <a:cubicBezTo>
                    <a:pt x="87535" y="26563"/>
                    <a:pt x="88416" y="27147"/>
                    <a:pt x="89285" y="27718"/>
                  </a:cubicBezTo>
                  <a:cubicBezTo>
                    <a:pt x="89369" y="27778"/>
                    <a:pt x="89476" y="27849"/>
                    <a:pt x="89547" y="27933"/>
                  </a:cubicBezTo>
                  <a:cubicBezTo>
                    <a:pt x="89773" y="28230"/>
                    <a:pt x="89666" y="28492"/>
                    <a:pt x="89297" y="28528"/>
                  </a:cubicBezTo>
                  <a:cubicBezTo>
                    <a:pt x="87285" y="28754"/>
                    <a:pt x="85273" y="29004"/>
                    <a:pt x="83273" y="29183"/>
                  </a:cubicBezTo>
                  <a:cubicBezTo>
                    <a:pt x="81868" y="29302"/>
                    <a:pt x="80475" y="29326"/>
                    <a:pt x="79070" y="29409"/>
                  </a:cubicBezTo>
                  <a:cubicBezTo>
                    <a:pt x="78474" y="29457"/>
                    <a:pt x="77879" y="29576"/>
                    <a:pt x="77177" y="29683"/>
                  </a:cubicBezTo>
                  <a:cubicBezTo>
                    <a:pt x="77379" y="29814"/>
                    <a:pt x="77498" y="29921"/>
                    <a:pt x="77617" y="29992"/>
                  </a:cubicBezTo>
                  <a:cubicBezTo>
                    <a:pt x="80082" y="31624"/>
                    <a:pt x="82558" y="33267"/>
                    <a:pt x="85011" y="34898"/>
                  </a:cubicBezTo>
                  <a:cubicBezTo>
                    <a:pt x="85451" y="35195"/>
                    <a:pt x="85868" y="35541"/>
                    <a:pt x="86309" y="35838"/>
                  </a:cubicBezTo>
                  <a:cubicBezTo>
                    <a:pt x="86463" y="35957"/>
                    <a:pt x="86666" y="36017"/>
                    <a:pt x="86844" y="36112"/>
                  </a:cubicBezTo>
                  <a:cubicBezTo>
                    <a:pt x="86916" y="36148"/>
                    <a:pt x="87023" y="36231"/>
                    <a:pt x="87023" y="36291"/>
                  </a:cubicBezTo>
                  <a:cubicBezTo>
                    <a:pt x="87023" y="36362"/>
                    <a:pt x="86928" y="36493"/>
                    <a:pt x="86856" y="36505"/>
                  </a:cubicBezTo>
                  <a:cubicBezTo>
                    <a:pt x="86523" y="36565"/>
                    <a:pt x="86202" y="36600"/>
                    <a:pt x="85868" y="36648"/>
                  </a:cubicBezTo>
                  <a:cubicBezTo>
                    <a:pt x="85630" y="36672"/>
                    <a:pt x="85392" y="36719"/>
                    <a:pt x="85142" y="36731"/>
                  </a:cubicBezTo>
                  <a:cubicBezTo>
                    <a:pt x="84892" y="36731"/>
                    <a:pt x="84844" y="36850"/>
                    <a:pt x="84856" y="37088"/>
                  </a:cubicBezTo>
                  <a:cubicBezTo>
                    <a:pt x="84904" y="38589"/>
                    <a:pt x="84939" y="40077"/>
                    <a:pt x="84975" y="41589"/>
                  </a:cubicBezTo>
                  <a:cubicBezTo>
                    <a:pt x="84975" y="41732"/>
                    <a:pt x="85059" y="41922"/>
                    <a:pt x="85154" y="42041"/>
                  </a:cubicBezTo>
                  <a:cubicBezTo>
                    <a:pt x="85570" y="42518"/>
                    <a:pt x="86023" y="42982"/>
                    <a:pt x="86452" y="43458"/>
                  </a:cubicBezTo>
                  <a:cubicBezTo>
                    <a:pt x="86618" y="43637"/>
                    <a:pt x="86809" y="43851"/>
                    <a:pt x="86642" y="44149"/>
                  </a:cubicBezTo>
                  <a:cubicBezTo>
                    <a:pt x="86630" y="44173"/>
                    <a:pt x="86678" y="44232"/>
                    <a:pt x="86702" y="44280"/>
                  </a:cubicBezTo>
                  <a:cubicBezTo>
                    <a:pt x="86821" y="44506"/>
                    <a:pt x="86725" y="44661"/>
                    <a:pt x="86463" y="44697"/>
                  </a:cubicBezTo>
                  <a:cubicBezTo>
                    <a:pt x="86130" y="44720"/>
                    <a:pt x="85785" y="44756"/>
                    <a:pt x="85451" y="44816"/>
                  </a:cubicBezTo>
                  <a:cubicBezTo>
                    <a:pt x="83487" y="45185"/>
                    <a:pt x="81510" y="45566"/>
                    <a:pt x="79546" y="45959"/>
                  </a:cubicBezTo>
                  <a:cubicBezTo>
                    <a:pt x="79308" y="46006"/>
                    <a:pt x="79070" y="46006"/>
                    <a:pt x="78951" y="46292"/>
                  </a:cubicBezTo>
                  <a:cubicBezTo>
                    <a:pt x="78927" y="46375"/>
                    <a:pt x="78760" y="46399"/>
                    <a:pt x="78665" y="46471"/>
                  </a:cubicBezTo>
                  <a:cubicBezTo>
                    <a:pt x="74343" y="48757"/>
                    <a:pt x="69997" y="51007"/>
                    <a:pt x="65711" y="53376"/>
                  </a:cubicBezTo>
                  <a:cubicBezTo>
                    <a:pt x="61865" y="55484"/>
                    <a:pt x="58103" y="57746"/>
                    <a:pt x="54293" y="59925"/>
                  </a:cubicBezTo>
                  <a:cubicBezTo>
                    <a:pt x="50852" y="61901"/>
                    <a:pt x="47387" y="63830"/>
                    <a:pt x="43946" y="65830"/>
                  </a:cubicBezTo>
                  <a:cubicBezTo>
                    <a:pt x="43339" y="66187"/>
                    <a:pt x="42791" y="66187"/>
                    <a:pt x="42160" y="65961"/>
                  </a:cubicBezTo>
                  <a:cubicBezTo>
                    <a:pt x="35433" y="63520"/>
                    <a:pt x="28623" y="61353"/>
                    <a:pt x="21741" y="59353"/>
                  </a:cubicBezTo>
                  <a:cubicBezTo>
                    <a:pt x="16657" y="57877"/>
                    <a:pt x="11609" y="56234"/>
                    <a:pt x="6549" y="54650"/>
                  </a:cubicBezTo>
                  <a:cubicBezTo>
                    <a:pt x="4608" y="54043"/>
                    <a:pt x="2679" y="53412"/>
                    <a:pt x="738" y="52805"/>
                  </a:cubicBezTo>
                  <a:cubicBezTo>
                    <a:pt x="179" y="52626"/>
                    <a:pt x="84" y="52448"/>
                    <a:pt x="84" y="51852"/>
                  </a:cubicBezTo>
                  <a:cubicBezTo>
                    <a:pt x="84" y="51066"/>
                    <a:pt x="0" y="50281"/>
                    <a:pt x="72" y="49483"/>
                  </a:cubicBezTo>
                  <a:cubicBezTo>
                    <a:pt x="226" y="47542"/>
                    <a:pt x="417" y="45578"/>
                    <a:pt x="643" y="43625"/>
                  </a:cubicBezTo>
                  <a:cubicBezTo>
                    <a:pt x="679" y="43232"/>
                    <a:pt x="953" y="42851"/>
                    <a:pt x="1203" y="42542"/>
                  </a:cubicBezTo>
                  <a:cubicBezTo>
                    <a:pt x="1536" y="42137"/>
                    <a:pt x="1953" y="41803"/>
                    <a:pt x="2322" y="41434"/>
                  </a:cubicBezTo>
                  <a:cubicBezTo>
                    <a:pt x="2453" y="41303"/>
                    <a:pt x="2548" y="41137"/>
                    <a:pt x="2667" y="40994"/>
                  </a:cubicBezTo>
                  <a:cubicBezTo>
                    <a:pt x="2679" y="40958"/>
                    <a:pt x="2703" y="40934"/>
                    <a:pt x="2739" y="40910"/>
                  </a:cubicBezTo>
                  <a:cubicBezTo>
                    <a:pt x="3513" y="40613"/>
                    <a:pt x="3989" y="39815"/>
                    <a:pt x="4775" y="39410"/>
                  </a:cubicBezTo>
                  <a:close/>
                  <a:moveTo>
                    <a:pt x="76736" y="45613"/>
                  </a:moveTo>
                  <a:cubicBezTo>
                    <a:pt x="76688" y="45637"/>
                    <a:pt x="76665" y="45673"/>
                    <a:pt x="76617" y="45673"/>
                  </a:cubicBezTo>
                  <a:cubicBezTo>
                    <a:pt x="75950" y="45720"/>
                    <a:pt x="75260" y="45732"/>
                    <a:pt x="74605" y="45804"/>
                  </a:cubicBezTo>
                  <a:cubicBezTo>
                    <a:pt x="73259" y="45959"/>
                    <a:pt x="71890" y="46149"/>
                    <a:pt x="70533" y="46316"/>
                  </a:cubicBezTo>
                  <a:cubicBezTo>
                    <a:pt x="70497" y="46316"/>
                    <a:pt x="70461" y="46340"/>
                    <a:pt x="70378" y="46387"/>
                  </a:cubicBezTo>
                  <a:cubicBezTo>
                    <a:pt x="70497" y="46423"/>
                    <a:pt x="70581" y="46435"/>
                    <a:pt x="70652" y="46447"/>
                  </a:cubicBezTo>
                  <a:lnTo>
                    <a:pt x="70652" y="46518"/>
                  </a:lnTo>
                  <a:cubicBezTo>
                    <a:pt x="69842" y="46578"/>
                    <a:pt x="69045" y="46637"/>
                    <a:pt x="68318" y="46685"/>
                  </a:cubicBezTo>
                  <a:cubicBezTo>
                    <a:pt x="68295" y="46685"/>
                    <a:pt x="68354" y="46697"/>
                    <a:pt x="68414" y="46721"/>
                  </a:cubicBezTo>
                  <a:lnTo>
                    <a:pt x="68414" y="46756"/>
                  </a:lnTo>
                  <a:cubicBezTo>
                    <a:pt x="68152" y="46744"/>
                    <a:pt x="67878" y="46721"/>
                    <a:pt x="67628" y="46697"/>
                  </a:cubicBezTo>
                  <a:cubicBezTo>
                    <a:pt x="67628" y="46721"/>
                    <a:pt x="67628" y="46733"/>
                    <a:pt x="67616" y="46744"/>
                  </a:cubicBezTo>
                  <a:cubicBezTo>
                    <a:pt x="67687" y="46756"/>
                    <a:pt x="67783" y="46756"/>
                    <a:pt x="67854" y="46780"/>
                  </a:cubicBezTo>
                  <a:cubicBezTo>
                    <a:pt x="65842" y="46935"/>
                    <a:pt x="63865" y="47209"/>
                    <a:pt x="61925" y="47780"/>
                  </a:cubicBezTo>
                  <a:cubicBezTo>
                    <a:pt x="65913" y="47221"/>
                    <a:pt x="69902" y="46673"/>
                    <a:pt x="73879" y="46137"/>
                  </a:cubicBezTo>
                  <a:cubicBezTo>
                    <a:pt x="73879" y="46125"/>
                    <a:pt x="73867" y="46090"/>
                    <a:pt x="73867" y="46078"/>
                  </a:cubicBezTo>
                  <a:cubicBezTo>
                    <a:pt x="73819" y="46066"/>
                    <a:pt x="73795" y="46042"/>
                    <a:pt x="73855" y="46066"/>
                  </a:cubicBezTo>
                  <a:cubicBezTo>
                    <a:pt x="74772" y="45947"/>
                    <a:pt x="75760" y="45780"/>
                    <a:pt x="76736" y="45613"/>
                  </a:cubicBezTo>
                  <a:cubicBezTo>
                    <a:pt x="76903" y="45613"/>
                    <a:pt x="77081" y="45661"/>
                    <a:pt x="77248" y="45637"/>
                  </a:cubicBezTo>
                  <a:cubicBezTo>
                    <a:pt x="78879" y="45363"/>
                    <a:pt x="80522" y="45078"/>
                    <a:pt x="82141" y="44804"/>
                  </a:cubicBezTo>
                  <a:cubicBezTo>
                    <a:pt x="82272" y="44768"/>
                    <a:pt x="82403" y="44708"/>
                    <a:pt x="82618" y="44649"/>
                  </a:cubicBezTo>
                  <a:cubicBezTo>
                    <a:pt x="82511" y="44613"/>
                    <a:pt x="82487" y="44613"/>
                    <a:pt x="82463" y="44613"/>
                  </a:cubicBezTo>
                  <a:cubicBezTo>
                    <a:pt x="80653" y="44911"/>
                    <a:pt x="78820" y="45197"/>
                    <a:pt x="77010" y="45494"/>
                  </a:cubicBezTo>
                  <a:cubicBezTo>
                    <a:pt x="76915" y="45518"/>
                    <a:pt x="76831" y="45590"/>
                    <a:pt x="76736" y="45613"/>
                  </a:cubicBezTo>
                  <a:close/>
                  <a:moveTo>
                    <a:pt x="34695" y="60115"/>
                  </a:moveTo>
                  <a:cubicBezTo>
                    <a:pt x="34778" y="59889"/>
                    <a:pt x="34862" y="59686"/>
                    <a:pt x="34945" y="59425"/>
                  </a:cubicBezTo>
                  <a:lnTo>
                    <a:pt x="34945" y="62639"/>
                  </a:lnTo>
                  <a:cubicBezTo>
                    <a:pt x="34993" y="61496"/>
                    <a:pt x="35017" y="60353"/>
                    <a:pt x="35314" y="59222"/>
                  </a:cubicBezTo>
                  <a:cubicBezTo>
                    <a:pt x="35255" y="59889"/>
                    <a:pt x="35195" y="60544"/>
                    <a:pt x="35159" y="61210"/>
                  </a:cubicBezTo>
                  <a:cubicBezTo>
                    <a:pt x="35398" y="59889"/>
                    <a:pt x="35707" y="58603"/>
                    <a:pt x="36195" y="57353"/>
                  </a:cubicBezTo>
                  <a:cubicBezTo>
                    <a:pt x="36683" y="56115"/>
                    <a:pt x="37255" y="54900"/>
                    <a:pt x="37957" y="53757"/>
                  </a:cubicBezTo>
                  <a:cubicBezTo>
                    <a:pt x="37243" y="54662"/>
                    <a:pt x="36791" y="55769"/>
                    <a:pt x="36231" y="56758"/>
                  </a:cubicBezTo>
                  <a:cubicBezTo>
                    <a:pt x="36183" y="56734"/>
                    <a:pt x="36136" y="56722"/>
                    <a:pt x="36088" y="56686"/>
                  </a:cubicBezTo>
                  <a:cubicBezTo>
                    <a:pt x="36612" y="55674"/>
                    <a:pt x="37148" y="54662"/>
                    <a:pt x="37672" y="53650"/>
                  </a:cubicBezTo>
                  <a:cubicBezTo>
                    <a:pt x="37636" y="53638"/>
                    <a:pt x="37624" y="53626"/>
                    <a:pt x="37600" y="53614"/>
                  </a:cubicBezTo>
                  <a:cubicBezTo>
                    <a:pt x="37100" y="54507"/>
                    <a:pt x="36600" y="55376"/>
                    <a:pt x="36112" y="56269"/>
                  </a:cubicBezTo>
                  <a:cubicBezTo>
                    <a:pt x="36076" y="56257"/>
                    <a:pt x="36064" y="56246"/>
                    <a:pt x="36029" y="56234"/>
                  </a:cubicBezTo>
                  <a:cubicBezTo>
                    <a:pt x="36374" y="55281"/>
                    <a:pt x="36910" y="54424"/>
                    <a:pt x="37434" y="53567"/>
                  </a:cubicBezTo>
                  <a:cubicBezTo>
                    <a:pt x="37386" y="53531"/>
                    <a:pt x="37338" y="53519"/>
                    <a:pt x="37303" y="53507"/>
                  </a:cubicBezTo>
                  <a:cubicBezTo>
                    <a:pt x="36802" y="54448"/>
                    <a:pt x="36314" y="55365"/>
                    <a:pt x="35826" y="56305"/>
                  </a:cubicBezTo>
                  <a:lnTo>
                    <a:pt x="35731" y="56257"/>
                  </a:lnTo>
                  <a:cubicBezTo>
                    <a:pt x="35790" y="56091"/>
                    <a:pt x="35850" y="55936"/>
                    <a:pt x="35898" y="55781"/>
                  </a:cubicBezTo>
                  <a:cubicBezTo>
                    <a:pt x="35767" y="55936"/>
                    <a:pt x="35671" y="56127"/>
                    <a:pt x="35517" y="56210"/>
                  </a:cubicBezTo>
                  <a:cubicBezTo>
                    <a:pt x="35255" y="56353"/>
                    <a:pt x="35398" y="55900"/>
                    <a:pt x="35171" y="55912"/>
                  </a:cubicBezTo>
                  <a:cubicBezTo>
                    <a:pt x="34636" y="57079"/>
                    <a:pt x="34278" y="58282"/>
                    <a:pt x="34338" y="59579"/>
                  </a:cubicBezTo>
                  <a:cubicBezTo>
                    <a:pt x="34374" y="59460"/>
                    <a:pt x="34409" y="59365"/>
                    <a:pt x="34457" y="59270"/>
                  </a:cubicBezTo>
                  <a:cubicBezTo>
                    <a:pt x="34326" y="60353"/>
                    <a:pt x="34338" y="61425"/>
                    <a:pt x="34493" y="62496"/>
                  </a:cubicBezTo>
                  <a:cubicBezTo>
                    <a:pt x="34493" y="61377"/>
                    <a:pt x="34481" y="60258"/>
                    <a:pt x="34731" y="59163"/>
                  </a:cubicBezTo>
                  <a:cubicBezTo>
                    <a:pt x="34778" y="59186"/>
                    <a:pt x="34790" y="59210"/>
                    <a:pt x="34778" y="59222"/>
                  </a:cubicBezTo>
                  <a:lnTo>
                    <a:pt x="34695" y="60115"/>
                  </a:lnTo>
                  <a:lnTo>
                    <a:pt x="34695" y="62568"/>
                  </a:lnTo>
                  <a:cubicBezTo>
                    <a:pt x="34731" y="62223"/>
                    <a:pt x="34731" y="61901"/>
                    <a:pt x="34731" y="61568"/>
                  </a:cubicBezTo>
                  <a:cubicBezTo>
                    <a:pt x="34719" y="61080"/>
                    <a:pt x="34707" y="60603"/>
                    <a:pt x="34695" y="60115"/>
                  </a:cubicBezTo>
                  <a:close/>
                  <a:moveTo>
                    <a:pt x="47982" y="53138"/>
                  </a:moveTo>
                  <a:cubicBezTo>
                    <a:pt x="47840" y="53090"/>
                    <a:pt x="47685" y="53079"/>
                    <a:pt x="47554" y="53019"/>
                  </a:cubicBezTo>
                  <a:cubicBezTo>
                    <a:pt x="46589" y="52626"/>
                    <a:pt x="45613" y="52245"/>
                    <a:pt x="44637" y="51864"/>
                  </a:cubicBezTo>
                  <a:cubicBezTo>
                    <a:pt x="44506" y="51828"/>
                    <a:pt x="44351" y="51828"/>
                    <a:pt x="44220" y="51805"/>
                  </a:cubicBezTo>
                  <a:cubicBezTo>
                    <a:pt x="44208" y="51852"/>
                    <a:pt x="44208" y="51888"/>
                    <a:pt x="44184" y="51924"/>
                  </a:cubicBezTo>
                  <a:cubicBezTo>
                    <a:pt x="45173" y="52317"/>
                    <a:pt x="46149" y="52709"/>
                    <a:pt x="47137" y="53102"/>
                  </a:cubicBezTo>
                  <a:cubicBezTo>
                    <a:pt x="47125" y="53138"/>
                    <a:pt x="47125" y="53162"/>
                    <a:pt x="47101" y="53186"/>
                  </a:cubicBezTo>
                  <a:cubicBezTo>
                    <a:pt x="46970" y="53162"/>
                    <a:pt x="46851" y="53150"/>
                    <a:pt x="46720" y="53090"/>
                  </a:cubicBezTo>
                  <a:cubicBezTo>
                    <a:pt x="45827" y="52733"/>
                    <a:pt x="44934" y="52352"/>
                    <a:pt x="44041" y="52019"/>
                  </a:cubicBezTo>
                  <a:cubicBezTo>
                    <a:pt x="43851" y="51936"/>
                    <a:pt x="43625" y="51959"/>
                    <a:pt x="43410" y="51924"/>
                  </a:cubicBezTo>
                  <a:cubicBezTo>
                    <a:pt x="43399" y="51971"/>
                    <a:pt x="43399" y="52019"/>
                    <a:pt x="43387" y="52055"/>
                  </a:cubicBezTo>
                  <a:cubicBezTo>
                    <a:pt x="44470" y="52507"/>
                    <a:pt x="45542" y="52948"/>
                    <a:pt x="46625" y="53400"/>
                  </a:cubicBezTo>
                  <a:cubicBezTo>
                    <a:pt x="46613" y="53424"/>
                    <a:pt x="46613" y="53460"/>
                    <a:pt x="46601" y="53483"/>
                  </a:cubicBezTo>
                  <a:cubicBezTo>
                    <a:pt x="46458" y="53448"/>
                    <a:pt x="46327" y="53424"/>
                    <a:pt x="46197" y="53364"/>
                  </a:cubicBezTo>
                  <a:cubicBezTo>
                    <a:pt x="45232" y="52971"/>
                    <a:pt x="44280" y="52567"/>
                    <a:pt x="43303" y="52162"/>
                  </a:cubicBezTo>
                  <a:cubicBezTo>
                    <a:pt x="43160" y="52102"/>
                    <a:pt x="42982" y="52090"/>
                    <a:pt x="42803" y="52043"/>
                  </a:cubicBezTo>
                  <a:cubicBezTo>
                    <a:pt x="42791" y="52090"/>
                    <a:pt x="42768" y="52114"/>
                    <a:pt x="42768" y="52162"/>
                  </a:cubicBezTo>
                  <a:cubicBezTo>
                    <a:pt x="43863" y="52590"/>
                    <a:pt x="44934" y="53043"/>
                    <a:pt x="46018" y="53471"/>
                  </a:cubicBezTo>
                  <a:cubicBezTo>
                    <a:pt x="46006" y="53507"/>
                    <a:pt x="45982" y="53543"/>
                    <a:pt x="45970" y="53579"/>
                  </a:cubicBezTo>
                  <a:cubicBezTo>
                    <a:pt x="45839" y="53531"/>
                    <a:pt x="45685" y="53507"/>
                    <a:pt x="45565" y="53460"/>
                  </a:cubicBezTo>
                  <a:cubicBezTo>
                    <a:pt x="44613" y="53067"/>
                    <a:pt x="43684" y="52698"/>
                    <a:pt x="42732" y="52317"/>
                  </a:cubicBezTo>
                  <a:cubicBezTo>
                    <a:pt x="42339" y="52150"/>
                    <a:pt x="42220" y="52150"/>
                    <a:pt x="41779" y="52340"/>
                  </a:cubicBezTo>
                  <a:cubicBezTo>
                    <a:pt x="43149" y="52805"/>
                    <a:pt x="44482" y="53269"/>
                    <a:pt x="45839" y="53721"/>
                  </a:cubicBezTo>
                  <a:cubicBezTo>
                    <a:pt x="45827" y="53757"/>
                    <a:pt x="45827" y="53805"/>
                    <a:pt x="45804" y="53829"/>
                  </a:cubicBezTo>
                  <a:cubicBezTo>
                    <a:pt x="45673" y="53805"/>
                    <a:pt x="45530" y="53781"/>
                    <a:pt x="45387" y="53745"/>
                  </a:cubicBezTo>
                  <a:cubicBezTo>
                    <a:pt x="44125" y="53329"/>
                    <a:pt x="42863" y="52876"/>
                    <a:pt x="41601" y="52471"/>
                  </a:cubicBezTo>
                  <a:cubicBezTo>
                    <a:pt x="41363" y="52400"/>
                    <a:pt x="41077" y="52436"/>
                    <a:pt x="40827" y="52400"/>
                  </a:cubicBezTo>
                  <a:cubicBezTo>
                    <a:pt x="40827" y="52448"/>
                    <a:pt x="40803" y="52471"/>
                    <a:pt x="40803" y="52519"/>
                  </a:cubicBezTo>
                  <a:cubicBezTo>
                    <a:pt x="41625" y="52924"/>
                    <a:pt x="42517" y="53186"/>
                    <a:pt x="43291" y="53698"/>
                  </a:cubicBezTo>
                  <a:cubicBezTo>
                    <a:pt x="43149" y="53721"/>
                    <a:pt x="43006" y="53710"/>
                    <a:pt x="42887" y="53662"/>
                  </a:cubicBezTo>
                  <a:cubicBezTo>
                    <a:pt x="42053" y="53329"/>
                    <a:pt x="41244" y="52983"/>
                    <a:pt x="40422" y="52638"/>
                  </a:cubicBezTo>
                  <a:cubicBezTo>
                    <a:pt x="40267" y="52578"/>
                    <a:pt x="40089" y="52590"/>
                    <a:pt x="39910" y="52567"/>
                  </a:cubicBezTo>
                  <a:cubicBezTo>
                    <a:pt x="39910" y="52590"/>
                    <a:pt x="39898" y="52638"/>
                    <a:pt x="39898" y="52674"/>
                  </a:cubicBezTo>
                  <a:cubicBezTo>
                    <a:pt x="41208" y="53150"/>
                    <a:pt x="42517" y="53638"/>
                    <a:pt x="43839" y="54114"/>
                  </a:cubicBezTo>
                  <a:cubicBezTo>
                    <a:pt x="43839" y="54162"/>
                    <a:pt x="43827" y="54198"/>
                    <a:pt x="43827" y="54245"/>
                  </a:cubicBezTo>
                  <a:cubicBezTo>
                    <a:pt x="43684" y="54257"/>
                    <a:pt x="43541" y="54257"/>
                    <a:pt x="43363" y="54281"/>
                  </a:cubicBezTo>
                  <a:cubicBezTo>
                    <a:pt x="43541" y="54364"/>
                    <a:pt x="43696" y="54424"/>
                    <a:pt x="43839" y="54495"/>
                  </a:cubicBezTo>
                  <a:cubicBezTo>
                    <a:pt x="43827" y="54543"/>
                    <a:pt x="43827" y="54579"/>
                    <a:pt x="43815" y="54614"/>
                  </a:cubicBezTo>
                  <a:cubicBezTo>
                    <a:pt x="43637" y="54591"/>
                    <a:pt x="43458" y="54579"/>
                    <a:pt x="43291" y="54519"/>
                  </a:cubicBezTo>
                  <a:cubicBezTo>
                    <a:pt x="41839" y="53983"/>
                    <a:pt x="40374" y="53448"/>
                    <a:pt x="38922" y="52924"/>
                  </a:cubicBezTo>
                  <a:cubicBezTo>
                    <a:pt x="38767" y="52864"/>
                    <a:pt x="38588" y="52876"/>
                    <a:pt x="38446" y="52852"/>
                  </a:cubicBezTo>
                  <a:cubicBezTo>
                    <a:pt x="40243" y="53567"/>
                    <a:pt x="42089" y="54114"/>
                    <a:pt x="43827" y="54936"/>
                  </a:cubicBezTo>
                  <a:cubicBezTo>
                    <a:pt x="43684" y="54948"/>
                    <a:pt x="43541" y="54912"/>
                    <a:pt x="43422" y="54876"/>
                  </a:cubicBezTo>
                  <a:cubicBezTo>
                    <a:pt x="41684" y="54257"/>
                    <a:pt x="39946" y="53650"/>
                    <a:pt x="38207" y="53055"/>
                  </a:cubicBezTo>
                  <a:cubicBezTo>
                    <a:pt x="38029" y="52995"/>
                    <a:pt x="37826" y="52995"/>
                    <a:pt x="37648" y="52983"/>
                  </a:cubicBezTo>
                  <a:cubicBezTo>
                    <a:pt x="37636" y="53007"/>
                    <a:pt x="37636" y="53043"/>
                    <a:pt x="37636" y="53067"/>
                  </a:cubicBezTo>
                  <a:cubicBezTo>
                    <a:pt x="37743" y="53114"/>
                    <a:pt x="37826" y="53174"/>
                    <a:pt x="37934" y="53210"/>
                  </a:cubicBezTo>
                  <a:cubicBezTo>
                    <a:pt x="39517" y="53745"/>
                    <a:pt x="41017" y="54531"/>
                    <a:pt x="42648" y="54900"/>
                  </a:cubicBezTo>
                  <a:cubicBezTo>
                    <a:pt x="43113" y="55007"/>
                    <a:pt x="43541" y="55210"/>
                    <a:pt x="43994" y="55376"/>
                  </a:cubicBezTo>
                  <a:cubicBezTo>
                    <a:pt x="44101" y="55412"/>
                    <a:pt x="44232" y="55424"/>
                    <a:pt x="44315" y="55388"/>
                  </a:cubicBezTo>
                  <a:cubicBezTo>
                    <a:pt x="44577" y="55257"/>
                    <a:pt x="44815" y="55091"/>
                    <a:pt x="45089" y="54936"/>
                  </a:cubicBezTo>
                  <a:cubicBezTo>
                    <a:pt x="44815" y="54781"/>
                    <a:pt x="44553" y="54650"/>
                    <a:pt x="44303" y="54531"/>
                  </a:cubicBezTo>
                  <a:cubicBezTo>
                    <a:pt x="44315" y="54483"/>
                    <a:pt x="44351" y="54436"/>
                    <a:pt x="44363" y="54400"/>
                  </a:cubicBezTo>
                  <a:cubicBezTo>
                    <a:pt x="44553" y="54483"/>
                    <a:pt x="44732" y="54579"/>
                    <a:pt x="44934" y="54650"/>
                  </a:cubicBezTo>
                  <a:cubicBezTo>
                    <a:pt x="45113" y="54710"/>
                    <a:pt x="45304" y="54948"/>
                    <a:pt x="45482" y="54650"/>
                  </a:cubicBezTo>
                  <a:cubicBezTo>
                    <a:pt x="45030" y="54495"/>
                    <a:pt x="44601" y="54353"/>
                    <a:pt x="44172" y="54198"/>
                  </a:cubicBezTo>
                  <a:cubicBezTo>
                    <a:pt x="44184" y="54138"/>
                    <a:pt x="44220" y="54102"/>
                    <a:pt x="44232" y="54043"/>
                  </a:cubicBezTo>
                  <a:cubicBezTo>
                    <a:pt x="44434" y="54102"/>
                    <a:pt x="44673" y="54126"/>
                    <a:pt x="44851" y="54233"/>
                  </a:cubicBezTo>
                  <a:cubicBezTo>
                    <a:pt x="45506" y="54591"/>
                    <a:pt x="46066" y="54472"/>
                    <a:pt x="46625" y="54019"/>
                  </a:cubicBezTo>
                  <a:cubicBezTo>
                    <a:pt x="47066" y="53650"/>
                    <a:pt x="47542" y="53400"/>
                    <a:pt x="47982" y="53138"/>
                  </a:cubicBezTo>
                  <a:cubicBezTo>
                    <a:pt x="48042" y="53102"/>
                    <a:pt x="48137" y="53090"/>
                    <a:pt x="48197" y="53043"/>
                  </a:cubicBezTo>
                  <a:cubicBezTo>
                    <a:pt x="49768" y="52114"/>
                    <a:pt x="51328" y="51197"/>
                    <a:pt x="52900" y="50257"/>
                  </a:cubicBezTo>
                  <a:cubicBezTo>
                    <a:pt x="52935" y="50233"/>
                    <a:pt x="52983" y="50185"/>
                    <a:pt x="53031" y="50138"/>
                  </a:cubicBezTo>
                  <a:cubicBezTo>
                    <a:pt x="53019" y="50126"/>
                    <a:pt x="53019" y="50102"/>
                    <a:pt x="52995" y="50078"/>
                  </a:cubicBezTo>
                  <a:cubicBezTo>
                    <a:pt x="51269" y="50423"/>
                    <a:pt x="49542" y="50769"/>
                    <a:pt x="47816" y="51090"/>
                  </a:cubicBezTo>
                  <a:lnTo>
                    <a:pt x="47816" y="51162"/>
                  </a:lnTo>
                  <a:lnTo>
                    <a:pt x="48887" y="51614"/>
                  </a:lnTo>
                  <a:cubicBezTo>
                    <a:pt x="48280" y="51650"/>
                    <a:pt x="47816" y="51066"/>
                    <a:pt x="47078" y="51257"/>
                  </a:cubicBezTo>
                  <a:cubicBezTo>
                    <a:pt x="47685" y="51495"/>
                    <a:pt x="48221" y="51697"/>
                    <a:pt x="48744" y="51900"/>
                  </a:cubicBezTo>
                  <a:cubicBezTo>
                    <a:pt x="48733" y="51924"/>
                    <a:pt x="48709" y="51971"/>
                    <a:pt x="48697" y="51995"/>
                  </a:cubicBezTo>
                  <a:cubicBezTo>
                    <a:pt x="48161" y="51805"/>
                    <a:pt x="47625" y="51590"/>
                    <a:pt x="47078" y="51400"/>
                  </a:cubicBezTo>
                  <a:cubicBezTo>
                    <a:pt x="46863" y="51328"/>
                    <a:pt x="46649" y="51352"/>
                    <a:pt x="46423" y="51316"/>
                  </a:cubicBezTo>
                  <a:cubicBezTo>
                    <a:pt x="46411" y="51352"/>
                    <a:pt x="46411" y="51388"/>
                    <a:pt x="46411" y="51424"/>
                  </a:cubicBezTo>
                  <a:cubicBezTo>
                    <a:pt x="47006" y="51650"/>
                    <a:pt x="47601" y="51888"/>
                    <a:pt x="48197" y="52102"/>
                  </a:cubicBezTo>
                  <a:cubicBezTo>
                    <a:pt x="48173" y="52138"/>
                    <a:pt x="48173" y="52162"/>
                    <a:pt x="48161" y="52209"/>
                  </a:cubicBezTo>
                  <a:cubicBezTo>
                    <a:pt x="48042" y="52186"/>
                    <a:pt x="47935" y="52162"/>
                    <a:pt x="47816" y="52126"/>
                  </a:cubicBezTo>
                  <a:cubicBezTo>
                    <a:pt x="47304" y="51924"/>
                    <a:pt x="46780" y="51721"/>
                    <a:pt x="46256" y="51543"/>
                  </a:cubicBezTo>
                  <a:cubicBezTo>
                    <a:pt x="46089" y="51483"/>
                    <a:pt x="45911" y="51495"/>
                    <a:pt x="45732" y="51471"/>
                  </a:cubicBezTo>
                  <a:cubicBezTo>
                    <a:pt x="45732" y="51495"/>
                    <a:pt x="45720" y="51531"/>
                    <a:pt x="45720" y="51555"/>
                  </a:cubicBezTo>
                  <a:cubicBezTo>
                    <a:pt x="46494" y="51852"/>
                    <a:pt x="47268" y="52138"/>
                    <a:pt x="48042" y="52436"/>
                  </a:cubicBezTo>
                  <a:cubicBezTo>
                    <a:pt x="48030" y="52459"/>
                    <a:pt x="48018" y="52507"/>
                    <a:pt x="48018" y="52543"/>
                  </a:cubicBezTo>
                  <a:cubicBezTo>
                    <a:pt x="47875" y="52507"/>
                    <a:pt x="47732" y="52495"/>
                    <a:pt x="47613" y="52436"/>
                  </a:cubicBezTo>
                  <a:cubicBezTo>
                    <a:pt x="46923" y="52186"/>
                    <a:pt x="46244" y="51912"/>
                    <a:pt x="45554" y="51674"/>
                  </a:cubicBezTo>
                  <a:cubicBezTo>
                    <a:pt x="45351" y="51602"/>
                    <a:pt x="45113" y="51626"/>
                    <a:pt x="44899" y="51614"/>
                  </a:cubicBezTo>
                  <a:cubicBezTo>
                    <a:pt x="44899" y="51650"/>
                    <a:pt x="44899" y="51686"/>
                    <a:pt x="44887" y="51721"/>
                  </a:cubicBezTo>
                  <a:cubicBezTo>
                    <a:pt x="44982" y="51769"/>
                    <a:pt x="45065" y="51805"/>
                    <a:pt x="45173" y="51840"/>
                  </a:cubicBezTo>
                  <a:lnTo>
                    <a:pt x="47721" y="52864"/>
                  </a:lnTo>
                  <a:cubicBezTo>
                    <a:pt x="47816" y="52936"/>
                    <a:pt x="47899" y="53043"/>
                    <a:pt x="47982" y="53138"/>
                  </a:cubicBezTo>
                  <a:close/>
                  <a:moveTo>
                    <a:pt x="4525" y="25873"/>
                  </a:moveTo>
                  <a:cubicBezTo>
                    <a:pt x="4334" y="25825"/>
                    <a:pt x="4156" y="25766"/>
                    <a:pt x="3965" y="25718"/>
                  </a:cubicBezTo>
                  <a:cubicBezTo>
                    <a:pt x="3941" y="25766"/>
                    <a:pt x="3929" y="25789"/>
                    <a:pt x="3917" y="25837"/>
                  </a:cubicBezTo>
                  <a:cubicBezTo>
                    <a:pt x="4048" y="25944"/>
                    <a:pt x="4191" y="26051"/>
                    <a:pt x="4334" y="26147"/>
                  </a:cubicBezTo>
                  <a:cubicBezTo>
                    <a:pt x="4310" y="26182"/>
                    <a:pt x="4310" y="26206"/>
                    <a:pt x="4298" y="26242"/>
                  </a:cubicBezTo>
                  <a:cubicBezTo>
                    <a:pt x="3917" y="26004"/>
                    <a:pt x="3525" y="25706"/>
                    <a:pt x="3096" y="26111"/>
                  </a:cubicBezTo>
                  <a:cubicBezTo>
                    <a:pt x="7418" y="28647"/>
                    <a:pt x="11716" y="31195"/>
                    <a:pt x="16026" y="33743"/>
                  </a:cubicBezTo>
                  <a:cubicBezTo>
                    <a:pt x="15169" y="32386"/>
                    <a:pt x="13585" y="32016"/>
                    <a:pt x="12442" y="31052"/>
                  </a:cubicBezTo>
                  <a:cubicBezTo>
                    <a:pt x="12454" y="31016"/>
                    <a:pt x="12478" y="30992"/>
                    <a:pt x="12490" y="30969"/>
                  </a:cubicBezTo>
                  <a:cubicBezTo>
                    <a:pt x="13335" y="31493"/>
                    <a:pt x="14204" y="32005"/>
                    <a:pt x="15050" y="32516"/>
                  </a:cubicBezTo>
                  <a:cubicBezTo>
                    <a:pt x="15074" y="32493"/>
                    <a:pt x="15085" y="32457"/>
                    <a:pt x="15121" y="32433"/>
                  </a:cubicBezTo>
                  <a:cubicBezTo>
                    <a:pt x="14859" y="32207"/>
                    <a:pt x="14597" y="31981"/>
                    <a:pt x="14347" y="31766"/>
                  </a:cubicBezTo>
                  <a:cubicBezTo>
                    <a:pt x="14395" y="31778"/>
                    <a:pt x="14466" y="31790"/>
                    <a:pt x="14538" y="31802"/>
                  </a:cubicBezTo>
                  <a:cubicBezTo>
                    <a:pt x="14574" y="31778"/>
                    <a:pt x="14585" y="31731"/>
                    <a:pt x="14621" y="31707"/>
                  </a:cubicBezTo>
                  <a:cubicBezTo>
                    <a:pt x="14359" y="31493"/>
                    <a:pt x="14121" y="31243"/>
                    <a:pt x="13847" y="31064"/>
                  </a:cubicBezTo>
                  <a:cubicBezTo>
                    <a:pt x="13323" y="30719"/>
                    <a:pt x="12752" y="30433"/>
                    <a:pt x="12216" y="30111"/>
                  </a:cubicBezTo>
                  <a:cubicBezTo>
                    <a:pt x="12145" y="30064"/>
                    <a:pt x="12073" y="30004"/>
                    <a:pt x="12014" y="29945"/>
                  </a:cubicBezTo>
                  <a:cubicBezTo>
                    <a:pt x="12026" y="29933"/>
                    <a:pt x="12037" y="29897"/>
                    <a:pt x="12061" y="29885"/>
                  </a:cubicBezTo>
                  <a:cubicBezTo>
                    <a:pt x="12680" y="30242"/>
                    <a:pt x="13288" y="30600"/>
                    <a:pt x="13919" y="30957"/>
                  </a:cubicBezTo>
                  <a:cubicBezTo>
                    <a:pt x="13931" y="30933"/>
                    <a:pt x="13966" y="30885"/>
                    <a:pt x="13978" y="30850"/>
                  </a:cubicBezTo>
                  <a:cubicBezTo>
                    <a:pt x="13288" y="30219"/>
                    <a:pt x="12383" y="29921"/>
                    <a:pt x="11656" y="29349"/>
                  </a:cubicBezTo>
                  <a:lnTo>
                    <a:pt x="11704" y="29266"/>
                  </a:lnTo>
                  <a:cubicBezTo>
                    <a:pt x="12276" y="29588"/>
                    <a:pt x="12859" y="29921"/>
                    <a:pt x="13431" y="30254"/>
                  </a:cubicBezTo>
                  <a:cubicBezTo>
                    <a:pt x="13097" y="29635"/>
                    <a:pt x="12788" y="29040"/>
                    <a:pt x="12121" y="28706"/>
                  </a:cubicBezTo>
                  <a:cubicBezTo>
                    <a:pt x="11561" y="28445"/>
                    <a:pt x="11049" y="28111"/>
                    <a:pt x="10513" y="27814"/>
                  </a:cubicBezTo>
                  <a:cubicBezTo>
                    <a:pt x="10406" y="27754"/>
                    <a:pt x="10335" y="27683"/>
                    <a:pt x="10240" y="27623"/>
                  </a:cubicBezTo>
                  <a:cubicBezTo>
                    <a:pt x="10252" y="27599"/>
                    <a:pt x="10287" y="27563"/>
                    <a:pt x="10299" y="27540"/>
                  </a:cubicBezTo>
                  <a:cubicBezTo>
                    <a:pt x="11002" y="27921"/>
                    <a:pt x="11704" y="28325"/>
                    <a:pt x="12418" y="28706"/>
                  </a:cubicBezTo>
                  <a:cubicBezTo>
                    <a:pt x="12311" y="28456"/>
                    <a:pt x="12157" y="28230"/>
                    <a:pt x="12026" y="28028"/>
                  </a:cubicBezTo>
                  <a:cubicBezTo>
                    <a:pt x="11287" y="26921"/>
                    <a:pt x="10549" y="25837"/>
                    <a:pt x="9811" y="24730"/>
                  </a:cubicBezTo>
                  <a:cubicBezTo>
                    <a:pt x="9704" y="24599"/>
                    <a:pt x="9621" y="24456"/>
                    <a:pt x="9501" y="24289"/>
                  </a:cubicBezTo>
                  <a:cubicBezTo>
                    <a:pt x="9394" y="24313"/>
                    <a:pt x="9275" y="24361"/>
                    <a:pt x="9168" y="24396"/>
                  </a:cubicBezTo>
                  <a:lnTo>
                    <a:pt x="9168" y="24480"/>
                  </a:lnTo>
                  <a:cubicBezTo>
                    <a:pt x="9370" y="24551"/>
                    <a:pt x="9597" y="24646"/>
                    <a:pt x="9811" y="24718"/>
                  </a:cubicBezTo>
                  <a:cubicBezTo>
                    <a:pt x="9763" y="24908"/>
                    <a:pt x="9680" y="24908"/>
                    <a:pt x="9513" y="24825"/>
                  </a:cubicBezTo>
                  <a:cubicBezTo>
                    <a:pt x="9287" y="24694"/>
                    <a:pt x="9049" y="24575"/>
                    <a:pt x="8823" y="24456"/>
                  </a:cubicBezTo>
                  <a:cubicBezTo>
                    <a:pt x="8811" y="24480"/>
                    <a:pt x="8799" y="24516"/>
                    <a:pt x="8775" y="24527"/>
                  </a:cubicBezTo>
                  <a:cubicBezTo>
                    <a:pt x="9132" y="24730"/>
                    <a:pt x="9478" y="24944"/>
                    <a:pt x="9835" y="25147"/>
                  </a:cubicBezTo>
                  <a:lnTo>
                    <a:pt x="9799" y="25242"/>
                  </a:lnTo>
                  <a:cubicBezTo>
                    <a:pt x="9240" y="25111"/>
                    <a:pt x="8859" y="24551"/>
                    <a:pt x="8216" y="24670"/>
                  </a:cubicBezTo>
                  <a:lnTo>
                    <a:pt x="10621" y="26194"/>
                  </a:lnTo>
                  <a:cubicBezTo>
                    <a:pt x="10597" y="26242"/>
                    <a:pt x="10585" y="26266"/>
                    <a:pt x="10549" y="26313"/>
                  </a:cubicBezTo>
                  <a:cubicBezTo>
                    <a:pt x="10466" y="26254"/>
                    <a:pt x="10359" y="26194"/>
                    <a:pt x="10263" y="26135"/>
                  </a:cubicBezTo>
                  <a:cubicBezTo>
                    <a:pt x="9549" y="25706"/>
                    <a:pt x="8859" y="25254"/>
                    <a:pt x="8132" y="24825"/>
                  </a:cubicBezTo>
                  <a:cubicBezTo>
                    <a:pt x="7989" y="24754"/>
                    <a:pt x="7811" y="24766"/>
                    <a:pt x="7668" y="24718"/>
                  </a:cubicBezTo>
                  <a:cubicBezTo>
                    <a:pt x="7644" y="24754"/>
                    <a:pt x="7644" y="24777"/>
                    <a:pt x="7632" y="24813"/>
                  </a:cubicBezTo>
                  <a:cubicBezTo>
                    <a:pt x="7977" y="25087"/>
                    <a:pt x="8430" y="25242"/>
                    <a:pt x="8704" y="25611"/>
                  </a:cubicBezTo>
                  <a:cubicBezTo>
                    <a:pt x="8323" y="25444"/>
                    <a:pt x="7977" y="25206"/>
                    <a:pt x="7608" y="25016"/>
                  </a:cubicBezTo>
                  <a:cubicBezTo>
                    <a:pt x="7430" y="24932"/>
                    <a:pt x="7204" y="24932"/>
                    <a:pt x="7013" y="24897"/>
                  </a:cubicBezTo>
                  <a:lnTo>
                    <a:pt x="6965" y="25027"/>
                  </a:lnTo>
                  <a:cubicBezTo>
                    <a:pt x="8454" y="25909"/>
                    <a:pt x="9954" y="26790"/>
                    <a:pt x="11442" y="27671"/>
                  </a:cubicBezTo>
                  <a:lnTo>
                    <a:pt x="11406" y="27754"/>
                  </a:lnTo>
                  <a:cubicBezTo>
                    <a:pt x="11299" y="27706"/>
                    <a:pt x="11180" y="27671"/>
                    <a:pt x="11085" y="27611"/>
                  </a:cubicBezTo>
                  <a:cubicBezTo>
                    <a:pt x="9728" y="26801"/>
                    <a:pt x="8358" y="26004"/>
                    <a:pt x="7013" y="25206"/>
                  </a:cubicBezTo>
                  <a:cubicBezTo>
                    <a:pt x="6882" y="25135"/>
                    <a:pt x="6715" y="25123"/>
                    <a:pt x="6561" y="25075"/>
                  </a:cubicBezTo>
                  <a:cubicBezTo>
                    <a:pt x="6549" y="25123"/>
                    <a:pt x="6537" y="25147"/>
                    <a:pt x="6525" y="25194"/>
                  </a:cubicBezTo>
                  <a:cubicBezTo>
                    <a:pt x="6858" y="25408"/>
                    <a:pt x="7215" y="25623"/>
                    <a:pt x="7561" y="25837"/>
                  </a:cubicBezTo>
                  <a:cubicBezTo>
                    <a:pt x="7549" y="25861"/>
                    <a:pt x="7513" y="25897"/>
                    <a:pt x="7501" y="25932"/>
                  </a:cubicBezTo>
                  <a:cubicBezTo>
                    <a:pt x="7239" y="25778"/>
                    <a:pt x="6965" y="25635"/>
                    <a:pt x="6703" y="25468"/>
                  </a:cubicBezTo>
                  <a:cubicBezTo>
                    <a:pt x="6430" y="25301"/>
                    <a:pt x="6180" y="25111"/>
                    <a:pt x="5822" y="25373"/>
                  </a:cubicBezTo>
                  <a:cubicBezTo>
                    <a:pt x="7037" y="26135"/>
                    <a:pt x="8251" y="26897"/>
                    <a:pt x="9466" y="27635"/>
                  </a:cubicBezTo>
                  <a:cubicBezTo>
                    <a:pt x="9454" y="27671"/>
                    <a:pt x="9442" y="27683"/>
                    <a:pt x="9418" y="27706"/>
                  </a:cubicBezTo>
                  <a:cubicBezTo>
                    <a:pt x="9335" y="27671"/>
                    <a:pt x="9240" y="27635"/>
                    <a:pt x="9168" y="27587"/>
                  </a:cubicBezTo>
                  <a:cubicBezTo>
                    <a:pt x="8085" y="26921"/>
                    <a:pt x="7001" y="26254"/>
                    <a:pt x="5930" y="25551"/>
                  </a:cubicBezTo>
                  <a:cubicBezTo>
                    <a:pt x="5703" y="25408"/>
                    <a:pt x="5489" y="25349"/>
                    <a:pt x="5239" y="25492"/>
                  </a:cubicBezTo>
                  <a:cubicBezTo>
                    <a:pt x="5834" y="25861"/>
                    <a:pt x="6418" y="26218"/>
                    <a:pt x="7001" y="26599"/>
                  </a:cubicBezTo>
                  <a:cubicBezTo>
                    <a:pt x="6977" y="26623"/>
                    <a:pt x="6954" y="26659"/>
                    <a:pt x="6942" y="26682"/>
                  </a:cubicBezTo>
                  <a:cubicBezTo>
                    <a:pt x="6406" y="26361"/>
                    <a:pt x="5870" y="26063"/>
                    <a:pt x="5346" y="25718"/>
                  </a:cubicBezTo>
                  <a:cubicBezTo>
                    <a:pt x="5037" y="25492"/>
                    <a:pt x="4763" y="25563"/>
                    <a:pt x="4441" y="25682"/>
                  </a:cubicBezTo>
                  <a:cubicBezTo>
                    <a:pt x="4501" y="25766"/>
                    <a:pt x="4525" y="25801"/>
                    <a:pt x="4572" y="25849"/>
                  </a:cubicBezTo>
                  <a:cubicBezTo>
                    <a:pt x="4537" y="25849"/>
                    <a:pt x="4525" y="25873"/>
                    <a:pt x="4525" y="25873"/>
                  </a:cubicBezTo>
                  <a:close/>
                  <a:moveTo>
                    <a:pt x="40815" y="54876"/>
                  </a:moveTo>
                  <a:lnTo>
                    <a:pt x="40815" y="54876"/>
                  </a:lnTo>
                  <a:cubicBezTo>
                    <a:pt x="40720" y="54829"/>
                    <a:pt x="40636" y="54781"/>
                    <a:pt x="40470" y="54698"/>
                  </a:cubicBezTo>
                  <a:cubicBezTo>
                    <a:pt x="39839" y="55793"/>
                    <a:pt x="39219" y="56853"/>
                    <a:pt x="38612" y="57924"/>
                  </a:cubicBezTo>
                  <a:cubicBezTo>
                    <a:pt x="38577" y="57912"/>
                    <a:pt x="38529" y="57877"/>
                    <a:pt x="38505" y="57865"/>
                  </a:cubicBezTo>
                  <a:cubicBezTo>
                    <a:pt x="39112" y="56805"/>
                    <a:pt x="39720" y="55734"/>
                    <a:pt x="40339" y="54686"/>
                  </a:cubicBezTo>
                  <a:cubicBezTo>
                    <a:pt x="40243" y="54745"/>
                    <a:pt x="40172" y="54817"/>
                    <a:pt x="40112" y="54900"/>
                  </a:cubicBezTo>
                  <a:cubicBezTo>
                    <a:pt x="39624" y="55698"/>
                    <a:pt x="39124" y="56484"/>
                    <a:pt x="38636" y="57258"/>
                  </a:cubicBezTo>
                  <a:cubicBezTo>
                    <a:pt x="38517" y="57448"/>
                    <a:pt x="38291" y="57579"/>
                    <a:pt x="38231" y="57781"/>
                  </a:cubicBezTo>
                  <a:cubicBezTo>
                    <a:pt x="37576" y="59627"/>
                    <a:pt x="37029" y="61496"/>
                    <a:pt x="37529" y="63496"/>
                  </a:cubicBezTo>
                  <a:lnTo>
                    <a:pt x="37529" y="62008"/>
                  </a:lnTo>
                  <a:lnTo>
                    <a:pt x="37636" y="62008"/>
                  </a:lnTo>
                  <a:lnTo>
                    <a:pt x="37636" y="63699"/>
                  </a:lnTo>
                  <a:lnTo>
                    <a:pt x="37767" y="63699"/>
                  </a:lnTo>
                  <a:lnTo>
                    <a:pt x="37767" y="62258"/>
                  </a:lnTo>
                  <a:cubicBezTo>
                    <a:pt x="37874" y="62770"/>
                    <a:pt x="37791" y="63294"/>
                    <a:pt x="37910" y="63806"/>
                  </a:cubicBezTo>
                  <a:lnTo>
                    <a:pt x="38041" y="63806"/>
                  </a:lnTo>
                  <a:lnTo>
                    <a:pt x="38041" y="62258"/>
                  </a:lnTo>
                  <a:lnTo>
                    <a:pt x="38112" y="62258"/>
                  </a:lnTo>
                  <a:cubicBezTo>
                    <a:pt x="38148" y="62806"/>
                    <a:pt x="38172" y="63377"/>
                    <a:pt x="38207" y="63925"/>
                  </a:cubicBezTo>
                  <a:cubicBezTo>
                    <a:pt x="38243" y="63925"/>
                    <a:pt x="38279" y="63925"/>
                    <a:pt x="38326" y="63913"/>
                  </a:cubicBezTo>
                  <a:cubicBezTo>
                    <a:pt x="38291" y="63377"/>
                    <a:pt x="38267" y="62818"/>
                    <a:pt x="38231" y="62282"/>
                  </a:cubicBezTo>
                  <a:lnTo>
                    <a:pt x="38338" y="62282"/>
                  </a:lnTo>
                  <a:cubicBezTo>
                    <a:pt x="38398" y="62854"/>
                    <a:pt x="38446" y="63413"/>
                    <a:pt x="38505" y="63985"/>
                  </a:cubicBezTo>
                  <a:lnTo>
                    <a:pt x="38588" y="63985"/>
                  </a:lnTo>
                  <a:lnTo>
                    <a:pt x="38588" y="62377"/>
                  </a:lnTo>
                  <a:cubicBezTo>
                    <a:pt x="38648" y="62865"/>
                    <a:pt x="38684" y="63377"/>
                    <a:pt x="38707" y="63866"/>
                  </a:cubicBezTo>
                  <a:cubicBezTo>
                    <a:pt x="38707" y="63973"/>
                    <a:pt x="38779" y="64068"/>
                    <a:pt x="38827" y="64175"/>
                  </a:cubicBezTo>
                  <a:cubicBezTo>
                    <a:pt x="38862" y="64163"/>
                    <a:pt x="38898" y="64163"/>
                    <a:pt x="38934" y="64151"/>
                  </a:cubicBezTo>
                  <a:cubicBezTo>
                    <a:pt x="38898" y="63520"/>
                    <a:pt x="38874" y="62901"/>
                    <a:pt x="38838" y="62258"/>
                  </a:cubicBezTo>
                  <a:lnTo>
                    <a:pt x="38898" y="62258"/>
                  </a:lnTo>
                  <a:cubicBezTo>
                    <a:pt x="38958" y="62925"/>
                    <a:pt x="39005" y="63580"/>
                    <a:pt x="39065" y="64247"/>
                  </a:cubicBezTo>
                  <a:cubicBezTo>
                    <a:pt x="39100" y="64247"/>
                    <a:pt x="39136" y="64235"/>
                    <a:pt x="39172" y="64235"/>
                  </a:cubicBezTo>
                  <a:lnTo>
                    <a:pt x="39172" y="62318"/>
                  </a:lnTo>
                  <a:cubicBezTo>
                    <a:pt x="39243" y="62889"/>
                    <a:pt x="39255" y="63473"/>
                    <a:pt x="39303" y="64044"/>
                  </a:cubicBezTo>
                  <a:cubicBezTo>
                    <a:pt x="39315" y="64163"/>
                    <a:pt x="39410" y="64270"/>
                    <a:pt x="39469" y="64378"/>
                  </a:cubicBezTo>
                  <a:lnTo>
                    <a:pt x="39553" y="64342"/>
                  </a:lnTo>
                  <a:cubicBezTo>
                    <a:pt x="39481" y="63556"/>
                    <a:pt x="39410" y="62746"/>
                    <a:pt x="39339" y="61961"/>
                  </a:cubicBezTo>
                  <a:cubicBezTo>
                    <a:pt x="39362" y="61961"/>
                    <a:pt x="39398" y="61961"/>
                    <a:pt x="39422" y="61937"/>
                  </a:cubicBezTo>
                  <a:cubicBezTo>
                    <a:pt x="39446" y="62056"/>
                    <a:pt x="39458" y="62199"/>
                    <a:pt x="39469" y="62318"/>
                  </a:cubicBezTo>
                  <a:cubicBezTo>
                    <a:pt x="39541" y="62949"/>
                    <a:pt x="39600" y="63580"/>
                    <a:pt x="39696" y="64223"/>
                  </a:cubicBezTo>
                  <a:cubicBezTo>
                    <a:pt x="39708" y="64318"/>
                    <a:pt x="39767" y="64413"/>
                    <a:pt x="39815" y="64520"/>
                  </a:cubicBezTo>
                  <a:cubicBezTo>
                    <a:pt x="39839" y="64497"/>
                    <a:pt x="39874" y="64497"/>
                    <a:pt x="39886" y="64485"/>
                  </a:cubicBezTo>
                  <a:cubicBezTo>
                    <a:pt x="39815" y="63639"/>
                    <a:pt x="39731" y="62794"/>
                    <a:pt x="39660" y="61961"/>
                  </a:cubicBezTo>
                  <a:cubicBezTo>
                    <a:pt x="39696" y="61961"/>
                    <a:pt x="39731" y="61961"/>
                    <a:pt x="39767" y="61937"/>
                  </a:cubicBezTo>
                  <a:cubicBezTo>
                    <a:pt x="39779" y="62092"/>
                    <a:pt x="39803" y="62223"/>
                    <a:pt x="39815" y="62377"/>
                  </a:cubicBezTo>
                  <a:cubicBezTo>
                    <a:pt x="39874" y="63008"/>
                    <a:pt x="39934" y="63639"/>
                    <a:pt x="39993" y="64282"/>
                  </a:cubicBezTo>
                  <a:cubicBezTo>
                    <a:pt x="40017" y="64556"/>
                    <a:pt x="40029" y="64556"/>
                    <a:pt x="40303" y="64604"/>
                  </a:cubicBezTo>
                  <a:cubicBezTo>
                    <a:pt x="40184" y="63782"/>
                    <a:pt x="40053" y="62973"/>
                    <a:pt x="39934" y="62151"/>
                  </a:cubicBezTo>
                  <a:cubicBezTo>
                    <a:pt x="39958" y="62151"/>
                    <a:pt x="39970" y="62139"/>
                    <a:pt x="40005" y="62139"/>
                  </a:cubicBezTo>
                  <a:cubicBezTo>
                    <a:pt x="40148" y="62996"/>
                    <a:pt x="40303" y="63866"/>
                    <a:pt x="40470" y="64723"/>
                  </a:cubicBezTo>
                  <a:cubicBezTo>
                    <a:pt x="40505" y="64723"/>
                    <a:pt x="40541" y="64711"/>
                    <a:pt x="40589" y="64711"/>
                  </a:cubicBezTo>
                  <a:lnTo>
                    <a:pt x="40362" y="62258"/>
                  </a:lnTo>
                  <a:cubicBezTo>
                    <a:pt x="40410" y="62258"/>
                    <a:pt x="40446" y="62234"/>
                    <a:pt x="40493" y="62234"/>
                  </a:cubicBezTo>
                  <a:cubicBezTo>
                    <a:pt x="40505" y="62330"/>
                    <a:pt x="40529" y="62401"/>
                    <a:pt x="40541" y="62496"/>
                  </a:cubicBezTo>
                  <a:cubicBezTo>
                    <a:pt x="40612" y="63175"/>
                    <a:pt x="40684" y="63877"/>
                    <a:pt x="40779" y="64556"/>
                  </a:cubicBezTo>
                  <a:cubicBezTo>
                    <a:pt x="40791" y="64663"/>
                    <a:pt x="40886" y="64770"/>
                    <a:pt x="40946" y="64878"/>
                  </a:cubicBezTo>
                  <a:lnTo>
                    <a:pt x="41029" y="64830"/>
                  </a:lnTo>
                  <a:cubicBezTo>
                    <a:pt x="40886" y="63961"/>
                    <a:pt x="40720" y="63115"/>
                    <a:pt x="40565" y="62258"/>
                  </a:cubicBezTo>
                  <a:cubicBezTo>
                    <a:pt x="40601" y="62258"/>
                    <a:pt x="40648" y="62234"/>
                    <a:pt x="40672" y="62234"/>
                  </a:cubicBezTo>
                  <a:cubicBezTo>
                    <a:pt x="40910" y="63151"/>
                    <a:pt x="40958" y="64116"/>
                    <a:pt x="41303" y="65009"/>
                  </a:cubicBezTo>
                  <a:cubicBezTo>
                    <a:pt x="41327" y="64997"/>
                    <a:pt x="41363" y="64997"/>
                    <a:pt x="41386" y="64997"/>
                  </a:cubicBezTo>
                  <a:cubicBezTo>
                    <a:pt x="41244" y="64235"/>
                    <a:pt x="41089" y="63461"/>
                    <a:pt x="40946" y="62699"/>
                  </a:cubicBezTo>
                  <a:cubicBezTo>
                    <a:pt x="41172" y="63413"/>
                    <a:pt x="41327" y="64128"/>
                    <a:pt x="41505" y="64842"/>
                  </a:cubicBezTo>
                  <a:cubicBezTo>
                    <a:pt x="41541" y="64973"/>
                    <a:pt x="41672" y="65080"/>
                    <a:pt x="41767" y="65187"/>
                  </a:cubicBezTo>
                  <a:cubicBezTo>
                    <a:pt x="41791" y="65151"/>
                    <a:pt x="41827" y="65140"/>
                    <a:pt x="41863" y="65116"/>
                  </a:cubicBezTo>
                  <a:cubicBezTo>
                    <a:pt x="41803" y="64794"/>
                    <a:pt x="41732" y="64485"/>
                    <a:pt x="41684" y="64163"/>
                  </a:cubicBezTo>
                  <a:cubicBezTo>
                    <a:pt x="41625" y="63830"/>
                    <a:pt x="41589" y="63520"/>
                    <a:pt x="41553" y="63187"/>
                  </a:cubicBezTo>
                  <a:cubicBezTo>
                    <a:pt x="41541" y="62889"/>
                    <a:pt x="41553" y="62580"/>
                    <a:pt x="41553" y="62270"/>
                  </a:cubicBezTo>
                  <a:cubicBezTo>
                    <a:pt x="41660" y="62568"/>
                    <a:pt x="41672" y="62877"/>
                    <a:pt x="41708" y="63187"/>
                  </a:cubicBezTo>
                  <a:cubicBezTo>
                    <a:pt x="41732" y="63508"/>
                    <a:pt x="41791" y="63806"/>
                    <a:pt x="41839" y="64116"/>
                  </a:cubicBezTo>
                  <a:cubicBezTo>
                    <a:pt x="41351" y="61080"/>
                    <a:pt x="42625" y="58532"/>
                    <a:pt x="44030" y="56007"/>
                  </a:cubicBezTo>
                  <a:cubicBezTo>
                    <a:pt x="43911" y="56138"/>
                    <a:pt x="43791" y="56281"/>
                    <a:pt x="43672" y="56424"/>
                  </a:cubicBezTo>
                  <a:cubicBezTo>
                    <a:pt x="43649" y="56400"/>
                    <a:pt x="43637" y="56400"/>
                    <a:pt x="43625" y="56388"/>
                  </a:cubicBezTo>
                  <a:cubicBezTo>
                    <a:pt x="43708" y="56257"/>
                    <a:pt x="43791" y="56103"/>
                    <a:pt x="43875" y="55972"/>
                  </a:cubicBezTo>
                  <a:lnTo>
                    <a:pt x="43815" y="55912"/>
                  </a:lnTo>
                  <a:cubicBezTo>
                    <a:pt x="43744" y="55984"/>
                    <a:pt x="43637" y="56043"/>
                    <a:pt x="43577" y="56138"/>
                  </a:cubicBezTo>
                  <a:cubicBezTo>
                    <a:pt x="42970" y="57234"/>
                    <a:pt x="42363" y="58341"/>
                    <a:pt x="41744" y="59460"/>
                  </a:cubicBezTo>
                  <a:cubicBezTo>
                    <a:pt x="41684" y="59556"/>
                    <a:pt x="41648" y="59651"/>
                    <a:pt x="41589" y="59758"/>
                  </a:cubicBezTo>
                  <a:cubicBezTo>
                    <a:pt x="41541" y="59722"/>
                    <a:pt x="41505" y="59710"/>
                    <a:pt x="41470" y="59675"/>
                  </a:cubicBezTo>
                  <a:lnTo>
                    <a:pt x="43077" y="56508"/>
                  </a:lnTo>
                  <a:cubicBezTo>
                    <a:pt x="43041" y="56496"/>
                    <a:pt x="43029" y="56484"/>
                    <a:pt x="42994" y="56460"/>
                  </a:cubicBezTo>
                  <a:cubicBezTo>
                    <a:pt x="42458" y="57400"/>
                    <a:pt x="41922" y="58329"/>
                    <a:pt x="41386" y="59258"/>
                  </a:cubicBezTo>
                  <a:cubicBezTo>
                    <a:pt x="41363" y="59246"/>
                    <a:pt x="41327" y="59234"/>
                    <a:pt x="41315" y="59222"/>
                  </a:cubicBezTo>
                  <a:cubicBezTo>
                    <a:pt x="41386" y="59044"/>
                    <a:pt x="41565" y="58805"/>
                    <a:pt x="41505" y="58698"/>
                  </a:cubicBezTo>
                  <a:cubicBezTo>
                    <a:pt x="41374" y="58472"/>
                    <a:pt x="41494" y="58341"/>
                    <a:pt x="41565" y="58186"/>
                  </a:cubicBezTo>
                  <a:cubicBezTo>
                    <a:pt x="41982" y="57389"/>
                    <a:pt x="42434" y="56603"/>
                    <a:pt x="42863" y="55805"/>
                  </a:cubicBezTo>
                  <a:cubicBezTo>
                    <a:pt x="42898" y="55746"/>
                    <a:pt x="42910" y="55674"/>
                    <a:pt x="42922" y="55615"/>
                  </a:cubicBezTo>
                  <a:lnTo>
                    <a:pt x="42839" y="55567"/>
                  </a:lnTo>
                  <a:cubicBezTo>
                    <a:pt x="42732" y="55710"/>
                    <a:pt x="42625" y="55853"/>
                    <a:pt x="42517" y="55984"/>
                  </a:cubicBezTo>
                  <a:cubicBezTo>
                    <a:pt x="42506" y="55972"/>
                    <a:pt x="42494" y="55972"/>
                    <a:pt x="42482" y="55960"/>
                  </a:cubicBezTo>
                  <a:cubicBezTo>
                    <a:pt x="42541" y="55829"/>
                    <a:pt x="42613" y="55674"/>
                    <a:pt x="42672" y="55543"/>
                  </a:cubicBezTo>
                  <a:cubicBezTo>
                    <a:pt x="42637" y="55531"/>
                    <a:pt x="42613" y="55495"/>
                    <a:pt x="42565" y="55484"/>
                  </a:cubicBezTo>
                  <a:cubicBezTo>
                    <a:pt x="42196" y="55912"/>
                    <a:pt x="42017" y="56496"/>
                    <a:pt x="41708" y="56972"/>
                  </a:cubicBezTo>
                  <a:cubicBezTo>
                    <a:pt x="41672" y="56960"/>
                    <a:pt x="41625" y="56924"/>
                    <a:pt x="41601" y="56912"/>
                  </a:cubicBezTo>
                  <a:cubicBezTo>
                    <a:pt x="41851" y="56424"/>
                    <a:pt x="42101" y="55912"/>
                    <a:pt x="42363" y="55424"/>
                  </a:cubicBezTo>
                  <a:cubicBezTo>
                    <a:pt x="42327" y="55412"/>
                    <a:pt x="42279" y="55388"/>
                    <a:pt x="42256" y="55376"/>
                  </a:cubicBezTo>
                  <a:cubicBezTo>
                    <a:pt x="41494" y="56305"/>
                    <a:pt x="41172" y="57460"/>
                    <a:pt x="40648" y="58520"/>
                  </a:cubicBezTo>
                  <a:cubicBezTo>
                    <a:pt x="40601" y="58508"/>
                    <a:pt x="40553" y="58472"/>
                    <a:pt x="40517" y="58460"/>
                  </a:cubicBezTo>
                  <a:cubicBezTo>
                    <a:pt x="41017" y="57424"/>
                    <a:pt x="41505" y="56365"/>
                    <a:pt x="42065" y="55234"/>
                  </a:cubicBezTo>
                  <a:cubicBezTo>
                    <a:pt x="41946" y="55341"/>
                    <a:pt x="41839" y="55400"/>
                    <a:pt x="41791" y="55484"/>
                  </a:cubicBezTo>
                  <a:cubicBezTo>
                    <a:pt x="41386" y="56246"/>
                    <a:pt x="40993" y="57008"/>
                    <a:pt x="40601" y="57758"/>
                  </a:cubicBezTo>
                  <a:cubicBezTo>
                    <a:pt x="40553" y="57853"/>
                    <a:pt x="40493" y="57948"/>
                    <a:pt x="40434" y="58043"/>
                  </a:cubicBezTo>
                  <a:cubicBezTo>
                    <a:pt x="40410" y="58032"/>
                    <a:pt x="40362" y="57996"/>
                    <a:pt x="40339" y="57984"/>
                  </a:cubicBezTo>
                  <a:cubicBezTo>
                    <a:pt x="40815" y="57055"/>
                    <a:pt x="41291" y="56138"/>
                    <a:pt x="41767" y="55198"/>
                  </a:cubicBezTo>
                  <a:cubicBezTo>
                    <a:pt x="41732" y="55186"/>
                    <a:pt x="41720" y="55174"/>
                    <a:pt x="41684" y="55162"/>
                  </a:cubicBezTo>
                  <a:cubicBezTo>
                    <a:pt x="41077" y="55900"/>
                    <a:pt x="40755" y="56829"/>
                    <a:pt x="40255" y="57639"/>
                  </a:cubicBezTo>
                  <a:cubicBezTo>
                    <a:pt x="40231" y="57627"/>
                    <a:pt x="40184" y="57603"/>
                    <a:pt x="40160" y="57579"/>
                  </a:cubicBezTo>
                  <a:cubicBezTo>
                    <a:pt x="40601" y="56746"/>
                    <a:pt x="41053" y="55936"/>
                    <a:pt x="41482" y="55114"/>
                  </a:cubicBezTo>
                  <a:cubicBezTo>
                    <a:pt x="41446" y="55103"/>
                    <a:pt x="41410" y="55067"/>
                    <a:pt x="41374" y="55055"/>
                  </a:cubicBezTo>
                  <a:cubicBezTo>
                    <a:pt x="40791" y="56067"/>
                    <a:pt x="40220" y="57067"/>
                    <a:pt x="39648" y="58079"/>
                  </a:cubicBezTo>
                  <a:cubicBezTo>
                    <a:pt x="39612" y="58055"/>
                    <a:pt x="39577" y="58032"/>
                    <a:pt x="39541" y="58020"/>
                  </a:cubicBezTo>
                  <a:cubicBezTo>
                    <a:pt x="40112" y="57019"/>
                    <a:pt x="40672" y="56007"/>
                    <a:pt x="41244" y="55007"/>
                  </a:cubicBezTo>
                  <a:cubicBezTo>
                    <a:pt x="40374" y="55912"/>
                    <a:pt x="39839" y="57031"/>
                    <a:pt x="39172" y="58055"/>
                  </a:cubicBezTo>
                  <a:cubicBezTo>
                    <a:pt x="39172" y="57936"/>
                    <a:pt x="39208" y="57853"/>
                    <a:pt x="39255" y="57758"/>
                  </a:cubicBezTo>
                  <a:cubicBezTo>
                    <a:pt x="39815" y="56865"/>
                    <a:pt x="40362" y="55996"/>
                    <a:pt x="40910" y="55103"/>
                  </a:cubicBezTo>
                  <a:cubicBezTo>
                    <a:pt x="40993" y="54995"/>
                    <a:pt x="41077" y="54888"/>
                    <a:pt x="40815" y="54876"/>
                  </a:cubicBezTo>
                  <a:close/>
                  <a:moveTo>
                    <a:pt x="5894" y="44923"/>
                  </a:moveTo>
                  <a:lnTo>
                    <a:pt x="5894" y="44923"/>
                  </a:lnTo>
                  <a:cubicBezTo>
                    <a:pt x="5691" y="44863"/>
                    <a:pt x="5477" y="44804"/>
                    <a:pt x="5239" y="44708"/>
                  </a:cubicBezTo>
                  <a:cubicBezTo>
                    <a:pt x="5037" y="45542"/>
                    <a:pt x="4858" y="46328"/>
                    <a:pt x="4656" y="47125"/>
                  </a:cubicBezTo>
                  <a:cubicBezTo>
                    <a:pt x="4632" y="47102"/>
                    <a:pt x="4596" y="47102"/>
                    <a:pt x="4572" y="47102"/>
                  </a:cubicBezTo>
                  <a:cubicBezTo>
                    <a:pt x="4763" y="46304"/>
                    <a:pt x="4953" y="45494"/>
                    <a:pt x="5132" y="44756"/>
                  </a:cubicBezTo>
                  <a:cubicBezTo>
                    <a:pt x="4953" y="44661"/>
                    <a:pt x="4834" y="44589"/>
                    <a:pt x="4632" y="44482"/>
                  </a:cubicBezTo>
                  <a:cubicBezTo>
                    <a:pt x="4394" y="45709"/>
                    <a:pt x="4167" y="46852"/>
                    <a:pt x="3929" y="48018"/>
                  </a:cubicBezTo>
                  <a:cubicBezTo>
                    <a:pt x="3906" y="47852"/>
                    <a:pt x="3906" y="47697"/>
                    <a:pt x="3929" y="47566"/>
                  </a:cubicBezTo>
                  <a:cubicBezTo>
                    <a:pt x="4120" y="46625"/>
                    <a:pt x="4334" y="45673"/>
                    <a:pt x="4513" y="44744"/>
                  </a:cubicBezTo>
                  <a:cubicBezTo>
                    <a:pt x="4525" y="44637"/>
                    <a:pt x="4477" y="44530"/>
                    <a:pt x="4453" y="44423"/>
                  </a:cubicBezTo>
                  <a:cubicBezTo>
                    <a:pt x="4406" y="44423"/>
                    <a:pt x="4358" y="44447"/>
                    <a:pt x="4334" y="44447"/>
                  </a:cubicBezTo>
                  <a:cubicBezTo>
                    <a:pt x="4144" y="45220"/>
                    <a:pt x="3941" y="46006"/>
                    <a:pt x="3751" y="46780"/>
                  </a:cubicBezTo>
                  <a:cubicBezTo>
                    <a:pt x="3727" y="46768"/>
                    <a:pt x="3691" y="46768"/>
                    <a:pt x="3644" y="46744"/>
                  </a:cubicBezTo>
                  <a:cubicBezTo>
                    <a:pt x="3846" y="45959"/>
                    <a:pt x="4036" y="45185"/>
                    <a:pt x="4215" y="44399"/>
                  </a:cubicBezTo>
                  <a:cubicBezTo>
                    <a:pt x="4084" y="44351"/>
                    <a:pt x="3941" y="44292"/>
                    <a:pt x="3786" y="44244"/>
                  </a:cubicBezTo>
                  <a:cubicBezTo>
                    <a:pt x="3667" y="44756"/>
                    <a:pt x="3560" y="45220"/>
                    <a:pt x="3453" y="45697"/>
                  </a:cubicBezTo>
                  <a:cubicBezTo>
                    <a:pt x="3465" y="45256"/>
                    <a:pt x="3572" y="44839"/>
                    <a:pt x="3644" y="44423"/>
                  </a:cubicBezTo>
                  <a:cubicBezTo>
                    <a:pt x="3667" y="44339"/>
                    <a:pt x="3620" y="44244"/>
                    <a:pt x="3608" y="44161"/>
                  </a:cubicBezTo>
                  <a:cubicBezTo>
                    <a:pt x="3548" y="44220"/>
                    <a:pt x="3441" y="44268"/>
                    <a:pt x="3429" y="44339"/>
                  </a:cubicBezTo>
                  <a:cubicBezTo>
                    <a:pt x="3322" y="44685"/>
                    <a:pt x="3227" y="45018"/>
                    <a:pt x="3144" y="45375"/>
                  </a:cubicBezTo>
                  <a:cubicBezTo>
                    <a:pt x="2989" y="46018"/>
                    <a:pt x="2858" y="46649"/>
                    <a:pt x="2715" y="47280"/>
                  </a:cubicBezTo>
                  <a:cubicBezTo>
                    <a:pt x="2667" y="47221"/>
                    <a:pt x="2655" y="47185"/>
                    <a:pt x="2667" y="47149"/>
                  </a:cubicBezTo>
                  <a:cubicBezTo>
                    <a:pt x="2893" y="46209"/>
                    <a:pt x="3096" y="45280"/>
                    <a:pt x="3334" y="44339"/>
                  </a:cubicBezTo>
                  <a:cubicBezTo>
                    <a:pt x="3382" y="44125"/>
                    <a:pt x="3382" y="43994"/>
                    <a:pt x="3084" y="44030"/>
                  </a:cubicBezTo>
                  <a:cubicBezTo>
                    <a:pt x="2834" y="45054"/>
                    <a:pt x="2572" y="46090"/>
                    <a:pt x="2322" y="47137"/>
                  </a:cubicBezTo>
                  <a:cubicBezTo>
                    <a:pt x="2298" y="47137"/>
                    <a:pt x="2262" y="47125"/>
                    <a:pt x="2239" y="47125"/>
                  </a:cubicBezTo>
                  <a:cubicBezTo>
                    <a:pt x="2251" y="47018"/>
                    <a:pt x="2251" y="46911"/>
                    <a:pt x="2262" y="46828"/>
                  </a:cubicBezTo>
                  <a:cubicBezTo>
                    <a:pt x="2477" y="45959"/>
                    <a:pt x="2679" y="45078"/>
                    <a:pt x="2905" y="44220"/>
                  </a:cubicBezTo>
                  <a:cubicBezTo>
                    <a:pt x="2965" y="43994"/>
                    <a:pt x="2977" y="43863"/>
                    <a:pt x="2620" y="43863"/>
                  </a:cubicBezTo>
                  <a:cubicBezTo>
                    <a:pt x="2370" y="45113"/>
                    <a:pt x="2096" y="46363"/>
                    <a:pt x="1834" y="47614"/>
                  </a:cubicBezTo>
                  <a:cubicBezTo>
                    <a:pt x="1786" y="47602"/>
                    <a:pt x="1762" y="47602"/>
                    <a:pt x="1715" y="47578"/>
                  </a:cubicBezTo>
                  <a:cubicBezTo>
                    <a:pt x="1977" y="46304"/>
                    <a:pt x="2239" y="45018"/>
                    <a:pt x="2501" y="43756"/>
                  </a:cubicBezTo>
                  <a:cubicBezTo>
                    <a:pt x="2441" y="43744"/>
                    <a:pt x="2393" y="43744"/>
                    <a:pt x="2334" y="43732"/>
                  </a:cubicBezTo>
                  <a:cubicBezTo>
                    <a:pt x="2084" y="44994"/>
                    <a:pt x="1846" y="46268"/>
                    <a:pt x="1596" y="47542"/>
                  </a:cubicBezTo>
                  <a:cubicBezTo>
                    <a:pt x="1536" y="47483"/>
                    <a:pt x="1536" y="47423"/>
                    <a:pt x="1548" y="47364"/>
                  </a:cubicBezTo>
                  <a:cubicBezTo>
                    <a:pt x="1774" y="46209"/>
                    <a:pt x="2001" y="45078"/>
                    <a:pt x="2215" y="43935"/>
                  </a:cubicBezTo>
                  <a:cubicBezTo>
                    <a:pt x="2239" y="43827"/>
                    <a:pt x="2215" y="43732"/>
                    <a:pt x="2215" y="43637"/>
                  </a:cubicBezTo>
                  <a:lnTo>
                    <a:pt x="2084" y="43637"/>
                  </a:lnTo>
                  <a:cubicBezTo>
                    <a:pt x="1846" y="44935"/>
                    <a:pt x="1608" y="46232"/>
                    <a:pt x="1381" y="47518"/>
                  </a:cubicBezTo>
                  <a:cubicBezTo>
                    <a:pt x="1358" y="47518"/>
                    <a:pt x="1322" y="47506"/>
                    <a:pt x="1298" y="47506"/>
                  </a:cubicBezTo>
                  <a:cubicBezTo>
                    <a:pt x="1310" y="47340"/>
                    <a:pt x="1322" y="47161"/>
                    <a:pt x="1358" y="47006"/>
                  </a:cubicBezTo>
                  <a:cubicBezTo>
                    <a:pt x="1548" y="45947"/>
                    <a:pt x="1762" y="44875"/>
                    <a:pt x="1941" y="43815"/>
                  </a:cubicBezTo>
                  <a:cubicBezTo>
                    <a:pt x="1953" y="43732"/>
                    <a:pt x="1893" y="43613"/>
                    <a:pt x="1881" y="43506"/>
                  </a:cubicBezTo>
                  <a:cubicBezTo>
                    <a:pt x="1822" y="43506"/>
                    <a:pt x="1762" y="43518"/>
                    <a:pt x="1703" y="43518"/>
                  </a:cubicBezTo>
                  <a:cubicBezTo>
                    <a:pt x="1489" y="44875"/>
                    <a:pt x="1262" y="46232"/>
                    <a:pt x="1060" y="47578"/>
                  </a:cubicBezTo>
                  <a:cubicBezTo>
                    <a:pt x="1072" y="46185"/>
                    <a:pt x="1358" y="44816"/>
                    <a:pt x="1667" y="43434"/>
                  </a:cubicBezTo>
                  <a:cubicBezTo>
                    <a:pt x="1560" y="43387"/>
                    <a:pt x="1477" y="43339"/>
                    <a:pt x="1310" y="43280"/>
                  </a:cubicBezTo>
                  <a:cubicBezTo>
                    <a:pt x="1191" y="44661"/>
                    <a:pt x="1072" y="46006"/>
                    <a:pt x="953" y="47328"/>
                  </a:cubicBezTo>
                  <a:lnTo>
                    <a:pt x="846" y="47328"/>
                  </a:lnTo>
                  <a:lnTo>
                    <a:pt x="893" y="46209"/>
                  </a:lnTo>
                  <a:cubicBezTo>
                    <a:pt x="810" y="46566"/>
                    <a:pt x="750" y="46947"/>
                    <a:pt x="715" y="47316"/>
                  </a:cubicBezTo>
                  <a:cubicBezTo>
                    <a:pt x="691" y="47673"/>
                    <a:pt x="691" y="48030"/>
                    <a:pt x="667" y="48399"/>
                  </a:cubicBezTo>
                  <a:cubicBezTo>
                    <a:pt x="655" y="48757"/>
                    <a:pt x="643" y="49114"/>
                    <a:pt x="607" y="49471"/>
                  </a:cubicBezTo>
                  <a:lnTo>
                    <a:pt x="655" y="49471"/>
                  </a:lnTo>
                  <a:cubicBezTo>
                    <a:pt x="691" y="49388"/>
                    <a:pt x="715" y="49280"/>
                    <a:pt x="762" y="49173"/>
                  </a:cubicBezTo>
                  <a:lnTo>
                    <a:pt x="762" y="51852"/>
                  </a:lnTo>
                  <a:lnTo>
                    <a:pt x="774" y="51852"/>
                  </a:lnTo>
                  <a:cubicBezTo>
                    <a:pt x="846" y="50828"/>
                    <a:pt x="929" y="49816"/>
                    <a:pt x="1012" y="48792"/>
                  </a:cubicBezTo>
                  <a:lnTo>
                    <a:pt x="1108" y="48792"/>
                  </a:lnTo>
                  <a:cubicBezTo>
                    <a:pt x="1024" y="49923"/>
                    <a:pt x="965" y="51054"/>
                    <a:pt x="893" y="52162"/>
                  </a:cubicBezTo>
                  <a:cubicBezTo>
                    <a:pt x="941" y="52162"/>
                    <a:pt x="1000" y="52162"/>
                    <a:pt x="1048" y="52186"/>
                  </a:cubicBezTo>
                  <a:cubicBezTo>
                    <a:pt x="1119" y="51150"/>
                    <a:pt x="1191" y="50138"/>
                    <a:pt x="1262" y="49114"/>
                  </a:cubicBezTo>
                  <a:cubicBezTo>
                    <a:pt x="1298" y="49114"/>
                    <a:pt x="1346" y="49114"/>
                    <a:pt x="1369" y="49126"/>
                  </a:cubicBezTo>
                  <a:lnTo>
                    <a:pt x="1369" y="49364"/>
                  </a:lnTo>
                  <a:cubicBezTo>
                    <a:pt x="1310" y="50233"/>
                    <a:pt x="1250" y="51114"/>
                    <a:pt x="1191" y="51971"/>
                  </a:cubicBezTo>
                  <a:cubicBezTo>
                    <a:pt x="1191" y="52090"/>
                    <a:pt x="1239" y="52209"/>
                    <a:pt x="1262" y="52328"/>
                  </a:cubicBezTo>
                  <a:cubicBezTo>
                    <a:pt x="1298" y="52317"/>
                    <a:pt x="1322" y="52317"/>
                    <a:pt x="1358" y="52305"/>
                  </a:cubicBezTo>
                  <a:cubicBezTo>
                    <a:pt x="1429" y="51150"/>
                    <a:pt x="1489" y="50007"/>
                    <a:pt x="1560" y="48864"/>
                  </a:cubicBezTo>
                  <a:lnTo>
                    <a:pt x="1667" y="48864"/>
                  </a:lnTo>
                  <a:cubicBezTo>
                    <a:pt x="1584" y="50042"/>
                    <a:pt x="1465" y="51209"/>
                    <a:pt x="1536" y="52388"/>
                  </a:cubicBezTo>
                  <a:lnTo>
                    <a:pt x="1667" y="52388"/>
                  </a:lnTo>
                  <a:cubicBezTo>
                    <a:pt x="1715" y="51412"/>
                    <a:pt x="1762" y="50423"/>
                    <a:pt x="1822" y="49447"/>
                  </a:cubicBezTo>
                  <a:lnTo>
                    <a:pt x="1917" y="49447"/>
                  </a:lnTo>
                  <a:cubicBezTo>
                    <a:pt x="1917" y="49471"/>
                    <a:pt x="1941" y="49507"/>
                    <a:pt x="1941" y="49542"/>
                  </a:cubicBezTo>
                  <a:lnTo>
                    <a:pt x="1798" y="52221"/>
                  </a:lnTo>
                  <a:cubicBezTo>
                    <a:pt x="1798" y="52328"/>
                    <a:pt x="1858" y="52424"/>
                    <a:pt x="1893" y="52519"/>
                  </a:cubicBezTo>
                  <a:cubicBezTo>
                    <a:pt x="1917" y="52519"/>
                    <a:pt x="1965" y="52507"/>
                    <a:pt x="2001" y="52507"/>
                  </a:cubicBezTo>
                  <a:cubicBezTo>
                    <a:pt x="2024" y="51412"/>
                    <a:pt x="2012" y="50292"/>
                    <a:pt x="2274" y="49221"/>
                  </a:cubicBezTo>
                  <a:cubicBezTo>
                    <a:pt x="2322" y="49280"/>
                    <a:pt x="2310" y="49340"/>
                    <a:pt x="2310" y="49388"/>
                  </a:cubicBezTo>
                  <a:cubicBezTo>
                    <a:pt x="2251" y="50364"/>
                    <a:pt x="2191" y="51352"/>
                    <a:pt x="2143" y="52340"/>
                  </a:cubicBezTo>
                  <a:cubicBezTo>
                    <a:pt x="2143" y="52448"/>
                    <a:pt x="2215" y="52543"/>
                    <a:pt x="2262" y="52638"/>
                  </a:cubicBezTo>
                  <a:cubicBezTo>
                    <a:pt x="2298" y="52626"/>
                    <a:pt x="2322" y="52626"/>
                    <a:pt x="2358" y="52614"/>
                  </a:cubicBezTo>
                  <a:cubicBezTo>
                    <a:pt x="2370" y="51531"/>
                    <a:pt x="2239" y="50423"/>
                    <a:pt x="2512" y="49340"/>
                  </a:cubicBezTo>
                  <a:cubicBezTo>
                    <a:pt x="2560" y="49423"/>
                    <a:pt x="2560" y="49519"/>
                    <a:pt x="2548" y="49602"/>
                  </a:cubicBezTo>
                  <a:lnTo>
                    <a:pt x="2501" y="52424"/>
                  </a:lnTo>
                  <a:cubicBezTo>
                    <a:pt x="2501" y="52578"/>
                    <a:pt x="2489" y="52781"/>
                    <a:pt x="2774" y="52757"/>
                  </a:cubicBezTo>
                  <a:cubicBezTo>
                    <a:pt x="2715" y="51674"/>
                    <a:pt x="2620" y="50590"/>
                    <a:pt x="2893" y="49519"/>
                  </a:cubicBezTo>
                  <a:cubicBezTo>
                    <a:pt x="2917" y="49650"/>
                    <a:pt x="2905" y="49769"/>
                    <a:pt x="2905" y="49888"/>
                  </a:cubicBezTo>
                  <a:lnTo>
                    <a:pt x="2905" y="52602"/>
                  </a:lnTo>
                  <a:cubicBezTo>
                    <a:pt x="2905" y="52698"/>
                    <a:pt x="3013" y="52817"/>
                    <a:pt x="3048" y="52924"/>
                  </a:cubicBezTo>
                  <a:cubicBezTo>
                    <a:pt x="3108" y="52424"/>
                    <a:pt x="3108" y="51947"/>
                    <a:pt x="3108" y="51471"/>
                  </a:cubicBezTo>
                  <a:cubicBezTo>
                    <a:pt x="3096" y="50281"/>
                    <a:pt x="3096" y="50281"/>
                    <a:pt x="3274" y="50066"/>
                  </a:cubicBezTo>
                  <a:cubicBezTo>
                    <a:pt x="3227" y="51066"/>
                    <a:pt x="3251" y="52031"/>
                    <a:pt x="3429" y="52983"/>
                  </a:cubicBezTo>
                  <a:cubicBezTo>
                    <a:pt x="3441" y="51947"/>
                    <a:pt x="3429" y="50888"/>
                    <a:pt x="3548" y="49864"/>
                  </a:cubicBezTo>
                  <a:cubicBezTo>
                    <a:pt x="3584" y="50054"/>
                    <a:pt x="3584" y="50233"/>
                    <a:pt x="3584" y="50412"/>
                  </a:cubicBezTo>
                  <a:cubicBezTo>
                    <a:pt x="3608" y="51233"/>
                    <a:pt x="3620" y="52031"/>
                    <a:pt x="3644" y="52852"/>
                  </a:cubicBezTo>
                  <a:cubicBezTo>
                    <a:pt x="3667" y="53090"/>
                    <a:pt x="3679" y="53090"/>
                    <a:pt x="3917" y="53090"/>
                  </a:cubicBezTo>
                  <a:cubicBezTo>
                    <a:pt x="3858" y="52328"/>
                    <a:pt x="3786" y="51555"/>
                    <a:pt x="3727" y="50793"/>
                  </a:cubicBezTo>
                  <a:cubicBezTo>
                    <a:pt x="3763" y="50793"/>
                    <a:pt x="3810" y="50793"/>
                    <a:pt x="3858" y="50781"/>
                  </a:cubicBezTo>
                  <a:cubicBezTo>
                    <a:pt x="3870" y="50888"/>
                    <a:pt x="3870" y="51007"/>
                    <a:pt x="3882" y="51114"/>
                  </a:cubicBezTo>
                  <a:cubicBezTo>
                    <a:pt x="3965" y="51733"/>
                    <a:pt x="4025" y="52364"/>
                    <a:pt x="4096" y="52971"/>
                  </a:cubicBezTo>
                  <a:cubicBezTo>
                    <a:pt x="4108" y="53079"/>
                    <a:pt x="4215" y="53162"/>
                    <a:pt x="4275" y="53269"/>
                  </a:cubicBezTo>
                  <a:lnTo>
                    <a:pt x="4358" y="53221"/>
                  </a:lnTo>
                  <a:cubicBezTo>
                    <a:pt x="4287" y="52424"/>
                    <a:pt x="4096" y="51614"/>
                    <a:pt x="4203" y="50781"/>
                  </a:cubicBezTo>
                  <a:cubicBezTo>
                    <a:pt x="4322" y="51555"/>
                    <a:pt x="4417" y="52317"/>
                    <a:pt x="4525" y="53090"/>
                  </a:cubicBezTo>
                  <a:cubicBezTo>
                    <a:pt x="4537" y="53198"/>
                    <a:pt x="4644" y="53293"/>
                    <a:pt x="4703" y="53400"/>
                  </a:cubicBezTo>
                  <a:lnTo>
                    <a:pt x="4798" y="53352"/>
                  </a:lnTo>
                  <a:cubicBezTo>
                    <a:pt x="4703" y="52543"/>
                    <a:pt x="4417" y="51721"/>
                    <a:pt x="4537" y="50888"/>
                  </a:cubicBezTo>
                  <a:cubicBezTo>
                    <a:pt x="4632" y="51293"/>
                    <a:pt x="4679" y="51686"/>
                    <a:pt x="4739" y="52090"/>
                  </a:cubicBezTo>
                  <a:cubicBezTo>
                    <a:pt x="4798" y="52495"/>
                    <a:pt x="4870" y="52900"/>
                    <a:pt x="4953" y="53281"/>
                  </a:cubicBezTo>
                  <a:cubicBezTo>
                    <a:pt x="4977" y="53376"/>
                    <a:pt x="5108" y="53448"/>
                    <a:pt x="5168" y="53519"/>
                  </a:cubicBezTo>
                  <a:cubicBezTo>
                    <a:pt x="5072" y="52721"/>
                    <a:pt x="4989" y="51947"/>
                    <a:pt x="4882" y="51185"/>
                  </a:cubicBezTo>
                  <a:cubicBezTo>
                    <a:pt x="4929" y="51185"/>
                    <a:pt x="4953" y="51174"/>
                    <a:pt x="5001" y="51174"/>
                  </a:cubicBezTo>
                  <a:cubicBezTo>
                    <a:pt x="5037" y="51555"/>
                    <a:pt x="5049" y="51924"/>
                    <a:pt x="5096" y="52305"/>
                  </a:cubicBezTo>
                  <a:cubicBezTo>
                    <a:pt x="5132" y="52674"/>
                    <a:pt x="5227" y="53031"/>
                    <a:pt x="5299" y="53400"/>
                  </a:cubicBezTo>
                  <a:cubicBezTo>
                    <a:pt x="5334" y="53388"/>
                    <a:pt x="5358" y="53388"/>
                    <a:pt x="5406" y="53376"/>
                  </a:cubicBezTo>
                  <a:cubicBezTo>
                    <a:pt x="4941" y="50519"/>
                    <a:pt x="5287" y="47745"/>
                    <a:pt x="6203" y="45006"/>
                  </a:cubicBezTo>
                  <a:cubicBezTo>
                    <a:pt x="6072" y="44982"/>
                    <a:pt x="5989" y="44947"/>
                    <a:pt x="5894" y="44923"/>
                  </a:cubicBezTo>
                  <a:close/>
                  <a:moveTo>
                    <a:pt x="16609" y="24825"/>
                  </a:moveTo>
                  <a:lnTo>
                    <a:pt x="16609" y="24825"/>
                  </a:lnTo>
                  <a:cubicBezTo>
                    <a:pt x="16407" y="24742"/>
                    <a:pt x="16193" y="24635"/>
                    <a:pt x="15978" y="24527"/>
                  </a:cubicBezTo>
                  <a:cubicBezTo>
                    <a:pt x="16300" y="25135"/>
                    <a:pt x="16681" y="25670"/>
                    <a:pt x="17014" y="26230"/>
                  </a:cubicBezTo>
                  <a:cubicBezTo>
                    <a:pt x="17312" y="26718"/>
                    <a:pt x="17562" y="27242"/>
                    <a:pt x="17824" y="27754"/>
                  </a:cubicBezTo>
                  <a:cubicBezTo>
                    <a:pt x="17848" y="27802"/>
                    <a:pt x="17824" y="27861"/>
                    <a:pt x="17812" y="27980"/>
                  </a:cubicBezTo>
                  <a:cubicBezTo>
                    <a:pt x="17705" y="27861"/>
                    <a:pt x="17645" y="27802"/>
                    <a:pt x="17610" y="27730"/>
                  </a:cubicBezTo>
                  <a:cubicBezTo>
                    <a:pt x="17014" y="26730"/>
                    <a:pt x="16395" y="25730"/>
                    <a:pt x="15847" y="24706"/>
                  </a:cubicBezTo>
                  <a:cubicBezTo>
                    <a:pt x="15681" y="24408"/>
                    <a:pt x="15490" y="24361"/>
                    <a:pt x="15193" y="24313"/>
                  </a:cubicBezTo>
                  <a:cubicBezTo>
                    <a:pt x="15550" y="24861"/>
                    <a:pt x="15883" y="25361"/>
                    <a:pt x="16205" y="25849"/>
                  </a:cubicBezTo>
                  <a:cubicBezTo>
                    <a:pt x="16098" y="25849"/>
                    <a:pt x="16038" y="25825"/>
                    <a:pt x="16014" y="25766"/>
                  </a:cubicBezTo>
                  <a:cubicBezTo>
                    <a:pt x="15705" y="25313"/>
                    <a:pt x="15407" y="24849"/>
                    <a:pt x="15085" y="24408"/>
                  </a:cubicBezTo>
                  <a:cubicBezTo>
                    <a:pt x="14990" y="24254"/>
                    <a:pt x="14812" y="24135"/>
                    <a:pt x="14657" y="24015"/>
                  </a:cubicBezTo>
                  <a:lnTo>
                    <a:pt x="14574" y="24111"/>
                  </a:lnTo>
                  <a:cubicBezTo>
                    <a:pt x="14978" y="24706"/>
                    <a:pt x="15383" y="25289"/>
                    <a:pt x="15836" y="25920"/>
                  </a:cubicBezTo>
                  <a:cubicBezTo>
                    <a:pt x="15717" y="25920"/>
                    <a:pt x="15669" y="25920"/>
                    <a:pt x="15657" y="25909"/>
                  </a:cubicBezTo>
                  <a:cubicBezTo>
                    <a:pt x="15205" y="25313"/>
                    <a:pt x="14776" y="24718"/>
                    <a:pt x="14335" y="24123"/>
                  </a:cubicBezTo>
                  <a:cubicBezTo>
                    <a:pt x="14252" y="24039"/>
                    <a:pt x="14181" y="23896"/>
                    <a:pt x="14073" y="23873"/>
                  </a:cubicBezTo>
                  <a:cubicBezTo>
                    <a:pt x="13264" y="23563"/>
                    <a:pt x="12454" y="23265"/>
                    <a:pt x="11633" y="22968"/>
                  </a:cubicBezTo>
                  <a:cubicBezTo>
                    <a:pt x="11585" y="22944"/>
                    <a:pt x="11514" y="22944"/>
                    <a:pt x="11395" y="22932"/>
                  </a:cubicBezTo>
                  <a:cubicBezTo>
                    <a:pt x="11859" y="23646"/>
                    <a:pt x="12311" y="24313"/>
                    <a:pt x="12788" y="25063"/>
                  </a:cubicBezTo>
                  <a:cubicBezTo>
                    <a:pt x="12645" y="25016"/>
                    <a:pt x="12609" y="25016"/>
                    <a:pt x="12609" y="25004"/>
                  </a:cubicBezTo>
                  <a:cubicBezTo>
                    <a:pt x="12157" y="24337"/>
                    <a:pt x="11728" y="23658"/>
                    <a:pt x="11287" y="22992"/>
                  </a:cubicBezTo>
                  <a:cubicBezTo>
                    <a:pt x="11192" y="22861"/>
                    <a:pt x="11073" y="22765"/>
                    <a:pt x="10966" y="22646"/>
                  </a:cubicBezTo>
                  <a:lnTo>
                    <a:pt x="10883" y="22741"/>
                  </a:lnTo>
                  <a:cubicBezTo>
                    <a:pt x="11311" y="23408"/>
                    <a:pt x="11740" y="24075"/>
                    <a:pt x="12204" y="24789"/>
                  </a:cubicBezTo>
                  <a:lnTo>
                    <a:pt x="11966" y="24789"/>
                  </a:lnTo>
                  <a:cubicBezTo>
                    <a:pt x="13835" y="27611"/>
                    <a:pt x="15705" y="30421"/>
                    <a:pt x="17562" y="33219"/>
                  </a:cubicBezTo>
                  <a:cubicBezTo>
                    <a:pt x="17681" y="33398"/>
                    <a:pt x="17812" y="33469"/>
                    <a:pt x="18026" y="33445"/>
                  </a:cubicBezTo>
                  <a:cubicBezTo>
                    <a:pt x="19134" y="33338"/>
                    <a:pt x="20241" y="33278"/>
                    <a:pt x="21360" y="33148"/>
                  </a:cubicBezTo>
                  <a:cubicBezTo>
                    <a:pt x="25384" y="32624"/>
                    <a:pt x="29433" y="32088"/>
                    <a:pt x="33469" y="31552"/>
                  </a:cubicBezTo>
                  <a:cubicBezTo>
                    <a:pt x="33897" y="31493"/>
                    <a:pt x="34338" y="31445"/>
                    <a:pt x="34755" y="31409"/>
                  </a:cubicBezTo>
                  <a:cubicBezTo>
                    <a:pt x="34647" y="31302"/>
                    <a:pt x="34540" y="31254"/>
                    <a:pt x="34433" y="31207"/>
                  </a:cubicBezTo>
                  <a:cubicBezTo>
                    <a:pt x="31933" y="30302"/>
                    <a:pt x="29456" y="29397"/>
                    <a:pt x="26956" y="28504"/>
                  </a:cubicBezTo>
                  <a:cubicBezTo>
                    <a:pt x="26444" y="28325"/>
                    <a:pt x="25920" y="28147"/>
                    <a:pt x="25420" y="27968"/>
                  </a:cubicBezTo>
                  <a:lnTo>
                    <a:pt x="25432" y="27980"/>
                  </a:lnTo>
                  <a:cubicBezTo>
                    <a:pt x="24801" y="27742"/>
                    <a:pt x="24158" y="27492"/>
                    <a:pt x="23420" y="27206"/>
                  </a:cubicBezTo>
                  <a:cubicBezTo>
                    <a:pt x="23622" y="27671"/>
                    <a:pt x="23777" y="28040"/>
                    <a:pt x="23932" y="28397"/>
                  </a:cubicBezTo>
                  <a:cubicBezTo>
                    <a:pt x="23777" y="28230"/>
                    <a:pt x="23646" y="28052"/>
                    <a:pt x="23598" y="27861"/>
                  </a:cubicBezTo>
                  <a:cubicBezTo>
                    <a:pt x="23467" y="27278"/>
                    <a:pt x="23086" y="27028"/>
                    <a:pt x="22527" y="26873"/>
                  </a:cubicBezTo>
                  <a:cubicBezTo>
                    <a:pt x="22074" y="26754"/>
                    <a:pt x="21634" y="26563"/>
                    <a:pt x="21122" y="26385"/>
                  </a:cubicBezTo>
                  <a:cubicBezTo>
                    <a:pt x="21455" y="26980"/>
                    <a:pt x="21777" y="27516"/>
                    <a:pt x="22074" y="28040"/>
                  </a:cubicBezTo>
                  <a:lnTo>
                    <a:pt x="21979" y="28087"/>
                  </a:lnTo>
                  <a:cubicBezTo>
                    <a:pt x="21860" y="27885"/>
                    <a:pt x="21729" y="27718"/>
                    <a:pt x="21634" y="27516"/>
                  </a:cubicBezTo>
                  <a:cubicBezTo>
                    <a:pt x="21277" y="26647"/>
                    <a:pt x="20705" y="26028"/>
                    <a:pt x="19717" y="25885"/>
                  </a:cubicBezTo>
                  <a:cubicBezTo>
                    <a:pt x="19527" y="25849"/>
                    <a:pt x="19348" y="25754"/>
                    <a:pt x="19169" y="25670"/>
                  </a:cubicBezTo>
                  <a:cubicBezTo>
                    <a:pt x="18586" y="25468"/>
                    <a:pt x="18003" y="25254"/>
                    <a:pt x="17312" y="25004"/>
                  </a:cubicBezTo>
                  <a:cubicBezTo>
                    <a:pt x="17502" y="25373"/>
                    <a:pt x="17645" y="25659"/>
                    <a:pt x="17800" y="25932"/>
                  </a:cubicBezTo>
                  <a:cubicBezTo>
                    <a:pt x="17586" y="25718"/>
                    <a:pt x="17443" y="25480"/>
                    <a:pt x="17324" y="25230"/>
                  </a:cubicBezTo>
                  <a:cubicBezTo>
                    <a:pt x="17181" y="24944"/>
                    <a:pt x="16943" y="24837"/>
                    <a:pt x="16609" y="24825"/>
                  </a:cubicBezTo>
                  <a:close/>
                  <a:moveTo>
                    <a:pt x="25956" y="8025"/>
                  </a:moveTo>
                  <a:cubicBezTo>
                    <a:pt x="25777" y="8085"/>
                    <a:pt x="25587" y="8156"/>
                    <a:pt x="25408" y="8216"/>
                  </a:cubicBezTo>
                  <a:cubicBezTo>
                    <a:pt x="23825" y="8680"/>
                    <a:pt x="22253" y="9145"/>
                    <a:pt x="20670" y="9621"/>
                  </a:cubicBezTo>
                  <a:cubicBezTo>
                    <a:pt x="20670" y="9645"/>
                    <a:pt x="20670" y="9668"/>
                    <a:pt x="20658" y="9692"/>
                  </a:cubicBezTo>
                  <a:cubicBezTo>
                    <a:pt x="21348" y="9954"/>
                    <a:pt x="22039" y="10240"/>
                    <a:pt x="22729" y="10514"/>
                  </a:cubicBezTo>
                  <a:cubicBezTo>
                    <a:pt x="22717" y="10538"/>
                    <a:pt x="22717" y="10561"/>
                    <a:pt x="22694" y="10597"/>
                  </a:cubicBezTo>
                  <a:lnTo>
                    <a:pt x="22384" y="10514"/>
                  </a:lnTo>
                  <a:cubicBezTo>
                    <a:pt x="21908" y="10311"/>
                    <a:pt x="21420" y="10180"/>
                    <a:pt x="20967" y="9930"/>
                  </a:cubicBezTo>
                  <a:cubicBezTo>
                    <a:pt x="20419" y="9621"/>
                    <a:pt x="19955" y="9823"/>
                    <a:pt x="19360" y="10049"/>
                  </a:cubicBezTo>
                  <a:lnTo>
                    <a:pt x="21003" y="10704"/>
                  </a:lnTo>
                  <a:cubicBezTo>
                    <a:pt x="20979" y="10728"/>
                    <a:pt x="20967" y="10776"/>
                    <a:pt x="20955" y="10811"/>
                  </a:cubicBezTo>
                  <a:cubicBezTo>
                    <a:pt x="20872" y="10776"/>
                    <a:pt x="20765" y="10764"/>
                    <a:pt x="20670" y="10728"/>
                  </a:cubicBezTo>
                  <a:cubicBezTo>
                    <a:pt x="20253" y="10561"/>
                    <a:pt x="19836" y="10430"/>
                    <a:pt x="19455" y="10240"/>
                  </a:cubicBezTo>
                  <a:cubicBezTo>
                    <a:pt x="19193" y="10121"/>
                    <a:pt x="18979" y="10121"/>
                    <a:pt x="18729" y="10192"/>
                  </a:cubicBezTo>
                  <a:cubicBezTo>
                    <a:pt x="16502" y="10823"/>
                    <a:pt x="14276" y="11442"/>
                    <a:pt x="12061" y="12073"/>
                  </a:cubicBezTo>
                  <a:cubicBezTo>
                    <a:pt x="11240" y="12300"/>
                    <a:pt x="10418" y="12550"/>
                    <a:pt x="9537" y="12800"/>
                  </a:cubicBezTo>
                  <a:cubicBezTo>
                    <a:pt x="10597" y="13276"/>
                    <a:pt x="11597" y="13705"/>
                    <a:pt x="12573" y="14133"/>
                  </a:cubicBezTo>
                  <a:cubicBezTo>
                    <a:pt x="12561" y="14181"/>
                    <a:pt x="12538" y="14229"/>
                    <a:pt x="12514" y="14288"/>
                  </a:cubicBezTo>
                  <a:cubicBezTo>
                    <a:pt x="12418" y="14240"/>
                    <a:pt x="12299" y="14217"/>
                    <a:pt x="12192" y="14169"/>
                  </a:cubicBezTo>
                  <a:cubicBezTo>
                    <a:pt x="11299" y="13776"/>
                    <a:pt x="10406" y="13371"/>
                    <a:pt x="9513" y="12990"/>
                  </a:cubicBezTo>
                  <a:cubicBezTo>
                    <a:pt x="9359" y="12931"/>
                    <a:pt x="9156" y="12919"/>
                    <a:pt x="8989" y="12966"/>
                  </a:cubicBezTo>
                  <a:cubicBezTo>
                    <a:pt x="8192" y="13157"/>
                    <a:pt x="7394" y="13383"/>
                    <a:pt x="6596" y="13586"/>
                  </a:cubicBezTo>
                  <a:cubicBezTo>
                    <a:pt x="6525" y="13609"/>
                    <a:pt x="6442" y="13645"/>
                    <a:pt x="6287" y="13705"/>
                  </a:cubicBezTo>
                  <a:cubicBezTo>
                    <a:pt x="8347" y="14562"/>
                    <a:pt x="10311" y="15419"/>
                    <a:pt x="12323" y="16169"/>
                  </a:cubicBezTo>
                  <a:cubicBezTo>
                    <a:pt x="17121" y="17908"/>
                    <a:pt x="21920" y="19574"/>
                    <a:pt x="26718" y="21265"/>
                  </a:cubicBezTo>
                  <a:cubicBezTo>
                    <a:pt x="30004" y="22432"/>
                    <a:pt x="33290" y="23623"/>
                    <a:pt x="36505" y="24992"/>
                  </a:cubicBezTo>
                  <a:cubicBezTo>
                    <a:pt x="37791" y="25528"/>
                    <a:pt x="39148" y="25885"/>
                    <a:pt x="40470" y="26313"/>
                  </a:cubicBezTo>
                  <a:cubicBezTo>
                    <a:pt x="40958" y="26480"/>
                    <a:pt x="41446" y="26444"/>
                    <a:pt x="41970" y="26266"/>
                  </a:cubicBezTo>
                  <a:cubicBezTo>
                    <a:pt x="43387" y="25778"/>
                    <a:pt x="44815" y="25337"/>
                    <a:pt x="46232" y="24873"/>
                  </a:cubicBezTo>
                  <a:cubicBezTo>
                    <a:pt x="47185" y="24563"/>
                    <a:pt x="48137" y="24230"/>
                    <a:pt x="49125" y="23884"/>
                  </a:cubicBezTo>
                  <a:cubicBezTo>
                    <a:pt x="48506" y="23623"/>
                    <a:pt x="47935" y="23373"/>
                    <a:pt x="47363" y="23146"/>
                  </a:cubicBezTo>
                  <a:cubicBezTo>
                    <a:pt x="47197" y="23087"/>
                    <a:pt x="46970" y="23075"/>
                    <a:pt x="46804" y="23111"/>
                  </a:cubicBezTo>
                  <a:cubicBezTo>
                    <a:pt x="45839" y="23396"/>
                    <a:pt x="44875" y="23694"/>
                    <a:pt x="43911" y="23992"/>
                  </a:cubicBezTo>
                  <a:cubicBezTo>
                    <a:pt x="43613" y="24087"/>
                    <a:pt x="43327" y="24182"/>
                    <a:pt x="42934" y="24301"/>
                  </a:cubicBezTo>
                  <a:cubicBezTo>
                    <a:pt x="43315" y="24349"/>
                    <a:pt x="43589" y="24385"/>
                    <a:pt x="43863" y="24408"/>
                  </a:cubicBezTo>
                  <a:cubicBezTo>
                    <a:pt x="43744" y="24504"/>
                    <a:pt x="43625" y="24504"/>
                    <a:pt x="43518" y="24504"/>
                  </a:cubicBezTo>
                  <a:cubicBezTo>
                    <a:pt x="42863" y="24420"/>
                    <a:pt x="42208" y="24396"/>
                    <a:pt x="41601" y="24742"/>
                  </a:cubicBezTo>
                  <a:cubicBezTo>
                    <a:pt x="41327" y="24885"/>
                    <a:pt x="41029" y="24837"/>
                    <a:pt x="40732" y="24742"/>
                  </a:cubicBezTo>
                  <a:cubicBezTo>
                    <a:pt x="35755" y="22872"/>
                    <a:pt x="30766" y="21051"/>
                    <a:pt x="25789" y="19182"/>
                  </a:cubicBezTo>
                  <a:cubicBezTo>
                    <a:pt x="21503" y="17574"/>
                    <a:pt x="17252" y="15943"/>
                    <a:pt x="12978" y="14324"/>
                  </a:cubicBezTo>
                  <a:cubicBezTo>
                    <a:pt x="12859" y="14276"/>
                    <a:pt x="12752" y="14205"/>
                    <a:pt x="12609" y="14109"/>
                  </a:cubicBezTo>
                  <a:cubicBezTo>
                    <a:pt x="12859" y="13990"/>
                    <a:pt x="13050" y="13883"/>
                    <a:pt x="13252" y="13788"/>
                  </a:cubicBezTo>
                  <a:lnTo>
                    <a:pt x="13252" y="13788"/>
                  </a:lnTo>
                  <a:cubicBezTo>
                    <a:pt x="13514" y="13681"/>
                    <a:pt x="13788" y="13574"/>
                    <a:pt x="14085" y="13443"/>
                  </a:cubicBezTo>
                  <a:cubicBezTo>
                    <a:pt x="13252" y="13097"/>
                    <a:pt x="12430" y="12776"/>
                    <a:pt x="11621" y="12431"/>
                  </a:cubicBezTo>
                  <a:cubicBezTo>
                    <a:pt x="11645" y="12395"/>
                    <a:pt x="11656" y="12359"/>
                    <a:pt x="11668" y="12324"/>
                  </a:cubicBezTo>
                  <a:cubicBezTo>
                    <a:pt x="11740" y="12359"/>
                    <a:pt x="11835" y="12371"/>
                    <a:pt x="11907" y="12395"/>
                  </a:cubicBezTo>
                  <a:cubicBezTo>
                    <a:pt x="12669" y="12693"/>
                    <a:pt x="13407" y="12990"/>
                    <a:pt x="14181" y="13276"/>
                  </a:cubicBezTo>
                  <a:cubicBezTo>
                    <a:pt x="14347" y="13336"/>
                    <a:pt x="14538" y="13288"/>
                    <a:pt x="14716" y="13288"/>
                  </a:cubicBezTo>
                  <a:lnTo>
                    <a:pt x="14716" y="13205"/>
                  </a:lnTo>
                  <a:cubicBezTo>
                    <a:pt x="14443" y="13086"/>
                    <a:pt x="14145" y="12966"/>
                    <a:pt x="13859" y="12835"/>
                  </a:cubicBezTo>
                  <a:cubicBezTo>
                    <a:pt x="13585" y="12716"/>
                    <a:pt x="13311" y="12597"/>
                    <a:pt x="13038" y="12478"/>
                  </a:cubicBezTo>
                  <a:cubicBezTo>
                    <a:pt x="13050" y="12443"/>
                    <a:pt x="13073" y="12395"/>
                    <a:pt x="13085" y="12371"/>
                  </a:cubicBezTo>
                  <a:cubicBezTo>
                    <a:pt x="13264" y="12431"/>
                    <a:pt x="13454" y="12478"/>
                    <a:pt x="13621" y="12574"/>
                  </a:cubicBezTo>
                  <a:cubicBezTo>
                    <a:pt x="14621" y="13193"/>
                    <a:pt x="15633" y="13157"/>
                    <a:pt x="16681" y="12728"/>
                  </a:cubicBezTo>
                  <a:cubicBezTo>
                    <a:pt x="17383" y="12443"/>
                    <a:pt x="18133" y="12264"/>
                    <a:pt x="18872" y="12038"/>
                  </a:cubicBezTo>
                  <a:cubicBezTo>
                    <a:pt x="18800" y="11966"/>
                    <a:pt x="18753" y="11919"/>
                    <a:pt x="18788" y="11943"/>
                  </a:cubicBezTo>
                  <a:cubicBezTo>
                    <a:pt x="18991" y="11919"/>
                    <a:pt x="19241" y="11954"/>
                    <a:pt x="19467" y="11883"/>
                  </a:cubicBezTo>
                  <a:cubicBezTo>
                    <a:pt x="20812" y="11490"/>
                    <a:pt x="22134" y="11073"/>
                    <a:pt x="23456" y="10657"/>
                  </a:cubicBezTo>
                  <a:cubicBezTo>
                    <a:pt x="23646" y="10597"/>
                    <a:pt x="23860" y="10538"/>
                    <a:pt x="24146" y="10454"/>
                  </a:cubicBezTo>
                  <a:cubicBezTo>
                    <a:pt x="23325" y="10097"/>
                    <a:pt x="22598" y="9764"/>
                    <a:pt x="21801" y="9418"/>
                  </a:cubicBezTo>
                  <a:cubicBezTo>
                    <a:pt x="21908" y="9395"/>
                    <a:pt x="21943" y="9383"/>
                    <a:pt x="21955" y="9383"/>
                  </a:cubicBezTo>
                  <a:cubicBezTo>
                    <a:pt x="22694" y="9692"/>
                    <a:pt x="23432" y="10002"/>
                    <a:pt x="24158" y="10311"/>
                  </a:cubicBezTo>
                  <a:cubicBezTo>
                    <a:pt x="24218" y="10347"/>
                    <a:pt x="24289" y="10395"/>
                    <a:pt x="24349" y="10371"/>
                  </a:cubicBezTo>
                  <a:cubicBezTo>
                    <a:pt x="24646" y="10288"/>
                    <a:pt x="24932" y="10192"/>
                    <a:pt x="25301" y="10073"/>
                  </a:cubicBezTo>
                  <a:cubicBezTo>
                    <a:pt x="24872" y="9895"/>
                    <a:pt x="24527" y="9752"/>
                    <a:pt x="24170" y="9621"/>
                  </a:cubicBezTo>
                  <a:cubicBezTo>
                    <a:pt x="24182" y="9573"/>
                    <a:pt x="24206" y="9526"/>
                    <a:pt x="24229" y="9478"/>
                  </a:cubicBezTo>
                  <a:cubicBezTo>
                    <a:pt x="24587" y="9597"/>
                    <a:pt x="24932" y="9740"/>
                    <a:pt x="25289" y="9859"/>
                  </a:cubicBezTo>
                  <a:cubicBezTo>
                    <a:pt x="25420" y="9895"/>
                    <a:pt x="25587" y="9978"/>
                    <a:pt x="25718" y="9942"/>
                  </a:cubicBezTo>
                  <a:cubicBezTo>
                    <a:pt x="26492" y="9740"/>
                    <a:pt x="27254" y="9502"/>
                    <a:pt x="28075" y="9264"/>
                  </a:cubicBezTo>
                  <a:cubicBezTo>
                    <a:pt x="27432" y="8930"/>
                    <a:pt x="26849" y="8645"/>
                    <a:pt x="26265" y="8335"/>
                  </a:cubicBezTo>
                  <a:cubicBezTo>
                    <a:pt x="26146" y="8287"/>
                    <a:pt x="26063" y="8144"/>
                    <a:pt x="25956" y="8025"/>
                  </a:cubicBezTo>
                  <a:lnTo>
                    <a:pt x="28099" y="9097"/>
                  </a:lnTo>
                  <a:cubicBezTo>
                    <a:pt x="28170" y="9121"/>
                    <a:pt x="28266" y="9180"/>
                    <a:pt x="28325" y="9168"/>
                  </a:cubicBezTo>
                  <a:cubicBezTo>
                    <a:pt x="29004" y="8978"/>
                    <a:pt x="29694" y="8764"/>
                    <a:pt x="30456" y="8561"/>
                  </a:cubicBezTo>
                  <a:cubicBezTo>
                    <a:pt x="30254" y="8466"/>
                    <a:pt x="30135" y="8430"/>
                    <a:pt x="30040" y="8383"/>
                  </a:cubicBezTo>
                  <a:cubicBezTo>
                    <a:pt x="29814" y="8275"/>
                    <a:pt x="29599" y="8156"/>
                    <a:pt x="29385" y="8037"/>
                  </a:cubicBezTo>
                  <a:lnTo>
                    <a:pt x="29385" y="7978"/>
                  </a:lnTo>
                  <a:cubicBezTo>
                    <a:pt x="29385" y="7966"/>
                    <a:pt x="29397" y="7966"/>
                    <a:pt x="29409" y="7966"/>
                  </a:cubicBezTo>
                  <a:cubicBezTo>
                    <a:pt x="29683" y="8061"/>
                    <a:pt x="29944" y="8156"/>
                    <a:pt x="30218" y="8264"/>
                  </a:cubicBezTo>
                  <a:cubicBezTo>
                    <a:pt x="30766" y="8478"/>
                    <a:pt x="31302" y="8430"/>
                    <a:pt x="31838" y="8097"/>
                  </a:cubicBezTo>
                  <a:cubicBezTo>
                    <a:pt x="31480" y="7966"/>
                    <a:pt x="31135" y="7823"/>
                    <a:pt x="30790" y="7692"/>
                  </a:cubicBezTo>
                  <a:lnTo>
                    <a:pt x="30837" y="7561"/>
                  </a:lnTo>
                  <a:cubicBezTo>
                    <a:pt x="31242" y="7716"/>
                    <a:pt x="31647" y="7966"/>
                    <a:pt x="32064" y="7978"/>
                  </a:cubicBezTo>
                  <a:cubicBezTo>
                    <a:pt x="32481" y="8013"/>
                    <a:pt x="32921" y="7811"/>
                    <a:pt x="33338" y="7716"/>
                  </a:cubicBezTo>
                  <a:cubicBezTo>
                    <a:pt x="33338" y="7680"/>
                    <a:pt x="33326" y="7656"/>
                    <a:pt x="33326" y="7621"/>
                  </a:cubicBezTo>
                  <a:cubicBezTo>
                    <a:pt x="32659" y="7382"/>
                    <a:pt x="31969" y="7132"/>
                    <a:pt x="31302" y="6894"/>
                  </a:cubicBezTo>
                  <a:cubicBezTo>
                    <a:pt x="31314" y="6859"/>
                    <a:pt x="31314" y="6835"/>
                    <a:pt x="31326" y="6799"/>
                  </a:cubicBezTo>
                  <a:cubicBezTo>
                    <a:pt x="31445" y="6835"/>
                    <a:pt x="31564" y="6859"/>
                    <a:pt x="31683" y="6906"/>
                  </a:cubicBezTo>
                  <a:cubicBezTo>
                    <a:pt x="32278" y="7109"/>
                    <a:pt x="32862" y="7323"/>
                    <a:pt x="33457" y="7525"/>
                  </a:cubicBezTo>
                  <a:cubicBezTo>
                    <a:pt x="33814" y="7644"/>
                    <a:pt x="34397" y="7430"/>
                    <a:pt x="34481" y="7192"/>
                  </a:cubicBezTo>
                  <a:cubicBezTo>
                    <a:pt x="34671" y="7192"/>
                    <a:pt x="34862" y="7228"/>
                    <a:pt x="35017" y="7192"/>
                  </a:cubicBezTo>
                  <a:cubicBezTo>
                    <a:pt x="36767" y="6680"/>
                    <a:pt x="38493" y="6156"/>
                    <a:pt x="40220" y="5620"/>
                  </a:cubicBezTo>
                  <a:cubicBezTo>
                    <a:pt x="41124" y="5346"/>
                    <a:pt x="42017" y="5013"/>
                    <a:pt x="42934" y="4704"/>
                  </a:cubicBezTo>
                  <a:cubicBezTo>
                    <a:pt x="42625" y="4549"/>
                    <a:pt x="42363" y="4418"/>
                    <a:pt x="42077" y="4299"/>
                  </a:cubicBezTo>
                  <a:cubicBezTo>
                    <a:pt x="42089" y="4251"/>
                    <a:pt x="42125" y="4215"/>
                    <a:pt x="42136" y="4156"/>
                  </a:cubicBezTo>
                  <a:cubicBezTo>
                    <a:pt x="42458" y="4287"/>
                    <a:pt x="42779" y="4465"/>
                    <a:pt x="43113" y="4525"/>
                  </a:cubicBezTo>
                  <a:cubicBezTo>
                    <a:pt x="43458" y="4573"/>
                    <a:pt x="43815" y="4477"/>
                    <a:pt x="44172" y="4454"/>
                  </a:cubicBezTo>
                  <a:lnTo>
                    <a:pt x="44172" y="4358"/>
                  </a:lnTo>
                  <a:cubicBezTo>
                    <a:pt x="43922" y="4215"/>
                    <a:pt x="43672" y="4061"/>
                    <a:pt x="43410" y="3930"/>
                  </a:cubicBezTo>
                  <a:cubicBezTo>
                    <a:pt x="43434" y="3882"/>
                    <a:pt x="43458" y="3822"/>
                    <a:pt x="43470" y="3775"/>
                  </a:cubicBezTo>
                  <a:cubicBezTo>
                    <a:pt x="44101" y="4049"/>
                    <a:pt x="44696" y="4549"/>
                    <a:pt x="45363" y="4013"/>
                  </a:cubicBezTo>
                  <a:cubicBezTo>
                    <a:pt x="45196" y="3918"/>
                    <a:pt x="45042" y="3799"/>
                    <a:pt x="44875" y="3692"/>
                  </a:cubicBezTo>
                  <a:cubicBezTo>
                    <a:pt x="44887" y="3644"/>
                    <a:pt x="44899" y="3584"/>
                    <a:pt x="44923" y="3549"/>
                  </a:cubicBezTo>
                  <a:cubicBezTo>
                    <a:pt x="45542" y="4108"/>
                    <a:pt x="46173" y="3965"/>
                    <a:pt x="46828" y="3668"/>
                  </a:cubicBezTo>
                  <a:cubicBezTo>
                    <a:pt x="46625" y="3549"/>
                    <a:pt x="46447" y="3430"/>
                    <a:pt x="46256" y="3311"/>
                  </a:cubicBezTo>
                  <a:cubicBezTo>
                    <a:pt x="46685" y="3275"/>
                    <a:pt x="46970" y="3715"/>
                    <a:pt x="47447" y="3549"/>
                  </a:cubicBezTo>
                  <a:cubicBezTo>
                    <a:pt x="47840" y="3394"/>
                    <a:pt x="48256" y="3322"/>
                    <a:pt x="48709" y="3191"/>
                  </a:cubicBezTo>
                  <a:cubicBezTo>
                    <a:pt x="48137" y="2894"/>
                    <a:pt x="47625" y="2632"/>
                    <a:pt x="47137" y="2382"/>
                  </a:cubicBezTo>
                  <a:cubicBezTo>
                    <a:pt x="47149" y="2334"/>
                    <a:pt x="47185" y="2310"/>
                    <a:pt x="47197" y="2263"/>
                  </a:cubicBezTo>
                  <a:cubicBezTo>
                    <a:pt x="47280" y="2287"/>
                    <a:pt x="47375" y="2334"/>
                    <a:pt x="47459" y="2370"/>
                  </a:cubicBezTo>
                  <a:cubicBezTo>
                    <a:pt x="47792" y="2525"/>
                    <a:pt x="48113" y="2703"/>
                    <a:pt x="48459" y="2858"/>
                  </a:cubicBezTo>
                  <a:cubicBezTo>
                    <a:pt x="49006" y="3108"/>
                    <a:pt x="49637" y="3037"/>
                    <a:pt x="50161" y="2632"/>
                  </a:cubicBezTo>
                  <a:cubicBezTo>
                    <a:pt x="49590" y="2346"/>
                    <a:pt x="49042" y="2084"/>
                    <a:pt x="48483" y="1810"/>
                  </a:cubicBezTo>
                  <a:cubicBezTo>
                    <a:pt x="48506" y="1787"/>
                    <a:pt x="48518" y="1739"/>
                    <a:pt x="48530" y="1715"/>
                  </a:cubicBezTo>
                  <a:cubicBezTo>
                    <a:pt x="48637" y="1763"/>
                    <a:pt x="48744" y="1787"/>
                    <a:pt x="48828" y="1834"/>
                  </a:cubicBezTo>
                  <a:cubicBezTo>
                    <a:pt x="49221" y="2013"/>
                    <a:pt x="49602" y="2203"/>
                    <a:pt x="49995" y="2394"/>
                  </a:cubicBezTo>
                  <a:cubicBezTo>
                    <a:pt x="50530" y="2656"/>
                    <a:pt x="50530" y="2656"/>
                    <a:pt x="50602" y="2072"/>
                  </a:cubicBezTo>
                  <a:cubicBezTo>
                    <a:pt x="50328" y="1941"/>
                    <a:pt x="50066" y="1787"/>
                    <a:pt x="49780" y="1656"/>
                  </a:cubicBezTo>
                  <a:cubicBezTo>
                    <a:pt x="49828" y="1608"/>
                    <a:pt x="49840" y="1584"/>
                    <a:pt x="49840" y="1596"/>
                  </a:cubicBezTo>
                  <a:cubicBezTo>
                    <a:pt x="49887" y="1608"/>
                    <a:pt x="49935" y="1608"/>
                    <a:pt x="49971" y="1620"/>
                  </a:cubicBezTo>
                  <a:cubicBezTo>
                    <a:pt x="50530" y="1965"/>
                    <a:pt x="51126" y="2120"/>
                    <a:pt x="51745" y="2144"/>
                  </a:cubicBezTo>
                  <a:cubicBezTo>
                    <a:pt x="51923" y="2156"/>
                    <a:pt x="52114" y="2191"/>
                    <a:pt x="52293" y="2227"/>
                  </a:cubicBezTo>
                  <a:cubicBezTo>
                    <a:pt x="54174" y="2668"/>
                    <a:pt x="56043" y="3084"/>
                    <a:pt x="57924" y="3561"/>
                  </a:cubicBezTo>
                  <a:cubicBezTo>
                    <a:pt x="61163" y="4394"/>
                    <a:pt x="64401" y="5323"/>
                    <a:pt x="67652" y="6073"/>
                  </a:cubicBezTo>
                  <a:cubicBezTo>
                    <a:pt x="72855" y="7263"/>
                    <a:pt x="78046" y="8442"/>
                    <a:pt x="83189" y="9776"/>
                  </a:cubicBezTo>
                  <a:cubicBezTo>
                    <a:pt x="83535" y="9871"/>
                    <a:pt x="83892" y="9871"/>
                    <a:pt x="84249" y="9907"/>
                  </a:cubicBezTo>
                  <a:cubicBezTo>
                    <a:pt x="84320" y="9930"/>
                    <a:pt x="84416" y="9966"/>
                    <a:pt x="84439" y="10014"/>
                  </a:cubicBezTo>
                  <a:cubicBezTo>
                    <a:pt x="84475" y="10073"/>
                    <a:pt x="84463" y="10192"/>
                    <a:pt x="84416" y="10228"/>
                  </a:cubicBezTo>
                  <a:cubicBezTo>
                    <a:pt x="84297" y="10311"/>
                    <a:pt x="84166" y="10407"/>
                    <a:pt x="84011" y="10442"/>
                  </a:cubicBezTo>
                  <a:cubicBezTo>
                    <a:pt x="83773" y="10538"/>
                    <a:pt x="83535" y="10597"/>
                    <a:pt x="83296" y="10680"/>
                  </a:cubicBezTo>
                  <a:lnTo>
                    <a:pt x="83308" y="10680"/>
                  </a:lnTo>
                  <a:cubicBezTo>
                    <a:pt x="82832" y="10847"/>
                    <a:pt x="82344" y="11002"/>
                    <a:pt x="81808" y="11181"/>
                  </a:cubicBezTo>
                  <a:cubicBezTo>
                    <a:pt x="81987" y="11252"/>
                    <a:pt x="82082" y="11300"/>
                    <a:pt x="82141" y="11323"/>
                  </a:cubicBezTo>
                  <a:cubicBezTo>
                    <a:pt x="81725" y="11371"/>
                    <a:pt x="81308" y="11419"/>
                    <a:pt x="80868" y="11478"/>
                  </a:cubicBezTo>
                  <a:lnTo>
                    <a:pt x="80868" y="11633"/>
                  </a:lnTo>
                  <a:cubicBezTo>
                    <a:pt x="81510" y="11752"/>
                    <a:pt x="82153" y="11895"/>
                    <a:pt x="82796" y="12014"/>
                  </a:cubicBezTo>
                  <a:cubicBezTo>
                    <a:pt x="82653" y="12085"/>
                    <a:pt x="82522" y="12109"/>
                    <a:pt x="82403" y="12085"/>
                  </a:cubicBezTo>
                  <a:cubicBezTo>
                    <a:pt x="81856" y="11978"/>
                    <a:pt x="81320" y="11859"/>
                    <a:pt x="80772" y="11776"/>
                  </a:cubicBezTo>
                  <a:cubicBezTo>
                    <a:pt x="80606" y="11740"/>
                    <a:pt x="80427" y="11740"/>
                    <a:pt x="80260" y="11788"/>
                  </a:cubicBezTo>
                  <a:cubicBezTo>
                    <a:pt x="79653" y="11966"/>
                    <a:pt x="79058" y="12157"/>
                    <a:pt x="78451" y="12347"/>
                  </a:cubicBezTo>
                  <a:cubicBezTo>
                    <a:pt x="78343" y="12383"/>
                    <a:pt x="78248" y="12407"/>
                    <a:pt x="78117" y="12454"/>
                  </a:cubicBezTo>
                  <a:cubicBezTo>
                    <a:pt x="78343" y="12585"/>
                    <a:pt x="78534" y="12693"/>
                    <a:pt x="78712" y="12812"/>
                  </a:cubicBezTo>
                  <a:cubicBezTo>
                    <a:pt x="78308" y="12788"/>
                    <a:pt x="77950" y="12609"/>
                    <a:pt x="77593" y="12609"/>
                  </a:cubicBezTo>
                  <a:cubicBezTo>
                    <a:pt x="77224" y="12621"/>
                    <a:pt x="76855" y="12812"/>
                    <a:pt x="76391" y="12943"/>
                  </a:cubicBezTo>
                  <a:cubicBezTo>
                    <a:pt x="77165" y="13181"/>
                    <a:pt x="77820" y="13383"/>
                    <a:pt x="78486" y="13586"/>
                  </a:cubicBezTo>
                  <a:cubicBezTo>
                    <a:pt x="78474" y="13621"/>
                    <a:pt x="78474" y="13657"/>
                    <a:pt x="78462" y="13693"/>
                  </a:cubicBezTo>
                  <a:cubicBezTo>
                    <a:pt x="78355" y="13681"/>
                    <a:pt x="78248" y="13681"/>
                    <a:pt x="78153" y="13645"/>
                  </a:cubicBezTo>
                  <a:cubicBezTo>
                    <a:pt x="77689" y="13514"/>
                    <a:pt x="77236" y="13395"/>
                    <a:pt x="76784" y="13240"/>
                  </a:cubicBezTo>
                  <a:cubicBezTo>
                    <a:pt x="76081" y="13038"/>
                    <a:pt x="75629" y="13097"/>
                    <a:pt x="74902" y="13514"/>
                  </a:cubicBezTo>
                  <a:cubicBezTo>
                    <a:pt x="75784" y="13740"/>
                    <a:pt x="76617" y="13943"/>
                    <a:pt x="77439" y="14157"/>
                  </a:cubicBezTo>
                  <a:lnTo>
                    <a:pt x="77439" y="14252"/>
                  </a:lnTo>
                  <a:cubicBezTo>
                    <a:pt x="77296" y="14276"/>
                    <a:pt x="77153" y="14300"/>
                    <a:pt x="77034" y="14276"/>
                  </a:cubicBezTo>
                  <a:cubicBezTo>
                    <a:pt x="76260" y="14074"/>
                    <a:pt x="75486" y="13871"/>
                    <a:pt x="74712" y="13693"/>
                  </a:cubicBezTo>
                  <a:cubicBezTo>
                    <a:pt x="74533" y="13645"/>
                    <a:pt x="74307" y="13633"/>
                    <a:pt x="74140" y="13693"/>
                  </a:cubicBezTo>
                  <a:cubicBezTo>
                    <a:pt x="73045" y="14050"/>
                    <a:pt x="71938" y="14443"/>
                    <a:pt x="70854" y="14812"/>
                  </a:cubicBezTo>
                  <a:cubicBezTo>
                    <a:pt x="70771" y="14836"/>
                    <a:pt x="70676" y="14871"/>
                    <a:pt x="70557" y="14919"/>
                  </a:cubicBezTo>
                  <a:cubicBezTo>
                    <a:pt x="70771" y="15002"/>
                    <a:pt x="70950" y="15062"/>
                    <a:pt x="71128" y="15133"/>
                  </a:cubicBezTo>
                  <a:cubicBezTo>
                    <a:pt x="71104" y="15169"/>
                    <a:pt x="71104" y="15193"/>
                    <a:pt x="71092" y="15229"/>
                  </a:cubicBezTo>
                  <a:cubicBezTo>
                    <a:pt x="70783" y="15169"/>
                    <a:pt x="70473" y="15038"/>
                    <a:pt x="70176" y="15062"/>
                  </a:cubicBezTo>
                  <a:cubicBezTo>
                    <a:pt x="69914" y="15086"/>
                    <a:pt x="69557" y="15121"/>
                    <a:pt x="69461" y="15348"/>
                  </a:cubicBezTo>
                  <a:cubicBezTo>
                    <a:pt x="69045" y="15467"/>
                    <a:pt x="68664" y="15562"/>
                    <a:pt x="68295" y="15669"/>
                  </a:cubicBezTo>
                  <a:cubicBezTo>
                    <a:pt x="68295" y="15705"/>
                    <a:pt x="68283" y="15741"/>
                    <a:pt x="68283" y="15776"/>
                  </a:cubicBezTo>
                  <a:cubicBezTo>
                    <a:pt x="68759" y="16038"/>
                    <a:pt x="69223" y="16312"/>
                    <a:pt x="69699" y="16598"/>
                  </a:cubicBezTo>
                  <a:cubicBezTo>
                    <a:pt x="69723" y="16610"/>
                    <a:pt x="69735" y="16634"/>
                    <a:pt x="69771" y="16669"/>
                  </a:cubicBezTo>
                  <a:cubicBezTo>
                    <a:pt x="69640" y="16681"/>
                    <a:pt x="69521" y="16657"/>
                    <a:pt x="69414" y="16610"/>
                  </a:cubicBezTo>
                  <a:cubicBezTo>
                    <a:pt x="68949" y="16407"/>
                    <a:pt x="68485" y="16181"/>
                    <a:pt x="68033" y="15955"/>
                  </a:cubicBezTo>
                  <a:cubicBezTo>
                    <a:pt x="67925" y="15907"/>
                    <a:pt x="67794" y="15848"/>
                    <a:pt x="67699" y="15883"/>
                  </a:cubicBezTo>
                  <a:cubicBezTo>
                    <a:pt x="67175" y="16026"/>
                    <a:pt x="66675" y="16229"/>
                    <a:pt x="66068" y="16419"/>
                  </a:cubicBezTo>
                  <a:cubicBezTo>
                    <a:pt x="66794" y="16765"/>
                    <a:pt x="67413" y="17062"/>
                    <a:pt x="68044" y="17372"/>
                  </a:cubicBezTo>
                  <a:cubicBezTo>
                    <a:pt x="67890" y="17396"/>
                    <a:pt x="67771" y="17372"/>
                    <a:pt x="67675" y="17324"/>
                  </a:cubicBezTo>
                  <a:cubicBezTo>
                    <a:pt x="67175" y="17098"/>
                    <a:pt x="66687" y="16860"/>
                    <a:pt x="66187" y="16634"/>
                  </a:cubicBezTo>
                  <a:cubicBezTo>
                    <a:pt x="65925" y="16515"/>
                    <a:pt x="65354" y="16598"/>
                    <a:pt x="65151" y="16788"/>
                  </a:cubicBezTo>
                  <a:cubicBezTo>
                    <a:pt x="65127" y="16812"/>
                    <a:pt x="65139" y="16872"/>
                    <a:pt x="65139" y="16931"/>
                  </a:cubicBezTo>
                  <a:cubicBezTo>
                    <a:pt x="65127" y="16907"/>
                    <a:pt x="65127" y="16872"/>
                    <a:pt x="65116" y="16836"/>
                  </a:cubicBezTo>
                  <a:cubicBezTo>
                    <a:pt x="64723" y="16955"/>
                    <a:pt x="64342" y="17074"/>
                    <a:pt x="63877" y="17217"/>
                  </a:cubicBezTo>
                  <a:cubicBezTo>
                    <a:pt x="64127" y="17348"/>
                    <a:pt x="64306" y="17443"/>
                    <a:pt x="64473" y="17538"/>
                  </a:cubicBezTo>
                  <a:cubicBezTo>
                    <a:pt x="64639" y="17622"/>
                    <a:pt x="64818" y="17693"/>
                    <a:pt x="64973" y="17777"/>
                  </a:cubicBezTo>
                  <a:cubicBezTo>
                    <a:pt x="64961" y="17800"/>
                    <a:pt x="64949" y="17848"/>
                    <a:pt x="64937" y="17872"/>
                  </a:cubicBezTo>
                  <a:cubicBezTo>
                    <a:pt x="64699" y="17777"/>
                    <a:pt x="64461" y="17681"/>
                    <a:pt x="64223" y="17574"/>
                  </a:cubicBezTo>
                  <a:cubicBezTo>
                    <a:pt x="63639" y="17300"/>
                    <a:pt x="63353" y="17312"/>
                    <a:pt x="62758" y="17717"/>
                  </a:cubicBezTo>
                  <a:cubicBezTo>
                    <a:pt x="63330" y="17955"/>
                    <a:pt x="63865" y="18193"/>
                    <a:pt x="64401" y="18431"/>
                  </a:cubicBezTo>
                  <a:cubicBezTo>
                    <a:pt x="64377" y="18455"/>
                    <a:pt x="64377" y="18491"/>
                    <a:pt x="64365" y="18515"/>
                  </a:cubicBezTo>
                  <a:cubicBezTo>
                    <a:pt x="64246" y="18491"/>
                    <a:pt x="64127" y="18467"/>
                    <a:pt x="64020" y="18431"/>
                  </a:cubicBezTo>
                  <a:cubicBezTo>
                    <a:pt x="63663" y="18277"/>
                    <a:pt x="63294" y="18158"/>
                    <a:pt x="62972" y="17979"/>
                  </a:cubicBezTo>
                  <a:cubicBezTo>
                    <a:pt x="62568" y="17753"/>
                    <a:pt x="62210" y="17777"/>
                    <a:pt x="61818" y="18027"/>
                  </a:cubicBezTo>
                  <a:cubicBezTo>
                    <a:pt x="62210" y="18217"/>
                    <a:pt x="62580" y="18431"/>
                    <a:pt x="62972" y="18622"/>
                  </a:cubicBezTo>
                  <a:cubicBezTo>
                    <a:pt x="62949" y="18670"/>
                    <a:pt x="62925" y="18705"/>
                    <a:pt x="62913" y="18741"/>
                  </a:cubicBezTo>
                  <a:cubicBezTo>
                    <a:pt x="62580" y="18586"/>
                    <a:pt x="62234" y="18455"/>
                    <a:pt x="61913" y="18312"/>
                  </a:cubicBezTo>
                  <a:cubicBezTo>
                    <a:pt x="61425" y="18086"/>
                    <a:pt x="61377" y="18086"/>
                    <a:pt x="60829" y="18431"/>
                  </a:cubicBezTo>
                  <a:cubicBezTo>
                    <a:pt x="61365" y="18646"/>
                    <a:pt x="61877" y="18872"/>
                    <a:pt x="62389" y="19086"/>
                  </a:cubicBezTo>
                  <a:cubicBezTo>
                    <a:pt x="62389" y="19110"/>
                    <a:pt x="62377" y="19146"/>
                    <a:pt x="62377" y="19170"/>
                  </a:cubicBezTo>
                  <a:cubicBezTo>
                    <a:pt x="62234" y="19158"/>
                    <a:pt x="62091" y="19170"/>
                    <a:pt x="61960" y="19110"/>
                  </a:cubicBezTo>
                  <a:cubicBezTo>
                    <a:pt x="61567" y="18967"/>
                    <a:pt x="61186" y="18812"/>
                    <a:pt x="60805" y="18622"/>
                  </a:cubicBezTo>
                  <a:cubicBezTo>
                    <a:pt x="60603" y="18515"/>
                    <a:pt x="60436" y="18503"/>
                    <a:pt x="60210" y="18574"/>
                  </a:cubicBezTo>
                  <a:cubicBezTo>
                    <a:pt x="59722" y="18765"/>
                    <a:pt x="59234" y="18920"/>
                    <a:pt x="58746" y="19098"/>
                  </a:cubicBezTo>
                  <a:cubicBezTo>
                    <a:pt x="57329" y="19598"/>
                    <a:pt x="55912" y="20110"/>
                    <a:pt x="54483" y="20610"/>
                  </a:cubicBezTo>
                  <a:lnTo>
                    <a:pt x="54495" y="20598"/>
                  </a:lnTo>
                  <a:cubicBezTo>
                    <a:pt x="53662" y="20872"/>
                    <a:pt x="52816" y="21134"/>
                    <a:pt x="51983" y="21408"/>
                  </a:cubicBezTo>
                  <a:cubicBezTo>
                    <a:pt x="52078" y="21491"/>
                    <a:pt x="52138" y="21491"/>
                    <a:pt x="52197" y="21527"/>
                  </a:cubicBezTo>
                  <a:cubicBezTo>
                    <a:pt x="52257" y="21539"/>
                    <a:pt x="52293" y="21563"/>
                    <a:pt x="52340" y="21587"/>
                  </a:cubicBezTo>
                  <a:cubicBezTo>
                    <a:pt x="51257" y="21408"/>
                    <a:pt x="50376" y="22075"/>
                    <a:pt x="49411" y="22313"/>
                  </a:cubicBezTo>
                  <a:cubicBezTo>
                    <a:pt x="50054" y="22491"/>
                    <a:pt x="50685" y="22611"/>
                    <a:pt x="51316" y="22789"/>
                  </a:cubicBezTo>
                  <a:cubicBezTo>
                    <a:pt x="52054" y="22992"/>
                    <a:pt x="52685" y="22730"/>
                    <a:pt x="53424" y="22408"/>
                  </a:cubicBezTo>
                  <a:cubicBezTo>
                    <a:pt x="52650" y="22313"/>
                    <a:pt x="51971" y="22265"/>
                    <a:pt x="51328" y="21979"/>
                  </a:cubicBezTo>
                  <a:cubicBezTo>
                    <a:pt x="51816" y="22015"/>
                    <a:pt x="52281" y="22134"/>
                    <a:pt x="52769" y="22182"/>
                  </a:cubicBezTo>
                  <a:cubicBezTo>
                    <a:pt x="53233" y="22218"/>
                    <a:pt x="53721" y="22301"/>
                    <a:pt x="54138" y="22182"/>
                  </a:cubicBezTo>
                  <a:cubicBezTo>
                    <a:pt x="55900" y="21658"/>
                    <a:pt x="57627" y="21027"/>
                    <a:pt x="59365" y="20479"/>
                  </a:cubicBezTo>
                  <a:cubicBezTo>
                    <a:pt x="62615" y="19455"/>
                    <a:pt x="65842" y="18443"/>
                    <a:pt x="69080" y="17419"/>
                  </a:cubicBezTo>
                  <a:cubicBezTo>
                    <a:pt x="69199" y="17372"/>
                    <a:pt x="69318" y="17324"/>
                    <a:pt x="69485" y="17265"/>
                  </a:cubicBezTo>
                  <a:cubicBezTo>
                    <a:pt x="68866" y="17003"/>
                    <a:pt x="68295" y="16776"/>
                    <a:pt x="67747" y="16538"/>
                  </a:cubicBezTo>
                  <a:lnTo>
                    <a:pt x="67794" y="16443"/>
                  </a:lnTo>
                  <a:cubicBezTo>
                    <a:pt x="68342" y="16669"/>
                    <a:pt x="68878" y="16896"/>
                    <a:pt x="69426" y="17086"/>
                  </a:cubicBezTo>
                  <a:cubicBezTo>
                    <a:pt x="69604" y="17146"/>
                    <a:pt x="69842" y="17157"/>
                    <a:pt x="70021" y="17098"/>
                  </a:cubicBezTo>
                  <a:cubicBezTo>
                    <a:pt x="72509" y="16264"/>
                    <a:pt x="74974" y="15407"/>
                    <a:pt x="77462" y="14562"/>
                  </a:cubicBezTo>
                  <a:cubicBezTo>
                    <a:pt x="80713" y="13419"/>
                    <a:pt x="83951" y="12300"/>
                    <a:pt x="87178" y="11145"/>
                  </a:cubicBezTo>
                  <a:cubicBezTo>
                    <a:pt x="88095" y="10823"/>
                    <a:pt x="88988" y="10454"/>
                    <a:pt x="90000" y="10049"/>
                  </a:cubicBezTo>
                  <a:cubicBezTo>
                    <a:pt x="89738" y="9978"/>
                    <a:pt x="89595" y="9918"/>
                    <a:pt x="89428" y="9883"/>
                  </a:cubicBezTo>
                  <a:cubicBezTo>
                    <a:pt x="88368" y="9692"/>
                    <a:pt x="87297" y="9526"/>
                    <a:pt x="86249" y="9287"/>
                  </a:cubicBezTo>
                  <a:cubicBezTo>
                    <a:pt x="82558" y="8442"/>
                    <a:pt x="78843" y="7597"/>
                    <a:pt x="75176" y="6704"/>
                  </a:cubicBezTo>
                  <a:cubicBezTo>
                    <a:pt x="70664" y="5597"/>
                    <a:pt x="66163" y="4442"/>
                    <a:pt x="61675" y="3287"/>
                  </a:cubicBezTo>
                  <a:cubicBezTo>
                    <a:pt x="58162" y="2418"/>
                    <a:pt x="54650" y="1525"/>
                    <a:pt x="51138" y="655"/>
                  </a:cubicBezTo>
                  <a:cubicBezTo>
                    <a:pt x="50911" y="596"/>
                    <a:pt x="50626" y="655"/>
                    <a:pt x="50411" y="727"/>
                  </a:cubicBezTo>
                  <a:cubicBezTo>
                    <a:pt x="49649" y="989"/>
                    <a:pt x="48899" y="1286"/>
                    <a:pt x="48149" y="1525"/>
                  </a:cubicBezTo>
                  <a:cubicBezTo>
                    <a:pt x="46161" y="2120"/>
                    <a:pt x="44184" y="2679"/>
                    <a:pt x="42208" y="3263"/>
                  </a:cubicBezTo>
                  <a:cubicBezTo>
                    <a:pt x="38041" y="4477"/>
                    <a:pt x="33885" y="5716"/>
                    <a:pt x="29730" y="6954"/>
                  </a:cubicBezTo>
                  <a:cubicBezTo>
                    <a:pt x="29182" y="7121"/>
                    <a:pt x="28647" y="7299"/>
                    <a:pt x="28099" y="7478"/>
                  </a:cubicBezTo>
                  <a:cubicBezTo>
                    <a:pt x="28099" y="7513"/>
                    <a:pt x="28087" y="7549"/>
                    <a:pt x="28087" y="7597"/>
                  </a:cubicBezTo>
                  <a:cubicBezTo>
                    <a:pt x="28516" y="7752"/>
                    <a:pt x="28944" y="7930"/>
                    <a:pt x="29373" y="8097"/>
                  </a:cubicBezTo>
                  <a:cubicBezTo>
                    <a:pt x="29349" y="8347"/>
                    <a:pt x="29194" y="8264"/>
                    <a:pt x="29075" y="8204"/>
                  </a:cubicBezTo>
                  <a:cubicBezTo>
                    <a:pt x="28718" y="8037"/>
                    <a:pt x="28385" y="7847"/>
                    <a:pt x="28004" y="7692"/>
                  </a:cubicBezTo>
                  <a:cubicBezTo>
                    <a:pt x="27909" y="7656"/>
                    <a:pt x="27754" y="7609"/>
                    <a:pt x="27647" y="7632"/>
                  </a:cubicBezTo>
                  <a:cubicBezTo>
                    <a:pt x="27373" y="7692"/>
                    <a:pt x="27099" y="7799"/>
                    <a:pt x="26754" y="7906"/>
                  </a:cubicBezTo>
                  <a:cubicBezTo>
                    <a:pt x="27456" y="8168"/>
                    <a:pt x="28111" y="8430"/>
                    <a:pt x="28766" y="8668"/>
                  </a:cubicBezTo>
                  <a:cubicBezTo>
                    <a:pt x="28754" y="8692"/>
                    <a:pt x="28754" y="8728"/>
                    <a:pt x="28742" y="8764"/>
                  </a:cubicBezTo>
                  <a:cubicBezTo>
                    <a:pt x="28635" y="8740"/>
                    <a:pt x="28516" y="8740"/>
                    <a:pt x="28409" y="8692"/>
                  </a:cubicBezTo>
                  <a:cubicBezTo>
                    <a:pt x="28028" y="8561"/>
                    <a:pt x="27623" y="8430"/>
                    <a:pt x="27230" y="8264"/>
                  </a:cubicBezTo>
                  <a:cubicBezTo>
                    <a:pt x="26837" y="8013"/>
                    <a:pt x="26420" y="7859"/>
                    <a:pt x="25956" y="8025"/>
                  </a:cubicBezTo>
                  <a:close/>
                  <a:moveTo>
                    <a:pt x="18003" y="37839"/>
                  </a:moveTo>
                  <a:cubicBezTo>
                    <a:pt x="17919" y="37755"/>
                    <a:pt x="17848" y="37672"/>
                    <a:pt x="17741" y="37612"/>
                  </a:cubicBezTo>
                  <a:cubicBezTo>
                    <a:pt x="16252" y="36707"/>
                    <a:pt x="14776" y="35791"/>
                    <a:pt x="13276" y="34922"/>
                  </a:cubicBezTo>
                  <a:cubicBezTo>
                    <a:pt x="10216" y="33136"/>
                    <a:pt x="7132" y="31362"/>
                    <a:pt x="4048" y="29588"/>
                  </a:cubicBezTo>
                  <a:cubicBezTo>
                    <a:pt x="3751" y="29421"/>
                    <a:pt x="3465" y="29218"/>
                    <a:pt x="3191" y="29040"/>
                  </a:cubicBezTo>
                  <a:lnTo>
                    <a:pt x="3108" y="29111"/>
                  </a:lnTo>
                  <a:cubicBezTo>
                    <a:pt x="3191" y="29207"/>
                    <a:pt x="3251" y="29302"/>
                    <a:pt x="3322" y="29349"/>
                  </a:cubicBezTo>
                  <a:cubicBezTo>
                    <a:pt x="4179" y="29897"/>
                    <a:pt x="5049" y="30481"/>
                    <a:pt x="5941" y="31004"/>
                  </a:cubicBezTo>
                  <a:cubicBezTo>
                    <a:pt x="8013" y="32207"/>
                    <a:pt x="10097" y="33374"/>
                    <a:pt x="12180" y="34564"/>
                  </a:cubicBezTo>
                  <a:cubicBezTo>
                    <a:pt x="13812" y="35493"/>
                    <a:pt x="15466" y="36434"/>
                    <a:pt x="17098" y="37374"/>
                  </a:cubicBezTo>
                  <a:cubicBezTo>
                    <a:pt x="17395" y="37541"/>
                    <a:pt x="17681" y="37696"/>
                    <a:pt x="17979" y="37874"/>
                  </a:cubicBezTo>
                  <a:cubicBezTo>
                    <a:pt x="19538" y="38767"/>
                    <a:pt x="21098" y="39684"/>
                    <a:pt x="22670" y="40577"/>
                  </a:cubicBezTo>
                  <a:cubicBezTo>
                    <a:pt x="19276" y="38970"/>
                    <a:pt x="16098" y="36946"/>
                    <a:pt x="12847" y="35112"/>
                  </a:cubicBezTo>
                  <a:cubicBezTo>
                    <a:pt x="9549" y="33267"/>
                    <a:pt x="6311" y="31362"/>
                    <a:pt x="3036" y="29468"/>
                  </a:cubicBezTo>
                  <a:cubicBezTo>
                    <a:pt x="3024" y="29528"/>
                    <a:pt x="2989" y="29623"/>
                    <a:pt x="2965" y="29707"/>
                  </a:cubicBezTo>
                  <a:cubicBezTo>
                    <a:pt x="5322" y="31076"/>
                    <a:pt x="7668" y="32433"/>
                    <a:pt x="10002" y="33790"/>
                  </a:cubicBezTo>
                  <a:cubicBezTo>
                    <a:pt x="12752" y="35374"/>
                    <a:pt x="15490" y="37005"/>
                    <a:pt x="18276" y="38529"/>
                  </a:cubicBezTo>
                  <a:cubicBezTo>
                    <a:pt x="21574" y="40363"/>
                    <a:pt x="24932" y="42137"/>
                    <a:pt x="28266" y="43935"/>
                  </a:cubicBezTo>
                  <a:cubicBezTo>
                    <a:pt x="28397" y="44006"/>
                    <a:pt x="28563" y="44066"/>
                    <a:pt x="28706" y="44066"/>
                  </a:cubicBezTo>
                  <a:cubicBezTo>
                    <a:pt x="30052" y="44030"/>
                    <a:pt x="31397" y="43982"/>
                    <a:pt x="32707" y="43613"/>
                  </a:cubicBezTo>
                  <a:cubicBezTo>
                    <a:pt x="34528" y="43101"/>
                    <a:pt x="36326" y="42577"/>
                    <a:pt x="38112" y="42006"/>
                  </a:cubicBezTo>
                  <a:cubicBezTo>
                    <a:pt x="42434" y="40589"/>
                    <a:pt x="46732" y="39101"/>
                    <a:pt x="51066" y="37696"/>
                  </a:cubicBezTo>
                  <a:cubicBezTo>
                    <a:pt x="57079" y="35767"/>
                    <a:pt x="63115" y="33874"/>
                    <a:pt x="69140" y="31981"/>
                  </a:cubicBezTo>
                  <a:cubicBezTo>
                    <a:pt x="70354" y="31600"/>
                    <a:pt x="71569" y="31266"/>
                    <a:pt x="72771" y="30909"/>
                  </a:cubicBezTo>
                  <a:cubicBezTo>
                    <a:pt x="73271" y="30766"/>
                    <a:pt x="73533" y="30373"/>
                    <a:pt x="73414" y="29945"/>
                  </a:cubicBezTo>
                  <a:cubicBezTo>
                    <a:pt x="68390" y="31707"/>
                    <a:pt x="63413" y="33683"/>
                    <a:pt x="58234" y="34993"/>
                  </a:cubicBezTo>
                  <a:cubicBezTo>
                    <a:pt x="60615" y="34160"/>
                    <a:pt x="63032" y="33398"/>
                    <a:pt x="65425" y="32564"/>
                  </a:cubicBezTo>
                  <a:cubicBezTo>
                    <a:pt x="67818" y="31731"/>
                    <a:pt x="70188" y="30826"/>
                    <a:pt x="72581" y="29957"/>
                  </a:cubicBezTo>
                  <a:cubicBezTo>
                    <a:pt x="72569" y="29933"/>
                    <a:pt x="72569" y="29885"/>
                    <a:pt x="72557" y="29838"/>
                  </a:cubicBezTo>
                  <a:cubicBezTo>
                    <a:pt x="71926" y="29980"/>
                    <a:pt x="71307" y="30052"/>
                    <a:pt x="70711" y="30242"/>
                  </a:cubicBezTo>
                  <a:cubicBezTo>
                    <a:pt x="69009" y="30790"/>
                    <a:pt x="67330" y="31421"/>
                    <a:pt x="65651" y="31981"/>
                  </a:cubicBezTo>
                  <a:cubicBezTo>
                    <a:pt x="63163" y="32814"/>
                    <a:pt x="60675" y="33636"/>
                    <a:pt x="58186" y="34469"/>
                  </a:cubicBezTo>
                  <a:cubicBezTo>
                    <a:pt x="58067" y="34517"/>
                    <a:pt x="57948" y="34517"/>
                    <a:pt x="57817" y="34541"/>
                  </a:cubicBezTo>
                  <a:cubicBezTo>
                    <a:pt x="57805" y="34517"/>
                    <a:pt x="57805" y="34469"/>
                    <a:pt x="57793" y="34445"/>
                  </a:cubicBezTo>
                  <a:cubicBezTo>
                    <a:pt x="61996" y="33017"/>
                    <a:pt x="66199" y="31588"/>
                    <a:pt x="70390" y="30159"/>
                  </a:cubicBezTo>
                  <a:cubicBezTo>
                    <a:pt x="70378" y="30100"/>
                    <a:pt x="70366" y="30052"/>
                    <a:pt x="70354" y="29992"/>
                  </a:cubicBezTo>
                  <a:cubicBezTo>
                    <a:pt x="69711" y="30171"/>
                    <a:pt x="69057" y="30314"/>
                    <a:pt x="68414" y="30516"/>
                  </a:cubicBezTo>
                  <a:cubicBezTo>
                    <a:pt x="64770" y="31659"/>
                    <a:pt x="61103" y="32802"/>
                    <a:pt x="57460" y="33945"/>
                  </a:cubicBezTo>
                  <a:cubicBezTo>
                    <a:pt x="57329" y="33993"/>
                    <a:pt x="57198" y="34005"/>
                    <a:pt x="57055" y="34029"/>
                  </a:cubicBezTo>
                  <a:cubicBezTo>
                    <a:pt x="57043" y="33981"/>
                    <a:pt x="57043" y="33933"/>
                    <a:pt x="57031" y="33874"/>
                  </a:cubicBezTo>
                  <a:cubicBezTo>
                    <a:pt x="58924" y="33290"/>
                    <a:pt x="60829" y="32731"/>
                    <a:pt x="62699" y="32135"/>
                  </a:cubicBezTo>
                  <a:cubicBezTo>
                    <a:pt x="64604" y="31528"/>
                    <a:pt x="66485" y="30885"/>
                    <a:pt x="68390" y="30254"/>
                  </a:cubicBezTo>
                  <a:cubicBezTo>
                    <a:pt x="68366" y="30230"/>
                    <a:pt x="68366" y="30195"/>
                    <a:pt x="68354" y="30183"/>
                  </a:cubicBezTo>
                  <a:cubicBezTo>
                    <a:pt x="67509" y="30409"/>
                    <a:pt x="66604" y="30219"/>
                    <a:pt x="65747" y="30647"/>
                  </a:cubicBezTo>
                  <a:cubicBezTo>
                    <a:pt x="65211" y="30933"/>
                    <a:pt x="64592" y="31028"/>
                    <a:pt x="63996" y="31207"/>
                  </a:cubicBezTo>
                  <a:cubicBezTo>
                    <a:pt x="61639" y="31945"/>
                    <a:pt x="59293" y="32659"/>
                    <a:pt x="56936" y="33386"/>
                  </a:cubicBezTo>
                  <a:cubicBezTo>
                    <a:pt x="56817" y="33409"/>
                    <a:pt x="56698" y="33433"/>
                    <a:pt x="56579" y="33445"/>
                  </a:cubicBezTo>
                  <a:lnTo>
                    <a:pt x="56579" y="33386"/>
                  </a:lnTo>
                  <a:cubicBezTo>
                    <a:pt x="59615" y="32445"/>
                    <a:pt x="62639" y="31493"/>
                    <a:pt x="65675" y="30552"/>
                  </a:cubicBezTo>
                  <a:cubicBezTo>
                    <a:pt x="65675" y="30528"/>
                    <a:pt x="65663" y="30492"/>
                    <a:pt x="65663" y="30469"/>
                  </a:cubicBezTo>
                  <a:cubicBezTo>
                    <a:pt x="64758" y="30540"/>
                    <a:pt x="63865" y="30611"/>
                    <a:pt x="62949" y="30707"/>
                  </a:cubicBezTo>
                  <a:cubicBezTo>
                    <a:pt x="62496" y="30754"/>
                    <a:pt x="62020" y="30766"/>
                    <a:pt x="61579" y="30897"/>
                  </a:cubicBezTo>
                  <a:cubicBezTo>
                    <a:pt x="58936" y="31743"/>
                    <a:pt x="56305" y="32624"/>
                    <a:pt x="53662" y="33517"/>
                  </a:cubicBezTo>
                  <a:cubicBezTo>
                    <a:pt x="48161" y="35398"/>
                    <a:pt x="42672" y="37267"/>
                    <a:pt x="37172" y="39172"/>
                  </a:cubicBezTo>
                  <a:cubicBezTo>
                    <a:pt x="36040" y="39565"/>
                    <a:pt x="34897" y="39898"/>
                    <a:pt x="33766" y="40315"/>
                  </a:cubicBezTo>
                  <a:cubicBezTo>
                    <a:pt x="32731" y="40708"/>
                    <a:pt x="31576" y="40779"/>
                    <a:pt x="30468" y="41006"/>
                  </a:cubicBezTo>
                  <a:cubicBezTo>
                    <a:pt x="30373" y="41018"/>
                    <a:pt x="30266" y="41006"/>
                    <a:pt x="30183" y="41006"/>
                  </a:cubicBezTo>
                  <a:lnTo>
                    <a:pt x="30183" y="40898"/>
                  </a:lnTo>
                  <a:lnTo>
                    <a:pt x="31254" y="40720"/>
                  </a:lnTo>
                  <a:cubicBezTo>
                    <a:pt x="31159" y="40672"/>
                    <a:pt x="31064" y="40672"/>
                    <a:pt x="30968" y="40672"/>
                  </a:cubicBezTo>
                  <a:cubicBezTo>
                    <a:pt x="29873" y="40696"/>
                    <a:pt x="28778" y="40732"/>
                    <a:pt x="27742" y="40232"/>
                  </a:cubicBezTo>
                  <a:cubicBezTo>
                    <a:pt x="26575" y="39660"/>
                    <a:pt x="25349" y="39279"/>
                    <a:pt x="24194" y="38696"/>
                  </a:cubicBezTo>
                  <a:cubicBezTo>
                    <a:pt x="22444" y="37839"/>
                    <a:pt x="20741" y="36850"/>
                    <a:pt x="18991" y="35969"/>
                  </a:cubicBezTo>
                  <a:cubicBezTo>
                    <a:pt x="18753" y="35850"/>
                    <a:pt x="18348" y="35874"/>
                    <a:pt x="18110" y="35993"/>
                  </a:cubicBezTo>
                  <a:cubicBezTo>
                    <a:pt x="17812" y="36124"/>
                    <a:pt x="17705" y="36029"/>
                    <a:pt x="17586" y="35826"/>
                  </a:cubicBezTo>
                  <a:cubicBezTo>
                    <a:pt x="17395" y="35469"/>
                    <a:pt x="17169" y="35195"/>
                    <a:pt x="16752" y="35005"/>
                  </a:cubicBezTo>
                  <a:cubicBezTo>
                    <a:pt x="12645" y="33028"/>
                    <a:pt x="8716" y="30731"/>
                    <a:pt x="4810" y="28433"/>
                  </a:cubicBezTo>
                  <a:cubicBezTo>
                    <a:pt x="4310" y="28147"/>
                    <a:pt x="3834" y="27837"/>
                    <a:pt x="3346" y="27516"/>
                  </a:cubicBezTo>
                  <a:cubicBezTo>
                    <a:pt x="3239" y="27790"/>
                    <a:pt x="3441" y="27861"/>
                    <a:pt x="3596" y="27956"/>
                  </a:cubicBezTo>
                  <a:cubicBezTo>
                    <a:pt x="6620" y="29695"/>
                    <a:pt x="9644" y="31421"/>
                    <a:pt x="12669" y="33148"/>
                  </a:cubicBezTo>
                  <a:cubicBezTo>
                    <a:pt x="12764" y="33207"/>
                    <a:pt x="12871" y="33278"/>
                    <a:pt x="12978" y="33338"/>
                  </a:cubicBezTo>
                  <a:cubicBezTo>
                    <a:pt x="12942" y="33386"/>
                    <a:pt x="12919" y="33433"/>
                    <a:pt x="12907" y="33457"/>
                  </a:cubicBezTo>
                  <a:cubicBezTo>
                    <a:pt x="9716" y="31647"/>
                    <a:pt x="6549" y="29838"/>
                    <a:pt x="3358" y="28028"/>
                  </a:cubicBezTo>
                  <a:cubicBezTo>
                    <a:pt x="3346" y="28052"/>
                    <a:pt x="3322" y="28099"/>
                    <a:pt x="3298" y="28135"/>
                  </a:cubicBezTo>
                  <a:cubicBezTo>
                    <a:pt x="5144" y="29278"/>
                    <a:pt x="6989" y="30433"/>
                    <a:pt x="8859" y="31588"/>
                  </a:cubicBezTo>
                  <a:cubicBezTo>
                    <a:pt x="8835" y="31612"/>
                    <a:pt x="8811" y="31659"/>
                    <a:pt x="8799" y="31683"/>
                  </a:cubicBezTo>
                  <a:cubicBezTo>
                    <a:pt x="6977" y="30576"/>
                    <a:pt x="5168" y="29445"/>
                    <a:pt x="3346" y="28325"/>
                  </a:cubicBezTo>
                  <a:cubicBezTo>
                    <a:pt x="3322" y="28337"/>
                    <a:pt x="3298" y="28349"/>
                    <a:pt x="3274" y="28373"/>
                  </a:cubicBezTo>
                  <a:cubicBezTo>
                    <a:pt x="3322" y="28468"/>
                    <a:pt x="3346" y="28576"/>
                    <a:pt x="3405" y="28671"/>
                  </a:cubicBezTo>
                  <a:cubicBezTo>
                    <a:pt x="3465" y="28742"/>
                    <a:pt x="3560" y="28754"/>
                    <a:pt x="3644" y="28814"/>
                  </a:cubicBezTo>
                  <a:cubicBezTo>
                    <a:pt x="4120" y="29123"/>
                    <a:pt x="4608" y="29421"/>
                    <a:pt x="5084" y="29742"/>
                  </a:cubicBezTo>
                  <a:cubicBezTo>
                    <a:pt x="5072" y="29766"/>
                    <a:pt x="5049" y="29802"/>
                    <a:pt x="5025" y="29826"/>
                  </a:cubicBezTo>
                  <a:cubicBezTo>
                    <a:pt x="4453" y="29468"/>
                    <a:pt x="3870" y="29099"/>
                    <a:pt x="3274" y="28742"/>
                  </a:cubicBezTo>
                  <a:lnTo>
                    <a:pt x="3179" y="28873"/>
                  </a:lnTo>
                  <a:cubicBezTo>
                    <a:pt x="3382" y="29004"/>
                    <a:pt x="3572" y="29159"/>
                    <a:pt x="3775" y="29278"/>
                  </a:cubicBezTo>
                  <a:cubicBezTo>
                    <a:pt x="5239" y="30123"/>
                    <a:pt x="6692" y="30969"/>
                    <a:pt x="8144" y="31802"/>
                  </a:cubicBezTo>
                  <a:cubicBezTo>
                    <a:pt x="10787" y="33338"/>
                    <a:pt x="13454" y="34874"/>
                    <a:pt x="16086" y="36422"/>
                  </a:cubicBezTo>
                  <a:cubicBezTo>
                    <a:pt x="16717" y="36791"/>
                    <a:pt x="17312" y="37208"/>
                    <a:pt x="17919" y="37624"/>
                  </a:cubicBezTo>
                  <a:cubicBezTo>
                    <a:pt x="17979" y="37660"/>
                    <a:pt x="17979" y="37755"/>
                    <a:pt x="18003" y="37839"/>
                  </a:cubicBezTo>
                  <a:close/>
                  <a:moveTo>
                    <a:pt x="48613" y="20753"/>
                  </a:moveTo>
                  <a:cubicBezTo>
                    <a:pt x="48625" y="20706"/>
                    <a:pt x="48625" y="20670"/>
                    <a:pt x="48637" y="20634"/>
                  </a:cubicBezTo>
                  <a:cubicBezTo>
                    <a:pt x="48744" y="20646"/>
                    <a:pt x="48852" y="20658"/>
                    <a:pt x="48947" y="20694"/>
                  </a:cubicBezTo>
                  <a:cubicBezTo>
                    <a:pt x="49518" y="20836"/>
                    <a:pt x="50102" y="20967"/>
                    <a:pt x="50661" y="21134"/>
                  </a:cubicBezTo>
                  <a:cubicBezTo>
                    <a:pt x="51114" y="21265"/>
                    <a:pt x="51435" y="21039"/>
                    <a:pt x="51864" y="20896"/>
                  </a:cubicBezTo>
                  <a:cubicBezTo>
                    <a:pt x="51054" y="20610"/>
                    <a:pt x="50292" y="20396"/>
                    <a:pt x="49637" y="19944"/>
                  </a:cubicBezTo>
                  <a:cubicBezTo>
                    <a:pt x="49756" y="19932"/>
                    <a:pt x="49864" y="19979"/>
                    <a:pt x="49959" y="20015"/>
                  </a:cubicBezTo>
                  <a:cubicBezTo>
                    <a:pt x="50602" y="20253"/>
                    <a:pt x="51245" y="20515"/>
                    <a:pt x="51888" y="20729"/>
                  </a:cubicBezTo>
                  <a:cubicBezTo>
                    <a:pt x="52031" y="20777"/>
                    <a:pt x="52209" y="20789"/>
                    <a:pt x="52364" y="20729"/>
                  </a:cubicBezTo>
                  <a:cubicBezTo>
                    <a:pt x="54781" y="19920"/>
                    <a:pt x="57210" y="19086"/>
                    <a:pt x="59639" y="18253"/>
                  </a:cubicBezTo>
                  <a:cubicBezTo>
                    <a:pt x="59746" y="18217"/>
                    <a:pt x="59829" y="18158"/>
                    <a:pt x="59960" y="18110"/>
                  </a:cubicBezTo>
                  <a:cubicBezTo>
                    <a:pt x="59651" y="17919"/>
                    <a:pt x="59389" y="17753"/>
                    <a:pt x="59115" y="17610"/>
                  </a:cubicBezTo>
                  <a:cubicBezTo>
                    <a:pt x="59127" y="17562"/>
                    <a:pt x="59162" y="17515"/>
                    <a:pt x="59174" y="17491"/>
                  </a:cubicBezTo>
                  <a:cubicBezTo>
                    <a:pt x="59270" y="17503"/>
                    <a:pt x="59353" y="17515"/>
                    <a:pt x="59424" y="17562"/>
                  </a:cubicBezTo>
                  <a:cubicBezTo>
                    <a:pt x="59627" y="17658"/>
                    <a:pt x="59817" y="17741"/>
                    <a:pt x="59984" y="17860"/>
                  </a:cubicBezTo>
                  <a:cubicBezTo>
                    <a:pt x="60305" y="18098"/>
                    <a:pt x="60555" y="17931"/>
                    <a:pt x="60853" y="17777"/>
                  </a:cubicBezTo>
                  <a:cubicBezTo>
                    <a:pt x="60651" y="17658"/>
                    <a:pt x="60484" y="17550"/>
                    <a:pt x="60317" y="17455"/>
                  </a:cubicBezTo>
                  <a:cubicBezTo>
                    <a:pt x="60341" y="17419"/>
                    <a:pt x="60353" y="17372"/>
                    <a:pt x="60353" y="17324"/>
                  </a:cubicBezTo>
                  <a:cubicBezTo>
                    <a:pt x="60841" y="17455"/>
                    <a:pt x="61317" y="17896"/>
                    <a:pt x="61806" y="17396"/>
                  </a:cubicBezTo>
                  <a:cubicBezTo>
                    <a:pt x="61294" y="17134"/>
                    <a:pt x="60770" y="16860"/>
                    <a:pt x="60246" y="16586"/>
                  </a:cubicBezTo>
                  <a:cubicBezTo>
                    <a:pt x="60258" y="16538"/>
                    <a:pt x="60294" y="16503"/>
                    <a:pt x="60305" y="16467"/>
                  </a:cubicBezTo>
                  <a:cubicBezTo>
                    <a:pt x="60377" y="16491"/>
                    <a:pt x="60472" y="16503"/>
                    <a:pt x="60544" y="16550"/>
                  </a:cubicBezTo>
                  <a:cubicBezTo>
                    <a:pt x="60877" y="16717"/>
                    <a:pt x="61210" y="16848"/>
                    <a:pt x="61496" y="17062"/>
                  </a:cubicBezTo>
                  <a:cubicBezTo>
                    <a:pt x="62079" y="17479"/>
                    <a:pt x="62568" y="17205"/>
                    <a:pt x="63139" y="16955"/>
                  </a:cubicBezTo>
                  <a:cubicBezTo>
                    <a:pt x="62913" y="16824"/>
                    <a:pt x="62734" y="16717"/>
                    <a:pt x="62556" y="16598"/>
                  </a:cubicBezTo>
                  <a:lnTo>
                    <a:pt x="62603" y="16503"/>
                  </a:lnTo>
                  <a:cubicBezTo>
                    <a:pt x="62865" y="16622"/>
                    <a:pt x="63151" y="16836"/>
                    <a:pt x="63413" y="16836"/>
                  </a:cubicBezTo>
                  <a:cubicBezTo>
                    <a:pt x="63711" y="16836"/>
                    <a:pt x="64032" y="16645"/>
                    <a:pt x="64365" y="16503"/>
                  </a:cubicBezTo>
                  <a:cubicBezTo>
                    <a:pt x="63937" y="16253"/>
                    <a:pt x="63556" y="16014"/>
                    <a:pt x="63163" y="15776"/>
                  </a:cubicBezTo>
                  <a:cubicBezTo>
                    <a:pt x="63175" y="15753"/>
                    <a:pt x="63199" y="15717"/>
                    <a:pt x="63222" y="15693"/>
                  </a:cubicBezTo>
                  <a:cubicBezTo>
                    <a:pt x="63592" y="15895"/>
                    <a:pt x="63949" y="16122"/>
                    <a:pt x="64330" y="16324"/>
                  </a:cubicBezTo>
                  <a:cubicBezTo>
                    <a:pt x="64413" y="16372"/>
                    <a:pt x="64544" y="16431"/>
                    <a:pt x="64639" y="16407"/>
                  </a:cubicBezTo>
                  <a:cubicBezTo>
                    <a:pt x="65139" y="16241"/>
                    <a:pt x="65639" y="16050"/>
                    <a:pt x="66211" y="15836"/>
                  </a:cubicBezTo>
                  <a:cubicBezTo>
                    <a:pt x="65318" y="15372"/>
                    <a:pt x="64508" y="14955"/>
                    <a:pt x="63770" y="14574"/>
                  </a:cubicBezTo>
                  <a:cubicBezTo>
                    <a:pt x="63520" y="14717"/>
                    <a:pt x="63353" y="14860"/>
                    <a:pt x="63151" y="14919"/>
                  </a:cubicBezTo>
                  <a:cubicBezTo>
                    <a:pt x="62365" y="15169"/>
                    <a:pt x="61567" y="15395"/>
                    <a:pt x="60782" y="15610"/>
                  </a:cubicBezTo>
                  <a:cubicBezTo>
                    <a:pt x="60532" y="15693"/>
                    <a:pt x="60353" y="15669"/>
                    <a:pt x="60305" y="15360"/>
                  </a:cubicBezTo>
                  <a:cubicBezTo>
                    <a:pt x="60305" y="15312"/>
                    <a:pt x="60234" y="15241"/>
                    <a:pt x="60186" y="15229"/>
                  </a:cubicBezTo>
                  <a:cubicBezTo>
                    <a:pt x="59960" y="15133"/>
                    <a:pt x="59746" y="15050"/>
                    <a:pt x="59520" y="15002"/>
                  </a:cubicBezTo>
                  <a:cubicBezTo>
                    <a:pt x="58972" y="14871"/>
                    <a:pt x="58400" y="14752"/>
                    <a:pt x="57817" y="14633"/>
                  </a:cubicBezTo>
                  <a:cubicBezTo>
                    <a:pt x="57817" y="14621"/>
                    <a:pt x="57853" y="14562"/>
                    <a:pt x="57912" y="14443"/>
                  </a:cubicBezTo>
                  <a:lnTo>
                    <a:pt x="56888" y="14443"/>
                  </a:lnTo>
                  <a:lnTo>
                    <a:pt x="56888" y="14383"/>
                  </a:lnTo>
                  <a:cubicBezTo>
                    <a:pt x="56960" y="14348"/>
                    <a:pt x="57043" y="14324"/>
                    <a:pt x="57126" y="14276"/>
                  </a:cubicBezTo>
                  <a:cubicBezTo>
                    <a:pt x="57126" y="14240"/>
                    <a:pt x="57103" y="14205"/>
                    <a:pt x="57103" y="14169"/>
                  </a:cubicBezTo>
                  <a:cubicBezTo>
                    <a:pt x="56650" y="14229"/>
                    <a:pt x="56186" y="14288"/>
                    <a:pt x="55733" y="14348"/>
                  </a:cubicBezTo>
                  <a:cubicBezTo>
                    <a:pt x="55722" y="14324"/>
                    <a:pt x="55722" y="14276"/>
                    <a:pt x="55710" y="14240"/>
                  </a:cubicBezTo>
                  <a:cubicBezTo>
                    <a:pt x="55912" y="14181"/>
                    <a:pt x="56126" y="14109"/>
                    <a:pt x="56329" y="14050"/>
                  </a:cubicBezTo>
                  <a:cubicBezTo>
                    <a:pt x="56317" y="14026"/>
                    <a:pt x="56317" y="13978"/>
                    <a:pt x="56305" y="13943"/>
                  </a:cubicBezTo>
                  <a:cubicBezTo>
                    <a:pt x="55912" y="14002"/>
                    <a:pt x="55519" y="14050"/>
                    <a:pt x="55126" y="14109"/>
                  </a:cubicBezTo>
                  <a:cubicBezTo>
                    <a:pt x="55126" y="14086"/>
                    <a:pt x="55114" y="14038"/>
                    <a:pt x="55114" y="14002"/>
                  </a:cubicBezTo>
                  <a:cubicBezTo>
                    <a:pt x="55293" y="13943"/>
                    <a:pt x="55483" y="13907"/>
                    <a:pt x="55662" y="13848"/>
                  </a:cubicBezTo>
                  <a:cubicBezTo>
                    <a:pt x="55662" y="13812"/>
                    <a:pt x="55650" y="13800"/>
                    <a:pt x="55650" y="13764"/>
                  </a:cubicBezTo>
                  <a:cubicBezTo>
                    <a:pt x="55400" y="13812"/>
                    <a:pt x="55162" y="13848"/>
                    <a:pt x="54900" y="13883"/>
                  </a:cubicBezTo>
                  <a:cubicBezTo>
                    <a:pt x="54888" y="13859"/>
                    <a:pt x="54888" y="13824"/>
                    <a:pt x="54876" y="13812"/>
                  </a:cubicBezTo>
                  <a:cubicBezTo>
                    <a:pt x="54948" y="13752"/>
                    <a:pt x="55019" y="13705"/>
                    <a:pt x="55174" y="13586"/>
                  </a:cubicBezTo>
                  <a:cubicBezTo>
                    <a:pt x="54864" y="13562"/>
                    <a:pt x="54590" y="13586"/>
                    <a:pt x="54364" y="13514"/>
                  </a:cubicBezTo>
                  <a:cubicBezTo>
                    <a:pt x="53995" y="13407"/>
                    <a:pt x="53650" y="13228"/>
                    <a:pt x="53281" y="13109"/>
                  </a:cubicBezTo>
                  <a:cubicBezTo>
                    <a:pt x="53197" y="13086"/>
                    <a:pt x="53078" y="13109"/>
                    <a:pt x="52983" y="13109"/>
                  </a:cubicBezTo>
                  <a:cubicBezTo>
                    <a:pt x="52912" y="13109"/>
                    <a:pt x="52793" y="13145"/>
                    <a:pt x="52793" y="13133"/>
                  </a:cubicBezTo>
                  <a:cubicBezTo>
                    <a:pt x="52721" y="12835"/>
                    <a:pt x="52447" y="12907"/>
                    <a:pt x="52257" y="12847"/>
                  </a:cubicBezTo>
                  <a:cubicBezTo>
                    <a:pt x="51388" y="12574"/>
                    <a:pt x="50530" y="12312"/>
                    <a:pt x="49685" y="12014"/>
                  </a:cubicBezTo>
                  <a:cubicBezTo>
                    <a:pt x="49125" y="11823"/>
                    <a:pt x="48590" y="11669"/>
                    <a:pt x="48042" y="11954"/>
                  </a:cubicBezTo>
                  <a:cubicBezTo>
                    <a:pt x="47982" y="11978"/>
                    <a:pt x="47911" y="11954"/>
                    <a:pt x="47840" y="11943"/>
                  </a:cubicBezTo>
                  <a:cubicBezTo>
                    <a:pt x="47840" y="11907"/>
                    <a:pt x="47816" y="11883"/>
                    <a:pt x="47816" y="11859"/>
                  </a:cubicBezTo>
                  <a:cubicBezTo>
                    <a:pt x="47994" y="11788"/>
                    <a:pt x="48173" y="11728"/>
                    <a:pt x="48435" y="11645"/>
                  </a:cubicBezTo>
                  <a:cubicBezTo>
                    <a:pt x="47935" y="11490"/>
                    <a:pt x="47518" y="11300"/>
                    <a:pt x="47089" y="11252"/>
                  </a:cubicBezTo>
                  <a:cubicBezTo>
                    <a:pt x="46673" y="11204"/>
                    <a:pt x="46244" y="11300"/>
                    <a:pt x="45816" y="11347"/>
                  </a:cubicBezTo>
                  <a:cubicBezTo>
                    <a:pt x="45816" y="11311"/>
                    <a:pt x="45792" y="11300"/>
                    <a:pt x="45792" y="11264"/>
                  </a:cubicBezTo>
                  <a:cubicBezTo>
                    <a:pt x="45994" y="11204"/>
                    <a:pt x="46173" y="11133"/>
                    <a:pt x="46363" y="11073"/>
                  </a:cubicBezTo>
                  <a:lnTo>
                    <a:pt x="46363" y="10990"/>
                  </a:lnTo>
                  <a:cubicBezTo>
                    <a:pt x="46030" y="10942"/>
                    <a:pt x="45708" y="10895"/>
                    <a:pt x="45435" y="10847"/>
                  </a:cubicBezTo>
                  <a:cubicBezTo>
                    <a:pt x="45292" y="10752"/>
                    <a:pt x="45173" y="10609"/>
                    <a:pt x="45042" y="10585"/>
                  </a:cubicBezTo>
                  <a:cubicBezTo>
                    <a:pt x="44649" y="10490"/>
                    <a:pt x="44327" y="10311"/>
                    <a:pt x="43970" y="10180"/>
                  </a:cubicBezTo>
                  <a:cubicBezTo>
                    <a:pt x="43637" y="10061"/>
                    <a:pt x="43315" y="9942"/>
                    <a:pt x="42982" y="9835"/>
                  </a:cubicBezTo>
                  <a:cubicBezTo>
                    <a:pt x="42160" y="9573"/>
                    <a:pt x="41339" y="9299"/>
                    <a:pt x="40541" y="9026"/>
                  </a:cubicBezTo>
                  <a:cubicBezTo>
                    <a:pt x="40410" y="8978"/>
                    <a:pt x="40303" y="8871"/>
                    <a:pt x="40184" y="8799"/>
                  </a:cubicBezTo>
                  <a:cubicBezTo>
                    <a:pt x="40291" y="8704"/>
                    <a:pt x="40398" y="8549"/>
                    <a:pt x="40517" y="8514"/>
                  </a:cubicBezTo>
                  <a:cubicBezTo>
                    <a:pt x="41422" y="8287"/>
                    <a:pt x="42339" y="8085"/>
                    <a:pt x="43256" y="7871"/>
                  </a:cubicBezTo>
                  <a:cubicBezTo>
                    <a:pt x="43339" y="7859"/>
                    <a:pt x="43434" y="7871"/>
                    <a:pt x="43518" y="7894"/>
                  </a:cubicBezTo>
                  <a:cubicBezTo>
                    <a:pt x="44422" y="8144"/>
                    <a:pt x="45268" y="8585"/>
                    <a:pt x="46244" y="8668"/>
                  </a:cubicBezTo>
                  <a:cubicBezTo>
                    <a:pt x="46268" y="8668"/>
                    <a:pt x="46304" y="8704"/>
                    <a:pt x="46316" y="8728"/>
                  </a:cubicBezTo>
                  <a:cubicBezTo>
                    <a:pt x="46423" y="8799"/>
                    <a:pt x="46506" y="8906"/>
                    <a:pt x="46625" y="8942"/>
                  </a:cubicBezTo>
                  <a:cubicBezTo>
                    <a:pt x="47947" y="9383"/>
                    <a:pt x="49268" y="9823"/>
                    <a:pt x="50602" y="10228"/>
                  </a:cubicBezTo>
                  <a:cubicBezTo>
                    <a:pt x="50840" y="10299"/>
                    <a:pt x="51114" y="10276"/>
                    <a:pt x="51376" y="10276"/>
                  </a:cubicBezTo>
                  <a:cubicBezTo>
                    <a:pt x="51566" y="10252"/>
                    <a:pt x="51769" y="10192"/>
                    <a:pt x="51947" y="10169"/>
                  </a:cubicBezTo>
                  <a:cubicBezTo>
                    <a:pt x="51959" y="10216"/>
                    <a:pt x="51959" y="10252"/>
                    <a:pt x="51971" y="10288"/>
                  </a:cubicBezTo>
                  <a:cubicBezTo>
                    <a:pt x="51769" y="10347"/>
                    <a:pt x="51554" y="10407"/>
                    <a:pt x="51364" y="10466"/>
                  </a:cubicBezTo>
                  <a:cubicBezTo>
                    <a:pt x="51888" y="10907"/>
                    <a:pt x="52423" y="10419"/>
                    <a:pt x="52935" y="10478"/>
                  </a:cubicBezTo>
                  <a:cubicBezTo>
                    <a:pt x="52959" y="10526"/>
                    <a:pt x="52959" y="10550"/>
                    <a:pt x="52971" y="10597"/>
                  </a:cubicBezTo>
                  <a:cubicBezTo>
                    <a:pt x="52757" y="10669"/>
                    <a:pt x="52566" y="10752"/>
                    <a:pt x="52340" y="10835"/>
                  </a:cubicBezTo>
                  <a:cubicBezTo>
                    <a:pt x="52435" y="10871"/>
                    <a:pt x="52495" y="10907"/>
                    <a:pt x="52554" y="10931"/>
                  </a:cubicBezTo>
                  <a:cubicBezTo>
                    <a:pt x="53495" y="11264"/>
                    <a:pt x="54471" y="11466"/>
                    <a:pt x="55412" y="11800"/>
                  </a:cubicBezTo>
                  <a:cubicBezTo>
                    <a:pt x="55841" y="11966"/>
                    <a:pt x="56317" y="12014"/>
                    <a:pt x="56781" y="12121"/>
                  </a:cubicBezTo>
                  <a:cubicBezTo>
                    <a:pt x="56805" y="12121"/>
                    <a:pt x="56853" y="12133"/>
                    <a:pt x="56865" y="12157"/>
                  </a:cubicBezTo>
                  <a:cubicBezTo>
                    <a:pt x="57138" y="12490"/>
                    <a:pt x="57484" y="12431"/>
                    <a:pt x="57817" y="12371"/>
                  </a:cubicBezTo>
                  <a:cubicBezTo>
                    <a:pt x="57960" y="12359"/>
                    <a:pt x="58103" y="12335"/>
                    <a:pt x="58234" y="12324"/>
                  </a:cubicBezTo>
                  <a:cubicBezTo>
                    <a:pt x="58234" y="12359"/>
                    <a:pt x="58234" y="12371"/>
                    <a:pt x="58258" y="12395"/>
                  </a:cubicBezTo>
                  <a:cubicBezTo>
                    <a:pt x="58150" y="12443"/>
                    <a:pt x="58031" y="12490"/>
                    <a:pt x="57924" y="12538"/>
                  </a:cubicBezTo>
                  <a:cubicBezTo>
                    <a:pt x="57936" y="12562"/>
                    <a:pt x="57936" y="12597"/>
                    <a:pt x="57960" y="12621"/>
                  </a:cubicBezTo>
                  <a:lnTo>
                    <a:pt x="59389" y="12359"/>
                  </a:lnTo>
                  <a:cubicBezTo>
                    <a:pt x="59401" y="12395"/>
                    <a:pt x="59401" y="12443"/>
                    <a:pt x="59412" y="12490"/>
                  </a:cubicBezTo>
                  <a:cubicBezTo>
                    <a:pt x="59127" y="12562"/>
                    <a:pt x="58829" y="12633"/>
                    <a:pt x="58531" y="12716"/>
                  </a:cubicBezTo>
                  <a:cubicBezTo>
                    <a:pt x="58531" y="12740"/>
                    <a:pt x="58531" y="12776"/>
                    <a:pt x="58555" y="12812"/>
                  </a:cubicBezTo>
                  <a:cubicBezTo>
                    <a:pt x="58829" y="12812"/>
                    <a:pt x="59115" y="12859"/>
                    <a:pt x="59389" y="12800"/>
                  </a:cubicBezTo>
                  <a:cubicBezTo>
                    <a:pt x="59710" y="12740"/>
                    <a:pt x="59651" y="12871"/>
                    <a:pt x="59579" y="13074"/>
                  </a:cubicBezTo>
                  <a:lnTo>
                    <a:pt x="62079" y="13871"/>
                  </a:lnTo>
                  <a:cubicBezTo>
                    <a:pt x="62425" y="13978"/>
                    <a:pt x="62734" y="13978"/>
                    <a:pt x="63044" y="13764"/>
                  </a:cubicBezTo>
                  <a:cubicBezTo>
                    <a:pt x="63270" y="13621"/>
                    <a:pt x="63520" y="13752"/>
                    <a:pt x="63508" y="14026"/>
                  </a:cubicBezTo>
                  <a:cubicBezTo>
                    <a:pt x="63496" y="14240"/>
                    <a:pt x="63627" y="14383"/>
                    <a:pt x="63794" y="14455"/>
                  </a:cubicBezTo>
                  <a:lnTo>
                    <a:pt x="66199" y="15705"/>
                  </a:lnTo>
                  <a:cubicBezTo>
                    <a:pt x="66306" y="15753"/>
                    <a:pt x="66425" y="15824"/>
                    <a:pt x="66509" y="15812"/>
                  </a:cubicBezTo>
                  <a:cubicBezTo>
                    <a:pt x="66830" y="15717"/>
                    <a:pt x="67140" y="15598"/>
                    <a:pt x="67509" y="15479"/>
                  </a:cubicBezTo>
                  <a:cubicBezTo>
                    <a:pt x="66949" y="15169"/>
                    <a:pt x="66437" y="14883"/>
                    <a:pt x="65937" y="14621"/>
                  </a:cubicBezTo>
                  <a:cubicBezTo>
                    <a:pt x="65949" y="14586"/>
                    <a:pt x="65973" y="14538"/>
                    <a:pt x="65997" y="14514"/>
                  </a:cubicBezTo>
                  <a:cubicBezTo>
                    <a:pt x="66425" y="14740"/>
                    <a:pt x="66866" y="14931"/>
                    <a:pt x="67259" y="15193"/>
                  </a:cubicBezTo>
                  <a:cubicBezTo>
                    <a:pt x="67747" y="15526"/>
                    <a:pt x="68140" y="15288"/>
                    <a:pt x="68640" y="15121"/>
                  </a:cubicBezTo>
                  <a:cubicBezTo>
                    <a:pt x="67759" y="14705"/>
                    <a:pt x="66961" y="14336"/>
                    <a:pt x="66175" y="13943"/>
                  </a:cubicBezTo>
                  <a:cubicBezTo>
                    <a:pt x="66306" y="13919"/>
                    <a:pt x="66413" y="13943"/>
                    <a:pt x="66509" y="14002"/>
                  </a:cubicBezTo>
                  <a:cubicBezTo>
                    <a:pt x="67140" y="14300"/>
                    <a:pt x="67794" y="14574"/>
                    <a:pt x="68390" y="14919"/>
                  </a:cubicBezTo>
                  <a:cubicBezTo>
                    <a:pt x="68830" y="15169"/>
                    <a:pt x="69164" y="14955"/>
                    <a:pt x="69568" y="14776"/>
                  </a:cubicBezTo>
                  <a:cubicBezTo>
                    <a:pt x="68806" y="14467"/>
                    <a:pt x="68104" y="14169"/>
                    <a:pt x="67390" y="13871"/>
                  </a:cubicBezTo>
                  <a:cubicBezTo>
                    <a:pt x="67402" y="13824"/>
                    <a:pt x="67425" y="13788"/>
                    <a:pt x="67449" y="13740"/>
                  </a:cubicBezTo>
                  <a:cubicBezTo>
                    <a:pt x="67556" y="13764"/>
                    <a:pt x="67663" y="13812"/>
                    <a:pt x="67747" y="13848"/>
                  </a:cubicBezTo>
                  <a:cubicBezTo>
                    <a:pt x="68211" y="14038"/>
                    <a:pt x="68687" y="14205"/>
                    <a:pt x="69128" y="14407"/>
                  </a:cubicBezTo>
                  <a:cubicBezTo>
                    <a:pt x="69616" y="14645"/>
                    <a:pt x="70080" y="14693"/>
                    <a:pt x="70592" y="14443"/>
                  </a:cubicBezTo>
                  <a:cubicBezTo>
                    <a:pt x="70890" y="14288"/>
                    <a:pt x="71223" y="14240"/>
                    <a:pt x="71545" y="14121"/>
                  </a:cubicBezTo>
                  <a:cubicBezTo>
                    <a:pt x="72259" y="13871"/>
                    <a:pt x="72986" y="13621"/>
                    <a:pt x="73748" y="13336"/>
                  </a:cubicBezTo>
                  <a:cubicBezTo>
                    <a:pt x="73652" y="13288"/>
                    <a:pt x="73629" y="13276"/>
                    <a:pt x="73593" y="13252"/>
                  </a:cubicBezTo>
                  <a:cubicBezTo>
                    <a:pt x="73509" y="13169"/>
                    <a:pt x="73414" y="13086"/>
                    <a:pt x="73331" y="12990"/>
                  </a:cubicBezTo>
                  <a:cubicBezTo>
                    <a:pt x="73450" y="12990"/>
                    <a:pt x="73581" y="12990"/>
                    <a:pt x="73700" y="13014"/>
                  </a:cubicBezTo>
                  <a:cubicBezTo>
                    <a:pt x="73902" y="13038"/>
                    <a:pt x="74140" y="13169"/>
                    <a:pt x="74331" y="13133"/>
                  </a:cubicBezTo>
                  <a:cubicBezTo>
                    <a:pt x="75272" y="12847"/>
                    <a:pt x="76212" y="12538"/>
                    <a:pt x="77200" y="12216"/>
                  </a:cubicBezTo>
                  <a:cubicBezTo>
                    <a:pt x="76498" y="11740"/>
                    <a:pt x="75736" y="11538"/>
                    <a:pt x="74962" y="11347"/>
                  </a:cubicBezTo>
                  <a:cubicBezTo>
                    <a:pt x="74140" y="11133"/>
                    <a:pt x="73355" y="10835"/>
                    <a:pt x="72557" y="10585"/>
                  </a:cubicBezTo>
                  <a:cubicBezTo>
                    <a:pt x="72462" y="10550"/>
                    <a:pt x="72402" y="10490"/>
                    <a:pt x="72319" y="10430"/>
                  </a:cubicBezTo>
                  <a:lnTo>
                    <a:pt x="72355" y="10347"/>
                  </a:lnTo>
                  <a:cubicBezTo>
                    <a:pt x="72855" y="10454"/>
                    <a:pt x="73295" y="10764"/>
                    <a:pt x="73843" y="10692"/>
                  </a:cubicBezTo>
                  <a:cubicBezTo>
                    <a:pt x="74105" y="10657"/>
                    <a:pt x="74379" y="10835"/>
                    <a:pt x="74641" y="10942"/>
                  </a:cubicBezTo>
                  <a:cubicBezTo>
                    <a:pt x="74772" y="11002"/>
                    <a:pt x="74879" y="11133"/>
                    <a:pt x="75010" y="11181"/>
                  </a:cubicBezTo>
                  <a:cubicBezTo>
                    <a:pt x="75545" y="11359"/>
                    <a:pt x="76105" y="11502"/>
                    <a:pt x="76641" y="11704"/>
                  </a:cubicBezTo>
                  <a:cubicBezTo>
                    <a:pt x="76974" y="11823"/>
                    <a:pt x="77284" y="12121"/>
                    <a:pt x="77581" y="12085"/>
                  </a:cubicBezTo>
                  <a:cubicBezTo>
                    <a:pt x="78189" y="12026"/>
                    <a:pt x="78772" y="11788"/>
                    <a:pt x="79367" y="11621"/>
                  </a:cubicBezTo>
                  <a:cubicBezTo>
                    <a:pt x="79367" y="11609"/>
                    <a:pt x="79355" y="11585"/>
                    <a:pt x="79355" y="11562"/>
                  </a:cubicBezTo>
                  <a:cubicBezTo>
                    <a:pt x="78951" y="11466"/>
                    <a:pt x="78534" y="11359"/>
                    <a:pt x="78129" y="11252"/>
                  </a:cubicBezTo>
                  <a:cubicBezTo>
                    <a:pt x="78153" y="11204"/>
                    <a:pt x="78165" y="11169"/>
                    <a:pt x="78165" y="11133"/>
                  </a:cubicBezTo>
                  <a:cubicBezTo>
                    <a:pt x="78629" y="11240"/>
                    <a:pt x="79070" y="11371"/>
                    <a:pt x="79534" y="11466"/>
                  </a:cubicBezTo>
                  <a:cubicBezTo>
                    <a:pt x="80034" y="11550"/>
                    <a:pt x="80439" y="11240"/>
                    <a:pt x="80891" y="11121"/>
                  </a:cubicBezTo>
                  <a:cubicBezTo>
                    <a:pt x="79844" y="10454"/>
                    <a:pt x="78665" y="10371"/>
                    <a:pt x="77581" y="10049"/>
                  </a:cubicBezTo>
                  <a:cubicBezTo>
                    <a:pt x="77641" y="10014"/>
                    <a:pt x="77700" y="10002"/>
                    <a:pt x="77760" y="10014"/>
                  </a:cubicBezTo>
                  <a:cubicBezTo>
                    <a:pt x="78451" y="10157"/>
                    <a:pt x="79129" y="10288"/>
                    <a:pt x="79820" y="10430"/>
                  </a:cubicBezTo>
                  <a:cubicBezTo>
                    <a:pt x="79879" y="10454"/>
                    <a:pt x="79939" y="10490"/>
                    <a:pt x="79998" y="10526"/>
                  </a:cubicBezTo>
                  <a:cubicBezTo>
                    <a:pt x="80415" y="10692"/>
                    <a:pt x="80856" y="11002"/>
                    <a:pt x="81260" y="10954"/>
                  </a:cubicBezTo>
                  <a:cubicBezTo>
                    <a:pt x="81903" y="10883"/>
                    <a:pt x="82522" y="10550"/>
                    <a:pt x="83154" y="10335"/>
                  </a:cubicBezTo>
                  <a:cubicBezTo>
                    <a:pt x="82653" y="10133"/>
                    <a:pt x="82177" y="10038"/>
                    <a:pt x="81701" y="9883"/>
                  </a:cubicBezTo>
                  <a:cubicBezTo>
                    <a:pt x="80629" y="9573"/>
                    <a:pt x="79522" y="9442"/>
                    <a:pt x="78427" y="9145"/>
                  </a:cubicBezTo>
                  <a:cubicBezTo>
                    <a:pt x="75807" y="8430"/>
                    <a:pt x="73164" y="7847"/>
                    <a:pt x="70497" y="7275"/>
                  </a:cubicBezTo>
                  <a:cubicBezTo>
                    <a:pt x="66032" y="6311"/>
                    <a:pt x="61627" y="5096"/>
                    <a:pt x="57210" y="3918"/>
                  </a:cubicBezTo>
                  <a:cubicBezTo>
                    <a:pt x="55329" y="3406"/>
                    <a:pt x="53471" y="2906"/>
                    <a:pt x="51542" y="2691"/>
                  </a:cubicBezTo>
                  <a:cubicBezTo>
                    <a:pt x="51376" y="2679"/>
                    <a:pt x="51209" y="2739"/>
                    <a:pt x="51007" y="2787"/>
                  </a:cubicBezTo>
                  <a:cubicBezTo>
                    <a:pt x="51090" y="2906"/>
                    <a:pt x="51126" y="2953"/>
                    <a:pt x="51185" y="3025"/>
                  </a:cubicBezTo>
                  <a:cubicBezTo>
                    <a:pt x="50685" y="2930"/>
                    <a:pt x="50685" y="2930"/>
                    <a:pt x="49661" y="3394"/>
                  </a:cubicBezTo>
                  <a:cubicBezTo>
                    <a:pt x="49899" y="3465"/>
                    <a:pt x="50114" y="3549"/>
                    <a:pt x="50316" y="3620"/>
                  </a:cubicBezTo>
                  <a:lnTo>
                    <a:pt x="50316" y="3799"/>
                  </a:lnTo>
                  <a:cubicBezTo>
                    <a:pt x="49459" y="3263"/>
                    <a:pt x="48709" y="3727"/>
                    <a:pt x="47828" y="3942"/>
                  </a:cubicBezTo>
                  <a:cubicBezTo>
                    <a:pt x="48352" y="4168"/>
                    <a:pt x="48780" y="4346"/>
                    <a:pt x="49221" y="4537"/>
                  </a:cubicBezTo>
                  <a:cubicBezTo>
                    <a:pt x="49197" y="4584"/>
                    <a:pt x="49185" y="4632"/>
                    <a:pt x="49173" y="4656"/>
                  </a:cubicBezTo>
                  <a:cubicBezTo>
                    <a:pt x="48840" y="4525"/>
                    <a:pt x="48483" y="4454"/>
                    <a:pt x="48209" y="4263"/>
                  </a:cubicBezTo>
                  <a:cubicBezTo>
                    <a:pt x="47613" y="3882"/>
                    <a:pt x="47089" y="4168"/>
                    <a:pt x="46435" y="4346"/>
                  </a:cubicBezTo>
                  <a:cubicBezTo>
                    <a:pt x="47113" y="4632"/>
                    <a:pt x="47709" y="4882"/>
                    <a:pt x="48304" y="5132"/>
                  </a:cubicBezTo>
                  <a:cubicBezTo>
                    <a:pt x="48161" y="5180"/>
                    <a:pt x="48006" y="5180"/>
                    <a:pt x="47875" y="5132"/>
                  </a:cubicBezTo>
                  <a:cubicBezTo>
                    <a:pt x="47470" y="4989"/>
                    <a:pt x="47054" y="4858"/>
                    <a:pt x="46685" y="4632"/>
                  </a:cubicBezTo>
                  <a:cubicBezTo>
                    <a:pt x="46244" y="4382"/>
                    <a:pt x="45839" y="4442"/>
                    <a:pt x="45351" y="4680"/>
                  </a:cubicBezTo>
                  <a:cubicBezTo>
                    <a:pt x="46030" y="4942"/>
                    <a:pt x="46661" y="5192"/>
                    <a:pt x="47292" y="5454"/>
                  </a:cubicBezTo>
                  <a:cubicBezTo>
                    <a:pt x="47280" y="5477"/>
                    <a:pt x="47280" y="5513"/>
                    <a:pt x="47268" y="5537"/>
                  </a:cubicBezTo>
                  <a:cubicBezTo>
                    <a:pt x="47137" y="5513"/>
                    <a:pt x="46982" y="5513"/>
                    <a:pt x="46851" y="5466"/>
                  </a:cubicBezTo>
                  <a:lnTo>
                    <a:pt x="45423" y="4930"/>
                  </a:lnTo>
                  <a:cubicBezTo>
                    <a:pt x="44934" y="4739"/>
                    <a:pt x="44732" y="4751"/>
                    <a:pt x="44220" y="5037"/>
                  </a:cubicBezTo>
                  <a:cubicBezTo>
                    <a:pt x="44851" y="5251"/>
                    <a:pt x="45446" y="5466"/>
                    <a:pt x="46066" y="5668"/>
                  </a:cubicBezTo>
                  <a:cubicBezTo>
                    <a:pt x="45899" y="5727"/>
                    <a:pt x="45720" y="5751"/>
                    <a:pt x="45565" y="5704"/>
                  </a:cubicBezTo>
                  <a:cubicBezTo>
                    <a:pt x="45125" y="5573"/>
                    <a:pt x="44673" y="5418"/>
                    <a:pt x="44256" y="5251"/>
                  </a:cubicBezTo>
                  <a:cubicBezTo>
                    <a:pt x="43946" y="5132"/>
                    <a:pt x="43684" y="5120"/>
                    <a:pt x="43351" y="5227"/>
                  </a:cubicBezTo>
                  <a:cubicBezTo>
                    <a:pt x="40803" y="6025"/>
                    <a:pt x="38267" y="6823"/>
                    <a:pt x="35719" y="7621"/>
                  </a:cubicBezTo>
                  <a:cubicBezTo>
                    <a:pt x="35683" y="7632"/>
                    <a:pt x="35659" y="7668"/>
                    <a:pt x="35588" y="7716"/>
                  </a:cubicBezTo>
                  <a:cubicBezTo>
                    <a:pt x="36219" y="7990"/>
                    <a:pt x="36838" y="8264"/>
                    <a:pt x="37445" y="8549"/>
                  </a:cubicBezTo>
                  <a:lnTo>
                    <a:pt x="37398" y="8680"/>
                  </a:lnTo>
                  <a:cubicBezTo>
                    <a:pt x="37291" y="8668"/>
                    <a:pt x="37195" y="8645"/>
                    <a:pt x="37088" y="8609"/>
                  </a:cubicBezTo>
                  <a:cubicBezTo>
                    <a:pt x="36612" y="8406"/>
                    <a:pt x="36124" y="8252"/>
                    <a:pt x="35683" y="7978"/>
                  </a:cubicBezTo>
                  <a:cubicBezTo>
                    <a:pt x="35255" y="7728"/>
                    <a:pt x="34897" y="7847"/>
                    <a:pt x="34457" y="8037"/>
                  </a:cubicBezTo>
                  <a:cubicBezTo>
                    <a:pt x="35243" y="8466"/>
                    <a:pt x="35981" y="8871"/>
                    <a:pt x="36731" y="9276"/>
                  </a:cubicBezTo>
                  <a:lnTo>
                    <a:pt x="36683" y="9407"/>
                  </a:lnTo>
                  <a:cubicBezTo>
                    <a:pt x="36576" y="9383"/>
                    <a:pt x="36469" y="9383"/>
                    <a:pt x="36374" y="9335"/>
                  </a:cubicBezTo>
                  <a:cubicBezTo>
                    <a:pt x="35707" y="8978"/>
                    <a:pt x="35017" y="8609"/>
                    <a:pt x="34350" y="8252"/>
                  </a:cubicBezTo>
                  <a:cubicBezTo>
                    <a:pt x="34243" y="8204"/>
                    <a:pt x="34124" y="8133"/>
                    <a:pt x="34040" y="8144"/>
                  </a:cubicBezTo>
                  <a:cubicBezTo>
                    <a:pt x="33743" y="8216"/>
                    <a:pt x="33445" y="8323"/>
                    <a:pt x="33064" y="8442"/>
                  </a:cubicBezTo>
                  <a:cubicBezTo>
                    <a:pt x="33302" y="8514"/>
                    <a:pt x="33457" y="8561"/>
                    <a:pt x="33600" y="8609"/>
                  </a:cubicBezTo>
                  <a:cubicBezTo>
                    <a:pt x="33600" y="8645"/>
                    <a:pt x="33600" y="8680"/>
                    <a:pt x="33588" y="8728"/>
                  </a:cubicBezTo>
                  <a:cubicBezTo>
                    <a:pt x="32933" y="8466"/>
                    <a:pt x="32326" y="8561"/>
                    <a:pt x="31671" y="8918"/>
                  </a:cubicBezTo>
                  <a:cubicBezTo>
                    <a:pt x="32135" y="9061"/>
                    <a:pt x="32564" y="9216"/>
                    <a:pt x="32981" y="9347"/>
                  </a:cubicBezTo>
                  <a:cubicBezTo>
                    <a:pt x="32885" y="9407"/>
                    <a:pt x="32814" y="9418"/>
                    <a:pt x="32742" y="9407"/>
                  </a:cubicBezTo>
                  <a:cubicBezTo>
                    <a:pt x="32350" y="9299"/>
                    <a:pt x="31969" y="9168"/>
                    <a:pt x="31576" y="9061"/>
                  </a:cubicBezTo>
                  <a:cubicBezTo>
                    <a:pt x="31421" y="9026"/>
                    <a:pt x="31207" y="9002"/>
                    <a:pt x="31040" y="9049"/>
                  </a:cubicBezTo>
                  <a:cubicBezTo>
                    <a:pt x="30242" y="9276"/>
                    <a:pt x="29433" y="9514"/>
                    <a:pt x="28635" y="9752"/>
                  </a:cubicBezTo>
                  <a:cubicBezTo>
                    <a:pt x="27932" y="9954"/>
                    <a:pt x="27254" y="10180"/>
                    <a:pt x="26480" y="10419"/>
                  </a:cubicBezTo>
                  <a:cubicBezTo>
                    <a:pt x="26849" y="10585"/>
                    <a:pt x="27147" y="10704"/>
                    <a:pt x="27444" y="10835"/>
                  </a:cubicBezTo>
                  <a:cubicBezTo>
                    <a:pt x="27432" y="10883"/>
                    <a:pt x="27397" y="10931"/>
                    <a:pt x="27385" y="10966"/>
                  </a:cubicBezTo>
                  <a:cubicBezTo>
                    <a:pt x="27111" y="10883"/>
                    <a:pt x="26837" y="10823"/>
                    <a:pt x="26599" y="10704"/>
                  </a:cubicBezTo>
                  <a:cubicBezTo>
                    <a:pt x="26254" y="10538"/>
                    <a:pt x="25944" y="10550"/>
                    <a:pt x="25599" y="10669"/>
                  </a:cubicBezTo>
                  <a:lnTo>
                    <a:pt x="16181" y="13526"/>
                  </a:lnTo>
                  <a:cubicBezTo>
                    <a:pt x="15478" y="13740"/>
                    <a:pt x="14764" y="13943"/>
                    <a:pt x="14014" y="14169"/>
                  </a:cubicBezTo>
                  <a:cubicBezTo>
                    <a:pt x="15347" y="14860"/>
                    <a:pt x="40505" y="24361"/>
                    <a:pt x="41279" y="24504"/>
                  </a:cubicBezTo>
                  <a:cubicBezTo>
                    <a:pt x="41505" y="24396"/>
                    <a:pt x="41636" y="24325"/>
                    <a:pt x="41779" y="24289"/>
                  </a:cubicBezTo>
                  <a:cubicBezTo>
                    <a:pt x="42279" y="24146"/>
                    <a:pt x="42768" y="23992"/>
                    <a:pt x="43351" y="23825"/>
                  </a:cubicBezTo>
                  <a:cubicBezTo>
                    <a:pt x="42232" y="23503"/>
                    <a:pt x="41208" y="23218"/>
                    <a:pt x="40184" y="22920"/>
                  </a:cubicBezTo>
                  <a:cubicBezTo>
                    <a:pt x="40196" y="22896"/>
                    <a:pt x="40196" y="22849"/>
                    <a:pt x="40208" y="22813"/>
                  </a:cubicBezTo>
                  <a:cubicBezTo>
                    <a:pt x="40327" y="22849"/>
                    <a:pt x="40446" y="22872"/>
                    <a:pt x="40553" y="22920"/>
                  </a:cubicBezTo>
                  <a:cubicBezTo>
                    <a:pt x="41446" y="23170"/>
                    <a:pt x="42339" y="23444"/>
                    <a:pt x="43232" y="23682"/>
                  </a:cubicBezTo>
                  <a:cubicBezTo>
                    <a:pt x="43422" y="23742"/>
                    <a:pt x="43684" y="23730"/>
                    <a:pt x="43875" y="23670"/>
                  </a:cubicBezTo>
                  <a:cubicBezTo>
                    <a:pt x="46077" y="22968"/>
                    <a:pt x="48268" y="22265"/>
                    <a:pt x="50471" y="21551"/>
                  </a:cubicBezTo>
                  <a:cubicBezTo>
                    <a:pt x="50507" y="21539"/>
                    <a:pt x="50554" y="21491"/>
                    <a:pt x="50614" y="21468"/>
                  </a:cubicBezTo>
                  <a:cubicBezTo>
                    <a:pt x="49923" y="21110"/>
                    <a:pt x="49268" y="20932"/>
                    <a:pt x="48613" y="20753"/>
                  </a:cubicBezTo>
                  <a:close/>
                  <a:moveTo>
                    <a:pt x="85606" y="36076"/>
                  </a:moveTo>
                  <a:cubicBezTo>
                    <a:pt x="85594" y="36065"/>
                    <a:pt x="85535" y="36005"/>
                    <a:pt x="85475" y="35969"/>
                  </a:cubicBezTo>
                  <a:cubicBezTo>
                    <a:pt x="84868" y="35553"/>
                    <a:pt x="84237" y="35136"/>
                    <a:pt x="83630" y="34719"/>
                  </a:cubicBezTo>
                  <a:cubicBezTo>
                    <a:pt x="81189" y="33052"/>
                    <a:pt x="78760" y="31385"/>
                    <a:pt x="76319" y="29742"/>
                  </a:cubicBezTo>
                  <a:cubicBezTo>
                    <a:pt x="76236" y="29683"/>
                    <a:pt x="76117" y="29695"/>
                    <a:pt x="75974" y="29659"/>
                  </a:cubicBezTo>
                  <a:cubicBezTo>
                    <a:pt x="76069" y="30671"/>
                    <a:pt x="75581" y="31254"/>
                    <a:pt x="74783" y="31600"/>
                  </a:cubicBezTo>
                  <a:cubicBezTo>
                    <a:pt x="74307" y="31802"/>
                    <a:pt x="73855" y="32028"/>
                    <a:pt x="73331" y="32183"/>
                  </a:cubicBezTo>
                  <a:cubicBezTo>
                    <a:pt x="71664" y="32671"/>
                    <a:pt x="70009" y="33231"/>
                    <a:pt x="68378" y="33802"/>
                  </a:cubicBezTo>
                  <a:cubicBezTo>
                    <a:pt x="65878" y="34648"/>
                    <a:pt x="63389" y="35553"/>
                    <a:pt x="60877" y="36374"/>
                  </a:cubicBezTo>
                  <a:cubicBezTo>
                    <a:pt x="59591" y="36791"/>
                    <a:pt x="58281" y="37088"/>
                    <a:pt x="56984" y="37493"/>
                  </a:cubicBezTo>
                  <a:cubicBezTo>
                    <a:pt x="55722" y="37898"/>
                    <a:pt x="54412" y="38136"/>
                    <a:pt x="53221" y="38803"/>
                  </a:cubicBezTo>
                  <a:cubicBezTo>
                    <a:pt x="52793" y="39053"/>
                    <a:pt x="52269" y="39172"/>
                    <a:pt x="51792" y="39327"/>
                  </a:cubicBezTo>
                  <a:cubicBezTo>
                    <a:pt x="50078" y="39863"/>
                    <a:pt x="48375" y="40339"/>
                    <a:pt x="46673" y="40898"/>
                  </a:cubicBezTo>
                  <a:cubicBezTo>
                    <a:pt x="44506" y="41625"/>
                    <a:pt x="42339" y="42422"/>
                    <a:pt x="40172" y="43173"/>
                  </a:cubicBezTo>
                  <a:cubicBezTo>
                    <a:pt x="40065" y="43208"/>
                    <a:pt x="39946" y="43232"/>
                    <a:pt x="39839" y="43268"/>
                  </a:cubicBezTo>
                  <a:cubicBezTo>
                    <a:pt x="39827" y="43232"/>
                    <a:pt x="39827" y="43196"/>
                    <a:pt x="39815" y="43161"/>
                  </a:cubicBezTo>
                  <a:cubicBezTo>
                    <a:pt x="41232" y="42672"/>
                    <a:pt x="42637" y="42161"/>
                    <a:pt x="44053" y="41684"/>
                  </a:cubicBezTo>
                  <a:cubicBezTo>
                    <a:pt x="45470" y="41196"/>
                    <a:pt x="46887" y="40708"/>
                    <a:pt x="48316" y="40244"/>
                  </a:cubicBezTo>
                  <a:cubicBezTo>
                    <a:pt x="49721" y="39779"/>
                    <a:pt x="51173" y="39363"/>
                    <a:pt x="52578" y="38934"/>
                  </a:cubicBezTo>
                  <a:cubicBezTo>
                    <a:pt x="47578" y="40101"/>
                    <a:pt x="42779" y="41899"/>
                    <a:pt x="37934" y="43589"/>
                  </a:cubicBezTo>
                  <a:cubicBezTo>
                    <a:pt x="37815" y="43637"/>
                    <a:pt x="37695" y="43685"/>
                    <a:pt x="37541" y="43744"/>
                  </a:cubicBezTo>
                  <a:cubicBezTo>
                    <a:pt x="37624" y="43756"/>
                    <a:pt x="37660" y="43768"/>
                    <a:pt x="37684" y="43756"/>
                  </a:cubicBezTo>
                  <a:cubicBezTo>
                    <a:pt x="39124" y="43565"/>
                    <a:pt x="40589" y="43387"/>
                    <a:pt x="42029" y="43173"/>
                  </a:cubicBezTo>
                  <a:cubicBezTo>
                    <a:pt x="45363" y="42696"/>
                    <a:pt x="48697" y="42220"/>
                    <a:pt x="52031" y="41732"/>
                  </a:cubicBezTo>
                  <a:cubicBezTo>
                    <a:pt x="53519" y="41506"/>
                    <a:pt x="54995" y="41327"/>
                    <a:pt x="56472" y="41065"/>
                  </a:cubicBezTo>
                  <a:cubicBezTo>
                    <a:pt x="59031" y="40601"/>
                    <a:pt x="61567" y="40065"/>
                    <a:pt x="64127" y="39625"/>
                  </a:cubicBezTo>
                  <a:cubicBezTo>
                    <a:pt x="66735" y="39160"/>
                    <a:pt x="69354" y="38743"/>
                    <a:pt x="71962" y="38303"/>
                  </a:cubicBezTo>
                  <a:cubicBezTo>
                    <a:pt x="76534" y="37565"/>
                    <a:pt x="81070" y="36827"/>
                    <a:pt x="85606" y="36076"/>
                  </a:cubicBezTo>
                  <a:close/>
                  <a:moveTo>
                    <a:pt x="30540" y="36255"/>
                  </a:moveTo>
                  <a:cubicBezTo>
                    <a:pt x="30540" y="36291"/>
                    <a:pt x="30528" y="36326"/>
                    <a:pt x="30528" y="36362"/>
                  </a:cubicBezTo>
                  <a:cubicBezTo>
                    <a:pt x="30397" y="36326"/>
                    <a:pt x="30254" y="36315"/>
                    <a:pt x="30135" y="36267"/>
                  </a:cubicBezTo>
                  <a:cubicBezTo>
                    <a:pt x="29230" y="35886"/>
                    <a:pt x="28325" y="35493"/>
                    <a:pt x="27420" y="35100"/>
                  </a:cubicBezTo>
                  <a:cubicBezTo>
                    <a:pt x="27325" y="35053"/>
                    <a:pt x="27218" y="34993"/>
                    <a:pt x="27123" y="34993"/>
                  </a:cubicBezTo>
                  <a:cubicBezTo>
                    <a:pt x="26408" y="35053"/>
                    <a:pt x="25694" y="35124"/>
                    <a:pt x="24980" y="35195"/>
                  </a:cubicBezTo>
                  <a:lnTo>
                    <a:pt x="24980" y="35255"/>
                  </a:lnTo>
                  <a:cubicBezTo>
                    <a:pt x="25480" y="35469"/>
                    <a:pt x="25992" y="35684"/>
                    <a:pt x="26492" y="35898"/>
                  </a:cubicBezTo>
                  <a:cubicBezTo>
                    <a:pt x="26480" y="35945"/>
                    <a:pt x="26468" y="35969"/>
                    <a:pt x="26444" y="36017"/>
                  </a:cubicBezTo>
                  <a:cubicBezTo>
                    <a:pt x="26373" y="36005"/>
                    <a:pt x="26301" y="36005"/>
                    <a:pt x="26242" y="35969"/>
                  </a:cubicBezTo>
                  <a:cubicBezTo>
                    <a:pt x="25718" y="35767"/>
                    <a:pt x="25218" y="35553"/>
                    <a:pt x="24682" y="35362"/>
                  </a:cubicBezTo>
                  <a:cubicBezTo>
                    <a:pt x="24468" y="35291"/>
                    <a:pt x="24229" y="35291"/>
                    <a:pt x="24003" y="35243"/>
                  </a:cubicBezTo>
                  <a:cubicBezTo>
                    <a:pt x="23991" y="35291"/>
                    <a:pt x="23991" y="35314"/>
                    <a:pt x="23979" y="35362"/>
                  </a:cubicBezTo>
                  <a:lnTo>
                    <a:pt x="27682" y="36969"/>
                  </a:lnTo>
                  <a:lnTo>
                    <a:pt x="27635" y="37100"/>
                  </a:lnTo>
                  <a:cubicBezTo>
                    <a:pt x="27504" y="37077"/>
                    <a:pt x="27373" y="37041"/>
                    <a:pt x="27242" y="36993"/>
                  </a:cubicBezTo>
                  <a:cubicBezTo>
                    <a:pt x="26051" y="36493"/>
                    <a:pt x="24872" y="35969"/>
                    <a:pt x="23682" y="35481"/>
                  </a:cubicBezTo>
                  <a:cubicBezTo>
                    <a:pt x="23467" y="35386"/>
                    <a:pt x="23206" y="35410"/>
                    <a:pt x="22979" y="35362"/>
                  </a:cubicBezTo>
                  <a:cubicBezTo>
                    <a:pt x="22967" y="35410"/>
                    <a:pt x="22956" y="35457"/>
                    <a:pt x="22956" y="35493"/>
                  </a:cubicBezTo>
                  <a:cubicBezTo>
                    <a:pt x="24896" y="36374"/>
                    <a:pt x="26837" y="37267"/>
                    <a:pt x="28790" y="38148"/>
                  </a:cubicBezTo>
                  <a:cubicBezTo>
                    <a:pt x="28766" y="38184"/>
                    <a:pt x="28754" y="38220"/>
                    <a:pt x="28742" y="38267"/>
                  </a:cubicBezTo>
                  <a:cubicBezTo>
                    <a:pt x="28635" y="38220"/>
                    <a:pt x="28516" y="38208"/>
                    <a:pt x="28409" y="38148"/>
                  </a:cubicBezTo>
                  <a:cubicBezTo>
                    <a:pt x="26551" y="37291"/>
                    <a:pt x="24706" y="36434"/>
                    <a:pt x="22848" y="35588"/>
                  </a:cubicBezTo>
                  <a:cubicBezTo>
                    <a:pt x="22670" y="35493"/>
                    <a:pt x="22444" y="35493"/>
                    <a:pt x="22241" y="35457"/>
                  </a:cubicBezTo>
                  <a:lnTo>
                    <a:pt x="22194" y="35588"/>
                  </a:lnTo>
                  <a:cubicBezTo>
                    <a:pt x="23682" y="36267"/>
                    <a:pt x="25170" y="36946"/>
                    <a:pt x="26658" y="37624"/>
                  </a:cubicBezTo>
                  <a:cubicBezTo>
                    <a:pt x="26646" y="37648"/>
                    <a:pt x="26623" y="37684"/>
                    <a:pt x="26611" y="37731"/>
                  </a:cubicBezTo>
                  <a:cubicBezTo>
                    <a:pt x="26444" y="37672"/>
                    <a:pt x="26265" y="37624"/>
                    <a:pt x="26111" y="37553"/>
                  </a:cubicBezTo>
                  <a:cubicBezTo>
                    <a:pt x="24753" y="36922"/>
                    <a:pt x="23396" y="36279"/>
                    <a:pt x="22027" y="35672"/>
                  </a:cubicBezTo>
                  <a:cubicBezTo>
                    <a:pt x="21824" y="35588"/>
                    <a:pt x="21586" y="35588"/>
                    <a:pt x="21360" y="35541"/>
                  </a:cubicBezTo>
                  <a:cubicBezTo>
                    <a:pt x="21348" y="35588"/>
                    <a:pt x="21348" y="35612"/>
                    <a:pt x="21324" y="35660"/>
                  </a:cubicBezTo>
                  <a:cubicBezTo>
                    <a:pt x="21955" y="35981"/>
                    <a:pt x="22575" y="36303"/>
                    <a:pt x="23206" y="36624"/>
                  </a:cubicBezTo>
                  <a:cubicBezTo>
                    <a:pt x="23194" y="36672"/>
                    <a:pt x="23170" y="36696"/>
                    <a:pt x="23158" y="36743"/>
                  </a:cubicBezTo>
                  <a:cubicBezTo>
                    <a:pt x="23039" y="36719"/>
                    <a:pt x="22908" y="36696"/>
                    <a:pt x="22801" y="36648"/>
                  </a:cubicBezTo>
                  <a:cubicBezTo>
                    <a:pt x="22194" y="36350"/>
                    <a:pt x="21598" y="36029"/>
                    <a:pt x="21003" y="35731"/>
                  </a:cubicBezTo>
                  <a:cubicBezTo>
                    <a:pt x="20872" y="35672"/>
                    <a:pt x="20705" y="35660"/>
                    <a:pt x="20539" y="35624"/>
                  </a:cubicBezTo>
                  <a:cubicBezTo>
                    <a:pt x="20527" y="35660"/>
                    <a:pt x="20527" y="35684"/>
                    <a:pt x="20515" y="35731"/>
                  </a:cubicBezTo>
                  <a:cubicBezTo>
                    <a:pt x="21777" y="36350"/>
                    <a:pt x="23039" y="36958"/>
                    <a:pt x="24289" y="37553"/>
                  </a:cubicBezTo>
                  <a:cubicBezTo>
                    <a:pt x="24277" y="37589"/>
                    <a:pt x="24265" y="37624"/>
                    <a:pt x="24241" y="37672"/>
                  </a:cubicBezTo>
                  <a:cubicBezTo>
                    <a:pt x="24099" y="37624"/>
                    <a:pt x="23944" y="37589"/>
                    <a:pt x="23813" y="37541"/>
                  </a:cubicBezTo>
                  <a:cubicBezTo>
                    <a:pt x="22622" y="36981"/>
                    <a:pt x="21443" y="36422"/>
                    <a:pt x="20253" y="35850"/>
                  </a:cubicBezTo>
                  <a:cubicBezTo>
                    <a:pt x="20122" y="35791"/>
                    <a:pt x="19991" y="35767"/>
                    <a:pt x="19836" y="35731"/>
                  </a:cubicBezTo>
                  <a:cubicBezTo>
                    <a:pt x="20122" y="35969"/>
                    <a:pt x="20431" y="36124"/>
                    <a:pt x="20729" y="36303"/>
                  </a:cubicBezTo>
                  <a:cubicBezTo>
                    <a:pt x="22741" y="37493"/>
                    <a:pt x="24861" y="38470"/>
                    <a:pt x="27004" y="39398"/>
                  </a:cubicBezTo>
                  <a:cubicBezTo>
                    <a:pt x="27313" y="39529"/>
                    <a:pt x="27635" y="39672"/>
                    <a:pt x="27980" y="39744"/>
                  </a:cubicBezTo>
                  <a:cubicBezTo>
                    <a:pt x="29718" y="40077"/>
                    <a:pt x="31445" y="40041"/>
                    <a:pt x="33159" y="39541"/>
                  </a:cubicBezTo>
                  <a:cubicBezTo>
                    <a:pt x="34933" y="39041"/>
                    <a:pt x="36683" y="38470"/>
                    <a:pt x="38446" y="37922"/>
                  </a:cubicBezTo>
                  <a:cubicBezTo>
                    <a:pt x="38969" y="37755"/>
                    <a:pt x="39481" y="37565"/>
                    <a:pt x="40112" y="37362"/>
                  </a:cubicBezTo>
                  <a:cubicBezTo>
                    <a:pt x="39577" y="37136"/>
                    <a:pt x="39148" y="36958"/>
                    <a:pt x="38707" y="36779"/>
                  </a:cubicBezTo>
                  <a:cubicBezTo>
                    <a:pt x="38731" y="36743"/>
                    <a:pt x="38743" y="36707"/>
                    <a:pt x="38755" y="36672"/>
                  </a:cubicBezTo>
                  <a:cubicBezTo>
                    <a:pt x="38850" y="36707"/>
                    <a:pt x="38934" y="36719"/>
                    <a:pt x="39029" y="36743"/>
                  </a:cubicBezTo>
                  <a:cubicBezTo>
                    <a:pt x="39339" y="36862"/>
                    <a:pt x="39648" y="37005"/>
                    <a:pt x="39958" y="37124"/>
                  </a:cubicBezTo>
                  <a:cubicBezTo>
                    <a:pt x="40398" y="37279"/>
                    <a:pt x="40541" y="37267"/>
                    <a:pt x="40970" y="36981"/>
                  </a:cubicBezTo>
                  <a:cubicBezTo>
                    <a:pt x="40172" y="36600"/>
                    <a:pt x="39386" y="36231"/>
                    <a:pt x="38588" y="35850"/>
                  </a:cubicBezTo>
                  <a:cubicBezTo>
                    <a:pt x="38612" y="35815"/>
                    <a:pt x="38636" y="35767"/>
                    <a:pt x="38648" y="35731"/>
                  </a:cubicBezTo>
                  <a:cubicBezTo>
                    <a:pt x="38755" y="35767"/>
                    <a:pt x="38862" y="35815"/>
                    <a:pt x="38946" y="35838"/>
                  </a:cubicBezTo>
                  <a:cubicBezTo>
                    <a:pt x="39624" y="36148"/>
                    <a:pt x="40303" y="36446"/>
                    <a:pt x="40958" y="36791"/>
                  </a:cubicBezTo>
                  <a:cubicBezTo>
                    <a:pt x="41374" y="37017"/>
                    <a:pt x="41684" y="36779"/>
                    <a:pt x="42077" y="36660"/>
                  </a:cubicBezTo>
                  <a:cubicBezTo>
                    <a:pt x="41470" y="36350"/>
                    <a:pt x="40910" y="36076"/>
                    <a:pt x="40362" y="35791"/>
                  </a:cubicBezTo>
                  <a:cubicBezTo>
                    <a:pt x="40374" y="35755"/>
                    <a:pt x="40410" y="35719"/>
                    <a:pt x="40422" y="35672"/>
                  </a:cubicBezTo>
                  <a:cubicBezTo>
                    <a:pt x="40517" y="35707"/>
                    <a:pt x="40601" y="35755"/>
                    <a:pt x="40696" y="35791"/>
                  </a:cubicBezTo>
                  <a:cubicBezTo>
                    <a:pt x="41053" y="35969"/>
                    <a:pt x="41434" y="36124"/>
                    <a:pt x="41779" y="36350"/>
                  </a:cubicBezTo>
                  <a:cubicBezTo>
                    <a:pt x="42256" y="36660"/>
                    <a:pt x="42684" y="36517"/>
                    <a:pt x="43149" y="36267"/>
                  </a:cubicBezTo>
                  <a:cubicBezTo>
                    <a:pt x="42779" y="36124"/>
                    <a:pt x="42434" y="35993"/>
                    <a:pt x="42089" y="35838"/>
                  </a:cubicBezTo>
                  <a:cubicBezTo>
                    <a:pt x="42101" y="35815"/>
                    <a:pt x="42125" y="35767"/>
                    <a:pt x="42136" y="35731"/>
                  </a:cubicBezTo>
                  <a:cubicBezTo>
                    <a:pt x="42422" y="35838"/>
                    <a:pt x="42720" y="35934"/>
                    <a:pt x="42982" y="36065"/>
                  </a:cubicBezTo>
                  <a:cubicBezTo>
                    <a:pt x="43399" y="36291"/>
                    <a:pt x="43744" y="36112"/>
                    <a:pt x="44113" y="35934"/>
                  </a:cubicBezTo>
                  <a:cubicBezTo>
                    <a:pt x="43827" y="35815"/>
                    <a:pt x="43577" y="35707"/>
                    <a:pt x="43327" y="35588"/>
                  </a:cubicBezTo>
                  <a:cubicBezTo>
                    <a:pt x="43589" y="35612"/>
                    <a:pt x="43827" y="35719"/>
                    <a:pt x="44089" y="35791"/>
                  </a:cubicBezTo>
                  <a:cubicBezTo>
                    <a:pt x="44220" y="35838"/>
                    <a:pt x="44387" y="35850"/>
                    <a:pt x="44506" y="35815"/>
                  </a:cubicBezTo>
                  <a:cubicBezTo>
                    <a:pt x="48983" y="34291"/>
                    <a:pt x="53459" y="32755"/>
                    <a:pt x="57936" y="31231"/>
                  </a:cubicBezTo>
                  <a:cubicBezTo>
                    <a:pt x="58031" y="31195"/>
                    <a:pt x="58103" y="31147"/>
                    <a:pt x="58198" y="31123"/>
                  </a:cubicBezTo>
                  <a:cubicBezTo>
                    <a:pt x="58198" y="31112"/>
                    <a:pt x="58174" y="31088"/>
                    <a:pt x="58174" y="31076"/>
                  </a:cubicBezTo>
                  <a:cubicBezTo>
                    <a:pt x="56626" y="31183"/>
                    <a:pt x="55079" y="31302"/>
                    <a:pt x="53531" y="31409"/>
                  </a:cubicBezTo>
                  <a:lnTo>
                    <a:pt x="53531" y="31457"/>
                  </a:lnTo>
                  <a:cubicBezTo>
                    <a:pt x="53805" y="31600"/>
                    <a:pt x="54067" y="31719"/>
                    <a:pt x="54340" y="31850"/>
                  </a:cubicBezTo>
                  <a:cubicBezTo>
                    <a:pt x="54031" y="31802"/>
                    <a:pt x="53745" y="31707"/>
                    <a:pt x="53471" y="31564"/>
                  </a:cubicBezTo>
                  <a:cubicBezTo>
                    <a:pt x="53197" y="31421"/>
                    <a:pt x="52900" y="31385"/>
                    <a:pt x="52519" y="31493"/>
                  </a:cubicBezTo>
                  <a:cubicBezTo>
                    <a:pt x="52864" y="31659"/>
                    <a:pt x="53138" y="31790"/>
                    <a:pt x="53412" y="31921"/>
                  </a:cubicBezTo>
                  <a:cubicBezTo>
                    <a:pt x="52793" y="31885"/>
                    <a:pt x="52304" y="31314"/>
                    <a:pt x="51554" y="31552"/>
                  </a:cubicBezTo>
                  <a:cubicBezTo>
                    <a:pt x="51983" y="31778"/>
                    <a:pt x="52376" y="31981"/>
                    <a:pt x="52745" y="32195"/>
                  </a:cubicBezTo>
                  <a:cubicBezTo>
                    <a:pt x="52733" y="32219"/>
                    <a:pt x="52721" y="32266"/>
                    <a:pt x="52685" y="32302"/>
                  </a:cubicBezTo>
                  <a:cubicBezTo>
                    <a:pt x="52340" y="32124"/>
                    <a:pt x="51983" y="31969"/>
                    <a:pt x="51661" y="31778"/>
                  </a:cubicBezTo>
                  <a:cubicBezTo>
                    <a:pt x="51292" y="31552"/>
                    <a:pt x="50911" y="31528"/>
                    <a:pt x="50411" y="31612"/>
                  </a:cubicBezTo>
                  <a:cubicBezTo>
                    <a:pt x="51019" y="31969"/>
                    <a:pt x="51554" y="32278"/>
                    <a:pt x="52090" y="32576"/>
                  </a:cubicBezTo>
                  <a:lnTo>
                    <a:pt x="52042" y="32671"/>
                  </a:lnTo>
                  <a:cubicBezTo>
                    <a:pt x="51947" y="32624"/>
                    <a:pt x="51828" y="32600"/>
                    <a:pt x="51721" y="32552"/>
                  </a:cubicBezTo>
                  <a:cubicBezTo>
                    <a:pt x="51292" y="32314"/>
                    <a:pt x="50852" y="32088"/>
                    <a:pt x="50459" y="31802"/>
                  </a:cubicBezTo>
                  <a:cubicBezTo>
                    <a:pt x="50042" y="31504"/>
                    <a:pt x="49602" y="31659"/>
                    <a:pt x="49173" y="31719"/>
                  </a:cubicBezTo>
                  <a:cubicBezTo>
                    <a:pt x="49876" y="32112"/>
                    <a:pt x="50554" y="32516"/>
                    <a:pt x="51257" y="32921"/>
                  </a:cubicBezTo>
                  <a:lnTo>
                    <a:pt x="51209" y="33017"/>
                  </a:lnTo>
                  <a:cubicBezTo>
                    <a:pt x="51114" y="32969"/>
                    <a:pt x="50995" y="32921"/>
                    <a:pt x="50899" y="32874"/>
                  </a:cubicBezTo>
                  <a:cubicBezTo>
                    <a:pt x="50411" y="32612"/>
                    <a:pt x="49899" y="32362"/>
                    <a:pt x="49459" y="32040"/>
                  </a:cubicBezTo>
                  <a:cubicBezTo>
                    <a:pt x="49006" y="31731"/>
                    <a:pt x="48590" y="31707"/>
                    <a:pt x="48137" y="32040"/>
                  </a:cubicBezTo>
                  <a:cubicBezTo>
                    <a:pt x="48756" y="32386"/>
                    <a:pt x="49387" y="32731"/>
                    <a:pt x="49995" y="33076"/>
                  </a:cubicBezTo>
                  <a:cubicBezTo>
                    <a:pt x="49983" y="33100"/>
                    <a:pt x="49959" y="33124"/>
                    <a:pt x="49959" y="33159"/>
                  </a:cubicBezTo>
                  <a:cubicBezTo>
                    <a:pt x="49864" y="33112"/>
                    <a:pt x="49745" y="33088"/>
                    <a:pt x="49637" y="33028"/>
                  </a:cubicBezTo>
                  <a:cubicBezTo>
                    <a:pt x="49161" y="32778"/>
                    <a:pt x="48673" y="32516"/>
                    <a:pt x="48185" y="32255"/>
                  </a:cubicBezTo>
                  <a:cubicBezTo>
                    <a:pt x="47947" y="32124"/>
                    <a:pt x="47756" y="32088"/>
                    <a:pt x="47506" y="32278"/>
                  </a:cubicBezTo>
                  <a:cubicBezTo>
                    <a:pt x="47756" y="32433"/>
                    <a:pt x="47994" y="32576"/>
                    <a:pt x="48232" y="32731"/>
                  </a:cubicBezTo>
                  <a:cubicBezTo>
                    <a:pt x="47947" y="32659"/>
                    <a:pt x="47709" y="32540"/>
                    <a:pt x="47470" y="32397"/>
                  </a:cubicBezTo>
                  <a:cubicBezTo>
                    <a:pt x="47173" y="32243"/>
                    <a:pt x="46970" y="32457"/>
                    <a:pt x="46637" y="32540"/>
                  </a:cubicBezTo>
                  <a:cubicBezTo>
                    <a:pt x="47197" y="32814"/>
                    <a:pt x="47637" y="33052"/>
                    <a:pt x="48090" y="33278"/>
                  </a:cubicBezTo>
                  <a:lnTo>
                    <a:pt x="48042" y="33374"/>
                  </a:lnTo>
                  <a:cubicBezTo>
                    <a:pt x="47649" y="33171"/>
                    <a:pt x="47256" y="33017"/>
                    <a:pt x="46863" y="32790"/>
                  </a:cubicBezTo>
                  <a:cubicBezTo>
                    <a:pt x="46554" y="32612"/>
                    <a:pt x="46292" y="32600"/>
                    <a:pt x="45970" y="32802"/>
                  </a:cubicBezTo>
                  <a:lnTo>
                    <a:pt x="47673" y="33790"/>
                  </a:lnTo>
                  <a:lnTo>
                    <a:pt x="47625" y="33874"/>
                  </a:lnTo>
                  <a:cubicBezTo>
                    <a:pt x="47518" y="33826"/>
                    <a:pt x="47435" y="33802"/>
                    <a:pt x="47328" y="33755"/>
                  </a:cubicBezTo>
                  <a:cubicBezTo>
                    <a:pt x="46947" y="33552"/>
                    <a:pt x="46554" y="33326"/>
                    <a:pt x="46173" y="33100"/>
                  </a:cubicBezTo>
                  <a:cubicBezTo>
                    <a:pt x="45637" y="32802"/>
                    <a:pt x="45601" y="32802"/>
                    <a:pt x="45006" y="33112"/>
                  </a:cubicBezTo>
                  <a:cubicBezTo>
                    <a:pt x="45637" y="33445"/>
                    <a:pt x="46244" y="33767"/>
                    <a:pt x="46851" y="34088"/>
                  </a:cubicBezTo>
                  <a:cubicBezTo>
                    <a:pt x="46839" y="34112"/>
                    <a:pt x="46839" y="34148"/>
                    <a:pt x="46828" y="34171"/>
                  </a:cubicBezTo>
                  <a:cubicBezTo>
                    <a:pt x="46708" y="34148"/>
                    <a:pt x="46566" y="34124"/>
                    <a:pt x="46470" y="34064"/>
                  </a:cubicBezTo>
                  <a:cubicBezTo>
                    <a:pt x="45970" y="33814"/>
                    <a:pt x="45482" y="33529"/>
                    <a:pt x="44994" y="33290"/>
                  </a:cubicBezTo>
                  <a:cubicBezTo>
                    <a:pt x="44815" y="33207"/>
                    <a:pt x="44601" y="33207"/>
                    <a:pt x="44411" y="33159"/>
                  </a:cubicBezTo>
                  <a:cubicBezTo>
                    <a:pt x="44399" y="33207"/>
                    <a:pt x="44387" y="33231"/>
                    <a:pt x="44387" y="33278"/>
                  </a:cubicBezTo>
                  <a:cubicBezTo>
                    <a:pt x="44625" y="33445"/>
                    <a:pt x="44863" y="33588"/>
                    <a:pt x="45101" y="33755"/>
                  </a:cubicBezTo>
                  <a:cubicBezTo>
                    <a:pt x="44565" y="33743"/>
                    <a:pt x="44161" y="33040"/>
                    <a:pt x="43530" y="33552"/>
                  </a:cubicBezTo>
                  <a:cubicBezTo>
                    <a:pt x="44172" y="33862"/>
                    <a:pt x="44780" y="34171"/>
                    <a:pt x="45411" y="34481"/>
                  </a:cubicBezTo>
                  <a:cubicBezTo>
                    <a:pt x="45399" y="34517"/>
                    <a:pt x="45375" y="34564"/>
                    <a:pt x="45363" y="34588"/>
                  </a:cubicBezTo>
                  <a:cubicBezTo>
                    <a:pt x="45244" y="34541"/>
                    <a:pt x="45113" y="34517"/>
                    <a:pt x="44994" y="34469"/>
                  </a:cubicBezTo>
                  <a:cubicBezTo>
                    <a:pt x="44482" y="34219"/>
                    <a:pt x="43970" y="33981"/>
                    <a:pt x="43470" y="33707"/>
                  </a:cubicBezTo>
                  <a:cubicBezTo>
                    <a:pt x="43160" y="33529"/>
                    <a:pt x="42898" y="33636"/>
                    <a:pt x="42565" y="33755"/>
                  </a:cubicBezTo>
                  <a:cubicBezTo>
                    <a:pt x="43041" y="33981"/>
                    <a:pt x="43458" y="34183"/>
                    <a:pt x="43875" y="34398"/>
                  </a:cubicBezTo>
                  <a:cubicBezTo>
                    <a:pt x="43863" y="34421"/>
                    <a:pt x="43839" y="34469"/>
                    <a:pt x="43827" y="34505"/>
                  </a:cubicBezTo>
                  <a:cubicBezTo>
                    <a:pt x="43089" y="34386"/>
                    <a:pt x="42494" y="33695"/>
                    <a:pt x="41565" y="33862"/>
                  </a:cubicBezTo>
                  <a:cubicBezTo>
                    <a:pt x="42291" y="34219"/>
                    <a:pt x="42934" y="34529"/>
                    <a:pt x="43577" y="34838"/>
                  </a:cubicBezTo>
                  <a:lnTo>
                    <a:pt x="43530" y="34981"/>
                  </a:lnTo>
                  <a:cubicBezTo>
                    <a:pt x="43410" y="34945"/>
                    <a:pt x="43268" y="34922"/>
                    <a:pt x="43160" y="34874"/>
                  </a:cubicBezTo>
                  <a:cubicBezTo>
                    <a:pt x="42267" y="34445"/>
                    <a:pt x="41374" y="33993"/>
                    <a:pt x="40470" y="33564"/>
                  </a:cubicBezTo>
                  <a:cubicBezTo>
                    <a:pt x="40303" y="33493"/>
                    <a:pt x="40101" y="33517"/>
                    <a:pt x="39898" y="33493"/>
                  </a:cubicBezTo>
                  <a:cubicBezTo>
                    <a:pt x="39898" y="33517"/>
                    <a:pt x="39886" y="33564"/>
                    <a:pt x="39886" y="33588"/>
                  </a:cubicBezTo>
                  <a:cubicBezTo>
                    <a:pt x="40398" y="33862"/>
                    <a:pt x="40910" y="34124"/>
                    <a:pt x="41422" y="34398"/>
                  </a:cubicBezTo>
                  <a:cubicBezTo>
                    <a:pt x="41398" y="34445"/>
                    <a:pt x="41386" y="34469"/>
                    <a:pt x="41363" y="34517"/>
                  </a:cubicBezTo>
                  <a:cubicBezTo>
                    <a:pt x="41255" y="34469"/>
                    <a:pt x="41172" y="34445"/>
                    <a:pt x="41065" y="34398"/>
                  </a:cubicBezTo>
                  <a:cubicBezTo>
                    <a:pt x="40636" y="34183"/>
                    <a:pt x="40184" y="33969"/>
                    <a:pt x="39755" y="33743"/>
                  </a:cubicBezTo>
                  <a:cubicBezTo>
                    <a:pt x="39398" y="33564"/>
                    <a:pt x="39350" y="33564"/>
                    <a:pt x="38934" y="33743"/>
                  </a:cubicBezTo>
                  <a:cubicBezTo>
                    <a:pt x="39839" y="34148"/>
                    <a:pt x="40732" y="34541"/>
                    <a:pt x="41613" y="34945"/>
                  </a:cubicBezTo>
                  <a:lnTo>
                    <a:pt x="41565" y="35041"/>
                  </a:lnTo>
                  <a:cubicBezTo>
                    <a:pt x="41446" y="34993"/>
                    <a:pt x="41315" y="34957"/>
                    <a:pt x="41196" y="34922"/>
                  </a:cubicBezTo>
                  <a:cubicBezTo>
                    <a:pt x="40482" y="34588"/>
                    <a:pt x="39743" y="34291"/>
                    <a:pt x="39041" y="33933"/>
                  </a:cubicBezTo>
                  <a:cubicBezTo>
                    <a:pt x="38636" y="33731"/>
                    <a:pt x="38267" y="33731"/>
                    <a:pt x="37791" y="33874"/>
                  </a:cubicBezTo>
                  <a:cubicBezTo>
                    <a:pt x="39100" y="34421"/>
                    <a:pt x="40351" y="34945"/>
                    <a:pt x="41613" y="35469"/>
                  </a:cubicBezTo>
                  <a:cubicBezTo>
                    <a:pt x="41601" y="35517"/>
                    <a:pt x="41589" y="35541"/>
                    <a:pt x="41565" y="35588"/>
                  </a:cubicBezTo>
                  <a:cubicBezTo>
                    <a:pt x="41434" y="35541"/>
                    <a:pt x="41291" y="35517"/>
                    <a:pt x="41148" y="35457"/>
                  </a:cubicBezTo>
                  <a:cubicBezTo>
                    <a:pt x="40005" y="34981"/>
                    <a:pt x="38862" y="34481"/>
                    <a:pt x="37719" y="34029"/>
                  </a:cubicBezTo>
                  <a:cubicBezTo>
                    <a:pt x="37457" y="33921"/>
                    <a:pt x="37148" y="33933"/>
                    <a:pt x="36862" y="33886"/>
                  </a:cubicBezTo>
                  <a:cubicBezTo>
                    <a:pt x="36850" y="33933"/>
                    <a:pt x="36850" y="33981"/>
                    <a:pt x="36838" y="34029"/>
                  </a:cubicBezTo>
                  <a:cubicBezTo>
                    <a:pt x="37362" y="34279"/>
                    <a:pt x="37874" y="34517"/>
                    <a:pt x="38386" y="34767"/>
                  </a:cubicBezTo>
                  <a:cubicBezTo>
                    <a:pt x="38374" y="34802"/>
                    <a:pt x="38350" y="34826"/>
                    <a:pt x="38338" y="34874"/>
                  </a:cubicBezTo>
                  <a:cubicBezTo>
                    <a:pt x="37957" y="34695"/>
                    <a:pt x="37517" y="34541"/>
                    <a:pt x="37160" y="34302"/>
                  </a:cubicBezTo>
                  <a:cubicBezTo>
                    <a:pt x="36612" y="33969"/>
                    <a:pt x="36064" y="34005"/>
                    <a:pt x="35457" y="34207"/>
                  </a:cubicBezTo>
                  <a:cubicBezTo>
                    <a:pt x="36410" y="34576"/>
                    <a:pt x="37374" y="34933"/>
                    <a:pt x="38326" y="35303"/>
                  </a:cubicBezTo>
                  <a:cubicBezTo>
                    <a:pt x="38315" y="35338"/>
                    <a:pt x="38315" y="35362"/>
                    <a:pt x="38291" y="35398"/>
                  </a:cubicBezTo>
                  <a:cubicBezTo>
                    <a:pt x="38219" y="35374"/>
                    <a:pt x="38148" y="35374"/>
                    <a:pt x="38088" y="35362"/>
                  </a:cubicBezTo>
                  <a:cubicBezTo>
                    <a:pt x="37303" y="35064"/>
                    <a:pt x="36493" y="34802"/>
                    <a:pt x="35707" y="34457"/>
                  </a:cubicBezTo>
                  <a:cubicBezTo>
                    <a:pt x="35255" y="34267"/>
                    <a:pt x="34826" y="34148"/>
                    <a:pt x="34338" y="34231"/>
                  </a:cubicBezTo>
                  <a:cubicBezTo>
                    <a:pt x="33731" y="34338"/>
                    <a:pt x="33112" y="34386"/>
                    <a:pt x="32421" y="34469"/>
                  </a:cubicBezTo>
                  <a:cubicBezTo>
                    <a:pt x="32719" y="34648"/>
                    <a:pt x="32921" y="34767"/>
                    <a:pt x="33135" y="34898"/>
                  </a:cubicBezTo>
                  <a:lnTo>
                    <a:pt x="33088" y="34993"/>
                  </a:lnTo>
                  <a:cubicBezTo>
                    <a:pt x="32909" y="34898"/>
                    <a:pt x="32731" y="34838"/>
                    <a:pt x="32564" y="34743"/>
                  </a:cubicBezTo>
                  <a:cubicBezTo>
                    <a:pt x="32254" y="34529"/>
                    <a:pt x="31945" y="34481"/>
                    <a:pt x="31564" y="34564"/>
                  </a:cubicBezTo>
                  <a:cubicBezTo>
                    <a:pt x="31230" y="34624"/>
                    <a:pt x="30861" y="34636"/>
                    <a:pt x="30528" y="34660"/>
                  </a:cubicBezTo>
                  <a:lnTo>
                    <a:pt x="30040" y="34707"/>
                  </a:lnTo>
                  <a:lnTo>
                    <a:pt x="30040" y="34767"/>
                  </a:lnTo>
                  <a:cubicBezTo>
                    <a:pt x="30397" y="34922"/>
                    <a:pt x="30730" y="35064"/>
                    <a:pt x="31087" y="35195"/>
                  </a:cubicBezTo>
                  <a:cubicBezTo>
                    <a:pt x="31076" y="35231"/>
                    <a:pt x="31076" y="35255"/>
                    <a:pt x="31064" y="35291"/>
                  </a:cubicBezTo>
                  <a:cubicBezTo>
                    <a:pt x="30290" y="35100"/>
                    <a:pt x="29587" y="34481"/>
                    <a:pt x="28682" y="34862"/>
                  </a:cubicBezTo>
                  <a:cubicBezTo>
                    <a:pt x="29230" y="35076"/>
                    <a:pt x="29742" y="35291"/>
                    <a:pt x="30254" y="35493"/>
                  </a:cubicBezTo>
                  <a:cubicBezTo>
                    <a:pt x="30778" y="35707"/>
                    <a:pt x="31314" y="35934"/>
                    <a:pt x="31838" y="36148"/>
                  </a:cubicBezTo>
                  <a:cubicBezTo>
                    <a:pt x="32326" y="36362"/>
                    <a:pt x="32850" y="36529"/>
                    <a:pt x="33278" y="36838"/>
                  </a:cubicBezTo>
                  <a:cubicBezTo>
                    <a:pt x="33147" y="36850"/>
                    <a:pt x="33028" y="36827"/>
                    <a:pt x="32909" y="36779"/>
                  </a:cubicBezTo>
                  <a:cubicBezTo>
                    <a:pt x="31421" y="36184"/>
                    <a:pt x="29944" y="35553"/>
                    <a:pt x="28456" y="34981"/>
                  </a:cubicBezTo>
                  <a:cubicBezTo>
                    <a:pt x="28218" y="34886"/>
                    <a:pt x="27932" y="34898"/>
                    <a:pt x="27670" y="34874"/>
                  </a:cubicBezTo>
                  <a:cubicBezTo>
                    <a:pt x="27670" y="34922"/>
                    <a:pt x="27658" y="34945"/>
                    <a:pt x="27658" y="34993"/>
                  </a:cubicBezTo>
                  <a:cubicBezTo>
                    <a:pt x="28587" y="35410"/>
                    <a:pt x="29575" y="35826"/>
                    <a:pt x="30540" y="36255"/>
                  </a:cubicBezTo>
                  <a:close/>
                  <a:moveTo>
                    <a:pt x="84427" y="42327"/>
                  </a:moveTo>
                  <a:cubicBezTo>
                    <a:pt x="82856" y="42530"/>
                    <a:pt x="81320" y="42756"/>
                    <a:pt x="79772" y="42923"/>
                  </a:cubicBezTo>
                  <a:cubicBezTo>
                    <a:pt x="76450" y="43268"/>
                    <a:pt x="73140" y="43565"/>
                    <a:pt x="69878" y="44304"/>
                  </a:cubicBezTo>
                  <a:cubicBezTo>
                    <a:pt x="69819" y="44316"/>
                    <a:pt x="69747" y="44304"/>
                    <a:pt x="69664" y="44292"/>
                  </a:cubicBezTo>
                  <a:cubicBezTo>
                    <a:pt x="69664" y="44256"/>
                    <a:pt x="69652" y="44232"/>
                    <a:pt x="69652" y="44196"/>
                  </a:cubicBezTo>
                  <a:cubicBezTo>
                    <a:pt x="69830" y="44137"/>
                    <a:pt x="70009" y="44066"/>
                    <a:pt x="70283" y="43982"/>
                  </a:cubicBezTo>
                  <a:cubicBezTo>
                    <a:pt x="69295" y="44125"/>
                    <a:pt x="68414" y="44280"/>
                    <a:pt x="67544" y="44399"/>
                  </a:cubicBezTo>
                  <a:cubicBezTo>
                    <a:pt x="65699" y="44649"/>
                    <a:pt x="63853" y="44839"/>
                    <a:pt x="62020" y="45125"/>
                  </a:cubicBezTo>
                  <a:cubicBezTo>
                    <a:pt x="58770" y="45625"/>
                    <a:pt x="55531" y="46185"/>
                    <a:pt x="52304" y="46733"/>
                  </a:cubicBezTo>
                  <a:cubicBezTo>
                    <a:pt x="50757" y="46994"/>
                    <a:pt x="49221" y="47328"/>
                    <a:pt x="47685" y="47578"/>
                  </a:cubicBezTo>
                  <a:cubicBezTo>
                    <a:pt x="44280" y="48126"/>
                    <a:pt x="40851" y="48649"/>
                    <a:pt x="37434" y="49197"/>
                  </a:cubicBezTo>
                  <a:cubicBezTo>
                    <a:pt x="34064" y="49733"/>
                    <a:pt x="30718" y="50304"/>
                    <a:pt x="27361" y="50840"/>
                  </a:cubicBezTo>
                  <a:cubicBezTo>
                    <a:pt x="24813" y="51257"/>
                    <a:pt x="22265" y="51638"/>
                    <a:pt x="19717" y="52043"/>
                  </a:cubicBezTo>
                  <a:cubicBezTo>
                    <a:pt x="19265" y="52114"/>
                    <a:pt x="19229" y="52162"/>
                    <a:pt x="19300" y="52626"/>
                  </a:cubicBezTo>
                  <a:cubicBezTo>
                    <a:pt x="19419" y="52614"/>
                    <a:pt x="19527" y="52590"/>
                    <a:pt x="19646" y="52578"/>
                  </a:cubicBezTo>
                  <a:cubicBezTo>
                    <a:pt x="20693" y="52400"/>
                    <a:pt x="21729" y="52197"/>
                    <a:pt x="22777" y="52055"/>
                  </a:cubicBezTo>
                  <a:cubicBezTo>
                    <a:pt x="24658" y="51816"/>
                    <a:pt x="26563" y="51674"/>
                    <a:pt x="28444" y="51400"/>
                  </a:cubicBezTo>
                  <a:cubicBezTo>
                    <a:pt x="31707" y="50924"/>
                    <a:pt x="34957" y="50376"/>
                    <a:pt x="38207" y="49852"/>
                  </a:cubicBezTo>
                  <a:cubicBezTo>
                    <a:pt x="38672" y="49781"/>
                    <a:pt x="39124" y="49709"/>
                    <a:pt x="39577" y="49638"/>
                  </a:cubicBezTo>
                  <a:cubicBezTo>
                    <a:pt x="39589" y="49661"/>
                    <a:pt x="39589" y="49697"/>
                    <a:pt x="39600" y="49733"/>
                  </a:cubicBezTo>
                  <a:cubicBezTo>
                    <a:pt x="39469" y="49769"/>
                    <a:pt x="39339" y="49816"/>
                    <a:pt x="39184" y="49828"/>
                  </a:cubicBezTo>
                  <a:cubicBezTo>
                    <a:pt x="37303" y="50162"/>
                    <a:pt x="35409" y="50435"/>
                    <a:pt x="33528" y="50793"/>
                  </a:cubicBezTo>
                  <a:cubicBezTo>
                    <a:pt x="30790" y="51305"/>
                    <a:pt x="28039" y="51721"/>
                    <a:pt x="25277" y="52019"/>
                  </a:cubicBezTo>
                  <a:cubicBezTo>
                    <a:pt x="23325" y="52221"/>
                    <a:pt x="21384" y="52555"/>
                    <a:pt x="19443" y="52817"/>
                  </a:cubicBezTo>
                  <a:cubicBezTo>
                    <a:pt x="19348" y="52840"/>
                    <a:pt x="19217" y="52888"/>
                    <a:pt x="19205" y="52948"/>
                  </a:cubicBezTo>
                  <a:cubicBezTo>
                    <a:pt x="19122" y="53210"/>
                    <a:pt x="19086" y="53483"/>
                    <a:pt x="19026" y="53769"/>
                  </a:cubicBezTo>
                  <a:cubicBezTo>
                    <a:pt x="19205" y="53745"/>
                    <a:pt x="19336" y="53710"/>
                    <a:pt x="19467" y="53698"/>
                  </a:cubicBezTo>
                  <a:cubicBezTo>
                    <a:pt x="22444" y="53186"/>
                    <a:pt x="25420" y="52686"/>
                    <a:pt x="28397" y="52197"/>
                  </a:cubicBezTo>
                  <a:cubicBezTo>
                    <a:pt x="30837" y="51793"/>
                    <a:pt x="33290" y="51495"/>
                    <a:pt x="35719" y="51031"/>
                  </a:cubicBezTo>
                  <a:cubicBezTo>
                    <a:pt x="40934" y="50054"/>
                    <a:pt x="46125" y="48971"/>
                    <a:pt x="51328" y="47983"/>
                  </a:cubicBezTo>
                  <a:cubicBezTo>
                    <a:pt x="53436" y="47578"/>
                    <a:pt x="55543" y="47316"/>
                    <a:pt x="57674" y="47042"/>
                  </a:cubicBezTo>
                  <a:cubicBezTo>
                    <a:pt x="60174" y="46721"/>
                    <a:pt x="62675" y="46447"/>
                    <a:pt x="65175" y="46137"/>
                  </a:cubicBezTo>
                  <a:cubicBezTo>
                    <a:pt x="65520" y="46090"/>
                    <a:pt x="65830" y="45887"/>
                    <a:pt x="66175" y="45875"/>
                  </a:cubicBezTo>
                  <a:cubicBezTo>
                    <a:pt x="68473" y="45792"/>
                    <a:pt x="70735" y="45339"/>
                    <a:pt x="72986" y="44887"/>
                  </a:cubicBezTo>
                  <a:cubicBezTo>
                    <a:pt x="76367" y="44232"/>
                    <a:pt x="79760" y="43732"/>
                    <a:pt x="83154" y="43256"/>
                  </a:cubicBezTo>
                  <a:cubicBezTo>
                    <a:pt x="83570" y="43196"/>
                    <a:pt x="83987" y="43137"/>
                    <a:pt x="84332" y="43089"/>
                  </a:cubicBezTo>
                  <a:cubicBezTo>
                    <a:pt x="84368" y="42792"/>
                    <a:pt x="84404" y="42542"/>
                    <a:pt x="84427" y="42327"/>
                  </a:cubicBezTo>
                  <a:close/>
                  <a:moveTo>
                    <a:pt x="73926" y="22194"/>
                  </a:moveTo>
                  <a:cubicBezTo>
                    <a:pt x="74355" y="22730"/>
                    <a:pt x="74772" y="23230"/>
                    <a:pt x="75176" y="23754"/>
                  </a:cubicBezTo>
                  <a:cubicBezTo>
                    <a:pt x="75141" y="23789"/>
                    <a:pt x="75117" y="23801"/>
                    <a:pt x="75069" y="23825"/>
                  </a:cubicBezTo>
                  <a:cubicBezTo>
                    <a:pt x="74712" y="23396"/>
                    <a:pt x="74331" y="22980"/>
                    <a:pt x="73998" y="22515"/>
                  </a:cubicBezTo>
                  <a:cubicBezTo>
                    <a:pt x="73771" y="22194"/>
                    <a:pt x="73569" y="22218"/>
                    <a:pt x="73236" y="22444"/>
                  </a:cubicBezTo>
                  <a:cubicBezTo>
                    <a:pt x="73998" y="23134"/>
                    <a:pt x="74736" y="23789"/>
                    <a:pt x="75474" y="24456"/>
                  </a:cubicBezTo>
                  <a:cubicBezTo>
                    <a:pt x="75307" y="24408"/>
                    <a:pt x="75188" y="24337"/>
                    <a:pt x="75081" y="24242"/>
                  </a:cubicBezTo>
                  <a:lnTo>
                    <a:pt x="73295" y="22634"/>
                  </a:lnTo>
                  <a:cubicBezTo>
                    <a:pt x="73224" y="22563"/>
                    <a:pt x="73093" y="22456"/>
                    <a:pt x="73009" y="22491"/>
                  </a:cubicBezTo>
                  <a:cubicBezTo>
                    <a:pt x="72712" y="22575"/>
                    <a:pt x="72414" y="22694"/>
                    <a:pt x="72105" y="22813"/>
                  </a:cubicBezTo>
                  <a:cubicBezTo>
                    <a:pt x="72521" y="23396"/>
                    <a:pt x="72914" y="23944"/>
                    <a:pt x="73295" y="24480"/>
                  </a:cubicBezTo>
                  <a:cubicBezTo>
                    <a:pt x="73248" y="24516"/>
                    <a:pt x="73224" y="24539"/>
                    <a:pt x="73176" y="24575"/>
                  </a:cubicBezTo>
                  <a:cubicBezTo>
                    <a:pt x="73105" y="24504"/>
                    <a:pt x="73033" y="24420"/>
                    <a:pt x="72974" y="24337"/>
                  </a:cubicBezTo>
                  <a:cubicBezTo>
                    <a:pt x="72676" y="23920"/>
                    <a:pt x="72355" y="23515"/>
                    <a:pt x="72057" y="23099"/>
                  </a:cubicBezTo>
                  <a:cubicBezTo>
                    <a:pt x="71866" y="22825"/>
                    <a:pt x="71854" y="22825"/>
                    <a:pt x="71557" y="23051"/>
                  </a:cubicBezTo>
                  <a:cubicBezTo>
                    <a:pt x="71866" y="23420"/>
                    <a:pt x="72188" y="23777"/>
                    <a:pt x="72497" y="24158"/>
                  </a:cubicBezTo>
                  <a:lnTo>
                    <a:pt x="72414" y="24230"/>
                  </a:lnTo>
                  <a:cubicBezTo>
                    <a:pt x="72331" y="24158"/>
                    <a:pt x="72224" y="24075"/>
                    <a:pt x="72152" y="23992"/>
                  </a:cubicBezTo>
                  <a:cubicBezTo>
                    <a:pt x="71950" y="23765"/>
                    <a:pt x="71735" y="23539"/>
                    <a:pt x="71557" y="23301"/>
                  </a:cubicBezTo>
                  <a:cubicBezTo>
                    <a:pt x="71402" y="23099"/>
                    <a:pt x="71259" y="23051"/>
                    <a:pt x="71033" y="23170"/>
                  </a:cubicBezTo>
                  <a:cubicBezTo>
                    <a:pt x="70914" y="23230"/>
                    <a:pt x="70795" y="23265"/>
                    <a:pt x="70652" y="23325"/>
                  </a:cubicBezTo>
                  <a:cubicBezTo>
                    <a:pt x="71128" y="23777"/>
                    <a:pt x="71604" y="24230"/>
                    <a:pt x="72057" y="24658"/>
                  </a:cubicBezTo>
                  <a:cubicBezTo>
                    <a:pt x="72045" y="24694"/>
                    <a:pt x="72021" y="24706"/>
                    <a:pt x="71997" y="24730"/>
                  </a:cubicBezTo>
                  <a:cubicBezTo>
                    <a:pt x="71914" y="24658"/>
                    <a:pt x="71807" y="24599"/>
                    <a:pt x="71724" y="24527"/>
                  </a:cubicBezTo>
                  <a:cubicBezTo>
                    <a:pt x="71426" y="24254"/>
                    <a:pt x="71140" y="23992"/>
                    <a:pt x="70854" y="23718"/>
                  </a:cubicBezTo>
                  <a:cubicBezTo>
                    <a:pt x="70426" y="23325"/>
                    <a:pt x="70426" y="23325"/>
                    <a:pt x="69783" y="23670"/>
                  </a:cubicBezTo>
                  <a:cubicBezTo>
                    <a:pt x="69961" y="23801"/>
                    <a:pt x="70116" y="23920"/>
                    <a:pt x="70259" y="24039"/>
                  </a:cubicBezTo>
                  <a:cubicBezTo>
                    <a:pt x="70128" y="23980"/>
                    <a:pt x="70021" y="23873"/>
                    <a:pt x="69902" y="23801"/>
                  </a:cubicBezTo>
                  <a:cubicBezTo>
                    <a:pt x="69819" y="23742"/>
                    <a:pt x="69699" y="23646"/>
                    <a:pt x="69628" y="23682"/>
                  </a:cubicBezTo>
                  <a:cubicBezTo>
                    <a:pt x="69187" y="23813"/>
                    <a:pt x="68771" y="23992"/>
                    <a:pt x="68295" y="24170"/>
                  </a:cubicBezTo>
                  <a:cubicBezTo>
                    <a:pt x="68937" y="24754"/>
                    <a:pt x="69533" y="25289"/>
                    <a:pt x="70116" y="25825"/>
                  </a:cubicBezTo>
                  <a:cubicBezTo>
                    <a:pt x="70080" y="25849"/>
                    <a:pt x="70069" y="25885"/>
                    <a:pt x="70045" y="25909"/>
                  </a:cubicBezTo>
                  <a:cubicBezTo>
                    <a:pt x="69938" y="25837"/>
                    <a:pt x="69830" y="25778"/>
                    <a:pt x="69747" y="25706"/>
                  </a:cubicBezTo>
                  <a:cubicBezTo>
                    <a:pt x="69247" y="25278"/>
                    <a:pt x="68771" y="24837"/>
                    <a:pt x="68271" y="24420"/>
                  </a:cubicBezTo>
                  <a:cubicBezTo>
                    <a:pt x="68164" y="24349"/>
                    <a:pt x="67973" y="24301"/>
                    <a:pt x="67854" y="24337"/>
                  </a:cubicBezTo>
                  <a:cubicBezTo>
                    <a:pt x="67402" y="24468"/>
                    <a:pt x="66961" y="24646"/>
                    <a:pt x="66532" y="24825"/>
                  </a:cubicBezTo>
                  <a:cubicBezTo>
                    <a:pt x="66139" y="24980"/>
                    <a:pt x="66116" y="25111"/>
                    <a:pt x="66437" y="25361"/>
                  </a:cubicBezTo>
                  <a:cubicBezTo>
                    <a:pt x="66925" y="25730"/>
                    <a:pt x="67449" y="26111"/>
                    <a:pt x="67937" y="26468"/>
                  </a:cubicBezTo>
                  <a:cubicBezTo>
                    <a:pt x="67342" y="26170"/>
                    <a:pt x="66782" y="25825"/>
                    <a:pt x="66235" y="25432"/>
                  </a:cubicBezTo>
                  <a:cubicBezTo>
                    <a:pt x="65794" y="25135"/>
                    <a:pt x="65473" y="25111"/>
                    <a:pt x="65056" y="25420"/>
                  </a:cubicBezTo>
                  <a:cubicBezTo>
                    <a:pt x="65413" y="25670"/>
                    <a:pt x="65770" y="25909"/>
                    <a:pt x="66128" y="26170"/>
                  </a:cubicBezTo>
                  <a:cubicBezTo>
                    <a:pt x="66116" y="26194"/>
                    <a:pt x="66092" y="26206"/>
                    <a:pt x="66068" y="26242"/>
                  </a:cubicBezTo>
                  <a:cubicBezTo>
                    <a:pt x="65723" y="26016"/>
                    <a:pt x="65377" y="25778"/>
                    <a:pt x="65020" y="25575"/>
                  </a:cubicBezTo>
                  <a:cubicBezTo>
                    <a:pt x="64937" y="25516"/>
                    <a:pt x="64806" y="25480"/>
                    <a:pt x="64711" y="25492"/>
                  </a:cubicBezTo>
                  <a:cubicBezTo>
                    <a:pt x="64461" y="25575"/>
                    <a:pt x="64223" y="25670"/>
                    <a:pt x="63925" y="25789"/>
                  </a:cubicBezTo>
                  <a:cubicBezTo>
                    <a:pt x="64342" y="26063"/>
                    <a:pt x="64699" y="26301"/>
                    <a:pt x="65056" y="26540"/>
                  </a:cubicBezTo>
                  <a:cubicBezTo>
                    <a:pt x="65044" y="26563"/>
                    <a:pt x="65008" y="26599"/>
                    <a:pt x="64996" y="26623"/>
                  </a:cubicBezTo>
                  <a:cubicBezTo>
                    <a:pt x="64687" y="26432"/>
                    <a:pt x="64342" y="26254"/>
                    <a:pt x="64044" y="26051"/>
                  </a:cubicBezTo>
                  <a:cubicBezTo>
                    <a:pt x="63818" y="25885"/>
                    <a:pt x="63627" y="25885"/>
                    <a:pt x="63377" y="25968"/>
                  </a:cubicBezTo>
                  <a:cubicBezTo>
                    <a:pt x="62425" y="26349"/>
                    <a:pt x="61472" y="26682"/>
                    <a:pt x="60520" y="27063"/>
                  </a:cubicBezTo>
                  <a:cubicBezTo>
                    <a:pt x="59924" y="27278"/>
                    <a:pt x="59341" y="27516"/>
                    <a:pt x="58686" y="27790"/>
                  </a:cubicBezTo>
                  <a:cubicBezTo>
                    <a:pt x="60496" y="27623"/>
                    <a:pt x="62222" y="27444"/>
                    <a:pt x="63973" y="27313"/>
                  </a:cubicBezTo>
                  <a:cubicBezTo>
                    <a:pt x="65163" y="27206"/>
                    <a:pt x="66366" y="27182"/>
                    <a:pt x="67556" y="27087"/>
                  </a:cubicBezTo>
                  <a:cubicBezTo>
                    <a:pt x="69461" y="26921"/>
                    <a:pt x="71366" y="26742"/>
                    <a:pt x="73283" y="26563"/>
                  </a:cubicBezTo>
                  <a:cubicBezTo>
                    <a:pt x="75105" y="26409"/>
                    <a:pt x="76915" y="26254"/>
                    <a:pt x="78736" y="26051"/>
                  </a:cubicBezTo>
                  <a:cubicBezTo>
                    <a:pt x="81058" y="25766"/>
                    <a:pt x="83356" y="25420"/>
                    <a:pt x="85666" y="25111"/>
                  </a:cubicBezTo>
                  <a:cubicBezTo>
                    <a:pt x="86059" y="25051"/>
                    <a:pt x="86428" y="24992"/>
                    <a:pt x="86844" y="24932"/>
                  </a:cubicBezTo>
                  <a:cubicBezTo>
                    <a:pt x="84451" y="23265"/>
                    <a:pt x="82106" y="21622"/>
                    <a:pt x="79760" y="19991"/>
                  </a:cubicBezTo>
                  <a:cubicBezTo>
                    <a:pt x="79725" y="20015"/>
                    <a:pt x="79713" y="20051"/>
                    <a:pt x="79689" y="20098"/>
                  </a:cubicBezTo>
                  <a:cubicBezTo>
                    <a:pt x="80201" y="20491"/>
                    <a:pt x="80713" y="20896"/>
                    <a:pt x="81213" y="21301"/>
                  </a:cubicBezTo>
                  <a:cubicBezTo>
                    <a:pt x="81296" y="21360"/>
                    <a:pt x="81320" y="21491"/>
                    <a:pt x="81379" y="21598"/>
                  </a:cubicBezTo>
                  <a:cubicBezTo>
                    <a:pt x="81260" y="21587"/>
                    <a:pt x="81118" y="21622"/>
                    <a:pt x="81022" y="21563"/>
                  </a:cubicBezTo>
                  <a:cubicBezTo>
                    <a:pt x="80546" y="21206"/>
                    <a:pt x="80070" y="20872"/>
                    <a:pt x="79629" y="20467"/>
                  </a:cubicBezTo>
                  <a:cubicBezTo>
                    <a:pt x="79332" y="20182"/>
                    <a:pt x="79058" y="20170"/>
                    <a:pt x="78736" y="20432"/>
                  </a:cubicBezTo>
                  <a:cubicBezTo>
                    <a:pt x="79403" y="20908"/>
                    <a:pt x="80082" y="21384"/>
                    <a:pt x="80760" y="21860"/>
                  </a:cubicBezTo>
                  <a:cubicBezTo>
                    <a:pt x="80737" y="21896"/>
                    <a:pt x="80713" y="21920"/>
                    <a:pt x="80701" y="21956"/>
                  </a:cubicBezTo>
                  <a:cubicBezTo>
                    <a:pt x="80320" y="21706"/>
                    <a:pt x="79963" y="21444"/>
                    <a:pt x="79582" y="21206"/>
                  </a:cubicBezTo>
                  <a:cubicBezTo>
                    <a:pt x="79213" y="20967"/>
                    <a:pt x="78891" y="20634"/>
                    <a:pt x="78415" y="20586"/>
                  </a:cubicBezTo>
                  <a:lnTo>
                    <a:pt x="80344" y="22146"/>
                  </a:lnTo>
                  <a:cubicBezTo>
                    <a:pt x="80308" y="22182"/>
                    <a:pt x="80284" y="22218"/>
                    <a:pt x="80248" y="22253"/>
                  </a:cubicBezTo>
                  <a:cubicBezTo>
                    <a:pt x="80141" y="22182"/>
                    <a:pt x="80058" y="22122"/>
                    <a:pt x="79963" y="22039"/>
                  </a:cubicBezTo>
                  <a:cubicBezTo>
                    <a:pt x="79427" y="21622"/>
                    <a:pt x="78891" y="21194"/>
                    <a:pt x="78343" y="20777"/>
                  </a:cubicBezTo>
                  <a:cubicBezTo>
                    <a:pt x="78141" y="20634"/>
                    <a:pt x="78141" y="20634"/>
                    <a:pt x="77903" y="20813"/>
                  </a:cubicBezTo>
                  <a:cubicBezTo>
                    <a:pt x="78462" y="21265"/>
                    <a:pt x="79034" y="21718"/>
                    <a:pt x="79582" y="22158"/>
                  </a:cubicBezTo>
                  <a:cubicBezTo>
                    <a:pt x="79451" y="22158"/>
                    <a:pt x="79367" y="22122"/>
                    <a:pt x="79296" y="22063"/>
                  </a:cubicBezTo>
                  <a:cubicBezTo>
                    <a:pt x="78832" y="21682"/>
                    <a:pt x="78379" y="21313"/>
                    <a:pt x="77903" y="20956"/>
                  </a:cubicBezTo>
                  <a:cubicBezTo>
                    <a:pt x="77808" y="20896"/>
                    <a:pt x="77689" y="20872"/>
                    <a:pt x="77581" y="20825"/>
                  </a:cubicBezTo>
                  <a:cubicBezTo>
                    <a:pt x="77569" y="20848"/>
                    <a:pt x="77558" y="20896"/>
                    <a:pt x="77522" y="20932"/>
                  </a:cubicBezTo>
                  <a:cubicBezTo>
                    <a:pt x="78117" y="21432"/>
                    <a:pt x="78736" y="21944"/>
                    <a:pt x="79332" y="22456"/>
                  </a:cubicBezTo>
                  <a:cubicBezTo>
                    <a:pt x="79296" y="22491"/>
                    <a:pt x="79272" y="22539"/>
                    <a:pt x="79236" y="22563"/>
                  </a:cubicBezTo>
                  <a:cubicBezTo>
                    <a:pt x="79129" y="22491"/>
                    <a:pt x="79034" y="22432"/>
                    <a:pt x="78939" y="22337"/>
                  </a:cubicBezTo>
                  <a:cubicBezTo>
                    <a:pt x="78439" y="21920"/>
                    <a:pt x="77939" y="21503"/>
                    <a:pt x="77439" y="21110"/>
                  </a:cubicBezTo>
                  <a:cubicBezTo>
                    <a:pt x="77343" y="21051"/>
                    <a:pt x="77212" y="21051"/>
                    <a:pt x="77105" y="21015"/>
                  </a:cubicBezTo>
                  <a:cubicBezTo>
                    <a:pt x="77093" y="21051"/>
                    <a:pt x="77093" y="21075"/>
                    <a:pt x="77081" y="21110"/>
                  </a:cubicBezTo>
                  <a:cubicBezTo>
                    <a:pt x="77724" y="21682"/>
                    <a:pt x="78379" y="22253"/>
                    <a:pt x="79034" y="22837"/>
                  </a:cubicBezTo>
                  <a:cubicBezTo>
                    <a:pt x="78998" y="22861"/>
                    <a:pt x="78986" y="22896"/>
                    <a:pt x="78951" y="22908"/>
                  </a:cubicBezTo>
                  <a:lnTo>
                    <a:pt x="78820" y="22813"/>
                  </a:lnTo>
                  <a:cubicBezTo>
                    <a:pt x="78284" y="22337"/>
                    <a:pt x="77736" y="21860"/>
                    <a:pt x="77200" y="21384"/>
                  </a:cubicBezTo>
                  <a:cubicBezTo>
                    <a:pt x="76843" y="21075"/>
                    <a:pt x="76772" y="21075"/>
                    <a:pt x="76367" y="21360"/>
                  </a:cubicBezTo>
                  <a:cubicBezTo>
                    <a:pt x="77046" y="21944"/>
                    <a:pt x="77748" y="22539"/>
                    <a:pt x="78439" y="23111"/>
                  </a:cubicBezTo>
                  <a:cubicBezTo>
                    <a:pt x="78403" y="23146"/>
                    <a:pt x="78379" y="23170"/>
                    <a:pt x="78355" y="23206"/>
                  </a:cubicBezTo>
                  <a:cubicBezTo>
                    <a:pt x="78272" y="23146"/>
                    <a:pt x="78201" y="23075"/>
                    <a:pt x="78105" y="23015"/>
                  </a:cubicBezTo>
                  <a:cubicBezTo>
                    <a:pt x="77510" y="22515"/>
                    <a:pt x="76927" y="22027"/>
                    <a:pt x="76331" y="21539"/>
                  </a:cubicBezTo>
                  <a:cubicBezTo>
                    <a:pt x="76260" y="21479"/>
                    <a:pt x="76129" y="21408"/>
                    <a:pt x="76034" y="21420"/>
                  </a:cubicBezTo>
                  <a:cubicBezTo>
                    <a:pt x="75593" y="21551"/>
                    <a:pt x="75141" y="21729"/>
                    <a:pt x="74688" y="21896"/>
                  </a:cubicBezTo>
                  <a:cubicBezTo>
                    <a:pt x="75962" y="23087"/>
                    <a:pt x="77212" y="24242"/>
                    <a:pt x="78451" y="25408"/>
                  </a:cubicBezTo>
                  <a:cubicBezTo>
                    <a:pt x="78272" y="25349"/>
                    <a:pt x="78117" y="25254"/>
                    <a:pt x="77986" y="25135"/>
                  </a:cubicBezTo>
                  <a:cubicBezTo>
                    <a:pt x="76950" y="24206"/>
                    <a:pt x="75903" y="23253"/>
                    <a:pt x="74867" y="22313"/>
                  </a:cubicBezTo>
                  <a:cubicBezTo>
                    <a:pt x="74510" y="21884"/>
                    <a:pt x="74510" y="21884"/>
                    <a:pt x="73926" y="22194"/>
                  </a:cubicBezTo>
                  <a:close/>
                  <a:moveTo>
                    <a:pt x="29266" y="45447"/>
                  </a:moveTo>
                  <a:cubicBezTo>
                    <a:pt x="28278" y="45149"/>
                    <a:pt x="27230" y="44947"/>
                    <a:pt x="26289" y="44542"/>
                  </a:cubicBezTo>
                  <a:cubicBezTo>
                    <a:pt x="25111" y="44042"/>
                    <a:pt x="24003" y="43351"/>
                    <a:pt x="22872" y="42744"/>
                  </a:cubicBezTo>
                  <a:cubicBezTo>
                    <a:pt x="19098" y="40708"/>
                    <a:pt x="15312" y="38660"/>
                    <a:pt x="11537" y="36636"/>
                  </a:cubicBezTo>
                  <a:cubicBezTo>
                    <a:pt x="10966" y="36326"/>
                    <a:pt x="10394" y="36065"/>
                    <a:pt x="9811" y="35767"/>
                  </a:cubicBezTo>
                  <a:cubicBezTo>
                    <a:pt x="9823" y="35862"/>
                    <a:pt x="9882" y="35922"/>
                    <a:pt x="9930" y="35969"/>
                  </a:cubicBezTo>
                  <a:cubicBezTo>
                    <a:pt x="11918" y="38398"/>
                    <a:pt x="13907" y="40827"/>
                    <a:pt x="15895" y="43232"/>
                  </a:cubicBezTo>
                  <a:cubicBezTo>
                    <a:pt x="16848" y="44399"/>
                    <a:pt x="17812" y="45566"/>
                    <a:pt x="18765" y="46733"/>
                  </a:cubicBezTo>
                  <a:cubicBezTo>
                    <a:pt x="18955" y="46959"/>
                    <a:pt x="19157" y="47114"/>
                    <a:pt x="19467" y="46911"/>
                  </a:cubicBezTo>
                  <a:cubicBezTo>
                    <a:pt x="19562" y="46852"/>
                    <a:pt x="19657" y="46840"/>
                    <a:pt x="19765" y="46816"/>
                  </a:cubicBezTo>
                  <a:cubicBezTo>
                    <a:pt x="21443" y="46566"/>
                    <a:pt x="23134" y="46304"/>
                    <a:pt x="24825" y="46042"/>
                  </a:cubicBezTo>
                  <a:cubicBezTo>
                    <a:pt x="26313" y="45851"/>
                    <a:pt x="27813" y="45661"/>
                    <a:pt x="29266" y="45447"/>
                  </a:cubicBezTo>
                  <a:close/>
                  <a:moveTo>
                    <a:pt x="60948" y="44304"/>
                  </a:moveTo>
                  <a:cubicBezTo>
                    <a:pt x="60246" y="44268"/>
                    <a:pt x="40148" y="47221"/>
                    <a:pt x="38707" y="47840"/>
                  </a:cubicBezTo>
                  <a:cubicBezTo>
                    <a:pt x="43518" y="47090"/>
                    <a:pt x="48328" y="46387"/>
                    <a:pt x="53162" y="45875"/>
                  </a:cubicBezTo>
                  <a:cubicBezTo>
                    <a:pt x="47506" y="46733"/>
                    <a:pt x="41839" y="47495"/>
                    <a:pt x="36195" y="48471"/>
                  </a:cubicBezTo>
                  <a:cubicBezTo>
                    <a:pt x="30576" y="49459"/>
                    <a:pt x="24980" y="50673"/>
                    <a:pt x="19384" y="51781"/>
                  </a:cubicBezTo>
                  <a:cubicBezTo>
                    <a:pt x="19455" y="51852"/>
                    <a:pt x="19527" y="51840"/>
                    <a:pt x="19586" y="51840"/>
                  </a:cubicBezTo>
                  <a:cubicBezTo>
                    <a:pt x="21491" y="51543"/>
                    <a:pt x="23396" y="51257"/>
                    <a:pt x="25301" y="50947"/>
                  </a:cubicBezTo>
                  <a:cubicBezTo>
                    <a:pt x="27849" y="50543"/>
                    <a:pt x="30397" y="50126"/>
                    <a:pt x="32933" y="49709"/>
                  </a:cubicBezTo>
                  <a:cubicBezTo>
                    <a:pt x="35243" y="49340"/>
                    <a:pt x="37529" y="48947"/>
                    <a:pt x="39839" y="48578"/>
                  </a:cubicBezTo>
                  <a:cubicBezTo>
                    <a:pt x="42458" y="48161"/>
                    <a:pt x="45089" y="47756"/>
                    <a:pt x="47709" y="47328"/>
                  </a:cubicBezTo>
                  <a:cubicBezTo>
                    <a:pt x="48935" y="47125"/>
                    <a:pt x="50149" y="46840"/>
                    <a:pt x="51376" y="46625"/>
                  </a:cubicBezTo>
                  <a:cubicBezTo>
                    <a:pt x="53936" y="46197"/>
                    <a:pt x="56507" y="45792"/>
                    <a:pt x="59067" y="45399"/>
                  </a:cubicBezTo>
                  <a:cubicBezTo>
                    <a:pt x="60889" y="45101"/>
                    <a:pt x="62722" y="44804"/>
                    <a:pt x="64532" y="44518"/>
                  </a:cubicBezTo>
                  <a:cubicBezTo>
                    <a:pt x="66425" y="44232"/>
                    <a:pt x="68342" y="44054"/>
                    <a:pt x="70223" y="43708"/>
                  </a:cubicBezTo>
                  <a:cubicBezTo>
                    <a:pt x="73402" y="43113"/>
                    <a:pt x="76605" y="42672"/>
                    <a:pt x="79820" y="42220"/>
                  </a:cubicBezTo>
                  <a:cubicBezTo>
                    <a:pt x="81272" y="42018"/>
                    <a:pt x="82725" y="41720"/>
                    <a:pt x="84166" y="41446"/>
                  </a:cubicBezTo>
                  <a:cubicBezTo>
                    <a:pt x="84249" y="41434"/>
                    <a:pt x="84332" y="41315"/>
                    <a:pt x="84404" y="41244"/>
                  </a:cubicBezTo>
                  <a:cubicBezTo>
                    <a:pt x="84368" y="41208"/>
                    <a:pt x="84356" y="41184"/>
                    <a:pt x="84332" y="41172"/>
                  </a:cubicBezTo>
                  <a:cubicBezTo>
                    <a:pt x="75641" y="42399"/>
                    <a:pt x="66925" y="43625"/>
                    <a:pt x="58234" y="44863"/>
                  </a:cubicBezTo>
                  <a:cubicBezTo>
                    <a:pt x="58234" y="44828"/>
                    <a:pt x="58222" y="44804"/>
                    <a:pt x="58222" y="44768"/>
                  </a:cubicBezTo>
                  <a:cubicBezTo>
                    <a:pt x="59127" y="44601"/>
                    <a:pt x="60008" y="44458"/>
                    <a:pt x="60948" y="44304"/>
                  </a:cubicBezTo>
                  <a:close/>
                  <a:moveTo>
                    <a:pt x="11109" y="52078"/>
                  </a:moveTo>
                  <a:cubicBezTo>
                    <a:pt x="11073" y="52055"/>
                    <a:pt x="11025" y="52055"/>
                    <a:pt x="11002" y="52043"/>
                  </a:cubicBezTo>
                  <a:cubicBezTo>
                    <a:pt x="11014" y="51936"/>
                    <a:pt x="11025" y="51816"/>
                    <a:pt x="11061" y="51721"/>
                  </a:cubicBezTo>
                  <a:cubicBezTo>
                    <a:pt x="11359" y="50602"/>
                    <a:pt x="11633" y="49471"/>
                    <a:pt x="11954" y="48352"/>
                  </a:cubicBezTo>
                  <a:cubicBezTo>
                    <a:pt x="12014" y="48114"/>
                    <a:pt x="11978" y="47971"/>
                    <a:pt x="11728" y="47828"/>
                  </a:cubicBezTo>
                  <a:cubicBezTo>
                    <a:pt x="11549" y="48578"/>
                    <a:pt x="11371" y="49280"/>
                    <a:pt x="11204" y="49995"/>
                  </a:cubicBezTo>
                  <a:cubicBezTo>
                    <a:pt x="11037" y="50685"/>
                    <a:pt x="10894" y="51400"/>
                    <a:pt x="10728" y="52150"/>
                  </a:cubicBezTo>
                  <a:cubicBezTo>
                    <a:pt x="10633" y="52090"/>
                    <a:pt x="10597" y="52078"/>
                    <a:pt x="10597" y="52055"/>
                  </a:cubicBezTo>
                  <a:cubicBezTo>
                    <a:pt x="10585" y="51995"/>
                    <a:pt x="10573" y="51936"/>
                    <a:pt x="10585" y="51900"/>
                  </a:cubicBezTo>
                  <a:cubicBezTo>
                    <a:pt x="10906" y="50590"/>
                    <a:pt x="11228" y="49257"/>
                    <a:pt x="11561" y="47947"/>
                  </a:cubicBezTo>
                  <a:cubicBezTo>
                    <a:pt x="11645" y="47697"/>
                    <a:pt x="11621" y="47530"/>
                    <a:pt x="11406" y="47399"/>
                  </a:cubicBezTo>
                  <a:cubicBezTo>
                    <a:pt x="10752" y="49019"/>
                    <a:pt x="10013" y="53900"/>
                    <a:pt x="10287" y="54876"/>
                  </a:cubicBezTo>
                  <a:lnTo>
                    <a:pt x="10644" y="52912"/>
                  </a:lnTo>
                  <a:cubicBezTo>
                    <a:pt x="10692" y="52912"/>
                    <a:pt x="10716" y="52924"/>
                    <a:pt x="10764" y="52924"/>
                  </a:cubicBezTo>
                  <a:cubicBezTo>
                    <a:pt x="10740" y="53031"/>
                    <a:pt x="10728" y="53150"/>
                    <a:pt x="10716" y="53245"/>
                  </a:cubicBezTo>
                  <a:cubicBezTo>
                    <a:pt x="10621" y="53817"/>
                    <a:pt x="10549" y="54376"/>
                    <a:pt x="10466" y="54936"/>
                  </a:cubicBezTo>
                  <a:cubicBezTo>
                    <a:pt x="10430" y="55126"/>
                    <a:pt x="10478" y="55245"/>
                    <a:pt x="10716" y="55210"/>
                  </a:cubicBezTo>
                  <a:cubicBezTo>
                    <a:pt x="10835" y="54495"/>
                    <a:pt x="10966" y="53781"/>
                    <a:pt x="11085" y="53067"/>
                  </a:cubicBezTo>
                  <a:cubicBezTo>
                    <a:pt x="11121" y="53067"/>
                    <a:pt x="11145" y="53090"/>
                    <a:pt x="11192" y="53090"/>
                  </a:cubicBezTo>
                  <a:cubicBezTo>
                    <a:pt x="11085" y="53817"/>
                    <a:pt x="10966" y="54543"/>
                    <a:pt x="10859" y="55269"/>
                  </a:cubicBezTo>
                  <a:cubicBezTo>
                    <a:pt x="11014" y="55317"/>
                    <a:pt x="11121" y="55353"/>
                    <a:pt x="11240" y="55388"/>
                  </a:cubicBezTo>
                  <a:cubicBezTo>
                    <a:pt x="11359" y="54781"/>
                    <a:pt x="11454" y="54222"/>
                    <a:pt x="11561" y="53638"/>
                  </a:cubicBezTo>
                  <a:cubicBezTo>
                    <a:pt x="11585" y="53638"/>
                    <a:pt x="11609" y="53650"/>
                    <a:pt x="11621" y="53650"/>
                  </a:cubicBezTo>
                  <a:lnTo>
                    <a:pt x="11359" y="55436"/>
                  </a:lnTo>
                  <a:cubicBezTo>
                    <a:pt x="11395" y="55448"/>
                    <a:pt x="11442" y="55448"/>
                    <a:pt x="11502" y="55472"/>
                  </a:cubicBezTo>
                  <a:cubicBezTo>
                    <a:pt x="11621" y="54829"/>
                    <a:pt x="11740" y="54174"/>
                    <a:pt x="11859" y="53531"/>
                  </a:cubicBezTo>
                  <a:cubicBezTo>
                    <a:pt x="11895" y="53531"/>
                    <a:pt x="11930" y="53543"/>
                    <a:pt x="11966" y="53543"/>
                  </a:cubicBezTo>
                  <a:lnTo>
                    <a:pt x="11918" y="53900"/>
                  </a:lnTo>
                  <a:cubicBezTo>
                    <a:pt x="11847" y="54376"/>
                    <a:pt x="11776" y="54841"/>
                    <a:pt x="11692" y="55317"/>
                  </a:cubicBezTo>
                  <a:cubicBezTo>
                    <a:pt x="11668" y="55543"/>
                    <a:pt x="11668" y="55543"/>
                    <a:pt x="11918" y="55567"/>
                  </a:cubicBezTo>
                  <a:cubicBezTo>
                    <a:pt x="11990" y="55019"/>
                    <a:pt x="12085" y="54472"/>
                    <a:pt x="12157" y="53924"/>
                  </a:cubicBezTo>
                  <a:cubicBezTo>
                    <a:pt x="12192" y="53924"/>
                    <a:pt x="12216" y="53936"/>
                    <a:pt x="12252" y="53936"/>
                  </a:cubicBezTo>
                  <a:cubicBezTo>
                    <a:pt x="12252" y="54007"/>
                    <a:pt x="12252" y="54079"/>
                    <a:pt x="12228" y="54162"/>
                  </a:cubicBezTo>
                  <a:cubicBezTo>
                    <a:pt x="12192" y="54591"/>
                    <a:pt x="12109" y="55031"/>
                    <a:pt x="12085" y="55472"/>
                  </a:cubicBezTo>
                  <a:cubicBezTo>
                    <a:pt x="12085" y="55555"/>
                    <a:pt x="12192" y="55662"/>
                    <a:pt x="12228" y="55769"/>
                  </a:cubicBezTo>
                  <a:cubicBezTo>
                    <a:pt x="12264" y="55746"/>
                    <a:pt x="12311" y="55734"/>
                    <a:pt x="12335" y="55722"/>
                  </a:cubicBezTo>
                  <a:cubicBezTo>
                    <a:pt x="12395" y="55126"/>
                    <a:pt x="12454" y="54543"/>
                    <a:pt x="12514" y="53948"/>
                  </a:cubicBezTo>
                  <a:cubicBezTo>
                    <a:pt x="12549" y="54483"/>
                    <a:pt x="12502" y="55019"/>
                    <a:pt x="12466" y="55555"/>
                  </a:cubicBezTo>
                  <a:cubicBezTo>
                    <a:pt x="12466" y="55650"/>
                    <a:pt x="12514" y="55781"/>
                    <a:pt x="12585" y="55841"/>
                  </a:cubicBezTo>
                  <a:cubicBezTo>
                    <a:pt x="12704" y="55912"/>
                    <a:pt x="12859" y="55924"/>
                    <a:pt x="12990" y="55972"/>
                  </a:cubicBezTo>
                  <a:cubicBezTo>
                    <a:pt x="15740" y="56817"/>
                    <a:pt x="18514" y="57686"/>
                    <a:pt x="21265" y="58532"/>
                  </a:cubicBezTo>
                  <a:cubicBezTo>
                    <a:pt x="21360" y="58567"/>
                    <a:pt x="21443" y="58567"/>
                    <a:pt x="21503" y="58579"/>
                  </a:cubicBezTo>
                  <a:cubicBezTo>
                    <a:pt x="21920" y="57531"/>
                    <a:pt x="22324" y="56543"/>
                    <a:pt x="22729" y="55543"/>
                  </a:cubicBezTo>
                  <a:cubicBezTo>
                    <a:pt x="22146" y="55448"/>
                    <a:pt x="21753" y="55674"/>
                    <a:pt x="21610" y="56281"/>
                  </a:cubicBezTo>
                  <a:cubicBezTo>
                    <a:pt x="21551" y="56519"/>
                    <a:pt x="21420" y="56758"/>
                    <a:pt x="21312" y="56984"/>
                  </a:cubicBezTo>
                  <a:lnTo>
                    <a:pt x="21086" y="57472"/>
                  </a:lnTo>
                  <a:lnTo>
                    <a:pt x="21003" y="57436"/>
                  </a:lnTo>
                  <a:cubicBezTo>
                    <a:pt x="21253" y="56841"/>
                    <a:pt x="21503" y="56257"/>
                    <a:pt x="21753" y="55662"/>
                  </a:cubicBezTo>
                  <a:cubicBezTo>
                    <a:pt x="21420" y="55495"/>
                    <a:pt x="21432" y="55865"/>
                    <a:pt x="21253" y="56031"/>
                  </a:cubicBezTo>
                  <a:cubicBezTo>
                    <a:pt x="21277" y="55888"/>
                    <a:pt x="21301" y="55793"/>
                    <a:pt x="21312" y="55710"/>
                  </a:cubicBezTo>
                  <a:cubicBezTo>
                    <a:pt x="21277" y="55686"/>
                    <a:pt x="21253" y="55662"/>
                    <a:pt x="21217" y="55650"/>
                  </a:cubicBezTo>
                  <a:cubicBezTo>
                    <a:pt x="21134" y="55734"/>
                    <a:pt x="21027" y="55829"/>
                    <a:pt x="20955" y="55924"/>
                  </a:cubicBezTo>
                  <a:cubicBezTo>
                    <a:pt x="20681" y="56388"/>
                    <a:pt x="20443" y="56865"/>
                    <a:pt x="20193" y="57341"/>
                  </a:cubicBezTo>
                  <a:lnTo>
                    <a:pt x="20110" y="57305"/>
                  </a:lnTo>
                  <a:cubicBezTo>
                    <a:pt x="20372" y="56781"/>
                    <a:pt x="20658" y="56269"/>
                    <a:pt x="20943" y="55722"/>
                  </a:cubicBezTo>
                  <a:cubicBezTo>
                    <a:pt x="20681" y="55734"/>
                    <a:pt x="20479" y="55757"/>
                    <a:pt x="20265" y="55781"/>
                  </a:cubicBezTo>
                  <a:cubicBezTo>
                    <a:pt x="20062" y="55817"/>
                    <a:pt x="19848" y="55841"/>
                    <a:pt x="19657" y="55865"/>
                  </a:cubicBezTo>
                  <a:cubicBezTo>
                    <a:pt x="19122" y="55960"/>
                    <a:pt x="18538" y="56007"/>
                    <a:pt x="18538" y="56758"/>
                  </a:cubicBezTo>
                  <a:cubicBezTo>
                    <a:pt x="18562" y="56508"/>
                    <a:pt x="18574" y="56257"/>
                    <a:pt x="18574" y="56007"/>
                  </a:cubicBezTo>
                  <a:lnTo>
                    <a:pt x="18455" y="56007"/>
                  </a:lnTo>
                  <a:cubicBezTo>
                    <a:pt x="18419" y="56162"/>
                    <a:pt x="18395" y="56341"/>
                    <a:pt x="18348" y="56508"/>
                  </a:cubicBezTo>
                  <a:cubicBezTo>
                    <a:pt x="18229" y="56246"/>
                    <a:pt x="18467" y="55900"/>
                    <a:pt x="18122" y="55674"/>
                  </a:cubicBezTo>
                  <a:cubicBezTo>
                    <a:pt x="18062" y="55948"/>
                    <a:pt x="18003" y="56210"/>
                    <a:pt x="17967" y="56484"/>
                  </a:cubicBezTo>
                  <a:cubicBezTo>
                    <a:pt x="17800" y="56067"/>
                    <a:pt x="18205" y="55615"/>
                    <a:pt x="17788" y="55186"/>
                  </a:cubicBezTo>
                  <a:cubicBezTo>
                    <a:pt x="17705" y="55591"/>
                    <a:pt x="17645" y="55948"/>
                    <a:pt x="17586" y="56281"/>
                  </a:cubicBezTo>
                  <a:cubicBezTo>
                    <a:pt x="17431" y="55793"/>
                    <a:pt x="17812" y="55293"/>
                    <a:pt x="17443" y="54829"/>
                  </a:cubicBezTo>
                  <a:cubicBezTo>
                    <a:pt x="17348" y="55305"/>
                    <a:pt x="17252" y="55769"/>
                    <a:pt x="17157" y="56246"/>
                  </a:cubicBezTo>
                  <a:cubicBezTo>
                    <a:pt x="17110" y="55650"/>
                    <a:pt x="17371" y="55079"/>
                    <a:pt x="17324" y="54495"/>
                  </a:cubicBezTo>
                  <a:cubicBezTo>
                    <a:pt x="17288" y="54495"/>
                    <a:pt x="17252" y="54483"/>
                    <a:pt x="17217" y="54483"/>
                  </a:cubicBezTo>
                  <a:lnTo>
                    <a:pt x="16990" y="56043"/>
                  </a:lnTo>
                  <a:cubicBezTo>
                    <a:pt x="16967" y="56043"/>
                    <a:pt x="16919" y="56031"/>
                    <a:pt x="16895" y="56031"/>
                  </a:cubicBezTo>
                  <a:cubicBezTo>
                    <a:pt x="16967" y="55531"/>
                    <a:pt x="17038" y="55031"/>
                    <a:pt x="17098" y="54531"/>
                  </a:cubicBezTo>
                  <a:cubicBezTo>
                    <a:pt x="17110" y="54400"/>
                    <a:pt x="17050" y="54233"/>
                    <a:pt x="17026" y="54102"/>
                  </a:cubicBezTo>
                  <a:cubicBezTo>
                    <a:pt x="16979" y="54102"/>
                    <a:pt x="16955" y="54114"/>
                    <a:pt x="16907" y="54114"/>
                  </a:cubicBezTo>
                  <a:lnTo>
                    <a:pt x="16598" y="55853"/>
                  </a:lnTo>
                  <a:cubicBezTo>
                    <a:pt x="16562" y="55853"/>
                    <a:pt x="16514" y="55841"/>
                    <a:pt x="16490" y="55841"/>
                  </a:cubicBezTo>
                  <a:cubicBezTo>
                    <a:pt x="16574" y="55293"/>
                    <a:pt x="16681" y="54757"/>
                    <a:pt x="16776" y="54198"/>
                  </a:cubicBezTo>
                  <a:cubicBezTo>
                    <a:pt x="16836" y="53864"/>
                    <a:pt x="16812" y="53817"/>
                    <a:pt x="16514" y="53602"/>
                  </a:cubicBezTo>
                  <a:cubicBezTo>
                    <a:pt x="16395" y="54293"/>
                    <a:pt x="16276" y="54960"/>
                    <a:pt x="16181" y="55626"/>
                  </a:cubicBezTo>
                  <a:cubicBezTo>
                    <a:pt x="16145" y="55626"/>
                    <a:pt x="16098" y="55615"/>
                    <a:pt x="16074" y="55615"/>
                  </a:cubicBezTo>
                  <a:cubicBezTo>
                    <a:pt x="16181" y="54960"/>
                    <a:pt x="16276" y="54293"/>
                    <a:pt x="16419" y="53638"/>
                  </a:cubicBezTo>
                  <a:cubicBezTo>
                    <a:pt x="16455" y="53412"/>
                    <a:pt x="16419" y="53269"/>
                    <a:pt x="16193" y="53162"/>
                  </a:cubicBezTo>
                  <a:cubicBezTo>
                    <a:pt x="16062" y="53864"/>
                    <a:pt x="15943" y="54543"/>
                    <a:pt x="15824" y="55234"/>
                  </a:cubicBezTo>
                  <a:cubicBezTo>
                    <a:pt x="15764" y="55138"/>
                    <a:pt x="15740" y="55055"/>
                    <a:pt x="15764" y="54960"/>
                  </a:cubicBezTo>
                  <a:cubicBezTo>
                    <a:pt x="15847" y="54400"/>
                    <a:pt x="15943" y="53829"/>
                    <a:pt x="16074" y="53281"/>
                  </a:cubicBezTo>
                  <a:cubicBezTo>
                    <a:pt x="16133" y="52995"/>
                    <a:pt x="16038" y="52829"/>
                    <a:pt x="15800" y="52638"/>
                  </a:cubicBezTo>
                  <a:cubicBezTo>
                    <a:pt x="15609" y="53471"/>
                    <a:pt x="15443" y="54281"/>
                    <a:pt x="15264" y="55067"/>
                  </a:cubicBezTo>
                  <a:cubicBezTo>
                    <a:pt x="15240" y="55067"/>
                    <a:pt x="15205" y="55055"/>
                    <a:pt x="15181" y="55055"/>
                  </a:cubicBezTo>
                  <a:cubicBezTo>
                    <a:pt x="15371" y="54174"/>
                    <a:pt x="15550" y="53305"/>
                    <a:pt x="15740" y="52436"/>
                  </a:cubicBezTo>
                  <a:cubicBezTo>
                    <a:pt x="15705" y="52412"/>
                    <a:pt x="15657" y="52412"/>
                    <a:pt x="15597" y="52400"/>
                  </a:cubicBezTo>
                  <a:lnTo>
                    <a:pt x="14931" y="54674"/>
                  </a:lnTo>
                  <a:cubicBezTo>
                    <a:pt x="14895" y="54662"/>
                    <a:pt x="14847" y="54662"/>
                    <a:pt x="14824" y="54650"/>
                  </a:cubicBezTo>
                  <a:cubicBezTo>
                    <a:pt x="14847" y="54543"/>
                    <a:pt x="14871" y="54436"/>
                    <a:pt x="14895" y="54341"/>
                  </a:cubicBezTo>
                  <a:lnTo>
                    <a:pt x="15431" y="52507"/>
                  </a:lnTo>
                  <a:cubicBezTo>
                    <a:pt x="15526" y="52174"/>
                    <a:pt x="15526" y="52150"/>
                    <a:pt x="15193" y="51924"/>
                  </a:cubicBezTo>
                  <a:cubicBezTo>
                    <a:pt x="14955" y="52709"/>
                    <a:pt x="14716" y="53507"/>
                    <a:pt x="14466" y="54293"/>
                  </a:cubicBezTo>
                  <a:cubicBezTo>
                    <a:pt x="14431" y="54281"/>
                    <a:pt x="14407" y="54281"/>
                    <a:pt x="14359" y="54257"/>
                  </a:cubicBezTo>
                  <a:cubicBezTo>
                    <a:pt x="14395" y="54162"/>
                    <a:pt x="14407" y="54055"/>
                    <a:pt x="14431" y="53948"/>
                  </a:cubicBezTo>
                  <a:cubicBezTo>
                    <a:pt x="14633" y="53293"/>
                    <a:pt x="14824" y="52638"/>
                    <a:pt x="15026" y="51983"/>
                  </a:cubicBezTo>
                  <a:cubicBezTo>
                    <a:pt x="15085" y="51793"/>
                    <a:pt x="15121" y="51626"/>
                    <a:pt x="14883" y="51519"/>
                  </a:cubicBezTo>
                  <a:cubicBezTo>
                    <a:pt x="14633" y="52459"/>
                    <a:pt x="14359" y="53388"/>
                    <a:pt x="14109" y="54305"/>
                  </a:cubicBezTo>
                  <a:cubicBezTo>
                    <a:pt x="14073" y="54293"/>
                    <a:pt x="14038" y="54293"/>
                    <a:pt x="14002" y="54281"/>
                  </a:cubicBezTo>
                  <a:cubicBezTo>
                    <a:pt x="14014" y="54174"/>
                    <a:pt x="14038" y="54055"/>
                    <a:pt x="14062" y="53948"/>
                  </a:cubicBezTo>
                  <a:cubicBezTo>
                    <a:pt x="14288" y="53162"/>
                    <a:pt x="14514" y="52352"/>
                    <a:pt x="14716" y="51566"/>
                  </a:cubicBezTo>
                  <a:cubicBezTo>
                    <a:pt x="14752" y="51459"/>
                    <a:pt x="14764" y="51328"/>
                    <a:pt x="14704" y="51257"/>
                  </a:cubicBezTo>
                  <a:cubicBezTo>
                    <a:pt x="14550" y="51043"/>
                    <a:pt x="14371" y="50864"/>
                    <a:pt x="14169" y="50650"/>
                  </a:cubicBezTo>
                  <a:cubicBezTo>
                    <a:pt x="13871" y="51864"/>
                    <a:pt x="13585" y="53031"/>
                    <a:pt x="13323" y="54174"/>
                  </a:cubicBezTo>
                  <a:cubicBezTo>
                    <a:pt x="13264" y="54067"/>
                    <a:pt x="13240" y="53960"/>
                    <a:pt x="13276" y="53864"/>
                  </a:cubicBezTo>
                  <a:cubicBezTo>
                    <a:pt x="13502" y="52912"/>
                    <a:pt x="13704" y="51936"/>
                    <a:pt x="13990" y="50983"/>
                  </a:cubicBezTo>
                  <a:cubicBezTo>
                    <a:pt x="14109" y="50590"/>
                    <a:pt x="14038" y="50328"/>
                    <a:pt x="13692" y="50114"/>
                  </a:cubicBezTo>
                  <a:cubicBezTo>
                    <a:pt x="13466" y="50983"/>
                    <a:pt x="13264" y="51852"/>
                    <a:pt x="13038" y="52709"/>
                  </a:cubicBezTo>
                  <a:cubicBezTo>
                    <a:pt x="13002" y="52709"/>
                    <a:pt x="12978" y="52698"/>
                    <a:pt x="12942" y="52698"/>
                  </a:cubicBezTo>
                  <a:cubicBezTo>
                    <a:pt x="12966" y="52626"/>
                    <a:pt x="12966" y="52531"/>
                    <a:pt x="12978" y="52459"/>
                  </a:cubicBezTo>
                  <a:cubicBezTo>
                    <a:pt x="13169" y="51697"/>
                    <a:pt x="13383" y="50924"/>
                    <a:pt x="13561" y="50173"/>
                  </a:cubicBezTo>
                  <a:cubicBezTo>
                    <a:pt x="13585" y="50031"/>
                    <a:pt x="13526" y="49888"/>
                    <a:pt x="13514" y="49733"/>
                  </a:cubicBezTo>
                  <a:cubicBezTo>
                    <a:pt x="13466" y="49733"/>
                    <a:pt x="13419" y="49733"/>
                    <a:pt x="13383" y="49757"/>
                  </a:cubicBezTo>
                  <a:cubicBezTo>
                    <a:pt x="13240" y="50316"/>
                    <a:pt x="13097" y="50900"/>
                    <a:pt x="12966" y="51459"/>
                  </a:cubicBezTo>
                  <a:cubicBezTo>
                    <a:pt x="12930" y="51447"/>
                    <a:pt x="12883" y="51447"/>
                    <a:pt x="12859" y="51435"/>
                  </a:cubicBezTo>
                  <a:cubicBezTo>
                    <a:pt x="12930" y="50769"/>
                    <a:pt x="13228" y="50126"/>
                    <a:pt x="13264" y="49459"/>
                  </a:cubicBezTo>
                  <a:cubicBezTo>
                    <a:pt x="13216" y="49459"/>
                    <a:pt x="13169" y="49435"/>
                    <a:pt x="13121" y="49423"/>
                  </a:cubicBezTo>
                  <a:cubicBezTo>
                    <a:pt x="13026" y="49900"/>
                    <a:pt x="12919" y="50388"/>
                    <a:pt x="12811" y="50864"/>
                  </a:cubicBezTo>
                  <a:cubicBezTo>
                    <a:pt x="12669" y="50257"/>
                    <a:pt x="13061" y="49697"/>
                    <a:pt x="12966" y="49102"/>
                  </a:cubicBezTo>
                  <a:cubicBezTo>
                    <a:pt x="12919" y="49102"/>
                    <a:pt x="12871" y="49078"/>
                    <a:pt x="12811" y="49078"/>
                  </a:cubicBezTo>
                  <a:cubicBezTo>
                    <a:pt x="12466" y="50471"/>
                    <a:pt x="12133" y="51864"/>
                    <a:pt x="11776" y="53245"/>
                  </a:cubicBezTo>
                  <a:cubicBezTo>
                    <a:pt x="11728" y="53233"/>
                    <a:pt x="11680" y="53233"/>
                    <a:pt x="11656" y="53221"/>
                  </a:cubicBezTo>
                  <a:cubicBezTo>
                    <a:pt x="11668" y="53114"/>
                    <a:pt x="11680" y="53007"/>
                    <a:pt x="11716" y="52912"/>
                  </a:cubicBezTo>
                  <a:cubicBezTo>
                    <a:pt x="12037" y="51626"/>
                    <a:pt x="12371" y="50352"/>
                    <a:pt x="12680" y="49054"/>
                  </a:cubicBezTo>
                  <a:cubicBezTo>
                    <a:pt x="12704" y="48935"/>
                    <a:pt x="12633" y="48780"/>
                    <a:pt x="12621" y="48649"/>
                  </a:cubicBezTo>
                  <a:lnTo>
                    <a:pt x="12502" y="48649"/>
                  </a:lnTo>
                  <a:cubicBezTo>
                    <a:pt x="12157" y="49769"/>
                    <a:pt x="11811" y="50900"/>
                    <a:pt x="11478" y="52019"/>
                  </a:cubicBezTo>
                  <a:cubicBezTo>
                    <a:pt x="11442" y="51995"/>
                    <a:pt x="11418" y="51995"/>
                    <a:pt x="11383" y="51983"/>
                  </a:cubicBezTo>
                  <a:cubicBezTo>
                    <a:pt x="11418" y="51876"/>
                    <a:pt x="11430" y="51793"/>
                    <a:pt x="11454" y="51686"/>
                  </a:cubicBezTo>
                  <a:cubicBezTo>
                    <a:pt x="11752" y="50709"/>
                    <a:pt x="12049" y="49709"/>
                    <a:pt x="12371" y="48721"/>
                  </a:cubicBezTo>
                  <a:cubicBezTo>
                    <a:pt x="12442" y="48507"/>
                    <a:pt x="12407" y="48352"/>
                    <a:pt x="12157" y="48221"/>
                  </a:cubicBezTo>
                  <a:cubicBezTo>
                    <a:pt x="11776" y="49542"/>
                    <a:pt x="11442" y="50804"/>
                    <a:pt x="11109" y="52078"/>
                  </a:cubicBezTo>
                  <a:close/>
                  <a:moveTo>
                    <a:pt x="27694" y="59234"/>
                  </a:moveTo>
                  <a:lnTo>
                    <a:pt x="27778" y="59234"/>
                  </a:lnTo>
                  <a:cubicBezTo>
                    <a:pt x="27742" y="59544"/>
                    <a:pt x="27718" y="59841"/>
                    <a:pt x="27670" y="60163"/>
                  </a:cubicBezTo>
                  <a:cubicBezTo>
                    <a:pt x="27635" y="60413"/>
                    <a:pt x="27730" y="60484"/>
                    <a:pt x="27968" y="60460"/>
                  </a:cubicBezTo>
                  <a:cubicBezTo>
                    <a:pt x="28051" y="59901"/>
                    <a:pt x="28147" y="59353"/>
                    <a:pt x="28218" y="58817"/>
                  </a:cubicBezTo>
                  <a:cubicBezTo>
                    <a:pt x="28266" y="58817"/>
                    <a:pt x="28290" y="58829"/>
                    <a:pt x="28337" y="58829"/>
                  </a:cubicBezTo>
                  <a:cubicBezTo>
                    <a:pt x="28278" y="59294"/>
                    <a:pt x="28230" y="59770"/>
                    <a:pt x="28159" y="60234"/>
                  </a:cubicBezTo>
                  <a:cubicBezTo>
                    <a:pt x="28111" y="60496"/>
                    <a:pt x="28182" y="60639"/>
                    <a:pt x="28468" y="60615"/>
                  </a:cubicBezTo>
                  <a:cubicBezTo>
                    <a:pt x="28540" y="59984"/>
                    <a:pt x="28623" y="59329"/>
                    <a:pt x="28694" y="58686"/>
                  </a:cubicBezTo>
                  <a:cubicBezTo>
                    <a:pt x="28718" y="58686"/>
                    <a:pt x="28754" y="58698"/>
                    <a:pt x="28778" y="58698"/>
                  </a:cubicBezTo>
                  <a:cubicBezTo>
                    <a:pt x="28742" y="59270"/>
                    <a:pt x="28694" y="59829"/>
                    <a:pt x="28635" y="60401"/>
                  </a:cubicBezTo>
                  <a:cubicBezTo>
                    <a:pt x="28599" y="60663"/>
                    <a:pt x="28694" y="60794"/>
                    <a:pt x="28992" y="60770"/>
                  </a:cubicBezTo>
                  <a:cubicBezTo>
                    <a:pt x="29040" y="60008"/>
                    <a:pt x="29063" y="59246"/>
                    <a:pt x="29099" y="58496"/>
                  </a:cubicBezTo>
                  <a:cubicBezTo>
                    <a:pt x="29111" y="59186"/>
                    <a:pt x="29111" y="59889"/>
                    <a:pt x="29111" y="60579"/>
                  </a:cubicBezTo>
                  <a:cubicBezTo>
                    <a:pt x="29111" y="60794"/>
                    <a:pt x="29182" y="60913"/>
                    <a:pt x="29444" y="60901"/>
                  </a:cubicBezTo>
                  <a:cubicBezTo>
                    <a:pt x="29409" y="60115"/>
                    <a:pt x="29361" y="59341"/>
                    <a:pt x="29337" y="58567"/>
                  </a:cubicBezTo>
                  <a:cubicBezTo>
                    <a:pt x="29361" y="58567"/>
                    <a:pt x="29397" y="58567"/>
                    <a:pt x="29444" y="58555"/>
                  </a:cubicBezTo>
                  <a:cubicBezTo>
                    <a:pt x="29456" y="58639"/>
                    <a:pt x="29468" y="58710"/>
                    <a:pt x="29468" y="58805"/>
                  </a:cubicBezTo>
                  <a:cubicBezTo>
                    <a:pt x="29504" y="59448"/>
                    <a:pt x="29528" y="60079"/>
                    <a:pt x="29575" y="60722"/>
                  </a:cubicBezTo>
                  <a:cubicBezTo>
                    <a:pt x="29587" y="60841"/>
                    <a:pt x="29683" y="60949"/>
                    <a:pt x="29742" y="61068"/>
                  </a:cubicBezTo>
                  <a:cubicBezTo>
                    <a:pt x="29754" y="61056"/>
                    <a:pt x="29778" y="61032"/>
                    <a:pt x="29802" y="61020"/>
                  </a:cubicBezTo>
                  <a:lnTo>
                    <a:pt x="29802" y="58222"/>
                  </a:lnTo>
                  <a:cubicBezTo>
                    <a:pt x="29861" y="58329"/>
                    <a:pt x="29861" y="58436"/>
                    <a:pt x="29861" y="58555"/>
                  </a:cubicBezTo>
                  <a:cubicBezTo>
                    <a:pt x="29885" y="59329"/>
                    <a:pt x="29921" y="60115"/>
                    <a:pt x="29956" y="60889"/>
                  </a:cubicBezTo>
                  <a:cubicBezTo>
                    <a:pt x="29956" y="60996"/>
                    <a:pt x="30040" y="61091"/>
                    <a:pt x="30075" y="61187"/>
                  </a:cubicBezTo>
                  <a:cubicBezTo>
                    <a:pt x="30111" y="61175"/>
                    <a:pt x="30159" y="61151"/>
                    <a:pt x="30183" y="61151"/>
                  </a:cubicBezTo>
                  <a:lnTo>
                    <a:pt x="30183" y="57984"/>
                  </a:lnTo>
                  <a:lnTo>
                    <a:pt x="30278" y="57984"/>
                  </a:lnTo>
                  <a:lnTo>
                    <a:pt x="30278" y="58317"/>
                  </a:lnTo>
                  <a:lnTo>
                    <a:pt x="30314" y="60996"/>
                  </a:lnTo>
                  <a:cubicBezTo>
                    <a:pt x="30314" y="61175"/>
                    <a:pt x="30349" y="61318"/>
                    <a:pt x="30599" y="61270"/>
                  </a:cubicBezTo>
                  <a:cubicBezTo>
                    <a:pt x="30552" y="60044"/>
                    <a:pt x="30528" y="58805"/>
                    <a:pt x="30671" y="57567"/>
                  </a:cubicBezTo>
                  <a:cubicBezTo>
                    <a:pt x="30718" y="58829"/>
                    <a:pt x="30659" y="60103"/>
                    <a:pt x="30778" y="61365"/>
                  </a:cubicBezTo>
                  <a:lnTo>
                    <a:pt x="30957" y="61365"/>
                  </a:lnTo>
                  <a:lnTo>
                    <a:pt x="30957" y="57996"/>
                  </a:lnTo>
                  <a:lnTo>
                    <a:pt x="31052" y="57996"/>
                  </a:lnTo>
                  <a:lnTo>
                    <a:pt x="31052" y="59353"/>
                  </a:lnTo>
                  <a:cubicBezTo>
                    <a:pt x="31266" y="57448"/>
                    <a:pt x="31945" y="55698"/>
                    <a:pt x="32742" y="53972"/>
                  </a:cubicBezTo>
                  <a:cubicBezTo>
                    <a:pt x="31849" y="54888"/>
                    <a:pt x="31588" y="56091"/>
                    <a:pt x="31183" y="57258"/>
                  </a:cubicBezTo>
                  <a:cubicBezTo>
                    <a:pt x="31361" y="56091"/>
                    <a:pt x="31659" y="54984"/>
                    <a:pt x="32433" y="54043"/>
                  </a:cubicBezTo>
                  <a:cubicBezTo>
                    <a:pt x="32040" y="53995"/>
                    <a:pt x="31885" y="54174"/>
                    <a:pt x="31778" y="54472"/>
                  </a:cubicBezTo>
                  <a:cubicBezTo>
                    <a:pt x="31504" y="55257"/>
                    <a:pt x="31230" y="56055"/>
                    <a:pt x="30945" y="56841"/>
                  </a:cubicBezTo>
                  <a:cubicBezTo>
                    <a:pt x="30909" y="56948"/>
                    <a:pt x="30873" y="57031"/>
                    <a:pt x="30837" y="57127"/>
                  </a:cubicBezTo>
                  <a:cubicBezTo>
                    <a:pt x="30790" y="57103"/>
                    <a:pt x="30766" y="57091"/>
                    <a:pt x="30718" y="57079"/>
                  </a:cubicBezTo>
                  <a:cubicBezTo>
                    <a:pt x="30873" y="56067"/>
                    <a:pt x="31290" y="55126"/>
                    <a:pt x="31623" y="54162"/>
                  </a:cubicBezTo>
                  <a:cubicBezTo>
                    <a:pt x="31111" y="55019"/>
                    <a:pt x="30885" y="56007"/>
                    <a:pt x="30528" y="56924"/>
                  </a:cubicBezTo>
                  <a:cubicBezTo>
                    <a:pt x="30480" y="56912"/>
                    <a:pt x="30433" y="56900"/>
                    <a:pt x="30373" y="56889"/>
                  </a:cubicBezTo>
                  <a:lnTo>
                    <a:pt x="31266" y="54245"/>
                  </a:lnTo>
                  <a:lnTo>
                    <a:pt x="31183" y="54210"/>
                  </a:lnTo>
                  <a:cubicBezTo>
                    <a:pt x="31111" y="54329"/>
                    <a:pt x="31004" y="54412"/>
                    <a:pt x="30968" y="54543"/>
                  </a:cubicBezTo>
                  <a:cubicBezTo>
                    <a:pt x="30718" y="55341"/>
                    <a:pt x="30480" y="56127"/>
                    <a:pt x="30242" y="56900"/>
                  </a:cubicBezTo>
                  <a:cubicBezTo>
                    <a:pt x="30218" y="56972"/>
                    <a:pt x="30183" y="57031"/>
                    <a:pt x="30135" y="57103"/>
                  </a:cubicBezTo>
                  <a:lnTo>
                    <a:pt x="30004" y="57067"/>
                  </a:lnTo>
                  <a:lnTo>
                    <a:pt x="30814" y="54341"/>
                  </a:lnTo>
                  <a:cubicBezTo>
                    <a:pt x="30778" y="54329"/>
                    <a:pt x="30754" y="54305"/>
                    <a:pt x="30718" y="54305"/>
                  </a:cubicBezTo>
                  <a:cubicBezTo>
                    <a:pt x="30456" y="55007"/>
                    <a:pt x="30183" y="55722"/>
                    <a:pt x="29933" y="56424"/>
                  </a:cubicBezTo>
                  <a:cubicBezTo>
                    <a:pt x="29897" y="56412"/>
                    <a:pt x="29873" y="56412"/>
                    <a:pt x="29837" y="56388"/>
                  </a:cubicBezTo>
                  <a:cubicBezTo>
                    <a:pt x="30075" y="55722"/>
                    <a:pt x="30314" y="55067"/>
                    <a:pt x="30552" y="54400"/>
                  </a:cubicBezTo>
                  <a:cubicBezTo>
                    <a:pt x="30528" y="54388"/>
                    <a:pt x="30492" y="54388"/>
                    <a:pt x="30468" y="54364"/>
                  </a:cubicBezTo>
                  <a:cubicBezTo>
                    <a:pt x="29825" y="55495"/>
                    <a:pt x="29540" y="56769"/>
                    <a:pt x="29123" y="57984"/>
                  </a:cubicBezTo>
                  <a:cubicBezTo>
                    <a:pt x="29087" y="57972"/>
                    <a:pt x="29028" y="57960"/>
                    <a:pt x="28980" y="57924"/>
                  </a:cubicBezTo>
                  <a:cubicBezTo>
                    <a:pt x="29385" y="56769"/>
                    <a:pt x="29766" y="55603"/>
                    <a:pt x="30195" y="54388"/>
                  </a:cubicBezTo>
                  <a:cubicBezTo>
                    <a:pt x="29480" y="55543"/>
                    <a:pt x="29052" y="56781"/>
                    <a:pt x="28647" y="58020"/>
                  </a:cubicBezTo>
                  <a:cubicBezTo>
                    <a:pt x="28587" y="57984"/>
                    <a:pt x="28528" y="57972"/>
                    <a:pt x="28468" y="57936"/>
                  </a:cubicBezTo>
                  <a:cubicBezTo>
                    <a:pt x="28944" y="56793"/>
                    <a:pt x="29409" y="55650"/>
                    <a:pt x="29885" y="54507"/>
                  </a:cubicBezTo>
                  <a:cubicBezTo>
                    <a:pt x="29635" y="54448"/>
                    <a:pt x="29504" y="54567"/>
                    <a:pt x="29409" y="54817"/>
                  </a:cubicBezTo>
                  <a:cubicBezTo>
                    <a:pt x="29159" y="55579"/>
                    <a:pt x="28873" y="56317"/>
                    <a:pt x="28611" y="57079"/>
                  </a:cubicBezTo>
                  <a:cubicBezTo>
                    <a:pt x="28575" y="57162"/>
                    <a:pt x="28528" y="57258"/>
                    <a:pt x="28492" y="57341"/>
                  </a:cubicBezTo>
                  <a:cubicBezTo>
                    <a:pt x="28456" y="57329"/>
                    <a:pt x="28444" y="57317"/>
                    <a:pt x="28409" y="57317"/>
                  </a:cubicBezTo>
                  <a:cubicBezTo>
                    <a:pt x="28730" y="56412"/>
                    <a:pt x="29040" y="55519"/>
                    <a:pt x="29349" y="54603"/>
                  </a:cubicBezTo>
                  <a:cubicBezTo>
                    <a:pt x="29325" y="54579"/>
                    <a:pt x="29290" y="54567"/>
                    <a:pt x="29266" y="54531"/>
                  </a:cubicBezTo>
                  <a:cubicBezTo>
                    <a:pt x="29171" y="54638"/>
                    <a:pt x="29028" y="54745"/>
                    <a:pt x="28980" y="54864"/>
                  </a:cubicBezTo>
                  <a:cubicBezTo>
                    <a:pt x="28813" y="55341"/>
                    <a:pt x="28682" y="55841"/>
                    <a:pt x="28528" y="56317"/>
                  </a:cubicBezTo>
                  <a:cubicBezTo>
                    <a:pt x="28504" y="56412"/>
                    <a:pt x="28456" y="56508"/>
                    <a:pt x="28432" y="56603"/>
                  </a:cubicBezTo>
                  <a:lnTo>
                    <a:pt x="28290" y="56555"/>
                  </a:lnTo>
                  <a:cubicBezTo>
                    <a:pt x="28468" y="55936"/>
                    <a:pt x="28671" y="55293"/>
                    <a:pt x="28849" y="54650"/>
                  </a:cubicBezTo>
                  <a:cubicBezTo>
                    <a:pt x="28611" y="54698"/>
                    <a:pt x="28373" y="54757"/>
                    <a:pt x="28111" y="54757"/>
                  </a:cubicBezTo>
                  <a:cubicBezTo>
                    <a:pt x="27873" y="54757"/>
                    <a:pt x="27778" y="54876"/>
                    <a:pt x="27694" y="55079"/>
                  </a:cubicBezTo>
                  <a:cubicBezTo>
                    <a:pt x="27551" y="55519"/>
                    <a:pt x="27373" y="55948"/>
                    <a:pt x="27206" y="56377"/>
                  </a:cubicBezTo>
                  <a:cubicBezTo>
                    <a:pt x="27158" y="56496"/>
                    <a:pt x="27099" y="56615"/>
                    <a:pt x="27063" y="56734"/>
                  </a:cubicBezTo>
                  <a:cubicBezTo>
                    <a:pt x="27027" y="56722"/>
                    <a:pt x="26980" y="56710"/>
                    <a:pt x="26956" y="56686"/>
                  </a:cubicBezTo>
                  <a:cubicBezTo>
                    <a:pt x="27182" y="56079"/>
                    <a:pt x="27420" y="55484"/>
                    <a:pt x="27670" y="54829"/>
                  </a:cubicBezTo>
                  <a:cubicBezTo>
                    <a:pt x="27027" y="54936"/>
                    <a:pt x="26432" y="55043"/>
                    <a:pt x="25837" y="55103"/>
                  </a:cubicBezTo>
                  <a:cubicBezTo>
                    <a:pt x="25527" y="55126"/>
                    <a:pt x="25361" y="55257"/>
                    <a:pt x="25253" y="55543"/>
                  </a:cubicBezTo>
                  <a:cubicBezTo>
                    <a:pt x="24944" y="56365"/>
                    <a:pt x="24599" y="57186"/>
                    <a:pt x="24277" y="57996"/>
                  </a:cubicBezTo>
                  <a:cubicBezTo>
                    <a:pt x="24229" y="58103"/>
                    <a:pt x="24182" y="58222"/>
                    <a:pt x="24146" y="58329"/>
                  </a:cubicBezTo>
                  <a:cubicBezTo>
                    <a:pt x="24110" y="58317"/>
                    <a:pt x="24063" y="58293"/>
                    <a:pt x="24039" y="58282"/>
                  </a:cubicBezTo>
                  <a:cubicBezTo>
                    <a:pt x="24325" y="57222"/>
                    <a:pt x="24765" y="56210"/>
                    <a:pt x="25277" y="55186"/>
                  </a:cubicBezTo>
                  <a:cubicBezTo>
                    <a:pt x="25122" y="55222"/>
                    <a:pt x="25015" y="55257"/>
                    <a:pt x="24920" y="55245"/>
                  </a:cubicBezTo>
                  <a:cubicBezTo>
                    <a:pt x="24515" y="55198"/>
                    <a:pt x="24325" y="55436"/>
                    <a:pt x="24170" y="55781"/>
                  </a:cubicBezTo>
                  <a:cubicBezTo>
                    <a:pt x="23813" y="56650"/>
                    <a:pt x="23444" y="57508"/>
                    <a:pt x="23086" y="58389"/>
                  </a:cubicBezTo>
                  <a:cubicBezTo>
                    <a:pt x="23039" y="58496"/>
                    <a:pt x="22991" y="58579"/>
                    <a:pt x="22967" y="58686"/>
                  </a:cubicBezTo>
                  <a:cubicBezTo>
                    <a:pt x="22920" y="58674"/>
                    <a:pt x="22872" y="58651"/>
                    <a:pt x="22848" y="58627"/>
                  </a:cubicBezTo>
                  <a:lnTo>
                    <a:pt x="24229" y="55365"/>
                  </a:lnTo>
                  <a:cubicBezTo>
                    <a:pt x="24218" y="55341"/>
                    <a:pt x="24206" y="55305"/>
                    <a:pt x="24182" y="55293"/>
                  </a:cubicBezTo>
                  <a:cubicBezTo>
                    <a:pt x="24003" y="55412"/>
                    <a:pt x="23741" y="55484"/>
                    <a:pt x="23682" y="55650"/>
                  </a:cubicBezTo>
                  <a:cubicBezTo>
                    <a:pt x="23265" y="56722"/>
                    <a:pt x="22908" y="57817"/>
                    <a:pt x="22503" y="58948"/>
                  </a:cubicBezTo>
                  <a:cubicBezTo>
                    <a:pt x="23313" y="59186"/>
                    <a:pt x="24027" y="59401"/>
                    <a:pt x="24753" y="59627"/>
                  </a:cubicBezTo>
                  <a:cubicBezTo>
                    <a:pt x="25253" y="58198"/>
                    <a:pt x="25658" y="56769"/>
                    <a:pt x="26385" y="55472"/>
                  </a:cubicBezTo>
                  <a:cubicBezTo>
                    <a:pt x="25884" y="56853"/>
                    <a:pt x="25361" y="58234"/>
                    <a:pt x="24837" y="59651"/>
                  </a:cubicBezTo>
                  <a:cubicBezTo>
                    <a:pt x="25051" y="59710"/>
                    <a:pt x="25182" y="59758"/>
                    <a:pt x="25337" y="59782"/>
                  </a:cubicBezTo>
                  <a:cubicBezTo>
                    <a:pt x="25539" y="58996"/>
                    <a:pt x="25718" y="58234"/>
                    <a:pt x="25932" y="57496"/>
                  </a:cubicBezTo>
                  <a:cubicBezTo>
                    <a:pt x="26254" y="56329"/>
                    <a:pt x="26611" y="55662"/>
                    <a:pt x="27004" y="55436"/>
                  </a:cubicBezTo>
                  <a:cubicBezTo>
                    <a:pt x="26111" y="56793"/>
                    <a:pt x="25825" y="58317"/>
                    <a:pt x="25492" y="59817"/>
                  </a:cubicBezTo>
                  <a:cubicBezTo>
                    <a:pt x="25706" y="59937"/>
                    <a:pt x="25825" y="59925"/>
                    <a:pt x="25849" y="59698"/>
                  </a:cubicBezTo>
                  <a:cubicBezTo>
                    <a:pt x="25884" y="59484"/>
                    <a:pt x="25944" y="59294"/>
                    <a:pt x="26004" y="59091"/>
                  </a:cubicBezTo>
                  <a:cubicBezTo>
                    <a:pt x="26075" y="58817"/>
                    <a:pt x="26146" y="58555"/>
                    <a:pt x="26206" y="58293"/>
                  </a:cubicBezTo>
                  <a:cubicBezTo>
                    <a:pt x="26242" y="58317"/>
                    <a:pt x="26265" y="58317"/>
                    <a:pt x="26313" y="58329"/>
                  </a:cubicBezTo>
                  <a:cubicBezTo>
                    <a:pt x="26194" y="58877"/>
                    <a:pt x="26075" y="59413"/>
                    <a:pt x="25944" y="59984"/>
                  </a:cubicBezTo>
                  <a:cubicBezTo>
                    <a:pt x="26146" y="60044"/>
                    <a:pt x="26325" y="60079"/>
                    <a:pt x="26527" y="60139"/>
                  </a:cubicBezTo>
                  <a:cubicBezTo>
                    <a:pt x="26599" y="59770"/>
                    <a:pt x="26670" y="59425"/>
                    <a:pt x="26730" y="59103"/>
                  </a:cubicBezTo>
                  <a:cubicBezTo>
                    <a:pt x="26766" y="59103"/>
                    <a:pt x="26777" y="59115"/>
                    <a:pt x="26801" y="59115"/>
                  </a:cubicBezTo>
                  <a:cubicBezTo>
                    <a:pt x="26742" y="59460"/>
                    <a:pt x="26682" y="59817"/>
                    <a:pt x="26611" y="60187"/>
                  </a:cubicBezTo>
                  <a:cubicBezTo>
                    <a:pt x="26789" y="60246"/>
                    <a:pt x="26956" y="60294"/>
                    <a:pt x="27147" y="60353"/>
                  </a:cubicBezTo>
                  <a:cubicBezTo>
                    <a:pt x="27158" y="60222"/>
                    <a:pt x="27182" y="60115"/>
                    <a:pt x="27206" y="59937"/>
                  </a:cubicBezTo>
                  <a:cubicBezTo>
                    <a:pt x="27266" y="60198"/>
                    <a:pt x="27135" y="60484"/>
                    <a:pt x="27516" y="60425"/>
                  </a:cubicBezTo>
                  <a:cubicBezTo>
                    <a:pt x="27599" y="59960"/>
                    <a:pt x="27658" y="59603"/>
                    <a:pt x="27694" y="59234"/>
                  </a:cubicBezTo>
                  <a:close/>
                  <a:moveTo>
                    <a:pt x="20134" y="48566"/>
                  </a:moveTo>
                  <a:cubicBezTo>
                    <a:pt x="20753" y="48459"/>
                    <a:pt x="21324" y="48387"/>
                    <a:pt x="21908" y="48280"/>
                  </a:cubicBezTo>
                  <a:cubicBezTo>
                    <a:pt x="24634" y="47792"/>
                    <a:pt x="27337" y="47280"/>
                    <a:pt x="30064" y="46792"/>
                  </a:cubicBezTo>
                  <a:cubicBezTo>
                    <a:pt x="33385" y="46185"/>
                    <a:pt x="36719" y="45601"/>
                    <a:pt x="40041" y="44982"/>
                  </a:cubicBezTo>
                  <a:cubicBezTo>
                    <a:pt x="41827" y="44649"/>
                    <a:pt x="43613" y="44232"/>
                    <a:pt x="45399" y="43935"/>
                  </a:cubicBezTo>
                  <a:cubicBezTo>
                    <a:pt x="47256" y="43625"/>
                    <a:pt x="49149" y="43399"/>
                    <a:pt x="51007" y="43101"/>
                  </a:cubicBezTo>
                  <a:cubicBezTo>
                    <a:pt x="52757" y="42815"/>
                    <a:pt x="54507" y="42494"/>
                    <a:pt x="56257" y="42208"/>
                  </a:cubicBezTo>
                  <a:cubicBezTo>
                    <a:pt x="59651" y="41660"/>
                    <a:pt x="63044" y="41125"/>
                    <a:pt x="66437" y="40601"/>
                  </a:cubicBezTo>
                  <a:cubicBezTo>
                    <a:pt x="68187" y="40339"/>
                    <a:pt x="69949" y="40053"/>
                    <a:pt x="71700" y="39803"/>
                  </a:cubicBezTo>
                  <a:cubicBezTo>
                    <a:pt x="74676" y="39363"/>
                    <a:pt x="77653" y="38946"/>
                    <a:pt x="80629" y="38505"/>
                  </a:cubicBezTo>
                  <a:cubicBezTo>
                    <a:pt x="81856" y="38327"/>
                    <a:pt x="83070" y="38101"/>
                    <a:pt x="84320" y="37874"/>
                  </a:cubicBezTo>
                  <a:cubicBezTo>
                    <a:pt x="84308" y="37731"/>
                    <a:pt x="84308" y="37624"/>
                    <a:pt x="84297" y="37493"/>
                  </a:cubicBezTo>
                  <a:cubicBezTo>
                    <a:pt x="83785" y="37565"/>
                    <a:pt x="83344" y="37624"/>
                    <a:pt x="82880" y="37696"/>
                  </a:cubicBezTo>
                  <a:cubicBezTo>
                    <a:pt x="79558" y="38220"/>
                    <a:pt x="76260" y="38767"/>
                    <a:pt x="72938" y="39267"/>
                  </a:cubicBezTo>
                  <a:cubicBezTo>
                    <a:pt x="70711" y="39589"/>
                    <a:pt x="68449" y="39803"/>
                    <a:pt x="66211" y="40136"/>
                  </a:cubicBezTo>
                  <a:cubicBezTo>
                    <a:pt x="62889" y="40648"/>
                    <a:pt x="59591" y="41184"/>
                    <a:pt x="56281" y="41768"/>
                  </a:cubicBezTo>
                  <a:cubicBezTo>
                    <a:pt x="53757" y="42196"/>
                    <a:pt x="51257" y="42744"/>
                    <a:pt x="48721" y="43173"/>
                  </a:cubicBezTo>
                  <a:cubicBezTo>
                    <a:pt x="45232" y="43768"/>
                    <a:pt x="41720" y="44292"/>
                    <a:pt x="38207" y="44851"/>
                  </a:cubicBezTo>
                  <a:cubicBezTo>
                    <a:pt x="34719" y="45423"/>
                    <a:pt x="31242" y="45994"/>
                    <a:pt x="27766" y="46602"/>
                  </a:cubicBezTo>
                  <a:cubicBezTo>
                    <a:pt x="25384" y="47018"/>
                    <a:pt x="23039" y="47518"/>
                    <a:pt x="20658" y="47971"/>
                  </a:cubicBezTo>
                  <a:cubicBezTo>
                    <a:pt x="20241" y="48018"/>
                    <a:pt x="20122" y="48197"/>
                    <a:pt x="20134" y="48566"/>
                  </a:cubicBezTo>
                  <a:close/>
                  <a:moveTo>
                    <a:pt x="84297" y="38112"/>
                  </a:moveTo>
                  <a:cubicBezTo>
                    <a:pt x="84166" y="38136"/>
                    <a:pt x="84070" y="38148"/>
                    <a:pt x="83975" y="38160"/>
                  </a:cubicBezTo>
                  <a:cubicBezTo>
                    <a:pt x="82975" y="38339"/>
                    <a:pt x="81987" y="38529"/>
                    <a:pt x="80998" y="38684"/>
                  </a:cubicBezTo>
                  <a:cubicBezTo>
                    <a:pt x="79784" y="38863"/>
                    <a:pt x="78570" y="38946"/>
                    <a:pt x="77367" y="39124"/>
                  </a:cubicBezTo>
                  <a:cubicBezTo>
                    <a:pt x="73390" y="39744"/>
                    <a:pt x="69426" y="40363"/>
                    <a:pt x="65461" y="40994"/>
                  </a:cubicBezTo>
                  <a:cubicBezTo>
                    <a:pt x="62520" y="41446"/>
                    <a:pt x="59579" y="41899"/>
                    <a:pt x="56650" y="42375"/>
                  </a:cubicBezTo>
                  <a:cubicBezTo>
                    <a:pt x="54983" y="42637"/>
                    <a:pt x="53328" y="42958"/>
                    <a:pt x="51673" y="43220"/>
                  </a:cubicBezTo>
                  <a:cubicBezTo>
                    <a:pt x="49578" y="43554"/>
                    <a:pt x="47459" y="43815"/>
                    <a:pt x="45375" y="44185"/>
                  </a:cubicBezTo>
                  <a:cubicBezTo>
                    <a:pt x="42970" y="44625"/>
                    <a:pt x="40577" y="45137"/>
                    <a:pt x="38172" y="45590"/>
                  </a:cubicBezTo>
                  <a:cubicBezTo>
                    <a:pt x="35362" y="46125"/>
                    <a:pt x="32540" y="46613"/>
                    <a:pt x="29718" y="47125"/>
                  </a:cubicBezTo>
                  <a:cubicBezTo>
                    <a:pt x="26706" y="47661"/>
                    <a:pt x="23694" y="48197"/>
                    <a:pt x="20670" y="48721"/>
                  </a:cubicBezTo>
                  <a:cubicBezTo>
                    <a:pt x="20015" y="48840"/>
                    <a:pt x="19884" y="48983"/>
                    <a:pt x="19919" y="49578"/>
                  </a:cubicBezTo>
                  <a:cubicBezTo>
                    <a:pt x="20848" y="49423"/>
                    <a:pt x="21789" y="49292"/>
                    <a:pt x="22729" y="49102"/>
                  </a:cubicBezTo>
                  <a:cubicBezTo>
                    <a:pt x="25349" y="48566"/>
                    <a:pt x="27968" y="47995"/>
                    <a:pt x="30587" y="47435"/>
                  </a:cubicBezTo>
                  <a:cubicBezTo>
                    <a:pt x="32992" y="46911"/>
                    <a:pt x="35374" y="46340"/>
                    <a:pt x="37803" y="45887"/>
                  </a:cubicBezTo>
                  <a:cubicBezTo>
                    <a:pt x="40422" y="45399"/>
                    <a:pt x="43077" y="44994"/>
                    <a:pt x="45708" y="44554"/>
                  </a:cubicBezTo>
                  <a:cubicBezTo>
                    <a:pt x="48173" y="44149"/>
                    <a:pt x="50649" y="43696"/>
                    <a:pt x="53114" y="43315"/>
                  </a:cubicBezTo>
                  <a:cubicBezTo>
                    <a:pt x="57496" y="42613"/>
                    <a:pt x="61889" y="41958"/>
                    <a:pt x="66259" y="41279"/>
                  </a:cubicBezTo>
                  <a:cubicBezTo>
                    <a:pt x="69092" y="40851"/>
                    <a:pt x="71902" y="40410"/>
                    <a:pt x="74724" y="39994"/>
                  </a:cubicBezTo>
                  <a:cubicBezTo>
                    <a:pt x="76950" y="39660"/>
                    <a:pt x="79165" y="39363"/>
                    <a:pt x="81379" y="39053"/>
                  </a:cubicBezTo>
                  <a:cubicBezTo>
                    <a:pt x="82368" y="38898"/>
                    <a:pt x="83344" y="38743"/>
                    <a:pt x="84344" y="38577"/>
                  </a:cubicBezTo>
                  <a:cubicBezTo>
                    <a:pt x="84308" y="38386"/>
                    <a:pt x="84308" y="38267"/>
                    <a:pt x="84297" y="38112"/>
                  </a:cubicBezTo>
                  <a:close/>
                  <a:moveTo>
                    <a:pt x="88380" y="14991"/>
                  </a:moveTo>
                  <a:cubicBezTo>
                    <a:pt x="88357" y="14955"/>
                    <a:pt x="88357" y="14931"/>
                    <a:pt x="88345" y="14895"/>
                  </a:cubicBezTo>
                  <a:cubicBezTo>
                    <a:pt x="88285" y="14919"/>
                    <a:pt x="88214" y="14931"/>
                    <a:pt x="88154" y="14955"/>
                  </a:cubicBezTo>
                  <a:cubicBezTo>
                    <a:pt x="86904" y="15360"/>
                    <a:pt x="85666" y="15776"/>
                    <a:pt x="84404" y="16169"/>
                  </a:cubicBezTo>
                  <a:cubicBezTo>
                    <a:pt x="79808" y="17574"/>
                    <a:pt x="75236" y="19110"/>
                    <a:pt x="70759" y="20884"/>
                  </a:cubicBezTo>
                  <a:cubicBezTo>
                    <a:pt x="65318" y="23039"/>
                    <a:pt x="59841" y="25075"/>
                    <a:pt x="54293" y="26909"/>
                  </a:cubicBezTo>
                  <a:cubicBezTo>
                    <a:pt x="51352" y="27873"/>
                    <a:pt x="48471" y="29099"/>
                    <a:pt x="45565" y="30219"/>
                  </a:cubicBezTo>
                  <a:cubicBezTo>
                    <a:pt x="44399" y="30671"/>
                    <a:pt x="43220" y="31147"/>
                    <a:pt x="42053" y="31624"/>
                  </a:cubicBezTo>
                  <a:cubicBezTo>
                    <a:pt x="41958" y="31671"/>
                    <a:pt x="41863" y="31802"/>
                    <a:pt x="41779" y="31897"/>
                  </a:cubicBezTo>
                  <a:cubicBezTo>
                    <a:pt x="41803" y="31921"/>
                    <a:pt x="41815" y="31957"/>
                    <a:pt x="41851" y="31981"/>
                  </a:cubicBezTo>
                  <a:cubicBezTo>
                    <a:pt x="42648" y="31719"/>
                    <a:pt x="43470" y="31445"/>
                    <a:pt x="44280" y="31171"/>
                  </a:cubicBezTo>
                  <a:cubicBezTo>
                    <a:pt x="45387" y="30778"/>
                    <a:pt x="46506" y="30409"/>
                    <a:pt x="47625" y="29992"/>
                  </a:cubicBezTo>
                  <a:cubicBezTo>
                    <a:pt x="53400" y="27861"/>
                    <a:pt x="59174" y="25706"/>
                    <a:pt x="64949" y="23575"/>
                  </a:cubicBezTo>
                  <a:cubicBezTo>
                    <a:pt x="68044" y="22444"/>
                    <a:pt x="71164" y="21420"/>
                    <a:pt x="74260" y="20289"/>
                  </a:cubicBezTo>
                  <a:cubicBezTo>
                    <a:pt x="77891" y="18967"/>
                    <a:pt x="81499" y="17574"/>
                    <a:pt x="85118" y="16229"/>
                  </a:cubicBezTo>
                  <a:cubicBezTo>
                    <a:pt x="86213" y="15836"/>
                    <a:pt x="87309" y="15407"/>
                    <a:pt x="88380" y="14991"/>
                  </a:cubicBezTo>
                  <a:close/>
                  <a:moveTo>
                    <a:pt x="84308" y="38803"/>
                  </a:moveTo>
                  <a:cubicBezTo>
                    <a:pt x="84189" y="38815"/>
                    <a:pt x="84094" y="38827"/>
                    <a:pt x="83975" y="38851"/>
                  </a:cubicBezTo>
                  <a:cubicBezTo>
                    <a:pt x="81237" y="39267"/>
                    <a:pt x="78498" y="39684"/>
                    <a:pt x="75736" y="40077"/>
                  </a:cubicBezTo>
                  <a:cubicBezTo>
                    <a:pt x="74105" y="40315"/>
                    <a:pt x="72462" y="40494"/>
                    <a:pt x="70842" y="40756"/>
                  </a:cubicBezTo>
                  <a:cubicBezTo>
                    <a:pt x="67961" y="41208"/>
                    <a:pt x="65068" y="41720"/>
                    <a:pt x="62187" y="42184"/>
                  </a:cubicBezTo>
                  <a:cubicBezTo>
                    <a:pt x="59329" y="42625"/>
                    <a:pt x="56472" y="43018"/>
                    <a:pt x="53614" y="43470"/>
                  </a:cubicBezTo>
                  <a:cubicBezTo>
                    <a:pt x="50114" y="44042"/>
                    <a:pt x="46625" y="44649"/>
                    <a:pt x="43149" y="45244"/>
                  </a:cubicBezTo>
                  <a:cubicBezTo>
                    <a:pt x="41089" y="45590"/>
                    <a:pt x="39041" y="45887"/>
                    <a:pt x="37005" y="46268"/>
                  </a:cubicBezTo>
                  <a:cubicBezTo>
                    <a:pt x="34528" y="46744"/>
                    <a:pt x="32076" y="47328"/>
                    <a:pt x="29623" y="47864"/>
                  </a:cubicBezTo>
                  <a:cubicBezTo>
                    <a:pt x="28825" y="48030"/>
                    <a:pt x="28051" y="48209"/>
                    <a:pt x="27266" y="48387"/>
                  </a:cubicBezTo>
                  <a:cubicBezTo>
                    <a:pt x="27397" y="48447"/>
                    <a:pt x="27504" y="48435"/>
                    <a:pt x="27623" y="48399"/>
                  </a:cubicBezTo>
                  <a:cubicBezTo>
                    <a:pt x="28671" y="48173"/>
                    <a:pt x="29706" y="47923"/>
                    <a:pt x="30766" y="47756"/>
                  </a:cubicBezTo>
                  <a:cubicBezTo>
                    <a:pt x="32742" y="47447"/>
                    <a:pt x="34743" y="47221"/>
                    <a:pt x="36731" y="46899"/>
                  </a:cubicBezTo>
                  <a:cubicBezTo>
                    <a:pt x="40874" y="46209"/>
                    <a:pt x="45006" y="45470"/>
                    <a:pt x="49149" y="44756"/>
                  </a:cubicBezTo>
                  <a:cubicBezTo>
                    <a:pt x="52376" y="44208"/>
                    <a:pt x="55614" y="43649"/>
                    <a:pt x="58853" y="43089"/>
                  </a:cubicBezTo>
                  <a:cubicBezTo>
                    <a:pt x="61139" y="42684"/>
                    <a:pt x="63413" y="42256"/>
                    <a:pt x="65711" y="41887"/>
                  </a:cubicBezTo>
                  <a:cubicBezTo>
                    <a:pt x="67735" y="41553"/>
                    <a:pt x="69771" y="41291"/>
                    <a:pt x="71807" y="40994"/>
                  </a:cubicBezTo>
                  <a:cubicBezTo>
                    <a:pt x="73569" y="40732"/>
                    <a:pt x="75319" y="40482"/>
                    <a:pt x="77081" y="40220"/>
                  </a:cubicBezTo>
                  <a:cubicBezTo>
                    <a:pt x="79451" y="39863"/>
                    <a:pt x="81796" y="39470"/>
                    <a:pt x="84166" y="39113"/>
                  </a:cubicBezTo>
                  <a:cubicBezTo>
                    <a:pt x="84368" y="39089"/>
                    <a:pt x="84392" y="38993"/>
                    <a:pt x="84308" y="38803"/>
                  </a:cubicBezTo>
                  <a:close/>
                  <a:moveTo>
                    <a:pt x="42006" y="29766"/>
                  </a:moveTo>
                  <a:cubicBezTo>
                    <a:pt x="42613" y="29564"/>
                    <a:pt x="43208" y="29349"/>
                    <a:pt x="43803" y="29147"/>
                  </a:cubicBezTo>
                  <a:cubicBezTo>
                    <a:pt x="48256" y="27611"/>
                    <a:pt x="52733" y="26147"/>
                    <a:pt x="57150" y="24516"/>
                  </a:cubicBezTo>
                  <a:cubicBezTo>
                    <a:pt x="63377" y="22206"/>
                    <a:pt x="69533" y="19729"/>
                    <a:pt x="75843" y="17681"/>
                  </a:cubicBezTo>
                  <a:cubicBezTo>
                    <a:pt x="78165" y="16919"/>
                    <a:pt x="80463" y="16122"/>
                    <a:pt x="82761" y="15336"/>
                  </a:cubicBezTo>
                  <a:cubicBezTo>
                    <a:pt x="83654" y="15038"/>
                    <a:pt x="84547" y="14740"/>
                    <a:pt x="85463" y="14479"/>
                  </a:cubicBezTo>
                  <a:cubicBezTo>
                    <a:pt x="86416" y="14217"/>
                    <a:pt x="87392" y="13990"/>
                    <a:pt x="88380" y="13752"/>
                  </a:cubicBezTo>
                  <a:cubicBezTo>
                    <a:pt x="88357" y="13645"/>
                    <a:pt x="88357" y="13550"/>
                    <a:pt x="88345" y="13431"/>
                  </a:cubicBezTo>
                  <a:cubicBezTo>
                    <a:pt x="88237" y="13443"/>
                    <a:pt x="88166" y="13455"/>
                    <a:pt x="88095" y="13490"/>
                  </a:cubicBezTo>
                  <a:cubicBezTo>
                    <a:pt x="87202" y="13740"/>
                    <a:pt x="86309" y="13990"/>
                    <a:pt x="85416" y="14264"/>
                  </a:cubicBezTo>
                  <a:cubicBezTo>
                    <a:pt x="80820" y="15586"/>
                    <a:pt x="76212" y="16955"/>
                    <a:pt x="71724" y="18586"/>
                  </a:cubicBezTo>
                  <a:cubicBezTo>
                    <a:pt x="67985" y="19944"/>
                    <a:pt x="64270" y="21372"/>
                    <a:pt x="60532" y="22741"/>
                  </a:cubicBezTo>
                  <a:cubicBezTo>
                    <a:pt x="57341" y="23920"/>
                    <a:pt x="54150" y="25063"/>
                    <a:pt x="50947" y="26206"/>
                  </a:cubicBezTo>
                  <a:cubicBezTo>
                    <a:pt x="48054" y="27242"/>
                    <a:pt x="45173" y="28254"/>
                    <a:pt x="42279" y="29266"/>
                  </a:cubicBezTo>
                  <a:cubicBezTo>
                    <a:pt x="42006" y="29349"/>
                    <a:pt x="41898" y="29468"/>
                    <a:pt x="42006" y="29766"/>
                  </a:cubicBezTo>
                  <a:close/>
                  <a:moveTo>
                    <a:pt x="41494" y="30588"/>
                  </a:moveTo>
                  <a:cubicBezTo>
                    <a:pt x="41446" y="30433"/>
                    <a:pt x="41446" y="30338"/>
                    <a:pt x="41422" y="30314"/>
                  </a:cubicBezTo>
                  <a:cubicBezTo>
                    <a:pt x="29444" y="25825"/>
                    <a:pt x="17562" y="21075"/>
                    <a:pt x="5465" y="16896"/>
                  </a:cubicBezTo>
                  <a:cubicBezTo>
                    <a:pt x="5525" y="16979"/>
                    <a:pt x="5608" y="17038"/>
                    <a:pt x="5703" y="17074"/>
                  </a:cubicBezTo>
                  <a:cubicBezTo>
                    <a:pt x="8608" y="18158"/>
                    <a:pt x="11502" y="19217"/>
                    <a:pt x="14407" y="20313"/>
                  </a:cubicBezTo>
                  <a:cubicBezTo>
                    <a:pt x="17955" y="21658"/>
                    <a:pt x="21491" y="23027"/>
                    <a:pt x="25039" y="24385"/>
                  </a:cubicBezTo>
                  <a:cubicBezTo>
                    <a:pt x="25099" y="24396"/>
                    <a:pt x="25146" y="24408"/>
                    <a:pt x="25194" y="24456"/>
                  </a:cubicBezTo>
                  <a:cubicBezTo>
                    <a:pt x="25230" y="24480"/>
                    <a:pt x="25253" y="24563"/>
                    <a:pt x="25242" y="24587"/>
                  </a:cubicBezTo>
                  <a:cubicBezTo>
                    <a:pt x="25230" y="24611"/>
                    <a:pt x="25146" y="24646"/>
                    <a:pt x="25111" y="24646"/>
                  </a:cubicBezTo>
                  <a:cubicBezTo>
                    <a:pt x="25039" y="24635"/>
                    <a:pt x="24956" y="24599"/>
                    <a:pt x="24872" y="24575"/>
                  </a:cubicBezTo>
                  <a:cubicBezTo>
                    <a:pt x="23194" y="23944"/>
                    <a:pt x="21503" y="23301"/>
                    <a:pt x="19824" y="22682"/>
                  </a:cubicBezTo>
                  <a:cubicBezTo>
                    <a:pt x="15157" y="20920"/>
                    <a:pt x="10466" y="19158"/>
                    <a:pt x="5787" y="17396"/>
                  </a:cubicBezTo>
                  <a:cubicBezTo>
                    <a:pt x="5703" y="17372"/>
                    <a:pt x="5608" y="17336"/>
                    <a:pt x="5525" y="17324"/>
                  </a:cubicBezTo>
                  <a:cubicBezTo>
                    <a:pt x="5549" y="17431"/>
                    <a:pt x="5596" y="17491"/>
                    <a:pt x="5668" y="17503"/>
                  </a:cubicBezTo>
                  <a:cubicBezTo>
                    <a:pt x="6025" y="17646"/>
                    <a:pt x="6382" y="17800"/>
                    <a:pt x="6739" y="17931"/>
                  </a:cubicBezTo>
                  <a:cubicBezTo>
                    <a:pt x="9954" y="19182"/>
                    <a:pt x="13157" y="20432"/>
                    <a:pt x="16371" y="21682"/>
                  </a:cubicBezTo>
                  <a:cubicBezTo>
                    <a:pt x="19015" y="22706"/>
                    <a:pt x="21670" y="23754"/>
                    <a:pt x="24313" y="24754"/>
                  </a:cubicBezTo>
                  <a:cubicBezTo>
                    <a:pt x="26611" y="25611"/>
                    <a:pt x="28897" y="26444"/>
                    <a:pt x="31195" y="27290"/>
                  </a:cubicBezTo>
                  <a:cubicBezTo>
                    <a:pt x="34481" y="28516"/>
                    <a:pt x="37791" y="29730"/>
                    <a:pt x="41077" y="30957"/>
                  </a:cubicBezTo>
                  <a:cubicBezTo>
                    <a:pt x="41184" y="31004"/>
                    <a:pt x="41315" y="30945"/>
                    <a:pt x="41434" y="30945"/>
                  </a:cubicBezTo>
                  <a:cubicBezTo>
                    <a:pt x="41422" y="30921"/>
                    <a:pt x="41422" y="30909"/>
                    <a:pt x="41398" y="30885"/>
                  </a:cubicBezTo>
                  <a:cubicBezTo>
                    <a:pt x="36207" y="28873"/>
                    <a:pt x="31004" y="26861"/>
                    <a:pt x="25801" y="24873"/>
                  </a:cubicBezTo>
                  <a:cubicBezTo>
                    <a:pt x="25825" y="24813"/>
                    <a:pt x="25849" y="24766"/>
                    <a:pt x="25861" y="24706"/>
                  </a:cubicBezTo>
                  <a:cubicBezTo>
                    <a:pt x="28504" y="25539"/>
                    <a:pt x="31016" y="26659"/>
                    <a:pt x="33588" y="27671"/>
                  </a:cubicBezTo>
                  <a:cubicBezTo>
                    <a:pt x="36183" y="28647"/>
                    <a:pt x="38755" y="29707"/>
                    <a:pt x="41494" y="30588"/>
                  </a:cubicBezTo>
                  <a:close/>
                  <a:moveTo>
                    <a:pt x="71212" y="47161"/>
                  </a:moveTo>
                  <a:cubicBezTo>
                    <a:pt x="71212" y="47149"/>
                    <a:pt x="71212" y="47125"/>
                    <a:pt x="71200" y="47102"/>
                  </a:cubicBezTo>
                  <a:cubicBezTo>
                    <a:pt x="70676" y="47209"/>
                    <a:pt x="70116" y="47221"/>
                    <a:pt x="69616" y="47435"/>
                  </a:cubicBezTo>
                  <a:cubicBezTo>
                    <a:pt x="68509" y="47911"/>
                    <a:pt x="67425" y="48411"/>
                    <a:pt x="66366" y="48995"/>
                  </a:cubicBezTo>
                  <a:cubicBezTo>
                    <a:pt x="61925" y="51388"/>
                    <a:pt x="57496" y="53805"/>
                    <a:pt x="53055" y="56234"/>
                  </a:cubicBezTo>
                  <a:cubicBezTo>
                    <a:pt x="50042" y="57877"/>
                    <a:pt x="47030" y="59579"/>
                    <a:pt x="44006" y="61234"/>
                  </a:cubicBezTo>
                  <a:cubicBezTo>
                    <a:pt x="43613" y="61449"/>
                    <a:pt x="43625" y="61711"/>
                    <a:pt x="43684" y="62068"/>
                  </a:cubicBezTo>
                  <a:cubicBezTo>
                    <a:pt x="52876" y="57091"/>
                    <a:pt x="62044" y="52126"/>
                    <a:pt x="71212" y="47161"/>
                  </a:cubicBezTo>
                  <a:close/>
                  <a:moveTo>
                    <a:pt x="33731" y="53757"/>
                  </a:moveTo>
                  <a:cubicBezTo>
                    <a:pt x="33635" y="53757"/>
                    <a:pt x="33540" y="53745"/>
                    <a:pt x="33528" y="53757"/>
                  </a:cubicBezTo>
                  <a:cubicBezTo>
                    <a:pt x="33278" y="54210"/>
                    <a:pt x="33028" y="54662"/>
                    <a:pt x="32778" y="55114"/>
                  </a:cubicBezTo>
                  <a:cubicBezTo>
                    <a:pt x="32754" y="55114"/>
                    <a:pt x="32742" y="55103"/>
                    <a:pt x="32731" y="55103"/>
                  </a:cubicBezTo>
                  <a:lnTo>
                    <a:pt x="33266" y="53852"/>
                  </a:lnTo>
                  <a:cubicBezTo>
                    <a:pt x="33147" y="53876"/>
                    <a:pt x="33100" y="53936"/>
                    <a:pt x="33076" y="54007"/>
                  </a:cubicBezTo>
                  <a:cubicBezTo>
                    <a:pt x="32326" y="55579"/>
                    <a:pt x="31719" y="57162"/>
                    <a:pt x="31492" y="58889"/>
                  </a:cubicBezTo>
                  <a:cubicBezTo>
                    <a:pt x="31385" y="59627"/>
                    <a:pt x="31373" y="60365"/>
                    <a:pt x="31349" y="61115"/>
                  </a:cubicBezTo>
                  <a:cubicBezTo>
                    <a:pt x="31349" y="61258"/>
                    <a:pt x="31421" y="61508"/>
                    <a:pt x="31528" y="61544"/>
                  </a:cubicBezTo>
                  <a:cubicBezTo>
                    <a:pt x="32302" y="61818"/>
                    <a:pt x="33088" y="62068"/>
                    <a:pt x="33874" y="62318"/>
                  </a:cubicBezTo>
                  <a:cubicBezTo>
                    <a:pt x="33576" y="59008"/>
                    <a:pt x="34469" y="56055"/>
                    <a:pt x="36231" y="53281"/>
                  </a:cubicBezTo>
                  <a:cubicBezTo>
                    <a:pt x="36195" y="53245"/>
                    <a:pt x="36148" y="53233"/>
                    <a:pt x="36124" y="53210"/>
                  </a:cubicBezTo>
                  <a:cubicBezTo>
                    <a:pt x="36005" y="53329"/>
                    <a:pt x="35862" y="53448"/>
                    <a:pt x="35731" y="53567"/>
                  </a:cubicBezTo>
                  <a:lnTo>
                    <a:pt x="35779" y="53340"/>
                  </a:lnTo>
                  <a:cubicBezTo>
                    <a:pt x="35731" y="53329"/>
                    <a:pt x="35707" y="53293"/>
                    <a:pt x="35659" y="53281"/>
                  </a:cubicBezTo>
                  <a:cubicBezTo>
                    <a:pt x="35350" y="53781"/>
                    <a:pt x="35052" y="54293"/>
                    <a:pt x="34731" y="54805"/>
                  </a:cubicBezTo>
                  <a:lnTo>
                    <a:pt x="34647" y="54757"/>
                  </a:lnTo>
                  <a:cubicBezTo>
                    <a:pt x="34886" y="54329"/>
                    <a:pt x="35136" y="53876"/>
                    <a:pt x="35374" y="53448"/>
                  </a:cubicBezTo>
                  <a:lnTo>
                    <a:pt x="35290" y="53400"/>
                  </a:lnTo>
                  <a:cubicBezTo>
                    <a:pt x="34790" y="53769"/>
                    <a:pt x="34719" y="54424"/>
                    <a:pt x="34302" y="54841"/>
                  </a:cubicBezTo>
                  <a:lnTo>
                    <a:pt x="34969" y="53555"/>
                  </a:lnTo>
                  <a:cubicBezTo>
                    <a:pt x="34945" y="53531"/>
                    <a:pt x="34909" y="53507"/>
                    <a:pt x="34886" y="53495"/>
                  </a:cubicBezTo>
                  <a:cubicBezTo>
                    <a:pt x="34469" y="53852"/>
                    <a:pt x="34397" y="54460"/>
                    <a:pt x="34040" y="54864"/>
                  </a:cubicBezTo>
                  <a:lnTo>
                    <a:pt x="33945" y="54817"/>
                  </a:lnTo>
                  <a:cubicBezTo>
                    <a:pt x="34135" y="54424"/>
                    <a:pt x="34350" y="54043"/>
                    <a:pt x="34540" y="53638"/>
                  </a:cubicBezTo>
                  <a:cubicBezTo>
                    <a:pt x="34516" y="53614"/>
                    <a:pt x="34469" y="53591"/>
                    <a:pt x="34433" y="53567"/>
                  </a:cubicBezTo>
                  <a:cubicBezTo>
                    <a:pt x="34076" y="53995"/>
                    <a:pt x="33885" y="54519"/>
                    <a:pt x="33624" y="54995"/>
                  </a:cubicBezTo>
                  <a:lnTo>
                    <a:pt x="33528" y="54948"/>
                  </a:lnTo>
                  <a:cubicBezTo>
                    <a:pt x="33743" y="54531"/>
                    <a:pt x="33957" y="54114"/>
                    <a:pt x="34171" y="53698"/>
                  </a:cubicBezTo>
                  <a:cubicBezTo>
                    <a:pt x="33576" y="53876"/>
                    <a:pt x="33624" y="54567"/>
                    <a:pt x="33207" y="54888"/>
                  </a:cubicBezTo>
                  <a:cubicBezTo>
                    <a:pt x="33350" y="54519"/>
                    <a:pt x="33528" y="54162"/>
                    <a:pt x="33731" y="53757"/>
                  </a:cubicBezTo>
                  <a:close/>
                  <a:moveTo>
                    <a:pt x="41982" y="27968"/>
                  </a:moveTo>
                  <a:cubicBezTo>
                    <a:pt x="42089" y="27933"/>
                    <a:pt x="42160" y="27921"/>
                    <a:pt x="42220" y="27897"/>
                  </a:cubicBezTo>
                  <a:cubicBezTo>
                    <a:pt x="45946" y="26706"/>
                    <a:pt x="49685" y="25551"/>
                    <a:pt x="53388" y="24301"/>
                  </a:cubicBezTo>
                  <a:cubicBezTo>
                    <a:pt x="59234" y="22325"/>
                    <a:pt x="65056" y="20277"/>
                    <a:pt x="70878" y="18253"/>
                  </a:cubicBezTo>
                  <a:cubicBezTo>
                    <a:pt x="74391" y="17026"/>
                    <a:pt x="77903" y="15776"/>
                    <a:pt x="81415" y="14574"/>
                  </a:cubicBezTo>
                  <a:cubicBezTo>
                    <a:pt x="83582" y="13824"/>
                    <a:pt x="85761" y="13097"/>
                    <a:pt x="87940" y="12371"/>
                  </a:cubicBezTo>
                  <a:cubicBezTo>
                    <a:pt x="88118" y="12312"/>
                    <a:pt x="88333" y="12276"/>
                    <a:pt x="88166" y="11978"/>
                  </a:cubicBezTo>
                  <a:cubicBezTo>
                    <a:pt x="87618" y="12133"/>
                    <a:pt x="87047" y="12264"/>
                    <a:pt x="86499" y="12443"/>
                  </a:cubicBezTo>
                  <a:cubicBezTo>
                    <a:pt x="83451" y="13407"/>
                    <a:pt x="80451" y="14526"/>
                    <a:pt x="77450" y="15645"/>
                  </a:cubicBezTo>
                  <a:cubicBezTo>
                    <a:pt x="73486" y="17122"/>
                    <a:pt x="69485" y="18455"/>
                    <a:pt x="65485" y="19777"/>
                  </a:cubicBezTo>
                  <a:cubicBezTo>
                    <a:pt x="58377" y="22134"/>
                    <a:pt x="51245" y="24444"/>
                    <a:pt x="44113" y="26766"/>
                  </a:cubicBezTo>
                  <a:cubicBezTo>
                    <a:pt x="43399" y="27004"/>
                    <a:pt x="42684" y="27242"/>
                    <a:pt x="41982" y="27456"/>
                  </a:cubicBezTo>
                  <a:close/>
                  <a:moveTo>
                    <a:pt x="41946" y="30754"/>
                  </a:moveTo>
                  <a:cubicBezTo>
                    <a:pt x="42029" y="30719"/>
                    <a:pt x="42101" y="30707"/>
                    <a:pt x="42160" y="30671"/>
                  </a:cubicBezTo>
                  <a:cubicBezTo>
                    <a:pt x="44542" y="29814"/>
                    <a:pt x="46947" y="28968"/>
                    <a:pt x="49328" y="28075"/>
                  </a:cubicBezTo>
                  <a:cubicBezTo>
                    <a:pt x="53614" y="26468"/>
                    <a:pt x="57912" y="24873"/>
                    <a:pt x="62163" y="23194"/>
                  </a:cubicBezTo>
                  <a:cubicBezTo>
                    <a:pt x="66711" y="21384"/>
                    <a:pt x="71295" y="19693"/>
                    <a:pt x="75950" y="18229"/>
                  </a:cubicBezTo>
                  <a:cubicBezTo>
                    <a:pt x="80022" y="16955"/>
                    <a:pt x="84118" y="15681"/>
                    <a:pt x="88214" y="14419"/>
                  </a:cubicBezTo>
                  <a:cubicBezTo>
                    <a:pt x="88404" y="14359"/>
                    <a:pt x="88499" y="14288"/>
                    <a:pt x="88357" y="14074"/>
                  </a:cubicBezTo>
                  <a:cubicBezTo>
                    <a:pt x="88285" y="14074"/>
                    <a:pt x="88214" y="14074"/>
                    <a:pt x="88154" y="14098"/>
                  </a:cubicBezTo>
                  <a:cubicBezTo>
                    <a:pt x="86975" y="14371"/>
                    <a:pt x="85797" y="14621"/>
                    <a:pt x="84642" y="14991"/>
                  </a:cubicBezTo>
                  <a:cubicBezTo>
                    <a:pt x="83237" y="15419"/>
                    <a:pt x="81903" y="15979"/>
                    <a:pt x="80498" y="16443"/>
                  </a:cubicBezTo>
                  <a:cubicBezTo>
                    <a:pt x="78379" y="17157"/>
                    <a:pt x="76200" y="17765"/>
                    <a:pt x="74069" y="18515"/>
                  </a:cubicBezTo>
                  <a:cubicBezTo>
                    <a:pt x="70128" y="19896"/>
                    <a:pt x="66211" y="21325"/>
                    <a:pt x="62282" y="22777"/>
                  </a:cubicBezTo>
                  <a:cubicBezTo>
                    <a:pt x="58817" y="24051"/>
                    <a:pt x="55400" y="25408"/>
                    <a:pt x="51923" y="26659"/>
                  </a:cubicBezTo>
                  <a:cubicBezTo>
                    <a:pt x="48780" y="27778"/>
                    <a:pt x="45613" y="28790"/>
                    <a:pt x="42458" y="29861"/>
                  </a:cubicBezTo>
                  <a:cubicBezTo>
                    <a:pt x="41886" y="30052"/>
                    <a:pt x="41886" y="30064"/>
                    <a:pt x="41946" y="30754"/>
                  </a:cubicBezTo>
                  <a:close/>
                  <a:moveTo>
                    <a:pt x="88118" y="11311"/>
                  </a:moveTo>
                  <a:cubicBezTo>
                    <a:pt x="87987" y="11359"/>
                    <a:pt x="87916" y="11383"/>
                    <a:pt x="87845" y="11419"/>
                  </a:cubicBezTo>
                  <a:cubicBezTo>
                    <a:pt x="84713" y="12550"/>
                    <a:pt x="81618" y="13705"/>
                    <a:pt x="78474" y="14812"/>
                  </a:cubicBezTo>
                  <a:cubicBezTo>
                    <a:pt x="74569" y="16181"/>
                    <a:pt x="70640" y="17538"/>
                    <a:pt x="66687" y="18824"/>
                  </a:cubicBezTo>
                  <a:cubicBezTo>
                    <a:pt x="62401" y="20229"/>
                    <a:pt x="58079" y="21527"/>
                    <a:pt x="53793" y="22908"/>
                  </a:cubicBezTo>
                  <a:cubicBezTo>
                    <a:pt x="49947" y="24146"/>
                    <a:pt x="46125" y="25456"/>
                    <a:pt x="42291" y="26718"/>
                  </a:cubicBezTo>
                  <a:cubicBezTo>
                    <a:pt x="41994" y="26825"/>
                    <a:pt x="41982" y="26980"/>
                    <a:pt x="42041" y="27254"/>
                  </a:cubicBezTo>
                  <a:cubicBezTo>
                    <a:pt x="43160" y="26885"/>
                    <a:pt x="44256" y="26504"/>
                    <a:pt x="45363" y="26147"/>
                  </a:cubicBezTo>
                  <a:cubicBezTo>
                    <a:pt x="52233" y="23920"/>
                    <a:pt x="59115" y="21706"/>
                    <a:pt x="65973" y="19443"/>
                  </a:cubicBezTo>
                  <a:cubicBezTo>
                    <a:pt x="69795" y="18169"/>
                    <a:pt x="73629" y="16907"/>
                    <a:pt x="77391" y="15491"/>
                  </a:cubicBezTo>
                  <a:cubicBezTo>
                    <a:pt x="80213" y="14443"/>
                    <a:pt x="83034" y="13383"/>
                    <a:pt x="85904" y="12443"/>
                  </a:cubicBezTo>
                  <a:cubicBezTo>
                    <a:pt x="86642" y="12204"/>
                    <a:pt x="87404" y="12014"/>
                    <a:pt x="88190" y="11788"/>
                  </a:cubicBezTo>
                  <a:cubicBezTo>
                    <a:pt x="88154" y="11621"/>
                    <a:pt x="88142" y="11490"/>
                    <a:pt x="88118" y="11311"/>
                  </a:cubicBezTo>
                  <a:close/>
                  <a:moveTo>
                    <a:pt x="84404" y="39410"/>
                  </a:moveTo>
                  <a:cubicBezTo>
                    <a:pt x="84368" y="39386"/>
                    <a:pt x="84344" y="39351"/>
                    <a:pt x="84332" y="39327"/>
                  </a:cubicBezTo>
                  <a:cubicBezTo>
                    <a:pt x="71569" y="41363"/>
                    <a:pt x="58758" y="43101"/>
                    <a:pt x="46077" y="45601"/>
                  </a:cubicBezTo>
                  <a:cubicBezTo>
                    <a:pt x="46197" y="45601"/>
                    <a:pt x="46304" y="45590"/>
                    <a:pt x="46423" y="45566"/>
                  </a:cubicBezTo>
                  <a:cubicBezTo>
                    <a:pt x="47518" y="45423"/>
                    <a:pt x="48625" y="45256"/>
                    <a:pt x="49721" y="45113"/>
                  </a:cubicBezTo>
                  <a:cubicBezTo>
                    <a:pt x="52197" y="44792"/>
                    <a:pt x="54650" y="44518"/>
                    <a:pt x="57126" y="44161"/>
                  </a:cubicBezTo>
                  <a:cubicBezTo>
                    <a:pt x="59115" y="43875"/>
                    <a:pt x="61115" y="43482"/>
                    <a:pt x="63091" y="43161"/>
                  </a:cubicBezTo>
                  <a:cubicBezTo>
                    <a:pt x="66806" y="42530"/>
                    <a:pt x="70533" y="41934"/>
                    <a:pt x="74248" y="41303"/>
                  </a:cubicBezTo>
                  <a:cubicBezTo>
                    <a:pt x="76331" y="40946"/>
                    <a:pt x="78403" y="40553"/>
                    <a:pt x="80487" y="40196"/>
                  </a:cubicBezTo>
                  <a:cubicBezTo>
                    <a:pt x="81689" y="39994"/>
                    <a:pt x="82915" y="39791"/>
                    <a:pt x="84130" y="39589"/>
                  </a:cubicBezTo>
                  <a:cubicBezTo>
                    <a:pt x="84225" y="39577"/>
                    <a:pt x="84308" y="39470"/>
                    <a:pt x="84404" y="39410"/>
                  </a:cubicBezTo>
                  <a:close/>
                  <a:moveTo>
                    <a:pt x="43696" y="60627"/>
                  </a:moveTo>
                  <a:cubicBezTo>
                    <a:pt x="43827" y="60556"/>
                    <a:pt x="43934" y="60520"/>
                    <a:pt x="44030" y="60448"/>
                  </a:cubicBezTo>
                  <a:cubicBezTo>
                    <a:pt x="46768" y="58817"/>
                    <a:pt x="49506" y="57174"/>
                    <a:pt x="52257" y="55555"/>
                  </a:cubicBezTo>
                  <a:cubicBezTo>
                    <a:pt x="54162" y="54436"/>
                    <a:pt x="56091" y="53340"/>
                    <a:pt x="58031" y="52281"/>
                  </a:cubicBezTo>
                  <a:cubicBezTo>
                    <a:pt x="60615" y="50852"/>
                    <a:pt x="63234" y="49471"/>
                    <a:pt x="65842" y="48078"/>
                  </a:cubicBezTo>
                  <a:cubicBezTo>
                    <a:pt x="65949" y="48018"/>
                    <a:pt x="66044" y="47935"/>
                    <a:pt x="66139" y="47876"/>
                  </a:cubicBezTo>
                  <a:cubicBezTo>
                    <a:pt x="65639" y="47876"/>
                    <a:pt x="65151" y="47923"/>
                    <a:pt x="64687" y="47995"/>
                  </a:cubicBezTo>
                  <a:cubicBezTo>
                    <a:pt x="64175" y="48090"/>
                    <a:pt x="63615" y="48102"/>
                    <a:pt x="63163" y="48340"/>
                  </a:cubicBezTo>
                  <a:cubicBezTo>
                    <a:pt x="61210" y="49400"/>
                    <a:pt x="59305" y="50507"/>
                    <a:pt x="57388" y="51626"/>
                  </a:cubicBezTo>
                  <a:cubicBezTo>
                    <a:pt x="54281" y="53436"/>
                    <a:pt x="51185" y="55234"/>
                    <a:pt x="48090" y="57031"/>
                  </a:cubicBezTo>
                  <a:cubicBezTo>
                    <a:pt x="46744" y="57817"/>
                    <a:pt x="45399" y="58591"/>
                    <a:pt x="44053" y="59377"/>
                  </a:cubicBezTo>
                  <a:cubicBezTo>
                    <a:pt x="43922" y="59460"/>
                    <a:pt x="43815" y="59603"/>
                    <a:pt x="43696" y="59722"/>
                  </a:cubicBezTo>
                  <a:cubicBezTo>
                    <a:pt x="43732" y="59758"/>
                    <a:pt x="43744" y="59782"/>
                    <a:pt x="43768" y="59817"/>
                  </a:cubicBezTo>
                  <a:cubicBezTo>
                    <a:pt x="43851" y="59782"/>
                    <a:pt x="43911" y="59758"/>
                    <a:pt x="43982" y="59710"/>
                  </a:cubicBezTo>
                  <a:cubicBezTo>
                    <a:pt x="46399" y="58329"/>
                    <a:pt x="48875" y="56984"/>
                    <a:pt x="51257" y="55531"/>
                  </a:cubicBezTo>
                  <a:cubicBezTo>
                    <a:pt x="55162" y="53150"/>
                    <a:pt x="59115" y="50852"/>
                    <a:pt x="63199" y="48768"/>
                  </a:cubicBezTo>
                  <a:cubicBezTo>
                    <a:pt x="63615" y="48542"/>
                    <a:pt x="64044" y="48352"/>
                    <a:pt x="64473" y="48149"/>
                  </a:cubicBezTo>
                  <a:cubicBezTo>
                    <a:pt x="64532" y="48114"/>
                    <a:pt x="64604" y="48161"/>
                    <a:pt x="64687" y="48161"/>
                  </a:cubicBezTo>
                  <a:cubicBezTo>
                    <a:pt x="64651" y="48233"/>
                    <a:pt x="64639" y="48328"/>
                    <a:pt x="64592" y="48387"/>
                  </a:cubicBezTo>
                  <a:cubicBezTo>
                    <a:pt x="64544" y="48423"/>
                    <a:pt x="64473" y="48447"/>
                    <a:pt x="64413" y="48471"/>
                  </a:cubicBezTo>
                  <a:cubicBezTo>
                    <a:pt x="61484" y="50066"/>
                    <a:pt x="58519" y="51566"/>
                    <a:pt x="55650" y="53245"/>
                  </a:cubicBezTo>
                  <a:cubicBezTo>
                    <a:pt x="51745" y="55531"/>
                    <a:pt x="47923" y="57936"/>
                    <a:pt x="43946" y="60067"/>
                  </a:cubicBezTo>
                  <a:cubicBezTo>
                    <a:pt x="43744" y="60198"/>
                    <a:pt x="43649" y="60353"/>
                    <a:pt x="43696" y="60627"/>
                  </a:cubicBezTo>
                  <a:close/>
                  <a:moveTo>
                    <a:pt x="6049" y="14288"/>
                  </a:moveTo>
                  <a:cubicBezTo>
                    <a:pt x="6049" y="14336"/>
                    <a:pt x="6025" y="14395"/>
                    <a:pt x="6025" y="14443"/>
                  </a:cubicBezTo>
                  <a:cubicBezTo>
                    <a:pt x="11847" y="16907"/>
                    <a:pt x="17812" y="18979"/>
                    <a:pt x="23694" y="21289"/>
                  </a:cubicBezTo>
                  <a:cubicBezTo>
                    <a:pt x="29587" y="23587"/>
                    <a:pt x="35588" y="25551"/>
                    <a:pt x="41529" y="27861"/>
                  </a:cubicBezTo>
                  <a:lnTo>
                    <a:pt x="41529" y="27123"/>
                  </a:lnTo>
                  <a:cubicBezTo>
                    <a:pt x="41065" y="27028"/>
                    <a:pt x="40612" y="26968"/>
                    <a:pt x="40184" y="26861"/>
                  </a:cubicBezTo>
                  <a:cubicBezTo>
                    <a:pt x="38350" y="26385"/>
                    <a:pt x="36612" y="25647"/>
                    <a:pt x="34838" y="24980"/>
                  </a:cubicBezTo>
                  <a:cubicBezTo>
                    <a:pt x="29992" y="23134"/>
                    <a:pt x="25122" y="21372"/>
                    <a:pt x="20253" y="19586"/>
                  </a:cubicBezTo>
                  <a:cubicBezTo>
                    <a:pt x="16848" y="18336"/>
                    <a:pt x="13431" y="17146"/>
                    <a:pt x="10013" y="15883"/>
                  </a:cubicBezTo>
                  <a:cubicBezTo>
                    <a:pt x="8799" y="15431"/>
                    <a:pt x="7632" y="14860"/>
                    <a:pt x="6430" y="14348"/>
                  </a:cubicBezTo>
                  <a:cubicBezTo>
                    <a:pt x="6322" y="14300"/>
                    <a:pt x="6180" y="14300"/>
                    <a:pt x="6049" y="14288"/>
                  </a:cubicBezTo>
                  <a:close/>
                  <a:moveTo>
                    <a:pt x="5549" y="17777"/>
                  </a:moveTo>
                  <a:cubicBezTo>
                    <a:pt x="5525" y="18324"/>
                    <a:pt x="5608" y="18491"/>
                    <a:pt x="5941" y="18610"/>
                  </a:cubicBezTo>
                  <a:cubicBezTo>
                    <a:pt x="9097" y="19717"/>
                    <a:pt x="12252" y="20813"/>
                    <a:pt x="15371" y="21968"/>
                  </a:cubicBezTo>
                  <a:cubicBezTo>
                    <a:pt x="19455" y="23468"/>
                    <a:pt x="23503" y="25051"/>
                    <a:pt x="27575" y="26599"/>
                  </a:cubicBezTo>
                  <a:cubicBezTo>
                    <a:pt x="31266" y="27992"/>
                    <a:pt x="34957" y="29361"/>
                    <a:pt x="38648" y="30766"/>
                  </a:cubicBezTo>
                  <a:cubicBezTo>
                    <a:pt x="39541" y="31088"/>
                    <a:pt x="40422" y="31469"/>
                    <a:pt x="41410" y="31850"/>
                  </a:cubicBezTo>
                  <a:cubicBezTo>
                    <a:pt x="41351" y="31624"/>
                    <a:pt x="41363" y="31409"/>
                    <a:pt x="41267" y="31362"/>
                  </a:cubicBezTo>
                  <a:cubicBezTo>
                    <a:pt x="41005" y="31195"/>
                    <a:pt x="40696" y="31088"/>
                    <a:pt x="40398" y="30969"/>
                  </a:cubicBezTo>
                  <a:cubicBezTo>
                    <a:pt x="39708" y="30719"/>
                    <a:pt x="39005" y="30492"/>
                    <a:pt x="38326" y="30242"/>
                  </a:cubicBezTo>
                  <a:cubicBezTo>
                    <a:pt x="34707" y="28873"/>
                    <a:pt x="31076" y="27492"/>
                    <a:pt x="27456" y="26123"/>
                  </a:cubicBezTo>
                  <a:cubicBezTo>
                    <a:pt x="24087" y="24861"/>
                    <a:pt x="20705" y="23623"/>
                    <a:pt x="17324" y="22325"/>
                  </a:cubicBezTo>
                  <a:cubicBezTo>
                    <a:pt x="13502" y="20872"/>
                    <a:pt x="9692" y="19360"/>
                    <a:pt x="5882" y="17896"/>
                  </a:cubicBezTo>
                  <a:cubicBezTo>
                    <a:pt x="5775" y="17836"/>
                    <a:pt x="5668" y="17800"/>
                    <a:pt x="5549" y="17777"/>
                  </a:cubicBezTo>
                  <a:close/>
                  <a:moveTo>
                    <a:pt x="8251" y="45709"/>
                  </a:moveTo>
                  <a:lnTo>
                    <a:pt x="8156" y="45613"/>
                  </a:lnTo>
                  <a:cubicBezTo>
                    <a:pt x="8085" y="45673"/>
                    <a:pt x="7977" y="45732"/>
                    <a:pt x="7954" y="45804"/>
                  </a:cubicBezTo>
                  <a:cubicBezTo>
                    <a:pt x="7668" y="46482"/>
                    <a:pt x="7394" y="47161"/>
                    <a:pt x="7120" y="47828"/>
                  </a:cubicBezTo>
                  <a:cubicBezTo>
                    <a:pt x="7073" y="47923"/>
                    <a:pt x="7013" y="48018"/>
                    <a:pt x="6965" y="48102"/>
                  </a:cubicBezTo>
                  <a:cubicBezTo>
                    <a:pt x="6918" y="48090"/>
                    <a:pt x="6894" y="48066"/>
                    <a:pt x="6846" y="48042"/>
                  </a:cubicBezTo>
                  <a:cubicBezTo>
                    <a:pt x="7168" y="47209"/>
                    <a:pt x="7513" y="46375"/>
                    <a:pt x="7846" y="45542"/>
                  </a:cubicBezTo>
                  <a:cubicBezTo>
                    <a:pt x="7799" y="45506"/>
                    <a:pt x="7763" y="45494"/>
                    <a:pt x="7727" y="45470"/>
                  </a:cubicBezTo>
                  <a:cubicBezTo>
                    <a:pt x="7668" y="45554"/>
                    <a:pt x="7573" y="45637"/>
                    <a:pt x="7549" y="45720"/>
                  </a:cubicBezTo>
                  <a:cubicBezTo>
                    <a:pt x="7287" y="46411"/>
                    <a:pt x="7073" y="47102"/>
                    <a:pt x="6823" y="47792"/>
                  </a:cubicBezTo>
                  <a:cubicBezTo>
                    <a:pt x="6787" y="47899"/>
                    <a:pt x="6715" y="47983"/>
                    <a:pt x="6668" y="48090"/>
                  </a:cubicBezTo>
                  <a:cubicBezTo>
                    <a:pt x="6620" y="48078"/>
                    <a:pt x="6573" y="48054"/>
                    <a:pt x="6537" y="48030"/>
                  </a:cubicBezTo>
                  <a:cubicBezTo>
                    <a:pt x="6834" y="47149"/>
                    <a:pt x="7144" y="46292"/>
                    <a:pt x="7454" y="45375"/>
                  </a:cubicBezTo>
                  <a:cubicBezTo>
                    <a:pt x="7287" y="45339"/>
                    <a:pt x="7156" y="45292"/>
                    <a:pt x="6989" y="45244"/>
                  </a:cubicBezTo>
                  <a:cubicBezTo>
                    <a:pt x="6751" y="46030"/>
                    <a:pt x="6537" y="46768"/>
                    <a:pt x="6322" y="47506"/>
                  </a:cubicBezTo>
                  <a:cubicBezTo>
                    <a:pt x="6275" y="47495"/>
                    <a:pt x="6227" y="47483"/>
                    <a:pt x="6180" y="47459"/>
                  </a:cubicBezTo>
                  <a:cubicBezTo>
                    <a:pt x="6394" y="46709"/>
                    <a:pt x="6608" y="45959"/>
                    <a:pt x="6834" y="45185"/>
                  </a:cubicBezTo>
                  <a:cubicBezTo>
                    <a:pt x="6715" y="45161"/>
                    <a:pt x="6620" y="45125"/>
                    <a:pt x="6537" y="45101"/>
                  </a:cubicBezTo>
                  <a:cubicBezTo>
                    <a:pt x="6501" y="45125"/>
                    <a:pt x="6489" y="45161"/>
                    <a:pt x="6489" y="45173"/>
                  </a:cubicBezTo>
                  <a:cubicBezTo>
                    <a:pt x="5656" y="47625"/>
                    <a:pt x="5358" y="50138"/>
                    <a:pt x="5596" y="52721"/>
                  </a:cubicBezTo>
                  <a:cubicBezTo>
                    <a:pt x="5620" y="53031"/>
                    <a:pt x="5727" y="53340"/>
                    <a:pt x="5799" y="53650"/>
                  </a:cubicBezTo>
                  <a:cubicBezTo>
                    <a:pt x="5822" y="53650"/>
                    <a:pt x="5846" y="53638"/>
                    <a:pt x="5858" y="53638"/>
                  </a:cubicBezTo>
                  <a:lnTo>
                    <a:pt x="5858" y="51150"/>
                  </a:lnTo>
                  <a:cubicBezTo>
                    <a:pt x="5941" y="51257"/>
                    <a:pt x="5977" y="51376"/>
                    <a:pt x="5977" y="51483"/>
                  </a:cubicBezTo>
                  <a:cubicBezTo>
                    <a:pt x="6013" y="52043"/>
                    <a:pt x="6037" y="52614"/>
                    <a:pt x="6061" y="53198"/>
                  </a:cubicBezTo>
                  <a:cubicBezTo>
                    <a:pt x="6072" y="53769"/>
                    <a:pt x="6072" y="53769"/>
                    <a:pt x="6680" y="53888"/>
                  </a:cubicBezTo>
                  <a:cubicBezTo>
                    <a:pt x="6620" y="53221"/>
                    <a:pt x="6573" y="52567"/>
                    <a:pt x="6513" y="51900"/>
                  </a:cubicBezTo>
                  <a:cubicBezTo>
                    <a:pt x="6549" y="51900"/>
                    <a:pt x="6573" y="51888"/>
                    <a:pt x="6608" y="51888"/>
                  </a:cubicBezTo>
                  <a:cubicBezTo>
                    <a:pt x="6620" y="51959"/>
                    <a:pt x="6668" y="52043"/>
                    <a:pt x="6668" y="52126"/>
                  </a:cubicBezTo>
                  <a:cubicBezTo>
                    <a:pt x="6727" y="52662"/>
                    <a:pt x="6775" y="53174"/>
                    <a:pt x="6811" y="53710"/>
                  </a:cubicBezTo>
                  <a:cubicBezTo>
                    <a:pt x="6834" y="53936"/>
                    <a:pt x="6906" y="54031"/>
                    <a:pt x="7144" y="53995"/>
                  </a:cubicBezTo>
                  <a:cubicBezTo>
                    <a:pt x="7156" y="52602"/>
                    <a:pt x="7096" y="51185"/>
                    <a:pt x="7465" y="49816"/>
                  </a:cubicBezTo>
                  <a:cubicBezTo>
                    <a:pt x="7846" y="48459"/>
                    <a:pt x="8287" y="47137"/>
                    <a:pt x="8692" y="45792"/>
                  </a:cubicBezTo>
                  <a:cubicBezTo>
                    <a:pt x="8513" y="45673"/>
                    <a:pt x="8418" y="45756"/>
                    <a:pt x="8347" y="45947"/>
                  </a:cubicBezTo>
                  <a:cubicBezTo>
                    <a:pt x="8097" y="46613"/>
                    <a:pt x="7846" y="47280"/>
                    <a:pt x="7573" y="47959"/>
                  </a:cubicBezTo>
                  <a:cubicBezTo>
                    <a:pt x="7525" y="48054"/>
                    <a:pt x="7465" y="48161"/>
                    <a:pt x="7406" y="48257"/>
                  </a:cubicBezTo>
                  <a:cubicBezTo>
                    <a:pt x="7370" y="48233"/>
                    <a:pt x="7323" y="48209"/>
                    <a:pt x="7263" y="48197"/>
                  </a:cubicBezTo>
                  <a:cubicBezTo>
                    <a:pt x="7549" y="47387"/>
                    <a:pt x="7930" y="46554"/>
                    <a:pt x="8251" y="45709"/>
                  </a:cubicBezTo>
                  <a:close/>
                  <a:moveTo>
                    <a:pt x="39720" y="54353"/>
                  </a:moveTo>
                  <a:cubicBezTo>
                    <a:pt x="39327" y="54269"/>
                    <a:pt x="38981" y="54186"/>
                    <a:pt x="38636" y="54091"/>
                  </a:cubicBezTo>
                  <a:cubicBezTo>
                    <a:pt x="38172" y="53948"/>
                    <a:pt x="38148" y="53924"/>
                    <a:pt x="37934" y="54341"/>
                  </a:cubicBezTo>
                  <a:cubicBezTo>
                    <a:pt x="37374" y="55519"/>
                    <a:pt x="36791" y="56686"/>
                    <a:pt x="36302" y="57901"/>
                  </a:cubicBezTo>
                  <a:cubicBezTo>
                    <a:pt x="35993" y="58651"/>
                    <a:pt x="35826" y="59460"/>
                    <a:pt x="35600" y="60246"/>
                  </a:cubicBezTo>
                  <a:cubicBezTo>
                    <a:pt x="35636" y="60258"/>
                    <a:pt x="35648" y="60258"/>
                    <a:pt x="35671" y="60282"/>
                  </a:cubicBezTo>
                  <a:cubicBezTo>
                    <a:pt x="35731" y="60127"/>
                    <a:pt x="35790" y="59960"/>
                    <a:pt x="35850" y="59817"/>
                  </a:cubicBezTo>
                  <a:cubicBezTo>
                    <a:pt x="35886" y="59829"/>
                    <a:pt x="35910" y="59829"/>
                    <a:pt x="35945" y="59841"/>
                  </a:cubicBezTo>
                  <a:cubicBezTo>
                    <a:pt x="35898" y="60056"/>
                    <a:pt x="35838" y="60282"/>
                    <a:pt x="35790" y="60484"/>
                  </a:cubicBezTo>
                  <a:cubicBezTo>
                    <a:pt x="35719" y="60829"/>
                    <a:pt x="35707" y="61210"/>
                    <a:pt x="35540" y="61532"/>
                  </a:cubicBezTo>
                  <a:cubicBezTo>
                    <a:pt x="35302" y="61984"/>
                    <a:pt x="35481" y="62425"/>
                    <a:pt x="35481" y="62865"/>
                  </a:cubicBezTo>
                  <a:cubicBezTo>
                    <a:pt x="35481" y="62901"/>
                    <a:pt x="35552" y="62961"/>
                    <a:pt x="35600" y="62973"/>
                  </a:cubicBezTo>
                  <a:cubicBezTo>
                    <a:pt x="36112" y="63163"/>
                    <a:pt x="36612" y="63354"/>
                    <a:pt x="37160" y="63568"/>
                  </a:cubicBezTo>
                  <a:cubicBezTo>
                    <a:pt x="36945" y="61901"/>
                    <a:pt x="37160" y="60318"/>
                    <a:pt x="37624" y="58746"/>
                  </a:cubicBezTo>
                  <a:cubicBezTo>
                    <a:pt x="38088" y="57198"/>
                    <a:pt x="38696" y="55722"/>
                    <a:pt x="39720" y="54353"/>
                  </a:cubicBezTo>
                  <a:close/>
                  <a:moveTo>
                    <a:pt x="43756" y="63056"/>
                  </a:moveTo>
                  <a:lnTo>
                    <a:pt x="43970" y="62961"/>
                  </a:lnTo>
                  <a:cubicBezTo>
                    <a:pt x="45732" y="61925"/>
                    <a:pt x="47494" y="60889"/>
                    <a:pt x="49280" y="59901"/>
                  </a:cubicBezTo>
                  <a:cubicBezTo>
                    <a:pt x="53197" y="57746"/>
                    <a:pt x="57138" y="55615"/>
                    <a:pt x="61067" y="53471"/>
                  </a:cubicBezTo>
                  <a:cubicBezTo>
                    <a:pt x="64163" y="51793"/>
                    <a:pt x="67247" y="50078"/>
                    <a:pt x="70342" y="48387"/>
                  </a:cubicBezTo>
                  <a:cubicBezTo>
                    <a:pt x="71128" y="47947"/>
                    <a:pt x="71890" y="47506"/>
                    <a:pt x="72664" y="47054"/>
                  </a:cubicBezTo>
                  <a:cubicBezTo>
                    <a:pt x="72700" y="47030"/>
                    <a:pt x="72736" y="46994"/>
                    <a:pt x="72759" y="46959"/>
                  </a:cubicBezTo>
                  <a:cubicBezTo>
                    <a:pt x="72497" y="46959"/>
                    <a:pt x="72224" y="46983"/>
                    <a:pt x="72021" y="47090"/>
                  </a:cubicBezTo>
                  <a:cubicBezTo>
                    <a:pt x="67818" y="49352"/>
                    <a:pt x="63639" y="51638"/>
                    <a:pt x="59448" y="53900"/>
                  </a:cubicBezTo>
                  <a:cubicBezTo>
                    <a:pt x="54352" y="56638"/>
                    <a:pt x="49268" y="59377"/>
                    <a:pt x="44184" y="62115"/>
                  </a:cubicBezTo>
                  <a:cubicBezTo>
                    <a:pt x="43613" y="62437"/>
                    <a:pt x="43672" y="62258"/>
                    <a:pt x="43756" y="63056"/>
                  </a:cubicBezTo>
                  <a:close/>
                  <a:moveTo>
                    <a:pt x="5691" y="14931"/>
                  </a:moveTo>
                  <a:cubicBezTo>
                    <a:pt x="6132" y="15121"/>
                    <a:pt x="6549" y="15300"/>
                    <a:pt x="6965" y="15467"/>
                  </a:cubicBezTo>
                  <a:lnTo>
                    <a:pt x="15490" y="18860"/>
                  </a:lnTo>
                  <a:cubicBezTo>
                    <a:pt x="18848" y="20182"/>
                    <a:pt x="22170" y="21503"/>
                    <a:pt x="25539" y="22789"/>
                  </a:cubicBezTo>
                  <a:cubicBezTo>
                    <a:pt x="30123" y="24539"/>
                    <a:pt x="34874" y="25813"/>
                    <a:pt x="39446" y="27599"/>
                  </a:cubicBezTo>
                  <a:cubicBezTo>
                    <a:pt x="40112" y="27861"/>
                    <a:pt x="40791" y="28135"/>
                    <a:pt x="41494" y="28397"/>
                  </a:cubicBezTo>
                  <a:cubicBezTo>
                    <a:pt x="41541" y="28171"/>
                    <a:pt x="41565" y="28016"/>
                    <a:pt x="41303" y="27921"/>
                  </a:cubicBezTo>
                  <a:cubicBezTo>
                    <a:pt x="39481" y="27254"/>
                    <a:pt x="37684" y="26551"/>
                    <a:pt x="35850" y="25909"/>
                  </a:cubicBezTo>
                  <a:cubicBezTo>
                    <a:pt x="34195" y="25349"/>
                    <a:pt x="32492" y="24920"/>
                    <a:pt x="30849" y="24325"/>
                  </a:cubicBezTo>
                  <a:cubicBezTo>
                    <a:pt x="27647" y="23146"/>
                    <a:pt x="24480" y="21896"/>
                    <a:pt x="21301" y="20670"/>
                  </a:cubicBezTo>
                  <a:cubicBezTo>
                    <a:pt x="16836" y="18967"/>
                    <a:pt x="12347" y="17253"/>
                    <a:pt x="7882" y="15526"/>
                  </a:cubicBezTo>
                  <a:cubicBezTo>
                    <a:pt x="7204" y="15252"/>
                    <a:pt x="6537" y="14943"/>
                    <a:pt x="5834" y="14645"/>
                  </a:cubicBezTo>
                  <a:cubicBezTo>
                    <a:pt x="5775" y="14752"/>
                    <a:pt x="5727" y="14836"/>
                    <a:pt x="5691" y="14931"/>
                  </a:cubicBezTo>
                  <a:close/>
                  <a:moveTo>
                    <a:pt x="19765" y="51233"/>
                  </a:moveTo>
                  <a:cubicBezTo>
                    <a:pt x="19753" y="51174"/>
                    <a:pt x="19753" y="51114"/>
                    <a:pt x="19741" y="51054"/>
                  </a:cubicBezTo>
                  <a:cubicBezTo>
                    <a:pt x="19955" y="50995"/>
                    <a:pt x="20169" y="50935"/>
                    <a:pt x="20384" y="50900"/>
                  </a:cubicBezTo>
                  <a:cubicBezTo>
                    <a:pt x="22265" y="50590"/>
                    <a:pt x="24158" y="50304"/>
                    <a:pt x="26015" y="49947"/>
                  </a:cubicBezTo>
                  <a:cubicBezTo>
                    <a:pt x="30611" y="49066"/>
                    <a:pt x="35231" y="48161"/>
                    <a:pt x="39827" y="47268"/>
                  </a:cubicBezTo>
                  <a:cubicBezTo>
                    <a:pt x="44637" y="46328"/>
                    <a:pt x="49483" y="45637"/>
                    <a:pt x="54340" y="44958"/>
                  </a:cubicBezTo>
                  <a:cubicBezTo>
                    <a:pt x="55233" y="44839"/>
                    <a:pt x="56126" y="44685"/>
                    <a:pt x="57019" y="44530"/>
                  </a:cubicBezTo>
                  <a:cubicBezTo>
                    <a:pt x="56865" y="44470"/>
                    <a:pt x="56734" y="44482"/>
                    <a:pt x="56603" y="44506"/>
                  </a:cubicBezTo>
                  <a:cubicBezTo>
                    <a:pt x="55305" y="44685"/>
                    <a:pt x="53995" y="44851"/>
                    <a:pt x="52697" y="45018"/>
                  </a:cubicBezTo>
                  <a:cubicBezTo>
                    <a:pt x="50471" y="45304"/>
                    <a:pt x="48221" y="45506"/>
                    <a:pt x="46006" y="45899"/>
                  </a:cubicBezTo>
                  <a:cubicBezTo>
                    <a:pt x="41922" y="46590"/>
                    <a:pt x="37874" y="47387"/>
                    <a:pt x="33814" y="48126"/>
                  </a:cubicBezTo>
                  <a:cubicBezTo>
                    <a:pt x="31671" y="48518"/>
                    <a:pt x="29516" y="48911"/>
                    <a:pt x="27349" y="49221"/>
                  </a:cubicBezTo>
                  <a:cubicBezTo>
                    <a:pt x="24825" y="49578"/>
                    <a:pt x="22313" y="50007"/>
                    <a:pt x="19824" y="50590"/>
                  </a:cubicBezTo>
                  <a:cubicBezTo>
                    <a:pt x="19729" y="50602"/>
                    <a:pt x="19598" y="50697"/>
                    <a:pt x="19586" y="50769"/>
                  </a:cubicBezTo>
                  <a:cubicBezTo>
                    <a:pt x="19491" y="51019"/>
                    <a:pt x="19467" y="51293"/>
                    <a:pt x="19396" y="51626"/>
                  </a:cubicBezTo>
                  <a:cubicBezTo>
                    <a:pt x="21420" y="51209"/>
                    <a:pt x="23384" y="50804"/>
                    <a:pt x="25325" y="50423"/>
                  </a:cubicBezTo>
                  <a:cubicBezTo>
                    <a:pt x="24396" y="50483"/>
                    <a:pt x="23456" y="50614"/>
                    <a:pt x="22527" y="50769"/>
                  </a:cubicBezTo>
                  <a:cubicBezTo>
                    <a:pt x="21598" y="50900"/>
                    <a:pt x="20670" y="51066"/>
                    <a:pt x="19765" y="51233"/>
                  </a:cubicBezTo>
                  <a:close/>
                  <a:moveTo>
                    <a:pt x="78046" y="17896"/>
                  </a:moveTo>
                  <a:cubicBezTo>
                    <a:pt x="78046" y="17872"/>
                    <a:pt x="78034" y="17848"/>
                    <a:pt x="78034" y="17836"/>
                  </a:cubicBezTo>
                  <a:cubicBezTo>
                    <a:pt x="77903" y="17860"/>
                    <a:pt x="77748" y="17908"/>
                    <a:pt x="77617" y="17931"/>
                  </a:cubicBezTo>
                  <a:cubicBezTo>
                    <a:pt x="73581" y="19158"/>
                    <a:pt x="69604" y="20551"/>
                    <a:pt x="65675" y="22063"/>
                  </a:cubicBezTo>
                  <a:cubicBezTo>
                    <a:pt x="61008" y="23849"/>
                    <a:pt x="56317" y="25659"/>
                    <a:pt x="51650" y="27433"/>
                  </a:cubicBezTo>
                  <a:cubicBezTo>
                    <a:pt x="48471" y="28623"/>
                    <a:pt x="45292" y="29778"/>
                    <a:pt x="42125" y="30945"/>
                  </a:cubicBezTo>
                  <a:cubicBezTo>
                    <a:pt x="41851" y="31028"/>
                    <a:pt x="41886" y="31207"/>
                    <a:pt x="41898" y="31409"/>
                  </a:cubicBezTo>
                  <a:lnTo>
                    <a:pt x="45339" y="30064"/>
                  </a:lnTo>
                  <a:cubicBezTo>
                    <a:pt x="48018" y="29028"/>
                    <a:pt x="50649" y="27909"/>
                    <a:pt x="53352" y="26980"/>
                  </a:cubicBezTo>
                  <a:cubicBezTo>
                    <a:pt x="57305" y="25635"/>
                    <a:pt x="61258" y="24361"/>
                    <a:pt x="65139" y="22849"/>
                  </a:cubicBezTo>
                  <a:cubicBezTo>
                    <a:pt x="69092" y="21313"/>
                    <a:pt x="73045" y="19801"/>
                    <a:pt x="76986" y="18277"/>
                  </a:cubicBezTo>
                  <a:cubicBezTo>
                    <a:pt x="77319" y="18146"/>
                    <a:pt x="77689" y="18027"/>
                    <a:pt x="78046" y="17896"/>
                  </a:cubicBezTo>
                  <a:close/>
                  <a:moveTo>
                    <a:pt x="41446" y="29528"/>
                  </a:moveTo>
                  <a:cubicBezTo>
                    <a:pt x="41589" y="29230"/>
                    <a:pt x="41434" y="29159"/>
                    <a:pt x="41244" y="29099"/>
                  </a:cubicBezTo>
                  <a:cubicBezTo>
                    <a:pt x="40053" y="28671"/>
                    <a:pt x="38850" y="28218"/>
                    <a:pt x="37660" y="27754"/>
                  </a:cubicBezTo>
                  <a:cubicBezTo>
                    <a:pt x="37136" y="27563"/>
                    <a:pt x="36648" y="27302"/>
                    <a:pt x="36124" y="27123"/>
                  </a:cubicBezTo>
                  <a:cubicBezTo>
                    <a:pt x="34171" y="26432"/>
                    <a:pt x="32207" y="25789"/>
                    <a:pt x="30278" y="25099"/>
                  </a:cubicBezTo>
                  <a:cubicBezTo>
                    <a:pt x="26408" y="23682"/>
                    <a:pt x="22563" y="22218"/>
                    <a:pt x="18693" y="20777"/>
                  </a:cubicBezTo>
                  <a:cubicBezTo>
                    <a:pt x="14443" y="19182"/>
                    <a:pt x="10073" y="17872"/>
                    <a:pt x="5882" y="16110"/>
                  </a:cubicBezTo>
                  <a:cubicBezTo>
                    <a:pt x="5751" y="16050"/>
                    <a:pt x="5608" y="16003"/>
                    <a:pt x="5477" y="15955"/>
                  </a:cubicBezTo>
                  <a:cubicBezTo>
                    <a:pt x="5394" y="16205"/>
                    <a:pt x="5465" y="16324"/>
                    <a:pt x="5691" y="16407"/>
                  </a:cubicBezTo>
                  <a:cubicBezTo>
                    <a:pt x="7144" y="16919"/>
                    <a:pt x="8585" y="17455"/>
                    <a:pt x="10037" y="17979"/>
                  </a:cubicBezTo>
                  <a:cubicBezTo>
                    <a:pt x="14181" y="19479"/>
                    <a:pt x="18348" y="20967"/>
                    <a:pt x="22491" y="22491"/>
                  </a:cubicBezTo>
                  <a:cubicBezTo>
                    <a:pt x="25515" y="23611"/>
                    <a:pt x="28504" y="24766"/>
                    <a:pt x="31504" y="25885"/>
                  </a:cubicBezTo>
                  <a:cubicBezTo>
                    <a:pt x="33088" y="26468"/>
                    <a:pt x="34695" y="26968"/>
                    <a:pt x="36267" y="27552"/>
                  </a:cubicBezTo>
                  <a:cubicBezTo>
                    <a:pt x="37493" y="27992"/>
                    <a:pt x="38672" y="28552"/>
                    <a:pt x="39886" y="29028"/>
                  </a:cubicBezTo>
                  <a:cubicBezTo>
                    <a:pt x="40398" y="29218"/>
                    <a:pt x="40934" y="29361"/>
                    <a:pt x="41446" y="29528"/>
                  </a:cubicBezTo>
                  <a:close/>
                  <a:moveTo>
                    <a:pt x="53412" y="29885"/>
                  </a:moveTo>
                  <a:cubicBezTo>
                    <a:pt x="64663" y="29361"/>
                    <a:pt x="75879" y="28111"/>
                    <a:pt x="87094" y="26921"/>
                  </a:cubicBezTo>
                  <a:cubicBezTo>
                    <a:pt x="86952" y="26825"/>
                    <a:pt x="86797" y="26718"/>
                    <a:pt x="86654" y="26718"/>
                  </a:cubicBezTo>
                  <a:cubicBezTo>
                    <a:pt x="85821" y="26742"/>
                    <a:pt x="84987" y="26790"/>
                    <a:pt x="84154" y="26861"/>
                  </a:cubicBezTo>
                  <a:cubicBezTo>
                    <a:pt x="82487" y="27028"/>
                    <a:pt x="80832" y="27218"/>
                    <a:pt x="79165" y="27373"/>
                  </a:cubicBezTo>
                  <a:cubicBezTo>
                    <a:pt x="76796" y="27599"/>
                    <a:pt x="74414" y="27790"/>
                    <a:pt x="72045" y="28028"/>
                  </a:cubicBezTo>
                  <a:cubicBezTo>
                    <a:pt x="69187" y="28325"/>
                    <a:pt x="66354" y="28706"/>
                    <a:pt x="63508" y="28980"/>
                  </a:cubicBezTo>
                  <a:cubicBezTo>
                    <a:pt x="60282" y="29290"/>
                    <a:pt x="57043" y="29528"/>
                    <a:pt x="53817" y="29814"/>
                  </a:cubicBezTo>
                  <a:cubicBezTo>
                    <a:pt x="53686" y="29838"/>
                    <a:pt x="53555" y="29873"/>
                    <a:pt x="53412" y="29885"/>
                  </a:cubicBezTo>
                  <a:close/>
                  <a:moveTo>
                    <a:pt x="9930" y="54995"/>
                  </a:moveTo>
                  <a:cubicBezTo>
                    <a:pt x="9930" y="54698"/>
                    <a:pt x="9918" y="54400"/>
                    <a:pt x="9930" y="54114"/>
                  </a:cubicBezTo>
                  <a:cubicBezTo>
                    <a:pt x="10037" y="52019"/>
                    <a:pt x="10287" y="49935"/>
                    <a:pt x="10990" y="47923"/>
                  </a:cubicBezTo>
                  <a:cubicBezTo>
                    <a:pt x="11204" y="47268"/>
                    <a:pt x="11061" y="46840"/>
                    <a:pt x="10597" y="46399"/>
                  </a:cubicBezTo>
                  <a:cubicBezTo>
                    <a:pt x="10394" y="46209"/>
                    <a:pt x="10287" y="46221"/>
                    <a:pt x="10216" y="46482"/>
                  </a:cubicBezTo>
                  <a:cubicBezTo>
                    <a:pt x="10037" y="47030"/>
                    <a:pt x="9823" y="47578"/>
                    <a:pt x="9704" y="48149"/>
                  </a:cubicBezTo>
                  <a:cubicBezTo>
                    <a:pt x="9275" y="50042"/>
                    <a:pt x="9061" y="51947"/>
                    <a:pt x="9061" y="53876"/>
                  </a:cubicBezTo>
                  <a:cubicBezTo>
                    <a:pt x="9061" y="54757"/>
                    <a:pt x="9049" y="54757"/>
                    <a:pt x="9894" y="55007"/>
                  </a:cubicBezTo>
                  <a:cubicBezTo>
                    <a:pt x="9894" y="54995"/>
                    <a:pt x="9918" y="54995"/>
                    <a:pt x="9930" y="54995"/>
                  </a:cubicBezTo>
                  <a:close/>
                  <a:moveTo>
                    <a:pt x="42017" y="28826"/>
                  </a:moveTo>
                  <a:cubicBezTo>
                    <a:pt x="49983" y="26063"/>
                    <a:pt x="57912" y="23289"/>
                    <a:pt x="65782" y="20336"/>
                  </a:cubicBezTo>
                  <a:cubicBezTo>
                    <a:pt x="65651" y="20313"/>
                    <a:pt x="65532" y="20348"/>
                    <a:pt x="65413" y="20396"/>
                  </a:cubicBezTo>
                  <a:cubicBezTo>
                    <a:pt x="62853" y="21253"/>
                    <a:pt x="60282" y="22087"/>
                    <a:pt x="57734" y="22980"/>
                  </a:cubicBezTo>
                  <a:cubicBezTo>
                    <a:pt x="52638" y="24766"/>
                    <a:pt x="47554" y="26551"/>
                    <a:pt x="42387" y="28064"/>
                  </a:cubicBezTo>
                  <a:cubicBezTo>
                    <a:pt x="41922" y="28206"/>
                    <a:pt x="41946" y="28206"/>
                    <a:pt x="42017" y="28826"/>
                  </a:cubicBezTo>
                  <a:close/>
                  <a:moveTo>
                    <a:pt x="4167" y="32540"/>
                  </a:moveTo>
                  <a:cubicBezTo>
                    <a:pt x="3989" y="32933"/>
                    <a:pt x="4108" y="33207"/>
                    <a:pt x="4346" y="33469"/>
                  </a:cubicBezTo>
                  <a:cubicBezTo>
                    <a:pt x="4894" y="34112"/>
                    <a:pt x="5418" y="34779"/>
                    <a:pt x="5953" y="35434"/>
                  </a:cubicBezTo>
                  <a:cubicBezTo>
                    <a:pt x="7120" y="36898"/>
                    <a:pt x="8251" y="38351"/>
                    <a:pt x="9418" y="39803"/>
                  </a:cubicBezTo>
                  <a:cubicBezTo>
                    <a:pt x="11109" y="41851"/>
                    <a:pt x="12871" y="43815"/>
                    <a:pt x="14478" y="45911"/>
                  </a:cubicBezTo>
                  <a:cubicBezTo>
                    <a:pt x="15883" y="47745"/>
                    <a:pt x="17133" y="49709"/>
                    <a:pt x="18443" y="51602"/>
                  </a:cubicBezTo>
                  <a:cubicBezTo>
                    <a:pt x="18526" y="51733"/>
                    <a:pt x="18634" y="51864"/>
                    <a:pt x="18741" y="52007"/>
                  </a:cubicBezTo>
                  <a:lnTo>
                    <a:pt x="18872" y="51959"/>
                  </a:lnTo>
                  <a:cubicBezTo>
                    <a:pt x="18848" y="51793"/>
                    <a:pt x="18848" y="51602"/>
                    <a:pt x="18753" y="51471"/>
                  </a:cubicBezTo>
                  <a:cubicBezTo>
                    <a:pt x="18348" y="50852"/>
                    <a:pt x="17919" y="50257"/>
                    <a:pt x="17491" y="49685"/>
                  </a:cubicBezTo>
                  <a:cubicBezTo>
                    <a:pt x="16252" y="47971"/>
                    <a:pt x="15062" y="46209"/>
                    <a:pt x="13764" y="44542"/>
                  </a:cubicBezTo>
                  <a:cubicBezTo>
                    <a:pt x="11133" y="41184"/>
                    <a:pt x="8430" y="37874"/>
                    <a:pt x="5751" y="34541"/>
                  </a:cubicBezTo>
                  <a:cubicBezTo>
                    <a:pt x="5215" y="33910"/>
                    <a:pt x="4703" y="33219"/>
                    <a:pt x="4167" y="32540"/>
                  </a:cubicBezTo>
                  <a:close/>
                  <a:moveTo>
                    <a:pt x="68616" y="47483"/>
                  </a:moveTo>
                  <a:cubicBezTo>
                    <a:pt x="68271" y="47518"/>
                    <a:pt x="67961" y="47578"/>
                    <a:pt x="67628" y="47590"/>
                  </a:cubicBezTo>
                  <a:cubicBezTo>
                    <a:pt x="67152" y="47625"/>
                    <a:pt x="66747" y="47804"/>
                    <a:pt x="66330" y="48042"/>
                  </a:cubicBezTo>
                  <a:cubicBezTo>
                    <a:pt x="64115" y="49316"/>
                    <a:pt x="61877" y="50590"/>
                    <a:pt x="59639" y="51816"/>
                  </a:cubicBezTo>
                  <a:cubicBezTo>
                    <a:pt x="58174" y="52626"/>
                    <a:pt x="56674" y="53305"/>
                    <a:pt x="55245" y="54138"/>
                  </a:cubicBezTo>
                  <a:cubicBezTo>
                    <a:pt x="52459" y="55769"/>
                    <a:pt x="49721" y="57448"/>
                    <a:pt x="46970" y="59103"/>
                  </a:cubicBezTo>
                  <a:cubicBezTo>
                    <a:pt x="46911" y="59127"/>
                    <a:pt x="46863" y="59175"/>
                    <a:pt x="46816" y="59198"/>
                  </a:cubicBezTo>
                  <a:cubicBezTo>
                    <a:pt x="54067" y="55305"/>
                    <a:pt x="61234" y="51209"/>
                    <a:pt x="68616" y="47483"/>
                  </a:cubicBezTo>
                  <a:close/>
                  <a:moveTo>
                    <a:pt x="5882" y="33433"/>
                  </a:moveTo>
                  <a:cubicBezTo>
                    <a:pt x="5846" y="33457"/>
                    <a:pt x="5822" y="33493"/>
                    <a:pt x="5787" y="33505"/>
                  </a:cubicBezTo>
                  <a:cubicBezTo>
                    <a:pt x="6144" y="33921"/>
                    <a:pt x="6537" y="34338"/>
                    <a:pt x="6882" y="34767"/>
                  </a:cubicBezTo>
                  <a:cubicBezTo>
                    <a:pt x="9418" y="37922"/>
                    <a:pt x="11966" y="41077"/>
                    <a:pt x="14478" y="44256"/>
                  </a:cubicBezTo>
                  <a:cubicBezTo>
                    <a:pt x="15514" y="45554"/>
                    <a:pt x="16443" y="46911"/>
                    <a:pt x="17431" y="48233"/>
                  </a:cubicBezTo>
                  <a:cubicBezTo>
                    <a:pt x="17491" y="48316"/>
                    <a:pt x="17610" y="48459"/>
                    <a:pt x="17633" y="48447"/>
                  </a:cubicBezTo>
                  <a:cubicBezTo>
                    <a:pt x="17872" y="48292"/>
                    <a:pt x="17919" y="48530"/>
                    <a:pt x="17991" y="48638"/>
                  </a:cubicBezTo>
                  <a:lnTo>
                    <a:pt x="19193" y="50197"/>
                  </a:lnTo>
                  <a:cubicBezTo>
                    <a:pt x="19229" y="50185"/>
                    <a:pt x="19276" y="50162"/>
                    <a:pt x="19300" y="50138"/>
                  </a:cubicBezTo>
                  <a:cubicBezTo>
                    <a:pt x="19241" y="49995"/>
                    <a:pt x="19217" y="49840"/>
                    <a:pt x="19122" y="49709"/>
                  </a:cubicBezTo>
                  <a:cubicBezTo>
                    <a:pt x="18336" y="48614"/>
                    <a:pt x="17550" y="47495"/>
                    <a:pt x="16740" y="46399"/>
                  </a:cubicBezTo>
                  <a:cubicBezTo>
                    <a:pt x="15621" y="44887"/>
                    <a:pt x="14514" y="43351"/>
                    <a:pt x="13347" y="41851"/>
                  </a:cubicBezTo>
                  <a:cubicBezTo>
                    <a:pt x="11907" y="39958"/>
                    <a:pt x="10442" y="38112"/>
                    <a:pt x="8989" y="36243"/>
                  </a:cubicBezTo>
                  <a:cubicBezTo>
                    <a:pt x="8751" y="35922"/>
                    <a:pt x="8513" y="35600"/>
                    <a:pt x="8287" y="35267"/>
                  </a:cubicBezTo>
                  <a:cubicBezTo>
                    <a:pt x="8263" y="35291"/>
                    <a:pt x="8227" y="35314"/>
                    <a:pt x="8204" y="35326"/>
                  </a:cubicBezTo>
                  <a:cubicBezTo>
                    <a:pt x="8859" y="36315"/>
                    <a:pt x="9466" y="37350"/>
                    <a:pt x="10180" y="38291"/>
                  </a:cubicBezTo>
                  <a:cubicBezTo>
                    <a:pt x="11752" y="40351"/>
                    <a:pt x="13395" y="42351"/>
                    <a:pt x="15002" y="44375"/>
                  </a:cubicBezTo>
                  <a:cubicBezTo>
                    <a:pt x="15074" y="44482"/>
                    <a:pt x="15133" y="44589"/>
                    <a:pt x="15205" y="44708"/>
                  </a:cubicBezTo>
                  <a:cubicBezTo>
                    <a:pt x="15181" y="44744"/>
                    <a:pt x="15145" y="44756"/>
                    <a:pt x="15121" y="44780"/>
                  </a:cubicBezTo>
                  <a:cubicBezTo>
                    <a:pt x="15026" y="44697"/>
                    <a:pt x="14943" y="44589"/>
                    <a:pt x="14871" y="44506"/>
                  </a:cubicBezTo>
                  <a:lnTo>
                    <a:pt x="11252" y="39946"/>
                  </a:lnTo>
                  <a:cubicBezTo>
                    <a:pt x="9656" y="37958"/>
                    <a:pt x="8061" y="35969"/>
                    <a:pt x="6477" y="33993"/>
                  </a:cubicBezTo>
                  <a:cubicBezTo>
                    <a:pt x="6311" y="33767"/>
                    <a:pt x="6084" y="33612"/>
                    <a:pt x="5882" y="33433"/>
                  </a:cubicBezTo>
                  <a:close/>
                  <a:moveTo>
                    <a:pt x="65294" y="43649"/>
                  </a:moveTo>
                  <a:cubicBezTo>
                    <a:pt x="71652" y="42756"/>
                    <a:pt x="78022" y="41863"/>
                    <a:pt x="84368" y="40970"/>
                  </a:cubicBezTo>
                  <a:lnTo>
                    <a:pt x="84368" y="40517"/>
                  </a:lnTo>
                  <a:cubicBezTo>
                    <a:pt x="77974" y="41315"/>
                    <a:pt x="71604" y="42303"/>
                    <a:pt x="65294" y="43649"/>
                  </a:cubicBezTo>
                  <a:close/>
                  <a:moveTo>
                    <a:pt x="18741" y="50721"/>
                  </a:moveTo>
                  <a:cubicBezTo>
                    <a:pt x="18645" y="50495"/>
                    <a:pt x="18634" y="50316"/>
                    <a:pt x="18526" y="50185"/>
                  </a:cubicBezTo>
                  <a:cubicBezTo>
                    <a:pt x="17502" y="48745"/>
                    <a:pt x="16502" y="47268"/>
                    <a:pt x="15431" y="45851"/>
                  </a:cubicBezTo>
                  <a:cubicBezTo>
                    <a:pt x="14395" y="44482"/>
                    <a:pt x="13288" y="43173"/>
                    <a:pt x="12216" y="41827"/>
                  </a:cubicBezTo>
                  <a:cubicBezTo>
                    <a:pt x="10716" y="39898"/>
                    <a:pt x="9228" y="37981"/>
                    <a:pt x="7716" y="36065"/>
                  </a:cubicBezTo>
                  <a:cubicBezTo>
                    <a:pt x="6977" y="35136"/>
                    <a:pt x="6227" y="34243"/>
                    <a:pt x="5465" y="33350"/>
                  </a:cubicBezTo>
                  <a:cubicBezTo>
                    <a:pt x="5239" y="33100"/>
                    <a:pt x="4977" y="32874"/>
                    <a:pt x="4715" y="32659"/>
                  </a:cubicBezTo>
                  <a:lnTo>
                    <a:pt x="4632" y="32743"/>
                  </a:lnTo>
                  <a:cubicBezTo>
                    <a:pt x="5453" y="33790"/>
                    <a:pt x="6263" y="34826"/>
                    <a:pt x="7096" y="35850"/>
                  </a:cubicBezTo>
                  <a:cubicBezTo>
                    <a:pt x="8930" y="38160"/>
                    <a:pt x="10752" y="40494"/>
                    <a:pt x="12621" y="42768"/>
                  </a:cubicBezTo>
                  <a:cubicBezTo>
                    <a:pt x="14264" y="44768"/>
                    <a:pt x="15871" y="46780"/>
                    <a:pt x="17300" y="48935"/>
                  </a:cubicBezTo>
                  <a:cubicBezTo>
                    <a:pt x="17812" y="49721"/>
                    <a:pt x="18384" y="50495"/>
                    <a:pt x="18931" y="51305"/>
                  </a:cubicBezTo>
                  <a:cubicBezTo>
                    <a:pt x="19098" y="50888"/>
                    <a:pt x="19062" y="50828"/>
                    <a:pt x="18741" y="50721"/>
                  </a:cubicBezTo>
                  <a:close/>
                  <a:moveTo>
                    <a:pt x="8918" y="46733"/>
                  </a:moveTo>
                  <a:cubicBezTo>
                    <a:pt x="8906" y="46733"/>
                    <a:pt x="8870" y="46721"/>
                    <a:pt x="8859" y="46721"/>
                  </a:cubicBezTo>
                  <a:cubicBezTo>
                    <a:pt x="8692" y="47268"/>
                    <a:pt x="8561" y="47828"/>
                    <a:pt x="8370" y="48387"/>
                  </a:cubicBezTo>
                  <a:cubicBezTo>
                    <a:pt x="8108" y="49114"/>
                    <a:pt x="8168" y="49935"/>
                    <a:pt x="7668" y="50590"/>
                  </a:cubicBezTo>
                  <a:cubicBezTo>
                    <a:pt x="7620" y="51745"/>
                    <a:pt x="7561" y="52912"/>
                    <a:pt x="7537" y="54055"/>
                  </a:cubicBezTo>
                  <a:cubicBezTo>
                    <a:pt x="7537" y="54114"/>
                    <a:pt x="7620" y="54186"/>
                    <a:pt x="7668" y="54257"/>
                  </a:cubicBezTo>
                  <a:cubicBezTo>
                    <a:pt x="7692" y="54245"/>
                    <a:pt x="7716" y="54233"/>
                    <a:pt x="7739" y="54233"/>
                  </a:cubicBezTo>
                  <a:lnTo>
                    <a:pt x="7739" y="52614"/>
                  </a:lnTo>
                  <a:cubicBezTo>
                    <a:pt x="7799" y="53114"/>
                    <a:pt x="7811" y="53626"/>
                    <a:pt x="7858" y="54126"/>
                  </a:cubicBezTo>
                  <a:cubicBezTo>
                    <a:pt x="7870" y="54233"/>
                    <a:pt x="7977" y="54317"/>
                    <a:pt x="8049" y="54412"/>
                  </a:cubicBezTo>
                  <a:cubicBezTo>
                    <a:pt x="8085" y="54400"/>
                    <a:pt x="8097" y="54364"/>
                    <a:pt x="8132" y="54353"/>
                  </a:cubicBezTo>
                  <a:cubicBezTo>
                    <a:pt x="8085" y="53876"/>
                    <a:pt x="8037" y="53400"/>
                    <a:pt x="7989" y="52912"/>
                  </a:cubicBezTo>
                  <a:cubicBezTo>
                    <a:pt x="8085" y="53186"/>
                    <a:pt x="8108" y="53471"/>
                    <a:pt x="8144" y="53757"/>
                  </a:cubicBezTo>
                  <a:cubicBezTo>
                    <a:pt x="8227" y="54424"/>
                    <a:pt x="8227" y="54424"/>
                    <a:pt x="8454" y="54436"/>
                  </a:cubicBezTo>
                  <a:cubicBezTo>
                    <a:pt x="8430" y="53948"/>
                    <a:pt x="8394" y="53460"/>
                    <a:pt x="8382" y="52971"/>
                  </a:cubicBezTo>
                  <a:cubicBezTo>
                    <a:pt x="8561" y="53483"/>
                    <a:pt x="8406" y="54067"/>
                    <a:pt x="8680" y="54591"/>
                  </a:cubicBezTo>
                  <a:cubicBezTo>
                    <a:pt x="8728" y="51745"/>
                    <a:pt x="8966" y="48971"/>
                    <a:pt x="9918" y="46256"/>
                  </a:cubicBezTo>
                  <a:cubicBezTo>
                    <a:pt x="9275" y="47530"/>
                    <a:pt x="9109" y="48947"/>
                    <a:pt x="8811" y="50316"/>
                  </a:cubicBezTo>
                  <a:cubicBezTo>
                    <a:pt x="8787" y="50185"/>
                    <a:pt x="8787" y="50054"/>
                    <a:pt x="8799" y="49935"/>
                  </a:cubicBezTo>
                  <a:cubicBezTo>
                    <a:pt x="9085" y="48745"/>
                    <a:pt x="9359" y="47566"/>
                    <a:pt x="9632" y="46387"/>
                  </a:cubicBezTo>
                  <a:cubicBezTo>
                    <a:pt x="9644" y="46316"/>
                    <a:pt x="9621" y="46221"/>
                    <a:pt x="9597" y="46137"/>
                  </a:cubicBezTo>
                  <a:cubicBezTo>
                    <a:pt x="9573" y="46137"/>
                    <a:pt x="9525" y="46149"/>
                    <a:pt x="9501" y="46149"/>
                  </a:cubicBezTo>
                  <a:cubicBezTo>
                    <a:pt x="8966" y="47471"/>
                    <a:pt x="8811" y="48888"/>
                    <a:pt x="8585" y="50269"/>
                  </a:cubicBezTo>
                  <a:cubicBezTo>
                    <a:pt x="8549" y="50257"/>
                    <a:pt x="8501" y="50257"/>
                    <a:pt x="8442" y="50245"/>
                  </a:cubicBezTo>
                  <a:cubicBezTo>
                    <a:pt x="8632" y="49138"/>
                    <a:pt x="8823" y="48030"/>
                    <a:pt x="9037" y="46923"/>
                  </a:cubicBezTo>
                  <a:cubicBezTo>
                    <a:pt x="9025" y="46923"/>
                    <a:pt x="9001" y="46923"/>
                    <a:pt x="9001" y="46911"/>
                  </a:cubicBezTo>
                  <a:cubicBezTo>
                    <a:pt x="8728" y="47995"/>
                    <a:pt x="8442" y="49102"/>
                    <a:pt x="8156" y="50185"/>
                  </a:cubicBezTo>
                  <a:cubicBezTo>
                    <a:pt x="8132" y="50173"/>
                    <a:pt x="8085" y="50173"/>
                    <a:pt x="8049" y="50150"/>
                  </a:cubicBezTo>
                  <a:cubicBezTo>
                    <a:pt x="8347" y="49007"/>
                    <a:pt x="8632" y="47876"/>
                    <a:pt x="8918" y="46733"/>
                  </a:cubicBezTo>
                  <a:close/>
                  <a:moveTo>
                    <a:pt x="62722" y="48328"/>
                  </a:moveTo>
                  <a:cubicBezTo>
                    <a:pt x="62091" y="48352"/>
                    <a:pt x="61710" y="48459"/>
                    <a:pt x="61186" y="48757"/>
                  </a:cubicBezTo>
                  <a:cubicBezTo>
                    <a:pt x="55471" y="52102"/>
                    <a:pt x="49756" y="55472"/>
                    <a:pt x="44053" y="58817"/>
                  </a:cubicBezTo>
                  <a:cubicBezTo>
                    <a:pt x="43970" y="58865"/>
                    <a:pt x="43911" y="58948"/>
                    <a:pt x="43851" y="59008"/>
                  </a:cubicBezTo>
                  <a:lnTo>
                    <a:pt x="43887" y="59055"/>
                  </a:lnTo>
                  <a:cubicBezTo>
                    <a:pt x="50173" y="55484"/>
                    <a:pt x="56448" y="51900"/>
                    <a:pt x="62722" y="48328"/>
                  </a:cubicBezTo>
                  <a:close/>
                  <a:moveTo>
                    <a:pt x="19681" y="50185"/>
                  </a:moveTo>
                  <a:cubicBezTo>
                    <a:pt x="19693" y="50233"/>
                    <a:pt x="19693" y="50257"/>
                    <a:pt x="19705" y="50304"/>
                  </a:cubicBezTo>
                  <a:cubicBezTo>
                    <a:pt x="19836" y="50269"/>
                    <a:pt x="19979" y="50257"/>
                    <a:pt x="20110" y="50233"/>
                  </a:cubicBezTo>
                  <a:cubicBezTo>
                    <a:pt x="21170" y="50007"/>
                    <a:pt x="22205" y="49757"/>
                    <a:pt x="23277" y="49578"/>
                  </a:cubicBezTo>
                  <a:cubicBezTo>
                    <a:pt x="25099" y="49280"/>
                    <a:pt x="26908" y="49090"/>
                    <a:pt x="28730" y="48768"/>
                  </a:cubicBezTo>
                  <a:cubicBezTo>
                    <a:pt x="32683" y="48090"/>
                    <a:pt x="36624" y="47340"/>
                    <a:pt x="40577" y="46625"/>
                  </a:cubicBezTo>
                  <a:cubicBezTo>
                    <a:pt x="41363" y="46482"/>
                    <a:pt x="42148" y="46304"/>
                    <a:pt x="42934" y="46137"/>
                  </a:cubicBezTo>
                  <a:cubicBezTo>
                    <a:pt x="42815" y="46090"/>
                    <a:pt x="42696" y="46113"/>
                    <a:pt x="42601" y="46125"/>
                  </a:cubicBezTo>
                  <a:cubicBezTo>
                    <a:pt x="40589" y="46471"/>
                    <a:pt x="38577" y="46828"/>
                    <a:pt x="36552" y="47137"/>
                  </a:cubicBezTo>
                  <a:cubicBezTo>
                    <a:pt x="33921" y="47542"/>
                    <a:pt x="31254" y="47804"/>
                    <a:pt x="28647" y="48387"/>
                  </a:cubicBezTo>
                  <a:cubicBezTo>
                    <a:pt x="25789" y="49007"/>
                    <a:pt x="22920" y="49519"/>
                    <a:pt x="20050" y="50078"/>
                  </a:cubicBezTo>
                  <a:cubicBezTo>
                    <a:pt x="19919" y="50078"/>
                    <a:pt x="19788" y="50138"/>
                    <a:pt x="19681" y="50185"/>
                  </a:cubicBezTo>
                  <a:close/>
                  <a:moveTo>
                    <a:pt x="58793" y="49054"/>
                  </a:moveTo>
                  <a:cubicBezTo>
                    <a:pt x="58770" y="49042"/>
                    <a:pt x="58770" y="49019"/>
                    <a:pt x="58758" y="49007"/>
                  </a:cubicBezTo>
                  <a:cubicBezTo>
                    <a:pt x="58627" y="49042"/>
                    <a:pt x="58472" y="49054"/>
                    <a:pt x="58353" y="49114"/>
                  </a:cubicBezTo>
                  <a:cubicBezTo>
                    <a:pt x="57472" y="49578"/>
                    <a:pt x="56603" y="50019"/>
                    <a:pt x="55745" y="50519"/>
                  </a:cubicBezTo>
                  <a:cubicBezTo>
                    <a:pt x="52078" y="52614"/>
                    <a:pt x="48411" y="54710"/>
                    <a:pt x="44756" y="56805"/>
                  </a:cubicBezTo>
                  <a:cubicBezTo>
                    <a:pt x="44434" y="56984"/>
                    <a:pt x="44280" y="57258"/>
                    <a:pt x="44268" y="57686"/>
                  </a:cubicBezTo>
                  <a:cubicBezTo>
                    <a:pt x="45994" y="56710"/>
                    <a:pt x="47732" y="55781"/>
                    <a:pt x="49423" y="54769"/>
                  </a:cubicBezTo>
                  <a:cubicBezTo>
                    <a:pt x="51864" y="53293"/>
                    <a:pt x="54281" y="51757"/>
                    <a:pt x="56710" y="50257"/>
                  </a:cubicBezTo>
                  <a:cubicBezTo>
                    <a:pt x="57388" y="49840"/>
                    <a:pt x="58103" y="49459"/>
                    <a:pt x="58793" y="49054"/>
                  </a:cubicBezTo>
                  <a:close/>
                  <a:moveTo>
                    <a:pt x="18336" y="52150"/>
                  </a:moveTo>
                  <a:cubicBezTo>
                    <a:pt x="18372" y="52138"/>
                    <a:pt x="18407" y="52114"/>
                    <a:pt x="18443" y="52102"/>
                  </a:cubicBezTo>
                  <a:cubicBezTo>
                    <a:pt x="18407" y="52031"/>
                    <a:pt x="18395" y="51959"/>
                    <a:pt x="18372" y="51900"/>
                  </a:cubicBezTo>
                  <a:cubicBezTo>
                    <a:pt x="18205" y="51626"/>
                    <a:pt x="18026" y="51376"/>
                    <a:pt x="17848" y="51126"/>
                  </a:cubicBezTo>
                  <a:cubicBezTo>
                    <a:pt x="15990" y="48411"/>
                    <a:pt x="14157" y="45697"/>
                    <a:pt x="12014" y="43196"/>
                  </a:cubicBezTo>
                  <a:cubicBezTo>
                    <a:pt x="10513" y="41434"/>
                    <a:pt x="9037" y="39636"/>
                    <a:pt x="7561" y="37839"/>
                  </a:cubicBezTo>
                  <a:cubicBezTo>
                    <a:pt x="6442" y="36469"/>
                    <a:pt x="5346" y="35064"/>
                    <a:pt x="4239" y="33671"/>
                  </a:cubicBezTo>
                  <a:cubicBezTo>
                    <a:pt x="4179" y="33588"/>
                    <a:pt x="4156" y="33517"/>
                    <a:pt x="4108" y="33445"/>
                  </a:cubicBezTo>
                  <a:cubicBezTo>
                    <a:pt x="4060" y="33469"/>
                    <a:pt x="4001" y="33505"/>
                    <a:pt x="3965" y="33529"/>
                  </a:cubicBezTo>
                  <a:cubicBezTo>
                    <a:pt x="4025" y="33731"/>
                    <a:pt x="4025" y="33969"/>
                    <a:pt x="4144" y="34112"/>
                  </a:cubicBezTo>
                  <a:cubicBezTo>
                    <a:pt x="5310" y="35541"/>
                    <a:pt x="6489" y="37005"/>
                    <a:pt x="7716" y="38386"/>
                  </a:cubicBezTo>
                  <a:cubicBezTo>
                    <a:pt x="11014" y="42089"/>
                    <a:pt x="13978" y="46066"/>
                    <a:pt x="16895" y="50078"/>
                  </a:cubicBezTo>
                  <a:cubicBezTo>
                    <a:pt x="17383" y="50757"/>
                    <a:pt x="17860" y="51447"/>
                    <a:pt x="18336" y="52150"/>
                  </a:cubicBezTo>
                  <a:close/>
                  <a:moveTo>
                    <a:pt x="20348" y="47745"/>
                  </a:moveTo>
                  <a:cubicBezTo>
                    <a:pt x="29349" y="45851"/>
                    <a:pt x="38446" y="44458"/>
                    <a:pt x="47518" y="43042"/>
                  </a:cubicBezTo>
                  <a:cubicBezTo>
                    <a:pt x="47387" y="43030"/>
                    <a:pt x="47268" y="43030"/>
                    <a:pt x="47149" y="43042"/>
                  </a:cubicBezTo>
                  <a:cubicBezTo>
                    <a:pt x="45661" y="43232"/>
                    <a:pt x="44184" y="43446"/>
                    <a:pt x="42696" y="43649"/>
                  </a:cubicBezTo>
                  <a:cubicBezTo>
                    <a:pt x="40553" y="43946"/>
                    <a:pt x="38398" y="44220"/>
                    <a:pt x="36255" y="44542"/>
                  </a:cubicBezTo>
                  <a:cubicBezTo>
                    <a:pt x="35040" y="44744"/>
                    <a:pt x="33814" y="45042"/>
                    <a:pt x="32611" y="45280"/>
                  </a:cubicBezTo>
                  <a:cubicBezTo>
                    <a:pt x="28682" y="46006"/>
                    <a:pt x="24718" y="46613"/>
                    <a:pt x="20765" y="47256"/>
                  </a:cubicBezTo>
                  <a:cubicBezTo>
                    <a:pt x="20431" y="47304"/>
                    <a:pt x="20312" y="47399"/>
                    <a:pt x="20348" y="47745"/>
                  </a:cubicBezTo>
                  <a:close/>
                  <a:moveTo>
                    <a:pt x="67461" y="39601"/>
                  </a:moveTo>
                  <a:cubicBezTo>
                    <a:pt x="73093" y="38982"/>
                    <a:pt x="78689" y="38089"/>
                    <a:pt x="84285" y="37124"/>
                  </a:cubicBezTo>
                  <a:cubicBezTo>
                    <a:pt x="84273" y="37005"/>
                    <a:pt x="84249" y="36898"/>
                    <a:pt x="84237" y="36719"/>
                  </a:cubicBezTo>
                  <a:cubicBezTo>
                    <a:pt x="78629" y="37696"/>
                    <a:pt x="73045" y="38648"/>
                    <a:pt x="67461" y="39601"/>
                  </a:cubicBezTo>
                  <a:close/>
                  <a:moveTo>
                    <a:pt x="18562" y="53269"/>
                  </a:moveTo>
                  <a:cubicBezTo>
                    <a:pt x="18598" y="53245"/>
                    <a:pt x="18634" y="53233"/>
                    <a:pt x="18681" y="53221"/>
                  </a:cubicBezTo>
                  <a:cubicBezTo>
                    <a:pt x="18622" y="53079"/>
                    <a:pt x="18586" y="52912"/>
                    <a:pt x="18514" y="52793"/>
                  </a:cubicBezTo>
                  <a:cubicBezTo>
                    <a:pt x="18050" y="52126"/>
                    <a:pt x="17574" y="51471"/>
                    <a:pt x="17086" y="50816"/>
                  </a:cubicBezTo>
                  <a:cubicBezTo>
                    <a:pt x="14824" y="47804"/>
                    <a:pt x="12621" y="44756"/>
                    <a:pt x="10287" y="41803"/>
                  </a:cubicBezTo>
                  <a:cubicBezTo>
                    <a:pt x="8299" y="39303"/>
                    <a:pt x="6192" y="36922"/>
                    <a:pt x="4156" y="34505"/>
                  </a:cubicBezTo>
                  <a:lnTo>
                    <a:pt x="4013" y="34362"/>
                  </a:lnTo>
                  <a:cubicBezTo>
                    <a:pt x="4048" y="34541"/>
                    <a:pt x="4120" y="34695"/>
                    <a:pt x="4227" y="34826"/>
                  </a:cubicBezTo>
                  <a:cubicBezTo>
                    <a:pt x="6334" y="37434"/>
                    <a:pt x="8454" y="40041"/>
                    <a:pt x="10549" y="42661"/>
                  </a:cubicBezTo>
                  <a:cubicBezTo>
                    <a:pt x="12311" y="44839"/>
                    <a:pt x="14062" y="47042"/>
                    <a:pt x="15776" y="49280"/>
                  </a:cubicBezTo>
                  <a:cubicBezTo>
                    <a:pt x="16740" y="50554"/>
                    <a:pt x="17633" y="51924"/>
                    <a:pt x="18562" y="53269"/>
                  </a:cubicBezTo>
                  <a:close/>
                  <a:moveTo>
                    <a:pt x="57400" y="49292"/>
                  </a:moveTo>
                  <a:cubicBezTo>
                    <a:pt x="57400" y="49280"/>
                    <a:pt x="57388" y="49245"/>
                    <a:pt x="57388" y="49233"/>
                  </a:cubicBezTo>
                  <a:cubicBezTo>
                    <a:pt x="57019" y="49340"/>
                    <a:pt x="56614" y="49388"/>
                    <a:pt x="56269" y="49542"/>
                  </a:cubicBezTo>
                  <a:cubicBezTo>
                    <a:pt x="55198" y="50102"/>
                    <a:pt x="54150" y="50673"/>
                    <a:pt x="53102" y="51293"/>
                  </a:cubicBezTo>
                  <a:cubicBezTo>
                    <a:pt x="50554" y="52781"/>
                    <a:pt x="48102" y="54412"/>
                    <a:pt x="45435" y="55698"/>
                  </a:cubicBezTo>
                  <a:cubicBezTo>
                    <a:pt x="45184" y="55817"/>
                    <a:pt x="45018" y="56115"/>
                    <a:pt x="44815" y="56317"/>
                  </a:cubicBezTo>
                  <a:cubicBezTo>
                    <a:pt x="44839" y="56365"/>
                    <a:pt x="44887" y="56412"/>
                    <a:pt x="44923" y="56436"/>
                  </a:cubicBezTo>
                  <a:cubicBezTo>
                    <a:pt x="49090" y="54055"/>
                    <a:pt x="53233" y="51674"/>
                    <a:pt x="57400" y="49292"/>
                  </a:cubicBezTo>
                  <a:close/>
                  <a:moveTo>
                    <a:pt x="75676" y="28992"/>
                  </a:moveTo>
                  <a:lnTo>
                    <a:pt x="75414" y="28992"/>
                  </a:lnTo>
                  <a:cubicBezTo>
                    <a:pt x="74129" y="29064"/>
                    <a:pt x="72843" y="29123"/>
                    <a:pt x="71557" y="29218"/>
                  </a:cubicBezTo>
                  <a:cubicBezTo>
                    <a:pt x="69295" y="29385"/>
                    <a:pt x="67044" y="29564"/>
                    <a:pt x="64782" y="29742"/>
                  </a:cubicBezTo>
                  <a:cubicBezTo>
                    <a:pt x="62841" y="29885"/>
                    <a:pt x="60901" y="30052"/>
                    <a:pt x="58948" y="30183"/>
                  </a:cubicBezTo>
                  <a:cubicBezTo>
                    <a:pt x="58650" y="30195"/>
                    <a:pt x="58341" y="30040"/>
                    <a:pt x="58043" y="30064"/>
                  </a:cubicBezTo>
                  <a:cubicBezTo>
                    <a:pt x="56150" y="30171"/>
                    <a:pt x="54269" y="30290"/>
                    <a:pt x="52376" y="30421"/>
                  </a:cubicBezTo>
                  <a:cubicBezTo>
                    <a:pt x="52090" y="30433"/>
                    <a:pt x="51816" y="30564"/>
                    <a:pt x="51554" y="30659"/>
                  </a:cubicBezTo>
                  <a:cubicBezTo>
                    <a:pt x="52995" y="30540"/>
                    <a:pt x="54412" y="30350"/>
                    <a:pt x="55841" y="30350"/>
                  </a:cubicBezTo>
                  <a:cubicBezTo>
                    <a:pt x="55841" y="30373"/>
                    <a:pt x="55841" y="30421"/>
                    <a:pt x="55852" y="30445"/>
                  </a:cubicBezTo>
                  <a:cubicBezTo>
                    <a:pt x="54459" y="30588"/>
                    <a:pt x="53066" y="30731"/>
                    <a:pt x="51685" y="30862"/>
                  </a:cubicBezTo>
                  <a:cubicBezTo>
                    <a:pt x="51685" y="30909"/>
                    <a:pt x="51685" y="30945"/>
                    <a:pt x="51709" y="30992"/>
                  </a:cubicBezTo>
                  <a:cubicBezTo>
                    <a:pt x="59651" y="30314"/>
                    <a:pt x="67616" y="29659"/>
                    <a:pt x="75676" y="28992"/>
                  </a:cubicBezTo>
                  <a:close/>
                  <a:moveTo>
                    <a:pt x="3144" y="26801"/>
                  </a:moveTo>
                  <a:cubicBezTo>
                    <a:pt x="3120" y="26825"/>
                    <a:pt x="3096" y="26825"/>
                    <a:pt x="3084" y="26837"/>
                  </a:cubicBezTo>
                  <a:cubicBezTo>
                    <a:pt x="3215" y="27016"/>
                    <a:pt x="3322" y="27242"/>
                    <a:pt x="3501" y="27337"/>
                  </a:cubicBezTo>
                  <a:cubicBezTo>
                    <a:pt x="4929" y="28206"/>
                    <a:pt x="6370" y="29052"/>
                    <a:pt x="7835" y="29873"/>
                  </a:cubicBezTo>
                  <a:cubicBezTo>
                    <a:pt x="10752" y="31504"/>
                    <a:pt x="13692" y="33124"/>
                    <a:pt x="16621" y="34767"/>
                  </a:cubicBezTo>
                  <a:cubicBezTo>
                    <a:pt x="16740" y="34826"/>
                    <a:pt x="16860" y="34886"/>
                    <a:pt x="16979" y="34933"/>
                  </a:cubicBezTo>
                  <a:lnTo>
                    <a:pt x="17026" y="34838"/>
                  </a:lnTo>
                  <a:close/>
                  <a:moveTo>
                    <a:pt x="73021" y="28730"/>
                  </a:moveTo>
                  <a:cubicBezTo>
                    <a:pt x="78046" y="28647"/>
                    <a:pt x="83034" y="27909"/>
                    <a:pt x="88047" y="27552"/>
                  </a:cubicBezTo>
                  <a:cubicBezTo>
                    <a:pt x="87821" y="27397"/>
                    <a:pt x="87571" y="27218"/>
                    <a:pt x="87345" y="27242"/>
                  </a:cubicBezTo>
                  <a:cubicBezTo>
                    <a:pt x="86380" y="27290"/>
                    <a:pt x="85428" y="27397"/>
                    <a:pt x="84475" y="27504"/>
                  </a:cubicBezTo>
                  <a:cubicBezTo>
                    <a:pt x="82784" y="27694"/>
                    <a:pt x="81082" y="27909"/>
                    <a:pt x="79391" y="28087"/>
                  </a:cubicBezTo>
                  <a:cubicBezTo>
                    <a:pt x="77260" y="28325"/>
                    <a:pt x="75129" y="28516"/>
                    <a:pt x="73021" y="28730"/>
                  </a:cubicBezTo>
                  <a:close/>
                  <a:moveTo>
                    <a:pt x="18050" y="20313"/>
                  </a:moveTo>
                  <a:cubicBezTo>
                    <a:pt x="18074" y="20289"/>
                    <a:pt x="18098" y="20241"/>
                    <a:pt x="18110" y="20217"/>
                  </a:cubicBezTo>
                  <a:cubicBezTo>
                    <a:pt x="13931" y="18550"/>
                    <a:pt x="9751" y="16896"/>
                    <a:pt x="5537" y="15217"/>
                  </a:cubicBezTo>
                  <a:cubicBezTo>
                    <a:pt x="5513" y="15383"/>
                    <a:pt x="5489" y="15526"/>
                    <a:pt x="5465" y="15729"/>
                  </a:cubicBezTo>
                  <a:cubicBezTo>
                    <a:pt x="9656" y="17265"/>
                    <a:pt x="13859" y="18789"/>
                    <a:pt x="18050" y="20313"/>
                  </a:cubicBezTo>
                  <a:close/>
                  <a:moveTo>
                    <a:pt x="3965" y="34898"/>
                  </a:moveTo>
                  <a:cubicBezTo>
                    <a:pt x="3917" y="35231"/>
                    <a:pt x="3965" y="35481"/>
                    <a:pt x="4203" y="35672"/>
                  </a:cubicBezTo>
                  <a:cubicBezTo>
                    <a:pt x="4358" y="35826"/>
                    <a:pt x="4513" y="35993"/>
                    <a:pt x="4644" y="36172"/>
                  </a:cubicBezTo>
                  <a:cubicBezTo>
                    <a:pt x="7192" y="39220"/>
                    <a:pt x="9775" y="42232"/>
                    <a:pt x="12252" y="45339"/>
                  </a:cubicBezTo>
                  <a:cubicBezTo>
                    <a:pt x="13907" y="47399"/>
                    <a:pt x="15371" y="49602"/>
                    <a:pt x="16955" y="51733"/>
                  </a:cubicBezTo>
                  <a:cubicBezTo>
                    <a:pt x="17395" y="52328"/>
                    <a:pt x="17872" y="52912"/>
                    <a:pt x="18324" y="53483"/>
                  </a:cubicBezTo>
                  <a:cubicBezTo>
                    <a:pt x="18348" y="53471"/>
                    <a:pt x="18384" y="53448"/>
                    <a:pt x="18395" y="53436"/>
                  </a:cubicBezTo>
                  <a:lnTo>
                    <a:pt x="18264" y="53210"/>
                  </a:lnTo>
                  <a:cubicBezTo>
                    <a:pt x="17371" y="51959"/>
                    <a:pt x="16526" y="50673"/>
                    <a:pt x="15586" y="49471"/>
                  </a:cubicBezTo>
                  <a:cubicBezTo>
                    <a:pt x="13800" y="47149"/>
                    <a:pt x="11966" y="44851"/>
                    <a:pt x="10156" y="42577"/>
                  </a:cubicBezTo>
                  <a:cubicBezTo>
                    <a:pt x="8132" y="40017"/>
                    <a:pt x="6061" y="37481"/>
                    <a:pt x="3965" y="34898"/>
                  </a:cubicBezTo>
                  <a:close/>
                  <a:moveTo>
                    <a:pt x="41446" y="30064"/>
                  </a:moveTo>
                  <a:cubicBezTo>
                    <a:pt x="41553" y="29826"/>
                    <a:pt x="41482" y="29742"/>
                    <a:pt x="41255" y="29671"/>
                  </a:cubicBezTo>
                  <a:cubicBezTo>
                    <a:pt x="40708" y="29528"/>
                    <a:pt x="40160" y="29361"/>
                    <a:pt x="39636" y="29171"/>
                  </a:cubicBezTo>
                  <a:cubicBezTo>
                    <a:pt x="36957" y="28111"/>
                    <a:pt x="34290" y="27063"/>
                    <a:pt x="31552" y="26147"/>
                  </a:cubicBezTo>
                  <a:cubicBezTo>
                    <a:pt x="28444" y="25111"/>
                    <a:pt x="25408" y="23861"/>
                    <a:pt x="22336" y="22694"/>
                  </a:cubicBezTo>
                  <a:cubicBezTo>
                    <a:pt x="22063" y="22599"/>
                    <a:pt x="21765" y="22491"/>
                    <a:pt x="21479" y="22384"/>
                  </a:cubicBezTo>
                  <a:cubicBezTo>
                    <a:pt x="21467" y="22408"/>
                    <a:pt x="21443" y="22456"/>
                    <a:pt x="21432" y="22491"/>
                  </a:cubicBezTo>
                  <a:cubicBezTo>
                    <a:pt x="28099" y="25004"/>
                    <a:pt x="34767" y="27540"/>
                    <a:pt x="41446" y="30064"/>
                  </a:cubicBezTo>
                  <a:close/>
                  <a:moveTo>
                    <a:pt x="86273" y="26420"/>
                  </a:moveTo>
                  <a:cubicBezTo>
                    <a:pt x="86297" y="26385"/>
                    <a:pt x="86309" y="26373"/>
                    <a:pt x="86321" y="26349"/>
                  </a:cubicBezTo>
                  <a:cubicBezTo>
                    <a:pt x="86094" y="26290"/>
                    <a:pt x="85880" y="26147"/>
                    <a:pt x="85666" y="26170"/>
                  </a:cubicBezTo>
                  <a:cubicBezTo>
                    <a:pt x="84035" y="26266"/>
                    <a:pt x="82380" y="26361"/>
                    <a:pt x="80737" y="26528"/>
                  </a:cubicBezTo>
                  <a:cubicBezTo>
                    <a:pt x="79141" y="26682"/>
                    <a:pt x="77569" y="26968"/>
                    <a:pt x="75998" y="27194"/>
                  </a:cubicBezTo>
                  <a:cubicBezTo>
                    <a:pt x="75164" y="27313"/>
                    <a:pt x="74307" y="27433"/>
                    <a:pt x="73474" y="27552"/>
                  </a:cubicBezTo>
                  <a:cubicBezTo>
                    <a:pt x="73509" y="27587"/>
                    <a:pt x="73557" y="27611"/>
                    <a:pt x="73581" y="27611"/>
                  </a:cubicBezTo>
                  <a:cubicBezTo>
                    <a:pt x="77808" y="27206"/>
                    <a:pt x="82034" y="26825"/>
                    <a:pt x="86273" y="26420"/>
                  </a:cubicBezTo>
                  <a:close/>
                  <a:moveTo>
                    <a:pt x="38100" y="32564"/>
                  </a:moveTo>
                  <a:cubicBezTo>
                    <a:pt x="37815" y="32505"/>
                    <a:pt x="37624" y="32421"/>
                    <a:pt x="37434" y="32433"/>
                  </a:cubicBezTo>
                  <a:cubicBezTo>
                    <a:pt x="35981" y="32612"/>
                    <a:pt x="34564" y="32802"/>
                    <a:pt x="33112" y="33017"/>
                  </a:cubicBezTo>
                  <a:cubicBezTo>
                    <a:pt x="30016" y="33457"/>
                    <a:pt x="26932" y="33921"/>
                    <a:pt x="23860" y="34362"/>
                  </a:cubicBezTo>
                  <a:cubicBezTo>
                    <a:pt x="22694" y="34529"/>
                    <a:pt x="21515" y="34660"/>
                    <a:pt x="20265" y="34814"/>
                  </a:cubicBezTo>
                  <a:cubicBezTo>
                    <a:pt x="21146" y="34922"/>
                    <a:pt x="37386" y="32838"/>
                    <a:pt x="38100" y="32564"/>
                  </a:cubicBezTo>
                  <a:close/>
                  <a:moveTo>
                    <a:pt x="50221" y="54674"/>
                  </a:moveTo>
                  <a:cubicBezTo>
                    <a:pt x="50233" y="54698"/>
                    <a:pt x="50245" y="54722"/>
                    <a:pt x="50245" y="54734"/>
                  </a:cubicBezTo>
                  <a:cubicBezTo>
                    <a:pt x="53733" y="52733"/>
                    <a:pt x="57222" y="50721"/>
                    <a:pt x="60710" y="48709"/>
                  </a:cubicBezTo>
                  <a:cubicBezTo>
                    <a:pt x="60698" y="48673"/>
                    <a:pt x="60675" y="48638"/>
                    <a:pt x="60663" y="48590"/>
                  </a:cubicBezTo>
                  <a:cubicBezTo>
                    <a:pt x="60174" y="48757"/>
                    <a:pt x="59627" y="48852"/>
                    <a:pt x="59186" y="49114"/>
                  </a:cubicBezTo>
                  <a:cubicBezTo>
                    <a:pt x="56436" y="50781"/>
                    <a:pt x="53697" y="52495"/>
                    <a:pt x="50959" y="54186"/>
                  </a:cubicBezTo>
                  <a:cubicBezTo>
                    <a:pt x="50709" y="54353"/>
                    <a:pt x="50471" y="54519"/>
                    <a:pt x="50221" y="54674"/>
                  </a:cubicBezTo>
                  <a:close/>
                  <a:moveTo>
                    <a:pt x="18455" y="34600"/>
                  </a:moveTo>
                  <a:cubicBezTo>
                    <a:pt x="18491" y="34648"/>
                    <a:pt x="18503" y="34731"/>
                    <a:pt x="18514" y="34719"/>
                  </a:cubicBezTo>
                  <a:cubicBezTo>
                    <a:pt x="24599" y="34112"/>
                    <a:pt x="30623" y="33171"/>
                    <a:pt x="36683" y="32207"/>
                  </a:cubicBezTo>
                  <a:cubicBezTo>
                    <a:pt x="36672" y="31909"/>
                    <a:pt x="36445" y="31969"/>
                    <a:pt x="36267" y="32005"/>
                  </a:cubicBezTo>
                  <a:cubicBezTo>
                    <a:pt x="33552" y="32445"/>
                    <a:pt x="30826" y="32909"/>
                    <a:pt x="28099" y="33338"/>
                  </a:cubicBezTo>
                  <a:cubicBezTo>
                    <a:pt x="26313" y="33624"/>
                    <a:pt x="24515" y="33850"/>
                    <a:pt x="22729" y="34088"/>
                  </a:cubicBezTo>
                  <a:cubicBezTo>
                    <a:pt x="21301" y="34279"/>
                    <a:pt x="19884" y="34445"/>
                    <a:pt x="18455" y="34600"/>
                  </a:cubicBezTo>
                  <a:close/>
                  <a:moveTo>
                    <a:pt x="41470" y="28921"/>
                  </a:moveTo>
                  <a:cubicBezTo>
                    <a:pt x="41494" y="28885"/>
                    <a:pt x="41505" y="28849"/>
                    <a:pt x="41541" y="28814"/>
                  </a:cubicBezTo>
                  <a:cubicBezTo>
                    <a:pt x="41434" y="28730"/>
                    <a:pt x="41363" y="28611"/>
                    <a:pt x="41244" y="28576"/>
                  </a:cubicBezTo>
                  <a:cubicBezTo>
                    <a:pt x="39100" y="27754"/>
                    <a:pt x="36969" y="26909"/>
                    <a:pt x="34802" y="26147"/>
                  </a:cubicBezTo>
                  <a:cubicBezTo>
                    <a:pt x="32671" y="25408"/>
                    <a:pt x="30492" y="24754"/>
                    <a:pt x="28349" y="24039"/>
                  </a:cubicBezTo>
                  <a:cubicBezTo>
                    <a:pt x="27682" y="23813"/>
                    <a:pt x="27027" y="23575"/>
                    <a:pt x="26361" y="23337"/>
                  </a:cubicBezTo>
                  <a:cubicBezTo>
                    <a:pt x="30837" y="25158"/>
                    <a:pt x="35529" y="26444"/>
                    <a:pt x="39946" y="28445"/>
                  </a:cubicBezTo>
                  <a:cubicBezTo>
                    <a:pt x="40434" y="28647"/>
                    <a:pt x="40958" y="28766"/>
                    <a:pt x="41470" y="28921"/>
                  </a:cubicBezTo>
                  <a:close/>
                  <a:moveTo>
                    <a:pt x="55793" y="28909"/>
                  </a:moveTo>
                  <a:cubicBezTo>
                    <a:pt x="55793" y="28933"/>
                    <a:pt x="55817" y="28980"/>
                    <a:pt x="55817" y="29004"/>
                  </a:cubicBezTo>
                  <a:cubicBezTo>
                    <a:pt x="56924" y="28921"/>
                    <a:pt x="58055" y="28849"/>
                    <a:pt x="59174" y="28754"/>
                  </a:cubicBezTo>
                  <a:cubicBezTo>
                    <a:pt x="59174" y="28802"/>
                    <a:pt x="59186" y="28849"/>
                    <a:pt x="59186" y="28885"/>
                  </a:cubicBezTo>
                  <a:cubicBezTo>
                    <a:pt x="58698" y="28933"/>
                    <a:pt x="58222" y="28968"/>
                    <a:pt x="57734" y="29004"/>
                  </a:cubicBezTo>
                  <a:cubicBezTo>
                    <a:pt x="57246" y="29052"/>
                    <a:pt x="56734" y="29111"/>
                    <a:pt x="56245" y="29147"/>
                  </a:cubicBezTo>
                  <a:cubicBezTo>
                    <a:pt x="55174" y="29218"/>
                    <a:pt x="55043" y="29230"/>
                    <a:pt x="54840" y="29504"/>
                  </a:cubicBezTo>
                  <a:lnTo>
                    <a:pt x="67521" y="28337"/>
                  </a:lnTo>
                  <a:cubicBezTo>
                    <a:pt x="67342" y="28242"/>
                    <a:pt x="67163" y="28242"/>
                    <a:pt x="67009" y="28266"/>
                  </a:cubicBezTo>
                  <a:cubicBezTo>
                    <a:pt x="65354" y="28361"/>
                    <a:pt x="63687" y="28504"/>
                    <a:pt x="62032" y="28587"/>
                  </a:cubicBezTo>
                  <a:cubicBezTo>
                    <a:pt x="60222" y="28683"/>
                    <a:pt x="58412" y="28742"/>
                    <a:pt x="56603" y="28814"/>
                  </a:cubicBezTo>
                  <a:cubicBezTo>
                    <a:pt x="56317" y="28814"/>
                    <a:pt x="56055" y="28873"/>
                    <a:pt x="55793" y="28909"/>
                  </a:cubicBezTo>
                  <a:close/>
                  <a:moveTo>
                    <a:pt x="8132" y="43637"/>
                  </a:moveTo>
                  <a:cubicBezTo>
                    <a:pt x="8156" y="43613"/>
                    <a:pt x="8168" y="43577"/>
                    <a:pt x="8204" y="43530"/>
                  </a:cubicBezTo>
                  <a:cubicBezTo>
                    <a:pt x="8025" y="43411"/>
                    <a:pt x="7846" y="43232"/>
                    <a:pt x="7656" y="43173"/>
                  </a:cubicBezTo>
                  <a:cubicBezTo>
                    <a:pt x="6084" y="42768"/>
                    <a:pt x="4525" y="42399"/>
                    <a:pt x="2965" y="42030"/>
                  </a:cubicBezTo>
                  <a:cubicBezTo>
                    <a:pt x="2477" y="41910"/>
                    <a:pt x="2298" y="41994"/>
                    <a:pt x="2072" y="42458"/>
                  </a:cubicBezTo>
                  <a:cubicBezTo>
                    <a:pt x="4298" y="43065"/>
                    <a:pt x="6537" y="43661"/>
                    <a:pt x="8763" y="44280"/>
                  </a:cubicBezTo>
                  <a:cubicBezTo>
                    <a:pt x="8644" y="44149"/>
                    <a:pt x="8513" y="44006"/>
                    <a:pt x="8347" y="43946"/>
                  </a:cubicBezTo>
                  <a:cubicBezTo>
                    <a:pt x="7811" y="43756"/>
                    <a:pt x="7275" y="43565"/>
                    <a:pt x="6727" y="43423"/>
                  </a:cubicBezTo>
                  <a:cubicBezTo>
                    <a:pt x="5370" y="43089"/>
                    <a:pt x="4025" y="42792"/>
                    <a:pt x="2667" y="42458"/>
                  </a:cubicBezTo>
                  <a:cubicBezTo>
                    <a:pt x="2548" y="42434"/>
                    <a:pt x="2429" y="42375"/>
                    <a:pt x="2215" y="42291"/>
                  </a:cubicBezTo>
                  <a:cubicBezTo>
                    <a:pt x="2370" y="42232"/>
                    <a:pt x="2417" y="42208"/>
                    <a:pt x="2441" y="42220"/>
                  </a:cubicBezTo>
                  <a:cubicBezTo>
                    <a:pt x="4358" y="42577"/>
                    <a:pt x="6263" y="42994"/>
                    <a:pt x="8132" y="43637"/>
                  </a:cubicBezTo>
                  <a:close/>
                  <a:moveTo>
                    <a:pt x="88333" y="13074"/>
                  </a:moveTo>
                  <a:cubicBezTo>
                    <a:pt x="88297" y="13038"/>
                    <a:pt x="88285" y="12990"/>
                    <a:pt x="88261" y="12966"/>
                  </a:cubicBezTo>
                  <a:cubicBezTo>
                    <a:pt x="85094" y="13919"/>
                    <a:pt x="81927" y="14860"/>
                    <a:pt x="78772" y="15824"/>
                  </a:cubicBezTo>
                  <a:cubicBezTo>
                    <a:pt x="75617" y="16788"/>
                    <a:pt x="72486" y="17812"/>
                    <a:pt x="69438" y="19158"/>
                  </a:cubicBezTo>
                  <a:cubicBezTo>
                    <a:pt x="69521" y="19158"/>
                    <a:pt x="69592" y="19122"/>
                    <a:pt x="69664" y="19110"/>
                  </a:cubicBezTo>
                  <a:cubicBezTo>
                    <a:pt x="70842" y="18693"/>
                    <a:pt x="71997" y="18265"/>
                    <a:pt x="73176" y="17872"/>
                  </a:cubicBezTo>
                  <a:cubicBezTo>
                    <a:pt x="76807" y="16681"/>
                    <a:pt x="80451" y="15491"/>
                    <a:pt x="84082" y="14336"/>
                  </a:cubicBezTo>
                  <a:cubicBezTo>
                    <a:pt x="85380" y="13919"/>
                    <a:pt x="86690" y="13597"/>
                    <a:pt x="87999" y="13228"/>
                  </a:cubicBezTo>
                  <a:cubicBezTo>
                    <a:pt x="88142" y="13205"/>
                    <a:pt x="88226" y="13109"/>
                    <a:pt x="88333" y="13074"/>
                  </a:cubicBezTo>
                  <a:close/>
                  <a:moveTo>
                    <a:pt x="48375" y="22634"/>
                  </a:moveTo>
                  <a:cubicBezTo>
                    <a:pt x="48947" y="22861"/>
                    <a:pt x="49471" y="23075"/>
                    <a:pt x="49995" y="23277"/>
                  </a:cubicBezTo>
                  <a:cubicBezTo>
                    <a:pt x="49864" y="23325"/>
                    <a:pt x="49756" y="23313"/>
                    <a:pt x="49637" y="23277"/>
                  </a:cubicBezTo>
                  <a:cubicBezTo>
                    <a:pt x="49280" y="23146"/>
                    <a:pt x="48887" y="23039"/>
                    <a:pt x="48566" y="22861"/>
                  </a:cubicBezTo>
                  <a:cubicBezTo>
                    <a:pt x="48149" y="22622"/>
                    <a:pt x="47804" y="22789"/>
                    <a:pt x="47399" y="22956"/>
                  </a:cubicBezTo>
                  <a:cubicBezTo>
                    <a:pt x="48042" y="23253"/>
                    <a:pt x="48637" y="23551"/>
                    <a:pt x="49233" y="23825"/>
                  </a:cubicBezTo>
                  <a:cubicBezTo>
                    <a:pt x="49268" y="23849"/>
                    <a:pt x="49328" y="23825"/>
                    <a:pt x="49364" y="23813"/>
                  </a:cubicBezTo>
                  <a:cubicBezTo>
                    <a:pt x="50149" y="23551"/>
                    <a:pt x="50947" y="23277"/>
                    <a:pt x="51757" y="22992"/>
                  </a:cubicBezTo>
                  <a:cubicBezTo>
                    <a:pt x="50971" y="22813"/>
                    <a:pt x="50233" y="22670"/>
                    <a:pt x="49518" y="22480"/>
                  </a:cubicBezTo>
                  <a:cubicBezTo>
                    <a:pt x="49114" y="22360"/>
                    <a:pt x="48768" y="22420"/>
                    <a:pt x="48375" y="22634"/>
                  </a:cubicBezTo>
                  <a:close/>
                  <a:moveTo>
                    <a:pt x="72807" y="41803"/>
                  </a:moveTo>
                  <a:cubicBezTo>
                    <a:pt x="72807" y="41827"/>
                    <a:pt x="72807" y="41851"/>
                    <a:pt x="72819" y="41863"/>
                  </a:cubicBezTo>
                  <a:cubicBezTo>
                    <a:pt x="76677" y="41315"/>
                    <a:pt x="80522" y="40767"/>
                    <a:pt x="84368" y="40232"/>
                  </a:cubicBezTo>
                  <a:lnTo>
                    <a:pt x="84368" y="39815"/>
                  </a:lnTo>
                  <a:cubicBezTo>
                    <a:pt x="80487" y="40482"/>
                    <a:pt x="76653" y="41148"/>
                    <a:pt x="72807" y="41803"/>
                  </a:cubicBezTo>
                  <a:close/>
                  <a:moveTo>
                    <a:pt x="57698" y="44339"/>
                  </a:moveTo>
                  <a:cubicBezTo>
                    <a:pt x="62329" y="43935"/>
                    <a:pt x="66913" y="43101"/>
                    <a:pt x="71473" y="42161"/>
                  </a:cubicBezTo>
                  <a:cubicBezTo>
                    <a:pt x="71473" y="42137"/>
                    <a:pt x="71450" y="42101"/>
                    <a:pt x="71450" y="42077"/>
                  </a:cubicBezTo>
                  <a:cubicBezTo>
                    <a:pt x="66866" y="42839"/>
                    <a:pt x="62282" y="43589"/>
                    <a:pt x="57698" y="44339"/>
                  </a:cubicBezTo>
                  <a:close/>
                  <a:moveTo>
                    <a:pt x="88523" y="28028"/>
                  </a:moveTo>
                  <a:cubicBezTo>
                    <a:pt x="88523" y="27980"/>
                    <a:pt x="88523" y="27956"/>
                    <a:pt x="88535" y="27909"/>
                  </a:cubicBezTo>
                  <a:cubicBezTo>
                    <a:pt x="88214" y="27683"/>
                    <a:pt x="78296" y="28528"/>
                    <a:pt x="76855" y="28992"/>
                  </a:cubicBezTo>
                  <a:cubicBezTo>
                    <a:pt x="80737" y="28671"/>
                    <a:pt x="84630" y="28349"/>
                    <a:pt x="88523" y="28028"/>
                  </a:cubicBezTo>
                  <a:close/>
                  <a:moveTo>
                    <a:pt x="74724" y="43208"/>
                  </a:moveTo>
                  <a:cubicBezTo>
                    <a:pt x="77915" y="42756"/>
                    <a:pt x="81153" y="42803"/>
                    <a:pt x="84285" y="42077"/>
                  </a:cubicBezTo>
                  <a:cubicBezTo>
                    <a:pt x="84297" y="41922"/>
                    <a:pt x="84332" y="41803"/>
                    <a:pt x="84332" y="41744"/>
                  </a:cubicBezTo>
                  <a:cubicBezTo>
                    <a:pt x="81129" y="42220"/>
                    <a:pt x="77927" y="42720"/>
                    <a:pt x="74724" y="43208"/>
                  </a:cubicBezTo>
                  <a:close/>
                  <a:moveTo>
                    <a:pt x="32326" y="32421"/>
                  </a:moveTo>
                  <a:cubicBezTo>
                    <a:pt x="27563" y="32838"/>
                    <a:pt x="22872" y="33802"/>
                    <a:pt x="18098" y="34160"/>
                  </a:cubicBezTo>
                  <a:cubicBezTo>
                    <a:pt x="18169" y="34231"/>
                    <a:pt x="18264" y="34338"/>
                    <a:pt x="18336" y="34326"/>
                  </a:cubicBezTo>
                  <a:cubicBezTo>
                    <a:pt x="18872" y="34279"/>
                    <a:pt x="19396" y="34207"/>
                    <a:pt x="19931" y="34124"/>
                  </a:cubicBezTo>
                  <a:cubicBezTo>
                    <a:pt x="22372" y="33814"/>
                    <a:pt x="24813" y="33517"/>
                    <a:pt x="27254" y="33171"/>
                  </a:cubicBezTo>
                  <a:cubicBezTo>
                    <a:pt x="28944" y="32933"/>
                    <a:pt x="30635" y="32671"/>
                    <a:pt x="32326" y="32421"/>
                  </a:cubicBezTo>
                  <a:close/>
                  <a:moveTo>
                    <a:pt x="19538" y="49007"/>
                  </a:moveTo>
                  <a:cubicBezTo>
                    <a:pt x="19717" y="48745"/>
                    <a:pt x="19646" y="48566"/>
                    <a:pt x="19479" y="48352"/>
                  </a:cubicBezTo>
                  <a:cubicBezTo>
                    <a:pt x="17669" y="46197"/>
                    <a:pt x="15847" y="44030"/>
                    <a:pt x="14038" y="41863"/>
                  </a:cubicBezTo>
                  <a:cubicBezTo>
                    <a:pt x="14026" y="41851"/>
                    <a:pt x="13990" y="41851"/>
                    <a:pt x="13966" y="41851"/>
                  </a:cubicBezTo>
                  <a:cubicBezTo>
                    <a:pt x="13942" y="41863"/>
                    <a:pt x="13931" y="41887"/>
                    <a:pt x="13919" y="41910"/>
                  </a:cubicBezTo>
                  <a:cubicBezTo>
                    <a:pt x="15788" y="44280"/>
                    <a:pt x="17657" y="46625"/>
                    <a:pt x="19538" y="49007"/>
                  </a:cubicBezTo>
                  <a:close/>
                  <a:moveTo>
                    <a:pt x="74105" y="27159"/>
                  </a:moveTo>
                  <a:cubicBezTo>
                    <a:pt x="69283" y="27563"/>
                    <a:pt x="64485" y="27956"/>
                    <a:pt x="59698" y="28337"/>
                  </a:cubicBezTo>
                  <a:cubicBezTo>
                    <a:pt x="64508" y="28171"/>
                    <a:pt x="69295" y="27873"/>
                    <a:pt x="74105" y="27159"/>
                  </a:cubicBezTo>
                  <a:close/>
                  <a:moveTo>
                    <a:pt x="30790" y="33886"/>
                  </a:moveTo>
                  <a:cubicBezTo>
                    <a:pt x="30790" y="33921"/>
                    <a:pt x="30790" y="33945"/>
                    <a:pt x="30814" y="33981"/>
                  </a:cubicBezTo>
                  <a:cubicBezTo>
                    <a:pt x="33624" y="33695"/>
                    <a:pt x="36433" y="33409"/>
                    <a:pt x="39231" y="33136"/>
                  </a:cubicBezTo>
                  <a:cubicBezTo>
                    <a:pt x="38934" y="32897"/>
                    <a:pt x="38648" y="32790"/>
                    <a:pt x="38291" y="32850"/>
                  </a:cubicBezTo>
                  <a:cubicBezTo>
                    <a:pt x="36660" y="33088"/>
                    <a:pt x="35040" y="33314"/>
                    <a:pt x="33397" y="33529"/>
                  </a:cubicBezTo>
                  <a:cubicBezTo>
                    <a:pt x="32540" y="33648"/>
                    <a:pt x="31659" y="33767"/>
                    <a:pt x="30790" y="33886"/>
                  </a:cubicBezTo>
                  <a:close/>
                  <a:moveTo>
                    <a:pt x="31242" y="52400"/>
                  </a:moveTo>
                  <a:cubicBezTo>
                    <a:pt x="31230" y="52340"/>
                    <a:pt x="31230" y="52293"/>
                    <a:pt x="31207" y="52245"/>
                  </a:cubicBezTo>
                  <a:cubicBezTo>
                    <a:pt x="27480" y="52817"/>
                    <a:pt x="23741" y="53412"/>
                    <a:pt x="20003" y="53995"/>
                  </a:cubicBezTo>
                  <a:cubicBezTo>
                    <a:pt x="20015" y="54043"/>
                    <a:pt x="20015" y="54079"/>
                    <a:pt x="20015" y="54126"/>
                  </a:cubicBezTo>
                  <a:cubicBezTo>
                    <a:pt x="23765" y="53555"/>
                    <a:pt x="27504" y="52983"/>
                    <a:pt x="31242" y="52400"/>
                  </a:cubicBezTo>
                  <a:close/>
                  <a:moveTo>
                    <a:pt x="46947" y="54472"/>
                  </a:moveTo>
                  <a:cubicBezTo>
                    <a:pt x="46959" y="54507"/>
                    <a:pt x="46970" y="54519"/>
                    <a:pt x="46982" y="54543"/>
                  </a:cubicBezTo>
                  <a:cubicBezTo>
                    <a:pt x="49768" y="52912"/>
                    <a:pt x="52566" y="51293"/>
                    <a:pt x="55317" y="49673"/>
                  </a:cubicBezTo>
                  <a:cubicBezTo>
                    <a:pt x="54864" y="49697"/>
                    <a:pt x="54483" y="49935"/>
                    <a:pt x="54055" y="50197"/>
                  </a:cubicBezTo>
                  <a:cubicBezTo>
                    <a:pt x="51804" y="51602"/>
                    <a:pt x="49506" y="52936"/>
                    <a:pt x="47220" y="54293"/>
                  </a:cubicBezTo>
                  <a:cubicBezTo>
                    <a:pt x="47137" y="54341"/>
                    <a:pt x="47030" y="54400"/>
                    <a:pt x="46947" y="54472"/>
                  </a:cubicBezTo>
                  <a:close/>
                  <a:moveTo>
                    <a:pt x="51507" y="38327"/>
                  </a:moveTo>
                  <a:cubicBezTo>
                    <a:pt x="52519" y="38196"/>
                    <a:pt x="57984" y="36076"/>
                    <a:pt x="58865" y="35529"/>
                  </a:cubicBezTo>
                  <a:cubicBezTo>
                    <a:pt x="58734" y="35576"/>
                    <a:pt x="58674" y="35576"/>
                    <a:pt x="58627" y="35600"/>
                  </a:cubicBezTo>
                  <a:cubicBezTo>
                    <a:pt x="57662" y="35957"/>
                    <a:pt x="56686" y="36326"/>
                    <a:pt x="55722" y="36684"/>
                  </a:cubicBezTo>
                  <a:cubicBezTo>
                    <a:pt x="54328" y="37219"/>
                    <a:pt x="52924" y="37779"/>
                    <a:pt x="51507" y="38327"/>
                  </a:cubicBezTo>
                  <a:close/>
                  <a:moveTo>
                    <a:pt x="84427" y="43708"/>
                  </a:moveTo>
                  <a:cubicBezTo>
                    <a:pt x="84427" y="43673"/>
                    <a:pt x="84416" y="43613"/>
                    <a:pt x="84416" y="43565"/>
                  </a:cubicBezTo>
                  <a:cubicBezTo>
                    <a:pt x="81689" y="43946"/>
                    <a:pt x="78951" y="44327"/>
                    <a:pt x="76236" y="44708"/>
                  </a:cubicBezTo>
                  <a:cubicBezTo>
                    <a:pt x="76248" y="44756"/>
                    <a:pt x="76248" y="44816"/>
                    <a:pt x="76248" y="44863"/>
                  </a:cubicBezTo>
                  <a:cubicBezTo>
                    <a:pt x="78986" y="44470"/>
                    <a:pt x="81713" y="44101"/>
                    <a:pt x="84427" y="43708"/>
                  </a:cubicBezTo>
                  <a:close/>
                  <a:moveTo>
                    <a:pt x="41779" y="50912"/>
                  </a:moveTo>
                  <a:cubicBezTo>
                    <a:pt x="41779" y="50959"/>
                    <a:pt x="41791" y="50995"/>
                    <a:pt x="41791" y="51031"/>
                  </a:cubicBezTo>
                  <a:cubicBezTo>
                    <a:pt x="43625" y="50721"/>
                    <a:pt x="45470" y="50412"/>
                    <a:pt x="47304" y="50102"/>
                  </a:cubicBezTo>
                  <a:cubicBezTo>
                    <a:pt x="47304" y="50066"/>
                    <a:pt x="47280" y="50042"/>
                    <a:pt x="47280" y="50007"/>
                  </a:cubicBezTo>
                  <a:cubicBezTo>
                    <a:pt x="46661" y="50042"/>
                    <a:pt x="46018" y="49888"/>
                    <a:pt x="45399" y="50126"/>
                  </a:cubicBezTo>
                  <a:cubicBezTo>
                    <a:pt x="45280" y="50173"/>
                    <a:pt x="45137" y="50185"/>
                    <a:pt x="45018" y="50197"/>
                  </a:cubicBezTo>
                  <a:cubicBezTo>
                    <a:pt x="43946" y="50435"/>
                    <a:pt x="42863" y="50673"/>
                    <a:pt x="41779" y="50912"/>
                  </a:cubicBezTo>
                  <a:close/>
                  <a:moveTo>
                    <a:pt x="23360" y="54698"/>
                  </a:moveTo>
                  <a:cubicBezTo>
                    <a:pt x="23360" y="54734"/>
                    <a:pt x="23384" y="54781"/>
                    <a:pt x="23384" y="54829"/>
                  </a:cubicBezTo>
                  <a:lnTo>
                    <a:pt x="31326" y="53626"/>
                  </a:lnTo>
                  <a:cubicBezTo>
                    <a:pt x="31314" y="53567"/>
                    <a:pt x="31314" y="53519"/>
                    <a:pt x="31302" y="53460"/>
                  </a:cubicBezTo>
                  <a:cubicBezTo>
                    <a:pt x="28671" y="53876"/>
                    <a:pt x="26015" y="54281"/>
                    <a:pt x="23360" y="54698"/>
                  </a:cubicBezTo>
                  <a:close/>
                  <a:moveTo>
                    <a:pt x="4929" y="18491"/>
                  </a:moveTo>
                  <a:cubicBezTo>
                    <a:pt x="4977" y="18491"/>
                    <a:pt x="5013" y="18491"/>
                    <a:pt x="5060" y="18467"/>
                  </a:cubicBezTo>
                  <a:lnTo>
                    <a:pt x="5060" y="18193"/>
                  </a:lnTo>
                  <a:cubicBezTo>
                    <a:pt x="5037" y="17598"/>
                    <a:pt x="4989" y="17015"/>
                    <a:pt x="4989" y="16419"/>
                  </a:cubicBezTo>
                  <a:cubicBezTo>
                    <a:pt x="4965" y="15574"/>
                    <a:pt x="5108" y="14752"/>
                    <a:pt x="5680" y="14086"/>
                  </a:cubicBezTo>
                  <a:cubicBezTo>
                    <a:pt x="5108" y="14169"/>
                    <a:pt x="4775" y="14514"/>
                    <a:pt x="4751" y="15169"/>
                  </a:cubicBezTo>
                  <a:cubicBezTo>
                    <a:pt x="4715" y="15895"/>
                    <a:pt x="4727" y="16622"/>
                    <a:pt x="4763" y="17360"/>
                  </a:cubicBezTo>
                  <a:cubicBezTo>
                    <a:pt x="4775" y="17741"/>
                    <a:pt x="4870" y="18110"/>
                    <a:pt x="4929" y="18491"/>
                  </a:cubicBezTo>
                  <a:close/>
                  <a:moveTo>
                    <a:pt x="57400" y="23682"/>
                  </a:moveTo>
                  <a:cubicBezTo>
                    <a:pt x="57388" y="23646"/>
                    <a:pt x="57365" y="23623"/>
                    <a:pt x="57341" y="23575"/>
                  </a:cubicBezTo>
                  <a:cubicBezTo>
                    <a:pt x="54102" y="24754"/>
                    <a:pt x="50852" y="25932"/>
                    <a:pt x="47613" y="27087"/>
                  </a:cubicBezTo>
                  <a:cubicBezTo>
                    <a:pt x="47625" y="27123"/>
                    <a:pt x="47637" y="27159"/>
                    <a:pt x="47661" y="27194"/>
                  </a:cubicBezTo>
                  <a:cubicBezTo>
                    <a:pt x="50899" y="26028"/>
                    <a:pt x="54150" y="24861"/>
                    <a:pt x="57400" y="23682"/>
                  </a:cubicBezTo>
                  <a:close/>
                  <a:moveTo>
                    <a:pt x="43970" y="58436"/>
                  </a:moveTo>
                  <a:cubicBezTo>
                    <a:pt x="43994" y="58460"/>
                    <a:pt x="44030" y="58508"/>
                    <a:pt x="44053" y="58532"/>
                  </a:cubicBezTo>
                  <a:cubicBezTo>
                    <a:pt x="45589" y="57603"/>
                    <a:pt x="47125" y="56650"/>
                    <a:pt x="48673" y="55698"/>
                  </a:cubicBezTo>
                  <a:cubicBezTo>
                    <a:pt x="48625" y="55662"/>
                    <a:pt x="48613" y="55650"/>
                    <a:pt x="48613" y="55650"/>
                  </a:cubicBezTo>
                  <a:cubicBezTo>
                    <a:pt x="47137" y="56472"/>
                    <a:pt x="45673" y="57270"/>
                    <a:pt x="44208" y="58103"/>
                  </a:cubicBezTo>
                  <a:cubicBezTo>
                    <a:pt x="44101" y="58162"/>
                    <a:pt x="44053" y="58329"/>
                    <a:pt x="43970" y="58436"/>
                  </a:cubicBezTo>
                  <a:close/>
                  <a:moveTo>
                    <a:pt x="64365" y="33862"/>
                  </a:moveTo>
                  <a:cubicBezTo>
                    <a:pt x="62722" y="34267"/>
                    <a:pt x="61079" y="34707"/>
                    <a:pt x="59662" y="35719"/>
                  </a:cubicBezTo>
                  <a:cubicBezTo>
                    <a:pt x="59686" y="35719"/>
                    <a:pt x="59686" y="35731"/>
                    <a:pt x="59698" y="35731"/>
                  </a:cubicBezTo>
                  <a:cubicBezTo>
                    <a:pt x="60936" y="35374"/>
                    <a:pt x="62044" y="34648"/>
                    <a:pt x="63330" y="34398"/>
                  </a:cubicBezTo>
                  <a:cubicBezTo>
                    <a:pt x="63687" y="34338"/>
                    <a:pt x="64008" y="34052"/>
                    <a:pt x="64365" y="33862"/>
                  </a:cubicBezTo>
                  <a:close/>
                  <a:moveTo>
                    <a:pt x="88297" y="12538"/>
                  </a:moveTo>
                  <a:cubicBezTo>
                    <a:pt x="88273" y="12502"/>
                    <a:pt x="88261" y="12478"/>
                    <a:pt x="88226" y="12443"/>
                  </a:cubicBezTo>
                  <a:cubicBezTo>
                    <a:pt x="86428" y="13050"/>
                    <a:pt x="84642" y="13669"/>
                    <a:pt x="82844" y="14276"/>
                  </a:cubicBezTo>
                  <a:cubicBezTo>
                    <a:pt x="82856" y="14300"/>
                    <a:pt x="82868" y="14348"/>
                    <a:pt x="82868" y="14383"/>
                  </a:cubicBezTo>
                  <a:cubicBezTo>
                    <a:pt x="84630" y="13824"/>
                    <a:pt x="86380" y="13288"/>
                    <a:pt x="88118" y="12740"/>
                  </a:cubicBezTo>
                  <a:cubicBezTo>
                    <a:pt x="88202" y="12728"/>
                    <a:pt x="88237" y="12609"/>
                    <a:pt x="88297" y="12538"/>
                  </a:cubicBezTo>
                  <a:close/>
                  <a:moveTo>
                    <a:pt x="23551" y="55376"/>
                  </a:moveTo>
                  <a:cubicBezTo>
                    <a:pt x="23444" y="55460"/>
                    <a:pt x="23313" y="55495"/>
                    <a:pt x="23277" y="55567"/>
                  </a:cubicBezTo>
                  <a:cubicBezTo>
                    <a:pt x="22860" y="56615"/>
                    <a:pt x="22479" y="57651"/>
                    <a:pt x="22063" y="58734"/>
                  </a:cubicBezTo>
                  <a:cubicBezTo>
                    <a:pt x="22205" y="58770"/>
                    <a:pt x="22313" y="58817"/>
                    <a:pt x="22396" y="58841"/>
                  </a:cubicBezTo>
                  <a:cubicBezTo>
                    <a:pt x="22765" y="57698"/>
                    <a:pt x="23146" y="56591"/>
                    <a:pt x="23551" y="55376"/>
                  </a:cubicBezTo>
                  <a:close/>
                  <a:moveTo>
                    <a:pt x="8799" y="21777"/>
                  </a:moveTo>
                  <a:lnTo>
                    <a:pt x="8668" y="21860"/>
                  </a:lnTo>
                  <a:lnTo>
                    <a:pt x="12145" y="27182"/>
                  </a:lnTo>
                  <a:cubicBezTo>
                    <a:pt x="12180" y="27159"/>
                    <a:pt x="12204" y="27147"/>
                    <a:pt x="12240" y="27123"/>
                  </a:cubicBezTo>
                  <a:cubicBezTo>
                    <a:pt x="11109" y="25313"/>
                    <a:pt x="9954" y="23527"/>
                    <a:pt x="8799" y="21777"/>
                  </a:cubicBezTo>
                  <a:close/>
                  <a:moveTo>
                    <a:pt x="23134" y="55519"/>
                  </a:moveTo>
                  <a:lnTo>
                    <a:pt x="23075" y="55460"/>
                  </a:lnTo>
                  <a:cubicBezTo>
                    <a:pt x="22991" y="55531"/>
                    <a:pt x="22896" y="55567"/>
                    <a:pt x="22848" y="55662"/>
                  </a:cubicBezTo>
                  <a:cubicBezTo>
                    <a:pt x="22432" y="56627"/>
                    <a:pt x="22027" y="57603"/>
                    <a:pt x="21622" y="58567"/>
                  </a:cubicBezTo>
                  <a:cubicBezTo>
                    <a:pt x="21658" y="58603"/>
                    <a:pt x="21682" y="58639"/>
                    <a:pt x="21717" y="58686"/>
                  </a:cubicBezTo>
                  <a:cubicBezTo>
                    <a:pt x="21801" y="58651"/>
                    <a:pt x="21967" y="58639"/>
                    <a:pt x="22003" y="58567"/>
                  </a:cubicBezTo>
                  <a:cubicBezTo>
                    <a:pt x="22384" y="57555"/>
                    <a:pt x="22753" y="56531"/>
                    <a:pt x="23134" y="55519"/>
                  </a:cubicBezTo>
                  <a:close/>
                  <a:moveTo>
                    <a:pt x="3346" y="41256"/>
                  </a:moveTo>
                  <a:lnTo>
                    <a:pt x="3346" y="41363"/>
                  </a:lnTo>
                  <a:cubicBezTo>
                    <a:pt x="4537" y="41625"/>
                    <a:pt x="5727" y="41875"/>
                    <a:pt x="6918" y="42149"/>
                  </a:cubicBezTo>
                  <a:cubicBezTo>
                    <a:pt x="6942" y="42125"/>
                    <a:pt x="6954" y="42101"/>
                    <a:pt x="6965" y="42077"/>
                  </a:cubicBezTo>
                  <a:cubicBezTo>
                    <a:pt x="6799" y="41970"/>
                    <a:pt x="6656" y="41791"/>
                    <a:pt x="6489" y="41768"/>
                  </a:cubicBezTo>
                  <a:cubicBezTo>
                    <a:pt x="5537" y="41565"/>
                    <a:pt x="4584" y="41410"/>
                    <a:pt x="3620" y="41232"/>
                  </a:cubicBezTo>
                  <a:cubicBezTo>
                    <a:pt x="3548" y="41232"/>
                    <a:pt x="3441" y="41256"/>
                    <a:pt x="3346" y="41256"/>
                  </a:cubicBezTo>
                  <a:close/>
                  <a:moveTo>
                    <a:pt x="17086" y="46268"/>
                  </a:moveTo>
                  <a:cubicBezTo>
                    <a:pt x="17062" y="46304"/>
                    <a:pt x="17026" y="46316"/>
                    <a:pt x="17014" y="46340"/>
                  </a:cubicBezTo>
                  <a:cubicBezTo>
                    <a:pt x="17800" y="47435"/>
                    <a:pt x="18574" y="48518"/>
                    <a:pt x="19360" y="49602"/>
                  </a:cubicBezTo>
                  <a:cubicBezTo>
                    <a:pt x="19407" y="49590"/>
                    <a:pt x="19443" y="49578"/>
                    <a:pt x="19479" y="49566"/>
                  </a:cubicBezTo>
                  <a:cubicBezTo>
                    <a:pt x="19443" y="49411"/>
                    <a:pt x="19407" y="49269"/>
                    <a:pt x="19348" y="49114"/>
                  </a:cubicBezTo>
                  <a:cubicBezTo>
                    <a:pt x="19336" y="49066"/>
                    <a:pt x="19288" y="49042"/>
                    <a:pt x="19276" y="48995"/>
                  </a:cubicBezTo>
                  <a:cubicBezTo>
                    <a:pt x="18526" y="48090"/>
                    <a:pt x="17812" y="47185"/>
                    <a:pt x="17086" y="46268"/>
                  </a:cubicBezTo>
                  <a:close/>
                  <a:moveTo>
                    <a:pt x="45768" y="10133"/>
                  </a:moveTo>
                  <a:cubicBezTo>
                    <a:pt x="46530" y="10633"/>
                    <a:pt x="47209" y="10073"/>
                    <a:pt x="47923" y="9990"/>
                  </a:cubicBezTo>
                  <a:cubicBezTo>
                    <a:pt x="47161" y="9502"/>
                    <a:pt x="46482" y="10049"/>
                    <a:pt x="45768" y="10133"/>
                  </a:cubicBezTo>
                  <a:close/>
                  <a:moveTo>
                    <a:pt x="4239" y="31552"/>
                  </a:moveTo>
                  <a:cubicBezTo>
                    <a:pt x="5096" y="32207"/>
                    <a:pt x="6001" y="32433"/>
                    <a:pt x="6894" y="32612"/>
                  </a:cubicBezTo>
                  <a:cubicBezTo>
                    <a:pt x="6203" y="31885"/>
                    <a:pt x="5239" y="31802"/>
                    <a:pt x="4239" y="31552"/>
                  </a:cubicBezTo>
                  <a:close/>
                  <a:moveTo>
                    <a:pt x="22146" y="41553"/>
                  </a:moveTo>
                  <a:cubicBezTo>
                    <a:pt x="23170" y="42303"/>
                    <a:pt x="24408" y="42553"/>
                    <a:pt x="25575" y="42982"/>
                  </a:cubicBezTo>
                  <a:cubicBezTo>
                    <a:pt x="24539" y="42280"/>
                    <a:pt x="23325" y="41982"/>
                    <a:pt x="22146" y="41553"/>
                  </a:cubicBezTo>
                  <a:close/>
                  <a:moveTo>
                    <a:pt x="74331" y="46709"/>
                  </a:moveTo>
                  <a:cubicBezTo>
                    <a:pt x="73855" y="46744"/>
                    <a:pt x="73414" y="46804"/>
                    <a:pt x="72997" y="47125"/>
                  </a:cubicBezTo>
                  <a:cubicBezTo>
                    <a:pt x="72426" y="47566"/>
                    <a:pt x="71724" y="47864"/>
                    <a:pt x="71081" y="48233"/>
                  </a:cubicBezTo>
                  <a:cubicBezTo>
                    <a:pt x="71092" y="48268"/>
                    <a:pt x="71116" y="48316"/>
                    <a:pt x="71140" y="48340"/>
                  </a:cubicBezTo>
                  <a:cubicBezTo>
                    <a:pt x="72200" y="47804"/>
                    <a:pt x="73271" y="47256"/>
                    <a:pt x="74331" y="46709"/>
                  </a:cubicBezTo>
                  <a:close/>
                  <a:moveTo>
                    <a:pt x="73462" y="30897"/>
                  </a:moveTo>
                  <a:cubicBezTo>
                    <a:pt x="73938" y="30611"/>
                    <a:pt x="74391" y="30361"/>
                    <a:pt x="74819" y="30100"/>
                  </a:cubicBezTo>
                  <a:cubicBezTo>
                    <a:pt x="74902" y="30040"/>
                    <a:pt x="74926" y="29897"/>
                    <a:pt x="75010" y="29742"/>
                  </a:cubicBezTo>
                  <a:cubicBezTo>
                    <a:pt x="74533" y="29766"/>
                    <a:pt x="74164" y="29802"/>
                    <a:pt x="73759" y="29826"/>
                  </a:cubicBezTo>
                  <a:cubicBezTo>
                    <a:pt x="73771" y="29980"/>
                    <a:pt x="73795" y="30064"/>
                    <a:pt x="73807" y="30183"/>
                  </a:cubicBezTo>
                  <a:cubicBezTo>
                    <a:pt x="74105" y="30052"/>
                    <a:pt x="74355" y="29945"/>
                    <a:pt x="74605" y="29826"/>
                  </a:cubicBezTo>
                  <a:lnTo>
                    <a:pt x="74652" y="29921"/>
                  </a:lnTo>
                  <a:cubicBezTo>
                    <a:pt x="74224" y="30171"/>
                    <a:pt x="73640" y="30278"/>
                    <a:pt x="73462" y="30897"/>
                  </a:cubicBezTo>
                  <a:close/>
                  <a:moveTo>
                    <a:pt x="3310" y="41672"/>
                  </a:moveTo>
                  <a:cubicBezTo>
                    <a:pt x="3286" y="41708"/>
                    <a:pt x="3286" y="41744"/>
                    <a:pt x="3274" y="41780"/>
                  </a:cubicBezTo>
                  <a:cubicBezTo>
                    <a:pt x="4644" y="42101"/>
                    <a:pt x="6001" y="42434"/>
                    <a:pt x="7370" y="42756"/>
                  </a:cubicBezTo>
                  <a:cubicBezTo>
                    <a:pt x="7382" y="42720"/>
                    <a:pt x="7394" y="42661"/>
                    <a:pt x="7394" y="42613"/>
                  </a:cubicBezTo>
                  <a:cubicBezTo>
                    <a:pt x="6061" y="42220"/>
                    <a:pt x="4679" y="41958"/>
                    <a:pt x="3310" y="41672"/>
                  </a:cubicBezTo>
                  <a:close/>
                  <a:moveTo>
                    <a:pt x="8620" y="34207"/>
                  </a:moveTo>
                  <a:cubicBezTo>
                    <a:pt x="9537" y="34767"/>
                    <a:pt x="10597" y="34922"/>
                    <a:pt x="11597" y="35255"/>
                  </a:cubicBezTo>
                  <a:cubicBezTo>
                    <a:pt x="11121" y="34874"/>
                    <a:pt x="9621" y="34338"/>
                    <a:pt x="8620" y="34207"/>
                  </a:cubicBezTo>
                  <a:close/>
                  <a:moveTo>
                    <a:pt x="48494" y="48923"/>
                  </a:moveTo>
                  <a:cubicBezTo>
                    <a:pt x="48494" y="48947"/>
                    <a:pt x="48494" y="48983"/>
                    <a:pt x="48506" y="49007"/>
                  </a:cubicBezTo>
                  <a:cubicBezTo>
                    <a:pt x="50769" y="48626"/>
                    <a:pt x="53031" y="48233"/>
                    <a:pt x="55305" y="47852"/>
                  </a:cubicBezTo>
                  <a:cubicBezTo>
                    <a:pt x="55305" y="47816"/>
                    <a:pt x="55293" y="47792"/>
                    <a:pt x="55293" y="47756"/>
                  </a:cubicBezTo>
                  <a:cubicBezTo>
                    <a:pt x="53019" y="48161"/>
                    <a:pt x="50757" y="48554"/>
                    <a:pt x="48494" y="48923"/>
                  </a:cubicBezTo>
                  <a:close/>
                  <a:moveTo>
                    <a:pt x="52316" y="12300"/>
                  </a:moveTo>
                  <a:cubicBezTo>
                    <a:pt x="53114" y="12669"/>
                    <a:pt x="53757" y="12133"/>
                    <a:pt x="54567" y="12050"/>
                  </a:cubicBezTo>
                  <a:cubicBezTo>
                    <a:pt x="53924" y="11788"/>
                    <a:pt x="53578" y="11823"/>
                    <a:pt x="52316" y="12300"/>
                  </a:cubicBezTo>
                  <a:close/>
                  <a:moveTo>
                    <a:pt x="40172" y="41744"/>
                  </a:moveTo>
                  <a:cubicBezTo>
                    <a:pt x="39279" y="41910"/>
                    <a:pt x="37005" y="42923"/>
                    <a:pt x="36505" y="43363"/>
                  </a:cubicBezTo>
                  <a:cubicBezTo>
                    <a:pt x="37731" y="42839"/>
                    <a:pt x="38946" y="42303"/>
                    <a:pt x="40172" y="41744"/>
                  </a:cubicBezTo>
                  <a:close/>
                  <a:moveTo>
                    <a:pt x="48709" y="11073"/>
                  </a:moveTo>
                  <a:cubicBezTo>
                    <a:pt x="49245" y="11371"/>
                    <a:pt x="49887" y="11300"/>
                    <a:pt x="50757" y="10847"/>
                  </a:cubicBezTo>
                  <a:cubicBezTo>
                    <a:pt x="50042" y="10466"/>
                    <a:pt x="49447" y="11026"/>
                    <a:pt x="48709" y="11073"/>
                  </a:cubicBezTo>
                  <a:close/>
                  <a:moveTo>
                    <a:pt x="44708" y="9764"/>
                  </a:moveTo>
                  <a:cubicBezTo>
                    <a:pt x="45435" y="10192"/>
                    <a:pt x="46054" y="9645"/>
                    <a:pt x="46732" y="9573"/>
                  </a:cubicBezTo>
                  <a:cubicBezTo>
                    <a:pt x="46006" y="9156"/>
                    <a:pt x="45375" y="9704"/>
                    <a:pt x="44708" y="9764"/>
                  </a:cubicBezTo>
                  <a:close/>
                  <a:moveTo>
                    <a:pt x="19038" y="24944"/>
                  </a:moveTo>
                  <a:cubicBezTo>
                    <a:pt x="18395" y="24337"/>
                    <a:pt x="17907" y="23563"/>
                    <a:pt x="17062" y="23230"/>
                  </a:cubicBezTo>
                  <a:cubicBezTo>
                    <a:pt x="17693" y="23825"/>
                    <a:pt x="18217" y="24563"/>
                    <a:pt x="19038" y="24944"/>
                  </a:cubicBezTo>
                  <a:close/>
                  <a:moveTo>
                    <a:pt x="22122" y="26063"/>
                  </a:moveTo>
                  <a:cubicBezTo>
                    <a:pt x="21408" y="25456"/>
                    <a:pt x="20824" y="24682"/>
                    <a:pt x="19931" y="24301"/>
                  </a:cubicBezTo>
                  <a:cubicBezTo>
                    <a:pt x="20670" y="24861"/>
                    <a:pt x="21181" y="25718"/>
                    <a:pt x="22122" y="26063"/>
                  </a:cubicBezTo>
                  <a:close/>
                  <a:moveTo>
                    <a:pt x="48923" y="10299"/>
                  </a:moveTo>
                  <a:cubicBezTo>
                    <a:pt x="48590" y="9990"/>
                    <a:pt x="48256" y="10180"/>
                    <a:pt x="47911" y="10252"/>
                  </a:cubicBezTo>
                  <a:cubicBezTo>
                    <a:pt x="47566" y="10335"/>
                    <a:pt x="47244" y="10419"/>
                    <a:pt x="46839" y="10526"/>
                  </a:cubicBezTo>
                  <a:cubicBezTo>
                    <a:pt x="47435" y="10764"/>
                    <a:pt x="47959" y="10704"/>
                    <a:pt x="48923" y="10299"/>
                  </a:cubicBezTo>
                  <a:close/>
                  <a:moveTo>
                    <a:pt x="65723" y="33814"/>
                  </a:moveTo>
                  <a:cubicBezTo>
                    <a:pt x="65735" y="33850"/>
                    <a:pt x="65770" y="33886"/>
                    <a:pt x="65782" y="33921"/>
                  </a:cubicBezTo>
                  <a:cubicBezTo>
                    <a:pt x="67044" y="33374"/>
                    <a:pt x="68330" y="32802"/>
                    <a:pt x="69592" y="32255"/>
                  </a:cubicBezTo>
                  <a:cubicBezTo>
                    <a:pt x="69580" y="32207"/>
                    <a:pt x="69568" y="32159"/>
                    <a:pt x="69533" y="32135"/>
                  </a:cubicBezTo>
                  <a:cubicBezTo>
                    <a:pt x="68271" y="32683"/>
                    <a:pt x="67009" y="33255"/>
                    <a:pt x="65723" y="33814"/>
                  </a:cubicBezTo>
                  <a:close/>
                  <a:moveTo>
                    <a:pt x="62210" y="14324"/>
                  </a:moveTo>
                  <a:cubicBezTo>
                    <a:pt x="61306" y="14050"/>
                    <a:pt x="60472" y="14479"/>
                    <a:pt x="59603" y="14621"/>
                  </a:cubicBezTo>
                  <a:cubicBezTo>
                    <a:pt x="60484" y="14693"/>
                    <a:pt x="61353" y="14455"/>
                    <a:pt x="62210" y="14324"/>
                  </a:cubicBezTo>
                  <a:close/>
                  <a:moveTo>
                    <a:pt x="45816" y="39994"/>
                  </a:moveTo>
                  <a:cubicBezTo>
                    <a:pt x="45827" y="40041"/>
                    <a:pt x="45851" y="40101"/>
                    <a:pt x="45875" y="40136"/>
                  </a:cubicBezTo>
                  <a:cubicBezTo>
                    <a:pt x="46970" y="39696"/>
                    <a:pt x="48078" y="39244"/>
                    <a:pt x="49173" y="38791"/>
                  </a:cubicBezTo>
                  <a:lnTo>
                    <a:pt x="49125" y="38648"/>
                  </a:lnTo>
                  <a:cubicBezTo>
                    <a:pt x="48030" y="39101"/>
                    <a:pt x="46923" y="39541"/>
                    <a:pt x="45816" y="39994"/>
                  </a:cubicBezTo>
                  <a:close/>
                  <a:moveTo>
                    <a:pt x="45518" y="40053"/>
                  </a:moveTo>
                  <a:cubicBezTo>
                    <a:pt x="45494" y="40006"/>
                    <a:pt x="45470" y="39946"/>
                    <a:pt x="45458" y="39898"/>
                  </a:cubicBezTo>
                  <a:lnTo>
                    <a:pt x="42101" y="41327"/>
                  </a:lnTo>
                  <a:cubicBezTo>
                    <a:pt x="42125" y="41375"/>
                    <a:pt x="42136" y="41410"/>
                    <a:pt x="42148" y="41446"/>
                  </a:cubicBezTo>
                  <a:cubicBezTo>
                    <a:pt x="43268" y="40994"/>
                    <a:pt x="44387" y="40517"/>
                    <a:pt x="45518" y="40053"/>
                  </a:cubicBezTo>
                  <a:close/>
                  <a:moveTo>
                    <a:pt x="8585" y="20170"/>
                  </a:moveTo>
                  <a:cubicBezTo>
                    <a:pt x="9240" y="20706"/>
                    <a:pt x="9716" y="21468"/>
                    <a:pt x="10525" y="21825"/>
                  </a:cubicBezTo>
                  <a:cubicBezTo>
                    <a:pt x="9882" y="21253"/>
                    <a:pt x="9454" y="20467"/>
                    <a:pt x="8585" y="20170"/>
                  </a:cubicBezTo>
                  <a:close/>
                  <a:moveTo>
                    <a:pt x="41982" y="8859"/>
                  </a:moveTo>
                  <a:cubicBezTo>
                    <a:pt x="42756" y="9287"/>
                    <a:pt x="43387" y="8740"/>
                    <a:pt x="44089" y="8609"/>
                  </a:cubicBezTo>
                  <a:cubicBezTo>
                    <a:pt x="43351" y="8454"/>
                    <a:pt x="42684" y="8752"/>
                    <a:pt x="41982" y="8859"/>
                  </a:cubicBezTo>
                  <a:close/>
                  <a:moveTo>
                    <a:pt x="55602" y="13276"/>
                  </a:moveTo>
                  <a:cubicBezTo>
                    <a:pt x="56388" y="13526"/>
                    <a:pt x="57103" y="13097"/>
                    <a:pt x="57865" y="12990"/>
                  </a:cubicBezTo>
                  <a:cubicBezTo>
                    <a:pt x="57067" y="12728"/>
                    <a:pt x="56364" y="13193"/>
                    <a:pt x="55602" y="13276"/>
                  </a:cubicBezTo>
                  <a:close/>
                  <a:moveTo>
                    <a:pt x="5572" y="31766"/>
                  </a:moveTo>
                  <a:cubicBezTo>
                    <a:pt x="5013" y="31326"/>
                    <a:pt x="4001" y="30992"/>
                    <a:pt x="3489" y="31064"/>
                  </a:cubicBezTo>
                  <a:cubicBezTo>
                    <a:pt x="3882" y="31409"/>
                    <a:pt x="4572" y="31624"/>
                    <a:pt x="5572" y="31766"/>
                  </a:cubicBezTo>
                  <a:close/>
                  <a:moveTo>
                    <a:pt x="47935" y="10847"/>
                  </a:moveTo>
                  <a:cubicBezTo>
                    <a:pt x="48328" y="11073"/>
                    <a:pt x="49387" y="10895"/>
                    <a:pt x="49828" y="10550"/>
                  </a:cubicBezTo>
                  <a:cubicBezTo>
                    <a:pt x="49411" y="10407"/>
                    <a:pt x="48768" y="10514"/>
                    <a:pt x="47935" y="10847"/>
                  </a:cubicBezTo>
                  <a:close/>
                  <a:moveTo>
                    <a:pt x="14716" y="19824"/>
                  </a:moveTo>
                  <a:cubicBezTo>
                    <a:pt x="14704" y="19860"/>
                    <a:pt x="14693" y="19884"/>
                    <a:pt x="14693" y="19932"/>
                  </a:cubicBezTo>
                  <a:cubicBezTo>
                    <a:pt x="16205" y="20491"/>
                    <a:pt x="17741" y="21063"/>
                    <a:pt x="19265" y="21646"/>
                  </a:cubicBezTo>
                  <a:cubicBezTo>
                    <a:pt x="19276" y="21610"/>
                    <a:pt x="19288" y="21587"/>
                    <a:pt x="19288" y="21551"/>
                  </a:cubicBezTo>
                  <a:cubicBezTo>
                    <a:pt x="17752" y="20956"/>
                    <a:pt x="16240" y="20396"/>
                    <a:pt x="14716" y="19824"/>
                  </a:cubicBezTo>
                  <a:close/>
                  <a:moveTo>
                    <a:pt x="26480" y="27623"/>
                  </a:moveTo>
                  <a:cubicBezTo>
                    <a:pt x="25837" y="27087"/>
                    <a:pt x="25396" y="26313"/>
                    <a:pt x="24539" y="26028"/>
                  </a:cubicBezTo>
                  <a:cubicBezTo>
                    <a:pt x="25182" y="26587"/>
                    <a:pt x="25670" y="27278"/>
                    <a:pt x="26480" y="27623"/>
                  </a:cubicBezTo>
                  <a:close/>
                  <a:moveTo>
                    <a:pt x="33981" y="44066"/>
                  </a:moveTo>
                  <a:cubicBezTo>
                    <a:pt x="35005" y="43923"/>
                    <a:pt x="35826" y="43351"/>
                    <a:pt x="36719" y="42934"/>
                  </a:cubicBezTo>
                  <a:cubicBezTo>
                    <a:pt x="36707" y="42911"/>
                    <a:pt x="36683" y="42863"/>
                    <a:pt x="36672" y="42827"/>
                  </a:cubicBezTo>
                  <a:cubicBezTo>
                    <a:pt x="35779" y="43232"/>
                    <a:pt x="34886" y="43649"/>
                    <a:pt x="33981" y="44066"/>
                  </a:cubicBezTo>
                  <a:close/>
                  <a:moveTo>
                    <a:pt x="45792" y="9240"/>
                  </a:moveTo>
                  <a:cubicBezTo>
                    <a:pt x="45351" y="9026"/>
                    <a:pt x="44363" y="9168"/>
                    <a:pt x="43815" y="9502"/>
                  </a:cubicBezTo>
                  <a:cubicBezTo>
                    <a:pt x="44518" y="9799"/>
                    <a:pt x="45077" y="9299"/>
                    <a:pt x="45792" y="9240"/>
                  </a:cubicBezTo>
                  <a:close/>
                  <a:moveTo>
                    <a:pt x="14145" y="23253"/>
                  </a:moveTo>
                  <a:lnTo>
                    <a:pt x="14240" y="23146"/>
                  </a:lnTo>
                  <a:cubicBezTo>
                    <a:pt x="13585" y="22634"/>
                    <a:pt x="13252" y="21765"/>
                    <a:pt x="12335" y="21527"/>
                  </a:cubicBezTo>
                  <a:cubicBezTo>
                    <a:pt x="12930" y="22099"/>
                    <a:pt x="13526" y="22670"/>
                    <a:pt x="14145" y="23253"/>
                  </a:cubicBezTo>
                  <a:close/>
                  <a:moveTo>
                    <a:pt x="30456" y="28314"/>
                  </a:moveTo>
                  <a:cubicBezTo>
                    <a:pt x="31099" y="28790"/>
                    <a:pt x="31611" y="29480"/>
                    <a:pt x="32445" y="29742"/>
                  </a:cubicBezTo>
                  <a:cubicBezTo>
                    <a:pt x="31790" y="29230"/>
                    <a:pt x="31290" y="28528"/>
                    <a:pt x="30456" y="28314"/>
                  </a:cubicBezTo>
                  <a:close/>
                  <a:moveTo>
                    <a:pt x="28147" y="27444"/>
                  </a:moveTo>
                  <a:cubicBezTo>
                    <a:pt x="29671" y="28873"/>
                    <a:pt x="29421" y="28790"/>
                    <a:pt x="30099" y="28885"/>
                  </a:cubicBezTo>
                  <a:cubicBezTo>
                    <a:pt x="29409" y="28397"/>
                    <a:pt x="28909" y="27754"/>
                    <a:pt x="28147" y="27444"/>
                  </a:cubicBezTo>
                  <a:close/>
                  <a:moveTo>
                    <a:pt x="29159" y="27837"/>
                  </a:moveTo>
                  <a:cubicBezTo>
                    <a:pt x="30254" y="28909"/>
                    <a:pt x="30718" y="29230"/>
                    <a:pt x="31135" y="29242"/>
                  </a:cubicBezTo>
                  <a:cubicBezTo>
                    <a:pt x="30278" y="28385"/>
                    <a:pt x="29647" y="27921"/>
                    <a:pt x="29159" y="27837"/>
                  </a:cubicBezTo>
                  <a:close/>
                  <a:moveTo>
                    <a:pt x="52459" y="37696"/>
                  </a:moveTo>
                  <a:cubicBezTo>
                    <a:pt x="52447" y="37660"/>
                    <a:pt x="52435" y="37624"/>
                    <a:pt x="52423" y="37577"/>
                  </a:cubicBezTo>
                  <a:cubicBezTo>
                    <a:pt x="51233" y="38089"/>
                    <a:pt x="50054" y="38589"/>
                    <a:pt x="48864" y="39101"/>
                  </a:cubicBezTo>
                  <a:cubicBezTo>
                    <a:pt x="48875" y="39124"/>
                    <a:pt x="48875" y="39160"/>
                    <a:pt x="48887" y="39184"/>
                  </a:cubicBezTo>
                  <a:cubicBezTo>
                    <a:pt x="48947" y="39172"/>
                    <a:pt x="48994" y="39160"/>
                    <a:pt x="49054" y="39160"/>
                  </a:cubicBezTo>
                  <a:cubicBezTo>
                    <a:pt x="49542" y="39148"/>
                    <a:pt x="49840" y="38755"/>
                    <a:pt x="50257" y="38589"/>
                  </a:cubicBezTo>
                  <a:cubicBezTo>
                    <a:pt x="51007" y="38291"/>
                    <a:pt x="51733" y="37993"/>
                    <a:pt x="52459" y="37696"/>
                  </a:cubicBezTo>
                  <a:close/>
                  <a:moveTo>
                    <a:pt x="25777" y="26504"/>
                  </a:moveTo>
                  <a:cubicBezTo>
                    <a:pt x="26789" y="27659"/>
                    <a:pt x="27194" y="27980"/>
                    <a:pt x="27718" y="28040"/>
                  </a:cubicBezTo>
                  <a:cubicBezTo>
                    <a:pt x="27039" y="27516"/>
                    <a:pt x="26539" y="26849"/>
                    <a:pt x="25777" y="26504"/>
                  </a:cubicBezTo>
                  <a:close/>
                  <a:moveTo>
                    <a:pt x="55376" y="12300"/>
                  </a:moveTo>
                  <a:cubicBezTo>
                    <a:pt x="54662" y="12050"/>
                    <a:pt x="54043" y="12478"/>
                    <a:pt x="53376" y="12609"/>
                  </a:cubicBezTo>
                  <a:cubicBezTo>
                    <a:pt x="54067" y="12800"/>
                    <a:pt x="54698" y="12395"/>
                    <a:pt x="55376" y="12300"/>
                  </a:cubicBezTo>
                  <a:close/>
                  <a:moveTo>
                    <a:pt x="33147" y="43935"/>
                  </a:moveTo>
                  <a:cubicBezTo>
                    <a:pt x="32266" y="44220"/>
                    <a:pt x="31373" y="44506"/>
                    <a:pt x="30492" y="44780"/>
                  </a:cubicBezTo>
                  <a:cubicBezTo>
                    <a:pt x="31528" y="44887"/>
                    <a:pt x="32314" y="44339"/>
                    <a:pt x="33147" y="43935"/>
                  </a:cubicBezTo>
                  <a:close/>
                  <a:moveTo>
                    <a:pt x="41601" y="58543"/>
                  </a:moveTo>
                  <a:cubicBezTo>
                    <a:pt x="42136" y="57627"/>
                    <a:pt x="42684" y="56722"/>
                    <a:pt x="43220" y="55793"/>
                  </a:cubicBezTo>
                  <a:cubicBezTo>
                    <a:pt x="43184" y="55781"/>
                    <a:pt x="43160" y="55769"/>
                    <a:pt x="43149" y="55757"/>
                  </a:cubicBezTo>
                  <a:cubicBezTo>
                    <a:pt x="42434" y="56555"/>
                    <a:pt x="42029" y="57567"/>
                    <a:pt x="41601" y="58543"/>
                  </a:cubicBezTo>
                  <a:close/>
                  <a:moveTo>
                    <a:pt x="20884" y="25635"/>
                  </a:moveTo>
                  <a:cubicBezTo>
                    <a:pt x="20277" y="25016"/>
                    <a:pt x="19681" y="24396"/>
                    <a:pt x="18931" y="23932"/>
                  </a:cubicBezTo>
                  <a:cubicBezTo>
                    <a:pt x="19574" y="24516"/>
                    <a:pt x="20062" y="25242"/>
                    <a:pt x="20884" y="25635"/>
                  </a:cubicBezTo>
                  <a:close/>
                  <a:moveTo>
                    <a:pt x="17026" y="24242"/>
                  </a:moveTo>
                  <a:cubicBezTo>
                    <a:pt x="16300" y="23349"/>
                    <a:pt x="15419" y="22575"/>
                    <a:pt x="15097" y="22551"/>
                  </a:cubicBezTo>
                  <a:cubicBezTo>
                    <a:pt x="15788" y="23099"/>
                    <a:pt x="16240" y="23873"/>
                    <a:pt x="17026" y="24242"/>
                  </a:cubicBezTo>
                  <a:close/>
                  <a:moveTo>
                    <a:pt x="51626" y="12050"/>
                  </a:moveTo>
                  <a:cubicBezTo>
                    <a:pt x="52281" y="12264"/>
                    <a:pt x="52840" y="11859"/>
                    <a:pt x="53447" y="11740"/>
                  </a:cubicBezTo>
                  <a:cubicBezTo>
                    <a:pt x="52793" y="11502"/>
                    <a:pt x="52245" y="11943"/>
                    <a:pt x="51626" y="12050"/>
                  </a:cubicBezTo>
                  <a:close/>
                  <a:moveTo>
                    <a:pt x="51447" y="49864"/>
                  </a:moveTo>
                  <a:cubicBezTo>
                    <a:pt x="51447" y="49828"/>
                    <a:pt x="51435" y="49781"/>
                    <a:pt x="51435" y="49757"/>
                  </a:cubicBezTo>
                  <a:cubicBezTo>
                    <a:pt x="49959" y="49995"/>
                    <a:pt x="48494" y="50245"/>
                    <a:pt x="47018" y="50483"/>
                  </a:cubicBezTo>
                  <a:cubicBezTo>
                    <a:pt x="47018" y="50507"/>
                    <a:pt x="47030" y="50531"/>
                    <a:pt x="47030" y="50554"/>
                  </a:cubicBezTo>
                  <a:cubicBezTo>
                    <a:pt x="48506" y="50340"/>
                    <a:pt x="49983" y="50102"/>
                    <a:pt x="51447" y="49864"/>
                  </a:cubicBezTo>
                  <a:close/>
                  <a:moveTo>
                    <a:pt x="13347" y="22920"/>
                  </a:moveTo>
                  <a:cubicBezTo>
                    <a:pt x="12728" y="22277"/>
                    <a:pt x="12145" y="21610"/>
                    <a:pt x="11406" y="21122"/>
                  </a:cubicBezTo>
                  <a:cubicBezTo>
                    <a:pt x="12037" y="21741"/>
                    <a:pt x="12597" y="22444"/>
                    <a:pt x="13347" y="22920"/>
                  </a:cubicBezTo>
                  <a:close/>
                  <a:moveTo>
                    <a:pt x="4263" y="40577"/>
                  </a:moveTo>
                  <a:cubicBezTo>
                    <a:pt x="4882" y="40708"/>
                    <a:pt x="5406" y="40827"/>
                    <a:pt x="5989" y="40946"/>
                  </a:cubicBezTo>
                  <a:cubicBezTo>
                    <a:pt x="5715" y="40529"/>
                    <a:pt x="4763" y="40303"/>
                    <a:pt x="4263" y="40577"/>
                  </a:cubicBezTo>
                  <a:close/>
                  <a:moveTo>
                    <a:pt x="6715" y="33028"/>
                  </a:moveTo>
                  <a:lnTo>
                    <a:pt x="6668" y="33159"/>
                  </a:lnTo>
                  <a:cubicBezTo>
                    <a:pt x="7501" y="33409"/>
                    <a:pt x="8335" y="33648"/>
                    <a:pt x="9168" y="33910"/>
                  </a:cubicBezTo>
                  <a:cubicBezTo>
                    <a:pt x="9180" y="33874"/>
                    <a:pt x="9180" y="33850"/>
                    <a:pt x="9204" y="33814"/>
                  </a:cubicBezTo>
                  <a:cubicBezTo>
                    <a:pt x="8430" y="33386"/>
                    <a:pt x="7537" y="33326"/>
                    <a:pt x="6715" y="33028"/>
                  </a:cubicBezTo>
                  <a:close/>
                  <a:moveTo>
                    <a:pt x="23015" y="26468"/>
                  </a:moveTo>
                  <a:cubicBezTo>
                    <a:pt x="23027" y="26432"/>
                    <a:pt x="23051" y="26420"/>
                    <a:pt x="23063" y="26385"/>
                  </a:cubicBezTo>
                  <a:cubicBezTo>
                    <a:pt x="22503" y="25670"/>
                    <a:pt x="21432" y="24813"/>
                    <a:pt x="21086" y="24777"/>
                  </a:cubicBezTo>
                  <a:cubicBezTo>
                    <a:pt x="21741" y="25349"/>
                    <a:pt x="22372" y="25897"/>
                    <a:pt x="23015" y="26468"/>
                  </a:cubicBezTo>
                  <a:close/>
                  <a:moveTo>
                    <a:pt x="24051" y="26801"/>
                  </a:moveTo>
                  <a:cubicBezTo>
                    <a:pt x="24087" y="26778"/>
                    <a:pt x="24110" y="26742"/>
                    <a:pt x="24146" y="26706"/>
                  </a:cubicBezTo>
                  <a:lnTo>
                    <a:pt x="22265" y="25099"/>
                  </a:lnTo>
                  <a:cubicBezTo>
                    <a:pt x="22229" y="25123"/>
                    <a:pt x="22205" y="25158"/>
                    <a:pt x="22194" y="25182"/>
                  </a:cubicBezTo>
                  <a:cubicBezTo>
                    <a:pt x="22860" y="25659"/>
                    <a:pt x="23313" y="26420"/>
                    <a:pt x="24051" y="26801"/>
                  </a:cubicBezTo>
                  <a:close/>
                  <a:moveTo>
                    <a:pt x="54864" y="13050"/>
                  </a:moveTo>
                  <a:cubicBezTo>
                    <a:pt x="55579" y="13216"/>
                    <a:pt x="56210" y="12871"/>
                    <a:pt x="56900" y="12740"/>
                  </a:cubicBezTo>
                  <a:cubicBezTo>
                    <a:pt x="56186" y="12633"/>
                    <a:pt x="55531" y="12907"/>
                    <a:pt x="54864" y="13050"/>
                  </a:cubicBezTo>
                  <a:close/>
                  <a:moveTo>
                    <a:pt x="69509" y="32505"/>
                  </a:moveTo>
                  <a:cubicBezTo>
                    <a:pt x="69521" y="32540"/>
                    <a:pt x="69545" y="32576"/>
                    <a:pt x="69568" y="32612"/>
                  </a:cubicBezTo>
                  <a:cubicBezTo>
                    <a:pt x="70414" y="32255"/>
                    <a:pt x="71271" y="31885"/>
                    <a:pt x="72128" y="31528"/>
                  </a:cubicBezTo>
                  <a:cubicBezTo>
                    <a:pt x="72045" y="31469"/>
                    <a:pt x="71985" y="31469"/>
                    <a:pt x="71926" y="31481"/>
                  </a:cubicBezTo>
                  <a:cubicBezTo>
                    <a:pt x="71497" y="31683"/>
                    <a:pt x="71009" y="31671"/>
                    <a:pt x="70604" y="32028"/>
                  </a:cubicBezTo>
                  <a:cubicBezTo>
                    <a:pt x="70342" y="32278"/>
                    <a:pt x="69878" y="32338"/>
                    <a:pt x="69509" y="32505"/>
                  </a:cubicBezTo>
                  <a:close/>
                  <a:moveTo>
                    <a:pt x="54174" y="12859"/>
                  </a:moveTo>
                  <a:cubicBezTo>
                    <a:pt x="54876" y="12955"/>
                    <a:pt x="55519" y="12681"/>
                    <a:pt x="56186" y="12538"/>
                  </a:cubicBezTo>
                  <a:cubicBezTo>
                    <a:pt x="55483" y="12371"/>
                    <a:pt x="54840" y="12728"/>
                    <a:pt x="54174" y="12859"/>
                  </a:cubicBezTo>
                  <a:close/>
                  <a:moveTo>
                    <a:pt x="7096" y="44530"/>
                  </a:moveTo>
                  <a:cubicBezTo>
                    <a:pt x="7120" y="44470"/>
                    <a:pt x="7132" y="44423"/>
                    <a:pt x="7144" y="44363"/>
                  </a:cubicBezTo>
                  <a:cubicBezTo>
                    <a:pt x="6227" y="44101"/>
                    <a:pt x="5299" y="43815"/>
                    <a:pt x="4358" y="43554"/>
                  </a:cubicBezTo>
                  <a:cubicBezTo>
                    <a:pt x="4346" y="43577"/>
                    <a:pt x="4346" y="43613"/>
                    <a:pt x="4334" y="43649"/>
                  </a:cubicBezTo>
                  <a:cubicBezTo>
                    <a:pt x="5275" y="43935"/>
                    <a:pt x="6180" y="44232"/>
                    <a:pt x="7096" y="44530"/>
                  </a:cubicBezTo>
                  <a:close/>
                  <a:moveTo>
                    <a:pt x="85821" y="25897"/>
                  </a:moveTo>
                  <a:cubicBezTo>
                    <a:pt x="85844" y="25849"/>
                    <a:pt x="85856" y="25801"/>
                    <a:pt x="85892" y="25778"/>
                  </a:cubicBezTo>
                  <a:cubicBezTo>
                    <a:pt x="85832" y="25718"/>
                    <a:pt x="85761" y="25599"/>
                    <a:pt x="85701" y="25599"/>
                  </a:cubicBezTo>
                  <a:cubicBezTo>
                    <a:pt x="85023" y="25670"/>
                    <a:pt x="84368" y="25778"/>
                    <a:pt x="83713" y="25885"/>
                  </a:cubicBezTo>
                  <a:cubicBezTo>
                    <a:pt x="83713" y="25885"/>
                    <a:pt x="83713" y="25897"/>
                    <a:pt x="83737" y="25897"/>
                  </a:cubicBezTo>
                  <a:close/>
                  <a:moveTo>
                    <a:pt x="44863" y="8883"/>
                  </a:moveTo>
                  <a:cubicBezTo>
                    <a:pt x="44220" y="8740"/>
                    <a:pt x="43672" y="9061"/>
                    <a:pt x="43077" y="9216"/>
                  </a:cubicBezTo>
                  <a:cubicBezTo>
                    <a:pt x="43708" y="9407"/>
                    <a:pt x="44268" y="9026"/>
                    <a:pt x="44863" y="8883"/>
                  </a:cubicBezTo>
                  <a:close/>
                  <a:moveTo>
                    <a:pt x="57103" y="36612"/>
                  </a:moveTo>
                  <a:cubicBezTo>
                    <a:pt x="57984" y="36446"/>
                    <a:pt x="58793" y="36207"/>
                    <a:pt x="59448" y="35600"/>
                  </a:cubicBezTo>
                  <a:cubicBezTo>
                    <a:pt x="58674" y="35945"/>
                    <a:pt x="57877" y="36267"/>
                    <a:pt x="57103" y="36612"/>
                  </a:cubicBezTo>
                  <a:close/>
                  <a:moveTo>
                    <a:pt x="57091" y="13764"/>
                  </a:moveTo>
                  <a:cubicBezTo>
                    <a:pt x="57865" y="13836"/>
                    <a:pt x="58591" y="13562"/>
                    <a:pt x="59341" y="13419"/>
                  </a:cubicBezTo>
                  <a:cubicBezTo>
                    <a:pt x="58567" y="13347"/>
                    <a:pt x="57841" y="13621"/>
                    <a:pt x="57091" y="13764"/>
                  </a:cubicBezTo>
                  <a:close/>
                  <a:moveTo>
                    <a:pt x="12859" y="36017"/>
                  </a:moveTo>
                  <a:cubicBezTo>
                    <a:pt x="12871" y="35969"/>
                    <a:pt x="12895" y="35945"/>
                    <a:pt x="12907" y="35898"/>
                  </a:cubicBezTo>
                  <a:cubicBezTo>
                    <a:pt x="12002" y="35612"/>
                    <a:pt x="11109" y="35314"/>
                    <a:pt x="10192" y="35029"/>
                  </a:cubicBezTo>
                  <a:lnTo>
                    <a:pt x="10156" y="35172"/>
                  </a:lnTo>
                  <a:cubicBezTo>
                    <a:pt x="11061" y="35457"/>
                    <a:pt x="11954" y="35731"/>
                    <a:pt x="12859" y="36017"/>
                  </a:cubicBezTo>
                  <a:close/>
                  <a:moveTo>
                    <a:pt x="25194" y="27218"/>
                  </a:moveTo>
                  <a:cubicBezTo>
                    <a:pt x="25230" y="27194"/>
                    <a:pt x="25242" y="27159"/>
                    <a:pt x="25277" y="27135"/>
                  </a:cubicBezTo>
                  <a:cubicBezTo>
                    <a:pt x="24622" y="26659"/>
                    <a:pt x="24182" y="25909"/>
                    <a:pt x="23372" y="25635"/>
                  </a:cubicBezTo>
                  <a:cubicBezTo>
                    <a:pt x="23991" y="26147"/>
                    <a:pt x="24599" y="26682"/>
                    <a:pt x="25194" y="27218"/>
                  </a:cubicBezTo>
                  <a:close/>
                  <a:moveTo>
                    <a:pt x="28754" y="28468"/>
                  </a:moveTo>
                  <a:cubicBezTo>
                    <a:pt x="28170" y="27968"/>
                    <a:pt x="27682" y="27337"/>
                    <a:pt x="26956" y="27016"/>
                  </a:cubicBezTo>
                  <a:cubicBezTo>
                    <a:pt x="27563" y="27504"/>
                    <a:pt x="28028" y="28159"/>
                    <a:pt x="28754" y="28468"/>
                  </a:cubicBezTo>
                  <a:close/>
                  <a:moveTo>
                    <a:pt x="61425" y="26087"/>
                  </a:moveTo>
                  <a:cubicBezTo>
                    <a:pt x="60722" y="26051"/>
                    <a:pt x="60020" y="25932"/>
                    <a:pt x="59353" y="26170"/>
                  </a:cubicBezTo>
                  <a:cubicBezTo>
                    <a:pt x="60055" y="26170"/>
                    <a:pt x="60758" y="26290"/>
                    <a:pt x="61425" y="26087"/>
                  </a:cubicBezTo>
                  <a:close/>
                  <a:moveTo>
                    <a:pt x="27730" y="44470"/>
                  </a:moveTo>
                  <a:lnTo>
                    <a:pt x="27778" y="44339"/>
                  </a:lnTo>
                  <a:cubicBezTo>
                    <a:pt x="26992" y="44054"/>
                    <a:pt x="26206" y="43768"/>
                    <a:pt x="25432" y="43494"/>
                  </a:cubicBezTo>
                  <a:cubicBezTo>
                    <a:pt x="25420" y="43530"/>
                    <a:pt x="25408" y="43577"/>
                    <a:pt x="25396" y="43613"/>
                  </a:cubicBezTo>
                  <a:cubicBezTo>
                    <a:pt x="26170" y="43911"/>
                    <a:pt x="26932" y="44185"/>
                    <a:pt x="27730" y="44470"/>
                  </a:cubicBezTo>
                  <a:close/>
                  <a:moveTo>
                    <a:pt x="42791" y="61746"/>
                  </a:moveTo>
                  <a:cubicBezTo>
                    <a:pt x="42696" y="62461"/>
                    <a:pt x="42577" y="63199"/>
                    <a:pt x="42827" y="63913"/>
                  </a:cubicBezTo>
                  <a:cubicBezTo>
                    <a:pt x="42958" y="63175"/>
                    <a:pt x="42803" y="62461"/>
                    <a:pt x="42791" y="61746"/>
                  </a:cubicBezTo>
                  <a:close/>
                  <a:moveTo>
                    <a:pt x="52150" y="11359"/>
                  </a:moveTo>
                  <a:cubicBezTo>
                    <a:pt x="51507" y="11252"/>
                    <a:pt x="50947" y="11502"/>
                    <a:pt x="50352" y="11669"/>
                  </a:cubicBezTo>
                  <a:cubicBezTo>
                    <a:pt x="50995" y="11800"/>
                    <a:pt x="51554" y="11478"/>
                    <a:pt x="52150" y="11359"/>
                  </a:cubicBezTo>
                  <a:close/>
                  <a:moveTo>
                    <a:pt x="15157" y="23575"/>
                  </a:moveTo>
                  <a:cubicBezTo>
                    <a:pt x="14597" y="23015"/>
                    <a:pt x="14050" y="22456"/>
                    <a:pt x="13502" y="21896"/>
                  </a:cubicBezTo>
                  <a:cubicBezTo>
                    <a:pt x="14050" y="22456"/>
                    <a:pt x="14454" y="23194"/>
                    <a:pt x="15157" y="23575"/>
                  </a:cubicBezTo>
                  <a:close/>
                  <a:moveTo>
                    <a:pt x="60698" y="13907"/>
                  </a:moveTo>
                  <a:cubicBezTo>
                    <a:pt x="60675" y="13859"/>
                    <a:pt x="60675" y="13800"/>
                    <a:pt x="60663" y="13752"/>
                  </a:cubicBezTo>
                  <a:cubicBezTo>
                    <a:pt x="59948" y="13907"/>
                    <a:pt x="59246" y="14038"/>
                    <a:pt x="58531" y="14181"/>
                  </a:cubicBezTo>
                  <a:cubicBezTo>
                    <a:pt x="58555" y="14240"/>
                    <a:pt x="58555" y="14288"/>
                    <a:pt x="58567" y="14348"/>
                  </a:cubicBezTo>
                  <a:cubicBezTo>
                    <a:pt x="59281" y="14205"/>
                    <a:pt x="59984" y="14050"/>
                    <a:pt x="60698" y="13907"/>
                  </a:cubicBezTo>
                  <a:close/>
                  <a:moveTo>
                    <a:pt x="29123" y="44661"/>
                  </a:moveTo>
                  <a:cubicBezTo>
                    <a:pt x="29933" y="44947"/>
                    <a:pt x="30587" y="44458"/>
                    <a:pt x="31290" y="44256"/>
                  </a:cubicBezTo>
                  <a:cubicBezTo>
                    <a:pt x="30552" y="44399"/>
                    <a:pt x="29837" y="44530"/>
                    <a:pt x="29123" y="44661"/>
                  </a:cubicBezTo>
                  <a:close/>
                  <a:moveTo>
                    <a:pt x="44649" y="28218"/>
                  </a:moveTo>
                  <a:cubicBezTo>
                    <a:pt x="43863" y="28290"/>
                    <a:pt x="42136" y="28909"/>
                    <a:pt x="41970" y="29159"/>
                  </a:cubicBezTo>
                  <a:cubicBezTo>
                    <a:pt x="42898" y="28826"/>
                    <a:pt x="43768" y="28516"/>
                    <a:pt x="44649" y="28218"/>
                  </a:cubicBezTo>
                  <a:close/>
                  <a:moveTo>
                    <a:pt x="6299" y="41422"/>
                  </a:moveTo>
                  <a:cubicBezTo>
                    <a:pt x="6299" y="41387"/>
                    <a:pt x="6311" y="41363"/>
                    <a:pt x="6311" y="41327"/>
                  </a:cubicBezTo>
                  <a:cubicBezTo>
                    <a:pt x="5477" y="41184"/>
                    <a:pt x="4679" y="40898"/>
                    <a:pt x="3846" y="40839"/>
                  </a:cubicBezTo>
                  <a:cubicBezTo>
                    <a:pt x="3846" y="40887"/>
                    <a:pt x="3822" y="40934"/>
                    <a:pt x="3822" y="40958"/>
                  </a:cubicBezTo>
                  <a:cubicBezTo>
                    <a:pt x="4644" y="41125"/>
                    <a:pt x="5477" y="41268"/>
                    <a:pt x="6299" y="41422"/>
                  </a:cubicBezTo>
                  <a:close/>
                  <a:moveTo>
                    <a:pt x="74807" y="20634"/>
                  </a:moveTo>
                  <a:cubicBezTo>
                    <a:pt x="75534" y="20836"/>
                    <a:pt x="76272" y="20789"/>
                    <a:pt x="76426" y="20634"/>
                  </a:cubicBezTo>
                  <a:close/>
                  <a:moveTo>
                    <a:pt x="7727" y="42018"/>
                  </a:moveTo>
                  <a:lnTo>
                    <a:pt x="7656" y="42089"/>
                  </a:lnTo>
                  <a:cubicBezTo>
                    <a:pt x="8287" y="42851"/>
                    <a:pt x="8930" y="43625"/>
                    <a:pt x="9573" y="44387"/>
                  </a:cubicBezTo>
                  <a:cubicBezTo>
                    <a:pt x="9597" y="44351"/>
                    <a:pt x="9632" y="44339"/>
                    <a:pt x="9656" y="44304"/>
                  </a:cubicBezTo>
                  <a:cubicBezTo>
                    <a:pt x="9025" y="43554"/>
                    <a:pt x="8382" y="42792"/>
                    <a:pt x="7727" y="42018"/>
                  </a:cubicBezTo>
                  <a:close/>
                  <a:moveTo>
                    <a:pt x="50495" y="49269"/>
                  </a:moveTo>
                  <a:cubicBezTo>
                    <a:pt x="50495" y="49233"/>
                    <a:pt x="50483" y="49209"/>
                    <a:pt x="50483" y="49185"/>
                  </a:cubicBezTo>
                  <a:cubicBezTo>
                    <a:pt x="49411" y="49352"/>
                    <a:pt x="48352" y="49530"/>
                    <a:pt x="47280" y="49697"/>
                  </a:cubicBezTo>
                  <a:cubicBezTo>
                    <a:pt x="47304" y="49757"/>
                    <a:pt x="47304" y="49804"/>
                    <a:pt x="47316" y="49864"/>
                  </a:cubicBezTo>
                  <a:cubicBezTo>
                    <a:pt x="47721" y="49757"/>
                    <a:pt x="48113" y="49638"/>
                    <a:pt x="48518" y="49566"/>
                  </a:cubicBezTo>
                  <a:cubicBezTo>
                    <a:pt x="49173" y="49459"/>
                    <a:pt x="49828" y="49364"/>
                    <a:pt x="50495" y="49269"/>
                  </a:cubicBezTo>
                  <a:close/>
                  <a:moveTo>
                    <a:pt x="27277" y="43935"/>
                  </a:moveTo>
                  <a:lnTo>
                    <a:pt x="27325" y="43851"/>
                  </a:lnTo>
                  <a:cubicBezTo>
                    <a:pt x="26325" y="43494"/>
                    <a:pt x="25313" y="43149"/>
                    <a:pt x="24313" y="42792"/>
                  </a:cubicBezTo>
                  <a:cubicBezTo>
                    <a:pt x="24301" y="42815"/>
                    <a:pt x="24301" y="42851"/>
                    <a:pt x="24289" y="42875"/>
                  </a:cubicBezTo>
                  <a:cubicBezTo>
                    <a:pt x="25194" y="43208"/>
                    <a:pt x="26087" y="43518"/>
                    <a:pt x="26992" y="43851"/>
                  </a:cubicBezTo>
                  <a:cubicBezTo>
                    <a:pt x="27087" y="43875"/>
                    <a:pt x="27194" y="43911"/>
                    <a:pt x="27277" y="43935"/>
                  </a:cubicBezTo>
                  <a:close/>
                  <a:moveTo>
                    <a:pt x="11264" y="22015"/>
                  </a:moveTo>
                  <a:cubicBezTo>
                    <a:pt x="11049" y="21622"/>
                    <a:pt x="9990" y="20610"/>
                    <a:pt x="9811" y="20527"/>
                  </a:cubicBezTo>
                  <a:cubicBezTo>
                    <a:pt x="10335" y="21063"/>
                    <a:pt x="10847" y="21587"/>
                    <a:pt x="11264" y="22015"/>
                  </a:cubicBezTo>
                  <a:close/>
                  <a:moveTo>
                    <a:pt x="34457" y="30552"/>
                  </a:moveTo>
                  <a:lnTo>
                    <a:pt x="34493" y="30469"/>
                  </a:lnTo>
                  <a:cubicBezTo>
                    <a:pt x="33945" y="30016"/>
                    <a:pt x="33409" y="29552"/>
                    <a:pt x="32862" y="29111"/>
                  </a:cubicBezTo>
                  <a:cubicBezTo>
                    <a:pt x="32826" y="29135"/>
                    <a:pt x="32802" y="29183"/>
                    <a:pt x="32766" y="29218"/>
                  </a:cubicBezTo>
                  <a:cubicBezTo>
                    <a:pt x="33385" y="29599"/>
                    <a:pt x="33766" y="30254"/>
                    <a:pt x="34457" y="30552"/>
                  </a:cubicBezTo>
                  <a:close/>
                  <a:moveTo>
                    <a:pt x="50995" y="11823"/>
                  </a:moveTo>
                  <a:cubicBezTo>
                    <a:pt x="50995" y="11847"/>
                    <a:pt x="51007" y="11895"/>
                    <a:pt x="51007" y="11919"/>
                  </a:cubicBezTo>
                  <a:cubicBezTo>
                    <a:pt x="51650" y="12026"/>
                    <a:pt x="52185" y="11681"/>
                    <a:pt x="52781" y="11585"/>
                  </a:cubicBezTo>
                  <a:cubicBezTo>
                    <a:pt x="52757" y="11538"/>
                    <a:pt x="52757" y="11490"/>
                    <a:pt x="52745" y="11442"/>
                  </a:cubicBezTo>
                  <a:cubicBezTo>
                    <a:pt x="52162" y="11562"/>
                    <a:pt x="51566" y="11704"/>
                    <a:pt x="50995" y="11823"/>
                  </a:cubicBezTo>
                  <a:close/>
                  <a:moveTo>
                    <a:pt x="49768" y="11454"/>
                  </a:moveTo>
                  <a:cubicBezTo>
                    <a:pt x="50376" y="11538"/>
                    <a:pt x="50911" y="11252"/>
                    <a:pt x="51483" y="11121"/>
                  </a:cubicBezTo>
                  <a:cubicBezTo>
                    <a:pt x="50876" y="10990"/>
                    <a:pt x="50352" y="11323"/>
                    <a:pt x="49768" y="11454"/>
                  </a:cubicBezTo>
                  <a:close/>
                  <a:moveTo>
                    <a:pt x="35469" y="30992"/>
                  </a:moveTo>
                  <a:lnTo>
                    <a:pt x="35540" y="30909"/>
                  </a:lnTo>
                  <a:cubicBezTo>
                    <a:pt x="34826" y="30159"/>
                    <a:pt x="34159" y="29623"/>
                    <a:pt x="33814" y="29588"/>
                  </a:cubicBezTo>
                  <a:cubicBezTo>
                    <a:pt x="34374" y="30064"/>
                    <a:pt x="34933" y="30528"/>
                    <a:pt x="35469" y="30992"/>
                  </a:cubicBezTo>
                  <a:close/>
                  <a:moveTo>
                    <a:pt x="19193" y="55079"/>
                  </a:moveTo>
                  <a:cubicBezTo>
                    <a:pt x="19193" y="55126"/>
                    <a:pt x="19217" y="55186"/>
                    <a:pt x="19217" y="55234"/>
                  </a:cubicBezTo>
                  <a:lnTo>
                    <a:pt x="21979" y="54781"/>
                  </a:lnTo>
                  <a:cubicBezTo>
                    <a:pt x="21979" y="54769"/>
                    <a:pt x="21979" y="54757"/>
                    <a:pt x="21967" y="54722"/>
                  </a:cubicBezTo>
                  <a:cubicBezTo>
                    <a:pt x="21062" y="54841"/>
                    <a:pt x="20122" y="54960"/>
                    <a:pt x="19193" y="55079"/>
                  </a:cubicBezTo>
                  <a:close/>
                  <a:moveTo>
                    <a:pt x="12359" y="22599"/>
                  </a:moveTo>
                  <a:cubicBezTo>
                    <a:pt x="12371" y="22563"/>
                    <a:pt x="12395" y="22539"/>
                    <a:pt x="12418" y="22515"/>
                  </a:cubicBezTo>
                  <a:cubicBezTo>
                    <a:pt x="11835" y="21956"/>
                    <a:pt x="11264" y="21408"/>
                    <a:pt x="10692" y="20836"/>
                  </a:cubicBezTo>
                  <a:lnTo>
                    <a:pt x="10609" y="20908"/>
                  </a:lnTo>
                  <a:cubicBezTo>
                    <a:pt x="11228" y="21432"/>
                    <a:pt x="11668" y="22146"/>
                    <a:pt x="12359" y="22599"/>
                  </a:cubicBezTo>
                  <a:close/>
                  <a:moveTo>
                    <a:pt x="34945" y="29897"/>
                  </a:moveTo>
                  <a:cubicBezTo>
                    <a:pt x="34921" y="29980"/>
                    <a:pt x="34897" y="30004"/>
                    <a:pt x="34921" y="30016"/>
                  </a:cubicBezTo>
                  <a:cubicBezTo>
                    <a:pt x="35469" y="30481"/>
                    <a:pt x="35945" y="31028"/>
                    <a:pt x="36564" y="31385"/>
                  </a:cubicBezTo>
                  <a:cubicBezTo>
                    <a:pt x="36588" y="31362"/>
                    <a:pt x="36612" y="31350"/>
                    <a:pt x="36624" y="31314"/>
                  </a:cubicBezTo>
                  <a:cubicBezTo>
                    <a:pt x="36064" y="30838"/>
                    <a:pt x="35517" y="30373"/>
                    <a:pt x="34945" y="29897"/>
                  </a:cubicBezTo>
                  <a:close/>
                  <a:moveTo>
                    <a:pt x="33326" y="30123"/>
                  </a:moveTo>
                  <a:cubicBezTo>
                    <a:pt x="33350" y="30100"/>
                    <a:pt x="33373" y="30064"/>
                    <a:pt x="33397" y="30040"/>
                  </a:cubicBezTo>
                  <a:cubicBezTo>
                    <a:pt x="32862" y="29623"/>
                    <a:pt x="32433" y="29087"/>
                    <a:pt x="31826" y="28742"/>
                  </a:cubicBezTo>
                  <a:cubicBezTo>
                    <a:pt x="31802" y="28766"/>
                    <a:pt x="31778" y="28790"/>
                    <a:pt x="31766" y="28814"/>
                  </a:cubicBezTo>
                  <a:cubicBezTo>
                    <a:pt x="32278" y="29266"/>
                    <a:pt x="32802" y="29695"/>
                    <a:pt x="33326" y="30123"/>
                  </a:cubicBezTo>
                  <a:close/>
                  <a:moveTo>
                    <a:pt x="58150" y="26563"/>
                  </a:moveTo>
                  <a:lnTo>
                    <a:pt x="60305" y="26563"/>
                  </a:lnTo>
                  <a:lnTo>
                    <a:pt x="60305" y="26444"/>
                  </a:lnTo>
                  <a:cubicBezTo>
                    <a:pt x="59591" y="26528"/>
                    <a:pt x="58877" y="26349"/>
                    <a:pt x="58150" y="26563"/>
                  </a:cubicBezTo>
                  <a:close/>
                  <a:moveTo>
                    <a:pt x="57912" y="13967"/>
                  </a:moveTo>
                  <a:cubicBezTo>
                    <a:pt x="57912" y="14002"/>
                    <a:pt x="57924" y="14050"/>
                    <a:pt x="57924" y="14098"/>
                  </a:cubicBezTo>
                  <a:cubicBezTo>
                    <a:pt x="58627" y="13967"/>
                    <a:pt x="59305" y="13812"/>
                    <a:pt x="60008" y="13681"/>
                  </a:cubicBezTo>
                  <a:cubicBezTo>
                    <a:pt x="60008" y="13645"/>
                    <a:pt x="59996" y="13597"/>
                    <a:pt x="59996" y="13574"/>
                  </a:cubicBezTo>
                  <a:cubicBezTo>
                    <a:pt x="59293" y="13705"/>
                    <a:pt x="58591" y="13824"/>
                    <a:pt x="57912" y="13967"/>
                  </a:cubicBezTo>
                  <a:close/>
                  <a:moveTo>
                    <a:pt x="39112" y="32374"/>
                  </a:moveTo>
                  <a:cubicBezTo>
                    <a:pt x="38636" y="31659"/>
                    <a:pt x="37815" y="30945"/>
                    <a:pt x="37553" y="30933"/>
                  </a:cubicBezTo>
                  <a:cubicBezTo>
                    <a:pt x="38076" y="31421"/>
                    <a:pt x="38588" y="31897"/>
                    <a:pt x="39112" y="32374"/>
                  </a:cubicBezTo>
                  <a:close/>
                  <a:moveTo>
                    <a:pt x="14109" y="29540"/>
                  </a:moveTo>
                  <a:cubicBezTo>
                    <a:pt x="14085" y="29576"/>
                    <a:pt x="14038" y="29599"/>
                    <a:pt x="14002" y="29635"/>
                  </a:cubicBezTo>
                  <a:cubicBezTo>
                    <a:pt x="14383" y="30219"/>
                    <a:pt x="14764" y="30790"/>
                    <a:pt x="15133" y="31373"/>
                  </a:cubicBezTo>
                  <a:cubicBezTo>
                    <a:pt x="15169" y="31350"/>
                    <a:pt x="15216" y="31326"/>
                    <a:pt x="15240" y="31302"/>
                  </a:cubicBezTo>
                  <a:cubicBezTo>
                    <a:pt x="14859" y="30707"/>
                    <a:pt x="14478" y="30123"/>
                    <a:pt x="14109" y="29540"/>
                  </a:cubicBezTo>
                  <a:close/>
                  <a:moveTo>
                    <a:pt x="4239" y="31052"/>
                  </a:moveTo>
                  <a:cubicBezTo>
                    <a:pt x="3858" y="30611"/>
                    <a:pt x="3346" y="30671"/>
                    <a:pt x="2858" y="30611"/>
                  </a:cubicBezTo>
                  <a:cubicBezTo>
                    <a:pt x="2846" y="30659"/>
                    <a:pt x="2846" y="30707"/>
                    <a:pt x="2834" y="30754"/>
                  </a:cubicBezTo>
                  <a:cubicBezTo>
                    <a:pt x="3310" y="30838"/>
                    <a:pt x="3763" y="30945"/>
                    <a:pt x="4239" y="31052"/>
                  </a:cubicBezTo>
                  <a:close/>
                  <a:moveTo>
                    <a:pt x="38529" y="31183"/>
                  </a:moveTo>
                  <a:cubicBezTo>
                    <a:pt x="38505" y="31207"/>
                    <a:pt x="38493" y="31243"/>
                    <a:pt x="38457" y="31266"/>
                  </a:cubicBezTo>
                  <a:cubicBezTo>
                    <a:pt x="38981" y="31766"/>
                    <a:pt x="39481" y="32255"/>
                    <a:pt x="40005" y="32743"/>
                  </a:cubicBezTo>
                  <a:cubicBezTo>
                    <a:pt x="40041" y="32719"/>
                    <a:pt x="40065" y="32683"/>
                    <a:pt x="40077" y="32647"/>
                  </a:cubicBezTo>
                  <a:cubicBezTo>
                    <a:pt x="39565" y="32147"/>
                    <a:pt x="39053" y="31659"/>
                    <a:pt x="38529" y="31183"/>
                  </a:cubicBezTo>
                  <a:close/>
                  <a:moveTo>
                    <a:pt x="38207" y="32040"/>
                  </a:moveTo>
                  <a:cubicBezTo>
                    <a:pt x="38231" y="32016"/>
                    <a:pt x="38267" y="31981"/>
                    <a:pt x="38291" y="31945"/>
                  </a:cubicBezTo>
                  <a:cubicBezTo>
                    <a:pt x="37791" y="31481"/>
                    <a:pt x="37279" y="31028"/>
                    <a:pt x="36779" y="30576"/>
                  </a:cubicBezTo>
                  <a:cubicBezTo>
                    <a:pt x="36743" y="30600"/>
                    <a:pt x="36731" y="30635"/>
                    <a:pt x="36707" y="30659"/>
                  </a:cubicBezTo>
                  <a:cubicBezTo>
                    <a:pt x="37219" y="31076"/>
                    <a:pt x="37636" y="31647"/>
                    <a:pt x="38207" y="32040"/>
                  </a:cubicBezTo>
                  <a:close/>
                  <a:moveTo>
                    <a:pt x="63830" y="24599"/>
                  </a:moveTo>
                  <a:cubicBezTo>
                    <a:pt x="64544" y="24563"/>
                    <a:pt x="65258" y="24504"/>
                    <a:pt x="65973" y="24456"/>
                  </a:cubicBezTo>
                  <a:lnTo>
                    <a:pt x="65973" y="24361"/>
                  </a:lnTo>
                  <a:cubicBezTo>
                    <a:pt x="65258" y="24456"/>
                    <a:pt x="64520" y="24242"/>
                    <a:pt x="63830" y="24599"/>
                  </a:cubicBezTo>
                  <a:close/>
                  <a:moveTo>
                    <a:pt x="65139" y="24063"/>
                  </a:moveTo>
                  <a:lnTo>
                    <a:pt x="67080" y="24063"/>
                  </a:lnTo>
                  <a:lnTo>
                    <a:pt x="67080" y="23980"/>
                  </a:lnTo>
                  <a:cubicBezTo>
                    <a:pt x="66437" y="24051"/>
                    <a:pt x="65794" y="23789"/>
                    <a:pt x="65139" y="24063"/>
                  </a:cubicBezTo>
                  <a:close/>
                  <a:moveTo>
                    <a:pt x="84642" y="15693"/>
                  </a:moveTo>
                  <a:cubicBezTo>
                    <a:pt x="84654" y="15717"/>
                    <a:pt x="84654" y="15753"/>
                    <a:pt x="84666" y="15764"/>
                  </a:cubicBezTo>
                  <a:cubicBezTo>
                    <a:pt x="85582" y="15479"/>
                    <a:pt x="86487" y="15181"/>
                    <a:pt x="87380" y="14895"/>
                  </a:cubicBezTo>
                  <a:cubicBezTo>
                    <a:pt x="87368" y="14871"/>
                    <a:pt x="87368" y="14836"/>
                    <a:pt x="87345" y="14812"/>
                  </a:cubicBezTo>
                  <a:cubicBezTo>
                    <a:pt x="86440" y="15110"/>
                    <a:pt x="85535" y="15395"/>
                    <a:pt x="84642" y="15693"/>
                  </a:cubicBezTo>
                  <a:close/>
                  <a:moveTo>
                    <a:pt x="65342" y="33731"/>
                  </a:moveTo>
                  <a:cubicBezTo>
                    <a:pt x="65318" y="33695"/>
                    <a:pt x="65306" y="33671"/>
                    <a:pt x="65306" y="33648"/>
                  </a:cubicBezTo>
                  <a:cubicBezTo>
                    <a:pt x="64651" y="33981"/>
                    <a:pt x="63996" y="34326"/>
                    <a:pt x="63342" y="34648"/>
                  </a:cubicBezTo>
                  <a:cubicBezTo>
                    <a:pt x="63353" y="34695"/>
                    <a:pt x="63389" y="34719"/>
                    <a:pt x="63401" y="34767"/>
                  </a:cubicBezTo>
                  <a:cubicBezTo>
                    <a:pt x="64044" y="34410"/>
                    <a:pt x="64699" y="34064"/>
                    <a:pt x="65342" y="33731"/>
                  </a:cubicBezTo>
                  <a:close/>
                  <a:moveTo>
                    <a:pt x="14300" y="22241"/>
                  </a:moveTo>
                  <a:cubicBezTo>
                    <a:pt x="14288" y="22241"/>
                    <a:pt x="14288" y="22253"/>
                    <a:pt x="14276" y="22253"/>
                  </a:cubicBezTo>
                  <a:lnTo>
                    <a:pt x="15967" y="23765"/>
                  </a:lnTo>
                  <a:lnTo>
                    <a:pt x="15907" y="23825"/>
                  </a:lnTo>
                  <a:cubicBezTo>
                    <a:pt x="15359" y="23289"/>
                    <a:pt x="14835" y="22753"/>
                    <a:pt x="14300" y="22241"/>
                  </a:cubicBezTo>
                  <a:close/>
                  <a:moveTo>
                    <a:pt x="59103" y="27016"/>
                  </a:moveTo>
                  <a:lnTo>
                    <a:pt x="59103" y="26909"/>
                  </a:lnTo>
                  <a:lnTo>
                    <a:pt x="57269" y="26909"/>
                  </a:lnTo>
                  <a:cubicBezTo>
                    <a:pt x="57877" y="26921"/>
                    <a:pt x="58496" y="27206"/>
                    <a:pt x="59103" y="27016"/>
                  </a:cubicBezTo>
                  <a:close/>
                  <a:moveTo>
                    <a:pt x="62008" y="25289"/>
                  </a:moveTo>
                  <a:cubicBezTo>
                    <a:pt x="63377" y="25468"/>
                    <a:pt x="63377" y="25468"/>
                    <a:pt x="63734" y="25218"/>
                  </a:cubicBezTo>
                  <a:cubicBezTo>
                    <a:pt x="63139" y="25242"/>
                    <a:pt x="62568" y="25278"/>
                    <a:pt x="62008" y="25289"/>
                  </a:cubicBezTo>
                  <a:close/>
                  <a:moveTo>
                    <a:pt x="47006" y="30731"/>
                  </a:moveTo>
                  <a:cubicBezTo>
                    <a:pt x="46982" y="30778"/>
                    <a:pt x="46970" y="30814"/>
                    <a:pt x="46970" y="30850"/>
                  </a:cubicBezTo>
                  <a:cubicBezTo>
                    <a:pt x="47387" y="31028"/>
                    <a:pt x="47804" y="31231"/>
                    <a:pt x="48232" y="31409"/>
                  </a:cubicBezTo>
                  <a:cubicBezTo>
                    <a:pt x="48256" y="31362"/>
                    <a:pt x="48268" y="31314"/>
                    <a:pt x="48292" y="31266"/>
                  </a:cubicBezTo>
                  <a:cubicBezTo>
                    <a:pt x="47851" y="31112"/>
                    <a:pt x="47482" y="30778"/>
                    <a:pt x="47006" y="30731"/>
                  </a:cubicBezTo>
                  <a:close/>
                  <a:moveTo>
                    <a:pt x="56555" y="13514"/>
                  </a:moveTo>
                  <a:cubicBezTo>
                    <a:pt x="56555" y="13538"/>
                    <a:pt x="56555" y="13586"/>
                    <a:pt x="56567" y="13621"/>
                  </a:cubicBezTo>
                  <a:cubicBezTo>
                    <a:pt x="57246" y="13490"/>
                    <a:pt x="57912" y="13371"/>
                    <a:pt x="58579" y="13228"/>
                  </a:cubicBezTo>
                  <a:cubicBezTo>
                    <a:pt x="58579" y="13181"/>
                    <a:pt x="58567" y="13157"/>
                    <a:pt x="58567" y="13109"/>
                  </a:cubicBezTo>
                  <a:cubicBezTo>
                    <a:pt x="57877" y="13264"/>
                    <a:pt x="57222" y="13383"/>
                    <a:pt x="56555" y="13514"/>
                  </a:cubicBezTo>
                  <a:close/>
                  <a:moveTo>
                    <a:pt x="16252" y="22908"/>
                  </a:moveTo>
                  <a:lnTo>
                    <a:pt x="16181" y="22980"/>
                  </a:lnTo>
                  <a:cubicBezTo>
                    <a:pt x="16729" y="23503"/>
                    <a:pt x="17276" y="24039"/>
                    <a:pt x="17836" y="24563"/>
                  </a:cubicBezTo>
                  <a:lnTo>
                    <a:pt x="17907" y="24480"/>
                  </a:lnTo>
                  <a:cubicBezTo>
                    <a:pt x="17360" y="23968"/>
                    <a:pt x="16800" y="23432"/>
                    <a:pt x="16252" y="22908"/>
                  </a:cubicBezTo>
                  <a:close/>
                  <a:moveTo>
                    <a:pt x="46173" y="32147"/>
                  </a:moveTo>
                  <a:cubicBezTo>
                    <a:pt x="46185" y="32100"/>
                    <a:pt x="46197" y="32052"/>
                    <a:pt x="46208" y="32028"/>
                  </a:cubicBezTo>
                  <a:cubicBezTo>
                    <a:pt x="45756" y="31838"/>
                    <a:pt x="45304" y="31659"/>
                    <a:pt x="44839" y="31457"/>
                  </a:cubicBezTo>
                  <a:cubicBezTo>
                    <a:pt x="44827" y="31504"/>
                    <a:pt x="44815" y="31540"/>
                    <a:pt x="44803" y="31588"/>
                  </a:cubicBezTo>
                  <a:cubicBezTo>
                    <a:pt x="45256" y="31731"/>
                    <a:pt x="45649" y="32088"/>
                    <a:pt x="46173" y="32147"/>
                  </a:cubicBezTo>
                  <a:close/>
                  <a:moveTo>
                    <a:pt x="45958" y="31064"/>
                  </a:moveTo>
                  <a:cubicBezTo>
                    <a:pt x="45946" y="31112"/>
                    <a:pt x="45911" y="31147"/>
                    <a:pt x="45899" y="31207"/>
                  </a:cubicBezTo>
                  <a:cubicBezTo>
                    <a:pt x="46351" y="31385"/>
                    <a:pt x="46792" y="31588"/>
                    <a:pt x="47220" y="31766"/>
                  </a:cubicBezTo>
                  <a:cubicBezTo>
                    <a:pt x="47244" y="31719"/>
                    <a:pt x="47256" y="31671"/>
                    <a:pt x="47268" y="31647"/>
                  </a:cubicBezTo>
                  <a:cubicBezTo>
                    <a:pt x="46839" y="31445"/>
                    <a:pt x="46411" y="31254"/>
                    <a:pt x="45958" y="31064"/>
                  </a:cubicBezTo>
                  <a:close/>
                  <a:moveTo>
                    <a:pt x="10454" y="37636"/>
                  </a:moveTo>
                  <a:cubicBezTo>
                    <a:pt x="10418" y="37660"/>
                    <a:pt x="10406" y="37672"/>
                    <a:pt x="10371" y="37696"/>
                  </a:cubicBezTo>
                  <a:cubicBezTo>
                    <a:pt x="10811" y="38267"/>
                    <a:pt x="11240" y="38827"/>
                    <a:pt x="11656" y="39398"/>
                  </a:cubicBezTo>
                  <a:cubicBezTo>
                    <a:pt x="11680" y="39374"/>
                    <a:pt x="11704" y="39363"/>
                    <a:pt x="11728" y="39339"/>
                  </a:cubicBezTo>
                  <a:cubicBezTo>
                    <a:pt x="11311" y="38767"/>
                    <a:pt x="10883" y="38208"/>
                    <a:pt x="10454" y="37636"/>
                  </a:cubicBezTo>
                  <a:close/>
                  <a:moveTo>
                    <a:pt x="60710" y="34981"/>
                  </a:moveTo>
                  <a:cubicBezTo>
                    <a:pt x="60698" y="34945"/>
                    <a:pt x="60675" y="34933"/>
                    <a:pt x="60663" y="34898"/>
                  </a:cubicBezTo>
                  <a:cubicBezTo>
                    <a:pt x="60365" y="35136"/>
                    <a:pt x="59782" y="34933"/>
                    <a:pt x="59686" y="35541"/>
                  </a:cubicBezTo>
                  <a:cubicBezTo>
                    <a:pt x="60020" y="35362"/>
                    <a:pt x="60365" y="35172"/>
                    <a:pt x="60710" y="34981"/>
                  </a:cubicBezTo>
                  <a:close/>
                  <a:moveTo>
                    <a:pt x="11466" y="24111"/>
                  </a:moveTo>
                  <a:cubicBezTo>
                    <a:pt x="11192" y="23527"/>
                    <a:pt x="10835" y="23015"/>
                    <a:pt x="10490" y="22491"/>
                  </a:cubicBezTo>
                  <a:cubicBezTo>
                    <a:pt x="10466" y="22515"/>
                    <a:pt x="10418" y="22539"/>
                    <a:pt x="10394" y="22563"/>
                  </a:cubicBezTo>
                  <a:cubicBezTo>
                    <a:pt x="10752" y="23075"/>
                    <a:pt x="11109" y="23587"/>
                    <a:pt x="11466" y="24111"/>
                  </a:cubicBezTo>
                  <a:close/>
                  <a:moveTo>
                    <a:pt x="72259" y="21658"/>
                  </a:moveTo>
                  <a:cubicBezTo>
                    <a:pt x="72736" y="21670"/>
                    <a:pt x="73236" y="21849"/>
                    <a:pt x="73736" y="21658"/>
                  </a:cubicBezTo>
                  <a:close/>
                  <a:moveTo>
                    <a:pt x="73914" y="21027"/>
                  </a:moveTo>
                  <a:lnTo>
                    <a:pt x="73914" y="21110"/>
                  </a:lnTo>
                  <a:lnTo>
                    <a:pt x="75295" y="21110"/>
                  </a:lnTo>
                  <a:lnTo>
                    <a:pt x="75295" y="21027"/>
                  </a:lnTo>
                  <a:close/>
                  <a:moveTo>
                    <a:pt x="60794" y="25551"/>
                  </a:moveTo>
                  <a:lnTo>
                    <a:pt x="60794" y="25694"/>
                  </a:lnTo>
                  <a:lnTo>
                    <a:pt x="62437" y="25694"/>
                  </a:lnTo>
                  <a:lnTo>
                    <a:pt x="62437" y="25659"/>
                  </a:lnTo>
                  <a:cubicBezTo>
                    <a:pt x="61901" y="25635"/>
                    <a:pt x="61353" y="25599"/>
                    <a:pt x="60794" y="25551"/>
                  </a:cubicBezTo>
                  <a:close/>
                  <a:moveTo>
                    <a:pt x="48733" y="31207"/>
                  </a:moveTo>
                  <a:cubicBezTo>
                    <a:pt x="48744" y="31171"/>
                    <a:pt x="48756" y="31123"/>
                    <a:pt x="48792" y="31076"/>
                  </a:cubicBezTo>
                  <a:cubicBezTo>
                    <a:pt x="48387" y="30885"/>
                    <a:pt x="47994" y="30671"/>
                    <a:pt x="47578" y="30528"/>
                  </a:cubicBezTo>
                  <a:cubicBezTo>
                    <a:pt x="47566" y="30576"/>
                    <a:pt x="47554" y="30600"/>
                    <a:pt x="47542" y="30647"/>
                  </a:cubicBezTo>
                  <a:cubicBezTo>
                    <a:pt x="47923" y="30838"/>
                    <a:pt x="48328" y="31028"/>
                    <a:pt x="48733" y="31207"/>
                  </a:cubicBezTo>
                  <a:close/>
                  <a:moveTo>
                    <a:pt x="8573" y="44935"/>
                  </a:moveTo>
                  <a:cubicBezTo>
                    <a:pt x="8263" y="44637"/>
                    <a:pt x="7477" y="44423"/>
                    <a:pt x="7239" y="44554"/>
                  </a:cubicBezTo>
                  <a:cubicBezTo>
                    <a:pt x="7716" y="44697"/>
                    <a:pt x="8144" y="44816"/>
                    <a:pt x="8573" y="44935"/>
                  </a:cubicBezTo>
                  <a:close/>
                  <a:moveTo>
                    <a:pt x="80796" y="19039"/>
                  </a:moveTo>
                  <a:cubicBezTo>
                    <a:pt x="80796" y="19003"/>
                    <a:pt x="80784" y="18967"/>
                    <a:pt x="80784" y="18931"/>
                  </a:cubicBezTo>
                  <a:cubicBezTo>
                    <a:pt x="80225" y="18967"/>
                    <a:pt x="79653" y="19003"/>
                    <a:pt x="79189" y="19039"/>
                  </a:cubicBezTo>
                  <a:close/>
                  <a:moveTo>
                    <a:pt x="68806" y="23325"/>
                  </a:moveTo>
                  <a:cubicBezTo>
                    <a:pt x="68806" y="23313"/>
                    <a:pt x="68806" y="23289"/>
                    <a:pt x="68818" y="23277"/>
                  </a:cubicBezTo>
                  <a:lnTo>
                    <a:pt x="67461" y="23277"/>
                  </a:lnTo>
                  <a:lnTo>
                    <a:pt x="67461" y="23325"/>
                  </a:lnTo>
                  <a:close/>
                  <a:moveTo>
                    <a:pt x="48137" y="30314"/>
                  </a:moveTo>
                  <a:cubicBezTo>
                    <a:pt x="48113" y="30361"/>
                    <a:pt x="48102" y="30397"/>
                    <a:pt x="48090" y="30433"/>
                  </a:cubicBezTo>
                  <a:cubicBezTo>
                    <a:pt x="48506" y="30611"/>
                    <a:pt x="48911" y="30814"/>
                    <a:pt x="49328" y="30992"/>
                  </a:cubicBezTo>
                  <a:cubicBezTo>
                    <a:pt x="49340" y="30945"/>
                    <a:pt x="49352" y="30897"/>
                    <a:pt x="49387" y="30873"/>
                  </a:cubicBezTo>
                  <a:cubicBezTo>
                    <a:pt x="48971" y="30671"/>
                    <a:pt x="48554" y="30492"/>
                    <a:pt x="48137" y="30314"/>
                  </a:cubicBezTo>
                  <a:close/>
                  <a:moveTo>
                    <a:pt x="60341" y="14800"/>
                  </a:moveTo>
                  <a:cubicBezTo>
                    <a:pt x="60341" y="14836"/>
                    <a:pt x="60353" y="14883"/>
                    <a:pt x="60353" y="14931"/>
                  </a:cubicBezTo>
                  <a:cubicBezTo>
                    <a:pt x="60853" y="14824"/>
                    <a:pt x="61377" y="14717"/>
                    <a:pt x="61889" y="14633"/>
                  </a:cubicBezTo>
                  <a:cubicBezTo>
                    <a:pt x="61889" y="14598"/>
                    <a:pt x="61889" y="14586"/>
                    <a:pt x="61865" y="14562"/>
                  </a:cubicBezTo>
                  <a:cubicBezTo>
                    <a:pt x="61365" y="14633"/>
                    <a:pt x="60841" y="14705"/>
                    <a:pt x="60341" y="14800"/>
                  </a:cubicBezTo>
                  <a:close/>
                  <a:moveTo>
                    <a:pt x="17848" y="39089"/>
                  </a:moveTo>
                  <a:cubicBezTo>
                    <a:pt x="17836" y="39113"/>
                    <a:pt x="17812" y="39148"/>
                    <a:pt x="17812" y="39172"/>
                  </a:cubicBezTo>
                  <a:cubicBezTo>
                    <a:pt x="18348" y="39363"/>
                    <a:pt x="18872" y="39565"/>
                    <a:pt x="19407" y="39744"/>
                  </a:cubicBezTo>
                  <a:cubicBezTo>
                    <a:pt x="19419" y="39708"/>
                    <a:pt x="19419" y="39684"/>
                    <a:pt x="19443" y="39648"/>
                  </a:cubicBezTo>
                  <a:cubicBezTo>
                    <a:pt x="18895" y="39470"/>
                    <a:pt x="18372" y="39279"/>
                    <a:pt x="17848" y="39089"/>
                  </a:cubicBezTo>
                  <a:close/>
                  <a:moveTo>
                    <a:pt x="15550" y="37660"/>
                  </a:moveTo>
                  <a:cubicBezTo>
                    <a:pt x="15574" y="37612"/>
                    <a:pt x="15586" y="37565"/>
                    <a:pt x="15586" y="37541"/>
                  </a:cubicBezTo>
                  <a:cubicBezTo>
                    <a:pt x="15074" y="37386"/>
                    <a:pt x="14585" y="37219"/>
                    <a:pt x="14085" y="37077"/>
                  </a:cubicBezTo>
                  <a:cubicBezTo>
                    <a:pt x="14062" y="37100"/>
                    <a:pt x="14062" y="37136"/>
                    <a:pt x="14050" y="37160"/>
                  </a:cubicBezTo>
                  <a:cubicBezTo>
                    <a:pt x="14562" y="37327"/>
                    <a:pt x="15062" y="37493"/>
                    <a:pt x="15550" y="37660"/>
                  </a:cubicBezTo>
                  <a:close/>
                  <a:moveTo>
                    <a:pt x="21015" y="40779"/>
                  </a:moveTo>
                  <a:cubicBezTo>
                    <a:pt x="21003" y="40791"/>
                    <a:pt x="20979" y="40827"/>
                    <a:pt x="20967" y="40839"/>
                  </a:cubicBezTo>
                  <a:cubicBezTo>
                    <a:pt x="21539" y="41065"/>
                    <a:pt x="22122" y="41279"/>
                    <a:pt x="22682" y="41506"/>
                  </a:cubicBezTo>
                  <a:cubicBezTo>
                    <a:pt x="22694" y="41482"/>
                    <a:pt x="22717" y="41446"/>
                    <a:pt x="22729" y="41410"/>
                  </a:cubicBezTo>
                  <a:cubicBezTo>
                    <a:pt x="22146" y="41196"/>
                    <a:pt x="21574" y="40994"/>
                    <a:pt x="21015" y="40779"/>
                  </a:cubicBezTo>
                  <a:close/>
                  <a:moveTo>
                    <a:pt x="2739" y="30076"/>
                  </a:moveTo>
                  <a:cubicBezTo>
                    <a:pt x="2667" y="30219"/>
                    <a:pt x="2620" y="30314"/>
                    <a:pt x="2560" y="30433"/>
                  </a:cubicBezTo>
                  <a:cubicBezTo>
                    <a:pt x="2858" y="30469"/>
                    <a:pt x="3108" y="30492"/>
                    <a:pt x="3370" y="30528"/>
                  </a:cubicBezTo>
                  <a:cubicBezTo>
                    <a:pt x="3382" y="30516"/>
                    <a:pt x="3382" y="30492"/>
                    <a:pt x="3394" y="30469"/>
                  </a:cubicBezTo>
                  <a:cubicBezTo>
                    <a:pt x="3191" y="30350"/>
                    <a:pt x="2989" y="30219"/>
                    <a:pt x="2739" y="30076"/>
                  </a:cubicBezTo>
                  <a:close/>
                  <a:moveTo>
                    <a:pt x="50721" y="30433"/>
                  </a:moveTo>
                  <a:cubicBezTo>
                    <a:pt x="50733" y="30397"/>
                    <a:pt x="50769" y="30338"/>
                    <a:pt x="50792" y="30290"/>
                  </a:cubicBezTo>
                  <a:cubicBezTo>
                    <a:pt x="50423" y="30123"/>
                    <a:pt x="50042" y="29957"/>
                    <a:pt x="49661" y="29814"/>
                  </a:cubicBezTo>
                  <a:cubicBezTo>
                    <a:pt x="49649" y="29838"/>
                    <a:pt x="49649" y="29861"/>
                    <a:pt x="49637" y="29885"/>
                  </a:cubicBezTo>
                  <a:cubicBezTo>
                    <a:pt x="49995" y="30064"/>
                    <a:pt x="50364" y="30254"/>
                    <a:pt x="50721" y="30433"/>
                  </a:cubicBezTo>
                  <a:close/>
                  <a:moveTo>
                    <a:pt x="61056" y="35422"/>
                  </a:moveTo>
                  <a:cubicBezTo>
                    <a:pt x="61067" y="35457"/>
                    <a:pt x="61079" y="35481"/>
                    <a:pt x="61115" y="35517"/>
                  </a:cubicBezTo>
                  <a:cubicBezTo>
                    <a:pt x="61567" y="35314"/>
                    <a:pt x="62020" y="35136"/>
                    <a:pt x="62484" y="34945"/>
                  </a:cubicBezTo>
                  <a:cubicBezTo>
                    <a:pt x="62460" y="34922"/>
                    <a:pt x="62449" y="34874"/>
                    <a:pt x="62437" y="34838"/>
                  </a:cubicBezTo>
                  <a:close/>
                  <a:moveTo>
                    <a:pt x="43172" y="32040"/>
                  </a:moveTo>
                  <a:cubicBezTo>
                    <a:pt x="43160" y="32076"/>
                    <a:pt x="43137" y="32100"/>
                    <a:pt x="43113" y="32135"/>
                  </a:cubicBezTo>
                  <a:cubicBezTo>
                    <a:pt x="43553" y="32326"/>
                    <a:pt x="43982" y="32516"/>
                    <a:pt x="44399" y="32731"/>
                  </a:cubicBezTo>
                  <a:cubicBezTo>
                    <a:pt x="44411" y="32695"/>
                    <a:pt x="44422" y="32659"/>
                    <a:pt x="44446" y="32624"/>
                  </a:cubicBezTo>
                  <a:cubicBezTo>
                    <a:pt x="44030" y="32421"/>
                    <a:pt x="43589" y="32219"/>
                    <a:pt x="43172" y="32040"/>
                  </a:cubicBezTo>
                  <a:close/>
                  <a:moveTo>
                    <a:pt x="53436" y="28337"/>
                  </a:moveTo>
                  <a:cubicBezTo>
                    <a:pt x="53436" y="28373"/>
                    <a:pt x="53436" y="28397"/>
                    <a:pt x="53412" y="28433"/>
                  </a:cubicBezTo>
                  <a:cubicBezTo>
                    <a:pt x="53936" y="28504"/>
                    <a:pt x="54436" y="28576"/>
                    <a:pt x="54960" y="28671"/>
                  </a:cubicBezTo>
                  <a:cubicBezTo>
                    <a:pt x="54960" y="28635"/>
                    <a:pt x="54983" y="28611"/>
                    <a:pt x="54983" y="28564"/>
                  </a:cubicBezTo>
                  <a:cubicBezTo>
                    <a:pt x="54459" y="28468"/>
                    <a:pt x="53936" y="28409"/>
                    <a:pt x="53436" y="28337"/>
                  </a:cubicBezTo>
                  <a:close/>
                  <a:moveTo>
                    <a:pt x="19348" y="54472"/>
                  </a:moveTo>
                  <a:cubicBezTo>
                    <a:pt x="19348" y="54507"/>
                    <a:pt x="19360" y="54531"/>
                    <a:pt x="19360" y="54567"/>
                  </a:cubicBezTo>
                  <a:cubicBezTo>
                    <a:pt x="19884" y="54483"/>
                    <a:pt x="20408" y="54424"/>
                    <a:pt x="20931" y="54353"/>
                  </a:cubicBezTo>
                  <a:cubicBezTo>
                    <a:pt x="20931" y="54329"/>
                    <a:pt x="20908" y="54281"/>
                    <a:pt x="20908" y="54245"/>
                  </a:cubicBezTo>
                  <a:cubicBezTo>
                    <a:pt x="20384" y="54341"/>
                    <a:pt x="19872" y="54400"/>
                    <a:pt x="19348" y="54472"/>
                  </a:cubicBezTo>
                  <a:close/>
                  <a:moveTo>
                    <a:pt x="19741" y="48376"/>
                  </a:moveTo>
                  <a:cubicBezTo>
                    <a:pt x="19812" y="47995"/>
                    <a:pt x="19574" y="47852"/>
                    <a:pt x="19443" y="47661"/>
                  </a:cubicBezTo>
                  <a:cubicBezTo>
                    <a:pt x="19407" y="47614"/>
                    <a:pt x="19288" y="47625"/>
                    <a:pt x="19146" y="47602"/>
                  </a:cubicBezTo>
                  <a:cubicBezTo>
                    <a:pt x="19360" y="47876"/>
                    <a:pt x="19527" y="48090"/>
                    <a:pt x="19741" y="48376"/>
                  </a:cubicBezTo>
                  <a:close/>
                  <a:moveTo>
                    <a:pt x="16669" y="38291"/>
                  </a:moveTo>
                  <a:cubicBezTo>
                    <a:pt x="16681" y="38267"/>
                    <a:pt x="16705" y="38220"/>
                    <a:pt x="16717" y="38196"/>
                  </a:cubicBezTo>
                  <a:cubicBezTo>
                    <a:pt x="16264" y="38053"/>
                    <a:pt x="15800" y="37910"/>
                    <a:pt x="15359" y="37779"/>
                  </a:cubicBezTo>
                  <a:cubicBezTo>
                    <a:pt x="15347" y="37803"/>
                    <a:pt x="15347" y="37839"/>
                    <a:pt x="15324" y="37862"/>
                  </a:cubicBezTo>
                  <a:cubicBezTo>
                    <a:pt x="15776" y="37993"/>
                    <a:pt x="16217" y="38148"/>
                    <a:pt x="16669" y="38291"/>
                  </a:cubicBezTo>
                  <a:close/>
                  <a:moveTo>
                    <a:pt x="55614" y="48102"/>
                  </a:moveTo>
                  <a:cubicBezTo>
                    <a:pt x="55317" y="48137"/>
                    <a:pt x="55043" y="48161"/>
                    <a:pt x="54745" y="48197"/>
                  </a:cubicBezTo>
                  <a:cubicBezTo>
                    <a:pt x="54829" y="48399"/>
                    <a:pt x="55281" y="48387"/>
                    <a:pt x="55614" y="48102"/>
                  </a:cubicBezTo>
                  <a:close/>
                  <a:moveTo>
                    <a:pt x="43160" y="33040"/>
                  </a:moveTo>
                  <a:cubicBezTo>
                    <a:pt x="43172" y="32993"/>
                    <a:pt x="43196" y="32945"/>
                    <a:pt x="43220" y="32909"/>
                  </a:cubicBezTo>
                  <a:cubicBezTo>
                    <a:pt x="42851" y="32731"/>
                    <a:pt x="42482" y="32564"/>
                    <a:pt x="42101" y="32386"/>
                  </a:cubicBezTo>
                  <a:cubicBezTo>
                    <a:pt x="42089" y="32421"/>
                    <a:pt x="42077" y="32457"/>
                    <a:pt x="42065" y="32493"/>
                  </a:cubicBezTo>
                  <a:cubicBezTo>
                    <a:pt x="42434" y="32683"/>
                    <a:pt x="42803" y="32862"/>
                    <a:pt x="43160" y="33040"/>
                  </a:cubicBezTo>
                  <a:close/>
                  <a:moveTo>
                    <a:pt x="54757" y="27802"/>
                  </a:moveTo>
                  <a:lnTo>
                    <a:pt x="54757" y="27921"/>
                  </a:lnTo>
                  <a:lnTo>
                    <a:pt x="56138" y="28016"/>
                  </a:lnTo>
                  <a:lnTo>
                    <a:pt x="56138" y="27968"/>
                  </a:lnTo>
                  <a:cubicBezTo>
                    <a:pt x="55674" y="27909"/>
                    <a:pt x="55221" y="27861"/>
                    <a:pt x="54757" y="27802"/>
                  </a:cubicBezTo>
                  <a:close/>
                  <a:moveTo>
                    <a:pt x="19003" y="50459"/>
                  </a:moveTo>
                  <a:cubicBezTo>
                    <a:pt x="19038" y="50423"/>
                    <a:pt x="19086" y="50400"/>
                    <a:pt x="19110" y="50364"/>
                  </a:cubicBezTo>
                  <a:cubicBezTo>
                    <a:pt x="18872" y="50054"/>
                    <a:pt x="18634" y="49757"/>
                    <a:pt x="18395" y="49435"/>
                  </a:cubicBezTo>
                  <a:cubicBezTo>
                    <a:pt x="18384" y="49459"/>
                    <a:pt x="18348" y="49471"/>
                    <a:pt x="18336" y="49483"/>
                  </a:cubicBezTo>
                  <a:cubicBezTo>
                    <a:pt x="18562" y="49816"/>
                    <a:pt x="18788" y="50138"/>
                    <a:pt x="19003" y="50459"/>
                  </a:cubicBezTo>
                  <a:close/>
                  <a:moveTo>
                    <a:pt x="34040" y="62282"/>
                  </a:moveTo>
                  <a:cubicBezTo>
                    <a:pt x="34052" y="62282"/>
                    <a:pt x="34064" y="62270"/>
                    <a:pt x="34076" y="62270"/>
                  </a:cubicBezTo>
                  <a:lnTo>
                    <a:pt x="34076" y="60425"/>
                  </a:lnTo>
                  <a:lnTo>
                    <a:pt x="34040" y="60425"/>
                  </a:lnTo>
                  <a:close/>
                  <a:moveTo>
                    <a:pt x="46494" y="30897"/>
                  </a:moveTo>
                  <a:cubicBezTo>
                    <a:pt x="46482" y="30933"/>
                    <a:pt x="46470" y="30957"/>
                    <a:pt x="46447" y="31004"/>
                  </a:cubicBezTo>
                  <a:cubicBezTo>
                    <a:pt x="46863" y="31183"/>
                    <a:pt x="47268" y="31362"/>
                    <a:pt x="47685" y="31552"/>
                  </a:cubicBezTo>
                  <a:cubicBezTo>
                    <a:pt x="47697" y="31528"/>
                    <a:pt x="47697" y="31493"/>
                    <a:pt x="47721" y="31481"/>
                  </a:cubicBezTo>
                  <a:cubicBezTo>
                    <a:pt x="47316" y="31290"/>
                    <a:pt x="46911" y="31088"/>
                    <a:pt x="46494" y="30897"/>
                  </a:cubicBezTo>
                  <a:close/>
                  <a:moveTo>
                    <a:pt x="3394" y="34207"/>
                  </a:moveTo>
                  <a:cubicBezTo>
                    <a:pt x="3346" y="34445"/>
                    <a:pt x="3310" y="34636"/>
                    <a:pt x="3274" y="34838"/>
                  </a:cubicBezTo>
                  <a:cubicBezTo>
                    <a:pt x="3215" y="35231"/>
                    <a:pt x="3215" y="35231"/>
                    <a:pt x="3394" y="35350"/>
                  </a:cubicBezTo>
                  <a:close/>
                  <a:moveTo>
                    <a:pt x="4751" y="40196"/>
                  </a:moveTo>
                  <a:cubicBezTo>
                    <a:pt x="5013" y="40232"/>
                    <a:pt x="5227" y="40244"/>
                    <a:pt x="5489" y="40256"/>
                  </a:cubicBezTo>
                  <a:cubicBezTo>
                    <a:pt x="5358" y="40077"/>
                    <a:pt x="5275" y="39982"/>
                    <a:pt x="5179" y="39863"/>
                  </a:cubicBezTo>
                  <a:cubicBezTo>
                    <a:pt x="5037" y="39982"/>
                    <a:pt x="4929" y="40065"/>
                    <a:pt x="4751" y="40196"/>
                  </a:cubicBezTo>
                  <a:close/>
                  <a:moveTo>
                    <a:pt x="48649" y="30159"/>
                  </a:moveTo>
                  <a:cubicBezTo>
                    <a:pt x="48637" y="30183"/>
                    <a:pt x="48625" y="30195"/>
                    <a:pt x="48613" y="30230"/>
                  </a:cubicBezTo>
                  <a:cubicBezTo>
                    <a:pt x="49030" y="30409"/>
                    <a:pt x="49447" y="30588"/>
                    <a:pt x="49864" y="30754"/>
                  </a:cubicBezTo>
                  <a:cubicBezTo>
                    <a:pt x="49876" y="30719"/>
                    <a:pt x="49887" y="30695"/>
                    <a:pt x="49887" y="30659"/>
                  </a:cubicBezTo>
                  <a:cubicBezTo>
                    <a:pt x="49471" y="30492"/>
                    <a:pt x="49054" y="30338"/>
                    <a:pt x="48649" y="30159"/>
                  </a:cubicBezTo>
                  <a:close/>
                  <a:moveTo>
                    <a:pt x="12609" y="36207"/>
                  </a:moveTo>
                  <a:cubicBezTo>
                    <a:pt x="12621" y="36184"/>
                    <a:pt x="12621" y="36148"/>
                    <a:pt x="12633" y="36112"/>
                  </a:cubicBezTo>
                  <a:lnTo>
                    <a:pt x="11526" y="35755"/>
                  </a:lnTo>
                  <a:cubicBezTo>
                    <a:pt x="11502" y="35779"/>
                    <a:pt x="11502" y="35815"/>
                    <a:pt x="11490" y="35850"/>
                  </a:cubicBezTo>
                  <a:close/>
                  <a:moveTo>
                    <a:pt x="3203" y="33278"/>
                  </a:moveTo>
                  <a:cubicBezTo>
                    <a:pt x="3144" y="33278"/>
                    <a:pt x="3096" y="33267"/>
                    <a:pt x="3036" y="33267"/>
                  </a:cubicBezTo>
                  <a:cubicBezTo>
                    <a:pt x="3013" y="33612"/>
                    <a:pt x="2965" y="33969"/>
                    <a:pt x="2929" y="34302"/>
                  </a:cubicBezTo>
                  <a:lnTo>
                    <a:pt x="2989" y="34302"/>
                  </a:lnTo>
                  <a:cubicBezTo>
                    <a:pt x="3048" y="33981"/>
                    <a:pt x="3132" y="33636"/>
                    <a:pt x="3203" y="33278"/>
                  </a:cubicBezTo>
                  <a:close/>
                  <a:moveTo>
                    <a:pt x="3132" y="32957"/>
                  </a:moveTo>
                  <a:cubicBezTo>
                    <a:pt x="3167" y="32969"/>
                    <a:pt x="3215" y="32969"/>
                    <a:pt x="3263" y="32981"/>
                  </a:cubicBezTo>
                  <a:cubicBezTo>
                    <a:pt x="3310" y="32636"/>
                    <a:pt x="3346" y="32314"/>
                    <a:pt x="3394" y="31969"/>
                  </a:cubicBezTo>
                  <a:cubicBezTo>
                    <a:pt x="3370" y="31969"/>
                    <a:pt x="3346" y="31969"/>
                    <a:pt x="3322" y="31957"/>
                  </a:cubicBezTo>
                  <a:cubicBezTo>
                    <a:pt x="3263" y="32302"/>
                    <a:pt x="3191" y="32624"/>
                    <a:pt x="3132" y="32957"/>
                  </a:cubicBezTo>
                  <a:close/>
                  <a:moveTo>
                    <a:pt x="79701" y="19420"/>
                  </a:moveTo>
                  <a:lnTo>
                    <a:pt x="79701" y="19396"/>
                  </a:lnTo>
                  <a:lnTo>
                    <a:pt x="78177" y="19396"/>
                  </a:lnTo>
                  <a:lnTo>
                    <a:pt x="78177" y="19420"/>
                  </a:lnTo>
                  <a:close/>
                  <a:moveTo>
                    <a:pt x="40339" y="41958"/>
                  </a:moveTo>
                  <a:cubicBezTo>
                    <a:pt x="40315" y="41922"/>
                    <a:pt x="40315" y="41910"/>
                    <a:pt x="40303" y="41875"/>
                  </a:cubicBezTo>
                  <a:cubicBezTo>
                    <a:pt x="39910" y="42041"/>
                    <a:pt x="39541" y="42220"/>
                    <a:pt x="39160" y="42387"/>
                  </a:cubicBezTo>
                  <a:lnTo>
                    <a:pt x="39196" y="42470"/>
                  </a:lnTo>
                  <a:cubicBezTo>
                    <a:pt x="39577" y="42303"/>
                    <a:pt x="39958" y="42137"/>
                    <a:pt x="40339" y="41958"/>
                  </a:cubicBezTo>
                  <a:close/>
                  <a:moveTo>
                    <a:pt x="78927" y="19705"/>
                  </a:moveTo>
                  <a:lnTo>
                    <a:pt x="78927" y="19693"/>
                  </a:lnTo>
                  <a:lnTo>
                    <a:pt x="77379" y="19693"/>
                  </a:lnTo>
                  <a:lnTo>
                    <a:pt x="77379" y="19705"/>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2" name="Google Shape;10364;p40">
              <a:extLst>
                <a:ext uri="{FF2B5EF4-FFF2-40B4-BE49-F238E27FC236}">
                  <a16:creationId xmlns:a16="http://schemas.microsoft.com/office/drawing/2014/main" id="{7465FBA0-787F-294F-DBD4-EBB0D556ACD5}"/>
                </a:ext>
              </a:extLst>
            </p:cNvPr>
            <p:cNvSpPr/>
            <p:nvPr/>
          </p:nvSpPr>
          <p:spPr>
            <a:xfrm>
              <a:off x="1903200" y="1561325"/>
              <a:ext cx="1328775" cy="450975"/>
            </a:xfrm>
            <a:custGeom>
              <a:avLst/>
              <a:gdLst/>
              <a:ahLst/>
              <a:cxnLst/>
              <a:rect l="l" t="t" r="r" b="b"/>
              <a:pathLst>
                <a:path w="53151" h="18039" extrusionOk="0">
                  <a:moveTo>
                    <a:pt x="53150" y="108"/>
                  </a:moveTo>
                  <a:cubicBezTo>
                    <a:pt x="52983" y="179"/>
                    <a:pt x="52817" y="275"/>
                    <a:pt x="52638" y="334"/>
                  </a:cubicBezTo>
                  <a:cubicBezTo>
                    <a:pt x="50947" y="953"/>
                    <a:pt x="49233" y="1537"/>
                    <a:pt x="47530" y="2192"/>
                  </a:cubicBezTo>
                  <a:cubicBezTo>
                    <a:pt x="44470" y="3370"/>
                    <a:pt x="41458" y="4704"/>
                    <a:pt x="38351" y="5763"/>
                  </a:cubicBezTo>
                  <a:cubicBezTo>
                    <a:pt x="30528" y="8395"/>
                    <a:pt x="22694" y="11038"/>
                    <a:pt x="14764" y="13336"/>
                  </a:cubicBezTo>
                  <a:cubicBezTo>
                    <a:pt x="10204" y="14657"/>
                    <a:pt x="5727" y="16241"/>
                    <a:pt x="1215" y="17705"/>
                  </a:cubicBezTo>
                  <a:cubicBezTo>
                    <a:pt x="905" y="17801"/>
                    <a:pt x="596" y="17896"/>
                    <a:pt x="298" y="18003"/>
                  </a:cubicBezTo>
                  <a:cubicBezTo>
                    <a:pt x="203" y="18027"/>
                    <a:pt x="120" y="18027"/>
                    <a:pt x="24" y="18039"/>
                  </a:cubicBezTo>
                  <a:cubicBezTo>
                    <a:pt x="12" y="18015"/>
                    <a:pt x="1" y="17967"/>
                    <a:pt x="1" y="17944"/>
                  </a:cubicBezTo>
                  <a:cubicBezTo>
                    <a:pt x="72" y="17896"/>
                    <a:pt x="167" y="17836"/>
                    <a:pt x="239" y="17801"/>
                  </a:cubicBezTo>
                  <a:cubicBezTo>
                    <a:pt x="5346" y="16158"/>
                    <a:pt x="10419" y="14384"/>
                    <a:pt x="15562" y="12848"/>
                  </a:cubicBezTo>
                  <a:cubicBezTo>
                    <a:pt x="24051" y="10324"/>
                    <a:pt x="32457" y="7549"/>
                    <a:pt x="40827" y="4668"/>
                  </a:cubicBezTo>
                  <a:cubicBezTo>
                    <a:pt x="43387" y="3775"/>
                    <a:pt x="45863" y="2644"/>
                    <a:pt x="48399" y="1656"/>
                  </a:cubicBezTo>
                  <a:cubicBezTo>
                    <a:pt x="49888" y="1072"/>
                    <a:pt x="51388" y="584"/>
                    <a:pt x="52888" y="48"/>
                  </a:cubicBezTo>
                  <a:cubicBezTo>
                    <a:pt x="52971" y="25"/>
                    <a:pt x="53055" y="25"/>
                    <a:pt x="53126" y="1"/>
                  </a:cubicBezTo>
                  <a:cubicBezTo>
                    <a:pt x="53114" y="37"/>
                    <a:pt x="53126" y="84"/>
                    <a:pt x="53150" y="10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 name="Google Shape;10365;p40">
              <a:extLst>
                <a:ext uri="{FF2B5EF4-FFF2-40B4-BE49-F238E27FC236}">
                  <a16:creationId xmlns:a16="http://schemas.microsoft.com/office/drawing/2014/main" id="{020A35B6-10BC-00D8-17E0-16DBA11114F2}"/>
                </a:ext>
              </a:extLst>
            </p:cNvPr>
            <p:cNvSpPr/>
            <p:nvPr/>
          </p:nvSpPr>
          <p:spPr>
            <a:xfrm>
              <a:off x="1810025" y="3068950"/>
              <a:ext cx="1001650" cy="317925"/>
            </a:xfrm>
            <a:custGeom>
              <a:avLst/>
              <a:gdLst/>
              <a:ahLst/>
              <a:cxnLst/>
              <a:rect l="l" t="t" r="r" b="b"/>
              <a:pathLst>
                <a:path w="40066" h="12717" extrusionOk="0">
                  <a:moveTo>
                    <a:pt x="40042" y="12717"/>
                  </a:moveTo>
                  <a:cubicBezTo>
                    <a:pt x="39911" y="12705"/>
                    <a:pt x="39768" y="12681"/>
                    <a:pt x="39649" y="12657"/>
                  </a:cubicBezTo>
                  <a:cubicBezTo>
                    <a:pt x="36136" y="11669"/>
                    <a:pt x="32624" y="10645"/>
                    <a:pt x="29100" y="9704"/>
                  </a:cubicBezTo>
                  <a:cubicBezTo>
                    <a:pt x="24980" y="8609"/>
                    <a:pt x="20944" y="7252"/>
                    <a:pt x="16908" y="5883"/>
                  </a:cubicBezTo>
                  <a:cubicBezTo>
                    <a:pt x="11752" y="4132"/>
                    <a:pt x="6585" y="2311"/>
                    <a:pt x="1418" y="537"/>
                  </a:cubicBezTo>
                  <a:cubicBezTo>
                    <a:pt x="1061" y="418"/>
                    <a:pt x="691" y="334"/>
                    <a:pt x="322" y="227"/>
                  </a:cubicBezTo>
                  <a:cubicBezTo>
                    <a:pt x="215" y="203"/>
                    <a:pt x="108" y="156"/>
                    <a:pt x="1" y="120"/>
                  </a:cubicBezTo>
                  <a:cubicBezTo>
                    <a:pt x="1" y="84"/>
                    <a:pt x="25" y="37"/>
                    <a:pt x="25" y="1"/>
                  </a:cubicBezTo>
                  <a:cubicBezTo>
                    <a:pt x="144" y="25"/>
                    <a:pt x="263" y="1"/>
                    <a:pt x="358" y="37"/>
                  </a:cubicBezTo>
                  <a:cubicBezTo>
                    <a:pt x="1596" y="418"/>
                    <a:pt x="2847" y="799"/>
                    <a:pt x="4073" y="1215"/>
                  </a:cubicBezTo>
                  <a:cubicBezTo>
                    <a:pt x="8192" y="2608"/>
                    <a:pt x="12288" y="4049"/>
                    <a:pt x="16408" y="5454"/>
                  </a:cubicBezTo>
                  <a:cubicBezTo>
                    <a:pt x="19277" y="6430"/>
                    <a:pt x="22147" y="7430"/>
                    <a:pt x="25064" y="8311"/>
                  </a:cubicBezTo>
                  <a:cubicBezTo>
                    <a:pt x="28743" y="9431"/>
                    <a:pt x="32445" y="10407"/>
                    <a:pt x="36136" y="11467"/>
                  </a:cubicBezTo>
                  <a:cubicBezTo>
                    <a:pt x="37327" y="11812"/>
                    <a:pt x="38518" y="12145"/>
                    <a:pt x="39732" y="12491"/>
                  </a:cubicBezTo>
                  <a:cubicBezTo>
                    <a:pt x="39851" y="12526"/>
                    <a:pt x="39946" y="12562"/>
                    <a:pt x="40065" y="12610"/>
                  </a:cubicBezTo>
                  <a:cubicBezTo>
                    <a:pt x="40054" y="12621"/>
                    <a:pt x="40042" y="12669"/>
                    <a:pt x="40042" y="1271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4" name="Google Shape;10366;p40">
              <a:extLst>
                <a:ext uri="{FF2B5EF4-FFF2-40B4-BE49-F238E27FC236}">
                  <a16:creationId xmlns:a16="http://schemas.microsoft.com/office/drawing/2014/main" id="{2CB2D4BC-CF07-C41D-5399-66FFBE507EE0}"/>
                </a:ext>
              </a:extLst>
            </p:cNvPr>
            <p:cNvSpPr/>
            <p:nvPr/>
          </p:nvSpPr>
          <p:spPr>
            <a:xfrm>
              <a:off x="2864625" y="2949900"/>
              <a:ext cx="767100" cy="417625"/>
            </a:xfrm>
            <a:custGeom>
              <a:avLst/>
              <a:gdLst/>
              <a:ahLst/>
              <a:cxnLst/>
              <a:rect l="l" t="t" r="r" b="b"/>
              <a:pathLst>
                <a:path w="30684" h="16705" extrusionOk="0">
                  <a:moveTo>
                    <a:pt x="1" y="16586"/>
                  </a:moveTo>
                  <a:cubicBezTo>
                    <a:pt x="108" y="16514"/>
                    <a:pt x="203" y="16419"/>
                    <a:pt x="322" y="16348"/>
                  </a:cubicBezTo>
                  <a:cubicBezTo>
                    <a:pt x="2275" y="15348"/>
                    <a:pt x="4251" y="14383"/>
                    <a:pt x="6180" y="13359"/>
                  </a:cubicBezTo>
                  <a:cubicBezTo>
                    <a:pt x="10859" y="10859"/>
                    <a:pt x="15538" y="8323"/>
                    <a:pt x="20194" y="5775"/>
                  </a:cubicBezTo>
                  <a:cubicBezTo>
                    <a:pt x="21599" y="5025"/>
                    <a:pt x="22908" y="4108"/>
                    <a:pt x="24290" y="3334"/>
                  </a:cubicBezTo>
                  <a:cubicBezTo>
                    <a:pt x="26337" y="2191"/>
                    <a:pt x="28445" y="1120"/>
                    <a:pt x="30528" y="24"/>
                  </a:cubicBezTo>
                  <a:cubicBezTo>
                    <a:pt x="30552" y="0"/>
                    <a:pt x="30612" y="0"/>
                    <a:pt x="30683" y="48"/>
                  </a:cubicBezTo>
                  <a:cubicBezTo>
                    <a:pt x="30588" y="108"/>
                    <a:pt x="30493" y="167"/>
                    <a:pt x="30386" y="215"/>
                  </a:cubicBezTo>
                  <a:cubicBezTo>
                    <a:pt x="28873" y="1001"/>
                    <a:pt x="27326" y="1774"/>
                    <a:pt x="25837" y="2608"/>
                  </a:cubicBezTo>
                  <a:cubicBezTo>
                    <a:pt x="24671" y="3251"/>
                    <a:pt x="23539" y="3977"/>
                    <a:pt x="22408" y="4680"/>
                  </a:cubicBezTo>
                  <a:cubicBezTo>
                    <a:pt x="19194" y="6668"/>
                    <a:pt x="15836" y="8418"/>
                    <a:pt x="12490" y="10180"/>
                  </a:cubicBezTo>
                  <a:cubicBezTo>
                    <a:pt x="10371" y="11299"/>
                    <a:pt x="8323" y="12526"/>
                    <a:pt x="6204" y="13633"/>
                  </a:cubicBezTo>
                  <a:cubicBezTo>
                    <a:pt x="4299" y="14645"/>
                    <a:pt x="2370" y="15598"/>
                    <a:pt x="441" y="16586"/>
                  </a:cubicBezTo>
                  <a:cubicBezTo>
                    <a:pt x="322" y="16645"/>
                    <a:pt x="191" y="16657"/>
                    <a:pt x="60" y="16705"/>
                  </a:cubicBezTo>
                  <a:cubicBezTo>
                    <a:pt x="48" y="16669"/>
                    <a:pt x="13" y="16633"/>
                    <a:pt x="1" y="1658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 name="Google Shape;10367;p40">
              <a:extLst>
                <a:ext uri="{FF2B5EF4-FFF2-40B4-BE49-F238E27FC236}">
                  <a16:creationId xmlns:a16="http://schemas.microsoft.com/office/drawing/2014/main" id="{E1425213-5877-194C-F0DA-CC25DD57D6D2}"/>
                </a:ext>
              </a:extLst>
            </p:cNvPr>
            <p:cNvSpPr/>
            <p:nvPr/>
          </p:nvSpPr>
          <p:spPr>
            <a:xfrm>
              <a:off x="2095500" y="3146050"/>
              <a:ext cx="754275" cy="226250"/>
            </a:xfrm>
            <a:custGeom>
              <a:avLst/>
              <a:gdLst/>
              <a:ahLst/>
              <a:cxnLst/>
              <a:rect l="l" t="t" r="r" b="b"/>
              <a:pathLst>
                <a:path w="30171" h="9050" extrusionOk="0">
                  <a:moveTo>
                    <a:pt x="12" y="1"/>
                  </a:moveTo>
                  <a:cubicBezTo>
                    <a:pt x="71" y="1"/>
                    <a:pt x="155" y="1"/>
                    <a:pt x="214" y="12"/>
                  </a:cubicBezTo>
                  <a:cubicBezTo>
                    <a:pt x="4108" y="1167"/>
                    <a:pt x="8025" y="2310"/>
                    <a:pt x="11918" y="3465"/>
                  </a:cubicBezTo>
                  <a:cubicBezTo>
                    <a:pt x="14454" y="4227"/>
                    <a:pt x="17014" y="4894"/>
                    <a:pt x="19514" y="5775"/>
                  </a:cubicBezTo>
                  <a:cubicBezTo>
                    <a:pt x="22812" y="6942"/>
                    <a:pt x="26194" y="7871"/>
                    <a:pt x="29575" y="8811"/>
                  </a:cubicBezTo>
                  <a:cubicBezTo>
                    <a:pt x="29766" y="8871"/>
                    <a:pt x="29956" y="8906"/>
                    <a:pt x="30170" y="8966"/>
                  </a:cubicBezTo>
                  <a:cubicBezTo>
                    <a:pt x="30170" y="8990"/>
                    <a:pt x="30159" y="9026"/>
                    <a:pt x="30159" y="9049"/>
                  </a:cubicBezTo>
                  <a:cubicBezTo>
                    <a:pt x="29944" y="9026"/>
                    <a:pt x="29718" y="9002"/>
                    <a:pt x="29516" y="8942"/>
                  </a:cubicBezTo>
                  <a:cubicBezTo>
                    <a:pt x="26372" y="8168"/>
                    <a:pt x="23253" y="7335"/>
                    <a:pt x="20193" y="6251"/>
                  </a:cubicBezTo>
                  <a:cubicBezTo>
                    <a:pt x="17919" y="5454"/>
                    <a:pt x="15585" y="4835"/>
                    <a:pt x="13287" y="4120"/>
                  </a:cubicBezTo>
                  <a:cubicBezTo>
                    <a:pt x="10216" y="3168"/>
                    <a:pt x="7144" y="2179"/>
                    <a:pt x="4060" y="1227"/>
                  </a:cubicBezTo>
                  <a:cubicBezTo>
                    <a:pt x="2834" y="846"/>
                    <a:pt x="1584" y="536"/>
                    <a:pt x="345" y="191"/>
                  </a:cubicBezTo>
                  <a:cubicBezTo>
                    <a:pt x="226" y="167"/>
                    <a:pt x="119" y="108"/>
                    <a:pt x="12" y="72"/>
                  </a:cubicBezTo>
                  <a:cubicBezTo>
                    <a:pt x="0" y="48"/>
                    <a:pt x="0" y="36"/>
                    <a:pt x="1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 name="Google Shape;10368;p40">
              <a:extLst>
                <a:ext uri="{FF2B5EF4-FFF2-40B4-BE49-F238E27FC236}">
                  <a16:creationId xmlns:a16="http://schemas.microsoft.com/office/drawing/2014/main" id="{BAEF1569-5119-E2EA-B22B-D085A3D60A54}"/>
                </a:ext>
              </a:extLst>
            </p:cNvPr>
            <p:cNvSpPr/>
            <p:nvPr/>
          </p:nvSpPr>
          <p:spPr>
            <a:xfrm>
              <a:off x="2108275" y="3238025"/>
              <a:ext cx="735850" cy="215525"/>
            </a:xfrm>
            <a:custGeom>
              <a:avLst/>
              <a:gdLst/>
              <a:ahLst/>
              <a:cxnLst/>
              <a:rect l="l" t="t" r="r" b="b"/>
              <a:pathLst>
                <a:path w="29434" h="8621" extrusionOk="0">
                  <a:moveTo>
                    <a:pt x="29421" y="8621"/>
                  </a:moveTo>
                  <a:cubicBezTo>
                    <a:pt x="29326" y="8597"/>
                    <a:pt x="29231" y="8597"/>
                    <a:pt x="29136" y="8585"/>
                  </a:cubicBezTo>
                  <a:cubicBezTo>
                    <a:pt x="25135" y="7442"/>
                    <a:pt x="21135" y="6323"/>
                    <a:pt x="17122" y="5144"/>
                  </a:cubicBezTo>
                  <a:cubicBezTo>
                    <a:pt x="13003" y="3930"/>
                    <a:pt x="8895" y="2620"/>
                    <a:pt x="4787" y="1382"/>
                  </a:cubicBezTo>
                  <a:cubicBezTo>
                    <a:pt x="3287" y="941"/>
                    <a:pt x="1763" y="584"/>
                    <a:pt x="251" y="179"/>
                  </a:cubicBezTo>
                  <a:cubicBezTo>
                    <a:pt x="156" y="143"/>
                    <a:pt x="84" y="120"/>
                    <a:pt x="1" y="84"/>
                  </a:cubicBezTo>
                  <a:cubicBezTo>
                    <a:pt x="1" y="60"/>
                    <a:pt x="13" y="24"/>
                    <a:pt x="13" y="1"/>
                  </a:cubicBezTo>
                  <a:cubicBezTo>
                    <a:pt x="96" y="1"/>
                    <a:pt x="203" y="1"/>
                    <a:pt x="299" y="13"/>
                  </a:cubicBezTo>
                  <a:cubicBezTo>
                    <a:pt x="2704" y="667"/>
                    <a:pt x="5121" y="1298"/>
                    <a:pt x="7502" y="1989"/>
                  </a:cubicBezTo>
                  <a:cubicBezTo>
                    <a:pt x="12741" y="3549"/>
                    <a:pt x="17944" y="5156"/>
                    <a:pt x="23182" y="6728"/>
                  </a:cubicBezTo>
                  <a:cubicBezTo>
                    <a:pt x="25135" y="7299"/>
                    <a:pt x="27112" y="7823"/>
                    <a:pt x="29076" y="8359"/>
                  </a:cubicBezTo>
                  <a:cubicBezTo>
                    <a:pt x="29195" y="8395"/>
                    <a:pt x="29314" y="8430"/>
                    <a:pt x="29421" y="8478"/>
                  </a:cubicBezTo>
                  <a:cubicBezTo>
                    <a:pt x="29433" y="8525"/>
                    <a:pt x="29433" y="8573"/>
                    <a:pt x="29421" y="862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 name="Google Shape;10369;p40">
              <a:extLst>
                <a:ext uri="{FF2B5EF4-FFF2-40B4-BE49-F238E27FC236}">
                  <a16:creationId xmlns:a16="http://schemas.microsoft.com/office/drawing/2014/main" id="{0E510EB5-6CD7-617B-2B27-EBB487BEB5D8}"/>
                </a:ext>
              </a:extLst>
            </p:cNvPr>
            <p:cNvSpPr/>
            <p:nvPr/>
          </p:nvSpPr>
          <p:spPr>
            <a:xfrm>
              <a:off x="2544950" y="1598550"/>
              <a:ext cx="663200" cy="234575"/>
            </a:xfrm>
            <a:custGeom>
              <a:avLst/>
              <a:gdLst/>
              <a:ahLst/>
              <a:cxnLst/>
              <a:rect l="l" t="t" r="r" b="b"/>
              <a:pathLst>
                <a:path w="26528" h="9383" extrusionOk="0">
                  <a:moveTo>
                    <a:pt x="26528" y="0"/>
                  </a:moveTo>
                  <a:cubicBezTo>
                    <a:pt x="17848" y="3620"/>
                    <a:pt x="8966" y="6572"/>
                    <a:pt x="0" y="9382"/>
                  </a:cubicBezTo>
                  <a:cubicBezTo>
                    <a:pt x="120" y="9335"/>
                    <a:pt x="227" y="9275"/>
                    <a:pt x="346" y="9227"/>
                  </a:cubicBezTo>
                  <a:cubicBezTo>
                    <a:pt x="2703" y="8430"/>
                    <a:pt x="5049" y="7596"/>
                    <a:pt x="7430" y="6846"/>
                  </a:cubicBezTo>
                  <a:cubicBezTo>
                    <a:pt x="13324" y="5001"/>
                    <a:pt x="19062" y="2739"/>
                    <a:pt x="24837" y="560"/>
                  </a:cubicBezTo>
                  <a:cubicBezTo>
                    <a:pt x="25301" y="381"/>
                    <a:pt x="25766" y="226"/>
                    <a:pt x="26206" y="60"/>
                  </a:cubicBezTo>
                  <a:cubicBezTo>
                    <a:pt x="26313" y="36"/>
                    <a:pt x="26420" y="36"/>
                    <a:pt x="2652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 name="Google Shape;10370;p40">
              <a:extLst>
                <a:ext uri="{FF2B5EF4-FFF2-40B4-BE49-F238E27FC236}">
                  <a16:creationId xmlns:a16="http://schemas.microsoft.com/office/drawing/2014/main" id="{109BC736-49CB-47A4-BF2B-60566B62AD54}"/>
                </a:ext>
              </a:extLst>
            </p:cNvPr>
            <p:cNvSpPr/>
            <p:nvPr/>
          </p:nvSpPr>
          <p:spPr>
            <a:xfrm>
              <a:off x="2944100" y="3136825"/>
              <a:ext cx="510225" cy="276550"/>
            </a:xfrm>
            <a:custGeom>
              <a:avLst/>
              <a:gdLst/>
              <a:ahLst/>
              <a:cxnLst/>
              <a:rect l="l" t="t" r="r" b="b"/>
              <a:pathLst>
                <a:path w="20409" h="11062" extrusionOk="0">
                  <a:moveTo>
                    <a:pt x="20408" y="0"/>
                  </a:moveTo>
                  <a:cubicBezTo>
                    <a:pt x="13729" y="3882"/>
                    <a:pt x="6954" y="7585"/>
                    <a:pt x="48" y="11061"/>
                  </a:cubicBezTo>
                  <a:cubicBezTo>
                    <a:pt x="36" y="11026"/>
                    <a:pt x="13" y="11014"/>
                    <a:pt x="1" y="1097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 name="Google Shape;10371;p40">
              <a:extLst>
                <a:ext uri="{FF2B5EF4-FFF2-40B4-BE49-F238E27FC236}">
                  <a16:creationId xmlns:a16="http://schemas.microsoft.com/office/drawing/2014/main" id="{03228AEA-B3BD-CAA7-B91A-F8EA659BB531}"/>
                </a:ext>
              </a:extLst>
            </p:cNvPr>
            <p:cNvSpPr/>
            <p:nvPr/>
          </p:nvSpPr>
          <p:spPr>
            <a:xfrm>
              <a:off x="2867600" y="3208250"/>
              <a:ext cx="406025" cy="214050"/>
            </a:xfrm>
            <a:custGeom>
              <a:avLst/>
              <a:gdLst/>
              <a:ahLst/>
              <a:cxnLst/>
              <a:rect l="l" t="t" r="r" b="b"/>
              <a:pathLst>
                <a:path w="16241" h="8562" extrusionOk="0">
                  <a:moveTo>
                    <a:pt x="1" y="8562"/>
                  </a:moveTo>
                  <a:cubicBezTo>
                    <a:pt x="48" y="8443"/>
                    <a:pt x="48" y="8383"/>
                    <a:pt x="72" y="8359"/>
                  </a:cubicBezTo>
                  <a:cubicBezTo>
                    <a:pt x="5585" y="5859"/>
                    <a:pt x="10883" y="2918"/>
                    <a:pt x="16158" y="1"/>
                  </a:cubicBezTo>
                  <a:cubicBezTo>
                    <a:pt x="16193" y="25"/>
                    <a:pt x="16205" y="61"/>
                    <a:pt x="16241" y="84"/>
                  </a:cubicBezTo>
                  <a:cubicBezTo>
                    <a:pt x="16158" y="144"/>
                    <a:pt x="16098" y="227"/>
                    <a:pt x="16027" y="263"/>
                  </a:cubicBezTo>
                  <a:cubicBezTo>
                    <a:pt x="13241" y="1799"/>
                    <a:pt x="10478" y="3382"/>
                    <a:pt x="7668" y="4847"/>
                  </a:cubicBezTo>
                  <a:cubicBezTo>
                    <a:pt x="5263" y="6097"/>
                    <a:pt x="2811" y="7228"/>
                    <a:pt x="382" y="8419"/>
                  </a:cubicBezTo>
                  <a:cubicBezTo>
                    <a:pt x="298" y="8478"/>
                    <a:pt x="179" y="8502"/>
                    <a:pt x="1" y="856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 name="Google Shape;10372;p40">
              <a:extLst>
                <a:ext uri="{FF2B5EF4-FFF2-40B4-BE49-F238E27FC236}">
                  <a16:creationId xmlns:a16="http://schemas.microsoft.com/office/drawing/2014/main" id="{ECC77CDD-A9DB-2BF6-6FA9-D4379405B0DF}"/>
                </a:ext>
              </a:extLst>
            </p:cNvPr>
            <p:cNvSpPr/>
            <p:nvPr/>
          </p:nvSpPr>
          <p:spPr>
            <a:xfrm>
              <a:off x="2845275" y="3179100"/>
              <a:ext cx="420025" cy="217000"/>
            </a:xfrm>
            <a:custGeom>
              <a:avLst/>
              <a:gdLst/>
              <a:ahLst/>
              <a:cxnLst/>
              <a:rect l="l" t="t" r="r" b="b"/>
              <a:pathLst>
                <a:path w="16801" h="8680" extrusionOk="0">
                  <a:moveTo>
                    <a:pt x="16801" y="84"/>
                  </a:moveTo>
                  <a:cubicBezTo>
                    <a:pt x="11312" y="3108"/>
                    <a:pt x="5740" y="5989"/>
                    <a:pt x="72" y="8680"/>
                  </a:cubicBezTo>
                  <a:cubicBezTo>
                    <a:pt x="48" y="8632"/>
                    <a:pt x="13" y="8608"/>
                    <a:pt x="1" y="8561"/>
                  </a:cubicBezTo>
                  <a:cubicBezTo>
                    <a:pt x="60" y="8501"/>
                    <a:pt x="120" y="8442"/>
                    <a:pt x="191" y="8394"/>
                  </a:cubicBezTo>
                  <a:cubicBezTo>
                    <a:pt x="2680" y="7180"/>
                    <a:pt x="5192" y="6001"/>
                    <a:pt x="7668" y="4751"/>
                  </a:cubicBezTo>
                  <a:cubicBezTo>
                    <a:pt x="9585" y="3786"/>
                    <a:pt x="11443" y="2727"/>
                    <a:pt x="13348" y="1727"/>
                  </a:cubicBezTo>
                  <a:cubicBezTo>
                    <a:pt x="14407" y="1179"/>
                    <a:pt x="15479" y="631"/>
                    <a:pt x="16539" y="95"/>
                  </a:cubicBezTo>
                  <a:cubicBezTo>
                    <a:pt x="16610" y="48"/>
                    <a:pt x="16693" y="36"/>
                    <a:pt x="16777" y="0"/>
                  </a:cubicBezTo>
                  <a:cubicBezTo>
                    <a:pt x="16777" y="24"/>
                    <a:pt x="16789" y="48"/>
                    <a:pt x="16801" y="8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 name="Google Shape;10373;p40">
              <a:extLst>
                <a:ext uri="{FF2B5EF4-FFF2-40B4-BE49-F238E27FC236}">
                  <a16:creationId xmlns:a16="http://schemas.microsoft.com/office/drawing/2014/main" id="{4104F557-5C90-9D6E-C5B7-BD148DA84D53}"/>
                </a:ext>
              </a:extLst>
            </p:cNvPr>
            <p:cNvSpPr/>
            <p:nvPr/>
          </p:nvSpPr>
          <p:spPr>
            <a:xfrm>
              <a:off x="3340575" y="3010325"/>
              <a:ext cx="411400" cy="234875"/>
            </a:xfrm>
            <a:custGeom>
              <a:avLst/>
              <a:gdLst/>
              <a:ahLst/>
              <a:cxnLst/>
              <a:rect l="l" t="t" r="r" b="b"/>
              <a:pathLst>
                <a:path w="16456" h="9395" extrusionOk="0">
                  <a:moveTo>
                    <a:pt x="1" y="9311"/>
                  </a:moveTo>
                  <a:cubicBezTo>
                    <a:pt x="60" y="9251"/>
                    <a:pt x="108" y="9192"/>
                    <a:pt x="191" y="9168"/>
                  </a:cubicBezTo>
                  <a:cubicBezTo>
                    <a:pt x="5692" y="6251"/>
                    <a:pt x="11050" y="3084"/>
                    <a:pt x="16455" y="0"/>
                  </a:cubicBezTo>
                  <a:cubicBezTo>
                    <a:pt x="11050" y="3263"/>
                    <a:pt x="5692" y="6561"/>
                    <a:pt x="48" y="9394"/>
                  </a:cubicBezTo>
                  <a:cubicBezTo>
                    <a:pt x="37" y="9359"/>
                    <a:pt x="25" y="9335"/>
                    <a:pt x="1" y="931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 name="Google Shape;10374;p40">
              <a:extLst>
                <a:ext uri="{FF2B5EF4-FFF2-40B4-BE49-F238E27FC236}">
                  <a16:creationId xmlns:a16="http://schemas.microsoft.com/office/drawing/2014/main" id="{671AA91D-37C2-B187-7EAD-1C1EE47848B2}"/>
                </a:ext>
              </a:extLst>
            </p:cNvPr>
            <p:cNvSpPr/>
            <p:nvPr/>
          </p:nvSpPr>
          <p:spPr>
            <a:xfrm>
              <a:off x="2339575" y="3263025"/>
              <a:ext cx="458400" cy="136350"/>
            </a:xfrm>
            <a:custGeom>
              <a:avLst/>
              <a:gdLst/>
              <a:ahLst/>
              <a:cxnLst/>
              <a:rect l="l" t="t" r="r" b="b"/>
              <a:pathLst>
                <a:path w="18336" h="5454" extrusionOk="0">
                  <a:moveTo>
                    <a:pt x="18336" y="5454"/>
                  </a:moveTo>
                  <a:cubicBezTo>
                    <a:pt x="18229" y="5442"/>
                    <a:pt x="18110" y="5430"/>
                    <a:pt x="18014" y="5394"/>
                  </a:cubicBezTo>
                  <a:cubicBezTo>
                    <a:pt x="13061" y="4001"/>
                    <a:pt x="8132" y="2596"/>
                    <a:pt x="3203" y="1168"/>
                  </a:cubicBezTo>
                  <a:cubicBezTo>
                    <a:pt x="2191" y="870"/>
                    <a:pt x="1203" y="489"/>
                    <a:pt x="203" y="144"/>
                  </a:cubicBezTo>
                  <a:cubicBezTo>
                    <a:pt x="131" y="120"/>
                    <a:pt x="60" y="72"/>
                    <a:pt x="0" y="1"/>
                  </a:cubicBezTo>
                  <a:cubicBezTo>
                    <a:pt x="6049" y="2037"/>
                    <a:pt x="12299" y="3406"/>
                    <a:pt x="18336" y="545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 name="Google Shape;10375;p40">
              <a:extLst>
                <a:ext uri="{FF2B5EF4-FFF2-40B4-BE49-F238E27FC236}">
                  <a16:creationId xmlns:a16="http://schemas.microsoft.com/office/drawing/2014/main" id="{0362292A-E418-BF93-05B6-FC4D6700717E}"/>
                </a:ext>
              </a:extLst>
            </p:cNvPr>
            <p:cNvSpPr/>
            <p:nvPr/>
          </p:nvSpPr>
          <p:spPr>
            <a:xfrm>
              <a:off x="2906000" y="3326725"/>
              <a:ext cx="277450" cy="148250"/>
            </a:xfrm>
            <a:custGeom>
              <a:avLst/>
              <a:gdLst/>
              <a:ahLst/>
              <a:cxnLst/>
              <a:rect l="l" t="t" r="r" b="b"/>
              <a:pathLst>
                <a:path w="11098" h="5930" extrusionOk="0">
                  <a:moveTo>
                    <a:pt x="1" y="5763"/>
                  </a:moveTo>
                  <a:cubicBezTo>
                    <a:pt x="3668" y="3846"/>
                    <a:pt x="7359" y="1929"/>
                    <a:pt x="11038" y="1"/>
                  </a:cubicBezTo>
                  <a:cubicBezTo>
                    <a:pt x="11050" y="36"/>
                    <a:pt x="11085" y="60"/>
                    <a:pt x="11097" y="84"/>
                  </a:cubicBezTo>
                  <a:cubicBezTo>
                    <a:pt x="11026" y="155"/>
                    <a:pt x="10966" y="251"/>
                    <a:pt x="10871" y="298"/>
                  </a:cubicBezTo>
                  <a:cubicBezTo>
                    <a:pt x="8966" y="1334"/>
                    <a:pt x="7085" y="2358"/>
                    <a:pt x="5180" y="3370"/>
                  </a:cubicBezTo>
                  <a:cubicBezTo>
                    <a:pt x="3668" y="4156"/>
                    <a:pt x="2144" y="4930"/>
                    <a:pt x="620" y="5704"/>
                  </a:cubicBezTo>
                  <a:cubicBezTo>
                    <a:pt x="441" y="5799"/>
                    <a:pt x="251" y="5859"/>
                    <a:pt x="60" y="5930"/>
                  </a:cubicBezTo>
                  <a:cubicBezTo>
                    <a:pt x="36" y="5859"/>
                    <a:pt x="25" y="5811"/>
                    <a:pt x="1" y="576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 name="Google Shape;10376;p40">
              <a:extLst>
                <a:ext uri="{FF2B5EF4-FFF2-40B4-BE49-F238E27FC236}">
                  <a16:creationId xmlns:a16="http://schemas.microsoft.com/office/drawing/2014/main" id="{29EBCCE5-6A8E-C53F-A444-7108B6F52597}"/>
                </a:ext>
              </a:extLst>
            </p:cNvPr>
            <p:cNvSpPr/>
            <p:nvPr/>
          </p:nvSpPr>
          <p:spPr>
            <a:xfrm>
              <a:off x="2482450" y="3326125"/>
              <a:ext cx="363450" cy="113450"/>
            </a:xfrm>
            <a:custGeom>
              <a:avLst/>
              <a:gdLst/>
              <a:ahLst/>
              <a:cxnLst/>
              <a:rect l="l" t="t" r="r" b="b"/>
              <a:pathLst>
                <a:path w="14538" h="4538" extrusionOk="0">
                  <a:moveTo>
                    <a:pt x="0" y="1"/>
                  </a:moveTo>
                  <a:cubicBezTo>
                    <a:pt x="4858" y="1477"/>
                    <a:pt x="9692" y="2930"/>
                    <a:pt x="14538" y="4406"/>
                  </a:cubicBezTo>
                  <a:cubicBezTo>
                    <a:pt x="14157" y="4537"/>
                    <a:pt x="1107" y="632"/>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 name="Google Shape;10377;p40">
              <a:extLst>
                <a:ext uri="{FF2B5EF4-FFF2-40B4-BE49-F238E27FC236}">
                  <a16:creationId xmlns:a16="http://schemas.microsoft.com/office/drawing/2014/main" id="{E9279B13-8546-761F-C7BD-9DF9E82D0B1C}"/>
                </a:ext>
              </a:extLst>
            </p:cNvPr>
            <p:cNvSpPr/>
            <p:nvPr/>
          </p:nvSpPr>
          <p:spPr>
            <a:xfrm>
              <a:off x="2958700" y="3403825"/>
              <a:ext cx="223250" cy="131300"/>
            </a:xfrm>
            <a:custGeom>
              <a:avLst/>
              <a:gdLst/>
              <a:ahLst/>
              <a:cxnLst/>
              <a:rect l="l" t="t" r="r" b="b"/>
              <a:pathLst>
                <a:path w="8930" h="5252" extrusionOk="0">
                  <a:moveTo>
                    <a:pt x="8930" y="0"/>
                  </a:moveTo>
                  <a:cubicBezTo>
                    <a:pt x="8739" y="441"/>
                    <a:pt x="643" y="5227"/>
                    <a:pt x="0" y="5251"/>
                  </a:cubicBezTo>
                  <a:cubicBezTo>
                    <a:pt x="48" y="5180"/>
                    <a:pt x="72" y="5120"/>
                    <a:pt x="119" y="5096"/>
                  </a:cubicBezTo>
                  <a:cubicBezTo>
                    <a:pt x="3072" y="3394"/>
                    <a:pt x="6013" y="1703"/>
                    <a:pt x="893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 name="Google Shape;10378;p40">
              <a:extLst>
                <a:ext uri="{FF2B5EF4-FFF2-40B4-BE49-F238E27FC236}">
                  <a16:creationId xmlns:a16="http://schemas.microsoft.com/office/drawing/2014/main" id="{7882A40E-5727-AB68-94BC-EC9DC2B81328}"/>
                </a:ext>
              </a:extLst>
            </p:cNvPr>
            <p:cNvSpPr/>
            <p:nvPr/>
          </p:nvSpPr>
          <p:spPr>
            <a:xfrm>
              <a:off x="3515000" y="3033250"/>
              <a:ext cx="281625" cy="158975"/>
            </a:xfrm>
            <a:custGeom>
              <a:avLst/>
              <a:gdLst/>
              <a:ahLst/>
              <a:cxnLst/>
              <a:rect l="l" t="t" r="r" b="b"/>
              <a:pathLst>
                <a:path w="11265" h="6359" extrusionOk="0">
                  <a:moveTo>
                    <a:pt x="1" y="6156"/>
                  </a:moveTo>
                  <a:cubicBezTo>
                    <a:pt x="3894" y="4370"/>
                    <a:pt x="7549" y="2096"/>
                    <a:pt x="11264" y="0"/>
                  </a:cubicBezTo>
                  <a:cubicBezTo>
                    <a:pt x="7585" y="2203"/>
                    <a:pt x="3990" y="4548"/>
                    <a:pt x="84" y="6358"/>
                  </a:cubicBezTo>
                  <a:cubicBezTo>
                    <a:pt x="60" y="6287"/>
                    <a:pt x="25" y="6215"/>
                    <a:pt x="1" y="615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 name="Google Shape;10379;p40">
              <a:extLst>
                <a:ext uri="{FF2B5EF4-FFF2-40B4-BE49-F238E27FC236}">
                  <a16:creationId xmlns:a16="http://schemas.microsoft.com/office/drawing/2014/main" id="{918BCA72-EF43-561F-5346-CFC1472A4294}"/>
                </a:ext>
              </a:extLst>
            </p:cNvPr>
            <p:cNvSpPr/>
            <p:nvPr/>
          </p:nvSpPr>
          <p:spPr>
            <a:xfrm>
              <a:off x="3035475" y="3304100"/>
              <a:ext cx="273275" cy="153325"/>
            </a:xfrm>
            <a:custGeom>
              <a:avLst/>
              <a:gdLst/>
              <a:ahLst/>
              <a:cxnLst/>
              <a:rect l="l" t="t" r="r" b="b"/>
              <a:pathLst>
                <a:path w="10931" h="6133" extrusionOk="0">
                  <a:moveTo>
                    <a:pt x="10931" y="120"/>
                  </a:moveTo>
                  <a:cubicBezTo>
                    <a:pt x="7323" y="2132"/>
                    <a:pt x="3704" y="4132"/>
                    <a:pt x="84" y="6133"/>
                  </a:cubicBezTo>
                  <a:cubicBezTo>
                    <a:pt x="60" y="6097"/>
                    <a:pt x="25" y="6025"/>
                    <a:pt x="1" y="5990"/>
                  </a:cubicBezTo>
                  <a:cubicBezTo>
                    <a:pt x="3597" y="3942"/>
                    <a:pt x="7276" y="2072"/>
                    <a:pt x="10859" y="1"/>
                  </a:cubicBezTo>
                  <a:cubicBezTo>
                    <a:pt x="10895" y="48"/>
                    <a:pt x="10907" y="84"/>
                    <a:pt x="10931"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 name="Google Shape;10380;p40">
              <a:extLst>
                <a:ext uri="{FF2B5EF4-FFF2-40B4-BE49-F238E27FC236}">
                  <a16:creationId xmlns:a16="http://schemas.microsoft.com/office/drawing/2014/main" id="{28568CC1-B23E-2C1D-875A-C8821B80F1ED}"/>
                </a:ext>
              </a:extLst>
            </p:cNvPr>
            <p:cNvSpPr/>
            <p:nvPr/>
          </p:nvSpPr>
          <p:spPr>
            <a:xfrm>
              <a:off x="3334025" y="3025500"/>
              <a:ext cx="242625" cy="147675"/>
            </a:xfrm>
            <a:custGeom>
              <a:avLst/>
              <a:gdLst/>
              <a:ahLst/>
              <a:cxnLst/>
              <a:rect l="l" t="t" r="r" b="b"/>
              <a:pathLst>
                <a:path w="9705" h="5907" extrusionOk="0">
                  <a:moveTo>
                    <a:pt x="1" y="5823"/>
                  </a:moveTo>
                  <a:cubicBezTo>
                    <a:pt x="3037" y="3572"/>
                    <a:pt x="6514" y="2025"/>
                    <a:pt x="9705" y="1"/>
                  </a:cubicBezTo>
                  <a:cubicBezTo>
                    <a:pt x="9621" y="60"/>
                    <a:pt x="9550" y="155"/>
                    <a:pt x="9443" y="191"/>
                  </a:cubicBezTo>
                  <a:cubicBezTo>
                    <a:pt x="8014" y="1060"/>
                    <a:pt x="6573" y="1906"/>
                    <a:pt x="5144" y="2763"/>
                  </a:cubicBezTo>
                  <a:cubicBezTo>
                    <a:pt x="3537" y="3751"/>
                    <a:pt x="1930" y="4763"/>
                    <a:pt x="322" y="5763"/>
                  </a:cubicBezTo>
                  <a:cubicBezTo>
                    <a:pt x="227" y="5799"/>
                    <a:pt x="156" y="5870"/>
                    <a:pt x="60" y="5906"/>
                  </a:cubicBezTo>
                  <a:cubicBezTo>
                    <a:pt x="49" y="5894"/>
                    <a:pt x="25" y="5870"/>
                    <a:pt x="1" y="582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 name="Google Shape;10381;p40">
              <a:extLst>
                <a:ext uri="{FF2B5EF4-FFF2-40B4-BE49-F238E27FC236}">
                  <a16:creationId xmlns:a16="http://schemas.microsoft.com/office/drawing/2014/main" id="{7082D9AA-B430-C1EB-2823-A3962D2EF07C}"/>
                </a:ext>
              </a:extLst>
            </p:cNvPr>
            <p:cNvSpPr/>
            <p:nvPr/>
          </p:nvSpPr>
          <p:spPr>
            <a:xfrm>
              <a:off x="3827250" y="2817450"/>
              <a:ext cx="231600" cy="166700"/>
            </a:xfrm>
            <a:custGeom>
              <a:avLst/>
              <a:gdLst/>
              <a:ahLst/>
              <a:cxnLst/>
              <a:rect l="l" t="t" r="r" b="b"/>
              <a:pathLst>
                <a:path w="9264" h="6668" extrusionOk="0">
                  <a:moveTo>
                    <a:pt x="9264" y="0"/>
                  </a:moveTo>
                  <a:cubicBezTo>
                    <a:pt x="9240" y="107"/>
                    <a:pt x="9240" y="238"/>
                    <a:pt x="9168" y="322"/>
                  </a:cubicBezTo>
                  <a:cubicBezTo>
                    <a:pt x="8895" y="560"/>
                    <a:pt x="8633" y="798"/>
                    <a:pt x="8335" y="1000"/>
                  </a:cubicBezTo>
                  <a:cubicBezTo>
                    <a:pt x="5632" y="2858"/>
                    <a:pt x="2953" y="4727"/>
                    <a:pt x="263" y="6584"/>
                  </a:cubicBezTo>
                  <a:cubicBezTo>
                    <a:pt x="203" y="6632"/>
                    <a:pt x="132" y="6644"/>
                    <a:pt x="60" y="6668"/>
                  </a:cubicBezTo>
                  <a:cubicBezTo>
                    <a:pt x="36" y="6644"/>
                    <a:pt x="24" y="6632"/>
                    <a:pt x="1" y="6596"/>
                  </a:cubicBezTo>
                  <a:cubicBezTo>
                    <a:pt x="96" y="6525"/>
                    <a:pt x="191" y="6453"/>
                    <a:pt x="298" y="6370"/>
                  </a:cubicBezTo>
                  <a:cubicBezTo>
                    <a:pt x="2656" y="4739"/>
                    <a:pt x="5037" y="3120"/>
                    <a:pt x="7406" y="1476"/>
                  </a:cubicBezTo>
                  <a:cubicBezTo>
                    <a:pt x="7930" y="1119"/>
                    <a:pt x="8406" y="714"/>
                    <a:pt x="8895" y="333"/>
                  </a:cubicBezTo>
                  <a:cubicBezTo>
                    <a:pt x="9002" y="238"/>
                    <a:pt x="9073" y="119"/>
                    <a:pt x="9168" y="24"/>
                  </a:cubicBezTo>
                  <a:cubicBezTo>
                    <a:pt x="9192" y="12"/>
                    <a:pt x="9240" y="12"/>
                    <a:pt x="926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 name="Google Shape;10382;p40">
              <a:extLst>
                <a:ext uri="{FF2B5EF4-FFF2-40B4-BE49-F238E27FC236}">
                  <a16:creationId xmlns:a16="http://schemas.microsoft.com/office/drawing/2014/main" id="{CC174E47-2CA0-9B6A-3F1F-805EAD7D042C}"/>
                </a:ext>
              </a:extLst>
            </p:cNvPr>
            <p:cNvSpPr/>
            <p:nvPr/>
          </p:nvSpPr>
          <p:spPr>
            <a:xfrm>
              <a:off x="3735575" y="2872800"/>
              <a:ext cx="198250" cy="108675"/>
            </a:xfrm>
            <a:custGeom>
              <a:avLst/>
              <a:gdLst/>
              <a:ahLst/>
              <a:cxnLst/>
              <a:rect l="l" t="t" r="r" b="b"/>
              <a:pathLst>
                <a:path w="7930" h="4347" extrusionOk="0">
                  <a:moveTo>
                    <a:pt x="7930" y="179"/>
                  </a:moveTo>
                  <a:cubicBezTo>
                    <a:pt x="5311" y="1572"/>
                    <a:pt x="2715" y="2965"/>
                    <a:pt x="84" y="4346"/>
                  </a:cubicBezTo>
                  <a:cubicBezTo>
                    <a:pt x="60" y="4299"/>
                    <a:pt x="36" y="4251"/>
                    <a:pt x="0" y="4192"/>
                  </a:cubicBezTo>
                  <a:cubicBezTo>
                    <a:pt x="2620" y="2787"/>
                    <a:pt x="5227" y="1406"/>
                    <a:pt x="784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 name="Google Shape;10383;p40">
              <a:extLst>
                <a:ext uri="{FF2B5EF4-FFF2-40B4-BE49-F238E27FC236}">
                  <a16:creationId xmlns:a16="http://schemas.microsoft.com/office/drawing/2014/main" id="{8747066C-63D8-69D7-AB1B-7A177CD82AD8}"/>
                </a:ext>
              </a:extLst>
            </p:cNvPr>
            <p:cNvSpPr/>
            <p:nvPr/>
          </p:nvSpPr>
          <p:spPr>
            <a:xfrm>
              <a:off x="3319750" y="3060625"/>
              <a:ext cx="171175" cy="85750"/>
            </a:xfrm>
            <a:custGeom>
              <a:avLst/>
              <a:gdLst/>
              <a:ahLst/>
              <a:cxnLst/>
              <a:rect l="l" t="t" r="r" b="b"/>
              <a:pathLst>
                <a:path w="6847" h="3430" extrusionOk="0">
                  <a:moveTo>
                    <a:pt x="0" y="3287"/>
                  </a:moveTo>
                  <a:cubicBezTo>
                    <a:pt x="2227" y="2096"/>
                    <a:pt x="4430" y="834"/>
                    <a:pt x="6847" y="1"/>
                  </a:cubicBezTo>
                  <a:cubicBezTo>
                    <a:pt x="4584" y="1143"/>
                    <a:pt x="2334" y="2286"/>
                    <a:pt x="72" y="3429"/>
                  </a:cubicBezTo>
                  <a:cubicBezTo>
                    <a:pt x="60" y="3382"/>
                    <a:pt x="24" y="3334"/>
                    <a:pt x="0" y="328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2" name="Google Shape;10384;p40">
              <a:extLst>
                <a:ext uri="{FF2B5EF4-FFF2-40B4-BE49-F238E27FC236}">
                  <a16:creationId xmlns:a16="http://schemas.microsoft.com/office/drawing/2014/main" id="{31AE5454-014F-99C8-744E-920EADE12E54}"/>
                </a:ext>
              </a:extLst>
            </p:cNvPr>
            <p:cNvSpPr/>
            <p:nvPr/>
          </p:nvSpPr>
          <p:spPr>
            <a:xfrm>
              <a:off x="2751225" y="3444000"/>
              <a:ext cx="164325" cy="52725"/>
            </a:xfrm>
            <a:custGeom>
              <a:avLst/>
              <a:gdLst/>
              <a:ahLst/>
              <a:cxnLst/>
              <a:rect l="l" t="t" r="r" b="b"/>
              <a:pathLst>
                <a:path w="6573" h="2109" extrusionOk="0">
                  <a:moveTo>
                    <a:pt x="24" y="1"/>
                  </a:moveTo>
                  <a:cubicBezTo>
                    <a:pt x="2215" y="656"/>
                    <a:pt x="4382" y="1310"/>
                    <a:pt x="6573" y="1989"/>
                  </a:cubicBezTo>
                  <a:lnTo>
                    <a:pt x="6573" y="2072"/>
                  </a:lnTo>
                  <a:cubicBezTo>
                    <a:pt x="6454" y="2072"/>
                    <a:pt x="6335" y="2108"/>
                    <a:pt x="6251" y="2072"/>
                  </a:cubicBezTo>
                  <a:cubicBezTo>
                    <a:pt x="4227" y="1465"/>
                    <a:pt x="2203" y="858"/>
                    <a:pt x="191" y="239"/>
                  </a:cubicBezTo>
                  <a:cubicBezTo>
                    <a:pt x="120" y="227"/>
                    <a:pt x="60" y="167"/>
                    <a:pt x="0" y="120"/>
                  </a:cubicBezTo>
                  <a:cubicBezTo>
                    <a:pt x="0" y="84"/>
                    <a:pt x="12" y="48"/>
                    <a:pt x="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3" name="Google Shape;10385;p40">
              <a:extLst>
                <a:ext uri="{FF2B5EF4-FFF2-40B4-BE49-F238E27FC236}">
                  <a16:creationId xmlns:a16="http://schemas.microsoft.com/office/drawing/2014/main" id="{5FF9C7AB-6E69-EAB2-64FB-8C06B7388BEC}"/>
                </a:ext>
              </a:extLst>
            </p:cNvPr>
            <p:cNvSpPr/>
            <p:nvPr/>
          </p:nvSpPr>
          <p:spPr>
            <a:xfrm>
              <a:off x="2114250" y="3203500"/>
              <a:ext cx="186050" cy="53900"/>
            </a:xfrm>
            <a:custGeom>
              <a:avLst/>
              <a:gdLst/>
              <a:ahLst/>
              <a:cxnLst/>
              <a:rect l="l" t="t" r="r" b="b"/>
              <a:pathLst>
                <a:path w="7442" h="2156" extrusionOk="0">
                  <a:moveTo>
                    <a:pt x="0" y="96"/>
                  </a:moveTo>
                  <a:cubicBezTo>
                    <a:pt x="631" y="0"/>
                    <a:pt x="7072" y="1786"/>
                    <a:pt x="7442" y="2156"/>
                  </a:cubicBezTo>
                  <a:cubicBezTo>
                    <a:pt x="4905" y="1453"/>
                    <a:pt x="2453" y="786"/>
                    <a:pt x="0" y="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4" name="Google Shape;10386;p40">
              <a:extLst>
                <a:ext uri="{FF2B5EF4-FFF2-40B4-BE49-F238E27FC236}">
                  <a16:creationId xmlns:a16="http://schemas.microsoft.com/office/drawing/2014/main" id="{2EDB55CB-8530-1FC6-81DF-7F6F6BE9B860}"/>
                </a:ext>
              </a:extLst>
            </p:cNvPr>
            <p:cNvSpPr/>
            <p:nvPr/>
          </p:nvSpPr>
          <p:spPr>
            <a:xfrm>
              <a:off x="3579600" y="2998725"/>
              <a:ext cx="109275" cy="64000"/>
            </a:xfrm>
            <a:custGeom>
              <a:avLst/>
              <a:gdLst/>
              <a:ahLst/>
              <a:cxnLst/>
              <a:rect l="l" t="t" r="r" b="b"/>
              <a:pathLst>
                <a:path w="4371" h="2560" extrusionOk="0">
                  <a:moveTo>
                    <a:pt x="1" y="2477"/>
                  </a:moveTo>
                  <a:cubicBezTo>
                    <a:pt x="1429" y="1655"/>
                    <a:pt x="2858" y="845"/>
                    <a:pt x="4370" y="0"/>
                  </a:cubicBezTo>
                  <a:cubicBezTo>
                    <a:pt x="4251" y="393"/>
                    <a:pt x="572" y="2500"/>
                    <a:pt x="60" y="2560"/>
                  </a:cubicBezTo>
                  <a:cubicBezTo>
                    <a:pt x="36" y="2536"/>
                    <a:pt x="24" y="2500"/>
                    <a:pt x="1" y="247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5" name="Google Shape;10387;p40">
              <a:extLst>
                <a:ext uri="{FF2B5EF4-FFF2-40B4-BE49-F238E27FC236}">
                  <a16:creationId xmlns:a16="http://schemas.microsoft.com/office/drawing/2014/main" id="{E5345CB9-77F2-7F55-9117-F06CDD7E8EFA}"/>
                </a:ext>
              </a:extLst>
            </p:cNvPr>
            <p:cNvSpPr/>
            <p:nvPr/>
          </p:nvSpPr>
          <p:spPr>
            <a:xfrm>
              <a:off x="3680800" y="2853750"/>
              <a:ext cx="160175" cy="90825"/>
            </a:xfrm>
            <a:custGeom>
              <a:avLst/>
              <a:gdLst/>
              <a:ahLst/>
              <a:cxnLst/>
              <a:rect l="l" t="t" r="r" b="b"/>
              <a:pathLst>
                <a:path w="6407" h="3633" extrusionOk="0">
                  <a:moveTo>
                    <a:pt x="1" y="3513"/>
                  </a:moveTo>
                  <a:cubicBezTo>
                    <a:pt x="2120" y="2334"/>
                    <a:pt x="4227" y="1167"/>
                    <a:pt x="6347" y="1"/>
                  </a:cubicBezTo>
                  <a:cubicBezTo>
                    <a:pt x="6359" y="24"/>
                    <a:pt x="6394" y="72"/>
                    <a:pt x="6406" y="96"/>
                  </a:cubicBezTo>
                  <a:cubicBezTo>
                    <a:pt x="4287" y="1275"/>
                    <a:pt x="2191" y="2453"/>
                    <a:pt x="84" y="3632"/>
                  </a:cubicBezTo>
                  <a:cubicBezTo>
                    <a:pt x="48" y="3596"/>
                    <a:pt x="36" y="3549"/>
                    <a:pt x="1" y="351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6" name="Google Shape;10388;p40">
              <a:extLst>
                <a:ext uri="{FF2B5EF4-FFF2-40B4-BE49-F238E27FC236}">
                  <a16:creationId xmlns:a16="http://schemas.microsoft.com/office/drawing/2014/main" id="{5379ACF6-5483-D29E-DAC2-859B80D3ECBD}"/>
                </a:ext>
              </a:extLst>
            </p:cNvPr>
            <p:cNvSpPr/>
            <p:nvPr/>
          </p:nvSpPr>
          <p:spPr>
            <a:xfrm>
              <a:off x="2343725" y="3236250"/>
              <a:ext cx="181900" cy="55075"/>
            </a:xfrm>
            <a:custGeom>
              <a:avLst/>
              <a:gdLst/>
              <a:ahLst/>
              <a:cxnLst/>
              <a:rect l="l" t="t" r="r" b="b"/>
              <a:pathLst>
                <a:path w="7276" h="2203" extrusionOk="0">
                  <a:moveTo>
                    <a:pt x="7276" y="2203"/>
                  </a:moveTo>
                  <a:cubicBezTo>
                    <a:pt x="4799" y="1679"/>
                    <a:pt x="2382" y="929"/>
                    <a:pt x="1" y="0"/>
                  </a:cubicBezTo>
                  <a:cubicBezTo>
                    <a:pt x="2442" y="738"/>
                    <a:pt x="4870" y="1465"/>
                    <a:pt x="7276" y="2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7" name="Google Shape;10389;p40">
              <a:extLst>
                <a:ext uri="{FF2B5EF4-FFF2-40B4-BE49-F238E27FC236}">
                  <a16:creationId xmlns:a16="http://schemas.microsoft.com/office/drawing/2014/main" id="{019EE344-3CE4-8096-648B-ED6087BAC853}"/>
                </a:ext>
              </a:extLst>
            </p:cNvPr>
            <p:cNvSpPr/>
            <p:nvPr/>
          </p:nvSpPr>
          <p:spPr>
            <a:xfrm>
              <a:off x="3684975" y="2885300"/>
              <a:ext cx="125025" cy="78025"/>
            </a:xfrm>
            <a:custGeom>
              <a:avLst/>
              <a:gdLst/>
              <a:ahLst/>
              <a:cxnLst/>
              <a:rect l="l" t="t" r="r" b="b"/>
              <a:pathLst>
                <a:path w="5001" h="3121" extrusionOk="0">
                  <a:moveTo>
                    <a:pt x="5001" y="120"/>
                  </a:moveTo>
                  <a:cubicBezTo>
                    <a:pt x="3370" y="1120"/>
                    <a:pt x="1715" y="2132"/>
                    <a:pt x="72" y="3120"/>
                  </a:cubicBezTo>
                  <a:cubicBezTo>
                    <a:pt x="48" y="3084"/>
                    <a:pt x="12" y="3037"/>
                    <a:pt x="0" y="2989"/>
                  </a:cubicBezTo>
                  <a:cubicBezTo>
                    <a:pt x="1655" y="1989"/>
                    <a:pt x="3287" y="1001"/>
                    <a:pt x="4941" y="1"/>
                  </a:cubicBezTo>
                  <a:cubicBezTo>
                    <a:pt x="4953" y="48"/>
                    <a:pt x="4977" y="84"/>
                    <a:pt x="5001"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8" name="Google Shape;10390;p40">
              <a:extLst>
                <a:ext uri="{FF2B5EF4-FFF2-40B4-BE49-F238E27FC236}">
                  <a16:creationId xmlns:a16="http://schemas.microsoft.com/office/drawing/2014/main" id="{80114663-6F41-56D0-0FC6-ED81A5BA9A72}"/>
                </a:ext>
              </a:extLst>
            </p:cNvPr>
            <p:cNvSpPr/>
            <p:nvPr/>
          </p:nvSpPr>
          <p:spPr>
            <a:xfrm>
              <a:off x="3719200" y="2904950"/>
              <a:ext cx="112850" cy="61950"/>
            </a:xfrm>
            <a:custGeom>
              <a:avLst/>
              <a:gdLst/>
              <a:ahLst/>
              <a:cxnLst/>
              <a:rect l="l" t="t" r="r" b="b"/>
              <a:pathLst>
                <a:path w="4514" h="2478" extrusionOk="0">
                  <a:moveTo>
                    <a:pt x="1" y="2358"/>
                  </a:moveTo>
                  <a:cubicBezTo>
                    <a:pt x="1489" y="1560"/>
                    <a:pt x="2906" y="643"/>
                    <a:pt x="4465" y="1"/>
                  </a:cubicBezTo>
                  <a:cubicBezTo>
                    <a:pt x="4477" y="36"/>
                    <a:pt x="4501" y="48"/>
                    <a:pt x="4513" y="72"/>
                  </a:cubicBezTo>
                  <a:cubicBezTo>
                    <a:pt x="3037" y="882"/>
                    <a:pt x="1560" y="1679"/>
                    <a:pt x="72" y="2477"/>
                  </a:cubicBezTo>
                  <a:cubicBezTo>
                    <a:pt x="48" y="2441"/>
                    <a:pt x="13" y="2394"/>
                    <a:pt x="1" y="235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9" name="Google Shape;10391;p40">
              <a:extLst>
                <a:ext uri="{FF2B5EF4-FFF2-40B4-BE49-F238E27FC236}">
                  <a16:creationId xmlns:a16="http://schemas.microsoft.com/office/drawing/2014/main" id="{6F78E69D-A129-C194-5541-3C57683C1DCB}"/>
                </a:ext>
              </a:extLst>
            </p:cNvPr>
            <p:cNvSpPr/>
            <p:nvPr/>
          </p:nvSpPr>
          <p:spPr>
            <a:xfrm>
              <a:off x="2320225" y="3322850"/>
              <a:ext cx="154500" cy="49450"/>
            </a:xfrm>
            <a:custGeom>
              <a:avLst/>
              <a:gdLst/>
              <a:ahLst/>
              <a:cxnLst/>
              <a:rect l="l" t="t" r="r" b="b"/>
              <a:pathLst>
                <a:path w="6180" h="1978" extrusionOk="0">
                  <a:moveTo>
                    <a:pt x="24" y="1"/>
                  </a:moveTo>
                  <a:cubicBezTo>
                    <a:pt x="2084" y="656"/>
                    <a:pt x="4120" y="1322"/>
                    <a:pt x="6180" y="1977"/>
                  </a:cubicBezTo>
                  <a:cubicBezTo>
                    <a:pt x="4048" y="1596"/>
                    <a:pt x="2048" y="727"/>
                    <a:pt x="0" y="108"/>
                  </a:cubicBezTo>
                  <a:cubicBezTo>
                    <a:pt x="0" y="60"/>
                    <a:pt x="12" y="25"/>
                    <a:pt x="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0" name="Google Shape;10392;p40">
              <a:extLst>
                <a:ext uri="{FF2B5EF4-FFF2-40B4-BE49-F238E27FC236}">
                  <a16:creationId xmlns:a16="http://schemas.microsoft.com/office/drawing/2014/main" id="{19FCBA91-3B7B-B590-B55F-5517BD9D6F09}"/>
                </a:ext>
              </a:extLst>
            </p:cNvPr>
            <p:cNvSpPr/>
            <p:nvPr/>
          </p:nvSpPr>
          <p:spPr>
            <a:xfrm>
              <a:off x="3051250" y="3402925"/>
              <a:ext cx="109275" cy="66400"/>
            </a:xfrm>
            <a:custGeom>
              <a:avLst/>
              <a:gdLst/>
              <a:ahLst/>
              <a:cxnLst/>
              <a:rect l="l" t="t" r="r" b="b"/>
              <a:pathLst>
                <a:path w="4371" h="2656" extrusionOk="0">
                  <a:moveTo>
                    <a:pt x="4371" y="120"/>
                  </a:moveTo>
                  <a:lnTo>
                    <a:pt x="84" y="2656"/>
                  </a:lnTo>
                  <a:cubicBezTo>
                    <a:pt x="49" y="2620"/>
                    <a:pt x="37" y="2572"/>
                    <a:pt x="1" y="2525"/>
                  </a:cubicBezTo>
                  <a:cubicBezTo>
                    <a:pt x="1430" y="1679"/>
                    <a:pt x="2858" y="834"/>
                    <a:pt x="4287" y="1"/>
                  </a:cubicBezTo>
                  <a:cubicBezTo>
                    <a:pt x="4311" y="36"/>
                    <a:pt x="4335" y="84"/>
                    <a:pt x="4371"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1" name="Google Shape;10393;p40">
              <a:extLst>
                <a:ext uri="{FF2B5EF4-FFF2-40B4-BE49-F238E27FC236}">
                  <a16:creationId xmlns:a16="http://schemas.microsoft.com/office/drawing/2014/main" id="{BE6F6599-94F7-692B-4AE2-FC2ADA23B40C}"/>
                </a:ext>
              </a:extLst>
            </p:cNvPr>
            <p:cNvSpPr/>
            <p:nvPr/>
          </p:nvSpPr>
          <p:spPr>
            <a:xfrm>
              <a:off x="3084600" y="1635450"/>
              <a:ext cx="124150" cy="49425"/>
            </a:xfrm>
            <a:custGeom>
              <a:avLst/>
              <a:gdLst/>
              <a:ahLst/>
              <a:cxnLst/>
              <a:rect l="l" t="t" r="r" b="b"/>
              <a:pathLst>
                <a:path w="4966" h="1977" extrusionOk="0">
                  <a:moveTo>
                    <a:pt x="4965" y="120"/>
                  </a:moveTo>
                  <a:cubicBezTo>
                    <a:pt x="3334" y="751"/>
                    <a:pt x="1679" y="1358"/>
                    <a:pt x="36" y="1977"/>
                  </a:cubicBezTo>
                  <a:cubicBezTo>
                    <a:pt x="24" y="1941"/>
                    <a:pt x="12" y="1905"/>
                    <a:pt x="0" y="1858"/>
                  </a:cubicBezTo>
                  <a:cubicBezTo>
                    <a:pt x="1632" y="1239"/>
                    <a:pt x="3287" y="632"/>
                    <a:pt x="4918" y="0"/>
                  </a:cubicBezTo>
                  <a:cubicBezTo>
                    <a:pt x="4942" y="48"/>
                    <a:pt x="4953" y="72"/>
                    <a:pt x="4965"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2" name="Google Shape;10394;p40">
              <a:extLst>
                <a:ext uri="{FF2B5EF4-FFF2-40B4-BE49-F238E27FC236}">
                  <a16:creationId xmlns:a16="http://schemas.microsoft.com/office/drawing/2014/main" id="{EDDF2E66-7343-B1A9-E7C5-DB37EF6C503F}"/>
                </a:ext>
              </a:extLst>
            </p:cNvPr>
            <p:cNvSpPr/>
            <p:nvPr/>
          </p:nvSpPr>
          <p:spPr>
            <a:xfrm>
              <a:off x="2900050" y="3343400"/>
              <a:ext cx="86350" cy="48250"/>
            </a:xfrm>
            <a:custGeom>
              <a:avLst/>
              <a:gdLst/>
              <a:ahLst/>
              <a:cxnLst/>
              <a:rect l="l" t="t" r="r" b="b"/>
              <a:pathLst>
                <a:path w="3454" h="1930" extrusionOk="0">
                  <a:moveTo>
                    <a:pt x="3453" y="131"/>
                  </a:moveTo>
                  <a:cubicBezTo>
                    <a:pt x="2334" y="727"/>
                    <a:pt x="1203" y="1334"/>
                    <a:pt x="72" y="1929"/>
                  </a:cubicBezTo>
                  <a:cubicBezTo>
                    <a:pt x="36" y="1882"/>
                    <a:pt x="24" y="1846"/>
                    <a:pt x="1" y="1798"/>
                  </a:cubicBezTo>
                  <a:cubicBezTo>
                    <a:pt x="1132" y="1203"/>
                    <a:pt x="2239" y="596"/>
                    <a:pt x="3370" y="0"/>
                  </a:cubicBezTo>
                  <a:cubicBezTo>
                    <a:pt x="3406" y="36"/>
                    <a:pt x="3430" y="84"/>
                    <a:pt x="3453" y="13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3" name="Google Shape;10395;p40">
              <a:extLst>
                <a:ext uri="{FF2B5EF4-FFF2-40B4-BE49-F238E27FC236}">
                  <a16:creationId xmlns:a16="http://schemas.microsoft.com/office/drawing/2014/main" id="{F0F47D5F-36E8-244E-B0A6-71CE11BB4180}"/>
                </a:ext>
              </a:extLst>
            </p:cNvPr>
            <p:cNvSpPr/>
            <p:nvPr/>
          </p:nvSpPr>
          <p:spPr>
            <a:xfrm>
              <a:off x="3356350" y="3205275"/>
              <a:ext cx="84875" cy="51225"/>
            </a:xfrm>
            <a:custGeom>
              <a:avLst/>
              <a:gdLst/>
              <a:ahLst/>
              <a:cxnLst/>
              <a:rect l="l" t="t" r="r" b="b"/>
              <a:pathLst>
                <a:path w="3395" h="2049" extrusionOk="0">
                  <a:moveTo>
                    <a:pt x="1" y="1954"/>
                  </a:moveTo>
                  <a:cubicBezTo>
                    <a:pt x="1120" y="1311"/>
                    <a:pt x="2227" y="656"/>
                    <a:pt x="3335" y="1"/>
                  </a:cubicBezTo>
                  <a:cubicBezTo>
                    <a:pt x="3358" y="25"/>
                    <a:pt x="3382" y="72"/>
                    <a:pt x="3394" y="108"/>
                  </a:cubicBezTo>
                  <a:cubicBezTo>
                    <a:pt x="2311" y="787"/>
                    <a:pt x="1192" y="1418"/>
                    <a:pt x="60" y="2049"/>
                  </a:cubicBezTo>
                  <a:cubicBezTo>
                    <a:pt x="49" y="2025"/>
                    <a:pt x="37" y="1977"/>
                    <a:pt x="1" y="195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4" name="Google Shape;10396;p40">
              <a:extLst>
                <a:ext uri="{FF2B5EF4-FFF2-40B4-BE49-F238E27FC236}">
                  <a16:creationId xmlns:a16="http://schemas.microsoft.com/office/drawing/2014/main" id="{C51BF660-FB2E-48F0-B01A-E141AA6AAC5A}"/>
                </a:ext>
              </a:extLst>
            </p:cNvPr>
            <p:cNvSpPr/>
            <p:nvPr/>
          </p:nvSpPr>
          <p:spPr>
            <a:xfrm>
              <a:off x="3263200" y="3260650"/>
              <a:ext cx="72350" cy="41700"/>
            </a:xfrm>
            <a:custGeom>
              <a:avLst/>
              <a:gdLst/>
              <a:ahLst/>
              <a:cxnLst/>
              <a:rect l="l" t="t" r="r" b="b"/>
              <a:pathLst>
                <a:path w="2894" h="1668" extrusionOk="0">
                  <a:moveTo>
                    <a:pt x="0" y="1608"/>
                  </a:moveTo>
                  <a:cubicBezTo>
                    <a:pt x="929" y="1084"/>
                    <a:pt x="1870" y="572"/>
                    <a:pt x="2893" y="0"/>
                  </a:cubicBezTo>
                  <a:cubicBezTo>
                    <a:pt x="2739" y="346"/>
                    <a:pt x="369" y="1667"/>
                    <a:pt x="0" y="160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 name="Google Shape;10397;p40">
              <a:extLst>
                <a:ext uri="{FF2B5EF4-FFF2-40B4-BE49-F238E27FC236}">
                  <a16:creationId xmlns:a16="http://schemas.microsoft.com/office/drawing/2014/main" id="{F02A87DF-EA45-D5D1-7174-303ACEDD117A}"/>
                </a:ext>
              </a:extLst>
            </p:cNvPr>
            <p:cNvSpPr/>
            <p:nvPr/>
          </p:nvSpPr>
          <p:spPr>
            <a:xfrm>
              <a:off x="1971675" y="3147250"/>
              <a:ext cx="88425" cy="30075"/>
            </a:xfrm>
            <a:custGeom>
              <a:avLst/>
              <a:gdLst/>
              <a:ahLst/>
              <a:cxnLst/>
              <a:rect l="l" t="t" r="r" b="b"/>
              <a:pathLst>
                <a:path w="3537" h="1203" extrusionOk="0">
                  <a:moveTo>
                    <a:pt x="3500" y="1203"/>
                  </a:moveTo>
                  <a:cubicBezTo>
                    <a:pt x="2334" y="846"/>
                    <a:pt x="1155" y="488"/>
                    <a:pt x="0" y="131"/>
                  </a:cubicBezTo>
                  <a:lnTo>
                    <a:pt x="48" y="0"/>
                  </a:lnTo>
                  <a:cubicBezTo>
                    <a:pt x="1203" y="357"/>
                    <a:pt x="2381" y="703"/>
                    <a:pt x="3536" y="1060"/>
                  </a:cubicBezTo>
                  <a:cubicBezTo>
                    <a:pt x="3524" y="1096"/>
                    <a:pt x="3512" y="1155"/>
                    <a:pt x="3500" y="1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 name="Google Shape;10398;p40">
              <a:extLst>
                <a:ext uri="{FF2B5EF4-FFF2-40B4-BE49-F238E27FC236}">
                  <a16:creationId xmlns:a16="http://schemas.microsoft.com/office/drawing/2014/main" id="{7C653111-0ECD-F9C5-0C0C-0AC1AB392295}"/>
                </a:ext>
              </a:extLst>
            </p:cNvPr>
            <p:cNvSpPr/>
            <p:nvPr/>
          </p:nvSpPr>
          <p:spPr>
            <a:xfrm>
              <a:off x="2916425" y="3438950"/>
              <a:ext cx="74725" cy="48825"/>
            </a:xfrm>
            <a:custGeom>
              <a:avLst/>
              <a:gdLst/>
              <a:ahLst/>
              <a:cxnLst/>
              <a:rect l="l" t="t" r="r" b="b"/>
              <a:pathLst>
                <a:path w="2989" h="1953" extrusionOk="0">
                  <a:moveTo>
                    <a:pt x="0" y="1810"/>
                  </a:moveTo>
                  <a:cubicBezTo>
                    <a:pt x="965" y="1203"/>
                    <a:pt x="1929" y="608"/>
                    <a:pt x="2894" y="0"/>
                  </a:cubicBezTo>
                  <a:lnTo>
                    <a:pt x="2989" y="131"/>
                  </a:lnTo>
                  <a:cubicBezTo>
                    <a:pt x="2025" y="739"/>
                    <a:pt x="1048" y="1334"/>
                    <a:pt x="84" y="1953"/>
                  </a:cubicBezTo>
                  <a:cubicBezTo>
                    <a:pt x="36" y="1893"/>
                    <a:pt x="12" y="1858"/>
                    <a:pt x="0" y="181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 name="Google Shape;10399;p40">
              <a:extLst>
                <a:ext uri="{FF2B5EF4-FFF2-40B4-BE49-F238E27FC236}">
                  <a16:creationId xmlns:a16="http://schemas.microsoft.com/office/drawing/2014/main" id="{3F7261F2-57E0-A704-5674-193421ABFAFA}"/>
                </a:ext>
              </a:extLst>
            </p:cNvPr>
            <p:cNvSpPr/>
            <p:nvPr/>
          </p:nvSpPr>
          <p:spPr>
            <a:xfrm>
              <a:off x="2972375" y="3367200"/>
              <a:ext cx="86350" cy="47075"/>
            </a:xfrm>
            <a:custGeom>
              <a:avLst/>
              <a:gdLst/>
              <a:ahLst/>
              <a:cxnLst/>
              <a:rect l="l" t="t" r="r" b="b"/>
              <a:pathLst>
                <a:path w="3454" h="1883" extrusionOk="0">
                  <a:moveTo>
                    <a:pt x="1" y="1882"/>
                  </a:moveTo>
                  <a:cubicBezTo>
                    <a:pt x="1132" y="1263"/>
                    <a:pt x="2263" y="632"/>
                    <a:pt x="3394" y="1"/>
                  </a:cubicBezTo>
                  <a:cubicBezTo>
                    <a:pt x="3418" y="25"/>
                    <a:pt x="3430" y="60"/>
                    <a:pt x="3454" y="96"/>
                  </a:cubicBezTo>
                  <a:cubicBezTo>
                    <a:pt x="2323" y="751"/>
                    <a:pt x="1239" y="1453"/>
                    <a:pt x="1" y="188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 name="Google Shape;10400;p40">
              <a:extLst>
                <a:ext uri="{FF2B5EF4-FFF2-40B4-BE49-F238E27FC236}">
                  <a16:creationId xmlns:a16="http://schemas.microsoft.com/office/drawing/2014/main" id="{54A7D57D-F21B-2879-993C-1FF2B7DE88AA}"/>
                </a:ext>
              </a:extLst>
            </p:cNvPr>
            <p:cNvSpPr/>
            <p:nvPr/>
          </p:nvSpPr>
          <p:spPr>
            <a:xfrm>
              <a:off x="2510125" y="3376450"/>
              <a:ext cx="72050" cy="28875"/>
            </a:xfrm>
            <a:custGeom>
              <a:avLst/>
              <a:gdLst/>
              <a:ahLst/>
              <a:cxnLst/>
              <a:rect l="l" t="t" r="r" b="b"/>
              <a:pathLst>
                <a:path w="2882" h="1155" extrusionOk="0">
                  <a:moveTo>
                    <a:pt x="36" y="0"/>
                  </a:moveTo>
                  <a:cubicBezTo>
                    <a:pt x="989" y="345"/>
                    <a:pt x="1929" y="667"/>
                    <a:pt x="2882" y="1012"/>
                  </a:cubicBezTo>
                  <a:cubicBezTo>
                    <a:pt x="2870" y="1048"/>
                    <a:pt x="2846" y="1095"/>
                    <a:pt x="2834" y="1155"/>
                  </a:cubicBezTo>
                  <a:cubicBezTo>
                    <a:pt x="1882" y="822"/>
                    <a:pt x="953" y="488"/>
                    <a:pt x="0" y="143"/>
                  </a:cubicBezTo>
                  <a:cubicBezTo>
                    <a:pt x="0" y="83"/>
                    <a:pt x="24" y="48"/>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 name="Google Shape;10401;p40">
              <a:extLst>
                <a:ext uri="{FF2B5EF4-FFF2-40B4-BE49-F238E27FC236}">
                  <a16:creationId xmlns:a16="http://schemas.microsoft.com/office/drawing/2014/main" id="{CCD902FB-9D64-8418-77BB-15D8C987B22B}"/>
                </a:ext>
              </a:extLst>
            </p:cNvPr>
            <p:cNvSpPr/>
            <p:nvPr/>
          </p:nvSpPr>
          <p:spPr>
            <a:xfrm>
              <a:off x="3951375" y="2707000"/>
              <a:ext cx="87825" cy="62850"/>
            </a:xfrm>
            <a:custGeom>
              <a:avLst/>
              <a:gdLst/>
              <a:ahLst/>
              <a:cxnLst/>
              <a:rect l="l" t="t" r="r" b="b"/>
              <a:pathLst>
                <a:path w="3513" h="2514" extrusionOk="0">
                  <a:moveTo>
                    <a:pt x="0" y="2442"/>
                  </a:moveTo>
                  <a:cubicBezTo>
                    <a:pt x="1143" y="1620"/>
                    <a:pt x="2298" y="822"/>
                    <a:pt x="3453" y="1"/>
                  </a:cubicBezTo>
                  <a:cubicBezTo>
                    <a:pt x="3465" y="37"/>
                    <a:pt x="3501" y="60"/>
                    <a:pt x="3513" y="72"/>
                  </a:cubicBezTo>
                  <a:cubicBezTo>
                    <a:pt x="2370" y="894"/>
                    <a:pt x="1227" y="1715"/>
                    <a:pt x="96" y="2513"/>
                  </a:cubicBezTo>
                  <a:cubicBezTo>
                    <a:pt x="48" y="2501"/>
                    <a:pt x="12" y="2477"/>
                    <a:pt x="0" y="244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 name="Google Shape;10402;p40">
              <a:extLst>
                <a:ext uri="{FF2B5EF4-FFF2-40B4-BE49-F238E27FC236}">
                  <a16:creationId xmlns:a16="http://schemas.microsoft.com/office/drawing/2014/main" id="{D1EACB56-3BF4-AC20-47AD-5778F66096B2}"/>
                </a:ext>
              </a:extLst>
            </p:cNvPr>
            <p:cNvSpPr/>
            <p:nvPr/>
          </p:nvSpPr>
          <p:spPr>
            <a:xfrm>
              <a:off x="3953150" y="2785900"/>
              <a:ext cx="88725" cy="62525"/>
            </a:xfrm>
            <a:custGeom>
              <a:avLst/>
              <a:gdLst/>
              <a:ahLst/>
              <a:cxnLst/>
              <a:rect l="l" t="t" r="r" b="b"/>
              <a:pathLst>
                <a:path w="3549" h="2501" extrusionOk="0">
                  <a:moveTo>
                    <a:pt x="3549" y="0"/>
                  </a:moveTo>
                  <a:cubicBezTo>
                    <a:pt x="2489" y="1000"/>
                    <a:pt x="1227" y="1726"/>
                    <a:pt x="1" y="2500"/>
                  </a:cubicBezTo>
                  <a:cubicBezTo>
                    <a:pt x="1192" y="1667"/>
                    <a:pt x="2370" y="833"/>
                    <a:pt x="354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 name="Google Shape;10403;p40">
              <a:extLst>
                <a:ext uri="{FF2B5EF4-FFF2-40B4-BE49-F238E27FC236}">
                  <a16:creationId xmlns:a16="http://schemas.microsoft.com/office/drawing/2014/main" id="{63E0F09E-E426-08B7-F101-8707AEA16D52}"/>
                </a:ext>
              </a:extLst>
            </p:cNvPr>
            <p:cNvSpPr/>
            <p:nvPr/>
          </p:nvSpPr>
          <p:spPr>
            <a:xfrm>
              <a:off x="3911500" y="2704325"/>
              <a:ext cx="74425" cy="50625"/>
            </a:xfrm>
            <a:custGeom>
              <a:avLst/>
              <a:gdLst/>
              <a:ahLst/>
              <a:cxnLst/>
              <a:rect l="l" t="t" r="r" b="b"/>
              <a:pathLst>
                <a:path w="2977" h="2025" extrusionOk="0">
                  <a:moveTo>
                    <a:pt x="0" y="1953"/>
                  </a:moveTo>
                  <a:cubicBezTo>
                    <a:pt x="988" y="1299"/>
                    <a:pt x="1953" y="656"/>
                    <a:pt x="2941" y="1"/>
                  </a:cubicBezTo>
                  <a:cubicBezTo>
                    <a:pt x="2953" y="36"/>
                    <a:pt x="2965" y="48"/>
                    <a:pt x="2977" y="72"/>
                  </a:cubicBezTo>
                  <a:cubicBezTo>
                    <a:pt x="2012" y="727"/>
                    <a:pt x="1036" y="1370"/>
                    <a:pt x="60" y="2025"/>
                  </a:cubicBezTo>
                  <a:cubicBezTo>
                    <a:pt x="48" y="2013"/>
                    <a:pt x="24" y="1989"/>
                    <a:pt x="0" y="195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 name="Google Shape;10404;p40">
              <a:extLst>
                <a:ext uri="{FF2B5EF4-FFF2-40B4-BE49-F238E27FC236}">
                  <a16:creationId xmlns:a16="http://schemas.microsoft.com/office/drawing/2014/main" id="{1DFE397A-E226-9DB7-AF9C-447E96D30349}"/>
                </a:ext>
              </a:extLst>
            </p:cNvPr>
            <p:cNvSpPr/>
            <p:nvPr/>
          </p:nvSpPr>
          <p:spPr>
            <a:xfrm>
              <a:off x="3947200" y="2627825"/>
              <a:ext cx="67000" cy="47950"/>
            </a:xfrm>
            <a:custGeom>
              <a:avLst/>
              <a:gdLst/>
              <a:ahLst/>
              <a:cxnLst/>
              <a:rect l="l" t="t" r="r" b="b"/>
              <a:pathLst>
                <a:path w="2680" h="1918" extrusionOk="0">
                  <a:moveTo>
                    <a:pt x="1" y="1870"/>
                  </a:moveTo>
                  <a:cubicBezTo>
                    <a:pt x="882" y="1251"/>
                    <a:pt x="1751" y="620"/>
                    <a:pt x="2620" y="1"/>
                  </a:cubicBezTo>
                  <a:cubicBezTo>
                    <a:pt x="2644" y="25"/>
                    <a:pt x="2668" y="60"/>
                    <a:pt x="2680" y="84"/>
                  </a:cubicBezTo>
                  <a:cubicBezTo>
                    <a:pt x="1811" y="703"/>
                    <a:pt x="918" y="1311"/>
                    <a:pt x="37" y="1918"/>
                  </a:cubicBezTo>
                  <a:cubicBezTo>
                    <a:pt x="37" y="1894"/>
                    <a:pt x="25" y="1894"/>
                    <a:pt x="1" y="187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 name="Google Shape;10405;p40">
              <a:extLst>
                <a:ext uri="{FF2B5EF4-FFF2-40B4-BE49-F238E27FC236}">
                  <a16:creationId xmlns:a16="http://schemas.microsoft.com/office/drawing/2014/main" id="{22645CD3-8B6D-C88C-C82C-23580A968589}"/>
                </a:ext>
              </a:extLst>
            </p:cNvPr>
            <p:cNvSpPr/>
            <p:nvPr/>
          </p:nvSpPr>
          <p:spPr>
            <a:xfrm>
              <a:off x="3904650" y="2693625"/>
              <a:ext cx="52100" cy="32450"/>
            </a:xfrm>
            <a:custGeom>
              <a:avLst/>
              <a:gdLst/>
              <a:ahLst/>
              <a:cxnLst/>
              <a:rect l="l" t="t" r="r" b="b"/>
              <a:pathLst>
                <a:path w="2084" h="1298" extrusionOk="0">
                  <a:moveTo>
                    <a:pt x="0" y="1226"/>
                  </a:moveTo>
                  <a:cubicBezTo>
                    <a:pt x="679" y="822"/>
                    <a:pt x="1369" y="405"/>
                    <a:pt x="2036" y="0"/>
                  </a:cubicBezTo>
                  <a:cubicBezTo>
                    <a:pt x="2048" y="36"/>
                    <a:pt x="2060" y="48"/>
                    <a:pt x="2084" y="72"/>
                  </a:cubicBezTo>
                  <a:cubicBezTo>
                    <a:pt x="1393" y="476"/>
                    <a:pt x="726" y="893"/>
                    <a:pt x="36" y="1298"/>
                  </a:cubicBezTo>
                  <a:cubicBezTo>
                    <a:pt x="24" y="1286"/>
                    <a:pt x="12" y="1250"/>
                    <a:pt x="0" y="122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 name="Google Shape;10406;p40">
              <a:extLst>
                <a:ext uri="{FF2B5EF4-FFF2-40B4-BE49-F238E27FC236}">
                  <a16:creationId xmlns:a16="http://schemas.microsoft.com/office/drawing/2014/main" id="{D721E2CE-00A8-DEC7-9403-E137B144BCA9}"/>
                </a:ext>
              </a:extLst>
            </p:cNvPr>
            <p:cNvSpPr/>
            <p:nvPr/>
          </p:nvSpPr>
          <p:spPr>
            <a:xfrm>
              <a:off x="3907625" y="2674575"/>
              <a:ext cx="40800" cy="29175"/>
            </a:xfrm>
            <a:custGeom>
              <a:avLst/>
              <a:gdLst/>
              <a:ahLst/>
              <a:cxnLst/>
              <a:rect l="l" t="t" r="r" b="b"/>
              <a:pathLst>
                <a:path w="1632" h="1167" extrusionOk="0">
                  <a:moveTo>
                    <a:pt x="1631" y="36"/>
                  </a:moveTo>
                  <a:cubicBezTo>
                    <a:pt x="1108" y="405"/>
                    <a:pt x="572" y="798"/>
                    <a:pt x="60" y="1167"/>
                  </a:cubicBezTo>
                  <a:cubicBezTo>
                    <a:pt x="36" y="1131"/>
                    <a:pt x="12" y="1107"/>
                    <a:pt x="0" y="1072"/>
                  </a:cubicBezTo>
                  <a:lnTo>
                    <a:pt x="1608" y="0"/>
                  </a:lnTo>
                  <a:cubicBezTo>
                    <a:pt x="1608" y="24"/>
                    <a:pt x="1620" y="24"/>
                    <a:pt x="1631" y="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 name="Google Shape;10407;p40">
              <a:extLst>
                <a:ext uri="{FF2B5EF4-FFF2-40B4-BE49-F238E27FC236}">
                  <a16:creationId xmlns:a16="http://schemas.microsoft.com/office/drawing/2014/main" id="{62AE8273-D76B-ABC4-65F7-C77F3D881F69}"/>
                </a:ext>
              </a:extLst>
            </p:cNvPr>
            <p:cNvSpPr/>
            <p:nvPr/>
          </p:nvSpPr>
          <p:spPr>
            <a:xfrm>
              <a:off x="2931600" y="1843225"/>
              <a:ext cx="630175" cy="200925"/>
            </a:xfrm>
            <a:custGeom>
              <a:avLst/>
              <a:gdLst/>
              <a:ahLst/>
              <a:cxnLst/>
              <a:rect l="l" t="t" r="r" b="b"/>
              <a:pathLst>
                <a:path w="25207" h="8037" extrusionOk="0">
                  <a:moveTo>
                    <a:pt x="17824" y="3774"/>
                  </a:moveTo>
                  <a:cubicBezTo>
                    <a:pt x="17848" y="3762"/>
                    <a:pt x="17801" y="3786"/>
                    <a:pt x="17729" y="3881"/>
                  </a:cubicBezTo>
                  <a:cubicBezTo>
                    <a:pt x="20229" y="4596"/>
                    <a:pt x="22694" y="5310"/>
                    <a:pt x="25206" y="6036"/>
                  </a:cubicBezTo>
                  <a:cubicBezTo>
                    <a:pt x="25004" y="6108"/>
                    <a:pt x="24837" y="6179"/>
                    <a:pt x="24706" y="6227"/>
                  </a:cubicBezTo>
                  <a:cubicBezTo>
                    <a:pt x="24778" y="6334"/>
                    <a:pt x="24944" y="6441"/>
                    <a:pt x="24932" y="6525"/>
                  </a:cubicBezTo>
                  <a:cubicBezTo>
                    <a:pt x="24909" y="6620"/>
                    <a:pt x="24766" y="6739"/>
                    <a:pt x="24647" y="6775"/>
                  </a:cubicBezTo>
                  <a:cubicBezTo>
                    <a:pt x="23349" y="7168"/>
                    <a:pt x="22039" y="7537"/>
                    <a:pt x="20729" y="7918"/>
                  </a:cubicBezTo>
                  <a:cubicBezTo>
                    <a:pt x="20551" y="7953"/>
                    <a:pt x="20360" y="8037"/>
                    <a:pt x="20265" y="7775"/>
                  </a:cubicBezTo>
                  <a:cubicBezTo>
                    <a:pt x="20253" y="7763"/>
                    <a:pt x="20241" y="7739"/>
                    <a:pt x="20229" y="7715"/>
                  </a:cubicBezTo>
                  <a:cubicBezTo>
                    <a:pt x="19729" y="7656"/>
                    <a:pt x="19313" y="7358"/>
                    <a:pt x="18836" y="7275"/>
                  </a:cubicBezTo>
                  <a:cubicBezTo>
                    <a:pt x="18336" y="7168"/>
                    <a:pt x="17824" y="7049"/>
                    <a:pt x="17324" y="6906"/>
                  </a:cubicBezTo>
                  <a:cubicBezTo>
                    <a:pt x="16622" y="6691"/>
                    <a:pt x="15943" y="6453"/>
                    <a:pt x="15253" y="6251"/>
                  </a:cubicBezTo>
                  <a:cubicBezTo>
                    <a:pt x="15110" y="6203"/>
                    <a:pt x="14943" y="6215"/>
                    <a:pt x="14776" y="6203"/>
                  </a:cubicBezTo>
                  <a:cubicBezTo>
                    <a:pt x="14729" y="6203"/>
                    <a:pt x="14669" y="6227"/>
                    <a:pt x="14645" y="6203"/>
                  </a:cubicBezTo>
                  <a:cubicBezTo>
                    <a:pt x="13205" y="5501"/>
                    <a:pt x="11597" y="5275"/>
                    <a:pt x="10085" y="4763"/>
                  </a:cubicBezTo>
                  <a:cubicBezTo>
                    <a:pt x="9871" y="4679"/>
                    <a:pt x="9645" y="4667"/>
                    <a:pt x="9419" y="4548"/>
                  </a:cubicBezTo>
                  <a:cubicBezTo>
                    <a:pt x="9240" y="4465"/>
                    <a:pt x="9002" y="4489"/>
                    <a:pt x="8776" y="4524"/>
                  </a:cubicBezTo>
                  <a:cubicBezTo>
                    <a:pt x="8573" y="4536"/>
                    <a:pt x="8383" y="4608"/>
                    <a:pt x="8168" y="4655"/>
                  </a:cubicBezTo>
                  <a:cubicBezTo>
                    <a:pt x="8156" y="4620"/>
                    <a:pt x="8145" y="4584"/>
                    <a:pt x="8121" y="4548"/>
                  </a:cubicBezTo>
                  <a:cubicBezTo>
                    <a:pt x="8276" y="4477"/>
                    <a:pt x="8418" y="4405"/>
                    <a:pt x="8633" y="4310"/>
                  </a:cubicBezTo>
                  <a:cubicBezTo>
                    <a:pt x="7406" y="3941"/>
                    <a:pt x="6240" y="3596"/>
                    <a:pt x="5061" y="3227"/>
                  </a:cubicBezTo>
                  <a:cubicBezTo>
                    <a:pt x="4132" y="2941"/>
                    <a:pt x="3227" y="2643"/>
                    <a:pt x="2322" y="2334"/>
                  </a:cubicBezTo>
                  <a:cubicBezTo>
                    <a:pt x="1953" y="2215"/>
                    <a:pt x="1572" y="2048"/>
                    <a:pt x="1191" y="1941"/>
                  </a:cubicBezTo>
                  <a:cubicBezTo>
                    <a:pt x="953" y="1881"/>
                    <a:pt x="679" y="1905"/>
                    <a:pt x="429" y="1869"/>
                  </a:cubicBezTo>
                  <a:cubicBezTo>
                    <a:pt x="310" y="1857"/>
                    <a:pt x="167" y="1798"/>
                    <a:pt x="108" y="1703"/>
                  </a:cubicBezTo>
                  <a:cubicBezTo>
                    <a:pt x="1" y="1512"/>
                    <a:pt x="179" y="1453"/>
                    <a:pt x="322" y="1405"/>
                  </a:cubicBezTo>
                  <a:cubicBezTo>
                    <a:pt x="834" y="1274"/>
                    <a:pt x="1334" y="1155"/>
                    <a:pt x="1834" y="1012"/>
                  </a:cubicBezTo>
                  <a:cubicBezTo>
                    <a:pt x="2918" y="691"/>
                    <a:pt x="4001" y="357"/>
                    <a:pt x="5085" y="36"/>
                  </a:cubicBezTo>
                  <a:cubicBezTo>
                    <a:pt x="5239" y="0"/>
                    <a:pt x="5406" y="12"/>
                    <a:pt x="5549" y="60"/>
                  </a:cubicBezTo>
                  <a:cubicBezTo>
                    <a:pt x="9359" y="1250"/>
                    <a:pt x="13157" y="2453"/>
                    <a:pt x="16967" y="3643"/>
                  </a:cubicBezTo>
                  <a:cubicBezTo>
                    <a:pt x="17265" y="3751"/>
                    <a:pt x="17562" y="3751"/>
                    <a:pt x="17824" y="3774"/>
                  </a:cubicBezTo>
                  <a:close/>
                  <a:moveTo>
                    <a:pt x="13217" y="3774"/>
                  </a:moveTo>
                  <a:cubicBezTo>
                    <a:pt x="13217" y="3822"/>
                    <a:pt x="13229" y="3846"/>
                    <a:pt x="13229" y="3893"/>
                  </a:cubicBezTo>
                  <a:cubicBezTo>
                    <a:pt x="12443" y="4060"/>
                    <a:pt x="11633" y="4239"/>
                    <a:pt x="10847" y="4393"/>
                  </a:cubicBezTo>
                  <a:cubicBezTo>
                    <a:pt x="11204" y="4620"/>
                    <a:pt x="11514" y="4715"/>
                    <a:pt x="11907" y="4560"/>
                  </a:cubicBezTo>
                  <a:cubicBezTo>
                    <a:pt x="12371" y="4382"/>
                    <a:pt x="12859" y="4262"/>
                    <a:pt x="13336" y="4132"/>
                  </a:cubicBezTo>
                  <a:cubicBezTo>
                    <a:pt x="13407" y="4120"/>
                    <a:pt x="13502" y="4132"/>
                    <a:pt x="13586" y="4132"/>
                  </a:cubicBezTo>
                  <a:cubicBezTo>
                    <a:pt x="13586" y="4179"/>
                    <a:pt x="13598" y="4203"/>
                    <a:pt x="13598" y="4251"/>
                  </a:cubicBezTo>
                  <a:cubicBezTo>
                    <a:pt x="13026" y="4417"/>
                    <a:pt x="12455" y="4596"/>
                    <a:pt x="11871" y="4763"/>
                  </a:cubicBezTo>
                  <a:cubicBezTo>
                    <a:pt x="11895" y="4786"/>
                    <a:pt x="11895" y="4822"/>
                    <a:pt x="11907" y="4858"/>
                  </a:cubicBezTo>
                  <a:cubicBezTo>
                    <a:pt x="12788" y="5036"/>
                    <a:pt x="13562" y="4465"/>
                    <a:pt x="14419" y="4501"/>
                  </a:cubicBezTo>
                  <a:cubicBezTo>
                    <a:pt x="13824" y="4667"/>
                    <a:pt x="13229" y="4834"/>
                    <a:pt x="12621" y="5001"/>
                  </a:cubicBezTo>
                  <a:cubicBezTo>
                    <a:pt x="13217" y="5310"/>
                    <a:pt x="13681" y="5370"/>
                    <a:pt x="14276" y="5203"/>
                  </a:cubicBezTo>
                  <a:cubicBezTo>
                    <a:pt x="15181" y="4953"/>
                    <a:pt x="16086" y="4727"/>
                    <a:pt x="16991" y="4477"/>
                  </a:cubicBezTo>
                  <a:cubicBezTo>
                    <a:pt x="17146" y="4429"/>
                    <a:pt x="17289" y="4382"/>
                    <a:pt x="17455" y="4346"/>
                  </a:cubicBezTo>
                  <a:cubicBezTo>
                    <a:pt x="17015" y="4120"/>
                    <a:pt x="16610" y="4120"/>
                    <a:pt x="16181" y="4262"/>
                  </a:cubicBezTo>
                  <a:cubicBezTo>
                    <a:pt x="15622" y="4465"/>
                    <a:pt x="15050" y="4608"/>
                    <a:pt x="14479" y="4774"/>
                  </a:cubicBezTo>
                  <a:cubicBezTo>
                    <a:pt x="14395" y="4798"/>
                    <a:pt x="14300" y="4822"/>
                    <a:pt x="14217" y="4846"/>
                  </a:cubicBezTo>
                  <a:cubicBezTo>
                    <a:pt x="14217" y="4822"/>
                    <a:pt x="14193" y="4798"/>
                    <a:pt x="14193" y="4774"/>
                  </a:cubicBezTo>
                  <a:cubicBezTo>
                    <a:pt x="14955" y="4548"/>
                    <a:pt x="15717" y="4310"/>
                    <a:pt x="16515" y="4072"/>
                  </a:cubicBezTo>
                  <a:cubicBezTo>
                    <a:pt x="16038" y="3870"/>
                    <a:pt x="15645" y="3810"/>
                    <a:pt x="15193" y="3965"/>
                  </a:cubicBezTo>
                  <a:cubicBezTo>
                    <a:pt x="14610" y="4179"/>
                    <a:pt x="14014" y="4322"/>
                    <a:pt x="13419" y="4501"/>
                  </a:cubicBezTo>
                  <a:cubicBezTo>
                    <a:pt x="13336" y="4536"/>
                    <a:pt x="13229" y="4548"/>
                    <a:pt x="13145" y="4560"/>
                  </a:cubicBezTo>
                  <a:cubicBezTo>
                    <a:pt x="13145" y="4536"/>
                    <a:pt x="13121" y="4524"/>
                    <a:pt x="13121" y="4489"/>
                  </a:cubicBezTo>
                  <a:cubicBezTo>
                    <a:pt x="13895" y="4251"/>
                    <a:pt x="14657" y="4012"/>
                    <a:pt x="15503" y="3751"/>
                  </a:cubicBezTo>
                  <a:cubicBezTo>
                    <a:pt x="14991" y="3584"/>
                    <a:pt x="14526" y="3453"/>
                    <a:pt x="14074" y="3298"/>
                  </a:cubicBezTo>
                  <a:cubicBezTo>
                    <a:pt x="13740" y="3179"/>
                    <a:pt x="13443" y="3155"/>
                    <a:pt x="13062" y="3286"/>
                  </a:cubicBezTo>
                  <a:cubicBezTo>
                    <a:pt x="12193" y="3596"/>
                    <a:pt x="11300" y="3822"/>
                    <a:pt x="10407" y="4072"/>
                  </a:cubicBezTo>
                  <a:cubicBezTo>
                    <a:pt x="10288" y="4108"/>
                    <a:pt x="10181" y="4143"/>
                    <a:pt x="10073" y="4179"/>
                  </a:cubicBezTo>
                  <a:cubicBezTo>
                    <a:pt x="10085" y="4227"/>
                    <a:pt x="10085" y="4251"/>
                    <a:pt x="10109" y="4298"/>
                  </a:cubicBezTo>
                  <a:cubicBezTo>
                    <a:pt x="10288" y="4286"/>
                    <a:pt x="10478" y="4298"/>
                    <a:pt x="10657" y="4251"/>
                  </a:cubicBezTo>
                  <a:cubicBezTo>
                    <a:pt x="11419" y="4084"/>
                    <a:pt x="12169" y="3905"/>
                    <a:pt x="12931" y="3751"/>
                  </a:cubicBezTo>
                  <a:cubicBezTo>
                    <a:pt x="13002" y="3727"/>
                    <a:pt x="13109" y="3762"/>
                    <a:pt x="13217" y="3774"/>
                  </a:cubicBezTo>
                  <a:close/>
                  <a:moveTo>
                    <a:pt x="13062" y="3060"/>
                  </a:moveTo>
                  <a:cubicBezTo>
                    <a:pt x="13062" y="3036"/>
                    <a:pt x="13062" y="3000"/>
                    <a:pt x="13086" y="2989"/>
                  </a:cubicBezTo>
                  <a:cubicBezTo>
                    <a:pt x="12883" y="2941"/>
                    <a:pt x="12681" y="2834"/>
                    <a:pt x="12502" y="2881"/>
                  </a:cubicBezTo>
                  <a:cubicBezTo>
                    <a:pt x="11800" y="3036"/>
                    <a:pt x="11097" y="3227"/>
                    <a:pt x="10407" y="3381"/>
                  </a:cubicBezTo>
                  <a:cubicBezTo>
                    <a:pt x="10347" y="3405"/>
                    <a:pt x="10264" y="3370"/>
                    <a:pt x="10204" y="3370"/>
                  </a:cubicBezTo>
                  <a:cubicBezTo>
                    <a:pt x="10204" y="3322"/>
                    <a:pt x="10192" y="3286"/>
                    <a:pt x="10192" y="3250"/>
                  </a:cubicBezTo>
                  <a:cubicBezTo>
                    <a:pt x="10835" y="3084"/>
                    <a:pt x="11454" y="2929"/>
                    <a:pt x="12169" y="2727"/>
                  </a:cubicBezTo>
                  <a:cubicBezTo>
                    <a:pt x="11502" y="2512"/>
                    <a:pt x="10895" y="2298"/>
                    <a:pt x="10300" y="2107"/>
                  </a:cubicBezTo>
                  <a:cubicBezTo>
                    <a:pt x="9942" y="1988"/>
                    <a:pt x="9609" y="1810"/>
                    <a:pt x="9192" y="2036"/>
                  </a:cubicBezTo>
                  <a:cubicBezTo>
                    <a:pt x="8835" y="2215"/>
                    <a:pt x="8395" y="2227"/>
                    <a:pt x="7990" y="2334"/>
                  </a:cubicBezTo>
                  <a:lnTo>
                    <a:pt x="5799" y="2869"/>
                  </a:lnTo>
                  <a:cubicBezTo>
                    <a:pt x="5799" y="2893"/>
                    <a:pt x="5799" y="2929"/>
                    <a:pt x="5823" y="2953"/>
                  </a:cubicBezTo>
                  <a:cubicBezTo>
                    <a:pt x="6025" y="2953"/>
                    <a:pt x="6251" y="3000"/>
                    <a:pt x="6454" y="2953"/>
                  </a:cubicBezTo>
                  <a:cubicBezTo>
                    <a:pt x="7204" y="2786"/>
                    <a:pt x="7942" y="2596"/>
                    <a:pt x="8692" y="2441"/>
                  </a:cubicBezTo>
                  <a:cubicBezTo>
                    <a:pt x="8764" y="2417"/>
                    <a:pt x="8859" y="2488"/>
                    <a:pt x="8942" y="2524"/>
                  </a:cubicBezTo>
                  <a:cubicBezTo>
                    <a:pt x="8871" y="2572"/>
                    <a:pt x="8811" y="2643"/>
                    <a:pt x="8740" y="2679"/>
                  </a:cubicBezTo>
                  <a:cubicBezTo>
                    <a:pt x="8597" y="2715"/>
                    <a:pt x="8466" y="2715"/>
                    <a:pt x="8335" y="2750"/>
                  </a:cubicBezTo>
                  <a:cubicBezTo>
                    <a:pt x="7787" y="2869"/>
                    <a:pt x="7252" y="3000"/>
                    <a:pt x="6692" y="3131"/>
                  </a:cubicBezTo>
                  <a:cubicBezTo>
                    <a:pt x="6692" y="3167"/>
                    <a:pt x="6692" y="3191"/>
                    <a:pt x="6716" y="3227"/>
                  </a:cubicBezTo>
                  <a:cubicBezTo>
                    <a:pt x="6930" y="3274"/>
                    <a:pt x="7168" y="3393"/>
                    <a:pt x="7383" y="3346"/>
                  </a:cubicBezTo>
                  <a:cubicBezTo>
                    <a:pt x="7740" y="3274"/>
                    <a:pt x="8085" y="3096"/>
                    <a:pt x="8442" y="3000"/>
                  </a:cubicBezTo>
                  <a:cubicBezTo>
                    <a:pt x="9157" y="2822"/>
                    <a:pt x="9871" y="2655"/>
                    <a:pt x="10597" y="2500"/>
                  </a:cubicBezTo>
                  <a:cubicBezTo>
                    <a:pt x="10609" y="2500"/>
                    <a:pt x="10621" y="2524"/>
                    <a:pt x="10621" y="2536"/>
                  </a:cubicBezTo>
                  <a:cubicBezTo>
                    <a:pt x="9657" y="2834"/>
                    <a:pt x="8680" y="3119"/>
                    <a:pt x="7704" y="3417"/>
                  </a:cubicBezTo>
                  <a:cubicBezTo>
                    <a:pt x="7704" y="3453"/>
                    <a:pt x="7728" y="3477"/>
                    <a:pt x="7728" y="3524"/>
                  </a:cubicBezTo>
                  <a:cubicBezTo>
                    <a:pt x="8442" y="3691"/>
                    <a:pt x="9097" y="3286"/>
                    <a:pt x="9788" y="3239"/>
                  </a:cubicBezTo>
                  <a:cubicBezTo>
                    <a:pt x="9811" y="3286"/>
                    <a:pt x="9823" y="3334"/>
                    <a:pt x="9823" y="3370"/>
                  </a:cubicBezTo>
                  <a:cubicBezTo>
                    <a:pt x="9407" y="3489"/>
                    <a:pt x="8990" y="3596"/>
                    <a:pt x="8561" y="3715"/>
                  </a:cubicBezTo>
                  <a:lnTo>
                    <a:pt x="8561" y="3810"/>
                  </a:lnTo>
                  <a:cubicBezTo>
                    <a:pt x="8942" y="3893"/>
                    <a:pt x="9371" y="4120"/>
                    <a:pt x="9716" y="4048"/>
                  </a:cubicBezTo>
                  <a:cubicBezTo>
                    <a:pt x="10835" y="3762"/>
                    <a:pt x="11955" y="3393"/>
                    <a:pt x="13062" y="3060"/>
                  </a:cubicBezTo>
                  <a:close/>
                  <a:moveTo>
                    <a:pt x="14193" y="5417"/>
                  </a:moveTo>
                  <a:lnTo>
                    <a:pt x="14193" y="5536"/>
                  </a:lnTo>
                  <a:cubicBezTo>
                    <a:pt x="14383" y="5513"/>
                    <a:pt x="14598" y="5536"/>
                    <a:pt x="14776" y="5489"/>
                  </a:cubicBezTo>
                  <a:cubicBezTo>
                    <a:pt x="15574" y="5286"/>
                    <a:pt x="16372" y="5084"/>
                    <a:pt x="17169" y="4870"/>
                  </a:cubicBezTo>
                  <a:cubicBezTo>
                    <a:pt x="17265" y="4858"/>
                    <a:pt x="17348" y="4870"/>
                    <a:pt x="17455" y="4870"/>
                  </a:cubicBezTo>
                  <a:cubicBezTo>
                    <a:pt x="17455" y="4917"/>
                    <a:pt x="17467" y="4965"/>
                    <a:pt x="17467" y="5013"/>
                  </a:cubicBezTo>
                  <a:cubicBezTo>
                    <a:pt x="16634" y="5215"/>
                    <a:pt x="15800" y="5441"/>
                    <a:pt x="14979" y="5644"/>
                  </a:cubicBezTo>
                  <a:cubicBezTo>
                    <a:pt x="14979" y="5691"/>
                    <a:pt x="14979" y="5727"/>
                    <a:pt x="15003" y="5763"/>
                  </a:cubicBezTo>
                  <a:cubicBezTo>
                    <a:pt x="15264" y="5763"/>
                    <a:pt x="15550" y="5810"/>
                    <a:pt x="15824" y="5751"/>
                  </a:cubicBezTo>
                  <a:cubicBezTo>
                    <a:pt x="16729" y="5548"/>
                    <a:pt x="17634" y="5286"/>
                    <a:pt x="18539" y="5072"/>
                  </a:cubicBezTo>
                  <a:cubicBezTo>
                    <a:pt x="18658" y="5036"/>
                    <a:pt x="18765" y="5036"/>
                    <a:pt x="18884" y="5024"/>
                  </a:cubicBezTo>
                  <a:cubicBezTo>
                    <a:pt x="18896" y="5072"/>
                    <a:pt x="18908" y="5132"/>
                    <a:pt x="18908" y="5167"/>
                  </a:cubicBezTo>
                  <a:cubicBezTo>
                    <a:pt x="17920" y="5429"/>
                    <a:pt x="16931" y="5691"/>
                    <a:pt x="15931" y="5941"/>
                  </a:cubicBezTo>
                  <a:cubicBezTo>
                    <a:pt x="15931" y="5977"/>
                    <a:pt x="15955" y="6025"/>
                    <a:pt x="15955" y="6048"/>
                  </a:cubicBezTo>
                  <a:cubicBezTo>
                    <a:pt x="16134" y="6036"/>
                    <a:pt x="16312" y="6048"/>
                    <a:pt x="16467" y="6001"/>
                  </a:cubicBezTo>
                  <a:cubicBezTo>
                    <a:pt x="17348" y="5751"/>
                    <a:pt x="18229" y="5465"/>
                    <a:pt x="19110" y="5203"/>
                  </a:cubicBezTo>
                  <a:cubicBezTo>
                    <a:pt x="19313" y="5144"/>
                    <a:pt x="19527" y="5072"/>
                    <a:pt x="19729" y="5013"/>
                  </a:cubicBezTo>
                  <a:cubicBezTo>
                    <a:pt x="19170" y="4786"/>
                    <a:pt x="18622" y="4620"/>
                    <a:pt x="18062" y="4477"/>
                  </a:cubicBezTo>
                  <a:cubicBezTo>
                    <a:pt x="17979" y="4441"/>
                    <a:pt x="17860" y="4453"/>
                    <a:pt x="17753" y="4489"/>
                  </a:cubicBezTo>
                  <a:cubicBezTo>
                    <a:pt x="16574" y="4786"/>
                    <a:pt x="15384" y="5096"/>
                    <a:pt x="14193" y="5417"/>
                  </a:cubicBezTo>
                  <a:close/>
                  <a:moveTo>
                    <a:pt x="3501" y="2107"/>
                  </a:moveTo>
                  <a:lnTo>
                    <a:pt x="3501" y="2215"/>
                  </a:lnTo>
                  <a:cubicBezTo>
                    <a:pt x="3704" y="2238"/>
                    <a:pt x="3930" y="2334"/>
                    <a:pt x="4120" y="2286"/>
                  </a:cubicBezTo>
                  <a:cubicBezTo>
                    <a:pt x="5406" y="2000"/>
                    <a:pt x="6668" y="1679"/>
                    <a:pt x="7930" y="1381"/>
                  </a:cubicBezTo>
                  <a:cubicBezTo>
                    <a:pt x="7680" y="1250"/>
                    <a:pt x="7383" y="1107"/>
                    <a:pt x="7133" y="1167"/>
                  </a:cubicBezTo>
                  <a:cubicBezTo>
                    <a:pt x="5906" y="1453"/>
                    <a:pt x="4704" y="1798"/>
                    <a:pt x="3501" y="2107"/>
                  </a:cubicBezTo>
                  <a:close/>
                  <a:moveTo>
                    <a:pt x="19003" y="6810"/>
                  </a:moveTo>
                  <a:cubicBezTo>
                    <a:pt x="19313" y="6989"/>
                    <a:pt x="19598" y="7096"/>
                    <a:pt x="19956" y="7001"/>
                  </a:cubicBezTo>
                  <a:cubicBezTo>
                    <a:pt x="21194" y="6691"/>
                    <a:pt x="22432" y="6429"/>
                    <a:pt x="23658" y="6132"/>
                  </a:cubicBezTo>
                  <a:lnTo>
                    <a:pt x="23658" y="6036"/>
                  </a:lnTo>
                  <a:cubicBezTo>
                    <a:pt x="23468" y="6025"/>
                    <a:pt x="23265" y="5965"/>
                    <a:pt x="23063" y="5989"/>
                  </a:cubicBezTo>
                  <a:cubicBezTo>
                    <a:pt x="22396" y="6096"/>
                    <a:pt x="21730" y="6227"/>
                    <a:pt x="21063" y="6370"/>
                  </a:cubicBezTo>
                  <a:cubicBezTo>
                    <a:pt x="20360" y="6513"/>
                    <a:pt x="19670" y="6668"/>
                    <a:pt x="19003" y="6810"/>
                  </a:cubicBezTo>
                  <a:close/>
                  <a:moveTo>
                    <a:pt x="17348" y="6346"/>
                  </a:moveTo>
                  <a:cubicBezTo>
                    <a:pt x="17348" y="6394"/>
                    <a:pt x="17348" y="6441"/>
                    <a:pt x="17372" y="6477"/>
                  </a:cubicBezTo>
                  <a:cubicBezTo>
                    <a:pt x="17670" y="6477"/>
                    <a:pt x="17979" y="6537"/>
                    <a:pt x="18265" y="6465"/>
                  </a:cubicBezTo>
                  <a:cubicBezTo>
                    <a:pt x="19253" y="6227"/>
                    <a:pt x="20241" y="5941"/>
                    <a:pt x="21218" y="5691"/>
                  </a:cubicBezTo>
                  <a:cubicBezTo>
                    <a:pt x="21384" y="5644"/>
                    <a:pt x="21551" y="5608"/>
                    <a:pt x="21730" y="5560"/>
                  </a:cubicBezTo>
                  <a:cubicBezTo>
                    <a:pt x="21730" y="5513"/>
                    <a:pt x="21718" y="5489"/>
                    <a:pt x="21718" y="5441"/>
                  </a:cubicBezTo>
                  <a:cubicBezTo>
                    <a:pt x="21396" y="5441"/>
                    <a:pt x="21075" y="5382"/>
                    <a:pt x="20789" y="5453"/>
                  </a:cubicBezTo>
                  <a:cubicBezTo>
                    <a:pt x="19789" y="5691"/>
                    <a:pt x="18813" y="5965"/>
                    <a:pt x="17824" y="6227"/>
                  </a:cubicBezTo>
                  <a:cubicBezTo>
                    <a:pt x="17646" y="6263"/>
                    <a:pt x="17503" y="6310"/>
                    <a:pt x="17348" y="6346"/>
                  </a:cubicBezTo>
                  <a:close/>
                  <a:moveTo>
                    <a:pt x="20670" y="5263"/>
                  </a:moveTo>
                  <a:cubicBezTo>
                    <a:pt x="20670" y="5215"/>
                    <a:pt x="20658" y="5155"/>
                    <a:pt x="20658" y="5120"/>
                  </a:cubicBezTo>
                  <a:cubicBezTo>
                    <a:pt x="20372" y="5132"/>
                    <a:pt x="20075" y="5084"/>
                    <a:pt x="19801" y="5155"/>
                  </a:cubicBezTo>
                  <a:cubicBezTo>
                    <a:pt x="18836" y="5429"/>
                    <a:pt x="17872" y="5727"/>
                    <a:pt x="16908" y="6025"/>
                  </a:cubicBezTo>
                  <a:cubicBezTo>
                    <a:pt x="16800" y="6048"/>
                    <a:pt x="16717" y="6096"/>
                    <a:pt x="16622" y="6132"/>
                  </a:cubicBezTo>
                  <a:cubicBezTo>
                    <a:pt x="16634" y="6167"/>
                    <a:pt x="16634" y="6203"/>
                    <a:pt x="16658" y="6251"/>
                  </a:cubicBezTo>
                  <a:cubicBezTo>
                    <a:pt x="16848" y="6227"/>
                    <a:pt x="17050" y="6251"/>
                    <a:pt x="17253" y="6203"/>
                  </a:cubicBezTo>
                  <a:cubicBezTo>
                    <a:pt x="18051" y="5989"/>
                    <a:pt x="18848" y="5751"/>
                    <a:pt x="19658" y="5536"/>
                  </a:cubicBezTo>
                  <a:cubicBezTo>
                    <a:pt x="19991" y="5453"/>
                    <a:pt x="20325" y="5370"/>
                    <a:pt x="20670" y="5263"/>
                  </a:cubicBezTo>
                  <a:close/>
                  <a:moveTo>
                    <a:pt x="24456" y="6322"/>
                  </a:moveTo>
                  <a:lnTo>
                    <a:pt x="24456" y="6263"/>
                  </a:lnTo>
                  <a:cubicBezTo>
                    <a:pt x="24313" y="6251"/>
                    <a:pt x="24182" y="6203"/>
                    <a:pt x="24063" y="6215"/>
                  </a:cubicBezTo>
                  <a:cubicBezTo>
                    <a:pt x="23801" y="6263"/>
                    <a:pt x="23527" y="6370"/>
                    <a:pt x="23265" y="6429"/>
                  </a:cubicBezTo>
                  <a:cubicBezTo>
                    <a:pt x="22218" y="6668"/>
                    <a:pt x="21182" y="6906"/>
                    <a:pt x="20122" y="7144"/>
                  </a:cubicBezTo>
                  <a:lnTo>
                    <a:pt x="20122" y="7263"/>
                  </a:lnTo>
                  <a:cubicBezTo>
                    <a:pt x="20372" y="7275"/>
                    <a:pt x="20646" y="7346"/>
                    <a:pt x="20860" y="7287"/>
                  </a:cubicBezTo>
                  <a:cubicBezTo>
                    <a:pt x="22075" y="6989"/>
                    <a:pt x="23265" y="6644"/>
                    <a:pt x="24456" y="6322"/>
                  </a:cubicBezTo>
                  <a:close/>
                  <a:moveTo>
                    <a:pt x="2275" y="1703"/>
                  </a:moveTo>
                  <a:cubicBezTo>
                    <a:pt x="2275" y="1738"/>
                    <a:pt x="2275" y="1762"/>
                    <a:pt x="2287" y="1798"/>
                  </a:cubicBezTo>
                  <a:cubicBezTo>
                    <a:pt x="2453" y="1786"/>
                    <a:pt x="2620" y="1810"/>
                    <a:pt x="2787" y="1762"/>
                  </a:cubicBezTo>
                  <a:cubicBezTo>
                    <a:pt x="3442" y="1584"/>
                    <a:pt x="4096" y="1381"/>
                    <a:pt x="4763" y="1203"/>
                  </a:cubicBezTo>
                  <a:cubicBezTo>
                    <a:pt x="5263" y="1072"/>
                    <a:pt x="5775" y="953"/>
                    <a:pt x="6275" y="810"/>
                  </a:cubicBezTo>
                  <a:lnTo>
                    <a:pt x="6275" y="726"/>
                  </a:lnTo>
                  <a:cubicBezTo>
                    <a:pt x="6097" y="703"/>
                    <a:pt x="5906" y="619"/>
                    <a:pt x="5763" y="667"/>
                  </a:cubicBezTo>
                  <a:cubicBezTo>
                    <a:pt x="4585" y="1024"/>
                    <a:pt x="3442" y="1369"/>
                    <a:pt x="2275" y="1703"/>
                  </a:cubicBezTo>
                  <a:close/>
                  <a:moveTo>
                    <a:pt x="8597" y="1607"/>
                  </a:moveTo>
                  <a:cubicBezTo>
                    <a:pt x="8585" y="1560"/>
                    <a:pt x="8585" y="1512"/>
                    <a:pt x="8573" y="1465"/>
                  </a:cubicBezTo>
                  <a:cubicBezTo>
                    <a:pt x="8359" y="1500"/>
                    <a:pt x="8145" y="1500"/>
                    <a:pt x="7930" y="1560"/>
                  </a:cubicBezTo>
                  <a:cubicBezTo>
                    <a:pt x="6740" y="1846"/>
                    <a:pt x="5537" y="2119"/>
                    <a:pt x="4346" y="2405"/>
                  </a:cubicBezTo>
                  <a:lnTo>
                    <a:pt x="4346" y="2512"/>
                  </a:lnTo>
                  <a:cubicBezTo>
                    <a:pt x="4513" y="2512"/>
                    <a:pt x="4668" y="2560"/>
                    <a:pt x="4835" y="2524"/>
                  </a:cubicBezTo>
                  <a:cubicBezTo>
                    <a:pt x="6097" y="2215"/>
                    <a:pt x="7347" y="1905"/>
                    <a:pt x="8597" y="1607"/>
                  </a:cubicBezTo>
                  <a:close/>
                  <a:moveTo>
                    <a:pt x="9252" y="1798"/>
                  </a:moveTo>
                  <a:cubicBezTo>
                    <a:pt x="8990" y="1667"/>
                    <a:pt x="5823" y="2310"/>
                    <a:pt x="5073" y="2703"/>
                  </a:cubicBezTo>
                  <a:cubicBezTo>
                    <a:pt x="5204" y="2738"/>
                    <a:pt x="5358" y="2762"/>
                    <a:pt x="5489" y="2738"/>
                  </a:cubicBezTo>
                  <a:cubicBezTo>
                    <a:pt x="6752" y="2417"/>
                    <a:pt x="8002" y="2107"/>
                    <a:pt x="9252" y="1798"/>
                  </a:cubicBezTo>
                  <a:close/>
                  <a:moveTo>
                    <a:pt x="22611" y="5810"/>
                  </a:moveTo>
                  <a:lnTo>
                    <a:pt x="22611" y="5691"/>
                  </a:lnTo>
                  <a:cubicBezTo>
                    <a:pt x="22396" y="5691"/>
                    <a:pt x="22194" y="5644"/>
                    <a:pt x="21992" y="5691"/>
                  </a:cubicBezTo>
                  <a:cubicBezTo>
                    <a:pt x="21337" y="5846"/>
                    <a:pt x="20694" y="6025"/>
                    <a:pt x="20039" y="6179"/>
                  </a:cubicBezTo>
                  <a:lnTo>
                    <a:pt x="18348" y="6632"/>
                  </a:lnTo>
                  <a:cubicBezTo>
                    <a:pt x="18348" y="6656"/>
                    <a:pt x="18360" y="6679"/>
                    <a:pt x="18360" y="6703"/>
                  </a:cubicBezTo>
                  <a:cubicBezTo>
                    <a:pt x="19777" y="6429"/>
                    <a:pt x="21194" y="6108"/>
                    <a:pt x="22611" y="5810"/>
                  </a:cubicBezTo>
                  <a:close/>
                  <a:moveTo>
                    <a:pt x="5025" y="369"/>
                  </a:moveTo>
                  <a:cubicBezTo>
                    <a:pt x="4811" y="500"/>
                    <a:pt x="4644" y="631"/>
                    <a:pt x="4466" y="691"/>
                  </a:cubicBezTo>
                  <a:cubicBezTo>
                    <a:pt x="3644" y="964"/>
                    <a:pt x="2811" y="1214"/>
                    <a:pt x="1977" y="1465"/>
                  </a:cubicBezTo>
                  <a:cubicBezTo>
                    <a:pt x="1918" y="1488"/>
                    <a:pt x="1858" y="1524"/>
                    <a:pt x="1799" y="1560"/>
                  </a:cubicBezTo>
                  <a:cubicBezTo>
                    <a:pt x="1810" y="1607"/>
                    <a:pt x="1834" y="1631"/>
                    <a:pt x="1846" y="1679"/>
                  </a:cubicBezTo>
                  <a:cubicBezTo>
                    <a:pt x="3061" y="1322"/>
                    <a:pt x="4287" y="953"/>
                    <a:pt x="5609" y="560"/>
                  </a:cubicBezTo>
                  <a:cubicBezTo>
                    <a:pt x="5454" y="500"/>
                    <a:pt x="5418" y="488"/>
                    <a:pt x="5370" y="476"/>
                  </a:cubicBezTo>
                  <a:cubicBezTo>
                    <a:pt x="5228" y="441"/>
                    <a:pt x="5085" y="393"/>
                    <a:pt x="5025" y="369"/>
                  </a:cubicBezTo>
                  <a:close/>
                  <a:moveTo>
                    <a:pt x="6894" y="1036"/>
                  </a:moveTo>
                  <a:cubicBezTo>
                    <a:pt x="6894" y="1012"/>
                    <a:pt x="6871" y="976"/>
                    <a:pt x="6859" y="953"/>
                  </a:cubicBezTo>
                  <a:cubicBezTo>
                    <a:pt x="5537" y="1155"/>
                    <a:pt x="4251" y="1572"/>
                    <a:pt x="2965" y="1929"/>
                  </a:cubicBezTo>
                  <a:cubicBezTo>
                    <a:pt x="2977" y="1976"/>
                    <a:pt x="2989" y="2024"/>
                    <a:pt x="2989" y="2084"/>
                  </a:cubicBezTo>
                  <a:cubicBezTo>
                    <a:pt x="4299" y="1715"/>
                    <a:pt x="5597" y="1381"/>
                    <a:pt x="6894" y="10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 name="Google Shape;10408;p40">
              <a:extLst>
                <a:ext uri="{FF2B5EF4-FFF2-40B4-BE49-F238E27FC236}">
                  <a16:creationId xmlns:a16="http://schemas.microsoft.com/office/drawing/2014/main" id="{7C67402F-A8FB-22E6-E451-1B300ACF7972}"/>
                </a:ext>
              </a:extLst>
            </p:cNvPr>
            <p:cNvSpPr/>
            <p:nvPr/>
          </p:nvSpPr>
          <p:spPr>
            <a:xfrm>
              <a:off x="2758675" y="2213200"/>
              <a:ext cx="128000" cy="55100"/>
            </a:xfrm>
            <a:custGeom>
              <a:avLst/>
              <a:gdLst/>
              <a:ahLst/>
              <a:cxnLst/>
              <a:rect l="l" t="t" r="r" b="b"/>
              <a:pathLst>
                <a:path w="5120" h="2204" extrusionOk="0">
                  <a:moveTo>
                    <a:pt x="0" y="0"/>
                  </a:moveTo>
                  <a:cubicBezTo>
                    <a:pt x="1738" y="715"/>
                    <a:pt x="3453" y="1405"/>
                    <a:pt x="5120" y="2084"/>
                  </a:cubicBezTo>
                  <a:cubicBezTo>
                    <a:pt x="4775" y="2203"/>
                    <a:pt x="369" y="465"/>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 name="Google Shape;10409;p40">
              <a:extLst>
                <a:ext uri="{FF2B5EF4-FFF2-40B4-BE49-F238E27FC236}">
                  <a16:creationId xmlns:a16="http://schemas.microsoft.com/office/drawing/2014/main" id="{DF9987EB-9495-D40B-C2F6-94840F9AA7F9}"/>
                </a:ext>
              </a:extLst>
            </p:cNvPr>
            <p:cNvSpPr/>
            <p:nvPr/>
          </p:nvSpPr>
          <p:spPr>
            <a:xfrm>
              <a:off x="2451175" y="2097125"/>
              <a:ext cx="83375" cy="47050"/>
            </a:xfrm>
            <a:custGeom>
              <a:avLst/>
              <a:gdLst/>
              <a:ahLst/>
              <a:cxnLst/>
              <a:rect l="l" t="t" r="r" b="b"/>
              <a:pathLst>
                <a:path w="3335" h="1882" extrusionOk="0">
                  <a:moveTo>
                    <a:pt x="1" y="0"/>
                  </a:moveTo>
                  <a:cubicBezTo>
                    <a:pt x="1120" y="572"/>
                    <a:pt x="2227" y="1155"/>
                    <a:pt x="3335" y="1715"/>
                  </a:cubicBezTo>
                  <a:cubicBezTo>
                    <a:pt x="3037" y="1881"/>
                    <a:pt x="132" y="381"/>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 name="Google Shape;10410;p40">
              <a:extLst>
                <a:ext uri="{FF2B5EF4-FFF2-40B4-BE49-F238E27FC236}">
                  <a16:creationId xmlns:a16="http://schemas.microsoft.com/office/drawing/2014/main" id="{BB68AEBC-E36E-7862-C2F2-735D2E728B59}"/>
                </a:ext>
              </a:extLst>
            </p:cNvPr>
            <p:cNvSpPr/>
            <p:nvPr/>
          </p:nvSpPr>
          <p:spPr>
            <a:xfrm>
              <a:off x="2656875" y="2198900"/>
              <a:ext cx="83350" cy="45575"/>
            </a:xfrm>
            <a:custGeom>
              <a:avLst/>
              <a:gdLst/>
              <a:ahLst/>
              <a:cxnLst/>
              <a:rect l="l" t="t" r="r" b="b"/>
              <a:pathLst>
                <a:path w="3334" h="1823" extrusionOk="0">
                  <a:moveTo>
                    <a:pt x="3334" y="1680"/>
                  </a:moveTo>
                  <a:cubicBezTo>
                    <a:pt x="2965" y="1823"/>
                    <a:pt x="250" y="442"/>
                    <a:pt x="0" y="1"/>
                  </a:cubicBezTo>
                  <a:cubicBezTo>
                    <a:pt x="1107" y="561"/>
                    <a:pt x="2227" y="1132"/>
                    <a:pt x="3334" y="168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9" name="Google Shape;10411;p40">
              <a:extLst>
                <a:ext uri="{FF2B5EF4-FFF2-40B4-BE49-F238E27FC236}">
                  <a16:creationId xmlns:a16="http://schemas.microsoft.com/office/drawing/2014/main" id="{A7A37B0F-62D5-B4F3-61BA-2E92533016A1}"/>
                </a:ext>
              </a:extLst>
            </p:cNvPr>
            <p:cNvSpPr/>
            <p:nvPr/>
          </p:nvSpPr>
          <p:spPr>
            <a:xfrm>
              <a:off x="2480650" y="2052475"/>
              <a:ext cx="68800" cy="39300"/>
            </a:xfrm>
            <a:custGeom>
              <a:avLst/>
              <a:gdLst/>
              <a:ahLst/>
              <a:cxnLst/>
              <a:rect l="l" t="t" r="r" b="b"/>
              <a:pathLst>
                <a:path w="2752" h="1572" extrusionOk="0">
                  <a:moveTo>
                    <a:pt x="48" y="0"/>
                  </a:moveTo>
                  <a:cubicBezTo>
                    <a:pt x="108" y="24"/>
                    <a:pt x="179" y="0"/>
                    <a:pt x="227" y="36"/>
                  </a:cubicBezTo>
                  <a:cubicBezTo>
                    <a:pt x="1001" y="453"/>
                    <a:pt x="1787" y="857"/>
                    <a:pt x="2561" y="1286"/>
                  </a:cubicBezTo>
                  <a:cubicBezTo>
                    <a:pt x="2644" y="1334"/>
                    <a:pt x="2692" y="1465"/>
                    <a:pt x="2751" y="1548"/>
                  </a:cubicBezTo>
                  <a:cubicBezTo>
                    <a:pt x="2644" y="1536"/>
                    <a:pt x="2525" y="1572"/>
                    <a:pt x="2441" y="1524"/>
                  </a:cubicBezTo>
                  <a:cubicBezTo>
                    <a:pt x="1715" y="1131"/>
                    <a:pt x="1001" y="738"/>
                    <a:pt x="286" y="333"/>
                  </a:cubicBezTo>
                  <a:cubicBezTo>
                    <a:pt x="179" y="274"/>
                    <a:pt x="84" y="167"/>
                    <a:pt x="1" y="83"/>
                  </a:cubicBezTo>
                  <a:cubicBezTo>
                    <a:pt x="25" y="48"/>
                    <a:pt x="25" y="36"/>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 name="Google Shape;10412;p40">
              <a:extLst>
                <a:ext uri="{FF2B5EF4-FFF2-40B4-BE49-F238E27FC236}">
                  <a16:creationId xmlns:a16="http://schemas.microsoft.com/office/drawing/2014/main" id="{1192BA1D-1565-C129-CE89-FAA1F579ACE1}"/>
                </a:ext>
              </a:extLst>
            </p:cNvPr>
            <p:cNvSpPr/>
            <p:nvPr/>
          </p:nvSpPr>
          <p:spPr>
            <a:xfrm>
              <a:off x="2283300" y="2025075"/>
              <a:ext cx="103625" cy="48250"/>
            </a:xfrm>
            <a:custGeom>
              <a:avLst/>
              <a:gdLst/>
              <a:ahLst/>
              <a:cxnLst/>
              <a:rect l="l" t="t" r="r" b="b"/>
              <a:pathLst>
                <a:path w="4145" h="1930" extrusionOk="0">
                  <a:moveTo>
                    <a:pt x="4049" y="1930"/>
                  </a:moveTo>
                  <a:cubicBezTo>
                    <a:pt x="2692" y="1334"/>
                    <a:pt x="1358" y="727"/>
                    <a:pt x="1" y="132"/>
                  </a:cubicBezTo>
                  <a:cubicBezTo>
                    <a:pt x="13" y="84"/>
                    <a:pt x="48" y="36"/>
                    <a:pt x="60" y="1"/>
                  </a:cubicBezTo>
                  <a:cubicBezTo>
                    <a:pt x="1418" y="596"/>
                    <a:pt x="2775" y="1168"/>
                    <a:pt x="4144" y="1775"/>
                  </a:cubicBezTo>
                  <a:cubicBezTo>
                    <a:pt x="4109" y="1810"/>
                    <a:pt x="4085" y="1870"/>
                    <a:pt x="4049" y="193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1" name="Google Shape;10413;p40">
              <a:extLst>
                <a:ext uri="{FF2B5EF4-FFF2-40B4-BE49-F238E27FC236}">
                  <a16:creationId xmlns:a16="http://schemas.microsoft.com/office/drawing/2014/main" id="{FFF6E7EE-8C6E-8B64-0B8A-2F7849CEDE15}"/>
                </a:ext>
              </a:extLst>
            </p:cNvPr>
            <p:cNvSpPr/>
            <p:nvPr/>
          </p:nvSpPr>
          <p:spPr>
            <a:xfrm>
              <a:off x="2264550" y="2056325"/>
              <a:ext cx="112550" cy="50925"/>
            </a:xfrm>
            <a:custGeom>
              <a:avLst/>
              <a:gdLst/>
              <a:ahLst/>
              <a:cxnLst/>
              <a:rect l="l" t="t" r="r" b="b"/>
              <a:pathLst>
                <a:path w="4502" h="2037" extrusionOk="0">
                  <a:moveTo>
                    <a:pt x="36" y="1"/>
                  </a:moveTo>
                  <a:cubicBezTo>
                    <a:pt x="1525" y="620"/>
                    <a:pt x="3013" y="1263"/>
                    <a:pt x="4501" y="1894"/>
                  </a:cubicBezTo>
                  <a:cubicBezTo>
                    <a:pt x="4489" y="1930"/>
                    <a:pt x="4466" y="1977"/>
                    <a:pt x="4442" y="2037"/>
                  </a:cubicBezTo>
                  <a:cubicBezTo>
                    <a:pt x="2954" y="1394"/>
                    <a:pt x="1489" y="775"/>
                    <a:pt x="1" y="132"/>
                  </a:cubicBezTo>
                  <a:cubicBezTo>
                    <a:pt x="1" y="72"/>
                    <a:pt x="25" y="37"/>
                    <a:pt x="3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 name="Google Shape;10414;p40">
              <a:extLst>
                <a:ext uri="{FF2B5EF4-FFF2-40B4-BE49-F238E27FC236}">
                  <a16:creationId xmlns:a16="http://schemas.microsoft.com/office/drawing/2014/main" id="{CF14D0A0-1467-E958-43FA-D4E94562068E}"/>
                </a:ext>
              </a:extLst>
            </p:cNvPr>
            <p:cNvSpPr/>
            <p:nvPr/>
          </p:nvSpPr>
          <p:spPr>
            <a:xfrm>
              <a:off x="3049475" y="1808100"/>
              <a:ext cx="111350" cy="52400"/>
            </a:xfrm>
            <a:custGeom>
              <a:avLst/>
              <a:gdLst/>
              <a:ahLst/>
              <a:cxnLst/>
              <a:rect l="l" t="t" r="r" b="b"/>
              <a:pathLst>
                <a:path w="4454" h="2096" extrusionOk="0">
                  <a:moveTo>
                    <a:pt x="4453" y="2096"/>
                  </a:moveTo>
                  <a:cubicBezTo>
                    <a:pt x="2858" y="1667"/>
                    <a:pt x="1477" y="786"/>
                    <a:pt x="1" y="107"/>
                  </a:cubicBezTo>
                  <a:cubicBezTo>
                    <a:pt x="12" y="72"/>
                    <a:pt x="36" y="36"/>
                    <a:pt x="48" y="0"/>
                  </a:cubicBezTo>
                  <a:cubicBezTo>
                    <a:pt x="1501" y="691"/>
                    <a:pt x="2977" y="1405"/>
                    <a:pt x="4453" y="20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 name="Google Shape;10415;p40">
              <a:extLst>
                <a:ext uri="{FF2B5EF4-FFF2-40B4-BE49-F238E27FC236}">
                  <a16:creationId xmlns:a16="http://schemas.microsoft.com/office/drawing/2014/main" id="{826AEA1C-8DF0-B895-A159-0B19F080C15A}"/>
                </a:ext>
              </a:extLst>
            </p:cNvPr>
            <p:cNvSpPr/>
            <p:nvPr/>
          </p:nvSpPr>
          <p:spPr>
            <a:xfrm>
              <a:off x="3619200" y="1933400"/>
              <a:ext cx="119075" cy="28300"/>
            </a:xfrm>
            <a:custGeom>
              <a:avLst/>
              <a:gdLst/>
              <a:ahLst/>
              <a:cxnLst/>
              <a:rect l="l" t="t" r="r" b="b"/>
              <a:pathLst>
                <a:path w="4763" h="1132" extrusionOk="0">
                  <a:moveTo>
                    <a:pt x="4751" y="1132"/>
                  </a:moveTo>
                  <a:cubicBezTo>
                    <a:pt x="4465" y="1072"/>
                    <a:pt x="4167" y="1036"/>
                    <a:pt x="3882" y="965"/>
                  </a:cubicBezTo>
                  <a:cubicBezTo>
                    <a:pt x="3346" y="870"/>
                    <a:pt x="2810" y="644"/>
                    <a:pt x="2274" y="655"/>
                  </a:cubicBezTo>
                  <a:cubicBezTo>
                    <a:pt x="1512" y="667"/>
                    <a:pt x="905" y="286"/>
                    <a:pt x="226" y="120"/>
                  </a:cubicBezTo>
                  <a:cubicBezTo>
                    <a:pt x="143" y="108"/>
                    <a:pt x="83" y="48"/>
                    <a:pt x="0" y="1"/>
                  </a:cubicBezTo>
                  <a:cubicBezTo>
                    <a:pt x="1607" y="346"/>
                    <a:pt x="3167" y="691"/>
                    <a:pt x="4751" y="1025"/>
                  </a:cubicBezTo>
                  <a:cubicBezTo>
                    <a:pt x="4763" y="1072"/>
                    <a:pt x="4751" y="1108"/>
                    <a:pt x="4751" y="113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4" name="Google Shape;10416;p40">
              <a:extLst>
                <a:ext uri="{FF2B5EF4-FFF2-40B4-BE49-F238E27FC236}">
                  <a16:creationId xmlns:a16="http://schemas.microsoft.com/office/drawing/2014/main" id="{80073F32-D330-39C9-36F1-6880C09A1612}"/>
                </a:ext>
              </a:extLst>
            </p:cNvPr>
            <p:cNvSpPr/>
            <p:nvPr/>
          </p:nvSpPr>
          <p:spPr>
            <a:xfrm>
              <a:off x="2489275" y="1986975"/>
              <a:ext cx="67000" cy="32775"/>
            </a:xfrm>
            <a:custGeom>
              <a:avLst/>
              <a:gdLst/>
              <a:ahLst/>
              <a:cxnLst/>
              <a:rect l="l" t="t" r="r" b="b"/>
              <a:pathLst>
                <a:path w="2680" h="1311" extrusionOk="0">
                  <a:moveTo>
                    <a:pt x="72" y="1"/>
                  </a:moveTo>
                  <a:cubicBezTo>
                    <a:pt x="156" y="36"/>
                    <a:pt x="263" y="48"/>
                    <a:pt x="358" y="96"/>
                  </a:cubicBezTo>
                  <a:cubicBezTo>
                    <a:pt x="1061" y="406"/>
                    <a:pt x="1787" y="739"/>
                    <a:pt x="2489" y="1060"/>
                  </a:cubicBezTo>
                  <a:cubicBezTo>
                    <a:pt x="2573" y="1108"/>
                    <a:pt x="2608" y="1215"/>
                    <a:pt x="2680" y="1299"/>
                  </a:cubicBezTo>
                  <a:cubicBezTo>
                    <a:pt x="2585" y="1299"/>
                    <a:pt x="2477" y="1310"/>
                    <a:pt x="2394" y="1287"/>
                  </a:cubicBezTo>
                  <a:cubicBezTo>
                    <a:pt x="1668" y="953"/>
                    <a:pt x="953" y="620"/>
                    <a:pt x="215" y="275"/>
                  </a:cubicBezTo>
                  <a:cubicBezTo>
                    <a:pt x="144" y="227"/>
                    <a:pt x="72" y="167"/>
                    <a:pt x="1" y="120"/>
                  </a:cubicBezTo>
                  <a:cubicBezTo>
                    <a:pt x="37" y="84"/>
                    <a:pt x="61" y="48"/>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5" name="Google Shape;10417;p40">
              <a:extLst>
                <a:ext uri="{FF2B5EF4-FFF2-40B4-BE49-F238E27FC236}">
                  <a16:creationId xmlns:a16="http://schemas.microsoft.com/office/drawing/2014/main" id="{9192380C-B98C-B5B8-6FFF-EC48A6216158}"/>
                </a:ext>
              </a:extLst>
            </p:cNvPr>
            <p:cNvSpPr/>
            <p:nvPr/>
          </p:nvSpPr>
          <p:spPr>
            <a:xfrm>
              <a:off x="2494650" y="1967050"/>
              <a:ext cx="83950" cy="46150"/>
            </a:xfrm>
            <a:custGeom>
              <a:avLst/>
              <a:gdLst/>
              <a:ahLst/>
              <a:cxnLst/>
              <a:rect l="l" t="t" r="r" b="b"/>
              <a:pathLst>
                <a:path w="3358" h="1846" extrusionOk="0">
                  <a:moveTo>
                    <a:pt x="0" y="0"/>
                  </a:moveTo>
                  <a:cubicBezTo>
                    <a:pt x="1119" y="583"/>
                    <a:pt x="2227" y="1143"/>
                    <a:pt x="3358" y="1726"/>
                  </a:cubicBezTo>
                  <a:cubicBezTo>
                    <a:pt x="3120" y="1845"/>
                    <a:pt x="346" y="441"/>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 name="Google Shape;10418;p40">
              <a:extLst>
                <a:ext uri="{FF2B5EF4-FFF2-40B4-BE49-F238E27FC236}">
                  <a16:creationId xmlns:a16="http://schemas.microsoft.com/office/drawing/2014/main" id="{1B803E4F-435F-0AEA-D8AF-2AE0C1790E7A}"/>
                </a:ext>
              </a:extLst>
            </p:cNvPr>
            <p:cNvSpPr/>
            <p:nvPr/>
          </p:nvSpPr>
          <p:spPr>
            <a:xfrm>
              <a:off x="2664000" y="2131950"/>
              <a:ext cx="71175" cy="35150"/>
            </a:xfrm>
            <a:custGeom>
              <a:avLst/>
              <a:gdLst/>
              <a:ahLst/>
              <a:cxnLst/>
              <a:rect l="l" t="t" r="r" b="b"/>
              <a:pathLst>
                <a:path w="2847" h="1406" extrusionOk="0">
                  <a:moveTo>
                    <a:pt x="1" y="0"/>
                  </a:moveTo>
                  <a:cubicBezTo>
                    <a:pt x="942" y="417"/>
                    <a:pt x="1882" y="810"/>
                    <a:pt x="2847" y="1238"/>
                  </a:cubicBezTo>
                  <a:cubicBezTo>
                    <a:pt x="2513" y="1405"/>
                    <a:pt x="299" y="476"/>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 name="Google Shape;10419;p40">
              <a:extLst>
                <a:ext uri="{FF2B5EF4-FFF2-40B4-BE49-F238E27FC236}">
                  <a16:creationId xmlns:a16="http://schemas.microsoft.com/office/drawing/2014/main" id="{1EAF79FD-FC38-931D-FE5F-C785081AB658}"/>
                </a:ext>
              </a:extLst>
            </p:cNvPr>
            <p:cNvSpPr/>
            <p:nvPr/>
          </p:nvSpPr>
          <p:spPr>
            <a:xfrm>
              <a:off x="3420350" y="1917925"/>
              <a:ext cx="69975" cy="26825"/>
            </a:xfrm>
            <a:custGeom>
              <a:avLst/>
              <a:gdLst/>
              <a:ahLst/>
              <a:cxnLst/>
              <a:rect l="l" t="t" r="r" b="b"/>
              <a:pathLst>
                <a:path w="2799" h="1073" extrusionOk="0">
                  <a:moveTo>
                    <a:pt x="2799" y="882"/>
                  </a:moveTo>
                  <a:cubicBezTo>
                    <a:pt x="2382" y="1072"/>
                    <a:pt x="215" y="405"/>
                    <a:pt x="1" y="1"/>
                  </a:cubicBezTo>
                  <a:cubicBezTo>
                    <a:pt x="929" y="298"/>
                    <a:pt x="1834" y="584"/>
                    <a:pt x="2799" y="88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 name="Google Shape;10420;p40">
              <a:extLst>
                <a:ext uri="{FF2B5EF4-FFF2-40B4-BE49-F238E27FC236}">
                  <a16:creationId xmlns:a16="http://schemas.microsoft.com/office/drawing/2014/main" id="{375C29B0-2829-2B37-1F71-DC6858E25173}"/>
                </a:ext>
              </a:extLst>
            </p:cNvPr>
            <p:cNvSpPr/>
            <p:nvPr/>
          </p:nvSpPr>
          <p:spPr>
            <a:xfrm>
              <a:off x="2820275" y="2013175"/>
              <a:ext cx="70875" cy="40500"/>
            </a:xfrm>
            <a:custGeom>
              <a:avLst/>
              <a:gdLst/>
              <a:ahLst/>
              <a:cxnLst/>
              <a:rect l="l" t="t" r="r" b="b"/>
              <a:pathLst>
                <a:path w="2835" h="1620" extrusionOk="0">
                  <a:moveTo>
                    <a:pt x="60" y="0"/>
                  </a:moveTo>
                  <a:cubicBezTo>
                    <a:pt x="953" y="501"/>
                    <a:pt x="1858" y="1024"/>
                    <a:pt x="2834" y="1572"/>
                  </a:cubicBezTo>
                  <a:cubicBezTo>
                    <a:pt x="2668" y="1572"/>
                    <a:pt x="2549" y="1620"/>
                    <a:pt x="2453" y="1572"/>
                  </a:cubicBezTo>
                  <a:cubicBezTo>
                    <a:pt x="1644" y="1120"/>
                    <a:pt x="822" y="643"/>
                    <a:pt x="13" y="179"/>
                  </a:cubicBezTo>
                  <a:cubicBezTo>
                    <a:pt x="1" y="179"/>
                    <a:pt x="1" y="131"/>
                    <a:pt x="1" y="120"/>
                  </a:cubicBezTo>
                  <a:cubicBezTo>
                    <a:pt x="36" y="72"/>
                    <a:pt x="48" y="24"/>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 name="Google Shape;10421;p40">
              <a:extLst>
                <a:ext uri="{FF2B5EF4-FFF2-40B4-BE49-F238E27FC236}">
                  <a16:creationId xmlns:a16="http://schemas.microsoft.com/office/drawing/2014/main" id="{FD76AF27-71BE-98FD-85CE-040E0D5F2C39}"/>
                </a:ext>
              </a:extLst>
            </p:cNvPr>
            <p:cNvSpPr/>
            <p:nvPr/>
          </p:nvSpPr>
          <p:spPr>
            <a:xfrm>
              <a:off x="2515175" y="2093250"/>
              <a:ext cx="90825" cy="49125"/>
            </a:xfrm>
            <a:custGeom>
              <a:avLst/>
              <a:gdLst/>
              <a:ahLst/>
              <a:cxnLst/>
              <a:rect l="l" t="t" r="r" b="b"/>
              <a:pathLst>
                <a:path w="3633" h="1965" extrusionOk="0">
                  <a:moveTo>
                    <a:pt x="60" y="0"/>
                  </a:moveTo>
                  <a:cubicBezTo>
                    <a:pt x="1251" y="607"/>
                    <a:pt x="2442" y="1203"/>
                    <a:pt x="3632" y="1810"/>
                  </a:cubicBezTo>
                  <a:cubicBezTo>
                    <a:pt x="3597" y="1858"/>
                    <a:pt x="3585" y="1917"/>
                    <a:pt x="3561" y="1965"/>
                  </a:cubicBezTo>
                  <a:cubicBezTo>
                    <a:pt x="2370" y="1346"/>
                    <a:pt x="1191" y="738"/>
                    <a:pt x="1" y="131"/>
                  </a:cubicBezTo>
                  <a:cubicBezTo>
                    <a:pt x="13" y="84"/>
                    <a:pt x="37"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 name="Google Shape;10422;p40">
              <a:extLst>
                <a:ext uri="{FF2B5EF4-FFF2-40B4-BE49-F238E27FC236}">
                  <a16:creationId xmlns:a16="http://schemas.microsoft.com/office/drawing/2014/main" id="{73FEE4CF-1DAF-056B-FDB5-80B972F280EA}"/>
                </a:ext>
              </a:extLst>
            </p:cNvPr>
            <p:cNvSpPr/>
            <p:nvPr/>
          </p:nvSpPr>
          <p:spPr>
            <a:xfrm>
              <a:off x="2268725" y="2041150"/>
              <a:ext cx="72650" cy="31575"/>
            </a:xfrm>
            <a:custGeom>
              <a:avLst/>
              <a:gdLst/>
              <a:ahLst/>
              <a:cxnLst/>
              <a:rect l="l" t="t" r="r" b="b"/>
              <a:pathLst>
                <a:path w="2906" h="1263" extrusionOk="0">
                  <a:moveTo>
                    <a:pt x="36" y="1"/>
                  </a:moveTo>
                  <a:cubicBezTo>
                    <a:pt x="429" y="1"/>
                    <a:pt x="2834" y="977"/>
                    <a:pt x="2906" y="1263"/>
                  </a:cubicBezTo>
                  <a:cubicBezTo>
                    <a:pt x="1941" y="870"/>
                    <a:pt x="977" y="489"/>
                    <a:pt x="0" y="84"/>
                  </a:cubicBezTo>
                  <a:cubicBezTo>
                    <a:pt x="24" y="48"/>
                    <a:pt x="24" y="24"/>
                    <a:pt x="3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 name="Google Shape;10423;p40">
              <a:extLst>
                <a:ext uri="{FF2B5EF4-FFF2-40B4-BE49-F238E27FC236}">
                  <a16:creationId xmlns:a16="http://schemas.microsoft.com/office/drawing/2014/main" id="{595D07F7-1746-3FCE-A6B4-8D0967D0C77F}"/>
                </a:ext>
              </a:extLst>
            </p:cNvPr>
            <p:cNvSpPr/>
            <p:nvPr/>
          </p:nvSpPr>
          <p:spPr>
            <a:xfrm>
              <a:off x="2615200" y="2010800"/>
              <a:ext cx="58950" cy="24725"/>
            </a:xfrm>
            <a:custGeom>
              <a:avLst/>
              <a:gdLst/>
              <a:ahLst/>
              <a:cxnLst/>
              <a:rect l="l" t="t" r="r" b="b"/>
              <a:pathLst>
                <a:path w="2358" h="989" extrusionOk="0">
                  <a:moveTo>
                    <a:pt x="84" y="0"/>
                  </a:moveTo>
                  <a:cubicBezTo>
                    <a:pt x="215" y="48"/>
                    <a:pt x="346" y="72"/>
                    <a:pt x="477" y="119"/>
                  </a:cubicBezTo>
                  <a:cubicBezTo>
                    <a:pt x="1048" y="334"/>
                    <a:pt x="1608" y="536"/>
                    <a:pt x="2167" y="750"/>
                  </a:cubicBezTo>
                  <a:cubicBezTo>
                    <a:pt x="2239" y="774"/>
                    <a:pt x="2298" y="881"/>
                    <a:pt x="2358" y="941"/>
                  </a:cubicBezTo>
                  <a:cubicBezTo>
                    <a:pt x="2263" y="953"/>
                    <a:pt x="2167" y="988"/>
                    <a:pt x="2084" y="965"/>
                  </a:cubicBezTo>
                  <a:cubicBezTo>
                    <a:pt x="1465" y="727"/>
                    <a:pt x="834" y="500"/>
                    <a:pt x="215" y="238"/>
                  </a:cubicBezTo>
                  <a:cubicBezTo>
                    <a:pt x="131" y="215"/>
                    <a:pt x="84" y="155"/>
                    <a:pt x="0" y="107"/>
                  </a:cubicBezTo>
                  <a:cubicBezTo>
                    <a:pt x="36" y="72"/>
                    <a:pt x="48" y="36"/>
                    <a:pt x="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 name="Google Shape;10424;p40">
              <a:extLst>
                <a:ext uri="{FF2B5EF4-FFF2-40B4-BE49-F238E27FC236}">
                  <a16:creationId xmlns:a16="http://schemas.microsoft.com/office/drawing/2014/main" id="{43344AE2-BB8B-2B4C-5D79-9863CBF0D7CF}"/>
                </a:ext>
              </a:extLst>
            </p:cNvPr>
            <p:cNvSpPr/>
            <p:nvPr/>
          </p:nvSpPr>
          <p:spPr>
            <a:xfrm>
              <a:off x="2302650" y="2016150"/>
              <a:ext cx="107175" cy="46750"/>
            </a:xfrm>
            <a:custGeom>
              <a:avLst/>
              <a:gdLst/>
              <a:ahLst/>
              <a:cxnLst/>
              <a:rect l="l" t="t" r="r" b="b"/>
              <a:pathLst>
                <a:path w="4287" h="1870" extrusionOk="0">
                  <a:moveTo>
                    <a:pt x="4251" y="1870"/>
                  </a:moveTo>
                  <a:cubicBezTo>
                    <a:pt x="2834" y="1275"/>
                    <a:pt x="1418" y="703"/>
                    <a:pt x="1" y="108"/>
                  </a:cubicBezTo>
                  <a:cubicBezTo>
                    <a:pt x="25" y="72"/>
                    <a:pt x="36" y="24"/>
                    <a:pt x="48" y="1"/>
                  </a:cubicBezTo>
                  <a:cubicBezTo>
                    <a:pt x="1465" y="584"/>
                    <a:pt x="2870" y="1179"/>
                    <a:pt x="4287" y="1751"/>
                  </a:cubicBezTo>
                  <a:cubicBezTo>
                    <a:pt x="4275" y="1798"/>
                    <a:pt x="4263" y="1846"/>
                    <a:pt x="4251" y="187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3" name="Google Shape;10425;p40">
              <a:extLst>
                <a:ext uri="{FF2B5EF4-FFF2-40B4-BE49-F238E27FC236}">
                  <a16:creationId xmlns:a16="http://schemas.microsoft.com/office/drawing/2014/main" id="{3131A53B-879A-7E18-D63A-A2C2D2A7E735}"/>
                </a:ext>
              </a:extLst>
            </p:cNvPr>
            <p:cNvSpPr/>
            <p:nvPr/>
          </p:nvSpPr>
          <p:spPr>
            <a:xfrm>
              <a:off x="3505200" y="1930425"/>
              <a:ext cx="63700" cy="20275"/>
            </a:xfrm>
            <a:custGeom>
              <a:avLst/>
              <a:gdLst/>
              <a:ahLst/>
              <a:cxnLst/>
              <a:rect l="l" t="t" r="r" b="b"/>
              <a:pathLst>
                <a:path w="2548" h="811" extrusionOk="0">
                  <a:moveTo>
                    <a:pt x="2548" y="739"/>
                  </a:moveTo>
                  <a:cubicBezTo>
                    <a:pt x="2369" y="751"/>
                    <a:pt x="2179" y="810"/>
                    <a:pt x="2000" y="763"/>
                  </a:cubicBezTo>
                  <a:cubicBezTo>
                    <a:pt x="1393" y="596"/>
                    <a:pt x="774" y="417"/>
                    <a:pt x="167" y="227"/>
                  </a:cubicBezTo>
                  <a:cubicBezTo>
                    <a:pt x="95" y="215"/>
                    <a:pt x="48" y="108"/>
                    <a:pt x="0" y="48"/>
                  </a:cubicBezTo>
                  <a:cubicBezTo>
                    <a:pt x="95" y="36"/>
                    <a:pt x="202" y="1"/>
                    <a:pt x="274" y="36"/>
                  </a:cubicBezTo>
                  <a:cubicBezTo>
                    <a:pt x="810" y="179"/>
                    <a:pt x="1334" y="358"/>
                    <a:pt x="1869" y="513"/>
                  </a:cubicBezTo>
                  <a:cubicBezTo>
                    <a:pt x="2072" y="572"/>
                    <a:pt x="2310" y="572"/>
                    <a:pt x="2536" y="596"/>
                  </a:cubicBezTo>
                  <a:cubicBezTo>
                    <a:pt x="2536" y="644"/>
                    <a:pt x="2536" y="691"/>
                    <a:pt x="2548" y="73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4" name="Google Shape;10426;p40">
              <a:extLst>
                <a:ext uri="{FF2B5EF4-FFF2-40B4-BE49-F238E27FC236}">
                  <a16:creationId xmlns:a16="http://schemas.microsoft.com/office/drawing/2014/main" id="{AF00064B-140A-EDFA-0D4B-2D4334E3956A}"/>
                </a:ext>
              </a:extLst>
            </p:cNvPr>
            <p:cNvSpPr/>
            <p:nvPr/>
          </p:nvSpPr>
          <p:spPr>
            <a:xfrm>
              <a:off x="3548350" y="1981625"/>
              <a:ext cx="76825" cy="21450"/>
            </a:xfrm>
            <a:custGeom>
              <a:avLst/>
              <a:gdLst/>
              <a:ahLst/>
              <a:cxnLst/>
              <a:rect l="l" t="t" r="r" b="b"/>
              <a:pathLst>
                <a:path w="3073" h="858" extrusionOk="0">
                  <a:moveTo>
                    <a:pt x="3060" y="858"/>
                  </a:moveTo>
                  <a:cubicBezTo>
                    <a:pt x="2001" y="798"/>
                    <a:pt x="1001" y="441"/>
                    <a:pt x="0" y="131"/>
                  </a:cubicBezTo>
                  <a:cubicBezTo>
                    <a:pt x="24" y="84"/>
                    <a:pt x="24" y="36"/>
                    <a:pt x="36" y="0"/>
                  </a:cubicBezTo>
                  <a:cubicBezTo>
                    <a:pt x="1048" y="262"/>
                    <a:pt x="2060" y="512"/>
                    <a:pt x="3072" y="786"/>
                  </a:cubicBezTo>
                  <a:cubicBezTo>
                    <a:pt x="3072" y="798"/>
                    <a:pt x="3060" y="834"/>
                    <a:pt x="3060" y="85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5" name="Google Shape;10427;p40">
              <a:extLst>
                <a:ext uri="{FF2B5EF4-FFF2-40B4-BE49-F238E27FC236}">
                  <a16:creationId xmlns:a16="http://schemas.microsoft.com/office/drawing/2014/main" id="{931096EB-65A9-A0F1-E526-2B777E287414}"/>
                </a:ext>
              </a:extLst>
            </p:cNvPr>
            <p:cNvSpPr/>
            <p:nvPr/>
          </p:nvSpPr>
          <p:spPr>
            <a:xfrm>
              <a:off x="2375275" y="2086100"/>
              <a:ext cx="74450" cy="38725"/>
            </a:xfrm>
            <a:custGeom>
              <a:avLst/>
              <a:gdLst/>
              <a:ahLst/>
              <a:cxnLst/>
              <a:rect l="l" t="t" r="r" b="b"/>
              <a:pathLst>
                <a:path w="2978" h="1549" extrusionOk="0">
                  <a:moveTo>
                    <a:pt x="72" y="1"/>
                  </a:moveTo>
                  <a:cubicBezTo>
                    <a:pt x="1049" y="465"/>
                    <a:pt x="2013" y="941"/>
                    <a:pt x="2977" y="1394"/>
                  </a:cubicBezTo>
                  <a:cubicBezTo>
                    <a:pt x="2942" y="1441"/>
                    <a:pt x="2930" y="1501"/>
                    <a:pt x="2906" y="1548"/>
                  </a:cubicBezTo>
                  <a:cubicBezTo>
                    <a:pt x="1942" y="1072"/>
                    <a:pt x="965" y="596"/>
                    <a:pt x="1" y="131"/>
                  </a:cubicBezTo>
                  <a:cubicBezTo>
                    <a:pt x="37" y="108"/>
                    <a:pt x="60" y="60"/>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 name="Google Shape;10428;p40">
              <a:extLst>
                <a:ext uri="{FF2B5EF4-FFF2-40B4-BE49-F238E27FC236}">
                  <a16:creationId xmlns:a16="http://schemas.microsoft.com/office/drawing/2014/main" id="{C7927325-14C5-7A18-90C9-5B445F1884DE}"/>
                </a:ext>
              </a:extLst>
            </p:cNvPr>
            <p:cNvSpPr/>
            <p:nvPr/>
          </p:nvSpPr>
          <p:spPr>
            <a:xfrm>
              <a:off x="2658050" y="2149800"/>
              <a:ext cx="65825" cy="32175"/>
            </a:xfrm>
            <a:custGeom>
              <a:avLst/>
              <a:gdLst/>
              <a:ahLst/>
              <a:cxnLst/>
              <a:rect l="l" t="t" r="r" b="b"/>
              <a:pathLst>
                <a:path w="2633" h="1287" extrusionOk="0">
                  <a:moveTo>
                    <a:pt x="1" y="0"/>
                  </a:moveTo>
                  <a:cubicBezTo>
                    <a:pt x="906" y="417"/>
                    <a:pt x="1727" y="786"/>
                    <a:pt x="2632" y="1191"/>
                  </a:cubicBezTo>
                  <a:cubicBezTo>
                    <a:pt x="2192" y="1286"/>
                    <a:pt x="251" y="381"/>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 name="Google Shape;10429;p40">
              <a:extLst>
                <a:ext uri="{FF2B5EF4-FFF2-40B4-BE49-F238E27FC236}">
                  <a16:creationId xmlns:a16="http://schemas.microsoft.com/office/drawing/2014/main" id="{3AC8BA76-AA05-CF65-4BC1-4CC03BC6E0A2}"/>
                </a:ext>
              </a:extLst>
            </p:cNvPr>
            <p:cNvSpPr/>
            <p:nvPr/>
          </p:nvSpPr>
          <p:spPr>
            <a:xfrm>
              <a:off x="2752725" y="2198025"/>
              <a:ext cx="77400" cy="28000"/>
            </a:xfrm>
            <a:custGeom>
              <a:avLst/>
              <a:gdLst/>
              <a:ahLst/>
              <a:cxnLst/>
              <a:rect l="l" t="t" r="r" b="b"/>
              <a:pathLst>
                <a:path w="3096" h="1120" extrusionOk="0">
                  <a:moveTo>
                    <a:pt x="36" y="0"/>
                  </a:moveTo>
                  <a:cubicBezTo>
                    <a:pt x="1048" y="346"/>
                    <a:pt x="2084" y="667"/>
                    <a:pt x="3096" y="1012"/>
                  </a:cubicBezTo>
                  <a:cubicBezTo>
                    <a:pt x="3072" y="1048"/>
                    <a:pt x="3072" y="1084"/>
                    <a:pt x="3060" y="1119"/>
                  </a:cubicBezTo>
                  <a:cubicBezTo>
                    <a:pt x="2000" y="905"/>
                    <a:pt x="1024" y="488"/>
                    <a:pt x="0" y="155"/>
                  </a:cubicBezTo>
                  <a:cubicBezTo>
                    <a:pt x="12" y="96"/>
                    <a:pt x="24" y="48"/>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 name="Google Shape;10430;p40">
              <a:extLst>
                <a:ext uri="{FF2B5EF4-FFF2-40B4-BE49-F238E27FC236}">
                  <a16:creationId xmlns:a16="http://schemas.microsoft.com/office/drawing/2014/main" id="{190BD35E-8EC1-7FDE-78DF-570B10C05CF3}"/>
                </a:ext>
              </a:extLst>
            </p:cNvPr>
            <p:cNvSpPr/>
            <p:nvPr/>
          </p:nvSpPr>
          <p:spPr>
            <a:xfrm>
              <a:off x="2856000" y="2194750"/>
              <a:ext cx="70275" cy="27400"/>
            </a:xfrm>
            <a:custGeom>
              <a:avLst/>
              <a:gdLst/>
              <a:ahLst/>
              <a:cxnLst/>
              <a:rect l="l" t="t" r="r" b="b"/>
              <a:pathLst>
                <a:path w="2811" h="1096" extrusionOk="0">
                  <a:moveTo>
                    <a:pt x="2787" y="1096"/>
                  </a:moveTo>
                  <a:cubicBezTo>
                    <a:pt x="1798" y="905"/>
                    <a:pt x="893" y="548"/>
                    <a:pt x="0" y="119"/>
                  </a:cubicBezTo>
                  <a:cubicBezTo>
                    <a:pt x="12" y="72"/>
                    <a:pt x="36" y="48"/>
                    <a:pt x="48" y="0"/>
                  </a:cubicBezTo>
                  <a:cubicBezTo>
                    <a:pt x="965" y="322"/>
                    <a:pt x="1894" y="667"/>
                    <a:pt x="2810" y="989"/>
                  </a:cubicBezTo>
                  <a:cubicBezTo>
                    <a:pt x="2798" y="1024"/>
                    <a:pt x="2787" y="1060"/>
                    <a:pt x="2787" y="10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9" name="Google Shape;10431;p40">
              <a:extLst>
                <a:ext uri="{FF2B5EF4-FFF2-40B4-BE49-F238E27FC236}">
                  <a16:creationId xmlns:a16="http://schemas.microsoft.com/office/drawing/2014/main" id="{CCE7EA6D-95D2-66F6-4972-72F7E7CF2173}"/>
                </a:ext>
              </a:extLst>
            </p:cNvPr>
            <p:cNvSpPr/>
            <p:nvPr/>
          </p:nvSpPr>
          <p:spPr>
            <a:xfrm>
              <a:off x="3526625" y="1905125"/>
              <a:ext cx="69375" cy="23250"/>
            </a:xfrm>
            <a:custGeom>
              <a:avLst/>
              <a:gdLst/>
              <a:ahLst/>
              <a:cxnLst/>
              <a:rect l="l" t="t" r="r" b="b"/>
              <a:pathLst>
                <a:path w="2775" h="930" extrusionOk="0">
                  <a:moveTo>
                    <a:pt x="2739" y="929"/>
                  </a:moveTo>
                  <a:cubicBezTo>
                    <a:pt x="1822" y="679"/>
                    <a:pt x="905" y="417"/>
                    <a:pt x="0" y="167"/>
                  </a:cubicBezTo>
                  <a:cubicBezTo>
                    <a:pt x="12" y="108"/>
                    <a:pt x="24" y="48"/>
                    <a:pt x="36" y="1"/>
                  </a:cubicBezTo>
                  <a:cubicBezTo>
                    <a:pt x="953" y="251"/>
                    <a:pt x="1870" y="513"/>
                    <a:pt x="2774" y="763"/>
                  </a:cubicBezTo>
                  <a:cubicBezTo>
                    <a:pt x="2751" y="810"/>
                    <a:pt x="2751" y="870"/>
                    <a:pt x="2739" y="92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 name="Google Shape;10432;p40">
              <a:extLst>
                <a:ext uri="{FF2B5EF4-FFF2-40B4-BE49-F238E27FC236}">
                  <a16:creationId xmlns:a16="http://schemas.microsoft.com/office/drawing/2014/main" id="{A7E82416-F20F-681A-9143-64F7294ECB55}"/>
                </a:ext>
              </a:extLst>
            </p:cNvPr>
            <p:cNvSpPr/>
            <p:nvPr/>
          </p:nvSpPr>
          <p:spPr>
            <a:xfrm>
              <a:off x="2371125" y="1989950"/>
              <a:ext cx="72650" cy="31875"/>
            </a:xfrm>
            <a:custGeom>
              <a:avLst/>
              <a:gdLst/>
              <a:ahLst/>
              <a:cxnLst/>
              <a:rect l="l" t="t" r="r" b="b"/>
              <a:pathLst>
                <a:path w="2906" h="1275" extrusionOk="0">
                  <a:moveTo>
                    <a:pt x="2846" y="1275"/>
                  </a:moveTo>
                  <a:cubicBezTo>
                    <a:pt x="1893" y="894"/>
                    <a:pt x="953" y="513"/>
                    <a:pt x="0" y="144"/>
                  </a:cubicBezTo>
                  <a:lnTo>
                    <a:pt x="48" y="1"/>
                  </a:lnTo>
                  <a:cubicBezTo>
                    <a:pt x="1000" y="382"/>
                    <a:pt x="1953" y="751"/>
                    <a:pt x="2905" y="1108"/>
                  </a:cubicBezTo>
                  <a:cubicBezTo>
                    <a:pt x="2882" y="1168"/>
                    <a:pt x="2858" y="1203"/>
                    <a:pt x="2846" y="127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1" name="Google Shape;10433;p40">
              <a:extLst>
                <a:ext uri="{FF2B5EF4-FFF2-40B4-BE49-F238E27FC236}">
                  <a16:creationId xmlns:a16="http://schemas.microsoft.com/office/drawing/2014/main" id="{780CA553-4C2B-121E-8FAC-2DD4B428A547}"/>
                </a:ext>
              </a:extLst>
            </p:cNvPr>
            <p:cNvSpPr/>
            <p:nvPr/>
          </p:nvSpPr>
          <p:spPr>
            <a:xfrm>
              <a:off x="2407425" y="1990250"/>
              <a:ext cx="74750" cy="28300"/>
            </a:xfrm>
            <a:custGeom>
              <a:avLst/>
              <a:gdLst/>
              <a:ahLst/>
              <a:cxnLst/>
              <a:rect l="l" t="t" r="r" b="b"/>
              <a:pathLst>
                <a:path w="2990" h="1132" extrusionOk="0">
                  <a:moveTo>
                    <a:pt x="25" y="1"/>
                  </a:moveTo>
                  <a:cubicBezTo>
                    <a:pt x="1013" y="334"/>
                    <a:pt x="1989" y="679"/>
                    <a:pt x="2989" y="1001"/>
                  </a:cubicBezTo>
                  <a:lnTo>
                    <a:pt x="2942" y="1132"/>
                  </a:lnTo>
                  <a:cubicBezTo>
                    <a:pt x="1941" y="858"/>
                    <a:pt x="977" y="477"/>
                    <a:pt x="1" y="155"/>
                  </a:cubicBezTo>
                  <a:cubicBezTo>
                    <a:pt x="13" y="108"/>
                    <a:pt x="13" y="48"/>
                    <a:pt x="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2" name="Google Shape;10434;p40">
              <a:extLst>
                <a:ext uri="{FF2B5EF4-FFF2-40B4-BE49-F238E27FC236}">
                  <a16:creationId xmlns:a16="http://schemas.microsoft.com/office/drawing/2014/main" id="{02F6DF20-A438-98FA-5EFC-F12824EC4BB3}"/>
                </a:ext>
              </a:extLst>
            </p:cNvPr>
            <p:cNvSpPr/>
            <p:nvPr/>
          </p:nvSpPr>
          <p:spPr>
            <a:xfrm>
              <a:off x="2173175" y="2056925"/>
              <a:ext cx="55975" cy="28300"/>
            </a:xfrm>
            <a:custGeom>
              <a:avLst/>
              <a:gdLst/>
              <a:ahLst/>
              <a:cxnLst/>
              <a:rect l="l" t="t" r="r" b="b"/>
              <a:pathLst>
                <a:path w="2239" h="1132" extrusionOk="0">
                  <a:moveTo>
                    <a:pt x="48" y="1"/>
                  </a:moveTo>
                  <a:cubicBezTo>
                    <a:pt x="774" y="334"/>
                    <a:pt x="1501" y="656"/>
                    <a:pt x="2239" y="977"/>
                  </a:cubicBezTo>
                  <a:cubicBezTo>
                    <a:pt x="2013" y="1132"/>
                    <a:pt x="274" y="382"/>
                    <a:pt x="1" y="108"/>
                  </a:cubicBezTo>
                  <a:cubicBezTo>
                    <a:pt x="24" y="84"/>
                    <a:pt x="36" y="36"/>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3" name="Google Shape;10435;p40">
              <a:extLst>
                <a:ext uri="{FF2B5EF4-FFF2-40B4-BE49-F238E27FC236}">
                  <a16:creationId xmlns:a16="http://schemas.microsoft.com/office/drawing/2014/main" id="{E6F34492-4BD5-2DA4-FE4E-6D0D8441E28A}"/>
                </a:ext>
              </a:extLst>
            </p:cNvPr>
            <p:cNvSpPr/>
            <p:nvPr/>
          </p:nvSpPr>
          <p:spPr>
            <a:xfrm>
              <a:off x="2470825" y="2085800"/>
              <a:ext cx="58975" cy="29800"/>
            </a:xfrm>
            <a:custGeom>
              <a:avLst/>
              <a:gdLst/>
              <a:ahLst/>
              <a:cxnLst/>
              <a:rect l="l" t="t" r="r" b="b"/>
              <a:pathLst>
                <a:path w="2359" h="1192" extrusionOk="0">
                  <a:moveTo>
                    <a:pt x="60" y="1"/>
                  </a:moveTo>
                  <a:cubicBezTo>
                    <a:pt x="822" y="334"/>
                    <a:pt x="1584" y="679"/>
                    <a:pt x="2358" y="1025"/>
                  </a:cubicBezTo>
                  <a:cubicBezTo>
                    <a:pt x="2323" y="1084"/>
                    <a:pt x="2311" y="1144"/>
                    <a:pt x="2287" y="1191"/>
                  </a:cubicBezTo>
                  <a:cubicBezTo>
                    <a:pt x="1525" y="846"/>
                    <a:pt x="763" y="489"/>
                    <a:pt x="1" y="143"/>
                  </a:cubicBezTo>
                  <a:cubicBezTo>
                    <a:pt x="25" y="96"/>
                    <a:pt x="37" y="60"/>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 name="Google Shape;10436;p40">
              <a:extLst>
                <a:ext uri="{FF2B5EF4-FFF2-40B4-BE49-F238E27FC236}">
                  <a16:creationId xmlns:a16="http://schemas.microsoft.com/office/drawing/2014/main" id="{A5577DC9-9585-CF80-8F9D-1E134671B70B}"/>
                </a:ext>
              </a:extLst>
            </p:cNvPr>
            <p:cNvSpPr/>
            <p:nvPr/>
          </p:nvSpPr>
          <p:spPr>
            <a:xfrm>
              <a:off x="2635425" y="2081925"/>
              <a:ext cx="71475" cy="36350"/>
            </a:xfrm>
            <a:custGeom>
              <a:avLst/>
              <a:gdLst/>
              <a:ahLst/>
              <a:cxnLst/>
              <a:rect l="l" t="t" r="r" b="b"/>
              <a:pathLst>
                <a:path w="2859" h="1454" extrusionOk="0">
                  <a:moveTo>
                    <a:pt x="60" y="1"/>
                  </a:moveTo>
                  <a:cubicBezTo>
                    <a:pt x="1001" y="453"/>
                    <a:pt x="1918" y="882"/>
                    <a:pt x="2858" y="1322"/>
                  </a:cubicBezTo>
                  <a:cubicBezTo>
                    <a:pt x="2847" y="1370"/>
                    <a:pt x="2811" y="1418"/>
                    <a:pt x="2799" y="1453"/>
                  </a:cubicBezTo>
                  <a:cubicBezTo>
                    <a:pt x="1858" y="1013"/>
                    <a:pt x="942" y="584"/>
                    <a:pt x="1" y="132"/>
                  </a:cubicBezTo>
                  <a:cubicBezTo>
                    <a:pt x="13" y="108"/>
                    <a:pt x="49"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 name="Google Shape;10437;p40">
              <a:extLst>
                <a:ext uri="{FF2B5EF4-FFF2-40B4-BE49-F238E27FC236}">
                  <a16:creationId xmlns:a16="http://schemas.microsoft.com/office/drawing/2014/main" id="{0B796691-2BE4-6E58-35D3-DABCD7FBB7A3}"/>
                </a:ext>
              </a:extLst>
            </p:cNvPr>
            <p:cNvSpPr/>
            <p:nvPr/>
          </p:nvSpPr>
          <p:spPr>
            <a:xfrm>
              <a:off x="3227775" y="1875650"/>
              <a:ext cx="66100" cy="21750"/>
            </a:xfrm>
            <a:custGeom>
              <a:avLst/>
              <a:gdLst/>
              <a:ahLst/>
              <a:cxnLst/>
              <a:rect l="l" t="t" r="r" b="b"/>
              <a:pathLst>
                <a:path w="2644" h="870" extrusionOk="0">
                  <a:moveTo>
                    <a:pt x="2608" y="870"/>
                  </a:moveTo>
                  <a:cubicBezTo>
                    <a:pt x="1739" y="632"/>
                    <a:pt x="858" y="394"/>
                    <a:pt x="0" y="156"/>
                  </a:cubicBezTo>
                  <a:cubicBezTo>
                    <a:pt x="12" y="96"/>
                    <a:pt x="24" y="48"/>
                    <a:pt x="48" y="1"/>
                  </a:cubicBezTo>
                  <a:cubicBezTo>
                    <a:pt x="905" y="251"/>
                    <a:pt x="1786" y="477"/>
                    <a:pt x="2644" y="715"/>
                  </a:cubicBezTo>
                  <a:cubicBezTo>
                    <a:pt x="2644" y="763"/>
                    <a:pt x="2632" y="822"/>
                    <a:pt x="2608" y="87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 name="Google Shape;10438;p40">
              <a:extLst>
                <a:ext uri="{FF2B5EF4-FFF2-40B4-BE49-F238E27FC236}">
                  <a16:creationId xmlns:a16="http://schemas.microsoft.com/office/drawing/2014/main" id="{A3434BFA-610C-16D9-3142-596ECD19B69B}"/>
                </a:ext>
              </a:extLst>
            </p:cNvPr>
            <p:cNvSpPr/>
            <p:nvPr/>
          </p:nvSpPr>
          <p:spPr>
            <a:xfrm>
              <a:off x="2666400" y="2072700"/>
              <a:ext cx="69975" cy="36950"/>
            </a:xfrm>
            <a:custGeom>
              <a:avLst/>
              <a:gdLst/>
              <a:ahLst/>
              <a:cxnLst/>
              <a:rect l="l" t="t" r="r" b="b"/>
              <a:pathLst>
                <a:path w="2799" h="1478" extrusionOk="0">
                  <a:moveTo>
                    <a:pt x="60" y="1"/>
                  </a:moveTo>
                  <a:cubicBezTo>
                    <a:pt x="965" y="441"/>
                    <a:pt x="1881" y="906"/>
                    <a:pt x="2798" y="1358"/>
                  </a:cubicBezTo>
                  <a:cubicBezTo>
                    <a:pt x="2774" y="1394"/>
                    <a:pt x="2751" y="1429"/>
                    <a:pt x="2739" y="1477"/>
                  </a:cubicBezTo>
                  <a:cubicBezTo>
                    <a:pt x="1810" y="1025"/>
                    <a:pt x="905" y="584"/>
                    <a:pt x="0" y="132"/>
                  </a:cubicBezTo>
                  <a:cubicBezTo>
                    <a:pt x="12" y="84"/>
                    <a:pt x="24"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7" name="Google Shape;10439;p40">
              <a:extLst>
                <a:ext uri="{FF2B5EF4-FFF2-40B4-BE49-F238E27FC236}">
                  <a16:creationId xmlns:a16="http://schemas.microsoft.com/office/drawing/2014/main" id="{488F5624-20C6-9CF3-9F5C-944FB29354CA}"/>
                </a:ext>
              </a:extLst>
            </p:cNvPr>
            <p:cNvSpPr/>
            <p:nvPr/>
          </p:nvSpPr>
          <p:spPr>
            <a:xfrm>
              <a:off x="2676225" y="1981925"/>
              <a:ext cx="59550" cy="33050"/>
            </a:xfrm>
            <a:custGeom>
              <a:avLst/>
              <a:gdLst/>
              <a:ahLst/>
              <a:cxnLst/>
              <a:rect l="l" t="t" r="r" b="b"/>
              <a:pathLst>
                <a:path w="2382" h="1322" extrusionOk="0">
                  <a:moveTo>
                    <a:pt x="2310" y="1322"/>
                  </a:moveTo>
                  <a:cubicBezTo>
                    <a:pt x="1536" y="917"/>
                    <a:pt x="774" y="536"/>
                    <a:pt x="0" y="131"/>
                  </a:cubicBezTo>
                  <a:cubicBezTo>
                    <a:pt x="36" y="84"/>
                    <a:pt x="48" y="36"/>
                    <a:pt x="83" y="0"/>
                  </a:cubicBezTo>
                  <a:cubicBezTo>
                    <a:pt x="857" y="381"/>
                    <a:pt x="1631" y="786"/>
                    <a:pt x="2381" y="1179"/>
                  </a:cubicBezTo>
                  <a:cubicBezTo>
                    <a:pt x="2369" y="1215"/>
                    <a:pt x="2346" y="1274"/>
                    <a:pt x="2310" y="132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8" name="Google Shape;10440;p40">
              <a:extLst>
                <a:ext uri="{FF2B5EF4-FFF2-40B4-BE49-F238E27FC236}">
                  <a16:creationId xmlns:a16="http://schemas.microsoft.com/office/drawing/2014/main" id="{71ABC3B9-AF83-A690-3F96-BB0481A2F57A}"/>
                </a:ext>
              </a:extLst>
            </p:cNvPr>
            <p:cNvSpPr/>
            <p:nvPr/>
          </p:nvSpPr>
          <p:spPr>
            <a:xfrm>
              <a:off x="3455475" y="1946200"/>
              <a:ext cx="62825" cy="17000"/>
            </a:xfrm>
            <a:custGeom>
              <a:avLst/>
              <a:gdLst/>
              <a:ahLst/>
              <a:cxnLst/>
              <a:rect l="l" t="t" r="r" b="b"/>
              <a:pathLst>
                <a:path w="2513" h="680" extrusionOk="0">
                  <a:moveTo>
                    <a:pt x="2489" y="679"/>
                  </a:moveTo>
                  <a:cubicBezTo>
                    <a:pt x="1632" y="608"/>
                    <a:pt x="822" y="382"/>
                    <a:pt x="1" y="132"/>
                  </a:cubicBezTo>
                  <a:cubicBezTo>
                    <a:pt x="13" y="84"/>
                    <a:pt x="13" y="48"/>
                    <a:pt x="24" y="1"/>
                  </a:cubicBezTo>
                  <a:cubicBezTo>
                    <a:pt x="846" y="191"/>
                    <a:pt x="1679" y="370"/>
                    <a:pt x="2501" y="560"/>
                  </a:cubicBezTo>
                  <a:cubicBezTo>
                    <a:pt x="2513" y="608"/>
                    <a:pt x="2501" y="644"/>
                    <a:pt x="2489" y="67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9" name="Google Shape;10441;p40">
              <a:extLst>
                <a:ext uri="{FF2B5EF4-FFF2-40B4-BE49-F238E27FC236}">
                  <a16:creationId xmlns:a16="http://schemas.microsoft.com/office/drawing/2014/main" id="{E43F9A88-E321-B4DE-0F1E-1351D72E0B05}"/>
                </a:ext>
              </a:extLst>
            </p:cNvPr>
            <p:cNvSpPr/>
            <p:nvPr/>
          </p:nvSpPr>
          <p:spPr>
            <a:xfrm>
              <a:off x="2902425" y="2012575"/>
              <a:ext cx="63725" cy="29500"/>
            </a:xfrm>
            <a:custGeom>
              <a:avLst/>
              <a:gdLst/>
              <a:ahLst/>
              <a:cxnLst/>
              <a:rect l="l" t="t" r="r" b="b"/>
              <a:pathLst>
                <a:path w="2549" h="1180" extrusionOk="0">
                  <a:moveTo>
                    <a:pt x="37" y="1"/>
                  </a:moveTo>
                  <a:cubicBezTo>
                    <a:pt x="870" y="358"/>
                    <a:pt x="1703" y="727"/>
                    <a:pt x="2549" y="1060"/>
                  </a:cubicBezTo>
                  <a:cubicBezTo>
                    <a:pt x="2346" y="1179"/>
                    <a:pt x="513" y="489"/>
                    <a:pt x="1" y="108"/>
                  </a:cubicBezTo>
                  <a:cubicBezTo>
                    <a:pt x="1" y="84"/>
                    <a:pt x="25" y="36"/>
                    <a:pt x="3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90" name="Google Shape;10442;p40">
              <a:extLst>
                <a:ext uri="{FF2B5EF4-FFF2-40B4-BE49-F238E27FC236}">
                  <a16:creationId xmlns:a16="http://schemas.microsoft.com/office/drawing/2014/main" id="{B0A66488-C924-B1BE-5F93-CF5E4E510C99}"/>
                </a:ext>
              </a:extLst>
            </p:cNvPr>
            <p:cNvSpPr/>
            <p:nvPr/>
          </p:nvSpPr>
          <p:spPr>
            <a:xfrm>
              <a:off x="3663250" y="1973000"/>
              <a:ext cx="48825" cy="27100"/>
            </a:xfrm>
            <a:custGeom>
              <a:avLst/>
              <a:gdLst/>
              <a:ahLst/>
              <a:cxnLst/>
              <a:rect l="l" t="t" r="r" b="b"/>
              <a:pathLst>
                <a:path w="1953" h="1084" extrusionOk="0">
                  <a:moveTo>
                    <a:pt x="1893" y="1084"/>
                  </a:moveTo>
                  <a:cubicBezTo>
                    <a:pt x="1286" y="774"/>
                    <a:pt x="679" y="476"/>
                    <a:pt x="0" y="131"/>
                  </a:cubicBezTo>
                  <a:cubicBezTo>
                    <a:pt x="250" y="0"/>
                    <a:pt x="1679" y="667"/>
                    <a:pt x="1953" y="953"/>
                  </a:cubicBezTo>
                  <a:cubicBezTo>
                    <a:pt x="1941" y="988"/>
                    <a:pt x="1917" y="1036"/>
                    <a:pt x="1893" y="108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91" name="Google Shape;10443;p40">
              <a:extLst>
                <a:ext uri="{FF2B5EF4-FFF2-40B4-BE49-F238E27FC236}">
                  <a16:creationId xmlns:a16="http://schemas.microsoft.com/office/drawing/2014/main" id="{629E1FD3-5C12-9C99-5078-0E1D83EC2BED}"/>
                </a:ext>
              </a:extLst>
            </p:cNvPr>
            <p:cNvSpPr/>
            <p:nvPr/>
          </p:nvSpPr>
          <p:spPr>
            <a:xfrm>
              <a:off x="3208425" y="1822675"/>
              <a:ext cx="64025" cy="29500"/>
            </a:xfrm>
            <a:custGeom>
              <a:avLst/>
              <a:gdLst/>
              <a:ahLst/>
              <a:cxnLst/>
              <a:rect l="l" t="t" r="r" b="b"/>
              <a:pathLst>
                <a:path w="2561" h="1180" extrusionOk="0">
                  <a:moveTo>
                    <a:pt x="2501" y="1179"/>
                  </a:moveTo>
                  <a:lnTo>
                    <a:pt x="0" y="143"/>
                  </a:lnTo>
                  <a:cubicBezTo>
                    <a:pt x="12" y="108"/>
                    <a:pt x="48" y="48"/>
                    <a:pt x="60" y="1"/>
                  </a:cubicBezTo>
                  <a:cubicBezTo>
                    <a:pt x="893" y="346"/>
                    <a:pt x="1727" y="679"/>
                    <a:pt x="2560" y="1036"/>
                  </a:cubicBezTo>
                  <a:cubicBezTo>
                    <a:pt x="2548" y="1084"/>
                    <a:pt x="2513" y="1132"/>
                    <a:pt x="2501" y="117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92" name="Google Shape;10444;p40">
              <a:extLst>
                <a:ext uri="{FF2B5EF4-FFF2-40B4-BE49-F238E27FC236}">
                  <a16:creationId xmlns:a16="http://schemas.microsoft.com/office/drawing/2014/main" id="{C3FC0681-5E8A-06BB-23C9-41944FF7F8FF}"/>
                </a:ext>
              </a:extLst>
            </p:cNvPr>
            <p:cNvSpPr/>
            <p:nvPr/>
          </p:nvSpPr>
          <p:spPr>
            <a:xfrm>
              <a:off x="2375575" y="2026575"/>
              <a:ext cx="90525" cy="35450"/>
            </a:xfrm>
            <a:custGeom>
              <a:avLst/>
              <a:gdLst/>
              <a:ahLst/>
              <a:cxnLst/>
              <a:rect l="l" t="t" r="r" b="b"/>
              <a:pathLst>
                <a:path w="3621" h="1418" extrusionOk="0">
                  <a:moveTo>
                    <a:pt x="3596" y="1417"/>
                  </a:moveTo>
                  <a:cubicBezTo>
                    <a:pt x="2406" y="965"/>
                    <a:pt x="1191" y="536"/>
                    <a:pt x="1" y="84"/>
                  </a:cubicBezTo>
                  <a:cubicBezTo>
                    <a:pt x="25" y="60"/>
                    <a:pt x="37" y="24"/>
                    <a:pt x="37" y="0"/>
                  </a:cubicBezTo>
                  <a:cubicBezTo>
                    <a:pt x="1227" y="429"/>
                    <a:pt x="2430" y="858"/>
                    <a:pt x="3620" y="1310"/>
                  </a:cubicBezTo>
                  <a:cubicBezTo>
                    <a:pt x="3608" y="1322"/>
                    <a:pt x="3596" y="1369"/>
                    <a:pt x="3596" y="141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93" name="Google Shape;10445;p40">
              <a:extLst>
                <a:ext uri="{FF2B5EF4-FFF2-40B4-BE49-F238E27FC236}">
                  <a16:creationId xmlns:a16="http://schemas.microsoft.com/office/drawing/2014/main" id="{0F572D36-24D3-6E22-638D-0D00918994FE}"/>
                </a:ext>
              </a:extLst>
            </p:cNvPr>
            <p:cNvSpPr/>
            <p:nvPr/>
          </p:nvSpPr>
          <p:spPr>
            <a:xfrm>
              <a:off x="3609075" y="1946500"/>
              <a:ext cx="47650" cy="25025"/>
            </a:xfrm>
            <a:custGeom>
              <a:avLst/>
              <a:gdLst/>
              <a:ahLst/>
              <a:cxnLst/>
              <a:rect l="l" t="t" r="r" b="b"/>
              <a:pathLst>
                <a:path w="1906" h="1001" extrusionOk="0">
                  <a:moveTo>
                    <a:pt x="1905" y="882"/>
                  </a:moveTo>
                  <a:cubicBezTo>
                    <a:pt x="1548" y="1001"/>
                    <a:pt x="84" y="346"/>
                    <a:pt x="0" y="1"/>
                  </a:cubicBezTo>
                  <a:cubicBezTo>
                    <a:pt x="643" y="298"/>
                    <a:pt x="1262" y="596"/>
                    <a:pt x="1905" y="88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94" name="Google Shape;10446;p40">
              <a:extLst>
                <a:ext uri="{FF2B5EF4-FFF2-40B4-BE49-F238E27FC236}">
                  <a16:creationId xmlns:a16="http://schemas.microsoft.com/office/drawing/2014/main" id="{E5B322EB-FEEB-DCB1-E85F-2FD1966CB060}"/>
                </a:ext>
              </a:extLst>
            </p:cNvPr>
            <p:cNvSpPr/>
            <p:nvPr/>
          </p:nvSpPr>
          <p:spPr>
            <a:xfrm>
              <a:off x="3205450" y="1842325"/>
              <a:ext cx="59250" cy="26800"/>
            </a:xfrm>
            <a:custGeom>
              <a:avLst/>
              <a:gdLst/>
              <a:ahLst/>
              <a:cxnLst/>
              <a:rect l="l" t="t" r="r" b="b"/>
              <a:pathLst>
                <a:path w="2370" h="1072" extrusionOk="0">
                  <a:moveTo>
                    <a:pt x="72" y="0"/>
                  </a:moveTo>
                  <a:cubicBezTo>
                    <a:pt x="834" y="310"/>
                    <a:pt x="1608" y="631"/>
                    <a:pt x="2370" y="929"/>
                  </a:cubicBezTo>
                  <a:cubicBezTo>
                    <a:pt x="2346" y="965"/>
                    <a:pt x="2322" y="1024"/>
                    <a:pt x="2310" y="1072"/>
                  </a:cubicBezTo>
                  <a:cubicBezTo>
                    <a:pt x="1536" y="774"/>
                    <a:pt x="774" y="465"/>
                    <a:pt x="0" y="167"/>
                  </a:cubicBezTo>
                  <a:cubicBezTo>
                    <a:pt x="24" y="107"/>
                    <a:pt x="60" y="48"/>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95" name="Google Shape;10447;p40">
              <a:extLst>
                <a:ext uri="{FF2B5EF4-FFF2-40B4-BE49-F238E27FC236}">
                  <a16:creationId xmlns:a16="http://schemas.microsoft.com/office/drawing/2014/main" id="{7EDCFD15-1B76-EE8F-2041-F31E192C3D7F}"/>
                </a:ext>
              </a:extLst>
            </p:cNvPr>
            <p:cNvSpPr/>
            <p:nvPr/>
          </p:nvSpPr>
          <p:spPr>
            <a:xfrm>
              <a:off x="2864925" y="2173900"/>
              <a:ext cx="75625" cy="33375"/>
            </a:xfrm>
            <a:custGeom>
              <a:avLst/>
              <a:gdLst/>
              <a:ahLst/>
              <a:cxnLst/>
              <a:rect l="l" t="t" r="r" b="b"/>
              <a:pathLst>
                <a:path w="3025" h="1335" extrusionOk="0">
                  <a:moveTo>
                    <a:pt x="2977" y="1334"/>
                  </a:moveTo>
                  <a:cubicBezTo>
                    <a:pt x="1977" y="941"/>
                    <a:pt x="1001" y="525"/>
                    <a:pt x="1" y="120"/>
                  </a:cubicBezTo>
                  <a:cubicBezTo>
                    <a:pt x="13" y="72"/>
                    <a:pt x="36" y="48"/>
                    <a:pt x="48" y="1"/>
                  </a:cubicBezTo>
                  <a:cubicBezTo>
                    <a:pt x="1048" y="406"/>
                    <a:pt x="2025" y="822"/>
                    <a:pt x="3025" y="1215"/>
                  </a:cubicBezTo>
                  <a:cubicBezTo>
                    <a:pt x="3013" y="1263"/>
                    <a:pt x="2989" y="1299"/>
                    <a:pt x="2977" y="133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96" name="Google Shape;10448;p40">
              <a:extLst>
                <a:ext uri="{FF2B5EF4-FFF2-40B4-BE49-F238E27FC236}">
                  <a16:creationId xmlns:a16="http://schemas.microsoft.com/office/drawing/2014/main" id="{BB241654-105D-3813-307B-86A330ACBCC3}"/>
                </a:ext>
              </a:extLst>
            </p:cNvPr>
            <p:cNvSpPr/>
            <p:nvPr/>
          </p:nvSpPr>
          <p:spPr>
            <a:xfrm>
              <a:off x="2260675" y="2088175"/>
              <a:ext cx="71475" cy="32775"/>
            </a:xfrm>
            <a:custGeom>
              <a:avLst/>
              <a:gdLst/>
              <a:ahLst/>
              <a:cxnLst/>
              <a:rect l="l" t="t" r="r" b="b"/>
              <a:pathLst>
                <a:path w="2859" h="1311" extrusionOk="0">
                  <a:moveTo>
                    <a:pt x="49" y="1"/>
                  </a:moveTo>
                  <a:cubicBezTo>
                    <a:pt x="977" y="394"/>
                    <a:pt x="1918" y="799"/>
                    <a:pt x="2858" y="1180"/>
                  </a:cubicBezTo>
                  <a:cubicBezTo>
                    <a:pt x="2847" y="1227"/>
                    <a:pt x="2823" y="1275"/>
                    <a:pt x="2799" y="1311"/>
                  </a:cubicBezTo>
                  <a:cubicBezTo>
                    <a:pt x="1858" y="906"/>
                    <a:pt x="918" y="525"/>
                    <a:pt x="1" y="120"/>
                  </a:cubicBezTo>
                  <a:cubicBezTo>
                    <a:pt x="13" y="84"/>
                    <a:pt x="25" y="48"/>
                    <a:pt x="4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97" name="Google Shape;10449;p40">
              <a:extLst>
                <a:ext uri="{FF2B5EF4-FFF2-40B4-BE49-F238E27FC236}">
                  <a16:creationId xmlns:a16="http://schemas.microsoft.com/office/drawing/2014/main" id="{5B01586C-030B-9CE2-E46E-FA3F13537508}"/>
                </a:ext>
              </a:extLst>
            </p:cNvPr>
            <p:cNvSpPr/>
            <p:nvPr/>
          </p:nvSpPr>
          <p:spPr>
            <a:xfrm>
              <a:off x="2719075" y="2035200"/>
              <a:ext cx="47050" cy="27400"/>
            </a:xfrm>
            <a:custGeom>
              <a:avLst/>
              <a:gdLst/>
              <a:ahLst/>
              <a:cxnLst/>
              <a:rect l="l" t="t" r="r" b="b"/>
              <a:pathLst>
                <a:path w="1882" h="1096" extrusionOk="0">
                  <a:moveTo>
                    <a:pt x="1822" y="1096"/>
                  </a:moveTo>
                  <a:cubicBezTo>
                    <a:pt x="1203" y="774"/>
                    <a:pt x="608" y="429"/>
                    <a:pt x="1" y="96"/>
                  </a:cubicBezTo>
                  <a:cubicBezTo>
                    <a:pt x="251" y="1"/>
                    <a:pt x="1679" y="739"/>
                    <a:pt x="1882" y="1013"/>
                  </a:cubicBezTo>
                  <a:cubicBezTo>
                    <a:pt x="1858" y="1024"/>
                    <a:pt x="1834" y="1072"/>
                    <a:pt x="1822" y="10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98" name="Google Shape;10450;p40">
              <a:extLst>
                <a:ext uri="{FF2B5EF4-FFF2-40B4-BE49-F238E27FC236}">
                  <a16:creationId xmlns:a16="http://schemas.microsoft.com/office/drawing/2014/main" id="{70505C3E-A730-46D6-7496-D480E9859F87}"/>
                </a:ext>
              </a:extLst>
            </p:cNvPr>
            <p:cNvSpPr/>
            <p:nvPr/>
          </p:nvSpPr>
          <p:spPr>
            <a:xfrm>
              <a:off x="2800625" y="2256950"/>
              <a:ext cx="62550" cy="23850"/>
            </a:xfrm>
            <a:custGeom>
              <a:avLst/>
              <a:gdLst/>
              <a:ahLst/>
              <a:cxnLst/>
              <a:rect l="l" t="t" r="r" b="b"/>
              <a:pathLst>
                <a:path w="2502" h="954" extrusionOk="0">
                  <a:moveTo>
                    <a:pt x="49" y="1"/>
                  </a:moveTo>
                  <a:lnTo>
                    <a:pt x="2501" y="846"/>
                  </a:lnTo>
                  <a:cubicBezTo>
                    <a:pt x="2489" y="870"/>
                    <a:pt x="2466" y="917"/>
                    <a:pt x="2466" y="953"/>
                  </a:cubicBezTo>
                  <a:cubicBezTo>
                    <a:pt x="1620" y="727"/>
                    <a:pt x="822" y="429"/>
                    <a:pt x="1" y="13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99" name="Google Shape;10451;p40">
              <a:extLst>
                <a:ext uri="{FF2B5EF4-FFF2-40B4-BE49-F238E27FC236}">
                  <a16:creationId xmlns:a16="http://schemas.microsoft.com/office/drawing/2014/main" id="{32CA8530-953D-308B-B877-59586157E3C9}"/>
                </a:ext>
              </a:extLst>
            </p:cNvPr>
            <p:cNvSpPr/>
            <p:nvPr/>
          </p:nvSpPr>
          <p:spPr>
            <a:xfrm>
              <a:off x="2200850" y="2044725"/>
              <a:ext cx="65225" cy="31575"/>
            </a:xfrm>
            <a:custGeom>
              <a:avLst/>
              <a:gdLst/>
              <a:ahLst/>
              <a:cxnLst/>
              <a:rect l="l" t="t" r="r" b="b"/>
              <a:pathLst>
                <a:path w="2609" h="1263" extrusionOk="0">
                  <a:moveTo>
                    <a:pt x="2549" y="1263"/>
                  </a:moveTo>
                  <a:cubicBezTo>
                    <a:pt x="1692" y="882"/>
                    <a:pt x="846" y="501"/>
                    <a:pt x="1" y="120"/>
                  </a:cubicBezTo>
                  <a:cubicBezTo>
                    <a:pt x="13" y="72"/>
                    <a:pt x="25" y="48"/>
                    <a:pt x="37" y="1"/>
                  </a:cubicBezTo>
                  <a:cubicBezTo>
                    <a:pt x="894" y="370"/>
                    <a:pt x="1751" y="751"/>
                    <a:pt x="2608" y="1132"/>
                  </a:cubicBezTo>
                  <a:cubicBezTo>
                    <a:pt x="2584" y="1179"/>
                    <a:pt x="2561" y="1227"/>
                    <a:pt x="2549" y="126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00" name="Google Shape;10452;p40">
              <a:extLst>
                <a:ext uri="{FF2B5EF4-FFF2-40B4-BE49-F238E27FC236}">
                  <a16:creationId xmlns:a16="http://schemas.microsoft.com/office/drawing/2014/main" id="{684DCB1D-1B0B-E488-D6AE-D74DECCD3D2E}"/>
                </a:ext>
              </a:extLst>
            </p:cNvPr>
            <p:cNvSpPr/>
            <p:nvPr/>
          </p:nvSpPr>
          <p:spPr>
            <a:xfrm>
              <a:off x="3056625" y="2180450"/>
              <a:ext cx="53300" cy="26225"/>
            </a:xfrm>
            <a:custGeom>
              <a:avLst/>
              <a:gdLst/>
              <a:ahLst/>
              <a:cxnLst/>
              <a:rect l="l" t="t" r="r" b="b"/>
              <a:pathLst>
                <a:path w="2132" h="1049" extrusionOk="0">
                  <a:moveTo>
                    <a:pt x="0" y="1"/>
                  </a:moveTo>
                  <a:cubicBezTo>
                    <a:pt x="703" y="334"/>
                    <a:pt x="1393" y="644"/>
                    <a:pt x="2132" y="989"/>
                  </a:cubicBezTo>
                  <a:cubicBezTo>
                    <a:pt x="1727" y="1049"/>
                    <a:pt x="238" y="382"/>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01" name="Google Shape;10453;p40">
              <a:extLst>
                <a:ext uri="{FF2B5EF4-FFF2-40B4-BE49-F238E27FC236}">
                  <a16:creationId xmlns:a16="http://schemas.microsoft.com/office/drawing/2014/main" id="{B2D42A4E-E1D2-C236-CFB6-6A9BC9EDDA6B}"/>
                </a:ext>
              </a:extLst>
            </p:cNvPr>
            <p:cNvSpPr/>
            <p:nvPr/>
          </p:nvSpPr>
          <p:spPr>
            <a:xfrm>
              <a:off x="2964050" y="2153675"/>
              <a:ext cx="67000" cy="33650"/>
            </a:xfrm>
            <a:custGeom>
              <a:avLst/>
              <a:gdLst/>
              <a:ahLst/>
              <a:cxnLst/>
              <a:rect l="l" t="t" r="r" b="b"/>
              <a:pathLst>
                <a:path w="2680" h="1346" extrusionOk="0">
                  <a:moveTo>
                    <a:pt x="72" y="0"/>
                  </a:moveTo>
                  <a:cubicBezTo>
                    <a:pt x="929" y="405"/>
                    <a:pt x="1810" y="822"/>
                    <a:pt x="2679" y="1227"/>
                  </a:cubicBezTo>
                  <a:cubicBezTo>
                    <a:pt x="2656" y="1274"/>
                    <a:pt x="2644" y="1298"/>
                    <a:pt x="2620" y="1346"/>
                  </a:cubicBezTo>
                  <a:cubicBezTo>
                    <a:pt x="1739" y="941"/>
                    <a:pt x="870" y="536"/>
                    <a:pt x="0" y="143"/>
                  </a:cubicBezTo>
                  <a:cubicBezTo>
                    <a:pt x="24" y="84"/>
                    <a:pt x="36" y="36"/>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02" name="Google Shape;10454;p40">
              <a:extLst>
                <a:ext uri="{FF2B5EF4-FFF2-40B4-BE49-F238E27FC236}">
                  <a16:creationId xmlns:a16="http://schemas.microsoft.com/office/drawing/2014/main" id="{E550FEA1-77FF-AF25-D2B0-94BCE2FFD960}"/>
                </a:ext>
              </a:extLst>
            </p:cNvPr>
            <p:cNvSpPr/>
            <p:nvPr/>
          </p:nvSpPr>
          <p:spPr>
            <a:xfrm>
              <a:off x="2523825" y="1951850"/>
              <a:ext cx="36325" cy="19375"/>
            </a:xfrm>
            <a:custGeom>
              <a:avLst/>
              <a:gdLst/>
              <a:ahLst/>
              <a:cxnLst/>
              <a:rect l="l" t="t" r="r" b="b"/>
              <a:pathLst>
                <a:path w="1453" h="775" extrusionOk="0">
                  <a:moveTo>
                    <a:pt x="1453" y="715"/>
                  </a:moveTo>
                  <a:cubicBezTo>
                    <a:pt x="1334" y="727"/>
                    <a:pt x="1250" y="775"/>
                    <a:pt x="1191" y="739"/>
                  </a:cubicBezTo>
                  <a:cubicBezTo>
                    <a:pt x="822" y="572"/>
                    <a:pt x="464" y="418"/>
                    <a:pt x="83" y="239"/>
                  </a:cubicBezTo>
                  <a:cubicBezTo>
                    <a:pt x="48" y="215"/>
                    <a:pt x="24" y="132"/>
                    <a:pt x="0" y="72"/>
                  </a:cubicBezTo>
                  <a:cubicBezTo>
                    <a:pt x="60" y="48"/>
                    <a:pt x="131" y="1"/>
                    <a:pt x="167" y="13"/>
                  </a:cubicBezTo>
                  <a:cubicBezTo>
                    <a:pt x="548" y="179"/>
                    <a:pt x="941" y="370"/>
                    <a:pt x="1322" y="549"/>
                  </a:cubicBezTo>
                  <a:cubicBezTo>
                    <a:pt x="1357" y="560"/>
                    <a:pt x="1381" y="608"/>
                    <a:pt x="1453" y="71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03" name="Google Shape;10455;p40">
              <a:extLst>
                <a:ext uri="{FF2B5EF4-FFF2-40B4-BE49-F238E27FC236}">
                  <a16:creationId xmlns:a16="http://schemas.microsoft.com/office/drawing/2014/main" id="{C6C2F2B1-A50A-10DC-5030-1283A7A8A8F9}"/>
                </a:ext>
              </a:extLst>
            </p:cNvPr>
            <p:cNvSpPr/>
            <p:nvPr/>
          </p:nvSpPr>
          <p:spPr>
            <a:xfrm>
              <a:off x="2644375" y="2164075"/>
              <a:ext cx="65800" cy="35450"/>
            </a:xfrm>
            <a:custGeom>
              <a:avLst/>
              <a:gdLst/>
              <a:ahLst/>
              <a:cxnLst/>
              <a:rect l="l" t="t" r="r" b="b"/>
              <a:pathLst>
                <a:path w="2632" h="1418" extrusionOk="0">
                  <a:moveTo>
                    <a:pt x="60" y="1"/>
                  </a:moveTo>
                  <a:cubicBezTo>
                    <a:pt x="917" y="418"/>
                    <a:pt x="1786" y="858"/>
                    <a:pt x="2631" y="1287"/>
                  </a:cubicBezTo>
                  <a:cubicBezTo>
                    <a:pt x="2620" y="1334"/>
                    <a:pt x="2584" y="1370"/>
                    <a:pt x="2572" y="1418"/>
                  </a:cubicBezTo>
                  <a:cubicBezTo>
                    <a:pt x="1715" y="989"/>
                    <a:pt x="857" y="561"/>
                    <a:pt x="0" y="144"/>
                  </a:cubicBezTo>
                  <a:cubicBezTo>
                    <a:pt x="12" y="96"/>
                    <a:pt x="24" y="49"/>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04" name="Google Shape;10456;p40">
              <a:extLst>
                <a:ext uri="{FF2B5EF4-FFF2-40B4-BE49-F238E27FC236}">
                  <a16:creationId xmlns:a16="http://schemas.microsoft.com/office/drawing/2014/main" id="{7FA41C3A-4FF8-F6E5-6CB2-B4CD5553C2E4}"/>
                </a:ext>
              </a:extLst>
            </p:cNvPr>
            <p:cNvSpPr/>
            <p:nvPr/>
          </p:nvSpPr>
          <p:spPr>
            <a:xfrm>
              <a:off x="2621150" y="2208425"/>
              <a:ext cx="61650" cy="34575"/>
            </a:xfrm>
            <a:custGeom>
              <a:avLst/>
              <a:gdLst/>
              <a:ahLst/>
              <a:cxnLst/>
              <a:rect l="l" t="t" r="r" b="b"/>
              <a:pathLst>
                <a:path w="2466" h="1383" extrusionOk="0">
                  <a:moveTo>
                    <a:pt x="60" y="1"/>
                  </a:moveTo>
                  <a:cubicBezTo>
                    <a:pt x="870" y="430"/>
                    <a:pt x="1667" y="870"/>
                    <a:pt x="2465" y="1287"/>
                  </a:cubicBezTo>
                  <a:cubicBezTo>
                    <a:pt x="2441" y="1311"/>
                    <a:pt x="2417" y="1358"/>
                    <a:pt x="2406" y="1382"/>
                  </a:cubicBezTo>
                  <a:cubicBezTo>
                    <a:pt x="1596" y="953"/>
                    <a:pt x="798" y="525"/>
                    <a:pt x="0" y="108"/>
                  </a:cubicBezTo>
                  <a:cubicBezTo>
                    <a:pt x="24" y="72"/>
                    <a:pt x="48" y="49"/>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05" name="Google Shape;10457;p40">
              <a:extLst>
                <a:ext uri="{FF2B5EF4-FFF2-40B4-BE49-F238E27FC236}">
                  <a16:creationId xmlns:a16="http://schemas.microsoft.com/office/drawing/2014/main" id="{3702D7B5-BEF7-0AEF-17F4-432245122B8B}"/>
                </a:ext>
              </a:extLst>
            </p:cNvPr>
            <p:cNvSpPr/>
            <p:nvPr/>
          </p:nvSpPr>
          <p:spPr>
            <a:xfrm>
              <a:off x="2985175" y="2058125"/>
              <a:ext cx="52425" cy="17275"/>
            </a:xfrm>
            <a:custGeom>
              <a:avLst/>
              <a:gdLst/>
              <a:ahLst/>
              <a:cxnLst/>
              <a:rect l="l" t="t" r="r" b="b"/>
              <a:pathLst>
                <a:path w="2097" h="691" extrusionOk="0">
                  <a:moveTo>
                    <a:pt x="25" y="0"/>
                  </a:moveTo>
                  <a:cubicBezTo>
                    <a:pt x="715" y="191"/>
                    <a:pt x="1418" y="405"/>
                    <a:pt x="2096" y="596"/>
                  </a:cubicBezTo>
                  <a:cubicBezTo>
                    <a:pt x="2096" y="631"/>
                    <a:pt x="2084" y="655"/>
                    <a:pt x="2084" y="691"/>
                  </a:cubicBezTo>
                  <a:cubicBezTo>
                    <a:pt x="1358" y="608"/>
                    <a:pt x="668" y="369"/>
                    <a:pt x="1" y="131"/>
                  </a:cubicBezTo>
                  <a:cubicBezTo>
                    <a:pt x="1" y="72"/>
                    <a:pt x="13" y="36"/>
                    <a:pt x="2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06" name="Google Shape;10458;p40">
              <a:extLst>
                <a:ext uri="{FF2B5EF4-FFF2-40B4-BE49-F238E27FC236}">
                  <a16:creationId xmlns:a16="http://schemas.microsoft.com/office/drawing/2014/main" id="{1D783C7C-3C6B-22BB-F936-BA16C1008D94}"/>
                </a:ext>
              </a:extLst>
            </p:cNvPr>
            <p:cNvSpPr/>
            <p:nvPr/>
          </p:nvSpPr>
          <p:spPr>
            <a:xfrm>
              <a:off x="2920300" y="2038775"/>
              <a:ext cx="55975" cy="20850"/>
            </a:xfrm>
            <a:custGeom>
              <a:avLst/>
              <a:gdLst/>
              <a:ahLst/>
              <a:cxnLst/>
              <a:rect l="l" t="t" r="r" b="b"/>
              <a:pathLst>
                <a:path w="2239" h="834" extrusionOk="0">
                  <a:moveTo>
                    <a:pt x="0" y="0"/>
                  </a:moveTo>
                  <a:cubicBezTo>
                    <a:pt x="738" y="250"/>
                    <a:pt x="1465" y="489"/>
                    <a:pt x="2239" y="739"/>
                  </a:cubicBezTo>
                  <a:cubicBezTo>
                    <a:pt x="1870" y="834"/>
                    <a:pt x="405" y="393"/>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07" name="Google Shape;10459;p40">
              <a:extLst>
                <a:ext uri="{FF2B5EF4-FFF2-40B4-BE49-F238E27FC236}">
                  <a16:creationId xmlns:a16="http://schemas.microsoft.com/office/drawing/2014/main" id="{C25EC462-CCC9-F4C2-C547-9882D0062CA9}"/>
                </a:ext>
              </a:extLst>
            </p:cNvPr>
            <p:cNvSpPr/>
            <p:nvPr/>
          </p:nvSpPr>
          <p:spPr>
            <a:xfrm>
              <a:off x="3570675" y="2006025"/>
              <a:ext cx="50325" cy="16400"/>
            </a:xfrm>
            <a:custGeom>
              <a:avLst/>
              <a:gdLst/>
              <a:ahLst/>
              <a:cxnLst/>
              <a:rect l="l" t="t" r="r" b="b"/>
              <a:pathLst>
                <a:path w="2013" h="656" extrusionOk="0">
                  <a:moveTo>
                    <a:pt x="1989" y="656"/>
                  </a:moveTo>
                  <a:cubicBezTo>
                    <a:pt x="1334" y="489"/>
                    <a:pt x="655" y="334"/>
                    <a:pt x="0" y="156"/>
                  </a:cubicBezTo>
                  <a:cubicBezTo>
                    <a:pt x="24" y="108"/>
                    <a:pt x="36" y="48"/>
                    <a:pt x="48" y="1"/>
                  </a:cubicBezTo>
                  <a:cubicBezTo>
                    <a:pt x="703" y="167"/>
                    <a:pt x="1358" y="346"/>
                    <a:pt x="2013" y="513"/>
                  </a:cubicBezTo>
                  <a:cubicBezTo>
                    <a:pt x="2001" y="548"/>
                    <a:pt x="1989" y="596"/>
                    <a:pt x="1989" y="65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08" name="Google Shape;10460;p40">
              <a:extLst>
                <a:ext uri="{FF2B5EF4-FFF2-40B4-BE49-F238E27FC236}">
                  <a16:creationId xmlns:a16="http://schemas.microsoft.com/office/drawing/2014/main" id="{21971804-DF26-146D-1486-7B70F6B0A95C}"/>
                </a:ext>
              </a:extLst>
            </p:cNvPr>
            <p:cNvSpPr/>
            <p:nvPr/>
          </p:nvSpPr>
          <p:spPr>
            <a:xfrm>
              <a:off x="2352375" y="1999775"/>
              <a:ext cx="62525" cy="24150"/>
            </a:xfrm>
            <a:custGeom>
              <a:avLst/>
              <a:gdLst/>
              <a:ahLst/>
              <a:cxnLst/>
              <a:rect l="l" t="t" r="r" b="b"/>
              <a:pathLst>
                <a:path w="2501" h="966" extrusionOk="0">
                  <a:moveTo>
                    <a:pt x="36" y="1"/>
                  </a:moveTo>
                  <a:lnTo>
                    <a:pt x="2500" y="846"/>
                  </a:lnTo>
                  <a:cubicBezTo>
                    <a:pt x="2477" y="894"/>
                    <a:pt x="2465" y="917"/>
                    <a:pt x="2453" y="965"/>
                  </a:cubicBezTo>
                  <a:cubicBezTo>
                    <a:pt x="1631" y="679"/>
                    <a:pt x="810" y="394"/>
                    <a:pt x="0" y="96"/>
                  </a:cubicBezTo>
                  <a:cubicBezTo>
                    <a:pt x="12" y="72"/>
                    <a:pt x="24" y="48"/>
                    <a:pt x="3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09" name="Google Shape;10461;p40">
              <a:extLst>
                <a:ext uri="{FF2B5EF4-FFF2-40B4-BE49-F238E27FC236}">
                  <a16:creationId xmlns:a16="http://schemas.microsoft.com/office/drawing/2014/main" id="{F1F1156A-3633-B092-0640-1120CB101A77}"/>
                </a:ext>
              </a:extLst>
            </p:cNvPr>
            <p:cNvSpPr/>
            <p:nvPr/>
          </p:nvSpPr>
          <p:spPr>
            <a:xfrm>
              <a:off x="2745875" y="2131050"/>
              <a:ext cx="56275" cy="23825"/>
            </a:xfrm>
            <a:custGeom>
              <a:avLst/>
              <a:gdLst/>
              <a:ahLst/>
              <a:cxnLst/>
              <a:rect l="l" t="t" r="r" b="b"/>
              <a:pathLst>
                <a:path w="2251" h="953" extrusionOk="0">
                  <a:moveTo>
                    <a:pt x="48" y="0"/>
                  </a:moveTo>
                  <a:cubicBezTo>
                    <a:pt x="774" y="286"/>
                    <a:pt x="1500" y="572"/>
                    <a:pt x="2250" y="846"/>
                  </a:cubicBezTo>
                  <a:cubicBezTo>
                    <a:pt x="2227" y="881"/>
                    <a:pt x="2215" y="929"/>
                    <a:pt x="2203" y="953"/>
                  </a:cubicBezTo>
                  <a:cubicBezTo>
                    <a:pt x="1477" y="679"/>
                    <a:pt x="726" y="405"/>
                    <a:pt x="0" y="131"/>
                  </a:cubicBezTo>
                  <a:cubicBezTo>
                    <a:pt x="0" y="96"/>
                    <a:pt x="12" y="48"/>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10" name="Google Shape;10462;p40">
              <a:extLst>
                <a:ext uri="{FF2B5EF4-FFF2-40B4-BE49-F238E27FC236}">
                  <a16:creationId xmlns:a16="http://schemas.microsoft.com/office/drawing/2014/main" id="{8B0CAA6E-D109-7898-BD1F-8F71D5B15A87}"/>
                </a:ext>
              </a:extLst>
            </p:cNvPr>
            <p:cNvSpPr/>
            <p:nvPr/>
          </p:nvSpPr>
          <p:spPr>
            <a:xfrm>
              <a:off x="3034600" y="2136700"/>
              <a:ext cx="58950" cy="23550"/>
            </a:xfrm>
            <a:custGeom>
              <a:avLst/>
              <a:gdLst/>
              <a:ahLst/>
              <a:cxnLst/>
              <a:rect l="l" t="t" r="r" b="b"/>
              <a:pathLst>
                <a:path w="2358" h="942" extrusionOk="0">
                  <a:moveTo>
                    <a:pt x="48" y="1"/>
                  </a:moveTo>
                  <a:cubicBezTo>
                    <a:pt x="822" y="310"/>
                    <a:pt x="1584" y="620"/>
                    <a:pt x="2358" y="941"/>
                  </a:cubicBezTo>
                  <a:cubicBezTo>
                    <a:pt x="1524" y="798"/>
                    <a:pt x="774" y="429"/>
                    <a:pt x="0" y="108"/>
                  </a:cubicBezTo>
                  <a:cubicBezTo>
                    <a:pt x="12" y="72"/>
                    <a:pt x="36" y="48"/>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11" name="Google Shape;10463;p40">
              <a:extLst>
                <a:ext uri="{FF2B5EF4-FFF2-40B4-BE49-F238E27FC236}">
                  <a16:creationId xmlns:a16="http://schemas.microsoft.com/office/drawing/2014/main" id="{4B0AC0B5-0109-5AC1-0AAD-3C2E8B5192CA}"/>
                </a:ext>
              </a:extLst>
            </p:cNvPr>
            <p:cNvSpPr/>
            <p:nvPr/>
          </p:nvSpPr>
          <p:spPr>
            <a:xfrm>
              <a:off x="3062575" y="1799450"/>
              <a:ext cx="50925" cy="27125"/>
            </a:xfrm>
            <a:custGeom>
              <a:avLst/>
              <a:gdLst/>
              <a:ahLst/>
              <a:cxnLst/>
              <a:rect l="l" t="t" r="r" b="b"/>
              <a:pathLst>
                <a:path w="2037" h="1085" extrusionOk="0">
                  <a:moveTo>
                    <a:pt x="60" y="1"/>
                  </a:moveTo>
                  <a:cubicBezTo>
                    <a:pt x="715" y="322"/>
                    <a:pt x="1370" y="644"/>
                    <a:pt x="2036" y="953"/>
                  </a:cubicBezTo>
                  <a:cubicBezTo>
                    <a:pt x="2024" y="1001"/>
                    <a:pt x="1989" y="1049"/>
                    <a:pt x="1977" y="1084"/>
                  </a:cubicBezTo>
                  <a:cubicBezTo>
                    <a:pt x="1322" y="775"/>
                    <a:pt x="655" y="465"/>
                    <a:pt x="0" y="156"/>
                  </a:cubicBezTo>
                  <a:cubicBezTo>
                    <a:pt x="12" y="96"/>
                    <a:pt x="48"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12" name="Google Shape;10464;p40">
              <a:extLst>
                <a:ext uri="{FF2B5EF4-FFF2-40B4-BE49-F238E27FC236}">
                  <a16:creationId xmlns:a16="http://schemas.microsoft.com/office/drawing/2014/main" id="{73C77A83-FEAC-860F-3F14-70FDA1FA09BA}"/>
                </a:ext>
              </a:extLst>
            </p:cNvPr>
            <p:cNvSpPr/>
            <p:nvPr/>
          </p:nvSpPr>
          <p:spPr>
            <a:xfrm>
              <a:off x="3662050" y="1967050"/>
              <a:ext cx="72950" cy="18175"/>
            </a:xfrm>
            <a:custGeom>
              <a:avLst/>
              <a:gdLst/>
              <a:ahLst/>
              <a:cxnLst/>
              <a:rect l="l" t="t" r="r" b="b"/>
              <a:pathLst>
                <a:path w="2918" h="727" extrusionOk="0">
                  <a:moveTo>
                    <a:pt x="2882" y="726"/>
                  </a:moveTo>
                  <a:cubicBezTo>
                    <a:pt x="1918" y="524"/>
                    <a:pt x="965" y="310"/>
                    <a:pt x="1" y="107"/>
                  </a:cubicBezTo>
                  <a:cubicBezTo>
                    <a:pt x="13" y="71"/>
                    <a:pt x="13" y="24"/>
                    <a:pt x="24" y="0"/>
                  </a:cubicBezTo>
                  <a:cubicBezTo>
                    <a:pt x="989" y="202"/>
                    <a:pt x="1941" y="417"/>
                    <a:pt x="2918" y="619"/>
                  </a:cubicBezTo>
                  <a:cubicBezTo>
                    <a:pt x="2894" y="667"/>
                    <a:pt x="2894" y="703"/>
                    <a:pt x="2882" y="72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13" name="Google Shape;10465;p40">
              <a:extLst>
                <a:ext uri="{FF2B5EF4-FFF2-40B4-BE49-F238E27FC236}">
                  <a16:creationId xmlns:a16="http://schemas.microsoft.com/office/drawing/2014/main" id="{C923C726-F539-44A4-0443-273386033E32}"/>
                </a:ext>
              </a:extLst>
            </p:cNvPr>
            <p:cNvSpPr/>
            <p:nvPr/>
          </p:nvSpPr>
          <p:spPr>
            <a:xfrm>
              <a:off x="2415175" y="2155750"/>
              <a:ext cx="71750" cy="33075"/>
            </a:xfrm>
            <a:custGeom>
              <a:avLst/>
              <a:gdLst/>
              <a:ahLst/>
              <a:cxnLst/>
              <a:rect l="l" t="t" r="r" b="b"/>
              <a:pathLst>
                <a:path w="2870" h="1323" extrusionOk="0">
                  <a:moveTo>
                    <a:pt x="24" y="1"/>
                  </a:moveTo>
                  <a:cubicBezTo>
                    <a:pt x="977" y="393"/>
                    <a:pt x="1917" y="810"/>
                    <a:pt x="2870" y="1215"/>
                  </a:cubicBezTo>
                  <a:cubicBezTo>
                    <a:pt x="2858" y="1251"/>
                    <a:pt x="2834" y="1275"/>
                    <a:pt x="2822" y="1322"/>
                  </a:cubicBezTo>
                  <a:cubicBezTo>
                    <a:pt x="1893" y="905"/>
                    <a:pt x="941" y="501"/>
                    <a:pt x="0" y="84"/>
                  </a:cubicBezTo>
                  <a:cubicBezTo>
                    <a:pt x="0" y="60"/>
                    <a:pt x="12" y="24"/>
                    <a:pt x="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14" name="Google Shape;10466;p40">
              <a:extLst>
                <a:ext uri="{FF2B5EF4-FFF2-40B4-BE49-F238E27FC236}">
                  <a16:creationId xmlns:a16="http://schemas.microsoft.com/office/drawing/2014/main" id="{8D7388B1-BD31-B31D-1C7A-692AF83FFEEB}"/>
                </a:ext>
              </a:extLst>
            </p:cNvPr>
            <p:cNvSpPr/>
            <p:nvPr/>
          </p:nvSpPr>
          <p:spPr>
            <a:xfrm>
              <a:off x="2842900" y="2006925"/>
              <a:ext cx="51225" cy="29800"/>
            </a:xfrm>
            <a:custGeom>
              <a:avLst/>
              <a:gdLst/>
              <a:ahLst/>
              <a:cxnLst/>
              <a:rect l="l" t="t" r="r" b="b"/>
              <a:pathLst>
                <a:path w="2049" h="1192" extrusionOk="0">
                  <a:moveTo>
                    <a:pt x="2001" y="1191"/>
                  </a:moveTo>
                  <a:cubicBezTo>
                    <a:pt x="1286" y="917"/>
                    <a:pt x="644" y="489"/>
                    <a:pt x="1" y="84"/>
                  </a:cubicBezTo>
                  <a:lnTo>
                    <a:pt x="48" y="0"/>
                  </a:lnTo>
                  <a:cubicBezTo>
                    <a:pt x="715" y="370"/>
                    <a:pt x="1370" y="739"/>
                    <a:pt x="2048" y="1108"/>
                  </a:cubicBezTo>
                  <a:cubicBezTo>
                    <a:pt x="2025" y="1120"/>
                    <a:pt x="2013" y="1155"/>
                    <a:pt x="2001" y="119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15" name="Google Shape;10467;p40">
              <a:extLst>
                <a:ext uri="{FF2B5EF4-FFF2-40B4-BE49-F238E27FC236}">
                  <a16:creationId xmlns:a16="http://schemas.microsoft.com/office/drawing/2014/main" id="{085E0DB5-5227-1C59-C3DF-2BA84BAABCB2}"/>
                </a:ext>
              </a:extLst>
            </p:cNvPr>
            <p:cNvSpPr/>
            <p:nvPr/>
          </p:nvSpPr>
          <p:spPr>
            <a:xfrm>
              <a:off x="2554475" y="2181350"/>
              <a:ext cx="43775" cy="23550"/>
            </a:xfrm>
            <a:custGeom>
              <a:avLst/>
              <a:gdLst/>
              <a:ahLst/>
              <a:cxnLst/>
              <a:rect l="l" t="t" r="r" b="b"/>
              <a:pathLst>
                <a:path w="1751" h="942" extrusionOk="0">
                  <a:moveTo>
                    <a:pt x="1667" y="941"/>
                  </a:moveTo>
                  <a:cubicBezTo>
                    <a:pt x="1120" y="667"/>
                    <a:pt x="572" y="405"/>
                    <a:pt x="0" y="131"/>
                  </a:cubicBezTo>
                  <a:cubicBezTo>
                    <a:pt x="36" y="84"/>
                    <a:pt x="48" y="48"/>
                    <a:pt x="84" y="1"/>
                  </a:cubicBezTo>
                  <a:cubicBezTo>
                    <a:pt x="631" y="251"/>
                    <a:pt x="1191" y="524"/>
                    <a:pt x="1751" y="774"/>
                  </a:cubicBezTo>
                  <a:cubicBezTo>
                    <a:pt x="1715" y="834"/>
                    <a:pt x="1691" y="882"/>
                    <a:pt x="1667" y="9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16" name="Google Shape;10468;p40">
              <a:extLst>
                <a:ext uri="{FF2B5EF4-FFF2-40B4-BE49-F238E27FC236}">
                  <a16:creationId xmlns:a16="http://schemas.microsoft.com/office/drawing/2014/main" id="{9A8B8FE3-50C2-7F5A-096D-90B69A10F18E}"/>
                </a:ext>
              </a:extLst>
            </p:cNvPr>
            <p:cNvSpPr/>
            <p:nvPr/>
          </p:nvSpPr>
          <p:spPr>
            <a:xfrm>
              <a:off x="2397900" y="2068825"/>
              <a:ext cx="47050" cy="23250"/>
            </a:xfrm>
            <a:custGeom>
              <a:avLst/>
              <a:gdLst/>
              <a:ahLst/>
              <a:cxnLst/>
              <a:rect l="l" t="t" r="r" b="b"/>
              <a:pathLst>
                <a:path w="1882" h="930" extrusionOk="0">
                  <a:moveTo>
                    <a:pt x="1822" y="930"/>
                  </a:moveTo>
                  <a:cubicBezTo>
                    <a:pt x="1215" y="656"/>
                    <a:pt x="620" y="394"/>
                    <a:pt x="1" y="120"/>
                  </a:cubicBezTo>
                  <a:cubicBezTo>
                    <a:pt x="25" y="84"/>
                    <a:pt x="36" y="37"/>
                    <a:pt x="60" y="1"/>
                  </a:cubicBezTo>
                  <a:cubicBezTo>
                    <a:pt x="679" y="275"/>
                    <a:pt x="1275" y="525"/>
                    <a:pt x="1882" y="799"/>
                  </a:cubicBezTo>
                  <a:cubicBezTo>
                    <a:pt x="1870" y="822"/>
                    <a:pt x="1834" y="882"/>
                    <a:pt x="1822" y="93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17" name="Google Shape;10469;p40">
              <a:extLst>
                <a:ext uri="{FF2B5EF4-FFF2-40B4-BE49-F238E27FC236}">
                  <a16:creationId xmlns:a16="http://schemas.microsoft.com/office/drawing/2014/main" id="{386915CA-D1C8-940B-3504-0E4C3967DEE8}"/>
                </a:ext>
              </a:extLst>
            </p:cNvPr>
            <p:cNvSpPr/>
            <p:nvPr/>
          </p:nvSpPr>
          <p:spPr>
            <a:xfrm>
              <a:off x="2493450" y="2016150"/>
              <a:ext cx="51825" cy="23550"/>
            </a:xfrm>
            <a:custGeom>
              <a:avLst/>
              <a:gdLst/>
              <a:ahLst/>
              <a:cxnLst/>
              <a:rect l="l" t="t" r="r" b="b"/>
              <a:pathLst>
                <a:path w="2073" h="942" extrusionOk="0">
                  <a:moveTo>
                    <a:pt x="2025" y="941"/>
                  </a:moveTo>
                  <a:cubicBezTo>
                    <a:pt x="1358" y="667"/>
                    <a:pt x="691" y="382"/>
                    <a:pt x="1" y="120"/>
                  </a:cubicBezTo>
                  <a:cubicBezTo>
                    <a:pt x="24" y="72"/>
                    <a:pt x="36" y="48"/>
                    <a:pt x="48" y="1"/>
                  </a:cubicBezTo>
                  <a:cubicBezTo>
                    <a:pt x="715" y="262"/>
                    <a:pt x="1406" y="536"/>
                    <a:pt x="2072" y="79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18" name="Google Shape;10470;p40">
              <a:extLst>
                <a:ext uri="{FF2B5EF4-FFF2-40B4-BE49-F238E27FC236}">
                  <a16:creationId xmlns:a16="http://schemas.microsoft.com/office/drawing/2014/main" id="{2FAD4DB7-6014-8F03-3A90-4D5C6180C3EC}"/>
                </a:ext>
              </a:extLst>
            </p:cNvPr>
            <p:cNvSpPr/>
            <p:nvPr/>
          </p:nvSpPr>
          <p:spPr>
            <a:xfrm>
              <a:off x="2572625" y="1968525"/>
              <a:ext cx="48250" cy="25325"/>
            </a:xfrm>
            <a:custGeom>
              <a:avLst/>
              <a:gdLst/>
              <a:ahLst/>
              <a:cxnLst/>
              <a:rect l="l" t="t" r="r" b="b"/>
              <a:pathLst>
                <a:path w="1930" h="1013" extrusionOk="0">
                  <a:moveTo>
                    <a:pt x="1870" y="1013"/>
                  </a:moveTo>
                  <a:lnTo>
                    <a:pt x="1" y="120"/>
                  </a:lnTo>
                  <a:cubicBezTo>
                    <a:pt x="13" y="72"/>
                    <a:pt x="36" y="24"/>
                    <a:pt x="48" y="1"/>
                  </a:cubicBezTo>
                  <a:cubicBezTo>
                    <a:pt x="679" y="298"/>
                    <a:pt x="1299" y="572"/>
                    <a:pt x="1930" y="870"/>
                  </a:cubicBezTo>
                  <a:cubicBezTo>
                    <a:pt x="1918" y="917"/>
                    <a:pt x="1882" y="965"/>
                    <a:pt x="1870" y="101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19" name="Google Shape;10471;p40">
              <a:extLst>
                <a:ext uri="{FF2B5EF4-FFF2-40B4-BE49-F238E27FC236}">
                  <a16:creationId xmlns:a16="http://schemas.microsoft.com/office/drawing/2014/main" id="{5B8320D7-0B4D-5084-E51E-8539FBC80915}"/>
                </a:ext>
              </a:extLst>
            </p:cNvPr>
            <p:cNvSpPr/>
            <p:nvPr/>
          </p:nvSpPr>
          <p:spPr>
            <a:xfrm>
              <a:off x="3523050" y="1951850"/>
              <a:ext cx="45275" cy="17300"/>
            </a:xfrm>
            <a:custGeom>
              <a:avLst/>
              <a:gdLst/>
              <a:ahLst/>
              <a:cxnLst/>
              <a:rect l="l" t="t" r="r" b="b"/>
              <a:pathLst>
                <a:path w="1811" h="692" extrusionOk="0">
                  <a:moveTo>
                    <a:pt x="0" y="1"/>
                  </a:moveTo>
                  <a:cubicBezTo>
                    <a:pt x="596" y="191"/>
                    <a:pt x="1191" y="370"/>
                    <a:pt x="1810" y="560"/>
                  </a:cubicBezTo>
                  <a:cubicBezTo>
                    <a:pt x="1572" y="691"/>
                    <a:pt x="203" y="298"/>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20" name="Google Shape;10472;p40">
              <a:extLst>
                <a:ext uri="{FF2B5EF4-FFF2-40B4-BE49-F238E27FC236}">
                  <a16:creationId xmlns:a16="http://schemas.microsoft.com/office/drawing/2014/main" id="{4D27070B-0790-B816-E915-123C3BEE6907}"/>
                </a:ext>
              </a:extLst>
            </p:cNvPr>
            <p:cNvSpPr/>
            <p:nvPr/>
          </p:nvSpPr>
          <p:spPr>
            <a:xfrm>
              <a:off x="2316050" y="2005150"/>
              <a:ext cx="49150" cy="22925"/>
            </a:xfrm>
            <a:custGeom>
              <a:avLst/>
              <a:gdLst/>
              <a:ahLst/>
              <a:cxnLst/>
              <a:rect l="l" t="t" r="r" b="b"/>
              <a:pathLst>
                <a:path w="1966" h="917" extrusionOk="0">
                  <a:moveTo>
                    <a:pt x="1929" y="917"/>
                  </a:moveTo>
                  <a:cubicBezTo>
                    <a:pt x="1286" y="643"/>
                    <a:pt x="643" y="393"/>
                    <a:pt x="1" y="131"/>
                  </a:cubicBezTo>
                  <a:cubicBezTo>
                    <a:pt x="24" y="83"/>
                    <a:pt x="36" y="36"/>
                    <a:pt x="48" y="0"/>
                  </a:cubicBezTo>
                  <a:lnTo>
                    <a:pt x="1965" y="762"/>
                  </a:lnTo>
                  <a:cubicBezTo>
                    <a:pt x="1953" y="810"/>
                    <a:pt x="1941" y="869"/>
                    <a:pt x="1929" y="91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21" name="Google Shape;10473;p40">
              <a:extLst>
                <a:ext uri="{FF2B5EF4-FFF2-40B4-BE49-F238E27FC236}">
                  <a16:creationId xmlns:a16="http://schemas.microsoft.com/office/drawing/2014/main" id="{FA3F1619-1C43-F334-2DE7-41E14A207890}"/>
                </a:ext>
              </a:extLst>
            </p:cNvPr>
            <p:cNvSpPr/>
            <p:nvPr/>
          </p:nvSpPr>
          <p:spPr>
            <a:xfrm>
              <a:off x="3112275" y="1800950"/>
              <a:ext cx="56000" cy="22050"/>
            </a:xfrm>
            <a:custGeom>
              <a:avLst/>
              <a:gdLst/>
              <a:ahLst/>
              <a:cxnLst/>
              <a:rect l="l" t="t" r="r" b="b"/>
              <a:pathLst>
                <a:path w="2240" h="882" extrusionOk="0">
                  <a:moveTo>
                    <a:pt x="48" y="0"/>
                  </a:moveTo>
                  <a:cubicBezTo>
                    <a:pt x="775" y="262"/>
                    <a:pt x="1501" y="524"/>
                    <a:pt x="2239" y="774"/>
                  </a:cubicBezTo>
                  <a:cubicBezTo>
                    <a:pt x="2227" y="810"/>
                    <a:pt x="2203" y="858"/>
                    <a:pt x="2192" y="881"/>
                  </a:cubicBezTo>
                  <a:lnTo>
                    <a:pt x="1" y="119"/>
                  </a:lnTo>
                  <a:cubicBezTo>
                    <a:pt x="25" y="96"/>
                    <a:pt x="36" y="48"/>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22" name="Google Shape;10474;p40">
              <a:extLst>
                <a:ext uri="{FF2B5EF4-FFF2-40B4-BE49-F238E27FC236}">
                  <a16:creationId xmlns:a16="http://schemas.microsoft.com/office/drawing/2014/main" id="{7A626FD0-528F-C455-DBAE-62FBD4567D3C}"/>
                </a:ext>
              </a:extLst>
            </p:cNvPr>
            <p:cNvSpPr/>
            <p:nvPr/>
          </p:nvSpPr>
          <p:spPr>
            <a:xfrm>
              <a:off x="2801225" y="2113175"/>
              <a:ext cx="65225" cy="19675"/>
            </a:xfrm>
            <a:custGeom>
              <a:avLst/>
              <a:gdLst/>
              <a:ahLst/>
              <a:cxnLst/>
              <a:rect l="l" t="t" r="r" b="b"/>
              <a:pathLst>
                <a:path w="2609" h="787" extrusionOk="0">
                  <a:moveTo>
                    <a:pt x="25" y="1"/>
                  </a:moveTo>
                  <a:cubicBezTo>
                    <a:pt x="882" y="239"/>
                    <a:pt x="1751" y="465"/>
                    <a:pt x="2608" y="703"/>
                  </a:cubicBezTo>
                  <a:cubicBezTo>
                    <a:pt x="2608" y="727"/>
                    <a:pt x="2596" y="763"/>
                    <a:pt x="2596" y="787"/>
                  </a:cubicBezTo>
                  <a:lnTo>
                    <a:pt x="1" y="120"/>
                  </a:lnTo>
                  <a:cubicBezTo>
                    <a:pt x="1" y="72"/>
                    <a:pt x="1" y="49"/>
                    <a:pt x="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23" name="Google Shape;10475;p40">
              <a:extLst>
                <a:ext uri="{FF2B5EF4-FFF2-40B4-BE49-F238E27FC236}">
                  <a16:creationId xmlns:a16="http://schemas.microsoft.com/office/drawing/2014/main" id="{691042FF-1DD6-8AB6-EEE7-70A0B50E6F82}"/>
                </a:ext>
              </a:extLst>
            </p:cNvPr>
            <p:cNvSpPr/>
            <p:nvPr/>
          </p:nvSpPr>
          <p:spPr>
            <a:xfrm>
              <a:off x="3552525" y="2022700"/>
              <a:ext cx="44375" cy="12825"/>
            </a:xfrm>
            <a:custGeom>
              <a:avLst/>
              <a:gdLst/>
              <a:ahLst/>
              <a:cxnLst/>
              <a:rect l="l" t="t" r="r" b="b"/>
              <a:pathLst>
                <a:path w="1775" h="513" extrusionOk="0">
                  <a:moveTo>
                    <a:pt x="1762" y="512"/>
                  </a:moveTo>
                  <a:cubicBezTo>
                    <a:pt x="1179" y="393"/>
                    <a:pt x="595" y="286"/>
                    <a:pt x="0" y="167"/>
                  </a:cubicBezTo>
                  <a:cubicBezTo>
                    <a:pt x="12" y="108"/>
                    <a:pt x="12" y="60"/>
                    <a:pt x="36" y="0"/>
                  </a:cubicBezTo>
                  <a:lnTo>
                    <a:pt x="1774" y="358"/>
                  </a:lnTo>
                  <a:cubicBezTo>
                    <a:pt x="1774" y="405"/>
                    <a:pt x="1762" y="465"/>
                    <a:pt x="1762" y="51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24" name="Google Shape;10476;p40">
              <a:extLst>
                <a:ext uri="{FF2B5EF4-FFF2-40B4-BE49-F238E27FC236}">
                  <a16:creationId xmlns:a16="http://schemas.microsoft.com/office/drawing/2014/main" id="{2CD3EEF6-DFF7-3A3B-4977-7821B4445DBD}"/>
                </a:ext>
              </a:extLst>
            </p:cNvPr>
            <p:cNvSpPr/>
            <p:nvPr/>
          </p:nvSpPr>
          <p:spPr>
            <a:xfrm>
              <a:off x="2469950" y="2146825"/>
              <a:ext cx="50025" cy="24425"/>
            </a:xfrm>
            <a:custGeom>
              <a:avLst/>
              <a:gdLst/>
              <a:ahLst/>
              <a:cxnLst/>
              <a:rect l="l" t="t" r="r" b="b"/>
              <a:pathLst>
                <a:path w="2001" h="977" extrusionOk="0">
                  <a:moveTo>
                    <a:pt x="36" y="0"/>
                  </a:moveTo>
                  <a:cubicBezTo>
                    <a:pt x="691" y="274"/>
                    <a:pt x="1345" y="572"/>
                    <a:pt x="2000" y="858"/>
                  </a:cubicBezTo>
                  <a:cubicBezTo>
                    <a:pt x="1988" y="905"/>
                    <a:pt x="1977" y="929"/>
                    <a:pt x="1965" y="977"/>
                  </a:cubicBezTo>
                  <a:cubicBezTo>
                    <a:pt x="1310" y="691"/>
                    <a:pt x="655" y="393"/>
                    <a:pt x="0" y="119"/>
                  </a:cubicBezTo>
                  <a:cubicBezTo>
                    <a:pt x="12" y="72"/>
                    <a:pt x="24" y="24"/>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25" name="Google Shape;10477;p40">
              <a:extLst>
                <a:ext uri="{FF2B5EF4-FFF2-40B4-BE49-F238E27FC236}">
                  <a16:creationId xmlns:a16="http://schemas.microsoft.com/office/drawing/2014/main" id="{6EC728F1-0931-DA91-EF2A-D9693A7234B6}"/>
                </a:ext>
              </a:extLst>
            </p:cNvPr>
            <p:cNvSpPr/>
            <p:nvPr/>
          </p:nvSpPr>
          <p:spPr>
            <a:xfrm>
              <a:off x="3635550" y="2007525"/>
              <a:ext cx="42900" cy="12525"/>
            </a:xfrm>
            <a:custGeom>
              <a:avLst/>
              <a:gdLst/>
              <a:ahLst/>
              <a:cxnLst/>
              <a:rect l="l" t="t" r="r" b="b"/>
              <a:pathLst>
                <a:path w="1716" h="501" extrusionOk="0">
                  <a:moveTo>
                    <a:pt x="49" y="0"/>
                  </a:moveTo>
                  <a:cubicBezTo>
                    <a:pt x="596" y="119"/>
                    <a:pt x="1156" y="250"/>
                    <a:pt x="1715" y="369"/>
                  </a:cubicBezTo>
                  <a:cubicBezTo>
                    <a:pt x="1692" y="417"/>
                    <a:pt x="1692" y="465"/>
                    <a:pt x="1680" y="500"/>
                  </a:cubicBezTo>
                  <a:cubicBezTo>
                    <a:pt x="1120" y="381"/>
                    <a:pt x="561" y="262"/>
                    <a:pt x="1" y="167"/>
                  </a:cubicBezTo>
                  <a:cubicBezTo>
                    <a:pt x="13" y="107"/>
                    <a:pt x="25" y="60"/>
                    <a:pt x="4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26" name="Google Shape;10478;p40">
              <a:extLst>
                <a:ext uri="{FF2B5EF4-FFF2-40B4-BE49-F238E27FC236}">
                  <a16:creationId xmlns:a16="http://schemas.microsoft.com/office/drawing/2014/main" id="{450FA032-52E2-5A54-54CE-B793CF4FF3A0}"/>
                </a:ext>
              </a:extLst>
            </p:cNvPr>
            <p:cNvSpPr/>
            <p:nvPr/>
          </p:nvSpPr>
          <p:spPr>
            <a:xfrm>
              <a:off x="2711625" y="2244450"/>
              <a:ext cx="57775" cy="27400"/>
            </a:xfrm>
            <a:custGeom>
              <a:avLst/>
              <a:gdLst/>
              <a:ahLst/>
              <a:cxnLst/>
              <a:rect l="l" t="t" r="r" b="b"/>
              <a:pathLst>
                <a:path w="2311" h="1096" extrusionOk="0">
                  <a:moveTo>
                    <a:pt x="49" y="1"/>
                  </a:moveTo>
                  <a:cubicBezTo>
                    <a:pt x="811" y="334"/>
                    <a:pt x="1549" y="655"/>
                    <a:pt x="2311" y="989"/>
                  </a:cubicBezTo>
                  <a:cubicBezTo>
                    <a:pt x="2299" y="1013"/>
                    <a:pt x="2275" y="1048"/>
                    <a:pt x="2263" y="1096"/>
                  </a:cubicBezTo>
                  <a:cubicBezTo>
                    <a:pt x="1501" y="763"/>
                    <a:pt x="763" y="441"/>
                    <a:pt x="1" y="108"/>
                  </a:cubicBezTo>
                  <a:cubicBezTo>
                    <a:pt x="13" y="60"/>
                    <a:pt x="37" y="36"/>
                    <a:pt x="4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27" name="Google Shape;10479;p40">
              <a:extLst>
                <a:ext uri="{FF2B5EF4-FFF2-40B4-BE49-F238E27FC236}">
                  <a16:creationId xmlns:a16="http://schemas.microsoft.com/office/drawing/2014/main" id="{1CC12E4C-9A47-5FA4-0F7E-8CB0FF00F2B0}"/>
                </a:ext>
              </a:extLst>
            </p:cNvPr>
            <p:cNvSpPr/>
            <p:nvPr/>
          </p:nvSpPr>
          <p:spPr>
            <a:xfrm>
              <a:off x="2830700" y="2096225"/>
              <a:ext cx="65800" cy="22950"/>
            </a:xfrm>
            <a:custGeom>
              <a:avLst/>
              <a:gdLst/>
              <a:ahLst/>
              <a:cxnLst/>
              <a:rect l="l" t="t" r="r" b="b"/>
              <a:pathLst>
                <a:path w="2632" h="918" extrusionOk="0">
                  <a:moveTo>
                    <a:pt x="48" y="0"/>
                  </a:moveTo>
                  <a:lnTo>
                    <a:pt x="2632" y="846"/>
                  </a:lnTo>
                  <a:cubicBezTo>
                    <a:pt x="2620" y="869"/>
                    <a:pt x="2620" y="893"/>
                    <a:pt x="2608" y="917"/>
                  </a:cubicBezTo>
                  <a:cubicBezTo>
                    <a:pt x="1739" y="631"/>
                    <a:pt x="858" y="369"/>
                    <a:pt x="0" y="8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28" name="Google Shape;10480;p40">
              <a:extLst>
                <a:ext uri="{FF2B5EF4-FFF2-40B4-BE49-F238E27FC236}">
                  <a16:creationId xmlns:a16="http://schemas.microsoft.com/office/drawing/2014/main" id="{127543B9-6644-0B20-AB3F-97F8524CEC3F}"/>
                </a:ext>
              </a:extLst>
            </p:cNvPr>
            <p:cNvSpPr/>
            <p:nvPr/>
          </p:nvSpPr>
          <p:spPr>
            <a:xfrm>
              <a:off x="3565600" y="1930425"/>
              <a:ext cx="37250" cy="13125"/>
            </a:xfrm>
            <a:custGeom>
              <a:avLst/>
              <a:gdLst/>
              <a:ahLst/>
              <a:cxnLst/>
              <a:rect l="l" t="t" r="r" b="b"/>
              <a:pathLst>
                <a:path w="1490" h="525" extrusionOk="0">
                  <a:moveTo>
                    <a:pt x="1454" y="524"/>
                  </a:moveTo>
                  <a:cubicBezTo>
                    <a:pt x="965" y="405"/>
                    <a:pt x="489" y="286"/>
                    <a:pt x="1" y="167"/>
                  </a:cubicBezTo>
                  <a:cubicBezTo>
                    <a:pt x="13" y="108"/>
                    <a:pt x="25" y="48"/>
                    <a:pt x="49" y="1"/>
                  </a:cubicBezTo>
                  <a:cubicBezTo>
                    <a:pt x="525" y="120"/>
                    <a:pt x="1013" y="239"/>
                    <a:pt x="1489" y="358"/>
                  </a:cubicBezTo>
                  <a:cubicBezTo>
                    <a:pt x="1489" y="417"/>
                    <a:pt x="1477" y="465"/>
                    <a:pt x="1454" y="5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29" name="Google Shape;10481;p40">
              <a:extLst>
                <a:ext uri="{FF2B5EF4-FFF2-40B4-BE49-F238E27FC236}">
                  <a16:creationId xmlns:a16="http://schemas.microsoft.com/office/drawing/2014/main" id="{927F03C6-C434-93A9-130A-61A308E7D41E}"/>
                </a:ext>
              </a:extLst>
            </p:cNvPr>
            <p:cNvSpPr/>
            <p:nvPr/>
          </p:nvSpPr>
          <p:spPr>
            <a:xfrm>
              <a:off x="3134300" y="1825650"/>
              <a:ext cx="35750" cy="19675"/>
            </a:xfrm>
            <a:custGeom>
              <a:avLst/>
              <a:gdLst/>
              <a:ahLst/>
              <a:cxnLst/>
              <a:rect l="l" t="t" r="r" b="b"/>
              <a:pathLst>
                <a:path w="1430" h="787" extrusionOk="0">
                  <a:moveTo>
                    <a:pt x="1382" y="786"/>
                  </a:moveTo>
                  <a:cubicBezTo>
                    <a:pt x="930" y="584"/>
                    <a:pt x="465" y="358"/>
                    <a:pt x="1" y="143"/>
                  </a:cubicBezTo>
                  <a:cubicBezTo>
                    <a:pt x="13" y="96"/>
                    <a:pt x="48" y="36"/>
                    <a:pt x="60" y="1"/>
                  </a:cubicBezTo>
                  <a:cubicBezTo>
                    <a:pt x="525" y="203"/>
                    <a:pt x="965" y="429"/>
                    <a:pt x="1430" y="632"/>
                  </a:cubicBezTo>
                  <a:cubicBezTo>
                    <a:pt x="1418" y="679"/>
                    <a:pt x="1406" y="739"/>
                    <a:pt x="1382" y="78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0" name="Google Shape;10482;p40">
              <a:extLst>
                <a:ext uri="{FF2B5EF4-FFF2-40B4-BE49-F238E27FC236}">
                  <a16:creationId xmlns:a16="http://schemas.microsoft.com/office/drawing/2014/main" id="{44AD76DE-54D0-9ACF-AC2D-61E8E802CBF7}"/>
                </a:ext>
              </a:extLst>
            </p:cNvPr>
            <p:cNvSpPr/>
            <p:nvPr/>
          </p:nvSpPr>
          <p:spPr>
            <a:xfrm>
              <a:off x="3130725" y="2163200"/>
              <a:ext cx="39325" cy="24125"/>
            </a:xfrm>
            <a:custGeom>
              <a:avLst/>
              <a:gdLst/>
              <a:ahLst/>
              <a:cxnLst/>
              <a:rect l="l" t="t" r="r" b="b"/>
              <a:pathLst>
                <a:path w="1573" h="965" extrusionOk="0">
                  <a:moveTo>
                    <a:pt x="1525" y="965"/>
                  </a:moveTo>
                  <a:cubicBezTo>
                    <a:pt x="1025" y="679"/>
                    <a:pt x="513" y="393"/>
                    <a:pt x="1" y="119"/>
                  </a:cubicBezTo>
                  <a:cubicBezTo>
                    <a:pt x="13" y="72"/>
                    <a:pt x="37" y="36"/>
                    <a:pt x="60" y="0"/>
                  </a:cubicBezTo>
                  <a:lnTo>
                    <a:pt x="1573" y="846"/>
                  </a:lnTo>
                  <a:cubicBezTo>
                    <a:pt x="1573" y="893"/>
                    <a:pt x="1561" y="917"/>
                    <a:pt x="1525" y="96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1" name="Google Shape;10483;p40">
              <a:extLst>
                <a:ext uri="{FF2B5EF4-FFF2-40B4-BE49-F238E27FC236}">
                  <a16:creationId xmlns:a16="http://schemas.microsoft.com/office/drawing/2014/main" id="{08FC6FCE-E17F-059F-7B4A-B0FE7688C294}"/>
                </a:ext>
              </a:extLst>
            </p:cNvPr>
            <p:cNvSpPr/>
            <p:nvPr/>
          </p:nvSpPr>
          <p:spPr>
            <a:xfrm>
              <a:off x="2748550" y="2117650"/>
              <a:ext cx="51225" cy="23250"/>
            </a:xfrm>
            <a:custGeom>
              <a:avLst/>
              <a:gdLst/>
              <a:ahLst/>
              <a:cxnLst/>
              <a:rect l="l" t="t" r="r" b="b"/>
              <a:pathLst>
                <a:path w="2049" h="930" extrusionOk="0">
                  <a:moveTo>
                    <a:pt x="48" y="1"/>
                  </a:moveTo>
                  <a:cubicBezTo>
                    <a:pt x="715" y="286"/>
                    <a:pt x="1381" y="548"/>
                    <a:pt x="2048" y="834"/>
                  </a:cubicBezTo>
                  <a:lnTo>
                    <a:pt x="2012" y="929"/>
                  </a:lnTo>
                  <a:cubicBezTo>
                    <a:pt x="1334" y="655"/>
                    <a:pt x="667" y="370"/>
                    <a:pt x="0" y="108"/>
                  </a:cubicBezTo>
                  <a:cubicBezTo>
                    <a:pt x="12" y="60"/>
                    <a:pt x="24" y="36"/>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2" name="Google Shape;10484;p40">
              <a:extLst>
                <a:ext uri="{FF2B5EF4-FFF2-40B4-BE49-F238E27FC236}">
                  <a16:creationId xmlns:a16="http://schemas.microsoft.com/office/drawing/2014/main" id="{A150B6CD-D9D4-2658-7C8C-784D479A9510}"/>
                </a:ext>
              </a:extLst>
            </p:cNvPr>
            <p:cNvSpPr/>
            <p:nvPr/>
          </p:nvSpPr>
          <p:spPr>
            <a:xfrm>
              <a:off x="2617575" y="1928650"/>
              <a:ext cx="52125" cy="32450"/>
            </a:xfrm>
            <a:custGeom>
              <a:avLst/>
              <a:gdLst/>
              <a:ahLst/>
              <a:cxnLst/>
              <a:rect l="l" t="t" r="r" b="b"/>
              <a:pathLst>
                <a:path w="2085" h="1298" extrusionOk="0">
                  <a:moveTo>
                    <a:pt x="2037" y="1298"/>
                  </a:moveTo>
                  <a:cubicBezTo>
                    <a:pt x="1358" y="893"/>
                    <a:pt x="679" y="488"/>
                    <a:pt x="1" y="83"/>
                  </a:cubicBezTo>
                  <a:cubicBezTo>
                    <a:pt x="12" y="60"/>
                    <a:pt x="24" y="36"/>
                    <a:pt x="60" y="0"/>
                  </a:cubicBezTo>
                  <a:cubicBezTo>
                    <a:pt x="727" y="405"/>
                    <a:pt x="1417" y="798"/>
                    <a:pt x="2084" y="1215"/>
                  </a:cubicBezTo>
                  <a:cubicBezTo>
                    <a:pt x="2084" y="1250"/>
                    <a:pt x="2072" y="1262"/>
                    <a:pt x="2037" y="129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3" name="Google Shape;10485;p40">
              <a:extLst>
                <a:ext uri="{FF2B5EF4-FFF2-40B4-BE49-F238E27FC236}">
                  <a16:creationId xmlns:a16="http://schemas.microsoft.com/office/drawing/2014/main" id="{890640ED-B021-25CF-4A9F-E6D75AC24454}"/>
                </a:ext>
              </a:extLst>
            </p:cNvPr>
            <p:cNvSpPr/>
            <p:nvPr/>
          </p:nvSpPr>
          <p:spPr>
            <a:xfrm>
              <a:off x="2487200" y="2036700"/>
              <a:ext cx="33675" cy="20550"/>
            </a:xfrm>
            <a:custGeom>
              <a:avLst/>
              <a:gdLst/>
              <a:ahLst/>
              <a:cxnLst/>
              <a:rect l="l" t="t" r="r" b="b"/>
              <a:pathLst>
                <a:path w="1347" h="822" extrusionOk="0">
                  <a:moveTo>
                    <a:pt x="1275" y="822"/>
                  </a:moveTo>
                  <a:cubicBezTo>
                    <a:pt x="858" y="583"/>
                    <a:pt x="417" y="357"/>
                    <a:pt x="1" y="95"/>
                  </a:cubicBezTo>
                  <a:cubicBezTo>
                    <a:pt x="24" y="72"/>
                    <a:pt x="48" y="24"/>
                    <a:pt x="60" y="0"/>
                  </a:cubicBezTo>
                  <a:cubicBezTo>
                    <a:pt x="489" y="238"/>
                    <a:pt x="917" y="476"/>
                    <a:pt x="1346" y="714"/>
                  </a:cubicBezTo>
                  <a:cubicBezTo>
                    <a:pt x="1310" y="750"/>
                    <a:pt x="1287" y="798"/>
                    <a:pt x="1275" y="82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4" name="Google Shape;10486;p40">
              <a:extLst>
                <a:ext uri="{FF2B5EF4-FFF2-40B4-BE49-F238E27FC236}">
                  <a16:creationId xmlns:a16="http://schemas.microsoft.com/office/drawing/2014/main" id="{D5922A5B-FA72-E0DF-6CBF-B17C29B93946}"/>
                </a:ext>
              </a:extLst>
            </p:cNvPr>
            <p:cNvSpPr/>
            <p:nvPr/>
          </p:nvSpPr>
          <p:spPr>
            <a:xfrm>
              <a:off x="3222425" y="2119150"/>
              <a:ext cx="43775" cy="25025"/>
            </a:xfrm>
            <a:custGeom>
              <a:avLst/>
              <a:gdLst/>
              <a:ahLst/>
              <a:cxnLst/>
              <a:rect l="l" t="t" r="r" b="b"/>
              <a:pathLst>
                <a:path w="1751" h="1001" extrusionOk="0">
                  <a:moveTo>
                    <a:pt x="60" y="0"/>
                  </a:moveTo>
                  <a:cubicBezTo>
                    <a:pt x="631" y="310"/>
                    <a:pt x="1179" y="607"/>
                    <a:pt x="1750" y="929"/>
                  </a:cubicBezTo>
                  <a:cubicBezTo>
                    <a:pt x="1726" y="953"/>
                    <a:pt x="1715" y="965"/>
                    <a:pt x="1703" y="1000"/>
                  </a:cubicBezTo>
                  <a:cubicBezTo>
                    <a:pt x="1131" y="691"/>
                    <a:pt x="572" y="393"/>
                    <a:pt x="0" y="72"/>
                  </a:cubicBezTo>
                  <a:cubicBezTo>
                    <a:pt x="24" y="48"/>
                    <a:pt x="48"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5" name="Google Shape;10487;p40">
              <a:extLst>
                <a:ext uri="{FF2B5EF4-FFF2-40B4-BE49-F238E27FC236}">
                  <a16:creationId xmlns:a16="http://schemas.microsoft.com/office/drawing/2014/main" id="{D7687EFE-05B9-C287-2F70-D9CEEF8F6096}"/>
                </a:ext>
              </a:extLst>
            </p:cNvPr>
            <p:cNvSpPr/>
            <p:nvPr/>
          </p:nvSpPr>
          <p:spPr>
            <a:xfrm>
              <a:off x="2912850" y="2121525"/>
              <a:ext cx="41400" cy="14900"/>
            </a:xfrm>
            <a:custGeom>
              <a:avLst/>
              <a:gdLst/>
              <a:ahLst/>
              <a:cxnLst/>
              <a:rect l="l" t="t" r="r" b="b"/>
              <a:pathLst>
                <a:path w="1656" h="596" extrusionOk="0">
                  <a:moveTo>
                    <a:pt x="36" y="0"/>
                  </a:moveTo>
                  <a:cubicBezTo>
                    <a:pt x="572" y="155"/>
                    <a:pt x="1120" y="334"/>
                    <a:pt x="1656" y="500"/>
                  </a:cubicBezTo>
                  <a:cubicBezTo>
                    <a:pt x="1644" y="536"/>
                    <a:pt x="1644" y="560"/>
                    <a:pt x="1632" y="596"/>
                  </a:cubicBezTo>
                  <a:cubicBezTo>
                    <a:pt x="1096" y="429"/>
                    <a:pt x="548" y="250"/>
                    <a:pt x="1" y="84"/>
                  </a:cubicBezTo>
                  <a:cubicBezTo>
                    <a:pt x="24" y="60"/>
                    <a:pt x="24" y="24"/>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6" name="Google Shape;10488;p40">
              <a:extLst>
                <a:ext uri="{FF2B5EF4-FFF2-40B4-BE49-F238E27FC236}">
                  <a16:creationId xmlns:a16="http://schemas.microsoft.com/office/drawing/2014/main" id="{56B66E2C-6B78-4E48-D390-7BB8A806DFA0}"/>
                </a:ext>
              </a:extLst>
            </p:cNvPr>
            <p:cNvSpPr/>
            <p:nvPr/>
          </p:nvSpPr>
          <p:spPr>
            <a:xfrm>
              <a:off x="3574850" y="1952150"/>
              <a:ext cx="25600" cy="11050"/>
            </a:xfrm>
            <a:custGeom>
              <a:avLst/>
              <a:gdLst/>
              <a:ahLst/>
              <a:cxnLst/>
              <a:rect l="l" t="t" r="r" b="b"/>
              <a:pathLst>
                <a:path w="1024" h="442" extrusionOk="0">
                  <a:moveTo>
                    <a:pt x="988" y="441"/>
                  </a:moveTo>
                  <a:lnTo>
                    <a:pt x="0" y="132"/>
                  </a:lnTo>
                  <a:lnTo>
                    <a:pt x="48" y="1"/>
                  </a:lnTo>
                  <a:cubicBezTo>
                    <a:pt x="369" y="108"/>
                    <a:pt x="703" y="203"/>
                    <a:pt x="1024" y="322"/>
                  </a:cubicBezTo>
                  <a:cubicBezTo>
                    <a:pt x="1012" y="358"/>
                    <a:pt x="1000" y="406"/>
                    <a:pt x="988" y="4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7" name="Google Shape;10489;p40">
              <a:extLst>
                <a:ext uri="{FF2B5EF4-FFF2-40B4-BE49-F238E27FC236}">
                  <a16:creationId xmlns:a16="http://schemas.microsoft.com/office/drawing/2014/main" id="{05EF1A01-3C7E-15A1-82DB-CE4D569E366E}"/>
                </a:ext>
              </a:extLst>
            </p:cNvPr>
            <p:cNvSpPr/>
            <p:nvPr/>
          </p:nvSpPr>
          <p:spPr>
            <a:xfrm>
              <a:off x="2682775" y="2556400"/>
              <a:ext cx="448575" cy="162250"/>
            </a:xfrm>
            <a:custGeom>
              <a:avLst/>
              <a:gdLst/>
              <a:ahLst/>
              <a:cxnLst/>
              <a:rect l="l" t="t" r="r" b="b"/>
              <a:pathLst>
                <a:path w="17943" h="6490" extrusionOk="0">
                  <a:moveTo>
                    <a:pt x="0" y="6370"/>
                  </a:moveTo>
                  <a:cubicBezTo>
                    <a:pt x="95" y="6299"/>
                    <a:pt x="202" y="6204"/>
                    <a:pt x="322" y="6156"/>
                  </a:cubicBezTo>
                  <a:cubicBezTo>
                    <a:pt x="1762" y="5608"/>
                    <a:pt x="3215" y="5025"/>
                    <a:pt x="4679" y="4525"/>
                  </a:cubicBezTo>
                  <a:cubicBezTo>
                    <a:pt x="7799" y="3441"/>
                    <a:pt x="10906" y="2370"/>
                    <a:pt x="14014" y="1298"/>
                  </a:cubicBezTo>
                  <a:lnTo>
                    <a:pt x="17538" y="84"/>
                  </a:lnTo>
                  <a:cubicBezTo>
                    <a:pt x="17657" y="48"/>
                    <a:pt x="17776" y="24"/>
                    <a:pt x="17895" y="0"/>
                  </a:cubicBezTo>
                  <a:cubicBezTo>
                    <a:pt x="17919" y="24"/>
                    <a:pt x="17931" y="60"/>
                    <a:pt x="17943" y="108"/>
                  </a:cubicBezTo>
                  <a:cubicBezTo>
                    <a:pt x="17824" y="167"/>
                    <a:pt x="17717" y="238"/>
                    <a:pt x="17586" y="286"/>
                  </a:cubicBezTo>
                  <a:cubicBezTo>
                    <a:pt x="14299" y="1429"/>
                    <a:pt x="11013" y="2560"/>
                    <a:pt x="7739" y="3703"/>
                  </a:cubicBezTo>
                  <a:cubicBezTo>
                    <a:pt x="5536" y="4477"/>
                    <a:pt x="3334" y="5287"/>
                    <a:pt x="1131" y="6073"/>
                  </a:cubicBezTo>
                  <a:cubicBezTo>
                    <a:pt x="857" y="6156"/>
                    <a:pt x="619" y="6311"/>
                    <a:pt x="369" y="6418"/>
                  </a:cubicBezTo>
                  <a:cubicBezTo>
                    <a:pt x="274" y="6454"/>
                    <a:pt x="179" y="6465"/>
                    <a:pt x="71" y="6489"/>
                  </a:cubicBezTo>
                  <a:cubicBezTo>
                    <a:pt x="36" y="6454"/>
                    <a:pt x="12" y="6418"/>
                    <a:pt x="0" y="637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 name="Google Shape;10490;p40">
              <a:extLst>
                <a:ext uri="{FF2B5EF4-FFF2-40B4-BE49-F238E27FC236}">
                  <a16:creationId xmlns:a16="http://schemas.microsoft.com/office/drawing/2014/main" id="{9F63D61F-40E5-B16A-F220-DA59F1B93CA6}"/>
                </a:ext>
              </a:extLst>
            </p:cNvPr>
            <p:cNvSpPr/>
            <p:nvPr/>
          </p:nvSpPr>
          <p:spPr>
            <a:xfrm>
              <a:off x="2693775" y="2568900"/>
              <a:ext cx="441750" cy="157175"/>
            </a:xfrm>
            <a:custGeom>
              <a:avLst/>
              <a:gdLst/>
              <a:ahLst/>
              <a:cxnLst/>
              <a:rect l="l" t="t" r="r" b="b"/>
              <a:pathLst>
                <a:path w="17670" h="6287" extrusionOk="0">
                  <a:moveTo>
                    <a:pt x="17669" y="119"/>
                  </a:moveTo>
                  <a:cubicBezTo>
                    <a:pt x="17562" y="167"/>
                    <a:pt x="17455" y="227"/>
                    <a:pt x="17336" y="274"/>
                  </a:cubicBezTo>
                  <a:cubicBezTo>
                    <a:pt x="13871" y="1489"/>
                    <a:pt x="10419" y="2727"/>
                    <a:pt x="6942" y="3929"/>
                  </a:cubicBezTo>
                  <a:cubicBezTo>
                    <a:pt x="5049" y="4584"/>
                    <a:pt x="3144" y="5168"/>
                    <a:pt x="1251" y="5799"/>
                  </a:cubicBezTo>
                  <a:cubicBezTo>
                    <a:pt x="834" y="5930"/>
                    <a:pt x="453" y="6120"/>
                    <a:pt x="48" y="6287"/>
                  </a:cubicBezTo>
                  <a:lnTo>
                    <a:pt x="1" y="6192"/>
                  </a:lnTo>
                  <a:cubicBezTo>
                    <a:pt x="96" y="6156"/>
                    <a:pt x="179" y="6096"/>
                    <a:pt x="274" y="6061"/>
                  </a:cubicBezTo>
                  <a:cubicBezTo>
                    <a:pt x="2358" y="5334"/>
                    <a:pt x="4454" y="4608"/>
                    <a:pt x="6537" y="3870"/>
                  </a:cubicBezTo>
                  <a:cubicBezTo>
                    <a:pt x="8787" y="3096"/>
                    <a:pt x="11026" y="2358"/>
                    <a:pt x="13276" y="1572"/>
                  </a:cubicBezTo>
                  <a:cubicBezTo>
                    <a:pt x="14621" y="1108"/>
                    <a:pt x="15943" y="596"/>
                    <a:pt x="17265" y="108"/>
                  </a:cubicBezTo>
                  <a:cubicBezTo>
                    <a:pt x="17384" y="60"/>
                    <a:pt x="17503" y="48"/>
                    <a:pt x="17610" y="0"/>
                  </a:cubicBezTo>
                  <a:cubicBezTo>
                    <a:pt x="17634" y="48"/>
                    <a:pt x="17658" y="96"/>
                    <a:pt x="17669" y="11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 name="Google Shape;10491;p40">
              <a:extLst>
                <a:ext uri="{FF2B5EF4-FFF2-40B4-BE49-F238E27FC236}">
                  <a16:creationId xmlns:a16="http://schemas.microsoft.com/office/drawing/2014/main" id="{583EEF7F-FEA9-0375-850F-94C2A9BFA884}"/>
                </a:ext>
              </a:extLst>
            </p:cNvPr>
            <p:cNvSpPr/>
            <p:nvPr/>
          </p:nvSpPr>
          <p:spPr>
            <a:xfrm>
              <a:off x="2849750" y="2588250"/>
              <a:ext cx="281600" cy="98250"/>
            </a:xfrm>
            <a:custGeom>
              <a:avLst/>
              <a:gdLst/>
              <a:ahLst/>
              <a:cxnLst/>
              <a:rect l="l" t="t" r="r" b="b"/>
              <a:pathLst>
                <a:path w="11264" h="3930" extrusionOk="0">
                  <a:moveTo>
                    <a:pt x="11264" y="96"/>
                  </a:moveTo>
                  <a:cubicBezTo>
                    <a:pt x="7513" y="1548"/>
                    <a:pt x="3870" y="3060"/>
                    <a:pt x="0" y="3929"/>
                  </a:cubicBezTo>
                  <a:cubicBezTo>
                    <a:pt x="3799" y="2965"/>
                    <a:pt x="7382" y="1358"/>
                    <a:pt x="11038" y="36"/>
                  </a:cubicBezTo>
                  <a:cubicBezTo>
                    <a:pt x="11097" y="0"/>
                    <a:pt x="11145" y="48"/>
                    <a:pt x="11264" y="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40" name="Google Shape;10492;p40">
              <a:extLst>
                <a:ext uri="{FF2B5EF4-FFF2-40B4-BE49-F238E27FC236}">
                  <a16:creationId xmlns:a16="http://schemas.microsoft.com/office/drawing/2014/main" id="{85545626-4C68-2E98-77F7-78179DBE2460}"/>
                </a:ext>
              </a:extLst>
            </p:cNvPr>
            <p:cNvSpPr/>
            <p:nvPr/>
          </p:nvSpPr>
          <p:spPr>
            <a:xfrm>
              <a:off x="2529175" y="2720400"/>
              <a:ext cx="111350" cy="36650"/>
            </a:xfrm>
            <a:custGeom>
              <a:avLst/>
              <a:gdLst/>
              <a:ahLst/>
              <a:cxnLst/>
              <a:rect l="l" t="t" r="r" b="b"/>
              <a:pathLst>
                <a:path w="4454" h="1466" extrusionOk="0">
                  <a:moveTo>
                    <a:pt x="2644" y="703"/>
                  </a:moveTo>
                  <a:cubicBezTo>
                    <a:pt x="1763" y="727"/>
                    <a:pt x="917" y="965"/>
                    <a:pt x="36" y="1025"/>
                  </a:cubicBezTo>
                  <a:cubicBezTo>
                    <a:pt x="24" y="989"/>
                    <a:pt x="24" y="941"/>
                    <a:pt x="0" y="882"/>
                  </a:cubicBezTo>
                  <a:cubicBezTo>
                    <a:pt x="1477" y="584"/>
                    <a:pt x="2941" y="298"/>
                    <a:pt x="4430" y="1"/>
                  </a:cubicBezTo>
                  <a:cubicBezTo>
                    <a:pt x="4453" y="132"/>
                    <a:pt x="4418" y="298"/>
                    <a:pt x="4168" y="358"/>
                  </a:cubicBezTo>
                  <a:cubicBezTo>
                    <a:pt x="2870" y="727"/>
                    <a:pt x="1572" y="1084"/>
                    <a:pt x="262" y="1441"/>
                  </a:cubicBezTo>
                  <a:cubicBezTo>
                    <a:pt x="215" y="1465"/>
                    <a:pt x="143" y="1418"/>
                    <a:pt x="84" y="1406"/>
                  </a:cubicBezTo>
                  <a:cubicBezTo>
                    <a:pt x="84" y="1370"/>
                    <a:pt x="60" y="1346"/>
                    <a:pt x="60" y="1310"/>
                  </a:cubicBezTo>
                  <a:cubicBezTo>
                    <a:pt x="929" y="1120"/>
                    <a:pt x="1786" y="906"/>
                    <a:pt x="2644" y="7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41" name="Google Shape;10493;p40">
              <a:extLst>
                <a:ext uri="{FF2B5EF4-FFF2-40B4-BE49-F238E27FC236}">
                  <a16:creationId xmlns:a16="http://schemas.microsoft.com/office/drawing/2014/main" id="{8E90099C-2071-D774-9A34-FCD30E457162}"/>
                </a:ext>
              </a:extLst>
            </p:cNvPr>
            <p:cNvSpPr/>
            <p:nvPr/>
          </p:nvSpPr>
          <p:spPr>
            <a:xfrm>
              <a:off x="2318725" y="2655225"/>
              <a:ext cx="170575" cy="83350"/>
            </a:xfrm>
            <a:custGeom>
              <a:avLst/>
              <a:gdLst/>
              <a:ahLst/>
              <a:cxnLst/>
              <a:rect l="l" t="t" r="r" b="b"/>
              <a:pathLst>
                <a:path w="6823" h="3334" extrusionOk="0">
                  <a:moveTo>
                    <a:pt x="36" y="0"/>
                  </a:moveTo>
                  <a:cubicBezTo>
                    <a:pt x="2227" y="1179"/>
                    <a:pt x="4418" y="2405"/>
                    <a:pt x="6823" y="3191"/>
                  </a:cubicBezTo>
                  <a:cubicBezTo>
                    <a:pt x="6799" y="3239"/>
                    <a:pt x="6787" y="3274"/>
                    <a:pt x="6787" y="3334"/>
                  </a:cubicBezTo>
                  <a:cubicBezTo>
                    <a:pt x="6680" y="3322"/>
                    <a:pt x="6585" y="3334"/>
                    <a:pt x="6490" y="3310"/>
                  </a:cubicBezTo>
                  <a:cubicBezTo>
                    <a:pt x="5585" y="2953"/>
                    <a:pt x="4656" y="2620"/>
                    <a:pt x="3799" y="2191"/>
                  </a:cubicBezTo>
                  <a:cubicBezTo>
                    <a:pt x="2608" y="1608"/>
                    <a:pt x="1441" y="941"/>
                    <a:pt x="263" y="298"/>
                  </a:cubicBezTo>
                  <a:cubicBezTo>
                    <a:pt x="167" y="238"/>
                    <a:pt x="84" y="167"/>
                    <a:pt x="1" y="107"/>
                  </a:cubicBezTo>
                  <a:cubicBezTo>
                    <a:pt x="1" y="60"/>
                    <a:pt x="13" y="36"/>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42" name="Google Shape;10494;p40">
              <a:extLst>
                <a:ext uri="{FF2B5EF4-FFF2-40B4-BE49-F238E27FC236}">
                  <a16:creationId xmlns:a16="http://schemas.microsoft.com/office/drawing/2014/main" id="{3ADAA3EE-C199-8609-AEBF-6CE603D01111}"/>
                </a:ext>
              </a:extLst>
            </p:cNvPr>
            <p:cNvSpPr/>
            <p:nvPr/>
          </p:nvSpPr>
          <p:spPr>
            <a:xfrm>
              <a:off x="3071800" y="2593900"/>
              <a:ext cx="106875" cy="44375"/>
            </a:xfrm>
            <a:custGeom>
              <a:avLst/>
              <a:gdLst/>
              <a:ahLst/>
              <a:cxnLst/>
              <a:rect l="l" t="t" r="r" b="b"/>
              <a:pathLst>
                <a:path w="4275" h="1775" extrusionOk="0">
                  <a:moveTo>
                    <a:pt x="4275" y="167"/>
                  </a:moveTo>
                  <a:cubicBezTo>
                    <a:pt x="2870" y="703"/>
                    <a:pt x="1465" y="1227"/>
                    <a:pt x="1" y="1775"/>
                  </a:cubicBezTo>
                  <a:cubicBezTo>
                    <a:pt x="131" y="1405"/>
                    <a:pt x="3751" y="1"/>
                    <a:pt x="4227" y="60"/>
                  </a:cubicBezTo>
                  <a:cubicBezTo>
                    <a:pt x="4239" y="96"/>
                    <a:pt x="4263" y="120"/>
                    <a:pt x="4275" y="16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43" name="Google Shape;10495;p40">
              <a:extLst>
                <a:ext uri="{FF2B5EF4-FFF2-40B4-BE49-F238E27FC236}">
                  <a16:creationId xmlns:a16="http://schemas.microsoft.com/office/drawing/2014/main" id="{B4CD0B9E-D77E-A844-AC9A-D980EF4495C4}"/>
                </a:ext>
              </a:extLst>
            </p:cNvPr>
            <p:cNvSpPr/>
            <p:nvPr/>
          </p:nvSpPr>
          <p:spPr>
            <a:xfrm>
              <a:off x="2360700" y="2709975"/>
              <a:ext cx="130400" cy="60750"/>
            </a:xfrm>
            <a:custGeom>
              <a:avLst/>
              <a:gdLst/>
              <a:ahLst/>
              <a:cxnLst/>
              <a:rect l="l" t="t" r="r" b="b"/>
              <a:pathLst>
                <a:path w="5216" h="2430" extrusionOk="0">
                  <a:moveTo>
                    <a:pt x="5215" y="2430"/>
                  </a:moveTo>
                  <a:cubicBezTo>
                    <a:pt x="3322" y="1954"/>
                    <a:pt x="1572" y="1168"/>
                    <a:pt x="0" y="1"/>
                  </a:cubicBezTo>
                  <a:cubicBezTo>
                    <a:pt x="1667" y="965"/>
                    <a:pt x="3394" y="1799"/>
                    <a:pt x="5215" y="243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44" name="Google Shape;10496;p40">
              <a:extLst>
                <a:ext uri="{FF2B5EF4-FFF2-40B4-BE49-F238E27FC236}">
                  <a16:creationId xmlns:a16="http://schemas.microsoft.com/office/drawing/2014/main" id="{C8260FA3-3208-ED3A-FD12-B1279A7D322C}"/>
                </a:ext>
              </a:extLst>
            </p:cNvPr>
            <p:cNvSpPr/>
            <p:nvPr/>
          </p:nvSpPr>
          <p:spPr>
            <a:xfrm>
              <a:off x="2541375" y="2746900"/>
              <a:ext cx="100325" cy="34850"/>
            </a:xfrm>
            <a:custGeom>
              <a:avLst/>
              <a:gdLst/>
              <a:ahLst/>
              <a:cxnLst/>
              <a:rect l="l" t="t" r="r" b="b"/>
              <a:pathLst>
                <a:path w="4013" h="1394" extrusionOk="0">
                  <a:moveTo>
                    <a:pt x="1" y="1262"/>
                  </a:moveTo>
                  <a:cubicBezTo>
                    <a:pt x="1394" y="822"/>
                    <a:pt x="2715" y="405"/>
                    <a:pt x="4013" y="0"/>
                  </a:cubicBezTo>
                  <a:cubicBezTo>
                    <a:pt x="3870" y="369"/>
                    <a:pt x="846" y="1393"/>
                    <a:pt x="1" y="126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45" name="Google Shape;10497;p40">
              <a:extLst>
                <a:ext uri="{FF2B5EF4-FFF2-40B4-BE49-F238E27FC236}">
                  <a16:creationId xmlns:a16="http://schemas.microsoft.com/office/drawing/2014/main" id="{84103334-8E0E-7C3A-47C4-A74917D97D79}"/>
                </a:ext>
              </a:extLst>
            </p:cNvPr>
            <p:cNvSpPr/>
            <p:nvPr/>
          </p:nvSpPr>
          <p:spPr>
            <a:xfrm>
              <a:off x="2541375" y="2772200"/>
              <a:ext cx="111050" cy="34250"/>
            </a:xfrm>
            <a:custGeom>
              <a:avLst/>
              <a:gdLst/>
              <a:ahLst/>
              <a:cxnLst/>
              <a:rect l="l" t="t" r="r" b="b"/>
              <a:pathLst>
                <a:path w="4442" h="1370" extrusionOk="0">
                  <a:moveTo>
                    <a:pt x="1" y="1120"/>
                  </a:moveTo>
                  <a:cubicBezTo>
                    <a:pt x="1548" y="977"/>
                    <a:pt x="3013" y="584"/>
                    <a:pt x="4442" y="0"/>
                  </a:cubicBezTo>
                  <a:cubicBezTo>
                    <a:pt x="4108" y="548"/>
                    <a:pt x="846" y="1370"/>
                    <a:pt x="1" y="1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46" name="Google Shape;10498;p40">
              <a:extLst>
                <a:ext uri="{FF2B5EF4-FFF2-40B4-BE49-F238E27FC236}">
                  <a16:creationId xmlns:a16="http://schemas.microsoft.com/office/drawing/2014/main" id="{29824430-FA0B-2C6E-7B93-D3304AB28BA8}"/>
                </a:ext>
              </a:extLst>
            </p:cNvPr>
            <p:cNvSpPr/>
            <p:nvPr/>
          </p:nvSpPr>
          <p:spPr>
            <a:xfrm>
              <a:off x="2544050" y="2760300"/>
              <a:ext cx="111050" cy="33350"/>
            </a:xfrm>
            <a:custGeom>
              <a:avLst/>
              <a:gdLst/>
              <a:ahLst/>
              <a:cxnLst/>
              <a:rect l="l" t="t" r="r" b="b"/>
              <a:pathLst>
                <a:path w="4442" h="1334" extrusionOk="0">
                  <a:moveTo>
                    <a:pt x="1" y="1238"/>
                  </a:moveTo>
                  <a:cubicBezTo>
                    <a:pt x="1525" y="822"/>
                    <a:pt x="3001" y="405"/>
                    <a:pt x="4442" y="0"/>
                  </a:cubicBezTo>
                  <a:cubicBezTo>
                    <a:pt x="4204" y="357"/>
                    <a:pt x="787" y="1334"/>
                    <a:pt x="1" y="123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47" name="Google Shape;10499;p40">
              <a:extLst>
                <a:ext uri="{FF2B5EF4-FFF2-40B4-BE49-F238E27FC236}">
                  <a16:creationId xmlns:a16="http://schemas.microsoft.com/office/drawing/2014/main" id="{18B092A1-127D-2360-91C6-3C86F4DA4F2B}"/>
                </a:ext>
              </a:extLst>
            </p:cNvPr>
            <p:cNvSpPr/>
            <p:nvPr/>
          </p:nvSpPr>
          <p:spPr>
            <a:xfrm>
              <a:off x="2542275" y="2733200"/>
              <a:ext cx="105100" cy="34550"/>
            </a:xfrm>
            <a:custGeom>
              <a:avLst/>
              <a:gdLst/>
              <a:ahLst/>
              <a:cxnLst/>
              <a:rect l="l" t="t" r="r" b="b"/>
              <a:pathLst>
                <a:path w="4204" h="1382" extrusionOk="0">
                  <a:moveTo>
                    <a:pt x="0" y="1287"/>
                  </a:moveTo>
                  <a:cubicBezTo>
                    <a:pt x="1370" y="870"/>
                    <a:pt x="2739" y="441"/>
                    <a:pt x="4203" y="1"/>
                  </a:cubicBezTo>
                  <a:cubicBezTo>
                    <a:pt x="3941" y="310"/>
                    <a:pt x="560" y="1382"/>
                    <a:pt x="36" y="1382"/>
                  </a:cubicBezTo>
                  <a:cubicBezTo>
                    <a:pt x="24" y="1346"/>
                    <a:pt x="24" y="1322"/>
                    <a:pt x="0" y="128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48" name="Google Shape;10500;p40">
              <a:extLst>
                <a:ext uri="{FF2B5EF4-FFF2-40B4-BE49-F238E27FC236}">
                  <a16:creationId xmlns:a16="http://schemas.microsoft.com/office/drawing/2014/main" id="{B1468F8A-C4EF-59CC-DB56-E576313C61EA}"/>
                </a:ext>
              </a:extLst>
            </p:cNvPr>
            <p:cNvSpPr/>
            <p:nvPr/>
          </p:nvSpPr>
          <p:spPr>
            <a:xfrm>
              <a:off x="2367550" y="2726350"/>
              <a:ext cx="122350" cy="56575"/>
            </a:xfrm>
            <a:custGeom>
              <a:avLst/>
              <a:gdLst/>
              <a:ahLst/>
              <a:cxnLst/>
              <a:rect l="l" t="t" r="r" b="b"/>
              <a:pathLst>
                <a:path w="4894" h="2263" extrusionOk="0">
                  <a:moveTo>
                    <a:pt x="0" y="1"/>
                  </a:moveTo>
                  <a:cubicBezTo>
                    <a:pt x="1560" y="906"/>
                    <a:pt x="3120" y="1799"/>
                    <a:pt x="4894" y="2263"/>
                  </a:cubicBezTo>
                  <a:cubicBezTo>
                    <a:pt x="3060" y="1918"/>
                    <a:pt x="1489" y="1060"/>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49" name="Google Shape;10501;p40">
              <a:extLst>
                <a:ext uri="{FF2B5EF4-FFF2-40B4-BE49-F238E27FC236}">
                  <a16:creationId xmlns:a16="http://schemas.microsoft.com/office/drawing/2014/main" id="{17ED9319-4A88-97FE-9F99-A968636DF137}"/>
                </a:ext>
              </a:extLst>
            </p:cNvPr>
            <p:cNvSpPr/>
            <p:nvPr/>
          </p:nvSpPr>
          <p:spPr>
            <a:xfrm>
              <a:off x="2399100" y="2712975"/>
              <a:ext cx="89325" cy="32750"/>
            </a:xfrm>
            <a:custGeom>
              <a:avLst/>
              <a:gdLst/>
              <a:ahLst/>
              <a:cxnLst/>
              <a:rect l="l" t="t" r="r" b="b"/>
              <a:pathLst>
                <a:path w="3573" h="1310" extrusionOk="0">
                  <a:moveTo>
                    <a:pt x="3572" y="1310"/>
                  </a:moveTo>
                  <a:cubicBezTo>
                    <a:pt x="2310" y="1060"/>
                    <a:pt x="1060" y="750"/>
                    <a:pt x="0" y="0"/>
                  </a:cubicBezTo>
                  <a:cubicBezTo>
                    <a:pt x="1179" y="429"/>
                    <a:pt x="2370" y="869"/>
                    <a:pt x="3572" y="131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0" name="Google Shape;10502;p40">
              <a:extLst>
                <a:ext uri="{FF2B5EF4-FFF2-40B4-BE49-F238E27FC236}">
                  <a16:creationId xmlns:a16="http://schemas.microsoft.com/office/drawing/2014/main" id="{CEDED8F7-B752-0AED-304F-11F45DB0B5C6}"/>
                </a:ext>
              </a:extLst>
            </p:cNvPr>
            <p:cNvSpPr/>
            <p:nvPr/>
          </p:nvSpPr>
          <p:spPr>
            <a:xfrm>
              <a:off x="2118700" y="2554600"/>
              <a:ext cx="64025" cy="41700"/>
            </a:xfrm>
            <a:custGeom>
              <a:avLst/>
              <a:gdLst/>
              <a:ahLst/>
              <a:cxnLst/>
              <a:rect l="l" t="t" r="r" b="b"/>
              <a:pathLst>
                <a:path w="2561" h="1668" extrusionOk="0">
                  <a:moveTo>
                    <a:pt x="2465" y="1668"/>
                  </a:moveTo>
                  <a:cubicBezTo>
                    <a:pt x="1644" y="1156"/>
                    <a:pt x="810" y="632"/>
                    <a:pt x="1" y="132"/>
                  </a:cubicBezTo>
                  <a:cubicBezTo>
                    <a:pt x="25" y="84"/>
                    <a:pt x="36" y="37"/>
                    <a:pt x="72" y="1"/>
                  </a:cubicBezTo>
                  <a:cubicBezTo>
                    <a:pt x="906" y="501"/>
                    <a:pt x="1727" y="1013"/>
                    <a:pt x="2561" y="1513"/>
                  </a:cubicBezTo>
                  <a:cubicBezTo>
                    <a:pt x="2525" y="1561"/>
                    <a:pt x="2501" y="1608"/>
                    <a:pt x="2465" y="166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1" name="Google Shape;10503;p40">
              <a:extLst>
                <a:ext uri="{FF2B5EF4-FFF2-40B4-BE49-F238E27FC236}">
                  <a16:creationId xmlns:a16="http://schemas.microsoft.com/office/drawing/2014/main" id="{12DC8756-8C92-D6A4-EB1F-E23BD1456357}"/>
                </a:ext>
              </a:extLst>
            </p:cNvPr>
            <p:cNvSpPr/>
            <p:nvPr/>
          </p:nvSpPr>
          <p:spPr>
            <a:xfrm>
              <a:off x="2233300" y="2610575"/>
              <a:ext cx="73550" cy="43775"/>
            </a:xfrm>
            <a:custGeom>
              <a:avLst/>
              <a:gdLst/>
              <a:ahLst/>
              <a:cxnLst/>
              <a:rect l="l" t="t" r="r" b="b"/>
              <a:pathLst>
                <a:path w="2942" h="1751" extrusionOk="0">
                  <a:moveTo>
                    <a:pt x="60" y="0"/>
                  </a:moveTo>
                  <a:cubicBezTo>
                    <a:pt x="1025" y="560"/>
                    <a:pt x="1977" y="1108"/>
                    <a:pt x="2941" y="1655"/>
                  </a:cubicBezTo>
                  <a:lnTo>
                    <a:pt x="2894" y="1751"/>
                  </a:lnTo>
                  <a:cubicBezTo>
                    <a:pt x="1929" y="1191"/>
                    <a:pt x="965" y="643"/>
                    <a:pt x="1" y="107"/>
                  </a:cubicBezTo>
                  <a:cubicBezTo>
                    <a:pt x="1" y="60"/>
                    <a:pt x="24"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2" name="Google Shape;10504;p40">
              <a:extLst>
                <a:ext uri="{FF2B5EF4-FFF2-40B4-BE49-F238E27FC236}">
                  <a16:creationId xmlns:a16="http://schemas.microsoft.com/office/drawing/2014/main" id="{A8939ADC-1DA9-04F7-E563-1FF739F0B78B}"/>
                </a:ext>
              </a:extLst>
            </p:cNvPr>
            <p:cNvSpPr/>
            <p:nvPr/>
          </p:nvSpPr>
          <p:spPr>
            <a:xfrm>
              <a:off x="2016600" y="2509075"/>
              <a:ext cx="71475" cy="42000"/>
            </a:xfrm>
            <a:custGeom>
              <a:avLst/>
              <a:gdLst/>
              <a:ahLst/>
              <a:cxnLst/>
              <a:rect l="l" t="t" r="r" b="b"/>
              <a:pathLst>
                <a:path w="2859" h="1680" extrusionOk="0">
                  <a:moveTo>
                    <a:pt x="60" y="0"/>
                  </a:moveTo>
                  <a:cubicBezTo>
                    <a:pt x="1001" y="524"/>
                    <a:pt x="1918" y="1060"/>
                    <a:pt x="2858" y="1584"/>
                  </a:cubicBezTo>
                  <a:cubicBezTo>
                    <a:pt x="2846" y="1608"/>
                    <a:pt x="2811" y="1655"/>
                    <a:pt x="2799" y="1679"/>
                  </a:cubicBezTo>
                  <a:cubicBezTo>
                    <a:pt x="1858" y="1167"/>
                    <a:pt x="941" y="631"/>
                    <a:pt x="1" y="107"/>
                  </a:cubicBezTo>
                  <a:cubicBezTo>
                    <a:pt x="13" y="72"/>
                    <a:pt x="37" y="48"/>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3" name="Google Shape;10505;p40">
              <a:extLst>
                <a:ext uri="{FF2B5EF4-FFF2-40B4-BE49-F238E27FC236}">
                  <a16:creationId xmlns:a16="http://schemas.microsoft.com/office/drawing/2014/main" id="{F0EE467D-5094-9A64-1119-44371C5F6079}"/>
                </a:ext>
              </a:extLst>
            </p:cNvPr>
            <p:cNvSpPr/>
            <p:nvPr/>
          </p:nvSpPr>
          <p:spPr>
            <a:xfrm>
              <a:off x="2364275" y="2737975"/>
              <a:ext cx="59850" cy="33950"/>
            </a:xfrm>
            <a:custGeom>
              <a:avLst/>
              <a:gdLst/>
              <a:ahLst/>
              <a:cxnLst/>
              <a:rect l="l" t="t" r="r" b="b"/>
              <a:pathLst>
                <a:path w="2394" h="1358" extrusionOk="0">
                  <a:moveTo>
                    <a:pt x="2346" y="1357"/>
                  </a:moveTo>
                  <a:cubicBezTo>
                    <a:pt x="1560" y="941"/>
                    <a:pt x="786" y="536"/>
                    <a:pt x="0" y="119"/>
                  </a:cubicBezTo>
                  <a:cubicBezTo>
                    <a:pt x="12" y="72"/>
                    <a:pt x="36" y="48"/>
                    <a:pt x="60" y="0"/>
                  </a:cubicBezTo>
                  <a:cubicBezTo>
                    <a:pt x="834" y="417"/>
                    <a:pt x="1608" y="810"/>
                    <a:pt x="2394" y="1226"/>
                  </a:cubicBezTo>
                  <a:cubicBezTo>
                    <a:pt x="2382" y="1274"/>
                    <a:pt x="2358" y="1310"/>
                    <a:pt x="2346" y="135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4" name="Google Shape;10506;p40">
              <a:extLst>
                <a:ext uri="{FF2B5EF4-FFF2-40B4-BE49-F238E27FC236}">
                  <a16:creationId xmlns:a16="http://schemas.microsoft.com/office/drawing/2014/main" id="{E2E3C891-0C8B-22F1-D973-68F8E7459A0F}"/>
                </a:ext>
              </a:extLst>
            </p:cNvPr>
            <p:cNvSpPr/>
            <p:nvPr/>
          </p:nvSpPr>
          <p:spPr>
            <a:xfrm>
              <a:off x="2392550" y="2717425"/>
              <a:ext cx="51525" cy="28600"/>
            </a:xfrm>
            <a:custGeom>
              <a:avLst/>
              <a:gdLst/>
              <a:ahLst/>
              <a:cxnLst/>
              <a:rect l="l" t="t" r="r" b="b"/>
              <a:pathLst>
                <a:path w="2061" h="1144" extrusionOk="0">
                  <a:moveTo>
                    <a:pt x="1989" y="1144"/>
                  </a:moveTo>
                  <a:cubicBezTo>
                    <a:pt x="1322" y="810"/>
                    <a:pt x="655" y="453"/>
                    <a:pt x="0" y="108"/>
                  </a:cubicBezTo>
                  <a:cubicBezTo>
                    <a:pt x="12" y="72"/>
                    <a:pt x="36" y="36"/>
                    <a:pt x="60" y="1"/>
                  </a:cubicBezTo>
                  <a:cubicBezTo>
                    <a:pt x="727" y="346"/>
                    <a:pt x="1393" y="691"/>
                    <a:pt x="2060" y="1013"/>
                  </a:cubicBezTo>
                  <a:cubicBezTo>
                    <a:pt x="2036" y="1060"/>
                    <a:pt x="2025" y="1108"/>
                    <a:pt x="1989" y="114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5" name="Google Shape;10507;p40">
              <a:extLst>
                <a:ext uri="{FF2B5EF4-FFF2-40B4-BE49-F238E27FC236}">
                  <a16:creationId xmlns:a16="http://schemas.microsoft.com/office/drawing/2014/main" id="{1FD8262D-2465-7968-F513-89BFBDC968F2}"/>
                </a:ext>
              </a:extLst>
            </p:cNvPr>
            <p:cNvSpPr/>
            <p:nvPr/>
          </p:nvSpPr>
          <p:spPr>
            <a:xfrm>
              <a:off x="2432425" y="2771900"/>
              <a:ext cx="56000" cy="26225"/>
            </a:xfrm>
            <a:custGeom>
              <a:avLst/>
              <a:gdLst/>
              <a:ahLst/>
              <a:cxnLst/>
              <a:rect l="l" t="t" r="r" b="b"/>
              <a:pathLst>
                <a:path w="2240" h="1049" extrusionOk="0">
                  <a:moveTo>
                    <a:pt x="2192" y="1048"/>
                  </a:moveTo>
                  <a:cubicBezTo>
                    <a:pt x="1465" y="727"/>
                    <a:pt x="739" y="393"/>
                    <a:pt x="1" y="84"/>
                  </a:cubicBezTo>
                  <a:lnTo>
                    <a:pt x="49" y="0"/>
                  </a:lnTo>
                  <a:lnTo>
                    <a:pt x="2239" y="977"/>
                  </a:lnTo>
                  <a:cubicBezTo>
                    <a:pt x="2227" y="989"/>
                    <a:pt x="2215" y="1024"/>
                    <a:pt x="2192" y="104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6" name="Google Shape;10508;p40">
              <a:extLst>
                <a:ext uri="{FF2B5EF4-FFF2-40B4-BE49-F238E27FC236}">
                  <a16:creationId xmlns:a16="http://schemas.microsoft.com/office/drawing/2014/main" id="{E9AAAE3A-BCE5-C7A1-A83D-EF118AF71A6D}"/>
                </a:ext>
              </a:extLst>
            </p:cNvPr>
            <p:cNvSpPr/>
            <p:nvPr/>
          </p:nvSpPr>
          <p:spPr>
            <a:xfrm>
              <a:off x="3152175" y="2579025"/>
              <a:ext cx="28600" cy="11925"/>
            </a:xfrm>
            <a:custGeom>
              <a:avLst/>
              <a:gdLst/>
              <a:ahLst/>
              <a:cxnLst/>
              <a:rect l="l" t="t" r="r" b="b"/>
              <a:pathLst>
                <a:path w="1144" h="477" extrusionOk="0">
                  <a:moveTo>
                    <a:pt x="0" y="346"/>
                  </a:moveTo>
                  <a:cubicBezTo>
                    <a:pt x="369" y="226"/>
                    <a:pt x="726" y="119"/>
                    <a:pt x="1107" y="0"/>
                  </a:cubicBezTo>
                  <a:lnTo>
                    <a:pt x="1143" y="131"/>
                  </a:lnTo>
                  <a:cubicBezTo>
                    <a:pt x="774" y="250"/>
                    <a:pt x="417" y="357"/>
                    <a:pt x="48" y="47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7" name="Google Shape;10509;p40">
              <a:extLst>
                <a:ext uri="{FF2B5EF4-FFF2-40B4-BE49-F238E27FC236}">
                  <a16:creationId xmlns:a16="http://schemas.microsoft.com/office/drawing/2014/main" id="{C833619A-B3F1-837A-9678-511B4B9AA57D}"/>
                </a:ext>
              </a:extLst>
            </p:cNvPr>
            <p:cNvSpPr/>
            <p:nvPr/>
          </p:nvSpPr>
          <p:spPr>
            <a:xfrm>
              <a:off x="2458325" y="2745100"/>
              <a:ext cx="22650" cy="10750"/>
            </a:xfrm>
            <a:custGeom>
              <a:avLst/>
              <a:gdLst/>
              <a:ahLst/>
              <a:cxnLst/>
              <a:rect l="l" t="t" r="r" b="b"/>
              <a:pathLst>
                <a:path w="906" h="430" extrusionOk="0">
                  <a:moveTo>
                    <a:pt x="25" y="1"/>
                  </a:moveTo>
                  <a:cubicBezTo>
                    <a:pt x="322" y="96"/>
                    <a:pt x="608" y="203"/>
                    <a:pt x="906" y="299"/>
                  </a:cubicBezTo>
                  <a:lnTo>
                    <a:pt x="858" y="430"/>
                  </a:lnTo>
                  <a:cubicBezTo>
                    <a:pt x="584" y="322"/>
                    <a:pt x="286" y="239"/>
                    <a:pt x="1" y="132"/>
                  </a:cubicBezTo>
                  <a:cubicBezTo>
                    <a:pt x="1" y="84"/>
                    <a:pt x="13" y="37"/>
                    <a:pt x="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8" name="Google Shape;10510;p40">
              <a:extLst>
                <a:ext uri="{FF2B5EF4-FFF2-40B4-BE49-F238E27FC236}">
                  <a16:creationId xmlns:a16="http://schemas.microsoft.com/office/drawing/2014/main" id="{3E62628A-886C-3B17-D64A-20F9CEF6AC39}"/>
                </a:ext>
              </a:extLst>
            </p:cNvPr>
            <p:cNvSpPr/>
            <p:nvPr/>
          </p:nvSpPr>
          <p:spPr>
            <a:xfrm>
              <a:off x="2843800" y="2505500"/>
              <a:ext cx="825725" cy="269400"/>
            </a:xfrm>
            <a:custGeom>
              <a:avLst/>
              <a:gdLst/>
              <a:ahLst/>
              <a:cxnLst/>
              <a:rect l="l" t="t" r="r" b="b"/>
              <a:pathLst>
                <a:path w="33029" h="10776" extrusionOk="0">
                  <a:moveTo>
                    <a:pt x="0" y="10692"/>
                  </a:moveTo>
                  <a:cubicBezTo>
                    <a:pt x="238" y="10621"/>
                    <a:pt x="477" y="10561"/>
                    <a:pt x="715" y="10490"/>
                  </a:cubicBezTo>
                  <a:cubicBezTo>
                    <a:pt x="2905" y="9763"/>
                    <a:pt x="5084" y="9013"/>
                    <a:pt x="7287" y="8311"/>
                  </a:cubicBezTo>
                  <a:cubicBezTo>
                    <a:pt x="9632" y="7573"/>
                    <a:pt x="11990" y="6882"/>
                    <a:pt x="14347" y="6156"/>
                  </a:cubicBezTo>
                  <a:cubicBezTo>
                    <a:pt x="17574" y="5156"/>
                    <a:pt x="20801" y="4179"/>
                    <a:pt x="24003" y="3120"/>
                  </a:cubicBezTo>
                  <a:cubicBezTo>
                    <a:pt x="26861" y="2179"/>
                    <a:pt x="29671" y="1143"/>
                    <a:pt x="32516" y="143"/>
                  </a:cubicBezTo>
                  <a:cubicBezTo>
                    <a:pt x="32671" y="84"/>
                    <a:pt x="32826" y="36"/>
                    <a:pt x="32981" y="0"/>
                  </a:cubicBezTo>
                  <a:cubicBezTo>
                    <a:pt x="32993" y="24"/>
                    <a:pt x="33004" y="72"/>
                    <a:pt x="33028" y="96"/>
                  </a:cubicBezTo>
                  <a:cubicBezTo>
                    <a:pt x="32921" y="155"/>
                    <a:pt x="32802" y="239"/>
                    <a:pt x="32695" y="262"/>
                  </a:cubicBezTo>
                  <a:cubicBezTo>
                    <a:pt x="30421" y="1048"/>
                    <a:pt x="28135" y="1870"/>
                    <a:pt x="25849" y="2632"/>
                  </a:cubicBezTo>
                  <a:cubicBezTo>
                    <a:pt x="23646" y="3358"/>
                    <a:pt x="21432" y="4049"/>
                    <a:pt x="19205" y="4727"/>
                  </a:cubicBezTo>
                  <a:cubicBezTo>
                    <a:pt x="15478" y="5894"/>
                    <a:pt x="11728" y="7037"/>
                    <a:pt x="7989" y="8228"/>
                  </a:cubicBezTo>
                  <a:cubicBezTo>
                    <a:pt x="5596" y="8990"/>
                    <a:pt x="3227" y="9775"/>
                    <a:pt x="846" y="10549"/>
                  </a:cubicBezTo>
                  <a:cubicBezTo>
                    <a:pt x="584" y="10633"/>
                    <a:pt x="298" y="10692"/>
                    <a:pt x="24" y="10776"/>
                  </a:cubicBezTo>
                  <a:cubicBezTo>
                    <a:pt x="12" y="10776"/>
                    <a:pt x="12" y="10740"/>
                    <a:pt x="0" y="1069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9" name="Google Shape;10511;p40">
              <a:extLst>
                <a:ext uri="{FF2B5EF4-FFF2-40B4-BE49-F238E27FC236}">
                  <a16:creationId xmlns:a16="http://schemas.microsoft.com/office/drawing/2014/main" id="{C8B2F0F5-C9AB-310E-06CB-193F203C9F78}"/>
                </a:ext>
              </a:extLst>
            </p:cNvPr>
            <p:cNvSpPr/>
            <p:nvPr/>
          </p:nvSpPr>
          <p:spPr>
            <a:xfrm>
              <a:off x="2895875" y="2634975"/>
              <a:ext cx="426875" cy="131300"/>
            </a:xfrm>
            <a:custGeom>
              <a:avLst/>
              <a:gdLst/>
              <a:ahLst/>
              <a:cxnLst/>
              <a:rect l="l" t="t" r="r" b="b"/>
              <a:pathLst>
                <a:path w="17075" h="5252" extrusionOk="0">
                  <a:moveTo>
                    <a:pt x="17074" y="1"/>
                  </a:moveTo>
                  <a:cubicBezTo>
                    <a:pt x="11383" y="1751"/>
                    <a:pt x="5680" y="3513"/>
                    <a:pt x="1" y="5251"/>
                  </a:cubicBezTo>
                  <a:cubicBezTo>
                    <a:pt x="5656" y="3358"/>
                    <a:pt x="11336" y="1608"/>
                    <a:pt x="170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0" name="Google Shape;10512;p40">
              <a:extLst>
                <a:ext uri="{FF2B5EF4-FFF2-40B4-BE49-F238E27FC236}">
                  <a16:creationId xmlns:a16="http://schemas.microsoft.com/office/drawing/2014/main" id="{3B9A5417-8C1B-D78B-8309-74A4B3CB3A4E}"/>
                </a:ext>
              </a:extLst>
            </p:cNvPr>
            <p:cNvSpPr/>
            <p:nvPr/>
          </p:nvSpPr>
          <p:spPr>
            <a:xfrm>
              <a:off x="3300100" y="2569800"/>
              <a:ext cx="295600" cy="112225"/>
            </a:xfrm>
            <a:custGeom>
              <a:avLst/>
              <a:gdLst/>
              <a:ahLst/>
              <a:cxnLst/>
              <a:rect l="l" t="t" r="r" b="b"/>
              <a:pathLst>
                <a:path w="11824" h="4489" extrusionOk="0">
                  <a:moveTo>
                    <a:pt x="11824" y="143"/>
                  </a:moveTo>
                  <a:cubicBezTo>
                    <a:pt x="7894" y="1596"/>
                    <a:pt x="3965" y="3048"/>
                    <a:pt x="36" y="4489"/>
                  </a:cubicBezTo>
                  <a:cubicBezTo>
                    <a:pt x="24" y="4465"/>
                    <a:pt x="1" y="4417"/>
                    <a:pt x="1" y="4394"/>
                  </a:cubicBezTo>
                  <a:cubicBezTo>
                    <a:pt x="3930" y="2929"/>
                    <a:pt x="7847" y="1453"/>
                    <a:pt x="11776" y="0"/>
                  </a:cubicBezTo>
                  <a:cubicBezTo>
                    <a:pt x="11776" y="60"/>
                    <a:pt x="11812" y="107"/>
                    <a:pt x="11824" y="14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1" name="Google Shape;10513;p40">
              <a:extLst>
                <a:ext uri="{FF2B5EF4-FFF2-40B4-BE49-F238E27FC236}">
                  <a16:creationId xmlns:a16="http://schemas.microsoft.com/office/drawing/2014/main" id="{C64E8A55-4B44-31CD-C461-0A3B369AB7C4}"/>
                </a:ext>
              </a:extLst>
            </p:cNvPr>
            <p:cNvSpPr/>
            <p:nvPr/>
          </p:nvSpPr>
          <p:spPr>
            <a:xfrm>
              <a:off x="3454575" y="2525750"/>
              <a:ext cx="213750" cy="76800"/>
            </a:xfrm>
            <a:custGeom>
              <a:avLst/>
              <a:gdLst/>
              <a:ahLst/>
              <a:cxnLst/>
              <a:rect l="l" t="t" r="r" b="b"/>
              <a:pathLst>
                <a:path w="8550" h="3072" extrusionOk="0">
                  <a:moveTo>
                    <a:pt x="1" y="2905"/>
                  </a:moveTo>
                  <a:cubicBezTo>
                    <a:pt x="2858" y="2048"/>
                    <a:pt x="5645" y="953"/>
                    <a:pt x="8490" y="0"/>
                  </a:cubicBezTo>
                  <a:cubicBezTo>
                    <a:pt x="8502" y="60"/>
                    <a:pt x="8514" y="107"/>
                    <a:pt x="8550" y="167"/>
                  </a:cubicBezTo>
                  <a:lnTo>
                    <a:pt x="60" y="3072"/>
                  </a:lnTo>
                  <a:cubicBezTo>
                    <a:pt x="37" y="3024"/>
                    <a:pt x="25" y="2965"/>
                    <a:pt x="1" y="290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2" name="Google Shape;10514;p40">
              <a:extLst>
                <a:ext uri="{FF2B5EF4-FFF2-40B4-BE49-F238E27FC236}">
                  <a16:creationId xmlns:a16="http://schemas.microsoft.com/office/drawing/2014/main" id="{86D0DD09-E69A-70E5-3760-A4269B821D5A}"/>
                </a:ext>
              </a:extLst>
            </p:cNvPr>
            <p:cNvSpPr/>
            <p:nvPr/>
          </p:nvSpPr>
          <p:spPr>
            <a:xfrm>
              <a:off x="3018525" y="2668025"/>
              <a:ext cx="211050" cy="73250"/>
            </a:xfrm>
            <a:custGeom>
              <a:avLst/>
              <a:gdLst/>
              <a:ahLst/>
              <a:cxnLst/>
              <a:rect l="l" t="t" r="r" b="b"/>
              <a:pathLst>
                <a:path w="8442" h="2930" extrusionOk="0">
                  <a:moveTo>
                    <a:pt x="0" y="2846"/>
                  </a:moveTo>
                  <a:cubicBezTo>
                    <a:pt x="2798" y="1893"/>
                    <a:pt x="5596" y="953"/>
                    <a:pt x="8394" y="0"/>
                  </a:cubicBezTo>
                  <a:cubicBezTo>
                    <a:pt x="8418" y="48"/>
                    <a:pt x="8430" y="72"/>
                    <a:pt x="8442" y="119"/>
                  </a:cubicBezTo>
                  <a:lnTo>
                    <a:pt x="48" y="2929"/>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3" name="Google Shape;10515;p40">
              <a:extLst>
                <a:ext uri="{FF2B5EF4-FFF2-40B4-BE49-F238E27FC236}">
                  <a16:creationId xmlns:a16="http://schemas.microsoft.com/office/drawing/2014/main" id="{61E62198-F3C5-6E6E-70F3-7CC6A8AABEE7}"/>
                </a:ext>
              </a:extLst>
            </p:cNvPr>
            <p:cNvSpPr/>
            <p:nvPr/>
          </p:nvSpPr>
          <p:spPr>
            <a:xfrm>
              <a:off x="3335225" y="2602525"/>
              <a:ext cx="88125" cy="31875"/>
            </a:xfrm>
            <a:custGeom>
              <a:avLst/>
              <a:gdLst/>
              <a:ahLst/>
              <a:cxnLst/>
              <a:rect l="l" t="t" r="r" b="b"/>
              <a:pathLst>
                <a:path w="3525" h="1275" extrusionOk="0">
                  <a:moveTo>
                    <a:pt x="1" y="1132"/>
                  </a:moveTo>
                  <a:cubicBezTo>
                    <a:pt x="1167" y="763"/>
                    <a:pt x="2322" y="370"/>
                    <a:pt x="3489" y="1"/>
                  </a:cubicBezTo>
                  <a:cubicBezTo>
                    <a:pt x="3501" y="48"/>
                    <a:pt x="3513" y="84"/>
                    <a:pt x="3525" y="144"/>
                  </a:cubicBezTo>
                  <a:cubicBezTo>
                    <a:pt x="2370" y="525"/>
                    <a:pt x="1203" y="906"/>
                    <a:pt x="60" y="1275"/>
                  </a:cubicBezTo>
                  <a:cubicBezTo>
                    <a:pt x="36" y="1215"/>
                    <a:pt x="12" y="1180"/>
                    <a:pt x="1" y="113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4" name="Google Shape;10516;p40">
              <a:extLst>
                <a:ext uri="{FF2B5EF4-FFF2-40B4-BE49-F238E27FC236}">
                  <a16:creationId xmlns:a16="http://schemas.microsoft.com/office/drawing/2014/main" id="{E2896D15-78A7-E265-FC73-8C17E3A0E9A9}"/>
                </a:ext>
              </a:extLst>
            </p:cNvPr>
            <p:cNvSpPr/>
            <p:nvPr/>
          </p:nvSpPr>
          <p:spPr>
            <a:xfrm>
              <a:off x="3644800" y="2535550"/>
              <a:ext cx="87525" cy="37250"/>
            </a:xfrm>
            <a:custGeom>
              <a:avLst/>
              <a:gdLst/>
              <a:ahLst/>
              <a:cxnLst/>
              <a:rect l="l" t="t" r="r" b="b"/>
              <a:pathLst>
                <a:path w="3501" h="1490" extrusionOk="0">
                  <a:moveTo>
                    <a:pt x="3500" y="108"/>
                  </a:moveTo>
                  <a:cubicBezTo>
                    <a:pt x="2357" y="561"/>
                    <a:pt x="1191" y="1025"/>
                    <a:pt x="48" y="1489"/>
                  </a:cubicBezTo>
                  <a:cubicBezTo>
                    <a:pt x="36" y="1453"/>
                    <a:pt x="12" y="1418"/>
                    <a:pt x="0" y="1382"/>
                  </a:cubicBezTo>
                  <a:cubicBezTo>
                    <a:pt x="1143" y="918"/>
                    <a:pt x="2310" y="465"/>
                    <a:pt x="3453" y="1"/>
                  </a:cubicBezTo>
                  <a:cubicBezTo>
                    <a:pt x="3465" y="49"/>
                    <a:pt x="3489" y="72"/>
                    <a:pt x="3500" y="10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5" name="Google Shape;10517;p40">
              <a:extLst>
                <a:ext uri="{FF2B5EF4-FFF2-40B4-BE49-F238E27FC236}">
                  <a16:creationId xmlns:a16="http://schemas.microsoft.com/office/drawing/2014/main" id="{6D79558B-B3E3-C1CC-E645-69A68696456A}"/>
                </a:ext>
              </a:extLst>
            </p:cNvPr>
            <p:cNvSpPr/>
            <p:nvPr/>
          </p:nvSpPr>
          <p:spPr>
            <a:xfrm>
              <a:off x="3643300" y="2528125"/>
              <a:ext cx="81275" cy="28900"/>
            </a:xfrm>
            <a:custGeom>
              <a:avLst/>
              <a:gdLst/>
              <a:ahLst/>
              <a:cxnLst/>
              <a:rect l="l" t="t" r="r" b="b"/>
              <a:pathLst>
                <a:path w="3251" h="1156" extrusionOk="0">
                  <a:moveTo>
                    <a:pt x="3251" y="119"/>
                  </a:moveTo>
                  <a:cubicBezTo>
                    <a:pt x="2179" y="465"/>
                    <a:pt x="1108" y="822"/>
                    <a:pt x="36" y="1155"/>
                  </a:cubicBezTo>
                  <a:cubicBezTo>
                    <a:pt x="12" y="1131"/>
                    <a:pt x="1" y="1084"/>
                    <a:pt x="1" y="1060"/>
                  </a:cubicBezTo>
                  <a:cubicBezTo>
                    <a:pt x="1072" y="703"/>
                    <a:pt x="2144" y="357"/>
                    <a:pt x="3215" y="0"/>
                  </a:cubicBezTo>
                  <a:cubicBezTo>
                    <a:pt x="3215" y="48"/>
                    <a:pt x="3227" y="84"/>
                    <a:pt x="3251" y="11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6" name="Google Shape;10518;p40">
              <a:extLst>
                <a:ext uri="{FF2B5EF4-FFF2-40B4-BE49-F238E27FC236}">
                  <a16:creationId xmlns:a16="http://schemas.microsoft.com/office/drawing/2014/main" id="{4F5F8811-94DC-92FC-20AA-D985DA41819C}"/>
                </a:ext>
              </a:extLst>
            </p:cNvPr>
            <p:cNvSpPr/>
            <p:nvPr/>
          </p:nvSpPr>
          <p:spPr>
            <a:xfrm>
              <a:off x="3374825" y="2606700"/>
              <a:ext cx="75925" cy="27100"/>
            </a:xfrm>
            <a:custGeom>
              <a:avLst/>
              <a:gdLst/>
              <a:ahLst/>
              <a:cxnLst/>
              <a:rect l="l" t="t" r="r" b="b"/>
              <a:pathLst>
                <a:path w="3037" h="1084" extrusionOk="0">
                  <a:moveTo>
                    <a:pt x="3036" y="120"/>
                  </a:moveTo>
                  <a:cubicBezTo>
                    <a:pt x="2036" y="441"/>
                    <a:pt x="1036" y="751"/>
                    <a:pt x="36" y="1084"/>
                  </a:cubicBezTo>
                  <a:cubicBezTo>
                    <a:pt x="24" y="1036"/>
                    <a:pt x="12" y="989"/>
                    <a:pt x="0" y="965"/>
                  </a:cubicBezTo>
                  <a:cubicBezTo>
                    <a:pt x="988" y="632"/>
                    <a:pt x="1988" y="322"/>
                    <a:pt x="2989" y="1"/>
                  </a:cubicBezTo>
                  <a:cubicBezTo>
                    <a:pt x="3012" y="36"/>
                    <a:pt x="3036" y="84"/>
                    <a:pt x="3036"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7" name="Google Shape;10519;p40">
              <a:extLst>
                <a:ext uri="{FF2B5EF4-FFF2-40B4-BE49-F238E27FC236}">
                  <a16:creationId xmlns:a16="http://schemas.microsoft.com/office/drawing/2014/main" id="{0CD07348-B37E-454C-A4FE-2F085B8C12E3}"/>
                </a:ext>
              </a:extLst>
            </p:cNvPr>
            <p:cNvSpPr/>
            <p:nvPr/>
          </p:nvSpPr>
          <p:spPr>
            <a:xfrm>
              <a:off x="3754325" y="2587950"/>
              <a:ext cx="61350" cy="22050"/>
            </a:xfrm>
            <a:custGeom>
              <a:avLst/>
              <a:gdLst/>
              <a:ahLst/>
              <a:cxnLst/>
              <a:rect l="l" t="t" r="r" b="b"/>
              <a:pathLst>
                <a:path w="2454" h="882" extrusionOk="0">
                  <a:moveTo>
                    <a:pt x="1" y="762"/>
                  </a:moveTo>
                  <a:lnTo>
                    <a:pt x="2406" y="0"/>
                  </a:lnTo>
                  <a:lnTo>
                    <a:pt x="2453" y="131"/>
                  </a:lnTo>
                  <a:cubicBezTo>
                    <a:pt x="1644" y="393"/>
                    <a:pt x="846" y="643"/>
                    <a:pt x="36" y="881"/>
                  </a:cubicBezTo>
                  <a:cubicBezTo>
                    <a:pt x="12" y="846"/>
                    <a:pt x="1" y="810"/>
                    <a:pt x="1" y="76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8" name="Google Shape;10520;p40">
              <a:extLst>
                <a:ext uri="{FF2B5EF4-FFF2-40B4-BE49-F238E27FC236}">
                  <a16:creationId xmlns:a16="http://schemas.microsoft.com/office/drawing/2014/main" id="{882A12FB-C5E6-5198-A620-789D564B270D}"/>
                </a:ext>
              </a:extLst>
            </p:cNvPr>
            <p:cNvSpPr/>
            <p:nvPr/>
          </p:nvSpPr>
          <p:spPr>
            <a:xfrm>
              <a:off x="3289100" y="2643300"/>
              <a:ext cx="76225" cy="26825"/>
            </a:xfrm>
            <a:custGeom>
              <a:avLst/>
              <a:gdLst/>
              <a:ahLst/>
              <a:cxnLst/>
              <a:rect l="l" t="t" r="r" b="b"/>
              <a:pathLst>
                <a:path w="3049" h="1073" extrusionOk="0">
                  <a:moveTo>
                    <a:pt x="3048" y="37"/>
                  </a:moveTo>
                  <a:cubicBezTo>
                    <a:pt x="2012" y="394"/>
                    <a:pt x="988" y="751"/>
                    <a:pt x="0" y="1073"/>
                  </a:cubicBezTo>
                  <a:cubicBezTo>
                    <a:pt x="214" y="834"/>
                    <a:pt x="2572" y="1"/>
                    <a:pt x="3048" y="3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9" name="Google Shape;10521;p40">
              <a:extLst>
                <a:ext uri="{FF2B5EF4-FFF2-40B4-BE49-F238E27FC236}">
                  <a16:creationId xmlns:a16="http://schemas.microsoft.com/office/drawing/2014/main" id="{B9070748-924F-8920-6E89-FE2E994C60B0}"/>
                </a:ext>
              </a:extLst>
            </p:cNvPr>
            <p:cNvSpPr/>
            <p:nvPr/>
          </p:nvSpPr>
          <p:spPr>
            <a:xfrm>
              <a:off x="3516500" y="2589425"/>
              <a:ext cx="75925" cy="29200"/>
            </a:xfrm>
            <a:custGeom>
              <a:avLst/>
              <a:gdLst/>
              <a:ahLst/>
              <a:cxnLst/>
              <a:rect l="l" t="t" r="r" b="b"/>
              <a:pathLst>
                <a:path w="3037" h="1168" extrusionOk="0">
                  <a:moveTo>
                    <a:pt x="0" y="1073"/>
                  </a:moveTo>
                  <a:cubicBezTo>
                    <a:pt x="1001" y="715"/>
                    <a:pt x="2013" y="358"/>
                    <a:pt x="3001" y="1"/>
                  </a:cubicBezTo>
                  <a:cubicBezTo>
                    <a:pt x="3025" y="37"/>
                    <a:pt x="3025" y="60"/>
                    <a:pt x="3037" y="96"/>
                  </a:cubicBezTo>
                  <a:cubicBezTo>
                    <a:pt x="2025" y="453"/>
                    <a:pt x="1024" y="811"/>
                    <a:pt x="12" y="1168"/>
                  </a:cubicBezTo>
                  <a:cubicBezTo>
                    <a:pt x="12" y="1132"/>
                    <a:pt x="0" y="1108"/>
                    <a:pt x="0" y="107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0" name="Google Shape;10522;p40">
              <a:extLst>
                <a:ext uri="{FF2B5EF4-FFF2-40B4-BE49-F238E27FC236}">
                  <a16:creationId xmlns:a16="http://schemas.microsoft.com/office/drawing/2014/main" id="{4D1E4E43-36C4-A637-6829-81166A92BF24}"/>
                </a:ext>
              </a:extLst>
            </p:cNvPr>
            <p:cNvSpPr/>
            <p:nvPr/>
          </p:nvSpPr>
          <p:spPr>
            <a:xfrm>
              <a:off x="3739450" y="2584675"/>
              <a:ext cx="49125" cy="24725"/>
            </a:xfrm>
            <a:custGeom>
              <a:avLst/>
              <a:gdLst/>
              <a:ahLst/>
              <a:cxnLst/>
              <a:rect l="l" t="t" r="r" b="b"/>
              <a:pathLst>
                <a:path w="1965" h="989" extrusionOk="0">
                  <a:moveTo>
                    <a:pt x="1965" y="120"/>
                  </a:moveTo>
                  <a:cubicBezTo>
                    <a:pt x="1322" y="417"/>
                    <a:pt x="679" y="691"/>
                    <a:pt x="36" y="989"/>
                  </a:cubicBezTo>
                  <a:cubicBezTo>
                    <a:pt x="24" y="965"/>
                    <a:pt x="12" y="941"/>
                    <a:pt x="0" y="893"/>
                  </a:cubicBezTo>
                  <a:cubicBezTo>
                    <a:pt x="631" y="596"/>
                    <a:pt x="1274" y="298"/>
                    <a:pt x="1905" y="0"/>
                  </a:cubicBezTo>
                  <a:cubicBezTo>
                    <a:pt x="1929" y="48"/>
                    <a:pt x="1941" y="72"/>
                    <a:pt x="1965"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1" name="Google Shape;10523;p40">
              <a:extLst>
                <a:ext uri="{FF2B5EF4-FFF2-40B4-BE49-F238E27FC236}">
                  <a16:creationId xmlns:a16="http://schemas.microsoft.com/office/drawing/2014/main" id="{EDA3B433-22CD-37A7-ECA1-75839C785ACB}"/>
                </a:ext>
              </a:extLst>
            </p:cNvPr>
            <p:cNvSpPr/>
            <p:nvPr/>
          </p:nvSpPr>
          <p:spPr>
            <a:xfrm>
              <a:off x="3275400" y="2644800"/>
              <a:ext cx="53900" cy="17875"/>
            </a:xfrm>
            <a:custGeom>
              <a:avLst/>
              <a:gdLst/>
              <a:ahLst/>
              <a:cxnLst/>
              <a:rect l="l" t="t" r="r" b="b"/>
              <a:pathLst>
                <a:path w="2156" h="715" extrusionOk="0">
                  <a:moveTo>
                    <a:pt x="0" y="620"/>
                  </a:moveTo>
                  <a:cubicBezTo>
                    <a:pt x="715" y="405"/>
                    <a:pt x="1417" y="215"/>
                    <a:pt x="2120" y="1"/>
                  </a:cubicBezTo>
                  <a:cubicBezTo>
                    <a:pt x="2144" y="36"/>
                    <a:pt x="2144" y="60"/>
                    <a:pt x="2155" y="108"/>
                  </a:cubicBezTo>
                  <a:cubicBezTo>
                    <a:pt x="1441" y="310"/>
                    <a:pt x="739" y="512"/>
                    <a:pt x="24" y="715"/>
                  </a:cubicBezTo>
                  <a:cubicBezTo>
                    <a:pt x="12" y="679"/>
                    <a:pt x="0" y="643"/>
                    <a:pt x="0" y="6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2" name="Google Shape;10524;p40">
              <a:extLst>
                <a:ext uri="{FF2B5EF4-FFF2-40B4-BE49-F238E27FC236}">
                  <a16:creationId xmlns:a16="http://schemas.microsoft.com/office/drawing/2014/main" id="{7B1F8F6B-5A4E-B868-FD19-6416D9396169}"/>
                </a:ext>
              </a:extLst>
            </p:cNvPr>
            <p:cNvSpPr/>
            <p:nvPr/>
          </p:nvSpPr>
          <p:spPr>
            <a:xfrm>
              <a:off x="3670100" y="2484950"/>
              <a:ext cx="32450" cy="14025"/>
            </a:xfrm>
            <a:custGeom>
              <a:avLst/>
              <a:gdLst/>
              <a:ahLst/>
              <a:cxnLst/>
              <a:rect l="l" t="t" r="r" b="b"/>
              <a:pathLst>
                <a:path w="1298" h="561" extrusionOk="0">
                  <a:moveTo>
                    <a:pt x="0" y="429"/>
                  </a:moveTo>
                  <a:cubicBezTo>
                    <a:pt x="417" y="287"/>
                    <a:pt x="834" y="144"/>
                    <a:pt x="1250" y="1"/>
                  </a:cubicBezTo>
                  <a:cubicBezTo>
                    <a:pt x="1262" y="48"/>
                    <a:pt x="1286" y="72"/>
                    <a:pt x="1298" y="120"/>
                  </a:cubicBezTo>
                  <a:lnTo>
                    <a:pt x="48" y="56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3" name="Google Shape;10525;p40">
              <a:extLst>
                <a:ext uri="{FF2B5EF4-FFF2-40B4-BE49-F238E27FC236}">
                  <a16:creationId xmlns:a16="http://schemas.microsoft.com/office/drawing/2014/main" id="{0B236E8B-E2E1-3A26-E85D-9E1E16600C19}"/>
                </a:ext>
              </a:extLst>
            </p:cNvPr>
            <p:cNvSpPr/>
            <p:nvPr/>
          </p:nvSpPr>
          <p:spPr>
            <a:xfrm>
              <a:off x="3676050" y="2471850"/>
              <a:ext cx="23225" cy="10450"/>
            </a:xfrm>
            <a:custGeom>
              <a:avLst/>
              <a:gdLst/>
              <a:ahLst/>
              <a:cxnLst/>
              <a:rect l="l" t="t" r="r" b="b"/>
              <a:pathLst>
                <a:path w="929" h="418" extrusionOk="0">
                  <a:moveTo>
                    <a:pt x="929" y="132"/>
                  </a:moveTo>
                  <a:cubicBezTo>
                    <a:pt x="643" y="227"/>
                    <a:pt x="345" y="334"/>
                    <a:pt x="48" y="418"/>
                  </a:cubicBezTo>
                  <a:cubicBezTo>
                    <a:pt x="36" y="370"/>
                    <a:pt x="12" y="346"/>
                    <a:pt x="0" y="299"/>
                  </a:cubicBezTo>
                  <a:cubicBezTo>
                    <a:pt x="286" y="191"/>
                    <a:pt x="584" y="108"/>
                    <a:pt x="869" y="1"/>
                  </a:cubicBezTo>
                  <a:cubicBezTo>
                    <a:pt x="893" y="49"/>
                    <a:pt x="905" y="96"/>
                    <a:pt x="929" y="13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4" name="Google Shape;10526;p40">
              <a:extLst>
                <a:ext uri="{FF2B5EF4-FFF2-40B4-BE49-F238E27FC236}">
                  <a16:creationId xmlns:a16="http://schemas.microsoft.com/office/drawing/2014/main" id="{A3980071-DE69-8387-A609-1095068AE5A7}"/>
                </a:ext>
              </a:extLst>
            </p:cNvPr>
            <p:cNvSpPr/>
            <p:nvPr/>
          </p:nvSpPr>
          <p:spPr>
            <a:xfrm>
              <a:off x="3042025" y="1742300"/>
              <a:ext cx="122675" cy="39325"/>
            </a:xfrm>
            <a:custGeom>
              <a:avLst/>
              <a:gdLst/>
              <a:ahLst/>
              <a:cxnLst/>
              <a:rect l="l" t="t" r="r" b="b"/>
              <a:pathLst>
                <a:path w="4907" h="1573" extrusionOk="0">
                  <a:moveTo>
                    <a:pt x="4871" y="1572"/>
                  </a:moveTo>
                  <a:cubicBezTo>
                    <a:pt x="3287" y="965"/>
                    <a:pt x="1537" y="941"/>
                    <a:pt x="1" y="1"/>
                  </a:cubicBezTo>
                  <a:cubicBezTo>
                    <a:pt x="1668" y="501"/>
                    <a:pt x="3287" y="977"/>
                    <a:pt x="4906" y="1477"/>
                  </a:cubicBezTo>
                  <a:cubicBezTo>
                    <a:pt x="4894" y="1513"/>
                    <a:pt x="4882" y="1549"/>
                    <a:pt x="4871" y="157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5" name="Google Shape;10527;p40">
              <a:extLst>
                <a:ext uri="{FF2B5EF4-FFF2-40B4-BE49-F238E27FC236}">
                  <a16:creationId xmlns:a16="http://schemas.microsoft.com/office/drawing/2014/main" id="{C9EC3C2A-CC43-896F-60E6-08C5662241CE}"/>
                </a:ext>
              </a:extLst>
            </p:cNvPr>
            <p:cNvSpPr/>
            <p:nvPr/>
          </p:nvSpPr>
          <p:spPr>
            <a:xfrm>
              <a:off x="3650450" y="1884000"/>
              <a:ext cx="76225" cy="27100"/>
            </a:xfrm>
            <a:custGeom>
              <a:avLst/>
              <a:gdLst/>
              <a:ahLst/>
              <a:cxnLst/>
              <a:rect l="l" t="t" r="r" b="b"/>
              <a:pathLst>
                <a:path w="3049" h="1084" extrusionOk="0">
                  <a:moveTo>
                    <a:pt x="3001" y="1084"/>
                  </a:moveTo>
                  <a:cubicBezTo>
                    <a:pt x="2001" y="774"/>
                    <a:pt x="1000" y="465"/>
                    <a:pt x="0" y="167"/>
                  </a:cubicBezTo>
                  <a:cubicBezTo>
                    <a:pt x="12" y="107"/>
                    <a:pt x="24" y="60"/>
                    <a:pt x="36" y="0"/>
                  </a:cubicBezTo>
                  <a:cubicBezTo>
                    <a:pt x="1072" y="250"/>
                    <a:pt x="2060" y="572"/>
                    <a:pt x="3048" y="929"/>
                  </a:cubicBezTo>
                  <a:cubicBezTo>
                    <a:pt x="3048" y="965"/>
                    <a:pt x="3036" y="1024"/>
                    <a:pt x="3001" y="108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6" name="Google Shape;10528;p40">
              <a:extLst>
                <a:ext uri="{FF2B5EF4-FFF2-40B4-BE49-F238E27FC236}">
                  <a16:creationId xmlns:a16="http://schemas.microsoft.com/office/drawing/2014/main" id="{E54D926A-8109-992B-AC9F-CB85D6788568}"/>
                </a:ext>
              </a:extLst>
            </p:cNvPr>
            <p:cNvSpPr/>
            <p:nvPr/>
          </p:nvSpPr>
          <p:spPr>
            <a:xfrm>
              <a:off x="3760575" y="1917025"/>
              <a:ext cx="95575" cy="28600"/>
            </a:xfrm>
            <a:custGeom>
              <a:avLst/>
              <a:gdLst/>
              <a:ahLst/>
              <a:cxnLst/>
              <a:rect l="l" t="t" r="r" b="b"/>
              <a:pathLst>
                <a:path w="3823" h="1144" extrusionOk="0">
                  <a:moveTo>
                    <a:pt x="1" y="1"/>
                  </a:moveTo>
                  <a:cubicBezTo>
                    <a:pt x="1298" y="358"/>
                    <a:pt x="2549" y="691"/>
                    <a:pt x="3822" y="1049"/>
                  </a:cubicBezTo>
                  <a:cubicBezTo>
                    <a:pt x="3382" y="1144"/>
                    <a:pt x="346" y="346"/>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7" name="Google Shape;10529;p40">
              <a:extLst>
                <a:ext uri="{FF2B5EF4-FFF2-40B4-BE49-F238E27FC236}">
                  <a16:creationId xmlns:a16="http://schemas.microsoft.com/office/drawing/2014/main" id="{F70A4A2F-F26F-5904-A251-5A020A53CC5D}"/>
                </a:ext>
              </a:extLst>
            </p:cNvPr>
            <p:cNvSpPr/>
            <p:nvPr/>
          </p:nvSpPr>
          <p:spPr>
            <a:xfrm>
              <a:off x="3183425" y="1769700"/>
              <a:ext cx="65800" cy="27700"/>
            </a:xfrm>
            <a:custGeom>
              <a:avLst/>
              <a:gdLst/>
              <a:ahLst/>
              <a:cxnLst/>
              <a:rect l="l" t="t" r="r" b="b"/>
              <a:pathLst>
                <a:path w="2632" h="1108" extrusionOk="0">
                  <a:moveTo>
                    <a:pt x="60" y="0"/>
                  </a:moveTo>
                  <a:cubicBezTo>
                    <a:pt x="929" y="334"/>
                    <a:pt x="1786" y="643"/>
                    <a:pt x="2632" y="977"/>
                  </a:cubicBezTo>
                  <a:lnTo>
                    <a:pt x="2596" y="1107"/>
                  </a:lnTo>
                  <a:cubicBezTo>
                    <a:pt x="1727" y="798"/>
                    <a:pt x="870" y="465"/>
                    <a:pt x="0" y="155"/>
                  </a:cubicBezTo>
                  <a:cubicBezTo>
                    <a:pt x="12" y="95"/>
                    <a:pt x="48" y="48"/>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8" name="Google Shape;10530;p40">
              <a:extLst>
                <a:ext uri="{FF2B5EF4-FFF2-40B4-BE49-F238E27FC236}">
                  <a16:creationId xmlns:a16="http://schemas.microsoft.com/office/drawing/2014/main" id="{53B99C39-DA41-A3CB-4FB4-D0F649218134}"/>
                </a:ext>
              </a:extLst>
            </p:cNvPr>
            <p:cNvSpPr/>
            <p:nvPr/>
          </p:nvSpPr>
          <p:spPr>
            <a:xfrm>
              <a:off x="3886775" y="1966750"/>
              <a:ext cx="63125" cy="20550"/>
            </a:xfrm>
            <a:custGeom>
              <a:avLst/>
              <a:gdLst/>
              <a:ahLst/>
              <a:cxnLst/>
              <a:rect l="l" t="t" r="r" b="b"/>
              <a:pathLst>
                <a:path w="2525" h="822" extrusionOk="0">
                  <a:moveTo>
                    <a:pt x="72" y="0"/>
                  </a:moveTo>
                  <a:cubicBezTo>
                    <a:pt x="894" y="238"/>
                    <a:pt x="1703" y="453"/>
                    <a:pt x="2525" y="691"/>
                  </a:cubicBezTo>
                  <a:lnTo>
                    <a:pt x="2477" y="822"/>
                  </a:lnTo>
                  <a:cubicBezTo>
                    <a:pt x="1668" y="607"/>
                    <a:pt x="834" y="369"/>
                    <a:pt x="1" y="143"/>
                  </a:cubicBezTo>
                  <a:cubicBezTo>
                    <a:pt x="25" y="95"/>
                    <a:pt x="37" y="36"/>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9" name="Google Shape;10531;p40">
              <a:extLst>
                <a:ext uri="{FF2B5EF4-FFF2-40B4-BE49-F238E27FC236}">
                  <a16:creationId xmlns:a16="http://schemas.microsoft.com/office/drawing/2014/main" id="{5D0AFF60-E30E-281A-D31D-E5CDDC40A693}"/>
                </a:ext>
              </a:extLst>
            </p:cNvPr>
            <p:cNvSpPr/>
            <p:nvPr/>
          </p:nvSpPr>
          <p:spPr>
            <a:xfrm>
              <a:off x="3761775" y="2019725"/>
              <a:ext cx="62525" cy="13125"/>
            </a:xfrm>
            <a:custGeom>
              <a:avLst/>
              <a:gdLst/>
              <a:ahLst/>
              <a:cxnLst/>
              <a:rect l="l" t="t" r="r" b="b"/>
              <a:pathLst>
                <a:path w="2501" h="525" extrusionOk="0">
                  <a:moveTo>
                    <a:pt x="2477" y="524"/>
                  </a:moveTo>
                  <a:cubicBezTo>
                    <a:pt x="1643" y="405"/>
                    <a:pt x="834" y="286"/>
                    <a:pt x="0" y="167"/>
                  </a:cubicBezTo>
                  <a:lnTo>
                    <a:pt x="0" y="84"/>
                  </a:lnTo>
                  <a:cubicBezTo>
                    <a:pt x="84" y="48"/>
                    <a:pt x="191" y="0"/>
                    <a:pt x="274" y="24"/>
                  </a:cubicBezTo>
                  <a:cubicBezTo>
                    <a:pt x="1024" y="143"/>
                    <a:pt x="1762" y="274"/>
                    <a:pt x="2501" y="393"/>
                  </a:cubicBezTo>
                  <a:cubicBezTo>
                    <a:pt x="2477" y="441"/>
                    <a:pt x="2477" y="477"/>
                    <a:pt x="2477" y="5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0" name="Google Shape;10532;p40">
              <a:extLst>
                <a:ext uri="{FF2B5EF4-FFF2-40B4-BE49-F238E27FC236}">
                  <a16:creationId xmlns:a16="http://schemas.microsoft.com/office/drawing/2014/main" id="{A17F0828-769B-3180-6AC6-CD89F7F80F41}"/>
                </a:ext>
              </a:extLst>
            </p:cNvPr>
            <p:cNvSpPr/>
            <p:nvPr/>
          </p:nvSpPr>
          <p:spPr>
            <a:xfrm>
              <a:off x="3857325" y="1977750"/>
              <a:ext cx="52400" cy="19375"/>
            </a:xfrm>
            <a:custGeom>
              <a:avLst/>
              <a:gdLst/>
              <a:ahLst/>
              <a:cxnLst/>
              <a:rect l="l" t="t" r="r" b="b"/>
              <a:pathLst>
                <a:path w="2096" h="775" extrusionOk="0">
                  <a:moveTo>
                    <a:pt x="0" y="1"/>
                  </a:moveTo>
                  <a:lnTo>
                    <a:pt x="2096" y="667"/>
                  </a:lnTo>
                  <a:cubicBezTo>
                    <a:pt x="2096" y="703"/>
                    <a:pt x="2084" y="751"/>
                    <a:pt x="2084" y="775"/>
                  </a:cubicBezTo>
                  <a:cubicBezTo>
                    <a:pt x="1988" y="775"/>
                    <a:pt x="1905" y="775"/>
                    <a:pt x="1834" y="763"/>
                  </a:cubicBezTo>
                  <a:cubicBezTo>
                    <a:pt x="1262" y="584"/>
                    <a:pt x="714" y="405"/>
                    <a:pt x="143" y="203"/>
                  </a:cubicBezTo>
                  <a:cubicBezTo>
                    <a:pt x="72" y="191"/>
                    <a:pt x="60" y="72"/>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1" name="Google Shape;10533;p40">
              <a:extLst>
                <a:ext uri="{FF2B5EF4-FFF2-40B4-BE49-F238E27FC236}">
                  <a16:creationId xmlns:a16="http://schemas.microsoft.com/office/drawing/2014/main" id="{B3C02493-E92B-76A1-893D-6CBDF8CC5872}"/>
                </a:ext>
              </a:extLst>
            </p:cNvPr>
            <p:cNvSpPr/>
            <p:nvPr/>
          </p:nvSpPr>
          <p:spPr>
            <a:xfrm>
              <a:off x="3102750" y="2242675"/>
              <a:ext cx="64325" cy="8950"/>
            </a:xfrm>
            <a:custGeom>
              <a:avLst/>
              <a:gdLst/>
              <a:ahLst/>
              <a:cxnLst/>
              <a:rect l="l" t="t" r="r" b="b"/>
              <a:pathLst>
                <a:path w="2573" h="358" extrusionOk="0">
                  <a:moveTo>
                    <a:pt x="2573" y="226"/>
                  </a:moveTo>
                  <a:cubicBezTo>
                    <a:pt x="1691" y="357"/>
                    <a:pt x="846" y="215"/>
                    <a:pt x="1" y="119"/>
                  </a:cubicBezTo>
                  <a:cubicBezTo>
                    <a:pt x="1" y="72"/>
                    <a:pt x="1" y="48"/>
                    <a:pt x="13" y="0"/>
                  </a:cubicBezTo>
                  <a:cubicBezTo>
                    <a:pt x="858" y="72"/>
                    <a:pt x="1715" y="155"/>
                    <a:pt x="2573" y="22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2" name="Google Shape;10534;p40">
              <a:extLst>
                <a:ext uri="{FF2B5EF4-FFF2-40B4-BE49-F238E27FC236}">
                  <a16:creationId xmlns:a16="http://schemas.microsoft.com/office/drawing/2014/main" id="{DFA44678-8D12-E00D-48F9-077882F9E121}"/>
                </a:ext>
              </a:extLst>
            </p:cNvPr>
            <p:cNvSpPr/>
            <p:nvPr/>
          </p:nvSpPr>
          <p:spPr>
            <a:xfrm>
              <a:off x="3883800" y="1945600"/>
              <a:ext cx="76225" cy="19975"/>
            </a:xfrm>
            <a:custGeom>
              <a:avLst/>
              <a:gdLst/>
              <a:ahLst/>
              <a:cxnLst/>
              <a:rect l="l" t="t" r="r" b="b"/>
              <a:pathLst>
                <a:path w="3049" h="799" extrusionOk="0">
                  <a:moveTo>
                    <a:pt x="60" y="1"/>
                  </a:moveTo>
                  <a:cubicBezTo>
                    <a:pt x="1049" y="227"/>
                    <a:pt x="2049" y="465"/>
                    <a:pt x="3049" y="691"/>
                  </a:cubicBezTo>
                  <a:cubicBezTo>
                    <a:pt x="3037" y="727"/>
                    <a:pt x="3037" y="763"/>
                    <a:pt x="3013" y="799"/>
                  </a:cubicBezTo>
                  <a:cubicBezTo>
                    <a:pt x="2001" y="572"/>
                    <a:pt x="1013" y="334"/>
                    <a:pt x="1" y="108"/>
                  </a:cubicBezTo>
                  <a:cubicBezTo>
                    <a:pt x="25" y="84"/>
                    <a:pt x="36" y="37"/>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3" name="Google Shape;10535;p40">
              <a:extLst>
                <a:ext uri="{FF2B5EF4-FFF2-40B4-BE49-F238E27FC236}">
                  <a16:creationId xmlns:a16="http://schemas.microsoft.com/office/drawing/2014/main" id="{E4E97F79-55C4-3A84-FE5D-4D14B3A99C6B}"/>
                </a:ext>
              </a:extLst>
            </p:cNvPr>
            <p:cNvSpPr/>
            <p:nvPr/>
          </p:nvSpPr>
          <p:spPr>
            <a:xfrm>
              <a:off x="3598950" y="1875075"/>
              <a:ext cx="45875" cy="20250"/>
            </a:xfrm>
            <a:custGeom>
              <a:avLst/>
              <a:gdLst/>
              <a:ahLst/>
              <a:cxnLst/>
              <a:rect l="l" t="t" r="r" b="b"/>
              <a:pathLst>
                <a:path w="1835" h="810" extrusionOk="0">
                  <a:moveTo>
                    <a:pt x="1775" y="810"/>
                  </a:moveTo>
                  <a:cubicBezTo>
                    <a:pt x="1179" y="583"/>
                    <a:pt x="584" y="369"/>
                    <a:pt x="0" y="155"/>
                  </a:cubicBezTo>
                  <a:cubicBezTo>
                    <a:pt x="24" y="107"/>
                    <a:pt x="36" y="48"/>
                    <a:pt x="60" y="0"/>
                  </a:cubicBezTo>
                  <a:cubicBezTo>
                    <a:pt x="655" y="226"/>
                    <a:pt x="1251" y="452"/>
                    <a:pt x="1834" y="667"/>
                  </a:cubicBezTo>
                  <a:cubicBezTo>
                    <a:pt x="1810" y="702"/>
                    <a:pt x="1786" y="762"/>
                    <a:pt x="1775" y="81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4" name="Google Shape;10536;p40">
              <a:extLst>
                <a:ext uri="{FF2B5EF4-FFF2-40B4-BE49-F238E27FC236}">
                  <a16:creationId xmlns:a16="http://schemas.microsoft.com/office/drawing/2014/main" id="{ABC9647A-221D-D174-8B0E-0FE2A8303EE7}"/>
                </a:ext>
              </a:extLst>
            </p:cNvPr>
            <p:cNvSpPr/>
            <p:nvPr/>
          </p:nvSpPr>
          <p:spPr>
            <a:xfrm>
              <a:off x="3839150" y="1988175"/>
              <a:ext cx="41700" cy="19075"/>
            </a:xfrm>
            <a:custGeom>
              <a:avLst/>
              <a:gdLst/>
              <a:ahLst/>
              <a:cxnLst/>
              <a:rect l="l" t="t" r="r" b="b"/>
              <a:pathLst>
                <a:path w="1668" h="763" extrusionOk="0">
                  <a:moveTo>
                    <a:pt x="1620" y="762"/>
                  </a:moveTo>
                  <a:cubicBezTo>
                    <a:pt x="1084" y="560"/>
                    <a:pt x="549" y="358"/>
                    <a:pt x="1" y="143"/>
                  </a:cubicBezTo>
                  <a:cubicBezTo>
                    <a:pt x="13" y="108"/>
                    <a:pt x="37" y="48"/>
                    <a:pt x="60" y="0"/>
                  </a:cubicBezTo>
                  <a:cubicBezTo>
                    <a:pt x="596" y="203"/>
                    <a:pt x="1132" y="405"/>
                    <a:pt x="1668" y="608"/>
                  </a:cubicBezTo>
                  <a:cubicBezTo>
                    <a:pt x="1644" y="655"/>
                    <a:pt x="1632" y="715"/>
                    <a:pt x="1620" y="76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5" name="Google Shape;10537;p40">
              <a:extLst>
                <a:ext uri="{FF2B5EF4-FFF2-40B4-BE49-F238E27FC236}">
                  <a16:creationId xmlns:a16="http://schemas.microsoft.com/office/drawing/2014/main" id="{35F5AB7D-8BC3-9A60-7A8B-3181A159F808}"/>
                </a:ext>
              </a:extLst>
            </p:cNvPr>
            <p:cNvSpPr/>
            <p:nvPr/>
          </p:nvSpPr>
          <p:spPr>
            <a:xfrm>
              <a:off x="3136975" y="2225100"/>
              <a:ext cx="62550" cy="11050"/>
            </a:xfrm>
            <a:custGeom>
              <a:avLst/>
              <a:gdLst/>
              <a:ahLst/>
              <a:cxnLst/>
              <a:rect l="l" t="t" r="r" b="b"/>
              <a:pathLst>
                <a:path w="2502" h="442" extrusionOk="0">
                  <a:moveTo>
                    <a:pt x="1" y="1"/>
                  </a:moveTo>
                  <a:lnTo>
                    <a:pt x="2501" y="406"/>
                  </a:lnTo>
                  <a:lnTo>
                    <a:pt x="2501" y="441"/>
                  </a:lnTo>
                  <a:cubicBezTo>
                    <a:pt x="2227" y="417"/>
                    <a:pt x="1977" y="406"/>
                    <a:pt x="1715" y="382"/>
                  </a:cubicBezTo>
                  <a:cubicBezTo>
                    <a:pt x="1239" y="322"/>
                    <a:pt x="739" y="239"/>
                    <a:pt x="263" y="156"/>
                  </a:cubicBezTo>
                  <a:cubicBezTo>
                    <a:pt x="180" y="144"/>
                    <a:pt x="84" y="48"/>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6" name="Google Shape;10538;p40">
              <a:extLst>
                <a:ext uri="{FF2B5EF4-FFF2-40B4-BE49-F238E27FC236}">
                  <a16:creationId xmlns:a16="http://schemas.microsoft.com/office/drawing/2014/main" id="{E084C318-9F93-1CE5-C1CF-9D00D942A60A}"/>
                </a:ext>
              </a:extLst>
            </p:cNvPr>
            <p:cNvSpPr/>
            <p:nvPr/>
          </p:nvSpPr>
          <p:spPr>
            <a:xfrm>
              <a:off x="3202775" y="2211425"/>
              <a:ext cx="50325" cy="4475"/>
            </a:xfrm>
            <a:custGeom>
              <a:avLst/>
              <a:gdLst/>
              <a:ahLst/>
              <a:cxnLst/>
              <a:rect l="l" t="t" r="r" b="b"/>
              <a:pathLst>
                <a:path w="2013" h="179" extrusionOk="0">
                  <a:moveTo>
                    <a:pt x="2012" y="119"/>
                  </a:moveTo>
                  <a:cubicBezTo>
                    <a:pt x="1905" y="131"/>
                    <a:pt x="1786" y="179"/>
                    <a:pt x="1679" y="179"/>
                  </a:cubicBezTo>
                  <a:cubicBezTo>
                    <a:pt x="1119" y="155"/>
                    <a:pt x="548" y="119"/>
                    <a:pt x="0" y="95"/>
                  </a:cubicBezTo>
                  <a:lnTo>
                    <a:pt x="0" y="0"/>
                  </a:lnTo>
                  <a:cubicBezTo>
                    <a:pt x="667" y="24"/>
                    <a:pt x="1322" y="71"/>
                    <a:pt x="2001" y="107"/>
                  </a:cubicBezTo>
                  <a:cubicBezTo>
                    <a:pt x="2001" y="107"/>
                    <a:pt x="2012" y="107"/>
                    <a:pt x="2012" y="11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7" name="Google Shape;10539;p40">
              <a:extLst>
                <a:ext uri="{FF2B5EF4-FFF2-40B4-BE49-F238E27FC236}">
                  <a16:creationId xmlns:a16="http://schemas.microsoft.com/office/drawing/2014/main" id="{24E40013-042A-1165-2FB5-3E6B8BEF3218}"/>
                </a:ext>
              </a:extLst>
            </p:cNvPr>
            <p:cNvSpPr/>
            <p:nvPr/>
          </p:nvSpPr>
          <p:spPr>
            <a:xfrm>
              <a:off x="2551800" y="2577225"/>
              <a:ext cx="155400" cy="61650"/>
            </a:xfrm>
            <a:custGeom>
              <a:avLst/>
              <a:gdLst/>
              <a:ahLst/>
              <a:cxnLst/>
              <a:rect l="l" t="t" r="r" b="b"/>
              <a:pathLst>
                <a:path w="6216" h="2466" extrusionOk="0">
                  <a:moveTo>
                    <a:pt x="6156" y="2465"/>
                  </a:moveTo>
                  <a:lnTo>
                    <a:pt x="0" y="108"/>
                  </a:lnTo>
                  <a:cubicBezTo>
                    <a:pt x="12" y="72"/>
                    <a:pt x="24" y="25"/>
                    <a:pt x="36" y="1"/>
                  </a:cubicBezTo>
                  <a:cubicBezTo>
                    <a:pt x="2143" y="668"/>
                    <a:pt x="4167" y="1537"/>
                    <a:pt x="6215" y="2311"/>
                  </a:cubicBezTo>
                  <a:cubicBezTo>
                    <a:pt x="6203" y="2370"/>
                    <a:pt x="6168" y="2430"/>
                    <a:pt x="6156" y="246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8" name="Google Shape;10540;p40">
              <a:extLst>
                <a:ext uri="{FF2B5EF4-FFF2-40B4-BE49-F238E27FC236}">
                  <a16:creationId xmlns:a16="http://schemas.microsoft.com/office/drawing/2014/main" id="{8A6D9EB0-10E0-4D65-990D-4226CBC3DA7F}"/>
                </a:ext>
              </a:extLst>
            </p:cNvPr>
            <p:cNvSpPr/>
            <p:nvPr/>
          </p:nvSpPr>
          <p:spPr>
            <a:xfrm>
              <a:off x="2625625" y="2571275"/>
              <a:ext cx="100625" cy="38725"/>
            </a:xfrm>
            <a:custGeom>
              <a:avLst/>
              <a:gdLst/>
              <a:ahLst/>
              <a:cxnLst/>
              <a:rect l="l" t="t" r="r" b="b"/>
              <a:pathLst>
                <a:path w="4025" h="1549" extrusionOk="0">
                  <a:moveTo>
                    <a:pt x="60" y="1"/>
                  </a:moveTo>
                  <a:cubicBezTo>
                    <a:pt x="1393" y="477"/>
                    <a:pt x="2703" y="965"/>
                    <a:pt x="4024" y="1441"/>
                  </a:cubicBezTo>
                  <a:cubicBezTo>
                    <a:pt x="4024" y="1477"/>
                    <a:pt x="4012" y="1501"/>
                    <a:pt x="4012" y="1548"/>
                  </a:cubicBezTo>
                  <a:cubicBezTo>
                    <a:pt x="3846" y="1513"/>
                    <a:pt x="3679" y="1513"/>
                    <a:pt x="3536" y="1477"/>
                  </a:cubicBezTo>
                  <a:cubicBezTo>
                    <a:pt x="2417" y="1072"/>
                    <a:pt x="1298" y="656"/>
                    <a:pt x="179" y="239"/>
                  </a:cubicBezTo>
                  <a:cubicBezTo>
                    <a:pt x="119" y="203"/>
                    <a:pt x="60" y="144"/>
                    <a:pt x="0" y="120"/>
                  </a:cubicBezTo>
                  <a:cubicBezTo>
                    <a:pt x="36" y="72"/>
                    <a:pt x="48"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9" name="Google Shape;10541;p40">
              <a:extLst>
                <a:ext uri="{FF2B5EF4-FFF2-40B4-BE49-F238E27FC236}">
                  <a16:creationId xmlns:a16="http://schemas.microsoft.com/office/drawing/2014/main" id="{3365A933-0D50-6DED-17D7-B5B9D87711CC}"/>
                </a:ext>
              </a:extLst>
            </p:cNvPr>
            <p:cNvSpPr/>
            <p:nvPr/>
          </p:nvSpPr>
          <p:spPr>
            <a:xfrm>
              <a:off x="2482750" y="2609975"/>
              <a:ext cx="91400" cy="42875"/>
            </a:xfrm>
            <a:custGeom>
              <a:avLst/>
              <a:gdLst/>
              <a:ahLst/>
              <a:cxnLst/>
              <a:rect l="l" t="t" r="r" b="b"/>
              <a:pathLst>
                <a:path w="3656" h="1715" extrusionOk="0">
                  <a:moveTo>
                    <a:pt x="60" y="0"/>
                  </a:moveTo>
                  <a:cubicBezTo>
                    <a:pt x="1250" y="524"/>
                    <a:pt x="2465" y="1060"/>
                    <a:pt x="3655" y="1572"/>
                  </a:cubicBezTo>
                  <a:cubicBezTo>
                    <a:pt x="3631" y="1620"/>
                    <a:pt x="3608" y="1667"/>
                    <a:pt x="3596" y="1715"/>
                  </a:cubicBezTo>
                  <a:cubicBezTo>
                    <a:pt x="2381" y="1215"/>
                    <a:pt x="1167" y="715"/>
                    <a:pt x="0" y="120"/>
                  </a:cubicBezTo>
                  <a:cubicBezTo>
                    <a:pt x="36" y="72"/>
                    <a:pt x="48" y="48"/>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0" name="Google Shape;10542;p40">
              <a:extLst>
                <a:ext uri="{FF2B5EF4-FFF2-40B4-BE49-F238E27FC236}">
                  <a16:creationId xmlns:a16="http://schemas.microsoft.com/office/drawing/2014/main" id="{25775FF2-7130-E52F-1F7B-B27135060A13}"/>
                </a:ext>
              </a:extLst>
            </p:cNvPr>
            <p:cNvSpPr/>
            <p:nvPr/>
          </p:nvSpPr>
          <p:spPr>
            <a:xfrm>
              <a:off x="2452675" y="2613550"/>
              <a:ext cx="89625" cy="44075"/>
            </a:xfrm>
            <a:custGeom>
              <a:avLst/>
              <a:gdLst/>
              <a:ahLst/>
              <a:cxnLst/>
              <a:rect l="l" t="t" r="r" b="b"/>
              <a:pathLst>
                <a:path w="3585" h="1763" extrusionOk="0">
                  <a:moveTo>
                    <a:pt x="3525" y="1762"/>
                  </a:moveTo>
                  <a:lnTo>
                    <a:pt x="1" y="155"/>
                  </a:lnTo>
                  <a:cubicBezTo>
                    <a:pt x="12" y="108"/>
                    <a:pt x="48" y="60"/>
                    <a:pt x="60" y="0"/>
                  </a:cubicBezTo>
                  <a:cubicBezTo>
                    <a:pt x="1239" y="536"/>
                    <a:pt x="2406" y="1060"/>
                    <a:pt x="3584" y="1596"/>
                  </a:cubicBezTo>
                  <a:cubicBezTo>
                    <a:pt x="3572" y="1667"/>
                    <a:pt x="3560" y="1715"/>
                    <a:pt x="3525" y="176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1" name="Google Shape;10543;p40">
              <a:extLst>
                <a:ext uri="{FF2B5EF4-FFF2-40B4-BE49-F238E27FC236}">
                  <a16:creationId xmlns:a16="http://schemas.microsoft.com/office/drawing/2014/main" id="{21EEF5EE-4A58-20F7-F924-32672A116E89}"/>
                </a:ext>
              </a:extLst>
            </p:cNvPr>
            <p:cNvSpPr/>
            <p:nvPr/>
          </p:nvSpPr>
          <p:spPr>
            <a:xfrm>
              <a:off x="2568750" y="2596575"/>
              <a:ext cx="95575" cy="39925"/>
            </a:xfrm>
            <a:custGeom>
              <a:avLst/>
              <a:gdLst/>
              <a:ahLst/>
              <a:cxnLst/>
              <a:rect l="l" t="t" r="r" b="b"/>
              <a:pathLst>
                <a:path w="3823" h="1597" extrusionOk="0">
                  <a:moveTo>
                    <a:pt x="3799" y="1596"/>
                  </a:moveTo>
                  <a:cubicBezTo>
                    <a:pt x="2489" y="1203"/>
                    <a:pt x="1251" y="644"/>
                    <a:pt x="1" y="108"/>
                  </a:cubicBezTo>
                  <a:cubicBezTo>
                    <a:pt x="13" y="72"/>
                    <a:pt x="37" y="25"/>
                    <a:pt x="49" y="1"/>
                  </a:cubicBezTo>
                  <a:cubicBezTo>
                    <a:pt x="1311" y="489"/>
                    <a:pt x="2561" y="1001"/>
                    <a:pt x="3823" y="1489"/>
                  </a:cubicBezTo>
                  <a:cubicBezTo>
                    <a:pt x="3811" y="1537"/>
                    <a:pt x="3811" y="1560"/>
                    <a:pt x="3799" y="15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2" name="Google Shape;10544;p40">
              <a:extLst>
                <a:ext uri="{FF2B5EF4-FFF2-40B4-BE49-F238E27FC236}">
                  <a16:creationId xmlns:a16="http://schemas.microsoft.com/office/drawing/2014/main" id="{BD78CFDE-F405-C284-2240-C55F2EC1902F}"/>
                </a:ext>
              </a:extLst>
            </p:cNvPr>
            <p:cNvSpPr/>
            <p:nvPr/>
          </p:nvSpPr>
          <p:spPr>
            <a:xfrm>
              <a:off x="2611925" y="2580500"/>
              <a:ext cx="57775" cy="29500"/>
            </a:xfrm>
            <a:custGeom>
              <a:avLst/>
              <a:gdLst/>
              <a:ahLst/>
              <a:cxnLst/>
              <a:rect l="l" t="t" r="r" b="b"/>
              <a:pathLst>
                <a:path w="2311" h="1180" extrusionOk="0">
                  <a:moveTo>
                    <a:pt x="2251" y="1179"/>
                  </a:moveTo>
                  <a:cubicBezTo>
                    <a:pt x="1501" y="834"/>
                    <a:pt x="762" y="489"/>
                    <a:pt x="0" y="156"/>
                  </a:cubicBezTo>
                  <a:cubicBezTo>
                    <a:pt x="36" y="108"/>
                    <a:pt x="48" y="48"/>
                    <a:pt x="72" y="1"/>
                  </a:cubicBezTo>
                  <a:cubicBezTo>
                    <a:pt x="822" y="346"/>
                    <a:pt x="1560" y="703"/>
                    <a:pt x="2310" y="1049"/>
                  </a:cubicBezTo>
                  <a:cubicBezTo>
                    <a:pt x="2274" y="1084"/>
                    <a:pt x="2263" y="1132"/>
                    <a:pt x="2251" y="117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3" name="Google Shape;10545;p40">
              <a:extLst>
                <a:ext uri="{FF2B5EF4-FFF2-40B4-BE49-F238E27FC236}">
                  <a16:creationId xmlns:a16="http://schemas.microsoft.com/office/drawing/2014/main" id="{7FFC4D7B-1BA3-EF36-52E8-267438FCF5E4}"/>
                </a:ext>
              </a:extLst>
            </p:cNvPr>
            <p:cNvSpPr/>
            <p:nvPr/>
          </p:nvSpPr>
          <p:spPr>
            <a:xfrm>
              <a:off x="2394625" y="2662075"/>
              <a:ext cx="47650" cy="26800"/>
            </a:xfrm>
            <a:custGeom>
              <a:avLst/>
              <a:gdLst/>
              <a:ahLst/>
              <a:cxnLst/>
              <a:rect l="l" t="t" r="r" b="b"/>
              <a:pathLst>
                <a:path w="1906" h="1072" extrusionOk="0">
                  <a:moveTo>
                    <a:pt x="1834" y="1072"/>
                  </a:moveTo>
                  <a:lnTo>
                    <a:pt x="1" y="131"/>
                  </a:lnTo>
                  <a:cubicBezTo>
                    <a:pt x="37" y="83"/>
                    <a:pt x="48" y="48"/>
                    <a:pt x="72" y="0"/>
                  </a:cubicBezTo>
                  <a:lnTo>
                    <a:pt x="1906" y="941"/>
                  </a:lnTo>
                  <a:cubicBezTo>
                    <a:pt x="1882" y="976"/>
                    <a:pt x="1846" y="1024"/>
                    <a:pt x="1834" y="107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4" name="Google Shape;10546;p40">
              <a:extLst>
                <a:ext uri="{FF2B5EF4-FFF2-40B4-BE49-F238E27FC236}">
                  <a16:creationId xmlns:a16="http://schemas.microsoft.com/office/drawing/2014/main" id="{4F250012-0241-71D8-5036-C585A644F47E}"/>
                </a:ext>
              </a:extLst>
            </p:cNvPr>
            <p:cNvSpPr/>
            <p:nvPr/>
          </p:nvSpPr>
          <p:spPr>
            <a:xfrm>
              <a:off x="2394625" y="2647475"/>
              <a:ext cx="47350" cy="26825"/>
            </a:xfrm>
            <a:custGeom>
              <a:avLst/>
              <a:gdLst/>
              <a:ahLst/>
              <a:cxnLst/>
              <a:rect l="l" t="t" r="r" b="b"/>
              <a:pathLst>
                <a:path w="1894" h="1073" extrusionOk="0">
                  <a:moveTo>
                    <a:pt x="72" y="1"/>
                  </a:moveTo>
                  <a:cubicBezTo>
                    <a:pt x="691" y="310"/>
                    <a:pt x="1299" y="644"/>
                    <a:pt x="1894" y="953"/>
                  </a:cubicBezTo>
                  <a:cubicBezTo>
                    <a:pt x="1882" y="1001"/>
                    <a:pt x="1846" y="1048"/>
                    <a:pt x="1834" y="1072"/>
                  </a:cubicBezTo>
                  <a:cubicBezTo>
                    <a:pt x="1227" y="763"/>
                    <a:pt x="608" y="453"/>
                    <a:pt x="1" y="120"/>
                  </a:cubicBezTo>
                  <a:cubicBezTo>
                    <a:pt x="25" y="96"/>
                    <a:pt x="60" y="48"/>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5" name="Google Shape;10547;p40">
              <a:extLst>
                <a:ext uri="{FF2B5EF4-FFF2-40B4-BE49-F238E27FC236}">
                  <a16:creationId xmlns:a16="http://schemas.microsoft.com/office/drawing/2014/main" id="{19F05A7A-9F0A-F0EC-C90A-98A2CA103E9A}"/>
                </a:ext>
              </a:extLst>
            </p:cNvPr>
            <p:cNvSpPr/>
            <p:nvPr/>
          </p:nvSpPr>
          <p:spPr>
            <a:xfrm>
              <a:off x="2520850" y="2670700"/>
              <a:ext cx="40500" cy="20550"/>
            </a:xfrm>
            <a:custGeom>
              <a:avLst/>
              <a:gdLst/>
              <a:ahLst/>
              <a:cxnLst/>
              <a:rect l="l" t="t" r="r" b="b"/>
              <a:pathLst>
                <a:path w="1620" h="822" extrusionOk="0">
                  <a:moveTo>
                    <a:pt x="60" y="0"/>
                  </a:moveTo>
                  <a:cubicBezTo>
                    <a:pt x="583" y="238"/>
                    <a:pt x="1095" y="453"/>
                    <a:pt x="1619" y="691"/>
                  </a:cubicBezTo>
                  <a:cubicBezTo>
                    <a:pt x="1607" y="739"/>
                    <a:pt x="1572" y="786"/>
                    <a:pt x="1560" y="822"/>
                  </a:cubicBezTo>
                  <a:cubicBezTo>
                    <a:pt x="1036" y="584"/>
                    <a:pt x="524" y="358"/>
                    <a:pt x="0" y="131"/>
                  </a:cubicBezTo>
                  <a:cubicBezTo>
                    <a:pt x="24" y="84"/>
                    <a:pt x="36"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6" name="Google Shape;10548;p40">
              <a:extLst>
                <a:ext uri="{FF2B5EF4-FFF2-40B4-BE49-F238E27FC236}">
                  <a16:creationId xmlns:a16="http://schemas.microsoft.com/office/drawing/2014/main" id="{30F47118-AEF6-09BE-73BF-F6115E23D4F0}"/>
                </a:ext>
              </a:extLst>
            </p:cNvPr>
            <p:cNvSpPr/>
            <p:nvPr/>
          </p:nvSpPr>
          <p:spPr>
            <a:xfrm>
              <a:off x="2431250" y="2592700"/>
              <a:ext cx="32475" cy="14925"/>
            </a:xfrm>
            <a:custGeom>
              <a:avLst/>
              <a:gdLst/>
              <a:ahLst/>
              <a:cxnLst/>
              <a:rect l="l" t="t" r="r" b="b"/>
              <a:pathLst>
                <a:path w="1299" h="597" extrusionOk="0">
                  <a:moveTo>
                    <a:pt x="48" y="1"/>
                  </a:moveTo>
                  <a:cubicBezTo>
                    <a:pt x="465" y="156"/>
                    <a:pt x="893" y="287"/>
                    <a:pt x="1298" y="441"/>
                  </a:cubicBezTo>
                  <a:cubicBezTo>
                    <a:pt x="1286" y="501"/>
                    <a:pt x="1274" y="537"/>
                    <a:pt x="1239" y="596"/>
                  </a:cubicBezTo>
                  <a:cubicBezTo>
                    <a:pt x="834" y="465"/>
                    <a:pt x="405" y="322"/>
                    <a:pt x="0" y="180"/>
                  </a:cubicBezTo>
                  <a:cubicBezTo>
                    <a:pt x="24" y="108"/>
                    <a:pt x="36" y="49"/>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7" name="Google Shape;10549;p40">
              <a:extLst>
                <a:ext uri="{FF2B5EF4-FFF2-40B4-BE49-F238E27FC236}">
                  <a16:creationId xmlns:a16="http://schemas.microsoft.com/office/drawing/2014/main" id="{B954EC95-D7CC-47CE-9D52-5352A0A7B8C0}"/>
                </a:ext>
              </a:extLst>
            </p:cNvPr>
            <p:cNvSpPr/>
            <p:nvPr/>
          </p:nvSpPr>
          <p:spPr>
            <a:xfrm>
              <a:off x="2578000" y="2660275"/>
              <a:ext cx="32750" cy="17000"/>
            </a:xfrm>
            <a:custGeom>
              <a:avLst/>
              <a:gdLst/>
              <a:ahLst/>
              <a:cxnLst/>
              <a:rect l="l" t="t" r="r" b="b"/>
              <a:pathLst>
                <a:path w="1310" h="680" extrusionOk="0">
                  <a:moveTo>
                    <a:pt x="1274" y="679"/>
                  </a:moveTo>
                  <a:cubicBezTo>
                    <a:pt x="857" y="489"/>
                    <a:pt x="417" y="310"/>
                    <a:pt x="0" y="120"/>
                  </a:cubicBezTo>
                  <a:cubicBezTo>
                    <a:pt x="24" y="72"/>
                    <a:pt x="36" y="36"/>
                    <a:pt x="48" y="1"/>
                  </a:cubicBezTo>
                  <a:cubicBezTo>
                    <a:pt x="476" y="155"/>
                    <a:pt x="893" y="346"/>
                    <a:pt x="1310" y="560"/>
                  </a:cubicBezTo>
                  <a:cubicBezTo>
                    <a:pt x="1298" y="608"/>
                    <a:pt x="1286" y="632"/>
                    <a:pt x="1274" y="67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8" name="Google Shape;10550;p40">
              <a:extLst>
                <a:ext uri="{FF2B5EF4-FFF2-40B4-BE49-F238E27FC236}">
                  <a16:creationId xmlns:a16="http://schemas.microsoft.com/office/drawing/2014/main" id="{EA471921-64C9-7AA2-E8BE-1499AB5095FC}"/>
                </a:ext>
              </a:extLst>
            </p:cNvPr>
            <p:cNvSpPr/>
            <p:nvPr/>
          </p:nvSpPr>
          <p:spPr>
            <a:xfrm>
              <a:off x="2215450" y="2123600"/>
              <a:ext cx="94675" cy="47350"/>
            </a:xfrm>
            <a:custGeom>
              <a:avLst/>
              <a:gdLst/>
              <a:ahLst/>
              <a:cxnLst/>
              <a:rect l="l" t="t" r="r" b="b"/>
              <a:pathLst>
                <a:path w="3787" h="1894" extrusionOk="0">
                  <a:moveTo>
                    <a:pt x="3703" y="1894"/>
                  </a:moveTo>
                  <a:cubicBezTo>
                    <a:pt x="2429" y="1370"/>
                    <a:pt x="1167" y="834"/>
                    <a:pt x="0" y="132"/>
                  </a:cubicBezTo>
                  <a:cubicBezTo>
                    <a:pt x="12" y="84"/>
                    <a:pt x="36" y="48"/>
                    <a:pt x="48" y="1"/>
                  </a:cubicBezTo>
                  <a:cubicBezTo>
                    <a:pt x="1298" y="572"/>
                    <a:pt x="2536" y="1132"/>
                    <a:pt x="3786" y="1703"/>
                  </a:cubicBezTo>
                  <a:cubicBezTo>
                    <a:pt x="3751" y="1763"/>
                    <a:pt x="3715" y="1834"/>
                    <a:pt x="3703" y="189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9" name="Google Shape;10551;p40">
              <a:extLst>
                <a:ext uri="{FF2B5EF4-FFF2-40B4-BE49-F238E27FC236}">
                  <a16:creationId xmlns:a16="http://schemas.microsoft.com/office/drawing/2014/main" id="{3D056622-2A61-9E42-9ED4-C11C5C34A3F8}"/>
                </a:ext>
              </a:extLst>
            </p:cNvPr>
            <p:cNvSpPr/>
            <p:nvPr/>
          </p:nvSpPr>
          <p:spPr>
            <a:xfrm>
              <a:off x="2121675" y="2104250"/>
              <a:ext cx="124450" cy="61050"/>
            </a:xfrm>
            <a:custGeom>
              <a:avLst/>
              <a:gdLst/>
              <a:ahLst/>
              <a:cxnLst/>
              <a:rect l="l" t="t" r="r" b="b"/>
              <a:pathLst>
                <a:path w="4978" h="2442" extrusionOk="0">
                  <a:moveTo>
                    <a:pt x="4942" y="2442"/>
                  </a:moveTo>
                  <a:cubicBezTo>
                    <a:pt x="3299" y="1656"/>
                    <a:pt x="1680" y="846"/>
                    <a:pt x="1" y="37"/>
                  </a:cubicBezTo>
                  <a:cubicBezTo>
                    <a:pt x="334" y="1"/>
                    <a:pt x="4561" y="2001"/>
                    <a:pt x="4978" y="2358"/>
                  </a:cubicBezTo>
                  <a:cubicBezTo>
                    <a:pt x="4954" y="2382"/>
                    <a:pt x="4954" y="2418"/>
                    <a:pt x="4942" y="244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0" name="Google Shape;10552;p40">
              <a:extLst>
                <a:ext uri="{FF2B5EF4-FFF2-40B4-BE49-F238E27FC236}">
                  <a16:creationId xmlns:a16="http://schemas.microsoft.com/office/drawing/2014/main" id="{0022C8FE-5CB9-C957-5FFA-10DE97F0B384}"/>
                </a:ext>
              </a:extLst>
            </p:cNvPr>
            <p:cNvSpPr/>
            <p:nvPr/>
          </p:nvSpPr>
          <p:spPr>
            <a:xfrm>
              <a:off x="2024050" y="2053650"/>
              <a:ext cx="87525" cy="43200"/>
            </a:xfrm>
            <a:custGeom>
              <a:avLst/>
              <a:gdLst/>
              <a:ahLst/>
              <a:cxnLst/>
              <a:rect l="l" t="t" r="r" b="b"/>
              <a:pathLst>
                <a:path w="3501" h="1728" extrusionOk="0">
                  <a:moveTo>
                    <a:pt x="60" y="1"/>
                  </a:moveTo>
                  <a:lnTo>
                    <a:pt x="3501" y="1560"/>
                  </a:lnTo>
                  <a:cubicBezTo>
                    <a:pt x="3465" y="1620"/>
                    <a:pt x="3453" y="1668"/>
                    <a:pt x="3430" y="1727"/>
                  </a:cubicBezTo>
                  <a:cubicBezTo>
                    <a:pt x="2275" y="1203"/>
                    <a:pt x="1132" y="667"/>
                    <a:pt x="1" y="144"/>
                  </a:cubicBezTo>
                  <a:cubicBezTo>
                    <a:pt x="12" y="96"/>
                    <a:pt x="36"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1" name="Google Shape;10553;p40">
              <a:extLst>
                <a:ext uri="{FF2B5EF4-FFF2-40B4-BE49-F238E27FC236}">
                  <a16:creationId xmlns:a16="http://schemas.microsoft.com/office/drawing/2014/main" id="{2434C4AE-C40A-D004-834B-F78CE646BF85}"/>
                </a:ext>
              </a:extLst>
            </p:cNvPr>
            <p:cNvSpPr/>
            <p:nvPr/>
          </p:nvSpPr>
          <p:spPr>
            <a:xfrm>
              <a:off x="2027925" y="2071225"/>
              <a:ext cx="81275" cy="42875"/>
            </a:xfrm>
            <a:custGeom>
              <a:avLst/>
              <a:gdLst/>
              <a:ahLst/>
              <a:cxnLst/>
              <a:rect l="l" t="t" r="r" b="b"/>
              <a:pathLst>
                <a:path w="3251" h="1715" extrusionOk="0">
                  <a:moveTo>
                    <a:pt x="72" y="0"/>
                  </a:moveTo>
                  <a:cubicBezTo>
                    <a:pt x="1131" y="524"/>
                    <a:pt x="2203" y="1024"/>
                    <a:pt x="3251" y="1548"/>
                  </a:cubicBezTo>
                  <a:cubicBezTo>
                    <a:pt x="3227" y="1608"/>
                    <a:pt x="3191" y="1655"/>
                    <a:pt x="3179" y="1715"/>
                  </a:cubicBezTo>
                  <a:cubicBezTo>
                    <a:pt x="2120" y="1191"/>
                    <a:pt x="1048" y="667"/>
                    <a:pt x="0" y="167"/>
                  </a:cubicBezTo>
                  <a:cubicBezTo>
                    <a:pt x="24" y="107"/>
                    <a:pt x="36" y="60"/>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2" name="Google Shape;10554;p40">
              <a:extLst>
                <a:ext uri="{FF2B5EF4-FFF2-40B4-BE49-F238E27FC236}">
                  <a16:creationId xmlns:a16="http://schemas.microsoft.com/office/drawing/2014/main" id="{A11CE879-4F99-E368-4622-C1456DF6EC7C}"/>
                </a:ext>
              </a:extLst>
            </p:cNvPr>
            <p:cNvSpPr/>
            <p:nvPr/>
          </p:nvSpPr>
          <p:spPr>
            <a:xfrm>
              <a:off x="2108575" y="2010800"/>
              <a:ext cx="50625" cy="24725"/>
            </a:xfrm>
            <a:custGeom>
              <a:avLst/>
              <a:gdLst/>
              <a:ahLst/>
              <a:cxnLst/>
              <a:rect l="l" t="t" r="r" b="b"/>
              <a:pathLst>
                <a:path w="2025" h="989" extrusionOk="0">
                  <a:moveTo>
                    <a:pt x="25" y="0"/>
                  </a:moveTo>
                  <a:cubicBezTo>
                    <a:pt x="108" y="24"/>
                    <a:pt x="179" y="0"/>
                    <a:pt x="251" y="36"/>
                  </a:cubicBezTo>
                  <a:cubicBezTo>
                    <a:pt x="787" y="250"/>
                    <a:pt x="1311" y="476"/>
                    <a:pt x="1846" y="715"/>
                  </a:cubicBezTo>
                  <a:cubicBezTo>
                    <a:pt x="1918" y="750"/>
                    <a:pt x="1965" y="846"/>
                    <a:pt x="2025" y="929"/>
                  </a:cubicBezTo>
                  <a:cubicBezTo>
                    <a:pt x="1918" y="941"/>
                    <a:pt x="1811" y="988"/>
                    <a:pt x="1727" y="953"/>
                  </a:cubicBezTo>
                  <a:cubicBezTo>
                    <a:pt x="1203" y="727"/>
                    <a:pt x="703" y="476"/>
                    <a:pt x="191" y="238"/>
                  </a:cubicBezTo>
                  <a:cubicBezTo>
                    <a:pt x="120" y="215"/>
                    <a:pt x="60" y="131"/>
                    <a:pt x="1" y="95"/>
                  </a:cubicBezTo>
                  <a:cubicBezTo>
                    <a:pt x="1" y="72"/>
                    <a:pt x="13" y="48"/>
                    <a:pt x="2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3" name="Google Shape;10555;p40">
              <a:extLst>
                <a:ext uri="{FF2B5EF4-FFF2-40B4-BE49-F238E27FC236}">
                  <a16:creationId xmlns:a16="http://schemas.microsoft.com/office/drawing/2014/main" id="{1BF47284-284C-852B-93B6-1DFC7FA1CCEE}"/>
                </a:ext>
              </a:extLst>
            </p:cNvPr>
            <p:cNvSpPr/>
            <p:nvPr/>
          </p:nvSpPr>
          <p:spPr>
            <a:xfrm>
              <a:off x="2639900" y="2282550"/>
              <a:ext cx="62225" cy="28600"/>
            </a:xfrm>
            <a:custGeom>
              <a:avLst/>
              <a:gdLst/>
              <a:ahLst/>
              <a:cxnLst/>
              <a:rect l="l" t="t" r="r" b="b"/>
              <a:pathLst>
                <a:path w="2489" h="1144" extrusionOk="0">
                  <a:moveTo>
                    <a:pt x="2441" y="1144"/>
                  </a:moveTo>
                  <a:cubicBezTo>
                    <a:pt x="1620" y="798"/>
                    <a:pt x="822" y="465"/>
                    <a:pt x="1" y="120"/>
                  </a:cubicBezTo>
                  <a:cubicBezTo>
                    <a:pt x="12" y="72"/>
                    <a:pt x="24" y="48"/>
                    <a:pt x="36" y="1"/>
                  </a:cubicBezTo>
                  <a:cubicBezTo>
                    <a:pt x="894" y="251"/>
                    <a:pt x="1679" y="655"/>
                    <a:pt x="2489" y="1001"/>
                  </a:cubicBezTo>
                  <a:cubicBezTo>
                    <a:pt x="2465" y="1060"/>
                    <a:pt x="2453" y="1096"/>
                    <a:pt x="2441" y="114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4" name="Google Shape;10556;p40">
              <a:extLst>
                <a:ext uri="{FF2B5EF4-FFF2-40B4-BE49-F238E27FC236}">
                  <a16:creationId xmlns:a16="http://schemas.microsoft.com/office/drawing/2014/main" id="{D8A52B81-E0D5-AE8D-B63F-DCF328A94C85}"/>
                </a:ext>
              </a:extLst>
            </p:cNvPr>
            <p:cNvSpPr/>
            <p:nvPr/>
          </p:nvSpPr>
          <p:spPr>
            <a:xfrm>
              <a:off x="2140125" y="2098300"/>
              <a:ext cx="53625" cy="26825"/>
            </a:xfrm>
            <a:custGeom>
              <a:avLst/>
              <a:gdLst/>
              <a:ahLst/>
              <a:cxnLst/>
              <a:rect l="l" t="t" r="r" b="b"/>
              <a:pathLst>
                <a:path w="2145" h="1073" extrusionOk="0">
                  <a:moveTo>
                    <a:pt x="60" y="1"/>
                  </a:moveTo>
                  <a:cubicBezTo>
                    <a:pt x="763" y="298"/>
                    <a:pt x="1465" y="608"/>
                    <a:pt x="2144" y="906"/>
                  </a:cubicBezTo>
                  <a:cubicBezTo>
                    <a:pt x="2120" y="965"/>
                    <a:pt x="2096" y="1025"/>
                    <a:pt x="2073" y="1072"/>
                  </a:cubicBezTo>
                  <a:cubicBezTo>
                    <a:pt x="1382" y="763"/>
                    <a:pt x="692" y="453"/>
                    <a:pt x="1" y="155"/>
                  </a:cubicBezTo>
                  <a:cubicBezTo>
                    <a:pt x="13" y="108"/>
                    <a:pt x="49" y="60"/>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5" name="Google Shape;10557;p40">
              <a:extLst>
                <a:ext uri="{FF2B5EF4-FFF2-40B4-BE49-F238E27FC236}">
                  <a16:creationId xmlns:a16="http://schemas.microsoft.com/office/drawing/2014/main" id="{3D5C0B3B-3E78-60B0-4AFC-F5464C88FE07}"/>
                </a:ext>
              </a:extLst>
            </p:cNvPr>
            <p:cNvSpPr/>
            <p:nvPr/>
          </p:nvSpPr>
          <p:spPr>
            <a:xfrm>
              <a:off x="2410100" y="2198900"/>
              <a:ext cx="69100" cy="35750"/>
            </a:xfrm>
            <a:custGeom>
              <a:avLst/>
              <a:gdLst/>
              <a:ahLst/>
              <a:cxnLst/>
              <a:rect l="l" t="t" r="r" b="b"/>
              <a:pathLst>
                <a:path w="2764" h="1430" extrusionOk="0">
                  <a:moveTo>
                    <a:pt x="2704" y="1430"/>
                  </a:moveTo>
                  <a:cubicBezTo>
                    <a:pt x="1811" y="977"/>
                    <a:pt x="894" y="549"/>
                    <a:pt x="1" y="96"/>
                  </a:cubicBezTo>
                  <a:cubicBezTo>
                    <a:pt x="25" y="72"/>
                    <a:pt x="37" y="25"/>
                    <a:pt x="49" y="1"/>
                  </a:cubicBezTo>
                  <a:cubicBezTo>
                    <a:pt x="953" y="430"/>
                    <a:pt x="1846" y="858"/>
                    <a:pt x="2763" y="1311"/>
                  </a:cubicBezTo>
                  <a:cubicBezTo>
                    <a:pt x="2727" y="1346"/>
                    <a:pt x="2716" y="1394"/>
                    <a:pt x="2704" y="143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6" name="Google Shape;10558;p40">
              <a:extLst>
                <a:ext uri="{FF2B5EF4-FFF2-40B4-BE49-F238E27FC236}">
                  <a16:creationId xmlns:a16="http://schemas.microsoft.com/office/drawing/2014/main" id="{E5485375-730C-0B5C-CC5D-79928977CDC9}"/>
                </a:ext>
              </a:extLst>
            </p:cNvPr>
            <p:cNvSpPr/>
            <p:nvPr/>
          </p:nvSpPr>
          <p:spPr>
            <a:xfrm>
              <a:off x="2043700" y="2030725"/>
              <a:ext cx="61925" cy="25625"/>
            </a:xfrm>
            <a:custGeom>
              <a:avLst/>
              <a:gdLst/>
              <a:ahLst/>
              <a:cxnLst/>
              <a:rect l="l" t="t" r="r" b="b"/>
              <a:pathLst>
                <a:path w="2477" h="1025" extrusionOk="0">
                  <a:moveTo>
                    <a:pt x="2477" y="1025"/>
                  </a:moveTo>
                  <a:cubicBezTo>
                    <a:pt x="1655" y="727"/>
                    <a:pt x="834" y="418"/>
                    <a:pt x="0" y="120"/>
                  </a:cubicBezTo>
                  <a:cubicBezTo>
                    <a:pt x="24" y="72"/>
                    <a:pt x="36" y="37"/>
                    <a:pt x="48" y="1"/>
                  </a:cubicBezTo>
                  <a:cubicBezTo>
                    <a:pt x="250" y="72"/>
                    <a:pt x="477" y="132"/>
                    <a:pt x="691" y="203"/>
                  </a:cubicBezTo>
                  <a:cubicBezTo>
                    <a:pt x="1215" y="394"/>
                    <a:pt x="1727" y="596"/>
                    <a:pt x="2251" y="799"/>
                  </a:cubicBezTo>
                  <a:cubicBezTo>
                    <a:pt x="2322" y="834"/>
                    <a:pt x="2382" y="953"/>
                    <a:pt x="2477" y="102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7" name="Google Shape;10559;p40">
              <a:extLst>
                <a:ext uri="{FF2B5EF4-FFF2-40B4-BE49-F238E27FC236}">
                  <a16:creationId xmlns:a16="http://schemas.microsoft.com/office/drawing/2014/main" id="{04515572-9451-45D6-5BC7-DF1C841F1F9F}"/>
                </a:ext>
              </a:extLst>
            </p:cNvPr>
            <p:cNvSpPr/>
            <p:nvPr/>
          </p:nvSpPr>
          <p:spPr>
            <a:xfrm>
              <a:off x="2589900" y="2279875"/>
              <a:ext cx="55975" cy="28000"/>
            </a:xfrm>
            <a:custGeom>
              <a:avLst/>
              <a:gdLst/>
              <a:ahLst/>
              <a:cxnLst/>
              <a:rect l="l" t="t" r="r" b="b"/>
              <a:pathLst>
                <a:path w="2239" h="1120" extrusionOk="0">
                  <a:moveTo>
                    <a:pt x="48" y="0"/>
                  </a:moveTo>
                  <a:cubicBezTo>
                    <a:pt x="774" y="346"/>
                    <a:pt x="1500" y="667"/>
                    <a:pt x="2239" y="1013"/>
                  </a:cubicBezTo>
                  <a:cubicBezTo>
                    <a:pt x="2227" y="1048"/>
                    <a:pt x="2203" y="1084"/>
                    <a:pt x="2191" y="1120"/>
                  </a:cubicBezTo>
                  <a:cubicBezTo>
                    <a:pt x="1465" y="774"/>
                    <a:pt x="738" y="453"/>
                    <a:pt x="0" y="108"/>
                  </a:cubicBezTo>
                  <a:cubicBezTo>
                    <a:pt x="24" y="72"/>
                    <a:pt x="36" y="36"/>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8" name="Google Shape;10560;p40">
              <a:extLst>
                <a:ext uri="{FF2B5EF4-FFF2-40B4-BE49-F238E27FC236}">
                  <a16:creationId xmlns:a16="http://schemas.microsoft.com/office/drawing/2014/main" id="{A38B72CC-7B84-577C-D5AE-1CE6E97A0B16}"/>
                </a:ext>
              </a:extLst>
            </p:cNvPr>
            <p:cNvSpPr/>
            <p:nvPr/>
          </p:nvSpPr>
          <p:spPr>
            <a:xfrm>
              <a:off x="2165725" y="1994125"/>
              <a:ext cx="52725" cy="23250"/>
            </a:xfrm>
            <a:custGeom>
              <a:avLst/>
              <a:gdLst/>
              <a:ahLst/>
              <a:cxnLst/>
              <a:rect l="l" t="t" r="r" b="b"/>
              <a:pathLst>
                <a:path w="2109" h="930" extrusionOk="0">
                  <a:moveTo>
                    <a:pt x="2073" y="929"/>
                  </a:moveTo>
                  <a:cubicBezTo>
                    <a:pt x="1394" y="655"/>
                    <a:pt x="691" y="393"/>
                    <a:pt x="1" y="108"/>
                  </a:cubicBezTo>
                  <a:cubicBezTo>
                    <a:pt x="25" y="72"/>
                    <a:pt x="37" y="48"/>
                    <a:pt x="37" y="0"/>
                  </a:cubicBezTo>
                  <a:cubicBezTo>
                    <a:pt x="715" y="274"/>
                    <a:pt x="1418" y="524"/>
                    <a:pt x="2108" y="786"/>
                  </a:cubicBezTo>
                  <a:cubicBezTo>
                    <a:pt x="2108" y="846"/>
                    <a:pt x="2084" y="882"/>
                    <a:pt x="2073" y="92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9" name="Google Shape;10561;p40">
              <a:extLst>
                <a:ext uri="{FF2B5EF4-FFF2-40B4-BE49-F238E27FC236}">
                  <a16:creationId xmlns:a16="http://schemas.microsoft.com/office/drawing/2014/main" id="{A0D5FA62-7A75-3AB0-7BDD-223A75E05368}"/>
                </a:ext>
              </a:extLst>
            </p:cNvPr>
            <p:cNvSpPr/>
            <p:nvPr/>
          </p:nvSpPr>
          <p:spPr>
            <a:xfrm>
              <a:off x="2337175" y="2166175"/>
              <a:ext cx="54500" cy="33350"/>
            </a:xfrm>
            <a:custGeom>
              <a:avLst/>
              <a:gdLst/>
              <a:ahLst/>
              <a:cxnLst/>
              <a:rect l="l" t="t" r="r" b="b"/>
              <a:pathLst>
                <a:path w="2180" h="1334" extrusionOk="0">
                  <a:moveTo>
                    <a:pt x="2120" y="1334"/>
                  </a:moveTo>
                  <a:cubicBezTo>
                    <a:pt x="1418" y="917"/>
                    <a:pt x="703" y="500"/>
                    <a:pt x="1" y="84"/>
                  </a:cubicBezTo>
                  <a:cubicBezTo>
                    <a:pt x="25" y="60"/>
                    <a:pt x="37" y="24"/>
                    <a:pt x="60" y="0"/>
                  </a:cubicBezTo>
                  <a:cubicBezTo>
                    <a:pt x="763" y="417"/>
                    <a:pt x="1477" y="834"/>
                    <a:pt x="2180" y="1250"/>
                  </a:cubicBezTo>
                  <a:cubicBezTo>
                    <a:pt x="2156" y="1274"/>
                    <a:pt x="2132" y="1310"/>
                    <a:pt x="2120" y="133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0" name="Google Shape;10562;p40">
              <a:extLst>
                <a:ext uri="{FF2B5EF4-FFF2-40B4-BE49-F238E27FC236}">
                  <a16:creationId xmlns:a16="http://schemas.microsoft.com/office/drawing/2014/main" id="{7FE72E5D-D761-642F-C91B-93FDD88D818C}"/>
                </a:ext>
              </a:extLst>
            </p:cNvPr>
            <p:cNvSpPr/>
            <p:nvPr/>
          </p:nvSpPr>
          <p:spPr>
            <a:xfrm>
              <a:off x="1984750" y="2047100"/>
              <a:ext cx="38725" cy="19375"/>
            </a:xfrm>
            <a:custGeom>
              <a:avLst/>
              <a:gdLst/>
              <a:ahLst/>
              <a:cxnLst/>
              <a:rect l="l" t="t" r="r" b="b"/>
              <a:pathLst>
                <a:path w="1549" h="775" extrusionOk="0">
                  <a:moveTo>
                    <a:pt x="1501" y="775"/>
                  </a:moveTo>
                  <a:cubicBezTo>
                    <a:pt x="989" y="548"/>
                    <a:pt x="501" y="322"/>
                    <a:pt x="1" y="96"/>
                  </a:cubicBezTo>
                  <a:cubicBezTo>
                    <a:pt x="13" y="72"/>
                    <a:pt x="25" y="25"/>
                    <a:pt x="37" y="1"/>
                  </a:cubicBezTo>
                  <a:cubicBezTo>
                    <a:pt x="549" y="215"/>
                    <a:pt x="1037" y="441"/>
                    <a:pt x="1549" y="656"/>
                  </a:cubicBezTo>
                  <a:cubicBezTo>
                    <a:pt x="1549" y="691"/>
                    <a:pt x="1525" y="727"/>
                    <a:pt x="1501" y="77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1" name="Google Shape;10563;p40">
              <a:extLst>
                <a:ext uri="{FF2B5EF4-FFF2-40B4-BE49-F238E27FC236}">
                  <a16:creationId xmlns:a16="http://schemas.microsoft.com/office/drawing/2014/main" id="{792B1903-CE36-29C5-D41D-9B1E177EFEA6}"/>
                </a:ext>
              </a:extLst>
            </p:cNvPr>
            <p:cNvSpPr/>
            <p:nvPr/>
          </p:nvSpPr>
          <p:spPr>
            <a:xfrm>
              <a:off x="2481850" y="2231950"/>
              <a:ext cx="42275" cy="27400"/>
            </a:xfrm>
            <a:custGeom>
              <a:avLst/>
              <a:gdLst/>
              <a:ahLst/>
              <a:cxnLst/>
              <a:rect l="l" t="t" r="r" b="b"/>
              <a:pathLst>
                <a:path w="1691" h="1096" extrusionOk="0">
                  <a:moveTo>
                    <a:pt x="60" y="1"/>
                  </a:moveTo>
                  <a:cubicBezTo>
                    <a:pt x="608" y="346"/>
                    <a:pt x="1143" y="667"/>
                    <a:pt x="1691" y="1013"/>
                  </a:cubicBezTo>
                  <a:cubicBezTo>
                    <a:pt x="1679" y="1036"/>
                    <a:pt x="1655" y="1072"/>
                    <a:pt x="1631" y="1096"/>
                  </a:cubicBezTo>
                  <a:cubicBezTo>
                    <a:pt x="1084" y="763"/>
                    <a:pt x="548" y="429"/>
                    <a:pt x="0" y="84"/>
                  </a:cubicBezTo>
                  <a:cubicBezTo>
                    <a:pt x="24" y="60"/>
                    <a:pt x="36" y="24"/>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2" name="Google Shape;10564;p40">
              <a:extLst>
                <a:ext uri="{FF2B5EF4-FFF2-40B4-BE49-F238E27FC236}">
                  <a16:creationId xmlns:a16="http://schemas.microsoft.com/office/drawing/2014/main" id="{4E6B6C68-7625-4722-83E2-E3E4D9016056}"/>
                </a:ext>
              </a:extLst>
            </p:cNvPr>
            <p:cNvSpPr/>
            <p:nvPr/>
          </p:nvSpPr>
          <p:spPr>
            <a:xfrm>
              <a:off x="2715800" y="2334950"/>
              <a:ext cx="46175" cy="17275"/>
            </a:xfrm>
            <a:custGeom>
              <a:avLst/>
              <a:gdLst/>
              <a:ahLst/>
              <a:cxnLst/>
              <a:rect l="l" t="t" r="r" b="b"/>
              <a:pathLst>
                <a:path w="1847" h="691" extrusionOk="0">
                  <a:moveTo>
                    <a:pt x="24" y="0"/>
                  </a:moveTo>
                  <a:cubicBezTo>
                    <a:pt x="644" y="191"/>
                    <a:pt x="1239" y="405"/>
                    <a:pt x="1846" y="595"/>
                  </a:cubicBezTo>
                  <a:cubicBezTo>
                    <a:pt x="1834" y="631"/>
                    <a:pt x="1834" y="655"/>
                    <a:pt x="1810" y="691"/>
                  </a:cubicBezTo>
                  <a:cubicBezTo>
                    <a:pt x="1203" y="488"/>
                    <a:pt x="608" y="298"/>
                    <a:pt x="1" y="95"/>
                  </a:cubicBezTo>
                  <a:cubicBezTo>
                    <a:pt x="13" y="60"/>
                    <a:pt x="24" y="36"/>
                    <a:pt x="2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3" name="Google Shape;10565;p40">
              <a:extLst>
                <a:ext uri="{FF2B5EF4-FFF2-40B4-BE49-F238E27FC236}">
                  <a16:creationId xmlns:a16="http://schemas.microsoft.com/office/drawing/2014/main" id="{1BF4E437-6349-9B9A-B527-714081D10375}"/>
                </a:ext>
              </a:extLst>
            </p:cNvPr>
            <p:cNvSpPr/>
            <p:nvPr/>
          </p:nvSpPr>
          <p:spPr>
            <a:xfrm>
              <a:off x="2188050" y="2331975"/>
              <a:ext cx="58075" cy="96750"/>
            </a:xfrm>
            <a:custGeom>
              <a:avLst/>
              <a:gdLst/>
              <a:ahLst/>
              <a:cxnLst/>
              <a:rect l="l" t="t" r="r" b="b"/>
              <a:pathLst>
                <a:path w="2323" h="3870" extrusionOk="0">
                  <a:moveTo>
                    <a:pt x="1942" y="3429"/>
                  </a:moveTo>
                  <a:cubicBezTo>
                    <a:pt x="1715" y="3024"/>
                    <a:pt x="1513" y="2608"/>
                    <a:pt x="1275" y="2215"/>
                  </a:cubicBezTo>
                  <a:cubicBezTo>
                    <a:pt x="870" y="1548"/>
                    <a:pt x="441" y="881"/>
                    <a:pt x="37" y="214"/>
                  </a:cubicBezTo>
                  <a:cubicBezTo>
                    <a:pt x="1" y="155"/>
                    <a:pt x="1" y="72"/>
                    <a:pt x="1" y="0"/>
                  </a:cubicBezTo>
                  <a:lnTo>
                    <a:pt x="37" y="0"/>
                  </a:lnTo>
                  <a:cubicBezTo>
                    <a:pt x="48" y="0"/>
                    <a:pt x="48" y="12"/>
                    <a:pt x="60" y="12"/>
                  </a:cubicBezTo>
                  <a:lnTo>
                    <a:pt x="48" y="0"/>
                  </a:lnTo>
                  <a:cubicBezTo>
                    <a:pt x="775" y="1191"/>
                    <a:pt x="1489" y="2393"/>
                    <a:pt x="2227" y="3584"/>
                  </a:cubicBezTo>
                  <a:cubicBezTo>
                    <a:pt x="2263" y="3679"/>
                    <a:pt x="2323" y="3762"/>
                    <a:pt x="2323" y="3870"/>
                  </a:cubicBezTo>
                  <a:cubicBezTo>
                    <a:pt x="2192" y="3727"/>
                    <a:pt x="2061" y="3572"/>
                    <a:pt x="1942" y="342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4" name="Google Shape;10566;p40">
              <a:extLst>
                <a:ext uri="{FF2B5EF4-FFF2-40B4-BE49-F238E27FC236}">
                  <a16:creationId xmlns:a16="http://schemas.microsoft.com/office/drawing/2014/main" id="{0179DEFC-7F27-6292-E448-1383AD9A99BA}"/>
                </a:ext>
              </a:extLst>
            </p:cNvPr>
            <p:cNvSpPr/>
            <p:nvPr/>
          </p:nvSpPr>
          <p:spPr>
            <a:xfrm>
              <a:off x="2080000" y="2298025"/>
              <a:ext cx="48250" cy="76525"/>
            </a:xfrm>
            <a:custGeom>
              <a:avLst/>
              <a:gdLst/>
              <a:ahLst/>
              <a:cxnLst/>
              <a:rect l="l" t="t" r="r" b="b"/>
              <a:pathLst>
                <a:path w="1930" h="3061" extrusionOk="0">
                  <a:moveTo>
                    <a:pt x="1811" y="3061"/>
                  </a:moveTo>
                  <a:cubicBezTo>
                    <a:pt x="1203" y="2061"/>
                    <a:pt x="596" y="1072"/>
                    <a:pt x="1" y="84"/>
                  </a:cubicBezTo>
                  <a:cubicBezTo>
                    <a:pt x="37" y="48"/>
                    <a:pt x="72" y="36"/>
                    <a:pt x="120" y="1"/>
                  </a:cubicBezTo>
                  <a:cubicBezTo>
                    <a:pt x="727" y="1001"/>
                    <a:pt x="1322" y="2001"/>
                    <a:pt x="1930" y="3001"/>
                  </a:cubicBezTo>
                  <a:cubicBezTo>
                    <a:pt x="1882" y="3025"/>
                    <a:pt x="1846" y="3037"/>
                    <a:pt x="1811" y="306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5" name="Google Shape;10567;p40">
              <a:extLst>
                <a:ext uri="{FF2B5EF4-FFF2-40B4-BE49-F238E27FC236}">
                  <a16:creationId xmlns:a16="http://schemas.microsoft.com/office/drawing/2014/main" id="{8D2D3ECA-76F9-BA12-79C0-0EA6B7870B07}"/>
                </a:ext>
              </a:extLst>
            </p:cNvPr>
            <p:cNvSpPr/>
            <p:nvPr/>
          </p:nvSpPr>
          <p:spPr>
            <a:xfrm>
              <a:off x="2095775" y="2299525"/>
              <a:ext cx="34275" cy="48525"/>
            </a:xfrm>
            <a:custGeom>
              <a:avLst/>
              <a:gdLst/>
              <a:ahLst/>
              <a:cxnLst/>
              <a:rect l="l" t="t" r="r" b="b"/>
              <a:pathLst>
                <a:path w="1371" h="1941" extrusionOk="0">
                  <a:moveTo>
                    <a:pt x="120" y="0"/>
                  </a:moveTo>
                  <a:cubicBezTo>
                    <a:pt x="537" y="631"/>
                    <a:pt x="953" y="1239"/>
                    <a:pt x="1370" y="1870"/>
                  </a:cubicBezTo>
                  <a:cubicBezTo>
                    <a:pt x="1346" y="1893"/>
                    <a:pt x="1299" y="1905"/>
                    <a:pt x="1275" y="1941"/>
                  </a:cubicBezTo>
                  <a:cubicBezTo>
                    <a:pt x="858" y="1334"/>
                    <a:pt x="418" y="715"/>
                    <a:pt x="1" y="107"/>
                  </a:cubicBezTo>
                  <a:cubicBezTo>
                    <a:pt x="37" y="60"/>
                    <a:pt x="84" y="36"/>
                    <a:pt x="12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6" name="Google Shape;10568;p40">
              <a:extLst>
                <a:ext uri="{FF2B5EF4-FFF2-40B4-BE49-F238E27FC236}">
                  <a16:creationId xmlns:a16="http://schemas.microsoft.com/office/drawing/2014/main" id="{D11FCA1C-0E1E-7412-EACE-2BFD125E9C5B}"/>
                </a:ext>
              </a:extLst>
            </p:cNvPr>
            <p:cNvSpPr/>
            <p:nvPr/>
          </p:nvSpPr>
          <p:spPr>
            <a:xfrm>
              <a:off x="2248175" y="2373625"/>
              <a:ext cx="30100" cy="46175"/>
            </a:xfrm>
            <a:custGeom>
              <a:avLst/>
              <a:gdLst/>
              <a:ahLst/>
              <a:cxnLst/>
              <a:rect l="l" t="t" r="r" b="b"/>
              <a:pathLst>
                <a:path w="1204" h="1847" extrusionOk="0">
                  <a:moveTo>
                    <a:pt x="1108" y="1846"/>
                  </a:moveTo>
                  <a:cubicBezTo>
                    <a:pt x="739" y="1251"/>
                    <a:pt x="370" y="668"/>
                    <a:pt x="1" y="72"/>
                  </a:cubicBezTo>
                  <a:cubicBezTo>
                    <a:pt x="37" y="49"/>
                    <a:pt x="72" y="37"/>
                    <a:pt x="120" y="1"/>
                  </a:cubicBezTo>
                  <a:cubicBezTo>
                    <a:pt x="477" y="596"/>
                    <a:pt x="846" y="1192"/>
                    <a:pt x="1203" y="1775"/>
                  </a:cubicBezTo>
                  <a:cubicBezTo>
                    <a:pt x="1168" y="1799"/>
                    <a:pt x="1144" y="1834"/>
                    <a:pt x="1108" y="184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7" name="Google Shape;10569;p40">
              <a:extLst>
                <a:ext uri="{FF2B5EF4-FFF2-40B4-BE49-F238E27FC236}">
                  <a16:creationId xmlns:a16="http://schemas.microsoft.com/office/drawing/2014/main" id="{2621024B-60FA-8BCA-E67A-A5438EA127B6}"/>
                </a:ext>
              </a:extLst>
            </p:cNvPr>
            <p:cNvSpPr/>
            <p:nvPr/>
          </p:nvSpPr>
          <p:spPr>
            <a:xfrm>
              <a:off x="2243125" y="2352500"/>
              <a:ext cx="28000" cy="41700"/>
            </a:xfrm>
            <a:custGeom>
              <a:avLst/>
              <a:gdLst/>
              <a:ahLst/>
              <a:cxnLst/>
              <a:rect l="l" t="t" r="r" b="b"/>
              <a:pathLst>
                <a:path w="1120" h="1668" extrusionOk="0">
                  <a:moveTo>
                    <a:pt x="108" y="1"/>
                  </a:moveTo>
                  <a:cubicBezTo>
                    <a:pt x="453" y="536"/>
                    <a:pt x="774" y="1072"/>
                    <a:pt x="1120" y="1608"/>
                  </a:cubicBezTo>
                  <a:cubicBezTo>
                    <a:pt x="1084" y="1620"/>
                    <a:pt x="1060" y="1656"/>
                    <a:pt x="1013" y="1667"/>
                  </a:cubicBezTo>
                  <a:cubicBezTo>
                    <a:pt x="679" y="1132"/>
                    <a:pt x="346" y="608"/>
                    <a:pt x="1" y="72"/>
                  </a:cubicBezTo>
                  <a:cubicBezTo>
                    <a:pt x="36" y="48"/>
                    <a:pt x="84" y="13"/>
                    <a:pt x="10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8" name="Google Shape;10570;p40">
              <a:extLst>
                <a:ext uri="{FF2B5EF4-FFF2-40B4-BE49-F238E27FC236}">
                  <a16:creationId xmlns:a16="http://schemas.microsoft.com/office/drawing/2014/main" id="{C8D00686-5A54-FBAC-B4DC-CEC1503410A7}"/>
                </a:ext>
              </a:extLst>
            </p:cNvPr>
            <p:cNvSpPr/>
            <p:nvPr/>
          </p:nvSpPr>
          <p:spPr>
            <a:xfrm>
              <a:off x="2118700" y="2315600"/>
              <a:ext cx="30700" cy="41975"/>
            </a:xfrm>
            <a:custGeom>
              <a:avLst/>
              <a:gdLst/>
              <a:ahLst/>
              <a:cxnLst/>
              <a:rect l="l" t="t" r="r" b="b"/>
              <a:pathLst>
                <a:path w="1228" h="1679" extrusionOk="0">
                  <a:moveTo>
                    <a:pt x="84" y="0"/>
                  </a:moveTo>
                  <a:cubicBezTo>
                    <a:pt x="477" y="536"/>
                    <a:pt x="846" y="1084"/>
                    <a:pt x="1227" y="1619"/>
                  </a:cubicBezTo>
                  <a:cubicBezTo>
                    <a:pt x="1203" y="1643"/>
                    <a:pt x="1168" y="1667"/>
                    <a:pt x="1156" y="1679"/>
                  </a:cubicBezTo>
                  <a:lnTo>
                    <a:pt x="1" y="72"/>
                  </a:lnTo>
                  <a:cubicBezTo>
                    <a:pt x="25" y="48"/>
                    <a:pt x="60" y="36"/>
                    <a:pt x="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9" name="Google Shape;10571;p40">
              <a:extLst>
                <a:ext uri="{FF2B5EF4-FFF2-40B4-BE49-F238E27FC236}">
                  <a16:creationId xmlns:a16="http://schemas.microsoft.com/office/drawing/2014/main" id="{E24A8E31-81C0-B4BE-5ECA-F80997624A1B}"/>
                </a:ext>
              </a:extLst>
            </p:cNvPr>
            <p:cNvSpPr/>
            <p:nvPr/>
          </p:nvSpPr>
          <p:spPr>
            <a:xfrm>
              <a:off x="2230625" y="2415600"/>
              <a:ext cx="21150" cy="38425"/>
            </a:xfrm>
            <a:custGeom>
              <a:avLst/>
              <a:gdLst/>
              <a:ahLst/>
              <a:cxnLst/>
              <a:rect l="l" t="t" r="r" b="b"/>
              <a:pathLst>
                <a:path w="846" h="1537" extrusionOk="0">
                  <a:moveTo>
                    <a:pt x="227" y="60"/>
                  </a:moveTo>
                  <a:lnTo>
                    <a:pt x="846" y="1489"/>
                  </a:lnTo>
                  <a:lnTo>
                    <a:pt x="762" y="1537"/>
                  </a:lnTo>
                  <a:cubicBezTo>
                    <a:pt x="501" y="1048"/>
                    <a:pt x="250" y="536"/>
                    <a:pt x="0" y="48"/>
                  </a:cubicBezTo>
                  <a:cubicBezTo>
                    <a:pt x="12" y="36"/>
                    <a:pt x="36" y="25"/>
                    <a:pt x="60" y="1"/>
                  </a:cubicBezTo>
                  <a:cubicBezTo>
                    <a:pt x="120" y="25"/>
                    <a:pt x="179" y="48"/>
                    <a:pt x="227" y="60"/>
                  </a:cubicBezTo>
                  <a:cubicBezTo>
                    <a:pt x="239" y="84"/>
                    <a:pt x="227" y="60"/>
                    <a:pt x="227" y="6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0" name="Google Shape;10572;p40">
              <a:extLst>
                <a:ext uri="{FF2B5EF4-FFF2-40B4-BE49-F238E27FC236}">
                  <a16:creationId xmlns:a16="http://schemas.microsoft.com/office/drawing/2014/main" id="{09F83C9F-1412-2FAC-016F-4F9D13AD60C3}"/>
                </a:ext>
              </a:extLst>
            </p:cNvPr>
            <p:cNvSpPr/>
            <p:nvPr/>
          </p:nvSpPr>
          <p:spPr>
            <a:xfrm>
              <a:off x="2082975" y="2334950"/>
              <a:ext cx="29800" cy="42575"/>
            </a:xfrm>
            <a:custGeom>
              <a:avLst/>
              <a:gdLst/>
              <a:ahLst/>
              <a:cxnLst/>
              <a:rect l="l" t="t" r="r" b="b"/>
              <a:pathLst>
                <a:path w="1192" h="1703" extrusionOk="0">
                  <a:moveTo>
                    <a:pt x="72" y="0"/>
                  </a:moveTo>
                  <a:cubicBezTo>
                    <a:pt x="441" y="548"/>
                    <a:pt x="811" y="1084"/>
                    <a:pt x="1192" y="1643"/>
                  </a:cubicBezTo>
                  <a:cubicBezTo>
                    <a:pt x="1156" y="1655"/>
                    <a:pt x="1144" y="1667"/>
                    <a:pt x="1108" y="1703"/>
                  </a:cubicBezTo>
                  <a:cubicBezTo>
                    <a:pt x="739" y="1143"/>
                    <a:pt x="370" y="607"/>
                    <a:pt x="1" y="60"/>
                  </a:cubicBezTo>
                  <a:cubicBezTo>
                    <a:pt x="25" y="48"/>
                    <a:pt x="37" y="12"/>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1" name="Google Shape;10573;p40">
              <a:extLst>
                <a:ext uri="{FF2B5EF4-FFF2-40B4-BE49-F238E27FC236}">
                  <a16:creationId xmlns:a16="http://schemas.microsoft.com/office/drawing/2014/main" id="{BDDD2838-F37E-3BD9-38A7-7BCFF863BD47}"/>
                </a:ext>
              </a:extLst>
            </p:cNvPr>
            <p:cNvSpPr/>
            <p:nvPr/>
          </p:nvSpPr>
          <p:spPr>
            <a:xfrm>
              <a:off x="2404450" y="2409650"/>
              <a:ext cx="24150" cy="39325"/>
            </a:xfrm>
            <a:custGeom>
              <a:avLst/>
              <a:gdLst/>
              <a:ahLst/>
              <a:cxnLst/>
              <a:rect l="l" t="t" r="r" b="b"/>
              <a:pathLst>
                <a:path w="966" h="1573" extrusionOk="0">
                  <a:moveTo>
                    <a:pt x="191" y="36"/>
                  </a:moveTo>
                  <a:cubicBezTo>
                    <a:pt x="382" y="393"/>
                    <a:pt x="560" y="763"/>
                    <a:pt x="751" y="1120"/>
                  </a:cubicBezTo>
                  <a:cubicBezTo>
                    <a:pt x="810" y="1251"/>
                    <a:pt x="882" y="1370"/>
                    <a:pt x="965" y="1513"/>
                  </a:cubicBezTo>
                  <a:cubicBezTo>
                    <a:pt x="929" y="1525"/>
                    <a:pt x="906" y="1536"/>
                    <a:pt x="870" y="1572"/>
                  </a:cubicBezTo>
                  <a:cubicBezTo>
                    <a:pt x="727" y="1298"/>
                    <a:pt x="560" y="1036"/>
                    <a:pt x="406" y="763"/>
                  </a:cubicBezTo>
                  <a:cubicBezTo>
                    <a:pt x="310" y="572"/>
                    <a:pt x="203" y="382"/>
                    <a:pt x="84" y="203"/>
                  </a:cubicBezTo>
                  <a:cubicBezTo>
                    <a:pt x="1" y="48"/>
                    <a:pt x="36" y="1"/>
                    <a:pt x="191" y="36"/>
                  </a:cubicBezTo>
                  <a:cubicBezTo>
                    <a:pt x="203" y="48"/>
                    <a:pt x="191" y="36"/>
                    <a:pt x="191" y="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2" name="Google Shape;10574;p40">
              <a:extLst>
                <a:ext uri="{FF2B5EF4-FFF2-40B4-BE49-F238E27FC236}">
                  <a16:creationId xmlns:a16="http://schemas.microsoft.com/office/drawing/2014/main" id="{835443E4-CF47-FFE0-0B2B-B82CA16D8A98}"/>
                </a:ext>
              </a:extLst>
            </p:cNvPr>
            <p:cNvSpPr/>
            <p:nvPr/>
          </p:nvSpPr>
          <p:spPr>
            <a:xfrm>
              <a:off x="2266350" y="2364100"/>
              <a:ext cx="21450" cy="37550"/>
            </a:xfrm>
            <a:custGeom>
              <a:avLst/>
              <a:gdLst/>
              <a:ahLst/>
              <a:cxnLst/>
              <a:rect l="l" t="t" r="r" b="b"/>
              <a:pathLst>
                <a:path w="858" h="1502" extrusionOk="0">
                  <a:moveTo>
                    <a:pt x="95" y="1"/>
                  </a:moveTo>
                  <a:cubicBezTo>
                    <a:pt x="357" y="489"/>
                    <a:pt x="607" y="965"/>
                    <a:pt x="857" y="1453"/>
                  </a:cubicBezTo>
                  <a:lnTo>
                    <a:pt x="774" y="1501"/>
                  </a:lnTo>
                  <a:cubicBezTo>
                    <a:pt x="512" y="1013"/>
                    <a:pt x="250" y="537"/>
                    <a:pt x="0" y="37"/>
                  </a:cubicBezTo>
                  <a:cubicBezTo>
                    <a:pt x="24" y="25"/>
                    <a:pt x="60" y="13"/>
                    <a:pt x="9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3" name="Google Shape;10575;p40">
              <a:extLst>
                <a:ext uri="{FF2B5EF4-FFF2-40B4-BE49-F238E27FC236}">
                  <a16:creationId xmlns:a16="http://schemas.microsoft.com/office/drawing/2014/main" id="{45C792B4-A4BD-A1C3-427C-D99A2E252565}"/>
                </a:ext>
              </a:extLst>
            </p:cNvPr>
            <p:cNvSpPr/>
            <p:nvPr/>
          </p:nvSpPr>
          <p:spPr>
            <a:xfrm>
              <a:off x="2147575" y="2359950"/>
              <a:ext cx="22350" cy="33050"/>
            </a:xfrm>
            <a:custGeom>
              <a:avLst/>
              <a:gdLst/>
              <a:ahLst/>
              <a:cxnLst/>
              <a:rect l="l" t="t" r="r" b="b"/>
              <a:pathLst>
                <a:path w="894" h="1322" extrusionOk="0">
                  <a:moveTo>
                    <a:pt x="786" y="1322"/>
                  </a:moveTo>
                  <a:cubicBezTo>
                    <a:pt x="524" y="905"/>
                    <a:pt x="274" y="488"/>
                    <a:pt x="1" y="72"/>
                  </a:cubicBezTo>
                  <a:cubicBezTo>
                    <a:pt x="36" y="60"/>
                    <a:pt x="72" y="24"/>
                    <a:pt x="108" y="0"/>
                  </a:cubicBezTo>
                  <a:cubicBezTo>
                    <a:pt x="358" y="417"/>
                    <a:pt x="632" y="834"/>
                    <a:pt x="894" y="1250"/>
                  </a:cubicBezTo>
                  <a:cubicBezTo>
                    <a:pt x="846" y="1274"/>
                    <a:pt x="822" y="1310"/>
                    <a:pt x="786" y="132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4" name="Google Shape;10576;p40">
              <a:extLst>
                <a:ext uri="{FF2B5EF4-FFF2-40B4-BE49-F238E27FC236}">
                  <a16:creationId xmlns:a16="http://schemas.microsoft.com/office/drawing/2014/main" id="{63532613-4D3E-CEB2-89B6-30AF0882AD40}"/>
                </a:ext>
              </a:extLst>
            </p:cNvPr>
            <p:cNvSpPr/>
            <p:nvPr/>
          </p:nvSpPr>
          <p:spPr>
            <a:xfrm>
              <a:off x="2381525" y="2434650"/>
              <a:ext cx="22950" cy="38425"/>
            </a:xfrm>
            <a:custGeom>
              <a:avLst/>
              <a:gdLst/>
              <a:ahLst/>
              <a:cxnLst/>
              <a:rect l="l" t="t" r="r" b="b"/>
              <a:pathLst>
                <a:path w="918" h="1537" extrusionOk="0">
                  <a:moveTo>
                    <a:pt x="811" y="1537"/>
                  </a:moveTo>
                  <a:lnTo>
                    <a:pt x="1" y="60"/>
                  </a:lnTo>
                  <a:cubicBezTo>
                    <a:pt x="37" y="48"/>
                    <a:pt x="84" y="13"/>
                    <a:pt x="108" y="1"/>
                  </a:cubicBezTo>
                  <a:lnTo>
                    <a:pt x="918" y="1477"/>
                  </a:lnTo>
                  <a:cubicBezTo>
                    <a:pt x="870" y="1489"/>
                    <a:pt x="834" y="1501"/>
                    <a:pt x="811" y="153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5" name="Google Shape;10577;p40">
              <a:extLst>
                <a:ext uri="{FF2B5EF4-FFF2-40B4-BE49-F238E27FC236}">
                  <a16:creationId xmlns:a16="http://schemas.microsoft.com/office/drawing/2014/main" id="{F9A4AD99-63F6-CC7C-A2C4-3CB5D078237B}"/>
                </a:ext>
              </a:extLst>
            </p:cNvPr>
            <p:cNvSpPr/>
            <p:nvPr/>
          </p:nvSpPr>
          <p:spPr>
            <a:xfrm>
              <a:off x="2345225" y="2390900"/>
              <a:ext cx="21450" cy="40200"/>
            </a:xfrm>
            <a:custGeom>
              <a:avLst/>
              <a:gdLst/>
              <a:ahLst/>
              <a:cxnLst/>
              <a:rect l="l" t="t" r="r" b="b"/>
              <a:pathLst>
                <a:path w="858" h="1608" extrusionOk="0">
                  <a:moveTo>
                    <a:pt x="786" y="1608"/>
                  </a:moveTo>
                  <a:cubicBezTo>
                    <a:pt x="524" y="1084"/>
                    <a:pt x="262" y="560"/>
                    <a:pt x="0" y="36"/>
                  </a:cubicBezTo>
                  <a:lnTo>
                    <a:pt x="84" y="0"/>
                  </a:lnTo>
                  <a:cubicBezTo>
                    <a:pt x="346" y="512"/>
                    <a:pt x="608" y="1036"/>
                    <a:pt x="858" y="1560"/>
                  </a:cubicBezTo>
                  <a:cubicBezTo>
                    <a:pt x="834" y="1572"/>
                    <a:pt x="798" y="1584"/>
                    <a:pt x="786" y="160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6" name="Google Shape;10578;p40">
              <a:extLst>
                <a:ext uri="{FF2B5EF4-FFF2-40B4-BE49-F238E27FC236}">
                  <a16:creationId xmlns:a16="http://schemas.microsoft.com/office/drawing/2014/main" id="{35196385-C1DF-887F-4AE4-3BF33162CFA9}"/>
                </a:ext>
              </a:extLst>
            </p:cNvPr>
            <p:cNvSpPr/>
            <p:nvPr/>
          </p:nvSpPr>
          <p:spPr>
            <a:xfrm>
              <a:off x="2147575" y="2406375"/>
              <a:ext cx="22350" cy="35450"/>
            </a:xfrm>
            <a:custGeom>
              <a:avLst/>
              <a:gdLst/>
              <a:ahLst/>
              <a:cxnLst/>
              <a:rect l="l" t="t" r="r" b="b"/>
              <a:pathLst>
                <a:path w="894" h="1418" extrusionOk="0">
                  <a:moveTo>
                    <a:pt x="810" y="1417"/>
                  </a:moveTo>
                  <a:cubicBezTo>
                    <a:pt x="536" y="965"/>
                    <a:pt x="274" y="513"/>
                    <a:pt x="1" y="60"/>
                  </a:cubicBezTo>
                  <a:cubicBezTo>
                    <a:pt x="36" y="48"/>
                    <a:pt x="60" y="13"/>
                    <a:pt x="96" y="1"/>
                  </a:cubicBezTo>
                  <a:cubicBezTo>
                    <a:pt x="358" y="453"/>
                    <a:pt x="632" y="894"/>
                    <a:pt x="894" y="1358"/>
                  </a:cubicBezTo>
                  <a:cubicBezTo>
                    <a:pt x="870" y="1370"/>
                    <a:pt x="834" y="1382"/>
                    <a:pt x="810" y="141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7" name="Google Shape;10579;p40">
              <a:extLst>
                <a:ext uri="{FF2B5EF4-FFF2-40B4-BE49-F238E27FC236}">
                  <a16:creationId xmlns:a16="http://schemas.microsoft.com/office/drawing/2014/main" id="{4881911A-4F91-DEA8-F38C-36103138AE52}"/>
                </a:ext>
              </a:extLst>
            </p:cNvPr>
            <p:cNvSpPr/>
            <p:nvPr/>
          </p:nvSpPr>
          <p:spPr>
            <a:xfrm>
              <a:off x="2431250" y="2431075"/>
              <a:ext cx="23225" cy="36050"/>
            </a:xfrm>
            <a:custGeom>
              <a:avLst/>
              <a:gdLst/>
              <a:ahLst/>
              <a:cxnLst/>
              <a:rect l="l" t="t" r="r" b="b"/>
              <a:pathLst>
                <a:path w="929" h="1442" extrusionOk="0">
                  <a:moveTo>
                    <a:pt x="846" y="1441"/>
                  </a:moveTo>
                  <a:lnTo>
                    <a:pt x="0" y="60"/>
                  </a:lnTo>
                  <a:cubicBezTo>
                    <a:pt x="24" y="37"/>
                    <a:pt x="48" y="25"/>
                    <a:pt x="84" y="1"/>
                  </a:cubicBezTo>
                  <a:lnTo>
                    <a:pt x="929" y="1382"/>
                  </a:lnTo>
                  <a:cubicBezTo>
                    <a:pt x="905" y="1406"/>
                    <a:pt x="869" y="1430"/>
                    <a:pt x="846" y="14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8" name="Google Shape;10580;p40">
              <a:extLst>
                <a:ext uri="{FF2B5EF4-FFF2-40B4-BE49-F238E27FC236}">
                  <a16:creationId xmlns:a16="http://schemas.microsoft.com/office/drawing/2014/main" id="{464F74A5-D2CA-F5D4-7395-153414F2D4BF}"/>
                </a:ext>
              </a:extLst>
            </p:cNvPr>
            <p:cNvSpPr/>
            <p:nvPr/>
          </p:nvSpPr>
          <p:spPr>
            <a:xfrm>
              <a:off x="2241625" y="2384050"/>
              <a:ext cx="20275" cy="36050"/>
            </a:xfrm>
            <a:custGeom>
              <a:avLst/>
              <a:gdLst/>
              <a:ahLst/>
              <a:cxnLst/>
              <a:rect l="l" t="t" r="r" b="b"/>
              <a:pathLst>
                <a:path w="811" h="1442" extrusionOk="0">
                  <a:moveTo>
                    <a:pt x="739" y="1441"/>
                  </a:moveTo>
                  <a:cubicBezTo>
                    <a:pt x="489" y="977"/>
                    <a:pt x="239" y="525"/>
                    <a:pt x="1" y="48"/>
                  </a:cubicBezTo>
                  <a:lnTo>
                    <a:pt x="96" y="1"/>
                  </a:lnTo>
                  <a:cubicBezTo>
                    <a:pt x="334" y="465"/>
                    <a:pt x="572" y="941"/>
                    <a:pt x="811" y="1406"/>
                  </a:cubicBezTo>
                  <a:cubicBezTo>
                    <a:pt x="787" y="1429"/>
                    <a:pt x="763" y="1429"/>
                    <a:pt x="739" y="14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9" name="Google Shape;10581;p40">
              <a:extLst>
                <a:ext uri="{FF2B5EF4-FFF2-40B4-BE49-F238E27FC236}">
                  <a16:creationId xmlns:a16="http://schemas.microsoft.com/office/drawing/2014/main" id="{9EAA7152-326E-19FC-5EFE-F8C7CB7A626C}"/>
                </a:ext>
              </a:extLst>
            </p:cNvPr>
            <p:cNvSpPr/>
            <p:nvPr/>
          </p:nvSpPr>
          <p:spPr>
            <a:xfrm>
              <a:off x="2129425" y="2349525"/>
              <a:ext cx="21450" cy="29500"/>
            </a:xfrm>
            <a:custGeom>
              <a:avLst/>
              <a:gdLst/>
              <a:ahLst/>
              <a:cxnLst/>
              <a:rect l="l" t="t" r="r" b="b"/>
              <a:pathLst>
                <a:path w="858" h="1180" extrusionOk="0">
                  <a:moveTo>
                    <a:pt x="786" y="1179"/>
                  </a:moveTo>
                  <a:cubicBezTo>
                    <a:pt x="524" y="798"/>
                    <a:pt x="262" y="429"/>
                    <a:pt x="0" y="60"/>
                  </a:cubicBezTo>
                  <a:cubicBezTo>
                    <a:pt x="24" y="48"/>
                    <a:pt x="60" y="12"/>
                    <a:pt x="72" y="1"/>
                  </a:cubicBezTo>
                  <a:cubicBezTo>
                    <a:pt x="346" y="370"/>
                    <a:pt x="596" y="739"/>
                    <a:pt x="858" y="10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0" name="Google Shape;10582;p40">
              <a:extLst>
                <a:ext uri="{FF2B5EF4-FFF2-40B4-BE49-F238E27FC236}">
                  <a16:creationId xmlns:a16="http://schemas.microsoft.com/office/drawing/2014/main" id="{9BF5509A-4CA7-C64F-028A-3F3EBA9E4195}"/>
                </a:ext>
              </a:extLst>
            </p:cNvPr>
            <p:cNvSpPr/>
            <p:nvPr/>
          </p:nvSpPr>
          <p:spPr>
            <a:xfrm>
              <a:off x="2093700" y="2337925"/>
              <a:ext cx="20850" cy="32450"/>
            </a:xfrm>
            <a:custGeom>
              <a:avLst/>
              <a:gdLst/>
              <a:ahLst/>
              <a:cxnLst/>
              <a:rect l="l" t="t" r="r" b="b"/>
              <a:pathLst>
                <a:path w="834" h="1298" extrusionOk="0">
                  <a:moveTo>
                    <a:pt x="739" y="1298"/>
                  </a:moveTo>
                  <a:cubicBezTo>
                    <a:pt x="489" y="881"/>
                    <a:pt x="251" y="465"/>
                    <a:pt x="1" y="60"/>
                  </a:cubicBezTo>
                  <a:cubicBezTo>
                    <a:pt x="24" y="48"/>
                    <a:pt x="60" y="36"/>
                    <a:pt x="84" y="0"/>
                  </a:cubicBezTo>
                  <a:cubicBezTo>
                    <a:pt x="346" y="417"/>
                    <a:pt x="584" y="822"/>
                    <a:pt x="834" y="1238"/>
                  </a:cubicBezTo>
                  <a:cubicBezTo>
                    <a:pt x="798" y="1262"/>
                    <a:pt x="774" y="1286"/>
                    <a:pt x="739" y="129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1" name="Google Shape;10583;p40">
              <a:extLst>
                <a:ext uri="{FF2B5EF4-FFF2-40B4-BE49-F238E27FC236}">
                  <a16:creationId xmlns:a16="http://schemas.microsoft.com/office/drawing/2014/main" id="{BE391BA3-4FBF-8185-DA6F-9254A2C6CDBB}"/>
                </a:ext>
              </a:extLst>
            </p:cNvPr>
            <p:cNvSpPr/>
            <p:nvPr/>
          </p:nvSpPr>
          <p:spPr>
            <a:xfrm>
              <a:off x="2213350" y="2444475"/>
              <a:ext cx="18200" cy="29800"/>
            </a:xfrm>
            <a:custGeom>
              <a:avLst/>
              <a:gdLst/>
              <a:ahLst/>
              <a:cxnLst/>
              <a:rect l="l" t="t" r="r" b="b"/>
              <a:pathLst>
                <a:path w="728" h="1192" extrusionOk="0">
                  <a:moveTo>
                    <a:pt x="96" y="1"/>
                  </a:moveTo>
                  <a:cubicBezTo>
                    <a:pt x="299" y="382"/>
                    <a:pt x="525" y="751"/>
                    <a:pt x="727" y="1144"/>
                  </a:cubicBezTo>
                  <a:cubicBezTo>
                    <a:pt x="703" y="1156"/>
                    <a:pt x="691" y="1167"/>
                    <a:pt x="656" y="1191"/>
                  </a:cubicBezTo>
                  <a:cubicBezTo>
                    <a:pt x="430" y="798"/>
                    <a:pt x="227" y="429"/>
                    <a:pt x="1" y="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2" name="Google Shape;10584;p40">
              <a:extLst>
                <a:ext uri="{FF2B5EF4-FFF2-40B4-BE49-F238E27FC236}">
                  <a16:creationId xmlns:a16="http://schemas.microsoft.com/office/drawing/2014/main" id="{B266A677-B06F-0802-8537-4A9ECFF8C2E0}"/>
                </a:ext>
              </a:extLst>
            </p:cNvPr>
            <p:cNvSpPr/>
            <p:nvPr/>
          </p:nvSpPr>
          <p:spPr>
            <a:xfrm>
              <a:off x="2114250" y="2373625"/>
              <a:ext cx="21150" cy="26525"/>
            </a:xfrm>
            <a:custGeom>
              <a:avLst/>
              <a:gdLst/>
              <a:ahLst/>
              <a:cxnLst/>
              <a:rect l="l" t="t" r="r" b="b"/>
              <a:pathLst>
                <a:path w="846" h="1061" extrusionOk="0">
                  <a:moveTo>
                    <a:pt x="83" y="1"/>
                  </a:moveTo>
                  <a:cubicBezTo>
                    <a:pt x="333" y="334"/>
                    <a:pt x="595" y="668"/>
                    <a:pt x="845" y="1001"/>
                  </a:cubicBezTo>
                  <a:cubicBezTo>
                    <a:pt x="810" y="1013"/>
                    <a:pt x="798" y="1025"/>
                    <a:pt x="774" y="1061"/>
                  </a:cubicBezTo>
                  <a:cubicBezTo>
                    <a:pt x="512" y="727"/>
                    <a:pt x="250" y="406"/>
                    <a:pt x="0" y="60"/>
                  </a:cubicBezTo>
                  <a:cubicBezTo>
                    <a:pt x="24" y="37"/>
                    <a:pt x="60" y="13"/>
                    <a:pt x="8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3" name="Google Shape;10585;p40">
              <a:extLst>
                <a:ext uri="{FF2B5EF4-FFF2-40B4-BE49-F238E27FC236}">
                  <a16:creationId xmlns:a16="http://schemas.microsoft.com/office/drawing/2014/main" id="{94A72A10-0311-D9F5-A64B-29CD1396E10D}"/>
                </a:ext>
              </a:extLst>
            </p:cNvPr>
            <p:cNvSpPr/>
            <p:nvPr/>
          </p:nvSpPr>
          <p:spPr>
            <a:xfrm>
              <a:off x="3158425" y="2840350"/>
              <a:ext cx="267325" cy="43500"/>
            </a:xfrm>
            <a:custGeom>
              <a:avLst/>
              <a:gdLst/>
              <a:ahLst/>
              <a:cxnLst/>
              <a:rect l="l" t="t" r="r" b="b"/>
              <a:pathLst>
                <a:path w="10693" h="1740" extrusionOk="0">
                  <a:moveTo>
                    <a:pt x="0" y="1549"/>
                  </a:moveTo>
                  <a:cubicBezTo>
                    <a:pt x="3536" y="918"/>
                    <a:pt x="7120" y="560"/>
                    <a:pt x="10656" y="1"/>
                  </a:cubicBezTo>
                  <a:cubicBezTo>
                    <a:pt x="10680" y="60"/>
                    <a:pt x="10680" y="96"/>
                    <a:pt x="10692" y="156"/>
                  </a:cubicBezTo>
                  <a:cubicBezTo>
                    <a:pt x="7132" y="680"/>
                    <a:pt x="3596" y="1215"/>
                    <a:pt x="36" y="1739"/>
                  </a:cubicBezTo>
                  <a:cubicBezTo>
                    <a:pt x="24" y="1668"/>
                    <a:pt x="0" y="1608"/>
                    <a:pt x="0" y="154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4" name="Google Shape;10586;p40">
              <a:extLst>
                <a:ext uri="{FF2B5EF4-FFF2-40B4-BE49-F238E27FC236}">
                  <a16:creationId xmlns:a16="http://schemas.microsoft.com/office/drawing/2014/main" id="{EECAEF20-C848-FDF4-7639-D9820430A110}"/>
                </a:ext>
              </a:extLst>
            </p:cNvPr>
            <p:cNvSpPr/>
            <p:nvPr/>
          </p:nvSpPr>
          <p:spPr>
            <a:xfrm>
              <a:off x="2825050" y="2897500"/>
              <a:ext cx="261350" cy="38725"/>
            </a:xfrm>
            <a:custGeom>
              <a:avLst/>
              <a:gdLst/>
              <a:ahLst/>
              <a:cxnLst/>
              <a:rect l="l" t="t" r="r" b="b"/>
              <a:pathLst>
                <a:path w="10454" h="1549" extrusionOk="0">
                  <a:moveTo>
                    <a:pt x="10454" y="120"/>
                  </a:moveTo>
                  <a:cubicBezTo>
                    <a:pt x="6989" y="596"/>
                    <a:pt x="3501" y="1072"/>
                    <a:pt x="36" y="1549"/>
                  </a:cubicBezTo>
                  <a:cubicBezTo>
                    <a:pt x="24" y="1501"/>
                    <a:pt x="24" y="1477"/>
                    <a:pt x="0" y="1430"/>
                  </a:cubicBezTo>
                  <a:cubicBezTo>
                    <a:pt x="84" y="1406"/>
                    <a:pt x="167" y="1358"/>
                    <a:pt x="238" y="1346"/>
                  </a:cubicBezTo>
                  <a:cubicBezTo>
                    <a:pt x="1238" y="1203"/>
                    <a:pt x="2239" y="1072"/>
                    <a:pt x="3251" y="941"/>
                  </a:cubicBezTo>
                  <a:cubicBezTo>
                    <a:pt x="4739" y="727"/>
                    <a:pt x="6239" y="537"/>
                    <a:pt x="7727" y="334"/>
                  </a:cubicBezTo>
                  <a:cubicBezTo>
                    <a:pt x="8513" y="227"/>
                    <a:pt x="9323" y="120"/>
                    <a:pt x="10109" y="13"/>
                  </a:cubicBezTo>
                  <a:cubicBezTo>
                    <a:pt x="10216" y="1"/>
                    <a:pt x="10335" y="1"/>
                    <a:pt x="10442" y="1"/>
                  </a:cubicBezTo>
                  <a:cubicBezTo>
                    <a:pt x="10442" y="49"/>
                    <a:pt x="10454" y="84"/>
                    <a:pt x="10454"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5" name="Google Shape;10587;p40">
              <a:extLst>
                <a:ext uri="{FF2B5EF4-FFF2-40B4-BE49-F238E27FC236}">
                  <a16:creationId xmlns:a16="http://schemas.microsoft.com/office/drawing/2014/main" id="{D2195EC4-8644-E97A-ED6B-F67435F932EB}"/>
                </a:ext>
              </a:extLst>
            </p:cNvPr>
            <p:cNvSpPr/>
            <p:nvPr/>
          </p:nvSpPr>
          <p:spPr>
            <a:xfrm>
              <a:off x="3665025" y="2303100"/>
              <a:ext cx="70575" cy="53900"/>
            </a:xfrm>
            <a:custGeom>
              <a:avLst/>
              <a:gdLst/>
              <a:ahLst/>
              <a:cxnLst/>
              <a:rect l="l" t="t" r="r" b="b"/>
              <a:pathLst>
                <a:path w="2823" h="2156" extrusionOk="0">
                  <a:moveTo>
                    <a:pt x="96" y="0"/>
                  </a:moveTo>
                  <a:lnTo>
                    <a:pt x="2822" y="2048"/>
                  </a:lnTo>
                  <a:cubicBezTo>
                    <a:pt x="2799" y="2084"/>
                    <a:pt x="2775" y="2119"/>
                    <a:pt x="2751" y="2155"/>
                  </a:cubicBezTo>
                  <a:cubicBezTo>
                    <a:pt x="1822" y="1488"/>
                    <a:pt x="917" y="798"/>
                    <a:pt x="1" y="131"/>
                  </a:cubicBezTo>
                  <a:cubicBezTo>
                    <a:pt x="36" y="72"/>
                    <a:pt x="72" y="36"/>
                    <a:pt x="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6" name="Google Shape;10588;p40">
              <a:extLst>
                <a:ext uri="{FF2B5EF4-FFF2-40B4-BE49-F238E27FC236}">
                  <a16:creationId xmlns:a16="http://schemas.microsoft.com/office/drawing/2014/main" id="{BF830554-14BF-E78F-CADE-775C4D242954}"/>
                </a:ext>
              </a:extLst>
            </p:cNvPr>
            <p:cNvSpPr/>
            <p:nvPr/>
          </p:nvSpPr>
          <p:spPr>
            <a:xfrm>
              <a:off x="3782600" y="2269150"/>
              <a:ext cx="50925" cy="41400"/>
            </a:xfrm>
            <a:custGeom>
              <a:avLst/>
              <a:gdLst/>
              <a:ahLst/>
              <a:cxnLst/>
              <a:rect l="l" t="t" r="r" b="b"/>
              <a:pathLst>
                <a:path w="2037" h="1656" extrusionOk="0">
                  <a:moveTo>
                    <a:pt x="1" y="1"/>
                  </a:moveTo>
                  <a:cubicBezTo>
                    <a:pt x="691" y="560"/>
                    <a:pt x="1382" y="1096"/>
                    <a:pt x="2037" y="1620"/>
                  </a:cubicBezTo>
                  <a:cubicBezTo>
                    <a:pt x="1703" y="1656"/>
                    <a:pt x="144" y="44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7" name="Google Shape;10589;p40">
              <a:extLst>
                <a:ext uri="{FF2B5EF4-FFF2-40B4-BE49-F238E27FC236}">
                  <a16:creationId xmlns:a16="http://schemas.microsoft.com/office/drawing/2014/main" id="{1D4BD662-F9E1-505C-9EC2-0134A42699EF}"/>
                </a:ext>
              </a:extLst>
            </p:cNvPr>
            <p:cNvSpPr/>
            <p:nvPr/>
          </p:nvSpPr>
          <p:spPr>
            <a:xfrm>
              <a:off x="3623350" y="2321250"/>
              <a:ext cx="34250" cy="37525"/>
            </a:xfrm>
            <a:custGeom>
              <a:avLst/>
              <a:gdLst/>
              <a:ahLst/>
              <a:cxnLst/>
              <a:rect l="l" t="t" r="r" b="b"/>
              <a:pathLst>
                <a:path w="1370" h="1501" extrusionOk="0">
                  <a:moveTo>
                    <a:pt x="1251" y="1501"/>
                  </a:moveTo>
                  <a:cubicBezTo>
                    <a:pt x="834" y="1036"/>
                    <a:pt x="418" y="560"/>
                    <a:pt x="1" y="108"/>
                  </a:cubicBezTo>
                  <a:cubicBezTo>
                    <a:pt x="37" y="72"/>
                    <a:pt x="84" y="24"/>
                    <a:pt x="120" y="0"/>
                  </a:cubicBezTo>
                  <a:cubicBezTo>
                    <a:pt x="537" y="465"/>
                    <a:pt x="953" y="941"/>
                    <a:pt x="1370" y="1393"/>
                  </a:cubicBezTo>
                  <a:cubicBezTo>
                    <a:pt x="1334" y="1429"/>
                    <a:pt x="1287" y="1453"/>
                    <a:pt x="1251" y="150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8" name="Google Shape;10590;p40">
              <a:extLst>
                <a:ext uri="{FF2B5EF4-FFF2-40B4-BE49-F238E27FC236}">
                  <a16:creationId xmlns:a16="http://schemas.microsoft.com/office/drawing/2014/main" id="{4CD2686B-86FE-E86B-2F95-4D0C505DC734}"/>
                </a:ext>
              </a:extLst>
            </p:cNvPr>
            <p:cNvSpPr/>
            <p:nvPr/>
          </p:nvSpPr>
          <p:spPr>
            <a:xfrm>
              <a:off x="3729625" y="2322450"/>
              <a:ext cx="53900" cy="30675"/>
            </a:xfrm>
            <a:custGeom>
              <a:avLst/>
              <a:gdLst/>
              <a:ahLst/>
              <a:cxnLst/>
              <a:rect l="l" t="t" r="r" b="b"/>
              <a:pathLst>
                <a:path w="2156" h="1227" extrusionOk="0">
                  <a:moveTo>
                    <a:pt x="60" y="0"/>
                  </a:moveTo>
                  <a:cubicBezTo>
                    <a:pt x="762" y="417"/>
                    <a:pt x="1465" y="834"/>
                    <a:pt x="2155" y="1226"/>
                  </a:cubicBezTo>
                  <a:cubicBezTo>
                    <a:pt x="1346" y="1024"/>
                    <a:pt x="703" y="500"/>
                    <a:pt x="0" y="83"/>
                  </a:cubicBezTo>
                  <a:cubicBezTo>
                    <a:pt x="36" y="60"/>
                    <a:pt x="48" y="24"/>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9" name="Google Shape;10591;p40">
              <a:extLst>
                <a:ext uri="{FF2B5EF4-FFF2-40B4-BE49-F238E27FC236}">
                  <a16:creationId xmlns:a16="http://schemas.microsoft.com/office/drawing/2014/main" id="{916FDEA4-BD58-0D1E-D6C8-D9B2699477CC}"/>
                </a:ext>
              </a:extLst>
            </p:cNvPr>
            <p:cNvSpPr/>
            <p:nvPr/>
          </p:nvSpPr>
          <p:spPr>
            <a:xfrm>
              <a:off x="3507575" y="2318275"/>
              <a:ext cx="48250" cy="38725"/>
            </a:xfrm>
            <a:custGeom>
              <a:avLst/>
              <a:gdLst/>
              <a:ahLst/>
              <a:cxnLst/>
              <a:rect l="l" t="t" r="r" b="b"/>
              <a:pathLst>
                <a:path w="1930" h="1549" extrusionOk="0">
                  <a:moveTo>
                    <a:pt x="1870" y="1548"/>
                  </a:moveTo>
                  <a:cubicBezTo>
                    <a:pt x="1250" y="1072"/>
                    <a:pt x="619" y="584"/>
                    <a:pt x="0" y="108"/>
                  </a:cubicBezTo>
                  <a:cubicBezTo>
                    <a:pt x="24" y="72"/>
                    <a:pt x="60" y="24"/>
                    <a:pt x="72" y="0"/>
                  </a:cubicBezTo>
                  <a:cubicBezTo>
                    <a:pt x="703" y="477"/>
                    <a:pt x="1310" y="965"/>
                    <a:pt x="1929" y="1441"/>
                  </a:cubicBezTo>
                  <a:cubicBezTo>
                    <a:pt x="1917" y="1477"/>
                    <a:pt x="1905" y="1512"/>
                    <a:pt x="1870" y="154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0" name="Google Shape;10592;p40">
              <a:extLst>
                <a:ext uri="{FF2B5EF4-FFF2-40B4-BE49-F238E27FC236}">
                  <a16:creationId xmlns:a16="http://schemas.microsoft.com/office/drawing/2014/main" id="{28EF75DB-284A-E73A-CBC8-D429C1897060}"/>
                </a:ext>
              </a:extLst>
            </p:cNvPr>
            <p:cNvSpPr/>
            <p:nvPr/>
          </p:nvSpPr>
          <p:spPr>
            <a:xfrm>
              <a:off x="3768025" y="2279875"/>
              <a:ext cx="45250" cy="40500"/>
            </a:xfrm>
            <a:custGeom>
              <a:avLst/>
              <a:gdLst/>
              <a:ahLst/>
              <a:cxnLst/>
              <a:rect l="l" t="t" r="r" b="b"/>
              <a:pathLst>
                <a:path w="1810" h="1620" extrusionOk="0">
                  <a:moveTo>
                    <a:pt x="1739" y="1620"/>
                  </a:moveTo>
                  <a:cubicBezTo>
                    <a:pt x="1155" y="1120"/>
                    <a:pt x="584" y="608"/>
                    <a:pt x="0" y="96"/>
                  </a:cubicBezTo>
                  <a:cubicBezTo>
                    <a:pt x="24" y="60"/>
                    <a:pt x="36" y="36"/>
                    <a:pt x="72" y="0"/>
                  </a:cubicBezTo>
                  <a:cubicBezTo>
                    <a:pt x="655" y="512"/>
                    <a:pt x="1227" y="1024"/>
                    <a:pt x="1810" y="1536"/>
                  </a:cubicBezTo>
                  <a:cubicBezTo>
                    <a:pt x="1786" y="1560"/>
                    <a:pt x="1774" y="1596"/>
                    <a:pt x="1739" y="16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1" name="Google Shape;10593;p40">
              <a:extLst>
                <a:ext uri="{FF2B5EF4-FFF2-40B4-BE49-F238E27FC236}">
                  <a16:creationId xmlns:a16="http://schemas.microsoft.com/office/drawing/2014/main" id="{51F01BC2-22C5-79B8-478B-CF3CCBCE922D}"/>
                </a:ext>
              </a:extLst>
            </p:cNvPr>
            <p:cNvSpPr/>
            <p:nvPr/>
          </p:nvSpPr>
          <p:spPr>
            <a:xfrm>
              <a:off x="3671875" y="2326600"/>
              <a:ext cx="49725" cy="38125"/>
            </a:xfrm>
            <a:custGeom>
              <a:avLst/>
              <a:gdLst/>
              <a:ahLst/>
              <a:cxnLst/>
              <a:rect l="l" t="t" r="r" b="b"/>
              <a:pathLst>
                <a:path w="1989" h="1525" extrusionOk="0">
                  <a:moveTo>
                    <a:pt x="1906" y="1525"/>
                  </a:moveTo>
                  <a:cubicBezTo>
                    <a:pt x="1274" y="1049"/>
                    <a:pt x="632" y="572"/>
                    <a:pt x="1" y="96"/>
                  </a:cubicBezTo>
                  <a:cubicBezTo>
                    <a:pt x="36" y="72"/>
                    <a:pt x="48" y="36"/>
                    <a:pt x="84" y="1"/>
                  </a:cubicBezTo>
                  <a:cubicBezTo>
                    <a:pt x="715" y="477"/>
                    <a:pt x="1346" y="953"/>
                    <a:pt x="1989" y="1441"/>
                  </a:cubicBezTo>
                  <a:cubicBezTo>
                    <a:pt x="1953" y="1465"/>
                    <a:pt x="1929" y="1501"/>
                    <a:pt x="1906" y="152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2" name="Google Shape;10594;p40">
              <a:extLst>
                <a:ext uri="{FF2B5EF4-FFF2-40B4-BE49-F238E27FC236}">
                  <a16:creationId xmlns:a16="http://schemas.microsoft.com/office/drawing/2014/main" id="{FF110B15-7AD6-0248-0E3E-F1905737F3A9}"/>
                </a:ext>
              </a:extLst>
            </p:cNvPr>
            <p:cNvSpPr/>
            <p:nvPr/>
          </p:nvSpPr>
          <p:spPr>
            <a:xfrm>
              <a:off x="3798075" y="2263200"/>
              <a:ext cx="44375" cy="36050"/>
            </a:xfrm>
            <a:custGeom>
              <a:avLst/>
              <a:gdLst/>
              <a:ahLst/>
              <a:cxnLst/>
              <a:rect l="l" t="t" r="r" b="b"/>
              <a:pathLst>
                <a:path w="1775" h="1442" extrusionOk="0">
                  <a:moveTo>
                    <a:pt x="1727" y="1441"/>
                  </a:moveTo>
                  <a:cubicBezTo>
                    <a:pt x="1168" y="1001"/>
                    <a:pt x="584" y="537"/>
                    <a:pt x="1" y="84"/>
                  </a:cubicBezTo>
                  <a:cubicBezTo>
                    <a:pt x="13" y="60"/>
                    <a:pt x="48" y="25"/>
                    <a:pt x="60" y="1"/>
                  </a:cubicBezTo>
                  <a:cubicBezTo>
                    <a:pt x="620" y="441"/>
                    <a:pt x="1203" y="906"/>
                    <a:pt x="1775" y="1346"/>
                  </a:cubicBezTo>
                  <a:cubicBezTo>
                    <a:pt x="1775" y="1382"/>
                    <a:pt x="1739" y="1418"/>
                    <a:pt x="1727" y="14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3" name="Google Shape;10595;p40">
              <a:extLst>
                <a:ext uri="{FF2B5EF4-FFF2-40B4-BE49-F238E27FC236}">
                  <a16:creationId xmlns:a16="http://schemas.microsoft.com/office/drawing/2014/main" id="{D66C0CBC-102A-20C7-46F1-A9651D93F027}"/>
                </a:ext>
              </a:extLst>
            </p:cNvPr>
            <p:cNvSpPr/>
            <p:nvPr/>
          </p:nvSpPr>
          <p:spPr>
            <a:xfrm>
              <a:off x="3444775" y="2332250"/>
              <a:ext cx="46750" cy="33375"/>
            </a:xfrm>
            <a:custGeom>
              <a:avLst/>
              <a:gdLst/>
              <a:ahLst/>
              <a:cxnLst/>
              <a:rect l="l" t="t" r="r" b="b"/>
              <a:pathLst>
                <a:path w="1870" h="1335" extrusionOk="0">
                  <a:moveTo>
                    <a:pt x="60" y="1"/>
                  </a:moveTo>
                  <a:cubicBezTo>
                    <a:pt x="667" y="418"/>
                    <a:pt x="1262" y="834"/>
                    <a:pt x="1869" y="1251"/>
                  </a:cubicBezTo>
                  <a:cubicBezTo>
                    <a:pt x="1857" y="1287"/>
                    <a:pt x="1846" y="1299"/>
                    <a:pt x="1822" y="1334"/>
                  </a:cubicBezTo>
                  <a:lnTo>
                    <a:pt x="0" y="84"/>
                  </a:lnTo>
                  <a:cubicBezTo>
                    <a:pt x="12" y="49"/>
                    <a:pt x="24" y="37"/>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4" name="Google Shape;10596;p40">
              <a:extLst>
                <a:ext uri="{FF2B5EF4-FFF2-40B4-BE49-F238E27FC236}">
                  <a16:creationId xmlns:a16="http://schemas.microsoft.com/office/drawing/2014/main" id="{6E616A4D-C0F4-B268-12CC-6C6CD7C9A1E6}"/>
                </a:ext>
              </a:extLst>
            </p:cNvPr>
            <p:cNvSpPr/>
            <p:nvPr/>
          </p:nvSpPr>
          <p:spPr>
            <a:xfrm>
              <a:off x="3557275" y="2343575"/>
              <a:ext cx="38125" cy="26800"/>
            </a:xfrm>
            <a:custGeom>
              <a:avLst/>
              <a:gdLst/>
              <a:ahLst/>
              <a:cxnLst/>
              <a:rect l="l" t="t" r="r" b="b"/>
              <a:pathLst>
                <a:path w="1525" h="1072" extrusionOk="0">
                  <a:moveTo>
                    <a:pt x="48" y="0"/>
                  </a:moveTo>
                  <a:cubicBezTo>
                    <a:pt x="536" y="322"/>
                    <a:pt x="1036" y="655"/>
                    <a:pt x="1525" y="1001"/>
                  </a:cubicBezTo>
                  <a:cubicBezTo>
                    <a:pt x="1513" y="1024"/>
                    <a:pt x="1489" y="1036"/>
                    <a:pt x="1477" y="1072"/>
                  </a:cubicBezTo>
                  <a:lnTo>
                    <a:pt x="1" y="84"/>
                  </a:lnTo>
                  <a:cubicBezTo>
                    <a:pt x="36" y="60"/>
                    <a:pt x="48" y="24"/>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5" name="Google Shape;10597;p40">
              <a:extLst>
                <a:ext uri="{FF2B5EF4-FFF2-40B4-BE49-F238E27FC236}">
                  <a16:creationId xmlns:a16="http://schemas.microsoft.com/office/drawing/2014/main" id="{831D9BED-AEC8-10DC-9D5A-C796228D4355}"/>
                </a:ext>
              </a:extLst>
            </p:cNvPr>
            <p:cNvSpPr/>
            <p:nvPr/>
          </p:nvSpPr>
          <p:spPr>
            <a:xfrm>
              <a:off x="3580200" y="2343275"/>
              <a:ext cx="29200" cy="23250"/>
            </a:xfrm>
            <a:custGeom>
              <a:avLst/>
              <a:gdLst/>
              <a:ahLst/>
              <a:cxnLst/>
              <a:rect l="l" t="t" r="r" b="b"/>
              <a:pathLst>
                <a:path w="1168" h="930" extrusionOk="0">
                  <a:moveTo>
                    <a:pt x="72" y="1"/>
                  </a:moveTo>
                  <a:cubicBezTo>
                    <a:pt x="441" y="274"/>
                    <a:pt x="798" y="560"/>
                    <a:pt x="1167" y="858"/>
                  </a:cubicBezTo>
                  <a:cubicBezTo>
                    <a:pt x="1155" y="893"/>
                    <a:pt x="1131" y="917"/>
                    <a:pt x="1108" y="929"/>
                  </a:cubicBezTo>
                  <a:cubicBezTo>
                    <a:pt x="739" y="655"/>
                    <a:pt x="369" y="370"/>
                    <a:pt x="0" y="72"/>
                  </a:cubicBezTo>
                  <a:cubicBezTo>
                    <a:pt x="24" y="60"/>
                    <a:pt x="60" y="24"/>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6" name="Google Shape;10598;p40">
              <a:extLst>
                <a:ext uri="{FF2B5EF4-FFF2-40B4-BE49-F238E27FC236}">
                  <a16:creationId xmlns:a16="http://schemas.microsoft.com/office/drawing/2014/main" id="{7ECCE193-B494-9653-D307-3A110D2A4864}"/>
                </a:ext>
              </a:extLst>
            </p:cNvPr>
            <p:cNvSpPr/>
            <p:nvPr/>
          </p:nvSpPr>
          <p:spPr>
            <a:xfrm>
              <a:off x="3433750" y="2362025"/>
              <a:ext cx="29800" cy="19075"/>
            </a:xfrm>
            <a:custGeom>
              <a:avLst/>
              <a:gdLst/>
              <a:ahLst/>
              <a:cxnLst/>
              <a:rect l="l" t="t" r="r" b="b"/>
              <a:pathLst>
                <a:path w="1192" h="763" extrusionOk="0">
                  <a:moveTo>
                    <a:pt x="1155" y="763"/>
                  </a:moveTo>
                  <a:cubicBezTo>
                    <a:pt x="763" y="536"/>
                    <a:pt x="393" y="298"/>
                    <a:pt x="1" y="72"/>
                  </a:cubicBezTo>
                  <a:cubicBezTo>
                    <a:pt x="24" y="48"/>
                    <a:pt x="36" y="24"/>
                    <a:pt x="48" y="1"/>
                  </a:cubicBezTo>
                  <a:cubicBezTo>
                    <a:pt x="441" y="227"/>
                    <a:pt x="810" y="465"/>
                    <a:pt x="1191" y="691"/>
                  </a:cubicBezTo>
                  <a:cubicBezTo>
                    <a:pt x="1179" y="715"/>
                    <a:pt x="1167" y="751"/>
                    <a:pt x="1155" y="76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7" name="Google Shape;10599;p40">
              <a:extLst>
                <a:ext uri="{FF2B5EF4-FFF2-40B4-BE49-F238E27FC236}">
                  <a16:creationId xmlns:a16="http://schemas.microsoft.com/office/drawing/2014/main" id="{95C2CEE7-52B0-259A-6D38-8C68987DA946}"/>
                </a:ext>
              </a:extLst>
            </p:cNvPr>
            <p:cNvSpPr/>
            <p:nvPr/>
          </p:nvSpPr>
          <p:spPr>
            <a:xfrm>
              <a:off x="3359050" y="2364400"/>
              <a:ext cx="25325" cy="17000"/>
            </a:xfrm>
            <a:custGeom>
              <a:avLst/>
              <a:gdLst/>
              <a:ahLst/>
              <a:cxnLst/>
              <a:rect l="l" t="t" r="r" b="b"/>
              <a:pathLst>
                <a:path w="1013" h="680" extrusionOk="0">
                  <a:moveTo>
                    <a:pt x="988" y="679"/>
                  </a:moveTo>
                  <a:cubicBezTo>
                    <a:pt x="655" y="489"/>
                    <a:pt x="333" y="287"/>
                    <a:pt x="0" y="72"/>
                  </a:cubicBezTo>
                  <a:cubicBezTo>
                    <a:pt x="12" y="48"/>
                    <a:pt x="36" y="13"/>
                    <a:pt x="48" y="1"/>
                  </a:cubicBezTo>
                  <a:cubicBezTo>
                    <a:pt x="369" y="191"/>
                    <a:pt x="703" y="406"/>
                    <a:pt x="1012" y="596"/>
                  </a:cubicBezTo>
                  <a:cubicBezTo>
                    <a:pt x="1012" y="620"/>
                    <a:pt x="1000" y="656"/>
                    <a:pt x="988" y="67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8" name="Google Shape;10600;p40">
              <a:extLst>
                <a:ext uri="{FF2B5EF4-FFF2-40B4-BE49-F238E27FC236}">
                  <a16:creationId xmlns:a16="http://schemas.microsoft.com/office/drawing/2014/main" id="{ACDC4817-0DE7-2EC4-BE23-56963EE4FB75}"/>
                </a:ext>
              </a:extLst>
            </p:cNvPr>
            <p:cNvSpPr/>
            <p:nvPr/>
          </p:nvSpPr>
          <p:spPr>
            <a:xfrm>
              <a:off x="2072875" y="2646300"/>
              <a:ext cx="310475" cy="172350"/>
            </a:xfrm>
            <a:custGeom>
              <a:avLst/>
              <a:gdLst/>
              <a:ahLst/>
              <a:cxnLst/>
              <a:rect l="l" t="t" r="r" b="b"/>
              <a:pathLst>
                <a:path w="12419" h="6894" extrusionOk="0">
                  <a:moveTo>
                    <a:pt x="4060" y="2488"/>
                  </a:moveTo>
                  <a:cubicBezTo>
                    <a:pt x="3584" y="2203"/>
                    <a:pt x="3120" y="1905"/>
                    <a:pt x="2631" y="1631"/>
                  </a:cubicBezTo>
                  <a:cubicBezTo>
                    <a:pt x="1846" y="1167"/>
                    <a:pt x="1036" y="714"/>
                    <a:pt x="238" y="262"/>
                  </a:cubicBezTo>
                  <a:cubicBezTo>
                    <a:pt x="143" y="214"/>
                    <a:pt x="72" y="155"/>
                    <a:pt x="0" y="95"/>
                  </a:cubicBezTo>
                  <a:lnTo>
                    <a:pt x="36" y="0"/>
                  </a:lnTo>
                  <a:cubicBezTo>
                    <a:pt x="131" y="48"/>
                    <a:pt x="238" y="71"/>
                    <a:pt x="322" y="119"/>
                  </a:cubicBezTo>
                  <a:cubicBezTo>
                    <a:pt x="3727" y="1965"/>
                    <a:pt x="7144" y="3810"/>
                    <a:pt x="10549" y="5667"/>
                  </a:cubicBezTo>
                  <a:cubicBezTo>
                    <a:pt x="11097" y="5965"/>
                    <a:pt x="11633" y="6310"/>
                    <a:pt x="12168" y="6620"/>
                  </a:cubicBezTo>
                  <a:cubicBezTo>
                    <a:pt x="12264" y="6679"/>
                    <a:pt x="12335" y="6739"/>
                    <a:pt x="12418" y="6810"/>
                  </a:cubicBezTo>
                  <a:cubicBezTo>
                    <a:pt x="12406" y="6834"/>
                    <a:pt x="12383" y="6858"/>
                    <a:pt x="12359" y="6894"/>
                  </a:cubicBezTo>
                  <a:lnTo>
                    <a:pt x="12049" y="6715"/>
                  </a:lnTo>
                  <a:cubicBezTo>
                    <a:pt x="9466" y="5322"/>
                    <a:pt x="6858" y="3929"/>
                    <a:pt x="4251" y="2536"/>
                  </a:cubicBezTo>
                  <a:cubicBezTo>
                    <a:pt x="4215" y="2512"/>
                    <a:pt x="4167" y="2512"/>
                    <a:pt x="4120" y="2500"/>
                  </a:cubicBezTo>
                  <a:cubicBezTo>
                    <a:pt x="4120" y="2524"/>
                    <a:pt x="4096" y="2500"/>
                    <a:pt x="4060" y="248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9" name="Google Shape;10601;p40">
              <a:extLst>
                <a:ext uri="{FF2B5EF4-FFF2-40B4-BE49-F238E27FC236}">
                  <a16:creationId xmlns:a16="http://schemas.microsoft.com/office/drawing/2014/main" id="{E364D48D-E3C0-39D4-42A9-790E49C938FE}"/>
                </a:ext>
              </a:extLst>
            </p:cNvPr>
            <p:cNvSpPr/>
            <p:nvPr/>
          </p:nvSpPr>
          <p:spPr>
            <a:xfrm>
              <a:off x="2127325" y="2698075"/>
              <a:ext cx="173575" cy="96475"/>
            </a:xfrm>
            <a:custGeom>
              <a:avLst/>
              <a:gdLst/>
              <a:ahLst/>
              <a:cxnLst/>
              <a:rect l="l" t="t" r="r" b="b"/>
              <a:pathLst>
                <a:path w="6943" h="3859" extrusionOk="0">
                  <a:moveTo>
                    <a:pt x="6871" y="3858"/>
                  </a:moveTo>
                  <a:cubicBezTo>
                    <a:pt x="4573" y="2608"/>
                    <a:pt x="2287" y="1358"/>
                    <a:pt x="1" y="120"/>
                  </a:cubicBezTo>
                  <a:cubicBezTo>
                    <a:pt x="25" y="72"/>
                    <a:pt x="49" y="48"/>
                    <a:pt x="61" y="1"/>
                  </a:cubicBezTo>
                  <a:cubicBezTo>
                    <a:pt x="2358" y="1239"/>
                    <a:pt x="4644" y="2489"/>
                    <a:pt x="6942" y="3715"/>
                  </a:cubicBezTo>
                  <a:cubicBezTo>
                    <a:pt x="6919" y="3763"/>
                    <a:pt x="6895" y="3811"/>
                    <a:pt x="6871" y="385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0" name="Google Shape;10602;p40">
              <a:extLst>
                <a:ext uri="{FF2B5EF4-FFF2-40B4-BE49-F238E27FC236}">
                  <a16:creationId xmlns:a16="http://schemas.microsoft.com/office/drawing/2014/main" id="{A3FFEC83-0791-4213-CEC4-441E5144D41C}"/>
                </a:ext>
              </a:extLst>
            </p:cNvPr>
            <p:cNvSpPr/>
            <p:nvPr/>
          </p:nvSpPr>
          <p:spPr>
            <a:xfrm>
              <a:off x="2047575" y="2625450"/>
              <a:ext cx="187825" cy="103600"/>
            </a:xfrm>
            <a:custGeom>
              <a:avLst/>
              <a:gdLst/>
              <a:ahLst/>
              <a:cxnLst/>
              <a:rect l="l" t="t" r="r" b="b"/>
              <a:pathLst>
                <a:path w="7513" h="4144" extrusionOk="0">
                  <a:moveTo>
                    <a:pt x="7465" y="4144"/>
                  </a:moveTo>
                  <a:cubicBezTo>
                    <a:pt x="4977" y="2787"/>
                    <a:pt x="2500" y="1429"/>
                    <a:pt x="0" y="96"/>
                  </a:cubicBezTo>
                  <a:lnTo>
                    <a:pt x="48" y="1"/>
                  </a:lnTo>
                  <a:cubicBezTo>
                    <a:pt x="2524" y="1358"/>
                    <a:pt x="5025" y="2703"/>
                    <a:pt x="7513" y="4049"/>
                  </a:cubicBezTo>
                  <a:cubicBezTo>
                    <a:pt x="7513" y="4073"/>
                    <a:pt x="7501" y="4108"/>
                    <a:pt x="7465" y="414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1" name="Google Shape;10603;p40">
              <a:extLst>
                <a:ext uri="{FF2B5EF4-FFF2-40B4-BE49-F238E27FC236}">
                  <a16:creationId xmlns:a16="http://schemas.microsoft.com/office/drawing/2014/main" id="{921F2CC3-D6CB-7286-D811-34AF00804D4E}"/>
                </a:ext>
              </a:extLst>
            </p:cNvPr>
            <p:cNvSpPr/>
            <p:nvPr/>
          </p:nvSpPr>
          <p:spPr>
            <a:xfrm>
              <a:off x="2086250" y="2662350"/>
              <a:ext cx="139925" cy="76225"/>
            </a:xfrm>
            <a:custGeom>
              <a:avLst/>
              <a:gdLst/>
              <a:ahLst/>
              <a:cxnLst/>
              <a:rect l="l" t="t" r="r" b="b"/>
              <a:pathLst>
                <a:path w="5597" h="3049" extrusionOk="0">
                  <a:moveTo>
                    <a:pt x="3525" y="1846"/>
                  </a:moveTo>
                  <a:cubicBezTo>
                    <a:pt x="3561" y="1858"/>
                    <a:pt x="3573" y="1882"/>
                    <a:pt x="3597" y="1894"/>
                  </a:cubicBezTo>
                  <a:cubicBezTo>
                    <a:pt x="4061" y="2144"/>
                    <a:pt x="4525" y="2418"/>
                    <a:pt x="4978" y="2668"/>
                  </a:cubicBezTo>
                  <a:cubicBezTo>
                    <a:pt x="5192" y="2787"/>
                    <a:pt x="5418" y="2906"/>
                    <a:pt x="5597" y="3049"/>
                  </a:cubicBezTo>
                  <a:cubicBezTo>
                    <a:pt x="3716" y="2096"/>
                    <a:pt x="1787" y="1204"/>
                    <a:pt x="1" y="96"/>
                  </a:cubicBezTo>
                  <a:lnTo>
                    <a:pt x="37" y="1"/>
                  </a:lnTo>
                  <a:cubicBezTo>
                    <a:pt x="132" y="49"/>
                    <a:pt x="239" y="108"/>
                    <a:pt x="322" y="156"/>
                  </a:cubicBezTo>
                  <a:cubicBezTo>
                    <a:pt x="1311" y="692"/>
                    <a:pt x="2275" y="1227"/>
                    <a:pt x="3251" y="1739"/>
                  </a:cubicBezTo>
                  <a:cubicBezTo>
                    <a:pt x="3347" y="1799"/>
                    <a:pt x="3454" y="1835"/>
                    <a:pt x="3525" y="184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2" name="Google Shape;10604;p40">
              <a:extLst>
                <a:ext uri="{FF2B5EF4-FFF2-40B4-BE49-F238E27FC236}">
                  <a16:creationId xmlns:a16="http://schemas.microsoft.com/office/drawing/2014/main" id="{2C2ABBCC-D136-AD26-0F7C-17AADCE04217}"/>
                </a:ext>
              </a:extLst>
            </p:cNvPr>
            <p:cNvSpPr/>
            <p:nvPr/>
          </p:nvSpPr>
          <p:spPr>
            <a:xfrm>
              <a:off x="2276750" y="2818925"/>
              <a:ext cx="80400" cy="38125"/>
            </a:xfrm>
            <a:custGeom>
              <a:avLst/>
              <a:gdLst/>
              <a:ahLst/>
              <a:cxnLst/>
              <a:rect l="l" t="t" r="r" b="b"/>
              <a:pathLst>
                <a:path w="3216" h="1525" extrusionOk="0">
                  <a:moveTo>
                    <a:pt x="3156" y="1525"/>
                  </a:moveTo>
                  <a:cubicBezTo>
                    <a:pt x="2096" y="1060"/>
                    <a:pt x="1037" y="596"/>
                    <a:pt x="1" y="120"/>
                  </a:cubicBezTo>
                  <a:cubicBezTo>
                    <a:pt x="13" y="84"/>
                    <a:pt x="25" y="48"/>
                    <a:pt x="60" y="1"/>
                  </a:cubicBezTo>
                  <a:cubicBezTo>
                    <a:pt x="1120" y="465"/>
                    <a:pt x="2168" y="929"/>
                    <a:pt x="3216" y="1394"/>
                  </a:cubicBezTo>
                  <a:cubicBezTo>
                    <a:pt x="3180" y="1429"/>
                    <a:pt x="3168" y="1477"/>
                    <a:pt x="3156" y="152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3" name="Google Shape;10605;p40">
              <a:extLst>
                <a:ext uri="{FF2B5EF4-FFF2-40B4-BE49-F238E27FC236}">
                  <a16:creationId xmlns:a16="http://schemas.microsoft.com/office/drawing/2014/main" id="{A3FDA177-9988-FE4A-6CCB-0C63A878E681}"/>
                </a:ext>
              </a:extLst>
            </p:cNvPr>
            <p:cNvSpPr/>
            <p:nvPr/>
          </p:nvSpPr>
          <p:spPr>
            <a:xfrm>
              <a:off x="2277650" y="2828450"/>
              <a:ext cx="74150" cy="35150"/>
            </a:xfrm>
            <a:custGeom>
              <a:avLst/>
              <a:gdLst/>
              <a:ahLst/>
              <a:cxnLst/>
              <a:rect l="l" t="t" r="r" b="b"/>
              <a:pathLst>
                <a:path w="2966" h="1406" extrusionOk="0">
                  <a:moveTo>
                    <a:pt x="2918" y="1406"/>
                  </a:moveTo>
                  <a:cubicBezTo>
                    <a:pt x="1953" y="977"/>
                    <a:pt x="977" y="536"/>
                    <a:pt x="1" y="96"/>
                  </a:cubicBezTo>
                  <a:cubicBezTo>
                    <a:pt x="24" y="72"/>
                    <a:pt x="36" y="36"/>
                    <a:pt x="48" y="1"/>
                  </a:cubicBezTo>
                  <a:cubicBezTo>
                    <a:pt x="1013" y="429"/>
                    <a:pt x="2001" y="858"/>
                    <a:pt x="2965" y="1287"/>
                  </a:cubicBezTo>
                  <a:cubicBezTo>
                    <a:pt x="2953" y="1334"/>
                    <a:pt x="2941" y="1358"/>
                    <a:pt x="2918" y="140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4" name="Google Shape;10606;p40">
              <a:extLst>
                <a:ext uri="{FF2B5EF4-FFF2-40B4-BE49-F238E27FC236}">
                  <a16:creationId xmlns:a16="http://schemas.microsoft.com/office/drawing/2014/main" id="{106B6A1C-A981-246C-A99B-755B365A6601}"/>
                </a:ext>
              </a:extLst>
            </p:cNvPr>
            <p:cNvSpPr/>
            <p:nvPr/>
          </p:nvSpPr>
          <p:spPr>
            <a:xfrm>
              <a:off x="2238075" y="2746000"/>
              <a:ext cx="59250" cy="34250"/>
            </a:xfrm>
            <a:custGeom>
              <a:avLst/>
              <a:gdLst/>
              <a:ahLst/>
              <a:cxnLst/>
              <a:rect l="l" t="t" r="r" b="b"/>
              <a:pathLst>
                <a:path w="2370" h="1370" extrusionOk="0">
                  <a:moveTo>
                    <a:pt x="60" y="1"/>
                  </a:moveTo>
                  <a:cubicBezTo>
                    <a:pt x="834" y="441"/>
                    <a:pt x="1607" y="858"/>
                    <a:pt x="2369" y="1286"/>
                  </a:cubicBezTo>
                  <a:cubicBezTo>
                    <a:pt x="2346" y="1310"/>
                    <a:pt x="2334" y="1346"/>
                    <a:pt x="2310" y="1370"/>
                  </a:cubicBezTo>
                  <a:cubicBezTo>
                    <a:pt x="1524" y="941"/>
                    <a:pt x="774" y="513"/>
                    <a:pt x="0" y="84"/>
                  </a:cubicBezTo>
                  <a:cubicBezTo>
                    <a:pt x="24" y="60"/>
                    <a:pt x="36" y="36"/>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5" name="Google Shape;10607;p40">
              <a:extLst>
                <a:ext uri="{FF2B5EF4-FFF2-40B4-BE49-F238E27FC236}">
                  <a16:creationId xmlns:a16="http://schemas.microsoft.com/office/drawing/2014/main" id="{2A32CCFF-1CB6-FB93-15D4-8E76B4BEFD5E}"/>
                </a:ext>
              </a:extLst>
            </p:cNvPr>
            <p:cNvSpPr/>
            <p:nvPr/>
          </p:nvSpPr>
          <p:spPr>
            <a:xfrm>
              <a:off x="2204425" y="2758800"/>
              <a:ext cx="57475" cy="28900"/>
            </a:xfrm>
            <a:custGeom>
              <a:avLst/>
              <a:gdLst/>
              <a:ahLst/>
              <a:cxnLst/>
              <a:rect l="l" t="t" r="r" b="b"/>
              <a:pathLst>
                <a:path w="2299" h="1156" extrusionOk="0">
                  <a:moveTo>
                    <a:pt x="48" y="1"/>
                  </a:moveTo>
                  <a:cubicBezTo>
                    <a:pt x="787" y="358"/>
                    <a:pt x="1549" y="715"/>
                    <a:pt x="2299" y="1072"/>
                  </a:cubicBezTo>
                  <a:lnTo>
                    <a:pt x="2251" y="1155"/>
                  </a:lnTo>
                  <a:cubicBezTo>
                    <a:pt x="1513" y="798"/>
                    <a:pt x="763" y="429"/>
                    <a:pt x="1" y="72"/>
                  </a:cubicBezTo>
                  <a:cubicBezTo>
                    <a:pt x="36" y="48"/>
                    <a:pt x="36" y="24"/>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6" name="Google Shape;10608;p40">
              <a:extLst>
                <a:ext uri="{FF2B5EF4-FFF2-40B4-BE49-F238E27FC236}">
                  <a16:creationId xmlns:a16="http://schemas.microsoft.com/office/drawing/2014/main" id="{E0B7911D-1F13-C29C-E011-423BC57F044B}"/>
                </a:ext>
              </a:extLst>
            </p:cNvPr>
            <p:cNvSpPr/>
            <p:nvPr/>
          </p:nvSpPr>
          <p:spPr>
            <a:xfrm>
              <a:off x="2210375" y="2828450"/>
              <a:ext cx="47650" cy="23250"/>
            </a:xfrm>
            <a:custGeom>
              <a:avLst/>
              <a:gdLst/>
              <a:ahLst/>
              <a:cxnLst/>
              <a:rect l="l" t="t" r="r" b="b"/>
              <a:pathLst>
                <a:path w="1906" h="930" extrusionOk="0">
                  <a:moveTo>
                    <a:pt x="48" y="1"/>
                  </a:moveTo>
                  <a:cubicBezTo>
                    <a:pt x="679" y="274"/>
                    <a:pt x="1299" y="548"/>
                    <a:pt x="1906" y="834"/>
                  </a:cubicBezTo>
                  <a:cubicBezTo>
                    <a:pt x="1894" y="858"/>
                    <a:pt x="1882" y="906"/>
                    <a:pt x="1870" y="929"/>
                  </a:cubicBezTo>
                  <a:cubicBezTo>
                    <a:pt x="1239" y="655"/>
                    <a:pt x="632" y="382"/>
                    <a:pt x="1" y="96"/>
                  </a:cubicBezTo>
                  <a:cubicBezTo>
                    <a:pt x="25" y="84"/>
                    <a:pt x="37" y="36"/>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7" name="Google Shape;10609;p40">
              <a:extLst>
                <a:ext uri="{FF2B5EF4-FFF2-40B4-BE49-F238E27FC236}">
                  <a16:creationId xmlns:a16="http://schemas.microsoft.com/office/drawing/2014/main" id="{CB20B8A4-68B1-D0C1-92C1-A3AE4E53B018}"/>
                </a:ext>
              </a:extLst>
            </p:cNvPr>
            <p:cNvSpPr/>
            <p:nvPr/>
          </p:nvSpPr>
          <p:spPr>
            <a:xfrm>
              <a:off x="2199075" y="2773675"/>
              <a:ext cx="43775" cy="22950"/>
            </a:xfrm>
            <a:custGeom>
              <a:avLst/>
              <a:gdLst/>
              <a:ahLst/>
              <a:cxnLst/>
              <a:rect l="l" t="t" r="r" b="b"/>
              <a:pathLst>
                <a:path w="1751" h="918" extrusionOk="0">
                  <a:moveTo>
                    <a:pt x="1691" y="918"/>
                  </a:moveTo>
                  <a:cubicBezTo>
                    <a:pt x="1131" y="656"/>
                    <a:pt x="560" y="370"/>
                    <a:pt x="0" y="108"/>
                  </a:cubicBezTo>
                  <a:cubicBezTo>
                    <a:pt x="12" y="72"/>
                    <a:pt x="24" y="25"/>
                    <a:pt x="60" y="1"/>
                  </a:cubicBezTo>
                  <a:cubicBezTo>
                    <a:pt x="620" y="263"/>
                    <a:pt x="1191" y="537"/>
                    <a:pt x="1751" y="822"/>
                  </a:cubicBezTo>
                  <a:cubicBezTo>
                    <a:pt x="1727" y="846"/>
                    <a:pt x="1703" y="870"/>
                    <a:pt x="1691" y="91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8" name="Google Shape;10610;p40">
              <a:extLst>
                <a:ext uri="{FF2B5EF4-FFF2-40B4-BE49-F238E27FC236}">
                  <a16:creationId xmlns:a16="http://schemas.microsoft.com/office/drawing/2014/main" id="{7FDFFB89-333A-E9D3-2619-11C45F60D6D7}"/>
                </a:ext>
              </a:extLst>
            </p:cNvPr>
            <p:cNvSpPr/>
            <p:nvPr/>
          </p:nvSpPr>
          <p:spPr>
            <a:xfrm>
              <a:off x="2210975" y="2818625"/>
              <a:ext cx="41100" cy="21175"/>
            </a:xfrm>
            <a:custGeom>
              <a:avLst/>
              <a:gdLst/>
              <a:ahLst/>
              <a:cxnLst/>
              <a:rect l="l" t="t" r="r" b="b"/>
              <a:pathLst>
                <a:path w="1644" h="847" extrusionOk="0">
                  <a:moveTo>
                    <a:pt x="1608" y="846"/>
                  </a:moveTo>
                  <a:cubicBezTo>
                    <a:pt x="1072" y="596"/>
                    <a:pt x="525" y="346"/>
                    <a:pt x="1" y="108"/>
                  </a:cubicBezTo>
                  <a:cubicBezTo>
                    <a:pt x="13" y="72"/>
                    <a:pt x="24" y="36"/>
                    <a:pt x="36" y="1"/>
                  </a:cubicBezTo>
                  <a:lnTo>
                    <a:pt x="1644" y="763"/>
                  </a:lnTo>
                  <a:cubicBezTo>
                    <a:pt x="1644" y="787"/>
                    <a:pt x="1620" y="822"/>
                    <a:pt x="1608" y="84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9" name="Google Shape;10611;p40">
              <a:extLst>
                <a:ext uri="{FF2B5EF4-FFF2-40B4-BE49-F238E27FC236}">
                  <a16:creationId xmlns:a16="http://schemas.microsoft.com/office/drawing/2014/main" id="{57628615-CDBF-966E-5F9E-7A8AF33D23FA}"/>
                </a:ext>
              </a:extLst>
            </p:cNvPr>
            <p:cNvSpPr/>
            <p:nvPr/>
          </p:nvSpPr>
          <p:spPr>
            <a:xfrm>
              <a:off x="2396125" y="2825175"/>
              <a:ext cx="42000" cy="26225"/>
            </a:xfrm>
            <a:custGeom>
              <a:avLst/>
              <a:gdLst/>
              <a:ahLst/>
              <a:cxnLst/>
              <a:rect l="l" t="t" r="r" b="b"/>
              <a:pathLst>
                <a:path w="1680" h="1049" extrusionOk="0">
                  <a:moveTo>
                    <a:pt x="60" y="1"/>
                  </a:moveTo>
                  <a:cubicBezTo>
                    <a:pt x="596" y="322"/>
                    <a:pt x="1143" y="644"/>
                    <a:pt x="1679" y="953"/>
                  </a:cubicBezTo>
                  <a:lnTo>
                    <a:pt x="1643" y="1048"/>
                  </a:lnTo>
                  <a:cubicBezTo>
                    <a:pt x="1084" y="739"/>
                    <a:pt x="548" y="417"/>
                    <a:pt x="0" y="96"/>
                  </a:cubicBezTo>
                  <a:cubicBezTo>
                    <a:pt x="12" y="72"/>
                    <a:pt x="48" y="36"/>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0" name="Google Shape;10612;p40">
              <a:extLst>
                <a:ext uri="{FF2B5EF4-FFF2-40B4-BE49-F238E27FC236}">
                  <a16:creationId xmlns:a16="http://schemas.microsoft.com/office/drawing/2014/main" id="{4C4D601F-DBF4-8EE7-B3A9-F0D0367087A2}"/>
                </a:ext>
              </a:extLst>
            </p:cNvPr>
            <p:cNvSpPr/>
            <p:nvPr/>
          </p:nvSpPr>
          <p:spPr>
            <a:xfrm>
              <a:off x="2310100" y="2791250"/>
              <a:ext cx="37825" cy="21150"/>
            </a:xfrm>
            <a:custGeom>
              <a:avLst/>
              <a:gdLst/>
              <a:ahLst/>
              <a:cxnLst/>
              <a:rect l="l" t="t" r="r" b="b"/>
              <a:pathLst>
                <a:path w="1513" h="846" extrusionOk="0">
                  <a:moveTo>
                    <a:pt x="60" y="0"/>
                  </a:moveTo>
                  <a:cubicBezTo>
                    <a:pt x="536" y="250"/>
                    <a:pt x="1024" y="489"/>
                    <a:pt x="1513" y="739"/>
                  </a:cubicBezTo>
                  <a:cubicBezTo>
                    <a:pt x="1489" y="774"/>
                    <a:pt x="1477" y="810"/>
                    <a:pt x="1453" y="846"/>
                  </a:cubicBezTo>
                  <a:cubicBezTo>
                    <a:pt x="977" y="596"/>
                    <a:pt x="477" y="358"/>
                    <a:pt x="0" y="96"/>
                  </a:cubicBezTo>
                  <a:cubicBezTo>
                    <a:pt x="36" y="60"/>
                    <a:pt x="48" y="24"/>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1" name="Google Shape;10613;p40">
              <a:extLst>
                <a:ext uri="{FF2B5EF4-FFF2-40B4-BE49-F238E27FC236}">
                  <a16:creationId xmlns:a16="http://schemas.microsoft.com/office/drawing/2014/main" id="{9E850726-E408-1752-8ECE-9F8AF13730D0}"/>
                </a:ext>
              </a:extLst>
            </p:cNvPr>
            <p:cNvSpPr/>
            <p:nvPr/>
          </p:nvSpPr>
          <p:spPr>
            <a:xfrm>
              <a:off x="2292825" y="2850775"/>
              <a:ext cx="38725" cy="20875"/>
            </a:xfrm>
            <a:custGeom>
              <a:avLst/>
              <a:gdLst/>
              <a:ahLst/>
              <a:cxnLst/>
              <a:rect l="l" t="t" r="r" b="b"/>
              <a:pathLst>
                <a:path w="1549" h="835" extrusionOk="0">
                  <a:moveTo>
                    <a:pt x="37" y="1"/>
                  </a:moveTo>
                  <a:cubicBezTo>
                    <a:pt x="549" y="251"/>
                    <a:pt x="1037" y="489"/>
                    <a:pt x="1549" y="739"/>
                  </a:cubicBezTo>
                  <a:lnTo>
                    <a:pt x="1501" y="834"/>
                  </a:lnTo>
                  <a:cubicBezTo>
                    <a:pt x="989" y="572"/>
                    <a:pt x="501" y="334"/>
                    <a:pt x="1" y="8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2" name="Google Shape;10614;p40">
              <a:extLst>
                <a:ext uri="{FF2B5EF4-FFF2-40B4-BE49-F238E27FC236}">
                  <a16:creationId xmlns:a16="http://schemas.microsoft.com/office/drawing/2014/main" id="{E6B40C07-C7C3-3C2D-7025-81956832DC7C}"/>
                </a:ext>
              </a:extLst>
            </p:cNvPr>
            <p:cNvSpPr/>
            <p:nvPr/>
          </p:nvSpPr>
          <p:spPr>
            <a:xfrm>
              <a:off x="2112450" y="2988900"/>
              <a:ext cx="24150" cy="75625"/>
            </a:xfrm>
            <a:custGeom>
              <a:avLst/>
              <a:gdLst/>
              <a:ahLst/>
              <a:cxnLst/>
              <a:rect l="l" t="t" r="r" b="b"/>
              <a:pathLst>
                <a:path w="966" h="3025" extrusionOk="0">
                  <a:moveTo>
                    <a:pt x="965" y="24"/>
                  </a:moveTo>
                  <a:cubicBezTo>
                    <a:pt x="679" y="1024"/>
                    <a:pt x="394" y="2012"/>
                    <a:pt x="132" y="3024"/>
                  </a:cubicBezTo>
                  <a:cubicBezTo>
                    <a:pt x="84" y="3012"/>
                    <a:pt x="48" y="3000"/>
                    <a:pt x="1" y="3000"/>
                  </a:cubicBezTo>
                  <a:cubicBezTo>
                    <a:pt x="286" y="2000"/>
                    <a:pt x="560" y="1000"/>
                    <a:pt x="846" y="0"/>
                  </a:cubicBezTo>
                  <a:cubicBezTo>
                    <a:pt x="870" y="0"/>
                    <a:pt x="917" y="0"/>
                    <a:pt x="965"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3" name="Google Shape;10615;p40">
              <a:extLst>
                <a:ext uri="{FF2B5EF4-FFF2-40B4-BE49-F238E27FC236}">
                  <a16:creationId xmlns:a16="http://schemas.microsoft.com/office/drawing/2014/main" id="{E321D1F7-319D-0A95-FFDF-4EE6AE113183}"/>
                </a:ext>
              </a:extLst>
            </p:cNvPr>
            <p:cNvSpPr/>
            <p:nvPr/>
          </p:nvSpPr>
          <p:spPr>
            <a:xfrm>
              <a:off x="2303850" y="3103775"/>
              <a:ext cx="27700" cy="57175"/>
            </a:xfrm>
            <a:custGeom>
              <a:avLst/>
              <a:gdLst/>
              <a:ahLst/>
              <a:cxnLst/>
              <a:rect l="l" t="t" r="r" b="b"/>
              <a:pathLst>
                <a:path w="1108" h="2287" extrusionOk="0">
                  <a:moveTo>
                    <a:pt x="1108" y="60"/>
                  </a:moveTo>
                  <a:cubicBezTo>
                    <a:pt x="774" y="799"/>
                    <a:pt x="465" y="1549"/>
                    <a:pt x="131" y="2287"/>
                  </a:cubicBezTo>
                  <a:cubicBezTo>
                    <a:pt x="96" y="2275"/>
                    <a:pt x="48" y="2239"/>
                    <a:pt x="0" y="2227"/>
                  </a:cubicBezTo>
                  <a:lnTo>
                    <a:pt x="989" y="1"/>
                  </a:lnTo>
                  <a:cubicBezTo>
                    <a:pt x="1012" y="13"/>
                    <a:pt x="1060" y="37"/>
                    <a:pt x="1108" y="6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4" name="Google Shape;10616;p40">
              <a:extLst>
                <a:ext uri="{FF2B5EF4-FFF2-40B4-BE49-F238E27FC236}">
                  <a16:creationId xmlns:a16="http://schemas.microsoft.com/office/drawing/2014/main" id="{50785A41-F81D-753C-0683-7EE0D7DB60D5}"/>
                </a:ext>
              </a:extLst>
            </p:cNvPr>
            <p:cNvSpPr/>
            <p:nvPr/>
          </p:nvSpPr>
          <p:spPr>
            <a:xfrm>
              <a:off x="2398200" y="3090400"/>
              <a:ext cx="28300" cy="74425"/>
            </a:xfrm>
            <a:custGeom>
              <a:avLst/>
              <a:gdLst/>
              <a:ahLst/>
              <a:cxnLst/>
              <a:rect l="l" t="t" r="r" b="b"/>
              <a:pathLst>
                <a:path w="1132" h="2977" extrusionOk="0">
                  <a:moveTo>
                    <a:pt x="775" y="441"/>
                  </a:moveTo>
                  <a:cubicBezTo>
                    <a:pt x="870" y="298"/>
                    <a:pt x="977" y="143"/>
                    <a:pt x="1060" y="0"/>
                  </a:cubicBezTo>
                  <a:cubicBezTo>
                    <a:pt x="1096" y="12"/>
                    <a:pt x="1120" y="24"/>
                    <a:pt x="1132" y="24"/>
                  </a:cubicBezTo>
                  <a:lnTo>
                    <a:pt x="108" y="2977"/>
                  </a:lnTo>
                  <a:cubicBezTo>
                    <a:pt x="84" y="2953"/>
                    <a:pt x="36" y="2953"/>
                    <a:pt x="1" y="2941"/>
                  </a:cubicBezTo>
                  <a:cubicBezTo>
                    <a:pt x="275" y="2108"/>
                    <a:pt x="525" y="1262"/>
                    <a:pt x="775" y="4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5" name="Google Shape;10617;p40">
              <a:extLst>
                <a:ext uri="{FF2B5EF4-FFF2-40B4-BE49-F238E27FC236}">
                  <a16:creationId xmlns:a16="http://schemas.microsoft.com/office/drawing/2014/main" id="{7D2104E9-447B-D72E-972F-1C1D5A934F05}"/>
                </a:ext>
              </a:extLst>
            </p:cNvPr>
            <p:cNvSpPr/>
            <p:nvPr/>
          </p:nvSpPr>
          <p:spPr>
            <a:xfrm>
              <a:off x="2389275" y="3096050"/>
              <a:ext cx="28300" cy="71450"/>
            </a:xfrm>
            <a:custGeom>
              <a:avLst/>
              <a:gdLst/>
              <a:ahLst/>
              <a:cxnLst/>
              <a:rect l="l" t="t" r="r" b="b"/>
              <a:pathLst>
                <a:path w="1132" h="2858" extrusionOk="0">
                  <a:moveTo>
                    <a:pt x="1132" y="203"/>
                  </a:moveTo>
                  <a:lnTo>
                    <a:pt x="155" y="2560"/>
                  </a:lnTo>
                  <a:cubicBezTo>
                    <a:pt x="108" y="2667"/>
                    <a:pt x="84" y="2774"/>
                    <a:pt x="0" y="2858"/>
                  </a:cubicBezTo>
                  <a:cubicBezTo>
                    <a:pt x="203" y="1882"/>
                    <a:pt x="560" y="941"/>
                    <a:pt x="1084" y="0"/>
                  </a:cubicBezTo>
                  <a:cubicBezTo>
                    <a:pt x="1108" y="107"/>
                    <a:pt x="1120" y="167"/>
                    <a:pt x="1132" y="203"/>
                  </a:cubicBezTo>
                  <a:cubicBezTo>
                    <a:pt x="1132" y="215"/>
                    <a:pt x="1132" y="203"/>
                    <a:pt x="1132" y="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6" name="Google Shape;10618;p40">
              <a:extLst>
                <a:ext uri="{FF2B5EF4-FFF2-40B4-BE49-F238E27FC236}">
                  <a16:creationId xmlns:a16="http://schemas.microsoft.com/office/drawing/2014/main" id="{A1B3D639-877B-DDAB-8788-31F11AD6B559}"/>
                </a:ext>
              </a:extLst>
            </p:cNvPr>
            <p:cNvSpPr/>
            <p:nvPr/>
          </p:nvSpPr>
          <p:spPr>
            <a:xfrm>
              <a:off x="2457450" y="3080275"/>
              <a:ext cx="24425" cy="53000"/>
            </a:xfrm>
            <a:custGeom>
              <a:avLst/>
              <a:gdLst/>
              <a:ahLst/>
              <a:cxnLst/>
              <a:rect l="l" t="t" r="r" b="b"/>
              <a:pathLst>
                <a:path w="977" h="2120" extrusionOk="0">
                  <a:moveTo>
                    <a:pt x="976" y="0"/>
                  </a:moveTo>
                  <a:cubicBezTo>
                    <a:pt x="655" y="762"/>
                    <a:pt x="393" y="1405"/>
                    <a:pt x="95" y="2120"/>
                  </a:cubicBezTo>
                  <a:cubicBezTo>
                    <a:pt x="0" y="1786"/>
                    <a:pt x="583" y="381"/>
                    <a:pt x="9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7" name="Google Shape;10619;p40">
              <a:extLst>
                <a:ext uri="{FF2B5EF4-FFF2-40B4-BE49-F238E27FC236}">
                  <a16:creationId xmlns:a16="http://schemas.microsoft.com/office/drawing/2014/main" id="{BBA45EE5-310A-AC30-6BEA-21BA44689DE5}"/>
                </a:ext>
              </a:extLst>
            </p:cNvPr>
            <p:cNvSpPr/>
            <p:nvPr/>
          </p:nvSpPr>
          <p:spPr>
            <a:xfrm>
              <a:off x="2469050" y="3079075"/>
              <a:ext cx="22350" cy="48550"/>
            </a:xfrm>
            <a:custGeom>
              <a:avLst/>
              <a:gdLst/>
              <a:ahLst/>
              <a:cxnLst/>
              <a:rect l="l" t="t" r="r" b="b"/>
              <a:pathLst>
                <a:path w="894" h="1942" extrusionOk="0">
                  <a:moveTo>
                    <a:pt x="893" y="60"/>
                  </a:moveTo>
                  <a:lnTo>
                    <a:pt x="131" y="1941"/>
                  </a:lnTo>
                  <a:cubicBezTo>
                    <a:pt x="96" y="1918"/>
                    <a:pt x="48" y="1906"/>
                    <a:pt x="0" y="1882"/>
                  </a:cubicBezTo>
                  <a:lnTo>
                    <a:pt x="762" y="1"/>
                  </a:lnTo>
                  <a:cubicBezTo>
                    <a:pt x="822" y="36"/>
                    <a:pt x="870" y="48"/>
                    <a:pt x="893" y="6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8" name="Google Shape;10620;p40">
              <a:extLst>
                <a:ext uri="{FF2B5EF4-FFF2-40B4-BE49-F238E27FC236}">
                  <a16:creationId xmlns:a16="http://schemas.microsoft.com/office/drawing/2014/main" id="{4491EF0C-4D3C-C4C8-8138-5FF140BFF718}"/>
                </a:ext>
              </a:extLst>
            </p:cNvPr>
            <p:cNvSpPr/>
            <p:nvPr/>
          </p:nvSpPr>
          <p:spPr>
            <a:xfrm>
              <a:off x="1899325" y="2834400"/>
              <a:ext cx="22350" cy="90825"/>
            </a:xfrm>
            <a:custGeom>
              <a:avLst/>
              <a:gdLst/>
              <a:ahLst/>
              <a:cxnLst/>
              <a:rect l="l" t="t" r="r" b="b"/>
              <a:pathLst>
                <a:path w="894" h="3633" extrusionOk="0">
                  <a:moveTo>
                    <a:pt x="882" y="1"/>
                  </a:moveTo>
                  <a:cubicBezTo>
                    <a:pt x="882" y="84"/>
                    <a:pt x="894" y="191"/>
                    <a:pt x="882" y="263"/>
                  </a:cubicBezTo>
                  <a:cubicBezTo>
                    <a:pt x="644" y="1322"/>
                    <a:pt x="406" y="2358"/>
                    <a:pt x="167" y="3418"/>
                  </a:cubicBezTo>
                  <a:cubicBezTo>
                    <a:pt x="156" y="3489"/>
                    <a:pt x="120" y="3549"/>
                    <a:pt x="96" y="3632"/>
                  </a:cubicBezTo>
                  <a:cubicBezTo>
                    <a:pt x="60" y="3632"/>
                    <a:pt x="37" y="3608"/>
                    <a:pt x="1" y="3608"/>
                  </a:cubicBezTo>
                  <a:cubicBezTo>
                    <a:pt x="48" y="3370"/>
                    <a:pt x="72" y="3132"/>
                    <a:pt x="132" y="2894"/>
                  </a:cubicBezTo>
                  <a:cubicBezTo>
                    <a:pt x="310" y="2084"/>
                    <a:pt x="513" y="1275"/>
                    <a:pt x="703" y="453"/>
                  </a:cubicBezTo>
                  <a:cubicBezTo>
                    <a:pt x="751" y="298"/>
                    <a:pt x="834" y="144"/>
                    <a:pt x="882" y="1"/>
                  </a:cubicBezTo>
                  <a:cubicBezTo>
                    <a:pt x="894" y="1"/>
                    <a:pt x="882" y="1"/>
                    <a:pt x="88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9" name="Google Shape;10621;p40">
              <a:extLst>
                <a:ext uri="{FF2B5EF4-FFF2-40B4-BE49-F238E27FC236}">
                  <a16:creationId xmlns:a16="http://schemas.microsoft.com/office/drawing/2014/main" id="{3ACCD74D-E252-DD6C-504B-960108B2BB11}"/>
                </a:ext>
              </a:extLst>
            </p:cNvPr>
            <p:cNvSpPr/>
            <p:nvPr/>
          </p:nvSpPr>
          <p:spPr>
            <a:xfrm>
              <a:off x="1891600" y="2835000"/>
              <a:ext cx="21150" cy="78300"/>
            </a:xfrm>
            <a:custGeom>
              <a:avLst/>
              <a:gdLst/>
              <a:ahLst/>
              <a:cxnLst/>
              <a:rect l="l" t="t" r="r" b="b"/>
              <a:pathLst>
                <a:path w="846" h="3132" extrusionOk="0">
                  <a:moveTo>
                    <a:pt x="0" y="3096"/>
                  </a:moveTo>
                  <a:cubicBezTo>
                    <a:pt x="250" y="2072"/>
                    <a:pt x="488" y="1025"/>
                    <a:pt x="750" y="1"/>
                  </a:cubicBezTo>
                  <a:cubicBezTo>
                    <a:pt x="774" y="12"/>
                    <a:pt x="822" y="12"/>
                    <a:pt x="846" y="36"/>
                  </a:cubicBezTo>
                  <a:cubicBezTo>
                    <a:pt x="607" y="1060"/>
                    <a:pt x="357" y="2096"/>
                    <a:pt x="119" y="3132"/>
                  </a:cubicBezTo>
                  <a:cubicBezTo>
                    <a:pt x="60" y="3108"/>
                    <a:pt x="36" y="3096"/>
                    <a:pt x="0" y="30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0" name="Google Shape;10622;p40">
              <a:extLst>
                <a:ext uri="{FF2B5EF4-FFF2-40B4-BE49-F238E27FC236}">
                  <a16:creationId xmlns:a16="http://schemas.microsoft.com/office/drawing/2014/main" id="{692D7932-2625-8883-F241-76BEF367D8AE}"/>
                </a:ext>
              </a:extLst>
            </p:cNvPr>
            <p:cNvSpPr/>
            <p:nvPr/>
          </p:nvSpPr>
          <p:spPr>
            <a:xfrm>
              <a:off x="2748850" y="3083250"/>
              <a:ext cx="45850" cy="74150"/>
            </a:xfrm>
            <a:custGeom>
              <a:avLst/>
              <a:gdLst/>
              <a:ahLst/>
              <a:cxnLst/>
              <a:rect l="l" t="t" r="r" b="b"/>
              <a:pathLst>
                <a:path w="1834" h="2966" extrusionOk="0">
                  <a:moveTo>
                    <a:pt x="1822" y="0"/>
                  </a:moveTo>
                  <a:cubicBezTo>
                    <a:pt x="1262" y="941"/>
                    <a:pt x="703" y="1893"/>
                    <a:pt x="131" y="2822"/>
                  </a:cubicBezTo>
                  <a:cubicBezTo>
                    <a:pt x="119" y="2858"/>
                    <a:pt x="72" y="2882"/>
                    <a:pt x="0" y="2965"/>
                  </a:cubicBezTo>
                  <a:cubicBezTo>
                    <a:pt x="12" y="2846"/>
                    <a:pt x="0" y="2775"/>
                    <a:pt x="12" y="2751"/>
                  </a:cubicBezTo>
                  <a:cubicBezTo>
                    <a:pt x="512" y="1905"/>
                    <a:pt x="1012" y="1060"/>
                    <a:pt x="1524" y="227"/>
                  </a:cubicBezTo>
                  <a:cubicBezTo>
                    <a:pt x="1596" y="119"/>
                    <a:pt x="1727" y="72"/>
                    <a:pt x="1822" y="0"/>
                  </a:cubicBezTo>
                  <a:cubicBezTo>
                    <a:pt x="1834" y="12"/>
                    <a:pt x="1822" y="0"/>
                    <a:pt x="182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1" name="Google Shape;10623;p40">
              <a:extLst>
                <a:ext uri="{FF2B5EF4-FFF2-40B4-BE49-F238E27FC236}">
                  <a16:creationId xmlns:a16="http://schemas.microsoft.com/office/drawing/2014/main" id="{963DC93B-81AE-D774-4B8E-3E6870F7804B}"/>
                </a:ext>
              </a:extLst>
            </p:cNvPr>
            <p:cNvSpPr/>
            <p:nvPr/>
          </p:nvSpPr>
          <p:spPr>
            <a:xfrm>
              <a:off x="2753600" y="3164200"/>
              <a:ext cx="19375" cy="81600"/>
            </a:xfrm>
            <a:custGeom>
              <a:avLst/>
              <a:gdLst/>
              <a:ahLst/>
              <a:cxnLst/>
              <a:rect l="l" t="t" r="r" b="b"/>
              <a:pathLst>
                <a:path w="775" h="3264" extrusionOk="0">
                  <a:moveTo>
                    <a:pt x="1" y="3239"/>
                  </a:moveTo>
                  <a:cubicBezTo>
                    <a:pt x="227" y="2168"/>
                    <a:pt x="441" y="1072"/>
                    <a:pt x="656" y="1"/>
                  </a:cubicBezTo>
                  <a:cubicBezTo>
                    <a:pt x="703" y="25"/>
                    <a:pt x="739" y="25"/>
                    <a:pt x="775" y="37"/>
                  </a:cubicBezTo>
                  <a:cubicBezTo>
                    <a:pt x="572" y="1108"/>
                    <a:pt x="358" y="2180"/>
                    <a:pt x="156" y="3263"/>
                  </a:cubicBezTo>
                  <a:cubicBezTo>
                    <a:pt x="108" y="3251"/>
                    <a:pt x="60" y="3239"/>
                    <a:pt x="1" y="323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2" name="Google Shape;10624;p40">
              <a:extLst>
                <a:ext uri="{FF2B5EF4-FFF2-40B4-BE49-F238E27FC236}">
                  <a16:creationId xmlns:a16="http://schemas.microsoft.com/office/drawing/2014/main" id="{DF3FFB75-EC1B-CCFB-AD23-C19FB00A805E}"/>
                </a:ext>
              </a:extLst>
            </p:cNvPr>
            <p:cNvSpPr/>
            <p:nvPr/>
          </p:nvSpPr>
          <p:spPr>
            <a:xfrm>
              <a:off x="2714325" y="3173725"/>
              <a:ext cx="16100" cy="72375"/>
            </a:xfrm>
            <a:custGeom>
              <a:avLst/>
              <a:gdLst/>
              <a:ahLst/>
              <a:cxnLst/>
              <a:rect l="l" t="t" r="r" b="b"/>
              <a:pathLst>
                <a:path w="644" h="2895" extrusionOk="0">
                  <a:moveTo>
                    <a:pt x="643" y="1"/>
                  </a:moveTo>
                  <a:cubicBezTo>
                    <a:pt x="429" y="965"/>
                    <a:pt x="203" y="1930"/>
                    <a:pt x="0" y="2894"/>
                  </a:cubicBezTo>
                  <a:cubicBezTo>
                    <a:pt x="60" y="1906"/>
                    <a:pt x="203" y="918"/>
                    <a:pt x="6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3" name="Google Shape;10625;p40">
              <a:extLst>
                <a:ext uri="{FF2B5EF4-FFF2-40B4-BE49-F238E27FC236}">
                  <a16:creationId xmlns:a16="http://schemas.microsoft.com/office/drawing/2014/main" id="{D2A03ADE-080E-C8B1-25B5-6F7CBA8A75D4}"/>
                </a:ext>
              </a:extLst>
            </p:cNvPr>
            <p:cNvSpPr/>
            <p:nvPr/>
          </p:nvSpPr>
          <p:spPr>
            <a:xfrm>
              <a:off x="2744075" y="3177600"/>
              <a:ext cx="17000" cy="69675"/>
            </a:xfrm>
            <a:custGeom>
              <a:avLst/>
              <a:gdLst/>
              <a:ahLst/>
              <a:cxnLst/>
              <a:rect l="l" t="t" r="r" b="b"/>
              <a:pathLst>
                <a:path w="680" h="2787" extrusionOk="0">
                  <a:moveTo>
                    <a:pt x="679" y="36"/>
                  </a:moveTo>
                  <a:cubicBezTo>
                    <a:pt x="501" y="953"/>
                    <a:pt x="310" y="1870"/>
                    <a:pt x="132" y="2787"/>
                  </a:cubicBezTo>
                  <a:cubicBezTo>
                    <a:pt x="84" y="2775"/>
                    <a:pt x="48" y="2775"/>
                    <a:pt x="1" y="2763"/>
                  </a:cubicBezTo>
                  <a:cubicBezTo>
                    <a:pt x="191" y="1834"/>
                    <a:pt x="382" y="929"/>
                    <a:pt x="584" y="1"/>
                  </a:cubicBezTo>
                  <a:cubicBezTo>
                    <a:pt x="608" y="24"/>
                    <a:pt x="656" y="36"/>
                    <a:pt x="679" y="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4" name="Google Shape;10626;p40">
              <a:extLst>
                <a:ext uri="{FF2B5EF4-FFF2-40B4-BE49-F238E27FC236}">
                  <a16:creationId xmlns:a16="http://schemas.microsoft.com/office/drawing/2014/main" id="{37776A1C-83DB-ADCF-8895-3CDA2BE6EC7A}"/>
                </a:ext>
              </a:extLst>
            </p:cNvPr>
            <p:cNvSpPr/>
            <p:nvPr/>
          </p:nvSpPr>
          <p:spPr>
            <a:xfrm>
              <a:off x="2738125" y="3169575"/>
              <a:ext cx="13425" cy="72650"/>
            </a:xfrm>
            <a:custGeom>
              <a:avLst/>
              <a:gdLst/>
              <a:ahLst/>
              <a:cxnLst/>
              <a:rect l="l" t="t" r="r" b="b"/>
              <a:pathLst>
                <a:path w="537" h="2906" extrusionOk="0">
                  <a:moveTo>
                    <a:pt x="1" y="2881"/>
                  </a:moveTo>
                  <a:cubicBezTo>
                    <a:pt x="143" y="1917"/>
                    <a:pt x="286" y="965"/>
                    <a:pt x="429" y="0"/>
                  </a:cubicBezTo>
                  <a:cubicBezTo>
                    <a:pt x="465" y="0"/>
                    <a:pt x="501" y="12"/>
                    <a:pt x="536" y="12"/>
                  </a:cubicBezTo>
                  <a:cubicBezTo>
                    <a:pt x="405" y="976"/>
                    <a:pt x="251" y="1953"/>
                    <a:pt x="120" y="2905"/>
                  </a:cubicBezTo>
                  <a:cubicBezTo>
                    <a:pt x="84" y="2893"/>
                    <a:pt x="48" y="2881"/>
                    <a:pt x="1" y="288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5" name="Google Shape;10627;p40">
              <a:extLst>
                <a:ext uri="{FF2B5EF4-FFF2-40B4-BE49-F238E27FC236}">
                  <a16:creationId xmlns:a16="http://schemas.microsoft.com/office/drawing/2014/main" id="{80BA6574-83F1-E30B-14D8-A19D5F995C7A}"/>
                </a:ext>
              </a:extLst>
            </p:cNvPr>
            <p:cNvSpPr/>
            <p:nvPr/>
          </p:nvSpPr>
          <p:spPr>
            <a:xfrm>
              <a:off x="2764925" y="3181775"/>
              <a:ext cx="13400" cy="55375"/>
            </a:xfrm>
            <a:custGeom>
              <a:avLst/>
              <a:gdLst/>
              <a:ahLst/>
              <a:cxnLst/>
              <a:rect l="l" t="t" r="r" b="b"/>
              <a:pathLst>
                <a:path w="536" h="2215" extrusionOk="0">
                  <a:moveTo>
                    <a:pt x="0" y="2203"/>
                  </a:moveTo>
                  <a:cubicBezTo>
                    <a:pt x="131" y="1477"/>
                    <a:pt x="286" y="727"/>
                    <a:pt x="417" y="0"/>
                  </a:cubicBezTo>
                  <a:cubicBezTo>
                    <a:pt x="465" y="12"/>
                    <a:pt x="488" y="12"/>
                    <a:pt x="536" y="12"/>
                  </a:cubicBezTo>
                  <a:cubicBezTo>
                    <a:pt x="405" y="750"/>
                    <a:pt x="262" y="1489"/>
                    <a:pt x="143" y="2215"/>
                  </a:cubicBezTo>
                  <a:cubicBezTo>
                    <a:pt x="84" y="2215"/>
                    <a:pt x="48" y="2215"/>
                    <a:pt x="0" y="2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6" name="Google Shape;10628;p40">
              <a:extLst>
                <a:ext uri="{FF2B5EF4-FFF2-40B4-BE49-F238E27FC236}">
                  <a16:creationId xmlns:a16="http://schemas.microsoft.com/office/drawing/2014/main" id="{14AB2E37-EE0C-C5F8-2E45-390CB6040863}"/>
                </a:ext>
              </a:extLst>
            </p:cNvPr>
            <p:cNvSpPr/>
            <p:nvPr/>
          </p:nvSpPr>
          <p:spPr>
            <a:xfrm>
              <a:off x="2780100" y="3185050"/>
              <a:ext cx="17275" cy="61625"/>
            </a:xfrm>
            <a:custGeom>
              <a:avLst/>
              <a:gdLst/>
              <a:ahLst/>
              <a:cxnLst/>
              <a:rect l="l" t="t" r="r" b="b"/>
              <a:pathLst>
                <a:path w="691" h="2465" extrusionOk="0">
                  <a:moveTo>
                    <a:pt x="0" y="2429"/>
                  </a:moveTo>
                  <a:cubicBezTo>
                    <a:pt x="191" y="1631"/>
                    <a:pt x="405" y="822"/>
                    <a:pt x="596" y="0"/>
                  </a:cubicBezTo>
                  <a:cubicBezTo>
                    <a:pt x="631" y="0"/>
                    <a:pt x="655" y="24"/>
                    <a:pt x="691" y="36"/>
                  </a:cubicBezTo>
                  <a:cubicBezTo>
                    <a:pt x="489" y="834"/>
                    <a:pt x="298" y="1655"/>
                    <a:pt x="108" y="2465"/>
                  </a:cubicBezTo>
                  <a:cubicBezTo>
                    <a:pt x="72" y="2441"/>
                    <a:pt x="48" y="2429"/>
                    <a:pt x="0" y="242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7" name="Google Shape;10629;p40">
              <a:extLst>
                <a:ext uri="{FF2B5EF4-FFF2-40B4-BE49-F238E27FC236}">
                  <a16:creationId xmlns:a16="http://schemas.microsoft.com/office/drawing/2014/main" id="{1FF920BC-D5BB-AECC-73D3-E9B51F749010}"/>
                </a:ext>
              </a:extLst>
            </p:cNvPr>
            <p:cNvSpPr/>
            <p:nvPr/>
          </p:nvSpPr>
          <p:spPr>
            <a:xfrm>
              <a:off x="2773550" y="3191000"/>
              <a:ext cx="11925" cy="50325"/>
            </a:xfrm>
            <a:custGeom>
              <a:avLst/>
              <a:gdLst/>
              <a:ahLst/>
              <a:cxnLst/>
              <a:rect l="l" t="t" r="r" b="b"/>
              <a:pathLst>
                <a:path w="477" h="2013" extrusionOk="0">
                  <a:moveTo>
                    <a:pt x="477" y="24"/>
                  </a:moveTo>
                  <a:cubicBezTo>
                    <a:pt x="334" y="691"/>
                    <a:pt x="203" y="1358"/>
                    <a:pt x="72" y="2013"/>
                  </a:cubicBezTo>
                  <a:cubicBezTo>
                    <a:pt x="36" y="2013"/>
                    <a:pt x="24" y="2001"/>
                    <a:pt x="0" y="2001"/>
                  </a:cubicBezTo>
                  <a:cubicBezTo>
                    <a:pt x="131" y="1334"/>
                    <a:pt x="274" y="679"/>
                    <a:pt x="417" y="0"/>
                  </a:cubicBezTo>
                  <a:cubicBezTo>
                    <a:pt x="429" y="0"/>
                    <a:pt x="441" y="0"/>
                    <a:pt x="477"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8" name="Google Shape;10630;p40">
              <a:extLst>
                <a:ext uri="{FF2B5EF4-FFF2-40B4-BE49-F238E27FC236}">
                  <a16:creationId xmlns:a16="http://schemas.microsoft.com/office/drawing/2014/main" id="{137B7620-20EA-0AC7-850E-7D1461B9B724}"/>
                </a:ext>
              </a:extLst>
            </p:cNvPr>
            <p:cNvSpPr/>
            <p:nvPr/>
          </p:nvSpPr>
          <p:spPr>
            <a:xfrm>
              <a:off x="1950525" y="2387325"/>
              <a:ext cx="87250" cy="56275"/>
            </a:xfrm>
            <a:custGeom>
              <a:avLst/>
              <a:gdLst/>
              <a:ahLst/>
              <a:cxnLst/>
              <a:rect l="l" t="t" r="r" b="b"/>
              <a:pathLst>
                <a:path w="3490" h="2251" extrusionOk="0">
                  <a:moveTo>
                    <a:pt x="1" y="1"/>
                  </a:moveTo>
                  <a:cubicBezTo>
                    <a:pt x="1156" y="739"/>
                    <a:pt x="2299" y="1465"/>
                    <a:pt x="3489" y="2227"/>
                  </a:cubicBezTo>
                  <a:cubicBezTo>
                    <a:pt x="3108" y="2251"/>
                    <a:pt x="298" y="465"/>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9" name="Google Shape;10631;p40">
              <a:extLst>
                <a:ext uri="{FF2B5EF4-FFF2-40B4-BE49-F238E27FC236}">
                  <a16:creationId xmlns:a16="http://schemas.microsoft.com/office/drawing/2014/main" id="{7B0474E2-E185-EA09-CF46-0AC172928FA8}"/>
                </a:ext>
              </a:extLst>
            </p:cNvPr>
            <p:cNvSpPr/>
            <p:nvPr/>
          </p:nvSpPr>
          <p:spPr>
            <a:xfrm>
              <a:off x="1887125" y="2357275"/>
              <a:ext cx="89025" cy="56875"/>
            </a:xfrm>
            <a:custGeom>
              <a:avLst/>
              <a:gdLst/>
              <a:ahLst/>
              <a:cxnLst/>
              <a:rect l="l" t="t" r="r" b="b"/>
              <a:pathLst>
                <a:path w="3561" h="2275" extrusionOk="0">
                  <a:moveTo>
                    <a:pt x="36" y="0"/>
                  </a:moveTo>
                  <a:cubicBezTo>
                    <a:pt x="346" y="191"/>
                    <a:pt x="655" y="405"/>
                    <a:pt x="965" y="595"/>
                  </a:cubicBezTo>
                  <a:cubicBezTo>
                    <a:pt x="1763" y="1084"/>
                    <a:pt x="2537" y="1584"/>
                    <a:pt x="3322" y="2072"/>
                  </a:cubicBezTo>
                  <a:cubicBezTo>
                    <a:pt x="3406" y="2131"/>
                    <a:pt x="3501" y="2191"/>
                    <a:pt x="3561" y="2274"/>
                  </a:cubicBezTo>
                  <a:cubicBezTo>
                    <a:pt x="2310" y="1631"/>
                    <a:pt x="1120" y="881"/>
                    <a:pt x="1"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0" name="Google Shape;10632;p40">
              <a:extLst>
                <a:ext uri="{FF2B5EF4-FFF2-40B4-BE49-F238E27FC236}">
                  <a16:creationId xmlns:a16="http://schemas.microsoft.com/office/drawing/2014/main" id="{174B6E22-8636-E476-B9C9-AC75AC69A06E}"/>
                </a:ext>
              </a:extLst>
            </p:cNvPr>
            <p:cNvSpPr/>
            <p:nvPr/>
          </p:nvSpPr>
          <p:spPr>
            <a:xfrm>
              <a:off x="1968975" y="2362025"/>
              <a:ext cx="47650" cy="30675"/>
            </a:xfrm>
            <a:custGeom>
              <a:avLst/>
              <a:gdLst/>
              <a:ahLst/>
              <a:cxnLst/>
              <a:rect l="l" t="t" r="r" b="b"/>
              <a:pathLst>
                <a:path w="1906" h="1227" extrusionOk="0">
                  <a:moveTo>
                    <a:pt x="1834" y="1227"/>
                  </a:moveTo>
                  <a:lnTo>
                    <a:pt x="1" y="108"/>
                  </a:lnTo>
                  <a:cubicBezTo>
                    <a:pt x="13" y="84"/>
                    <a:pt x="48" y="48"/>
                    <a:pt x="60" y="1"/>
                  </a:cubicBezTo>
                  <a:cubicBezTo>
                    <a:pt x="668" y="382"/>
                    <a:pt x="1275" y="739"/>
                    <a:pt x="1906" y="1108"/>
                  </a:cubicBezTo>
                  <a:cubicBezTo>
                    <a:pt x="1882" y="1155"/>
                    <a:pt x="1858" y="1179"/>
                    <a:pt x="1834" y="122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1" name="Google Shape;10633;p40">
              <a:extLst>
                <a:ext uri="{FF2B5EF4-FFF2-40B4-BE49-F238E27FC236}">
                  <a16:creationId xmlns:a16="http://schemas.microsoft.com/office/drawing/2014/main" id="{4E414484-346E-316C-3882-E2462AACFC38}"/>
                </a:ext>
              </a:extLst>
            </p:cNvPr>
            <p:cNvSpPr/>
            <p:nvPr/>
          </p:nvSpPr>
          <p:spPr>
            <a:xfrm>
              <a:off x="1960050" y="2385550"/>
              <a:ext cx="46750" cy="30075"/>
            </a:xfrm>
            <a:custGeom>
              <a:avLst/>
              <a:gdLst/>
              <a:ahLst/>
              <a:cxnLst/>
              <a:rect l="l" t="t" r="r" b="b"/>
              <a:pathLst>
                <a:path w="1870" h="1203" extrusionOk="0">
                  <a:moveTo>
                    <a:pt x="1799" y="1203"/>
                  </a:moveTo>
                  <a:cubicBezTo>
                    <a:pt x="1203" y="834"/>
                    <a:pt x="596" y="476"/>
                    <a:pt x="1" y="107"/>
                  </a:cubicBezTo>
                  <a:cubicBezTo>
                    <a:pt x="13" y="72"/>
                    <a:pt x="48" y="48"/>
                    <a:pt x="60" y="0"/>
                  </a:cubicBezTo>
                  <a:cubicBezTo>
                    <a:pt x="667" y="369"/>
                    <a:pt x="1263" y="750"/>
                    <a:pt x="1870" y="1107"/>
                  </a:cubicBezTo>
                  <a:cubicBezTo>
                    <a:pt x="1846" y="1143"/>
                    <a:pt x="1822" y="1179"/>
                    <a:pt x="1799" y="1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2" name="Google Shape;10634;p40">
              <a:extLst>
                <a:ext uri="{FF2B5EF4-FFF2-40B4-BE49-F238E27FC236}">
                  <a16:creationId xmlns:a16="http://schemas.microsoft.com/office/drawing/2014/main" id="{2FFB8C4D-65A9-F570-48BA-88E720301CBB}"/>
                </a:ext>
              </a:extLst>
            </p:cNvPr>
            <p:cNvSpPr/>
            <p:nvPr/>
          </p:nvSpPr>
          <p:spPr>
            <a:xfrm>
              <a:off x="2004100" y="2356675"/>
              <a:ext cx="30700" cy="20250"/>
            </a:xfrm>
            <a:custGeom>
              <a:avLst/>
              <a:gdLst/>
              <a:ahLst/>
              <a:cxnLst/>
              <a:rect l="l" t="t" r="r" b="b"/>
              <a:pathLst>
                <a:path w="1228" h="810" extrusionOk="0">
                  <a:moveTo>
                    <a:pt x="1144" y="810"/>
                  </a:moveTo>
                  <a:cubicBezTo>
                    <a:pt x="751" y="596"/>
                    <a:pt x="382" y="369"/>
                    <a:pt x="1" y="143"/>
                  </a:cubicBezTo>
                  <a:cubicBezTo>
                    <a:pt x="25" y="96"/>
                    <a:pt x="60" y="36"/>
                    <a:pt x="84" y="0"/>
                  </a:cubicBezTo>
                  <a:cubicBezTo>
                    <a:pt x="477" y="215"/>
                    <a:pt x="858" y="441"/>
                    <a:pt x="1227" y="655"/>
                  </a:cubicBezTo>
                  <a:cubicBezTo>
                    <a:pt x="1203" y="715"/>
                    <a:pt x="1168" y="750"/>
                    <a:pt x="1144" y="81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3" name="Google Shape;10635;p40">
              <a:extLst>
                <a:ext uri="{FF2B5EF4-FFF2-40B4-BE49-F238E27FC236}">
                  <a16:creationId xmlns:a16="http://schemas.microsoft.com/office/drawing/2014/main" id="{D1DD55BA-568F-67F5-A2EE-D3080323763A}"/>
                </a:ext>
              </a:extLst>
            </p:cNvPr>
            <p:cNvSpPr/>
            <p:nvPr/>
          </p:nvSpPr>
          <p:spPr>
            <a:xfrm>
              <a:off x="2031500" y="2411725"/>
              <a:ext cx="37525" cy="24150"/>
            </a:xfrm>
            <a:custGeom>
              <a:avLst/>
              <a:gdLst/>
              <a:ahLst/>
              <a:cxnLst/>
              <a:rect l="l" t="t" r="r" b="b"/>
              <a:pathLst>
                <a:path w="1501" h="966" extrusionOk="0">
                  <a:moveTo>
                    <a:pt x="72" y="1"/>
                  </a:moveTo>
                  <a:lnTo>
                    <a:pt x="1500" y="846"/>
                  </a:lnTo>
                  <a:cubicBezTo>
                    <a:pt x="1477" y="894"/>
                    <a:pt x="1465" y="918"/>
                    <a:pt x="1429" y="965"/>
                  </a:cubicBezTo>
                  <a:cubicBezTo>
                    <a:pt x="953" y="680"/>
                    <a:pt x="476" y="382"/>
                    <a:pt x="0" y="96"/>
                  </a:cubicBezTo>
                  <a:cubicBezTo>
                    <a:pt x="12" y="60"/>
                    <a:pt x="48" y="25"/>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4" name="Google Shape;10636;p40">
              <a:extLst>
                <a:ext uri="{FF2B5EF4-FFF2-40B4-BE49-F238E27FC236}">
                  <a16:creationId xmlns:a16="http://schemas.microsoft.com/office/drawing/2014/main" id="{563B64F2-6581-1702-9A64-A78B76D2AD42}"/>
                </a:ext>
              </a:extLst>
            </p:cNvPr>
            <p:cNvSpPr/>
            <p:nvPr/>
          </p:nvSpPr>
          <p:spPr>
            <a:xfrm>
              <a:off x="1892775" y="2372450"/>
              <a:ext cx="34850" cy="22950"/>
            </a:xfrm>
            <a:custGeom>
              <a:avLst/>
              <a:gdLst/>
              <a:ahLst/>
              <a:cxnLst/>
              <a:rect l="l" t="t" r="r" b="b"/>
              <a:pathLst>
                <a:path w="1394" h="918" extrusionOk="0">
                  <a:moveTo>
                    <a:pt x="60" y="0"/>
                  </a:moveTo>
                  <a:cubicBezTo>
                    <a:pt x="501" y="274"/>
                    <a:pt x="953" y="560"/>
                    <a:pt x="1394" y="822"/>
                  </a:cubicBezTo>
                  <a:cubicBezTo>
                    <a:pt x="1382" y="858"/>
                    <a:pt x="1358" y="881"/>
                    <a:pt x="1334" y="917"/>
                  </a:cubicBezTo>
                  <a:cubicBezTo>
                    <a:pt x="894" y="631"/>
                    <a:pt x="441" y="357"/>
                    <a:pt x="1" y="84"/>
                  </a:cubicBezTo>
                  <a:cubicBezTo>
                    <a:pt x="13" y="60"/>
                    <a:pt x="25"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5" name="Google Shape;10637;p40">
              <a:extLst>
                <a:ext uri="{FF2B5EF4-FFF2-40B4-BE49-F238E27FC236}">
                  <a16:creationId xmlns:a16="http://schemas.microsoft.com/office/drawing/2014/main" id="{052AA981-AF89-70BB-BEB9-F14F96AE0EC8}"/>
                </a:ext>
              </a:extLst>
            </p:cNvPr>
            <p:cNvSpPr/>
            <p:nvPr/>
          </p:nvSpPr>
          <p:spPr>
            <a:xfrm>
              <a:off x="2026425" y="2453400"/>
              <a:ext cx="34250" cy="21750"/>
            </a:xfrm>
            <a:custGeom>
              <a:avLst/>
              <a:gdLst/>
              <a:ahLst/>
              <a:cxnLst/>
              <a:rect l="l" t="t" r="r" b="b"/>
              <a:pathLst>
                <a:path w="1370" h="870" extrusionOk="0">
                  <a:moveTo>
                    <a:pt x="1322" y="870"/>
                  </a:moveTo>
                  <a:cubicBezTo>
                    <a:pt x="870" y="608"/>
                    <a:pt x="441" y="334"/>
                    <a:pt x="1" y="72"/>
                  </a:cubicBezTo>
                  <a:cubicBezTo>
                    <a:pt x="13" y="37"/>
                    <a:pt x="25" y="13"/>
                    <a:pt x="36" y="1"/>
                  </a:cubicBezTo>
                  <a:cubicBezTo>
                    <a:pt x="489" y="263"/>
                    <a:pt x="918" y="537"/>
                    <a:pt x="1370" y="787"/>
                  </a:cubicBezTo>
                  <a:cubicBezTo>
                    <a:pt x="1370" y="810"/>
                    <a:pt x="1334" y="846"/>
                    <a:pt x="1322" y="87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6" name="Google Shape;10638;p40">
              <a:extLst>
                <a:ext uri="{FF2B5EF4-FFF2-40B4-BE49-F238E27FC236}">
                  <a16:creationId xmlns:a16="http://schemas.microsoft.com/office/drawing/2014/main" id="{108CAA7C-E32C-5695-B194-DB28126BF80D}"/>
                </a:ext>
              </a:extLst>
            </p:cNvPr>
            <p:cNvSpPr/>
            <p:nvPr/>
          </p:nvSpPr>
          <p:spPr>
            <a:xfrm>
              <a:off x="1980900" y="2428700"/>
              <a:ext cx="28600" cy="19075"/>
            </a:xfrm>
            <a:custGeom>
              <a:avLst/>
              <a:gdLst/>
              <a:ahLst/>
              <a:cxnLst/>
              <a:rect l="l" t="t" r="r" b="b"/>
              <a:pathLst>
                <a:path w="1144" h="763" extrusionOk="0">
                  <a:moveTo>
                    <a:pt x="60" y="1"/>
                  </a:moveTo>
                  <a:cubicBezTo>
                    <a:pt x="417" y="227"/>
                    <a:pt x="786" y="453"/>
                    <a:pt x="1143" y="667"/>
                  </a:cubicBezTo>
                  <a:cubicBezTo>
                    <a:pt x="1131" y="703"/>
                    <a:pt x="1107" y="727"/>
                    <a:pt x="1084" y="763"/>
                  </a:cubicBezTo>
                  <a:cubicBezTo>
                    <a:pt x="726" y="536"/>
                    <a:pt x="357" y="310"/>
                    <a:pt x="0" y="96"/>
                  </a:cubicBezTo>
                  <a:cubicBezTo>
                    <a:pt x="36" y="60"/>
                    <a:pt x="48" y="36"/>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7" name="Google Shape;10639;p40">
              <a:extLst>
                <a:ext uri="{FF2B5EF4-FFF2-40B4-BE49-F238E27FC236}">
                  <a16:creationId xmlns:a16="http://schemas.microsoft.com/office/drawing/2014/main" id="{F0BBC4CC-4A2F-8EC9-13E1-81B912ED5C64}"/>
                </a:ext>
              </a:extLst>
            </p:cNvPr>
            <p:cNvSpPr/>
            <p:nvPr/>
          </p:nvSpPr>
          <p:spPr>
            <a:xfrm>
              <a:off x="2585125" y="3107650"/>
              <a:ext cx="20875" cy="54500"/>
            </a:xfrm>
            <a:custGeom>
              <a:avLst/>
              <a:gdLst/>
              <a:ahLst/>
              <a:cxnLst/>
              <a:rect l="l" t="t" r="r" b="b"/>
              <a:pathLst>
                <a:path w="835" h="2180" extrusionOk="0">
                  <a:moveTo>
                    <a:pt x="1" y="2132"/>
                  </a:moveTo>
                  <a:cubicBezTo>
                    <a:pt x="239" y="1418"/>
                    <a:pt x="489" y="703"/>
                    <a:pt x="727" y="1"/>
                  </a:cubicBezTo>
                  <a:cubicBezTo>
                    <a:pt x="763" y="24"/>
                    <a:pt x="799" y="36"/>
                    <a:pt x="834" y="36"/>
                  </a:cubicBezTo>
                  <a:lnTo>
                    <a:pt x="120" y="2180"/>
                  </a:lnTo>
                  <a:cubicBezTo>
                    <a:pt x="72" y="2168"/>
                    <a:pt x="48" y="2144"/>
                    <a:pt x="1" y="213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8" name="Google Shape;10640;p40">
              <a:extLst>
                <a:ext uri="{FF2B5EF4-FFF2-40B4-BE49-F238E27FC236}">
                  <a16:creationId xmlns:a16="http://schemas.microsoft.com/office/drawing/2014/main" id="{76E7463D-5AC6-A654-FFD3-C918F4DFB2A7}"/>
                </a:ext>
              </a:extLst>
            </p:cNvPr>
            <p:cNvSpPr/>
            <p:nvPr/>
          </p:nvSpPr>
          <p:spPr>
            <a:xfrm>
              <a:off x="2675625" y="3202000"/>
              <a:ext cx="13700" cy="62550"/>
            </a:xfrm>
            <a:custGeom>
              <a:avLst/>
              <a:gdLst/>
              <a:ahLst/>
              <a:cxnLst/>
              <a:rect l="l" t="t" r="r" b="b"/>
              <a:pathLst>
                <a:path w="548" h="2502" extrusionOk="0">
                  <a:moveTo>
                    <a:pt x="0" y="2454"/>
                  </a:moveTo>
                  <a:lnTo>
                    <a:pt x="405" y="1"/>
                  </a:lnTo>
                  <a:cubicBezTo>
                    <a:pt x="441" y="13"/>
                    <a:pt x="488" y="13"/>
                    <a:pt x="548" y="25"/>
                  </a:cubicBezTo>
                  <a:cubicBezTo>
                    <a:pt x="417" y="846"/>
                    <a:pt x="286" y="1668"/>
                    <a:pt x="143" y="2501"/>
                  </a:cubicBezTo>
                  <a:cubicBezTo>
                    <a:pt x="107" y="2477"/>
                    <a:pt x="60" y="2466"/>
                    <a:pt x="0" y="245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9" name="Google Shape;10641;p40">
              <a:extLst>
                <a:ext uri="{FF2B5EF4-FFF2-40B4-BE49-F238E27FC236}">
                  <a16:creationId xmlns:a16="http://schemas.microsoft.com/office/drawing/2014/main" id="{00733FCD-2B45-55E5-6F3E-4EBAB410BC44}"/>
                </a:ext>
              </a:extLst>
            </p:cNvPr>
            <p:cNvSpPr/>
            <p:nvPr/>
          </p:nvSpPr>
          <p:spPr>
            <a:xfrm>
              <a:off x="2668175" y="3203800"/>
              <a:ext cx="10450" cy="55375"/>
            </a:xfrm>
            <a:custGeom>
              <a:avLst/>
              <a:gdLst/>
              <a:ahLst/>
              <a:cxnLst/>
              <a:rect l="l" t="t" r="r" b="b"/>
              <a:pathLst>
                <a:path w="418" h="2215" extrusionOk="0">
                  <a:moveTo>
                    <a:pt x="1" y="2203"/>
                  </a:moveTo>
                  <a:cubicBezTo>
                    <a:pt x="108" y="1477"/>
                    <a:pt x="191" y="727"/>
                    <a:pt x="298" y="0"/>
                  </a:cubicBezTo>
                  <a:cubicBezTo>
                    <a:pt x="346" y="0"/>
                    <a:pt x="370" y="12"/>
                    <a:pt x="417" y="12"/>
                  </a:cubicBezTo>
                  <a:cubicBezTo>
                    <a:pt x="322" y="739"/>
                    <a:pt x="227" y="1489"/>
                    <a:pt x="132" y="2215"/>
                  </a:cubicBezTo>
                  <a:cubicBezTo>
                    <a:pt x="96" y="2215"/>
                    <a:pt x="48" y="2203"/>
                    <a:pt x="1" y="2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0" name="Google Shape;10642;p40">
              <a:extLst>
                <a:ext uri="{FF2B5EF4-FFF2-40B4-BE49-F238E27FC236}">
                  <a16:creationId xmlns:a16="http://schemas.microsoft.com/office/drawing/2014/main" id="{0767B1F5-26D9-3C08-59A5-4EA27A7DC0CA}"/>
                </a:ext>
              </a:extLst>
            </p:cNvPr>
            <p:cNvSpPr/>
            <p:nvPr/>
          </p:nvSpPr>
          <p:spPr>
            <a:xfrm>
              <a:off x="2720875" y="3087700"/>
              <a:ext cx="17875" cy="39025"/>
            </a:xfrm>
            <a:custGeom>
              <a:avLst/>
              <a:gdLst/>
              <a:ahLst/>
              <a:cxnLst/>
              <a:rect l="l" t="t" r="r" b="b"/>
              <a:pathLst>
                <a:path w="715" h="1561" extrusionOk="0">
                  <a:moveTo>
                    <a:pt x="714" y="60"/>
                  </a:moveTo>
                  <a:cubicBezTo>
                    <a:pt x="512" y="561"/>
                    <a:pt x="298" y="1061"/>
                    <a:pt x="107" y="1561"/>
                  </a:cubicBezTo>
                  <a:cubicBezTo>
                    <a:pt x="83" y="1549"/>
                    <a:pt x="36" y="1537"/>
                    <a:pt x="0" y="1513"/>
                  </a:cubicBezTo>
                  <a:lnTo>
                    <a:pt x="583" y="1"/>
                  </a:lnTo>
                  <a:cubicBezTo>
                    <a:pt x="631" y="13"/>
                    <a:pt x="679" y="49"/>
                    <a:pt x="714" y="6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1" name="Google Shape;10643;p40">
              <a:extLst>
                <a:ext uri="{FF2B5EF4-FFF2-40B4-BE49-F238E27FC236}">
                  <a16:creationId xmlns:a16="http://schemas.microsoft.com/office/drawing/2014/main" id="{26C96AA4-641A-238B-76D8-BF6989A124AF}"/>
                </a:ext>
              </a:extLst>
            </p:cNvPr>
            <p:cNvSpPr/>
            <p:nvPr/>
          </p:nvSpPr>
          <p:spPr>
            <a:xfrm>
              <a:off x="2864925" y="3043650"/>
              <a:ext cx="52125" cy="19675"/>
            </a:xfrm>
            <a:custGeom>
              <a:avLst/>
              <a:gdLst/>
              <a:ahLst/>
              <a:cxnLst/>
              <a:rect l="l" t="t" r="r" b="b"/>
              <a:pathLst>
                <a:path w="2085" h="787" extrusionOk="0">
                  <a:moveTo>
                    <a:pt x="48" y="1"/>
                  </a:moveTo>
                  <a:cubicBezTo>
                    <a:pt x="727" y="227"/>
                    <a:pt x="1406" y="453"/>
                    <a:pt x="2084" y="656"/>
                  </a:cubicBezTo>
                  <a:lnTo>
                    <a:pt x="2037" y="787"/>
                  </a:lnTo>
                  <a:cubicBezTo>
                    <a:pt x="1358" y="584"/>
                    <a:pt x="667" y="358"/>
                    <a:pt x="1" y="156"/>
                  </a:cubicBezTo>
                  <a:cubicBezTo>
                    <a:pt x="13" y="96"/>
                    <a:pt x="36" y="48"/>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2" name="Google Shape;10644;p40">
              <a:extLst>
                <a:ext uri="{FF2B5EF4-FFF2-40B4-BE49-F238E27FC236}">
                  <a16:creationId xmlns:a16="http://schemas.microsoft.com/office/drawing/2014/main" id="{3D14412D-C013-9C26-233E-4780BBA70284}"/>
                </a:ext>
              </a:extLst>
            </p:cNvPr>
            <p:cNvSpPr/>
            <p:nvPr/>
          </p:nvSpPr>
          <p:spPr>
            <a:xfrm>
              <a:off x="2651800" y="3135050"/>
              <a:ext cx="19675" cy="50625"/>
            </a:xfrm>
            <a:custGeom>
              <a:avLst/>
              <a:gdLst/>
              <a:ahLst/>
              <a:cxnLst/>
              <a:rect l="l" t="t" r="r" b="b"/>
              <a:pathLst>
                <a:path w="787" h="2025" extrusionOk="0">
                  <a:moveTo>
                    <a:pt x="787" y="24"/>
                  </a:moveTo>
                  <a:cubicBezTo>
                    <a:pt x="548" y="691"/>
                    <a:pt x="322" y="1345"/>
                    <a:pt x="84" y="2024"/>
                  </a:cubicBezTo>
                  <a:cubicBezTo>
                    <a:pt x="60" y="2000"/>
                    <a:pt x="25" y="2000"/>
                    <a:pt x="1" y="1988"/>
                  </a:cubicBezTo>
                  <a:cubicBezTo>
                    <a:pt x="215" y="1322"/>
                    <a:pt x="453" y="655"/>
                    <a:pt x="679" y="0"/>
                  </a:cubicBezTo>
                  <a:cubicBezTo>
                    <a:pt x="715" y="0"/>
                    <a:pt x="751" y="12"/>
                    <a:pt x="787"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3" name="Google Shape;10645;p40">
              <a:extLst>
                <a:ext uri="{FF2B5EF4-FFF2-40B4-BE49-F238E27FC236}">
                  <a16:creationId xmlns:a16="http://schemas.microsoft.com/office/drawing/2014/main" id="{5BA81D8F-675C-503E-5C3B-BAC40E34863E}"/>
                </a:ext>
              </a:extLst>
            </p:cNvPr>
            <p:cNvSpPr/>
            <p:nvPr/>
          </p:nvSpPr>
          <p:spPr>
            <a:xfrm>
              <a:off x="2641975" y="3123425"/>
              <a:ext cx="19975" cy="53600"/>
            </a:xfrm>
            <a:custGeom>
              <a:avLst/>
              <a:gdLst/>
              <a:ahLst/>
              <a:cxnLst/>
              <a:rect l="l" t="t" r="r" b="b"/>
              <a:pathLst>
                <a:path w="799" h="2144" extrusionOk="0">
                  <a:moveTo>
                    <a:pt x="799" y="25"/>
                  </a:moveTo>
                  <a:cubicBezTo>
                    <a:pt x="549" y="727"/>
                    <a:pt x="334" y="1429"/>
                    <a:pt x="96" y="2144"/>
                  </a:cubicBezTo>
                  <a:cubicBezTo>
                    <a:pt x="60" y="2132"/>
                    <a:pt x="37" y="2132"/>
                    <a:pt x="1" y="2108"/>
                  </a:cubicBezTo>
                  <a:cubicBezTo>
                    <a:pt x="239" y="1418"/>
                    <a:pt x="465" y="715"/>
                    <a:pt x="703" y="1"/>
                  </a:cubicBezTo>
                  <a:cubicBezTo>
                    <a:pt x="715" y="13"/>
                    <a:pt x="751" y="13"/>
                    <a:pt x="799" y="2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4" name="Google Shape;10646;p40">
              <a:extLst>
                <a:ext uri="{FF2B5EF4-FFF2-40B4-BE49-F238E27FC236}">
                  <a16:creationId xmlns:a16="http://schemas.microsoft.com/office/drawing/2014/main" id="{96A3A284-420C-D4CB-F0B8-5D77A67127F1}"/>
                </a:ext>
              </a:extLst>
            </p:cNvPr>
            <p:cNvSpPr/>
            <p:nvPr/>
          </p:nvSpPr>
          <p:spPr>
            <a:xfrm>
              <a:off x="2649425" y="3124925"/>
              <a:ext cx="19975" cy="45250"/>
            </a:xfrm>
            <a:custGeom>
              <a:avLst/>
              <a:gdLst/>
              <a:ahLst/>
              <a:cxnLst/>
              <a:rect l="l" t="t" r="r" b="b"/>
              <a:pathLst>
                <a:path w="799" h="1810" extrusionOk="0">
                  <a:moveTo>
                    <a:pt x="1" y="1786"/>
                  </a:moveTo>
                  <a:cubicBezTo>
                    <a:pt x="239" y="1191"/>
                    <a:pt x="465" y="596"/>
                    <a:pt x="703" y="0"/>
                  </a:cubicBezTo>
                  <a:cubicBezTo>
                    <a:pt x="739" y="12"/>
                    <a:pt x="763" y="24"/>
                    <a:pt x="798" y="24"/>
                  </a:cubicBezTo>
                  <a:cubicBezTo>
                    <a:pt x="572" y="619"/>
                    <a:pt x="334" y="1215"/>
                    <a:pt x="108" y="1810"/>
                  </a:cubicBezTo>
                  <a:cubicBezTo>
                    <a:pt x="84" y="1810"/>
                    <a:pt x="48" y="1798"/>
                    <a:pt x="1" y="178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5" name="Google Shape;10647;p40">
              <a:extLst>
                <a:ext uri="{FF2B5EF4-FFF2-40B4-BE49-F238E27FC236}">
                  <a16:creationId xmlns:a16="http://schemas.microsoft.com/office/drawing/2014/main" id="{CF859B6E-51FF-9F9E-7FEA-425FC6796194}"/>
                </a:ext>
              </a:extLst>
            </p:cNvPr>
            <p:cNvSpPr/>
            <p:nvPr/>
          </p:nvSpPr>
          <p:spPr>
            <a:xfrm>
              <a:off x="2656575" y="3144575"/>
              <a:ext cx="18775" cy="44375"/>
            </a:xfrm>
            <a:custGeom>
              <a:avLst/>
              <a:gdLst/>
              <a:ahLst/>
              <a:cxnLst/>
              <a:rect l="l" t="t" r="r" b="b"/>
              <a:pathLst>
                <a:path w="751" h="1775" extrusionOk="0">
                  <a:moveTo>
                    <a:pt x="750" y="48"/>
                  </a:moveTo>
                  <a:cubicBezTo>
                    <a:pt x="524" y="619"/>
                    <a:pt x="310" y="1203"/>
                    <a:pt x="96" y="1774"/>
                  </a:cubicBezTo>
                  <a:cubicBezTo>
                    <a:pt x="60" y="1762"/>
                    <a:pt x="36" y="1738"/>
                    <a:pt x="0" y="1738"/>
                  </a:cubicBezTo>
                  <a:lnTo>
                    <a:pt x="667" y="0"/>
                  </a:lnTo>
                  <a:cubicBezTo>
                    <a:pt x="703" y="12"/>
                    <a:pt x="727" y="24"/>
                    <a:pt x="750" y="4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84"/>
        <p:cNvGrpSpPr/>
        <p:nvPr/>
      </p:nvGrpSpPr>
      <p:grpSpPr>
        <a:xfrm>
          <a:off x="0" y="0"/>
          <a:ext cx="0" cy="0"/>
          <a:chOff x="0" y="0"/>
          <a:chExt cx="0" cy="0"/>
        </a:xfrm>
      </p:grpSpPr>
      <p:sp>
        <p:nvSpPr>
          <p:cNvPr id="17" name="Google Shape;941;p43">
            <a:extLst>
              <a:ext uri="{FF2B5EF4-FFF2-40B4-BE49-F238E27FC236}">
                <a16:creationId xmlns:a16="http://schemas.microsoft.com/office/drawing/2014/main" id="{BD3242D5-5AD0-4613-897C-EC04661FFD06}"/>
              </a:ext>
            </a:extLst>
          </p:cNvPr>
          <p:cNvSpPr txBox="1">
            <a:spLocks noGrp="1"/>
          </p:cNvSpPr>
          <p:nvPr>
            <p:ph type="title"/>
          </p:nvPr>
        </p:nvSpPr>
        <p:spPr>
          <a:xfrm>
            <a:off x="670101" y="279681"/>
            <a:ext cx="6596973" cy="1638615"/>
          </a:xfrm>
          <a:prstGeom prst="rect">
            <a:avLst/>
          </a:prstGeom>
        </p:spPr>
        <p:txBody>
          <a:bodyPr spcFirstLastPara="1" wrap="square" lIns="91425" tIns="91425" rIns="91425" bIns="91425" anchor="ctr" anchorCtr="0">
            <a:noAutofit/>
          </a:bodyPr>
          <a:lstStyle/>
          <a:p>
            <a:pPr indent="-457200" algn="l">
              <a:lnSpc>
                <a:spcPct val="107000"/>
              </a:lnSpc>
              <a:spcAft>
                <a:spcPts val="800"/>
              </a:spcAft>
              <a:buClr>
                <a:schemeClr val="lt2"/>
              </a:buClr>
              <a:buSzPts val="2800"/>
            </a:pPr>
            <a:r>
              <a:rPr lang="en-US" sz="4000" b="1" dirty="0">
                <a:solidFill>
                  <a:schemeClr val="lt2"/>
                </a:solidFill>
                <a:latin typeface="Merriweather"/>
                <a:ea typeface="+mn-ea"/>
                <a:cs typeface="+mn-cs"/>
              </a:rPr>
              <a:t>Distributed model
</a:t>
            </a:r>
          </a:p>
        </p:txBody>
      </p:sp>
      <p:sp>
        <p:nvSpPr>
          <p:cNvPr id="55" name="TextBox 54">
            <a:extLst>
              <a:ext uri="{FF2B5EF4-FFF2-40B4-BE49-F238E27FC236}">
                <a16:creationId xmlns:a16="http://schemas.microsoft.com/office/drawing/2014/main" id="{8CB3AC07-CFC7-41F9-AF7E-87139538B84E}"/>
              </a:ext>
            </a:extLst>
          </p:cNvPr>
          <p:cNvSpPr txBox="1"/>
          <p:nvPr/>
        </p:nvSpPr>
        <p:spPr>
          <a:xfrm>
            <a:off x="390716" y="1352371"/>
            <a:ext cx="10620183" cy="923330"/>
          </a:xfrm>
          <a:prstGeom prst="rect">
            <a:avLst/>
          </a:prstGeom>
          <a:noFill/>
        </p:spPr>
        <p:txBody>
          <a:bodyPr wrap="square" rtlCol="0">
            <a:spAutoFit/>
          </a:bodyPr>
          <a:lstStyle/>
          <a:p>
            <a:pPr marL="457200" indent="-342900">
              <a:buFont typeface="Wingdings" panose="05000000000000000000" pitchFamily="2" charset="2"/>
              <a:buChar char="v"/>
            </a:pPr>
            <a:r>
              <a:rPr lang="en-US" dirty="0"/>
              <a:t>CouchDB uses </a:t>
            </a:r>
            <a:r>
              <a:rPr lang="en-US" dirty="0">
                <a:solidFill>
                  <a:srgbClr val="0070C0"/>
                </a:solidFill>
              </a:rPr>
              <a:t>eventual consistency </a:t>
            </a:r>
            <a:r>
              <a:rPr lang="en-US" dirty="0"/>
              <a:t>model</a:t>
            </a:r>
            <a:r>
              <a:rPr lang="vi-VN" dirty="0"/>
              <a:t>: </a:t>
            </a:r>
            <a:r>
              <a:rPr lang="en-US" dirty="0"/>
              <a:t>The client can write data to a node without waiting for other nodes to agree. The change will then be sent to the remaining nodes and eventually the data between the nodes will be synchronized.</a:t>
            </a:r>
            <a:endParaRPr lang="vi-VN" dirty="0"/>
          </a:p>
        </p:txBody>
      </p:sp>
      <p:pic>
        <p:nvPicPr>
          <p:cNvPr id="2050" name="Picture 2" descr="Giải thích thuật ngữ Microservice theo cách siêu bựa phần 2">
            <a:extLst>
              <a:ext uri="{FF2B5EF4-FFF2-40B4-BE49-F238E27FC236}">
                <a16:creationId xmlns:a16="http://schemas.microsoft.com/office/drawing/2014/main" id="{FAECDAF1-7031-7FDC-28E4-3AE9F9928F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376"/>
          <a:stretch/>
        </p:blipFill>
        <p:spPr bwMode="auto">
          <a:xfrm>
            <a:off x="2460124" y="2451415"/>
            <a:ext cx="7496676" cy="3955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0476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84"/>
        <p:cNvGrpSpPr/>
        <p:nvPr/>
      </p:nvGrpSpPr>
      <p:grpSpPr>
        <a:xfrm>
          <a:off x="0" y="0"/>
          <a:ext cx="0" cy="0"/>
          <a:chOff x="0" y="0"/>
          <a:chExt cx="0" cy="0"/>
        </a:xfrm>
      </p:grpSpPr>
      <p:sp>
        <p:nvSpPr>
          <p:cNvPr id="17" name="Google Shape;941;p43">
            <a:extLst>
              <a:ext uri="{FF2B5EF4-FFF2-40B4-BE49-F238E27FC236}">
                <a16:creationId xmlns:a16="http://schemas.microsoft.com/office/drawing/2014/main" id="{BD3242D5-5AD0-4613-897C-EC04661FFD06}"/>
              </a:ext>
            </a:extLst>
          </p:cNvPr>
          <p:cNvSpPr txBox="1">
            <a:spLocks noGrp="1"/>
          </p:cNvSpPr>
          <p:nvPr>
            <p:ph type="title"/>
          </p:nvPr>
        </p:nvSpPr>
        <p:spPr>
          <a:xfrm>
            <a:off x="670101" y="279681"/>
            <a:ext cx="6596973" cy="1638615"/>
          </a:xfrm>
          <a:prstGeom prst="rect">
            <a:avLst/>
          </a:prstGeom>
        </p:spPr>
        <p:txBody>
          <a:bodyPr spcFirstLastPara="1" wrap="square" lIns="91425" tIns="91425" rIns="91425" bIns="91425" anchor="ctr" anchorCtr="0">
            <a:noAutofit/>
          </a:bodyPr>
          <a:lstStyle/>
          <a:p>
            <a:pPr indent="-457200" algn="l">
              <a:lnSpc>
                <a:spcPct val="107000"/>
              </a:lnSpc>
              <a:spcAft>
                <a:spcPts val="800"/>
              </a:spcAft>
              <a:buClr>
                <a:schemeClr val="lt2"/>
              </a:buClr>
              <a:buSzPts val="2800"/>
            </a:pPr>
            <a:r>
              <a:rPr lang="en-US" sz="4000" b="1" dirty="0">
                <a:solidFill>
                  <a:schemeClr val="lt2"/>
                </a:solidFill>
                <a:latin typeface="Merriweather"/>
                <a:ea typeface="+mn-ea"/>
                <a:cs typeface="+mn-cs"/>
              </a:rPr>
              <a:t>The CAP theorem
</a:t>
            </a:r>
          </a:p>
        </p:txBody>
      </p:sp>
      <p:pic>
        <p:nvPicPr>
          <p:cNvPr id="3" name="Picture 2" descr="Diagram, venn diagram&#10;&#10;Description automatically generated">
            <a:extLst>
              <a:ext uri="{FF2B5EF4-FFF2-40B4-BE49-F238E27FC236}">
                <a16:creationId xmlns:a16="http://schemas.microsoft.com/office/drawing/2014/main" id="{449F5F09-8DDB-EE91-41D2-B0D4E2C4F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7463" y="1194395"/>
            <a:ext cx="5524436" cy="4752728"/>
          </a:xfrm>
          <a:prstGeom prst="rect">
            <a:avLst/>
          </a:prstGeom>
        </p:spPr>
      </p:pic>
      <p:sp>
        <p:nvSpPr>
          <p:cNvPr id="7" name="TextBox 6">
            <a:extLst>
              <a:ext uri="{FF2B5EF4-FFF2-40B4-BE49-F238E27FC236}">
                <a16:creationId xmlns:a16="http://schemas.microsoft.com/office/drawing/2014/main" id="{35FB7BEB-8A08-2AD4-3A70-740BE3CC9506}"/>
              </a:ext>
            </a:extLst>
          </p:cNvPr>
          <p:cNvSpPr txBox="1"/>
          <p:nvPr/>
        </p:nvSpPr>
        <p:spPr>
          <a:xfrm>
            <a:off x="558800" y="1778000"/>
            <a:ext cx="5438663" cy="3416320"/>
          </a:xfrm>
          <a:prstGeom prst="rect">
            <a:avLst/>
          </a:prstGeom>
          <a:noFill/>
        </p:spPr>
        <p:txBody>
          <a:bodyPr wrap="square" rtlCol="0">
            <a:spAutoFit/>
          </a:bodyPr>
          <a:lstStyle/>
          <a:p>
            <a:pPr marL="285750" indent="-285750">
              <a:buFont typeface="Wingdings" panose="05000000000000000000" pitchFamily="2" charset="2"/>
              <a:buChar char="v"/>
            </a:pPr>
            <a:r>
              <a:rPr lang="en-US" dirty="0">
                <a:solidFill>
                  <a:srgbClr val="0070C0"/>
                </a:solidFill>
              </a:rPr>
              <a:t>Consistency:</a:t>
            </a:r>
          </a:p>
          <a:p>
            <a:r>
              <a:rPr lang="en-US" dirty="0"/>
              <a:t>All database clients see the same data, even with concurrent updates.</a:t>
            </a:r>
          </a:p>
          <a:p>
            <a:endParaRPr lang="en-US" dirty="0"/>
          </a:p>
          <a:p>
            <a:pPr marL="285750" indent="-285750">
              <a:buFont typeface="Wingdings" panose="05000000000000000000" pitchFamily="2" charset="2"/>
              <a:buChar char="v"/>
            </a:pPr>
            <a:r>
              <a:rPr lang="en-US" dirty="0">
                <a:solidFill>
                  <a:srgbClr val="0070C0"/>
                </a:solidFill>
              </a:rPr>
              <a:t>Availability:</a:t>
            </a:r>
          </a:p>
          <a:p>
            <a:r>
              <a:rPr lang="en-US" dirty="0"/>
              <a:t>All database clients are able to access some version of the data.</a:t>
            </a:r>
            <a:br>
              <a:rPr lang="en-US" dirty="0"/>
            </a:br>
            <a:endParaRPr lang="en-US" dirty="0"/>
          </a:p>
          <a:p>
            <a:pPr marL="285750" indent="-285750">
              <a:buFont typeface="Wingdings" panose="05000000000000000000" pitchFamily="2" charset="2"/>
              <a:buChar char="v"/>
            </a:pPr>
            <a:r>
              <a:rPr lang="en-US" dirty="0">
                <a:solidFill>
                  <a:srgbClr val="0070C0"/>
                </a:solidFill>
              </a:rPr>
              <a:t>Partition tolerance:</a:t>
            </a:r>
          </a:p>
          <a:p>
            <a:r>
              <a:rPr lang="en-US" dirty="0"/>
              <a:t>The database can be split over multiple servers.</a:t>
            </a:r>
          </a:p>
          <a:p>
            <a:r>
              <a:rPr lang="en-US" dirty="0"/>
              <a:t>Pick two.</a:t>
            </a:r>
          </a:p>
          <a:p>
            <a:endParaRPr lang="en-US" dirty="0"/>
          </a:p>
        </p:txBody>
      </p:sp>
    </p:spTree>
    <p:extLst>
      <p:ext uri="{BB962C8B-B14F-4D97-AF65-F5344CB8AC3E}">
        <p14:creationId xmlns:p14="http://schemas.microsoft.com/office/powerpoint/2010/main" val="7960313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ED4A8-A730-4BB3-BC82-8E4A3BF40F18}"/>
              </a:ext>
            </a:extLst>
          </p:cNvPr>
          <p:cNvSpPr>
            <a:spLocks noGrp="1"/>
          </p:cNvSpPr>
          <p:nvPr>
            <p:ph type="title"/>
          </p:nvPr>
        </p:nvSpPr>
        <p:spPr>
          <a:xfrm>
            <a:off x="71718" y="191466"/>
            <a:ext cx="12030635" cy="1611934"/>
          </a:xfrm>
        </p:spPr>
        <p:txBody>
          <a:bodyPr/>
          <a:lstStyle/>
          <a:p>
            <a:pPr algn="ctr"/>
            <a:r>
              <a:rPr lang="en-US" dirty="0"/>
              <a:t>Operations on data
</a:t>
            </a:r>
          </a:p>
        </p:txBody>
      </p:sp>
      <p:sp>
        <p:nvSpPr>
          <p:cNvPr id="5" name="Google Shape;1231;p52">
            <a:extLst>
              <a:ext uri="{FF2B5EF4-FFF2-40B4-BE49-F238E27FC236}">
                <a16:creationId xmlns:a16="http://schemas.microsoft.com/office/drawing/2014/main" id="{23302B0B-2899-4D17-9130-2C534D032B4E}"/>
              </a:ext>
            </a:extLst>
          </p:cNvPr>
          <p:cNvSpPr txBox="1">
            <a:spLocks noGrp="1"/>
          </p:cNvSpPr>
          <p:nvPr>
            <p:ph type="subTitle" idx="1"/>
          </p:nvPr>
        </p:nvSpPr>
        <p:spPr>
          <a:xfrm>
            <a:off x="583360" y="1025866"/>
            <a:ext cx="2150875" cy="6873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i="1" u="sng" dirty="0"/>
              <a:t>Futon:</a:t>
            </a:r>
            <a:endParaRPr sz="4000" b="1" i="1" u="sng" dirty="0"/>
          </a:p>
        </p:txBody>
      </p:sp>
      <p:sp>
        <p:nvSpPr>
          <p:cNvPr id="7" name="Google Shape;1231;p52">
            <a:extLst>
              <a:ext uri="{FF2B5EF4-FFF2-40B4-BE49-F238E27FC236}">
                <a16:creationId xmlns:a16="http://schemas.microsoft.com/office/drawing/2014/main" id="{8ED233C5-8C51-40DB-B49B-A4B196C49D49}"/>
              </a:ext>
            </a:extLst>
          </p:cNvPr>
          <p:cNvSpPr txBox="1">
            <a:spLocks/>
          </p:cNvSpPr>
          <p:nvPr/>
        </p:nvSpPr>
        <p:spPr>
          <a:xfrm>
            <a:off x="655078" y="2394299"/>
            <a:ext cx="5440922" cy="20694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400"/>
              <a:buFont typeface="Livvic"/>
              <a:buNone/>
              <a:defRPr sz="1867" b="0" i="0" u="none" strike="noStrike" cap="none">
                <a:solidFill>
                  <a:schemeClr val="accent4"/>
                </a:solidFill>
                <a:latin typeface="Livvic"/>
                <a:ea typeface="Livvic"/>
                <a:cs typeface="Livvic"/>
                <a:sym typeface="Livvic"/>
              </a:defRPr>
            </a:lvl1pPr>
            <a:lvl2pPr marL="914400" marR="0" lvl="1" indent="-317500" algn="l" rtl="0">
              <a:lnSpc>
                <a:spcPct val="100000"/>
              </a:lnSpc>
              <a:spcBef>
                <a:spcPts val="0"/>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2pPr>
            <a:lvl3pPr marL="1371600" marR="0" lvl="2"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3pPr>
            <a:lvl4pPr marL="1828800" marR="0" lvl="3"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4pPr>
            <a:lvl5pPr marL="2286000" marR="0" lvl="4"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5pPr>
            <a:lvl6pPr marL="2743200" marR="0" lvl="5"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6pPr>
            <a:lvl7pPr marL="3200400" marR="0" lvl="6"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7pPr>
            <a:lvl8pPr marL="3657600" marR="0" lvl="7"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8pPr>
            <a:lvl9pPr marL="4114800" marR="0" lvl="8" indent="-317500" algn="l" rtl="0">
              <a:lnSpc>
                <a:spcPct val="100000"/>
              </a:lnSpc>
              <a:spcBef>
                <a:spcPts val="2133"/>
              </a:spcBef>
              <a:spcAft>
                <a:spcPts val="2133"/>
              </a:spcAft>
              <a:buClr>
                <a:schemeClr val="lt2"/>
              </a:buClr>
              <a:buSzPts val="1400"/>
              <a:buFont typeface="Livvic"/>
              <a:buNone/>
              <a:defRPr sz="1867" b="0" i="0" u="none" strike="noStrike" cap="none">
                <a:solidFill>
                  <a:schemeClr val="lt2"/>
                </a:solidFill>
                <a:latin typeface="Livvic"/>
                <a:ea typeface="Livvic"/>
                <a:cs typeface="Livvic"/>
                <a:sym typeface="Livvic"/>
              </a:defRPr>
            </a:lvl9pPr>
          </a:lstStyle>
          <a:p>
            <a:pPr marL="0" indent="0"/>
            <a:r>
              <a:rPr lang="en-US" sz="2000" b="1" kern="0" dirty="0">
                <a:latin typeface="Livvic" panose="020B0604020202020204" charset="0"/>
              </a:rPr>
              <a:t>Add </a:t>
            </a:r>
            <a:r>
              <a:rPr lang="en-US" sz="2000" b="1" kern="0" dirty="0" err="1">
                <a:latin typeface="Livvic" panose="020B0604020202020204" charset="0"/>
              </a:rPr>
              <a:t>db</a:t>
            </a:r>
            <a:r>
              <a:rPr lang="en-US" sz="2000" b="1" kern="0" dirty="0">
                <a:latin typeface="Livvic" panose="020B0604020202020204" charset="0"/>
              </a:rPr>
              <a:t>:</a:t>
            </a:r>
          </a:p>
          <a:p>
            <a:pPr marL="457200" marR="0">
              <a:lnSpc>
                <a:spcPct val="107000"/>
              </a:lnSpc>
              <a:spcBef>
                <a:spcPts val="0"/>
              </a:spcBef>
              <a:spcAft>
                <a:spcPts val="0"/>
              </a:spcAft>
            </a:pPr>
            <a:r>
              <a:rPr lang="en-US" sz="1600" dirty="0">
                <a:solidFill>
                  <a:schemeClr val="bg2"/>
                </a:solidFill>
                <a:effectLst/>
                <a:latin typeface="Livvic" panose="020B0604020202020204" charset="0"/>
                <a:ea typeface="Calibri" panose="020F0502020204030204" pitchFamily="34" charset="0"/>
                <a:cs typeface="Times New Roman" panose="02020603050405020304" pitchFamily="18" charset="0"/>
              </a:rPr>
              <a:t>Open </a:t>
            </a:r>
            <a:r>
              <a:rPr lang="en-US" sz="1600" u="sng" dirty="0">
                <a:solidFill>
                  <a:schemeClr val="bg2"/>
                </a:solidFill>
                <a:effectLst/>
                <a:latin typeface="Livvic" panose="020B060402020202020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http://127.0.0.1:5984/utils/</a:t>
            </a:r>
            <a:r>
              <a:rPr lang="en-US" sz="1600" dirty="0">
                <a:solidFill>
                  <a:schemeClr val="bg2"/>
                </a:solidFill>
                <a:effectLst/>
                <a:latin typeface="Livvic" panose="020B0604020202020204" charset="0"/>
                <a:ea typeface="Calibri" panose="020F0502020204030204" pitchFamily="34" charset="0"/>
                <a:cs typeface="Times New Roman" panose="02020603050405020304" pitchFamily="18" charset="0"/>
              </a:rPr>
              <a:t>, </a:t>
            </a:r>
            <a:r>
              <a:rPr lang="en-US" sz="1600" dirty="0">
                <a:solidFill>
                  <a:schemeClr val="bg2"/>
                </a:solidFill>
                <a:latin typeface="Livvic" panose="020B0604020202020204" charset="0"/>
                <a:ea typeface="Calibri" panose="020F0502020204030204" pitchFamily="34" charset="0"/>
                <a:cs typeface="Times New Roman" panose="02020603050405020304" pitchFamily="18" charset="0"/>
              </a:rPr>
              <a:t>sign in </a:t>
            </a:r>
            <a:r>
              <a:rPr lang="en-US" sz="1600" dirty="0">
                <a:solidFill>
                  <a:schemeClr val="bg2"/>
                </a:solidFill>
                <a:effectLst/>
                <a:latin typeface="Livvic" panose="020B0604020202020204" charset="0"/>
                <a:ea typeface="Calibri" panose="020F0502020204030204" pitchFamily="34" charset="0"/>
                <a:cs typeface="Times New Roman" panose="02020603050405020304" pitchFamily="18" charset="0"/>
              </a:rPr>
              <a:t>username </a:t>
            </a:r>
          </a:p>
          <a:p>
            <a:pPr marL="457200" marR="0">
              <a:lnSpc>
                <a:spcPct val="107000"/>
              </a:lnSpc>
              <a:spcBef>
                <a:spcPts val="0"/>
              </a:spcBef>
              <a:spcAft>
                <a:spcPts val="0"/>
              </a:spcAft>
            </a:pPr>
            <a:r>
              <a:rPr lang="en-US" sz="1600" dirty="0">
                <a:solidFill>
                  <a:schemeClr val="bg2"/>
                </a:solidFill>
                <a:effectLst/>
                <a:latin typeface="Livvic" panose="020B0604020202020204" charset="0"/>
                <a:ea typeface="Calibri" panose="020F0502020204030204" pitchFamily="34" charset="0"/>
                <a:cs typeface="Times New Roman" panose="02020603050405020304" pitchFamily="18" charset="0"/>
              </a:rPr>
              <a:t>and password</a:t>
            </a:r>
          </a:p>
          <a:p>
            <a:pPr marL="457200" marR="0">
              <a:lnSpc>
                <a:spcPct val="107000"/>
              </a:lnSpc>
              <a:spcBef>
                <a:spcPts val="0"/>
              </a:spcBef>
              <a:spcAft>
                <a:spcPts val="0"/>
              </a:spcAft>
            </a:pPr>
            <a:endParaRPr lang="en-US" sz="1600" dirty="0">
              <a:solidFill>
                <a:schemeClr val="bg2"/>
              </a:solidFill>
              <a:effectLst/>
              <a:latin typeface="Livvic" panose="020B060402020202020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buFont typeface="+mj-lt"/>
              <a:buAutoNum type="arabicPeriod"/>
            </a:pPr>
            <a:r>
              <a:rPr lang="en-US" sz="1600" dirty="0">
                <a:solidFill>
                  <a:schemeClr val="bg2"/>
                </a:solidFill>
                <a:effectLst/>
                <a:latin typeface="Livvic" panose="020B0604020202020204" charset="0"/>
                <a:ea typeface="Calibri" panose="020F0502020204030204" pitchFamily="34" charset="0"/>
                <a:cs typeface="Times New Roman" panose="02020603050405020304" pitchFamily="18" charset="0"/>
              </a:rPr>
              <a:t>Click Create Database.</a:t>
            </a:r>
          </a:p>
          <a:p>
            <a:pPr marL="457200" marR="0">
              <a:lnSpc>
                <a:spcPct val="107000"/>
              </a:lnSpc>
              <a:spcBef>
                <a:spcPts val="0"/>
              </a:spcBef>
              <a:spcAft>
                <a:spcPts val="800"/>
              </a:spcAft>
              <a:buFont typeface="+mj-lt"/>
              <a:buAutoNum type="arabicPeriod"/>
            </a:pPr>
            <a:r>
              <a:rPr lang="en-US" sz="1600" dirty="0">
                <a:solidFill>
                  <a:schemeClr val="bg2"/>
                </a:solidFill>
                <a:effectLst/>
                <a:latin typeface="Livvic" panose="020B0604020202020204" charset="0"/>
                <a:ea typeface="Calibri" panose="020F0502020204030204" pitchFamily="34" charset="0"/>
                <a:cs typeface="Times New Roman" panose="02020603050405020304" pitchFamily="18" charset="0"/>
              </a:rPr>
              <a:t>Enter name</a:t>
            </a:r>
            <a:r>
              <a:rPr lang="en-US" sz="1600" dirty="0">
                <a:solidFill>
                  <a:schemeClr val="bg2"/>
                </a:solidFill>
                <a:latin typeface="Livvic" panose="020B0604020202020204" charset="0"/>
                <a:ea typeface="Calibri" panose="020F0502020204030204" pitchFamily="34" charset="0"/>
                <a:cs typeface="Times New Roman" panose="02020603050405020304" pitchFamily="18" charset="0"/>
              </a:rPr>
              <a:t>.</a:t>
            </a:r>
            <a:endParaRPr lang="en-US" sz="1600" dirty="0">
              <a:solidFill>
                <a:schemeClr val="bg2"/>
              </a:solidFill>
              <a:effectLst/>
              <a:latin typeface="Livvic" panose="020B060402020202020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buFont typeface="+mj-lt"/>
              <a:buAutoNum type="arabicPeriod"/>
            </a:pPr>
            <a:r>
              <a:rPr lang="en-US" sz="1600" dirty="0">
                <a:solidFill>
                  <a:schemeClr val="bg2"/>
                </a:solidFill>
                <a:effectLst/>
                <a:latin typeface="Livvic" panose="020B0604020202020204" charset="0"/>
                <a:ea typeface="Calibri" panose="020F0502020204030204" pitchFamily="34" charset="0"/>
                <a:cs typeface="Times New Roman" panose="02020603050405020304" pitchFamily="18" charset="0"/>
              </a:rPr>
              <a:t>Click create.</a:t>
            </a:r>
            <a:r>
              <a:rPr lang="en-US" sz="1600" u="sng" dirty="0">
                <a:solidFill>
                  <a:schemeClr val="bg2"/>
                </a:solidFill>
                <a:effectLst/>
                <a:latin typeface="Livvic" panose="020B0604020202020204" charset="0"/>
                <a:ea typeface="Calibri" panose="020F0502020204030204" pitchFamily="34" charset="0"/>
                <a:cs typeface="Times New Roman" panose="02020603050405020304" pitchFamily="18" charset="0"/>
              </a:rPr>
              <a:t> </a:t>
            </a:r>
          </a:p>
        </p:txBody>
      </p:sp>
      <p:pic>
        <p:nvPicPr>
          <p:cNvPr id="11" name="Picture 10">
            <a:extLst>
              <a:ext uri="{FF2B5EF4-FFF2-40B4-BE49-F238E27FC236}">
                <a16:creationId xmlns:a16="http://schemas.microsoft.com/office/drawing/2014/main" id="{E9190094-6ADB-415D-A160-8112F539DF4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800164" y="1237131"/>
            <a:ext cx="6178316" cy="5109881"/>
          </a:xfrm>
          <a:prstGeom prst="rect">
            <a:avLst/>
          </a:prstGeom>
          <a:noFill/>
          <a:ln>
            <a:noFill/>
          </a:ln>
        </p:spPr>
      </p:pic>
    </p:spTree>
    <p:extLst>
      <p:ext uri="{BB962C8B-B14F-4D97-AF65-F5344CB8AC3E}">
        <p14:creationId xmlns:p14="http://schemas.microsoft.com/office/powerpoint/2010/main" val="22906925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31;p52">
            <a:extLst>
              <a:ext uri="{FF2B5EF4-FFF2-40B4-BE49-F238E27FC236}">
                <a16:creationId xmlns:a16="http://schemas.microsoft.com/office/drawing/2014/main" id="{23302B0B-2899-4D17-9130-2C534D032B4E}"/>
              </a:ext>
            </a:extLst>
          </p:cNvPr>
          <p:cNvSpPr txBox="1">
            <a:spLocks noGrp="1"/>
          </p:cNvSpPr>
          <p:nvPr>
            <p:ph type="subTitle" idx="1"/>
          </p:nvPr>
        </p:nvSpPr>
        <p:spPr>
          <a:xfrm>
            <a:off x="583360" y="1025866"/>
            <a:ext cx="2150875" cy="6873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i="1" u="sng" dirty="0"/>
              <a:t>Futon:</a:t>
            </a:r>
            <a:endParaRPr sz="4000" b="1" i="1" u="sng" dirty="0"/>
          </a:p>
        </p:txBody>
      </p:sp>
      <p:sp>
        <p:nvSpPr>
          <p:cNvPr id="7" name="Google Shape;1231;p52">
            <a:extLst>
              <a:ext uri="{FF2B5EF4-FFF2-40B4-BE49-F238E27FC236}">
                <a16:creationId xmlns:a16="http://schemas.microsoft.com/office/drawing/2014/main" id="{8ED233C5-8C51-40DB-B49B-A4B196C49D49}"/>
              </a:ext>
            </a:extLst>
          </p:cNvPr>
          <p:cNvSpPr txBox="1">
            <a:spLocks/>
          </p:cNvSpPr>
          <p:nvPr/>
        </p:nvSpPr>
        <p:spPr>
          <a:xfrm>
            <a:off x="655078" y="2394299"/>
            <a:ext cx="5055440" cy="20694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400"/>
              <a:buFont typeface="Livvic"/>
              <a:buNone/>
              <a:defRPr sz="1867" b="0" i="0" u="none" strike="noStrike" cap="none">
                <a:solidFill>
                  <a:schemeClr val="accent4"/>
                </a:solidFill>
                <a:latin typeface="Livvic"/>
                <a:ea typeface="Livvic"/>
                <a:cs typeface="Livvic"/>
                <a:sym typeface="Livvic"/>
              </a:defRPr>
            </a:lvl1pPr>
            <a:lvl2pPr marL="914400" marR="0" lvl="1" indent="-317500" algn="l" rtl="0">
              <a:lnSpc>
                <a:spcPct val="100000"/>
              </a:lnSpc>
              <a:spcBef>
                <a:spcPts val="0"/>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2pPr>
            <a:lvl3pPr marL="1371600" marR="0" lvl="2"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3pPr>
            <a:lvl4pPr marL="1828800" marR="0" lvl="3"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4pPr>
            <a:lvl5pPr marL="2286000" marR="0" lvl="4"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5pPr>
            <a:lvl6pPr marL="2743200" marR="0" lvl="5"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6pPr>
            <a:lvl7pPr marL="3200400" marR="0" lvl="6"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7pPr>
            <a:lvl8pPr marL="3657600" marR="0" lvl="7"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8pPr>
            <a:lvl9pPr marL="4114800" marR="0" lvl="8" indent="-317500" algn="l" rtl="0">
              <a:lnSpc>
                <a:spcPct val="100000"/>
              </a:lnSpc>
              <a:spcBef>
                <a:spcPts val="2133"/>
              </a:spcBef>
              <a:spcAft>
                <a:spcPts val="2133"/>
              </a:spcAft>
              <a:buClr>
                <a:schemeClr val="lt2"/>
              </a:buClr>
              <a:buSzPts val="1400"/>
              <a:buFont typeface="Livvic"/>
              <a:buNone/>
              <a:defRPr sz="1867" b="0" i="0" u="none" strike="noStrike" cap="none">
                <a:solidFill>
                  <a:schemeClr val="lt2"/>
                </a:solidFill>
                <a:latin typeface="Livvic"/>
                <a:ea typeface="Livvic"/>
                <a:cs typeface="Livvic"/>
                <a:sym typeface="Livvic"/>
              </a:defRPr>
            </a:lvl9pPr>
          </a:lstStyle>
          <a:p>
            <a:pPr marL="0" indent="0"/>
            <a:r>
              <a:rPr lang="en-US" sz="2000" b="1" kern="0" dirty="0">
                <a:latin typeface="Livvic" panose="020B0604020202020204" charset="0"/>
              </a:rPr>
              <a:t>Delete database:</a:t>
            </a:r>
          </a:p>
          <a:p>
            <a:pPr>
              <a:lnSpc>
                <a:spcPct val="107000"/>
              </a:lnSpc>
              <a:spcAft>
                <a:spcPts val="800"/>
              </a:spcAft>
              <a:buFont typeface="+mj-lt"/>
              <a:buAutoNum type="arabicPeriod"/>
            </a:pPr>
            <a:r>
              <a:rPr lang="de-DE" sz="2000" dirty="0">
                <a:solidFill>
                  <a:schemeClr val="bg2"/>
                </a:solidFill>
                <a:latin typeface="Livvic" panose="020B0604020202020204" charset="0"/>
                <a:ea typeface="Calibri" panose="020F0502020204030204" pitchFamily="34" charset="0"/>
                <a:cs typeface="Times New Roman" panose="02020603050405020304" pitchFamily="18" charset="0"/>
              </a:rPr>
              <a:t>Click the recycle bin icon</a:t>
            </a:r>
            <a:r>
              <a:rPr lang="en-US" sz="2000" dirty="0">
                <a:solidFill>
                  <a:schemeClr val="bg2"/>
                </a:solidFill>
                <a:latin typeface="Livvic" panose="020B0604020202020204" charset="0"/>
                <a:ea typeface="Calibri" panose="020F0502020204030204" pitchFamily="34" charset="0"/>
                <a:cs typeface="Times New Roman" panose="02020603050405020304" pitchFamily="18" charset="0"/>
              </a:rPr>
              <a:t>.</a:t>
            </a:r>
            <a:endParaRPr lang="en-US" sz="2000" dirty="0">
              <a:solidFill>
                <a:schemeClr val="bg2"/>
              </a:solidFill>
              <a:effectLst/>
              <a:latin typeface="Livvic" panose="020B060402020202020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buFont typeface="+mj-lt"/>
              <a:buAutoNum type="arabicPeriod"/>
            </a:pPr>
            <a:r>
              <a:rPr lang="en-US" sz="2000" dirty="0">
                <a:solidFill>
                  <a:schemeClr val="bg2"/>
                </a:solidFill>
                <a:effectLst/>
                <a:latin typeface="Livvic" panose="020B0604020202020204" charset="0"/>
                <a:ea typeface="Calibri" panose="020F0502020204030204" pitchFamily="34" charset="0"/>
                <a:cs typeface="Times New Roman" panose="02020603050405020304" pitchFamily="18" charset="0"/>
              </a:rPr>
              <a:t>Enter name of db</a:t>
            </a:r>
            <a:r>
              <a:rPr lang="en-US" sz="2000" dirty="0">
                <a:solidFill>
                  <a:schemeClr val="bg2"/>
                </a:solidFill>
                <a:latin typeface="Livvic" panose="020B0604020202020204" charset="0"/>
                <a:ea typeface="Calibri" panose="020F0502020204030204" pitchFamily="34" charset="0"/>
                <a:cs typeface="Times New Roman" panose="02020603050405020304" pitchFamily="18" charset="0"/>
              </a:rPr>
              <a:t>.</a:t>
            </a:r>
            <a:endParaRPr lang="en-US" sz="2000" dirty="0">
              <a:solidFill>
                <a:schemeClr val="bg2"/>
              </a:solidFill>
              <a:effectLst/>
              <a:latin typeface="Livvic" panose="020B060402020202020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buFont typeface="+mj-lt"/>
              <a:buAutoNum type="arabicPeriod"/>
            </a:pPr>
            <a:r>
              <a:rPr lang="en-US" sz="2000" dirty="0">
                <a:solidFill>
                  <a:schemeClr val="bg2"/>
                </a:solidFill>
                <a:latin typeface="Livvic" panose="020B0604020202020204" charset="0"/>
                <a:ea typeface="Calibri" panose="020F0502020204030204" pitchFamily="34" charset="0"/>
                <a:cs typeface="Times New Roman" panose="02020603050405020304" pitchFamily="18" charset="0"/>
              </a:rPr>
              <a:t>Click </a:t>
            </a:r>
            <a:r>
              <a:rPr lang="en-US" sz="2000" dirty="0">
                <a:solidFill>
                  <a:schemeClr val="bg2"/>
                </a:solidFill>
                <a:effectLst/>
                <a:latin typeface="Livvic" panose="020B0604020202020204" charset="0"/>
                <a:ea typeface="Calibri" panose="020F0502020204030204" pitchFamily="34" charset="0"/>
                <a:cs typeface="Times New Roman" panose="02020603050405020304" pitchFamily="18" charset="0"/>
              </a:rPr>
              <a:t>delete.</a:t>
            </a:r>
            <a:r>
              <a:rPr lang="en-US" sz="2000" u="sng" dirty="0">
                <a:solidFill>
                  <a:schemeClr val="bg2"/>
                </a:solidFill>
                <a:effectLst/>
                <a:latin typeface="Livvic" panose="020B0604020202020204" charset="0"/>
                <a:ea typeface="Calibri" panose="020F0502020204030204" pitchFamily="34" charset="0"/>
                <a:cs typeface="Times New Roman" panose="02020603050405020304" pitchFamily="18" charset="0"/>
              </a:rPr>
              <a:t> </a:t>
            </a:r>
          </a:p>
          <a:p>
            <a:pPr marL="0" indent="0"/>
            <a:endParaRPr lang="en-US" sz="2000" b="1" kern="0" dirty="0">
              <a:latin typeface="Livvic" panose="020B0604020202020204" charset="0"/>
            </a:endParaRPr>
          </a:p>
        </p:txBody>
      </p:sp>
      <p:pic>
        <p:nvPicPr>
          <p:cNvPr id="6" name="Picture 5">
            <a:extLst>
              <a:ext uri="{FF2B5EF4-FFF2-40B4-BE49-F238E27FC236}">
                <a16:creationId xmlns:a16="http://schemas.microsoft.com/office/drawing/2014/main" id="{19153C9C-6295-4256-A646-1412F407B70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12769" y="2394299"/>
            <a:ext cx="6081371" cy="2591680"/>
          </a:xfrm>
          <a:prstGeom prst="rect">
            <a:avLst/>
          </a:prstGeom>
          <a:noFill/>
          <a:ln>
            <a:noFill/>
          </a:ln>
        </p:spPr>
      </p:pic>
      <p:sp>
        <p:nvSpPr>
          <p:cNvPr id="8" name="Title 1">
            <a:extLst>
              <a:ext uri="{FF2B5EF4-FFF2-40B4-BE49-F238E27FC236}">
                <a16:creationId xmlns:a16="http://schemas.microsoft.com/office/drawing/2014/main" id="{4E7CF80E-FB5B-83F4-F7A5-8989F2A8FDAA}"/>
              </a:ext>
            </a:extLst>
          </p:cNvPr>
          <p:cNvSpPr txBox="1">
            <a:spLocks/>
          </p:cNvSpPr>
          <p:nvPr/>
        </p:nvSpPr>
        <p:spPr>
          <a:xfrm>
            <a:off x="71718" y="191466"/>
            <a:ext cx="12030635" cy="16119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Merriweather"/>
              <a:buNone/>
              <a:defRPr sz="5333" b="1" i="0" u="none" strike="noStrike" cap="none">
                <a:solidFill>
                  <a:schemeClr val="lt2"/>
                </a:solidFill>
                <a:latin typeface="Merriweather"/>
                <a:ea typeface="Merriweather"/>
                <a:cs typeface="Merriweather"/>
                <a:sym typeface="Merriweather"/>
              </a:defRPr>
            </a:lvl1pPr>
            <a:lvl2pPr marR="0" lvl="1"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2pPr>
            <a:lvl3pPr marR="0" lvl="2"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3pPr>
            <a:lvl4pPr marR="0" lvl="3"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4pPr>
            <a:lvl5pPr marR="0" lvl="4"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5pPr>
            <a:lvl6pPr marR="0" lvl="5"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6pPr>
            <a:lvl7pPr marR="0" lvl="6"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7pPr>
            <a:lvl8pPr marR="0" lvl="7"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8pPr>
            <a:lvl9pPr marR="0" lvl="8"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9pPr>
          </a:lstStyle>
          <a:p>
            <a:pPr algn="ctr"/>
            <a:r>
              <a:rPr lang="en-US" kern="0"/>
              <a:t>Operations on data
</a:t>
            </a:r>
            <a:endParaRPr lang="en-US" kern="0" dirty="0"/>
          </a:p>
        </p:txBody>
      </p:sp>
    </p:spTree>
    <p:extLst>
      <p:ext uri="{BB962C8B-B14F-4D97-AF65-F5344CB8AC3E}">
        <p14:creationId xmlns:p14="http://schemas.microsoft.com/office/powerpoint/2010/main" val="40933722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31;p52">
            <a:extLst>
              <a:ext uri="{FF2B5EF4-FFF2-40B4-BE49-F238E27FC236}">
                <a16:creationId xmlns:a16="http://schemas.microsoft.com/office/drawing/2014/main" id="{23302B0B-2899-4D17-9130-2C534D032B4E}"/>
              </a:ext>
            </a:extLst>
          </p:cNvPr>
          <p:cNvSpPr txBox="1">
            <a:spLocks noGrp="1"/>
          </p:cNvSpPr>
          <p:nvPr>
            <p:ph type="subTitle" idx="1"/>
          </p:nvPr>
        </p:nvSpPr>
        <p:spPr>
          <a:xfrm>
            <a:off x="583360" y="1025866"/>
            <a:ext cx="2150875" cy="6873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i="1" u="sng" dirty="0"/>
              <a:t>Futon:</a:t>
            </a:r>
            <a:endParaRPr sz="4000" b="1" i="1" u="sng" dirty="0"/>
          </a:p>
        </p:txBody>
      </p:sp>
      <p:sp>
        <p:nvSpPr>
          <p:cNvPr id="7" name="Google Shape;1231;p52">
            <a:extLst>
              <a:ext uri="{FF2B5EF4-FFF2-40B4-BE49-F238E27FC236}">
                <a16:creationId xmlns:a16="http://schemas.microsoft.com/office/drawing/2014/main" id="{8ED233C5-8C51-40DB-B49B-A4B196C49D49}"/>
              </a:ext>
            </a:extLst>
          </p:cNvPr>
          <p:cNvSpPr txBox="1">
            <a:spLocks/>
          </p:cNvSpPr>
          <p:nvPr/>
        </p:nvSpPr>
        <p:spPr>
          <a:xfrm>
            <a:off x="655078" y="2394299"/>
            <a:ext cx="4661646" cy="83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400"/>
              <a:buFont typeface="Livvic"/>
              <a:buNone/>
              <a:defRPr sz="1867" b="0" i="0" u="none" strike="noStrike" cap="none">
                <a:solidFill>
                  <a:schemeClr val="accent4"/>
                </a:solidFill>
                <a:latin typeface="Livvic"/>
                <a:ea typeface="Livvic"/>
                <a:cs typeface="Livvic"/>
                <a:sym typeface="Livvic"/>
              </a:defRPr>
            </a:lvl1pPr>
            <a:lvl2pPr marL="914400" marR="0" lvl="1" indent="-317500" algn="l" rtl="0">
              <a:lnSpc>
                <a:spcPct val="100000"/>
              </a:lnSpc>
              <a:spcBef>
                <a:spcPts val="0"/>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2pPr>
            <a:lvl3pPr marL="1371600" marR="0" lvl="2"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3pPr>
            <a:lvl4pPr marL="1828800" marR="0" lvl="3"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4pPr>
            <a:lvl5pPr marL="2286000" marR="0" lvl="4"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5pPr>
            <a:lvl6pPr marL="2743200" marR="0" lvl="5"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6pPr>
            <a:lvl7pPr marL="3200400" marR="0" lvl="6"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7pPr>
            <a:lvl8pPr marL="3657600" marR="0" lvl="7"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8pPr>
            <a:lvl9pPr marL="4114800" marR="0" lvl="8" indent="-317500" algn="l" rtl="0">
              <a:lnSpc>
                <a:spcPct val="100000"/>
              </a:lnSpc>
              <a:spcBef>
                <a:spcPts val="2133"/>
              </a:spcBef>
              <a:spcAft>
                <a:spcPts val="2133"/>
              </a:spcAft>
              <a:buClr>
                <a:schemeClr val="lt2"/>
              </a:buClr>
              <a:buSzPts val="1400"/>
              <a:buFont typeface="Livvic"/>
              <a:buNone/>
              <a:defRPr sz="1867" b="0" i="0" u="none" strike="noStrike" cap="none">
                <a:solidFill>
                  <a:schemeClr val="lt2"/>
                </a:solidFill>
                <a:latin typeface="Livvic"/>
                <a:ea typeface="Livvic"/>
                <a:cs typeface="Livvic"/>
                <a:sym typeface="Livvic"/>
              </a:defRPr>
            </a:lvl9pPr>
          </a:lstStyle>
          <a:p>
            <a:pPr marL="0" indent="0"/>
            <a:r>
              <a:rPr lang="en-US" sz="2000" b="1" kern="0" dirty="0">
                <a:latin typeface="Livvic" panose="020B0604020202020204" charset="0"/>
              </a:rPr>
              <a:t>Add document (Update document is the same):</a:t>
            </a:r>
          </a:p>
        </p:txBody>
      </p:sp>
      <p:pic>
        <p:nvPicPr>
          <p:cNvPr id="6" name="Picture 5">
            <a:extLst>
              <a:ext uri="{FF2B5EF4-FFF2-40B4-BE49-F238E27FC236}">
                <a16:creationId xmlns:a16="http://schemas.microsoft.com/office/drawing/2014/main" id="{0385D9CB-7972-49FD-A943-D110AB2CB1B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316724" y="1369560"/>
            <a:ext cx="5185825" cy="3014457"/>
          </a:xfrm>
          <a:prstGeom prst="rect">
            <a:avLst/>
          </a:prstGeom>
          <a:noFill/>
          <a:ln>
            <a:noFill/>
          </a:ln>
        </p:spPr>
      </p:pic>
      <p:pic>
        <p:nvPicPr>
          <p:cNvPr id="8" name="Picture 7">
            <a:extLst>
              <a:ext uri="{FF2B5EF4-FFF2-40B4-BE49-F238E27FC236}">
                <a16:creationId xmlns:a16="http://schemas.microsoft.com/office/drawing/2014/main" id="{931CF972-2FC5-4F59-8B31-9CEA064D80C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16724" y="4335709"/>
            <a:ext cx="5185825" cy="2208846"/>
          </a:xfrm>
          <a:prstGeom prst="rect">
            <a:avLst/>
          </a:prstGeom>
          <a:noFill/>
          <a:ln>
            <a:noFill/>
          </a:ln>
        </p:spPr>
      </p:pic>
      <p:sp>
        <p:nvSpPr>
          <p:cNvPr id="9" name="Title 1">
            <a:extLst>
              <a:ext uri="{FF2B5EF4-FFF2-40B4-BE49-F238E27FC236}">
                <a16:creationId xmlns:a16="http://schemas.microsoft.com/office/drawing/2014/main" id="{2AE11DAB-A836-8E44-D3A0-A5C39234E3D6}"/>
              </a:ext>
            </a:extLst>
          </p:cNvPr>
          <p:cNvSpPr>
            <a:spLocks noGrp="1"/>
          </p:cNvSpPr>
          <p:nvPr>
            <p:ph type="title"/>
          </p:nvPr>
        </p:nvSpPr>
        <p:spPr>
          <a:xfrm>
            <a:off x="71718" y="191466"/>
            <a:ext cx="12030635" cy="1611934"/>
          </a:xfrm>
        </p:spPr>
        <p:txBody>
          <a:bodyPr/>
          <a:lstStyle/>
          <a:p>
            <a:pPr algn="ctr"/>
            <a:r>
              <a:rPr lang="en-US" dirty="0"/>
              <a:t>Operations on data
</a:t>
            </a:r>
          </a:p>
        </p:txBody>
      </p:sp>
    </p:spTree>
    <p:extLst>
      <p:ext uri="{BB962C8B-B14F-4D97-AF65-F5344CB8AC3E}">
        <p14:creationId xmlns:p14="http://schemas.microsoft.com/office/powerpoint/2010/main" val="671815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31;p52">
            <a:extLst>
              <a:ext uri="{FF2B5EF4-FFF2-40B4-BE49-F238E27FC236}">
                <a16:creationId xmlns:a16="http://schemas.microsoft.com/office/drawing/2014/main" id="{23302B0B-2899-4D17-9130-2C534D032B4E}"/>
              </a:ext>
            </a:extLst>
          </p:cNvPr>
          <p:cNvSpPr txBox="1">
            <a:spLocks noGrp="1"/>
          </p:cNvSpPr>
          <p:nvPr>
            <p:ph type="subTitle" idx="1"/>
          </p:nvPr>
        </p:nvSpPr>
        <p:spPr>
          <a:xfrm>
            <a:off x="583360" y="1025866"/>
            <a:ext cx="2150875" cy="6873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i="1" u="sng" dirty="0"/>
              <a:t>Futon:</a:t>
            </a:r>
            <a:endParaRPr sz="4000" b="1" i="1" u="sng" dirty="0"/>
          </a:p>
        </p:txBody>
      </p:sp>
      <p:sp>
        <p:nvSpPr>
          <p:cNvPr id="7" name="Google Shape;1231;p52">
            <a:extLst>
              <a:ext uri="{FF2B5EF4-FFF2-40B4-BE49-F238E27FC236}">
                <a16:creationId xmlns:a16="http://schemas.microsoft.com/office/drawing/2014/main" id="{8ED233C5-8C51-40DB-B49B-A4B196C49D49}"/>
              </a:ext>
            </a:extLst>
          </p:cNvPr>
          <p:cNvSpPr txBox="1">
            <a:spLocks/>
          </p:cNvSpPr>
          <p:nvPr/>
        </p:nvSpPr>
        <p:spPr>
          <a:xfrm>
            <a:off x="655078" y="2394299"/>
            <a:ext cx="4661646" cy="4923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400"/>
              <a:buFont typeface="Livvic"/>
              <a:buNone/>
              <a:defRPr sz="1867" b="0" i="0" u="none" strike="noStrike" cap="none">
                <a:solidFill>
                  <a:schemeClr val="accent4"/>
                </a:solidFill>
                <a:latin typeface="Livvic"/>
                <a:ea typeface="Livvic"/>
                <a:cs typeface="Livvic"/>
                <a:sym typeface="Livvic"/>
              </a:defRPr>
            </a:lvl1pPr>
            <a:lvl2pPr marL="914400" marR="0" lvl="1" indent="-317500" algn="l" rtl="0">
              <a:lnSpc>
                <a:spcPct val="100000"/>
              </a:lnSpc>
              <a:spcBef>
                <a:spcPts val="0"/>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2pPr>
            <a:lvl3pPr marL="1371600" marR="0" lvl="2"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3pPr>
            <a:lvl4pPr marL="1828800" marR="0" lvl="3"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4pPr>
            <a:lvl5pPr marL="2286000" marR="0" lvl="4"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5pPr>
            <a:lvl6pPr marL="2743200" marR="0" lvl="5"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6pPr>
            <a:lvl7pPr marL="3200400" marR="0" lvl="6"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7pPr>
            <a:lvl8pPr marL="3657600" marR="0" lvl="7"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8pPr>
            <a:lvl9pPr marL="4114800" marR="0" lvl="8" indent="-317500" algn="l" rtl="0">
              <a:lnSpc>
                <a:spcPct val="100000"/>
              </a:lnSpc>
              <a:spcBef>
                <a:spcPts val="2133"/>
              </a:spcBef>
              <a:spcAft>
                <a:spcPts val="2133"/>
              </a:spcAft>
              <a:buClr>
                <a:schemeClr val="lt2"/>
              </a:buClr>
              <a:buSzPts val="1400"/>
              <a:buFont typeface="Livvic"/>
              <a:buNone/>
              <a:defRPr sz="1867" b="0" i="0" u="none" strike="noStrike" cap="none">
                <a:solidFill>
                  <a:schemeClr val="lt2"/>
                </a:solidFill>
                <a:latin typeface="Livvic"/>
                <a:ea typeface="Livvic"/>
                <a:cs typeface="Livvic"/>
                <a:sym typeface="Livvic"/>
              </a:defRPr>
            </a:lvl9pPr>
          </a:lstStyle>
          <a:p>
            <a:pPr marL="0" indent="0"/>
            <a:r>
              <a:rPr lang="en-US" sz="2000" b="1" kern="0" dirty="0">
                <a:latin typeface="Livvic" panose="020B0604020202020204" charset="0"/>
              </a:rPr>
              <a:t>Delete document:</a:t>
            </a:r>
          </a:p>
        </p:txBody>
      </p:sp>
      <p:pic>
        <p:nvPicPr>
          <p:cNvPr id="9" name="Picture 8">
            <a:extLst>
              <a:ext uri="{FF2B5EF4-FFF2-40B4-BE49-F238E27FC236}">
                <a16:creationId xmlns:a16="http://schemas.microsoft.com/office/drawing/2014/main" id="{91538A61-8E94-41CE-AF92-E290C381676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71316" y="2530200"/>
            <a:ext cx="6733295" cy="2463141"/>
          </a:xfrm>
          <a:prstGeom prst="rect">
            <a:avLst/>
          </a:prstGeom>
          <a:noFill/>
          <a:ln>
            <a:noFill/>
          </a:ln>
        </p:spPr>
      </p:pic>
      <p:sp>
        <p:nvSpPr>
          <p:cNvPr id="8" name="Title 1">
            <a:extLst>
              <a:ext uri="{FF2B5EF4-FFF2-40B4-BE49-F238E27FC236}">
                <a16:creationId xmlns:a16="http://schemas.microsoft.com/office/drawing/2014/main" id="{39E5F091-AA02-A6E5-D4AA-BBD2E5DCE98E}"/>
              </a:ext>
            </a:extLst>
          </p:cNvPr>
          <p:cNvSpPr txBox="1">
            <a:spLocks/>
          </p:cNvSpPr>
          <p:nvPr/>
        </p:nvSpPr>
        <p:spPr>
          <a:xfrm>
            <a:off x="71718" y="191466"/>
            <a:ext cx="12030635" cy="16119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Merriweather"/>
              <a:buNone/>
              <a:defRPr sz="5333" b="1" i="0" u="none" strike="noStrike" cap="none">
                <a:solidFill>
                  <a:schemeClr val="lt2"/>
                </a:solidFill>
                <a:latin typeface="Merriweather"/>
                <a:ea typeface="Merriweather"/>
                <a:cs typeface="Merriweather"/>
                <a:sym typeface="Merriweather"/>
              </a:defRPr>
            </a:lvl1pPr>
            <a:lvl2pPr marR="0" lvl="1"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2pPr>
            <a:lvl3pPr marR="0" lvl="2"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3pPr>
            <a:lvl4pPr marR="0" lvl="3"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4pPr>
            <a:lvl5pPr marR="0" lvl="4"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5pPr>
            <a:lvl6pPr marR="0" lvl="5"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6pPr>
            <a:lvl7pPr marR="0" lvl="6"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7pPr>
            <a:lvl8pPr marR="0" lvl="7"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8pPr>
            <a:lvl9pPr marR="0" lvl="8"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9pPr>
          </a:lstStyle>
          <a:p>
            <a:pPr algn="ctr"/>
            <a:r>
              <a:rPr lang="en-US" kern="0"/>
              <a:t>Operations on data
</a:t>
            </a:r>
            <a:endParaRPr lang="en-US" kern="0" dirty="0"/>
          </a:p>
        </p:txBody>
      </p:sp>
    </p:spTree>
    <p:extLst>
      <p:ext uri="{BB962C8B-B14F-4D97-AF65-F5344CB8AC3E}">
        <p14:creationId xmlns:p14="http://schemas.microsoft.com/office/powerpoint/2010/main" val="26577421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31;p52">
            <a:extLst>
              <a:ext uri="{FF2B5EF4-FFF2-40B4-BE49-F238E27FC236}">
                <a16:creationId xmlns:a16="http://schemas.microsoft.com/office/drawing/2014/main" id="{23302B0B-2899-4D17-9130-2C534D032B4E}"/>
              </a:ext>
            </a:extLst>
          </p:cNvPr>
          <p:cNvSpPr txBox="1">
            <a:spLocks noGrp="1"/>
          </p:cNvSpPr>
          <p:nvPr>
            <p:ph type="subTitle" idx="1"/>
          </p:nvPr>
        </p:nvSpPr>
        <p:spPr>
          <a:xfrm>
            <a:off x="583360" y="1025866"/>
            <a:ext cx="5593322" cy="6873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i="1" u="sng" dirty="0"/>
              <a:t>Single node setup:</a:t>
            </a:r>
            <a:endParaRPr sz="4000" b="1" i="1" u="sng" dirty="0"/>
          </a:p>
        </p:txBody>
      </p:sp>
      <p:sp>
        <p:nvSpPr>
          <p:cNvPr id="7" name="Google Shape;1231;p52">
            <a:extLst>
              <a:ext uri="{FF2B5EF4-FFF2-40B4-BE49-F238E27FC236}">
                <a16:creationId xmlns:a16="http://schemas.microsoft.com/office/drawing/2014/main" id="{8ED233C5-8C51-40DB-B49B-A4B196C49D49}"/>
              </a:ext>
            </a:extLst>
          </p:cNvPr>
          <p:cNvSpPr txBox="1">
            <a:spLocks/>
          </p:cNvSpPr>
          <p:nvPr/>
        </p:nvSpPr>
        <p:spPr>
          <a:xfrm>
            <a:off x="655077" y="2394298"/>
            <a:ext cx="5860023" cy="20761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400"/>
              <a:buFont typeface="Livvic"/>
              <a:buNone/>
              <a:defRPr sz="1867" b="0" i="0" u="none" strike="noStrike" cap="none">
                <a:solidFill>
                  <a:schemeClr val="accent4"/>
                </a:solidFill>
                <a:latin typeface="Livvic"/>
                <a:ea typeface="Livvic"/>
                <a:cs typeface="Livvic"/>
                <a:sym typeface="Livvic"/>
              </a:defRPr>
            </a:lvl1pPr>
            <a:lvl2pPr marL="914400" marR="0" lvl="1" indent="-317500" algn="l" rtl="0">
              <a:lnSpc>
                <a:spcPct val="100000"/>
              </a:lnSpc>
              <a:spcBef>
                <a:spcPts val="0"/>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2pPr>
            <a:lvl3pPr marL="1371600" marR="0" lvl="2"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3pPr>
            <a:lvl4pPr marL="1828800" marR="0" lvl="3"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4pPr>
            <a:lvl5pPr marL="2286000" marR="0" lvl="4"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5pPr>
            <a:lvl6pPr marL="2743200" marR="0" lvl="5"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6pPr>
            <a:lvl7pPr marL="3200400" marR="0" lvl="6"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7pPr>
            <a:lvl8pPr marL="3657600" marR="0" lvl="7"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8pPr>
            <a:lvl9pPr marL="4114800" marR="0" lvl="8" indent="-317500" algn="l" rtl="0">
              <a:lnSpc>
                <a:spcPct val="100000"/>
              </a:lnSpc>
              <a:spcBef>
                <a:spcPts val="2133"/>
              </a:spcBef>
              <a:spcAft>
                <a:spcPts val="2133"/>
              </a:spcAft>
              <a:buClr>
                <a:schemeClr val="lt2"/>
              </a:buClr>
              <a:buSzPts val="1400"/>
              <a:buFont typeface="Livvic"/>
              <a:buNone/>
              <a:defRPr sz="1867" b="0" i="0" u="none" strike="noStrike" cap="none">
                <a:solidFill>
                  <a:schemeClr val="lt2"/>
                </a:solidFill>
                <a:latin typeface="Livvic"/>
                <a:ea typeface="Livvic"/>
                <a:cs typeface="Livvic"/>
                <a:sym typeface="Livvic"/>
              </a:defRPr>
            </a:lvl9pPr>
          </a:lstStyle>
          <a:p>
            <a:pPr marL="457200" marR="0">
              <a:lnSpc>
                <a:spcPct val="107000"/>
              </a:lnSpc>
              <a:spcBef>
                <a:spcPts val="0"/>
              </a:spcBef>
              <a:spcAft>
                <a:spcPts val="0"/>
              </a:spcAft>
              <a:buFont typeface="Wingdings" panose="05000000000000000000" pitchFamily="2" charset="2"/>
              <a:buChar char="v"/>
            </a:pPr>
            <a:r>
              <a:rPr lang="en-US" sz="2000" dirty="0">
                <a:solidFill>
                  <a:schemeClr val="bg2"/>
                </a:solidFill>
                <a:effectLst/>
                <a:latin typeface="Livvic" panose="020B0604020202020204" charset="0"/>
                <a:ea typeface="Calibri" panose="020F0502020204030204" pitchFamily="34" charset="0"/>
                <a:cs typeface="Times New Roman" panose="02020603050405020304" pitchFamily="18" charset="0"/>
              </a:rPr>
              <a:t> Enter address: localhost:5984/_utils/#/setup.</a:t>
            </a:r>
          </a:p>
          <a:p>
            <a:pPr marL="457200" marR="0">
              <a:lnSpc>
                <a:spcPct val="107000"/>
              </a:lnSpc>
              <a:spcBef>
                <a:spcPts val="0"/>
              </a:spcBef>
              <a:spcAft>
                <a:spcPts val="0"/>
              </a:spcAft>
              <a:buFont typeface="Wingdings" panose="05000000000000000000" pitchFamily="2" charset="2"/>
              <a:buChar char="v"/>
            </a:pPr>
            <a:endParaRPr lang="en-US" sz="2000" dirty="0">
              <a:solidFill>
                <a:schemeClr val="bg2"/>
              </a:solidFill>
              <a:effectLst/>
              <a:latin typeface="Livvic" panose="020B0604020202020204" charset="0"/>
              <a:ea typeface="Calibri" panose="020F0502020204030204" pitchFamily="34" charset="0"/>
              <a:cs typeface="Times New Roman" panose="02020603050405020304" pitchFamily="18" charset="0"/>
            </a:endParaRPr>
          </a:p>
          <a:p>
            <a:pPr>
              <a:lnSpc>
                <a:spcPct val="107000"/>
              </a:lnSpc>
              <a:buFont typeface="Wingdings" panose="05000000000000000000" pitchFamily="2" charset="2"/>
              <a:buChar char="v"/>
            </a:pPr>
            <a:r>
              <a:rPr lang="en-US" sz="2000" dirty="0">
                <a:solidFill>
                  <a:schemeClr val="bg2"/>
                </a:solidFill>
                <a:latin typeface="Livvic" panose="020B0604020202020204" charset="0"/>
                <a:ea typeface="Calibri" panose="020F0502020204030204" pitchFamily="34" charset="0"/>
                <a:cs typeface="Times New Roman" panose="02020603050405020304" pitchFamily="18" charset="0"/>
              </a:rPr>
              <a:t>You'll be asked to set up CouchDB as a single-button version or set up a cluster of -&gt; Click "Configure a Single Node".</a:t>
            </a:r>
            <a:endParaRPr lang="en-US" sz="2000" dirty="0">
              <a:solidFill>
                <a:schemeClr val="bg2"/>
              </a:solidFill>
              <a:effectLst/>
              <a:latin typeface="Livvic" panose="020B060402020202020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A607B69-323F-4C97-9885-160B44AF7586}"/>
              </a:ext>
            </a:extLst>
          </p:cNvPr>
          <p:cNvPicPr>
            <a:picLocks noChangeAspect="1"/>
          </p:cNvPicPr>
          <p:nvPr/>
        </p:nvPicPr>
        <p:blipFill>
          <a:blip r:embed="rId2"/>
          <a:stretch>
            <a:fillRect/>
          </a:stretch>
        </p:blipFill>
        <p:spPr>
          <a:xfrm>
            <a:off x="6425356" y="2090626"/>
            <a:ext cx="5111567" cy="3859614"/>
          </a:xfrm>
          <a:prstGeom prst="rect">
            <a:avLst/>
          </a:prstGeom>
        </p:spPr>
      </p:pic>
      <p:sp>
        <p:nvSpPr>
          <p:cNvPr id="10" name="Title 1">
            <a:extLst>
              <a:ext uri="{FF2B5EF4-FFF2-40B4-BE49-F238E27FC236}">
                <a16:creationId xmlns:a16="http://schemas.microsoft.com/office/drawing/2014/main" id="{289CCF88-5DDB-6991-2478-9770E0118A95}"/>
              </a:ext>
            </a:extLst>
          </p:cNvPr>
          <p:cNvSpPr>
            <a:spLocks noGrp="1"/>
          </p:cNvSpPr>
          <p:nvPr>
            <p:ph type="title"/>
          </p:nvPr>
        </p:nvSpPr>
        <p:spPr>
          <a:xfrm>
            <a:off x="71718" y="304800"/>
            <a:ext cx="12030635" cy="1408454"/>
          </a:xfrm>
        </p:spPr>
        <p:txBody>
          <a:bodyPr/>
          <a:lstStyle/>
          <a:p>
            <a:pPr algn="ctr"/>
            <a:r>
              <a:rPr lang="en-US" dirty="0"/>
              <a:t>Data operation of 2 computers
</a:t>
            </a:r>
          </a:p>
        </p:txBody>
      </p:sp>
    </p:spTree>
    <p:extLst>
      <p:ext uri="{BB962C8B-B14F-4D97-AF65-F5344CB8AC3E}">
        <p14:creationId xmlns:p14="http://schemas.microsoft.com/office/powerpoint/2010/main" val="19935315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31;p52">
            <a:extLst>
              <a:ext uri="{FF2B5EF4-FFF2-40B4-BE49-F238E27FC236}">
                <a16:creationId xmlns:a16="http://schemas.microsoft.com/office/drawing/2014/main" id="{23302B0B-2899-4D17-9130-2C534D032B4E}"/>
              </a:ext>
            </a:extLst>
          </p:cNvPr>
          <p:cNvSpPr txBox="1">
            <a:spLocks noGrp="1"/>
          </p:cNvSpPr>
          <p:nvPr>
            <p:ph type="subTitle" idx="1"/>
          </p:nvPr>
        </p:nvSpPr>
        <p:spPr>
          <a:xfrm>
            <a:off x="583360" y="1025866"/>
            <a:ext cx="5593322" cy="6873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i="1" u="sng" dirty="0"/>
              <a:t>Single node setup:</a:t>
            </a:r>
            <a:endParaRPr sz="4000" b="1" i="1" u="sng" dirty="0"/>
          </a:p>
        </p:txBody>
      </p:sp>
      <p:sp>
        <p:nvSpPr>
          <p:cNvPr id="7" name="Google Shape;1231;p52">
            <a:extLst>
              <a:ext uri="{FF2B5EF4-FFF2-40B4-BE49-F238E27FC236}">
                <a16:creationId xmlns:a16="http://schemas.microsoft.com/office/drawing/2014/main" id="{8ED233C5-8C51-40DB-B49B-A4B196C49D49}"/>
              </a:ext>
            </a:extLst>
          </p:cNvPr>
          <p:cNvSpPr txBox="1">
            <a:spLocks/>
          </p:cNvSpPr>
          <p:nvPr/>
        </p:nvSpPr>
        <p:spPr>
          <a:xfrm>
            <a:off x="655077" y="2394298"/>
            <a:ext cx="5593323" cy="20761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400"/>
              <a:buFont typeface="Livvic"/>
              <a:buNone/>
              <a:defRPr sz="1867" b="0" i="0" u="none" strike="noStrike" cap="none">
                <a:solidFill>
                  <a:schemeClr val="accent4"/>
                </a:solidFill>
                <a:latin typeface="Livvic"/>
                <a:ea typeface="Livvic"/>
                <a:cs typeface="Livvic"/>
                <a:sym typeface="Livvic"/>
              </a:defRPr>
            </a:lvl1pPr>
            <a:lvl2pPr marL="914400" marR="0" lvl="1" indent="-317500" algn="l" rtl="0">
              <a:lnSpc>
                <a:spcPct val="100000"/>
              </a:lnSpc>
              <a:spcBef>
                <a:spcPts val="0"/>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2pPr>
            <a:lvl3pPr marL="1371600" marR="0" lvl="2"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3pPr>
            <a:lvl4pPr marL="1828800" marR="0" lvl="3"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4pPr>
            <a:lvl5pPr marL="2286000" marR="0" lvl="4"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5pPr>
            <a:lvl6pPr marL="2743200" marR="0" lvl="5"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6pPr>
            <a:lvl7pPr marL="3200400" marR="0" lvl="6"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7pPr>
            <a:lvl8pPr marL="3657600" marR="0" lvl="7"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8pPr>
            <a:lvl9pPr marL="4114800" marR="0" lvl="8" indent="-317500" algn="l" rtl="0">
              <a:lnSpc>
                <a:spcPct val="100000"/>
              </a:lnSpc>
              <a:spcBef>
                <a:spcPts val="2133"/>
              </a:spcBef>
              <a:spcAft>
                <a:spcPts val="2133"/>
              </a:spcAft>
              <a:buClr>
                <a:schemeClr val="lt2"/>
              </a:buClr>
              <a:buSzPts val="1400"/>
              <a:buFont typeface="Livvic"/>
              <a:buNone/>
              <a:defRPr sz="1867" b="0" i="0" u="none" strike="noStrike" cap="none">
                <a:solidFill>
                  <a:schemeClr val="lt2"/>
                </a:solidFill>
                <a:latin typeface="Livvic"/>
                <a:ea typeface="Livvic"/>
                <a:cs typeface="Livvic"/>
                <a:sym typeface="Livvic"/>
              </a:defRPr>
            </a:lvl9pPr>
          </a:lstStyle>
          <a:p>
            <a:pPr>
              <a:lnSpc>
                <a:spcPct val="107000"/>
              </a:lnSpc>
              <a:buFont typeface="Wingdings" panose="05000000000000000000" pitchFamily="2" charset="2"/>
              <a:buChar char="v"/>
            </a:pPr>
            <a:r>
              <a:rPr lang="en-US" sz="2000" dirty="0">
                <a:solidFill>
                  <a:schemeClr val="bg2"/>
                </a:solidFill>
                <a:latin typeface="Livvic" panose="020B0604020202020204" charset="0"/>
                <a:ea typeface="Calibri" panose="020F0502020204030204" pitchFamily="34" charset="0"/>
                <a:cs typeface="Times New Roman" panose="02020603050405020304" pitchFamily="18" charset="0"/>
              </a:rPr>
              <a:t>Enter the names </a:t>
            </a:r>
            <a:r>
              <a:rPr lang="en-US" sz="2000" dirty="0" err="1">
                <a:solidFill>
                  <a:schemeClr val="bg2"/>
                </a:solidFill>
                <a:latin typeface="Livvic" panose="020B0604020202020204" charset="0"/>
                <a:ea typeface="Calibri" panose="020F0502020204030204" pitchFamily="34" charset="0"/>
                <a:cs typeface="Times New Roman" panose="02020603050405020304" pitchFamily="18" charset="0"/>
              </a:rPr>
              <a:t>tk</a:t>
            </a:r>
            <a:r>
              <a:rPr lang="en-US" sz="2000" dirty="0">
                <a:solidFill>
                  <a:schemeClr val="bg2"/>
                </a:solidFill>
                <a:latin typeface="Livvic" panose="020B0604020202020204" charset="0"/>
                <a:ea typeface="Calibri" panose="020F0502020204030204" pitchFamily="34" charset="0"/>
                <a:cs typeface="Times New Roman" panose="02020603050405020304" pitchFamily="18" charset="0"/>
              </a:rPr>
              <a:t> and </a:t>
            </a:r>
            <a:r>
              <a:rPr lang="en-US" sz="2000" dirty="0" err="1">
                <a:solidFill>
                  <a:schemeClr val="bg2"/>
                </a:solidFill>
                <a:latin typeface="Livvic" panose="020B0604020202020204" charset="0"/>
                <a:ea typeface="Calibri" panose="020F0502020204030204" pitchFamily="34" charset="0"/>
                <a:cs typeface="Times New Roman" panose="02020603050405020304" pitchFamily="18" charset="0"/>
              </a:rPr>
              <a:t>mk</a:t>
            </a:r>
            <a:r>
              <a:rPr lang="en-US" sz="2000" dirty="0">
                <a:solidFill>
                  <a:schemeClr val="bg2"/>
                </a:solidFill>
                <a:latin typeface="Livvic" panose="020B0604020202020204" charset="0"/>
                <a:ea typeface="Calibri" panose="020F0502020204030204" pitchFamily="34" charset="0"/>
                <a:cs typeface="Times New Roman" panose="02020603050405020304" pitchFamily="18" charset="0"/>
              </a:rPr>
              <a:t> .
Bind address set to 0.0.0.0 .
Then click Configure Node.</a:t>
            </a:r>
            <a:endParaRPr lang="en-US" sz="2000" dirty="0">
              <a:solidFill>
                <a:schemeClr val="bg2"/>
              </a:solidFill>
              <a:effectLst/>
              <a:latin typeface="Livvic" panose="020B060402020202020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7EF58ACD-F5E1-4F3C-8739-4A4E3B44878A}"/>
              </a:ext>
            </a:extLst>
          </p:cNvPr>
          <p:cNvPicPr>
            <a:picLocks noChangeAspect="1"/>
          </p:cNvPicPr>
          <p:nvPr/>
        </p:nvPicPr>
        <p:blipFill>
          <a:blip r:embed="rId2"/>
          <a:stretch>
            <a:fillRect/>
          </a:stretch>
        </p:blipFill>
        <p:spPr>
          <a:xfrm>
            <a:off x="6575085" y="1713254"/>
            <a:ext cx="4961838" cy="4519475"/>
          </a:xfrm>
          <a:prstGeom prst="rect">
            <a:avLst/>
          </a:prstGeom>
        </p:spPr>
      </p:pic>
      <p:sp>
        <p:nvSpPr>
          <p:cNvPr id="9" name="Title 1">
            <a:extLst>
              <a:ext uri="{FF2B5EF4-FFF2-40B4-BE49-F238E27FC236}">
                <a16:creationId xmlns:a16="http://schemas.microsoft.com/office/drawing/2014/main" id="{C8D7B709-3886-A54D-702A-4C732AAD494A}"/>
              </a:ext>
            </a:extLst>
          </p:cNvPr>
          <p:cNvSpPr>
            <a:spLocks noGrp="1"/>
          </p:cNvSpPr>
          <p:nvPr>
            <p:ph type="title"/>
          </p:nvPr>
        </p:nvSpPr>
        <p:spPr>
          <a:xfrm>
            <a:off x="71718" y="304800"/>
            <a:ext cx="12030635" cy="1408454"/>
          </a:xfrm>
        </p:spPr>
        <p:txBody>
          <a:bodyPr/>
          <a:lstStyle/>
          <a:p>
            <a:pPr algn="ctr"/>
            <a:r>
              <a:rPr lang="en-US" dirty="0"/>
              <a:t>Data operation of 2 computers
</a:t>
            </a:r>
          </a:p>
        </p:txBody>
      </p:sp>
    </p:spTree>
    <p:extLst>
      <p:ext uri="{BB962C8B-B14F-4D97-AF65-F5344CB8AC3E}">
        <p14:creationId xmlns:p14="http://schemas.microsoft.com/office/powerpoint/2010/main" val="32313762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31;p52">
            <a:extLst>
              <a:ext uri="{FF2B5EF4-FFF2-40B4-BE49-F238E27FC236}">
                <a16:creationId xmlns:a16="http://schemas.microsoft.com/office/drawing/2014/main" id="{23302B0B-2899-4D17-9130-2C534D032B4E}"/>
              </a:ext>
            </a:extLst>
          </p:cNvPr>
          <p:cNvSpPr txBox="1">
            <a:spLocks noGrp="1"/>
          </p:cNvSpPr>
          <p:nvPr>
            <p:ph type="subTitle" idx="1"/>
          </p:nvPr>
        </p:nvSpPr>
        <p:spPr>
          <a:xfrm>
            <a:off x="583360" y="1025866"/>
            <a:ext cx="5593322" cy="6873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i="1" u="sng" dirty="0"/>
              <a:t>Single node setup:</a:t>
            </a:r>
            <a:endParaRPr sz="4000" b="1" i="1" u="sng" dirty="0"/>
          </a:p>
        </p:txBody>
      </p:sp>
      <p:pic>
        <p:nvPicPr>
          <p:cNvPr id="8" name="Picture 7">
            <a:extLst>
              <a:ext uri="{FF2B5EF4-FFF2-40B4-BE49-F238E27FC236}">
                <a16:creationId xmlns:a16="http://schemas.microsoft.com/office/drawing/2014/main" id="{CE7571B4-56E0-4EC9-BC46-1A1E4472EAB0}"/>
              </a:ext>
            </a:extLst>
          </p:cNvPr>
          <p:cNvPicPr/>
          <p:nvPr/>
        </p:nvPicPr>
        <p:blipFill>
          <a:blip r:embed="rId3"/>
          <a:stretch>
            <a:fillRect/>
          </a:stretch>
        </p:blipFill>
        <p:spPr>
          <a:xfrm>
            <a:off x="3166506" y="1792533"/>
            <a:ext cx="6189161" cy="4674652"/>
          </a:xfrm>
          <a:prstGeom prst="rect">
            <a:avLst/>
          </a:prstGeom>
        </p:spPr>
      </p:pic>
      <p:pic>
        <p:nvPicPr>
          <p:cNvPr id="9" name="Picture 8">
            <a:extLst>
              <a:ext uri="{FF2B5EF4-FFF2-40B4-BE49-F238E27FC236}">
                <a16:creationId xmlns:a16="http://schemas.microsoft.com/office/drawing/2014/main" id="{EC5FABB1-4ABE-452C-82FE-4B93E4816A2D}"/>
              </a:ext>
            </a:extLst>
          </p:cNvPr>
          <p:cNvPicPr/>
          <p:nvPr/>
        </p:nvPicPr>
        <p:blipFill>
          <a:blip r:embed="rId4"/>
          <a:stretch>
            <a:fillRect/>
          </a:stretch>
        </p:blipFill>
        <p:spPr>
          <a:xfrm>
            <a:off x="3166506" y="1792533"/>
            <a:ext cx="6316161" cy="4769134"/>
          </a:xfrm>
          <a:prstGeom prst="rect">
            <a:avLst/>
          </a:prstGeom>
        </p:spPr>
      </p:pic>
      <p:sp>
        <p:nvSpPr>
          <p:cNvPr id="11" name="Title 1">
            <a:extLst>
              <a:ext uri="{FF2B5EF4-FFF2-40B4-BE49-F238E27FC236}">
                <a16:creationId xmlns:a16="http://schemas.microsoft.com/office/drawing/2014/main" id="{757C98B8-32F3-8022-1205-6A43F17C734B}"/>
              </a:ext>
            </a:extLst>
          </p:cNvPr>
          <p:cNvSpPr>
            <a:spLocks noGrp="1"/>
          </p:cNvSpPr>
          <p:nvPr>
            <p:ph type="title"/>
          </p:nvPr>
        </p:nvSpPr>
        <p:spPr>
          <a:xfrm>
            <a:off x="71718" y="304800"/>
            <a:ext cx="12030635" cy="1408454"/>
          </a:xfrm>
        </p:spPr>
        <p:txBody>
          <a:bodyPr/>
          <a:lstStyle/>
          <a:p>
            <a:pPr algn="ctr"/>
            <a:r>
              <a:rPr lang="en-US" dirty="0"/>
              <a:t>Data operation of 2 computers
</a:t>
            </a:r>
          </a:p>
        </p:txBody>
      </p:sp>
    </p:spTree>
    <p:custDataLst>
      <p:tags r:id="rId1"/>
    </p:custDataLst>
    <p:extLst>
      <p:ext uri="{BB962C8B-B14F-4D97-AF65-F5344CB8AC3E}">
        <p14:creationId xmlns:p14="http://schemas.microsoft.com/office/powerpoint/2010/main" val="25847915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grpSp>
        <p:nvGrpSpPr>
          <p:cNvPr id="216" name="Google Shape;216;p28"/>
          <p:cNvGrpSpPr/>
          <p:nvPr/>
        </p:nvGrpSpPr>
        <p:grpSpPr>
          <a:xfrm>
            <a:off x="4358225" y="8008940"/>
            <a:ext cx="3002932" cy="125319"/>
            <a:chOff x="3445893" y="4053330"/>
            <a:chExt cx="2252199" cy="93989"/>
          </a:xfrm>
        </p:grpSpPr>
        <p:sp>
          <p:nvSpPr>
            <p:cNvPr id="217" name="Google Shape;217;p28"/>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218" name="Google Shape;218;p28"/>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grpSp>
      <p:grpSp>
        <p:nvGrpSpPr>
          <p:cNvPr id="219" name="Google Shape;219;p28"/>
          <p:cNvGrpSpPr/>
          <p:nvPr/>
        </p:nvGrpSpPr>
        <p:grpSpPr>
          <a:xfrm>
            <a:off x="4392102" y="-1347194"/>
            <a:ext cx="3002932" cy="125319"/>
            <a:chOff x="3445893" y="996180"/>
            <a:chExt cx="2252199" cy="93989"/>
          </a:xfrm>
        </p:grpSpPr>
        <p:sp>
          <p:nvSpPr>
            <p:cNvPr id="220" name="Google Shape;220;p28"/>
            <p:cNvSpPr/>
            <p:nvPr/>
          </p:nvSpPr>
          <p:spPr>
            <a:xfrm rot="10800000" flipH="1">
              <a:off x="3445893" y="99618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221" name="Google Shape;221;p28"/>
            <p:cNvSpPr/>
            <p:nvPr/>
          </p:nvSpPr>
          <p:spPr>
            <a:xfrm rot="10800000" flipH="1">
              <a:off x="3445893" y="103160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grpSp>
      <p:grpSp>
        <p:nvGrpSpPr>
          <p:cNvPr id="4" name="!!3">
            <a:extLst>
              <a:ext uri="{FF2B5EF4-FFF2-40B4-BE49-F238E27FC236}">
                <a16:creationId xmlns:a16="http://schemas.microsoft.com/office/drawing/2014/main" id="{8A5E5E2C-7733-4B91-A603-FB6922AD3CE8}"/>
              </a:ext>
            </a:extLst>
          </p:cNvPr>
          <p:cNvGrpSpPr/>
          <p:nvPr/>
        </p:nvGrpSpPr>
        <p:grpSpPr>
          <a:xfrm>
            <a:off x="12410563" y="2307915"/>
            <a:ext cx="4524408" cy="3512891"/>
            <a:chOff x="6904811" y="1736299"/>
            <a:chExt cx="3393306" cy="2634668"/>
          </a:xfrm>
        </p:grpSpPr>
        <p:grpSp>
          <p:nvGrpSpPr>
            <p:cNvPr id="184" name="Google Shape;184;p28"/>
            <p:cNvGrpSpPr/>
            <p:nvPr/>
          </p:nvGrpSpPr>
          <p:grpSpPr>
            <a:xfrm>
              <a:off x="6981011" y="1736299"/>
              <a:ext cx="3317106" cy="2634668"/>
              <a:chOff x="3275400" y="1702825"/>
              <a:chExt cx="1966625" cy="1562025"/>
            </a:xfrm>
          </p:grpSpPr>
          <p:sp>
            <p:nvSpPr>
              <p:cNvPr id="185" name="Google Shape;185;p28"/>
              <p:cNvSpPr/>
              <p:nvPr/>
            </p:nvSpPr>
            <p:spPr>
              <a:xfrm>
                <a:off x="3420000" y="1702825"/>
                <a:ext cx="1599675" cy="1562025"/>
              </a:xfrm>
              <a:custGeom>
                <a:avLst/>
                <a:gdLst/>
                <a:ahLst/>
                <a:cxnLst/>
                <a:rect l="l" t="t" r="r" b="b"/>
                <a:pathLst>
                  <a:path w="63987" h="62481" extrusionOk="0">
                    <a:moveTo>
                      <a:pt x="24024" y="12626"/>
                    </a:moveTo>
                    <a:cubicBezTo>
                      <a:pt x="23911" y="12764"/>
                      <a:pt x="23798" y="12922"/>
                      <a:pt x="23684" y="13069"/>
                    </a:cubicBezTo>
                    <a:cubicBezTo>
                      <a:pt x="23684" y="13057"/>
                      <a:pt x="23696" y="13022"/>
                      <a:pt x="23708" y="12986"/>
                    </a:cubicBezTo>
                    <a:cubicBezTo>
                      <a:pt x="23810" y="12862"/>
                      <a:pt x="23922" y="12749"/>
                      <a:pt x="24024" y="12626"/>
                    </a:cubicBezTo>
                    <a:close/>
                    <a:moveTo>
                      <a:pt x="22077" y="21892"/>
                    </a:moveTo>
                    <a:lnTo>
                      <a:pt x="22077" y="21892"/>
                    </a:lnTo>
                    <a:cubicBezTo>
                      <a:pt x="21791" y="22416"/>
                      <a:pt x="21529" y="22952"/>
                      <a:pt x="21315" y="23487"/>
                    </a:cubicBezTo>
                    <a:cubicBezTo>
                      <a:pt x="21375" y="23094"/>
                      <a:pt x="21446" y="22713"/>
                      <a:pt x="21529" y="22309"/>
                    </a:cubicBezTo>
                    <a:cubicBezTo>
                      <a:pt x="21560" y="22357"/>
                      <a:pt x="21612" y="22388"/>
                      <a:pt x="21669" y="22388"/>
                    </a:cubicBezTo>
                    <a:cubicBezTo>
                      <a:pt x="21723" y="22388"/>
                      <a:pt x="21781" y="22360"/>
                      <a:pt x="21827" y="22297"/>
                    </a:cubicBezTo>
                    <a:cubicBezTo>
                      <a:pt x="21910" y="22166"/>
                      <a:pt x="21982" y="22023"/>
                      <a:pt x="22077" y="21892"/>
                    </a:cubicBezTo>
                    <a:close/>
                    <a:moveTo>
                      <a:pt x="20279" y="12522"/>
                    </a:moveTo>
                    <a:cubicBezTo>
                      <a:pt x="20708" y="13974"/>
                      <a:pt x="21148" y="15522"/>
                      <a:pt x="21779" y="16927"/>
                    </a:cubicBezTo>
                    <a:cubicBezTo>
                      <a:pt x="21267" y="19153"/>
                      <a:pt x="20851" y="21404"/>
                      <a:pt x="20529" y="23666"/>
                    </a:cubicBezTo>
                    <a:cubicBezTo>
                      <a:pt x="19946" y="21773"/>
                      <a:pt x="19231" y="19939"/>
                      <a:pt x="18731" y="18022"/>
                    </a:cubicBezTo>
                    <a:cubicBezTo>
                      <a:pt x="18731" y="18010"/>
                      <a:pt x="18731" y="18010"/>
                      <a:pt x="18708" y="18010"/>
                    </a:cubicBezTo>
                    <a:cubicBezTo>
                      <a:pt x="19089" y="16153"/>
                      <a:pt x="19624" y="14308"/>
                      <a:pt x="20279" y="12522"/>
                    </a:cubicBezTo>
                    <a:close/>
                    <a:moveTo>
                      <a:pt x="18588" y="18689"/>
                    </a:moveTo>
                    <a:cubicBezTo>
                      <a:pt x="19029" y="20558"/>
                      <a:pt x="19517" y="22440"/>
                      <a:pt x="20363" y="24154"/>
                    </a:cubicBezTo>
                    <a:cubicBezTo>
                      <a:pt x="20374" y="24202"/>
                      <a:pt x="20410" y="24214"/>
                      <a:pt x="20434" y="24225"/>
                    </a:cubicBezTo>
                    <a:cubicBezTo>
                      <a:pt x="20410" y="24452"/>
                      <a:pt x="20374" y="24690"/>
                      <a:pt x="20351" y="24916"/>
                    </a:cubicBezTo>
                    <a:cubicBezTo>
                      <a:pt x="19767" y="23475"/>
                      <a:pt x="19053" y="22070"/>
                      <a:pt x="18410" y="20677"/>
                    </a:cubicBezTo>
                    <a:cubicBezTo>
                      <a:pt x="18386" y="20618"/>
                      <a:pt x="18338" y="20582"/>
                      <a:pt x="18291" y="20582"/>
                    </a:cubicBezTo>
                    <a:cubicBezTo>
                      <a:pt x="18386" y="19939"/>
                      <a:pt x="18469" y="19320"/>
                      <a:pt x="18588" y="18689"/>
                    </a:cubicBezTo>
                    <a:close/>
                    <a:moveTo>
                      <a:pt x="19898" y="26357"/>
                    </a:moveTo>
                    <a:lnTo>
                      <a:pt x="19898" y="26357"/>
                    </a:lnTo>
                    <a:cubicBezTo>
                      <a:pt x="19958" y="26511"/>
                      <a:pt x="20041" y="26654"/>
                      <a:pt x="20124" y="26785"/>
                    </a:cubicBezTo>
                    <a:cubicBezTo>
                      <a:pt x="20112" y="26928"/>
                      <a:pt x="20101" y="27047"/>
                      <a:pt x="20077" y="27142"/>
                    </a:cubicBezTo>
                    <a:cubicBezTo>
                      <a:pt x="20017" y="26881"/>
                      <a:pt x="19958" y="26631"/>
                      <a:pt x="19898" y="26357"/>
                    </a:cubicBezTo>
                    <a:close/>
                    <a:moveTo>
                      <a:pt x="18231" y="21094"/>
                    </a:moveTo>
                    <a:cubicBezTo>
                      <a:pt x="18886" y="22606"/>
                      <a:pt x="19505" y="24166"/>
                      <a:pt x="20279" y="25630"/>
                    </a:cubicBezTo>
                    <a:cubicBezTo>
                      <a:pt x="20255" y="25773"/>
                      <a:pt x="20232" y="25928"/>
                      <a:pt x="20220" y="26071"/>
                    </a:cubicBezTo>
                    <a:cubicBezTo>
                      <a:pt x="20053" y="25714"/>
                      <a:pt x="19874" y="25357"/>
                      <a:pt x="19720" y="24999"/>
                    </a:cubicBezTo>
                    <a:cubicBezTo>
                      <a:pt x="19398" y="24261"/>
                      <a:pt x="19065" y="23499"/>
                      <a:pt x="18743" y="22761"/>
                    </a:cubicBezTo>
                    <a:cubicBezTo>
                      <a:pt x="18719" y="22708"/>
                      <a:pt x="18671" y="22686"/>
                      <a:pt x="18622" y="22686"/>
                    </a:cubicBezTo>
                    <a:cubicBezTo>
                      <a:pt x="18525" y="22686"/>
                      <a:pt x="18422" y="22770"/>
                      <a:pt x="18469" y="22880"/>
                    </a:cubicBezTo>
                    <a:cubicBezTo>
                      <a:pt x="18791" y="23630"/>
                      <a:pt x="19100" y="24380"/>
                      <a:pt x="19410" y="25142"/>
                    </a:cubicBezTo>
                    <a:cubicBezTo>
                      <a:pt x="19577" y="25916"/>
                      <a:pt x="19755" y="26690"/>
                      <a:pt x="19922" y="27464"/>
                    </a:cubicBezTo>
                    <a:cubicBezTo>
                      <a:pt x="19931" y="27518"/>
                      <a:pt x="19973" y="27544"/>
                      <a:pt x="20019" y="27544"/>
                    </a:cubicBezTo>
                    <a:cubicBezTo>
                      <a:pt x="20034" y="27544"/>
                      <a:pt x="20050" y="27541"/>
                      <a:pt x="20065" y="27535"/>
                    </a:cubicBezTo>
                    <a:lnTo>
                      <a:pt x="20065" y="27535"/>
                    </a:lnTo>
                    <a:cubicBezTo>
                      <a:pt x="19958" y="28547"/>
                      <a:pt x="19874" y="29559"/>
                      <a:pt x="19803" y="30571"/>
                    </a:cubicBezTo>
                    <a:cubicBezTo>
                      <a:pt x="19410" y="29559"/>
                      <a:pt x="18946" y="28595"/>
                      <a:pt x="18505" y="27595"/>
                    </a:cubicBezTo>
                    <a:cubicBezTo>
                      <a:pt x="18481" y="27535"/>
                      <a:pt x="18427" y="27510"/>
                      <a:pt x="18370" y="27510"/>
                    </a:cubicBezTo>
                    <a:cubicBezTo>
                      <a:pt x="18255" y="27510"/>
                      <a:pt x="18124" y="27607"/>
                      <a:pt x="18172" y="27726"/>
                    </a:cubicBezTo>
                    <a:cubicBezTo>
                      <a:pt x="18648" y="28857"/>
                      <a:pt x="19089" y="30000"/>
                      <a:pt x="19648" y="31095"/>
                    </a:cubicBezTo>
                    <a:cubicBezTo>
                      <a:pt x="19684" y="31131"/>
                      <a:pt x="19708" y="31167"/>
                      <a:pt x="19755" y="31167"/>
                    </a:cubicBezTo>
                    <a:cubicBezTo>
                      <a:pt x="19720" y="31512"/>
                      <a:pt x="19708" y="31845"/>
                      <a:pt x="19696" y="32203"/>
                    </a:cubicBezTo>
                    <a:cubicBezTo>
                      <a:pt x="19291" y="31155"/>
                      <a:pt x="18803" y="30107"/>
                      <a:pt x="18350" y="29071"/>
                    </a:cubicBezTo>
                    <a:cubicBezTo>
                      <a:pt x="18333" y="29027"/>
                      <a:pt x="18295" y="29003"/>
                      <a:pt x="18253" y="29003"/>
                    </a:cubicBezTo>
                    <a:cubicBezTo>
                      <a:pt x="18238" y="29003"/>
                      <a:pt x="18223" y="29006"/>
                      <a:pt x="18207" y="29012"/>
                    </a:cubicBezTo>
                    <a:cubicBezTo>
                      <a:pt x="17910" y="26357"/>
                      <a:pt x="17934" y="23714"/>
                      <a:pt x="18231" y="21094"/>
                    </a:cubicBezTo>
                    <a:close/>
                    <a:moveTo>
                      <a:pt x="18565" y="31572"/>
                    </a:moveTo>
                    <a:lnTo>
                      <a:pt x="18565" y="31572"/>
                    </a:lnTo>
                    <a:cubicBezTo>
                      <a:pt x="18684" y="31881"/>
                      <a:pt x="18803" y="32179"/>
                      <a:pt x="18922" y="32488"/>
                    </a:cubicBezTo>
                    <a:cubicBezTo>
                      <a:pt x="18862" y="32369"/>
                      <a:pt x="18815" y="32250"/>
                      <a:pt x="18755" y="32131"/>
                    </a:cubicBezTo>
                    <a:cubicBezTo>
                      <a:pt x="18743" y="32072"/>
                      <a:pt x="18696" y="32048"/>
                      <a:pt x="18648" y="32024"/>
                    </a:cubicBezTo>
                    <a:cubicBezTo>
                      <a:pt x="18624" y="31881"/>
                      <a:pt x="18588" y="31714"/>
                      <a:pt x="18565" y="31572"/>
                    </a:cubicBezTo>
                    <a:close/>
                    <a:moveTo>
                      <a:pt x="18279" y="29571"/>
                    </a:moveTo>
                    <a:lnTo>
                      <a:pt x="18279" y="29571"/>
                    </a:lnTo>
                    <a:cubicBezTo>
                      <a:pt x="18731" y="30679"/>
                      <a:pt x="19148" y="31786"/>
                      <a:pt x="19684" y="32857"/>
                    </a:cubicBezTo>
                    <a:cubicBezTo>
                      <a:pt x="19648" y="32917"/>
                      <a:pt x="19648" y="32977"/>
                      <a:pt x="19648" y="33060"/>
                    </a:cubicBezTo>
                    <a:cubicBezTo>
                      <a:pt x="19303" y="32286"/>
                      <a:pt x="18910" y="31512"/>
                      <a:pt x="18565" y="30750"/>
                    </a:cubicBezTo>
                    <a:cubicBezTo>
                      <a:pt x="18529" y="30691"/>
                      <a:pt x="18469" y="30679"/>
                      <a:pt x="18434" y="30679"/>
                    </a:cubicBezTo>
                    <a:cubicBezTo>
                      <a:pt x="18374" y="30298"/>
                      <a:pt x="18327" y="29929"/>
                      <a:pt x="18279" y="29571"/>
                    </a:cubicBezTo>
                    <a:close/>
                    <a:moveTo>
                      <a:pt x="27863" y="973"/>
                    </a:moveTo>
                    <a:lnTo>
                      <a:pt x="27863" y="973"/>
                    </a:lnTo>
                    <a:cubicBezTo>
                      <a:pt x="28995" y="4425"/>
                      <a:pt x="29292" y="7676"/>
                      <a:pt x="27792" y="11117"/>
                    </a:cubicBezTo>
                    <a:cubicBezTo>
                      <a:pt x="27756" y="11117"/>
                      <a:pt x="27744" y="11129"/>
                      <a:pt x="27732" y="11152"/>
                    </a:cubicBezTo>
                    <a:cubicBezTo>
                      <a:pt x="27387" y="11581"/>
                      <a:pt x="27078" y="11986"/>
                      <a:pt x="26744" y="12426"/>
                    </a:cubicBezTo>
                    <a:cubicBezTo>
                      <a:pt x="26638" y="12574"/>
                      <a:pt x="26786" y="12770"/>
                      <a:pt x="26946" y="12770"/>
                    </a:cubicBezTo>
                    <a:cubicBezTo>
                      <a:pt x="26966" y="12770"/>
                      <a:pt x="26986" y="12766"/>
                      <a:pt x="27006" y="12760"/>
                    </a:cubicBezTo>
                    <a:lnTo>
                      <a:pt x="27006" y="12760"/>
                    </a:lnTo>
                    <a:cubicBezTo>
                      <a:pt x="27256" y="13319"/>
                      <a:pt x="27090" y="13843"/>
                      <a:pt x="26506" y="14308"/>
                    </a:cubicBezTo>
                    <a:cubicBezTo>
                      <a:pt x="26408" y="14486"/>
                      <a:pt x="26577" y="14698"/>
                      <a:pt x="26748" y="14698"/>
                    </a:cubicBezTo>
                    <a:cubicBezTo>
                      <a:pt x="26806" y="14698"/>
                      <a:pt x="26863" y="14674"/>
                      <a:pt x="26911" y="14617"/>
                    </a:cubicBezTo>
                    <a:lnTo>
                      <a:pt x="26911" y="14617"/>
                    </a:lnTo>
                    <a:cubicBezTo>
                      <a:pt x="25292" y="16605"/>
                      <a:pt x="24482" y="19975"/>
                      <a:pt x="23792" y="22523"/>
                    </a:cubicBezTo>
                    <a:cubicBezTo>
                      <a:pt x="22994" y="25333"/>
                      <a:pt x="22279" y="28297"/>
                      <a:pt x="22148" y="31226"/>
                    </a:cubicBezTo>
                    <a:cubicBezTo>
                      <a:pt x="21887" y="31488"/>
                      <a:pt x="21732" y="31953"/>
                      <a:pt x="21660" y="32488"/>
                    </a:cubicBezTo>
                    <a:cubicBezTo>
                      <a:pt x="21077" y="33715"/>
                      <a:pt x="20422" y="34989"/>
                      <a:pt x="20041" y="36286"/>
                    </a:cubicBezTo>
                    <a:cubicBezTo>
                      <a:pt x="20053" y="35894"/>
                      <a:pt x="20077" y="35513"/>
                      <a:pt x="20101" y="35120"/>
                    </a:cubicBezTo>
                    <a:cubicBezTo>
                      <a:pt x="20874" y="33691"/>
                      <a:pt x="21482" y="32131"/>
                      <a:pt x="22148" y="30655"/>
                    </a:cubicBezTo>
                    <a:cubicBezTo>
                      <a:pt x="22213" y="30526"/>
                      <a:pt x="22103" y="30408"/>
                      <a:pt x="21995" y="30408"/>
                    </a:cubicBezTo>
                    <a:cubicBezTo>
                      <a:pt x="21944" y="30408"/>
                      <a:pt x="21893" y="30435"/>
                      <a:pt x="21863" y="30500"/>
                    </a:cubicBezTo>
                    <a:cubicBezTo>
                      <a:pt x="21315" y="31607"/>
                      <a:pt x="20708" y="32715"/>
                      <a:pt x="20172" y="33846"/>
                    </a:cubicBezTo>
                    <a:cubicBezTo>
                      <a:pt x="20398" y="30405"/>
                      <a:pt x="20755" y="27000"/>
                      <a:pt x="21291" y="23606"/>
                    </a:cubicBezTo>
                    <a:cubicBezTo>
                      <a:pt x="21298" y="23686"/>
                      <a:pt x="21385" y="23739"/>
                      <a:pt x="21470" y="23739"/>
                    </a:cubicBezTo>
                    <a:cubicBezTo>
                      <a:pt x="21525" y="23739"/>
                      <a:pt x="21580" y="23717"/>
                      <a:pt x="21613" y="23666"/>
                    </a:cubicBezTo>
                    <a:cubicBezTo>
                      <a:pt x="21698" y="23520"/>
                      <a:pt x="21784" y="23381"/>
                      <a:pt x="21865" y="23243"/>
                    </a:cubicBezTo>
                    <a:lnTo>
                      <a:pt x="21865" y="23243"/>
                    </a:lnTo>
                    <a:cubicBezTo>
                      <a:pt x="21670" y="23580"/>
                      <a:pt x="21478" y="23912"/>
                      <a:pt x="21303" y="24261"/>
                    </a:cubicBezTo>
                    <a:cubicBezTo>
                      <a:pt x="21267" y="24333"/>
                      <a:pt x="21333" y="24425"/>
                      <a:pt x="21403" y="24425"/>
                    </a:cubicBezTo>
                    <a:cubicBezTo>
                      <a:pt x="21426" y="24425"/>
                      <a:pt x="21449" y="24416"/>
                      <a:pt x="21470" y="24392"/>
                    </a:cubicBezTo>
                    <a:cubicBezTo>
                      <a:pt x="21982" y="23785"/>
                      <a:pt x="22327" y="23035"/>
                      <a:pt x="22660" y="22309"/>
                    </a:cubicBezTo>
                    <a:cubicBezTo>
                      <a:pt x="22691" y="22205"/>
                      <a:pt x="22624" y="22111"/>
                      <a:pt x="22543" y="22111"/>
                    </a:cubicBezTo>
                    <a:cubicBezTo>
                      <a:pt x="22531" y="22111"/>
                      <a:pt x="22518" y="22113"/>
                      <a:pt x="22506" y="22118"/>
                    </a:cubicBezTo>
                    <a:cubicBezTo>
                      <a:pt x="22982" y="21249"/>
                      <a:pt x="23446" y="20392"/>
                      <a:pt x="23970" y="19558"/>
                    </a:cubicBezTo>
                    <a:cubicBezTo>
                      <a:pt x="24061" y="19402"/>
                      <a:pt x="23923" y="19262"/>
                      <a:pt x="23787" y="19262"/>
                    </a:cubicBezTo>
                    <a:cubicBezTo>
                      <a:pt x="23726" y="19262"/>
                      <a:pt x="23665" y="19290"/>
                      <a:pt x="23625" y="19356"/>
                    </a:cubicBezTo>
                    <a:cubicBezTo>
                      <a:pt x="23411" y="19677"/>
                      <a:pt x="23220" y="19999"/>
                      <a:pt x="23018" y="20332"/>
                    </a:cubicBezTo>
                    <a:cubicBezTo>
                      <a:pt x="23637" y="19272"/>
                      <a:pt x="24232" y="18201"/>
                      <a:pt x="24863" y="17129"/>
                    </a:cubicBezTo>
                    <a:cubicBezTo>
                      <a:pt x="24945" y="16982"/>
                      <a:pt x="24812" y="16840"/>
                      <a:pt x="24683" y="16840"/>
                    </a:cubicBezTo>
                    <a:cubicBezTo>
                      <a:pt x="24624" y="16840"/>
                      <a:pt x="24567" y="16869"/>
                      <a:pt x="24530" y="16939"/>
                    </a:cubicBezTo>
                    <a:cubicBezTo>
                      <a:pt x="23530" y="18630"/>
                      <a:pt x="22506" y="20296"/>
                      <a:pt x="21565" y="22023"/>
                    </a:cubicBezTo>
                    <a:cubicBezTo>
                      <a:pt x="21648" y="21618"/>
                      <a:pt x="21720" y="21201"/>
                      <a:pt x="21791" y="20808"/>
                    </a:cubicBezTo>
                    <a:cubicBezTo>
                      <a:pt x="23041" y="18868"/>
                      <a:pt x="24280" y="16939"/>
                      <a:pt x="25530" y="14998"/>
                    </a:cubicBezTo>
                    <a:cubicBezTo>
                      <a:pt x="25630" y="14831"/>
                      <a:pt x="25478" y="14681"/>
                      <a:pt x="25329" y="14681"/>
                    </a:cubicBezTo>
                    <a:cubicBezTo>
                      <a:pt x="25266" y="14681"/>
                      <a:pt x="25203" y="14708"/>
                      <a:pt x="25161" y="14772"/>
                    </a:cubicBezTo>
                    <a:cubicBezTo>
                      <a:pt x="24113" y="16355"/>
                      <a:pt x="23089" y="17951"/>
                      <a:pt x="22041" y="19523"/>
                    </a:cubicBezTo>
                    <a:cubicBezTo>
                      <a:pt x="22101" y="19261"/>
                      <a:pt x="22148" y="18975"/>
                      <a:pt x="22208" y="18701"/>
                    </a:cubicBezTo>
                    <a:cubicBezTo>
                      <a:pt x="22375" y="17975"/>
                      <a:pt x="22541" y="17260"/>
                      <a:pt x="22732" y="16534"/>
                    </a:cubicBezTo>
                    <a:cubicBezTo>
                      <a:pt x="22756" y="16522"/>
                      <a:pt x="22791" y="16498"/>
                      <a:pt x="22815" y="16475"/>
                    </a:cubicBezTo>
                    <a:cubicBezTo>
                      <a:pt x="23934" y="15105"/>
                      <a:pt x="24839" y="13522"/>
                      <a:pt x="25935" y="12129"/>
                    </a:cubicBezTo>
                    <a:cubicBezTo>
                      <a:pt x="26034" y="11993"/>
                      <a:pt x="25921" y="11817"/>
                      <a:pt x="25794" y="11817"/>
                    </a:cubicBezTo>
                    <a:cubicBezTo>
                      <a:pt x="25753" y="11817"/>
                      <a:pt x="25710" y="11835"/>
                      <a:pt x="25673" y="11879"/>
                    </a:cubicBezTo>
                    <a:cubicBezTo>
                      <a:pt x="24815" y="12915"/>
                      <a:pt x="23863" y="13998"/>
                      <a:pt x="23101" y="15165"/>
                    </a:cubicBezTo>
                    <a:cubicBezTo>
                      <a:pt x="23172" y="14879"/>
                      <a:pt x="23256" y="14581"/>
                      <a:pt x="23339" y="14296"/>
                    </a:cubicBezTo>
                    <a:cubicBezTo>
                      <a:pt x="24530" y="12891"/>
                      <a:pt x="25530" y="11200"/>
                      <a:pt x="26613" y="9712"/>
                    </a:cubicBezTo>
                    <a:cubicBezTo>
                      <a:pt x="26656" y="9652"/>
                      <a:pt x="26601" y="9599"/>
                      <a:pt x="26541" y="9599"/>
                    </a:cubicBezTo>
                    <a:cubicBezTo>
                      <a:pt x="26517" y="9599"/>
                      <a:pt x="26491" y="9608"/>
                      <a:pt x="26470" y="9628"/>
                    </a:cubicBezTo>
                    <a:cubicBezTo>
                      <a:pt x="25881" y="10377"/>
                      <a:pt x="25259" y="11114"/>
                      <a:pt x="24656" y="11882"/>
                    </a:cubicBezTo>
                    <a:lnTo>
                      <a:pt x="24656" y="11882"/>
                    </a:lnTo>
                    <a:cubicBezTo>
                      <a:pt x="25575" y="10704"/>
                      <a:pt x="26452" y="9495"/>
                      <a:pt x="27340" y="8331"/>
                    </a:cubicBezTo>
                    <a:cubicBezTo>
                      <a:pt x="27430" y="8204"/>
                      <a:pt x="27329" y="8051"/>
                      <a:pt x="27223" y="8051"/>
                    </a:cubicBezTo>
                    <a:cubicBezTo>
                      <a:pt x="27189" y="8051"/>
                      <a:pt x="27154" y="8067"/>
                      <a:pt x="27125" y="8104"/>
                    </a:cubicBezTo>
                    <a:cubicBezTo>
                      <a:pt x="26125" y="9355"/>
                      <a:pt x="25065" y="10581"/>
                      <a:pt x="24065" y="11843"/>
                    </a:cubicBezTo>
                    <a:cubicBezTo>
                      <a:pt x="25208" y="8152"/>
                      <a:pt x="26554" y="4580"/>
                      <a:pt x="27863" y="973"/>
                    </a:cubicBezTo>
                    <a:close/>
                    <a:moveTo>
                      <a:pt x="21589" y="33262"/>
                    </a:moveTo>
                    <a:lnTo>
                      <a:pt x="21589" y="33262"/>
                    </a:lnTo>
                    <a:cubicBezTo>
                      <a:pt x="21541" y="34048"/>
                      <a:pt x="21553" y="34846"/>
                      <a:pt x="21434" y="35298"/>
                    </a:cubicBezTo>
                    <a:cubicBezTo>
                      <a:pt x="21148" y="36429"/>
                      <a:pt x="20196" y="37465"/>
                      <a:pt x="20232" y="38596"/>
                    </a:cubicBezTo>
                    <a:cubicBezTo>
                      <a:pt x="20136" y="38608"/>
                      <a:pt x="20041" y="38620"/>
                      <a:pt x="19946" y="38620"/>
                    </a:cubicBezTo>
                    <a:cubicBezTo>
                      <a:pt x="19958" y="38037"/>
                      <a:pt x="19993" y="37441"/>
                      <a:pt x="20017" y="36870"/>
                    </a:cubicBezTo>
                    <a:cubicBezTo>
                      <a:pt x="20028" y="36873"/>
                      <a:pt x="20039" y="36874"/>
                      <a:pt x="20051" y="36874"/>
                    </a:cubicBezTo>
                    <a:cubicBezTo>
                      <a:pt x="20090" y="36874"/>
                      <a:pt x="20132" y="36857"/>
                      <a:pt x="20160" y="36810"/>
                    </a:cubicBezTo>
                    <a:cubicBezTo>
                      <a:pt x="20172" y="36763"/>
                      <a:pt x="20196" y="36715"/>
                      <a:pt x="20220" y="36691"/>
                    </a:cubicBezTo>
                    <a:lnTo>
                      <a:pt x="20220" y="36691"/>
                    </a:lnTo>
                    <a:cubicBezTo>
                      <a:pt x="20184" y="36822"/>
                      <a:pt x="20160" y="36965"/>
                      <a:pt x="20136" y="37108"/>
                    </a:cubicBezTo>
                    <a:cubicBezTo>
                      <a:pt x="20129" y="37205"/>
                      <a:pt x="20224" y="37274"/>
                      <a:pt x="20317" y="37274"/>
                    </a:cubicBezTo>
                    <a:cubicBezTo>
                      <a:pt x="20372" y="37274"/>
                      <a:pt x="20427" y="37249"/>
                      <a:pt x="20458" y="37191"/>
                    </a:cubicBezTo>
                    <a:cubicBezTo>
                      <a:pt x="20613" y="36882"/>
                      <a:pt x="20672" y="36525"/>
                      <a:pt x="20779" y="36191"/>
                    </a:cubicBezTo>
                    <a:cubicBezTo>
                      <a:pt x="20910" y="35798"/>
                      <a:pt x="21077" y="35405"/>
                      <a:pt x="21244" y="35024"/>
                    </a:cubicBezTo>
                    <a:cubicBezTo>
                      <a:pt x="21293" y="34910"/>
                      <a:pt x="21201" y="34813"/>
                      <a:pt x="21113" y="34813"/>
                    </a:cubicBezTo>
                    <a:cubicBezTo>
                      <a:pt x="21072" y="34813"/>
                      <a:pt x="21032" y="34833"/>
                      <a:pt x="21005" y="34882"/>
                    </a:cubicBezTo>
                    <a:cubicBezTo>
                      <a:pt x="20994" y="34917"/>
                      <a:pt x="20958" y="34965"/>
                      <a:pt x="20946" y="34989"/>
                    </a:cubicBezTo>
                    <a:cubicBezTo>
                      <a:pt x="21172" y="34429"/>
                      <a:pt x="21363" y="33846"/>
                      <a:pt x="21589" y="33262"/>
                    </a:cubicBezTo>
                    <a:close/>
                    <a:moveTo>
                      <a:pt x="19005" y="33608"/>
                    </a:moveTo>
                    <a:cubicBezTo>
                      <a:pt x="19148" y="33881"/>
                      <a:pt x="19291" y="34155"/>
                      <a:pt x="19470" y="34393"/>
                    </a:cubicBezTo>
                    <a:cubicBezTo>
                      <a:pt x="19505" y="34441"/>
                      <a:pt x="19541" y="34453"/>
                      <a:pt x="19589" y="34453"/>
                    </a:cubicBezTo>
                    <a:cubicBezTo>
                      <a:pt x="19589" y="34691"/>
                      <a:pt x="19577" y="34929"/>
                      <a:pt x="19577" y="35167"/>
                    </a:cubicBezTo>
                    <a:cubicBezTo>
                      <a:pt x="19553" y="35215"/>
                      <a:pt x="19553" y="35263"/>
                      <a:pt x="19577" y="35286"/>
                    </a:cubicBezTo>
                    <a:cubicBezTo>
                      <a:pt x="19541" y="36417"/>
                      <a:pt x="19541" y="37549"/>
                      <a:pt x="19553" y="38668"/>
                    </a:cubicBezTo>
                    <a:cubicBezTo>
                      <a:pt x="19517" y="38668"/>
                      <a:pt x="19458" y="38680"/>
                      <a:pt x="19410" y="38680"/>
                    </a:cubicBezTo>
                    <a:cubicBezTo>
                      <a:pt x="19410" y="38680"/>
                      <a:pt x="19410" y="38668"/>
                      <a:pt x="19398" y="38632"/>
                    </a:cubicBezTo>
                    <a:cubicBezTo>
                      <a:pt x="18946" y="37441"/>
                      <a:pt x="18410" y="36310"/>
                      <a:pt x="17969" y="35143"/>
                    </a:cubicBezTo>
                    <a:lnTo>
                      <a:pt x="17969" y="35143"/>
                    </a:lnTo>
                    <a:cubicBezTo>
                      <a:pt x="18017" y="35198"/>
                      <a:pt x="18077" y="35221"/>
                      <a:pt x="18136" y="35221"/>
                    </a:cubicBezTo>
                    <a:cubicBezTo>
                      <a:pt x="18283" y="35221"/>
                      <a:pt x="18420" y="35075"/>
                      <a:pt x="18327" y="34905"/>
                    </a:cubicBezTo>
                    <a:cubicBezTo>
                      <a:pt x="17849" y="34068"/>
                      <a:pt x="17758" y="33910"/>
                      <a:pt x="18045" y="33910"/>
                    </a:cubicBezTo>
                    <a:cubicBezTo>
                      <a:pt x="18195" y="33910"/>
                      <a:pt x="18448" y="33953"/>
                      <a:pt x="18803" y="33965"/>
                    </a:cubicBezTo>
                    <a:cubicBezTo>
                      <a:pt x="18946" y="33965"/>
                      <a:pt x="19065" y="33810"/>
                      <a:pt x="19029" y="33667"/>
                    </a:cubicBezTo>
                    <a:cubicBezTo>
                      <a:pt x="19029" y="33643"/>
                      <a:pt x="19005" y="33619"/>
                      <a:pt x="19005" y="33608"/>
                    </a:cubicBezTo>
                    <a:close/>
                    <a:moveTo>
                      <a:pt x="53236" y="38513"/>
                    </a:moveTo>
                    <a:lnTo>
                      <a:pt x="53236" y="38513"/>
                    </a:lnTo>
                    <a:cubicBezTo>
                      <a:pt x="53224" y="38596"/>
                      <a:pt x="53212" y="38680"/>
                      <a:pt x="53200" y="38751"/>
                    </a:cubicBezTo>
                    <a:cubicBezTo>
                      <a:pt x="53164" y="38811"/>
                      <a:pt x="53152" y="38894"/>
                      <a:pt x="53140" y="38977"/>
                    </a:cubicBezTo>
                    <a:lnTo>
                      <a:pt x="53140" y="39013"/>
                    </a:lnTo>
                    <a:cubicBezTo>
                      <a:pt x="53117" y="39073"/>
                      <a:pt x="53105" y="39132"/>
                      <a:pt x="53081" y="39192"/>
                    </a:cubicBezTo>
                    <a:cubicBezTo>
                      <a:pt x="53057" y="39215"/>
                      <a:pt x="53081" y="39227"/>
                      <a:pt x="53057" y="39239"/>
                    </a:cubicBezTo>
                    <a:lnTo>
                      <a:pt x="53057" y="39263"/>
                    </a:lnTo>
                    <a:cubicBezTo>
                      <a:pt x="52998" y="39275"/>
                      <a:pt x="52926" y="39287"/>
                      <a:pt x="52867" y="39311"/>
                    </a:cubicBezTo>
                    <a:cubicBezTo>
                      <a:pt x="52828" y="39234"/>
                      <a:pt x="52760" y="39181"/>
                      <a:pt x="52673" y="39181"/>
                    </a:cubicBezTo>
                    <a:cubicBezTo>
                      <a:pt x="52651" y="39181"/>
                      <a:pt x="52628" y="39184"/>
                      <a:pt x="52605" y="39192"/>
                    </a:cubicBezTo>
                    <a:cubicBezTo>
                      <a:pt x="52557" y="39204"/>
                      <a:pt x="52521" y="39204"/>
                      <a:pt x="52486" y="39215"/>
                    </a:cubicBezTo>
                    <a:cubicBezTo>
                      <a:pt x="52509" y="39168"/>
                      <a:pt x="52497" y="39108"/>
                      <a:pt x="52450" y="39084"/>
                    </a:cubicBezTo>
                    <a:lnTo>
                      <a:pt x="52188" y="38953"/>
                    </a:lnTo>
                    <a:cubicBezTo>
                      <a:pt x="52171" y="38945"/>
                      <a:pt x="52155" y="38941"/>
                      <a:pt x="52140" y="38941"/>
                    </a:cubicBezTo>
                    <a:cubicBezTo>
                      <a:pt x="52046" y="38941"/>
                      <a:pt x="51989" y="39081"/>
                      <a:pt x="52081" y="39132"/>
                    </a:cubicBezTo>
                    <a:cubicBezTo>
                      <a:pt x="52164" y="39168"/>
                      <a:pt x="52247" y="39215"/>
                      <a:pt x="52331" y="39263"/>
                    </a:cubicBezTo>
                    <a:cubicBezTo>
                      <a:pt x="52212" y="39287"/>
                      <a:pt x="52105" y="39323"/>
                      <a:pt x="51986" y="39334"/>
                    </a:cubicBezTo>
                    <a:cubicBezTo>
                      <a:pt x="51914" y="39204"/>
                      <a:pt x="51795" y="39084"/>
                      <a:pt x="51676" y="38977"/>
                    </a:cubicBezTo>
                    <a:cubicBezTo>
                      <a:pt x="52200" y="38834"/>
                      <a:pt x="52724" y="38680"/>
                      <a:pt x="53236" y="38513"/>
                    </a:cubicBezTo>
                    <a:close/>
                    <a:moveTo>
                      <a:pt x="51176" y="39132"/>
                    </a:moveTo>
                    <a:lnTo>
                      <a:pt x="51188" y="39144"/>
                    </a:lnTo>
                    <a:cubicBezTo>
                      <a:pt x="51307" y="39227"/>
                      <a:pt x="51366" y="39346"/>
                      <a:pt x="51426" y="39454"/>
                    </a:cubicBezTo>
                    <a:cubicBezTo>
                      <a:pt x="51200" y="39513"/>
                      <a:pt x="50985" y="39573"/>
                      <a:pt x="50771" y="39632"/>
                    </a:cubicBezTo>
                    <a:cubicBezTo>
                      <a:pt x="50831" y="39513"/>
                      <a:pt x="50843" y="39370"/>
                      <a:pt x="50843" y="39215"/>
                    </a:cubicBezTo>
                    <a:cubicBezTo>
                      <a:pt x="50950" y="39192"/>
                      <a:pt x="51069" y="39156"/>
                      <a:pt x="51176" y="39132"/>
                    </a:cubicBezTo>
                    <a:close/>
                    <a:moveTo>
                      <a:pt x="49426" y="39585"/>
                    </a:moveTo>
                    <a:cubicBezTo>
                      <a:pt x="49485" y="39739"/>
                      <a:pt x="49580" y="39858"/>
                      <a:pt x="49688" y="39966"/>
                    </a:cubicBezTo>
                    <a:cubicBezTo>
                      <a:pt x="49592" y="39989"/>
                      <a:pt x="49485" y="40025"/>
                      <a:pt x="49402" y="40049"/>
                    </a:cubicBezTo>
                    <a:cubicBezTo>
                      <a:pt x="49426" y="39966"/>
                      <a:pt x="49438" y="39870"/>
                      <a:pt x="49414" y="39763"/>
                    </a:cubicBezTo>
                    <a:cubicBezTo>
                      <a:pt x="49402" y="39704"/>
                      <a:pt x="49342" y="39644"/>
                      <a:pt x="49283" y="39620"/>
                    </a:cubicBezTo>
                    <a:cubicBezTo>
                      <a:pt x="49307" y="39620"/>
                      <a:pt x="49366" y="39608"/>
                      <a:pt x="49426" y="39585"/>
                    </a:cubicBezTo>
                    <a:close/>
                    <a:moveTo>
                      <a:pt x="47271" y="40096"/>
                    </a:moveTo>
                    <a:cubicBezTo>
                      <a:pt x="47306" y="40156"/>
                      <a:pt x="47330" y="40239"/>
                      <a:pt x="47342" y="40335"/>
                    </a:cubicBezTo>
                    <a:cubicBezTo>
                      <a:pt x="47326" y="40326"/>
                      <a:pt x="47304" y="40312"/>
                      <a:pt x="47284" y="40312"/>
                    </a:cubicBezTo>
                    <a:cubicBezTo>
                      <a:pt x="47275" y="40312"/>
                      <a:pt x="47266" y="40315"/>
                      <a:pt x="47259" y="40323"/>
                    </a:cubicBezTo>
                    <a:cubicBezTo>
                      <a:pt x="47244" y="40324"/>
                      <a:pt x="47229" y="40324"/>
                      <a:pt x="47215" y="40324"/>
                    </a:cubicBezTo>
                    <a:cubicBezTo>
                      <a:pt x="47064" y="40324"/>
                      <a:pt x="46980" y="40266"/>
                      <a:pt x="46925" y="40168"/>
                    </a:cubicBezTo>
                    <a:cubicBezTo>
                      <a:pt x="47033" y="40144"/>
                      <a:pt x="47152" y="40108"/>
                      <a:pt x="47271" y="40096"/>
                    </a:cubicBezTo>
                    <a:close/>
                    <a:moveTo>
                      <a:pt x="48390" y="39846"/>
                    </a:moveTo>
                    <a:cubicBezTo>
                      <a:pt x="48426" y="40037"/>
                      <a:pt x="48521" y="40204"/>
                      <a:pt x="48699" y="40287"/>
                    </a:cubicBezTo>
                    <a:cubicBezTo>
                      <a:pt x="48616" y="40323"/>
                      <a:pt x="48509" y="40347"/>
                      <a:pt x="48414" y="40382"/>
                    </a:cubicBezTo>
                    <a:cubicBezTo>
                      <a:pt x="48402" y="40323"/>
                      <a:pt x="48366" y="40239"/>
                      <a:pt x="48330" y="40180"/>
                    </a:cubicBezTo>
                    <a:cubicBezTo>
                      <a:pt x="48287" y="40130"/>
                      <a:pt x="48228" y="40110"/>
                      <a:pt x="48166" y="40110"/>
                    </a:cubicBezTo>
                    <a:cubicBezTo>
                      <a:pt x="48108" y="40110"/>
                      <a:pt x="48048" y="40127"/>
                      <a:pt x="47997" y="40156"/>
                    </a:cubicBezTo>
                    <a:cubicBezTo>
                      <a:pt x="47985" y="40120"/>
                      <a:pt x="47985" y="40096"/>
                      <a:pt x="47973" y="40061"/>
                    </a:cubicBezTo>
                    <a:cubicBezTo>
                      <a:pt x="47949" y="40037"/>
                      <a:pt x="47937" y="39989"/>
                      <a:pt x="47925" y="39966"/>
                    </a:cubicBezTo>
                    <a:cubicBezTo>
                      <a:pt x="48080" y="39918"/>
                      <a:pt x="48235" y="39870"/>
                      <a:pt x="48390" y="39846"/>
                    </a:cubicBezTo>
                    <a:close/>
                    <a:moveTo>
                      <a:pt x="47449" y="40692"/>
                    </a:moveTo>
                    <a:cubicBezTo>
                      <a:pt x="47449" y="40692"/>
                      <a:pt x="47449" y="40704"/>
                      <a:pt x="47461" y="40704"/>
                    </a:cubicBezTo>
                    <a:cubicBezTo>
                      <a:pt x="47449" y="40704"/>
                      <a:pt x="47449" y="40704"/>
                      <a:pt x="47437" y="40716"/>
                    </a:cubicBezTo>
                    <a:cubicBezTo>
                      <a:pt x="47437" y="40704"/>
                      <a:pt x="47449" y="40704"/>
                      <a:pt x="47449" y="40692"/>
                    </a:cubicBezTo>
                    <a:close/>
                    <a:moveTo>
                      <a:pt x="46294" y="40299"/>
                    </a:moveTo>
                    <a:cubicBezTo>
                      <a:pt x="46354" y="40537"/>
                      <a:pt x="46473" y="40763"/>
                      <a:pt x="46687" y="40882"/>
                    </a:cubicBezTo>
                    <a:cubicBezTo>
                      <a:pt x="46735" y="40906"/>
                      <a:pt x="46782" y="40906"/>
                      <a:pt x="46830" y="40930"/>
                    </a:cubicBezTo>
                    <a:cubicBezTo>
                      <a:pt x="46675" y="40989"/>
                      <a:pt x="46532" y="41025"/>
                      <a:pt x="46366" y="41097"/>
                    </a:cubicBezTo>
                    <a:cubicBezTo>
                      <a:pt x="46330" y="40989"/>
                      <a:pt x="46271" y="40894"/>
                      <a:pt x="46151" y="40858"/>
                    </a:cubicBezTo>
                    <a:cubicBezTo>
                      <a:pt x="46140" y="40835"/>
                      <a:pt x="46140" y="40835"/>
                      <a:pt x="46140" y="40823"/>
                    </a:cubicBezTo>
                    <a:cubicBezTo>
                      <a:pt x="46092" y="40751"/>
                      <a:pt x="46068" y="40692"/>
                      <a:pt x="46032" y="40620"/>
                    </a:cubicBezTo>
                    <a:cubicBezTo>
                      <a:pt x="45997" y="40537"/>
                      <a:pt x="45961" y="40454"/>
                      <a:pt x="45937" y="40358"/>
                    </a:cubicBezTo>
                    <a:cubicBezTo>
                      <a:pt x="46044" y="40347"/>
                      <a:pt x="46175" y="40323"/>
                      <a:pt x="46294" y="40299"/>
                    </a:cubicBezTo>
                    <a:close/>
                    <a:moveTo>
                      <a:pt x="45294" y="40501"/>
                    </a:moveTo>
                    <a:cubicBezTo>
                      <a:pt x="45354" y="40775"/>
                      <a:pt x="45425" y="41168"/>
                      <a:pt x="45604" y="41359"/>
                    </a:cubicBezTo>
                    <a:cubicBezTo>
                      <a:pt x="45544" y="41394"/>
                      <a:pt x="45473" y="41406"/>
                      <a:pt x="45413" y="41430"/>
                    </a:cubicBezTo>
                    <a:cubicBezTo>
                      <a:pt x="45401" y="41406"/>
                      <a:pt x="45378" y="41359"/>
                      <a:pt x="45366" y="41335"/>
                    </a:cubicBezTo>
                    <a:cubicBezTo>
                      <a:pt x="45342" y="41287"/>
                      <a:pt x="45306" y="41251"/>
                      <a:pt x="45258" y="41228"/>
                    </a:cubicBezTo>
                    <a:cubicBezTo>
                      <a:pt x="45175" y="41013"/>
                      <a:pt x="45104" y="40799"/>
                      <a:pt x="45044" y="40573"/>
                    </a:cubicBezTo>
                    <a:cubicBezTo>
                      <a:pt x="45044" y="40573"/>
                      <a:pt x="45044" y="40561"/>
                      <a:pt x="45020" y="40561"/>
                    </a:cubicBezTo>
                    <a:cubicBezTo>
                      <a:pt x="45116" y="40525"/>
                      <a:pt x="45199" y="40513"/>
                      <a:pt x="45294" y="40501"/>
                    </a:cubicBezTo>
                    <a:close/>
                    <a:moveTo>
                      <a:pt x="34340" y="37739"/>
                    </a:moveTo>
                    <a:cubicBezTo>
                      <a:pt x="37386" y="38305"/>
                      <a:pt x="40571" y="38507"/>
                      <a:pt x="43764" y="38507"/>
                    </a:cubicBezTo>
                    <a:cubicBezTo>
                      <a:pt x="45613" y="38507"/>
                      <a:pt x="47465" y="38439"/>
                      <a:pt x="49295" y="38334"/>
                    </a:cubicBezTo>
                    <a:lnTo>
                      <a:pt x="49295" y="38334"/>
                    </a:lnTo>
                    <a:cubicBezTo>
                      <a:pt x="43568" y="39489"/>
                      <a:pt x="37865" y="40739"/>
                      <a:pt x="32078" y="41609"/>
                    </a:cubicBezTo>
                    <a:cubicBezTo>
                      <a:pt x="32043" y="41597"/>
                      <a:pt x="32007" y="41585"/>
                      <a:pt x="31959" y="41585"/>
                    </a:cubicBezTo>
                    <a:cubicBezTo>
                      <a:pt x="26328" y="41573"/>
                      <a:pt x="20672" y="41239"/>
                      <a:pt x="15017" y="41108"/>
                    </a:cubicBezTo>
                    <a:cubicBezTo>
                      <a:pt x="13877" y="41049"/>
                      <a:pt x="12723" y="40993"/>
                      <a:pt x="11576" y="40993"/>
                    </a:cubicBezTo>
                    <a:cubicBezTo>
                      <a:pt x="10902" y="40993"/>
                      <a:pt x="10229" y="41012"/>
                      <a:pt x="9564" y="41061"/>
                    </a:cubicBezTo>
                    <a:lnTo>
                      <a:pt x="9147" y="41061"/>
                    </a:lnTo>
                    <a:cubicBezTo>
                      <a:pt x="17553" y="40168"/>
                      <a:pt x="25935" y="38692"/>
                      <a:pt x="34340" y="37739"/>
                    </a:cubicBezTo>
                    <a:close/>
                    <a:moveTo>
                      <a:pt x="6135" y="41537"/>
                    </a:moveTo>
                    <a:cubicBezTo>
                      <a:pt x="6182" y="41537"/>
                      <a:pt x="6242" y="41549"/>
                      <a:pt x="6289" y="41549"/>
                    </a:cubicBezTo>
                    <a:cubicBezTo>
                      <a:pt x="6123" y="41597"/>
                      <a:pt x="5944" y="41644"/>
                      <a:pt x="5777" y="41704"/>
                    </a:cubicBezTo>
                    <a:cubicBezTo>
                      <a:pt x="5777" y="41704"/>
                      <a:pt x="5777" y="41692"/>
                      <a:pt x="5765" y="41656"/>
                    </a:cubicBezTo>
                    <a:cubicBezTo>
                      <a:pt x="5754" y="41632"/>
                      <a:pt x="5754" y="41597"/>
                      <a:pt x="5730" y="41573"/>
                    </a:cubicBezTo>
                    <a:cubicBezTo>
                      <a:pt x="5849" y="41573"/>
                      <a:pt x="5992" y="41573"/>
                      <a:pt x="6111" y="41549"/>
                    </a:cubicBezTo>
                    <a:cubicBezTo>
                      <a:pt x="6123" y="41549"/>
                      <a:pt x="6123" y="41537"/>
                      <a:pt x="6135" y="41537"/>
                    </a:cubicBezTo>
                    <a:close/>
                    <a:moveTo>
                      <a:pt x="44449" y="40644"/>
                    </a:moveTo>
                    <a:cubicBezTo>
                      <a:pt x="44473" y="41001"/>
                      <a:pt x="44544" y="41347"/>
                      <a:pt x="44675" y="41692"/>
                    </a:cubicBezTo>
                    <a:cubicBezTo>
                      <a:pt x="44616" y="41704"/>
                      <a:pt x="44580" y="41716"/>
                      <a:pt x="44520" y="41751"/>
                    </a:cubicBezTo>
                    <a:cubicBezTo>
                      <a:pt x="44449" y="41466"/>
                      <a:pt x="44163" y="41251"/>
                      <a:pt x="44068" y="40978"/>
                    </a:cubicBezTo>
                    <a:cubicBezTo>
                      <a:pt x="44032" y="40835"/>
                      <a:pt x="43937" y="40775"/>
                      <a:pt x="43830" y="40763"/>
                    </a:cubicBezTo>
                    <a:cubicBezTo>
                      <a:pt x="44044" y="40716"/>
                      <a:pt x="44246" y="40692"/>
                      <a:pt x="44449" y="40644"/>
                    </a:cubicBezTo>
                    <a:close/>
                    <a:moveTo>
                      <a:pt x="43663" y="40763"/>
                    </a:moveTo>
                    <a:cubicBezTo>
                      <a:pt x="43568" y="40835"/>
                      <a:pt x="43461" y="40954"/>
                      <a:pt x="43508" y="41120"/>
                    </a:cubicBezTo>
                    <a:cubicBezTo>
                      <a:pt x="43568" y="41370"/>
                      <a:pt x="43711" y="41751"/>
                      <a:pt x="43949" y="41942"/>
                    </a:cubicBezTo>
                    <a:cubicBezTo>
                      <a:pt x="43830" y="41978"/>
                      <a:pt x="43699" y="42013"/>
                      <a:pt x="43580" y="42061"/>
                    </a:cubicBezTo>
                    <a:cubicBezTo>
                      <a:pt x="43532" y="41894"/>
                      <a:pt x="43401" y="41799"/>
                      <a:pt x="43294" y="41656"/>
                    </a:cubicBezTo>
                    <a:cubicBezTo>
                      <a:pt x="43163" y="41478"/>
                      <a:pt x="43068" y="41251"/>
                      <a:pt x="43044" y="41025"/>
                    </a:cubicBezTo>
                    <a:cubicBezTo>
                      <a:pt x="43044" y="40978"/>
                      <a:pt x="43008" y="40930"/>
                      <a:pt x="42984" y="40882"/>
                    </a:cubicBezTo>
                    <a:cubicBezTo>
                      <a:pt x="43211" y="40835"/>
                      <a:pt x="43449" y="40811"/>
                      <a:pt x="43663" y="40763"/>
                    </a:cubicBezTo>
                    <a:close/>
                    <a:moveTo>
                      <a:pt x="42461" y="40989"/>
                    </a:moveTo>
                    <a:cubicBezTo>
                      <a:pt x="42461" y="41001"/>
                      <a:pt x="42449" y="41013"/>
                      <a:pt x="42461" y="41049"/>
                    </a:cubicBezTo>
                    <a:cubicBezTo>
                      <a:pt x="42472" y="41406"/>
                      <a:pt x="42627" y="41990"/>
                      <a:pt x="42937" y="42287"/>
                    </a:cubicBezTo>
                    <a:cubicBezTo>
                      <a:pt x="42782" y="42347"/>
                      <a:pt x="42615" y="42382"/>
                      <a:pt x="42449" y="42430"/>
                    </a:cubicBezTo>
                    <a:cubicBezTo>
                      <a:pt x="42389" y="42347"/>
                      <a:pt x="42318" y="42263"/>
                      <a:pt x="42258" y="42144"/>
                    </a:cubicBezTo>
                    <a:cubicBezTo>
                      <a:pt x="42091" y="41906"/>
                      <a:pt x="42020" y="41644"/>
                      <a:pt x="41960" y="41359"/>
                    </a:cubicBezTo>
                    <a:cubicBezTo>
                      <a:pt x="41934" y="41208"/>
                      <a:pt x="41806" y="41139"/>
                      <a:pt x="41674" y="41139"/>
                    </a:cubicBezTo>
                    <a:cubicBezTo>
                      <a:pt x="41503" y="41139"/>
                      <a:pt x="41326" y="41253"/>
                      <a:pt x="41353" y="41454"/>
                    </a:cubicBezTo>
                    <a:cubicBezTo>
                      <a:pt x="41389" y="41751"/>
                      <a:pt x="41508" y="42299"/>
                      <a:pt x="41746" y="42644"/>
                    </a:cubicBezTo>
                    <a:cubicBezTo>
                      <a:pt x="41568" y="42704"/>
                      <a:pt x="41389" y="42740"/>
                      <a:pt x="41210" y="42799"/>
                    </a:cubicBezTo>
                    <a:lnTo>
                      <a:pt x="41198" y="42799"/>
                    </a:lnTo>
                    <a:cubicBezTo>
                      <a:pt x="41175" y="42644"/>
                      <a:pt x="41079" y="42478"/>
                      <a:pt x="41008" y="42299"/>
                    </a:cubicBezTo>
                    <a:cubicBezTo>
                      <a:pt x="40877" y="41954"/>
                      <a:pt x="40722" y="41609"/>
                      <a:pt x="40591" y="41275"/>
                    </a:cubicBezTo>
                    <a:cubicBezTo>
                      <a:pt x="41210" y="41180"/>
                      <a:pt x="41841" y="41097"/>
                      <a:pt x="42461" y="40989"/>
                    </a:cubicBezTo>
                    <a:close/>
                    <a:moveTo>
                      <a:pt x="38293" y="42966"/>
                    </a:moveTo>
                    <a:lnTo>
                      <a:pt x="38293" y="42966"/>
                    </a:lnTo>
                    <a:cubicBezTo>
                      <a:pt x="38299" y="42972"/>
                      <a:pt x="38299" y="42975"/>
                      <a:pt x="38298" y="42975"/>
                    </a:cubicBezTo>
                    <a:cubicBezTo>
                      <a:pt x="38296" y="42975"/>
                      <a:pt x="38293" y="42972"/>
                      <a:pt x="38293" y="42966"/>
                    </a:cubicBezTo>
                    <a:close/>
                    <a:moveTo>
                      <a:pt x="39996" y="41347"/>
                    </a:moveTo>
                    <a:lnTo>
                      <a:pt x="39996" y="41394"/>
                    </a:lnTo>
                    <a:cubicBezTo>
                      <a:pt x="40127" y="41763"/>
                      <a:pt x="40258" y="42144"/>
                      <a:pt x="40401" y="42513"/>
                    </a:cubicBezTo>
                    <a:cubicBezTo>
                      <a:pt x="40436" y="42668"/>
                      <a:pt x="40484" y="42811"/>
                      <a:pt x="40556" y="42954"/>
                    </a:cubicBezTo>
                    <a:cubicBezTo>
                      <a:pt x="40341" y="43013"/>
                      <a:pt x="40127" y="43073"/>
                      <a:pt x="39901" y="43109"/>
                    </a:cubicBezTo>
                    <a:cubicBezTo>
                      <a:pt x="40020" y="42954"/>
                      <a:pt x="39913" y="42680"/>
                      <a:pt x="39794" y="42502"/>
                    </a:cubicBezTo>
                    <a:cubicBezTo>
                      <a:pt x="39567" y="42168"/>
                      <a:pt x="39413" y="41799"/>
                      <a:pt x="39305" y="41406"/>
                    </a:cubicBezTo>
                    <a:cubicBezTo>
                      <a:pt x="39532" y="41406"/>
                      <a:pt x="39758" y="41370"/>
                      <a:pt x="39996" y="41347"/>
                    </a:cubicBezTo>
                    <a:close/>
                    <a:moveTo>
                      <a:pt x="54164" y="42835"/>
                    </a:moveTo>
                    <a:lnTo>
                      <a:pt x="54164" y="42835"/>
                    </a:lnTo>
                    <a:cubicBezTo>
                      <a:pt x="54129" y="42918"/>
                      <a:pt x="54129" y="43013"/>
                      <a:pt x="54224" y="43061"/>
                    </a:cubicBezTo>
                    <a:lnTo>
                      <a:pt x="54355" y="43144"/>
                    </a:lnTo>
                    <a:lnTo>
                      <a:pt x="53950" y="42918"/>
                    </a:lnTo>
                    <a:cubicBezTo>
                      <a:pt x="54033" y="42894"/>
                      <a:pt x="54093" y="42859"/>
                      <a:pt x="54164" y="42835"/>
                    </a:cubicBezTo>
                    <a:close/>
                    <a:moveTo>
                      <a:pt x="38686" y="41513"/>
                    </a:moveTo>
                    <a:cubicBezTo>
                      <a:pt x="38722" y="41882"/>
                      <a:pt x="38829" y="42251"/>
                      <a:pt x="38984" y="42597"/>
                    </a:cubicBezTo>
                    <a:cubicBezTo>
                      <a:pt x="39091" y="42811"/>
                      <a:pt x="39234" y="43144"/>
                      <a:pt x="39472" y="43228"/>
                    </a:cubicBezTo>
                    <a:cubicBezTo>
                      <a:pt x="39186" y="43311"/>
                      <a:pt x="38901" y="43383"/>
                      <a:pt x="38627" y="43442"/>
                    </a:cubicBezTo>
                    <a:cubicBezTo>
                      <a:pt x="38651" y="43383"/>
                      <a:pt x="38686" y="43323"/>
                      <a:pt x="38686" y="43228"/>
                    </a:cubicBezTo>
                    <a:cubicBezTo>
                      <a:pt x="38686" y="43109"/>
                      <a:pt x="38603" y="43013"/>
                      <a:pt x="38520" y="42966"/>
                    </a:cubicBezTo>
                    <a:lnTo>
                      <a:pt x="38508" y="42954"/>
                    </a:lnTo>
                    <a:cubicBezTo>
                      <a:pt x="38460" y="42930"/>
                      <a:pt x="38436" y="42894"/>
                      <a:pt x="38436" y="42811"/>
                    </a:cubicBezTo>
                    <a:cubicBezTo>
                      <a:pt x="38341" y="42668"/>
                      <a:pt x="38281" y="42502"/>
                      <a:pt x="38210" y="42335"/>
                    </a:cubicBezTo>
                    <a:cubicBezTo>
                      <a:pt x="38091" y="42085"/>
                      <a:pt x="37972" y="41835"/>
                      <a:pt x="37841" y="41585"/>
                    </a:cubicBezTo>
                    <a:cubicBezTo>
                      <a:pt x="38115" y="41585"/>
                      <a:pt x="38400" y="41549"/>
                      <a:pt x="38686" y="41513"/>
                    </a:cubicBezTo>
                    <a:close/>
                    <a:moveTo>
                      <a:pt x="37150" y="41692"/>
                    </a:moveTo>
                    <a:cubicBezTo>
                      <a:pt x="37269" y="42013"/>
                      <a:pt x="37388" y="42323"/>
                      <a:pt x="37508" y="42656"/>
                    </a:cubicBezTo>
                    <a:cubicBezTo>
                      <a:pt x="37603" y="42906"/>
                      <a:pt x="37662" y="43252"/>
                      <a:pt x="37841" y="43454"/>
                    </a:cubicBezTo>
                    <a:cubicBezTo>
                      <a:pt x="37900" y="43514"/>
                      <a:pt x="37972" y="43561"/>
                      <a:pt x="38055" y="43597"/>
                    </a:cubicBezTo>
                    <a:cubicBezTo>
                      <a:pt x="37865" y="43633"/>
                      <a:pt x="37686" y="43680"/>
                      <a:pt x="37496" y="43728"/>
                    </a:cubicBezTo>
                    <a:cubicBezTo>
                      <a:pt x="37579" y="43514"/>
                      <a:pt x="37519" y="43275"/>
                      <a:pt x="37257" y="43240"/>
                    </a:cubicBezTo>
                    <a:cubicBezTo>
                      <a:pt x="37150" y="43025"/>
                      <a:pt x="37103" y="42716"/>
                      <a:pt x="37043" y="42537"/>
                    </a:cubicBezTo>
                    <a:cubicBezTo>
                      <a:pt x="36960" y="42263"/>
                      <a:pt x="36865" y="42001"/>
                      <a:pt x="36781" y="41716"/>
                    </a:cubicBezTo>
                    <a:cubicBezTo>
                      <a:pt x="36900" y="41716"/>
                      <a:pt x="37031" y="41704"/>
                      <a:pt x="37150" y="41692"/>
                    </a:cubicBezTo>
                    <a:close/>
                    <a:moveTo>
                      <a:pt x="54251" y="40194"/>
                    </a:moveTo>
                    <a:cubicBezTo>
                      <a:pt x="54540" y="40194"/>
                      <a:pt x="54758" y="40253"/>
                      <a:pt x="54867" y="40394"/>
                    </a:cubicBezTo>
                    <a:cubicBezTo>
                      <a:pt x="54819" y="40525"/>
                      <a:pt x="54795" y="40680"/>
                      <a:pt x="54783" y="40835"/>
                    </a:cubicBezTo>
                    <a:cubicBezTo>
                      <a:pt x="54760" y="41097"/>
                      <a:pt x="54700" y="41394"/>
                      <a:pt x="54783" y="41632"/>
                    </a:cubicBezTo>
                    <a:cubicBezTo>
                      <a:pt x="54795" y="41668"/>
                      <a:pt x="54831" y="41716"/>
                      <a:pt x="54879" y="41728"/>
                    </a:cubicBezTo>
                    <a:cubicBezTo>
                      <a:pt x="54879" y="41763"/>
                      <a:pt x="54867" y="41775"/>
                      <a:pt x="54867" y="41811"/>
                    </a:cubicBezTo>
                    <a:lnTo>
                      <a:pt x="54867" y="41835"/>
                    </a:lnTo>
                    <a:cubicBezTo>
                      <a:pt x="54831" y="41847"/>
                      <a:pt x="54819" y="41882"/>
                      <a:pt x="54819" y="41906"/>
                    </a:cubicBezTo>
                    <a:cubicBezTo>
                      <a:pt x="53629" y="42263"/>
                      <a:pt x="52462" y="42621"/>
                      <a:pt x="51307" y="43002"/>
                    </a:cubicBezTo>
                    <a:cubicBezTo>
                      <a:pt x="51319" y="42966"/>
                      <a:pt x="51331" y="42942"/>
                      <a:pt x="51319" y="42894"/>
                    </a:cubicBezTo>
                    <a:cubicBezTo>
                      <a:pt x="51295" y="42740"/>
                      <a:pt x="51259" y="42621"/>
                      <a:pt x="51212" y="42478"/>
                    </a:cubicBezTo>
                    <a:cubicBezTo>
                      <a:pt x="51183" y="42388"/>
                      <a:pt x="51110" y="42349"/>
                      <a:pt x="51037" y="42349"/>
                    </a:cubicBezTo>
                    <a:cubicBezTo>
                      <a:pt x="50925" y="42349"/>
                      <a:pt x="50811" y="42441"/>
                      <a:pt x="50854" y="42585"/>
                    </a:cubicBezTo>
                    <a:cubicBezTo>
                      <a:pt x="50902" y="42740"/>
                      <a:pt x="50962" y="42859"/>
                      <a:pt x="51033" y="43013"/>
                    </a:cubicBezTo>
                    <a:cubicBezTo>
                      <a:pt x="51045" y="43037"/>
                      <a:pt x="51069" y="43037"/>
                      <a:pt x="51093" y="43061"/>
                    </a:cubicBezTo>
                    <a:cubicBezTo>
                      <a:pt x="50164" y="43359"/>
                      <a:pt x="49223" y="43668"/>
                      <a:pt x="48283" y="43978"/>
                    </a:cubicBezTo>
                    <a:cubicBezTo>
                      <a:pt x="48199" y="43716"/>
                      <a:pt x="48045" y="43454"/>
                      <a:pt x="47937" y="43192"/>
                    </a:cubicBezTo>
                    <a:cubicBezTo>
                      <a:pt x="47830" y="42894"/>
                      <a:pt x="47747" y="42597"/>
                      <a:pt x="47675" y="42299"/>
                    </a:cubicBezTo>
                    <a:lnTo>
                      <a:pt x="49188" y="41811"/>
                    </a:lnTo>
                    <a:cubicBezTo>
                      <a:pt x="49584" y="41672"/>
                      <a:pt x="52808" y="40194"/>
                      <a:pt x="54251" y="40194"/>
                    </a:cubicBezTo>
                    <a:close/>
                    <a:moveTo>
                      <a:pt x="36031" y="41811"/>
                    </a:moveTo>
                    <a:cubicBezTo>
                      <a:pt x="36138" y="42216"/>
                      <a:pt x="36257" y="42621"/>
                      <a:pt x="36365" y="43037"/>
                    </a:cubicBezTo>
                    <a:cubicBezTo>
                      <a:pt x="36436" y="43323"/>
                      <a:pt x="36484" y="43740"/>
                      <a:pt x="36734" y="43930"/>
                    </a:cubicBezTo>
                    <a:cubicBezTo>
                      <a:pt x="36543" y="43978"/>
                      <a:pt x="36353" y="44037"/>
                      <a:pt x="36138" y="44085"/>
                    </a:cubicBezTo>
                    <a:cubicBezTo>
                      <a:pt x="36150" y="44061"/>
                      <a:pt x="36186" y="44049"/>
                      <a:pt x="36198" y="44026"/>
                    </a:cubicBezTo>
                    <a:cubicBezTo>
                      <a:pt x="36412" y="43728"/>
                      <a:pt x="36210" y="43406"/>
                      <a:pt x="36114" y="43097"/>
                    </a:cubicBezTo>
                    <a:lnTo>
                      <a:pt x="35757" y="42025"/>
                    </a:lnTo>
                    <a:cubicBezTo>
                      <a:pt x="35722" y="41942"/>
                      <a:pt x="35662" y="41882"/>
                      <a:pt x="35603" y="41835"/>
                    </a:cubicBezTo>
                    <a:cubicBezTo>
                      <a:pt x="35757" y="41835"/>
                      <a:pt x="35888" y="41823"/>
                      <a:pt x="36031" y="41811"/>
                    </a:cubicBezTo>
                    <a:close/>
                    <a:moveTo>
                      <a:pt x="35222" y="41882"/>
                    </a:moveTo>
                    <a:lnTo>
                      <a:pt x="35222" y="41882"/>
                    </a:lnTo>
                    <a:cubicBezTo>
                      <a:pt x="35126" y="41954"/>
                      <a:pt x="35079" y="42061"/>
                      <a:pt x="35114" y="42204"/>
                    </a:cubicBezTo>
                    <a:cubicBezTo>
                      <a:pt x="35198" y="42561"/>
                      <a:pt x="35305" y="42942"/>
                      <a:pt x="35400" y="43299"/>
                    </a:cubicBezTo>
                    <a:cubicBezTo>
                      <a:pt x="35472" y="43609"/>
                      <a:pt x="35483" y="43978"/>
                      <a:pt x="35817" y="44109"/>
                    </a:cubicBezTo>
                    <a:cubicBezTo>
                      <a:pt x="35841" y="44133"/>
                      <a:pt x="35876" y="44133"/>
                      <a:pt x="35900" y="44145"/>
                    </a:cubicBezTo>
                    <a:cubicBezTo>
                      <a:pt x="35769" y="44168"/>
                      <a:pt x="35626" y="44216"/>
                      <a:pt x="35495" y="44252"/>
                    </a:cubicBezTo>
                    <a:cubicBezTo>
                      <a:pt x="35579" y="43918"/>
                      <a:pt x="35352" y="43597"/>
                      <a:pt x="35222" y="43275"/>
                    </a:cubicBezTo>
                    <a:cubicBezTo>
                      <a:pt x="35031" y="42871"/>
                      <a:pt x="34876" y="42478"/>
                      <a:pt x="34698" y="42073"/>
                    </a:cubicBezTo>
                    <a:cubicBezTo>
                      <a:pt x="34662" y="42013"/>
                      <a:pt x="34626" y="41966"/>
                      <a:pt x="34579" y="41942"/>
                    </a:cubicBezTo>
                    <a:cubicBezTo>
                      <a:pt x="34781" y="41918"/>
                      <a:pt x="35007" y="41894"/>
                      <a:pt x="35222" y="41882"/>
                    </a:cubicBezTo>
                    <a:close/>
                    <a:moveTo>
                      <a:pt x="47342" y="42406"/>
                    </a:moveTo>
                    <a:cubicBezTo>
                      <a:pt x="47402" y="42728"/>
                      <a:pt x="47485" y="43061"/>
                      <a:pt x="47580" y="43371"/>
                    </a:cubicBezTo>
                    <a:cubicBezTo>
                      <a:pt x="47664" y="43609"/>
                      <a:pt x="47735" y="43895"/>
                      <a:pt x="47866" y="44109"/>
                    </a:cubicBezTo>
                    <a:cubicBezTo>
                      <a:pt x="47735" y="44168"/>
                      <a:pt x="47580" y="44228"/>
                      <a:pt x="47437" y="44276"/>
                    </a:cubicBezTo>
                    <a:cubicBezTo>
                      <a:pt x="47342" y="43692"/>
                      <a:pt x="47092" y="43097"/>
                      <a:pt x="46866" y="42549"/>
                    </a:cubicBezTo>
                    <a:cubicBezTo>
                      <a:pt x="47033" y="42502"/>
                      <a:pt x="47199" y="42466"/>
                      <a:pt x="47342" y="42406"/>
                    </a:cubicBezTo>
                    <a:close/>
                    <a:moveTo>
                      <a:pt x="54772" y="42597"/>
                    </a:moveTo>
                    <a:cubicBezTo>
                      <a:pt x="54724" y="42680"/>
                      <a:pt x="54724" y="42799"/>
                      <a:pt x="54843" y="42859"/>
                    </a:cubicBezTo>
                    <a:lnTo>
                      <a:pt x="55117" y="43002"/>
                    </a:lnTo>
                    <a:cubicBezTo>
                      <a:pt x="55145" y="43013"/>
                      <a:pt x="55175" y="43019"/>
                      <a:pt x="55205" y="43019"/>
                    </a:cubicBezTo>
                    <a:cubicBezTo>
                      <a:pt x="55266" y="43019"/>
                      <a:pt x="55327" y="42998"/>
                      <a:pt x="55367" y="42966"/>
                    </a:cubicBezTo>
                    <a:lnTo>
                      <a:pt x="55379" y="42978"/>
                    </a:lnTo>
                    <a:cubicBezTo>
                      <a:pt x="56153" y="43502"/>
                      <a:pt x="57224" y="43609"/>
                      <a:pt x="58141" y="43764"/>
                    </a:cubicBezTo>
                    <a:cubicBezTo>
                      <a:pt x="58439" y="43823"/>
                      <a:pt x="58748" y="43883"/>
                      <a:pt x="59070" y="43930"/>
                    </a:cubicBezTo>
                    <a:cubicBezTo>
                      <a:pt x="59010" y="44002"/>
                      <a:pt x="58998" y="44109"/>
                      <a:pt x="59046" y="44192"/>
                    </a:cubicBezTo>
                    <a:lnTo>
                      <a:pt x="59058" y="44204"/>
                    </a:lnTo>
                    <a:cubicBezTo>
                      <a:pt x="58986" y="44168"/>
                      <a:pt x="58879" y="44145"/>
                      <a:pt x="58879" y="44145"/>
                    </a:cubicBezTo>
                    <a:cubicBezTo>
                      <a:pt x="58849" y="44134"/>
                      <a:pt x="58820" y="44130"/>
                      <a:pt x="58794" y="44130"/>
                    </a:cubicBezTo>
                    <a:cubicBezTo>
                      <a:pt x="58631" y="44130"/>
                      <a:pt x="58541" y="44301"/>
                      <a:pt x="58582" y="44454"/>
                    </a:cubicBezTo>
                    <a:lnTo>
                      <a:pt x="58510" y="44454"/>
                    </a:lnTo>
                    <a:cubicBezTo>
                      <a:pt x="58474" y="44442"/>
                      <a:pt x="58451" y="44407"/>
                      <a:pt x="58415" y="44395"/>
                    </a:cubicBezTo>
                    <a:cubicBezTo>
                      <a:pt x="58343" y="44347"/>
                      <a:pt x="58272" y="44323"/>
                      <a:pt x="58177" y="44276"/>
                    </a:cubicBezTo>
                    <a:cubicBezTo>
                      <a:pt x="58034" y="44204"/>
                      <a:pt x="57867" y="44109"/>
                      <a:pt x="57724" y="44037"/>
                    </a:cubicBezTo>
                    <a:cubicBezTo>
                      <a:pt x="57708" y="44029"/>
                      <a:pt x="57691" y="44025"/>
                      <a:pt x="57676" y="44025"/>
                    </a:cubicBezTo>
                    <a:cubicBezTo>
                      <a:pt x="57580" y="44025"/>
                      <a:pt x="57515" y="44165"/>
                      <a:pt x="57617" y="44216"/>
                    </a:cubicBezTo>
                    <a:cubicBezTo>
                      <a:pt x="57748" y="44287"/>
                      <a:pt x="57879" y="44371"/>
                      <a:pt x="57998" y="44442"/>
                    </a:cubicBezTo>
                    <a:cubicBezTo>
                      <a:pt x="57879" y="44442"/>
                      <a:pt x="57748" y="44442"/>
                      <a:pt x="57629" y="44454"/>
                    </a:cubicBezTo>
                    <a:cubicBezTo>
                      <a:pt x="57224" y="44252"/>
                      <a:pt x="56796" y="44073"/>
                      <a:pt x="56379" y="43871"/>
                    </a:cubicBezTo>
                    <a:cubicBezTo>
                      <a:pt x="55688" y="43549"/>
                      <a:pt x="55034" y="43180"/>
                      <a:pt x="54379" y="42775"/>
                    </a:cubicBezTo>
                    <a:cubicBezTo>
                      <a:pt x="54367" y="42775"/>
                      <a:pt x="54367" y="42775"/>
                      <a:pt x="54355" y="42763"/>
                    </a:cubicBezTo>
                    <a:cubicBezTo>
                      <a:pt x="54486" y="42704"/>
                      <a:pt x="54617" y="42656"/>
                      <a:pt x="54772" y="42597"/>
                    </a:cubicBezTo>
                    <a:close/>
                    <a:moveTo>
                      <a:pt x="56610" y="44517"/>
                    </a:moveTo>
                    <a:cubicBezTo>
                      <a:pt x="56611" y="44517"/>
                      <a:pt x="56611" y="44520"/>
                      <a:pt x="56605" y="44526"/>
                    </a:cubicBezTo>
                    <a:cubicBezTo>
                      <a:pt x="56605" y="44520"/>
                      <a:pt x="56608" y="44517"/>
                      <a:pt x="56610" y="44517"/>
                    </a:cubicBezTo>
                    <a:close/>
                    <a:moveTo>
                      <a:pt x="34233" y="41990"/>
                    </a:moveTo>
                    <a:lnTo>
                      <a:pt x="34233" y="41990"/>
                    </a:lnTo>
                    <a:cubicBezTo>
                      <a:pt x="34114" y="42061"/>
                      <a:pt x="34043" y="42192"/>
                      <a:pt x="34090" y="42347"/>
                    </a:cubicBezTo>
                    <a:cubicBezTo>
                      <a:pt x="34221" y="42763"/>
                      <a:pt x="34364" y="43180"/>
                      <a:pt x="34507" y="43597"/>
                    </a:cubicBezTo>
                    <a:cubicBezTo>
                      <a:pt x="34602" y="43895"/>
                      <a:pt x="34662" y="44228"/>
                      <a:pt x="34888" y="44442"/>
                    </a:cubicBezTo>
                    <a:cubicBezTo>
                      <a:pt x="34769" y="44466"/>
                      <a:pt x="34650" y="44514"/>
                      <a:pt x="34531" y="44549"/>
                    </a:cubicBezTo>
                    <a:cubicBezTo>
                      <a:pt x="34519" y="44514"/>
                      <a:pt x="34519" y="44466"/>
                      <a:pt x="34483" y="44430"/>
                    </a:cubicBezTo>
                    <a:cubicBezTo>
                      <a:pt x="34448" y="44287"/>
                      <a:pt x="34412" y="44156"/>
                      <a:pt x="34364" y="44026"/>
                    </a:cubicBezTo>
                    <a:cubicBezTo>
                      <a:pt x="34305" y="43835"/>
                      <a:pt x="34245" y="43621"/>
                      <a:pt x="34209" y="43430"/>
                    </a:cubicBezTo>
                    <a:cubicBezTo>
                      <a:pt x="34067" y="42966"/>
                      <a:pt x="33936" y="42490"/>
                      <a:pt x="33805" y="42025"/>
                    </a:cubicBezTo>
                    <a:cubicBezTo>
                      <a:pt x="33948" y="42013"/>
                      <a:pt x="34090" y="42001"/>
                      <a:pt x="34233" y="41990"/>
                    </a:cubicBezTo>
                    <a:close/>
                    <a:moveTo>
                      <a:pt x="53605" y="43073"/>
                    </a:moveTo>
                    <a:cubicBezTo>
                      <a:pt x="53629" y="43109"/>
                      <a:pt x="53640" y="43144"/>
                      <a:pt x="53688" y="43180"/>
                    </a:cubicBezTo>
                    <a:cubicBezTo>
                      <a:pt x="54141" y="43490"/>
                      <a:pt x="54605" y="43799"/>
                      <a:pt x="55081" y="44097"/>
                    </a:cubicBezTo>
                    <a:cubicBezTo>
                      <a:pt x="55343" y="44264"/>
                      <a:pt x="55569" y="44442"/>
                      <a:pt x="55843" y="44585"/>
                    </a:cubicBezTo>
                    <a:cubicBezTo>
                      <a:pt x="55724" y="44609"/>
                      <a:pt x="55617" y="44621"/>
                      <a:pt x="55498" y="44633"/>
                    </a:cubicBezTo>
                    <a:cubicBezTo>
                      <a:pt x="55545" y="44561"/>
                      <a:pt x="55545" y="44442"/>
                      <a:pt x="55462" y="44383"/>
                    </a:cubicBezTo>
                    <a:cubicBezTo>
                      <a:pt x="54783" y="43918"/>
                      <a:pt x="54010" y="43561"/>
                      <a:pt x="53271" y="43204"/>
                    </a:cubicBezTo>
                    <a:cubicBezTo>
                      <a:pt x="53390" y="43156"/>
                      <a:pt x="53486" y="43109"/>
                      <a:pt x="53605" y="43073"/>
                    </a:cubicBezTo>
                    <a:close/>
                    <a:moveTo>
                      <a:pt x="52902" y="43359"/>
                    </a:moveTo>
                    <a:cubicBezTo>
                      <a:pt x="53676" y="43811"/>
                      <a:pt x="54450" y="44311"/>
                      <a:pt x="55284" y="44668"/>
                    </a:cubicBezTo>
                    <a:lnTo>
                      <a:pt x="54926" y="44704"/>
                    </a:lnTo>
                    <a:cubicBezTo>
                      <a:pt x="54236" y="44192"/>
                      <a:pt x="53402" y="43835"/>
                      <a:pt x="52605" y="43478"/>
                    </a:cubicBezTo>
                    <a:cubicBezTo>
                      <a:pt x="52700" y="43430"/>
                      <a:pt x="52795" y="43394"/>
                      <a:pt x="52902" y="43359"/>
                    </a:cubicBezTo>
                    <a:close/>
                    <a:moveTo>
                      <a:pt x="33162" y="42073"/>
                    </a:moveTo>
                    <a:lnTo>
                      <a:pt x="33162" y="42192"/>
                    </a:lnTo>
                    <a:lnTo>
                      <a:pt x="33650" y="44109"/>
                    </a:lnTo>
                    <a:cubicBezTo>
                      <a:pt x="33709" y="44323"/>
                      <a:pt x="33745" y="44561"/>
                      <a:pt x="33817" y="44764"/>
                    </a:cubicBezTo>
                    <a:cubicBezTo>
                      <a:pt x="33745" y="44799"/>
                      <a:pt x="33638" y="44823"/>
                      <a:pt x="33531" y="44859"/>
                    </a:cubicBezTo>
                    <a:cubicBezTo>
                      <a:pt x="33495" y="44490"/>
                      <a:pt x="33352" y="44109"/>
                      <a:pt x="33245" y="43752"/>
                    </a:cubicBezTo>
                    <a:cubicBezTo>
                      <a:pt x="33090" y="43240"/>
                      <a:pt x="32936" y="42704"/>
                      <a:pt x="32769" y="42180"/>
                    </a:cubicBezTo>
                    <a:cubicBezTo>
                      <a:pt x="32757" y="42144"/>
                      <a:pt x="32745" y="42132"/>
                      <a:pt x="32733" y="42109"/>
                    </a:cubicBezTo>
                    <a:cubicBezTo>
                      <a:pt x="32876" y="42085"/>
                      <a:pt x="33031" y="42073"/>
                      <a:pt x="33162" y="42073"/>
                    </a:cubicBezTo>
                    <a:close/>
                    <a:moveTo>
                      <a:pt x="52045" y="43692"/>
                    </a:moveTo>
                    <a:cubicBezTo>
                      <a:pt x="52712" y="44085"/>
                      <a:pt x="53402" y="44514"/>
                      <a:pt x="54117" y="44823"/>
                    </a:cubicBezTo>
                    <a:cubicBezTo>
                      <a:pt x="53950" y="44859"/>
                      <a:pt x="53807" y="44883"/>
                      <a:pt x="53640" y="44918"/>
                    </a:cubicBezTo>
                    <a:cubicBezTo>
                      <a:pt x="52926" y="44561"/>
                      <a:pt x="52188" y="44252"/>
                      <a:pt x="51450" y="43930"/>
                    </a:cubicBezTo>
                    <a:cubicBezTo>
                      <a:pt x="51640" y="43859"/>
                      <a:pt x="51855" y="43787"/>
                      <a:pt x="52045" y="43692"/>
                    </a:cubicBezTo>
                    <a:close/>
                    <a:moveTo>
                      <a:pt x="46521" y="42656"/>
                    </a:moveTo>
                    <a:cubicBezTo>
                      <a:pt x="46675" y="43240"/>
                      <a:pt x="46818" y="43871"/>
                      <a:pt x="47104" y="44395"/>
                    </a:cubicBezTo>
                    <a:cubicBezTo>
                      <a:pt x="46925" y="44454"/>
                      <a:pt x="46782" y="44502"/>
                      <a:pt x="46628" y="44561"/>
                    </a:cubicBezTo>
                    <a:cubicBezTo>
                      <a:pt x="46568" y="44371"/>
                      <a:pt x="46485" y="44168"/>
                      <a:pt x="46425" y="43990"/>
                    </a:cubicBezTo>
                    <a:cubicBezTo>
                      <a:pt x="46306" y="43633"/>
                      <a:pt x="46151" y="43311"/>
                      <a:pt x="46009" y="42966"/>
                    </a:cubicBezTo>
                    <a:cubicBezTo>
                      <a:pt x="45984" y="42909"/>
                      <a:pt x="45941" y="42886"/>
                      <a:pt x="45895" y="42886"/>
                    </a:cubicBezTo>
                    <a:cubicBezTo>
                      <a:pt x="45806" y="42886"/>
                      <a:pt x="45707" y="42975"/>
                      <a:pt x="45723" y="43085"/>
                    </a:cubicBezTo>
                    <a:cubicBezTo>
                      <a:pt x="45806" y="43490"/>
                      <a:pt x="45901" y="43871"/>
                      <a:pt x="46020" y="44264"/>
                    </a:cubicBezTo>
                    <a:cubicBezTo>
                      <a:pt x="46068" y="44407"/>
                      <a:pt x="46092" y="44573"/>
                      <a:pt x="46140" y="44728"/>
                    </a:cubicBezTo>
                    <a:cubicBezTo>
                      <a:pt x="45890" y="44811"/>
                      <a:pt x="45628" y="44907"/>
                      <a:pt x="45389" y="44978"/>
                    </a:cubicBezTo>
                    <a:cubicBezTo>
                      <a:pt x="45294" y="44347"/>
                      <a:pt x="45008" y="43692"/>
                      <a:pt x="44770" y="43156"/>
                    </a:cubicBezTo>
                    <a:cubicBezTo>
                      <a:pt x="45366" y="43002"/>
                      <a:pt x="45949" y="42823"/>
                      <a:pt x="46521" y="42656"/>
                    </a:cubicBezTo>
                    <a:close/>
                    <a:moveTo>
                      <a:pt x="32586" y="45187"/>
                    </a:moveTo>
                    <a:cubicBezTo>
                      <a:pt x="32589" y="45187"/>
                      <a:pt x="32594" y="45188"/>
                      <a:pt x="32602" y="45192"/>
                    </a:cubicBezTo>
                    <a:cubicBezTo>
                      <a:pt x="32586" y="45192"/>
                      <a:pt x="32581" y="45187"/>
                      <a:pt x="32586" y="45187"/>
                    </a:cubicBezTo>
                    <a:close/>
                    <a:moveTo>
                      <a:pt x="32257" y="42323"/>
                    </a:moveTo>
                    <a:lnTo>
                      <a:pt x="32257" y="42359"/>
                    </a:lnTo>
                    <a:cubicBezTo>
                      <a:pt x="32388" y="42894"/>
                      <a:pt x="32507" y="43430"/>
                      <a:pt x="32638" y="43966"/>
                    </a:cubicBezTo>
                    <a:cubicBezTo>
                      <a:pt x="32733" y="44335"/>
                      <a:pt x="32793" y="44752"/>
                      <a:pt x="32971" y="45097"/>
                    </a:cubicBezTo>
                    <a:cubicBezTo>
                      <a:pt x="32840" y="45109"/>
                      <a:pt x="32721" y="45157"/>
                      <a:pt x="32602" y="45192"/>
                    </a:cubicBezTo>
                    <a:cubicBezTo>
                      <a:pt x="32578" y="45180"/>
                      <a:pt x="32566" y="45169"/>
                      <a:pt x="32555" y="45169"/>
                    </a:cubicBezTo>
                    <a:cubicBezTo>
                      <a:pt x="32543" y="45157"/>
                      <a:pt x="32507" y="45157"/>
                      <a:pt x="32495" y="45157"/>
                    </a:cubicBezTo>
                    <a:cubicBezTo>
                      <a:pt x="32495" y="45109"/>
                      <a:pt x="32483" y="45061"/>
                      <a:pt x="32447" y="45002"/>
                    </a:cubicBezTo>
                    <a:lnTo>
                      <a:pt x="32400" y="44823"/>
                    </a:lnTo>
                    <a:cubicBezTo>
                      <a:pt x="32364" y="44597"/>
                      <a:pt x="32316" y="44395"/>
                      <a:pt x="32281" y="44168"/>
                    </a:cubicBezTo>
                    <a:cubicBezTo>
                      <a:pt x="32209" y="43728"/>
                      <a:pt x="32138" y="43264"/>
                      <a:pt x="32090" y="42799"/>
                    </a:cubicBezTo>
                    <a:cubicBezTo>
                      <a:pt x="32090" y="42740"/>
                      <a:pt x="32043" y="42716"/>
                      <a:pt x="32007" y="42692"/>
                    </a:cubicBezTo>
                    <a:cubicBezTo>
                      <a:pt x="32150" y="42621"/>
                      <a:pt x="32245" y="42478"/>
                      <a:pt x="32245" y="42323"/>
                    </a:cubicBezTo>
                    <a:close/>
                    <a:moveTo>
                      <a:pt x="1348" y="45109"/>
                    </a:moveTo>
                    <a:cubicBezTo>
                      <a:pt x="1360" y="45109"/>
                      <a:pt x="1384" y="45109"/>
                      <a:pt x="1408" y="45121"/>
                    </a:cubicBezTo>
                    <a:cubicBezTo>
                      <a:pt x="1324" y="45157"/>
                      <a:pt x="1265" y="45192"/>
                      <a:pt x="1193" y="45228"/>
                    </a:cubicBezTo>
                    <a:cubicBezTo>
                      <a:pt x="1205" y="45180"/>
                      <a:pt x="1241" y="45157"/>
                      <a:pt x="1313" y="45121"/>
                    </a:cubicBezTo>
                    <a:cubicBezTo>
                      <a:pt x="1324" y="45121"/>
                      <a:pt x="1324" y="45109"/>
                      <a:pt x="1348" y="45109"/>
                    </a:cubicBezTo>
                    <a:close/>
                    <a:moveTo>
                      <a:pt x="8313" y="41823"/>
                    </a:moveTo>
                    <a:cubicBezTo>
                      <a:pt x="13546" y="42364"/>
                      <a:pt x="18920" y="42432"/>
                      <a:pt x="24234" y="42432"/>
                    </a:cubicBezTo>
                    <a:cubicBezTo>
                      <a:pt x="24881" y="42432"/>
                      <a:pt x="25528" y="42431"/>
                      <a:pt x="26173" y="42430"/>
                    </a:cubicBezTo>
                    <a:cubicBezTo>
                      <a:pt x="27911" y="42549"/>
                      <a:pt x="29649" y="42656"/>
                      <a:pt x="31364" y="42716"/>
                    </a:cubicBezTo>
                    <a:cubicBezTo>
                      <a:pt x="31328" y="42990"/>
                      <a:pt x="31328" y="43264"/>
                      <a:pt x="31316" y="43549"/>
                    </a:cubicBezTo>
                    <a:cubicBezTo>
                      <a:pt x="31316" y="43787"/>
                      <a:pt x="31292" y="44026"/>
                      <a:pt x="31316" y="44264"/>
                    </a:cubicBezTo>
                    <a:lnTo>
                      <a:pt x="31316" y="44347"/>
                    </a:lnTo>
                    <a:cubicBezTo>
                      <a:pt x="31388" y="44633"/>
                      <a:pt x="31435" y="44930"/>
                      <a:pt x="31435" y="45228"/>
                    </a:cubicBezTo>
                    <a:lnTo>
                      <a:pt x="31435" y="45335"/>
                    </a:lnTo>
                    <a:cubicBezTo>
                      <a:pt x="31352" y="45228"/>
                      <a:pt x="31257" y="45204"/>
                      <a:pt x="31138" y="45169"/>
                    </a:cubicBezTo>
                    <a:cubicBezTo>
                      <a:pt x="31078" y="45109"/>
                      <a:pt x="30995" y="45061"/>
                      <a:pt x="30888" y="45061"/>
                    </a:cubicBezTo>
                    <a:cubicBezTo>
                      <a:pt x="22696" y="44430"/>
                      <a:pt x="14409" y="44145"/>
                      <a:pt x="6206" y="43668"/>
                    </a:cubicBezTo>
                    <a:cubicBezTo>
                      <a:pt x="6266" y="43633"/>
                      <a:pt x="6313" y="43597"/>
                      <a:pt x="6349" y="43537"/>
                    </a:cubicBezTo>
                    <a:cubicBezTo>
                      <a:pt x="6385" y="43394"/>
                      <a:pt x="6385" y="43264"/>
                      <a:pt x="6373" y="43133"/>
                    </a:cubicBezTo>
                    <a:cubicBezTo>
                      <a:pt x="6432" y="43073"/>
                      <a:pt x="6492" y="43013"/>
                      <a:pt x="6551" y="42942"/>
                    </a:cubicBezTo>
                    <a:cubicBezTo>
                      <a:pt x="6679" y="42804"/>
                      <a:pt x="6563" y="42618"/>
                      <a:pt x="6411" y="42618"/>
                    </a:cubicBezTo>
                    <a:cubicBezTo>
                      <a:pt x="6380" y="42618"/>
                      <a:pt x="6346" y="42626"/>
                      <a:pt x="6313" y="42644"/>
                    </a:cubicBezTo>
                    <a:cubicBezTo>
                      <a:pt x="6289" y="42656"/>
                      <a:pt x="6254" y="42668"/>
                      <a:pt x="6206" y="42680"/>
                    </a:cubicBezTo>
                    <a:cubicBezTo>
                      <a:pt x="6182" y="42609"/>
                      <a:pt x="6135" y="42537"/>
                      <a:pt x="6111" y="42466"/>
                    </a:cubicBezTo>
                    <a:cubicBezTo>
                      <a:pt x="6051" y="42323"/>
                      <a:pt x="6004" y="42204"/>
                      <a:pt x="5944" y="42073"/>
                    </a:cubicBezTo>
                    <a:cubicBezTo>
                      <a:pt x="6730" y="41966"/>
                      <a:pt x="7516" y="41882"/>
                      <a:pt x="8313" y="41823"/>
                    </a:cubicBezTo>
                    <a:close/>
                    <a:moveTo>
                      <a:pt x="32019" y="44407"/>
                    </a:moveTo>
                    <a:cubicBezTo>
                      <a:pt x="32043" y="44692"/>
                      <a:pt x="32054" y="45085"/>
                      <a:pt x="32209" y="45347"/>
                    </a:cubicBezTo>
                    <a:cubicBezTo>
                      <a:pt x="32126" y="45383"/>
                      <a:pt x="32043" y="45419"/>
                      <a:pt x="31959" y="45454"/>
                    </a:cubicBezTo>
                    <a:cubicBezTo>
                      <a:pt x="31983" y="45228"/>
                      <a:pt x="31947" y="44966"/>
                      <a:pt x="31900" y="44728"/>
                    </a:cubicBezTo>
                    <a:cubicBezTo>
                      <a:pt x="31959" y="44621"/>
                      <a:pt x="32007" y="44514"/>
                      <a:pt x="32019" y="44407"/>
                    </a:cubicBezTo>
                    <a:close/>
                    <a:moveTo>
                      <a:pt x="9706" y="46538"/>
                    </a:moveTo>
                    <a:lnTo>
                      <a:pt x="9706" y="46538"/>
                    </a:lnTo>
                    <a:cubicBezTo>
                      <a:pt x="11028" y="46585"/>
                      <a:pt x="12362" y="46645"/>
                      <a:pt x="13683" y="46716"/>
                    </a:cubicBezTo>
                    <a:cubicBezTo>
                      <a:pt x="14814" y="46776"/>
                      <a:pt x="15945" y="46883"/>
                      <a:pt x="17076" y="47014"/>
                    </a:cubicBezTo>
                    <a:cubicBezTo>
                      <a:pt x="16207" y="46954"/>
                      <a:pt x="15350" y="46907"/>
                      <a:pt x="14469" y="46895"/>
                    </a:cubicBezTo>
                    <a:cubicBezTo>
                      <a:pt x="12814" y="46847"/>
                      <a:pt x="11242" y="46728"/>
                      <a:pt x="9706" y="46538"/>
                    </a:cubicBezTo>
                    <a:close/>
                    <a:moveTo>
                      <a:pt x="6885" y="44133"/>
                    </a:moveTo>
                    <a:cubicBezTo>
                      <a:pt x="13087" y="45285"/>
                      <a:pt x="19709" y="46027"/>
                      <a:pt x="26127" y="46027"/>
                    </a:cubicBezTo>
                    <a:cubicBezTo>
                      <a:pt x="27730" y="46027"/>
                      <a:pt x="29320" y="45980"/>
                      <a:pt x="30888" y="45883"/>
                    </a:cubicBezTo>
                    <a:cubicBezTo>
                      <a:pt x="31054" y="45871"/>
                      <a:pt x="31150" y="45788"/>
                      <a:pt x="31209" y="45692"/>
                    </a:cubicBezTo>
                    <a:cubicBezTo>
                      <a:pt x="31245" y="45692"/>
                      <a:pt x="31257" y="45704"/>
                      <a:pt x="31292" y="45704"/>
                    </a:cubicBezTo>
                    <a:cubicBezTo>
                      <a:pt x="31376" y="45704"/>
                      <a:pt x="31435" y="45657"/>
                      <a:pt x="31471" y="45597"/>
                    </a:cubicBezTo>
                    <a:cubicBezTo>
                      <a:pt x="31471" y="45621"/>
                      <a:pt x="31471" y="45645"/>
                      <a:pt x="31483" y="45657"/>
                    </a:cubicBezTo>
                    <a:cubicBezTo>
                      <a:pt x="31412" y="45692"/>
                      <a:pt x="31352" y="45716"/>
                      <a:pt x="31269" y="45752"/>
                    </a:cubicBezTo>
                    <a:cubicBezTo>
                      <a:pt x="31076" y="45848"/>
                      <a:pt x="31181" y="46145"/>
                      <a:pt x="31368" y="46145"/>
                    </a:cubicBezTo>
                    <a:cubicBezTo>
                      <a:pt x="31390" y="46145"/>
                      <a:pt x="31412" y="46142"/>
                      <a:pt x="31435" y="46133"/>
                    </a:cubicBezTo>
                    <a:cubicBezTo>
                      <a:pt x="32816" y="45704"/>
                      <a:pt x="34257" y="45347"/>
                      <a:pt x="35722" y="45002"/>
                    </a:cubicBezTo>
                    <a:lnTo>
                      <a:pt x="35722" y="45002"/>
                    </a:lnTo>
                    <a:cubicBezTo>
                      <a:pt x="33686" y="45752"/>
                      <a:pt x="31673" y="46585"/>
                      <a:pt x="29721" y="47562"/>
                    </a:cubicBezTo>
                    <a:cubicBezTo>
                      <a:pt x="29733" y="47502"/>
                      <a:pt x="29768" y="47443"/>
                      <a:pt x="29780" y="47383"/>
                    </a:cubicBezTo>
                    <a:cubicBezTo>
                      <a:pt x="29836" y="47210"/>
                      <a:pt x="29682" y="47073"/>
                      <a:pt x="29530" y="47073"/>
                    </a:cubicBezTo>
                    <a:cubicBezTo>
                      <a:pt x="29453" y="47073"/>
                      <a:pt x="29376" y="47108"/>
                      <a:pt x="29328" y="47193"/>
                    </a:cubicBezTo>
                    <a:cubicBezTo>
                      <a:pt x="28875" y="47978"/>
                      <a:pt x="27852" y="48074"/>
                      <a:pt x="27066" y="48490"/>
                    </a:cubicBezTo>
                    <a:cubicBezTo>
                      <a:pt x="26994" y="48455"/>
                      <a:pt x="26947" y="48443"/>
                      <a:pt x="26887" y="48431"/>
                    </a:cubicBezTo>
                    <a:cubicBezTo>
                      <a:pt x="26863" y="48276"/>
                      <a:pt x="26768" y="48193"/>
                      <a:pt x="26649" y="48157"/>
                    </a:cubicBezTo>
                    <a:cubicBezTo>
                      <a:pt x="26613" y="48145"/>
                      <a:pt x="26589" y="48133"/>
                      <a:pt x="26554" y="48133"/>
                    </a:cubicBezTo>
                    <a:cubicBezTo>
                      <a:pt x="24708" y="47847"/>
                      <a:pt x="22851" y="47585"/>
                      <a:pt x="21005" y="47371"/>
                    </a:cubicBezTo>
                    <a:cubicBezTo>
                      <a:pt x="17103" y="46323"/>
                      <a:pt x="12897" y="46226"/>
                      <a:pt x="8788" y="46226"/>
                    </a:cubicBezTo>
                    <a:cubicBezTo>
                      <a:pt x="8371" y="46226"/>
                      <a:pt x="7954" y="46227"/>
                      <a:pt x="7539" y="46228"/>
                    </a:cubicBezTo>
                    <a:cubicBezTo>
                      <a:pt x="5992" y="45954"/>
                      <a:pt x="4444" y="45597"/>
                      <a:pt x="2872" y="45169"/>
                    </a:cubicBezTo>
                    <a:cubicBezTo>
                      <a:pt x="3218" y="45061"/>
                      <a:pt x="3575" y="44966"/>
                      <a:pt x="3932" y="44871"/>
                    </a:cubicBezTo>
                    <a:cubicBezTo>
                      <a:pt x="4861" y="44645"/>
                      <a:pt x="5849" y="44609"/>
                      <a:pt x="6730" y="44252"/>
                    </a:cubicBezTo>
                    <a:cubicBezTo>
                      <a:pt x="6789" y="44216"/>
                      <a:pt x="6849" y="44168"/>
                      <a:pt x="6885" y="44133"/>
                    </a:cubicBezTo>
                    <a:close/>
                    <a:moveTo>
                      <a:pt x="24292" y="48490"/>
                    </a:moveTo>
                    <a:lnTo>
                      <a:pt x="24292" y="48490"/>
                    </a:lnTo>
                    <a:cubicBezTo>
                      <a:pt x="24518" y="48526"/>
                      <a:pt x="24744" y="48574"/>
                      <a:pt x="24982" y="48609"/>
                    </a:cubicBezTo>
                    <a:cubicBezTo>
                      <a:pt x="24804" y="48609"/>
                      <a:pt x="24625" y="48574"/>
                      <a:pt x="24458" y="48562"/>
                    </a:cubicBezTo>
                    <a:cubicBezTo>
                      <a:pt x="24399" y="48526"/>
                      <a:pt x="24351" y="48514"/>
                      <a:pt x="24292" y="48490"/>
                    </a:cubicBezTo>
                    <a:close/>
                    <a:moveTo>
                      <a:pt x="2182" y="45359"/>
                    </a:moveTo>
                    <a:cubicBezTo>
                      <a:pt x="3277" y="45704"/>
                      <a:pt x="4372" y="45990"/>
                      <a:pt x="5480" y="46216"/>
                    </a:cubicBezTo>
                    <a:cubicBezTo>
                      <a:pt x="4825" y="46216"/>
                      <a:pt x="4182" y="46216"/>
                      <a:pt x="3551" y="46192"/>
                    </a:cubicBezTo>
                    <a:cubicBezTo>
                      <a:pt x="3491" y="46192"/>
                      <a:pt x="3491" y="46300"/>
                      <a:pt x="3551" y="46300"/>
                    </a:cubicBezTo>
                    <a:cubicBezTo>
                      <a:pt x="4527" y="46347"/>
                      <a:pt x="5527" y="46371"/>
                      <a:pt x="6504" y="46407"/>
                    </a:cubicBezTo>
                    <a:cubicBezTo>
                      <a:pt x="11719" y="47359"/>
                      <a:pt x="16981" y="47407"/>
                      <a:pt x="22268" y="48145"/>
                    </a:cubicBezTo>
                    <a:cubicBezTo>
                      <a:pt x="22660" y="48312"/>
                      <a:pt x="23375" y="48633"/>
                      <a:pt x="24042" y="49038"/>
                    </a:cubicBezTo>
                    <a:cubicBezTo>
                      <a:pt x="17100" y="47776"/>
                      <a:pt x="9992" y="48157"/>
                      <a:pt x="3098" y="46395"/>
                    </a:cubicBezTo>
                    <a:cubicBezTo>
                      <a:pt x="3051" y="46252"/>
                      <a:pt x="3015" y="46121"/>
                      <a:pt x="2967" y="46014"/>
                    </a:cubicBezTo>
                    <a:cubicBezTo>
                      <a:pt x="2908" y="45895"/>
                      <a:pt x="2789" y="45800"/>
                      <a:pt x="2658" y="45752"/>
                    </a:cubicBezTo>
                    <a:cubicBezTo>
                      <a:pt x="2617" y="45671"/>
                      <a:pt x="2542" y="45616"/>
                      <a:pt x="2448" y="45616"/>
                    </a:cubicBezTo>
                    <a:cubicBezTo>
                      <a:pt x="2431" y="45616"/>
                      <a:pt x="2414" y="45617"/>
                      <a:pt x="2396" y="45621"/>
                    </a:cubicBezTo>
                    <a:cubicBezTo>
                      <a:pt x="2216" y="45666"/>
                      <a:pt x="2015" y="45725"/>
                      <a:pt x="1825" y="45725"/>
                    </a:cubicBezTo>
                    <a:cubicBezTo>
                      <a:pt x="1764" y="45725"/>
                      <a:pt x="1704" y="45719"/>
                      <a:pt x="1646" y="45704"/>
                    </a:cubicBezTo>
                    <a:cubicBezTo>
                      <a:pt x="1598" y="45692"/>
                      <a:pt x="1539" y="45657"/>
                      <a:pt x="1467" y="45597"/>
                    </a:cubicBezTo>
                    <a:cubicBezTo>
                      <a:pt x="1705" y="45514"/>
                      <a:pt x="1944" y="45442"/>
                      <a:pt x="2182" y="45359"/>
                    </a:cubicBezTo>
                    <a:close/>
                    <a:moveTo>
                      <a:pt x="24601" y="49419"/>
                    </a:moveTo>
                    <a:cubicBezTo>
                      <a:pt x="24625" y="49443"/>
                      <a:pt x="24649" y="49455"/>
                      <a:pt x="24661" y="49467"/>
                    </a:cubicBezTo>
                    <a:cubicBezTo>
                      <a:pt x="24637" y="49467"/>
                      <a:pt x="24625" y="49467"/>
                      <a:pt x="24589" y="49455"/>
                    </a:cubicBezTo>
                    <a:cubicBezTo>
                      <a:pt x="24589" y="49443"/>
                      <a:pt x="24601" y="49443"/>
                      <a:pt x="24601" y="49419"/>
                    </a:cubicBezTo>
                    <a:close/>
                    <a:moveTo>
                      <a:pt x="27697" y="49729"/>
                    </a:moveTo>
                    <a:cubicBezTo>
                      <a:pt x="27697" y="49741"/>
                      <a:pt x="27709" y="49752"/>
                      <a:pt x="27709" y="49764"/>
                    </a:cubicBezTo>
                    <a:cubicBezTo>
                      <a:pt x="27697" y="49752"/>
                      <a:pt x="27685" y="49741"/>
                      <a:pt x="27673" y="49741"/>
                    </a:cubicBezTo>
                    <a:cubicBezTo>
                      <a:pt x="27673" y="49729"/>
                      <a:pt x="27685" y="49729"/>
                      <a:pt x="27697" y="49729"/>
                    </a:cubicBezTo>
                    <a:close/>
                    <a:moveTo>
                      <a:pt x="25542" y="49229"/>
                    </a:moveTo>
                    <a:cubicBezTo>
                      <a:pt x="25613" y="49229"/>
                      <a:pt x="25697" y="49252"/>
                      <a:pt x="25756" y="49252"/>
                    </a:cubicBezTo>
                    <a:cubicBezTo>
                      <a:pt x="26089" y="49467"/>
                      <a:pt x="26423" y="49681"/>
                      <a:pt x="26768" y="49907"/>
                    </a:cubicBezTo>
                    <a:cubicBezTo>
                      <a:pt x="26994" y="50062"/>
                      <a:pt x="27256" y="50229"/>
                      <a:pt x="27506" y="50360"/>
                    </a:cubicBezTo>
                    <a:cubicBezTo>
                      <a:pt x="27435" y="50336"/>
                      <a:pt x="27375" y="50324"/>
                      <a:pt x="27316" y="50288"/>
                    </a:cubicBezTo>
                    <a:cubicBezTo>
                      <a:pt x="26887" y="50110"/>
                      <a:pt x="26447" y="49919"/>
                      <a:pt x="26030" y="49693"/>
                    </a:cubicBezTo>
                    <a:cubicBezTo>
                      <a:pt x="25994" y="49681"/>
                      <a:pt x="25958" y="49657"/>
                      <a:pt x="25911" y="49657"/>
                    </a:cubicBezTo>
                    <a:cubicBezTo>
                      <a:pt x="25816" y="49502"/>
                      <a:pt x="25697" y="49360"/>
                      <a:pt x="25542" y="49229"/>
                    </a:cubicBezTo>
                    <a:close/>
                    <a:moveTo>
                      <a:pt x="4003" y="47931"/>
                    </a:moveTo>
                    <a:cubicBezTo>
                      <a:pt x="11028" y="48681"/>
                      <a:pt x="18041" y="49705"/>
                      <a:pt x="25077" y="50145"/>
                    </a:cubicBezTo>
                    <a:lnTo>
                      <a:pt x="25101" y="50145"/>
                    </a:lnTo>
                    <a:cubicBezTo>
                      <a:pt x="25077" y="50252"/>
                      <a:pt x="25006" y="50383"/>
                      <a:pt x="24935" y="50514"/>
                    </a:cubicBezTo>
                    <a:cubicBezTo>
                      <a:pt x="24899" y="50503"/>
                      <a:pt x="24863" y="50479"/>
                      <a:pt x="24815" y="50479"/>
                    </a:cubicBezTo>
                    <a:cubicBezTo>
                      <a:pt x="17838" y="50157"/>
                      <a:pt x="10897" y="49026"/>
                      <a:pt x="4003" y="47931"/>
                    </a:cubicBezTo>
                    <a:close/>
                    <a:moveTo>
                      <a:pt x="26137" y="50360"/>
                    </a:moveTo>
                    <a:cubicBezTo>
                      <a:pt x="26423" y="50538"/>
                      <a:pt x="26697" y="50705"/>
                      <a:pt x="26982" y="50848"/>
                    </a:cubicBezTo>
                    <a:cubicBezTo>
                      <a:pt x="27185" y="50955"/>
                      <a:pt x="27387" y="51074"/>
                      <a:pt x="27613" y="51134"/>
                    </a:cubicBezTo>
                    <a:lnTo>
                      <a:pt x="27602" y="51145"/>
                    </a:lnTo>
                    <a:cubicBezTo>
                      <a:pt x="27423" y="51062"/>
                      <a:pt x="27221" y="51003"/>
                      <a:pt x="27042" y="50907"/>
                    </a:cubicBezTo>
                    <a:cubicBezTo>
                      <a:pt x="26744" y="50776"/>
                      <a:pt x="26435" y="50645"/>
                      <a:pt x="26137" y="50514"/>
                    </a:cubicBezTo>
                    <a:lnTo>
                      <a:pt x="26137" y="50360"/>
                    </a:lnTo>
                    <a:close/>
                    <a:moveTo>
                      <a:pt x="3206" y="46812"/>
                    </a:moveTo>
                    <a:lnTo>
                      <a:pt x="3206" y="46812"/>
                    </a:lnTo>
                    <a:cubicBezTo>
                      <a:pt x="4420" y="47193"/>
                      <a:pt x="5694" y="47538"/>
                      <a:pt x="7004" y="47847"/>
                    </a:cubicBezTo>
                    <a:cubicBezTo>
                      <a:pt x="5896" y="47764"/>
                      <a:pt x="4801" y="47669"/>
                      <a:pt x="3706" y="47562"/>
                    </a:cubicBezTo>
                    <a:cubicBezTo>
                      <a:pt x="3702" y="47561"/>
                      <a:pt x="3698" y="47561"/>
                      <a:pt x="3694" y="47561"/>
                    </a:cubicBezTo>
                    <a:cubicBezTo>
                      <a:pt x="3480" y="47561"/>
                      <a:pt x="3483" y="47884"/>
                      <a:pt x="3706" y="47907"/>
                    </a:cubicBezTo>
                    <a:cubicBezTo>
                      <a:pt x="3753" y="47907"/>
                      <a:pt x="3813" y="47919"/>
                      <a:pt x="3860" y="47919"/>
                    </a:cubicBezTo>
                    <a:cubicBezTo>
                      <a:pt x="3753" y="47943"/>
                      <a:pt x="3729" y="48074"/>
                      <a:pt x="3825" y="48097"/>
                    </a:cubicBezTo>
                    <a:cubicBezTo>
                      <a:pt x="10647" y="49633"/>
                      <a:pt x="17529" y="50360"/>
                      <a:pt x="24470" y="51098"/>
                    </a:cubicBezTo>
                    <a:cubicBezTo>
                      <a:pt x="24434" y="51169"/>
                      <a:pt x="24470" y="51253"/>
                      <a:pt x="24530" y="51300"/>
                    </a:cubicBezTo>
                    <a:cubicBezTo>
                      <a:pt x="24601" y="51372"/>
                      <a:pt x="24673" y="51395"/>
                      <a:pt x="24756" y="51407"/>
                    </a:cubicBezTo>
                    <a:cubicBezTo>
                      <a:pt x="24601" y="51467"/>
                      <a:pt x="24458" y="51526"/>
                      <a:pt x="24268" y="51574"/>
                    </a:cubicBezTo>
                    <a:cubicBezTo>
                      <a:pt x="24220" y="51586"/>
                      <a:pt x="24184" y="51598"/>
                      <a:pt x="24161" y="51634"/>
                    </a:cubicBezTo>
                    <a:cubicBezTo>
                      <a:pt x="24101" y="51610"/>
                      <a:pt x="24042" y="51610"/>
                      <a:pt x="23982" y="51598"/>
                    </a:cubicBezTo>
                    <a:cubicBezTo>
                      <a:pt x="23934" y="51538"/>
                      <a:pt x="23863" y="51515"/>
                      <a:pt x="23768" y="51515"/>
                    </a:cubicBezTo>
                    <a:cubicBezTo>
                      <a:pt x="23661" y="51515"/>
                      <a:pt x="23589" y="51526"/>
                      <a:pt x="23506" y="51550"/>
                    </a:cubicBezTo>
                    <a:cubicBezTo>
                      <a:pt x="23113" y="51532"/>
                      <a:pt x="22714" y="51529"/>
                      <a:pt x="22333" y="51529"/>
                    </a:cubicBezTo>
                    <a:cubicBezTo>
                      <a:pt x="22142" y="51529"/>
                      <a:pt x="21956" y="51530"/>
                      <a:pt x="21778" y="51530"/>
                    </a:cubicBezTo>
                    <a:cubicBezTo>
                      <a:pt x="21599" y="51530"/>
                      <a:pt x="21428" y="51529"/>
                      <a:pt x="21267" y="51526"/>
                    </a:cubicBezTo>
                    <a:cubicBezTo>
                      <a:pt x="21089" y="51526"/>
                      <a:pt x="20970" y="51634"/>
                      <a:pt x="20910" y="51765"/>
                    </a:cubicBezTo>
                    <a:cubicBezTo>
                      <a:pt x="20660" y="51729"/>
                      <a:pt x="20398" y="51717"/>
                      <a:pt x="20136" y="51717"/>
                    </a:cubicBezTo>
                    <a:lnTo>
                      <a:pt x="20124" y="51717"/>
                    </a:lnTo>
                    <a:cubicBezTo>
                      <a:pt x="20089" y="51705"/>
                      <a:pt x="20053" y="51705"/>
                      <a:pt x="20017" y="51693"/>
                    </a:cubicBezTo>
                    <a:cubicBezTo>
                      <a:pt x="19874" y="51657"/>
                      <a:pt x="19720" y="51574"/>
                      <a:pt x="19577" y="51574"/>
                    </a:cubicBezTo>
                    <a:cubicBezTo>
                      <a:pt x="19543" y="51569"/>
                      <a:pt x="19510" y="51566"/>
                      <a:pt x="19477" y="51566"/>
                    </a:cubicBezTo>
                    <a:cubicBezTo>
                      <a:pt x="19368" y="51566"/>
                      <a:pt x="19261" y="51592"/>
                      <a:pt x="19160" y="51610"/>
                    </a:cubicBezTo>
                    <a:cubicBezTo>
                      <a:pt x="19124" y="51550"/>
                      <a:pt x="19077" y="51526"/>
                      <a:pt x="19005" y="51503"/>
                    </a:cubicBezTo>
                    <a:cubicBezTo>
                      <a:pt x="14528" y="50764"/>
                      <a:pt x="10076" y="50217"/>
                      <a:pt x="5646" y="49383"/>
                    </a:cubicBezTo>
                    <a:cubicBezTo>
                      <a:pt x="5623" y="49360"/>
                      <a:pt x="5611" y="49348"/>
                      <a:pt x="5587" y="49336"/>
                    </a:cubicBezTo>
                    <a:cubicBezTo>
                      <a:pt x="4753" y="48967"/>
                      <a:pt x="3706" y="48871"/>
                      <a:pt x="2777" y="48740"/>
                    </a:cubicBezTo>
                    <a:cubicBezTo>
                      <a:pt x="2265" y="48633"/>
                      <a:pt x="1777" y="48538"/>
                      <a:pt x="1289" y="48431"/>
                    </a:cubicBezTo>
                    <a:lnTo>
                      <a:pt x="1289" y="48324"/>
                    </a:lnTo>
                    <a:cubicBezTo>
                      <a:pt x="1289" y="48276"/>
                      <a:pt x="1265" y="48228"/>
                      <a:pt x="1253" y="48205"/>
                    </a:cubicBezTo>
                    <a:cubicBezTo>
                      <a:pt x="1324" y="48145"/>
                      <a:pt x="1432" y="48097"/>
                      <a:pt x="1515" y="48086"/>
                    </a:cubicBezTo>
                    <a:cubicBezTo>
                      <a:pt x="1545" y="48082"/>
                      <a:pt x="1576" y="48080"/>
                      <a:pt x="1608" y="48080"/>
                    </a:cubicBezTo>
                    <a:cubicBezTo>
                      <a:pt x="1774" y="48080"/>
                      <a:pt x="1954" y="48127"/>
                      <a:pt x="2134" y="48157"/>
                    </a:cubicBezTo>
                    <a:cubicBezTo>
                      <a:pt x="2301" y="48193"/>
                      <a:pt x="2456" y="48240"/>
                      <a:pt x="2622" y="48252"/>
                    </a:cubicBezTo>
                    <a:cubicBezTo>
                      <a:pt x="2668" y="48283"/>
                      <a:pt x="2721" y="48298"/>
                      <a:pt x="2773" y="48298"/>
                    </a:cubicBezTo>
                    <a:cubicBezTo>
                      <a:pt x="2843" y="48298"/>
                      <a:pt x="2913" y="48271"/>
                      <a:pt x="2967" y="48217"/>
                    </a:cubicBezTo>
                    <a:cubicBezTo>
                      <a:pt x="3003" y="48205"/>
                      <a:pt x="3075" y="48193"/>
                      <a:pt x="3110" y="48157"/>
                    </a:cubicBezTo>
                    <a:cubicBezTo>
                      <a:pt x="3229" y="48097"/>
                      <a:pt x="3218" y="47943"/>
                      <a:pt x="3134" y="47859"/>
                    </a:cubicBezTo>
                    <a:cubicBezTo>
                      <a:pt x="3229" y="47538"/>
                      <a:pt x="3241" y="47169"/>
                      <a:pt x="3206" y="46812"/>
                    </a:cubicBezTo>
                    <a:close/>
                    <a:moveTo>
                      <a:pt x="25899" y="51467"/>
                    </a:moveTo>
                    <a:cubicBezTo>
                      <a:pt x="26101" y="51598"/>
                      <a:pt x="26328" y="51729"/>
                      <a:pt x="26542" y="51872"/>
                    </a:cubicBezTo>
                    <a:cubicBezTo>
                      <a:pt x="26720" y="51967"/>
                      <a:pt x="26899" y="52110"/>
                      <a:pt x="27078" y="52181"/>
                    </a:cubicBezTo>
                    <a:cubicBezTo>
                      <a:pt x="27090" y="52205"/>
                      <a:pt x="27113" y="52241"/>
                      <a:pt x="27149" y="52253"/>
                    </a:cubicBezTo>
                    <a:cubicBezTo>
                      <a:pt x="27137" y="52253"/>
                      <a:pt x="27090" y="52288"/>
                      <a:pt x="27042" y="52288"/>
                    </a:cubicBezTo>
                    <a:cubicBezTo>
                      <a:pt x="27030" y="52288"/>
                      <a:pt x="27006" y="52300"/>
                      <a:pt x="26982" y="52300"/>
                    </a:cubicBezTo>
                    <a:cubicBezTo>
                      <a:pt x="26804" y="52134"/>
                      <a:pt x="26554" y="52027"/>
                      <a:pt x="26316" y="51943"/>
                    </a:cubicBezTo>
                    <a:cubicBezTo>
                      <a:pt x="26101" y="51848"/>
                      <a:pt x="25887" y="51776"/>
                      <a:pt x="25661" y="51705"/>
                    </a:cubicBezTo>
                    <a:cubicBezTo>
                      <a:pt x="25744" y="51634"/>
                      <a:pt x="25827" y="51550"/>
                      <a:pt x="25899" y="51467"/>
                    </a:cubicBezTo>
                    <a:close/>
                    <a:moveTo>
                      <a:pt x="4563" y="53551"/>
                    </a:moveTo>
                    <a:lnTo>
                      <a:pt x="4563" y="53551"/>
                    </a:lnTo>
                    <a:cubicBezTo>
                      <a:pt x="4515" y="53670"/>
                      <a:pt x="4468" y="53777"/>
                      <a:pt x="4408" y="53896"/>
                    </a:cubicBezTo>
                    <a:lnTo>
                      <a:pt x="4408" y="53908"/>
                    </a:lnTo>
                    <a:cubicBezTo>
                      <a:pt x="4396" y="53908"/>
                      <a:pt x="4372" y="53896"/>
                      <a:pt x="4372" y="53896"/>
                    </a:cubicBezTo>
                    <a:cubicBezTo>
                      <a:pt x="4396" y="53860"/>
                      <a:pt x="4408" y="53848"/>
                      <a:pt x="4420" y="53812"/>
                    </a:cubicBezTo>
                    <a:cubicBezTo>
                      <a:pt x="4480" y="53729"/>
                      <a:pt x="4515" y="53634"/>
                      <a:pt x="4563" y="53551"/>
                    </a:cubicBezTo>
                    <a:close/>
                    <a:moveTo>
                      <a:pt x="22779" y="52550"/>
                    </a:moveTo>
                    <a:cubicBezTo>
                      <a:pt x="22863" y="52562"/>
                      <a:pt x="22970" y="52562"/>
                      <a:pt x="23077" y="52562"/>
                    </a:cubicBezTo>
                    <a:cubicBezTo>
                      <a:pt x="23208" y="52848"/>
                      <a:pt x="23315" y="53122"/>
                      <a:pt x="23411" y="53384"/>
                    </a:cubicBezTo>
                    <a:cubicBezTo>
                      <a:pt x="23399" y="53396"/>
                      <a:pt x="23399" y="53420"/>
                      <a:pt x="23399" y="53443"/>
                    </a:cubicBezTo>
                    <a:cubicBezTo>
                      <a:pt x="23446" y="53622"/>
                      <a:pt x="23494" y="53812"/>
                      <a:pt x="23530" y="53991"/>
                    </a:cubicBezTo>
                    <a:cubicBezTo>
                      <a:pt x="23315" y="53479"/>
                      <a:pt x="23041" y="52967"/>
                      <a:pt x="22779" y="52550"/>
                    </a:cubicBezTo>
                    <a:close/>
                    <a:moveTo>
                      <a:pt x="19458" y="52122"/>
                    </a:moveTo>
                    <a:cubicBezTo>
                      <a:pt x="19470" y="52122"/>
                      <a:pt x="19470" y="52122"/>
                      <a:pt x="19481" y="52134"/>
                    </a:cubicBezTo>
                    <a:cubicBezTo>
                      <a:pt x="19624" y="52169"/>
                      <a:pt x="19755" y="52146"/>
                      <a:pt x="19874" y="52181"/>
                    </a:cubicBezTo>
                    <a:cubicBezTo>
                      <a:pt x="20077" y="52217"/>
                      <a:pt x="20279" y="52324"/>
                      <a:pt x="20482" y="52419"/>
                    </a:cubicBezTo>
                    <a:cubicBezTo>
                      <a:pt x="20470" y="52443"/>
                      <a:pt x="20470" y="52491"/>
                      <a:pt x="20482" y="52550"/>
                    </a:cubicBezTo>
                    <a:cubicBezTo>
                      <a:pt x="20672" y="53098"/>
                      <a:pt x="20851" y="53634"/>
                      <a:pt x="21017" y="54170"/>
                    </a:cubicBezTo>
                    <a:cubicBezTo>
                      <a:pt x="20973" y="54131"/>
                      <a:pt x="20928" y="54114"/>
                      <a:pt x="20887" y="54114"/>
                    </a:cubicBezTo>
                    <a:cubicBezTo>
                      <a:pt x="20829" y="54114"/>
                      <a:pt x="20781" y="54149"/>
                      <a:pt x="20767" y="54205"/>
                    </a:cubicBezTo>
                    <a:cubicBezTo>
                      <a:pt x="20577" y="53372"/>
                      <a:pt x="20160" y="52634"/>
                      <a:pt x="19458" y="52122"/>
                    </a:cubicBezTo>
                    <a:close/>
                    <a:moveTo>
                      <a:pt x="4932" y="54146"/>
                    </a:moveTo>
                    <a:cubicBezTo>
                      <a:pt x="5099" y="54253"/>
                      <a:pt x="5265" y="54336"/>
                      <a:pt x="5432" y="54443"/>
                    </a:cubicBezTo>
                    <a:cubicBezTo>
                      <a:pt x="5349" y="54396"/>
                      <a:pt x="5253" y="54372"/>
                      <a:pt x="5158" y="54324"/>
                    </a:cubicBezTo>
                    <a:cubicBezTo>
                      <a:pt x="5063" y="54277"/>
                      <a:pt x="4968" y="54229"/>
                      <a:pt x="4896" y="54170"/>
                    </a:cubicBezTo>
                    <a:cubicBezTo>
                      <a:pt x="4920" y="54170"/>
                      <a:pt x="4932" y="54158"/>
                      <a:pt x="4932" y="54146"/>
                    </a:cubicBezTo>
                    <a:close/>
                    <a:moveTo>
                      <a:pt x="21184" y="54967"/>
                    </a:moveTo>
                    <a:cubicBezTo>
                      <a:pt x="21255" y="55289"/>
                      <a:pt x="21315" y="55634"/>
                      <a:pt x="21363" y="55967"/>
                    </a:cubicBezTo>
                    <a:cubicBezTo>
                      <a:pt x="21327" y="55944"/>
                      <a:pt x="21255" y="55908"/>
                      <a:pt x="21172" y="55908"/>
                    </a:cubicBezTo>
                    <a:cubicBezTo>
                      <a:pt x="21089" y="55908"/>
                      <a:pt x="21017" y="55956"/>
                      <a:pt x="20970" y="56015"/>
                    </a:cubicBezTo>
                    <a:cubicBezTo>
                      <a:pt x="20934" y="56003"/>
                      <a:pt x="20898" y="56003"/>
                      <a:pt x="20851" y="55991"/>
                    </a:cubicBezTo>
                    <a:cubicBezTo>
                      <a:pt x="20874" y="55801"/>
                      <a:pt x="20874" y="55610"/>
                      <a:pt x="20874" y="55420"/>
                    </a:cubicBezTo>
                    <a:cubicBezTo>
                      <a:pt x="21029" y="55301"/>
                      <a:pt x="21136" y="55146"/>
                      <a:pt x="21184" y="54967"/>
                    </a:cubicBezTo>
                    <a:close/>
                    <a:moveTo>
                      <a:pt x="4682" y="50002"/>
                    </a:moveTo>
                    <a:cubicBezTo>
                      <a:pt x="5301" y="50133"/>
                      <a:pt x="5908" y="50229"/>
                      <a:pt x="6527" y="50241"/>
                    </a:cubicBezTo>
                    <a:cubicBezTo>
                      <a:pt x="6587" y="50241"/>
                      <a:pt x="6611" y="50217"/>
                      <a:pt x="6647" y="50169"/>
                    </a:cubicBezTo>
                    <a:cubicBezTo>
                      <a:pt x="9623" y="50907"/>
                      <a:pt x="12683" y="51526"/>
                      <a:pt x="15719" y="51824"/>
                    </a:cubicBezTo>
                    <a:cubicBezTo>
                      <a:pt x="15612" y="51896"/>
                      <a:pt x="15612" y="52062"/>
                      <a:pt x="15767" y="52110"/>
                    </a:cubicBezTo>
                    <a:cubicBezTo>
                      <a:pt x="16922" y="52527"/>
                      <a:pt x="17993" y="53122"/>
                      <a:pt x="19148" y="53539"/>
                    </a:cubicBezTo>
                    <a:cubicBezTo>
                      <a:pt x="19164" y="53545"/>
                      <a:pt x="19180" y="53548"/>
                      <a:pt x="19194" y="53548"/>
                    </a:cubicBezTo>
                    <a:cubicBezTo>
                      <a:pt x="19305" y="53548"/>
                      <a:pt x="19349" y="53364"/>
                      <a:pt x="19243" y="53300"/>
                    </a:cubicBezTo>
                    <a:cubicBezTo>
                      <a:pt x="18315" y="52622"/>
                      <a:pt x="17124" y="52229"/>
                      <a:pt x="16029" y="51848"/>
                    </a:cubicBezTo>
                    <a:lnTo>
                      <a:pt x="16029" y="51848"/>
                    </a:lnTo>
                    <a:cubicBezTo>
                      <a:pt x="16981" y="51943"/>
                      <a:pt x="17957" y="52003"/>
                      <a:pt x="18886" y="52015"/>
                    </a:cubicBezTo>
                    <a:cubicBezTo>
                      <a:pt x="18886" y="52062"/>
                      <a:pt x="18886" y="52110"/>
                      <a:pt x="18934" y="52134"/>
                    </a:cubicBezTo>
                    <a:cubicBezTo>
                      <a:pt x="19862" y="52896"/>
                      <a:pt x="20279" y="53979"/>
                      <a:pt x="20339" y="55158"/>
                    </a:cubicBezTo>
                    <a:cubicBezTo>
                      <a:pt x="17029" y="53860"/>
                      <a:pt x="13874" y="52300"/>
                      <a:pt x="10480" y="51205"/>
                    </a:cubicBezTo>
                    <a:cubicBezTo>
                      <a:pt x="10470" y="51202"/>
                      <a:pt x="10460" y="51201"/>
                      <a:pt x="10450" y="51201"/>
                    </a:cubicBezTo>
                    <a:cubicBezTo>
                      <a:pt x="10336" y="51201"/>
                      <a:pt x="10266" y="51376"/>
                      <a:pt x="10397" y="51431"/>
                    </a:cubicBezTo>
                    <a:cubicBezTo>
                      <a:pt x="13624" y="52955"/>
                      <a:pt x="17029" y="53979"/>
                      <a:pt x="20351" y="55277"/>
                    </a:cubicBezTo>
                    <a:lnTo>
                      <a:pt x="20351" y="55872"/>
                    </a:lnTo>
                    <a:cubicBezTo>
                      <a:pt x="20220" y="55896"/>
                      <a:pt x="20136" y="56027"/>
                      <a:pt x="20136" y="56146"/>
                    </a:cubicBezTo>
                    <a:cubicBezTo>
                      <a:pt x="20124" y="56146"/>
                      <a:pt x="20124" y="56134"/>
                      <a:pt x="20112" y="56134"/>
                    </a:cubicBezTo>
                    <a:cubicBezTo>
                      <a:pt x="15255" y="53789"/>
                      <a:pt x="9897" y="51943"/>
                      <a:pt x="4813" y="50181"/>
                    </a:cubicBezTo>
                    <a:lnTo>
                      <a:pt x="4765" y="50181"/>
                    </a:lnTo>
                    <a:lnTo>
                      <a:pt x="4682" y="50002"/>
                    </a:lnTo>
                    <a:close/>
                    <a:moveTo>
                      <a:pt x="21446" y="56598"/>
                    </a:moveTo>
                    <a:cubicBezTo>
                      <a:pt x="21446" y="56670"/>
                      <a:pt x="21470" y="56753"/>
                      <a:pt x="21470" y="56837"/>
                    </a:cubicBezTo>
                    <a:cubicBezTo>
                      <a:pt x="21482" y="57146"/>
                      <a:pt x="21482" y="57527"/>
                      <a:pt x="21482" y="57896"/>
                    </a:cubicBezTo>
                    <a:cubicBezTo>
                      <a:pt x="21305" y="57720"/>
                      <a:pt x="21008" y="57648"/>
                      <a:pt x="20743" y="57648"/>
                    </a:cubicBezTo>
                    <a:cubicBezTo>
                      <a:pt x="20686" y="57648"/>
                      <a:pt x="20630" y="57652"/>
                      <a:pt x="20577" y="57658"/>
                    </a:cubicBezTo>
                    <a:cubicBezTo>
                      <a:pt x="20601" y="57551"/>
                      <a:pt x="20636" y="57444"/>
                      <a:pt x="20648" y="57349"/>
                    </a:cubicBezTo>
                    <a:cubicBezTo>
                      <a:pt x="20814" y="57448"/>
                      <a:pt x="20986" y="57536"/>
                      <a:pt x="21139" y="57536"/>
                    </a:cubicBezTo>
                    <a:cubicBezTo>
                      <a:pt x="21206" y="57536"/>
                      <a:pt x="21269" y="57519"/>
                      <a:pt x="21327" y="57480"/>
                    </a:cubicBezTo>
                    <a:cubicBezTo>
                      <a:pt x="21422" y="57396"/>
                      <a:pt x="21470" y="57313"/>
                      <a:pt x="21446" y="57194"/>
                    </a:cubicBezTo>
                    <a:cubicBezTo>
                      <a:pt x="21434" y="57099"/>
                      <a:pt x="21363" y="57051"/>
                      <a:pt x="21267" y="57015"/>
                    </a:cubicBezTo>
                    <a:cubicBezTo>
                      <a:pt x="21244" y="57003"/>
                      <a:pt x="21196" y="56979"/>
                      <a:pt x="21148" y="56968"/>
                    </a:cubicBezTo>
                    <a:cubicBezTo>
                      <a:pt x="21077" y="56944"/>
                      <a:pt x="21005" y="56932"/>
                      <a:pt x="20934" y="56896"/>
                    </a:cubicBezTo>
                    <a:cubicBezTo>
                      <a:pt x="20874" y="56884"/>
                      <a:pt x="20815" y="56849"/>
                      <a:pt x="20767" y="56837"/>
                    </a:cubicBezTo>
                    <a:cubicBezTo>
                      <a:pt x="20779" y="56765"/>
                      <a:pt x="20791" y="56670"/>
                      <a:pt x="20803" y="56598"/>
                    </a:cubicBezTo>
                    <a:cubicBezTo>
                      <a:pt x="20928" y="56658"/>
                      <a:pt x="21064" y="56702"/>
                      <a:pt x="21187" y="56702"/>
                    </a:cubicBezTo>
                    <a:cubicBezTo>
                      <a:pt x="21286" y="56702"/>
                      <a:pt x="21377" y="56673"/>
                      <a:pt x="21446" y="56598"/>
                    </a:cubicBezTo>
                    <a:close/>
                    <a:moveTo>
                      <a:pt x="15653" y="58483"/>
                    </a:moveTo>
                    <a:cubicBezTo>
                      <a:pt x="15626" y="58483"/>
                      <a:pt x="15608" y="58541"/>
                      <a:pt x="15648" y="58551"/>
                    </a:cubicBezTo>
                    <a:cubicBezTo>
                      <a:pt x="15804" y="58622"/>
                      <a:pt x="15956" y="58696"/>
                      <a:pt x="16104" y="58775"/>
                    </a:cubicBezTo>
                    <a:lnTo>
                      <a:pt x="16104" y="58775"/>
                    </a:lnTo>
                    <a:cubicBezTo>
                      <a:pt x="15958" y="58685"/>
                      <a:pt x="15814" y="58591"/>
                      <a:pt x="15671" y="58492"/>
                    </a:cubicBezTo>
                    <a:cubicBezTo>
                      <a:pt x="15665" y="58485"/>
                      <a:pt x="15659" y="58483"/>
                      <a:pt x="15653" y="58483"/>
                    </a:cubicBezTo>
                    <a:close/>
                    <a:moveTo>
                      <a:pt x="20589" y="58087"/>
                    </a:moveTo>
                    <a:cubicBezTo>
                      <a:pt x="20770" y="58278"/>
                      <a:pt x="21037" y="58454"/>
                      <a:pt x="21270" y="58454"/>
                    </a:cubicBezTo>
                    <a:cubicBezTo>
                      <a:pt x="21327" y="58454"/>
                      <a:pt x="21383" y="58444"/>
                      <a:pt x="21434" y="58420"/>
                    </a:cubicBezTo>
                    <a:lnTo>
                      <a:pt x="21434" y="58420"/>
                    </a:lnTo>
                    <a:cubicBezTo>
                      <a:pt x="21434" y="58515"/>
                      <a:pt x="21422" y="58658"/>
                      <a:pt x="21410" y="58777"/>
                    </a:cubicBezTo>
                    <a:cubicBezTo>
                      <a:pt x="21184" y="58515"/>
                      <a:pt x="20672" y="58444"/>
                      <a:pt x="20351" y="58373"/>
                    </a:cubicBezTo>
                    <a:cubicBezTo>
                      <a:pt x="20363" y="58337"/>
                      <a:pt x="20363" y="58313"/>
                      <a:pt x="20374" y="58277"/>
                    </a:cubicBezTo>
                    <a:cubicBezTo>
                      <a:pt x="20493" y="58277"/>
                      <a:pt x="20577" y="58206"/>
                      <a:pt x="20589" y="58087"/>
                    </a:cubicBezTo>
                    <a:close/>
                    <a:moveTo>
                      <a:pt x="4884" y="50538"/>
                    </a:moveTo>
                    <a:lnTo>
                      <a:pt x="4884" y="50538"/>
                    </a:lnTo>
                    <a:cubicBezTo>
                      <a:pt x="9873" y="52527"/>
                      <a:pt x="14874" y="54741"/>
                      <a:pt x="19934" y="56515"/>
                    </a:cubicBezTo>
                    <a:cubicBezTo>
                      <a:pt x="19950" y="56519"/>
                      <a:pt x="19966" y="56521"/>
                      <a:pt x="19981" y="56521"/>
                    </a:cubicBezTo>
                    <a:cubicBezTo>
                      <a:pt x="20100" y="56521"/>
                      <a:pt x="20184" y="56406"/>
                      <a:pt x="20184" y="56301"/>
                    </a:cubicBezTo>
                    <a:cubicBezTo>
                      <a:pt x="20196" y="56313"/>
                      <a:pt x="20220" y="56337"/>
                      <a:pt x="20243" y="56348"/>
                    </a:cubicBezTo>
                    <a:cubicBezTo>
                      <a:pt x="20255" y="56348"/>
                      <a:pt x="20279" y="56360"/>
                      <a:pt x="20291" y="56360"/>
                    </a:cubicBezTo>
                    <a:cubicBezTo>
                      <a:pt x="20279" y="56491"/>
                      <a:pt x="20255" y="56634"/>
                      <a:pt x="20232" y="56777"/>
                    </a:cubicBezTo>
                    <a:cubicBezTo>
                      <a:pt x="20172" y="56837"/>
                      <a:pt x="20160" y="56932"/>
                      <a:pt x="20184" y="57015"/>
                    </a:cubicBezTo>
                    <a:cubicBezTo>
                      <a:pt x="20160" y="57182"/>
                      <a:pt x="20112" y="57360"/>
                      <a:pt x="20065" y="57527"/>
                    </a:cubicBezTo>
                    <a:cubicBezTo>
                      <a:pt x="18446" y="56527"/>
                      <a:pt x="16374" y="55956"/>
                      <a:pt x="14588" y="55420"/>
                    </a:cubicBezTo>
                    <a:cubicBezTo>
                      <a:pt x="14583" y="55419"/>
                      <a:pt x="14579" y="55418"/>
                      <a:pt x="14575" y="55418"/>
                    </a:cubicBezTo>
                    <a:cubicBezTo>
                      <a:pt x="14527" y="55418"/>
                      <a:pt x="14520" y="55482"/>
                      <a:pt x="14564" y="55515"/>
                    </a:cubicBezTo>
                    <a:cubicBezTo>
                      <a:pt x="16422" y="56217"/>
                      <a:pt x="18088" y="57289"/>
                      <a:pt x="19898" y="58075"/>
                    </a:cubicBezTo>
                    <a:cubicBezTo>
                      <a:pt x="19827" y="58313"/>
                      <a:pt x="19743" y="58551"/>
                      <a:pt x="19636" y="58789"/>
                    </a:cubicBezTo>
                    <a:cubicBezTo>
                      <a:pt x="14755" y="56777"/>
                      <a:pt x="9992" y="54515"/>
                      <a:pt x="5158" y="52419"/>
                    </a:cubicBezTo>
                    <a:lnTo>
                      <a:pt x="5158" y="52205"/>
                    </a:lnTo>
                    <a:cubicBezTo>
                      <a:pt x="5158" y="51955"/>
                      <a:pt x="5123" y="51705"/>
                      <a:pt x="5099" y="51455"/>
                    </a:cubicBezTo>
                    <a:lnTo>
                      <a:pt x="5099" y="51455"/>
                    </a:lnTo>
                    <a:cubicBezTo>
                      <a:pt x="7397" y="52550"/>
                      <a:pt x="9718" y="53610"/>
                      <a:pt x="12135" y="54467"/>
                    </a:cubicBezTo>
                    <a:cubicBezTo>
                      <a:pt x="12148" y="54472"/>
                      <a:pt x="12161" y="54475"/>
                      <a:pt x="12172" y="54475"/>
                    </a:cubicBezTo>
                    <a:cubicBezTo>
                      <a:pt x="12268" y="54475"/>
                      <a:pt x="12314" y="54318"/>
                      <a:pt x="12219" y="54265"/>
                    </a:cubicBezTo>
                    <a:cubicBezTo>
                      <a:pt x="9897" y="53039"/>
                      <a:pt x="7480" y="52027"/>
                      <a:pt x="5039" y="51062"/>
                    </a:cubicBezTo>
                    <a:cubicBezTo>
                      <a:pt x="5003" y="50884"/>
                      <a:pt x="4944" y="50705"/>
                      <a:pt x="4884" y="50538"/>
                    </a:cubicBezTo>
                    <a:close/>
                    <a:moveTo>
                      <a:pt x="16104" y="58775"/>
                    </a:moveTo>
                    <a:lnTo>
                      <a:pt x="16104" y="58775"/>
                    </a:lnTo>
                    <a:cubicBezTo>
                      <a:pt x="16288" y="58887"/>
                      <a:pt x="16477" y="58993"/>
                      <a:pt x="16671" y="59096"/>
                    </a:cubicBezTo>
                    <a:lnTo>
                      <a:pt x="16671" y="59096"/>
                    </a:lnTo>
                    <a:cubicBezTo>
                      <a:pt x="16486" y="58984"/>
                      <a:pt x="16298" y="58877"/>
                      <a:pt x="16104" y="58775"/>
                    </a:cubicBezTo>
                    <a:close/>
                    <a:moveTo>
                      <a:pt x="20220" y="58777"/>
                    </a:moveTo>
                    <a:cubicBezTo>
                      <a:pt x="20484" y="58950"/>
                      <a:pt x="20845" y="59245"/>
                      <a:pt x="21167" y="59245"/>
                    </a:cubicBezTo>
                    <a:cubicBezTo>
                      <a:pt x="21222" y="59245"/>
                      <a:pt x="21275" y="59237"/>
                      <a:pt x="21327" y="59218"/>
                    </a:cubicBezTo>
                    <a:lnTo>
                      <a:pt x="21327" y="59218"/>
                    </a:lnTo>
                    <a:cubicBezTo>
                      <a:pt x="21315" y="59313"/>
                      <a:pt x="21303" y="59396"/>
                      <a:pt x="21267" y="59480"/>
                    </a:cubicBezTo>
                    <a:cubicBezTo>
                      <a:pt x="21136" y="59396"/>
                      <a:pt x="20970" y="59337"/>
                      <a:pt x="20827" y="59277"/>
                    </a:cubicBezTo>
                    <a:cubicBezTo>
                      <a:pt x="20589" y="59182"/>
                      <a:pt x="20363" y="59087"/>
                      <a:pt x="20124" y="58992"/>
                    </a:cubicBezTo>
                    <a:lnTo>
                      <a:pt x="20220" y="58777"/>
                    </a:lnTo>
                    <a:close/>
                    <a:moveTo>
                      <a:pt x="11838" y="58194"/>
                    </a:moveTo>
                    <a:lnTo>
                      <a:pt x="11838" y="58194"/>
                    </a:lnTo>
                    <a:cubicBezTo>
                      <a:pt x="12159" y="58325"/>
                      <a:pt x="12504" y="58456"/>
                      <a:pt x="12838" y="58575"/>
                    </a:cubicBezTo>
                    <a:cubicBezTo>
                      <a:pt x="12873" y="58611"/>
                      <a:pt x="12921" y="58623"/>
                      <a:pt x="12969" y="58658"/>
                    </a:cubicBezTo>
                    <a:cubicBezTo>
                      <a:pt x="12933" y="58658"/>
                      <a:pt x="12921" y="58694"/>
                      <a:pt x="12969" y="58718"/>
                    </a:cubicBezTo>
                    <a:cubicBezTo>
                      <a:pt x="13159" y="58789"/>
                      <a:pt x="13338" y="58861"/>
                      <a:pt x="13516" y="58932"/>
                    </a:cubicBezTo>
                    <a:cubicBezTo>
                      <a:pt x="13979" y="59173"/>
                      <a:pt x="14426" y="59406"/>
                      <a:pt x="14877" y="59638"/>
                    </a:cubicBezTo>
                    <a:lnTo>
                      <a:pt x="14877" y="59638"/>
                    </a:lnTo>
                    <a:cubicBezTo>
                      <a:pt x="13858" y="59146"/>
                      <a:pt x="12859" y="58664"/>
                      <a:pt x="11838" y="58194"/>
                    </a:cubicBezTo>
                    <a:close/>
                    <a:moveTo>
                      <a:pt x="15166" y="59786"/>
                    </a:moveTo>
                    <a:cubicBezTo>
                      <a:pt x="15176" y="59791"/>
                      <a:pt x="15185" y="59796"/>
                      <a:pt x="15195" y="59801"/>
                    </a:cubicBezTo>
                    <a:cubicBezTo>
                      <a:pt x="15185" y="59796"/>
                      <a:pt x="15175" y="59791"/>
                      <a:pt x="15166" y="59786"/>
                    </a:cubicBezTo>
                    <a:close/>
                    <a:moveTo>
                      <a:pt x="7456" y="56229"/>
                    </a:moveTo>
                    <a:cubicBezTo>
                      <a:pt x="7837" y="56396"/>
                      <a:pt x="8194" y="56551"/>
                      <a:pt x="8563" y="56718"/>
                    </a:cubicBezTo>
                    <a:cubicBezTo>
                      <a:pt x="9290" y="57075"/>
                      <a:pt x="10016" y="57432"/>
                      <a:pt x="10766" y="57741"/>
                    </a:cubicBezTo>
                    <a:cubicBezTo>
                      <a:pt x="10659" y="57789"/>
                      <a:pt x="10611" y="57956"/>
                      <a:pt x="10730" y="58015"/>
                    </a:cubicBezTo>
                    <a:cubicBezTo>
                      <a:pt x="11981" y="58634"/>
                      <a:pt x="13243" y="59265"/>
                      <a:pt x="14493" y="59885"/>
                    </a:cubicBezTo>
                    <a:cubicBezTo>
                      <a:pt x="13088" y="59254"/>
                      <a:pt x="11766" y="58539"/>
                      <a:pt x="10838" y="58087"/>
                    </a:cubicBezTo>
                    <a:cubicBezTo>
                      <a:pt x="9683" y="57527"/>
                      <a:pt x="8563" y="56884"/>
                      <a:pt x="7456" y="56229"/>
                    </a:cubicBezTo>
                    <a:close/>
                    <a:moveTo>
                      <a:pt x="5158" y="52729"/>
                    </a:moveTo>
                    <a:cubicBezTo>
                      <a:pt x="9897" y="54932"/>
                      <a:pt x="14719" y="56944"/>
                      <a:pt x="19446" y="59218"/>
                    </a:cubicBezTo>
                    <a:cubicBezTo>
                      <a:pt x="19458" y="59254"/>
                      <a:pt x="19458" y="59254"/>
                      <a:pt x="19446" y="59254"/>
                    </a:cubicBezTo>
                    <a:cubicBezTo>
                      <a:pt x="19403" y="59235"/>
                      <a:pt x="19361" y="59226"/>
                      <a:pt x="19321" y="59226"/>
                    </a:cubicBezTo>
                    <a:cubicBezTo>
                      <a:pt x="19062" y="59226"/>
                      <a:pt x="18893" y="59582"/>
                      <a:pt x="19172" y="59706"/>
                    </a:cubicBezTo>
                    <a:cubicBezTo>
                      <a:pt x="19184" y="59706"/>
                      <a:pt x="19208" y="59730"/>
                      <a:pt x="19220" y="59730"/>
                    </a:cubicBezTo>
                    <a:cubicBezTo>
                      <a:pt x="19184" y="59766"/>
                      <a:pt x="19172" y="59813"/>
                      <a:pt x="19148" y="59861"/>
                    </a:cubicBezTo>
                    <a:lnTo>
                      <a:pt x="19124" y="59861"/>
                    </a:lnTo>
                    <a:cubicBezTo>
                      <a:pt x="19091" y="59842"/>
                      <a:pt x="19058" y="59834"/>
                      <a:pt x="19027" y="59834"/>
                    </a:cubicBezTo>
                    <a:cubicBezTo>
                      <a:pt x="18881" y="59834"/>
                      <a:pt x="18776" y="60019"/>
                      <a:pt x="18874" y="60147"/>
                    </a:cubicBezTo>
                    <a:cubicBezTo>
                      <a:pt x="18648" y="60039"/>
                      <a:pt x="18422" y="59932"/>
                      <a:pt x="18184" y="59825"/>
                    </a:cubicBezTo>
                    <a:cubicBezTo>
                      <a:pt x="18173" y="59794"/>
                      <a:pt x="18154" y="59763"/>
                      <a:pt x="18110" y="59763"/>
                    </a:cubicBezTo>
                    <a:cubicBezTo>
                      <a:pt x="18104" y="59763"/>
                      <a:pt x="18096" y="59764"/>
                      <a:pt x="18088" y="59766"/>
                    </a:cubicBezTo>
                    <a:lnTo>
                      <a:pt x="18041" y="59766"/>
                    </a:lnTo>
                    <a:cubicBezTo>
                      <a:pt x="17707" y="59623"/>
                      <a:pt x="17398" y="59456"/>
                      <a:pt x="17076" y="59313"/>
                    </a:cubicBezTo>
                    <a:cubicBezTo>
                      <a:pt x="16981" y="59265"/>
                      <a:pt x="16898" y="59206"/>
                      <a:pt x="16791" y="59158"/>
                    </a:cubicBezTo>
                    <a:cubicBezTo>
                      <a:pt x="16750" y="59138"/>
                      <a:pt x="16711" y="59117"/>
                      <a:pt x="16671" y="59096"/>
                    </a:cubicBezTo>
                    <a:lnTo>
                      <a:pt x="16671" y="59096"/>
                    </a:lnTo>
                    <a:cubicBezTo>
                      <a:pt x="16679" y="59101"/>
                      <a:pt x="16687" y="59106"/>
                      <a:pt x="16695" y="59111"/>
                    </a:cubicBezTo>
                    <a:cubicBezTo>
                      <a:pt x="15660" y="58623"/>
                      <a:pt x="14481" y="58325"/>
                      <a:pt x="13350" y="58099"/>
                    </a:cubicBezTo>
                    <a:cubicBezTo>
                      <a:pt x="12457" y="57694"/>
                      <a:pt x="11576" y="57313"/>
                      <a:pt x="10683" y="56908"/>
                    </a:cubicBezTo>
                    <a:cubicBezTo>
                      <a:pt x="8802" y="55896"/>
                      <a:pt x="6908" y="54908"/>
                      <a:pt x="4992" y="53955"/>
                    </a:cubicBezTo>
                    <a:cubicBezTo>
                      <a:pt x="5063" y="53753"/>
                      <a:pt x="5111" y="53515"/>
                      <a:pt x="5123" y="53277"/>
                    </a:cubicBezTo>
                    <a:cubicBezTo>
                      <a:pt x="6373" y="54277"/>
                      <a:pt x="7742" y="55086"/>
                      <a:pt x="9290" y="55539"/>
                    </a:cubicBezTo>
                    <a:cubicBezTo>
                      <a:pt x="9303" y="55544"/>
                      <a:pt x="9316" y="55546"/>
                      <a:pt x="9329" y="55546"/>
                    </a:cubicBezTo>
                    <a:cubicBezTo>
                      <a:pt x="9438" y="55546"/>
                      <a:pt x="9504" y="55375"/>
                      <a:pt x="9397" y="55301"/>
                    </a:cubicBezTo>
                    <a:cubicBezTo>
                      <a:pt x="7920" y="54610"/>
                      <a:pt x="6492" y="53860"/>
                      <a:pt x="5158" y="52955"/>
                    </a:cubicBezTo>
                    <a:lnTo>
                      <a:pt x="5158" y="52729"/>
                    </a:lnTo>
                    <a:close/>
                    <a:moveTo>
                      <a:pt x="15171" y="58908"/>
                    </a:moveTo>
                    <a:lnTo>
                      <a:pt x="15171" y="58908"/>
                    </a:lnTo>
                    <a:cubicBezTo>
                      <a:pt x="15850" y="59170"/>
                      <a:pt x="16541" y="59456"/>
                      <a:pt x="17243" y="59730"/>
                    </a:cubicBezTo>
                    <a:cubicBezTo>
                      <a:pt x="17264" y="59736"/>
                      <a:pt x="17284" y="59738"/>
                      <a:pt x="17301" y="59738"/>
                    </a:cubicBezTo>
                    <a:cubicBezTo>
                      <a:pt x="17395" y="59738"/>
                      <a:pt x="17445" y="59665"/>
                      <a:pt x="17445" y="59575"/>
                    </a:cubicBezTo>
                    <a:lnTo>
                      <a:pt x="17850" y="59837"/>
                    </a:lnTo>
                    <a:cubicBezTo>
                      <a:pt x="17838" y="59897"/>
                      <a:pt x="17862" y="59992"/>
                      <a:pt x="17957" y="59992"/>
                    </a:cubicBezTo>
                    <a:lnTo>
                      <a:pt x="18077" y="59992"/>
                    </a:lnTo>
                    <a:cubicBezTo>
                      <a:pt x="18291" y="60158"/>
                      <a:pt x="18529" y="60301"/>
                      <a:pt x="18755" y="60456"/>
                    </a:cubicBezTo>
                    <a:cubicBezTo>
                      <a:pt x="18755" y="60456"/>
                      <a:pt x="18755" y="60468"/>
                      <a:pt x="18743" y="60468"/>
                    </a:cubicBezTo>
                    <a:cubicBezTo>
                      <a:pt x="18731" y="60468"/>
                      <a:pt x="18708" y="60468"/>
                      <a:pt x="18696" y="60480"/>
                    </a:cubicBezTo>
                    <a:cubicBezTo>
                      <a:pt x="17517" y="59968"/>
                      <a:pt x="16350" y="59432"/>
                      <a:pt x="15171" y="58908"/>
                    </a:cubicBezTo>
                    <a:close/>
                    <a:moveTo>
                      <a:pt x="19958" y="59361"/>
                    </a:moveTo>
                    <a:cubicBezTo>
                      <a:pt x="20184" y="59480"/>
                      <a:pt x="20410" y="59623"/>
                      <a:pt x="20636" y="59742"/>
                    </a:cubicBezTo>
                    <a:cubicBezTo>
                      <a:pt x="20791" y="59825"/>
                      <a:pt x="20958" y="59932"/>
                      <a:pt x="21136" y="59956"/>
                    </a:cubicBezTo>
                    <a:cubicBezTo>
                      <a:pt x="21017" y="60278"/>
                      <a:pt x="20874" y="60563"/>
                      <a:pt x="20672" y="60813"/>
                    </a:cubicBezTo>
                    <a:cubicBezTo>
                      <a:pt x="20660" y="60778"/>
                      <a:pt x="20660" y="60754"/>
                      <a:pt x="20636" y="60718"/>
                    </a:cubicBezTo>
                    <a:cubicBezTo>
                      <a:pt x="20458" y="60516"/>
                      <a:pt x="20172" y="60408"/>
                      <a:pt x="19934" y="60289"/>
                    </a:cubicBezTo>
                    <a:cubicBezTo>
                      <a:pt x="19815" y="60230"/>
                      <a:pt x="19708" y="60170"/>
                      <a:pt x="19589" y="60111"/>
                    </a:cubicBezTo>
                    <a:cubicBezTo>
                      <a:pt x="19624" y="60063"/>
                      <a:pt x="19636" y="60004"/>
                      <a:pt x="19660" y="59968"/>
                    </a:cubicBezTo>
                    <a:cubicBezTo>
                      <a:pt x="19803" y="60027"/>
                      <a:pt x="19934" y="60099"/>
                      <a:pt x="20065" y="60158"/>
                    </a:cubicBezTo>
                    <a:cubicBezTo>
                      <a:pt x="20266" y="60254"/>
                      <a:pt x="20451" y="60373"/>
                      <a:pt x="20664" y="60373"/>
                    </a:cubicBezTo>
                    <a:cubicBezTo>
                      <a:pt x="20716" y="60373"/>
                      <a:pt x="20770" y="60365"/>
                      <a:pt x="20827" y="60349"/>
                    </a:cubicBezTo>
                    <a:cubicBezTo>
                      <a:pt x="20958" y="60313"/>
                      <a:pt x="21005" y="60170"/>
                      <a:pt x="20946" y="60051"/>
                    </a:cubicBezTo>
                    <a:cubicBezTo>
                      <a:pt x="20827" y="59801"/>
                      <a:pt x="20541" y="59742"/>
                      <a:pt x="20303" y="59623"/>
                    </a:cubicBezTo>
                    <a:cubicBezTo>
                      <a:pt x="20172" y="59563"/>
                      <a:pt x="20053" y="59504"/>
                      <a:pt x="19922" y="59456"/>
                    </a:cubicBezTo>
                    <a:lnTo>
                      <a:pt x="19958" y="59361"/>
                    </a:lnTo>
                    <a:close/>
                    <a:moveTo>
                      <a:pt x="44425" y="43216"/>
                    </a:moveTo>
                    <a:lnTo>
                      <a:pt x="44425" y="43252"/>
                    </a:lnTo>
                    <a:cubicBezTo>
                      <a:pt x="44592" y="43621"/>
                      <a:pt x="44735" y="44014"/>
                      <a:pt x="44842" y="44407"/>
                    </a:cubicBezTo>
                    <a:cubicBezTo>
                      <a:pt x="44901" y="44633"/>
                      <a:pt x="44949" y="44859"/>
                      <a:pt x="44997" y="45085"/>
                    </a:cubicBezTo>
                    <a:cubicBezTo>
                      <a:pt x="42341" y="46014"/>
                      <a:pt x="39710" y="47014"/>
                      <a:pt x="37091" y="48014"/>
                    </a:cubicBezTo>
                    <a:cubicBezTo>
                      <a:pt x="37055" y="47907"/>
                      <a:pt x="37031" y="47824"/>
                      <a:pt x="36996" y="47716"/>
                    </a:cubicBezTo>
                    <a:cubicBezTo>
                      <a:pt x="36982" y="47665"/>
                      <a:pt x="36938" y="47643"/>
                      <a:pt x="36895" y="47643"/>
                    </a:cubicBezTo>
                    <a:cubicBezTo>
                      <a:pt x="36826" y="47643"/>
                      <a:pt x="36757" y="47696"/>
                      <a:pt x="36793" y="47776"/>
                    </a:cubicBezTo>
                    <a:cubicBezTo>
                      <a:pt x="36841" y="47883"/>
                      <a:pt x="36865" y="47978"/>
                      <a:pt x="36912" y="48086"/>
                    </a:cubicBezTo>
                    <a:cubicBezTo>
                      <a:pt x="36781" y="48133"/>
                      <a:pt x="36662" y="48181"/>
                      <a:pt x="36543" y="48240"/>
                    </a:cubicBezTo>
                    <a:cubicBezTo>
                      <a:pt x="36484" y="48014"/>
                      <a:pt x="36376" y="47800"/>
                      <a:pt x="36305" y="47597"/>
                    </a:cubicBezTo>
                    <a:cubicBezTo>
                      <a:pt x="36290" y="47567"/>
                      <a:pt x="36258" y="47554"/>
                      <a:pt x="36228" y="47554"/>
                    </a:cubicBezTo>
                    <a:cubicBezTo>
                      <a:pt x="36187" y="47554"/>
                      <a:pt x="36148" y="47580"/>
                      <a:pt x="36162" y="47621"/>
                    </a:cubicBezTo>
                    <a:cubicBezTo>
                      <a:pt x="36257" y="47836"/>
                      <a:pt x="36329" y="48062"/>
                      <a:pt x="36436" y="48264"/>
                    </a:cubicBezTo>
                    <a:cubicBezTo>
                      <a:pt x="36329" y="48312"/>
                      <a:pt x="36210" y="48359"/>
                      <a:pt x="36103" y="48383"/>
                    </a:cubicBezTo>
                    <a:cubicBezTo>
                      <a:pt x="36103" y="48074"/>
                      <a:pt x="36019" y="47740"/>
                      <a:pt x="35972" y="47431"/>
                    </a:cubicBezTo>
                    <a:cubicBezTo>
                      <a:pt x="35961" y="47353"/>
                      <a:pt x="35895" y="47318"/>
                      <a:pt x="35826" y="47318"/>
                    </a:cubicBezTo>
                    <a:cubicBezTo>
                      <a:pt x="35736" y="47318"/>
                      <a:pt x="35642" y="47377"/>
                      <a:pt x="35662" y="47478"/>
                    </a:cubicBezTo>
                    <a:cubicBezTo>
                      <a:pt x="35710" y="47800"/>
                      <a:pt x="35710" y="48181"/>
                      <a:pt x="35793" y="48502"/>
                    </a:cubicBezTo>
                    <a:cubicBezTo>
                      <a:pt x="33340" y="49455"/>
                      <a:pt x="30888" y="50407"/>
                      <a:pt x="28447" y="51348"/>
                    </a:cubicBezTo>
                    <a:cubicBezTo>
                      <a:pt x="28252" y="51413"/>
                      <a:pt x="28313" y="51703"/>
                      <a:pt x="28477" y="51703"/>
                    </a:cubicBezTo>
                    <a:cubicBezTo>
                      <a:pt x="28494" y="51703"/>
                      <a:pt x="28511" y="51700"/>
                      <a:pt x="28530" y="51693"/>
                    </a:cubicBezTo>
                    <a:cubicBezTo>
                      <a:pt x="35984" y="49276"/>
                      <a:pt x="43592" y="46907"/>
                      <a:pt x="50950" y="44085"/>
                    </a:cubicBezTo>
                    <a:cubicBezTo>
                      <a:pt x="51605" y="44395"/>
                      <a:pt x="52236" y="44728"/>
                      <a:pt x="52890" y="45026"/>
                    </a:cubicBezTo>
                    <a:cubicBezTo>
                      <a:pt x="51271" y="45335"/>
                      <a:pt x="49676" y="45704"/>
                      <a:pt x="48152" y="46050"/>
                    </a:cubicBezTo>
                    <a:cubicBezTo>
                      <a:pt x="47952" y="46083"/>
                      <a:pt x="48021" y="46364"/>
                      <a:pt x="48195" y="46364"/>
                    </a:cubicBezTo>
                    <a:cubicBezTo>
                      <a:pt x="48208" y="46364"/>
                      <a:pt x="48221" y="46362"/>
                      <a:pt x="48235" y="46359"/>
                    </a:cubicBezTo>
                    <a:cubicBezTo>
                      <a:pt x="51855" y="45645"/>
                      <a:pt x="55545" y="45597"/>
                      <a:pt x="59141" y="44966"/>
                    </a:cubicBezTo>
                    <a:cubicBezTo>
                      <a:pt x="59308" y="44930"/>
                      <a:pt x="59367" y="44788"/>
                      <a:pt x="59344" y="44668"/>
                    </a:cubicBezTo>
                    <a:cubicBezTo>
                      <a:pt x="59367" y="44645"/>
                      <a:pt x="59403" y="44633"/>
                      <a:pt x="59415" y="44621"/>
                    </a:cubicBezTo>
                    <a:cubicBezTo>
                      <a:pt x="59439" y="44692"/>
                      <a:pt x="59522" y="44752"/>
                      <a:pt x="59617" y="44752"/>
                    </a:cubicBezTo>
                    <a:cubicBezTo>
                      <a:pt x="59665" y="44752"/>
                      <a:pt x="59713" y="44740"/>
                      <a:pt x="59736" y="44704"/>
                    </a:cubicBezTo>
                    <a:lnTo>
                      <a:pt x="59796" y="44704"/>
                    </a:lnTo>
                    <a:cubicBezTo>
                      <a:pt x="59844" y="44692"/>
                      <a:pt x="59891" y="44692"/>
                      <a:pt x="59915" y="44680"/>
                    </a:cubicBezTo>
                    <a:cubicBezTo>
                      <a:pt x="60082" y="44633"/>
                      <a:pt x="60082" y="44395"/>
                      <a:pt x="59915" y="44371"/>
                    </a:cubicBezTo>
                    <a:cubicBezTo>
                      <a:pt x="59879" y="44347"/>
                      <a:pt x="59832" y="44347"/>
                      <a:pt x="59796" y="44335"/>
                    </a:cubicBezTo>
                    <a:lnTo>
                      <a:pt x="59736" y="44335"/>
                    </a:lnTo>
                    <a:cubicBezTo>
                      <a:pt x="59713" y="44323"/>
                      <a:pt x="59665" y="44287"/>
                      <a:pt x="59617" y="44287"/>
                    </a:cubicBezTo>
                    <a:lnTo>
                      <a:pt x="59606" y="44287"/>
                    </a:lnTo>
                    <a:cubicBezTo>
                      <a:pt x="59617" y="44192"/>
                      <a:pt x="59606" y="44073"/>
                      <a:pt x="59546" y="43978"/>
                    </a:cubicBezTo>
                    <a:lnTo>
                      <a:pt x="59546" y="43978"/>
                    </a:lnTo>
                    <a:cubicBezTo>
                      <a:pt x="59719" y="44002"/>
                      <a:pt x="59876" y="44014"/>
                      <a:pt x="60024" y="44014"/>
                    </a:cubicBezTo>
                    <a:cubicBezTo>
                      <a:pt x="60171" y="44014"/>
                      <a:pt x="60308" y="44002"/>
                      <a:pt x="60439" y="43978"/>
                    </a:cubicBezTo>
                    <a:lnTo>
                      <a:pt x="60439" y="43978"/>
                    </a:lnTo>
                    <a:cubicBezTo>
                      <a:pt x="63499" y="47562"/>
                      <a:pt x="61689" y="52193"/>
                      <a:pt x="60403" y="56170"/>
                    </a:cubicBezTo>
                    <a:cubicBezTo>
                      <a:pt x="60308" y="56122"/>
                      <a:pt x="60201" y="56098"/>
                      <a:pt x="60070" y="56098"/>
                    </a:cubicBezTo>
                    <a:cubicBezTo>
                      <a:pt x="59725" y="56098"/>
                      <a:pt x="59510" y="56301"/>
                      <a:pt x="59427" y="56551"/>
                    </a:cubicBezTo>
                    <a:cubicBezTo>
                      <a:pt x="58355" y="56825"/>
                      <a:pt x="57272" y="57063"/>
                      <a:pt x="56200" y="57301"/>
                    </a:cubicBezTo>
                    <a:lnTo>
                      <a:pt x="56200" y="57194"/>
                    </a:lnTo>
                    <a:cubicBezTo>
                      <a:pt x="56200" y="57093"/>
                      <a:pt x="56117" y="57042"/>
                      <a:pt x="56034" y="57042"/>
                    </a:cubicBezTo>
                    <a:cubicBezTo>
                      <a:pt x="55950" y="57042"/>
                      <a:pt x="55867" y="57093"/>
                      <a:pt x="55867" y="57194"/>
                    </a:cubicBezTo>
                    <a:lnTo>
                      <a:pt x="55867" y="57325"/>
                    </a:lnTo>
                    <a:cubicBezTo>
                      <a:pt x="55867" y="57349"/>
                      <a:pt x="55867" y="57360"/>
                      <a:pt x="55891" y="57372"/>
                    </a:cubicBezTo>
                    <a:cubicBezTo>
                      <a:pt x="55593" y="57432"/>
                      <a:pt x="55295" y="57503"/>
                      <a:pt x="54998" y="57563"/>
                    </a:cubicBezTo>
                    <a:cubicBezTo>
                      <a:pt x="54998" y="57360"/>
                      <a:pt x="54974" y="57134"/>
                      <a:pt x="54974" y="56920"/>
                    </a:cubicBezTo>
                    <a:cubicBezTo>
                      <a:pt x="54974" y="56825"/>
                      <a:pt x="54900" y="56777"/>
                      <a:pt x="54825" y="56777"/>
                    </a:cubicBezTo>
                    <a:cubicBezTo>
                      <a:pt x="54751" y="56777"/>
                      <a:pt x="54676" y="56825"/>
                      <a:pt x="54676" y="56920"/>
                    </a:cubicBezTo>
                    <a:cubicBezTo>
                      <a:pt x="54676" y="57146"/>
                      <a:pt x="54664" y="57384"/>
                      <a:pt x="54664" y="57622"/>
                    </a:cubicBezTo>
                    <a:cubicBezTo>
                      <a:pt x="54569" y="57658"/>
                      <a:pt x="54450" y="57670"/>
                      <a:pt x="54343" y="57682"/>
                    </a:cubicBezTo>
                    <a:cubicBezTo>
                      <a:pt x="54426" y="57087"/>
                      <a:pt x="54248" y="56360"/>
                      <a:pt x="54129" y="55789"/>
                    </a:cubicBezTo>
                    <a:cubicBezTo>
                      <a:pt x="54110" y="55715"/>
                      <a:pt x="54060" y="55684"/>
                      <a:pt x="54006" y="55684"/>
                    </a:cubicBezTo>
                    <a:cubicBezTo>
                      <a:pt x="53921" y="55684"/>
                      <a:pt x="53828" y="55763"/>
                      <a:pt x="53843" y="55872"/>
                    </a:cubicBezTo>
                    <a:cubicBezTo>
                      <a:pt x="53902" y="56241"/>
                      <a:pt x="53950" y="56610"/>
                      <a:pt x="53962" y="56979"/>
                    </a:cubicBezTo>
                    <a:cubicBezTo>
                      <a:pt x="53986" y="57241"/>
                      <a:pt x="53950" y="57491"/>
                      <a:pt x="53986" y="57741"/>
                    </a:cubicBezTo>
                    <a:cubicBezTo>
                      <a:pt x="53664" y="57801"/>
                      <a:pt x="53343" y="57861"/>
                      <a:pt x="53033" y="57920"/>
                    </a:cubicBezTo>
                    <a:cubicBezTo>
                      <a:pt x="53093" y="57313"/>
                      <a:pt x="53045" y="56670"/>
                      <a:pt x="52986" y="56098"/>
                    </a:cubicBezTo>
                    <a:cubicBezTo>
                      <a:pt x="52980" y="56051"/>
                      <a:pt x="52947" y="56027"/>
                      <a:pt x="52916" y="56027"/>
                    </a:cubicBezTo>
                    <a:cubicBezTo>
                      <a:pt x="52884" y="56027"/>
                      <a:pt x="52855" y="56051"/>
                      <a:pt x="52855" y="56098"/>
                    </a:cubicBezTo>
                    <a:cubicBezTo>
                      <a:pt x="52878" y="56729"/>
                      <a:pt x="52807" y="57360"/>
                      <a:pt x="52748" y="57980"/>
                    </a:cubicBezTo>
                    <a:cubicBezTo>
                      <a:pt x="52557" y="58015"/>
                      <a:pt x="52355" y="58063"/>
                      <a:pt x="52152" y="58099"/>
                    </a:cubicBezTo>
                    <a:cubicBezTo>
                      <a:pt x="52557" y="54789"/>
                      <a:pt x="52200" y="51360"/>
                      <a:pt x="51462" y="48121"/>
                    </a:cubicBezTo>
                    <a:cubicBezTo>
                      <a:pt x="51447" y="48045"/>
                      <a:pt x="51395" y="48013"/>
                      <a:pt x="51340" y="48013"/>
                    </a:cubicBezTo>
                    <a:cubicBezTo>
                      <a:pt x="51256" y="48013"/>
                      <a:pt x="51166" y="48086"/>
                      <a:pt x="51188" y="48193"/>
                    </a:cubicBezTo>
                    <a:cubicBezTo>
                      <a:pt x="51843" y="51574"/>
                      <a:pt x="51878" y="54801"/>
                      <a:pt x="51735" y="58182"/>
                    </a:cubicBezTo>
                    <a:cubicBezTo>
                      <a:pt x="47866" y="58873"/>
                      <a:pt x="43985" y="59396"/>
                      <a:pt x="40020" y="59777"/>
                    </a:cubicBezTo>
                    <a:lnTo>
                      <a:pt x="40020" y="59468"/>
                    </a:lnTo>
                    <a:cubicBezTo>
                      <a:pt x="40020" y="59379"/>
                      <a:pt x="39948" y="59334"/>
                      <a:pt x="39877" y="59334"/>
                    </a:cubicBezTo>
                    <a:cubicBezTo>
                      <a:pt x="39805" y="59334"/>
                      <a:pt x="39734" y="59379"/>
                      <a:pt x="39734" y="59468"/>
                    </a:cubicBezTo>
                    <a:lnTo>
                      <a:pt x="39734" y="59813"/>
                    </a:lnTo>
                    <a:cubicBezTo>
                      <a:pt x="39555" y="59825"/>
                      <a:pt x="39401" y="59837"/>
                      <a:pt x="39222" y="59861"/>
                    </a:cubicBezTo>
                    <a:cubicBezTo>
                      <a:pt x="39115" y="59873"/>
                      <a:pt x="39020" y="59873"/>
                      <a:pt x="38924" y="59885"/>
                    </a:cubicBezTo>
                    <a:cubicBezTo>
                      <a:pt x="38889" y="59742"/>
                      <a:pt x="38865" y="59575"/>
                      <a:pt x="38829" y="59420"/>
                    </a:cubicBezTo>
                    <a:cubicBezTo>
                      <a:pt x="38819" y="59343"/>
                      <a:pt x="38752" y="59308"/>
                      <a:pt x="38683" y="59308"/>
                    </a:cubicBezTo>
                    <a:cubicBezTo>
                      <a:pt x="38593" y="59308"/>
                      <a:pt x="38499" y="59367"/>
                      <a:pt x="38520" y="59468"/>
                    </a:cubicBezTo>
                    <a:lnTo>
                      <a:pt x="38567" y="59920"/>
                    </a:lnTo>
                    <a:cubicBezTo>
                      <a:pt x="38293" y="59944"/>
                      <a:pt x="38031" y="59956"/>
                      <a:pt x="37758" y="59980"/>
                    </a:cubicBezTo>
                    <a:cubicBezTo>
                      <a:pt x="37746" y="59885"/>
                      <a:pt x="37710" y="59777"/>
                      <a:pt x="37698" y="59694"/>
                    </a:cubicBezTo>
                    <a:cubicBezTo>
                      <a:pt x="37689" y="59628"/>
                      <a:pt x="37645" y="59599"/>
                      <a:pt x="37598" y="59599"/>
                    </a:cubicBezTo>
                    <a:cubicBezTo>
                      <a:pt x="37526" y="59599"/>
                      <a:pt x="37446" y="59665"/>
                      <a:pt x="37460" y="59766"/>
                    </a:cubicBezTo>
                    <a:cubicBezTo>
                      <a:pt x="37472" y="59837"/>
                      <a:pt x="37472" y="59920"/>
                      <a:pt x="37496" y="60004"/>
                    </a:cubicBezTo>
                    <a:cubicBezTo>
                      <a:pt x="37341" y="60016"/>
                      <a:pt x="37198" y="60039"/>
                      <a:pt x="37043" y="60039"/>
                    </a:cubicBezTo>
                    <a:cubicBezTo>
                      <a:pt x="37019" y="59825"/>
                      <a:pt x="36972" y="59623"/>
                      <a:pt x="36924" y="59420"/>
                    </a:cubicBezTo>
                    <a:cubicBezTo>
                      <a:pt x="36914" y="59353"/>
                      <a:pt x="36856" y="59322"/>
                      <a:pt x="36795" y="59322"/>
                    </a:cubicBezTo>
                    <a:cubicBezTo>
                      <a:pt x="36716" y="59322"/>
                      <a:pt x="36632" y="59374"/>
                      <a:pt x="36638" y="59468"/>
                    </a:cubicBezTo>
                    <a:cubicBezTo>
                      <a:pt x="36674" y="59658"/>
                      <a:pt x="36674" y="59873"/>
                      <a:pt x="36698" y="60075"/>
                    </a:cubicBezTo>
                    <a:cubicBezTo>
                      <a:pt x="36555" y="60099"/>
                      <a:pt x="36424" y="60099"/>
                      <a:pt x="36269" y="60111"/>
                    </a:cubicBezTo>
                    <a:lnTo>
                      <a:pt x="36269" y="58670"/>
                    </a:lnTo>
                    <a:cubicBezTo>
                      <a:pt x="36269" y="58646"/>
                      <a:pt x="36251" y="58634"/>
                      <a:pt x="36234" y="58634"/>
                    </a:cubicBezTo>
                    <a:cubicBezTo>
                      <a:pt x="36216" y="58634"/>
                      <a:pt x="36198" y="58646"/>
                      <a:pt x="36198" y="58670"/>
                    </a:cubicBezTo>
                    <a:lnTo>
                      <a:pt x="36198" y="60111"/>
                    </a:lnTo>
                    <a:cubicBezTo>
                      <a:pt x="36031" y="60123"/>
                      <a:pt x="35864" y="60135"/>
                      <a:pt x="35710" y="60135"/>
                    </a:cubicBezTo>
                    <a:cubicBezTo>
                      <a:pt x="35626" y="57980"/>
                      <a:pt x="35555" y="55836"/>
                      <a:pt x="35591" y="53681"/>
                    </a:cubicBezTo>
                    <a:cubicBezTo>
                      <a:pt x="35591" y="53586"/>
                      <a:pt x="35516" y="53539"/>
                      <a:pt x="35442" y="53539"/>
                    </a:cubicBezTo>
                    <a:cubicBezTo>
                      <a:pt x="35367" y="53539"/>
                      <a:pt x="35293" y="53586"/>
                      <a:pt x="35293" y="53681"/>
                    </a:cubicBezTo>
                    <a:cubicBezTo>
                      <a:pt x="35210" y="55836"/>
                      <a:pt x="35174" y="58015"/>
                      <a:pt x="35245" y="60170"/>
                    </a:cubicBezTo>
                    <a:cubicBezTo>
                      <a:pt x="31626" y="60420"/>
                      <a:pt x="27971" y="60647"/>
                      <a:pt x="24363" y="61075"/>
                    </a:cubicBezTo>
                    <a:cubicBezTo>
                      <a:pt x="24375" y="61051"/>
                      <a:pt x="24399" y="61016"/>
                      <a:pt x="24411" y="61004"/>
                    </a:cubicBezTo>
                    <a:cubicBezTo>
                      <a:pt x="24470" y="60968"/>
                      <a:pt x="24530" y="60944"/>
                      <a:pt x="24577" y="60873"/>
                    </a:cubicBezTo>
                    <a:cubicBezTo>
                      <a:pt x="24792" y="60420"/>
                      <a:pt x="24946" y="59980"/>
                      <a:pt x="25006" y="59551"/>
                    </a:cubicBezTo>
                    <a:cubicBezTo>
                      <a:pt x="25423" y="57968"/>
                      <a:pt x="25530" y="56337"/>
                      <a:pt x="25268" y="54694"/>
                    </a:cubicBezTo>
                    <a:cubicBezTo>
                      <a:pt x="25196" y="54193"/>
                      <a:pt x="25089" y="53420"/>
                      <a:pt x="24827" y="52789"/>
                    </a:cubicBezTo>
                    <a:lnTo>
                      <a:pt x="24827" y="52789"/>
                    </a:lnTo>
                    <a:cubicBezTo>
                      <a:pt x="25490" y="52882"/>
                      <a:pt x="26144" y="52948"/>
                      <a:pt x="26788" y="52948"/>
                    </a:cubicBezTo>
                    <a:cubicBezTo>
                      <a:pt x="26885" y="52948"/>
                      <a:pt x="26981" y="52946"/>
                      <a:pt x="27078" y="52943"/>
                    </a:cubicBezTo>
                    <a:cubicBezTo>
                      <a:pt x="27101" y="52943"/>
                      <a:pt x="27113" y="52919"/>
                      <a:pt x="27137" y="52908"/>
                    </a:cubicBezTo>
                    <a:cubicBezTo>
                      <a:pt x="27613" y="52860"/>
                      <a:pt x="28042" y="52658"/>
                      <a:pt x="28233" y="52205"/>
                    </a:cubicBezTo>
                    <a:cubicBezTo>
                      <a:pt x="28294" y="52061"/>
                      <a:pt x="28205" y="51855"/>
                      <a:pt x="28049" y="51855"/>
                    </a:cubicBezTo>
                    <a:cubicBezTo>
                      <a:pt x="28025" y="51855"/>
                      <a:pt x="27998" y="51860"/>
                      <a:pt x="27971" y="51872"/>
                    </a:cubicBezTo>
                    <a:cubicBezTo>
                      <a:pt x="27887" y="51896"/>
                      <a:pt x="27816" y="51931"/>
                      <a:pt x="27756" y="51955"/>
                    </a:cubicBezTo>
                    <a:cubicBezTo>
                      <a:pt x="27804" y="51907"/>
                      <a:pt x="27852" y="51884"/>
                      <a:pt x="27875" y="51836"/>
                    </a:cubicBezTo>
                    <a:lnTo>
                      <a:pt x="27911" y="51836"/>
                    </a:lnTo>
                    <a:cubicBezTo>
                      <a:pt x="27916" y="51836"/>
                      <a:pt x="27921" y="51837"/>
                      <a:pt x="27926" y="51837"/>
                    </a:cubicBezTo>
                    <a:cubicBezTo>
                      <a:pt x="28071" y="51837"/>
                      <a:pt x="28148" y="51665"/>
                      <a:pt x="28102" y="51538"/>
                    </a:cubicBezTo>
                    <a:cubicBezTo>
                      <a:pt x="28364" y="51074"/>
                      <a:pt x="28459" y="50479"/>
                      <a:pt x="28340" y="49979"/>
                    </a:cubicBezTo>
                    <a:cubicBezTo>
                      <a:pt x="28233" y="49490"/>
                      <a:pt x="27947" y="49086"/>
                      <a:pt x="27578" y="48788"/>
                    </a:cubicBezTo>
                    <a:cubicBezTo>
                      <a:pt x="28268" y="48609"/>
                      <a:pt x="29006" y="48478"/>
                      <a:pt x="29435" y="47966"/>
                    </a:cubicBezTo>
                    <a:cubicBezTo>
                      <a:pt x="29459" y="47972"/>
                      <a:pt x="29483" y="47975"/>
                      <a:pt x="29507" y="47975"/>
                    </a:cubicBezTo>
                    <a:cubicBezTo>
                      <a:pt x="29530" y="47975"/>
                      <a:pt x="29554" y="47972"/>
                      <a:pt x="29578" y="47966"/>
                    </a:cubicBezTo>
                    <a:cubicBezTo>
                      <a:pt x="33948" y="46002"/>
                      <a:pt x="38543" y="44847"/>
                      <a:pt x="43163" y="43573"/>
                    </a:cubicBezTo>
                    <a:cubicBezTo>
                      <a:pt x="43580" y="43454"/>
                      <a:pt x="44008" y="43335"/>
                      <a:pt x="44425" y="43216"/>
                    </a:cubicBezTo>
                    <a:close/>
                    <a:moveTo>
                      <a:pt x="17838" y="60861"/>
                    </a:moveTo>
                    <a:cubicBezTo>
                      <a:pt x="17993" y="60932"/>
                      <a:pt x="18172" y="61004"/>
                      <a:pt x="18338" y="61075"/>
                    </a:cubicBezTo>
                    <a:cubicBezTo>
                      <a:pt x="18315" y="61111"/>
                      <a:pt x="18279" y="61159"/>
                      <a:pt x="18255" y="61182"/>
                    </a:cubicBezTo>
                    <a:lnTo>
                      <a:pt x="18065" y="61135"/>
                    </a:lnTo>
                    <a:cubicBezTo>
                      <a:pt x="17957" y="61099"/>
                      <a:pt x="17850" y="61051"/>
                      <a:pt x="17731" y="61004"/>
                    </a:cubicBezTo>
                    <a:cubicBezTo>
                      <a:pt x="17803" y="60992"/>
                      <a:pt x="17838" y="60920"/>
                      <a:pt x="17838" y="60861"/>
                    </a:cubicBezTo>
                    <a:close/>
                    <a:moveTo>
                      <a:pt x="24184" y="59277"/>
                    </a:moveTo>
                    <a:cubicBezTo>
                      <a:pt x="24232" y="59325"/>
                      <a:pt x="24292" y="59349"/>
                      <a:pt x="24351" y="59349"/>
                    </a:cubicBezTo>
                    <a:cubicBezTo>
                      <a:pt x="24244" y="59766"/>
                      <a:pt x="24125" y="60182"/>
                      <a:pt x="23982" y="60599"/>
                    </a:cubicBezTo>
                    <a:cubicBezTo>
                      <a:pt x="23934" y="60718"/>
                      <a:pt x="23982" y="60825"/>
                      <a:pt x="24053" y="60897"/>
                    </a:cubicBezTo>
                    <a:cubicBezTo>
                      <a:pt x="24030" y="60968"/>
                      <a:pt x="24006" y="61063"/>
                      <a:pt x="23982" y="61135"/>
                    </a:cubicBezTo>
                    <a:cubicBezTo>
                      <a:pt x="23792" y="61170"/>
                      <a:pt x="23613" y="61182"/>
                      <a:pt x="23411" y="61218"/>
                    </a:cubicBezTo>
                    <a:cubicBezTo>
                      <a:pt x="23744" y="60647"/>
                      <a:pt x="23994" y="59968"/>
                      <a:pt x="24184" y="59277"/>
                    </a:cubicBezTo>
                    <a:close/>
                    <a:moveTo>
                      <a:pt x="20017" y="60885"/>
                    </a:moveTo>
                    <a:cubicBezTo>
                      <a:pt x="20160" y="60956"/>
                      <a:pt x="20291" y="61028"/>
                      <a:pt x="20434" y="61063"/>
                    </a:cubicBezTo>
                    <a:lnTo>
                      <a:pt x="20458" y="61063"/>
                    </a:lnTo>
                    <a:cubicBezTo>
                      <a:pt x="20351" y="61159"/>
                      <a:pt x="20243" y="61242"/>
                      <a:pt x="20112" y="61313"/>
                    </a:cubicBezTo>
                    <a:cubicBezTo>
                      <a:pt x="20136" y="61230"/>
                      <a:pt x="20112" y="61123"/>
                      <a:pt x="19993" y="61075"/>
                    </a:cubicBezTo>
                    <a:cubicBezTo>
                      <a:pt x="19982" y="61063"/>
                      <a:pt x="19946" y="61063"/>
                      <a:pt x="19934" y="61051"/>
                    </a:cubicBezTo>
                    <a:cubicBezTo>
                      <a:pt x="19982" y="61004"/>
                      <a:pt x="20005" y="60944"/>
                      <a:pt x="20017" y="60885"/>
                    </a:cubicBezTo>
                    <a:close/>
                    <a:moveTo>
                      <a:pt x="21017" y="52300"/>
                    </a:moveTo>
                    <a:cubicBezTo>
                      <a:pt x="21053" y="52312"/>
                      <a:pt x="21077" y="52324"/>
                      <a:pt x="21125" y="52336"/>
                    </a:cubicBezTo>
                    <a:cubicBezTo>
                      <a:pt x="21529" y="52431"/>
                      <a:pt x="21910" y="52479"/>
                      <a:pt x="22315" y="52515"/>
                    </a:cubicBezTo>
                    <a:cubicBezTo>
                      <a:pt x="22315" y="52538"/>
                      <a:pt x="22327" y="52562"/>
                      <a:pt x="22327" y="52598"/>
                    </a:cubicBezTo>
                    <a:cubicBezTo>
                      <a:pt x="22684" y="53229"/>
                      <a:pt x="22970" y="53920"/>
                      <a:pt x="23196" y="54622"/>
                    </a:cubicBezTo>
                    <a:cubicBezTo>
                      <a:pt x="23351" y="55182"/>
                      <a:pt x="23387" y="55789"/>
                      <a:pt x="23625" y="56325"/>
                    </a:cubicBezTo>
                    <a:cubicBezTo>
                      <a:pt x="23637" y="56372"/>
                      <a:pt x="23684" y="56384"/>
                      <a:pt x="23732" y="56408"/>
                    </a:cubicBezTo>
                    <a:cubicBezTo>
                      <a:pt x="23744" y="56646"/>
                      <a:pt x="23756" y="56884"/>
                      <a:pt x="23744" y="57134"/>
                    </a:cubicBezTo>
                    <a:cubicBezTo>
                      <a:pt x="23637" y="57849"/>
                      <a:pt x="23434" y="58551"/>
                      <a:pt x="23172" y="59265"/>
                    </a:cubicBezTo>
                    <a:cubicBezTo>
                      <a:pt x="22875" y="59718"/>
                      <a:pt x="22494" y="60123"/>
                      <a:pt x="22041" y="60551"/>
                    </a:cubicBezTo>
                    <a:cubicBezTo>
                      <a:pt x="22017" y="60587"/>
                      <a:pt x="21982" y="60635"/>
                      <a:pt x="21982" y="60694"/>
                    </a:cubicBezTo>
                    <a:cubicBezTo>
                      <a:pt x="21744" y="60825"/>
                      <a:pt x="21506" y="60944"/>
                      <a:pt x="21327" y="61135"/>
                    </a:cubicBezTo>
                    <a:cubicBezTo>
                      <a:pt x="21255" y="61206"/>
                      <a:pt x="21244" y="61325"/>
                      <a:pt x="21255" y="61432"/>
                    </a:cubicBezTo>
                    <a:cubicBezTo>
                      <a:pt x="21196" y="61480"/>
                      <a:pt x="21136" y="61528"/>
                      <a:pt x="21077" y="61587"/>
                    </a:cubicBezTo>
                    <a:cubicBezTo>
                      <a:pt x="20958" y="61599"/>
                      <a:pt x="20839" y="61623"/>
                      <a:pt x="20720" y="61647"/>
                    </a:cubicBezTo>
                    <a:cubicBezTo>
                      <a:pt x="20827" y="61587"/>
                      <a:pt x="20886" y="61551"/>
                      <a:pt x="20946" y="61492"/>
                    </a:cubicBezTo>
                    <a:cubicBezTo>
                      <a:pt x="21005" y="61456"/>
                      <a:pt x="21005" y="61373"/>
                      <a:pt x="20970" y="61313"/>
                    </a:cubicBezTo>
                    <a:cubicBezTo>
                      <a:pt x="23339" y="59813"/>
                      <a:pt x="22089" y="54324"/>
                      <a:pt x="20874" y="52455"/>
                    </a:cubicBezTo>
                    <a:cubicBezTo>
                      <a:pt x="20946" y="52431"/>
                      <a:pt x="20994" y="52372"/>
                      <a:pt x="21017" y="52300"/>
                    </a:cubicBezTo>
                    <a:close/>
                    <a:moveTo>
                      <a:pt x="27875" y="0"/>
                    </a:moveTo>
                    <a:cubicBezTo>
                      <a:pt x="27799" y="0"/>
                      <a:pt x="27725" y="34"/>
                      <a:pt x="27685" y="115"/>
                    </a:cubicBezTo>
                    <a:cubicBezTo>
                      <a:pt x="25970" y="3509"/>
                      <a:pt x="24565" y="7140"/>
                      <a:pt x="23399" y="10891"/>
                    </a:cubicBezTo>
                    <a:cubicBezTo>
                      <a:pt x="23137" y="9974"/>
                      <a:pt x="22815" y="9081"/>
                      <a:pt x="22518" y="8164"/>
                    </a:cubicBezTo>
                    <a:cubicBezTo>
                      <a:pt x="22494" y="8094"/>
                      <a:pt x="22439" y="8065"/>
                      <a:pt x="22383" y="8065"/>
                    </a:cubicBezTo>
                    <a:cubicBezTo>
                      <a:pt x="22295" y="8065"/>
                      <a:pt x="22207" y="8138"/>
                      <a:pt x="22244" y="8247"/>
                    </a:cubicBezTo>
                    <a:cubicBezTo>
                      <a:pt x="22577" y="9224"/>
                      <a:pt x="22922" y="10224"/>
                      <a:pt x="23315" y="11188"/>
                    </a:cubicBezTo>
                    <a:cubicBezTo>
                      <a:pt x="23101" y="11891"/>
                      <a:pt x="22899" y="12593"/>
                      <a:pt x="22696" y="13284"/>
                    </a:cubicBezTo>
                    <a:cubicBezTo>
                      <a:pt x="22482" y="12295"/>
                      <a:pt x="22137" y="11295"/>
                      <a:pt x="21863" y="10331"/>
                    </a:cubicBezTo>
                    <a:cubicBezTo>
                      <a:pt x="21848" y="10268"/>
                      <a:pt x="21800" y="10240"/>
                      <a:pt x="21751" y="10240"/>
                    </a:cubicBezTo>
                    <a:cubicBezTo>
                      <a:pt x="21678" y="10240"/>
                      <a:pt x="21603" y="10299"/>
                      <a:pt x="21625" y="10390"/>
                    </a:cubicBezTo>
                    <a:cubicBezTo>
                      <a:pt x="21946" y="11486"/>
                      <a:pt x="22184" y="12641"/>
                      <a:pt x="22577" y="13712"/>
                    </a:cubicBezTo>
                    <a:cubicBezTo>
                      <a:pt x="22518" y="13950"/>
                      <a:pt x="22446" y="14177"/>
                      <a:pt x="22387" y="14427"/>
                    </a:cubicBezTo>
                    <a:cubicBezTo>
                      <a:pt x="22148" y="13534"/>
                      <a:pt x="21791" y="12665"/>
                      <a:pt x="21601" y="11760"/>
                    </a:cubicBezTo>
                    <a:cubicBezTo>
                      <a:pt x="21586" y="11697"/>
                      <a:pt x="21538" y="11669"/>
                      <a:pt x="21489" y="11669"/>
                    </a:cubicBezTo>
                    <a:cubicBezTo>
                      <a:pt x="21417" y="11669"/>
                      <a:pt x="21341" y="11727"/>
                      <a:pt x="21363" y="11819"/>
                    </a:cubicBezTo>
                    <a:cubicBezTo>
                      <a:pt x="21565" y="12819"/>
                      <a:pt x="21791" y="13950"/>
                      <a:pt x="22279" y="14855"/>
                    </a:cubicBezTo>
                    <a:cubicBezTo>
                      <a:pt x="22220" y="15058"/>
                      <a:pt x="22184" y="15272"/>
                      <a:pt x="22137" y="15474"/>
                    </a:cubicBezTo>
                    <a:cubicBezTo>
                      <a:pt x="21922" y="14522"/>
                      <a:pt x="21613" y="13569"/>
                      <a:pt x="21363" y="12629"/>
                    </a:cubicBezTo>
                    <a:cubicBezTo>
                      <a:pt x="21344" y="12569"/>
                      <a:pt x="21298" y="12543"/>
                      <a:pt x="21250" y="12543"/>
                    </a:cubicBezTo>
                    <a:cubicBezTo>
                      <a:pt x="21174" y="12543"/>
                      <a:pt x="21095" y="12610"/>
                      <a:pt x="21125" y="12712"/>
                    </a:cubicBezTo>
                    <a:cubicBezTo>
                      <a:pt x="21255" y="13343"/>
                      <a:pt x="21363" y="14022"/>
                      <a:pt x="21494" y="14677"/>
                    </a:cubicBezTo>
                    <a:cubicBezTo>
                      <a:pt x="21196" y="13879"/>
                      <a:pt x="20886" y="13105"/>
                      <a:pt x="20577" y="12367"/>
                    </a:cubicBezTo>
                    <a:cubicBezTo>
                      <a:pt x="20547" y="12286"/>
                      <a:pt x="20482" y="12257"/>
                      <a:pt x="20413" y="12257"/>
                    </a:cubicBezTo>
                    <a:cubicBezTo>
                      <a:pt x="20400" y="12257"/>
                      <a:pt x="20387" y="12258"/>
                      <a:pt x="20374" y="12260"/>
                    </a:cubicBezTo>
                    <a:cubicBezTo>
                      <a:pt x="21982" y="7950"/>
                      <a:pt x="24387" y="3902"/>
                      <a:pt x="27423" y="389"/>
                    </a:cubicBezTo>
                    <a:cubicBezTo>
                      <a:pt x="27478" y="315"/>
                      <a:pt x="27419" y="220"/>
                      <a:pt x="27345" y="220"/>
                    </a:cubicBezTo>
                    <a:cubicBezTo>
                      <a:pt x="27324" y="220"/>
                      <a:pt x="27301" y="228"/>
                      <a:pt x="27280" y="246"/>
                    </a:cubicBezTo>
                    <a:cubicBezTo>
                      <a:pt x="23101" y="4675"/>
                      <a:pt x="20184" y="9998"/>
                      <a:pt x="18636" y="15891"/>
                    </a:cubicBezTo>
                    <a:cubicBezTo>
                      <a:pt x="17898" y="18737"/>
                      <a:pt x="17493" y="21654"/>
                      <a:pt x="17434" y="24583"/>
                    </a:cubicBezTo>
                    <a:cubicBezTo>
                      <a:pt x="17398" y="26202"/>
                      <a:pt x="17445" y="27857"/>
                      <a:pt x="17672" y="29464"/>
                    </a:cubicBezTo>
                    <a:cubicBezTo>
                      <a:pt x="17748" y="30054"/>
                      <a:pt x="18575" y="33226"/>
                      <a:pt x="17712" y="33226"/>
                    </a:cubicBezTo>
                    <a:cubicBezTo>
                      <a:pt x="17634" y="33226"/>
                      <a:pt x="17541" y="33200"/>
                      <a:pt x="17434" y="33143"/>
                    </a:cubicBezTo>
                    <a:cubicBezTo>
                      <a:pt x="17397" y="33124"/>
                      <a:pt x="17356" y="33115"/>
                      <a:pt x="17315" y="33115"/>
                    </a:cubicBezTo>
                    <a:cubicBezTo>
                      <a:pt x="17157" y="33115"/>
                      <a:pt x="16998" y="33249"/>
                      <a:pt x="17064" y="33429"/>
                    </a:cubicBezTo>
                    <a:cubicBezTo>
                      <a:pt x="17362" y="34215"/>
                      <a:pt x="17326" y="34239"/>
                      <a:pt x="17517" y="34524"/>
                    </a:cubicBezTo>
                    <a:cubicBezTo>
                      <a:pt x="17612" y="34953"/>
                      <a:pt x="17719" y="35405"/>
                      <a:pt x="17815" y="35846"/>
                    </a:cubicBezTo>
                    <a:cubicBezTo>
                      <a:pt x="17815" y="35894"/>
                      <a:pt x="17815" y="35941"/>
                      <a:pt x="17850" y="35965"/>
                    </a:cubicBezTo>
                    <a:cubicBezTo>
                      <a:pt x="18100" y="36953"/>
                      <a:pt x="18434" y="37906"/>
                      <a:pt x="18886" y="38787"/>
                    </a:cubicBezTo>
                    <a:cubicBezTo>
                      <a:pt x="14409" y="39382"/>
                      <a:pt x="9956" y="40120"/>
                      <a:pt x="5634" y="41144"/>
                    </a:cubicBezTo>
                    <a:lnTo>
                      <a:pt x="5515" y="41144"/>
                    </a:lnTo>
                    <a:cubicBezTo>
                      <a:pt x="5450" y="41079"/>
                      <a:pt x="5362" y="41048"/>
                      <a:pt x="5276" y="41048"/>
                    </a:cubicBezTo>
                    <a:cubicBezTo>
                      <a:pt x="5098" y="41048"/>
                      <a:pt x="4931" y="41181"/>
                      <a:pt x="5003" y="41406"/>
                    </a:cubicBezTo>
                    <a:cubicBezTo>
                      <a:pt x="5158" y="41847"/>
                      <a:pt x="5301" y="42275"/>
                      <a:pt x="5456" y="42728"/>
                    </a:cubicBezTo>
                    <a:cubicBezTo>
                      <a:pt x="5468" y="42787"/>
                      <a:pt x="5480" y="42835"/>
                      <a:pt x="5492" y="42894"/>
                    </a:cubicBezTo>
                    <a:cubicBezTo>
                      <a:pt x="5492" y="43025"/>
                      <a:pt x="5515" y="43144"/>
                      <a:pt x="5575" y="43275"/>
                    </a:cubicBezTo>
                    <a:cubicBezTo>
                      <a:pt x="5587" y="43311"/>
                      <a:pt x="5634" y="43335"/>
                      <a:pt x="5670" y="43335"/>
                    </a:cubicBezTo>
                    <a:cubicBezTo>
                      <a:pt x="5754" y="43466"/>
                      <a:pt x="5837" y="43609"/>
                      <a:pt x="5992" y="43680"/>
                    </a:cubicBezTo>
                    <a:cubicBezTo>
                      <a:pt x="6004" y="43692"/>
                      <a:pt x="6027" y="43692"/>
                      <a:pt x="6051" y="43692"/>
                    </a:cubicBezTo>
                    <a:cubicBezTo>
                      <a:pt x="4658" y="43704"/>
                      <a:pt x="3170" y="44287"/>
                      <a:pt x="1884" y="44895"/>
                    </a:cubicBezTo>
                    <a:cubicBezTo>
                      <a:pt x="1563" y="44811"/>
                      <a:pt x="1265" y="44716"/>
                      <a:pt x="955" y="44633"/>
                    </a:cubicBezTo>
                    <a:cubicBezTo>
                      <a:pt x="934" y="44626"/>
                      <a:pt x="913" y="44623"/>
                      <a:pt x="894" y="44623"/>
                    </a:cubicBezTo>
                    <a:cubicBezTo>
                      <a:pt x="716" y="44623"/>
                      <a:pt x="667" y="44903"/>
                      <a:pt x="872" y="44978"/>
                    </a:cubicBezTo>
                    <a:cubicBezTo>
                      <a:pt x="932" y="44990"/>
                      <a:pt x="991" y="45014"/>
                      <a:pt x="1051" y="45038"/>
                    </a:cubicBezTo>
                    <a:cubicBezTo>
                      <a:pt x="848" y="45169"/>
                      <a:pt x="848" y="45550"/>
                      <a:pt x="991" y="45764"/>
                    </a:cubicBezTo>
                    <a:cubicBezTo>
                      <a:pt x="1171" y="46081"/>
                      <a:pt x="1510" y="46173"/>
                      <a:pt x="1842" y="46173"/>
                    </a:cubicBezTo>
                    <a:cubicBezTo>
                      <a:pt x="1884" y="46173"/>
                      <a:pt x="1926" y="46171"/>
                      <a:pt x="1967" y="46169"/>
                    </a:cubicBezTo>
                    <a:cubicBezTo>
                      <a:pt x="1967" y="46301"/>
                      <a:pt x="2026" y="46440"/>
                      <a:pt x="2154" y="46440"/>
                    </a:cubicBezTo>
                    <a:cubicBezTo>
                      <a:pt x="2198" y="46440"/>
                      <a:pt x="2251" y="46423"/>
                      <a:pt x="2313" y="46383"/>
                    </a:cubicBezTo>
                    <a:cubicBezTo>
                      <a:pt x="2336" y="46371"/>
                      <a:pt x="2372" y="46347"/>
                      <a:pt x="2420" y="46323"/>
                    </a:cubicBezTo>
                    <a:lnTo>
                      <a:pt x="2444" y="46300"/>
                    </a:lnTo>
                    <a:cubicBezTo>
                      <a:pt x="2456" y="46312"/>
                      <a:pt x="2456" y="46323"/>
                      <a:pt x="2491" y="46359"/>
                    </a:cubicBezTo>
                    <a:cubicBezTo>
                      <a:pt x="2515" y="46442"/>
                      <a:pt x="2539" y="46538"/>
                      <a:pt x="2551" y="46621"/>
                    </a:cubicBezTo>
                    <a:cubicBezTo>
                      <a:pt x="2575" y="46788"/>
                      <a:pt x="2598" y="46943"/>
                      <a:pt x="2575" y="47097"/>
                    </a:cubicBezTo>
                    <a:cubicBezTo>
                      <a:pt x="2575" y="47324"/>
                      <a:pt x="2539" y="47550"/>
                      <a:pt x="2503" y="47776"/>
                    </a:cubicBezTo>
                    <a:cubicBezTo>
                      <a:pt x="2479" y="47776"/>
                      <a:pt x="2456" y="47776"/>
                      <a:pt x="2432" y="47752"/>
                    </a:cubicBezTo>
                    <a:cubicBezTo>
                      <a:pt x="2253" y="47728"/>
                      <a:pt x="2086" y="47669"/>
                      <a:pt x="1908" y="47633"/>
                    </a:cubicBezTo>
                    <a:cubicBezTo>
                      <a:pt x="1790" y="47619"/>
                      <a:pt x="1670" y="47607"/>
                      <a:pt x="1550" y="47607"/>
                    </a:cubicBezTo>
                    <a:cubicBezTo>
                      <a:pt x="1368" y="47607"/>
                      <a:pt x="1187" y="47635"/>
                      <a:pt x="1015" y="47728"/>
                    </a:cubicBezTo>
                    <a:cubicBezTo>
                      <a:pt x="812" y="47847"/>
                      <a:pt x="658" y="48050"/>
                      <a:pt x="610" y="48288"/>
                    </a:cubicBezTo>
                    <a:cubicBezTo>
                      <a:pt x="527" y="48276"/>
                      <a:pt x="431" y="48252"/>
                      <a:pt x="348" y="48228"/>
                    </a:cubicBezTo>
                    <a:cubicBezTo>
                      <a:pt x="326" y="48223"/>
                      <a:pt x="305" y="48220"/>
                      <a:pt x="286" y="48220"/>
                    </a:cubicBezTo>
                    <a:cubicBezTo>
                      <a:pt x="61" y="48220"/>
                      <a:pt x="0" y="48568"/>
                      <a:pt x="241" y="48633"/>
                    </a:cubicBezTo>
                    <a:cubicBezTo>
                      <a:pt x="408" y="48681"/>
                      <a:pt x="551" y="48740"/>
                      <a:pt x="717" y="48800"/>
                    </a:cubicBezTo>
                    <a:cubicBezTo>
                      <a:pt x="753" y="48848"/>
                      <a:pt x="789" y="48883"/>
                      <a:pt x="836" y="48931"/>
                    </a:cubicBezTo>
                    <a:cubicBezTo>
                      <a:pt x="884" y="48967"/>
                      <a:pt x="937" y="48984"/>
                      <a:pt x="988" y="48984"/>
                    </a:cubicBezTo>
                    <a:cubicBezTo>
                      <a:pt x="1039" y="48984"/>
                      <a:pt x="1086" y="48967"/>
                      <a:pt x="1122" y="48931"/>
                    </a:cubicBezTo>
                    <a:cubicBezTo>
                      <a:pt x="2027" y="49240"/>
                      <a:pt x="2991" y="49586"/>
                      <a:pt x="3944" y="49860"/>
                    </a:cubicBezTo>
                    <a:cubicBezTo>
                      <a:pt x="3932" y="49883"/>
                      <a:pt x="3920" y="49931"/>
                      <a:pt x="3932" y="49979"/>
                    </a:cubicBezTo>
                    <a:cubicBezTo>
                      <a:pt x="4099" y="50586"/>
                      <a:pt x="4301" y="51169"/>
                      <a:pt x="4301" y="51800"/>
                    </a:cubicBezTo>
                    <a:cubicBezTo>
                      <a:pt x="4301" y="51919"/>
                      <a:pt x="4289" y="52062"/>
                      <a:pt x="4289" y="52181"/>
                    </a:cubicBezTo>
                    <a:cubicBezTo>
                      <a:pt x="4241" y="52217"/>
                      <a:pt x="4230" y="52277"/>
                      <a:pt x="4277" y="52336"/>
                    </a:cubicBezTo>
                    <a:cubicBezTo>
                      <a:pt x="4218" y="52789"/>
                      <a:pt x="4099" y="53217"/>
                      <a:pt x="3968" y="53646"/>
                    </a:cubicBezTo>
                    <a:lnTo>
                      <a:pt x="3968" y="53681"/>
                    </a:lnTo>
                    <a:cubicBezTo>
                      <a:pt x="3622" y="53467"/>
                      <a:pt x="3265" y="53277"/>
                      <a:pt x="2920" y="53050"/>
                    </a:cubicBezTo>
                    <a:cubicBezTo>
                      <a:pt x="2898" y="53038"/>
                      <a:pt x="2877" y="53032"/>
                      <a:pt x="2856" y="53032"/>
                    </a:cubicBezTo>
                    <a:cubicBezTo>
                      <a:pt x="2741" y="53032"/>
                      <a:pt x="2658" y="53206"/>
                      <a:pt x="2789" y="53277"/>
                    </a:cubicBezTo>
                    <a:cubicBezTo>
                      <a:pt x="2801" y="53289"/>
                      <a:pt x="2837" y="53312"/>
                      <a:pt x="2848" y="53324"/>
                    </a:cubicBezTo>
                    <a:cubicBezTo>
                      <a:pt x="2753" y="53336"/>
                      <a:pt x="2694" y="53467"/>
                      <a:pt x="2801" y="53527"/>
                    </a:cubicBezTo>
                    <a:cubicBezTo>
                      <a:pt x="2813" y="53551"/>
                      <a:pt x="2837" y="53551"/>
                      <a:pt x="2848" y="53562"/>
                    </a:cubicBezTo>
                    <a:cubicBezTo>
                      <a:pt x="2777" y="53586"/>
                      <a:pt x="2717" y="53693"/>
                      <a:pt x="2801" y="53765"/>
                    </a:cubicBezTo>
                    <a:cubicBezTo>
                      <a:pt x="6015" y="56479"/>
                      <a:pt x="10016" y="58408"/>
                      <a:pt x="13862" y="60051"/>
                    </a:cubicBezTo>
                    <a:cubicBezTo>
                      <a:pt x="15314" y="60674"/>
                      <a:pt x="17492" y="62044"/>
                      <a:pt x="19293" y="62044"/>
                    </a:cubicBezTo>
                    <a:cubicBezTo>
                      <a:pt x="19353" y="62044"/>
                      <a:pt x="19411" y="62043"/>
                      <a:pt x="19470" y="62040"/>
                    </a:cubicBezTo>
                    <a:cubicBezTo>
                      <a:pt x="19481" y="62075"/>
                      <a:pt x="19517" y="62099"/>
                      <a:pt x="19565" y="62099"/>
                    </a:cubicBezTo>
                    <a:lnTo>
                      <a:pt x="20541" y="62099"/>
                    </a:lnTo>
                    <a:cubicBezTo>
                      <a:pt x="20493" y="62282"/>
                      <a:pt x="20624" y="62481"/>
                      <a:pt x="20821" y="62481"/>
                    </a:cubicBezTo>
                    <a:cubicBezTo>
                      <a:pt x="20867" y="62481"/>
                      <a:pt x="20917" y="62470"/>
                      <a:pt x="20970" y="62444"/>
                    </a:cubicBezTo>
                    <a:cubicBezTo>
                      <a:pt x="21077" y="62397"/>
                      <a:pt x="21172" y="62337"/>
                      <a:pt x="21267" y="62278"/>
                    </a:cubicBezTo>
                    <a:cubicBezTo>
                      <a:pt x="22089" y="62206"/>
                      <a:pt x="22910" y="62123"/>
                      <a:pt x="23732" y="62040"/>
                    </a:cubicBezTo>
                    <a:cubicBezTo>
                      <a:pt x="23743" y="62050"/>
                      <a:pt x="23758" y="62056"/>
                      <a:pt x="23774" y="62056"/>
                    </a:cubicBezTo>
                    <a:cubicBezTo>
                      <a:pt x="23794" y="62056"/>
                      <a:pt x="23814" y="62047"/>
                      <a:pt x="23827" y="62028"/>
                    </a:cubicBezTo>
                    <a:cubicBezTo>
                      <a:pt x="23994" y="62016"/>
                      <a:pt x="24161" y="62004"/>
                      <a:pt x="24339" y="61980"/>
                    </a:cubicBezTo>
                    <a:cubicBezTo>
                      <a:pt x="26851" y="61849"/>
                      <a:pt x="29399" y="61611"/>
                      <a:pt x="31923" y="61349"/>
                    </a:cubicBezTo>
                    <a:cubicBezTo>
                      <a:pt x="38555" y="60789"/>
                      <a:pt x="45128" y="60230"/>
                      <a:pt x="51688" y="59146"/>
                    </a:cubicBezTo>
                    <a:lnTo>
                      <a:pt x="51688" y="59146"/>
                    </a:lnTo>
                    <a:cubicBezTo>
                      <a:pt x="51688" y="59218"/>
                      <a:pt x="51676" y="59301"/>
                      <a:pt x="51676" y="59385"/>
                    </a:cubicBezTo>
                    <a:cubicBezTo>
                      <a:pt x="51669" y="59472"/>
                      <a:pt x="51757" y="59525"/>
                      <a:pt x="51839" y="59525"/>
                    </a:cubicBezTo>
                    <a:cubicBezTo>
                      <a:pt x="51903" y="59525"/>
                      <a:pt x="51963" y="59493"/>
                      <a:pt x="51974" y="59420"/>
                    </a:cubicBezTo>
                    <a:cubicBezTo>
                      <a:pt x="51986" y="59301"/>
                      <a:pt x="52009" y="59206"/>
                      <a:pt x="52021" y="59087"/>
                    </a:cubicBezTo>
                    <a:cubicBezTo>
                      <a:pt x="54641" y="58634"/>
                      <a:pt x="57248" y="58111"/>
                      <a:pt x="59844" y="57480"/>
                    </a:cubicBezTo>
                    <a:cubicBezTo>
                      <a:pt x="59903" y="57491"/>
                      <a:pt x="59987" y="57503"/>
                      <a:pt x="60058" y="57503"/>
                    </a:cubicBezTo>
                    <a:cubicBezTo>
                      <a:pt x="60260" y="57503"/>
                      <a:pt x="60427" y="57432"/>
                      <a:pt x="60546" y="57301"/>
                    </a:cubicBezTo>
                    <a:cubicBezTo>
                      <a:pt x="60582" y="57277"/>
                      <a:pt x="60618" y="57277"/>
                      <a:pt x="60653" y="57265"/>
                    </a:cubicBezTo>
                    <a:cubicBezTo>
                      <a:pt x="60975" y="57194"/>
                      <a:pt x="60975" y="56825"/>
                      <a:pt x="60796" y="56646"/>
                    </a:cubicBezTo>
                    <a:cubicBezTo>
                      <a:pt x="62796" y="53062"/>
                      <a:pt x="63987" y="46550"/>
                      <a:pt x="60796" y="43549"/>
                    </a:cubicBezTo>
                    <a:cubicBezTo>
                      <a:pt x="60736" y="43493"/>
                      <a:pt x="60672" y="43469"/>
                      <a:pt x="60611" y="43469"/>
                    </a:cubicBezTo>
                    <a:cubicBezTo>
                      <a:pt x="60492" y="43469"/>
                      <a:pt x="60387" y="43562"/>
                      <a:pt x="60356" y="43680"/>
                    </a:cubicBezTo>
                    <a:cubicBezTo>
                      <a:pt x="59665" y="43371"/>
                      <a:pt x="58855" y="43264"/>
                      <a:pt x="58141" y="43085"/>
                    </a:cubicBezTo>
                    <a:cubicBezTo>
                      <a:pt x="57297" y="42862"/>
                      <a:pt x="56418" y="42489"/>
                      <a:pt x="55562" y="42489"/>
                    </a:cubicBezTo>
                    <a:cubicBezTo>
                      <a:pt x="55548" y="42489"/>
                      <a:pt x="55535" y="42489"/>
                      <a:pt x="55522" y="42490"/>
                    </a:cubicBezTo>
                    <a:cubicBezTo>
                      <a:pt x="55415" y="42490"/>
                      <a:pt x="55355" y="42537"/>
                      <a:pt x="55307" y="42609"/>
                    </a:cubicBezTo>
                    <a:cubicBezTo>
                      <a:pt x="55236" y="42561"/>
                      <a:pt x="55141" y="42537"/>
                      <a:pt x="55069" y="42490"/>
                    </a:cubicBezTo>
                    <a:lnTo>
                      <a:pt x="55057" y="42490"/>
                    </a:lnTo>
                    <a:cubicBezTo>
                      <a:pt x="55069" y="42478"/>
                      <a:pt x="55105" y="42478"/>
                      <a:pt x="55117" y="42466"/>
                    </a:cubicBezTo>
                    <a:cubicBezTo>
                      <a:pt x="55379" y="42347"/>
                      <a:pt x="55367" y="41978"/>
                      <a:pt x="55141" y="41894"/>
                    </a:cubicBezTo>
                    <a:cubicBezTo>
                      <a:pt x="55498" y="41466"/>
                      <a:pt x="55522" y="40894"/>
                      <a:pt x="55343" y="40347"/>
                    </a:cubicBezTo>
                    <a:cubicBezTo>
                      <a:pt x="55355" y="39787"/>
                      <a:pt x="55105" y="39454"/>
                      <a:pt x="54700" y="39287"/>
                    </a:cubicBezTo>
                    <a:cubicBezTo>
                      <a:pt x="54581" y="39168"/>
                      <a:pt x="54450" y="39049"/>
                      <a:pt x="54331" y="38977"/>
                    </a:cubicBezTo>
                    <a:cubicBezTo>
                      <a:pt x="54318" y="38970"/>
                      <a:pt x="54304" y="38966"/>
                      <a:pt x="54292" y="38966"/>
                    </a:cubicBezTo>
                    <a:cubicBezTo>
                      <a:pt x="54228" y="38966"/>
                      <a:pt x="54188" y="39056"/>
                      <a:pt x="54248" y="39096"/>
                    </a:cubicBezTo>
                    <a:cubicBezTo>
                      <a:pt x="54200" y="39084"/>
                      <a:pt x="54149" y="39078"/>
                      <a:pt x="54097" y="39078"/>
                    </a:cubicBezTo>
                    <a:cubicBezTo>
                      <a:pt x="54045" y="39078"/>
                      <a:pt x="53992" y="39084"/>
                      <a:pt x="53938" y="39096"/>
                    </a:cubicBezTo>
                    <a:cubicBezTo>
                      <a:pt x="53974" y="38775"/>
                      <a:pt x="53950" y="38453"/>
                      <a:pt x="53891" y="38132"/>
                    </a:cubicBezTo>
                    <a:cubicBezTo>
                      <a:pt x="53926" y="38037"/>
                      <a:pt x="53926" y="37918"/>
                      <a:pt x="53891" y="37834"/>
                    </a:cubicBezTo>
                    <a:cubicBezTo>
                      <a:pt x="53914" y="37727"/>
                      <a:pt x="53867" y="37632"/>
                      <a:pt x="53795" y="37584"/>
                    </a:cubicBezTo>
                    <a:cubicBezTo>
                      <a:pt x="53760" y="37537"/>
                      <a:pt x="53736" y="37501"/>
                      <a:pt x="53688" y="37477"/>
                    </a:cubicBezTo>
                    <a:cubicBezTo>
                      <a:pt x="53677" y="37256"/>
                      <a:pt x="53543" y="37045"/>
                      <a:pt x="53275" y="37045"/>
                    </a:cubicBezTo>
                    <a:cubicBezTo>
                      <a:pt x="53255" y="37045"/>
                      <a:pt x="53234" y="37046"/>
                      <a:pt x="53212" y="37048"/>
                    </a:cubicBezTo>
                    <a:cubicBezTo>
                      <a:pt x="50735" y="37194"/>
                      <a:pt x="48265" y="37227"/>
                      <a:pt x="45796" y="37227"/>
                    </a:cubicBezTo>
                    <a:cubicBezTo>
                      <a:pt x="43750" y="37227"/>
                      <a:pt x="41704" y="37204"/>
                      <a:pt x="39658" y="37204"/>
                    </a:cubicBezTo>
                    <a:cubicBezTo>
                      <a:pt x="38109" y="37204"/>
                      <a:pt x="36559" y="37217"/>
                      <a:pt x="35007" y="37263"/>
                    </a:cubicBezTo>
                    <a:cubicBezTo>
                      <a:pt x="35007" y="37096"/>
                      <a:pt x="34904" y="36951"/>
                      <a:pt x="34697" y="36951"/>
                    </a:cubicBezTo>
                    <a:cubicBezTo>
                      <a:pt x="34682" y="36951"/>
                      <a:pt x="34666" y="36952"/>
                      <a:pt x="34650" y="36953"/>
                    </a:cubicBezTo>
                    <a:cubicBezTo>
                      <a:pt x="30114" y="37453"/>
                      <a:pt x="25518" y="37918"/>
                      <a:pt x="20934" y="38501"/>
                    </a:cubicBezTo>
                    <a:cubicBezTo>
                      <a:pt x="21113" y="37441"/>
                      <a:pt x="21779" y="36477"/>
                      <a:pt x="21946" y="35405"/>
                    </a:cubicBezTo>
                    <a:cubicBezTo>
                      <a:pt x="22029" y="34858"/>
                      <a:pt x="22017" y="34286"/>
                      <a:pt x="22029" y="33739"/>
                    </a:cubicBezTo>
                    <a:cubicBezTo>
                      <a:pt x="22029" y="33369"/>
                      <a:pt x="22029" y="32988"/>
                      <a:pt x="22041" y="32643"/>
                    </a:cubicBezTo>
                    <a:cubicBezTo>
                      <a:pt x="22006" y="32536"/>
                      <a:pt x="21982" y="32429"/>
                      <a:pt x="21958" y="32322"/>
                    </a:cubicBezTo>
                    <a:cubicBezTo>
                      <a:pt x="21982" y="32262"/>
                      <a:pt x="22017" y="32191"/>
                      <a:pt x="22029" y="32131"/>
                    </a:cubicBezTo>
                    <a:cubicBezTo>
                      <a:pt x="22065" y="32060"/>
                      <a:pt x="21982" y="32012"/>
                      <a:pt x="21922" y="32012"/>
                    </a:cubicBezTo>
                    <a:cubicBezTo>
                      <a:pt x="21946" y="31834"/>
                      <a:pt x="22017" y="31703"/>
                      <a:pt x="22137" y="31595"/>
                    </a:cubicBezTo>
                    <a:lnTo>
                      <a:pt x="22137" y="31595"/>
                    </a:lnTo>
                    <a:cubicBezTo>
                      <a:pt x="22137" y="31667"/>
                      <a:pt x="22125" y="31738"/>
                      <a:pt x="22125" y="31798"/>
                    </a:cubicBezTo>
                    <a:cubicBezTo>
                      <a:pt x="22125" y="31926"/>
                      <a:pt x="22231" y="32000"/>
                      <a:pt x="22334" y="32000"/>
                    </a:cubicBezTo>
                    <a:cubicBezTo>
                      <a:pt x="22414" y="32000"/>
                      <a:pt x="22492" y="31956"/>
                      <a:pt x="22518" y="31857"/>
                    </a:cubicBezTo>
                    <a:lnTo>
                      <a:pt x="22613" y="31464"/>
                    </a:lnTo>
                    <a:lnTo>
                      <a:pt x="22613" y="31643"/>
                    </a:lnTo>
                    <a:cubicBezTo>
                      <a:pt x="22613" y="31673"/>
                      <a:pt x="22640" y="31688"/>
                      <a:pt x="22666" y="31688"/>
                    </a:cubicBezTo>
                    <a:cubicBezTo>
                      <a:pt x="22693" y="31688"/>
                      <a:pt x="22720" y="31673"/>
                      <a:pt x="22720" y="31643"/>
                    </a:cubicBezTo>
                    <a:lnTo>
                      <a:pt x="22720" y="31441"/>
                    </a:lnTo>
                    <a:cubicBezTo>
                      <a:pt x="22720" y="31409"/>
                      <a:pt x="22697" y="31394"/>
                      <a:pt x="22673" y="31394"/>
                    </a:cubicBezTo>
                    <a:cubicBezTo>
                      <a:pt x="22652" y="31394"/>
                      <a:pt x="22630" y="31406"/>
                      <a:pt x="22625" y="31429"/>
                    </a:cubicBezTo>
                    <a:cubicBezTo>
                      <a:pt x="23994" y="25416"/>
                      <a:pt x="24958" y="19689"/>
                      <a:pt x="27482" y="13938"/>
                    </a:cubicBezTo>
                    <a:cubicBezTo>
                      <a:pt x="27542" y="13796"/>
                      <a:pt x="27447" y="13629"/>
                      <a:pt x="27328" y="13569"/>
                    </a:cubicBezTo>
                    <a:cubicBezTo>
                      <a:pt x="27792" y="13403"/>
                      <a:pt x="28054" y="13022"/>
                      <a:pt x="28113" y="12379"/>
                    </a:cubicBezTo>
                    <a:cubicBezTo>
                      <a:pt x="28198" y="12232"/>
                      <a:pt x="28087" y="12047"/>
                      <a:pt x="27928" y="12047"/>
                    </a:cubicBezTo>
                    <a:cubicBezTo>
                      <a:pt x="27907" y="12047"/>
                      <a:pt x="27886" y="12050"/>
                      <a:pt x="27863" y="12057"/>
                    </a:cubicBezTo>
                    <a:cubicBezTo>
                      <a:pt x="27840" y="12058"/>
                      <a:pt x="27817" y="12059"/>
                      <a:pt x="27795" y="12059"/>
                    </a:cubicBezTo>
                    <a:cubicBezTo>
                      <a:pt x="27366" y="12059"/>
                      <a:pt x="27399" y="11833"/>
                      <a:pt x="27863" y="11402"/>
                    </a:cubicBezTo>
                    <a:cubicBezTo>
                      <a:pt x="27904" y="11433"/>
                      <a:pt x="27951" y="11450"/>
                      <a:pt x="27996" y="11450"/>
                    </a:cubicBezTo>
                    <a:cubicBezTo>
                      <a:pt x="28057" y="11450"/>
                      <a:pt x="28115" y="11418"/>
                      <a:pt x="28149" y="11343"/>
                    </a:cubicBezTo>
                    <a:cubicBezTo>
                      <a:pt x="29602" y="8021"/>
                      <a:pt x="29840" y="3937"/>
                      <a:pt x="27959" y="746"/>
                    </a:cubicBezTo>
                    <a:cubicBezTo>
                      <a:pt x="28018" y="592"/>
                      <a:pt x="28054" y="449"/>
                      <a:pt x="28113" y="294"/>
                    </a:cubicBezTo>
                    <a:cubicBezTo>
                      <a:pt x="28176" y="129"/>
                      <a:pt x="28021" y="0"/>
                      <a:pt x="27875"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6" name="Google Shape;186;p28"/>
              <p:cNvSpPr/>
              <p:nvPr/>
            </p:nvSpPr>
            <p:spPr>
              <a:xfrm>
                <a:off x="3584700" y="2761450"/>
                <a:ext cx="577725" cy="51075"/>
              </a:xfrm>
              <a:custGeom>
                <a:avLst/>
                <a:gdLst/>
                <a:ahLst/>
                <a:cxnLst/>
                <a:rect l="l" t="t" r="r" b="b"/>
                <a:pathLst>
                  <a:path w="23109" h="2043" extrusionOk="0">
                    <a:moveTo>
                      <a:pt x="179" y="0"/>
                    </a:moveTo>
                    <a:cubicBezTo>
                      <a:pt x="0" y="0"/>
                      <a:pt x="18" y="277"/>
                      <a:pt x="201" y="311"/>
                    </a:cubicBezTo>
                    <a:cubicBezTo>
                      <a:pt x="7047" y="1182"/>
                      <a:pt x="14209" y="2043"/>
                      <a:pt x="21149" y="2043"/>
                    </a:cubicBezTo>
                    <a:cubicBezTo>
                      <a:pt x="21704" y="2043"/>
                      <a:pt x="22259" y="2037"/>
                      <a:pt x="22811" y="2026"/>
                    </a:cubicBezTo>
                    <a:cubicBezTo>
                      <a:pt x="23109" y="2002"/>
                      <a:pt x="23085" y="1609"/>
                      <a:pt x="22811" y="1561"/>
                    </a:cubicBezTo>
                    <a:cubicBezTo>
                      <a:pt x="15370" y="633"/>
                      <a:pt x="7702" y="442"/>
                      <a:pt x="201" y="2"/>
                    </a:cubicBezTo>
                    <a:cubicBezTo>
                      <a:pt x="194" y="1"/>
                      <a:pt x="186" y="0"/>
                      <a:pt x="179"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7" name="Google Shape;187;p28"/>
              <p:cNvSpPr/>
              <p:nvPr/>
            </p:nvSpPr>
            <p:spPr>
              <a:xfrm>
                <a:off x="4170400" y="2793300"/>
                <a:ext cx="22100" cy="12600"/>
              </a:xfrm>
              <a:custGeom>
                <a:avLst/>
                <a:gdLst/>
                <a:ahLst/>
                <a:cxnLst/>
                <a:rect l="l" t="t" r="r" b="b"/>
                <a:pathLst>
                  <a:path w="884" h="504" extrusionOk="0">
                    <a:moveTo>
                      <a:pt x="295" y="0"/>
                    </a:moveTo>
                    <a:cubicBezTo>
                      <a:pt x="0" y="0"/>
                      <a:pt x="0" y="503"/>
                      <a:pt x="295" y="503"/>
                    </a:cubicBezTo>
                    <a:cubicBezTo>
                      <a:pt x="304" y="503"/>
                      <a:pt x="314" y="503"/>
                      <a:pt x="324" y="502"/>
                    </a:cubicBezTo>
                    <a:cubicBezTo>
                      <a:pt x="407" y="490"/>
                      <a:pt x="503" y="490"/>
                      <a:pt x="586" y="478"/>
                    </a:cubicBezTo>
                    <a:cubicBezTo>
                      <a:pt x="884" y="454"/>
                      <a:pt x="884" y="61"/>
                      <a:pt x="586" y="37"/>
                    </a:cubicBezTo>
                    <a:cubicBezTo>
                      <a:pt x="503" y="14"/>
                      <a:pt x="407" y="14"/>
                      <a:pt x="324" y="2"/>
                    </a:cubicBezTo>
                    <a:cubicBezTo>
                      <a:pt x="314" y="1"/>
                      <a:pt x="304" y="0"/>
                      <a:pt x="295"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8" name="Google Shape;188;p28"/>
              <p:cNvSpPr/>
              <p:nvPr/>
            </p:nvSpPr>
            <p:spPr>
              <a:xfrm>
                <a:off x="4802975" y="3135050"/>
                <a:ext cx="2400" cy="1800"/>
              </a:xfrm>
              <a:custGeom>
                <a:avLst/>
                <a:gdLst/>
                <a:ahLst/>
                <a:cxnLst/>
                <a:rect l="l" t="t" r="r" b="b"/>
                <a:pathLst>
                  <a:path w="96" h="72" extrusionOk="0">
                    <a:moveTo>
                      <a:pt x="48" y="0"/>
                    </a:moveTo>
                    <a:cubicBezTo>
                      <a:pt x="0" y="12"/>
                      <a:pt x="0" y="71"/>
                      <a:pt x="48" y="71"/>
                    </a:cubicBezTo>
                    <a:cubicBezTo>
                      <a:pt x="96" y="71"/>
                      <a:pt x="96" y="0"/>
                      <a:pt x="48"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9" name="Google Shape;189;p28"/>
              <p:cNvSpPr/>
              <p:nvPr/>
            </p:nvSpPr>
            <p:spPr>
              <a:xfrm>
                <a:off x="4680025" y="2817150"/>
                <a:ext cx="5700" cy="4775"/>
              </a:xfrm>
              <a:custGeom>
                <a:avLst/>
                <a:gdLst/>
                <a:ahLst/>
                <a:cxnLst/>
                <a:rect l="l" t="t" r="r" b="b"/>
                <a:pathLst>
                  <a:path w="228" h="191" extrusionOk="0">
                    <a:moveTo>
                      <a:pt x="108" y="0"/>
                    </a:moveTo>
                    <a:cubicBezTo>
                      <a:pt x="1" y="12"/>
                      <a:pt x="1" y="191"/>
                      <a:pt x="108" y="191"/>
                    </a:cubicBezTo>
                    <a:cubicBezTo>
                      <a:pt x="227" y="191"/>
                      <a:pt x="227" y="0"/>
                      <a:pt x="108"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0" name="Google Shape;190;p28"/>
              <p:cNvSpPr/>
              <p:nvPr/>
            </p:nvSpPr>
            <p:spPr>
              <a:xfrm>
                <a:off x="4280400" y="2872400"/>
                <a:ext cx="21825" cy="48850"/>
              </a:xfrm>
              <a:custGeom>
                <a:avLst/>
                <a:gdLst/>
                <a:ahLst/>
                <a:cxnLst/>
                <a:rect l="l" t="t" r="r" b="b"/>
                <a:pathLst>
                  <a:path w="873" h="1954" extrusionOk="0">
                    <a:moveTo>
                      <a:pt x="225" y="0"/>
                    </a:moveTo>
                    <a:cubicBezTo>
                      <a:pt x="113" y="0"/>
                      <a:pt x="1" y="88"/>
                      <a:pt x="44" y="231"/>
                    </a:cubicBezTo>
                    <a:cubicBezTo>
                      <a:pt x="210" y="791"/>
                      <a:pt x="317" y="1374"/>
                      <a:pt x="591" y="1886"/>
                    </a:cubicBezTo>
                    <a:cubicBezTo>
                      <a:pt x="614" y="1932"/>
                      <a:pt x="663" y="1953"/>
                      <a:pt x="713" y="1953"/>
                    </a:cubicBezTo>
                    <a:cubicBezTo>
                      <a:pt x="791" y="1953"/>
                      <a:pt x="872" y="1902"/>
                      <a:pt x="865" y="1815"/>
                    </a:cubicBezTo>
                    <a:cubicBezTo>
                      <a:pt x="782" y="1231"/>
                      <a:pt x="579" y="683"/>
                      <a:pt x="401" y="124"/>
                    </a:cubicBezTo>
                    <a:cubicBezTo>
                      <a:pt x="372" y="39"/>
                      <a:pt x="299" y="0"/>
                      <a:pt x="225"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1" name="Google Shape;191;p28"/>
              <p:cNvSpPr/>
              <p:nvPr/>
            </p:nvSpPr>
            <p:spPr>
              <a:xfrm>
                <a:off x="4710100" y="2747200"/>
                <a:ext cx="13425" cy="10425"/>
              </a:xfrm>
              <a:custGeom>
                <a:avLst/>
                <a:gdLst/>
                <a:ahLst/>
                <a:cxnLst/>
                <a:rect l="l" t="t" r="r" b="b"/>
                <a:pathLst>
                  <a:path w="537" h="417" extrusionOk="0">
                    <a:moveTo>
                      <a:pt x="262" y="0"/>
                    </a:moveTo>
                    <a:cubicBezTo>
                      <a:pt x="1" y="0"/>
                      <a:pt x="1" y="417"/>
                      <a:pt x="262" y="417"/>
                    </a:cubicBezTo>
                    <a:cubicBezTo>
                      <a:pt x="536" y="417"/>
                      <a:pt x="536" y="0"/>
                      <a:pt x="262"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2" name="Google Shape;192;p28"/>
              <p:cNvSpPr/>
              <p:nvPr/>
            </p:nvSpPr>
            <p:spPr>
              <a:xfrm>
                <a:off x="3963375" y="1930425"/>
                <a:ext cx="21775" cy="51650"/>
              </a:xfrm>
              <a:custGeom>
                <a:avLst/>
                <a:gdLst/>
                <a:ahLst/>
                <a:cxnLst/>
                <a:rect l="l" t="t" r="r" b="b"/>
                <a:pathLst>
                  <a:path w="871" h="2066" extrusionOk="0">
                    <a:moveTo>
                      <a:pt x="203" y="1"/>
                    </a:moveTo>
                    <a:cubicBezTo>
                      <a:pt x="103" y="1"/>
                      <a:pt x="1" y="80"/>
                      <a:pt x="44" y="203"/>
                    </a:cubicBezTo>
                    <a:cubicBezTo>
                      <a:pt x="235" y="798"/>
                      <a:pt x="413" y="1394"/>
                      <a:pt x="628" y="1989"/>
                    </a:cubicBezTo>
                    <a:cubicBezTo>
                      <a:pt x="642" y="2042"/>
                      <a:pt x="688" y="2066"/>
                      <a:pt x="734" y="2066"/>
                    </a:cubicBezTo>
                    <a:cubicBezTo>
                      <a:pt x="802" y="2066"/>
                      <a:pt x="870" y="2014"/>
                      <a:pt x="842" y="1929"/>
                    </a:cubicBezTo>
                    <a:cubicBezTo>
                      <a:pt x="699" y="1310"/>
                      <a:pt x="521" y="715"/>
                      <a:pt x="354" y="108"/>
                    </a:cubicBezTo>
                    <a:cubicBezTo>
                      <a:pt x="331" y="33"/>
                      <a:pt x="267" y="1"/>
                      <a:pt x="203"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3" name="Google Shape;193;p28"/>
              <p:cNvSpPr/>
              <p:nvPr/>
            </p:nvSpPr>
            <p:spPr>
              <a:xfrm>
                <a:off x="3990425" y="1905225"/>
                <a:ext cx="19450" cy="42700"/>
              </a:xfrm>
              <a:custGeom>
                <a:avLst/>
                <a:gdLst/>
                <a:ahLst/>
                <a:cxnLst/>
                <a:rect l="l" t="t" r="r" b="b"/>
                <a:pathLst>
                  <a:path w="778" h="1708" extrusionOk="0">
                    <a:moveTo>
                      <a:pt x="102" y="1"/>
                    </a:moveTo>
                    <a:cubicBezTo>
                      <a:pt x="52" y="1"/>
                      <a:pt x="1" y="39"/>
                      <a:pt x="22" y="104"/>
                    </a:cubicBezTo>
                    <a:cubicBezTo>
                      <a:pt x="201" y="604"/>
                      <a:pt x="379" y="1116"/>
                      <a:pt x="558" y="1640"/>
                    </a:cubicBezTo>
                    <a:cubicBezTo>
                      <a:pt x="572" y="1687"/>
                      <a:pt x="612" y="1708"/>
                      <a:pt x="653" y="1708"/>
                    </a:cubicBezTo>
                    <a:cubicBezTo>
                      <a:pt x="715" y="1708"/>
                      <a:pt x="777" y="1659"/>
                      <a:pt x="748" y="1580"/>
                    </a:cubicBezTo>
                    <a:cubicBezTo>
                      <a:pt x="558" y="1068"/>
                      <a:pt x="379" y="568"/>
                      <a:pt x="177" y="56"/>
                    </a:cubicBezTo>
                    <a:cubicBezTo>
                      <a:pt x="167" y="18"/>
                      <a:pt x="135" y="1"/>
                      <a:pt x="102"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4" name="Google Shape;194;p28"/>
              <p:cNvSpPr/>
              <p:nvPr/>
            </p:nvSpPr>
            <p:spPr>
              <a:xfrm>
                <a:off x="3958525" y="2306950"/>
                <a:ext cx="5975" cy="5100"/>
              </a:xfrm>
              <a:custGeom>
                <a:avLst/>
                <a:gdLst/>
                <a:ahLst/>
                <a:cxnLst/>
                <a:rect l="l" t="t" r="r" b="b"/>
                <a:pathLst>
                  <a:path w="239" h="204" extrusionOk="0">
                    <a:moveTo>
                      <a:pt x="119" y="1"/>
                    </a:moveTo>
                    <a:cubicBezTo>
                      <a:pt x="0" y="1"/>
                      <a:pt x="0" y="203"/>
                      <a:pt x="119" y="203"/>
                    </a:cubicBezTo>
                    <a:cubicBezTo>
                      <a:pt x="238" y="203"/>
                      <a:pt x="238" y="1"/>
                      <a:pt x="119"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5" name="Google Shape;195;p28"/>
              <p:cNvSpPr/>
              <p:nvPr/>
            </p:nvSpPr>
            <p:spPr>
              <a:xfrm>
                <a:off x="4028125" y="1867250"/>
                <a:ext cx="87800" cy="113250"/>
              </a:xfrm>
              <a:custGeom>
                <a:avLst/>
                <a:gdLst/>
                <a:ahLst/>
                <a:cxnLst/>
                <a:rect l="l" t="t" r="r" b="b"/>
                <a:pathLst>
                  <a:path w="3512" h="4530" extrusionOk="0">
                    <a:moveTo>
                      <a:pt x="3255" y="1"/>
                    </a:moveTo>
                    <a:cubicBezTo>
                      <a:pt x="3202" y="1"/>
                      <a:pt x="3148" y="23"/>
                      <a:pt x="3110" y="75"/>
                    </a:cubicBezTo>
                    <a:cubicBezTo>
                      <a:pt x="2074" y="1480"/>
                      <a:pt x="979" y="2849"/>
                      <a:pt x="62" y="4302"/>
                    </a:cubicBezTo>
                    <a:cubicBezTo>
                      <a:pt x="0" y="4416"/>
                      <a:pt x="100" y="4529"/>
                      <a:pt x="200" y="4529"/>
                    </a:cubicBezTo>
                    <a:cubicBezTo>
                      <a:pt x="236" y="4529"/>
                      <a:pt x="272" y="4515"/>
                      <a:pt x="300" y="4480"/>
                    </a:cubicBezTo>
                    <a:cubicBezTo>
                      <a:pt x="1407" y="3135"/>
                      <a:pt x="2395" y="1670"/>
                      <a:pt x="3419" y="253"/>
                    </a:cubicBezTo>
                    <a:cubicBezTo>
                      <a:pt x="3512" y="127"/>
                      <a:pt x="3384" y="1"/>
                      <a:pt x="3255"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6" name="Google Shape;196;p28"/>
              <p:cNvSpPr/>
              <p:nvPr/>
            </p:nvSpPr>
            <p:spPr>
              <a:xfrm>
                <a:off x="3896000" y="2230750"/>
                <a:ext cx="2125" cy="1825"/>
              </a:xfrm>
              <a:custGeom>
                <a:avLst/>
                <a:gdLst/>
                <a:ahLst/>
                <a:cxnLst/>
                <a:rect l="l" t="t" r="r" b="b"/>
                <a:pathLst>
                  <a:path w="85" h="73" extrusionOk="0">
                    <a:moveTo>
                      <a:pt x="49" y="1"/>
                    </a:moveTo>
                    <a:cubicBezTo>
                      <a:pt x="1" y="1"/>
                      <a:pt x="1" y="72"/>
                      <a:pt x="49" y="72"/>
                    </a:cubicBezTo>
                    <a:cubicBezTo>
                      <a:pt x="84" y="72"/>
                      <a:pt x="84" y="1"/>
                      <a:pt x="49"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 name="Google Shape;197;p28"/>
              <p:cNvSpPr/>
              <p:nvPr/>
            </p:nvSpPr>
            <p:spPr>
              <a:xfrm>
                <a:off x="3423025" y="3226125"/>
                <a:ext cx="436100" cy="19075"/>
              </a:xfrm>
              <a:custGeom>
                <a:avLst/>
                <a:gdLst/>
                <a:ahLst/>
                <a:cxnLst/>
                <a:rect l="l" t="t" r="r" b="b"/>
                <a:pathLst>
                  <a:path w="17444" h="763" extrusionOk="0">
                    <a:moveTo>
                      <a:pt x="15634" y="0"/>
                    </a:moveTo>
                    <a:cubicBezTo>
                      <a:pt x="10419" y="60"/>
                      <a:pt x="5216" y="179"/>
                      <a:pt x="1" y="358"/>
                    </a:cubicBezTo>
                    <a:cubicBezTo>
                      <a:pt x="5823" y="548"/>
                      <a:pt x="11621" y="679"/>
                      <a:pt x="17444" y="762"/>
                    </a:cubicBezTo>
                    <a:cubicBezTo>
                      <a:pt x="16836" y="548"/>
                      <a:pt x="16205" y="286"/>
                      <a:pt x="15634"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 name="Google Shape;198;p28"/>
              <p:cNvSpPr/>
              <p:nvPr/>
            </p:nvSpPr>
            <p:spPr>
              <a:xfrm>
                <a:off x="4103175" y="3221950"/>
                <a:ext cx="1064150" cy="25625"/>
              </a:xfrm>
              <a:custGeom>
                <a:avLst/>
                <a:gdLst/>
                <a:ahLst/>
                <a:cxnLst/>
                <a:rect l="l" t="t" r="r" b="b"/>
                <a:pathLst>
                  <a:path w="42566" h="1025" extrusionOk="0">
                    <a:moveTo>
                      <a:pt x="10943" y="1"/>
                    </a:moveTo>
                    <a:cubicBezTo>
                      <a:pt x="8847" y="191"/>
                      <a:pt x="6728" y="370"/>
                      <a:pt x="4620" y="548"/>
                    </a:cubicBezTo>
                    <a:cubicBezTo>
                      <a:pt x="3084" y="727"/>
                      <a:pt x="1537" y="882"/>
                      <a:pt x="1" y="1001"/>
                    </a:cubicBezTo>
                    <a:cubicBezTo>
                      <a:pt x="2561" y="1013"/>
                      <a:pt x="5120" y="1013"/>
                      <a:pt x="7680" y="1025"/>
                    </a:cubicBezTo>
                    <a:cubicBezTo>
                      <a:pt x="13502" y="1013"/>
                      <a:pt x="19301" y="1001"/>
                      <a:pt x="25123" y="906"/>
                    </a:cubicBezTo>
                    <a:cubicBezTo>
                      <a:pt x="30945" y="846"/>
                      <a:pt x="36743" y="715"/>
                      <a:pt x="42566" y="513"/>
                    </a:cubicBezTo>
                    <a:cubicBezTo>
                      <a:pt x="36743" y="310"/>
                      <a:pt x="30945" y="179"/>
                      <a:pt x="25123" y="108"/>
                    </a:cubicBezTo>
                    <a:cubicBezTo>
                      <a:pt x="20396" y="48"/>
                      <a:pt x="15657" y="13"/>
                      <a:pt x="10943"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 name="Google Shape;199;p28"/>
              <p:cNvSpPr/>
              <p:nvPr/>
            </p:nvSpPr>
            <p:spPr>
              <a:xfrm>
                <a:off x="4391300" y="3197250"/>
                <a:ext cx="786450" cy="23825"/>
              </a:xfrm>
              <a:custGeom>
                <a:avLst/>
                <a:gdLst/>
                <a:ahLst/>
                <a:cxnLst/>
                <a:rect l="l" t="t" r="r" b="b"/>
                <a:pathLst>
                  <a:path w="31458" h="953" extrusionOk="0">
                    <a:moveTo>
                      <a:pt x="8478" y="0"/>
                    </a:moveTo>
                    <a:cubicBezTo>
                      <a:pt x="5668" y="381"/>
                      <a:pt x="2835" y="691"/>
                      <a:pt x="1" y="953"/>
                    </a:cubicBezTo>
                    <a:cubicBezTo>
                      <a:pt x="2918" y="941"/>
                      <a:pt x="5811" y="929"/>
                      <a:pt x="8716" y="893"/>
                    </a:cubicBezTo>
                    <a:cubicBezTo>
                      <a:pt x="10383" y="882"/>
                      <a:pt x="13443" y="858"/>
                      <a:pt x="15098" y="822"/>
                    </a:cubicBezTo>
                    <a:cubicBezTo>
                      <a:pt x="20551" y="751"/>
                      <a:pt x="26016" y="631"/>
                      <a:pt x="31457" y="453"/>
                    </a:cubicBezTo>
                    <a:cubicBezTo>
                      <a:pt x="26016" y="262"/>
                      <a:pt x="20551" y="143"/>
                      <a:pt x="15098" y="84"/>
                    </a:cubicBezTo>
                    <a:cubicBezTo>
                      <a:pt x="13431" y="48"/>
                      <a:pt x="10371" y="24"/>
                      <a:pt x="8716"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 name="Google Shape;200;p28"/>
              <p:cNvSpPr/>
              <p:nvPr/>
            </p:nvSpPr>
            <p:spPr>
              <a:xfrm>
                <a:off x="3401900" y="3199925"/>
                <a:ext cx="395025" cy="17875"/>
              </a:xfrm>
              <a:custGeom>
                <a:avLst/>
                <a:gdLst/>
                <a:ahLst/>
                <a:cxnLst/>
                <a:rect l="l" t="t" r="r" b="b"/>
                <a:pathLst>
                  <a:path w="15801" h="715" extrusionOk="0">
                    <a:moveTo>
                      <a:pt x="14288" y="1"/>
                    </a:moveTo>
                    <a:cubicBezTo>
                      <a:pt x="9526" y="84"/>
                      <a:pt x="4763" y="179"/>
                      <a:pt x="1" y="346"/>
                    </a:cubicBezTo>
                    <a:cubicBezTo>
                      <a:pt x="5263" y="524"/>
                      <a:pt x="10538" y="644"/>
                      <a:pt x="15800" y="715"/>
                    </a:cubicBezTo>
                    <a:cubicBezTo>
                      <a:pt x="15372" y="513"/>
                      <a:pt x="14967" y="298"/>
                      <a:pt x="14598" y="155"/>
                    </a:cubicBezTo>
                    <a:cubicBezTo>
                      <a:pt x="14514" y="96"/>
                      <a:pt x="14407" y="48"/>
                      <a:pt x="14288"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 name="Google Shape;201;p28"/>
              <p:cNvSpPr/>
              <p:nvPr/>
            </p:nvSpPr>
            <p:spPr>
              <a:xfrm>
                <a:off x="3381075" y="3174325"/>
                <a:ext cx="356300" cy="16400"/>
              </a:xfrm>
              <a:custGeom>
                <a:avLst/>
                <a:gdLst/>
                <a:ahLst/>
                <a:cxnLst/>
                <a:rect l="l" t="t" r="r" b="b"/>
                <a:pathLst>
                  <a:path w="14252" h="656" extrusionOk="0">
                    <a:moveTo>
                      <a:pt x="12823" y="1"/>
                    </a:moveTo>
                    <a:cubicBezTo>
                      <a:pt x="8537" y="72"/>
                      <a:pt x="4274" y="167"/>
                      <a:pt x="0" y="310"/>
                    </a:cubicBezTo>
                    <a:cubicBezTo>
                      <a:pt x="4751" y="477"/>
                      <a:pt x="9513" y="584"/>
                      <a:pt x="14252" y="656"/>
                    </a:cubicBezTo>
                    <a:cubicBezTo>
                      <a:pt x="13776" y="453"/>
                      <a:pt x="13299" y="227"/>
                      <a:pt x="12823"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2" name="Google Shape;202;p28"/>
              <p:cNvSpPr/>
              <p:nvPr/>
            </p:nvSpPr>
            <p:spPr>
              <a:xfrm>
                <a:off x="4631825" y="3172250"/>
                <a:ext cx="556925" cy="20850"/>
              </a:xfrm>
              <a:custGeom>
                <a:avLst/>
                <a:gdLst/>
                <a:ahLst/>
                <a:cxnLst/>
                <a:rect l="l" t="t" r="r" b="b"/>
                <a:pathLst>
                  <a:path w="22277" h="834" extrusionOk="0">
                    <a:moveTo>
                      <a:pt x="5132" y="0"/>
                    </a:moveTo>
                    <a:cubicBezTo>
                      <a:pt x="4620" y="84"/>
                      <a:pt x="4084" y="191"/>
                      <a:pt x="3560" y="274"/>
                    </a:cubicBezTo>
                    <a:cubicBezTo>
                      <a:pt x="3548" y="393"/>
                      <a:pt x="3524" y="512"/>
                      <a:pt x="3513" y="619"/>
                    </a:cubicBezTo>
                    <a:cubicBezTo>
                      <a:pt x="3502" y="691"/>
                      <a:pt x="3446" y="723"/>
                      <a:pt x="3385" y="723"/>
                    </a:cubicBezTo>
                    <a:cubicBezTo>
                      <a:pt x="3304" y="723"/>
                      <a:pt x="3215" y="667"/>
                      <a:pt x="3215" y="572"/>
                    </a:cubicBezTo>
                    <a:cubicBezTo>
                      <a:pt x="3215" y="500"/>
                      <a:pt x="3227" y="417"/>
                      <a:pt x="3227" y="334"/>
                    </a:cubicBezTo>
                    <a:lnTo>
                      <a:pt x="3227" y="334"/>
                    </a:lnTo>
                    <a:cubicBezTo>
                      <a:pt x="2155" y="512"/>
                      <a:pt x="1072" y="679"/>
                      <a:pt x="0" y="834"/>
                    </a:cubicBezTo>
                    <a:lnTo>
                      <a:pt x="48" y="834"/>
                    </a:lnTo>
                    <a:cubicBezTo>
                      <a:pt x="1429" y="810"/>
                      <a:pt x="5632" y="774"/>
                      <a:pt x="7013" y="739"/>
                    </a:cubicBezTo>
                    <a:cubicBezTo>
                      <a:pt x="12097" y="667"/>
                      <a:pt x="17193" y="560"/>
                      <a:pt x="22277" y="381"/>
                    </a:cubicBezTo>
                    <a:cubicBezTo>
                      <a:pt x="17193" y="203"/>
                      <a:pt x="12097" y="96"/>
                      <a:pt x="7013" y="24"/>
                    </a:cubicBezTo>
                    <a:cubicBezTo>
                      <a:pt x="6596" y="24"/>
                      <a:pt x="5906" y="12"/>
                      <a:pt x="5132"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3" name="Google Shape;203;p28"/>
              <p:cNvSpPr/>
              <p:nvPr/>
            </p:nvSpPr>
            <p:spPr>
              <a:xfrm>
                <a:off x="3359925" y="3148725"/>
                <a:ext cx="318825" cy="14925"/>
              </a:xfrm>
              <a:custGeom>
                <a:avLst/>
                <a:gdLst/>
                <a:ahLst/>
                <a:cxnLst/>
                <a:rect l="l" t="t" r="r" b="b"/>
                <a:pathLst>
                  <a:path w="12753" h="597" extrusionOk="0">
                    <a:moveTo>
                      <a:pt x="11562" y="1"/>
                    </a:moveTo>
                    <a:cubicBezTo>
                      <a:pt x="7704" y="60"/>
                      <a:pt x="3846" y="144"/>
                      <a:pt x="1" y="286"/>
                    </a:cubicBezTo>
                    <a:cubicBezTo>
                      <a:pt x="4251" y="429"/>
                      <a:pt x="8490" y="525"/>
                      <a:pt x="12752" y="596"/>
                    </a:cubicBezTo>
                    <a:cubicBezTo>
                      <a:pt x="12348" y="406"/>
                      <a:pt x="11967" y="203"/>
                      <a:pt x="11562"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 name="Google Shape;204;p28"/>
              <p:cNvSpPr/>
              <p:nvPr/>
            </p:nvSpPr>
            <p:spPr>
              <a:xfrm>
                <a:off x="4801475" y="3147550"/>
                <a:ext cx="398000" cy="16675"/>
              </a:xfrm>
              <a:custGeom>
                <a:avLst/>
                <a:gdLst/>
                <a:ahLst/>
                <a:cxnLst/>
                <a:rect l="l" t="t" r="r" b="b"/>
                <a:pathLst>
                  <a:path w="15920" h="667" extrusionOk="0">
                    <a:moveTo>
                      <a:pt x="3144" y="0"/>
                    </a:moveTo>
                    <a:cubicBezTo>
                      <a:pt x="2096" y="238"/>
                      <a:pt x="1048" y="464"/>
                      <a:pt x="1" y="667"/>
                    </a:cubicBezTo>
                    <a:cubicBezTo>
                      <a:pt x="775" y="667"/>
                      <a:pt x="1418" y="667"/>
                      <a:pt x="1727" y="655"/>
                    </a:cubicBezTo>
                    <a:cubicBezTo>
                      <a:pt x="6466" y="584"/>
                      <a:pt x="11181" y="476"/>
                      <a:pt x="15919" y="310"/>
                    </a:cubicBezTo>
                    <a:cubicBezTo>
                      <a:pt x="11657" y="167"/>
                      <a:pt x="7395" y="72"/>
                      <a:pt x="3144"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 name="Google Shape;205;p28"/>
              <p:cNvSpPr/>
              <p:nvPr/>
            </p:nvSpPr>
            <p:spPr>
              <a:xfrm>
                <a:off x="3338500" y="3122525"/>
                <a:ext cx="286675" cy="14025"/>
              </a:xfrm>
              <a:custGeom>
                <a:avLst/>
                <a:gdLst/>
                <a:ahLst/>
                <a:cxnLst/>
                <a:rect l="l" t="t" r="r" b="b"/>
                <a:pathLst>
                  <a:path w="11467" h="561" extrusionOk="0">
                    <a:moveTo>
                      <a:pt x="10502" y="1"/>
                    </a:moveTo>
                    <a:cubicBezTo>
                      <a:pt x="7013" y="84"/>
                      <a:pt x="3513" y="156"/>
                      <a:pt x="1" y="275"/>
                    </a:cubicBezTo>
                    <a:cubicBezTo>
                      <a:pt x="3834" y="406"/>
                      <a:pt x="7656" y="477"/>
                      <a:pt x="11466" y="561"/>
                    </a:cubicBezTo>
                    <a:cubicBezTo>
                      <a:pt x="11133" y="370"/>
                      <a:pt x="10823" y="203"/>
                      <a:pt x="10502"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 name="Google Shape;206;p28"/>
              <p:cNvSpPr/>
              <p:nvPr/>
            </p:nvSpPr>
            <p:spPr>
              <a:xfrm>
                <a:off x="4933050" y="3123125"/>
                <a:ext cx="276850" cy="13425"/>
              </a:xfrm>
              <a:custGeom>
                <a:avLst/>
                <a:gdLst/>
                <a:ahLst/>
                <a:cxnLst/>
                <a:rect l="l" t="t" r="r" b="b"/>
                <a:pathLst>
                  <a:path w="11074" h="537" extrusionOk="0">
                    <a:moveTo>
                      <a:pt x="381" y="1"/>
                    </a:moveTo>
                    <a:lnTo>
                      <a:pt x="381" y="1"/>
                    </a:lnTo>
                    <a:cubicBezTo>
                      <a:pt x="453" y="156"/>
                      <a:pt x="393" y="394"/>
                      <a:pt x="143" y="453"/>
                    </a:cubicBezTo>
                    <a:cubicBezTo>
                      <a:pt x="107" y="477"/>
                      <a:pt x="72" y="477"/>
                      <a:pt x="36" y="489"/>
                    </a:cubicBezTo>
                    <a:lnTo>
                      <a:pt x="0" y="537"/>
                    </a:lnTo>
                    <a:cubicBezTo>
                      <a:pt x="3679" y="453"/>
                      <a:pt x="7382" y="382"/>
                      <a:pt x="11073" y="263"/>
                    </a:cubicBezTo>
                    <a:cubicBezTo>
                      <a:pt x="7513" y="144"/>
                      <a:pt x="3941" y="72"/>
                      <a:pt x="381"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 name="Google Shape;207;p28"/>
              <p:cNvSpPr/>
              <p:nvPr/>
            </p:nvSpPr>
            <p:spPr>
              <a:xfrm>
                <a:off x="3317675" y="3096650"/>
                <a:ext cx="261350" cy="12525"/>
              </a:xfrm>
              <a:custGeom>
                <a:avLst/>
                <a:gdLst/>
                <a:ahLst/>
                <a:cxnLst/>
                <a:rect l="l" t="t" r="r" b="b"/>
                <a:pathLst>
                  <a:path w="10454" h="501" extrusionOk="0">
                    <a:moveTo>
                      <a:pt x="9644" y="0"/>
                    </a:moveTo>
                    <a:cubicBezTo>
                      <a:pt x="6429" y="72"/>
                      <a:pt x="3215" y="131"/>
                      <a:pt x="0" y="250"/>
                    </a:cubicBezTo>
                    <a:cubicBezTo>
                      <a:pt x="3489" y="369"/>
                      <a:pt x="6965" y="441"/>
                      <a:pt x="10454" y="500"/>
                    </a:cubicBezTo>
                    <a:cubicBezTo>
                      <a:pt x="10180" y="345"/>
                      <a:pt x="9918" y="179"/>
                      <a:pt x="9644"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 name="Google Shape;208;p28"/>
              <p:cNvSpPr/>
              <p:nvPr/>
            </p:nvSpPr>
            <p:spPr>
              <a:xfrm>
                <a:off x="4944950" y="3096350"/>
                <a:ext cx="275650" cy="13425"/>
              </a:xfrm>
              <a:custGeom>
                <a:avLst/>
                <a:gdLst/>
                <a:ahLst/>
                <a:cxnLst/>
                <a:rect l="l" t="t" r="r" b="b"/>
                <a:pathLst>
                  <a:path w="11026" h="537" extrusionOk="0">
                    <a:moveTo>
                      <a:pt x="262" y="0"/>
                    </a:moveTo>
                    <a:cubicBezTo>
                      <a:pt x="179" y="191"/>
                      <a:pt x="84" y="369"/>
                      <a:pt x="1" y="536"/>
                    </a:cubicBezTo>
                    <a:cubicBezTo>
                      <a:pt x="3691" y="453"/>
                      <a:pt x="7359" y="381"/>
                      <a:pt x="11026" y="262"/>
                    </a:cubicBezTo>
                    <a:cubicBezTo>
                      <a:pt x="7442" y="143"/>
                      <a:pt x="3846" y="72"/>
                      <a:pt x="262"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9" name="Google Shape;209;p28"/>
              <p:cNvSpPr/>
              <p:nvPr/>
            </p:nvSpPr>
            <p:spPr>
              <a:xfrm>
                <a:off x="4957450" y="3069850"/>
                <a:ext cx="273875" cy="13425"/>
              </a:xfrm>
              <a:custGeom>
                <a:avLst/>
                <a:gdLst/>
                <a:ahLst/>
                <a:cxnLst/>
                <a:rect l="l" t="t" r="r" b="b"/>
                <a:pathLst>
                  <a:path w="10955" h="537" extrusionOk="0">
                    <a:moveTo>
                      <a:pt x="215" y="1"/>
                    </a:moveTo>
                    <a:cubicBezTo>
                      <a:pt x="132" y="179"/>
                      <a:pt x="72" y="370"/>
                      <a:pt x="1" y="536"/>
                    </a:cubicBezTo>
                    <a:lnTo>
                      <a:pt x="24" y="536"/>
                    </a:lnTo>
                    <a:cubicBezTo>
                      <a:pt x="3680" y="441"/>
                      <a:pt x="7311" y="382"/>
                      <a:pt x="10954" y="263"/>
                    </a:cubicBezTo>
                    <a:cubicBezTo>
                      <a:pt x="7371" y="143"/>
                      <a:pt x="3787" y="72"/>
                      <a:pt x="215"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0" name="Google Shape;210;p28"/>
              <p:cNvSpPr/>
              <p:nvPr/>
            </p:nvSpPr>
            <p:spPr>
              <a:xfrm>
                <a:off x="3296525" y="3070450"/>
                <a:ext cx="241425" cy="11925"/>
              </a:xfrm>
              <a:custGeom>
                <a:avLst/>
                <a:gdLst/>
                <a:ahLst/>
                <a:cxnLst/>
                <a:rect l="l" t="t" r="r" b="b"/>
                <a:pathLst>
                  <a:path w="9657" h="477" extrusionOk="0">
                    <a:moveTo>
                      <a:pt x="8990" y="0"/>
                    </a:moveTo>
                    <a:cubicBezTo>
                      <a:pt x="6001" y="84"/>
                      <a:pt x="2989" y="143"/>
                      <a:pt x="1" y="239"/>
                    </a:cubicBezTo>
                    <a:cubicBezTo>
                      <a:pt x="3215" y="358"/>
                      <a:pt x="6442" y="417"/>
                      <a:pt x="9657" y="477"/>
                    </a:cubicBezTo>
                    <a:cubicBezTo>
                      <a:pt x="9442" y="310"/>
                      <a:pt x="9216" y="167"/>
                      <a:pt x="8990"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 name="Google Shape;211;p28"/>
              <p:cNvSpPr/>
              <p:nvPr/>
            </p:nvSpPr>
            <p:spPr>
              <a:xfrm>
                <a:off x="3275400" y="3044550"/>
                <a:ext cx="226825" cy="11625"/>
              </a:xfrm>
              <a:custGeom>
                <a:avLst/>
                <a:gdLst/>
                <a:ahLst/>
                <a:cxnLst/>
                <a:rect l="l" t="t" r="r" b="b"/>
                <a:pathLst>
                  <a:path w="9073" h="465" extrusionOk="0">
                    <a:moveTo>
                      <a:pt x="8573" y="1"/>
                    </a:moveTo>
                    <a:cubicBezTo>
                      <a:pt x="5715" y="72"/>
                      <a:pt x="2858" y="120"/>
                      <a:pt x="0" y="227"/>
                    </a:cubicBezTo>
                    <a:cubicBezTo>
                      <a:pt x="3013" y="322"/>
                      <a:pt x="6061" y="382"/>
                      <a:pt x="9073" y="465"/>
                    </a:cubicBezTo>
                    <a:cubicBezTo>
                      <a:pt x="8918" y="346"/>
                      <a:pt x="8751" y="227"/>
                      <a:pt x="8597" y="84"/>
                    </a:cubicBezTo>
                    <a:cubicBezTo>
                      <a:pt x="8585" y="60"/>
                      <a:pt x="8573" y="24"/>
                      <a:pt x="8573"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 name="Google Shape;212;p28"/>
              <p:cNvSpPr/>
              <p:nvPr/>
            </p:nvSpPr>
            <p:spPr>
              <a:xfrm>
                <a:off x="4967575" y="3043350"/>
                <a:ext cx="274450" cy="13425"/>
              </a:xfrm>
              <a:custGeom>
                <a:avLst/>
                <a:gdLst/>
                <a:ahLst/>
                <a:cxnLst/>
                <a:rect l="l" t="t" r="r" b="b"/>
                <a:pathLst>
                  <a:path w="10978" h="537" extrusionOk="0">
                    <a:moveTo>
                      <a:pt x="167" y="1"/>
                    </a:moveTo>
                    <a:cubicBezTo>
                      <a:pt x="108" y="180"/>
                      <a:pt x="48" y="358"/>
                      <a:pt x="0" y="537"/>
                    </a:cubicBezTo>
                    <a:lnTo>
                      <a:pt x="1143" y="525"/>
                    </a:lnTo>
                    <a:cubicBezTo>
                      <a:pt x="4418" y="430"/>
                      <a:pt x="7692" y="394"/>
                      <a:pt x="10978" y="263"/>
                    </a:cubicBezTo>
                    <a:cubicBezTo>
                      <a:pt x="7704" y="156"/>
                      <a:pt x="4430" y="108"/>
                      <a:pt x="1143" y="13"/>
                    </a:cubicBezTo>
                    <a:lnTo>
                      <a:pt x="167"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 name="Google Shape;213;p28"/>
              <p:cNvSpPr/>
              <p:nvPr/>
            </p:nvSpPr>
            <p:spPr>
              <a:xfrm>
                <a:off x="3519175" y="3043650"/>
                <a:ext cx="625" cy="475"/>
              </a:xfrm>
              <a:custGeom>
                <a:avLst/>
                <a:gdLst/>
                <a:ahLst/>
                <a:cxnLst/>
                <a:rect l="l" t="t" r="r" b="b"/>
                <a:pathLst>
                  <a:path w="25" h="19" extrusionOk="0">
                    <a:moveTo>
                      <a:pt x="1" y="1"/>
                    </a:moveTo>
                    <a:cubicBezTo>
                      <a:pt x="7" y="13"/>
                      <a:pt x="13" y="19"/>
                      <a:pt x="17" y="19"/>
                    </a:cubicBezTo>
                    <a:cubicBezTo>
                      <a:pt x="21" y="19"/>
                      <a:pt x="24" y="13"/>
                      <a:pt x="24"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22" name="Google Shape;222;p28"/>
            <p:cNvGrpSpPr/>
            <p:nvPr/>
          </p:nvGrpSpPr>
          <p:grpSpPr>
            <a:xfrm>
              <a:off x="6904811" y="1736299"/>
              <a:ext cx="3317106" cy="2634668"/>
              <a:chOff x="3275400" y="1702825"/>
              <a:chExt cx="1966625" cy="1562025"/>
            </a:xfrm>
          </p:grpSpPr>
          <p:sp>
            <p:nvSpPr>
              <p:cNvPr id="223" name="Google Shape;223;p28"/>
              <p:cNvSpPr/>
              <p:nvPr/>
            </p:nvSpPr>
            <p:spPr>
              <a:xfrm>
                <a:off x="3420000" y="1702825"/>
                <a:ext cx="1599675" cy="1562025"/>
              </a:xfrm>
              <a:custGeom>
                <a:avLst/>
                <a:gdLst/>
                <a:ahLst/>
                <a:cxnLst/>
                <a:rect l="l" t="t" r="r" b="b"/>
                <a:pathLst>
                  <a:path w="63987" h="62481" extrusionOk="0">
                    <a:moveTo>
                      <a:pt x="24024" y="12626"/>
                    </a:moveTo>
                    <a:cubicBezTo>
                      <a:pt x="23911" y="12764"/>
                      <a:pt x="23798" y="12922"/>
                      <a:pt x="23684" y="13069"/>
                    </a:cubicBezTo>
                    <a:cubicBezTo>
                      <a:pt x="23684" y="13057"/>
                      <a:pt x="23696" y="13022"/>
                      <a:pt x="23708" y="12986"/>
                    </a:cubicBezTo>
                    <a:cubicBezTo>
                      <a:pt x="23810" y="12862"/>
                      <a:pt x="23922" y="12749"/>
                      <a:pt x="24024" y="12626"/>
                    </a:cubicBezTo>
                    <a:close/>
                    <a:moveTo>
                      <a:pt x="22077" y="21892"/>
                    </a:moveTo>
                    <a:lnTo>
                      <a:pt x="22077" y="21892"/>
                    </a:lnTo>
                    <a:cubicBezTo>
                      <a:pt x="21791" y="22416"/>
                      <a:pt x="21529" y="22952"/>
                      <a:pt x="21315" y="23487"/>
                    </a:cubicBezTo>
                    <a:cubicBezTo>
                      <a:pt x="21375" y="23094"/>
                      <a:pt x="21446" y="22713"/>
                      <a:pt x="21529" y="22309"/>
                    </a:cubicBezTo>
                    <a:cubicBezTo>
                      <a:pt x="21560" y="22357"/>
                      <a:pt x="21612" y="22388"/>
                      <a:pt x="21669" y="22388"/>
                    </a:cubicBezTo>
                    <a:cubicBezTo>
                      <a:pt x="21723" y="22388"/>
                      <a:pt x="21781" y="22360"/>
                      <a:pt x="21827" y="22297"/>
                    </a:cubicBezTo>
                    <a:cubicBezTo>
                      <a:pt x="21910" y="22166"/>
                      <a:pt x="21982" y="22023"/>
                      <a:pt x="22077" y="21892"/>
                    </a:cubicBezTo>
                    <a:close/>
                    <a:moveTo>
                      <a:pt x="20279" y="12522"/>
                    </a:moveTo>
                    <a:cubicBezTo>
                      <a:pt x="20708" y="13974"/>
                      <a:pt x="21148" y="15522"/>
                      <a:pt x="21779" y="16927"/>
                    </a:cubicBezTo>
                    <a:cubicBezTo>
                      <a:pt x="21267" y="19153"/>
                      <a:pt x="20851" y="21404"/>
                      <a:pt x="20529" y="23666"/>
                    </a:cubicBezTo>
                    <a:cubicBezTo>
                      <a:pt x="19946" y="21773"/>
                      <a:pt x="19231" y="19939"/>
                      <a:pt x="18731" y="18022"/>
                    </a:cubicBezTo>
                    <a:cubicBezTo>
                      <a:pt x="18731" y="18010"/>
                      <a:pt x="18731" y="18010"/>
                      <a:pt x="18708" y="18010"/>
                    </a:cubicBezTo>
                    <a:cubicBezTo>
                      <a:pt x="19089" y="16153"/>
                      <a:pt x="19624" y="14308"/>
                      <a:pt x="20279" y="12522"/>
                    </a:cubicBezTo>
                    <a:close/>
                    <a:moveTo>
                      <a:pt x="18588" y="18689"/>
                    </a:moveTo>
                    <a:cubicBezTo>
                      <a:pt x="19029" y="20558"/>
                      <a:pt x="19517" y="22440"/>
                      <a:pt x="20363" y="24154"/>
                    </a:cubicBezTo>
                    <a:cubicBezTo>
                      <a:pt x="20374" y="24202"/>
                      <a:pt x="20410" y="24214"/>
                      <a:pt x="20434" y="24225"/>
                    </a:cubicBezTo>
                    <a:cubicBezTo>
                      <a:pt x="20410" y="24452"/>
                      <a:pt x="20374" y="24690"/>
                      <a:pt x="20351" y="24916"/>
                    </a:cubicBezTo>
                    <a:cubicBezTo>
                      <a:pt x="19767" y="23475"/>
                      <a:pt x="19053" y="22070"/>
                      <a:pt x="18410" y="20677"/>
                    </a:cubicBezTo>
                    <a:cubicBezTo>
                      <a:pt x="18386" y="20618"/>
                      <a:pt x="18338" y="20582"/>
                      <a:pt x="18291" y="20582"/>
                    </a:cubicBezTo>
                    <a:cubicBezTo>
                      <a:pt x="18386" y="19939"/>
                      <a:pt x="18469" y="19320"/>
                      <a:pt x="18588" y="18689"/>
                    </a:cubicBezTo>
                    <a:close/>
                    <a:moveTo>
                      <a:pt x="19898" y="26357"/>
                    </a:moveTo>
                    <a:lnTo>
                      <a:pt x="19898" y="26357"/>
                    </a:lnTo>
                    <a:cubicBezTo>
                      <a:pt x="19958" y="26511"/>
                      <a:pt x="20041" y="26654"/>
                      <a:pt x="20124" y="26785"/>
                    </a:cubicBezTo>
                    <a:cubicBezTo>
                      <a:pt x="20112" y="26928"/>
                      <a:pt x="20101" y="27047"/>
                      <a:pt x="20077" y="27142"/>
                    </a:cubicBezTo>
                    <a:cubicBezTo>
                      <a:pt x="20017" y="26881"/>
                      <a:pt x="19958" y="26631"/>
                      <a:pt x="19898" y="26357"/>
                    </a:cubicBezTo>
                    <a:close/>
                    <a:moveTo>
                      <a:pt x="18231" y="21094"/>
                    </a:moveTo>
                    <a:cubicBezTo>
                      <a:pt x="18886" y="22606"/>
                      <a:pt x="19505" y="24166"/>
                      <a:pt x="20279" y="25630"/>
                    </a:cubicBezTo>
                    <a:cubicBezTo>
                      <a:pt x="20255" y="25773"/>
                      <a:pt x="20232" y="25928"/>
                      <a:pt x="20220" y="26071"/>
                    </a:cubicBezTo>
                    <a:cubicBezTo>
                      <a:pt x="20053" y="25714"/>
                      <a:pt x="19874" y="25357"/>
                      <a:pt x="19720" y="24999"/>
                    </a:cubicBezTo>
                    <a:cubicBezTo>
                      <a:pt x="19398" y="24261"/>
                      <a:pt x="19065" y="23499"/>
                      <a:pt x="18743" y="22761"/>
                    </a:cubicBezTo>
                    <a:cubicBezTo>
                      <a:pt x="18719" y="22708"/>
                      <a:pt x="18671" y="22686"/>
                      <a:pt x="18622" y="22686"/>
                    </a:cubicBezTo>
                    <a:cubicBezTo>
                      <a:pt x="18525" y="22686"/>
                      <a:pt x="18422" y="22770"/>
                      <a:pt x="18469" y="22880"/>
                    </a:cubicBezTo>
                    <a:cubicBezTo>
                      <a:pt x="18791" y="23630"/>
                      <a:pt x="19100" y="24380"/>
                      <a:pt x="19410" y="25142"/>
                    </a:cubicBezTo>
                    <a:cubicBezTo>
                      <a:pt x="19577" y="25916"/>
                      <a:pt x="19755" y="26690"/>
                      <a:pt x="19922" y="27464"/>
                    </a:cubicBezTo>
                    <a:cubicBezTo>
                      <a:pt x="19931" y="27518"/>
                      <a:pt x="19973" y="27544"/>
                      <a:pt x="20019" y="27544"/>
                    </a:cubicBezTo>
                    <a:cubicBezTo>
                      <a:pt x="20034" y="27544"/>
                      <a:pt x="20050" y="27541"/>
                      <a:pt x="20065" y="27535"/>
                    </a:cubicBezTo>
                    <a:lnTo>
                      <a:pt x="20065" y="27535"/>
                    </a:lnTo>
                    <a:cubicBezTo>
                      <a:pt x="19958" y="28547"/>
                      <a:pt x="19874" y="29559"/>
                      <a:pt x="19803" y="30571"/>
                    </a:cubicBezTo>
                    <a:cubicBezTo>
                      <a:pt x="19410" y="29559"/>
                      <a:pt x="18946" y="28595"/>
                      <a:pt x="18505" y="27595"/>
                    </a:cubicBezTo>
                    <a:cubicBezTo>
                      <a:pt x="18481" y="27535"/>
                      <a:pt x="18427" y="27510"/>
                      <a:pt x="18370" y="27510"/>
                    </a:cubicBezTo>
                    <a:cubicBezTo>
                      <a:pt x="18255" y="27510"/>
                      <a:pt x="18124" y="27607"/>
                      <a:pt x="18172" y="27726"/>
                    </a:cubicBezTo>
                    <a:cubicBezTo>
                      <a:pt x="18648" y="28857"/>
                      <a:pt x="19089" y="30000"/>
                      <a:pt x="19648" y="31095"/>
                    </a:cubicBezTo>
                    <a:cubicBezTo>
                      <a:pt x="19684" y="31131"/>
                      <a:pt x="19708" y="31167"/>
                      <a:pt x="19755" y="31167"/>
                    </a:cubicBezTo>
                    <a:cubicBezTo>
                      <a:pt x="19720" y="31512"/>
                      <a:pt x="19708" y="31845"/>
                      <a:pt x="19696" y="32203"/>
                    </a:cubicBezTo>
                    <a:cubicBezTo>
                      <a:pt x="19291" y="31155"/>
                      <a:pt x="18803" y="30107"/>
                      <a:pt x="18350" y="29071"/>
                    </a:cubicBezTo>
                    <a:cubicBezTo>
                      <a:pt x="18333" y="29027"/>
                      <a:pt x="18295" y="29003"/>
                      <a:pt x="18253" y="29003"/>
                    </a:cubicBezTo>
                    <a:cubicBezTo>
                      <a:pt x="18238" y="29003"/>
                      <a:pt x="18223" y="29006"/>
                      <a:pt x="18207" y="29012"/>
                    </a:cubicBezTo>
                    <a:cubicBezTo>
                      <a:pt x="17910" y="26357"/>
                      <a:pt x="17934" y="23714"/>
                      <a:pt x="18231" y="21094"/>
                    </a:cubicBezTo>
                    <a:close/>
                    <a:moveTo>
                      <a:pt x="18565" y="31572"/>
                    </a:moveTo>
                    <a:lnTo>
                      <a:pt x="18565" y="31572"/>
                    </a:lnTo>
                    <a:cubicBezTo>
                      <a:pt x="18684" y="31881"/>
                      <a:pt x="18803" y="32179"/>
                      <a:pt x="18922" y="32488"/>
                    </a:cubicBezTo>
                    <a:cubicBezTo>
                      <a:pt x="18862" y="32369"/>
                      <a:pt x="18815" y="32250"/>
                      <a:pt x="18755" y="32131"/>
                    </a:cubicBezTo>
                    <a:cubicBezTo>
                      <a:pt x="18743" y="32072"/>
                      <a:pt x="18696" y="32048"/>
                      <a:pt x="18648" y="32024"/>
                    </a:cubicBezTo>
                    <a:cubicBezTo>
                      <a:pt x="18624" y="31881"/>
                      <a:pt x="18588" y="31714"/>
                      <a:pt x="18565" y="31572"/>
                    </a:cubicBezTo>
                    <a:close/>
                    <a:moveTo>
                      <a:pt x="18279" y="29571"/>
                    </a:moveTo>
                    <a:lnTo>
                      <a:pt x="18279" y="29571"/>
                    </a:lnTo>
                    <a:cubicBezTo>
                      <a:pt x="18731" y="30679"/>
                      <a:pt x="19148" y="31786"/>
                      <a:pt x="19684" y="32857"/>
                    </a:cubicBezTo>
                    <a:cubicBezTo>
                      <a:pt x="19648" y="32917"/>
                      <a:pt x="19648" y="32977"/>
                      <a:pt x="19648" y="33060"/>
                    </a:cubicBezTo>
                    <a:cubicBezTo>
                      <a:pt x="19303" y="32286"/>
                      <a:pt x="18910" y="31512"/>
                      <a:pt x="18565" y="30750"/>
                    </a:cubicBezTo>
                    <a:cubicBezTo>
                      <a:pt x="18529" y="30691"/>
                      <a:pt x="18469" y="30679"/>
                      <a:pt x="18434" y="30679"/>
                    </a:cubicBezTo>
                    <a:cubicBezTo>
                      <a:pt x="18374" y="30298"/>
                      <a:pt x="18327" y="29929"/>
                      <a:pt x="18279" y="29571"/>
                    </a:cubicBezTo>
                    <a:close/>
                    <a:moveTo>
                      <a:pt x="27863" y="973"/>
                    </a:moveTo>
                    <a:lnTo>
                      <a:pt x="27863" y="973"/>
                    </a:lnTo>
                    <a:cubicBezTo>
                      <a:pt x="28995" y="4425"/>
                      <a:pt x="29292" y="7676"/>
                      <a:pt x="27792" y="11117"/>
                    </a:cubicBezTo>
                    <a:cubicBezTo>
                      <a:pt x="27756" y="11117"/>
                      <a:pt x="27744" y="11129"/>
                      <a:pt x="27732" y="11152"/>
                    </a:cubicBezTo>
                    <a:cubicBezTo>
                      <a:pt x="27387" y="11581"/>
                      <a:pt x="27078" y="11986"/>
                      <a:pt x="26744" y="12426"/>
                    </a:cubicBezTo>
                    <a:cubicBezTo>
                      <a:pt x="26638" y="12574"/>
                      <a:pt x="26786" y="12770"/>
                      <a:pt x="26946" y="12770"/>
                    </a:cubicBezTo>
                    <a:cubicBezTo>
                      <a:pt x="26966" y="12770"/>
                      <a:pt x="26986" y="12766"/>
                      <a:pt x="27006" y="12760"/>
                    </a:cubicBezTo>
                    <a:lnTo>
                      <a:pt x="27006" y="12760"/>
                    </a:lnTo>
                    <a:cubicBezTo>
                      <a:pt x="27256" y="13319"/>
                      <a:pt x="27090" y="13843"/>
                      <a:pt x="26506" y="14308"/>
                    </a:cubicBezTo>
                    <a:cubicBezTo>
                      <a:pt x="26408" y="14486"/>
                      <a:pt x="26577" y="14698"/>
                      <a:pt x="26748" y="14698"/>
                    </a:cubicBezTo>
                    <a:cubicBezTo>
                      <a:pt x="26806" y="14698"/>
                      <a:pt x="26863" y="14674"/>
                      <a:pt x="26911" y="14617"/>
                    </a:cubicBezTo>
                    <a:lnTo>
                      <a:pt x="26911" y="14617"/>
                    </a:lnTo>
                    <a:cubicBezTo>
                      <a:pt x="25292" y="16605"/>
                      <a:pt x="24482" y="19975"/>
                      <a:pt x="23792" y="22523"/>
                    </a:cubicBezTo>
                    <a:cubicBezTo>
                      <a:pt x="22994" y="25333"/>
                      <a:pt x="22279" y="28297"/>
                      <a:pt x="22148" y="31226"/>
                    </a:cubicBezTo>
                    <a:cubicBezTo>
                      <a:pt x="21887" y="31488"/>
                      <a:pt x="21732" y="31953"/>
                      <a:pt x="21660" y="32488"/>
                    </a:cubicBezTo>
                    <a:cubicBezTo>
                      <a:pt x="21077" y="33715"/>
                      <a:pt x="20422" y="34989"/>
                      <a:pt x="20041" y="36286"/>
                    </a:cubicBezTo>
                    <a:cubicBezTo>
                      <a:pt x="20053" y="35894"/>
                      <a:pt x="20077" y="35513"/>
                      <a:pt x="20101" y="35120"/>
                    </a:cubicBezTo>
                    <a:cubicBezTo>
                      <a:pt x="20874" y="33691"/>
                      <a:pt x="21482" y="32131"/>
                      <a:pt x="22148" y="30655"/>
                    </a:cubicBezTo>
                    <a:cubicBezTo>
                      <a:pt x="22213" y="30526"/>
                      <a:pt x="22103" y="30408"/>
                      <a:pt x="21995" y="30408"/>
                    </a:cubicBezTo>
                    <a:cubicBezTo>
                      <a:pt x="21944" y="30408"/>
                      <a:pt x="21893" y="30435"/>
                      <a:pt x="21863" y="30500"/>
                    </a:cubicBezTo>
                    <a:cubicBezTo>
                      <a:pt x="21315" y="31607"/>
                      <a:pt x="20708" y="32715"/>
                      <a:pt x="20172" y="33846"/>
                    </a:cubicBezTo>
                    <a:cubicBezTo>
                      <a:pt x="20398" y="30405"/>
                      <a:pt x="20755" y="27000"/>
                      <a:pt x="21291" y="23606"/>
                    </a:cubicBezTo>
                    <a:cubicBezTo>
                      <a:pt x="21298" y="23686"/>
                      <a:pt x="21385" y="23739"/>
                      <a:pt x="21470" y="23739"/>
                    </a:cubicBezTo>
                    <a:cubicBezTo>
                      <a:pt x="21525" y="23739"/>
                      <a:pt x="21580" y="23717"/>
                      <a:pt x="21613" y="23666"/>
                    </a:cubicBezTo>
                    <a:cubicBezTo>
                      <a:pt x="21698" y="23520"/>
                      <a:pt x="21784" y="23381"/>
                      <a:pt x="21865" y="23243"/>
                    </a:cubicBezTo>
                    <a:lnTo>
                      <a:pt x="21865" y="23243"/>
                    </a:lnTo>
                    <a:cubicBezTo>
                      <a:pt x="21670" y="23580"/>
                      <a:pt x="21478" y="23912"/>
                      <a:pt x="21303" y="24261"/>
                    </a:cubicBezTo>
                    <a:cubicBezTo>
                      <a:pt x="21267" y="24333"/>
                      <a:pt x="21333" y="24425"/>
                      <a:pt x="21403" y="24425"/>
                    </a:cubicBezTo>
                    <a:cubicBezTo>
                      <a:pt x="21426" y="24425"/>
                      <a:pt x="21449" y="24416"/>
                      <a:pt x="21470" y="24392"/>
                    </a:cubicBezTo>
                    <a:cubicBezTo>
                      <a:pt x="21982" y="23785"/>
                      <a:pt x="22327" y="23035"/>
                      <a:pt x="22660" y="22309"/>
                    </a:cubicBezTo>
                    <a:cubicBezTo>
                      <a:pt x="22691" y="22205"/>
                      <a:pt x="22624" y="22111"/>
                      <a:pt x="22543" y="22111"/>
                    </a:cubicBezTo>
                    <a:cubicBezTo>
                      <a:pt x="22531" y="22111"/>
                      <a:pt x="22518" y="22113"/>
                      <a:pt x="22506" y="22118"/>
                    </a:cubicBezTo>
                    <a:cubicBezTo>
                      <a:pt x="22982" y="21249"/>
                      <a:pt x="23446" y="20392"/>
                      <a:pt x="23970" y="19558"/>
                    </a:cubicBezTo>
                    <a:cubicBezTo>
                      <a:pt x="24061" y="19402"/>
                      <a:pt x="23923" y="19262"/>
                      <a:pt x="23787" y="19262"/>
                    </a:cubicBezTo>
                    <a:cubicBezTo>
                      <a:pt x="23726" y="19262"/>
                      <a:pt x="23665" y="19290"/>
                      <a:pt x="23625" y="19356"/>
                    </a:cubicBezTo>
                    <a:cubicBezTo>
                      <a:pt x="23411" y="19677"/>
                      <a:pt x="23220" y="19999"/>
                      <a:pt x="23018" y="20332"/>
                    </a:cubicBezTo>
                    <a:cubicBezTo>
                      <a:pt x="23637" y="19272"/>
                      <a:pt x="24232" y="18201"/>
                      <a:pt x="24863" y="17129"/>
                    </a:cubicBezTo>
                    <a:cubicBezTo>
                      <a:pt x="24945" y="16982"/>
                      <a:pt x="24812" y="16840"/>
                      <a:pt x="24683" y="16840"/>
                    </a:cubicBezTo>
                    <a:cubicBezTo>
                      <a:pt x="24624" y="16840"/>
                      <a:pt x="24567" y="16869"/>
                      <a:pt x="24530" y="16939"/>
                    </a:cubicBezTo>
                    <a:cubicBezTo>
                      <a:pt x="23530" y="18630"/>
                      <a:pt x="22506" y="20296"/>
                      <a:pt x="21565" y="22023"/>
                    </a:cubicBezTo>
                    <a:cubicBezTo>
                      <a:pt x="21648" y="21618"/>
                      <a:pt x="21720" y="21201"/>
                      <a:pt x="21791" y="20808"/>
                    </a:cubicBezTo>
                    <a:cubicBezTo>
                      <a:pt x="23041" y="18868"/>
                      <a:pt x="24280" y="16939"/>
                      <a:pt x="25530" y="14998"/>
                    </a:cubicBezTo>
                    <a:cubicBezTo>
                      <a:pt x="25630" y="14831"/>
                      <a:pt x="25478" y="14681"/>
                      <a:pt x="25329" y="14681"/>
                    </a:cubicBezTo>
                    <a:cubicBezTo>
                      <a:pt x="25266" y="14681"/>
                      <a:pt x="25203" y="14708"/>
                      <a:pt x="25161" y="14772"/>
                    </a:cubicBezTo>
                    <a:cubicBezTo>
                      <a:pt x="24113" y="16355"/>
                      <a:pt x="23089" y="17951"/>
                      <a:pt x="22041" y="19523"/>
                    </a:cubicBezTo>
                    <a:cubicBezTo>
                      <a:pt x="22101" y="19261"/>
                      <a:pt x="22148" y="18975"/>
                      <a:pt x="22208" y="18701"/>
                    </a:cubicBezTo>
                    <a:cubicBezTo>
                      <a:pt x="22375" y="17975"/>
                      <a:pt x="22541" y="17260"/>
                      <a:pt x="22732" y="16534"/>
                    </a:cubicBezTo>
                    <a:cubicBezTo>
                      <a:pt x="22756" y="16522"/>
                      <a:pt x="22791" y="16498"/>
                      <a:pt x="22815" y="16475"/>
                    </a:cubicBezTo>
                    <a:cubicBezTo>
                      <a:pt x="23934" y="15105"/>
                      <a:pt x="24839" y="13522"/>
                      <a:pt x="25935" y="12129"/>
                    </a:cubicBezTo>
                    <a:cubicBezTo>
                      <a:pt x="26034" y="11993"/>
                      <a:pt x="25921" y="11817"/>
                      <a:pt x="25794" y="11817"/>
                    </a:cubicBezTo>
                    <a:cubicBezTo>
                      <a:pt x="25753" y="11817"/>
                      <a:pt x="25710" y="11835"/>
                      <a:pt x="25673" y="11879"/>
                    </a:cubicBezTo>
                    <a:cubicBezTo>
                      <a:pt x="24815" y="12915"/>
                      <a:pt x="23863" y="13998"/>
                      <a:pt x="23101" y="15165"/>
                    </a:cubicBezTo>
                    <a:cubicBezTo>
                      <a:pt x="23172" y="14879"/>
                      <a:pt x="23256" y="14581"/>
                      <a:pt x="23339" y="14296"/>
                    </a:cubicBezTo>
                    <a:cubicBezTo>
                      <a:pt x="24530" y="12891"/>
                      <a:pt x="25530" y="11200"/>
                      <a:pt x="26613" y="9712"/>
                    </a:cubicBezTo>
                    <a:cubicBezTo>
                      <a:pt x="26656" y="9652"/>
                      <a:pt x="26601" y="9599"/>
                      <a:pt x="26541" y="9599"/>
                    </a:cubicBezTo>
                    <a:cubicBezTo>
                      <a:pt x="26517" y="9599"/>
                      <a:pt x="26491" y="9608"/>
                      <a:pt x="26470" y="9628"/>
                    </a:cubicBezTo>
                    <a:cubicBezTo>
                      <a:pt x="25881" y="10377"/>
                      <a:pt x="25259" y="11114"/>
                      <a:pt x="24656" y="11882"/>
                    </a:cubicBezTo>
                    <a:lnTo>
                      <a:pt x="24656" y="11882"/>
                    </a:lnTo>
                    <a:cubicBezTo>
                      <a:pt x="25575" y="10704"/>
                      <a:pt x="26452" y="9495"/>
                      <a:pt x="27340" y="8331"/>
                    </a:cubicBezTo>
                    <a:cubicBezTo>
                      <a:pt x="27430" y="8204"/>
                      <a:pt x="27329" y="8051"/>
                      <a:pt x="27223" y="8051"/>
                    </a:cubicBezTo>
                    <a:cubicBezTo>
                      <a:pt x="27189" y="8051"/>
                      <a:pt x="27154" y="8067"/>
                      <a:pt x="27125" y="8104"/>
                    </a:cubicBezTo>
                    <a:cubicBezTo>
                      <a:pt x="26125" y="9355"/>
                      <a:pt x="25065" y="10581"/>
                      <a:pt x="24065" y="11843"/>
                    </a:cubicBezTo>
                    <a:cubicBezTo>
                      <a:pt x="25208" y="8152"/>
                      <a:pt x="26554" y="4580"/>
                      <a:pt x="27863" y="973"/>
                    </a:cubicBezTo>
                    <a:close/>
                    <a:moveTo>
                      <a:pt x="21589" y="33262"/>
                    </a:moveTo>
                    <a:lnTo>
                      <a:pt x="21589" y="33262"/>
                    </a:lnTo>
                    <a:cubicBezTo>
                      <a:pt x="21541" y="34048"/>
                      <a:pt x="21553" y="34846"/>
                      <a:pt x="21434" y="35298"/>
                    </a:cubicBezTo>
                    <a:cubicBezTo>
                      <a:pt x="21148" y="36429"/>
                      <a:pt x="20196" y="37465"/>
                      <a:pt x="20232" y="38596"/>
                    </a:cubicBezTo>
                    <a:cubicBezTo>
                      <a:pt x="20136" y="38608"/>
                      <a:pt x="20041" y="38620"/>
                      <a:pt x="19946" y="38620"/>
                    </a:cubicBezTo>
                    <a:cubicBezTo>
                      <a:pt x="19958" y="38037"/>
                      <a:pt x="19993" y="37441"/>
                      <a:pt x="20017" y="36870"/>
                    </a:cubicBezTo>
                    <a:cubicBezTo>
                      <a:pt x="20028" y="36873"/>
                      <a:pt x="20039" y="36874"/>
                      <a:pt x="20051" y="36874"/>
                    </a:cubicBezTo>
                    <a:cubicBezTo>
                      <a:pt x="20090" y="36874"/>
                      <a:pt x="20132" y="36857"/>
                      <a:pt x="20160" y="36810"/>
                    </a:cubicBezTo>
                    <a:cubicBezTo>
                      <a:pt x="20172" y="36763"/>
                      <a:pt x="20196" y="36715"/>
                      <a:pt x="20220" y="36691"/>
                    </a:cubicBezTo>
                    <a:lnTo>
                      <a:pt x="20220" y="36691"/>
                    </a:lnTo>
                    <a:cubicBezTo>
                      <a:pt x="20184" y="36822"/>
                      <a:pt x="20160" y="36965"/>
                      <a:pt x="20136" y="37108"/>
                    </a:cubicBezTo>
                    <a:cubicBezTo>
                      <a:pt x="20129" y="37205"/>
                      <a:pt x="20224" y="37274"/>
                      <a:pt x="20317" y="37274"/>
                    </a:cubicBezTo>
                    <a:cubicBezTo>
                      <a:pt x="20372" y="37274"/>
                      <a:pt x="20427" y="37249"/>
                      <a:pt x="20458" y="37191"/>
                    </a:cubicBezTo>
                    <a:cubicBezTo>
                      <a:pt x="20613" y="36882"/>
                      <a:pt x="20672" y="36525"/>
                      <a:pt x="20779" y="36191"/>
                    </a:cubicBezTo>
                    <a:cubicBezTo>
                      <a:pt x="20910" y="35798"/>
                      <a:pt x="21077" y="35405"/>
                      <a:pt x="21244" y="35024"/>
                    </a:cubicBezTo>
                    <a:cubicBezTo>
                      <a:pt x="21293" y="34910"/>
                      <a:pt x="21201" y="34813"/>
                      <a:pt x="21113" y="34813"/>
                    </a:cubicBezTo>
                    <a:cubicBezTo>
                      <a:pt x="21072" y="34813"/>
                      <a:pt x="21032" y="34833"/>
                      <a:pt x="21005" y="34882"/>
                    </a:cubicBezTo>
                    <a:cubicBezTo>
                      <a:pt x="20994" y="34917"/>
                      <a:pt x="20958" y="34965"/>
                      <a:pt x="20946" y="34989"/>
                    </a:cubicBezTo>
                    <a:cubicBezTo>
                      <a:pt x="21172" y="34429"/>
                      <a:pt x="21363" y="33846"/>
                      <a:pt x="21589" y="33262"/>
                    </a:cubicBezTo>
                    <a:close/>
                    <a:moveTo>
                      <a:pt x="19005" y="33608"/>
                    </a:moveTo>
                    <a:cubicBezTo>
                      <a:pt x="19148" y="33881"/>
                      <a:pt x="19291" y="34155"/>
                      <a:pt x="19470" y="34393"/>
                    </a:cubicBezTo>
                    <a:cubicBezTo>
                      <a:pt x="19505" y="34441"/>
                      <a:pt x="19541" y="34453"/>
                      <a:pt x="19589" y="34453"/>
                    </a:cubicBezTo>
                    <a:cubicBezTo>
                      <a:pt x="19589" y="34691"/>
                      <a:pt x="19577" y="34929"/>
                      <a:pt x="19577" y="35167"/>
                    </a:cubicBezTo>
                    <a:cubicBezTo>
                      <a:pt x="19553" y="35215"/>
                      <a:pt x="19553" y="35263"/>
                      <a:pt x="19577" y="35286"/>
                    </a:cubicBezTo>
                    <a:cubicBezTo>
                      <a:pt x="19541" y="36417"/>
                      <a:pt x="19541" y="37549"/>
                      <a:pt x="19553" y="38668"/>
                    </a:cubicBezTo>
                    <a:cubicBezTo>
                      <a:pt x="19517" y="38668"/>
                      <a:pt x="19458" y="38680"/>
                      <a:pt x="19410" y="38680"/>
                    </a:cubicBezTo>
                    <a:cubicBezTo>
                      <a:pt x="19410" y="38680"/>
                      <a:pt x="19410" y="38668"/>
                      <a:pt x="19398" y="38632"/>
                    </a:cubicBezTo>
                    <a:cubicBezTo>
                      <a:pt x="18946" y="37441"/>
                      <a:pt x="18410" y="36310"/>
                      <a:pt x="17969" y="35143"/>
                    </a:cubicBezTo>
                    <a:lnTo>
                      <a:pt x="17969" y="35143"/>
                    </a:lnTo>
                    <a:cubicBezTo>
                      <a:pt x="18017" y="35198"/>
                      <a:pt x="18077" y="35221"/>
                      <a:pt x="18136" y="35221"/>
                    </a:cubicBezTo>
                    <a:cubicBezTo>
                      <a:pt x="18283" y="35221"/>
                      <a:pt x="18420" y="35075"/>
                      <a:pt x="18327" y="34905"/>
                    </a:cubicBezTo>
                    <a:cubicBezTo>
                      <a:pt x="17849" y="34068"/>
                      <a:pt x="17758" y="33910"/>
                      <a:pt x="18045" y="33910"/>
                    </a:cubicBezTo>
                    <a:cubicBezTo>
                      <a:pt x="18195" y="33910"/>
                      <a:pt x="18448" y="33953"/>
                      <a:pt x="18803" y="33965"/>
                    </a:cubicBezTo>
                    <a:cubicBezTo>
                      <a:pt x="18946" y="33965"/>
                      <a:pt x="19065" y="33810"/>
                      <a:pt x="19029" y="33667"/>
                    </a:cubicBezTo>
                    <a:cubicBezTo>
                      <a:pt x="19029" y="33643"/>
                      <a:pt x="19005" y="33619"/>
                      <a:pt x="19005" y="33608"/>
                    </a:cubicBezTo>
                    <a:close/>
                    <a:moveTo>
                      <a:pt x="53236" y="38513"/>
                    </a:moveTo>
                    <a:lnTo>
                      <a:pt x="53236" y="38513"/>
                    </a:lnTo>
                    <a:cubicBezTo>
                      <a:pt x="53224" y="38596"/>
                      <a:pt x="53212" y="38680"/>
                      <a:pt x="53200" y="38751"/>
                    </a:cubicBezTo>
                    <a:cubicBezTo>
                      <a:pt x="53164" y="38811"/>
                      <a:pt x="53152" y="38894"/>
                      <a:pt x="53140" y="38977"/>
                    </a:cubicBezTo>
                    <a:lnTo>
                      <a:pt x="53140" y="39013"/>
                    </a:lnTo>
                    <a:cubicBezTo>
                      <a:pt x="53117" y="39073"/>
                      <a:pt x="53105" y="39132"/>
                      <a:pt x="53081" y="39192"/>
                    </a:cubicBezTo>
                    <a:cubicBezTo>
                      <a:pt x="53057" y="39215"/>
                      <a:pt x="53081" y="39227"/>
                      <a:pt x="53057" y="39239"/>
                    </a:cubicBezTo>
                    <a:lnTo>
                      <a:pt x="53057" y="39263"/>
                    </a:lnTo>
                    <a:cubicBezTo>
                      <a:pt x="52998" y="39275"/>
                      <a:pt x="52926" y="39287"/>
                      <a:pt x="52867" y="39311"/>
                    </a:cubicBezTo>
                    <a:cubicBezTo>
                      <a:pt x="52828" y="39234"/>
                      <a:pt x="52760" y="39181"/>
                      <a:pt x="52673" y="39181"/>
                    </a:cubicBezTo>
                    <a:cubicBezTo>
                      <a:pt x="52651" y="39181"/>
                      <a:pt x="52628" y="39184"/>
                      <a:pt x="52605" y="39192"/>
                    </a:cubicBezTo>
                    <a:cubicBezTo>
                      <a:pt x="52557" y="39204"/>
                      <a:pt x="52521" y="39204"/>
                      <a:pt x="52486" y="39215"/>
                    </a:cubicBezTo>
                    <a:cubicBezTo>
                      <a:pt x="52509" y="39168"/>
                      <a:pt x="52497" y="39108"/>
                      <a:pt x="52450" y="39084"/>
                    </a:cubicBezTo>
                    <a:lnTo>
                      <a:pt x="52188" y="38953"/>
                    </a:lnTo>
                    <a:cubicBezTo>
                      <a:pt x="52171" y="38945"/>
                      <a:pt x="52155" y="38941"/>
                      <a:pt x="52140" y="38941"/>
                    </a:cubicBezTo>
                    <a:cubicBezTo>
                      <a:pt x="52046" y="38941"/>
                      <a:pt x="51989" y="39081"/>
                      <a:pt x="52081" y="39132"/>
                    </a:cubicBezTo>
                    <a:cubicBezTo>
                      <a:pt x="52164" y="39168"/>
                      <a:pt x="52247" y="39215"/>
                      <a:pt x="52331" y="39263"/>
                    </a:cubicBezTo>
                    <a:cubicBezTo>
                      <a:pt x="52212" y="39287"/>
                      <a:pt x="52105" y="39323"/>
                      <a:pt x="51986" y="39334"/>
                    </a:cubicBezTo>
                    <a:cubicBezTo>
                      <a:pt x="51914" y="39204"/>
                      <a:pt x="51795" y="39084"/>
                      <a:pt x="51676" y="38977"/>
                    </a:cubicBezTo>
                    <a:cubicBezTo>
                      <a:pt x="52200" y="38834"/>
                      <a:pt x="52724" y="38680"/>
                      <a:pt x="53236" y="38513"/>
                    </a:cubicBezTo>
                    <a:close/>
                    <a:moveTo>
                      <a:pt x="51176" y="39132"/>
                    </a:moveTo>
                    <a:lnTo>
                      <a:pt x="51188" y="39144"/>
                    </a:lnTo>
                    <a:cubicBezTo>
                      <a:pt x="51307" y="39227"/>
                      <a:pt x="51366" y="39346"/>
                      <a:pt x="51426" y="39454"/>
                    </a:cubicBezTo>
                    <a:cubicBezTo>
                      <a:pt x="51200" y="39513"/>
                      <a:pt x="50985" y="39573"/>
                      <a:pt x="50771" y="39632"/>
                    </a:cubicBezTo>
                    <a:cubicBezTo>
                      <a:pt x="50831" y="39513"/>
                      <a:pt x="50843" y="39370"/>
                      <a:pt x="50843" y="39215"/>
                    </a:cubicBezTo>
                    <a:cubicBezTo>
                      <a:pt x="50950" y="39192"/>
                      <a:pt x="51069" y="39156"/>
                      <a:pt x="51176" y="39132"/>
                    </a:cubicBezTo>
                    <a:close/>
                    <a:moveTo>
                      <a:pt x="49426" y="39585"/>
                    </a:moveTo>
                    <a:cubicBezTo>
                      <a:pt x="49485" y="39739"/>
                      <a:pt x="49580" y="39858"/>
                      <a:pt x="49688" y="39966"/>
                    </a:cubicBezTo>
                    <a:cubicBezTo>
                      <a:pt x="49592" y="39989"/>
                      <a:pt x="49485" y="40025"/>
                      <a:pt x="49402" y="40049"/>
                    </a:cubicBezTo>
                    <a:cubicBezTo>
                      <a:pt x="49426" y="39966"/>
                      <a:pt x="49438" y="39870"/>
                      <a:pt x="49414" y="39763"/>
                    </a:cubicBezTo>
                    <a:cubicBezTo>
                      <a:pt x="49402" y="39704"/>
                      <a:pt x="49342" y="39644"/>
                      <a:pt x="49283" y="39620"/>
                    </a:cubicBezTo>
                    <a:cubicBezTo>
                      <a:pt x="49307" y="39620"/>
                      <a:pt x="49366" y="39608"/>
                      <a:pt x="49426" y="39585"/>
                    </a:cubicBezTo>
                    <a:close/>
                    <a:moveTo>
                      <a:pt x="47271" y="40096"/>
                    </a:moveTo>
                    <a:cubicBezTo>
                      <a:pt x="47306" y="40156"/>
                      <a:pt x="47330" y="40239"/>
                      <a:pt x="47342" y="40335"/>
                    </a:cubicBezTo>
                    <a:cubicBezTo>
                      <a:pt x="47326" y="40326"/>
                      <a:pt x="47304" y="40312"/>
                      <a:pt x="47284" y="40312"/>
                    </a:cubicBezTo>
                    <a:cubicBezTo>
                      <a:pt x="47275" y="40312"/>
                      <a:pt x="47266" y="40315"/>
                      <a:pt x="47259" y="40323"/>
                    </a:cubicBezTo>
                    <a:cubicBezTo>
                      <a:pt x="47244" y="40324"/>
                      <a:pt x="47229" y="40324"/>
                      <a:pt x="47215" y="40324"/>
                    </a:cubicBezTo>
                    <a:cubicBezTo>
                      <a:pt x="47064" y="40324"/>
                      <a:pt x="46980" y="40266"/>
                      <a:pt x="46925" y="40168"/>
                    </a:cubicBezTo>
                    <a:cubicBezTo>
                      <a:pt x="47033" y="40144"/>
                      <a:pt x="47152" y="40108"/>
                      <a:pt x="47271" y="40096"/>
                    </a:cubicBezTo>
                    <a:close/>
                    <a:moveTo>
                      <a:pt x="48390" y="39846"/>
                    </a:moveTo>
                    <a:cubicBezTo>
                      <a:pt x="48426" y="40037"/>
                      <a:pt x="48521" y="40204"/>
                      <a:pt x="48699" y="40287"/>
                    </a:cubicBezTo>
                    <a:cubicBezTo>
                      <a:pt x="48616" y="40323"/>
                      <a:pt x="48509" y="40347"/>
                      <a:pt x="48414" y="40382"/>
                    </a:cubicBezTo>
                    <a:cubicBezTo>
                      <a:pt x="48402" y="40323"/>
                      <a:pt x="48366" y="40239"/>
                      <a:pt x="48330" y="40180"/>
                    </a:cubicBezTo>
                    <a:cubicBezTo>
                      <a:pt x="48287" y="40130"/>
                      <a:pt x="48228" y="40110"/>
                      <a:pt x="48166" y="40110"/>
                    </a:cubicBezTo>
                    <a:cubicBezTo>
                      <a:pt x="48108" y="40110"/>
                      <a:pt x="48048" y="40127"/>
                      <a:pt x="47997" y="40156"/>
                    </a:cubicBezTo>
                    <a:cubicBezTo>
                      <a:pt x="47985" y="40120"/>
                      <a:pt x="47985" y="40096"/>
                      <a:pt x="47973" y="40061"/>
                    </a:cubicBezTo>
                    <a:cubicBezTo>
                      <a:pt x="47949" y="40037"/>
                      <a:pt x="47937" y="39989"/>
                      <a:pt x="47925" y="39966"/>
                    </a:cubicBezTo>
                    <a:cubicBezTo>
                      <a:pt x="48080" y="39918"/>
                      <a:pt x="48235" y="39870"/>
                      <a:pt x="48390" y="39846"/>
                    </a:cubicBezTo>
                    <a:close/>
                    <a:moveTo>
                      <a:pt x="47449" y="40692"/>
                    </a:moveTo>
                    <a:cubicBezTo>
                      <a:pt x="47449" y="40692"/>
                      <a:pt x="47449" y="40704"/>
                      <a:pt x="47461" y="40704"/>
                    </a:cubicBezTo>
                    <a:cubicBezTo>
                      <a:pt x="47449" y="40704"/>
                      <a:pt x="47449" y="40704"/>
                      <a:pt x="47437" y="40716"/>
                    </a:cubicBezTo>
                    <a:cubicBezTo>
                      <a:pt x="47437" y="40704"/>
                      <a:pt x="47449" y="40704"/>
                      <a:pt x="47449" y="40692"/>
                    </a:cubicBezTo>
                    <a:close/>
                    <a:moveTo>
                      <a:pt x="46294" y="40299"/>
                    </a:moveTo>
                    <a:cubicBezTo>
                      <a:pt x="46354" y="40537"/>
                      <a:pt x="46473" y="40763"/>
                      <a:pt x="46687" y="40882"/>
                    </a:cubicBezTo>
                    <a:cubicBezTo>
                      <a:pt x="46735" y="40906"/>
                      <a:pt x="46782" y="40906"/>
                      <a:pt x="46830" y="40930"/>
                    </a:cubicBezTo>
                    <a:cubicBezTo>
                      <a:pt x="46675" y="40989"/>
                      <a:pt x="46532" y="41025"/>
                      <a:pt x="46366" y="41097"/>
                    </a:cubicBezTo>
                    <a:cubicBezTo>
                      <a:pt x="46330" y="40989"/>
                      <a:pt x="46271" y="40894"/>
                      <a:pt x="46151" y="40858"/>
                    </a:cubicBezTo>
                    <a:cubicBezTo>
                      <a:pt x="46140" y="40835"/>
                      <a:pt x="46140" y="40835"/>
                      <a:pt x="46140" y="40823"/>
                    </a:cubicBezTo>
                    <a:cubicBezTo>
                      <a:pt x="46092" y="40751"/>
                      <a:pt x="46068" y="40692"/>
                      <a:pt x="46032" y="40620"/>
                    </a:cubicBezTo>
                    <a:cubicBezTo>
                      <a:pt x="45997" y="40537"/>
                      <a:pt x="45961" y="40454"/>
                      <a:pt x="45937" y="40358"/>
                    </a:cubicBezTo>
                    <a:cubicBezTo>
                      <a:pt x="46044" y="40347"/>
                      <a:pt x="46175" y="40323"/>
                      <a:pt x="46294" y="40299"/>
                    </a:cubicBezTo>
                    <a:close/>
                    <a:moveTo>
                      <a:pt x="45294" y="40501"/>
                    </a:moveTo>
                    <a:cubicBezTo>
                      <a:pt x="45354" y="40775"/>
                      <a:pt x="45425" y="41168"/>
                      <a:pt x="45604" y="41359"/>
                    </a:cubicBezTo>
                    <a:cubicBezTo>
                      <a:pt x="45544" y="41394"/>
                      <a:pt x="45473" y="41406"/>
                      <a:pt x="45413" y="41430"/>
                    </a:cubicBezTo>
                    <a:cubicBezTo>
                      <a:pt x="45401" y="41406"/>
                      <a:pt x="45378" y="41359"/>
                      <a:pt x="45366" y="41335"/>
                    </a:cubicBezTo>
                    <a:cubicBezTo>
                      <a:pt x="45342" y="41287"/>
                      <a:pt x="45306" y="41251"/>
                      <a:pt x="45258" y="41228"/>
                    </a:cubicBezTo>
                    <a:cubicBezTo>
                      <a:pt x="45175" y="41013"/>
                      <a:pt x="45104" y="40799"/>
                      <a:pt x="45044" y="40573"/>
                    </a:cubicBezTo>
                    <a:cubicBezTo>
                      <a:pt x="45044" y="40573"/>
                      <a:pt x="45044" y="40561"/>
                      <a:pt x="45020" y="40561"/>
                    </a:cubicBezTo>
                    <a:cubicBezTo>
                      <a:pt x="45116" y="40525"/>
                      <a:pt x="45199" y="40513"/>
                      <a:pt x="45294" y="40501"/>
                    </a:cubicBezTo>
                    <a:close/>
                    <a:moveTo>
                      <a:pt x="34340" y="37739"/>
                    </a:moveTo>
                    <a:cubicBezTo>
                      <a:pt x="37386" y="38305"/>
                      <a:pt x="40571" y="38507"/>
                      <a:pt x="43764" y="38507"/>
                    </a:cubicBezTo>
                    <a:cubicBezTo>
                      <a:pt x="45613" y="38507"/>
                      <a:pt x="47465" y="38439"/>
                      <a:pt x="49295" y="38334"/>
                    </a:cubicBezTo>
                    <a:lnTo>
                      <a:pt x="49295" y="38334"/>
                    </a:lnTo>
                    <a:cubicBezTo>
                      <a:pt x="43568" y="39489"/>
                      <a:pt x="37865" y="40739"/>
                      <a:pt x="32078" y="41609"/>
                    </a:cubicBezTo>
                    <a:cubicBezTo>
                      <a:pt x="32043" y="41597"/>
                      <a:pt x="32007" y="41585"/>
                      <a:pt x="31959" y="41585"/>
                    </a:cubicBezTo>
                    <a:cubicBezTo>
                      <a:pt x="26328" y="41573"/>
                      <a:pt x="20672" y="41239"/>
                      <a:pt x="15017" y="41108"/>
                    </a:cubicBezTo>
                    <a:cubicBezTo>
                      <a:pt x="13877" y="41049"/>
                      <a:pt x="12723" y="40993"/>
                      <a:pt x="11576" y="40993"/>
                    </a:cubicBezTo>
                    <a:cubicBezTo>
                      <a:pt x="10902" y="40993"/>
                      <a:pt x="10229" y="41012"/>
                      <a:pt x="9564" y="41061"/>
                    </a:cubicBezTo>
                    <a:lnTo>
                      <a:pt x="9147" y="41061"/>
                    </a:lnTo>
                    <a:cubicBezTo>
                      <a:pt x="17553" y="40168"/>
                      <a:pt x="25935" y="38692"/>
                      <a:pt x="34340" y="37739"/>
                    </a:cubicBezTo>
                    <a:close/>
                    <a:moveTo>
                      <a:pt x="6135" y="41537"/>
                    </a:moveTo>
                    <a:cubicBezTo>
                      <a:pt x="6182" y="41537"/>
                      <a:pt x="6242" y="41549"/>
                      <a:pt x="6289" y="41549"/>
                    </a:cubicBezTo>
                    <a:cubicBezTo>
                      <a:pt x="6123" y="41597"/>
                      <a:pt x="5944" y="41644"/>
                      <a:pt x="5777" y="41704"/>
                    </a:cubicBezTo>
                    <a:cubicBezTo>
                      <a:pt x="5777" y="41704"/>
                      <a:pt x="5777" y="41692"/>
                      <a:pt x="5765" y="41656"/>
                    </a:cubicBezTo>
                    <a:cubicBezTo>
                      <a:pt x="5754" y="41632"/>
                      <a:pt x="5754" y="41597"/>
                      <a:pt x="5730" y="41573"/>
                    </a:cubicBezTo>
                    <a:cubicBezTo>
                      <a:pt x="5849" y="41573"/>
                      <a:pt x="5992" y="41573"/>
                      <a:pt x="6111" y="41549"/>
                    </a:cubicBezTo>
                    <a:cubicBezTo>
                      <a:pt x="6123" y="41549"/>
                      <a:pt x="6123" y="41537"/>
                      <a:pt x="6135" y="41537"/>
                    </a:cubicBezTo>
                    <a:close/>
                    <a:moveTo>
                      <a:pt x="44449" y="40644"/>
                    </a:moveTo>
                    <a:cubicBezTo>
                      <a:pt x="44473" y="41001"/>
                      <a:pt x="44544" y="41347"/>
                      <a:pt x="44675" y="41692"/>
                    </a:cubicBezTo>
                    <a:cubicBezTo>
                      <a:pt x="44616" y="41704"/>
                      <a:pt x="44580" y="41716"/>
                      <a:pt x="44520" y="41751"/>
                    </a:cubicBezTo>
                    <a:cubicBezTo>
                      <a:pt x="44449" y="41466"/>
                      <a:pt x="44163" y="41251"/>
                      <a:pt x="44068" y="40978"/>
                    </a:cubicBezTo>
                    <a:cubicBezTo>
                      <a:pt x="44032" y="40835"/>
                      <a:pt x="43937" y="40775"/>
                      <a:pt x="43830" y="40763"/>
                    </a:cubicBezTo>
                    <a:cubicBezTo>
                      <a:pt x="44044" y="40716"/>
                      <a:pt x="44246" y="40692"/>
                      <a:pt x="44449" y="40644"/>
                    </a:cubicBezTo>
                    <a:close/>
                    <a:moveTo>
                      <a:pt x="43663" y="40763"/>
                    </a:moveTo>
                    <a:cubicBezTo>
                      <a:pt x="43568" y="40835"/>
                      <a:pt x="43461" y="40954"/>
                      <a:pt x="43508" y="41120"/>
                    </a:cubicBezTo>
                    <a:cubicBezTo>
                      <a:pt x="43568" y="41370"/>
                      <a:pt x="43711" y="41751"/>
                      <a:pt x="43949" y="41942"/>
                    </a:cubicBezTo>
                    <a:cubicBezTo>
                      <a:pt x="43830" y="41978"/>
                      <a:pt x="43699" y="42013"/>
                      <a:pt x="43580" y="42061"/>
                    </a:cubicBezTo>
                    <a:cubicBezTo>
                      <a:pt x="43532" y="41894"/>
                      <a:pt x="43401" y="41799"/>
                      <a:pt x="43294" y="41656"/>
                    </a:cubicBezTo>
                    <a:cubicBezTo>
                      <a:pt x="43163" y="41478"/>
                      <a:pt x="43068" y="41251"/>
                      <a:pt x="43044" y="41025"/>
                    </a:cubicBezTo>
                    <a:cubicBezTo>
                      <a:pt x="43044" y="40978"/>
                      <a:pt x="43008" y="40930"/>
                      <a:pt x="42984" y="40882"/>
                    </a:cubicBezTo>
                    <a:cubicBezTo>
                      <a:pt x="43211" y="40835"/>
                      <a:pt x="43449" y="40811"/>
                      <a:pt x="43663" y="40763"/>
                    </a:cubicBezTo>
                    <a:close/>
                    <a:moveTo>
                      <a:pt x="42461" y="40989"/>
                    </a:moveTo>
                    <a:cubicBezTo>
                      <a:pt x="42461" y="41001"/>
                      <a:pt x="42449" y="41013"/>
                      <a:pt x="42461" y="41049"/>
                    </a:cubicBezTo>
                    <a:cubicBezTo>
                      <a:pt x="42472" y="41406"/>
                      <a:pt x="42627" y="41990"/>
                      <a:pt x="42937" y="42287"/>
                    </a:cubicBezTo>
                    <a:cubicBezTo>
                      <a:pt x="42782" y="42347"/>
                      <a:pt x="42615" y="42382"/>
                      <a:pt x="42449" y="42430"/>
                    </a:cubicBezTo>
                    <a:cubicBezTo>
                      <a:pt x="42389" y="42347"/>
                      <a:pt x="42318" y="42263"/>
                      <a:pt x="42258" y="42144"/>
                    </a:cubicBezTo>
                    <a:cubicBezTo>
                      <a:pt x="42091" y="41906"/>
                      <a:pt x="42020" y="41644"/>
                      <a:pt x="41960" y="41359"/>
                    </a:cubicBezTo>
                    <a:cubicBezTo>
                      <a:pt x="41934" y="41208"/>
                      <a:pt x="41806" y="41139"/>
                      <a:pt x="41674" y="41139"/>
                    </a:cubicBezTo>
                    <a:cubicBezTo>
                      <a:pt x="41503" y="41139"/>
                      <a:pt x="41326" y="41253"/>
                      <a:pt x="41353" y="41454"/>
                    </a:cubicBezTo>
                    <a:cubicBezTo>
                      <a:pt x="41389" y="41751"/>
                      <a:pt x="41508" y="42299"/>
                      <a:pt x="41746" y="42644"/>
                    </a:cubicBezTo>
                    <a:cubicBezTo>
                      <a:pt x="41568" y="42704"/>
                      <a:pt x="41389" y="42740"/>
                      <a:pt x="41210" y="42799"/>
                    </a:cubicBezTo>
                    <a:lnTo>
                      <a:pt x="41198" y="42799"/>
                    </a:lnTo>
                    <a:cubicBezTo>
                      <a:pt x="41175" y="42644"/>
                      <a:pt x="41079" y="42478"/>
                      <a:pt x="41008" y="42299"/>
                    </a:cubicBezTo>
                    <a:cubicBezTo>
                      <a:pt x="40877" y="41954"/>
                      <a:pt x="40722" y="41609"/>
                      <a:pt x="40591" y="41275"/>
                    </a:cubicBezTo>
                    <a:cubicBezTo>
                      <a:pt x="41210" y="41180"/>
                      <a:pt x="41841" y="41097"/>
                      <a:pt x="42461" y="40989"/>
                    </a:cubicBezTo>
                    <a:close/>
                    <a:moveTo>
                      <a:pt x="38293" y="42966"/>
                    </a:moveTo>
                    <a:lnTo>
                      <a:pt x="38293" y="42966"/>
                    </a:lnTo>
                    <a:cubicBezTo>
                      <a:pt x="38299" y="42972"/>
                      <a:pt x="38299" y="42975"/>
                      <a:pt x="38298" y="42975"/>
                    </a:cubicBezTo>
                    <a:cubicBezTo>
                      <a:pt x="38296" y="42975"/>
                      <a:pt x="38293" y="42972"/>
                      <a:pt x="38293" y="42966"/>
                    </a:cubicBezTo>
                    <a:close/>
                    <a:moveTo>
                      <a:pt x="39996" y="41347"/>
                    </a:moveTo>
                    <a:lnTo>
                      <a:pt x="39996" y="41394"/>
                    </a:lnTo>
                    <a:cubicBezTo>
                      <a:pt x="40127" y="41763"/>
                      <a:pt x="40258" y="42144"/>
                      <a:pt x="40401" y="42513"/>
                    </a:cubicBezTo>
                    <a:cubicBezTo>
                      <a:pt x="40436" y="42668"/>
                      <a:pt x="40484" y="42811"/>
                      <a:pt x="40556" y="42954"/>
                    </a:cubicBezTo>
                    <a:cubicBezTo>
                      <a:pt x="40341" y="43013"/>
                      <a:pt x="40127" y="43073"/>
                      <a:pt x="39901" y="43109"/>
                    </a:cubicBezTo>
                    <a:cubicBezTo>
                      <a:pt x="40020" y="42954"/>
                      <a:pt x="39913" y="42680"/>
                      <a:pt x="39794" y="42502"/>
                    </a:cubicBezTo>
                    <a:cubicBezTo>
                      <a:pt x="39567" y="42168"/>
                      <a:pt x="39413" y="41799"/>
                      <a:pt x="39305" y="41406"/>
                    </a:cubicBezTo>
                    <a:cubicBezTo>
                      <a:pt x="39532" y="41406"/>
                      <a:pt x="39758" y="41370"/>
                      <a:pt x="39996" y="41347"/>
                    </a:cubicBezTo>
                    <a:close/>
                    <a:moveTo>
                      <a:pt x="54164" y="42835"/>
                    </a:moveTo>
                    <a:lnTo>
                      <a:pt x="54164" y="42835"/>
                    </a:lnTo>
                    <a:cubicBezTo>
                      <a:pt x="54129" y="42918"/>
                      <a:pt x="54129" y="43013"/>
                      <a:pt x="54224" y="43061"/>
                    </a:cubicBezTo>
                    <a:lnTo>
                      <a:pt x="54355" y="43144"/>
                    </a:lnTo>
                    <a:lnTo>
                      <a:pt x="53950" y="42918"/>
                    </a:lnTo>
                    <a:cubicBezTo>
                      <a:pt x="54033" y="42894"/>
                      <a:pt x="54093" y="42859"/>
                      <a:pt x="54164" y="42835"/>
                    </a:cubicBezTo>
                    <a:close/>
                    <a:moveTo>
                      <a:pt x="38686" y="41513"/>
                    </a:moveTo>
                    <a:cubicBezTo>
                      <a:pt x="38722" y="41882"/>
                      <a:pt x="38829" y="42251"/>
                      <a:pt x="38984" y="42597"/>
                    </a:cubicBezTo>
                    <a:cubicBezTo>
                      <a:pt x="39091" y="42811"/>
                      <a:pt x="39234" y="43144"/>
                      <a:pt x="39472" y="43228"/>
                    </a:cubicBezTo>
                    <a:cubicBezTo>
                      <a:pt x="39186" y="43311"/>
                      <a:pt x="38901" y="43383"/>
                      <a:pt x="38627" y="43442"/>
                    </a:cubicBezTo>
                    <a:cubicBezTo>
                      <a:pt x="38651" y="43383"/>
                      <a:pt x="38686" y="43323"/>
                      <a:pt x="38686" y="43228"/>
                    </a:cubicBezTo>
                    <a:cubicBezTo>
                      <a:pt x="38686" y="43109"/>
                      <a:pt x="38603" y="43013"/>
                      <a:pt x="38520" y="42966"/>
                    </a:cubicBezTo>
                    <a:lnTo>
                      <a:pt x="38508" y="42954"/>
                    </a:lnTo>
                    <a:cubicBezTo>
                      <a:pt x="38460" y="42930"/>
                      <a:pt x="38436" y="42894"/>
                      <a:pt x="38436" y="42811"/>
                    </a:cubicBezTo>
                    <a:cubicBezTo>
                      <a:pt x="38341" y="42668"/>
                      <a:pt x="38281" y="42502"/>
                      <a:pt x="38210" y="42335"/>
                    </a:cubicBezTo>
                    <a:cubicBezTo>
                      <a:pt x="38091" y="42085"/>
                      <a:pt x="37972" y="41835"/>
                      <a:pt x="37841" y="41585"/>
                    </a:cubicBezTo>
                    <a:cubicBezTo>
                      <a:pt x="38115" y="41585"/>
                      <a:pt x="38400" y="41549"/>
                      <a:pt x="38686" y="41513"/>
                    </a:cubicBezTo>
                    <a:close/>
                    <a:moveTo>
                      <a:pt x="37150" y="41692"/>
                    </a:moveTo>
                    <a:cubicBezTo>
                      <a:pt x="37269" y="42013"/>
                      <a:pt x="37388" y="42323"/>
                      <a:pt x="37508" y="42656"/>
                    </a:cubicBezTo>
                    <a:cubicBezTo>
                      <a:pt x="37603" y="42906"/>
                      <a:pt x="37662" y="43252"/>
                      <a:pt x="37841" y="43454"/>
                    </a:cubicBezTo>
                    <a:cubicBezTo>
                      <a:pt x="37900" y="43514"/>
                      <a:pt x="37972" y="43561"/>
                      <a:pt x="38055" y="43597"/>
                    </a:cubicBezTo>
                    <a:cubicBezTo>
                      <a:pt x="37865" y="43633"/>
                      <a:pt x="37686" y="43680"/>
                      <a:pt x="37496" y="43728"/>
                    </a:cubicBezTo>
                    <a:cubicBezTo>
                      <a:pt x="37579" y="43514"/>
                      <a:pt x="37519" y="43275"/>
                      <a:pt x="37257" y="43240"/>
                    </a:cubicBezTo>
                    <a:cubicBezTo>
                      <a:pt x="37150" y="43025"/>
                      <a:pt x="37103" y="42716"/>
                      <a:pt x="37043" y="42537"/>
                    </a:cubicBezTo>
                    <a:cubicBezTo>
                      <a:pt x="36960" y="42263"/>
                      <a:pt x="36865" y="42001"/>
                      <a:pt x="36781" y="41716"/>
                    </a:cubicBezTo>
                    <a:cubicBezTo>
                      <a:pt x="36900" y="41716"/>
                      <a:pt x="37031" y="41704"/>
                      <a:pt x="37150" y="41692"/>
                    </a:cubicBezTo>
                    <a:close/>
                    <a:moveTo>
                      <a:pt x="54251" y="40194"/>
                    </a:moveTo>
                    <a:cubicBezTo>
                      <a:pt x="54540" y="40194"/>
                      <a:pt x="54758" y="40253"/>
                      <a:pt x="54867" y="40394"/>
                    </a:cubicBezTo>
                    <a:cubicBezTo>
                      <a:pt x="54819" y="40525"/>
                      <a:pt x="54795" y="40680"/>
                      <a:pt x="54783" y="40835"/>
                    </a:cubicBezTo>
                    <a:cubicBezTo>
                      <a:pt x="54760" y="41097"/>
                      <a:pt x="54700" y="41394"/>
                      <a:pt x="54783" y="41632"/>
                    </a:cubicBezTo>
                    <a:cubicBezTo>
                      <a:pt x="54795" y="41668"/>
                      <a:pt x="54831" y="41716"/>
                      <a:pt x="54879" y="41728"/>
                    </a:cubicBezTo>
                    <a:cubicBezTo>
                      <a:pt x="54879" y="41763"/>
                      <a:pt x="54867" y="41775"/>
                      <a:pt x="54867" y="41811"/>
                    </a:cubicBezTo>
                    <a:lnTo>
                      <a:pt x="54867" y="41835"/>
                    </a:lnTo>
                    <a:cubicBezTo>
                      <a:pt x="54831" y="41847"/>
                      <a:pt x="54819" y="41882"/>
                      <a:pt x="54819" y="41906"/>
                    </a:cubicBezTo>
                    <a:cubicBezTo>
                      <a:pt x="53629" y="42263"/>
                      <a:pt x="52462" y="42621"/>
                      <a:pt x="51307" y="43002"/>
                    </a:cubicBezTo>
                    <a:cubicBezTo>
                      <a:pt x="51319" y="42966"/>
                      <a:pt x="51331" y="42942"/>
                      <a:pt x="51319" y="42894"/>
                    </a:cubicBezTo>
                    <a:cubicBezTo>
                      <a:pt x="51295" y="42740"/>
                      <a:pt x="51259" y="42621"/>
                      <a:pt x="51212" y="42478"/>
                    </a:cubicBezTo>
                    <a:cubicBezTo>
                      <a:pt x="51183" y="42388"/>
                      <a:pt x="51110" y="42349"/>
                      <a:pt x="51037" y="42349"/>
                    </a:cubicBezTo>
                    <a:cubicBezTo>
                      <a:pt x="50925" y="42349"/>
                      <a:pt x="50811" y="42441"/>
                      <a:pt x="50854" y="42585"/>
                    </a:cubicBezTo>
                    <a:cubicBezTo>
                      <a:pt x="50902" y="42740"/>
                      <a:pt x="50962" y="42859"/>
                      <a:pt x="51033" y="43013"/>
                    </a:cubicBezTo>
                    <a:cubicBezTo>
                      <a:pt x="51045" y="43037"/>
                      <a:pt x="51069" y="43037"/>
                      <a:pt x="51093" y="43061"/>
                    </a:cubicBezTo>
                    <a:cubicBezTo>
                      <a:pt x="50164" y="43359"/>
                      <a:pt x="49223" y="43668"/>
                      <a:pt x="48283" y="43978"/>
                    </a:cubicBezTo>
                    <a:cubicBezTo>
                      <a:pt x="48199" y="43716"/>
                      <a:pt x="48045" y="43454"/>
                      <a:pt x="47937" y="43192"/>
                    </a:cubicBezTo>
                    <a:cubicBezTo>
                      <a:pt x="47830" y="42894"/>
                      <a:pt x="47747" y="42597"/>
                      <a:pt x="47675" y="42299"/>
                    </a:cubicBezTo>
                    <a:lnTo>
                      <a:pt x="49188" y="41811"/>
                    </a:lnTo>
                    <a:cubicBezTo>
                      <a:pt x="49584" y="41672"/>
                      <a:pt x="52808" y="40194"/>
                      <a:pt x="54251" y="40194"/>
                    </a:cubicBezTo>
                    <a:close/>
                    <a:moveTo>
                      <a:pt x="36031" y="41811"/>
                    </a:moveTo>
                    <a:cubicBezTo>
                      <a:pt x="36138" y="42216"/>
                      <a:pt x="36257" y="42621"/>
                      <a:pt x="36365" y="43037"/>
                    </a:cubicBezTo>
                    <a:cubicBezTo>
                      <a:pt x="36436" y="43323"/>
                      <a:pt x="36484" y="43740"/>
                      <a:pt x="36734" y="43930"/>
                    </a:cubicBezTo>
                    <a:cubicBezTo>
                      <a:pt x="36543" y="43978"/>
                      <a:pt x="36353" y="44037"/>
                      <a:pt x="36138" y="44085"/>
                    </a:cubicBezTo>
                    <a:cubicBezTo>
                      <a:pt x="36150" y="44061"/>
                      <a:pt x="36186" y="44049"/>
                      <a:pt x="36198" y="44026"/>
                    </a:cubicBezTo>
                    <a:cubicBezTo>
                      <a:pt x="36412" y="43728"/>
                      <a:pt x="36210" y="43406"/>
                      <a:pt x="36114" y="43097"/>
                    </a:cubicBezTo>
                    <a:lnTo>
                      <a:pt x="35757" y="42025"/>
                    </a:lnTo>
                    <a:cubicBezTo>
                      <a:pt x="35722" y="41942"/>
                      <a:pt x="35662" y="41882"/>
                      <a:pt x="35603" y="41835"/>
                    </a:cubicBezTo>
                    <a:cubicBezTo>
                      <a:pt x="35757" y="41835"/>
                      <a:pt x="35888" y="41823"/>
                      <a:pt x="36031" y="41811"/>
                    </a:cubicBezTo>
                    <a:close/>
                    <a:moveTo>
                      <a:pt x="35222" y="41882"/>
                    </a:moveTo>
                    <a:lnTo>
                      <a:pt x="35222" y="41882"/>
                    </a:lnTo>
                    <a:cubicBezTo>
                      <a:pt x="35126" y="41954"/>
                      <a:pt x="35079" y="42061"/>
                      <a:pt x="35114" y="42204"/>
                    </a:cubicBezTo>
                    <a:cubicBezTo>
                      <a:pt x="35198" y="42561"/>
                      <a:pt x="35305" y="42942"/>
                      <a:pt x="35400" y="43299"/>
                    </a:cubicBezTo>
                    <a:cubicBezTo>
                      <a:pt x="35472" y="43609"/>
                      <a:pt x="35483" y="43978"/>
                      <a:pt x="35817" y="44109"/>
                    </a:cubicBezTo>
                    <a:cubicBezTo>
                      <a:pt x="35841" y="44133"/>
                      <a:pt x="35876" y="44133"/>
                      <a:pt x="35900" y="44145"/>
                    </a:cubicBezTo>
                    <a:cubicBezTo>
                      <a:pt x="35769" y="44168"/>
                      <a:pt x="35626" y="44216"/>
                      <a:pt x="35495" y="44252"/>
                    </a:cubicBezTo>
                    <a:cubicBezTo>
                      <a:pt x="35579" y="43918"/>
                      <a:pt x="35352" y="43597"/>
                      <a:pt x="35222" y="43275"/>
                    </a:cubicBezTo>
                    <a:cubicBezTo>
                      <a:pt x="35031" y="42871"/>
                      <a:pt x="34876" y="42478"/>
                      <a:pt x="34698" y="42073"/>
                    </a:cubicBezTo>
                    <a:cubicBezTo>
                      <a:pt x="34662" y="42013"/>
                      <a:pt x="34626" y="41966"/>
                      <a:pt x="34579" y="41942"/>
                    </a:cubicBezTo>
                    <a:cubicBezTo>
                      <a:pt x="34781" y="41918"/>
                      <a:pt x="35007" y="41894"/>
                      <a:pt x="35222" y="41882"/>
                    </a:cubicBezTo>
                    <a:close/>
                    <a:moveTo>
                      <a:pt x="47342" y="42406"/>
                    </a:moveTo>
                    <a:cubicBezTo>
                      <a:pt x="47402" y="42728"/>
                      <a:pt x="47485" y="43061"/>
                      <a:pt x="47580" y="43371"/>
                    </a:cubicBezTo>
                    <a:cubicBezTo>
                      <a:pt x="47664" y="43609"/>
                      <a:pt x="47735" y="43895"/>
                      <a:pt x="47866" y="44109"/>
                    </a:cubicBezTo>
                    <a:cubicBezTo>
                      <a:pt x="47735" y="44168"/>
                      <a:pt x="47580" y="44228"/>
                      <a:pt x="47437" y="44276"/>
                    </a:cubicBezTo>
                    <a:cubicBezTo>
                      <a:pt x="47342" y="43692"/>
                      <a:pt x="47092" y="43097"/>
                      <a:pt x="46866" y="42549"/>
                    </a:cubicBezTo>
                    <a:cubicBezTo>
                      <a:pt x="47033" y="42502"/>
                      <a:pt x="47199" y="42466"/>
                      <a:pt x="47342" y="42406"/>
                    </a:cubicBezTo>
                    <a:close/>
                    <a:moveTo>
                      <a:pt x="54772" y="42597"/>
                    </a:moveTo>
                    <a:cubicBezTo>
                      <a:pt x="54724" y="42680"/>
                      <a:pt x="54724" y="42799"/>
                      <a:pt x="54843" y="42859"/>
                    </a:cubicBezTo>
                    <a:lnTo>
                      <a:pt x="55117" y="43002"/>
                    </a:lnTo>
                    <a:cubicBezTo>
                      <a:pt x="55145" y="43013"/>
                      <a:pt x="55175" y="43019"/>
                      <a:pt x="55205" y="43019"/>
                    </a:cubicBezTo>
                    <a:cubicBezTo>
                      <a:pt x="55266" y="43019"/>
                      <a:pt x="55327" y="42998"/>
                      <a:pt x="55367" y="42966"/>
                    </a:cubicBezTo>
                    <a:lnTo>
                      <a:pt x="55379" y="42978"/>
                    </a:lnTo>
                    <a:cubicBezTo>
                      <a:pt x="56153" y="43502"/>
                      <a:pt x="57224" y="43609"/>
                      <a:pt x="58141" y="43764"/>
                    </a:cubicBezTo>
                    <a:cubicBezTo>
                      <a:pt x="58439" y="43823"/>
                      <a:pt x="58748" y="43883"/>
                      <a:pt x="59070" y="43930"/>
                    </a:cubicBezTo>
                    <a:cubicBezTo>
                      <a:pt x="59010" y="44002"/>
                      <a:pt x="58998" y="44109"/>
                      <a:pt x="59046" y="44192"/>
                    </a:cubicBezTo>
                    <a:lnTo>
                      <a:pt x="59058" y="44204"/>
                    </a:lnTo>
                    <a:cubicBezTo>
                      <a:pt x="58986" y="44168"/>
                      <a:pt x="58879" y="44145"/>
                      <a:pt x="58879" y="44145"/>
                    </a:cubicBezTo>
                    <a:cubicBezTo>
                      <a:pt x="58849" y="44134"/>
                      <a:pt x="58820" y="44130"/>
                      <a:pt x="58794" y="44130"/>
                    </a:cubicBezTo>
                    <a:cubicBezTo>
                      <a:pt x="58631" y="44130"/>
                      <a:pt x="58541" y="44301"/>
                      <a:pt x="58582" y="44454"/>
                    </a:cubicBezTo>
                    <a:lnTo>
                      <a:pt x="58510" y="44454"/>
                    </a:lnTo>
                    <a:cubicBezTo>
                      <a:pt x="58474" y="44442"/>
                      <a:pt x="58451" y="44407"/>
                      <a:pt x="58415" y="44395"/>
                    </a:cubicBezTo>
                    <a:cubicBezTo>
                      <a:pt x="58343" y="44347"/>
                      <a:pt x="58272" y="44323"/>
                      <a:pt x="58177" y="44276"/>
                    </a:cubicBezTo>
                    <a:cubicBezTo>
                      <a:pt x="58034" y="44204"/>
                      <a:pt x="57867" y="44109"/>
                      <a:pt x="57724" y="44037"/>
                    </a:cubicBezTo>
                    <a:cubicBezTo>
                      <a:pt x="57708" y="44029"/>
                      <a:pt x="57691" y="44025"/>
                      <a:pt x="57676" y="44025"/>
                    </a:cubicBezTo>
                    <a:cubicBezTo>
                      <a:pt x="57580" y="44025"/>
                      <a:pt x="57515" y="44165"/>
                      <a:pt x="57617" y="44216"/>
                    </a:cubicBezTo>
                    <a:cubicBezTo>
                      <a:pt x="57748" y="44287"/>
                      <a:pt x="57879" y="44371"/>
                      <a:pt x="57998" y="44442"/>
                    </a:cubicBezTo>
                    <a:cubicBezTo>
                      <a:pt x="57879" y="44442"/>
                      <a:pt x="57748" y="44442"/>
                      <a:pt x="57629" y="44454"/>
                    </a:cubicBezTo>
                    <a:cubicBezTo>
                      <a:pt x="57224" y="44252"/>
                      <a:pt x="56796" y="44073"/>
                      <a:pt x="56379" y="43871"/>
                    </a:cubicBezTo>
                    <a:cubicBezTo>
                      <a:pt x="55688" y="43549"/>
                      <a:pt x="55034" y="43180"/>
                      <a:pt x="54379" y="42775"/>
                    </a:cubicBezTo>
                    <a:cubicBezTo>
                      <a:pt x="54367" y="42775"/>
                      <a:pt x="54367" y="42775"/>
                      <a:pt x="54355" y="42763"/>
                    </a:cubicBezTo>
                    <a:cubicBezTo>
                      <a:pt x="54486" y="42704"/>
                      <a:pt x="54617" y="42656"/>
                      <a:pt x="54772" y="42597"/>
                    </a:cubicBezTo>
                    <a:close/>
                    <a:moveTo>
                      <a:pt x="56610" y="44517"/>
                    </a:moveTo>
                    <a:cubicBezTo>
                      <a:pt x="56611" y="44517"/>
                      <a:pt x="56611" y="44520"/>
                      <a:pt x="56605" y="44526"/>
                    </a:cubicBezTo>
                    <a:cubicBezTo>
                      <a:pt x="56605" y="44520"/>
                      <a:pt x="56608" y="44517"/>
                      <a:pt x="56610" y="44517"/>
                    </a:cubicBezTo>
                    <a:close/>
                    <a:moveTo>
                      <a:pt x="34233" y="41990"/>
                    </a:moveTo>
                    <a:lnTo>
                      <a:pt x="34233" y="41990"/>
                    </a:lnTo>
                    <a:cubicBezTo>
                      <a:pt x="34114" y="42061"/>
                      <a:pt x="34043" y="42192"/>
                      <a:pt x="34090" y="42347"/>
                    </a:cubicBezTo>
                    <a:cubicBezTo>
                      <a:pt x="34221" y="42763"/>
                      <a:pt x="34364" y="43180"/>
                      <a:pt x="34507" y="43597"/>
                    </a:cubicBezTo>
                    <a:cubicBezTo>
                      <a:pt x="34602" y="43895"/>
                      <a:pt x="34662" y="44228"/>
                      <a:pt x="34888" y="44442"/>
                    </a:cubicBezTo>
                    <a:cubicBezTo>
                      <a:pt x="34769" y="44466"/>
                      <a:pt x="34650" y="44514"/>
                      <a:pt x="34531" y="44549"/>
                    </a:cubicBezTo>
                    <a:cubicBezTo>
                      <a:pt x="34519" y="44514"/>
                      <a:pt x="34519" y="44466"/>
                      <a:pt x="34483" y="44430"/>
                    </a:cubicBezTo>
                    <a:cubicBezTo>
                      <a:pt x="34448" y="44287"/>
                      <a:pt x="34412" y="44156"/>
                      <a:pt x="34364" y="44026"/>
                    </a:cubicBezTo>
                    <a:cubicBezTo>
                      <a:pt x="34305" y="43835"/>
                      <a:pt x="34245" y="43621"/>
                      <a:pt x="34209" y="43430"/>
                    </a:cubicBezTo>
                    <a:cubicBezTo>
                      <a:pt x="34067" y="42966"/>
                      <a:pt x="33936" y="42490"/>
                      <a:pt x="33805" y="42025"/>
                    </a:cubicBezTo>
                    <a:cubicBezTo>
                      <a:pt x="33948" y="42013"/>
                      <a:pt x="34090" y="42001"/>
                      <a:pt x="34233" y="41990"/>
                    </a:cubicBezTo>
                    <a:close/>
                    <a:moveTo>
                      <a:pt x="53605" y="43073"/>
                    </a:moveTo>
                    <a:cubicBezTo>
                      <a:pt x="53629" y="43109"/>
                      <a:pt x="53640" y="43144"/>
                      <a:pt x="53688" y="43180"/>
                    </a:cubicBezTo>
                    <a:cubicBezTo>
                      <a:pt x="54141" y="43490"/>
                      <a:pt x="54605" y="43799"/>
                      <a:pt x="55081" y="44097"/>
                    </a:cubicBezTo>
                    <a:cubicBezTo>
                      <a:pt x="55343" y="44264"/>
                      <a:pt x="55569" y="44442"/>
                      <a:pt x="55843" y="44585"/>
                    </a:cubicBezTo>
                    <a:cubicBezTo>
                      <a:pt x="55724" y="44609"/>
                      <a:pt x="55617" y="44621"/>
                      <a:pt x="55498" y="44633"/>
                    </a:cubicBezTo>
                    <a:cubicBezTo>
                      <a:pt x="55545" y="44561"/>
                      <a:pt x="55545" y="44442"/>
                      <a:pt x="55462" y="44383"/>
                    </a:cubicBezTo>
                    <a:cubicBezTo>
                      <a:pt x="54783" y="43918"/>
                      <a:pt x="54010" y="43561"/>
                      <a:pt x="53271" y="43204"/>
                    </a:cubicBezTo>
                    <a:cubicBezTo>
                      <a:pt x="53390" y="43156"/>
                      <a:pt x="53486" y="43109"/>
                      <a:pt x="53605" y="43073"/>
                    </a:cubicBezTo>
                    <a:close/>
                    <a:moveTo>
                      <a:pt x="52902" y="43359"/>
                    </a:moveTo>
                    <a:cubicBezTo>
                      <a:pt x="53676" y="43811"/>
                      <a:pt x="54450" y="44311"/>
                      <a:pt x="55284" y="44668"/>
                    </a:cubicBezTo>
                    <a:lnTo>
                      <a:pt x="54926" y="44704"/>
                    </a:lnTo>
                    <a:cubicBezTo>
                      <a:pt x="54236" y="44192"/>
                      <a:pt x="53402" y="43835"/>
                      <a:pt x="52605" y="43478"/>
                    </a:cubicBezTo>
                    <a:cubicBezTo>
                      <a:pt x="52700" y="43430"/>
                      <a:pt x="52795" y="43394"/>
                      <a:pt x="52902" y="43359"/>
                    </a:cubicBezTo>
                    <a:close/>
                    <a:moveTo>
                      <a:pt x="33162" y="42073"/>
                    </a:moveTo>
                    <a:lnTo>
                      <a:pt x="33162" y="42192"/>
                    </a:lnTo>
                    <a:lnTo>
                      <a:pt x="33650" y="44109"/>
                    </a:lnTo>
                    <a:cubicBezTo>
                      <a:pt x="33709" y="44323"/>
                      <a:pt x="33745" y="44561"/>
                      <a:pt x="33817" y="44764"/>
                    </a:cubicBezTo>
                    <a:cubicBezTo>
                      <a:pt x="33745" y="44799"/>
                      <a:pt x="33638" y="44823"/>
                      <a:pt x="33531" y="44859"/>
                    </a:cubicBezTo>
                    <a:cubicBezTo>
                      <a:pt x="33495" y="44490"/>
                      <a:pt x="33352" y="44109"/>
                      <a:pt x="33245" y="43752"/>
                    </a:cubicBezTo>
                    <a:cubicBezTo>
                      <a:pt x="33090" y="43240"/>
                      <a:pt x="32936" y="42704"/>
                      <a:pt x="32769" y="42180"/>
                    </a:cubicBezTo>
                    <a:cubicBezTo>
                      <a:pt x="32757" y="42144"/>
                      <a:pt x="32745" y="42132"/>
                      <a:pt x="32733" y="42109"/>
                    </a:cubicBezTo>
                    <a:cubicBezTo>
                      <a:pt x="32876" y="42085"/>
                      <a:pt x="33031" y="42073"/>
                      <a:pt x="33162" y="42073"/>
                    </a:cubicBezTo>
                    <a:close/>
                    <a:moveTo>
                      <a:pt x="52045" y="43692"/>
                    </a:moveTo>
                    <a:cubicBezTo>
                      <a:pt x="52712" y="44085"/>
                      <a:pt x="53402" y="44514"/>
                      <a:pt x="54117" y="44823"/>
                    </a:cubicBezTo>
                    <a:cubicBezTo>
                      <a:pt x="53950" y="44859"/>
                      <a:pt x="53807" y="44883"/>
                      <a:pt x="53640" y="44918"/>
                    </a:cubicBezTo>
                    <a:cubicBezTo>
                      <a:pt x="52926" y="44561"/>
                      <a:pt x="52188" y="44252"/>
                      <a:pt x="51450" y="43930"/>
                    </a:cubicBezTo>
                    <a:cubicBezTo>
                      <a:pt x="51640" y="43859"/>
                      <a:pt x="51855" y="43787"/>
                      <a:pt x="52045" y="43692"/>
                    </a:cubicBezTo>
                    <a:close/>
                    <a:moveTo>
                      <a:pt x="46521" y="42656"/>
                    </a:moveTo>
                    <a:cubicBezTo>
                      <a:pt x="46675" y="43240"/>
                      <a:pt x="46818" y="43871"/>
                      <a:pt x="47104" y="44395"/>
                    </a:cubicBezTo>
                    <a:cubicBezTo>
                      <a:pt x="46925" y="44454"/>
                      <a:pt x="46782" y="44502"/>
                      <a:pt x="46628" y="44561"/>
                    </a:cubicBezTo>
                    <a:cubicBezTo>
                      <a:pt x="46568" y="44371"/>
                      <a:pt x="46485" y="44168"/>
                      <a:pt x="46425" y="43990"/>
                    </a:cubicBezTo>
                    <a:cubicBezTo>
                      <a:pt x="46306" y="43633"/>
                      <a:pt x="46151" y="43311"/>
                      <a:pt x="46009" y="42966"/>
                    </a:cubicBezTo>
                    <a:cubicBezTo>
                      <a:pt x="45984" y="42909"/>
                      <a:pt x="45941" y="42886"/>
                      <a:pt x="45895" y="42886"/>
                    </a:cubicBezTo>
                    <a:cubicBezTo>
                      <a:pt x="45806" y="42886"/>
                      <a:pt x="45707" y="42975"/>
                      <a:pt x="45723" y="43085"/>
                    </a:cubicBezTo>
                    <a:cubicBezTo>
                      <a:pt x="45806" y="43490"/>
                      <a:pt x="45901" y="43871"/>
                      <a:pt x="46020" y="44264"/>
                    </a:cubicBezTo>
                    <a:cubicBezTo>
                      <a:pt x="46068" y="44407"/>
                      <a:pt x="46092" y="44573"/>
                      <a:pt x="46140" y="44728"/>
                    </a:cubicBezTo>
                    <a:cubicBezTo>
                      <a:pt x="45890" y="44811"/>
                      <a:pt x="45628" y="44907"/>
                      <a:pt x="45389" y="44978"/>
                    </a:cubicBezTo>
                    <a:cubicBezTo>
                      <a:pt x="45294" y="44347"/>
                      <a:pt x="45008" y="43692"/>
                      <a:pt x="44770" y="43156"/>
                    </a:cubicBezTo>
                    <a:cubicBezTo>
                      <a:pt x="45366" y="43002"/>
                      <a:pt x="45949" y="42823"/>
                      <a:pt x="46521" y="42656"/>
                    </a:cubicBezTo>
                    <a:close/>
                    <a:moveTo>
                      <a:pt x="32586" y="45187"/>
                    </a:moveTo>
                    <a:cubicBezTo>
                      <a:pt x="32589" y="45187"/>
                      <a:pt x="32594" y="45188"/>
                      <a:pt x="32602" y="45192"/>
                    </a:cubicBezTo>
                    <a:cubicBezTo>
                      <a:pt x="32586" y="45192"/>
                      <a:pt x="32581" y="45187"/>
                      <a:pt x="32586" y="45187"/>
                    </a:cubicBezTo>
                    <a:close/>
                    <a:moveTo>
                      <a:pt x="32257" y="42323"/>
                    </a:moveTo>
                    <a:lnTo>
                      <a:pt x="32257" y="42359"/>
                    </a:lnTo>
                    <a:cubicBezTo>
                      <a:pt x="32388" y="42894"/>
                      <a:pt x="32507" y="43430"/>
                      <a:pt x="32638" y="43966"/>
                    </a:cubicBezTo>
                    <a:cubicBezTo>
                      <a:pt x="32733" y="44335"/>
                      <a:pt x="32793" y="44752"/>
                      <a:pt x="32971" y="45097"/>
                    </a:cubicBezTo>
                    <a:cubicBezTo>
                      <a:pt x="32840" y="45109"/>
                      <a:pt x="32721" y="45157"/>
                      <a:pt x="32602" y="45192"/>
                    </a:cubicBezTo>
                    <a:cubicBezTo>
                      <a:pt x="32578" y="45180"/>
                      <a:pt x="32566" y="45169"/>
                      <a:pt x="32555" y="45169"/>
                    </a:cubicBezTo>
                    <a:cubicBezTo>
                      <a:pt x="32543" y="45157"/>
                      <a:pt x="32507" y="45157"/>
                      <a:pt x="32495" y="45157"/>
                    </a:cubicBezTo>
                    <a:cubicBezTo>
                      <a:pt x="32495" y="45109"/>
                      <a:pt x="32483" y="45061"/>
                      <a:pt x="32447" y="45002"/>
                    </a:cubicBezTo>
                    <a:lnTo>
                      <a:pt x="32400" y="44823"/>
                    </a:lnTo>
                    <a:cubicBezTo>
                      <a:pt x="32364" y="44597"/>
                      <a:pt x="32316" y="44395"/>
                      <a:pt x="32281" y="44168"/>
                    </a:cubicBezTo>
                    <a:cubicBezTo>
                      <a:pt x="32209" y="43728"/>
                      <a:pt x="32138" y="43264"/>
                      <a:pt x="32090" y="42799"/>
                    </a:cubicBezTo>
                    <a:cubicBezTo>
                      <a:pt x="32090" y="42740"/>
                      <a:pt x="32043" y="42716"/>
                      <a:pt x="32007" y="42692"/>
                    </a:cubicBezTo>
                    <a:cubicBezTo>
                      <a:pt x="32150" y="42621"/>
                      <a:pt x="32245" y="42478"/>
                      <a:pt x="32245" y="42323"/>
                    </a:cubicBezTo>
                    <a:close/>
                    <a:moveTo>
                      <a:pt x="1348" y="45109"/>
                    </a:moveTo>
                    <a:cubicBezTo>
                      <a:pt x="1360" y="45109"/>
                      <a:pt x="1384" y="45109"/>
                      <a:pt x="1408" y="45121"/>
                    </a:cubicBezTo>
                    <a:cubicBezTo>
                      <a:pt x="1324" y="45157"/>
                      <a:pt x="1265" y="45192"/>
                      <a:pt x="1193" y="45228"/>
                    </a:cubicBezTo>
                    <a:cubicBezTo>
                      <a:pt x="1205" y="45180"/>
                      <a:pt x="1241" y="45157"/>
                      <a:pt x="1313" y="45121"/>
                    </a:cubicBezTo>
                    <a:cubicBezTo>
                      <a:pt x="1324" y="45121"/>
                      <a:pt x="1324" y="45109"/>
                      <a:pt x="1348" y="45109"/>
                    </a:cubicBezTo>
                    <a:close/>
                    <a:moveTo>
                      <a:pt x="8313" y="41823"/>
                    </a:moveTo>
                    <a:cubicBezTo>
                      <a:pt x="13546" y="42364"/>
                      <a:pt x="18920" y="42432"/>
                      <a:pt x="24234" y="42432"/>
                    </a:cubicBezTo>
                    <a:cubicBezTo>
                      <a:pt x="24881" y="42432"/>
                      <a:pt x="25528" y="42431"/>
                      <a:pt x="26173" y="42430"/>
                    </a:cubicBezTo>
                    <a:cubicBezTo>
                      <a:pt x="27911" y="42549"/>
                      <a:pt x="29649" y="42656"/>
                      <a:pt x="31364" y="42716"/>
                    </a:cubicBezTo>
                    <a:cubicBezTo>
                      <a:pt x="31328" y="42990"/>
                      <a:pt x="31328" y="43264"/>
                      <a:pt x="31316" y="43549"/>
                    </a:cubicBezTo>
                    <a:cubicBezTo>
                      <a:pt x="31316" y="43787"/>
                      <a:pt x="31292" y="44026"/>
                      <a:pt x="31316" y="44264"/>
                    </a:cubicBezTo>
                    <a:lnTo>
                      <a:pt x="31316" y="44347"/>
                    </a:lnTo>
                    <a:cubicBezTo>
                      <a:pt x="31388" y="44633"/>
                      <a:pt x="31435" y="44930"/>
                      <a:pt x="31435" y="45228"/>
                    </a:cubicBezTo>
                    <a:lnTo>
                      <a:pt x="31435" y="45335"/>
                    </a:lnTo>
                    <a:cubicBezTo>
                      <a:pt x="31352" y="45228"/>
                      <a:pt x="31257" y="45204"/>
                      <a:pt x="31138" y="45169"/>
                    </a:cubicBezTo>
                    <a:cubicBezTo>
                      <a:pt x="31078" y="45109"/>
                      <a:pt x="30995" y="45061"/>
                      <a:pt x="30888" y="45061"/>
                    </a:cubicBezTo>
                    <a:cubicBezTo>
                      <a:pt x="22696" y="44430"/>
                      <a:pt x="14409" y="44145"/>
                      <a:pt x="6206" y="43668"/>
                    </a:cubicBezTo>
                    <a:cubicBezTo>
                      <a:pt x="6266" y="43633"/>
                      <a:pt x="6313" y="43597"/>
                      <a:pt x="6349" y="43537"/>
                    </a:cubicBezTo>
                    <a:cubicBezTo>
                      <a:pt x="6385" y="43394"/>
                      <a:pt x="6385" y="43264"/>
                      <a:pt x="6373" y="43133"/>
                    </a:cubicBezTo>
                    <a:cubicBezTo>
                      <a:pt x="6432" y="43073"/>
                      <a:pt x="6492" y="43013"/>
                      <a:pt x="6551" y="42942"/>
                    </a:cubicBezTo>
                    <a:cubicBezTo>
                      <a:pt x="6679" y="42804"/>
                      <a:pt x="6563" y="42618"/>
                      <a:pt x="6411" y="42618"/>
                    </a:cubicBezTo>
                    <a:cubicBezTo>
                      <a:pt x="6380" y="42618"/>
                      <a:pt x="6346" y="42626"/>
                      <a:pt x="6313" y="42644"/>
                    </a:cubicBezTo>
                    <a:cubicBezTo>
                      <a:pt x="6289" y="42656"/>
                      <a:pt x="6254" y="42668"/>
                      <a:pt x="6206" y="42680"/>
                    </a:cubicBezTo>
                    <a:cubicBezTo>
                      <a:pt x="6182" y="42609"/>
                      <a:pt x="6135" y="42537"/>
                      <a:pt x="6111" y="42466"/>
                    </a:cubicBezTo>
                    <a:cubicBezTo>
                      <a:pt x="6051" y="42323"/>
                      <a:pt x="6004" y="42204"/>
                      <a:pt x="5944" y="42073"/>
                    </a:cubicBezTo>
                    <a:cubicBezTo>
                      <a:pt x="6730" y="41966"/>
                      <a:pt x="7516" y="41882"/>
                      <a:pt x="8313" y="41823"/>
                    </a:cubicBezTo>
                    <a:close/>
                    <a:moveTo>
                      <a:pt x="32019" y="44407"/>
                    </a:moveTo>
                    <a:cubicBezTo>
                      <a:pt x="32043" y="44692"/>
                      <a:pt x="32054" y="45085"/>
                      <a:pt x="32209" y="45347"/>
                    </a:cubicBezTo>
                    <a:cubicBezTo>
                      <a:pt x="32126" y="45383"/>
                      <a:pt x="32043" y="45419"/>
                      <a:pt x="31959" y="45454"/>
                    </a:cubicBezTo>
                    <a:cubicBezTo>
                      <a:pt x="31983" y="45228"/>
                      <a:pt x="31947" y="44966"/>
                      <a:pt x="31900" y="44728"/>
                    </a:cubicBezTo>
                    <a:cubicBezTo>
                      <a:pt x="31959" y="44621"/>
                      <a:pt x="32007" y="44514"/>
                      <a:pt x="32019" y="44407"/>
                    </a:cubicBezTo>
                    <a:close/>
                    <a:moveTo>
                      <a:pt x="9706" y="46538"/>
                    </a:moveTo>
                    <a:lnTo>
                      <a:pt x="9706" y="46538"/>
                    </a:lnTo>
                    <a:cubicBezTo>
                      <a:pt x="11028" y="46585"/>
                      <a:pt x="12362" y="46645"/>
                      <a:pt x="13683" y="46716"/>
                    </a:cubicBezTo>
                    <a:cubicBezTo>
                      <a:pt x="14814" y="46776"/>
                      <a:pt x="15945" y="46883"/>
                      <a:pt x="17076" y="47014"/>
                    </a:cubicBezTo>
                    <a:cubicBezTo>
                      <a:pt x="16207" y="46954"/>
                      <a:pt x="15350" y="46907"/>
                      <a:pt x="14469" y="46895"/>
                    </a:cubicBezTo>
                    <a:cubicBezTo>
                      <a:pt x="12814" y="46847"/>
                      <a:pt x="11242" y="46728"/>
                      <a:pt x="9706" y="46538"/>
                    </a:cubicBezTo>
                    <a:close/>
                    <a:moveTo>
                      <a:pt x="6885" y="44133"/>
                    </a:moveTo>
                    <a:cubicBezTo>
                      <a:pt x="13087" y="45285"/>
                      <a:pt x="19709" y="46027"/>
                      <a:pt x="26127" y="46027"/>
                    </a:cubicBezTo>
                    <a:cubicBezTo>
                      <a:pt x="27730" y="46027"/>
                      <a:pt x="29320" y="45980"/>
                      <a:pt x="30888" y="45883"/>
                    </a:cubicBezTo>
                    <a:cubicBezTo>
                      <a:pt x="31054" y="45871"/>
                      <a:pt x="31150" y="45788"/>
                      <a:pt x="31209" y="45692"/>
                    </a:cubicBezTo>
                    <a:cubicBezTo>
                      <a:pt x="31245" y="45692"/>
                      <a:pt x="31257" y="45704"/>
                      <a:pt x="31292" y="45704"/>
                    </a:cubicBezTo>
                    <a:cubicBezTo>
                      <a:pt x="31376" y="45704"/>
                      <a:pt x="31435" y="45657"/>
                      <a:pt x="31471" y="45597"/>
                    </a:cubicBezTo>
                    <a:cubicBezTo>
                      <a:pt x="31471" y="45621"/>
                      <a:pt x="31471" y="45645"/>
                      <a:pt x="31483" y="45657"/>
                    </a:cubicBezTo>
                    <a:cubicBezTo>
                      <a:pt x="31412" y="45692"/>
                      <a:pt x="31352" y="45716"/>
                      <a:pt x="31269" y="45752"/>
                    </a:cubicBezTo>
                    <a:cubicBezTo>
                      <a:pt x="31076" y="45848"/>
                      <a:pt x="31181" y="46145"/>
                      <a:pt x="31368" y="46145"/>
                    </a:cubicBezTo>
                    <a:cubicBezTo>
                      <a:pt x="31390" y="46145"/>
                      <a:pt x="31412" y="46142"/>
                      <a:pt x="31435" y="46133"/>
                    </a:cubicBezTo>
                    <a:cubicBezTo>
                      <a:pt x="32816" y="45704"/>
                      <a:pt x="34257" y="45347"/>
                      <a:pt x="35722" y="45002"/>
                    </a:cubicBezTo>
                    <a:lnTo>
                      <a:pt x="35722" y="45002"/>
                    </a:lnTo>
                    <a:cubicBezTo>
                      <a:pt x="33686" y="45752"/>
                      <a:pt x="31673" y="46585"/>
                      <a:pt x="29721" y="47562"/>
                    </a:cubicBezTo>
                    <a:cubicBezTo>
                      <a:pt x="29733" y="47502"/>
                      <a:pt x="29768" y="47443"/>
                      <a:pt x="29780" y="47383"/>
                    </a:cubicBezTo>
                    <a:cubicBezTo>
                      <a:pt x="29836" y="47210"/>
                      <a:pt x="29682" y="47073"/>
                      <a:pt x="29530" y="47073"/>
                    </a:cubicBezTo>
                    <a:cubicBezTo>
                      <a:pt x="29453" y="47073"/>
                      <a:pt x="29376" y="47108"/>
                      <a:pt x="29328" y="47193"/>
                    </a:cubicBezTo>
                    <a:cubicBezTo>
                      <a:pt x="28875" y="47978"/>
                      <a:pt x="27852" y="48074"/>
                      <a:pt x="27066" y="48490"/>
                    </a:cubicBezTo>
                    <a:cubicBezTo>
                      <a:pt x="26994" y="48455"/>
                      <a:pt x="26947" y="48443"/>
                      <a:pt x="26887" y="48431"/>
                    </a:cubicBezTo>
                    <a:cubicBezTo>
                      <a:pt x="26863" y="48276"/>
                      <a:pt x="26768" y="48193"/>
                      <a:pt x="26649" y="48157"/>
                    </a:cubicBezTo>
                    <a:cubicBezTo>
                      <a:pt x="26613" y="48145"/>
                      <a:pt x="26589" y="48133"/>
                      <a:pt x="26554" y="48133"/>
                    </a:cubicBezTo>
                    <a:cubicBezTo>
                      <a:pt x="24708" y="47847"/>
                      <a:pt x="22851" y="47585"/>
                      <a:pt x="21005" y="47371"/>
                    </a:cubicBezTo>
                    <a:cubicBezTo>
                      <a:pt x="17103" y="46323"/>
                      <a:pt x="12897" y="46226"/>
                      <a:pt x="8788" y="46226"/>
                    </a:cubicBezTo>
                    <a:cubicBezTo>
                      <a:pt x="8371" y="46226"/>
                      <a:pt x="7954" y="46227"/>
                      <a:pt x="7539" y="46228"/>
                    </a:cubicBezTo>
                    <a:cubicBezTo>
                      <a:pt x="5992" y="45954"/>
                      <a:pt x="4444" y="45597"/>
                      <a:pt x="2872" y="45169"/>
                    </a:cubicBezTo>
                    <a:cubicBezTo>
                      <a:pt x="3218" y="45061"/>
                      <a:pt x="3575" y="44966"/>
                      <a:pt x="3932" y="44871"/>
                    </a:cubicBezTo>
                    <a:cubicBezTo>
                      <a:pt x="4861" y="44645"/>
                      <a:pt x="5849" y="44609"/>
                      <a:pt x="6730" y="44252"/>
                    </a:cubicBezTo>
                    <a:cubicBezTo>
                      <a:pt x="6789" y="44216"/>
                      <a:pt x="6849" y="44168"/>
                      <a:pt x="6885" y="44133"/>
                    </a:cubicBezTo>
                    <a:close/>
                    <a:moveTo>
                      <a:pt x="24292" y="48490"/>
                    </a:moveTo>
                    <a:lnTo>
                      <a:pt x="24292" y="48490"/>
                    </a:lnTo>
                    <a:cubicBezTo>
                      <a:pt x="24518" y="48526"/>
                      <a:pt x="24744" y="48574"/>
                      <a:pt x="24982" y="48609"/>
                    </a:cubicBezTo>
                    <a:cubicBezTo>
                      <a:pt x="24804" y="48609"/>
                      <a:pt x="24625" y="48574"/>
                      <a:pt x="24458" y="48562"/>
                    </a:cubicBezTo>
                    <a:cubicBezTo>
                      <a:pt x="24399" y="48526"/>
                      <a:pt x="24351" y="48514"/>
                      <a:pt x="24292" y="48490"/>
                    </a:cubicBezTo>
                    <a:close/>
                    <a:moveTo>
                      <a:pt x="2182" y="45359"/>
                    </a:moveTo>
                    <a:cubicBezTo>
                      <a:pt x="3277" y="45704"/>
                      <a:pt x="4372" y="45990"/>
                      <a:pt x="5480" y="46216"/>
                    </a:cubicBezTo>
                    <a:cubicBezTo>
                      <a:pt x="4825" y="46216"/>
                      <a:pt x="4182" y="46216"/>
                      <a:pt x="3551" y="46192"/>
                    </a:cubicBezTo>
                    <a:cubicBezTo>
                      <a:pt x="3491" y="46192"/>
                      <a:pt x="3491" y="46300"/>
                      <a:pt x="3551" y="46300"/>
                    </a:cubicBezTo>
                    <a:cubicBezTo>
                      <a:pt x="4527" y="46347"/>
                      <a:pt x="5527" y="46371"/>
                      <a:pt x="6504" y="46407"/>
                    </a:cubicBezTo>
                    <a:cubicBezTo>
                      <a:pt x="11719" y="47359"/>
                      <a:pt x="16981" y="47407"/>
                      <a:pt x="22268" y="48145"/>
                    </a:cubicBezTo>
                    <a:cubicBezTo>
                      <a:pt x="22660" y="48312"/>
                      <a:pt x="23375" y="48633"/>
                      <a:pt x="24042" y="49038"/>
                    </a:cubicBezTo>
                    <a:cubicBezTo>
                      <a:pt x="17100" y="47776"/>
                      <a:pt x="9992" y="48157"/>
                      <a:pt x="3098" y="46395"/>
                    </a:cubicBezTo>
                    <a:cubicBezTo>
                      <a:pt x="3051" y="46252"/>
                      <a:pt x="3015" y="46121"/>
                      <a:pt x="2967" y="46014"/>
                    </a:cubicBezTo>
                    <a:cubicBezTo>
                      <a:pt x="2908" y="45895"/>
                      <a:pt x="2789" y="45800"/>
                      <a:pt x="2658" y="45752"/>
                    </a:cubicBezTo>
                    <a:cubicBezTo>
                      <a:pt x="2617" y="45671"/>
                      <a:pt x="2542" y="45616"/>
                      <a:pt x="2448" y="45616"/>
                    </a:cubicBezTo>
                    <a:cubicBezTo>
                      <a:pt x="2431" y="45616"/>
                      <a:pt x="2414" y="45617"/>
                      <a:pt x="2396" y="45621"/>
                    </a:cubicBezTo>
                    <a:cubicBezTo>
                      <a:pt x="2216" y="45666"/>
                      <a:pt x="2015" y="45725"/>
                      <a:pt x="1825" y="45725"/>
                    </a:cubicBezTo>
                    <a:cubicBezTo>
                      <a:pt x="1764" y="45725"/>
                      <a:pt x="1704" y="45719"/>
                      <a:pt x="1646" y="45704"/>
                    </a:cubicBezTo>
                    <a:cubicBezTo>
                      <a:pt x="1598" y="45692"/>
                      <a:pt x="1539" y="45657"/>
                      <a:pt x="1467" y="45597"/>
                    </a:cubicBezTo>
                    <a:cubicBezTo>
                      <a:pt x="1705" y="45514"/>
                      <a:pt x="1944" y="45442"/>
                      <a:pt x="2182" y="45359"/>
                    </a:cubicBezTo>
                    <a:close/>
                    <a:moveTo>
                      <a:pt x="24601" y="49419"/>
                    </a:moveTo>
                    <a:cubicBezTo>
                      <a:pt x="24625" y="49443"/>
                      <a:pt x="24649" y="49455"/>
                      <a:pt x="24661" y="49467"/>
                    </a:cubicBezTo>
                    <a:cubicBezTo>
                      <a:pt x="24637" y="49467"/>
                      <a:pt x="24625" y="49467"/>
                      <a:pt x="24589" y="49455"/>
                    </a:cubicBezTo>
                    <a:cubicBezTo>
                      <a:pt x="24589" y="49443"/>
                      <a:pt x="24601" y="49443"/>
                      <a:pt x="24601" y="49419"/>
                    </a:cubicBezTo>
                    <a:close/>
                    <a:moveTo>
                      <a:pt x="27697" y="49729"/>
                    </a:moveTo>
                    <a:cubicBezTo>
                      <a:pt x="27697" y="49741"/>
                      <a:pt x="27709" y="49752"/>
                      <a:pt x="27709" y="49764"/>
                    </a:cubicBezTo>
                    <a:cubicBezTo>
                      <a:pt x="27697" y="49752"/>
                      <a:pt x="27685" y="49741"/>
                      <a:pt x="27673" y="49741"/>
                    </a:cubicBezTo>
                    <a:cubicBezTo>
                      <a:pt x="27673" y="49729"/>
                      <a:pt x="27685" y="49729"/>
                      <a:pt x="27697" y="49729"/>
                    </a:cubicBezTo>
                    <a:close/>
                    <a:moveTo>
                      <a:pt x="25542" y="49229"/>
                    </a:moveTo>
                    <a:cubicBezTo>
                      <a:pt x="25613" y="49229"/>
                      <a:pt x="25697" y="49252"/>
                      <a:pt x="25756" y="49252"/>
                    </a:cubicBezTo>
                    <a:cubicBezTo>
                      <a:pt x="26089" y="49467"/>
                      <a:pt x="26423" y="49681"/>
                      <a:pt x="26768" y="49907"/>
                    </a:cubicBezTo>
                    <a:cubicBezTo>
                      <a:pt x="26994" y="50062"/>
                      <a:pt x="27256" y="50229"/>
                      <a:pt x="27506" y="50360"/>
                    </a:cubicBezTo>
                    <a:cubicBezTo>
                      <a:pt x="27435" y="50336"/>
                      <a:pt x="27375" y="50324"/>
                      <a:pt x="27316" y="50288"/>
                    </a:cubicBezTo>
                    <a:cubicBezTo>
                      <a:pt x="26887" y="50110"/>
                      <a:pt x="26447" y="49919"/>
                      <a:pt x="26030" y="49693"/>
                    </a:cubicBezTo>
                    <a:cubicBezTo>
                      <a:pt x="25994" y="49681"/>
                      <a:pt x="25958" y="49657"/>
                      <a:pt x="25911" y="49657"/>
                    </a:cubicBezTo>
                    <a:cubicBezTo>
                      <a:pt x="25816" y="49502"/>
                      <a:pt x="25697" y="49360"/>
                      <a:pt x="25542" y="49229"/>
                    </a:cubicBezTo>
                    <a:close/>
                    <a:moveTo>
                      <a:pt x="4003" y="47931"/>
                    </a:moveTo>
                    <a:cubicBezTo>
                      <a:pt x="11028" y="48681"/>
                      <a:pt x="18041" y="49705"/>
                      <a:pt x="25077" y="50145"/>
                    </a:cubicBezTo>
                    <a:lnTo>
                      <a:pt x="25101" y="50145"/>
                    </a:lnTo>
                    <a:cubicBezTo>
                      <a:pt x="25077" y="50252"/>
                      <a:pt x="25006" y="50383"/>
                      <a:pt x="24935" y="50514"/>
                    </a:cubicBezTo>
                    <a:cubicBezTo>
                      <a:pt x="24899" y="50503"/>
                      <a:pt x="24863" y="50479"/>
                      <a:pt x="24815" y="50479"/>
                    </a:cubicBezTo>
                    <a:cubicBezTo>
                      <a:pt x="17838" y="50157"/>
                      <a:pt x="10897" y="49026"/>
                      <a:pt x="4003" y="47931"/>
                    </a:cubicBezTo>
                    <a:close/>
                    <a:moveTo>
                      <a:pt x="26137" y="50360"/>
                    </a:moveTo>
                    <a:cubicBezTo>
                      <a:pt x="26423" y="50538"/>
                      <a:pt x="26697" y="50705"/>
                      <a:pt x="26982" y="50848"/>
                    </a:cubicBezTo>
                    <a:cubicBezTo>
                      <a:pt x="27185" y="50955"/>
                      <a:pt x="27387" y="51074"/>
                      <a:pt x="27613" y="51134"/>
                    </a:cubicBezTo>
                    <a:lnTo>
                      <a:pt x="27602" y="51145"/>
                    </a:lnTo>
                    <a:cubicBezTo>
                      <a:pt x="27423" y="51062"/>
                      <a:pt x="27221" y="51003"/>
                      <a:pt x="27042" y="50907"/>
                    </a:cubicBezTo>
                    <a:cubicBezTo>
                      <a:pt x="26744" y="50776"/>
                      <a:pt x="26435" y="50645"/>
                      <a:pt x="26137" y="50514"/>
                    </a:cubicBezTo>
                    <a:lnTo>
                      <a:pt x="26137" y="50360"/>
                    </a:lnTo>
                    <a:close/>
                    <a:moveTo>
                      <a:pt x="3206" y="46812"/>
                    </a:moveTo>
                    <a:lnTo>
                      <a:pt x="3206" y="46812"/>
                    </a:lnTo>
                    <a:cubicBezTo>
                      <a:pt x="4420" y="47193"/>
                      <a:pt x="5694" y="47538"/>
                      <a:pt x="7004" y="47847"/>
                    </a:cubicBezTo>
                    <a:cubicBezTo>
                      <a:pt x="5896" y="47764"/>
                      <a:pt x="4801" y="47669"/>
                      <a:pt x="3706" y="47562"/>
                    </a:cubicBezTo>
                    <a:cubicBezTo>
                      <a:pt x="3702" y="47561"/>
                      <a:pt x="3698" y="47561"/>
                      <a:pt x="3694" y="47561"/>
                    </a:cubicBezTo>
                    <a:cubicBezTo>
                      <a:pt x="3480" y="47561"/>
                      <a:pt x="3483" y="47884"/>
                      <a:pt x="3706" y="47907"/>
                    </a:cubicBezTo>
                    <a:cubicBezTo>
                      <a:pt x="3753" y="47907"/>
                      <a:pt x="3813" y="47919"/>
                      <a:pt x="3860" y="47919"/>
                    </a:cubicBezTo>
                    <a:cubicBezTo>
                      <a:pt x="3753" y="47943"/>
                      <a:pt x="3729" y="48074"/>
                      <a:pt x="3825" y="48097"/>
                    </a:cubicBezTo>
                    <a:cubicBezTo>
                      <a:pt x="10647" y="49633"/>
                      <a:pt x="17529" y="50360"/>
                      <a:pt x="24470" y="51098"/>
                    </a:cubicBezTo>
                    <a:cubicBezTo>
                      <a:pt x="24434" y="51169"/>
                      <a:pt x="24470" y="51253"/>
                      <a:pt x="24530" y="51300"/>
                    </a:cubicBezTo>
                    <a:cubicBezTo>
                      <a:pt x="24601" y="51372"/>
                      <a:pt x="24673" y="51395"/>
                      <a:pt x="24756" y="51407"/>
                    </a:cubicBezTo>
                    <a:cubicBezTo>
                      <a:pt x="24601" y="51467"/>
                      <a:pt x="24458" y="51526"/>
                      <a:pt x="24268" y="51574"/>
                    </a:cubicBezTo>
                    <a:cubicBezTo>
                      <a:pt x="24220" y="51586"/>
                      <a:pt x="24184" y="51598"/>
                      <a:pt x="24161" y="51634"/>
                    </a:cubicBezTo>
                    <a:cubicBezTo>
                      <a:pt x="24101" y="51610"/>
                      <a:pt x="24042" y="51610"/>
                      <a:pt x="23982" y="51598"/>
                    </a:cubicBezTo>
                    <a:cubicBezTo>
                      <a:pt x="23934" y="51538"/>
                      <a:pt x="23863" y="51515"/>
                      <a:pt x="23768" y="51515"/>
                    </a:cubicBezTo>
                    <a:cubicBezTo>
                      <a:pt x="23661" y="51515"/>
                      <a:pt x="23589" y="51526"/>
                      <a:pt x="23506" y="51550"/>
                    </a:cubicBezTo>
                    <a:cubicBezTo>
                      <a:pt x="23113" y="51532"/>
                      <a:pt x="22714" y="51529"/>
                      <a:pt x="22333" y="51529"/>
                    </a:cubicBezTo>
                    <a:cubicBezTo>
                      <a:pt x="22142" y="51529"/>
                      <a:pt x="21956" y="51530"/>
                      <a:pt x="21778" y="51530"/>
                    </a:cubicBezTo>
                    <a:cubicBezTo>
                      <a:pt x="21599" y="51530"/>
                      <a:pt x="21428" y="51529"/>
                      <a:pt x="21267" y="51526"/>
                    </a:cubicBezTo>
                    <a:cubicBezTo>
                      <a:pt x="21089" y="51526"/>
                      <a:pt x="20970" y="51634"/>
                      <a:pt x="20910" y="51765"/>
                    </a:cubicBezTo>
                    <a:cubicBezTo>
                      <a:pt x="20660" y="51729"/>
                      <a:pt x="20398" y="51717"/>
                      <a:pt x="20136" y="51717"/>
                    </a:cubicBezTo>
                    <a:lnTo>
                      <a:pt x="20124" y="51717"/>
                    </a:lnTo>
                    <a:cubicBezTo>
                      <a:pt x="20089" y="51705"/>
                      <a:pt x="20053" y="51705"/>
                      <a:pt x="20017" y="51693"/>
                    </a:cubicBezTo>
                    <a:cubicBezTo>
                      <a:pt x="19874" y="51657"/>
                      <a:pt x="19720" y="51574"/>
                      <a:pt x="19577" y="51574"/>
                    </a:cubicBezTo>
                    <a:cubicBezTo>
                      <a:pt x="19543" y="51569"/>
                      <a:pt x="19510" y="51566"/>
                      <a:pt x="19477" y="51566"/>
                    </a:cubicBezTo>
                    <a:cubicBezTo>
                      <a:pt x="19368" y="51566"/>
                      <a:pt x="19261" y="51592"/>
                      <a:pt x="19160" y="51610"/>
                    </a:cubicBezTo>
                    <a:cubicBezTo>
                      <a:pt x="19124" y="51550"/>
                      <a:pt x="19077" y="51526"/>
                      <a:pt x="19005" y="51503"/>
                    </a:cubicBezTo>
                    <a:cubicBezTo>
                      <a:pt x="14528" y="50764"/>
                      <a:pt x="10076" y="50217"/>
                      <a:pt x="5646" y="49383"/>
                    </a:cubicBezTo>
                    <a:cubicBezTo>
                      <a:pt x="5623" y="49360"/>
                      <a:pt x="5611" y="49348"/>
                      <a:pt x="5587" y="49336"/>
                    </a:cubicBezTo>
                    <a:cubicBezTo>
                      <a:pt x="4753" y="48967"/>
                      <a:pt x="3706" y="48871"/>
                      <a:pt x="2777" y="48740"/>
                    </a:cubicBezTo>
                    <a:cubicBezTo>
                      <a:pt x="2265" y="48633"/>
                      <a:pt x="1777" y="48538"/>
                      <a:pt x="1289" y="48431"/>
                    </a:cubicBezTo>
                    <a:lnTo>
                      <a:pt x="1289" y="48324"/>
                    </a:lnTo>
                    <a:cubicBezTo>
                      <a:pt x="1289" y="48276"/>
                      <a:pt x="1265" y="48228"/>
                      <a:pt x="1253" y="48205"/>
                    </a:cubicBezTo>
                    <a:cubicBezTo>
                      <a:pt x="1324" y="48145"/>
                      <a:pt x="1432" y="48097"/>
                      <a:pt x="1515" y="48086"/>
                    </a:cubicBezTo>
                    <a:cubicBezTo>
                      <a:pt x="1545" y="48082"/>
                      <a:pt x="1576" y="48080"/>
                      <a:pt x="1608" y="48080"/>
                    </a:cubicBezTo>
                    <a:cubicBezTo>
                      <a:pt x="1774" y="48080"/>
                      <a:pt x="1954" y="48127"/>
                      <a:pt x="2134" y="48157"/>
                    </a:cubicBezTo>
                    <a:cubicBezTo>
                      <a:pt x="2301" y="48193"/>
                      <a:pt x="2456" y="48240"/>
                      <a:pt x="2622" y="48252"/>
                    </a:cubicBezTo>
                    <a:cubicBezTo>
                      <a:pt x="2668" y="48283"/>
                      <a:pt x="2721" y="48298"/>
                      <a:pt x="2773" y="48298"/>
                    </a:cubicBezTo>
                    <a:cubicBezTo>
                      <a:pt x="2843" y="48298"/>
                      <a:pt x="2913" y="48271"/>
                      <a:pt x="2967" y="48217"/>
                    </a:cubicBezTo>
                    <a:cubicBezTo>
                      <a:pt x="3003" y="48205"/>
                      <a:pt x="3075" y="48193"/>
                      <a:pt x="3110" y="48157"/>
                    </a:cubicBezTo>
                    <a:cubicBezTo>
                      <a:pt x="3229" y="48097"/>
                      <a:pt x="3218" y="47943"/>
                      <a:pt x="3134" y="47859"/>
                    </a:cubicBezTo>
                    <a:cubicBezTo>
                      <a:pt x="3229" y="47538"/>
                      <a:pt x="3241" y="47169"/>
                      <a:pt x="3206" y="46812"/>
                    </a:cubicBezTo>
                    <a:close/>
                    <a:moveTo>
                      <a:pt x="25899" y="51467"/>
                    </a:moveTo>
                    <a:cubicBezTo>
                      <a:pt x="26101" y="51598"/>
                      <a:pt x="26328" y="51729"/>
                      <a:pt x="26542" y="51872"/>
                    </a:cubicBezTo>
                    <a:cubicBezTo>
                      <a:pt x="26720" y="51967"/>
                      <a:pt x="26899" y="52110"/>
                      <a:pt x="27078" y="52181"/>
                    </a:cubicBezTo>
                    <a:cubicBezTo>
                      <a:pt x="27090" y="52205"/>
                      <a:pt x="27113" y="52241"/>
                      <a:pt x="27149" y="52253"/>
                    </a:cubicBezTo>
                    <a:cubicBezTo>
                      <a:pt x="27137" y="52253"/>
                      <a:pt x="27090" y="52288"/>
                      <a:pt x="27042" y="52288"/>
                    </a:cubicBezTo>
                    <a:cubicBezTo>
                      <a:pt x="27030" y="52288"/>
                      <a:pt x="27006" y="52300"/>
                      <a:pt x="26982" y="52300"/>
                    </a:cubicBezTo>
                    <a:cubicBezTo>
                      <a:pt x="26804" y="52134"/>
                      <a:pt x="26554" y="52027"/>
                      <a:pt x="26316" y="51943"/>
                    </a:cubicBezTo>
                    <a:cubicBezTo>
                      <a:pt x="26101" y="51848"/>
                      <a:pt x="25887" y="51776"/>
                      <a:pt x="25661" y="51705"/>
                    </a:cubicBezTo>
                    <a:cubicBezTo>
                      <a:pt x="25744" y="51634"/>
                      <a:pt x="25827" y="51550"/>
                      <a:pt x="25899" y="51467"/>
                    </a:cubicBezTo>
                    <a:close/>
                    <a:moveTo>
                      <a:pt x="4563" y="53551"/>
                    </a:moveTo>
                    <a:lnTo>
                      <a:pt x="4563" y="53551"/>
                    </a:lnTo>
                    <a:cubicBezTo>
                      <a:pt x="4515" y="53670"/>
                      <a:pt x="4468" y="53777"/>
                      <a:pt x="4408" y="53896"/>
                    </a:cubicBezTo>
                    <a:lnTo>
                      <a:pt x="4408" y="53908"/>
                    </a:lnTo>
                    <a:cubicBezTo>
                      <a:pt x="4396" y="53908"/>
                      <a:pt x="4372" y="53896"/>
                      <a:pt x="4372" y="53896"/>
                    </a:cubicBezTo>
                    <a:cubicBezTo>
                      <a:pt x="4396" y="53860"/>
                      <a:pt x="4408" y="53848"/>
                      <a:pt x="4420" y="53812"/>
                    </a:cubicBezTo>
                    <a:cubicBezTo>
                      <a:pt x="4480" y="53729"/>
                      <a:pt x="4515" y="53634"/>
                      <a:pt x="4563" y="53551"/>
                    </a:cubicBezTo>
                    <a:close/>
                    <a:moveTo>
                      <a:pt x="22779" y="52550"/>
                    </a:moveTo>
                    <a:cubicBezTo>
                      <a:pt x="22863" y="52562"/>
                      <a:pt x="22970" y="52562"/>
                      <a:pt x="23077" y="52562"/>
                    </a:cubicBezTo>
                    <a:cubicBezTo>
                      <a:pt x="23208" y="52848"/>
                      <a:pt x="23315" y="53122"/>
                      <a:pt x="23411" y="53384"/>
                    </a:cubicBezTo>
                    <a:cubicBezTo>
                      <a:pt x="23399" y="53396"/>
                      <a:pt x="23399" y="53420"/>
                      <a:pt x="23399" y="53443"/>
                    </a:cubicBezTo>
                    <a:cubicBezTo>
                      <a:pt x="23446" y="53622"/>
                      <a:pt x="23494" y="53812"/>
                      <a:pt x="23530" y="53991"/>
                    </a:cubicBezTo>
                    <a:cubicBezTo>
                      <a:pt x="23315" y="53479"/>
                      <a:pt x="23041" y="52967"/>
                      <a:pt x="22779" y="52550"/>
                    </a:cubicBezTo>
                    <a:close/>
                    <a:moveTo>
                      <a:pt x="19458" y="52122"/>
                    </a:moveTo>
                    <a:cubicBezTo>
                      <a:pt x="19470" y="52122"/>
                      <a:pt x="19470" y="52122"/>
                      <a:pt x="19481" y="52134"/>
                    </a:cubicBezTo>
                    <a:cubicBezTo>
                      <a:pt x="19624" y="52169"/>
                      <a:pt x="19755" y="52146"/>
                      <a:pt x="19874" y="52181"/>
                    </a:cubicBezTo>
                    <a:cubicBezTo>
                      <a:pt x="20077" y="52217"/>
                      <a:pt x="20279" y="52324"/>
                      <a:pt x="20482" y="52419"/>
                    </a:cubicBezTo>
                    <a:cubicBezTo>
                      <a:pt x="20470" y="52443"/>
                      <a:pt x="20470" y="52491"/>
                      <a:pt x="20482" y="52550"/>
                    </a:cubicBezTo>
                    <a:cubicBezTo>
                      <a:pt x="20672" y="53098"/>
                      <a:pt x="20851" y="53634"/>
                      <a:pt x="21017" y="54170"/>
                    </a:cubicBezTo>
                    <a:cubicBezTo>
                      <a:pt x="20973" y="54131"/>
                      <a:pt x="20928" y="54114"/>
                      <a:pt x="20887" y="54114"/>
                    </a:cubicBezTo>
                    <a:cubicBezTo>
                      <a:pt x="20829" y="54114"/>
                      <a:pt x="20781" y="54149"/>
                      <a:pt x="20767" y="54205"/>
                    </a:cubicBezTo>
                    <a:cubicBezTo>
                      <a:pt x="20577" y="53372"/>
                      <a:pt x="20160" y="52634"/>
                      <a:pt x="19458" y="52122"/>
                    </a:cubicBezTo>
                    <a:close/>
                    <a:moveTo>
                      <a:pt x="4932" y="54146"/>
                    </a:moveTo>
                    <a:cubicBezTo>
                      <a:pt x="5099" y="54253"/>
                      <a:pt x="5265" y="54336"/>
                      <a:pt x="5432" y="54443"/>
                    </a:cubicBezTo>
                    <a:cubicBezTo>
                      <a:pt x="5349" y="54396"/>
                      <a:pt x="5253" y="54372"/>
                      <a:pt x="5158" y="54324"/>
                    </a:cubicBezTo>
                    <a:cubicBezTo>
                      <a:pt x="5063" y="54277"/>
                      <a:pt x="4968" y="54229"/>
                      <a:pt x="4896" y="54170"/>
                    </a:cubicBezTo>
                    <a:cubicBezTo>
                      <a:pt x="4920" y="54170"/>
                      <a:pt x="4932" y="54158"/>
                      <a:pt x="4932" y="54146"/>
                    </a:cubicBezTo>
                    <a:close/>
                    <a:moveTo>
                      <a:pt x="21184" y="54967"/>
                    </a:moveTo>
                    <a:cubicBezTo>
                      <a:pt x="21255" y="55289"/>
                      <a:pt x="21315" y="55634"/>
                      <a:pt x="21363" y="55967"/>
                    </a:cubicBezTo>
                    <a:cubicBezTo>
                      <a:pt x="21327" y="55944"/>
                      <a:pt x="21255" y="55908"/>
                      <a:pt x="21172" y="55908"/>
                    </a:cubicBezTo>
                    <a:cubicBezTo>
                      <a:pt x="21089" y="55908"/>
                      <a:pt x="21017" y="55956"/>
                      <a:pt x="20970" y="56015"/>
                    </a:cubicBezTo>
                    <a:cubicBezTo>
                      <a:pt x="20934" y="56003"/>
                      <a:pt x="20898" y="56003"/>
                      <a:pt x="20851" y="55991"/>
                    </a:cubicBezTo>
                    <a:cubicBezTo>
                      <a:pt x="20874" y="55801"/>
                      <a:pt x="20874" y="55610"/>
                      <a:pt x="20874" y="55420"/>
                    </a:cubicBezTo>
                    <a:cubicBezTo>
                      <a:pt x="21029" y="55301"/>
                      <a:pt x="21136" y="55146"/>
                      <a:pt x="21184" y="54967"/>
                    </a:cubicBezTo>
                    <a:close/>
                    <a:moveTo>
                      <a:pt x="4682" y="50002"/>
                    </a:moveTo>
                    <a:cubicBezTo>
                      <a:pt x="5301" y="50133"/>
                      <a:pt x="5908" y="50229"/>
                      <a:pt x="6527" y="50241"/>
                    </a:cubicBezTo>
                    <a:cubicBezTo>
                      <a:pt x="6587" y="50241"/>
                      <a:pt x="6611" y="50217"/>
                      <a:pt x="6647" y="50169"/>
                    </a:cubicBezTo>
                    <a:cubicBezTo>
                      <a:pt x="9623" y="50907"/>
                      <a:pt x="12683" y="51526"/>
                      <a:pt x="15719" y="51824"/>
                    </a:cubicBezTo>
                    <a:cubicBezTo>
                      <a:pt x="15612" y="51896"/>
                      <a:pt x="15612" y="52062"/>
                      <a:pt x="15767" y="52110"/>
                    </a:cubicBezTo>
                    <a:cubicBezTo>
                      <a:pt x="16922" y="52527"/>
                      <a:pt x="17993" y="53122"/>
                      <a:pt x="19148" y="53539"/>
                    </a:cubicBezTo>
                    <a:cubicBezTo>
                      <a:pt x="19164" y="53545"/>
                      <a:pt x="19180" y="53548"/>
                      <a:pt x="19194" y="53548"/>
                    </a:cubicBezTo>
                    <a:cubicBezTo>
                      <a:pt x="19305" y="53548"/>
                      <a:pt x="19349" y="53364"/>
                      <a:pt x="19243" y="53300"/>
                    </a:cubicBezTo>
                    <a:cubicBezTo>
                      <a:pt x="18315" y="52622"/>
                      <a:pt x="17124" y="52229"/>
                      <a:pt x="16029" y="51848"/>
                    </a:cubicBezTo>
                    <a:lnTo>
                      <a:pt x="16029" y="51848"/>
                    </a:lnTo>
                    <a:cubicBezTo>
                      <a:pt x="16981" y="51943"/>
                      <a:pt x="17957" y="52003"/>
                      <a:pt x="18886" y="52015"/>
                    </a:cubicBezTo>
                    <a:cubicBezTo>
                      <a:pt x="18886" y="52062"/>
                      <a:pt x="18886" y="52110"/>
                      <a:pt x="18934" y="52134"/>
                    </a:cubicBezTo>
                    <a:cubicBezTo>
                      <a:pt x="19862" y="52896"/>
                      <a:pt x="20279" y="53979"/>
                      <a:pt x="20339" y="55158"/>
                    </a:cubicBezTo>
                    <a:cubicBezTo>
                      <a:pt x="17029" y="53860"/>
                      <a:pt x="13874" y="52300"/>
                      <a:pt x="10480" y="51205"/>
                    </a:cubicBezTo>
                    <a:cubicBezTo>
                      <a:pt x="10470" y="51202"/>
                      <a:pt x="10460" y="51201"/>
                      <a:pt x="10450" y="51201"/>
                    </a:cubicBezTo>
                    <a:cubicBezTo>
                      <a:pt x="10336" y="51201"/>
                      <a:pt x="10266" y="51376"/>
                      <a:pt x="10397" y="51431"/>
                    </a:cubicBezTo>
                    <a:cubicBezTo>
                      <a:pt x="13624" y="52955"/>
                      <a:pt x="17029" y="53979"/>
                      <a:pt x="20351" y="55277"/>
                    </a:cubicBezTo>
                    <a:lnTo>
                      <a:pt x="20351" y="55872"/>
                    </a:lnTo>
                    <a:cubicBezTo>
                      <a:pt x="20220" y="55896"/>
                      <a:pt x="20136" y="56027"/>
                      <a:pt x="20136" y="56146"/>
                    </a:cubicBezTo>
                    <a:cubicBezTo>
                      <a:pt x="20124" y="56146"/>
                      <a:pt x="20124" y="56134"/>
                      <a:pt x="20112" y="56134"/>
                    </a:cubicBezTo>
                    <a:cubicBezTo>
                      <a:pt x="15255" y="53789"/>
                      <a:pt x="9897" y="51943"/>
                      <a:pt x="4813" y="50181"/>
                    </a:cubicBezTo>
                    <a:lnTo>
                      <a:pt x="4765" y="50181"/>
                    </a:lnTo>
                    <a:lnTo>
                      <a:pt x="4682" y="50002"/>
                    </a:lnTo>
                    <a:close/>
                    <a:moveTo>
                      <a:pt x="21446" y="56598"/>
                    </a:moveTo>
                    <a:cubicBezTo>
                      <a:pt x="21446" y="56670"/>
                      <a:pt x="21470" y="56753"/>
                      <a:pt x="21470" y="56837"/>
                    </a:cubicBezTo>
                    <a:cubicBezTo>
                      <a:pt x="21482" y="57146"/>
                      <a:pt x="21482" y="57527"/>
                      <a:pt x="21482" y="57896"/>
                    </a:cubicBezTo>
                    <a:cubicBezTo>
                      <a:pt x="21305" y="57720"/>
                      <a:pt x="21008" y="57648"/>
                      <a:pt x="20743" y="57648"/>
                    </a:cubicBezTo>
                    <a:cubicBezTo>
                      <a:pt x="20686" y="57648"/>
                      <a:pt x="20630" y="57652"/>
                      <a:pt x="20577" y="57658"/>
                    </a:cubicBezTo>
                    <a:cubicBezTo>
                      <a:pt x="20601" y="57551"/>
                      <a:pt x="20636" y="57444"/>
                      <a:pt x="20648" y="57349"/>
                    </a:cubicBezTo>
                    <a:cubicBezTo>
                      <a:pt x="20814" y="57448"/>
                      <a:pt x="20986" y="57536"/>
                      <a:pt x="21139" y="57536"/>
                    </a:cubicBezTo>
                    <a:cubicBezTo>
                      <a:pt x="21206" y="57536"/>
                      <a:pt x="21269" y="57519"/>
                      <a:pt x="21327" y="57480"/>
                    </a:cubicBezTo>
                    <a:cubicBezTo>
                      <a:pt x="21422" y="57396"/>
                      <a:pt x="21470" y="57313"/>
                      <a:pt x="21446" y="57194"/>
                    </a:cubicBezTo>
                    <a:cubicBezTo>
                      <a:pt x="21434" y="57099"/>
                      <a:pt x="21363" y="57051"/>
                      <a:pt x="21267" y="57015"/>
                    </a:cubicBezTo>
                    <a:cubicBezTo>
                      <a:pt x="21244" y="57003"/>
                      <a:pt x="21196" y="56979"/>
                      <a:pt x="21148" y="56968"/>
                    </a:cubicBezTo>
                    <a:cubicBezTo>
                      <a:pt x="21077" y="56944"/>
                      <a:pt x="21005" y="56932"/>
                      <a:pt x="20934" y="56896"/>
                    </a:cubicBezTo>
                    <a:cubicBezTo>
                      <a:pt x="20874" y="56884"/>
                      <a:pt x="20815" y="56849"/>
                      <a:pt x="20767" y="56837"/>
                    </a:cubicBezTo>
                    <a:cubicBezTo>
                      <a:pt x="20779" y="56765"/>
                      <a:pt x="20791" y="56670"/>
                      <a:pt x="20803" y="56598"/>
                    </a:cubicBezTo>
                    <a:cubicBezTo>
                      <a:pt x="20928" y="56658"/>
                      <a:pt x="21064" y="56702"/>
                      <a:pt x="21187" y="56702"/>
                    </a:cubicBezTo>
                    <a:cubicBezTo>
                      <a:pt x="21286" y="56702"/>
                      <a:pt x="21377" y="56673"/>
                      <a:pt x="21446" y="56598"/>
                    </a:cubicBezTo>
                    <a:close/>
                    <a:moveTo>
                      <a:pt x="15653" y="58483"/>
                    </a:moveTo>
                    <a:cubicBezTo>
                      <a:pt x="15626" y="58483"/>
                      <a:pt x="15608" y="58541"/>
                      <a:pt x="15648" y="58551"/>
                    </a:cubicBezTo>
                    <a:cubicBezTo>
                      <a:pt x="15804" y="58622"/>
                      <a:pt x="15956" y="58696"/>
                      <a:pt x="16104" y="58775"/>
                    </a:cubicBezTo>
                    <a:lnTo>
                      <a:pt x="16104" y="58775"/>
                    </a:lnTo>
                    <a:cubicBezTo>
                      <a:pt x="15958" y="58685"/>
                      <a:pt x="15814" y="58591"/>
                      <a:pt x="15671" y="58492"/>
                    </a:cubicBezTo>
                    <a:cubicBezTo>
                      <a:pt x="15665" y="58485"/>
                      <a:pt x="15659" y="58483"/>
                      <a:pt x="15653" y="58483"/>
                    </a:cubicBezTo>
                    <a:close/>
                    <a:moveTo>
                      <a:pt x="20589" y="58087"/>
                    </a:moveTo>
                    <a:cubicBezTo>
                      <a:pt x="20770" y="58278"/>
                      <a:pt x="21037" y="58454"/>
                      <a:pt x="21270" y="58454"/>
                    </a:cubicBezTo>
                    <a:cubicBezTo>
                      <a:pt x="21327" y="58454"/>
                      <a:pt x="21383" y="58444"/>
                      <a:pt x="21434" y="58420"/>
                    </a:cubicBezTo>
                    <a:lnTo>
                      <a:pt x="21434" y="58420"/>
                    </a:lnTo>
                    <a:cubicBezTo>
                      <a:pt x="21434" y="58515"/>
                      <a:pt x="21422" y="58658"/>
                      <a:pt x="21410" y="58777"/>
                    </a:cubicBezTo>
                    <a:cubicBezTo>
                      <a:pt x="21184" y="58515"/>
                      <a:pt x="20672" y="58444"/>
                      <a:pt x="20351" y="58373"/>
                    </a:cubicBezTo>
                    <a:cubicBezTo>
                      <a:pt x="20363" y="58337"/>
                      <a:pt x="20363" y="58313"/>
                      <a:pt x="20374" y="58277"/>
                    </a:cubicBezTo>
                    <a:cubicBezTo>
                      <a:pt x="20493" y="58277"/>
                      <a:pt x="20577" y="58206"/>
                      <a:pt x="20589" y="58087"/>
                    </a:cubicBezTo>
                    <a:close/>
                    <a:moveTo>
                      <a:pt x="4884" y="50538"/>
                    </a:moveTo>
                    <a:lnTo>
                      <a:pt x="4884" y="50538"/>
                    </a:lnTo>
                    <a:cubicBezTo>
                      <a:pt x="9873" y="52527"/>
                      <a:pt x="14874" y="54741"/>
                      <a:pt x="19934" y="56515"/>
                    </a:cubicBezTo>
                    <a:cubicBezTo>
                      <a:pt x="19950" y="56519"/>
                      <a:pt x="19966" y="56521"/>
                      <a:pt x="19981" y="56521"/>
                    </a:cubicBezTo>
                    <a:cubicBezTo>
                      <a:pt x="20100" y="56521"/>
                      <a:pt x="20184" y="56406"/>
                      <a:pt x="20184" y="56301"/>
                    </a:cubicBezTo>
                    <a:cubicBezTo>
                      <a:pt x="20196" y="56313"/>
                      <a:pt x="20220" y="56337"/>
                      <a:pt x="20243" y="56348"/>
                    </a:cubicBezTo>
                    <a:cubicBezTo>
                      <a:pt x="20255" y="56348"/>
                      <a:pt x="20279" y="56360"/>
                      <a:pt x="20291" y="56360"/>
                    </a:cubicBezTo>
                    <a:cubicBezTo>
                      <a:pt x="20279" y="56491"/>
                      <a:pt x="20255" y="56634"/>
                      <a:pt x="20232" y="56777"/>
                    </a:cubicBezTo>
                    <a:cubicBezTo>
                      <a:pt x="20172" y="56837"/>
                      <a:pt x="20160" y="56932"/>
                      <a:pt x="20184" y="57015"/>
                    </a:cubicBezTo>
                    <a:cubicBezTo>
                      <a:pt x="20160" y="57182"/>
                      <a:pt x="20112" y="57360"/>
                      <a:pt x="20065" y="57527"/>
                    </a:cubicBezTo>
                    <a:cubicBezTo>
                      <a:pt x="18446" y="56527"/>
                      <a:pt x="16374" y="55956"/>
                      <a:pt x="14588" y="55420"/>
                    </a:cubicBezTo>
                    <a:cubicBezTo>
                      <a:pt x="14583" y="55419"/>
                      <a:pt x="14579" y="55418"/>
                      <a:pt x="14575" y="55418"/>
                    </a:cubicBezTo>
                    <a:cubicBezTo>
                      <a:pt x="14527" y="55418"/>
                      <a:pt x="14520" y="55482"/>
                      <a:pt x="14564" y="55515"/>
                    </a:cubicBezTo>
                    <a:cubicBezTo>
                      <a:pt x="16422" y="56217"/>
                      <a:pt x="18088" y="57289"/>
                      <a:pt x="19898" y="58075"/>
                    </a:cubicBezTo>
                    <a:cubicBezTo>
                      <a:pt x="19827" y="58313"/>
                      <a:pt x="19743" y="58551"/>
                      <a:pt x="19636" y="58789"/>
                    </a:cubicBezTo>
                    <a:cubicBezTo>
                      <a:pt x="14755" y="56777"/>
                      <a:pt x="9992" y="54515"/>
                      <a:pt x="5158" y="52419"/>
                    </a:cubicBezTo>
                    <a:lnTo>
                      <a:pt x="5158" y="52205"/>
                    </a:lnTo>
                    <a:cubicBezTo>
                      <a:pt x="5158" y="51955"/>
                      <a:pt x="5123" y="51705"/>
                      <a:pt x="5099" y="51455"/>
                    </a:cubicBezTo>
                    <a:lnTo>
                      <a:pt x="5099" y="51455"/>
                    </a:lnTo>
                    <a:cubicBezTo>
                      <a:pt x="7397" y="52550"/>
                      <a:pt x="9718" y="53610"/>
                      <a:pt x="12135" y="54467"/>
                    </a:cubicBezTo>
                    <a:cubicBezTo>
                      <a:pt x="12148" y="54472"/>
                      <a:pt x="12161" y="54475"/>
                      <a:pt x="12172" y="54475"/>
                    </a:cubicBezTo>
                    <a:cubicBezTo>
                      <a:pt x="12268" y="54475"/>
                      <a:pt x="12314" y="54318"/>
                      <a:pt x="12219" y="54265"/>
                    </a:cubicBezTo>
                    <a:cubicBezTo>
                      <a:pt x="9897" y="53039"/>
                      <a:pt x="7480" y="52027"/>
                      <a:pt x="5039" y="51062"/>
                    </a:cubicBezTo>
                    <a:cubicBezTo>
                      <a:pt x="5003" y="50884"/>
                      <a:pt x="4944" y="50705"/>
                      <a:pt x="4884" y="50538"/>
                    </a:cubicBezTo>
                    <a:close/>
                    <a:moveTo>
                      <a:pt x="16104" y="58775"/>
                    </a:moveTo>
                    <a:lnTo>
                      <a:pt x="16104" y="58775"/>
                    </a:lnTo>
                    <a:cubicBezTo>
                      <a:pt x="16288" y="58887"/>
                      <a:pt x="16477" y="58993"/>
                      <a:pt x="16671" y="59096"/>
                    </a:cubicBezTo>
                    <a:lnTo>
                      <a:pt x="16671" y="59096"/>
                    </a:lnTo>
                    <a:cubicBezTo>
                      <a:pt x="16486" y="58984"/>
                      <a:pt x="16298" y="58877"/>
                      <a:pt x="16104" y="58775"/>
                    </a:cubicBezTo>
                    <a:close/>
                    <a:moveTo>
                      <a:pt x="20220" y="58777"/>
                    </a:moveTo>
                    <a:cubicBezTo>
                      <a:pt x="20484" y="58950"/>
                      <a:pt x="20845" y="59245"/>
                      <a:pt x="21167" y="59245"/>
                    </a:cubicBezTo>
                    <a:cubicBezTo>
                      <a:pt x="21222" y="59245"/>
                      <a:pt x="21275" y="59237"/>
                      <a:pt x="21327" y="59218"/>
                    </a:cubicBezTo>
                    <a:lnTo>
                      <a:pt x="21327" y="59218"/>
                    </a:lnTo>
                    <a:cubicBezTo>
                      <a:pt x="21315" y="59313"/>
                      <a:pt x="21303" y="59396"/>
                      <a:pt x="21267" y="59480"/>
                    </a:cubicBezTo>
                    <a:cubicBezTo>
                      <a:pt x="21136" y="59396"/>
                      <a:pt x="20970" y="59337"/>
                      <a:pt x="20827" y="59277"/>
                    </a:cubicBezTo>
                    <a:cubicBezTo>
                      <a:pt x="20589" y="59182"/>
                      <a:pt x="20363" y="59087"/>
                      <a:pt x="20124" y="58992"/>
                    </a:cubicBezTo>
                    <a:lnTo>
                      <a:pt x="20220" y="58777"/>
                    </a:lnTo>
                    <a:close/>
                    <a:moveTo>
                      <a:pt x="11838" y="58194"/>
                    </a:moveTo>
                    <a:lnTo>
                      <a:pt x="11838" y="58194"/>
                    </a:lnTo>
                    <a:cubicBezTo>
                      <a:pt x="12159" y="58325"/>
                      <a:pt x="12504" y="58456"/>
                      <a:pt x="12838" y="58575"/>
                    </a:cubicBezTo>
                    <a:cubicBezTo>
                      <a:pt x="12873" y="58611"/>
                      <a:pt x="12921" y="58623"/>
                      <a:pt x="12969" y="58658"/>
                    </a:cubicBezTo>
                    <a:cubicBezTo>
                      <a:pt x="12933" y="58658"/>
                      <a:pt x="12921" y="58694"/>
                      <a:pt x="12969" y="58718"/>
                    </a:cubicBezTo>
                    <a:cubicBezTo>
                      <a:pt x="13159" y="58789"/>
                      <a:pt x="13338" y="58861"/>
                      <a:pt x="13516" y="58932"/>
                    </a:cubicBezTo>
                    <a:cubicBezTo>
                      <a:pt x="13979" y="59173"/>
                      <a:pt x="14426" y="59406"/>
                      <a:pt x="14877" y="59638"/>
                    </a:cubicBezTo>
                    <a:lnTo>
                      <a:pt x="14877" y="59638"/>
                    </a:lnTo>
                    <a:cubicBezTo>
                      <a:pt x="13858" y="59146"/>
                      <a:pt x="12859" y="58664"/>
                      <a:pt x="11838" y="58194"/>
                    </a:cubicBezTo>
                    <a:close/>
                    <a:moveTo>
                      <a:pt x="15166" y="59786"/>
                    </a:moveTo>
                    <a:cubicBezTo>
                      <a:pt x="15176" y="59791"/>
                      <a:pt x="15185" y="59796"/>
                      <a:pt x="15195" y="59801"/>
                    </a:cubicBezTo>
                    <a:cubicBezTo>
                      <a:pt x="15185" y="59796"/>
                      <a:pt x="15175" y="59791"/>
                      <a:pt x="15166" y="59786"/>
                    </a:cubicBezTo>
                    <a:close/>
                    <a:moveTo>
                      <a:pt x="7456" y="56229"/>
                    </a:moveTo>
                    <a:cubicBezTo>
                      <a:pt x="7837" y="56396"/>
                      <a:pt x="8194" y="56551"/>
                      <a:pt x="8563" y="56718"/>
                    </a:cubicBezTo>
                    <a:cubicBezTo>
                      <a:pt x="9290" y="57075"/>
                      <a:pt x="10016" y="57432"/>
                      <a:pt x="10766" y="57741"/>
                    </a:cubicBezTo>
                    <a:cubicBezTo>
                      <a:pt x="10659" y="57789"/>
                      <a:pt x="10611" y="57956"/>
                      <a:pt x="10730" y="58015"/>
                    </a:cubicBezTo>
                    <a:cubicBezTo>
                      <a:pt x="11981" y="58634"/>
                      <a:pt x="13243" y="59265"/>
                      <a:pt x="14493" y="59885"/>
                    </a:cubicBezTo>
                    <a:cubicBezTo>
                      <a:pt x="13088" y="59254"/>
                      <a:pt x="11766" y="58539"/>
                      <a:pt x="10838" y="58087"/>
                    </a:cubicBezTo>
                    <a:cubicBezTo>
                      <a:pt x="9683" y="57527"/>
                      <a:pt x="8563" y="56884"/>
                      <a:pt x="7456" y="56229"/>
                    </a:cubicBezTo>
                    <a:close/>
                    <a:moveTo>
                      <a:pt x="5158" y="52729"/>
                    </a:moveTo>
                    <a:cubicBezTo>
                      <a:pt x="9897" y="54932"/>
                      <a:pt x="14719" y="56944"/>
                      <a:pt x="19446" y="59218"/>
                    </a:cubicBezTo>
                    <a:cubicBezTo>
                      <a:pt x="19458" y="59254"/>
                      <a:pt x="19458" y="59254"/>
                      <a:pt x="19446" y="59254"/>
                    </a:cubicBezTo>
                    <a:cubicBezTo>
                      <a:pt x="19403" y="59235"/>
                      <a:pt x="19361" y="59226"/>
                      <a:pt x="19321" y="59226"/>
                    </a:cubicBezTo>
                    <a:cubicBezTo>
                      <a:pt x="19062" y="59226"/>
                      <a:pt x="18893" y="59582"/>
                      <a:pt x="19172" y="59706"/>
                    </a:cubicBezTo>
                    <a:cubicBezTo>
                      <a:pt x="19184" y="59706"/>
                      <a:pt x="19208" y="59730"/>
                      <a:pt x="19220" y="59730"/>
                    </a:cubicBezTo>
                    <a:cubicBezTo>
                      <a:pt x="19184" y="59766"/>
                      <a:pt x="19172" y="59813"/>
                      <a:pt x="19148" y="59861"/>
                    </a:cubicBezTo>
                    <a:lnTo>
                      <a:pt x="19124" y="59861"/>
                    </a:lnTo>
                    <a:cubicBezTo>
                      <a:pt x="19091" y="59842"/>
                      <a:pt x="19058" y="59834"/>
                      <a:pt x="19027" y="59834"/>
                    </a:cubicBezTo>
                    <a:cubicBezTo>
                      <a:pt x="18881" y="59834"/>
                      <a:pt x="18776" y="60019"/>
                      <a:pt x="18874" y="60147"/>
                    </a:cubicBezTo>
                    <a:cubicBezTo>
                      <a:pt x="18648" y="60039"/>
                      <a:pt x="18422" y="59932"/>
                      <a:pt x="18184" y="59825"/>
                    </a:cubicBezTo>
                    <a:cubicBezTo>
                      <a:pt x="18173" y="59794"/>
                      <a:pt x="18154" y="59763"/>
                      <a:pt x="18110" y="59763"/>
                    </a:cubicBezTo>
                    <a:cubicBezTo>
                      <a:pt x="18104" y="59763"/>
                      <a:pt x="18096" y="59764"/>
                      <a:pt x="18088" y="59766"/>
                    </a:cubicBezTo>
                    <a:lnTo>
                      <a:pt x="18041" y="59766"/>
                    </a:lnTo>
                    <a:cubicBezTo>
                      <a:pt x="17707" y="59623"/>
                      <a:pt x="17398" y="59456"/>
                      <a:pt x="17076" y="59313"/>
                    </a:cubicBezTo>
                    <a:cubicBezTo>
                      <a:pt x="16981" y="59265"/>
                      <a:pt x="16898" y="59206"/>
                      <a:pt x="16791" y="59158"/>
                    </a:cubicBezTo>
                    <a:cubicBezTo>
                      <a:pt x="16750" y="59138"/>
                      <a:pt x="16711" y="59117"/>
                      <a:pt x="16671" y="59096"/>
                    </a:cubicBezTo>
                    <a:lnTo>
                      <a:pt x="16671" y="59096"/>
                    </a:lnTo>
                    <a:cubicBezTo>
                      <a:pt x="16679" y="59101"/>
                      <a:pt x="16687" y="59106"/>
                      <a:pt x="16695" y="59111"/>
                    </a:cubicBezTo>
                    <a:cubicBezTo>
                      <a:pt x="15660" y="58623"/>
                      <a:pt x="14481" y="58325"/>
                      <a:pt x="13350" y="58099"/>
                    </a:cubicBezTo>
                    <a:cubicBezTo>
                      <a:pt x="12457" y="57694"/>
                      <a:pt x="11576" y="57313"/>
                      <a:pt x="10683" y="56908"/>
                    </a:cubicBezTo>
                    <a:cubicBezTo>
                      <a:pt x="8802" y="55896"/>
                      <a:pt x="6908" y="54908"/>
                      <a:pt x="4992" y="53955"/>
                    </a:cubicBezTo>
                    <a:cubicBezTo>
                      <a:pt x="5063" y="53753"/>
                      <a:pt x="5111" y="53515"/>
                      <a:pt x="5123" y="53277"/>
                    </a:cubicBezTo>
                    <a:cubicBezTo>
                      <a:pt x="6373" y="54277"/>
                      <a:pt x="7742" y="55086"/>
                      <a:pt x="9290" y="55539"/>
                    </a:cubicBezTo>
                    <a:cubicBezTo>
                      <a:pt x="9303" y="55544"/>
                      <a:pt x="9316" y="55546"/>
                      <a:pt x="9329" y="55546"/>
                    </a:cubicBezTo>
                    <a:cubicBezTo>
                      <a:pt x="9438" y="55546"/>
                      <a:pt x="9504" y="55375"/>
                      <a:pt x="9397" y="55301"/>
                    </a:cubicBezTo>
                    <a:cubicBezTo>
                      <a:pt x="7920" y="54610"/>
                      <a:pt x="6492" y="53860"/>
                      <a:pt x="5158" y="52955"/>
                    </a:cubicBezTo>
                    <a:lnTo>
                      <a:pt x="5158" y="52729"/>
                    </a:lnTo>
                    <a:close/>
                    <a:moveTo>
                      <a:pt x="15171" y="58908"/>
                    </a:moveTo>
                    <a:lnTo>
                      <a:pt x="15171" y="58908"/>
                    </a:lnTo>
                    <a:cubicBezTo>
                      <a:pt x="15850" y="59170"/>
                      <a:pt x="16541" y="59456"/>
                      <a:pt x="17243" y="59730"/>
                    </a:cubicBezTo>
                    <a:cubicBezTo>
                      <a:pt x="17264" y="59736"/>
                      <a:pt x="17284" y="59738"/>
                      <a:pt x="17301" y="59738"/>
                    </a:cubicBezTo>
                    <a:cubicBezTo>
                      <a:pt x="17395" y="59738"/>
                      <a:pt x="17445" y="59665"/>
                      <a:pt x="17445" y="59575"/>
                    </a:cubicBezTo>
                    <a:lnTo>
                      <a:pt x="17850" y="59837"/>
                    </a:lnTo>
                    <a:cubicBezTo>
                      <a:pt x="17838" y="59897"/>
                      <a:pt x="17862" y="59992"/>
                      <a:pt x="17957" y="59992"/>
                    </a:cubicBezTo>
                    <a:lnTo>
                      <a:pt x="18077" y="59992"/>
                    </a:lnTo>
                    <a:cubicBezTo>
                      <a:pt x="18291" y="60158"/>
                      <a:pt x="18529" y="60301"/>
                      <a:pt x="18755" y="60456"/>
                    </a:cubicBezTo>
                    <a:cubicBezTo>
                      <a:pt x="18755" y="60456"/>
                      <a:pt x="18755" y="60468"/>
                      <a:pt x="18743" y="60468"/>
                    </a:cubicBezTo>
                    <a:cubicBezTo>
                      <a:pt x="18731" y="60468"/>
                      <a:pt x="18708" y="60468"/>
                      <a:pt x="18696" y="60480"/>
                    </a:cubicBezTo>
                    <a:cubicBezTo>
                      <a:pt x="17517" y="59968"/>
                      <a:pt x="16350" y="59432"/>
                      <a:pt x="15171" y="58908"/>
                    </a:cubicBezTo>
                    <a:close/>
                    <a:moveTo>
                      <a:pt x="19958" y="59361"/>
                    </a:moveTo>
                    <a:cubicBezTo>
                      <a:pt x="20184" y="59480"/>
                      <a:pt x="20410" y="59623"/>
                      <a:pt x="20636" y="59742"/>
                    </a:cubicBezTo>
                    <a:cubicBezTo>
                      <a:pt x="20791" y="59825"/>
                      <a:pt x="20958" y="59932"/>
                      <a:pt x="21136" y="59956"/>
                    </a:cubicBezTo>
                    <a:cubicBezTo>
                      <a:pt x="21017" y="60278"/>
                      <a:pt x="20874" y="60563"/>
                      <a:pt x="20672" y="60813"/>
                    </a:cubicBezTo>
                    <a:cubicBezTo>
                      <a:pt x="20660" y="60778"/>
                      <a:pt x="20660" y="60754"/>
                      <a:pt x="20636" y="60718"/>
                    </a:cubicBezTo>
                    <a:cubicBezTo>
                      <a:pt x="20458" y="60516"/>
                      <a:pt x="20172" y="60408"/>
                      <a:pt x="19934" y="60289"/>
                    </a:cubicBezTo>
                    <a:cubicBezTo>
                      <a:pt x="19815" y="60230"/>
                      <a:pt x="19708" y="60170"/>
                      <a:pt x="19589" y="60111"/>
                    </a:cubicBezTo>
                    <a:cubicBezTo>
                      <a:pt x="19624" y="60063"/>
                      <a:pt x="19636" y="60004"/>
                      <a:pt x="19660" y="59968"/>
                    </a:cubicBezTo>
                    <a:cubicBezTo>
                      <a:pt x="19803" y="60027"/>
                      <a:pt x="19934" y="60099"/>
                      <a:pt x="20065" y="60158"/>
                    </a:cubicBezTo>
                    <a:cubicBezTo>
                      <a:pt x="20266" y="60254"/>
                      <a:pt x="20451" y="60373"/>
                      <a:pt x="20664" y="60373"/>
                    </a:cubicBezTo>
                    <a:cubicBezTo>
                      <a:pt x="20716" y="60373"/>
                      <a:pt x="20770" y="60365"/>
                      <a:pt x="20827" y="60349"/>
                    </a:cubicBezTo>
                    <a:cubicBezTo>
                      <a:pt x="20958" y="60313"/>
                      <a:pt x="21005" y="60170"/>
                      <a:pt x="20946" y="60051"/>
                    </a:cubicBezTo>
                    <a:cubicBezTo>
                      <a:pt x="20827" y="59801"/>
                      <a:pt x="20541" y="59742"/>
                      <a:pt x="20303" y="59623"/>
                    </a:cubicBezTo>
                    <a:cubicBezTo>
                      <a:pt x="20172" y="59563"/>
                      <a:pt x="20053" y="59504"/>
                      <a:pt x="19922" y="59456"/>
                    </a:cubicBezTo>
                    <a:lnTo>
                      <a:pt x="19958" y="59361"/>
                    </a:lnTo>
                    <a:close/>
                    <a:moveTo>
                      <a:pt x="44425" y="43216"/>
                    </a:moveTo>
                    <a:lnTo>
                      <a:pt x="44425" y="43252"/>
                    </a:lnTo>
                    <a:cubicBezTo>
                      <a:pt x="44592" y="43621"/>
                      <a:pt x="44735" y="44014"/>
                      <a:pt x="44842" y="44407"/>
                    </a:cubicBezTo>
                    <a:cubicBezTo>
                      <a:pt x="44901" y="44633"/>
                      <a:pt x="44949" y="44859"/>
                      <a:pt x="44997" y="45085"/>
                    </a:cubicBezTo>
                    <a:cubicBezTo>
                      <a:pt x="42341" y="46014"/>
                      <a:pt x="39710" y="47014"/>
                      <a:pt x="37091" y="48014"/>
                    </a:cubicBezTo>
                    <a:cubicBezTo>
                      <a:pt x="37055" y="47907"/>
                      <a:pt x="37031" y="47824"/>
                      <a:pt x="36996" y="47716"/>
                    </a:cubicBezTo>
                    <a:cubicBezTo>
                      <a:pt x="36982" y="47665"/>
                      <a:pt x="36938" y="47643"/>
                      <a:pt x="36895" y="47643"/>
                    </a:cubicBezTo>
                    <a:cubicBezTo>
                      <a:pt x="36826" y="47643"/>
                      <a:pt x="36757" y="47696"/>
                      <a:pt x="36793" y="47776"/>
                    </a:cubicBezTo>
                    <a:cubicBezTo>
                      <a:pt x="36841" y="47883"/>
                      <a:pt x="36865" y="47978"/>
                      <a:pt x="36912" y="48086"/>
                    </a:cubicBezTo>
                    <a:cubicBezTo>
                      <a:pt x="36781" y="48133"/>
                      <a:pt x="36662" y="48181"/>
                      <a:pt x="36543" y="48240"/>
                    </a:cubicBezTo>
                    <a:cubicBezTo>
                      <a:pt x="36484" y="48014"/>
                      <a:pt x="36376" y="47800"/>
                      <a:pt x="36305" y="47597"/>
                    </a:cubicBezTo>
                    <a:cubicBezTo>
                      <a:pt x="36290" y="47567"/>
                      <a:pt x="36258" y="47554"/>
                      <a:pt x="36228" y="47554"/>
                    </a:cubicBezTo>
                    <a:cubicBezTo>
                      <a:pt x="36187" y="47554"/>
                      <a:pt x="36148" y="47580"/>
                      <a:pt x="36162" y="47621"/>
                    </a:cubicBezTo>
                    <a:cubicBezTo>
                      <a:pt x="36257" y="47836"/>
                      <a:pt x="36329" y="48062"/>
                      <a:pt x="36436" y="48264"/>
                    </a:cubicBezTo>
                    <a:cubicBezTo>
                      <a:pt x="36329" y="48312"/>
                      <a:pt x="36210" y="48359"/>
                      <a:pt x="36103" y="48383"/>
                    </a:cubicBezTo>
                    <a:cubicBezTo>
                      <a:pt x="36103" y="48074"/>
                      <a:pt x="36019" y="47740"/>
                      <a:pt x="35972" y="47431"/>
                    </a:cubicBezTo>
                    <a:cubicBezTo>
                      <a:pt x="35961" y="47353"/>
                      <a:pt x="35895" y="47318"/>
                      <a:pt x="35826" y="47318"/>
                    </a:cubicBezTo>
                    <a:cubicBezTo>
                      <a:pt x="35736" y="47318"/>
                      <a:pt x="35642" y="47377"/>
                      <a:pt x="35662" y="47478"/>
                    </a:cubicBezTo>
                    <a:cubicBezTo>
                      <a:pt x="35710" y="47800"/>
                      <a:pt x="35710" y="48181"/>
                      <a:pt x="35793" y="48502"/>
                    </a:cubicBezTo>
                    <a:cubicBezTo>
                      <a:pt x="33340" y="49455"/>
                      <a:pt x="30888" y="50407"/>
                      <a:pt x="28447" y="51348"/>
                    </a:cubicBezTo>
                    <a:cubicBezTo>
                      <a:pt x="28252" y="51413"/>
                      <a:pt x="28313" y="51703"/>
                      <a:pt x="28477" y="51703"/>
                    </a:cubicBezTo>
                    <a:cubicBezTo>
                      <a:pt x="28494" y="51703"/>
                      <a:pt x="28511" y="51700"/>
                      <a:pt x="28530" y="51693"/>
                    </a:cubicBezTo>
                    <a:cubicBezTo>
                      <a:pt x="35984" y="49276"/>
                      <a:pt x="43592" y="46907"/>
                      <a:pt x="50950" y="44085"/>
                    </a:cubicBezTo>
                    <a:cubicBezTo>
                      <a:pt x="51605" y="44395"/>
                      <a:pt x="52236" y="44728"/>
                      <a:pt x="52890" y="45026"/>
                    </a:cubicBezTo>
                    <a:cubicBezTo>
                      <a:pt x="51271" y="45335"/>
                      <a:pt x="49676" y="45704"/>
                      <a:pt x="48152" y="46050"/>
                    </a:cubicBezTo>
                    <a:cubicBezTo>
                      <a:pt x="47952" y="46083"/>
                      <a:pt x="48021" y="46364"/>
                      <a:pt x="48195" y="46364"/>
                    </a:cubicBezTo>
                    <a:cubicBezTo>
                      <a:pt x="48208" y="46364"/>
                      <a:pt x="48221" y="46362"/>
                      <a:pt x="48235" y="46359"/>
                    </a:cubicBezTo>
                    <a:cubicBezTo>
                      <a:pt x="51855" y="45645"/>
                      <a:pt x="55545" y="45597"/>
                      <a:pt x="59141" y="44966"/>
                    </a:cubicBezTo>
                    <a:cubicBezTo>
                      <a:pt x="59308" y="44930"/>
                      <a:pt x="59367" y="44788"/>
                      <a:pt x="59344" y="44668"/>
                    </a:cubicBezTo>
                    <a:cubicBezTo>
                      <a:pt x="59367" y="44645"/>
                      <a:pt x="59403" y="44633"/>
                      <a:pt x="59415" y="44621"/>
                    </a:cubicBezTo>
                    <a:cubicBezTo>
                      <a:pt x="59439" y="44692"/>
                      <a:pt x="59522" y="44752"/>
                      <a:pt x="59617" y="44752"/>
                    </a:cubicBezTo>
                    <a:cubicBezTo>
                      <a:pt x="59665" y="44752"/>
                      <a:pt x="59713" y="44740"/>
                      <a:pt x="59736" y="44704"/>
                    </a:cubicBezTo>
                    <a:lnTo>
                      <a:pt x="59796" y="44704"/>
                    </a:lnTo>
                    <a:cubicBezTo>
                      <a:pt x="59844" y="44692"/>
                      <a:pt x="59891" y="44692"/>
                      <a:pt x="59915" y="44680"/>
                    </a:cubicBezTo>
                    <a:cubicBezTo>
                      <a:pt x="60082" y="44633"/>
                      <a:pt x="60082" y="44395"/>
                      <a:pt x="59915" y="44371"/>
                    </a:cubicBezTo>
                    <a:cubicBezTo>
                      <a:pt x="59879" y="44347"/>
                      <a:pt x="59832" y="44347"/>
                      <a:pt x="59796" y="44335"/>
                    </a:cubicBezTo>
                    <a:lnTo>
                      <a:pt x="59736" y="44335"/>
                    </a:lnTo>
                    <a:cubicBezTo>
                      <a:pt x="59713" y="44323"/>
                      <a:pt x="59665" y="44287"/>
                      <a:pt x="59617" y="44287"/>
                    </a:cubicBezTo>
                    <a:lnTo>
                      <a:pt x="59606" y="44287"/>
                    </a:lnTo>
                    <a:cubicBezTo>
                      <a:pt x="59617" y="44192"/>
                      <a:pt x="59606" y="44073"/>
                      <a:pt x="59546" y="43978"/>
                    </a:cubicBezTo>
                    <a:lnTo>
                      <a:pt x="59546" y="43978"/>
                    </a:lnTo>
                    <a:cubicBezTo>
                      <a:pt x="59719" y="44002"/>
                      <a:pt x="59876" y="44014"/>
                      <a:pt x="60024" y="44014"/>
                    </a:cubicBezTo>
                    <a:cubicBezTo>
                      <a:pt x="60171" y="44014"/>
                      <a:pt x="60308" y="44002"/>
                      <a:pt x="60439" y="43978"/>
                    </a:cubicBezTo>
                    <a:lnTo>
                      <a:pt x="60439" y="43978"/>
                    </a:lnTo>
                    <a:cubicBezTo>
                      <a:pt x="63499" y="47562"/>
                      <a:pt x="61689" y="52193"/>
                      <a:pt x="60403" y="56170"/>
                    </a:cubicBezTo>
                    <a:cubicBezTo>
                      <a:pt x="60308" y="56122"/>
                      <a:pt x="60201" y="56098"/>
                      <a:pt x="60070" y="56098"/>
                    </a:cubicBezTo>
                    <a:cubicBezTo>
                      <a:pt x="59725" y="56098"/>
                      <a:pt x="59510" y="56301"/>
                      <a:pt x="59427" y="56551"/>
                    </a:cubicBezTo>
                    <a:cubicBezTo>
                      <a:pt x="58355" y="56825"/>
                      <a:pt x="57272" y="57063"/>
                      <a:pt x="56200" y="57301"/>
                    </a:cubicBezTo>
                    <a:lnTo>
                      <a:pt x="56200" y="57194"/>
                    </a:lnTo>
                    <a:cubicBezTo>
                      <a:pt x="56200" y="57093"/>
                      <a:pt x="56117" y="57042"/>
                      <a:pt x="56034" y="57042"/>
                    </a:cubicBezTo>
                    <a:cubicBezTo>
                      <a:pt x="55950" y="57042"/>
                      <a:pt x="55867" y="57093"/>
                      <a:pt x="55867" y="57194"/>
                    </a:cubicBezTo>
                    <a:lnTo>
                      <a:pt x="55867" y="57325"/>
                    </a:lnTo>
                    <a:cubicBezTo>
                      <a:pt x="55867" y="57349"/>
                      <a:pt x="55867" y="57360"/>
                      <a:pt x="55891" y="57372"/>
                    </a:cubicBezTo>
                    <a:cubicBezTo>
                      <a:pt x="55593" y="57432"/>
                      <a:pt x="55295" y="57503"/>
                      <a:pt x="54998" y="57563"/>
                    </a:cubicBezTo>
                    <a:cubicBezTo>
                      <a:pt x="54998" y="57360"/>
                      <a:pt x="54974" y="57134"/>
                      <a:pt x="54974" y="56920"/>
                    </a:cubicBezTo>
                    <a:cubicBezTo>
                      <a:pt x="54974" y="56825"/>
                      <a:pt x="54900" y="56777"/>
                      <a:pt x="54825" y="56777"/>
                    </a:cubicBezTo>
                    <a:cubicBezTo>
                      <a:pt x="54751" y="56777"/>
                      <a:pt x="54676" y="56825"/>
                      <a:pt x="54676" y="56920"/>
                    </a:cubicBezTo>
                    <a:cubicBezTo>
                      <a:pt x="54676" y="57146"/>
                      <a:pt x="54664" y="57384"/>
                      <a:pt x="54664" y="57622"/>
                    </a:cubicBezTo>
                    <a:cubicBezTo>
                      <a:pt x="54569" y="57658"/>
                      <a:pt x="54450" y="57670"/>
                      <a:pt x="54343" y="57682"/>
                    </a:cubicBezTo>
                    <a:cubicBezTo>
                      <a:pt x="54426" y="57087"/>
                      <a:pt x="54248" y="56360"/>
                      <a:pt x="54129" y="55789"/>
                    </a:cubicBezTo>
                    <a:cubicBezTo>
                      <a:pt x="54110" y="55715"/>
                      <a:pt x="54060" y="55684"/>
                      <a:pt x="54006" y="55684"/>
                    </a:cubicBezTo>
                    <a:cubicBezTo>
                      <a:pt x="53921" y="55684"/>
                      <a:pt x="53828" y="55763"/>
                      <a:pt x="53843" y="55872"/>
                    </a:cubicBezTo>
                    <a:cubicBezTo>
                      <a:pt x="53902" y="56241"/>
                      <a:pt x="53950" y="56610"/>
                      <a:pt x="53962" y="56979"/>
                    </a:cubicBezTo>
                    <a:cubicBezTo>
                      <a:pt x="53986" y="57241"/>
                      <a:pt x="53950" y="57491"/>
                      <a:pt x="53986" y="57741"/>
                    </a:cubicBezTo>
                    <a:cubicBezTo>
                      <a:pt x="53664" y="57801"/>
                      <a:pt x="53343" y="57861"/>
                      <a:pt x="53033" y="57920"/>
                    </a:cubicBezTo>
                    <a:cubicBezTo>
                      <a:pt x="53093" y="57313"/>
                      <a:pt x="53045" y="56670"/>
                      <a:pt x="52986" y="56098"/>
                    </a:cubicBezTo>
                    <a:cubicBezTo>
                      <a:pt x="52980" y="56051"/>
                      <a:pt x="52947" y="56027"/>
                      <a:pt x="52916" y="56027"/>
                    </a:cubicBezTo>
                    <a:cubicBezTo>
                      <a:pt x="52884" y="56027"/>
                      <a:pt x="52855" y="56051"/>
                      <a:pt x="52855" y="56098"/>
                    </a:cubicBezTo>
                    <a:cubicBezTo>
                      <a:pt x="52878" y="56729"/>
                      <a:pt x="52807" y="57360"/>
                      <a:pt x="52748" y="57980"/>
                    </a:cubicBezTo>
                    <a:cubicBezTo>
                      <a:pt x="52557" y="58015"/>
                      <a:pt x="52355" y="58063"/>
                      <a:pt x="52152" y="58099"/>
                    </a:cubicBezTo>
                    <a:cubicBezTo>
                      <a:pt x="52557" y="54789"/>
                      <a:pt x="52200" y="51360"/>
                      <a:pt x="51462" y="48121"/>
                    </a:cubicBezTo>
                    <a:cubicBezTo>
                      <a:pt x="51447" y="48045"/>
                      <a:pt x="51395" y="48013"/>
                      <a:pt x="51340" y="48013"/>
                    </a:cubicBezTo>
                    <a:cubicBezTo>
                      <a:pt x="51256" y="48013"/>
                      <a:pt x="51166" y="48086"/>
                      <a:pt x="51188" y="48193"/>
                    </a:cubicBezTo>
                    <a:cubicBezTo>
                      <a:pt x="51843" y="51574"/>
                      <a:pt x="51878" y="54801"/>
                      <a:pt x="51735" y="58182"/>
                    </a:cubicBezTo>
                    <a:cubicBezTo>
                      <a:pt x="47866" y="58873"/>
                      <a:pt x="43985" y="59396"/>
                      <a:pt x="40020" y="59777"/>
                    </a:cubicBezTo>
                    <a:lnTo>
                      <a:pt x="40020" y="59468"/>
                    </a:lnTo>
                    <a:cubicBezTo>
                      <a:pt x="40020" y="59379"/>
                      <a:pt x="39948" y="59334"/>
                      <a:pt x="39877" y="59334"/>
                    </a:cubicBezTo>
                    <a:cubicBezTo>
                      <a:pt x="39805" y="59334"/>
                      <a:pt x="39734" y="59379"/>
                      <a:pt x="39734" y="59468"/>
                    </a:cubicBezTo>
                    <a:lnTo>
                      <a:pt x="39734" y="59813"/>
                    </a:lnTo>
                    <a:cubicBezTo>
                      <a:pt x="39555" y="59825"/>
                      <a:pt x="39401" y="59837"/>
                      <a:pt x="39222" y="59861"/>
                    </a:cubicBezTo>
                    <a:cubicBezTo>
                      <a:pt x="39115" y="59873"/>
                      <a:pt x="39020" y="59873"/>
                      <a:pt x="38924" y="59885"/>
                    </a:cubicBezTo>
                    <a:cubicBezTo>
                      <a:pt x="38889" y="59742"/>
                      <a:pt x="38865" y="59575"/>
                      <a:pt x="38829" y="59420"/>
                    </a:cubicBezTo>
                    <a:cubicBezTo>
                      <a:pt x="38819" y="59343"/>
                      <a:pt x="38752" y="59308"/>
                      <a:pt x="38683" y="59308"/>
                    </a:cubicBezTo>
                    <a:cubicBezTo>
                      <a:pt x="38593" y="59308"/>
                      <a:pt x="38499" y="59367"/>
                      <a:pt x="38520" y="59468"/>
                    </a:cubicBezTo>
                    <a:lnTo>
                      <a:pt x="38567" y="59920"/>
                    </a:lnTo>
                    <a:cubicBezTo>
                      <a:pt x="38293" y="59944"/>
                      <a:pt x="38031" y="59956"/>
                      <a:pt x="37758" y="59980"/>
                    </a:cubicBezTo>
                    <a:cubicBezTo>
                      <a:pt x="37746" y="59885"/>
                      <a:pt x="37710" y="59777"/>
                      <a:pt x="37698" y="59694"/>
                    </a:cubicBezTo>
                    <a:cubicBezTo>
                      <a:pt x="37689" y="59628"/>
                      <a:pt x="37645" y="59599"/>
                      <a:pt x="37598" y="59599"/>
                    </a:cubicBezTo>
                    <a:cubicBezTo>
                      <a:pt x="37526" y="59599"/>
                      <a:pt x="37446" y="59665"/>
                      <a:pt x="37460" y="59766"/>
                    </a:cubicBezTo>
                    <a:cubicBezTo>
                      <a:pt x="37472" y="59837"/>
                      <a:pt x="37472" y="59920"/>
                      <a:pt x="37496" y="60004"/>
                    </a:cubicBezTo>
                    <a:cubicBezTo>
                      <a:pt x="37341" y="60016"/>
                      <a:pt x="37198" y="60039"/>
                      <a:pt x="37043" y="60039"/>
                    </a:cubicBezTo>
                    <a:cubicBezTo>
                      <a:pt x="37019" y="59825"/>
                      <a:pt x="36972" y="59623"/>
                      <a:pt x="36924" y="59420"/>
                    </a:cubicBezTo>
                    <a:cubicBezTo>
                      <a:pt x="36914" y="59353"/>
                      <a:pt x="36856" y="59322"/>
                      <a:pt x="36795" y="59322"/>
                    </a:cubicBezTo>
                    <a:cubicBezTo>
                      <a:pt x="36716" y="59322"/>
                      <a:pt x="36632" y="59374"/>
                      <a:pt x="36638" y="59468"/>
                    </a:cubicBezTo>
                    <a:cubicBezTo>
                      <a:pt x="36674" y="59658"/>
                      <a:pt x="36674" y="59873"/>
                      <a:pt x="36698" y="60075"/>
                    </a:cubicBezTo>
                    <a:cubicBezTo>
                      <a:pt x="36555" y="60099"/>
                      <a:pt x="36424" y="60099"/>
                      <a:pt x="36269" y="60111"/>
                    </a:cubicBezTo>
                    <a:lnTo>
                      <a:pt x="36269" y="58670"/>
                    </a:lnTo>
                    <a:cubicBezTo>
                      <a:pt x="36269" y="58646"/>
                      <a:pt x="36251" y="58634"/>
                      <a:pt x="36234" y="58634"/>
                    </a:cubicBezTo>
                    <a:cubicBezTo>
                      <a:pt x="36216" y="58634"/>
                      <a:pt x="36198" y="58646"/>
                      <a:pt x="36198" y="58670"/>
                    </a:cubicBezTo>
                    <a:lnTo>
                      <a:pt x="36198" y="60111"/>
                    </a:lnTo>
                    <a:cubicBezTo>
                      <a:pt x="36031" y="60123"/>
                      <a:pt x="35864" y="60135"/>
                      <a:pt x="35710" y="60135"/>
                    </a:cubicBezTo>
                    <a:cubicBezTo>
                      <a:pt x="35626" y="57980"/>
                      <a:pt x="35555" y="55836"/>
                      <a:pt x="35591" y="53681"/>
                    </a:cubicBezTo>
                    <a:cubicBezTo>
                      <a:pt x="35591" y="53586"/>
                      <a:pt x="35516" y="53539"/>
                      <a:pt x="35442" y="53539"/>
                    </a:cubicBezTo>
                    <a:cubicBezTo>
                      <a:pt x="35367" y="53539"/>
                      <a:pt x="35293" y="53586"/>
                      <a:pt x="35293" y="53681"/>
                    </a:cubicBezTo>
                    <a:cubicBezTo>
                      <a:pt x="35210" y="55836"/>
                      <a:pt x="35174" y="58015"/>
                      <a:pt x="35245" y="60170"/>
                    </a:cubicBezTo>
                    <a:cubicBezTo>
                      <a:pt x="31626" y="60420"/>
                      <a:pt x="27971" y="60647"/>
                      <a:pt x="24363" y="61075"/>
                    </a:cubicBezTo>
                    <a:cubicBezTo>
                      <a:pt x="24375" y="61051"/>
                      <a:pt x="24399" y="61016"/>
                      <a:pt x="24411" y="61004"/>
                    </a:cubicBezTo>
                    <a:cubicBezTo>
                      <a:pt x="24470" y="60968"/>
                      <a:pt x="24530" y="60944"/>
                      <a:pt x="24577" y="60873"/>
                    </a:cubicBezTo>
                    <a:cubicBezTo>
                      <a:pt x="24792" y="60420"/>
                      <a:pt x="24946" y="59980"/>
                      <a:pt x="25006" y="59551"/>
                    </a:cubicBezTo>
                    <a:cubicBezTo>
                      <a:pt x="25423" y="57968"/>
                      <a:pt x="25530" y="56337"/>
                      <a:pt x="25268" y="54694"/>
                    </a:cubicBezTo>
                    <a:cubicBezTo>
                      <a:pt x="25196" y="54193"/>
                      <a:pt x="25089" y="53420"/>
                      <a:pt x="24827" y="52789"/>
                    </a:cubicBezTo>
                    <a:lnTo>
                      <a:pt x="24827" y="52789"/>
                    </a:lnTo>
                    <a:cubicBezTo>
                      <a:pt x="25490" y="52882"/>
                      <a:pt x="26144" y="52948"/>
                      <a:pt x="26788" y="52948"/>
                    </a:cubicBezTo>
                    <a:cubicBezTo>
                      <a:pt x="26885" y="52948"/>
                      <a:pt x="26981" y="52946"/>
                      <a:pt x="27078" y="52943"/>
                    </a:cubicBezTo>
                    <a:cubicBezTo>
                      <a:pt x="27101" y="52943"/>
                      <a:pt x="27113" y="52919"/>
                      <a:pt x="27137" y="52908"/>
                    </a:cubicBezTo>
                    <a:cubicBezTo>
                      <a:pt x="27613" y="52860"/>
                      <a:pt x="28042" y="52658"/>
                      <a:pt x="28233" y="52205"/>
                    </a:cubicBezTo>
                    <a:cubicBezTo>
                      <a:pt x="28294" y="52061"/>
                      <a:pt x="28205" y="51855"/>
                      <a:pt x="28049" y="51855"/>
                    </a:cubicBezTo>
                    <a:cubicBezTo>
                      <a:pt x="28025" y="51855"/>
                      <a:pt x="27998" y="51860"/>
                      <a:pt x="27971" y="51872"/>
                    </a:cubicBezTo>
                    <a:cubicBezTo>
                      <a:pt x="27887" y="51896"/>
                      <a:pt x="27816" y="51931"/>
                      <a:pt x="27756" y="51955"/>
                    </a:cubicBezTo>
                    <a:cubicBezTo>
                      <a:pt x="27804" y="51907"/>
                      <a:pt x="27852" y="51884"/>
                      <a:pt x="27875" y="51836"/>
                    </a:cubicBezTo>
                    <a:lnTo>
                      <a:pt x="27911" y="51836"/>
                    </a:lnTo>
                    <a:cubicBezTo>
                      <a:pt x="27916" y="51836"/>
                      <a:pt x="27921" y="51837"/>
                      <a:pt x="27926" y="51837"/>
                    </a:cubicBezTo>
                    <a:cubicBezTo>
                      <a:pt x="28071" y="51837"/>
                      <a:pt x="28148" y="51665"/>
                      <a:pt x="28102" y="51538"/>
                    </a:cubicBezTo>
                    <a:cubicBezTo>
                      <a:pt x="28364" y="51074"/>
                      <a:pt x="28459" y="50479"/>
                      <a:pt x="28340" y="49979"/>
                    </a:cubicBezTo>
                    <a:cubicBezTo>
                      <a:pt x="28233" y="49490"/>
                      <a:pt x="27947" y="49086"/>
                      <a:pt x="27578" y="48788"/>
                    </a:cubicBezTo>
                    <a:cubicBezTo>
                      <a:pt x="28268" y="48609"/>
                      <a:pt x="29006" y="48478"/>
                      <a:pt x="29435" y="47966"/>
                    </a:cubicBezTo>
                    <a:cubicBezTo>
                      <a:pt x="29459" y="47972"/>
                      <a:pt x="29483" y="47975"/>
                      <a:pt x="29507" y="47975"/>
                    </a:cubicBezTo>
                    <a:cubicBezTo>
                      <a:pt x="29530" y="47975"/>
                      <a:pt x="29554" y="47972"/>
                      <a:pt x="29578" y="47966"/>
                    </a:cubicBezTo>
                    <a:cubicBezTo>
                      <a:pt x="33948" y="46002"/>
                      <a:pt x="38543" y="44847"/>
                      <a:pt x="43163" y="43573"/>
                    </a:cubicBezTo>
                    <a:cubicBezTo>
                      <a:pt x="43580" y="43454"/>
                      <a:pt x="44008" y="43335"/>
                      <a:pt x="44425" y="43216"/>
                    </a:cubicBezTo>
                    <a:close/>
                    <a:moveTo>
                      <a:pt x="17838" y="60861"/>
                    </a:moveTo>
                    <a:cubicBezTo>
                      <a:pt x="17993" y="60932"/>
                      <a:pt x="18172" y="61004"/>
                      <a:pt x="18338" y="61075"/>
                    </a:cubicBezTo>
                    <a:cubicBezTo>
                      <a:pt x="18315" y="61111"/>
                      <a:pt x="18279" y="61159"/>
                      <a:pt x="18255" y="61182"/>
                    </a:cubicBezTo>
                    <a:lnTo>
                      <a:pt x="18065" y="61135"/>
                    </a:lnTo>
                    <a:cubicBezTo>
                      <a:pt x="17957" y="61099"/>
                      <a:pt x="17850" y="61051"/>
                      <a:pt x="17731" y="61004"/>
                    </a:cubicBezTo>
                    <a:cubicBezTo>
                      <a:pt x="17803" y="60992"/>
                      <a:pt x="17838" y="60920"/>
                      <a:pt x="17838" y="60861"/>
                    </a:cubicBezTo>
                    <a:close/>
                    <a:moveTo>
                      <a:pt x="24184" y="59277"/>
                    </a:moveTo>
                    <a:cubicBezTo>
                      <a:pt x="24232" y="59325"/>
                      <a:pt x="24292" y="59349"/>
                      <a:pt x="24351" y="59349"/>
                    </a:cubicBezTo>
                    <a:cubicBezTo>
                      <a:pt x="24244" y="59766"/>
                      <a:pt x="24125" y="60182"/>
                      <a:pt x="23982" y="60599"/>
                    </a:cubicBezTo>
                    <a:cubicBezTo>
                      <a:pt x="23934" y="60718"/>
                      <a:pt x="23982" y="60825"/>
                      <a:pt x="24053" y="60897"/>
                    </a:cubicBezTo>
                    <a:cubicBezTo>
                      <a:pt x="24030" y="60968"/>
                      <a:pt x="24006" y="61063"/>
                      <a:pt x="23982" y="61135"/>
                    </a:cubicBezTo>
                    <a:cubicBezTo>
                      <a:pt x="23792" y="61170"/>
                      <a:pt x="23613" y="61182"/>
                      <a:pt x="23411" y="61218"/>
                    </a:cubicBezTo>
                    <a:cubicBezTo>
                      <a:pt x="23744" y="60647"/>
                      <a:pt x="23994" y="59968"/>
                      <a:pt x="24184" y="59277"/>
                    </a:cubicBezTo>
                    <a:close/>
                    <a:moveTo>
                      <a:pt x="20017" y="60885"/>
                    </a:moveTo>
                    <a:cubicBezTo>
                      <a:pt x="20160" y="60956"/>
                      <a:pt x="20291" y="61028"/>
                      <a:pt x="20434" y="61063"/>
                    </a:cubicBezTo>
                    <a:lnTo>
                      <a:pt x="20458" y="61063"/>
                    </a:lnTo>
                    <a:cubicBezTo>
                      <a:pt x="20351" y="61159"/>
                      <a:pt x="20243" y="61242"/>
                      <a:pt x="20112" y="61313"/>
                    </a:cubicBezTo>
                    <a:cubicBezTo>
                      <a:pt x="20136" y="61230"/>
                      <a:pt x="20112" y="61123"/>
                      <a:pt x="19993" y="61075"/>
                    </a:cubicBezTo>
                    <a:cubicBezTo>
                      <a:pt x="19982" y="61063"/>
                      <a:pt x="19946" y="61063"/>
                      <a:pt x="19934" y="61051"/>
                    </a:cubicBezTo>
                    <a:cubicBezTo>
                      <a:pt x="19982" y="61004"/>
                      <a:pt x="20005" y="60944"/>
                      <a:pt x="20017" y="60885"/>
                    </a:cubicBezTo>
                    <a:close/>
                    <a:moveTo>
                      <a:pt x="21017" y="52300"/>
                    </a:moveTo>
                    <a:cubicBezTo>
                      <a:pt x="21053" y="52312"/>
                      <a:pt x="21077" y="52324"/>
                      <a:pt x="21125" y="52336"/>
                    </a:cubicBezTo>
                    <a:cubicBezTo>
                      <a:pt x="21529" y="52431"/>
                      <a:pt x="21910" y="52479"/>
                      <a:pt x="22315" y="52515"/>
                    </a:cubicBezTo>
                    <a:cubicBezTo>
                      <a:pt x="22315" y="52538"/>
                      <a:pt x="22327" y="52562"/>
                      <a:pt x="22327" y="52598"/>
                    </a:cubicBezTo>
                    <a:cubicBezTo>
                      <a:pt x="22684" y="53229"/>
                      <a:pt x="22970" y="53920"/>
                      <a:pt x="23196" y="54622"/>
                    </a:cubicBezTo>
                    <a:cubicBezTo>
                      <a:pt x="23351" y="55182"/>
                      <a:pt x="23387" y="55789"/>
                      <a:pt x="23625" y="56325"/>
                    </a:cubicBezTo>
                    <a:cubicBezTo>
                      <a:pt x="23637" y="56372"/>
                      <a:pt x="23684" y="56384"/>
                      <a:pt x="23732" y="56408"/>
                    </a:cubicBezTo>
                    <a:cubicBezTo>
                      <a:pt x="23744" y="56646"/>
                      <a:pt x="23756" y="56884"/>
                      <a:pt x="23744" y="57134"/>
                    </a:cubicBezTo>
                    <a:cubicBezTo>
                      <a:pt x="23637" y="57849"/>
                      <a:pt x="23434" y="58551"/>
                      <a:pt x="23172" y="59265"/>
                    </a:cubicBezTo>
                    <a:cubicBezTo>
                      <a:pt x="22875" y="59718"/>
                      <a:pt x="22494" y="60123"/>
                      <a:pt x="22041" y="60551"/>
                    </a:cubicBezTo>
                    <a:cubicBezTo>
                      <a:pt x="22017" y="60587"/>
                      <a:pt x="21982" y="60635"/>
                      <a:pt x="21982" y="60694"/>
                    </a:cubicBezTo>
                    <a:cubicBezTo>
                      <a:pt x="21744" y="60825"/>
                      <a:pt x="21506" y="60944"/>
                      <a:pt x="21327" y="61135"/>
                    </a:cubicBezTo>
                    <a:cubicBezTo>
                      <a:pt x="21255" y="61206"/>
                      <a:pt x="21244" y="61325"/>
                      <a:pt x="21255" y="61432"/>
                    </a:cubicBezTo>
                    <a:cubicBezTo>
                      <a:pt x="21196" y="61480"/>
                      <a:pt x="21136" y="61528"/>
                      <a:pt x="21077" y="61587"/>
                    </a:cubicBezTo>
                    <a:cubicBezTo>
                      <a:pt x="20958" y="61599"/>
                      <a:pt x="20839" y="61623"/>
                      <a:pt x="20720" y="61647"/>
                    </a:cubicBezTo>
                    <a:cubicBezTo>
                      <a:pt x="20827" y="61587"/>
                      <a:pt x="20886" y="61551"/>
                      <a:pt x="20946" y="61492"/>
                    </a:cubicBezTo>
                    <a:cubicBezTo>
                      <a:pt x="21005" y="61456"/>
                      <a:pt x="21005" y="61373"/>
                      <a:pt x="20970" y="61313"/>
                    </a:cubicBezTo>
                    <a:cubicBezTo>
                      <a:pt x="23339" y="59813"/>
                      <a:pt x="22089" y="54324"/>
                      <a:pt x="20874" y="52455"/>
                    </a:cubicBezTo>
                    <a:cubicBezTo>
                      <a:pt x="20946" y="52431"/>
                      <a:pt x="20994" y="52372"/>
                      <a:pt x="21017" y="52300"/>
                    </a:cubicBezTo>
                    <a:close/>
                    <a:moveTo>
                      <a:pt x="27875" y="0"/>
                    </a:moveTo>
                    <a:cubicBezTo>
                      <a:pt x="27799" y="0"/>
                      <a:pt x="27725" y="34"/>
                      <a:pt x="27685" y="115"/>
                    </a:cubicBezTo>
                    <a:cubicBezTo>
                      <a:pt x="25970" y="3509"/>
                      <a:pt x="24565" y="7140"/>
                      <a:pt x="23399" y="10891"/>
                    </a:cubicBezTo>
                    <a:cubicBezTo>
                      <a:pt x="23137" y="9974"/>
                      <a:pt x="22815" y="9081"/>
                      <a:pt x="22518" y="8164"/>
                    </a:cubicBezTo>
                    <a:cubicBezTo>
                      <a:pt x="22494" y="8094"/>
                      <a:pt x="22439" y="8065"/>
                      <a:pt x="22383" y="8065"/>
                    </a:cubicBezTo>
                    <a:cubicBezTo>
                      <a:pt x="22295" y="8065"/>
                      <a:pt x="22207" y="8138"/>
                      <a:pt x="22244" y="8247"/>
                    </a:cubicBezTo>
                    <a:cubicBezTo>
                      <a:pt x="22577" y="9224"/>
                      <a:pt x="22922" y="10224"/>
                      <a:pt x="23315" y="11188"/>
                    </a:cubicBezTo>
                    <a:cubicBezTo>
                      <a:pt x="23101" y="11891"/>
                      <a:pt x="22899" y="12593"/>
                      <a:pt x="22696" y="13284"/>
                    </a:cubicBezTo>
                    <a:cubicBezTo>
                      <a:pt x="22482" y="12295"/>
                      <a:pt x="22137" y="11295"/>
                      <a:pt x="21863" y="10331"/>
                    </a:cubicBezTo>
                    <a:cubicBezTo>
                      <a:pt x="21848" y="10268"/>
                      <a:pt x="21800" y="10240"/>
                      <a:pt x="21751" y="10240"/>
                    </a:cubicBezTo>
                    <a:cubicBezTo>
                      <a:pt x="21678" y="10240"/>
                      <a:pt x="21603" y="10299"/>
                      <a:pt x="21625" y="10390"/>
                    </a:cubicBezTo>
                    <a:cubicBezTo>
                      <a:pt x="21946" y="11486"/>
                      <a:pt x="22184" y="12641"/>
                      <a:pt x="22577" y="13712"/>
                    </a:cubicBezTo>
                    <a:cubicBezTo>
                      <a:pt x="22518" y="13950"/>
                      <a:pt x="22446" y="14177"/>
                      <a:pt x="22387" y="14427"/>
                    </a:cubicBezTo>
                    <a:cubicBezTo>
                      <a:pt x="22148" y="13534"/>
                      <a:pt x="21791" y="12665"/>
                      <a:pt x="21601" y="11760"/>
                    </a:cubicBezTo>
                    <a:cubicBezTo>
                      <a:pt x="21586" y="11697"/>
                      <a:pt x="21538" y="11669"/>
                      <a:pt x="21489" y="11669"/>
                    </a:cubicBezTo>
                    <a:cubicBezTo>
                      <a:pt x="21417" y="11669"/>
                      <a:pt x="21341" y="11727"/>
                      <a:pt x="21363" y="11819"/>
                    </a:cubicBezTo>
                    <a:cubicBezTo>
                      <a:pt x="21565" y="12819"/>
                      <a:pt x="21791" y="13950"/>
                      <a:pt x="22279" y="14855"/>
                    </a:cubicBezTo>
                    <a:cubicBezTo>
                      <a:pt x="22220" y="15058"/>
                      <a:pt x="22184" y="15272"/>
                      <a:pt x="22137" y="15474"/>
                    </a:cubicBezTo>
                    <a:cubicBezTo>
                      <a:pt x="21922" y="14522"/>
                      <a:pt x="21613" y="13569"/>
                      <a:pt x="21363" y="12629"/>
                    </a:cubicBezTo>
                    <a:cubicBezTo>
                      <a:pt x="21344" y="12569"/>
                      <a:pt x="21298" y="12543"/>
                      <a:pt x="21250" y="12543"/>
                    </a:cubicBezTo>
                    <a:cubicBezTo>
                      <a:pt x="21174" y="12543"/>
                      <a:pt x="21095" y="12610"/>
                      <a:pt x="21125" y="12712"/>
                    </a:cubicBezTo>
                    <a:cubicBezTo>
                      <a:pt x="21255" y="13343"/>
                      <a:pt x="21363" y="14022"/>
                      <a:pt x="21494" y="14677"/>
                    </a:cubicBezTo>
                    <a:cubicBezTo>
                      <a:pt x="21196" y="13879"/>
                      <a:pt x="20886" y="13105"/>
                      <a:pt x="20577" y="12367"/>
                    </a:cubicBezTo>
                    <a:cubicBezTo>
                      <a:pt x="20547" y="12286"/>
                      <a:pt x="20482" y="12257"/>
                      <a:pt x="20413" y="12257"/>
                    </a:cubicBezTo>
                    <a:cubicBezTo>
                      <a:pt x="20400" y="12257"/>
                      <a:pt x="20387" y="12258"/>
                      <a:pt x="20374" y="12260"/>
                    </a:cubicBezTo>
                    <a:cubicBezTo>
                      <a:pt x="21982" y="7950"/>
                      <a:pt x="24387" y="3902"/>
                      <a:pt x="27423" y="389"/>
                    </a:cubicBezTo>
                    <a:cubicBezTo>
                      <a:pt x="27478" y="315"/>
                      <a:pt x="27419" y="220"/>
                      <a:pt x="27345" y="220"/>
                    </a:cubicBezTo>
                    <a:cubicBezTo>
                      <a:pt x="27324" y="220"/>
                      <a:pt x="27301" y="228"/>
                      <a:pt x="27280" y="246"/>
                    </a:cubicBezTo>
                    <a:cubicBezTo>
                      <a:pt x="23101" y="4675"/>
                      <a:pt x="20184" y="9998"/>
                      <a:pt x="18636" y="15891"/>
                    </a:cubicBezTo>
                    <a:cubicBezTo>
                      <a:pt x="17898" y="18737"/>
                      <a:pt x="17493" y="21654"/>
                      <a:pt x="17434" y="24583"/>
                    </a:cubicBezTo>
                    <a:cubicBezTo>
                      <a:pt x="17398" y="26202"/>
                      <a:pt x="17445" y="27857"/>
                      <a:pt x="17672" y="29464"/>
                    </a:cubicBezTo>
                    <a:cubicBezTo>
                      <a:pt x="17748" y="30054"/>
                      <a:pt x="18575" y="33226"/>
                      <a:pt x="17712" y="33226"/>
                    </a:cubicBezTo>
                    <a:cubicBezTo>
                      <a:pt x="17634" y="33226"/>
                      <a:pt x="17541" y="33200"/>
                      <a:pt x="17434" y="33143"/>
                    </a:cubicBezTo>
                    <a:cubicBezTo>
                      <a:pt x="17397" y="33124"/>
                      <a:pt x="17356" y="33115"/>
                      <a:pt x="17315" y="33115"/>
                    </a:cubicBezTo>
                    <a:cubicBezTo>
                      <a:pt x="17157" y="33115"/>
                      <a:pt x="16998" y="33249"/>
                      <a:pt x="17064" y="33429"/>
                    </a:cubicBezTo>
                    <a:cubicBezTo>
                      <a:pt x="17362" y="34215"/>
                      <a:pt x="17326" y="34239"/>
                      <a:pt x="17517" y="34524"/>
                    </a:cubicBezTo>
                    <a:cubicBezTo>
                      <a:pt x="17612" y="34953"/>
                      <a:pt x="17719" y="35405"/>
                      <a:pt x="17815" y="35846"/>
                    </a:cubicBezTo>
                    <a:cubicBezTo>
                      <a:pt x="17815" y="35894"/>
                      <a:pt x="17815" y="35941"/>
                      <a:pt x="17850" y="35965"/>
                    </a:cubicBezTo>
                    <a:cubicBezTo>
                      <a:pt x="18100" y="36953"/>
                      <a:pt x="18434" y="37906"/>
                      <a:pt x="18886" y="38787"/>
                    </a:cubicBezTo>
                    <a:cubicBezTo>
                      <a:pt x="14409" y="39382"/>
                      <a:pt x="9956" y="40120"/>
                      <a:pt x="5634" y="41144"/>
                    </a:cubicBezTo>
                    <a:lnTo>
                      <a:pt x="5515" y="41144"/>
                    </a:lnTo>
                    <a:cubicBezTo>
                      <a:pt x="5450" y="41079"/>
                      <a:pt x="5362" y="41048"/>
                      <a:pt x="5276" y="41048"/>
                    </a:cubicBezTo>
                    <a:cubicBezTo>
                      <a:pt x="5098" y="41048"/>
                      <a:pt x="4931" y="41181"/>
                      <a:pt x="5003" y="41406"/>
                    </a:cubicBezTo>
                    <a:cubicBezTo>
                      <a:pt x="5158" y="41847"/>
                      <a:pt x="5301" y="42275"/>
                      <a:pt x="5456" y="42728"/>
                    </a:cubicBezTo>
                    <a:cubicBezTo>
                      <a:pt x="5468" y="42787"/>
                      <a:pt x="5480" y="42835"/>
                      <a:pt x="5492" y="42894"/>
                    </a:cubicBezTo>
                    <a:cubicBezTo>
                      <a:pt x="5492" y="43025"/>
                      <a:pt x="5515" y="43144"/>
                      <a:pt x="5575" y="43275"/>
                    </a:cubicBezTo>
                    <a:cubicBezTo>
                      <a:pt x="5587" y="43311"/>
                      <a:pt x="5634" y="43335"/>
                      <a:pt x="5670" y="43335"/>
                    </a:cubicBezTo>
                    <a:cubicBezTo>
                      <a:pt x="5754" y="43466"/>
                      <a:pt x="5837" y="43609"/>
                      <a:pt x="5992" y="43680"/>
                    </a:cubicBezTo>
                    <a:cubicBezTo>
                      <a:pt x="6004" y="43692"/>
                      <a:pt x="6027" y="43692"/>
                      <a:pt x="6051" y="43692"/>
                    </a:cubicBezTo>
                    <a:cubicBezTo>
                      <a:pt x="4658" y="43704"/>
                      <a:pt x="3170" y="44287"/>
                      <a:pt x="1884" y="44895"/>
                    </a:cubicBezTo>
                    <a:cubicBezTo>
                      <a:pt x="1563" y="44811"/>
                      <a:pt x="1265" y="44716"/>
                      <a:pt x="955" y="44633"/>
                    </a:cubicBezTo>
                    <a:cubicBezTo>
                      <a:pt x="934" y="44626"/>
                      <a:pt x="913" y="44623"/>
                      <a:pt x="894" y="44623"/>
                    </a:cubicBezTo>
                    <a:cubicBezTo>
                      <a:pt x="716" y="44623"/>
                      <a:pt x="667" y="44903"/>
                      <a:pt x="872" y="44978"/>
                    </a:cubicBezTo>
                    <a:cubicBezTo>
                      <a:pt x="932" y="44990"/>
                      <a:pt x="991" y="45014"/>
                      <a:pt x="1051" y="45038"/>
                    </a:cubicBezTo>
                    <a:cubicBezTo>
                      <a:pt x="848" y="45169"/>
                      <a:pt x="848" y="45550"/>
                      <a:pt x="991" y="45764"/>
                    </a:cubicBezTo>
                    <a:cubicBezTo>
                      <a:pt x="1171" y="46081"/>
                      <a:pt x="1510" y="46173"/>
                      <a:pt x="1842" y="46173"/>
                    </a:cubicBezTo>
                    <a:cubicBezTo>
                      <a:pt x="1884" y="46173"/>
                      <a:pt x="1926" y="46171"/>
                      <a:pt x="1967" y="46169"/>
                    </a:cubicBezTo>
                    <a:cubicBezTo>
                      <a:pt x="1967" y="46301"/>
                      <a:pt x="2026" y="46440"/>
                      <a:pt x="2154" y="46440"/>
                    </a:cubicBezTo>
                    <a:cubicBezTo>
                      <a:pt x="2198" y="46440"/>
                      <a:pt x="2251" y="46423"/>
                      <a:pt x="2313" y="46383"/>
                    </a:cubicBezTo>
                    <a:cubicBezTo>
                      <a:pt x="2336" y="46371"/>
                      <a:pt x="2372" y="46347"/>
                      <a:pt x="2420" y="46323"/>
                    </a:cubicBezTo>
                    <a:lnTo>
                      <a:pt x="2444" y="46300"/>
                    </a:lnTo>
                    <a:cubicBezTo>
                      <a:pt x="2456" y="46312"/>
                      <a:pt x="2456" y="46323"/>
                      <a:pt x="2491" y="46359"/>
                    </a:cubicBezTo>
                    <a:cubicBezTo>
                      <a:pt x="2515" y="46442"/>
                      <a:pt x="2539" y="46538"/>
                      <a:pt x="2551" y="46621"/>
                    </a:cubicBezTo>
                    <a:cubicBezTo>
                      <a:pt x="2575" y="46788"/>
                      <a:pt x="2598" y="46943"/>
                      <a:pt x="2575" y="47097"/>
                    </a:cubicBezTo>
                    <a:cubicBezTo>
                      <a:pt x="2575" y="47324"/>
                      <a:pt x="2539" y="47550"/>
                      <a:pt x="2503" y="47776"/>
                    </a:cubicBezTo>
                    <a:cubicBezTo>
                      <a:pt x="2479" y="47776"/>
                      <a:pt x="2456" y="47776"/>
                      <a:pt x="2432" y="47752"/>
                    </a:cubicBezTo>
                    <a:cubicBezTo>
                      <a:pt x="2253" y="47728"/>
                      <a:pt x="2086" y="47669"/>
                      <a:pt x="1908" y="47633"/>
                    </a:cubicBezTo>
                    <a:cubicBezTo>
                      <a:pt x="1790" y="47619"/>
                      <a:pt x="1670" y="47607"/>
                      <a:pt x="1550" y="47607"/>
                    </a:cubicBezTo>
                    <a:cubicBezTo>
                      <a:pt x="1368" y="47607"/>
                      <a:pt x="1187" y="47635"/>
                      <a:pt x="1015" y="47728"/>
                    </a:cubicBezTo>
                    <a:cubicBezTo>
                      <a:pt x="812" y="47847"/>
                      <a:pt x="658" y="48050"/>
                      <a:pt x="610" y="48288"/>
                    </a:cubicBezTo>
                    <a:cubicBezTo>
                      <a:pt x="527" y="48276"/>
                      <a:pt x="431" y="48252"/>
                      <a:pt x="348" y="48228"/>
                    </a:cubicBezTo>
                    <a:cubicBezTo>
                      <a:pt x="326" y="48223"/>
                      <a:pt x="305" y="48220"/>
                      <a:pt x="286" y="48220"/>
                    </a:cubicBezTo>
                    <a:cubicBezTo>
                      <a:pt x="61" y="48220"/>
                      <a:pt x="0" y="48568"/>
                      <a:pt x="241" y="48633"/>
                    </a:cubicBezTo>
                    <a:cubicBezTo>
                      <a:pt x="408" y="48681"/>
                      <a:pt x="551" y="48740"/>
                      <a:pt x="717" y="48800"/>
                    </a:cubicBezTo>
                    <a:cubicBezTo>
                      <a:pt x="753" y="48848"/>
                      <a:pt x="789" y="48883"/>
                      <a:pt x="836" y="48931"/>
                    </a:cubicBezTo>
                    <a:cubicBezTo>
                      <a:pt x="884" y="48967"/>
                      <a:pt x="937" y="48984"/>
                      <a:pt x="988" y="48984"/>
                    </a:cubicBezTo>
                    <a:cubicBezTo>
                      <a:pt x="1039" y="48984"/>
                      <a:pt x="1086" y="48967"/>
                      <a:pt x="1122" y="48931"/>
                    </a:cubicBezTo>
                    <a:cubicBezTo>
                      <a:pt x="2027" y="49240"/>
                      <a:pt x="2991" y="49586"/>
                      <a:pt x="3944" y="49860"/>
                    </a:cubicBezTo>
                    <a:cubicBezTo>
                      <a:pt x="3932" y="49883"/>
                      <a:pt x="3920" y="49931"/>
                      <a:pt x="3932" y="49979"/>
                    </a:cubicBezTo>
                    <a:cubicBezTo>
                      <a:pt x="4099" y="50586"/>
                      <a:pt x="4301" y="51169"/>
                      <a:pt x="4301" y="51800"/>
                    </a:cubicBezTo>
                    <a:cubicBezTo>
                      <a:pt x="4301" y="51919"/>
                      <a:pt x="4289" y="52062"/>
                      <a:pt x="4289" y="52181"/>
                    </a:cubicBezTo>
                    <a:cubicBezTo>
                      <a:pt x="4241" y="52217"/>
                      <a:pt x="4230" y="52277"/>
                      <a:pt x="4277" y="52336"/>
                    </a:cubicBezTo>
                    <a:cubicBezTo>
                      <a:pt x="4218" y="52789"/>
                      <a:pt x="4099" y="53217"/>
                      <a:pt x="3968" y="53646"/>
                    </a:cubicBezTo>
                    <a:lnTo>
                      <a:pt x="3968" y="53681"/>
                    </a:lnTo>
                    <a:cubicBezTo>
                      <a:pt x="3622" y="53467"/>
                      <a:pt x="3265" y="53277"/>
                      <a:pt x="2920" y="53050"/>
                    </a:cubicBezTo>
                    <a:cubicBezTo>
                      <a:pt x="2898" y="53038"/>
                      <a:pt x="2877" y="53032"/>
                      <a:pt x="2856" y="53032"/>
                    </a:cubicBezTo>
                    <a:cubicBezTo>
                      <a:pt x="2741" y="53032"/>
                      <a:pt x="2658" y="53206"/>
                      <a:pt x="2789" y="53277"/>
                    </a:cubicBezTo>
                    <a:cubicBezTo>
                      <a:pt x="2801" y="53289"/>
                      <a:pt x="2837" y="53312"/>
                      <a:pt x="2848" y="53324"/>
                    </a:cubicBezTo>
                    <a:cubicBezTo>
                      <a:pt x="2753" y="53336"/>
                      <a:pt x="2694" y="53467"/>
                      <a:pt x="2801" y="53527"/>
                    </a:cubicBezTo>
                    <a:cubicBezTo>
                      <a:pt x="2813" y="53551"/>
                      <a:pt x="2837" y="53551"/>
                      <a:pt x="2848" y="53562"/>
                    </a:cubicBezTo>
                    <a:cubicBezTo>
                      <a:pt x="2777" y="53586"/>
                      <a:pt x="2717" y="53693"/>
                      <a:pt x="2801" y="53765"/>
                    </a:cubicBezTo>
                    <a:cubicBezTo>
                      <a:pt x="6015" y="56479"/>
                      <a:pt x="10016" y="58408"/>
                      <a:pt x="13862" y="60051"/>
                    </a:cubicBezTo>
                    <a:cubicBezTo>
                      <a:pt x="15314" y="60674"/>
                      <a:pt x="17492" y="62044"/>
                      <a:pt x="19293" y="62044"/>
                    </a:cubicBezTo>
                    <a:cubicBezTo>
                      <a:pt x="19353" y="62044"/>
                      <a:pt x="19411" y="62043"/>
                      <a:pt x="19470" y="62040"/>
                    </a:cubicBezTo>
                    <a:cubicBezTo>
                      <a:pt x="19481" y="62075"/>
                      <a:pt x="19517" y="62099"/>
                      <a:pt x="19565" y="62099"/>
                    </a:cubicBezTo>
                    <a:lnTo>
                      <a:pt x="20541" y="62099"/>
                    </a:lnTo>
                    <a:cubicBezTo>
                      <a:pt x="20493" y="62282"/>
                      <a:pt x="20624" y="62481"/>
                      <a:pt x="20821" y="62481"/>
                    </a:cubicBezTo>
                    <a:cubicBezTo>
                      <a:pt x="20867" y="62481"/>
                      <a:pt x="20917" y="62470"/>
                      <a:pt x="20970" y="62444"/>
                    </a:cubicBezTo>
                    <a:cubicBezTo>
                      <a:pt x="21077" y="62397"/>
                      <a:pt x="21172" y="62337"/>
                      <a:pt x="21267" y="62278"/>
                    </a:cubicBezTo>
                    <a:cubicBezTo>
                      <a:pt x="22089" y="62206"/>
                      <a:pt x="22910" y="62123"/>
                      <a:pt x="23732" y="62040"/>
                    </a:cubicBezTo>
                    <a:cubicBezTo>
                      <a:pt x="23743" y="62050"/>
                      <a:pt x="23758" y="62056"/>
                      <a:pt x="23774" y="62056"/>
                    </a:cubicBezTo>
                    <a:cubicBezTo>
                      <a:pt x="23794" y="62056"/>
                      <a:pt x="23814" y="62047"/>
                      <a:pt x="23827" y="62028"/>
                    </a:cubicBezTo>
                    <a:cubicBezTo>
                      <a:pt x="23994" y="62016"/>
                      <a:pt x="24161" y="62004"/>
                      <a:pt x="24339" y="61980"/>
                    </a:cubicBezTo>
                    <a:cubicBezTo>
                      <a:pt x="26851" y="61849"/>
                      <a:pt x="29399" y="61611"/>
                      <a:pt x="31923" y="61349"/>
                    </a:cubicBezTo>
                    <a:cubicBezTo>
                      <a:pt x="38555" y="60789"/>
                      <a:pt x="45128" y="60230"/>
                      <a:pt x="51688" y="59146"/>
                    </a:cubicBezTo>
                    <a:lnTo>
                      <a:pt x="51688" y="59146"/>
                    </a:lnTo>
                    <a:cubicBezTo>
                      <a:pt x="51688" y="59218"/>
                      <a:pt x="51676" y="59301"/>
                      <a:pt x="51676" y="59385"/>
                    </a:cubicBezTo>
                    <a:cubicBezTo>
                      <a:pt x="51669" y="59472"/>
                      <a:pt x="51757" y="59525"/>
                      <a:pt x="51839" y="59525"/>
                    </a:cubicBezTo>
                    <a:cubicBezTo>
                      <a:pt x="51903" y="59525"/>
                      <a:pt x="51963" y="59493"/>
                      <a:pt x="51974" y="59420"/>
                    </a:cubicBezTo>
                    <a:cubicBezTo>
                      <a:pt x="51986" y="59301"/>
                      <a:pt x="52009" y="59206"/>
                      <a:pt x="52021" y="59087"/>
                    </a:cubicBezTo>
                    <a:cubicBezTo>
                      <a:pt x="54641" y="58634"/>
                      <a:pt x="57248" y="58111"/>
                      <a:pt x="59844" y="57480"/>
                    </a:cubicBezTo>
                    <a:cubicBezTo>
                      <a:pt x="59903" y="57491"/>
                      <a:pt x="59987" y="57503"/>
                      <a:pt x="60058" y="57503"/>
                    </a:cubicBezTo>
                    <a:cubicBezTo>
                      <a:pt x="60260" y="57503"/>
                      <a:pt x="60427" y="57432"/>
                      <a:pt x="60546" y="57301"/>
                    </a:cubicBezTo>
                    <a:cubicBezTo>
                      <a:pt x="60582" y="57277"/>
                      <a:pt x="60618" y="57277"/>
                      <a:pt x="60653" y="57265"/>
                    </a:cubicBezTo>
                    <a:cubicBezTo>
                      <a:pt x="60975" y="57194"/>
                      <a:pt x="60975" y="56825"/>
                      <a:pt x="60796" y="56646"/>
                    </a:cubicBezTo>
                    <a:cubicBezTo>
                      <a:pt x="62796" y="53062"/>
                      <a:pt x="63987" y="46550"/>
                      <a:pt x="60796" y="43549"/>
                    </a:cubicBezTo>
                    <a:cubicBezTo>
                      <a:pt x="60736" y="43493"/>
                      <a:pt x="60672" y="43469"/>
                      <a:pt x="60611" y="43469"/>
                    </a:cubicBezTo>
                    <a:cubicBezTo>
                      <a:pt x="60492" y="43469"/>
                      <a:pt x="60387" y="43562"/>
                      <a:pt x="60356" y="43680"/>
                    </a:cubicBezTo>
                    <a:cubicBezTo>
                      <a:pt x="59665" y="43371"/>
                      <a:pt x="58855" y="43264"/>
                      <a:pt x="58141" y="43085"/>
                    </a:cubicBezTo>
                    <a:cubicBezTo>
                      <a:pt x="57297" y="42862"/>
                      <a:pt x="56418" y="42489"/>
                      <a:pt x="55562" y="42489"/>
                    </a:cubicBezTo>
                    <a:cubicBezTo>
                      <a:pt x="55548" y="42489"/>
                      <a:pt x="55535" y="42489"/>
                      <a:pt x="55522" y="42490"/>
                    </a:cubicBezTo>
                    <a:cubicBezTo>
                      <a:pt x="55415" y="42490"/>
                      <a:pt x="55355" y="42537"/>
                      <a:pt x="55307" y="42609"/>
                    </a:cubicBezTo>
                    <a:cubicBezTo>
                      <a:pt x="55236" y="42561"/>
                      <a:pt x="55141" y="42537"/>
                      <a:pt x="55069" y="42490"/>
                    </a:cubicBezTo>
                    <a:lnTo>
                      <a:pt x="55057" y="42490"/>
                    </a:lnTo>
                    <a:cubicBezTo>
                      <a:pt x="55069" y="42478"/>
                      <a:pt x="55105" y="42478"/>
                      <a:pt x="55117" y="42466"/>
                    </a:cubicBezTo>
                    <a:cubicBezTo>
                      <a:pt x="55379" y="42347"/>
                      <a:pt x="55367" y="41978"/>
                      <a:pt x="55141" y="41894"/>
                    </a:cubicBezTo>
                    <a:cubicBezTo>
                      <a:pt x="55498" y="41466"/>
                      <a:pt x="55522" y="40894"/>
                      <a:pt x="55343" y="40347"/>
                    </a:cubicBezTo>
                    <a:cubicBezTo>
                      <a:pt x="55355" y="39787"/>
                      <a:pt x="55105" y="39454"/>
                      <a:pt x="54700" y="39287"/>
                    </a:cubicBezTo>
                    <a:cubicBezTo>
                      <a:pt x="54581" y="39168"/>
                      <a:pt x="54450" y="39049"/>
                      <a:pt x="54331" y="38977"/>
                    </a:cubicBezTo>
                    <a:cubicBezTo>
                      <a:pt x="54318" y="38970"/>
                      <a:pt x="54304" y="38966"/>
                      <a:pt x="54292" y="38966"/>
                    </a:cubicBezTo>
                    <a:cubicBezTo>
                      <a:pt x="54228" y="38966"/>
                      <a:pt x="54188" y="39056"/>
                      <a:pt x="54248" y="39096"/>
                    </a:cubicBezTo>
                    <a:cubicBezTo>
                      <a:pt x="54200" y="39084"/>
                      <a:pt x="54149" y="39078"/>
                      <a:pt x="54097" y="39078"/>
                    </a:cubicBezTo>
                    <a:cubicBezTo>
                      <a:pt x="54045" y="39078"/>
                      <a:pt x="53992" y="39084"/>
                      <a:pt x="53938" y="39096"/>
                    </a:cubicBezTo>
                    <a:cubicBezTo>
                      <a:pt x="53974" y="38775"/>
                      <a:pt x="53950" y="38453"/>
                      <a:pt x="53891" y="38132"/>
                    </a:cubicBezTo>
                    <a:cubicBezTo>
                      <a:pt x="53926" y="38037"/>
                      <a:pt x="53926" y="37918"/>
                      <a:pt x="53891" y="37834"/>
                    </a:cubicBezTo>
                    <a:cubicBezTo>
                      <a:pt x="53914" y="37727"/>
                      <a:pt x="53867" y="37632"/>
                      <a:pt x="53795" y="37584"/>
                    </a:cubicBezTo>
                    <a:cubicBezTo>
                      <a:pt x="53760" y="37537"/>
                      <a:pt x="53736" y="37501"/>
                      <a:pt x="53688" y="37477"/>
                    </a:cubicBezTo>
                    <a:cubicBezTo>
                      <a:pt x="53677" y="37256"/>
                      <a:pt x="53543" y="37045"/>
                      <a:pt x="53275" y="37045"/>
                    </a:cubicBezTo>
                    <a:cubicBezTo>
                      <a:pt x="53255" y="37045"/>
                      <a:pt x="53234" y="37046"/>
                      <a:pt x="53212" y="37048"/>
                    </a:cubicBezTo>
                    <a:cubicBezTo>
                      <a:pt x="50735" y="37194"/>
                      <a:pt x="48265" y="37227"/>
                      <a:pt x="45796" y="37227"/>
                    </a:cubicBezTo>
                    <a:cubicBezTo>
                      <a:pt x="43750" y="37227"/>
                      <a:pt x="41704" y="37204"/>
                      <a:pt x="39658" y="37204"/>
                    </a:cubicBezTo>
                    <a:cubicBezTo>
                      <a:pt x="38109" y="37204"/>
                      <a:pt x="36559" y="37217"/>
                      <a:pt x="35007" y="37263"/>
                    </a:cubicBezTo>
                    <a:cubicBezTo>
                      <a:pt x="35007" y="37096"/>
                      <a:pt x="34904" y="36951"/>
                      <a:pt x="34697" y="36951"/>
                    </a:cubicBezTo>
                    <a:cubicBezTo>
                      <a:pt x="34682" y="36951"/>
                      <a:pt x="34666" y="36952"/>
                      <a:pt x="34650" y="36953"/>
                    </a:cubicBezTo>
                    <a:cubicBezTo>
                      <a:pt x="30114" y="37453"/>
                      <a:pt x="25518" y="37918"/>
                      <a:pt x="20934" y="38501"/>
                    </a:cubicBezTo>
                    <a:cubicBezTo>
                      <a:pt x="21113" y="37441"/>
                      <a:pt x="21779" y="36477"/>
                      <a:pt x="21946" y="35405"/>
                    </a:cubicBezTo>
                    <a:cubicBezTo>
                      <a:pt x="22029" y="34858"/>
                      <a:pt x="22017" y="34286"/>
                      <a:pt x="22029" y="33739"/>
                    </a:cubicBezTo>
                    <a:cubicBezTo>
                      <a:pt x="22029" y="33369"/>
                      <a:pt x="22029" y="32988"/>
                      <a:pt x="22041" y="32643"/>
                    </a:cubicBezTo>
                    <a:cubicBezTo>
                      <a:pt x="22006" y="32536"/>
                      <a:pt x="21982" y="32429"/>
                      <a:pt x="21958" y="32322"/>
                    </a:cubicBezTo>
                    <a:cubicBezTo>
                      <a:pt x="21982" y="32262"/>
                      <a:pt x="22017" y="32191"/>
                      <a:pt x="22029" y="32131"/>
                    </a:cubicBezTo>
                    <a:cubicBezTo>
                      <a:pt x="22065" y="32060"/>
                      <a:pt x="21982" y="32012"/>
                      <a:pt x="21922" y="32012"/>
                    </a:cubicBezTo>
                    <a:cubicBezTo>
                      <a:pt x="21946" y="31834"/>
                      <a:pt x="22017" y="31703"/>
                      <a:pt x="22137" y="31595"/>
                    </a:cubicBezTo>
                    <a:lnTo>
                      <a:pt x="22137" y="31595"/>
                    </a:lnTo>
                    <a:cubicBezTo>
                      <a:pt x="22137" y="31667"/>
                      <a:pt x="22125" y="31738"/>
                      <a:pt x="22125" y="31798"/>
                    </a:cubicBezTo>
                    <a:cubicBezTo>
                      <a:pt x="22125" y="31926"/>
                      <a:pt x="22231" y="32000"/>
                      <a:pt x="22334" y="32000"/>
                    </a:cubicBezTo>
                    <a:cubicBezTo>
                      <a:pt x="22414" y="32000"/>
                      <a:pt x="22492" y="31956"/>
                      <a:pt x="22518" y="31857"/>
                    </a:cubicBezTo>
                    <a:lnTo>
                      <a:pt x="22613" y="31464"/>
                    </a:lnTo>
                    <a:lnTo>
                      <a:pt x="22613" y="31643"/>
                    </a:lnTo>
                    <a:cubicBezTo>
                      <a:pt x="22613" y="31673"/>
                      <a:pt x="22640" y="31688"/>
                      <a:pt x="22666" y="31688"/>
                    </a:cubicBezTo>
                    <a:cubicBezTo>
                      <a:pt x="22693" y="31688"/>
                      <a:pt x="22720" y="31673"/>
                      <a:pt x="22720" y="31643"/>
                    </a:cubicBezTo>
                    <a:lnTo>
                      <a:pt x="22720" y="31441"/>
                    </a:lnTo>
                    <a:cubicBezTo>
                      <a:pt x="22720" y="31409"/>
                      <a:pt x="22697" y="31394"/>
                      <a:pt x="22673" y="31394"/>
                    </a:cubicBezTo>
                    <a:cubicBezTo>
                      <a:pt x="22652" y="31394"/>
                      <a:pt x="22630" y="31406"/>
                      <a:pt x="22625" y="31429"/>
                    </a:cubicBezTo>
                    <a:cubicBezTo>
                      <a:pt x="23994" y="25416"/>
                      <a:pt x="24958" y="19689"/>
                      <a:pt x="27482" y="13938"/>
                    </a:cubicBezTo>
                    <a:cubicBezTo>
                      <a:pt x="27542" y="13796"/>
                      <a:pt x="27447" y="13629"/>
                      <a:pt x="27328" y="13569"/>
                    </a:cubicBezTo>
                    <a:cubicBezTo>
                      <a:pt x="27792" y="13403"/>
                      <a:pt x="28054" y="13022"/>
                      <a:pt x="28113" y="12379"/>
                    </a:cubicBezTo>
                    <a:cubicBezTo>
                      <a:pt x="28198" y="12232"/>
                      <a:pt x="28087" y="12047"/>
                      <a:pt x="27928" y="12047"/>
                    </a:cubicBezTo>
                    <a:cubicBezTo>
                      <a:pt x="27907" y="12047"/>
                      <a:pt x="27886" y="12050"/>
                      <a:pt x="27863" y="12057"/>
                    </a:cubicBezTo>
                    <a:cubicBezTo>
                      <a:pt x="27840" y="12058"/>
                      <a:pt x="27817" y="12059"/>
                      <a:pt x="27795" y="12059"/>
                    </a:cubicBezTo>
                    <a:cubicBezTo>
                      <a:pt x="27366" y="12059"/>
                      <a:pt x="27399" y="11833"/>
                      <a:pt x="27863" y="11402"/>
                    </a:cubicBezTo>
                    <a:cubicBezTo>
                      <a:pt x="27904" y="11433"/>
                      <a:pt x="27951" y="11450"/>
                      <a:pt x="27996" y="11450"/>
                    </a:cubicBezTo>
                    <a:cubicBezTo>
                      <a:pt x="28057" y="11450"/>
                      <a:pt x="28115" y="11418"/>
                      <a:pt x="28149" y="11343"/>
                    </a:cubicBezTo>
                    <a:cubicBezTo>
                      <a:pt x="29602" y="8021"/>
                      <a:pt x="29840" y="3937"/>
                      <a:pt x="27959" y="746"/>
                    </a:cubicBezTo>
                    <a:cubicBezTo>
                      <a:pt x="28018" y="592"/>
                      <a:pt x="28054" y="449"/>
                      <a:pt x="28113" y="294"/>
                    </a:cubicBezTo>
                    <a:cubicBezTo>
                      <a:pt x="28176" y="129"/>
                      <a:pt x="28021" y="0"/>
                      <a:pt x="27875"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4" name="Google Shape;224;p28"/>
              <p:cNvSpPr/>
              <p:nvPr/>
            </p:nvSpPr>
            <p:spPr>
              <a:xfrm>
                <a:off x="3584700" y="2761450"/>
                <a:ext cx="577725" cy="51075"/>
              </a:xfrm>
              <a:custGeom>
                <a:avLst/>
                <a:gdLst/>
                <a:ahLst/>
                <a:cxnLst/>
                <a:rect l="l" t="t" r="r" b="b"/>
                <a:pathLst>
                  <a:path w="23109" h="2043" extrusionOk="0">
                    <a:moveTo>
                      <a:pt x="179" y="0"/>
                    </a:moveTo>
                    <a:cubicBezTo>
                      <a:pt x="0" y="0"/>
                      <a:pt x="18" y="277"/>
                      <a:pt x="201" y="311"/>
                    </a:cubicBezTo>
                    <a:cubicBezTo>
                      <a:pt x="7047" y="1182"/>
                      <a:pt x="14209" y="2043"/>
                      <a:pt x="21149" y="2043"/>
                    </a:cubicBezTo>
                    <a:cubicBezTo>
                      <a:pt x="21704" y="2043"/>
                      <a:pt x="22259" y="2037"/>
                      <a:pt x="22811" y="2026"/>
                    </a:cubicBezTo>
                    <a:cubicBezTo>
                      <a:pt x="23109" y="2002"/>
                      <a:pt x="23085" y="1609"/>
                      <a:pt x="22811" y="1561"/>
                    </a:cubicBezTo>
                    <a:cubicBezTo>
                      <a:pt x="15370" y="633"/>
                      <a:pt x="7702" y="442"/>
                      <a:pt x="201" y="2"/>
                    </a:cubicBezTo>
                    <a:cubicBezTo>
                      <a:pt x="194" y="1"/>
                      <a:pt x="186" y="0"/>
                      <a:pt x="179"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 name="Google Shape;225;p28"/>
              <p:cNvSpPr/>
              <p:nvPr/>
            </p:nvSpPr>
            <p:spPr>
              <a:xfrm>
                <a:off x="4170400" y="2793300"/>
                <a:ext cx="22100" cy="12600"/>
              </a:xfrm>
              <a:custGeom>
                <a:avLst/>
                <a:gdLst/>
                <a:ahLst/>
                <a:cxnLst/>
                <a:rect l="l" t="t" r="r" b="b"/>
                <a:pathLst>
                  <a:path w="884" h="504" extrusionOk="0">
                    <a:moveTo>
                      <a:pt x="295" y="0"/>
                    </a:moveTo>
                    <a:cubicBezTo>
                      <a:pt x="0" y="0"/>
                      <a:pt x="0" y="503"/>
                      <a:pt x="295" y="503"/>
                    </a:cubicBezTo>
                    <a:cubicBezTo>
                      <a:pt x="304" y="503"/>
                      <a:pt x="314" y="503"/>
                      <a:pt x="324" y="502"/>
                    </a:cubicBezTo>
                    <a:cubicBezTo>
                      <a:pt x="407" y="490"/>
                      <a:pt x="503" y="490"/>
                      <a:pt x="586" y="478"/>
                    </a:cubicBezTo>
                    <a:cubicBezTo>
                      <a:pt x="884" y="454"/>
                      <a:pt x="884" y="61"/>
                      <a:pt x="586" y="37"/>
                    </a:cubicBezTo>
                    <a:cubicBezTo>
                      <a:pt x="503" y="14"/>
                      <a:pt x="407" y="14"/>
                      <a:pt x="324" y="2"/>
                    </a:cubicBezTo>
                    <a:cubicBezTo>
                      <a:pt x="314" y="1"/>
                      <a:pt x="304" y="0"/>
                      <a:pt x="295"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 name="Google Shape;226;p28"/>
              <p:cNvSpPr/>
              <p:nvPr/>
            </p:nvSpPr>
            <p:spPr>
              <a:xfrm>
                <a:off x="4802975" y="3135050"/>
                <a:ext cx="2400" cy="1800"/>
              </a:xfrm>
              <a:custGeom>
                <a:avLst/>
                <a:gdLst/>
                <a:ahLst/>
                <a:cxnLst/>
                <a:rect l="l" t="t" r="r" b="b"/>
                <a:pathLst>
                  <a:path w="96" h="72" extrusionOk="0">
                    <a:moveTo>
                      <a:pt x="48" y="0"/>
                    </a:moveTo>
                    <a:cubicBezTo>
                      <a:pt x="0" y="12"/>
                      <a:pt x="0" y="71"/>
                      <a:pt x="48" y="71"/>
                    </a:cubicBezTo>
                    <a:cubicBezTo>
                      <a:pt x="96" y="71"/>
                      <a:pt x="96" y="0"/>
                      <a:pt x="48"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 name="Google Shape;227;p28"/>
              <p:cNvSpPr/>
              <p:nvPr/>
            </p:nvSpPr>
            <p:spPr>
              <a:xfrm>
                <a:off x="4680025" y="2817150"/>
                <a:ext cx="5700" cy="4775"/>
              </a:xfrm>
              <a:custGeom>
                <a:avLst/>
                <a:gdLst/>
                <a:ahLst/>
                <a:cxnLst/>
                <a:rect l="l" t="t" r="r" b="b"/>
                <a:pathLst>
                  <a:path w="228" h="191" extrusionOk="0">
                    <a:moveTo>
                      <a:pt x="108" y="0"/>
                    </a:moveTo>
                    <a:cubicBezTo>
                      <a:pt x="1" y="12"/>
                      <a:pt x="1" y="191"/>
                      <a:pt x="108" y="191"/>
                    </a:cubicBezTo>
                    <a:cubicBezTo>
                      <a:pt x="227" y="191"/>
                      <a:pt x="227" y="0"/>
                      <a:pt x="108"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 name="Google Shape;228;p28"/>
              <p:cNvSpPr/>
              <p:nvPr/>
            </p:nvSpPr>
            <p:spPr>
              <a:xfrm>
                <a:off x="4280400" y="2872400"/>
                <a:ext cx="21825" cy="48850"/>
              </a:xfrm>
              <a:custGeom>
                <a:avLst/>
                <a:gdLst/>
                <a:ahLst/>
                <a:cxnLst/>
                <a:rect l="l" t="t" r="r" b="b"/>
                <a:pathLst>
                  <a:path w="873" h="1954" extrusionOk="0">
                    <a:moveTo>
                      <a:pt x="225" y="0"/>
                    </a:moveTo>
                    <a:cubicBezTo>
                      <a:pt x="113" y="0"/>
                      <a:pt x="1" y="88"/>
                      <a:pt x="44" y="231"/>
                    </a:cubicBezTo>
                    <a:cubicBezTo>
                      <a:pt x="210" y="791"/>
                      <a:pt x="317" y="1374"/>
                      <a:pt x="591" y="1886"/>
                    </a:cubicBezTo>
                    <a:cubicBezTo>
                      <a:pt x="614" y="1932"/>
                      <a:pt x="663" y="1953"/>
                      <a:pt x="713" y="1953"/>
                    </a:cubicBezTo>
                    <a:cubicBezTo>
                      <a:pt x="791" y="1953"/>
                      <a:pt x="872" y="1902"/>
                      <a:pt x="865" y="1815"/>
                    </a:cubicBezTo>
                    <a:cubicBezTo>
                      <a:pt x="782" y="1231"/>
                      <a:pt x="579" y="683"/>
                      <a:pt x="401" y="124"/>
                    </a:cubicBezTo>
                    <a:cubicBezTo>
                      <a:pt x="372" y="39"/>
                      <a:pt x="299" y="0"/>
                      <a:pt x="225"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 name="Google Shape;229;p28"/>
              <p:cNvSpPr/>
              <p:nvPr/>
            </p:nvSpPr>
            <p:spPr>
              <a:xfrm>
                <a:off x="4710100" y="2747200"/>
                <a:ext cx="13425" cy="10425"/>
              </a:xfrm>
              <a:custGeom>
                <a:avLst/>
                <a:gdLst/>
                <a:ahLst/>
                <a:cxnLst/>
                <a:rect l="l" t="t" r="r" b="b"/>
                <a:pathLst>
                  <a:path w="537" h="417" extrusionOk="0">
                    <a:moveTo>
                      <a:pt x="262" y="0"/>
                    </a:moveTo>
                    <a:cubicBezTo>
                      <a:pt x="1" y="0"/>
                      <a:pt x="1" y="417"/>
                      <a:pt x="262" y="417"/>
                    </a:cubicBezTo>
                    <a:cubicBezTo>
                      <a:pt x="536" y="417"/>
                      <a:pt x="536" y="0"/>
                      <a:pt x="262"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0" name="Google Shape;230;p28"/>
              <p:cNvSpPr/>
              <p:nvPr/>
            </p:nvSpPr>
            <p:spPr>
              <a:xfrm>
                <a:off x="3963375" y="1930425"/>
                <a:ext cx="21775" cy="51650"/>
              </a:xfrm>
              <a:custGeom>
                <a:avLst/>
                <a:gdLst/>
                <a:ahLst/>
                <a:cxnLst/>
                <a:rect l="l" t="t" r="r" b="b"/>
                <a:pathLst>
                  <a:path w="871" h="2066" extrusionOk="0">
                    <a:moveTo>
                      <a:pt x="203" y="1"/>
                    </a:moveTo>
                    <a:cubicBezTo>
                      <a:pt x="103" y="1"/>
                      <a:pt x="1" y="80"/>
                      <a:pt x="44" y="203"/>
                    </a:cubicBezTo>
                    <a:cubicBezTo>
                      <a:pt x="235" y="798"/>
                      <a:pt x="413" y="1394"/>
                      <a:pt x="628" y="1989"/>
                    </a:cubicBezTo>
                    <a:cubicBezTo>
                      <a:pt x="642" y="2042"/>
                      <a:pt x="688" y="2066"/>
                      <a:pt x="734" y="2066"/>
                    </a:cubicBezTo>
                    <a:cubicBezTo>
                      <a:pt x="802" y="2066"/>
                      <a:pt x="870" y="2014"/>
                      <a:pt x="842" y="1929"/>
                    </a:cubicBezTo>
                    <a:cubicBezTo>
                      <a:pt x="699" y="1310"/>
                      <a:pt x="521" y="715"/>
                      <a:pt x="354" y="108"/>
                    </a:cubicBezTo>
                    <a:cubicBezTo>
                      <a:pt x="331" y="33"/>
                      <a:pt x="267" y="1"/>
                      <a:pt x="203"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1" name="Google Shape;231;p28"/>
              <p:cNvSpPr/>
              <p:nvPr/>
            </p:nvSpPr>
            <p:spPr>
              <a:xfrm>
                <a:off x="3990425" y="1905225"/>
                <a:ext cx="19450" cy="42700"/>
              </a:xfrm>
              <a:custGeom>
                <a:avLst/>
                <a:gdLst/>
                <a:ahLst/>
                <a:cxnLst/>
                <a:rect l="l" t="t" r="r" b="b"/>
                <a:pathLst>
                  <a:path w="778" h="1708" extrusionOk="0">
                    <a:moveTo>
                      <a:pt x="102" y="1"/>
                    </a:moveTo>
                    <a:cubicBezTo>
                      <a:pt x="52" y="1"/>
                      <a:pt x="1" y="39"/>
                      <a:pt x="22" y="104"/>
                    </a:cubicBezTo>
                    <a:cubicBezTo>
                      <a:pt x="201" y="604"/>
                      <a:pt x="379" y="1116"/>
                      <a:pt x="558" y="1640"/>
                    </a:cubicBezTo>
                    <a:cubicBezTo>
                      <a:pt x="572" y="1687"/>
                      <a:pt x="612" y="1708"/>
                      <a:pt x="653" y="1708"/>
                    </a:cubicBezTo>
                    <a:cubicBezTo>
                      <a:pt x="715" y="1708"/>
                      <a:pt x="777" y="1659"/>
                      <a:pt x="748" y="1580"/>
                    </a:cubicBezTo>
                    <a:cubicBezTo>
                      <a:pt x="558" y="1068"/>
                      <a:pt x="379" y="568"/>
                      <a:pt x="177" y="56"/>
                    </a:cubicBezTo>
                    <a:cubicBezTo>
                      <a:pt x="167" y="18"/>
                      <a:pt x="135" y="1"/>
                      <a:pt x="102"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 name="Google Shape;232;p28"/>
              <p:cNvSpPr/>
              <p:nvPr/>
            </p:nvSpPr>
            <p:spPr>
              <a:xfrm>
                <a:off x="3958525" y="2306950"/>
                <a:ext cx="5975" cy="5100"/>
              </a:xfrm>
              <a:custGeom>
                <a:avLst/>
                <a:gdLst/>
                <a:ahLst/>
                <a:cxnLst/>
                <a:rect l="l" t="t" r="r" b="b"/>
                <a:pathLst>
                  <a:path w="239" h="204" extrusionOk="0">
                    <a:moveTo>
                      <a:pt x="119" y="1"/>
                    </a:moveTo>
                    <a:cubicBezTo>
                      <a:pt x="0" y="1"/>
                      <a:pt x="0" y="203"/>
                      <a:pt x="119" y="203"/>
                    </a:cubicBezTo>
                    <a:cubicBezTo>
                      <a:pt x="238" y="203"/>
                      <a:pt x="238" y="1"/>
                      <a:pt x="119"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 name="Google Shape;233;p28"/>
              <p:cNvSpPr/>
              <p:nvPr/>
            </p:nvSpPr>
            <p:spPr>
              <a:xfrm>
                <a:off x="4028125" y="1867250"/>
                <a:ext cx="87800" cy="113250"/>
              </a:xfrm>
              <a:custGeom>
                <a:avLst/>
                <a:gdLst/>
                <a:ahLst/>
                <a:cxnLst/>
                <a:rect l="l" t="t" r="r" b="b"/>
                <a:pathLst>
                  <a:path w="3512" h="4530" extrusionOk="0">
                    <a:moveTo>
                      <a:pt x="3255" y="1"/>
                    </a:moveTo>
                    <a:cubicBezTo>
                      <a:pt x="3202" y="1"/>
                      <a:pt x="3148" y="23"/>
                      <a:pt x="3110" y="75"/>
                    </a:cubicBezTo>
                    <a:cubicBezTo>
                      <a:pt x="2074" y="1480"/>
                      <a:pt x="979" y="2849"/>
                      <a:pt x="62" y="4302"/>
                    </a:cubicBezTo>
                    <a:cubicBezTo>
                      <a:pt x="0" y="4416"/>
                      <a:pt x="100" y="4529"/>
                      <a:pt x="200" y="4529"/>
                    </a:cubicBezTo>
                    <a:cubicBezTo>
                      <a:pt x="236" y="4529"/>
                      <a:pt x="272" y="4515"/>
                      <a:pt x="300" y="4480"/>
                    </a:cubicBezTo>
                    <a:cubicBezTo>
                      <a:pt x="1407" y="3135"/>
                      <a:pt x="2395" y="1670"/>
                      <a:pt x="3419" y="253"/>
                    </a:cubicBezTo>
                    <a:cubicBezTo>
                      <a:pt x="3512" y="127"/>
                      <a:pt x="3384" y="1"/>
                      <a:pt x="3255"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 name="Google Shape;234;p28"/>
              <p:cNvSpPr/>
              <p:nvPr/>
            </p:nvSpPr>
            <p:spPr>
              <a:xfrm>
                <a:off x="3896000" y="2230750"/>
                <a:ext cx="2125" cy="1825"/>
              </a:xfrm>
              <a:custGeom>
                <a:avLst/>
                <a:gdLst/>
                <a:ahLst/>
                <a:cxnLst/>
                <a:rect l="l" t="t" r="r" b="b"/>
                <a:pathLst>
                  <a:path w="85" h="73" extrusionOk="0">
                    <a:moveTo>
                      <a:pt x="49" y="1"/>
                    </a:moveTo>
                    <a:cubicBezTo>
                      <a:pt x="1" y="1"/>
                      <a:pt x="1" y="72"/>
                      <a:pt x="49" y="72"/>
                    </a:cubicBezTo>
                    <a:cubicBezTo>
                      <a:pt x="84" y="72"/>
                      <a:pt x="84" y="1"/>
                      <a:pt x="49"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5" name="Google Shape;235;p28"/>
              <p:cNvSpPr/>
              <p:nvPr/>
            </p:nvSpPr>
            <p:spPr>
              <a:xfrm>
                <a:off x="3423025" y="3226125"/>
                <a:ext cx="436100" cy="19075"/>
              </a:xfrm>
              <a:custGeom>
                <a:avLst/>
                <a:gdLst/>
                <a:ahLst/>
                <a:cxnLst/>
                <a:rect l="l" t="t" r="r" b="b"/>
                <a:pathLst>
                  <a:path w="17444" h="763" extrusionOk="0">
                    <a:moveTo>
                      <a:pt x="15634" y="0"/>
                    </a:moveTo>
                    <a:cubicBezTo>
                      <a:pt x="10419" y="60"/>
                      <a:pt x="5216" y="179"/>
                      <a:pt x="1" y="358"/>
                    </a:cubicBezTo>
                    <a:cubicBezTo>
                      <a:pt x="5823" y="548"/>
                      <a:pt x="11621" y="679"/>
                      <a:pt x="17444" y="762"/>
                    </a:cubicBezTo>
                    <a:cubicBezTo>
                      <a:pt x="16836" y="548"/>
                      <a:pt x="16205" y="286"/>
                      <a:pt x="1563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6" name="Google Shape;236;p28"/>
              <p:cNvSpPr/>
              <p:nvPr/>
            </p:nvSpPr>
            <p:spPr>
              <a:xfrm>
                <a:off x="4103175" y="3221950"/>
                <a:ext cx="1064150" cy="25625"/>
              </a:xfrm>
              <a:custGeom>
                <a:avLst/>
                <a:gdLst/>
                <a:ahLst/>
                <a:cxnLst/>
                <a:rect l="l" t="t" r="r" b="b"/>
                <a:pathLst>
                  <a:path w="42566" h="1025" extrusionOk="0">
                    <a:moveTo>
                      <a:pt x="10943" y="1"/>
                    </a:moveTo>
                    <a:cubicBezTo>
                      <a:pt x="8847" y="191"/>
                      <a:pt x="6728" y="370"/>
                      <a:pt x="4620" y="548"/>
                    </a:cubicBezTo>
                    <a:cubicBezTo>
                      <a:pt x="3084" y="727"/>
                      <a:pt x="1537" y="882"/>
                      <a:pt x="1" y="1001"/>
                    </a:cubicBezTo>
                    <a:cubicBezTo>
                      <a:pt x="2561" y="1013"/>
                      <a:pt x="5120" y="1013"/>
                      <a:pt x="7680" y="1025"/>
                    </a:cubicBezTo>
                    <a:cubicBezTo>
                      <a:pt x="13502" y="1013"/>
                      <a:pt x="19301" y="1001"/>
                      <a:pt x="25123" y="906"/>
                    </a:cubicBezTo>
                    <a:cubicBezTo>
                      <a:pt x="30945" y="846"/>
                      <a:pt x="36743" y="715"/>
                      <a:pt x="42566" y="513"/>
                    </a:cubicBezTo>
                    <a:cubicBezTo>
                      <a:pt x="36743" y="310"/>
                      <a:pt x="30945" y="179"/>
                      <a:pt x="25123" y="108"/>
                    </a:cubicBezTo>
                    <a:cubicBezTo>
                      <a:pt x="20396" y="48"/>
                      <a:pt x="15657" y="13"/>
                      <a:pt x="10943"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7" name="Google Shape;237;p28"/>
              <p:cNvSpPr/>
              <p:nvPr/>
            </p:nvSpPr>
            <p:spPr>
              <a:xfrm>
                <a:off x="4391300" y="3197250"/>
                <a:ext cx="786450" cy="23825"/>
              </a:xfrm>
              <a:custGeom>
                <a:avLst/>
                <a:gdLst/>
                <a:ahLst/>
                <a:cxnLst/>
                <a:rect l="l" t="t" r="r" b="b"/>
                <a:pathLst>
                  <a:path w="31458" h="953" extrusionOk="0">
                    <a:moveTo>
                      <a:pt x="8478" y="0"/>
                    </a:moveTo>
                    <a:cubicBezTo>
                      <a:pt x="5668" y="381"/>
                      <a:pt x="2835" y="691"/>
                      <a:pt x="1" y="953"/>
                    </a:cubicBezTo>
                    <a:cubicBezTo>
                      <a:pt x="2918" y="941"/>
                      <a:pt x="5811" y="929"/>
                      <a:pt x="8716" y="893"/>
                    </a:cubicBezTo>
                    <a:cubicBezTo>
                      <a:pt x="10383" y="882"/>
                      <a:pt x="13443" y="858"/>
                      <a:pt x="15098" y="822"/>
                    </a:cubicBezTo>
                    <a:cubicBezTo>
                      <a:pt x="20551" y="751"/>
                      <a:pt x="26016" y="631"/>
                      <a:pt x="31457" y="453"/>
                    </a:cubicBezTo>
                    <a:cubicBezTo>
                      <a:pt x="26016" y="262"/>
                      <a:pt x="20551" y="143"/>
                      <a:pt x="15098" y="84"/>
                    </a:cubicBezTo>
                    <a:cubicBezTo>
                      <a:pt x="13431" y="48"/>
                      <a:pt x="10371" y="24"/>
                      <a:pt x="871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8" name="Google Shape;238;p28"/>
              <p:cNvSpPr/>
              <p:nvPr/>
            </p:nvSpPr>
            <p:spPr>
              <a:xfrm>
                <a:off x="3401900" y="3199925"/>
                <a:ext cx="395025" cy="17875"/>
              </a:xfrm>
              <a:custGeom>
                <a:avLst/>
                <a:gdLst/>
                <a:ahLst/>
                <a:cxnLst/>
                <a:rect l="l" t="t" r="r" b="b"/>
                <a:pathLst>
                  <a:path w="15801" h="715" extrusionOk="0">
                    <a:moveTo>
                      <a:pt x="14288" y="1"/>
                    </a:moveTo>
                    <a:cubicBezTo>
                      <a:pt x="9526" y="84"/>
                      <a:pt x="4763" y="179"/>
                      <a:pt x="1" y="346"/>
                    </a:cubicBezTo>
                    <a:cubicBezTo>
                      <a:pt x="5263" y="524"/>
                      <a:pt x="10538" y="644"/>
                      <a:pt x="15800" y="715"/>
                    </a:cubicBezTo>
                    <a:cubicBezTo>
                      <a:pt x="15372" y="513"/>
                      <a:pt x="14967" y="298"/>
                      <a:pt x="14598" y="155"/>
                    </a:cubicBezTo>
                    <a:cubicBezTo>
                      <a:pt x="14514" y="96"/>
                      <a:pt x="14407" y="48"/>
                      <a:pt x="14288"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9" name="Google Shape;239;p28"/>
              <p:cNvSpPr/>
              <p:nvPr/>
            </p:nvSpPr>
            <p:spPr>
              <a:xfrm>
                <a:off x="3381075" y="3174325"/>
                <a:ext cx="356300" cy="16400"/>
              </a:xfrm>
              <a:custGeom>
                <a:avLst/>
                <a:gdLst/>
                <a:ahLst/>
                <a:cxnLst/>
                <a:rect l="l" t="t" r="r" b="b"/>
                <a:pathLst>
                  <a:path w="14252" h="656" extrusionOk="0">
                    <a:moveTo>
                      <a:pt x="12823" y="1"/>
                    </a:moveTo>
                    <a:cubicBezTo>
                      <a:pt x="8537" y="72"/>
                      <a:pt x="4274" y="167"/>
                      <a:pt x="0" y="310"/>
                    </a:cubicBezTo>
                    <a:cubicBezTo>
                      <a:pt x="4751" y="477"/>
                      <a:pt x="9513" y="584"/>
                      <a:pt x="14252" y="656"/>
                    </a:cubicBezTo>
                    <a:cubicBezTo>
                      <a:pt x="13776" y="453"/>
                      <a:pt x="13299" y="227"/>
                      <a:pt x="12823"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0" name="Google Shape;240;p28"/>
              <p:cNvSpPr/>
              <p:nvPr/>
            </p:nvSpPr>
            <p:spPr>
              <a:xfrm>
                <a:off x="4631825" y="3172250"/>
                <a:ext cx="556925" cy="20850"/>
              </a:xfrm>
              <a:custGeom>
                <a:avLst/>
                <a:gdLst/>
                <a:ahLst/>
                <a:cxnLst/>
                <a:rect l="l" t="t" r="r" b="b"/>
                <a:pathLst>
                  <a:path w="22277" h="834" extrusionOk="0">
                    <a:moveTo>
                      <a:pt x="5132" y="0"/>
                    </a:moveTo>
                    <a:cubicBezTo>
                      <a:pt x="4620" y="84"/>
                      <a:pt x="4084" y="191"/>
                      <a:pt x="3560" y="274"/>
                    </a:cubicBezTo>
                    <a:cubicBezTo>
                      <a:pt x="3548" y="393"/>
                      <a:pt x="3524" y="512"/>
                      <a:pt x="3513" y="619"/>
                    </a:cubicBezTo>
                    <a:cubicBezTo>
                      <a:pt x="3502" y="691"/>
                      <a:pt x="3446" y="723"/>
                      <a:pt x="3385" y="723"/>
                    </a:cubicBezTo>
                    <a:cubicBezTo>
                      <a:pt x="3304" y="723"/>
                      <a:pt x="3215" y="667"/>
                      <a:pt x="3215" y="572"/>
                    </a:cubicBezTo>
                    <a:cubicBezTo>
                      <a:pt x="3215" y="500"/>
                      <a:pt x="3227" y="417"/>
                      <a:pt x="3227" y="334"/>
                    </a:cubicBezTo>
                    <a:lnTo>
                      <a:pt x="3227" y="334"/>
                    </a:lnTo>
                    <a:cubicBezTo>
                      <a:pt x="2155" y="512"/>
                      <a:pt x="1072" y="679"/>
                      <a:pt x="0" y="834"/>
                    </a:cubicBezTo>
                    <a:lnTo>
                      <a:pt x="48" y="834"/>
                    </a:lnTo>
                    <a:cubicBezTo>
                      <a:pt x="1429" y="810"/>
                      <a:pt x="5632" y="774"/>
                      <a:pt x="7013" y="739"/>
                    </a:cubicBezTo>
                    <a:cubicBezTo>
                      <a:pt x="12097" y="667"/>
                      <a:pt x="17193" y="560"/>
                      <a:pt x="22277" y="381"/>
                    </a:cubicBezTo>
                    <a:cubicBezTo>
                      <a:pt x="17193" y="203"/>
                      <a:pt x="12097" y="96"/>
                      <a:pt x="7013" y="24"/>
                    </a:cubicBezTo>
                    <a:cubicBezTo>
                      <a:pt x="6596" y="24"/>
                      <a:pt x="5906" y="12"/>
                      <a:pt x="5132"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1" name="Google Shape;241;p28"/>
              <p:cNvSpPr/>
              <p:nvPr/>
            </p:nvSpPr>
            <p:spPr>
              <a:xfrm>
                <a:off x="3359925" y="3148725"/>
                <a:ext cx="318825" cy="14925"/>
              </a:xfrm>
              <a:custGeom>
                <a:avLst/>
                <a:gdLst/>
                <a:ahLst/>
                <a:cxnLst/>
                <a:rect l="l" t="t" r="r" b="b"/>
                <a:pathLst>
                  <a:path w="12753" h="597" extrusionOk="0">
                    <a:moveTo>
                      <a:pt x="11562" y="1"/>
                    </a:moveTo>
                    <a:cubicBezTo>
                      <a:pt x="7704" y="60"/>
                      <a:pt x="3846" y="144"/>
                      <a:pt x="1" y="286"/>
                    </a:cubicBezTo>
                    <a:cubicBezTo>
                      <a:pt x="4251" y="429"/>
                      <a:pt x="8490" y="525"/>
                      <a:pt x="12752" y="596"/>
                    </a:cubicBezTo>
                    <a:cubicBezTo>
                      <a:pt x="12348" y="406"/>
                      <a:pt x="11967" y="203"/>
                      <a:pt x="11562"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2" name="Google Shape;242;p28"/>
              <p:cNvSpPr/>
              <p:nvPr/>
            </p:nvSpPr>
            <p:spPr>
              <a:xfrm>
                <a:off x="4801475" y="3147550"/>
                <a:ext cx="398000" cy="16675"/>
              </a:xfrm>
              <a:custGeom>
                <a:avLst/>
                <a:gdLst/>
                <a:ahLst/>
                <a:cxnLst/>
                <a:rect l="l" t="t" r="r" b="b"/>
                <a:pathLst>
                  <a:path w="15920" h="667" extrusionOk="0">
                    <a:moveTo>
                      <a:pt x="3144" y="0"/>
                    </a:moveTo>
                    <a:cubicBezTo>
                      <a:pt x="2096" y="238"/>
                      <a:pt x="1048" y="464"/>
                      <a:pt x="1" y="667"/>
                    </a:cubicBezTo>
                    <a:cubicBezTo>
                      <a:pt x="775" y="667"/>
                      <a:pt x="1418" y="667"/>
                      <a:pt x="1727" y="655"/>
                    </a:cubicBezTo>
                    <a:cubicBezTo>
                      <a:pt x="6466" y="584"/>
                      <a:pt x="11181" y="476"/>
                      <a:pt x="15919" y="310"/>
                    </a:cubicBezTo>
                    <a:cubicBezTo>
                      <a:pt x="11657" y="167"/>
                      <a:pt x="7395" y="72"/>
                      <a:pt x="314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3" name="Google Shape;243;p28"/>
              <p:cNvSpPr/>
              <p:nvPr/>
            </p:nvSpPr>
            <p:spPr>
              <a:xfrm>
                <a:off x="3338500" y="3122525"/>
                <a:ext cx="286675" cy="14025"/>
              </a:xfrm>
              <a:custGeom>
                <a:avLst/>
                <a:gdLst/>
                <a:ahLst/>
                <a:cxnLst/>
                <a:rect l="l" t="t" r="r" b="b"/>
                <a:pathLst>
                  <a:path w="11467" h="561" extrusionOk="0">
                    <a:moveTo>
                      <a:pt x="10502" y="1"/>
                    </a:moveTo>
                    <a:cubicBezTo>
                      <a:pt x="7013" y="84"/>
                      <a:pt x="3513" y="156"/>
                      <a:pt x="1" y="275"/>
                    </a:cubicBezTo>
                    <a:cubicBezTo>
                      <a:pt x="3834" y="406"/>
                      <a:pt x="7656" y="477"/>
                      <a:pt x="11466" y="561"/>
                    </a:cubicBezTo>
                    <a:cubicBezTo>
                      <a:pt x="11133" y="370"/>
                      <a:pt x="10823" y="203"/>
                      <a:pt x="10502"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4" name="Google Shape;244;p28"/>
              <p:cNvSpPr/>
              <p:nvPr/>
            </p:nvSpPr>
            <p:spPr>
              <a:xfrm>
                <a:off x="4933050" y="3123125"/>
                <a:ext cx="276850" cy="13425"/>
              </a:xfrm>
              <a:custGeom>
                <a:avLst/>
                <a:gdLst/>
                <a:ahLst/>
                <a:cxnLst/>
                <a:rect l="l" t="t" r="r" b="b"/>
                <a:pathLst>
                  <a:path w="11074" h="537" extrusionOk="0">
                    <a:moveTo>
                      <a:pt x="381" y="1"/>
                    </a:moveTo>
                    <a:lnTo>
                      <a:pt x="381" y="1"/>
                    </a:lnTo>
                    <a:cubicBezTo>
                      <a:pt x="453" y="156"/>
                      <a:pt x="393" y="394"/>
                      <a:pt x="143" y="453"/>
                    </a:cubicBezTo>
                    <a:cubicBezTo>
                      <a:pt x="107" y="477"/>
                      <a:pt x="72" y="477"/>
                      <a:pt x="36" y="489"/>
                    </a:cubicBezTo>
                    <a:lnTo>
                      <a:pt x="0" y="537"/>
                    </a:lnTo>
                    <a:cubicBezTo>
                      <a:pt x="3679" y="453"/>
                      <a:pt x="7382" y="382"/>
                      <a:pt x="11073" y="263"/>
                    </a:cubicBezTo>
                    <a:cubicBezTo>
                      <a:pt x="7513" y="144"/>
                      <a:pt x="3941" y="72"/>
                      <a:pt x="381"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5" name="Google Shape;245;p28"/>
              <p:cNvSpPr/>
              <p:nvPr/>
            </p:nvSpPr>
            <p:spPr>
              <a:xfrm>
                <a:off x="3317675" y="3096650"/>
                <a:ext cx="261350" cy="12525"/>
              </a:xfrm>
              <a:custGeom>
                <a:avLst/>
                <a:gdLst/>
                <a:ahLst/>
                <a:cxnLst/>
                <a:rect l="l" t="t" r="r" b="b"/>
                <a:pathLst>
                  <a:path w="10454" h="501" extrusionOk="0">
                    <a:moveTo>
                      <a:pt x="9644" y="0"/>
                    </a:moveTo>
                    <a:cubicBezTo>
                      <a:pt x="6429" y="72"/>
                      <a:pt x="3215" y="131"/>
                      <a:pt x="0" y="250"/>
                    </a:cubicBezTo>
                    <a:cubicBezTo>
                      <a:pt x="3489" y="369"/>
                      <a:pt x="6965" y="441"/>
                      <a:pt x="10454" y="500"/>
                    </a:cubicBezTo>
                    <a:cubicBezTo>
                      <a:pt x="10180" y="345"/>
                      <a:pt x="9918" y="179"/>
                      <a:pt x="964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6" name="Google Shape;246;p28"/>
              <p:cNvSpPr/>
              <p:nvPr/>
            </p:nvSpPr>
            <p:spPr>
              <a:xfrm>
                <a:off x="4944950" y="3096350"/>
                <a:ext cx="275650" cy="13425"/>
              </a:xfrm>
              <a:custGeom>
                <a:avLst/>
                <a:gdLst/>
                <a:ahLst/>
                <a:cxnLst/>
                <a:rect l="l" t="t" r="r" b="b"/>
                <a:pathLst>
                  <a:path w="11026" h="537" extrusionOk="0">
                    <a:moveTo>
                      <a:pt x="262" y="0"/>
                    </a:moveTo>
                    <a:cubicBezTo>
                      <a:pt x="179" y="191"/>
                      <a:pt x="84" y="369"/>
                      <a:pt x="1" y="536"/>
                    </a:cubicBezTo>
                    <a:cubicBezTo>
                      <a:pt x="3691" y="453"/>
                      <a:pt x="7359" y="381"/>
                      <a:pt x="11026" y="262"/>
                    </a:cubicBezTo>
                    <a:cubicBezTo>
                      <a:pt x="7442" y="143"/>
                      <a:pt x="3846" y="72"/>
                      <a:pt x="262"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7" name="Google Shape;247;p28"/>
              <p:cNvSpPr/>
              <p:nvPr/>
            </p:nvSpPr>
            <p:spPr>
              <a:xfrm>
                <a:off x="4957450" y="3069850"/>
                <a:ext cx="273875" cy="13425"/>
              </a:xfrm>
              <a:custGeom>
                <a:avLst/>
                <a:gdLst/>
                <a:ahLst/>
                <a:cxnLst/>
                <a:rect l="l" t="t" r="r" b="b"/>
                <a:pathLst>
                  <a:path w="10955" h="537" extrusionOk="0">
                    <a:moveTo>
                      <a:pt x="215" y="1"/>
                    </a:moveTo>
                    <a:cubicBezTo>
                      <a:pt x="132" y="179"/>
                      <a:pt x="72" y="370"/>
                      <a:pt x="1" y="536"/>
                    </a:cubicBezTo>
                    <a:lnTo>
                      <a:pt x="24" y="536"/>
                    </a:lnTo>
                    <a:cubicBezTo>
                      <a:pt x="3680" y="441"/>
                      <a:pt x="7311" y="382"/>
                      <a:pt x="10954" y="263"/>
                    </a:cubicBezTo>
                    <a:cubicBezTo>
                      <a:pt x="7371" y="143"/>
                      <a:pt x="3787" y="72"/>
                      <a:pt x="215"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8" name="Google Shape;248;p28"/>
              <p:cNvSpPr/>
              <p:nvPr/>
            </p:nvSpPr>
            <p:spPr>
              <a:xfrm>
                <a:off x="3296525" y="3070450"/>
                <a:ext cx="241425" cy="11925"/>
              </a:xfrm>
              <a:custGeom>
                <a:avLst/>
                <a:gdLst/>
                <a:ahLst/>
                <a:cxnLst/>
                <a:rect l="l" t="t" r="r" b="b"/>
                <a:pathLst>
                  <a:path w="9657" h="477" extrusionOk="0">
                    <a:moveTo>
                      <a:pt x="8990" y="0"/>
                    </a:moveTo>
                    <a:cubicBezTo>
                      <a:pt x="6001" y="84"/>
                      <a:pt x="2989" y="143"/>
                      <a:pt x="1" y="239"/>
                    </a:cubicBezTo>
                    <a:cubicBezTo>
                      <a:pt x="3215" y="358"/>
                      <a:pt x="6442" y="417"/>
                      <a:pt x="9657" y="477"/>
                    </a:cubicBezTo>
                    <a:cubicBezTo>
                      <a:pt x="9442" y="310"/>
                      <a:pt x="9216" y="167"/>
                      <a:pt x="8990"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9" name="Google Shape;249;p28"/>
              <p:cNvSpPr/>
              <p:nvPr/>
            </p:nvSpPr>
            <p:spPr>
              <a:xfrm>
                <a:off x="3275400" y="3044550"/>
                <a:ext cx="226825" cy="11625"/>
              </a:xfrm>
              <a:custGeom>
                <a:avLst/>
                <a:gdLst/>
                <a:ahLst/>
                <a:cxnLst/>
                <a:rect l="l" t="t" r="r" b="b"/>
                <a:pathLst>
                  <a:path w="9073" h="465" extrusionOk="0">
                    <a:moveTo>
                      <a:pt x="8573" y="1"/>
                    </a:moveTo>
                    <a:cubicBezTo>
                      <a:pt x="5715" y="72"/>
                      <a:pt x="2858" y="120"/>
                      <a:pt x="0" y="227"/>
                    </a:cubicBezTo>
                    <a:cubicBezTo>
                      <a:pt x="3013" y="322"/>
                      <a:pt x="6061" y="382"/>
                      <a:pt x="9073" y="465"/>
                    </a:cubicBezTo>
                    <a:cubicBezTo>
                      <a:pt x="8918" y="346"/>
                      <a:pt x="8751" y="227"/>
                      <a:pt x="8597" y="84"/>
                    </a:cubicBezTo>
                    <a:cubicBezTo>
                      <a:pt x="8585" y="60"/>
                      <a:pt x="8573" y="24"/>
                      <a:pt x="8573"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0" name="Google Shape;250;p28"/>
              <p:cNvSpPr/>
              <p:nvPr/>
            </p:nvSpPr>
            <p:spPr>
              <a:xfrm>
                <a:off x="4967575" y="3043350"/>
                <a:ext cx="274450" cy="13425"/>
              </a:xfrm>
              <a:custGeom>
                <a:avLst/>
                <a:gdLst/>
                <a:ahLst/>
                <a:cxnLst/>
                <a:rect l="l" t="t" r="r" b="b"/>
                <a:pathLst>
                  <a:path w="10978" h="537" extrusionOk="0">
                    <a:moveTo>
                      <a:pt x="167" y="1"/>
                    </a:moveTo>
                    <a:cubicBezTo>
                      <a:pt x="108" y="180"/>
                      <a:pt x="48" y="358"/>
                      <a:pt x="0" y="537"/>
                    </a:cubicBezTo>
                    <a:lnTo>
                      <a:pt x="1143" y="525"/>
                    </a:lnTo>
                    <a:cubicBezTo>
                      <a:pt x="4418" y="430"/>
                      <a:pt x="7692" y="394"/>
                      <a:pt x="10978" y="263"/>
                    </a:cubicBezTo>
                    <a:cubicBezTo>
                      <a:pt x="7704" y="156"/>
                      <a:pt x="4430" y="108"/>
                      <a:pt x="1143" y="13"/>
                    </a:cubicBezTo>
                    <a:lnTo>
                      <a:pt x="167"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1" name="Google Shape;251;p28"/>
              <p:cNvSpPr/>
              <p:nvPr/>
            </p:nvSpPr>
            <p:spPr>
              <a:xfrm>
                <a:off x="3519175" y="3043650"/>
                <a:ext cx="625" cy="475"/>
              </a:xfrm>
              <a:custGeom>
                <a:avLst/>
                <a:gdLst/>
                <a:ahLst/>
                <a:cxnLst/>
                <a:rect l="l" t="t" r="r" b="b"/>
                <a:pathLst>
                  <a:path w="25" h="19" extrusionOk="0">
                    <a:moveTo>
                      <a:pt x="1" y="1"/>
                    </a:moveTo>
                    <a:cubicBezTo>
                      <a:pt x="7" y="13"/>
                      <a:pt x="13" y="19"/>
                      <a:pt x="17" y="19"/>
                    </a:cubicBezTo>
                    <a:cubicBezTo>
                      <a:pt x="21" y="19"/>
                      <a:pt x="24" y="13"/>
                      <a:pt x="2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grpSp>
        <p:nvGrpSpPr>
          <p:cNvPr id="3" name="!!2">
            <a:extLst>
              <a:ext uri="{FF2B5EF4-FFF2-40B4-BE49-F238E27FC236}">
                <a16:creationId xmlns:a16="http://schemas.microsoft.com/office/drawing/2014/main" id="{1098DB5C-46AF-40AB-B065-7600FB3E1A7A}"/>
              </a:ext>
            </a:extLst>
          </p:cNvPr>
          <p:cNvGrpSpPr/>
          <p:nvPr/>
        </p:nvGrpSpPr>
        <p:grpSpPr>
          <a:xfrm>
            <a:off x="-4624900" y="1757547"/>
            <a:ext cx="4315471" cy="4091820"/>
            <a:chOff x="-1460131" y="309283"/>
            <a:chExt cx="3236603" cy="3068865"/>
          </a:xfrm>
        </p:grpSpPr>
        <p:grpSp>
          <p:nvGrpSpPr>
            <p:cNvPr id="124" name="Google Shape;124;p28"/>
            <p:cNvGrpSpPr/>
            <p:nvPr/>
          </p:nvGrpSpPr>
          <p:grpSpPr>
            <a:xfrm rot="-1985458">
              <a:off x="-1460131" y="385483"/>
              <a:ext cx="3236603" cy="2992665"/>
              <a:chOff x="2483025" y="1774950"/>
              <a:chExt cx="1815750" cy="1678900"/>
            </a:xfrm>
          </p:grpSpPr>
          <p:sp>
            <p:nvSpPr>
              <p:cNvPr id="125" name="Google Shape;125;p28"/>
              <p:cNvSpPr/>
              <p:nvPr/>
            </p:nvSpPr>
            <p:spPr>
              <a:xfrm>
                <a:off x="2546425" y="1800350"/>
                <a:ext cx="1653525" cy="1653500"/>
              </a:xfrm>
              <a:custGeom>
                <a:avLst/>
                <a:gdLst/>
                <a:ahLst/>
                <a:cxnLst/>
                <a:rect l="l" t="t" r="r" b="b"/>
                <a:pathLst>
                  <a:path w="66141" h="66140" extrusionOk="0">
                    <a:moveTo>
                      <a:pt x="33077" y="1144"/>
                    </a:moveTo>
                    <a:cubicBezTo>
                      <a:pt x="50674" y="1144"/>
                      <a:pt x="64997" y="15467"/>
                      <a:pt x="64997" y="33064"/>
                    </a:cubicBezTo>
                    <a:cubicBezTo>
                      <a:pt x="64997" y="50673"/>
                      <a:pt x="50674" y="64997"/>
                      <a:pt x="33077" y="64997"/>
                    </a:cubicBezTo>
                    <a:cubicBezTo>
                      <a:pt x="15467" y="64997"/>
                      <a:pt x="1144" y="50673"/>
                      <a:pt x="1144" y="33064"/>
                    </a:cubicBezTo>
                    <a:cubicBezTo>
                      <a:pt x="1144" y="15467"/>
                      <a:pt x="15467" y="1144"/>
                      <a:pt x="33077" y="1144"/>
                    </a:cubicBezTo>
                    <a:close/>
                    <a:moveTo>
                      <a:pt x="33077" y="1"/>
                    </a:moveTo>
                    <a:cubicBezTo>
                      <a:pt x="14836" y="1"/>
                      <a:pt x="1" y="14836"/>
                      <a:pt x="1" y="33064"/>
                    </a:cubicBezTo>
                    <a:cubicBezTo>
                      <a:pt x="1" y="51304"/>
                      <a:pt x="14836" y="66140"/>
                      <a:pt x="33077" y="66140"/>
                    </a:cubicBezTo>
                    <a:cubicBezTo>
                      <a:pt x="51317" y="66140"/>
                      <a:pt x="66140" y="51304"/>
                      <a:pt x="66140" y="33064"/>
                    </a:cubicBezTo>
                    <a:cubicBezTo>
                      <a:pt x="66140" y="14836"/>
                      <a:pt x="51305" y="1"/>
                      <a:pt x="330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26" name="Google Shape;126;p28"/>
              <p:cNvSpPr/>
              <p:nvPr/>
            </p:nvSpPr>
            <p:spPr>
              <a:xfrm>
                <a:off x="3422725" y="3171350"/>
                <a:ext cx="425675" cy="206900"/>
              </a:xfrm>
              <a:custGeom>
                <a:avLst/>
                <a:gdLst/>
                <a:ahLst/>
                <a:cxnLst/>
                <a:rect l="l" t="t" r="r" b="b"/>
                <a:pathLst>
                  <a:path w="17027" h="8276" extrusionOk="0">
                    <a:moveTo>
                      <a:pt x="17027" y="1"/>
                    </a:moveTo>
                    <a:cubicBezTo>
                      <a:pt x="17027" y="1"/>
                      <a:pt x="16848" y="215"/>
                      <a:pt x="16503" y="584"/>
                    </a:cubicBezTo>
                    <a:cubicBezTo>
                      <a:pt x="16193" y="953"/>
                      <a:pt x="15705" y="1477"/>
                      <a:pt x="15050" y="2060"/>
                    </a:cubicBezTo>
                    <a:cubicBezTo>
                      <a:pt x="13753" y="3251"/>
                      <a:pt x="11741" y="4620"/>
                      <a:pt x="9312" y="5668"/>
                    </a:cubicBezTo>
                    <a:cubicBezTo>
                      <a:pt x="6895" y="6740"/>
                      <a:pt x="4525" y="7359"/>
                      <a:pt x="2811" y="7728"/>
                    </a:cubicBezTo>
                    <a:cubicBezTo>
                      <a:pt x="1954" y="7918"/>
                      <a:pt x="1251" y="8049"/>
                      <a:pt x="763" y="8144"/>
                    </a:cubicBezTo>
                    <a:cubicBezTo>
                      <a:pt x="263" y="8228"/>
                      <a:pt x="1" y="8275"/>
                      <a:pt x="1" y="8275"/>
                    </a:cubicBezTo>
                    <a:cubicBezTo>
                      <a:pt x="1" y="8275"/>
                      <a:pt x="287" y="8264"/>
                      <a:pt x="775" y="8252"/>
                    </a:cubicBezTo>
                    <a:cubicBezTo>
                      <a:pt x="1275" y="8216"/>
                      <a:pt x="1989" y="8168"/>
                      <a:pt x="2870" y="8061"/>
                    </a:cubicBezTo>
                    <a:cubicBezTo>
                      <a:pt x="4633" y="7859"/>
                      <a:pt x="7085" y="7406"/>
                      <a:pt x="9597" y="6311"/>
                    </a:cubicBezTo>
                    <a:cubicBezTo>
                      <a:pt x="12133" y="5216"/>
                      <a:pt x="14110" y="3632"/>
                      <a:pt x="15301" y="2310"/>
                    </a:cubicBezTo>
                    <a:cubicBezTo>
                      <a:pt x="15908" y="1656"/>
                      <a:pt x="16336" y="1072"/>
                      <a:pt x="16610" y="655"/>
                    </a:cubicBezTo>
                    <a:cubicBezTo>
                      <a:pt x="16896" y="239"/>
                      <a:pt x="17027" y="1"/>
                      <a:pt x="1702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 name="Google Shape;127;p28"/>
              <p:cNvSpPr/>
              <p:nvPr/>
            </p:nvSpPr>
            <p:spPr>
              <a:xfrm>
                <a:off x="3488525" y="3212725"/>
                <a:ext cx="233375" cy="116700"/>
              </a:xfrm>
              <a:custGeom>
                <a:avLst/>
                <a:gdLst/>
                <a:ahLst/>
                <a:cxnLst/>
                <a:rect l="l" t="t" r="r" b="b"/>
                <a:pathLst>
                  <a:path w="9335" h="4668" extrusionOk="0">
                    <a:moveTo>
                      <a:pt x="9335" y="1"/>
                    </a:moveTo>
                    <a:cubicBezTo>
                      <a:pt x="9335" y="1"/>
                      <a:pt x="9216" y="84"/>
                      <a:pt x="9001" y="251"/>
                    </a:cubicBezTo>
                    <a:cubicBezTo>
                      <a:pt x="8799" y="417"/>
                      <a:pt x="8466" y="655"/>
                      <a:pt x="8085" y="917"/>
                    </a:cubicBezTo>
                    <a:cubicBezTo>
                      <a:pt x="7287" y="1477"/>
                      <a:pt x="6180" y="2168"/>
                      <a:pt x="4894" y="2810"/>
                    </a:cubicBezTo>
                    <a:cubicBezTo>
                      <a:pt x="3620" y="3453"/>
                      <a:pt x="2393" y="3930"/>
                      <a:pt x="1489" y="4227"/>
                    </a:cubicBezTo>
                    <a:cubicBezTo>
                      <a:pt x="1036" y="4370"/>
                      <a:pt x="667" y="4477"/>
                      <a:pt x="405" y="4549"/>
                    </a:cubicBezTo>
                    <a:cubicBezTo>
                      <a:pt x="143" y="4632"/>
                      <a:pt x="0" y="4668"/>
                      <a:pt x="0" y="4668"/>
                    </a:cubicBezTo>
                    <a:lnTo>
                      <a:pt x="417" y="4668"/>
                    </a:lnTo>
                    <a:cubicBezTo>
                      <a:pt x="691" y="4656"/>
                      <a:pt x="1072" y="4632"/>
                      <a:pt x="1560" y="4573"/>
                    </a:cubicBezTo>
                    <a:cubicBezTo>
                      <a:pt x="2524" y="4430"/>
                      <a:pt x="3858" y="4108"/>
                      <a:pt x="5203" y="3441"/>
                    </a:cubicBezTo>
                    <a:cubicBezTo>
                      <a:pt x="6561" y="2751"/>
                      <a:pt x="7620" y="1894"/>
                      <a:pt x="8299" y="1191"/>
                    </a:cubicBezTo>
                    <a:cubicBezTo>
                      <a:pt x="8644" y="834"/>
                      <a:pt x="8918" y="536"/>
                      <a:pt x="9073" y="322"/>
                    </a:cubicBezTo>
                    <a:cubicBezTo>
                      <a:pt x="9239" y="120"/>
                      <a:pt x="9335" y="1"/>
                      <a:pt x="933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 name="Google Shape;128;p28"/>
              <p:cNvSpPr/>
              <p:nvPr/>
            </p:nvSpPr>
            <p:spPr>
              <a:xfrm>
                <a:off x="3550725" y="3216000"/>
                <a:ext cx="75050" cy="50925"/>
              </a:xfrm>
              <a:custGeom>
                <a:avLst/>
                <a:gdLst/>
                <a:ahLst/>
                <a:cxnLst/>
                <a:rect l="l" t="t" r="r" b="b"/>
                <a:pathLst>
                  <a:path w="3002" h="2037" extrusionOk="0">
                    <a:moveTo>
                      <a:pt x="3001" y="1"/>
                    </a:moveTo>
                    <a:cubicBezTo>
                      <a:pt x="3001" y="1"/>
                      <a:pt x="2132" y="167"/>
                      <a:pt x="1310" y="727"/>
                    </a:cubicBezTo>
                    <a:cubicBezTo>
                      <a:pt x="477" y="1298"/>
                      <a:pt x="1" y="2037"/>
                      <a:pt x="1" y="2037"/>
                    </a:cubicBezTo>
                    <a:cubicBezTo>
                      <a:pt x="1" y="2037"/>
                      <a:pt x="858" y="1870"/>
                      <a:pt x="1691" y="1310"/>
                    </a:cubicBezTo>
                    <a:cubicBezTo>
                      <a:pt x="2525" y="739"/>
                      <a:pt x="3001" y="1"/>
                      <a:pt x="300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 name="Google Shape;129;p28"/>
              <p:cNvSpPr/>
              <p:nvPr/>
            </p:nvSpPr>
            <p:spPr>
              <a:xfrm>
                <a:off x="3539125" y="3190600"/>
                <a:ext cx="61925" cy="30250"/>
              </a:xfrm>
              <a:custGeom>
                <a:avLst/>
                <a:gdLst/>
                <a:ahLst/>
                <a:cxnLst/>
                <a:rect l="l" t="t" r="r" b="b"/>
                <a:pathLst>
                  <a:path w="2477" h="1210" extrusionOk="0">
                    <a:moveTo>
                      <a:pt x="2350" y="1"/>
                    </a:moveTo>
                    <a:cubicBezTo>
                      <a:pt x="2117" y="1"/>
                      <a:pt x="1597" y="34"/>
                      <a:pt x="1084" y="290"/>
                    </a:cubicBezTo>
                    <a:cubicBezTo>
                      <a:pt x="405" y="636"/>
                      <a:pt x="0" y="1207"/>
                      <a:pt x="0" y="1207"/>
                    </a:cubicBezTo>
                    <a:cubicBezTo>
                      <a:pt x="0" y="1207"/>
                      <a:pt x="37" y="1210"/>
                      <a:pt x="102" y="1210"/>
                    </a:cubicBezTo>
                    <a:cubicBezTo>
                      <a:pt x="320" y="1210"/>
                      <a:pt x="858" y="1181"/>
                      <a:pt x="1381" y="933"/>
                    </a:cubicBezTo>
                    <a:cubicBezTo>
                      <a:pt x="2072" y="588"/>
                      <a:pt x="2477" y="5"/>
                      <a:pt x="2477" y="5"/>
                    </a:cubicBezTo>
                    <a:cubicBezTo>
                      <a:pt x="2477" y="5"/>
                      <a:pt x="2431" y="1"/>
                      <a:pt x="235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 name="Google Shape;130;p28"/>
              <p:cNvSpPr/>
              <p:nvPr/>
            </p:nvSpPr>
            <p:spPr>
              <a:xfrm>
                <a:off x="2764025" y="1887850"/>
                <a:ext cx="393825" cy="307225"/>
              </a:xfrm>
              <a:custGeom>
                <a:avLst/>
                <a:gdLst/>
                <a:ahLst/>
                <a:cxnLst/>
                <a:rect l="l" t="t" r="r" b="b"/>
                <a:pathLst>
                  <a:path w="15753" h="12289" extrusionOk="0">
                    <a:moveTo>
                      <a:pt x="15752" y="1"/>
                    </a:moveTo>
                    <a:lnTo>
                      <a:pt x="15752" y="1"/>
                    </a:lnTo>
                    <a:cubicBezTo>
                      <a:pt x="15752" y="1"/>
                      <a:pt x="15467" y="72"/>
                      <a:pt x="14967" y="191"/>
                    </a:cubicBezTo>
                    <a:cubicBezTo>
                      <a:pt x="14705" y="251"/>
                      <a:pt x="14395" y="334"/>
                      <a:pt x="14050" y="453"/>
                    </a:cubicBezTo>
                    <a:cubicBezTo>
                      <a:pt x="13693" y="572"/>
                      <a:pt x="13300" y="692"/>
                      <a:pt x="12859" y="870"/>
                    </a:cubicBezTo>
                    <a:cubicBezTo>
                      <a:pt x="12431" y="1037"/>
                      <a:pt x="11954" y="1215"/>
                      <a:pt x="11466" y="1454"/>
                    </a:cubicBezTo>
                    <a:cubicBezTo>
                      <a:pt x="10978" y="1668"/>
                      <a:pt x="10454" y="1942"/>
                      <a:pt x="9906" y="2227"/>
                    </a:cubicBezTo>
                    <a:cubicBezTo>
                      <a:pt x="8811" y="2823"/>
                      <a:pt x="7668" y="3549"/>
                      <a:pt x="6537" y="4430"/>
                    </a:cubicBezTo>
                    <a:cubicBezTo>
                      <a:pt x="5418" y="5311"/>
                      <a:pt x="4430" y="6252"/>
                      <a:pt x="3596" y="7157"/>
                    </a:cubicBezTo>
                    <a:cubicBezTo>
                      <a:pt x="3191" y="7621"/>
                      <a:pt x="2787" y="8061"/>
                      <a:pt x="2465" y="8490"/>
                    </a:cubicBezTo>
                    <a:cubicBezTo>
                      <a:pt x="2120" y="8907"/>
                      <a:pt x="1822" y="9324"/>
                      <a:pt x="1548" y="9716"/>
                    </a:cubicBezTo>
                    <a:cubicBezTo>
                      <a:pt x="1286" y="10097"/>
                      <a:pt x="1060" y="10455"/>
                      <a:pt x="870" y="10776"/>
                    </a:cubicBezTo>
                    <a:cubicBezTo>
                      <a:pt x="679" y="11086"/>
                      <a:pt x="512" y="11371"/>
                      <a:pt x="393" y="11586"/>
                    </a:cubicBezTo>
                    <a:cubicBezTo>
                      <a:pt x="143" y="12038"/>
                      <a:pt x="0" y="12288"/>
                      <a:pt x="0" y="12288"/>
                    </a:cubicBezTo>
                    <a:cubicBezTo>
                      <a:pt x="0" y="12288"/>
                      <a:pt x="167" y="12062"/>
                      <a:pt x="477" y="11645"/>
                    </a:cubicBezTo>
                    <a:cubicBezTo>
                      <a:pt x="631" y="11443"/>
                      <a:pt x="810" y="11193"/>
                      <a:pt x="1048" y="10907"/>
                    </a:cubicBezTo>
                    <a:cubicBezTo>
                      <a:pt x="1286" y="10621"/>
                      <a:pt x="1524" y="10276"/>
                      <a:pt x="1834" y="9943"/>
                    </a:cubicBezTo>
                    <a:cubicBezTo>
                      <a:pt x="2132" y="9585"/>
                      <a:pt x="2465" y="9193"/>
                      <a:pt x="2834" y="8812"/>
                    </a:cubicBezTo>
                    <a:cubicBezTo>
                      <a:pt x="3191" y="8407"/>
                      <a:pt x="3608" y="8002"/>
                      <a:pt x="4025" y="7573"/>
                    </a:cubicBezTo>
                    <a:cubicBezTo>
                      <a:pt x="4882" y="6728"/>
                      <a:pt x="5882" y="5847"/>
                      <a:pt x="6966" y="4978"/>
                    </a:cubicBezTo>
                    <a:cubicBezTo>
                      <a:pt x="8073" y="4132"/>
                      <a:pt x="9168" y="3394"/>
                      <a:pt x="10204" y="2751"/>
                    </a:cubicBezTo>
                    <a:cubicBezTo>
                      <a:pt x="10716" y="2442"/>
                      <a:pt x="11216" y="2144"/>
                      <a:pt x="11692" y="1882"/>
                    </a:cubicBezTo>
                    <a:cubicBezTo>
                      <a:pt x="12145" y="1632"/>
                      <a:pt x="12597" y="1406"/>
                      <a:pt x="13014" y="1204"/>
                    </a:cubicBezTo>
                    <a:cubicBezTo>
                      <a:pt x="13431" y="989"/>
                      <a:pt x="13812" y="834"/>
                      <a:pt x="14145" y="680"/>
                    </a:cubicBezTo>
                    <a:cubicBezTo>
                      <a:pt x="14467" y="513"/>
                      <a:pt x="14764" y="394"/>
                      <a:pt x="15002" y="311"/>
                    </a:cubicBezTo>
                    <a:cubicBezTo>
                      <a:pt x="15478" y="96"/>
                      <a:pt x="15752" y="1"/>
                      <a:pt x="1575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 name="Google Shape;131;p28"/>
              <p:cNvSpPr/>
              <p:nvPr/>
            </p:nvSpPr>
            <p:spPr>
              <a:xfrm>
                <a:off x="2832175" y="1989650"/>
                <a:ext cx="202450" cy="180125"/>
              </a:xfrm>
              <a:custGeom>
                <a:avLst/>
                <a:gdLst/>
                <a:ahLst/>
                <a:cxnLst/>
                <a:rect l="l" t="t" r="r" b="b"/>
                <a:pathLst>
                  <a:path w="8098" h="7205" extrusionOk="0">
                    <a:moveTo>
                      <a:pt x="8097" y="1"/>
                    </a:moveTo>
                    <a:cubicBezTo>
                      <a:pt x="8097" y="1"/>
                      <a:pt x="7966" y="60"/>
                      <a:pt x="7716" y="179"/>
                    </a:cubicBezTo>
                    <a:cubicBezTo>
                      <a:pt x="7454" y="299"/>
                      <a:pt x="7085" y="477"/>
                      <a:pt x="6657" y="715"/>
                    </a:cubicBezTo>
                    <a:cubicBezTo>
                      <a:pt x="5776" y="1192"/>
                      <a:pt x="4621" y="1942"/>
                      <a:pt x="3466" y="2954"/>
                    </a:cubicBezTo>
                    <a:cubicBezTo>
                      <a:pt x="2335" y="3966"/>
                      <a:pt x="1465" y="5037"/>
                      <a:pt x="882" y="5847"/>
                    </a:cubicBezTo>
                    <a:cubicBezTo>
                      <a:pt x="584" y="6252"/>
                      <a:pt x="370" y="6597"/>
                      <a:pt x="227" y="6835"/>
                    </a:cubicBezTo>
                    <a:cubicBezTo>
                      <a:pt x="72" y="7073"/>
                      <a:pt x="1" y="7204"/>
                      <a:pt x="1" y="7204"/>
                    </a:cubicBezTo>
                    <a:lnTo>
                      <a:pt x="1132" y="6073"/>
                    </a:lnTo>
                    <a:cubicBezTo>
                      <a:pt x="1835" y="5394"/>
                      <a:pt x="2811" y="4454"/>
                      <a:pt x="3930" y="3466"/>
                    </a:cubicBezTo>
                    <a:cubicBezTo>
                      <a:pt x="5049" y="2489"/>
                      <a:pt x="6073" y="1608"/>
                      <a:pt x="6847" y="1001"/>
                    </a:cubicBezTo>
                    <a:cubicBezTo>
                      <a:pt x="7621" y="394"/>
                      <a:pt x="8097" y="1"/>
                      <a:pt x="809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 name="Google Shape;132;p28"/>
              <p:cNvSpPr/>
              <p:nvPr/>
            </p:nvSpPr>
            <p:spPr>
              <a:xfrm>
                <a:off x="2904825" y="2081625"/>
                <a:ext cx="61325" cy="47950"/>
              </a:xfrm>
              <a:custGeom>
                <a:avLst/>
                <a:gdLst/>
                <a:ahLst/>
                <a:cxnLst/>
                <a:rect l="l" t="t" r="r" b="b"/>
                <a:pathLst>
                  <a:path w="2453" h="1918" extrusionOk="0">
                    <a:moveTo>
                      <a:pt x="2453" y="1"/>
                    </a:moveTo>
                    <a:cubicBezTo>
                      <a:pt x="2453" y="1"/>
                      <a:pt x="1691" y="144"/>
                      <a:pt x="1012" y="680"/>
                    </a:cubicBezTo>
                    <a:cubicBezTo>
                      <a:pt x="322" y="1215"/>
                      <a:pt x="0" y="1918"/>
                      <a:pt x="0" y="1918"/>
                    </a:cubicBezTo>
                    <a:cubicBezTo>
                      <a:pt x="0" y="1918"/>
                      <a:pt x="762" y="1775"/>
                      <a:pt x="1441" y="1239"/>
                    </a:cubicBezTo>
                    <a:cubicBezTo>
                      <a:pt x="2131" y="703"/>
                      <a:pt x="2453" y="1"/>
                      <a:pt x="245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 name="Google Shape;133;p28"/>
              <p:cNvSpPr/>
              <p:nvPr/>
            </p:nvSpPr>
            <p:spPr>
              <a:xfrm>
                <a:off x="4110925" y="2429900"/>
                <a:ext cx="29200" cy="310775"/>
              </a:xfrm>
              <a:custGeom>
                <a:avLst/>
                <a:gdLst/>
                <a:ahLst/>
                <a:cxnLst/>
                <a:rect l="l" t="t" r="r" b="b"/>
                <a:pathLst>
                  <a:path w="1168" h="12431" extrusionOk="0">
                    <a:moveTo>
                      <a:pt x="0" y="0"/>
                    </a:moveTo>
                    <a:cubicBezTo>
                      <a:pt x="0" y="0"/>
                      <a:pt x="24" y="179"/>
                      <a:pt x="48" y="488"/>
                    </a:cubicBezTo>
                    <a:cubicBezTo>
                      <a:pt x="95" y="798"/>
                      <a:pt x="143" y="1262"/>
                      <a:pt x="179" y="1834"/>
                    </a:cubicBezTo>
                    <a:cubicBezTo>
                      <a:pt x="286" y="2941"/>
                      <a:pt x="393" y="4489"/>
                      <a:pt x="417" y="6203"/>
                    </a:cubicBezTo>
                    <a:cubicBezTo>
                      <a:pt x="453" y="7918"/>
                      <a:pt x="405" y="9466"/>
                      <a:pt x="346" y="10597"/>
                    </a:cubicBezTo>
                    <a:cubicBezTo>
                      <a:pt x="322" y="11156"/>
                      <a:pt x="286" y="11621"/>
                      <a:pt x="262" y="11930"/>
                    </a:cubicBezTo>
                    <a:cubicBezTo>
                      <a:pt x="238" y="12252"/>
                      <a:pt x="226" y="12430"/>
                      <a:pt x="226" y="12430"/>
                    </a:cubicBezTo>
                    <a:cubicBezTo>
                      <a:pt x="226" y="12430"/>
                      <a:pt x="274" y="12252"/>
                      <a:pt x="393" y="11942"/>
                    </a:cubicBezTo>
                    <a:cubicBezTo>
                      <a:pt x="476" y="11644"/>
                      <a:pt x="596" y="11204"/>
                      <a:pt x="715" y="10632"/>
                    </a:cubicBezTo>
                    <a:cubicBezTo>
                      <a:pt x="953" y="9525"/>
                      <a:pt x="1167" y="7942"/>
                      <a:pt x="1131" y="6191"/>
                    </a:cubicBezTo>
                    <a:cubicBezTo>
                      <a:pt x="1096" y="4453"/>
                      <a:pt x="822" y="2870"/>
                      <a:pt x="536" y="1774"/>
                    </a:cubicBezTo>
                    <a:cubicBezTo>
                      <a:pt x="405" y="1215"/>
                      <a:pt x="274" y="774"/>
                      <a:pt x="167" y="476"/>
                    </a:cubicBezTo>
                    <a:cubicBezTo>
                      <a:pt x="60" y="167"/>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 name="Google Shape;134;p28"/>
              <p:cNvSpPr/>
              <p:nvPr/>
            </p:nvSpPr>
            <p:spPr>
              <a:xfrm>
                <a:off x="4076400" y="2491200"/>
                <a:ext cx="20250" cy="146775"/>
              </a:xfrm>
              <a:custGeom>
                <a:avLst/>
                <a:gdLst/>
                <a:ahLst/>
                <a:cxnLst/>
                <a:rect l="l" t="t" r="r" b="b"/>
                <a:pathLst>
                  <a:path w="810" h="5871" extrusionOk="0">
                    <a:moveTo>
                      <a:pt x="107" y="1"/>
                    </a:moveTo>
                    <a:cubicBezTo>
                      <a:pt x="107" y="1"/>
                      <a:pt x="72" y="346"/>
                      <a:pt x="48" y="882"/>
                    </a:cubicBezTo>
                    <a:cubicBezTo>
                      <a:pt x="36" y="1418"/>
                      <a:pt x="0" y="2144"/>
                      <a:pt x="48" y="2942"/>
                    </a:cubicBezTo>
                    <a:cubicBezTo>
                      <a:pt x="72" y="3739"/>
                      <a:pt x="167" y="4466"/>
                      <a:pt x="238" y="5002"/>
                    </a:cubicBezTo>
                    <a:cubicBezTo>
                      <a:pt x="298" y="5537"/>
                      <a:pt x="369" y="5871"/>
                      <a:pt x="369" y="5871"/>
                    </a:cubicBezTo>
                    <a:cubicBezTo>
                      <a:pt x="369" y="5871"/>
                      <a:pt x="488" y="5549"/>
                      <a:pt x="607" y="5013"/>
                    </a:cubicBezTo>
                    <a:cubicBezTo>
                      <a:pt x="714" y="4478"/>
                      <a:pt x="810" y="3739"/>
                      <a:pt x="762" y="2918"/>
                    </a:cubicBezTo>
                    <a:cubicBezTo>
                      <a:pt x="714" y="2084"/>
                      <a:pt x="548" y="1358"/>
                      <a:pt x="405" y="834"/>
                    </a:cubicBezTo>
                    <a:cubicBezTo>
                      <a:pt x="238" y="310"/>
                      <a:pt x="107" y="1"/>
                      <a:pt x="10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 name="Google Shape;135;p28"/>
              <p:cNvSpPr/>
              <p:nvPr/>
            </p:nvSpPr>
            <p:spPr>
              <a:xfrm>
                <a:off x="4038875" y="2531700"/>
                <a:ext cx="19975" cy="78900"/>
              </a:xfrm>
              <a:custGeom>
                <a:avLst/>
                <a:gdLst/>
                <a:ahLst/>
                <a:cxnLst/>
                <a:rect l="l" t="t" r="r" b="b"/>
                <a:pathLst>
                  <a:path w="799" h="3156" extrusionOk="0">
                    <a:moveTo>
                      <a:pt x="144" y="0"/>
                    </a:moveTo>
                    <a:cubicBezTo>
                      <a:pt x="144" y="0"/>
                      <a:pt x="84" y="203"/>
                      <a:pt x="60" y="500"/>
                    </a:cubicBezTo>
                    <a:cubicBezTo>
                      <a:pt x="13" y="798"/>
                      <a:pt x="1" y="1179"/>
                      <a:pt x="49" y="1607"/>
                    </a:cubicBezTo>
                    <a:cubicBezTo>
                      <a:pt x="108" y="2048"/>
                      <a:pt x="203" y="2417"/>
                      <a:pt x="310" y="2703"/>
                    </a:cubicBezTo>
                    <a:cubicBezTo>
                      <a:pt x="418" y="2977"/>
                      <a:pt x="501" y="3155"/>
                      <a:pt x="501" y="3155"/>
                    </a:cubicBezTo>
                    <a:cubicBezTo>
                      <a:pt x="501" y="3155"/>
                      <a:pt x="596" y="2977"/>
                      <a:pt x="668" y="2679"/>
                    </a:cubicBezTo>
                    <a:cubicBezTo>
                      <a:pt x="739" y="2393"/>
                      <a:pt x="799" y="1977"/>
                      <a:pt x="763" y="1536"/>
                    </a:cubicBezTo>
                    <a:cubicBezTo>
                      <a:pt x="715" y="1084"/>
                      <a:pt x="549" y="703"/>
                      <a:pt x="418" y="429"/>
                    </a:cubicBezTo>
                    <a:cubicBezTo>
                      <a:pt x="263" y="155"/>
                      <a:pt x="144" y="0"/>
                      <a:pt x="14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 name="Google Shape;136;p28"/>
              <p:cNvSpPr/>
              <p:nvPr/>
            </p:nvSpPr>
            <p:spPr>
              <a:xfrm>
                <a:off x="2709850" y="2941850"/>
                <a:ext cx="126525" cy="184275"/>
              </a:xfrm>
              <a:custGeom>
                <a:avLst/>
                <a:gdLst/>
                <a:ahLst/>
                <a:cxnLst/>
                <a:rect l="l" t="t" r="r" b="b"/>
                <a:pathLst>
                  <a:path w="5061" h="7371" extrusionOk="0">
                    <a:moveTo>
                      <a:pt x="1" y="1"/>
                    </a:moveTo>
                    <a:cubicBezTo>
                      <a:pt x="1" y="1"/>
                      <a:pt x="12" y="132"/>
                      <a:pt x="60" y="358"/>
                    </a:cubicBezTo>
                    <a:cubicBezTo>
                      <a:pt x="108" y="584"/>
                      <a:pt x="179" y="906"/>
                      <a:pt x="298" y="1311"/>
                    </a:cubicBezTo>
                    <a:cubicBezTo>
                      <a:pt x="536" y="2108"/>
                      <a:pt x="965" y="3204"/>
                      <a:pt x="1691" y="4251"/>
                    </a:cubicBezTo>
                    <a:cubicBezTo>
                      <a:pt x="2417" y="5311"/>
                      <a:pt x="3287" y="6121"/>
                      <a:pt x="3941" y="6621"/>
                    </a:cubicBezTo>
                    <a:cubicBezTo>
                      <a:pt x="4263" y="6871"/>
                      <a:pt x="4549" y="7073"/>
                      <a:pt x="4751" y="7192"/>
                    </a:cubicBezTo>
                    <a:lnTo>
                      <a:pt x="5061" y="7371"/>
                    </a:lnTo>
                    <a:cubicBezTo>
                      <a:pt x="5061" y="7371"/>
                      <a:pt x="4989" y="7276"/>
                      <a:pt x="4823" y="7097"/>
                    </a:cubicBezTo>
                    <a:cubicBezTo>
                      <a:pt x="4656" y="6930"/>
                      <a:pt x="4453" y="6680"/>
                      <a:pt x="4180" y="6371"/>
                    </a:cubicBezTo>
                    <a:cubicBezTo>
                      <a:pt x="3644" y="5740"/>
                      <a:pt x="2977" y="4871"/>
                      <a:pt x="2275" y="3859"/>
                    </a:cubicBezTo>
                    <a:cubicBezTo>
                      <a:pt x="1596" y="2847"/>
                      <a:pt x="1013" y="1894"/>
                      <a:pt x="620" y="1180"/>
                    </a:cubicBezTo>
                    <a:cubicBezTo>
                      <a:pt x="417" y="822"/>
                      <a:pt x="262" y="525"/>
                      <a:pt x="167" y="310"/>
                    </a:cubicBezTo>
                    <a:cubicBezTo>
                      <a:pt x="60" y="120"/>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 name="Google Shape;137;p28"/>
              <p:cNvSpPr/>
              <p:nvPr/>
            </p:nvSpPr>
            <p:spPr>
              <a:xfrm>
                <a:off x="2758975" y="2976675"/>
                <a:ext cx="50900" cy="73850"/>
              </a:xfrm>
              <a:custGeom>
                <a:avLst/>
                <a:gdLst/>
                <a:ahLst/>
                <a:cxnLst/>
                <a:rect l="l" t="t" r="r" b="b"/>
                <a:pathLst>
                  <a:path w="2036" h="2954" extrusionOk="0">
                    <a:moveTo>
                      <a:pt x="12" y="1"/>
                    </a:moveTo>
                    <a:cubicBezTo>
                      <a:pt x="12" y="1"/>
                      <a:pt x="0" y="227"/>
                      <a:pt x="60" y="572"/>
                    </a:cubicBezTo>
                    <a:cubicBezTo>
                      <a:pt x="119" y="906"/>
                      <a:pt x="262" y="1370"/>
                      <a:pt x="560" y="1799"/>
                    </a:cubicBezTo>
                    <a:cubicBezTo>
                      <a:pt x="857" y="2239"/>
                      <a:pt x="1238" y="2537"/>
                      <a:pt x="1536" y="2716"/>
                    </a:cubicBezTo>
                    <a:cubicBezTo>
                      <a:pt x="1834" y="2894"/>
                      <a:pt x="2036" y="2954"/>
                      <a:pt x="2036" y="2954"/>
                    </a:cubicBezTo>
                    <a:cubicBezTo>
                      <a:pt x="2036" y="2954"/>
                      <a:pt x="1929" y="2739"/>
                      <a:pt x="1786" y="2466"/>
                    </a:cubicBezTo>
                    <a:cubicBezTo>
                      <a:pt x="1619" y="2180"/>
                      <a:pt x="1417" y="1787"/>
                      <a:pt x="1143" y="1406"/>
                    </a:cubicBezTo>
                    <a:cubicBezTo>
                      <a:pt x="881" y="1013"/>
                      <a:pt x="595" y="680"/>
                      <a:pt x="381" y="418"/>
                    </a:cubicBezTo>
                    <a:cubicBezTo>
                      <a:pt x="167" y="168"/>
                      <a:pt x="12" y="1"/>
                      <a:pt x="1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 name="Google Shape;138;p28"/>
              <p:cNvSpPr/>
              <p:nvPr/>
            </p:nvSpPr>
            <p:spPr>
              <a:xfrm>
                <a:off x="3598350" y="2251900"/>
                <a:ext cx="106000" cy="102425"/>
              </a:xfrm>
              <a:custGeom>
                <a:avLst/>
                <a:gdLst/>
                <a:ahLst/>
                <a:cxnLst/>
                <a:rect l="l" t="t" r="r" b="b"/>
                <a:pathLst>
                  <a:path w="4240" h="4097" extrusionOk="0">
                    <a:moveTo>
                      <a:pt x="4239" y="0"/>
                    </a:moveTo>
                    <a:lnTo>
                      <a:pt x="4239" y="0"/>
                    </a:lnTo>
                    <a:cubicBezTo>
                      <a:pt x="4239" y="0"/>
                      <a:pt x="3953" y="203"/>
                      <a:pt x="3513" y="512"/>
                    </a:cubicBezTo>
                    <a:cubicBezTo>
                      <a:pt x="3287" y="679"/>
                      <a:pt x="3025" y="869"/>
                      <a:pt x="2727" y="1072"/>
                    </a:cubicBezTo>
                    <a:cubicBezTo>
                      <a:pt x="2572" y="1179"/>
                      <a:pt x="2430" y="1298"/>
                      <a:pt x="2263" y="1429"/>
                    </a:cubicBezTo>
                    <a:cubicBezTo>
                      <a:pt x="2096" y="1572"/>
                      <a:pt x="1965" y="1751"/>
                      <a:pt x="1858" y="1941"/>
                    </a:cubicBezTo>
                    <a:cubicBezTo>
                      <a:pt x="1751" y="2132"/>
                      <a:pt x="1679" y="2310"/>
                      <a:pt x="1560" y="2441"/>
                    </a:cubicBezTo>
                    <a:cubicBezTo>
                      <a:pt x="1453" y="2584"/>
                      <a:pt x="1310" y="2667"/>
                      <a:pt x="1144" y="2727"/>
                    </a:cubicBezTo>
                    <a:cubicBezTo>
                      <a:pt x="977" y="2798"/>
                      <a:pt x="798" y="2846"/>
                      <a:pt x="667" y="2977"/>
                    </a:cubicBezTo>
                    <a:cubicBezTo>
                      <a:pt x="513" y="3120"/>
                      <a:pt x="489" y="3298"/>
                      <a:pt x="477" y="3429"/>
                    </a:cubicBezTo>
                    <a:cubicBezTo>
                      <a:pt x="441" y="3679"/>
                      <a:pt x="310" y="3858"/>
                      <a:pt x="191" y="3965"/>
                    </a:cubicBezTo>
                    <a:cubicBezTo>
                      <a:pt x="84" y="4072"/>
                      <a:pt x="1" y="4096"/>
                      <a:pt x="1" y="4096"/>
                    </a:cubicBezTo>
                    <a:cubicBezTo>
                      <a:pt x="1" y="4096"/>
                      <a:pt x="84" y="4084"/>
                      <a:pt x="215" y="4013"/>
                    </a:cubicBezTo>
                    <a:cubicBezTo>
                      <a:pt x="358" y="3917"/>
                      <a:pt x="536" y="3739"/>
                      <a:pt x="596" y="3453"/>
                    </a:cubicBezTo>
                    <a:cubicBezTo>
                      <a:pt x="620" y="3310"/>
                      <a:pt x="667" y="3191"/>
                      <a:pt x="775" y="3096"/>
                    </a:cubicBezTo>
                    <a:cubicBezTo>
                      <a:pt x="882" y="3013"/>
                      <a:pt x="1037" y="2965"/>
                      <a:pt x="1215" y="2905"/>
                    </a:cubicBezTo>
                    <a:cubicBezTo>
                      <a:pt x="1382" y="2846"/>
                      <a:pt x="1608" y="2739"/>
                      <a:pt x="1739" y="2584"/>
                    </a:cubicBezTo>
                    <a:cubicBezTo>
                      <a:pt x="1894" y="2417"/>
                      <a:pt x="1977" y="2227"/>
                      <a:pt x="2084" y="2048"/>
                    </a:cubicBezTo>
                    <a:cubicBezTo>
                      <a:pt x="2263" y="1691"/>
                      <a:pt x="2572" y="1465"/>
                      <a:pt x="2858" y="1227"/>
                    </a:cubicBezTo>
                    <a:cubicBezTo>
                      <a:pt x="3120" y="989"/>
                      <a:pt x="3382" y="774"/>
                      <a:pt x="3584" y="596"/>
                    </a:cubicBezTo>
                    <a:cubicBezTo>
                      <a:pt x="3989" y="239"/>
                      <a:pt x="4239" y="0"/>
                      <a:pt x="423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 name="Google Shape;139;p28"/>
              <p:cNvSpPr/>
              <p:nvPr/>
            </p:nvSpPr>
            <p:spPr>
              <a:xfrm>
                <a:off x="3577525" y="2353400"/>
                <a:ext cx="13125" cy="11025"/>
              </a:xfrm>
              <a:custGeom>
                <a:avLst/>
                <a:gdLst/>
                <a:ahLst/>
                <a:cxnLst/>
                <a:rect l="l" t="t" r="r" b="b"/>
                <a:pathLst>
                  <a:path w="525" h="441" extrusionOk="0">
                    <a:moveTo>
                      <a:pt x="405" y="0"/>
                    </a:moveTo>
                    <a:cubicBezTo>
                      <a:pt x="322" y="0"/>
                      <a:pt x="226" y="36"/>
                      <a:pt x="143" y="96"/>
                    </a:cubicBezTo>
                    <a:cubicBezTo>
                      <a:pt x="72" y="167"/>
                      <a:pt x="24" y="250"/>
                      <a:pt x="12" y="322"/>
                    </a:cubicBezTo>
                    <a:cubicBezTo>
                      <a:pt x="0" y="393"/>
                      <a:pt x="0" y="441"/>
                      <a:pt x="0" y="441"/>
                    </a:cubicBezTo>
                    <a:cubicBezTo>
                      <a:pt x="0" y="441"/>
                      <a:pt x="48" y="429"/>
                      <a:pt x="119" y="393"/>
                    </a:cubicBezTo>
                    <a:cubicBezTo>
                      <a:pt x="179" y="369"/>
                      <a:pt x="250" y="322"/>
                      <a:pt x="310" y="274"/>
                    </a:cubicBezTo>
                    <a:cubicBezTo>
                      <a:pt x="369" y="227"/>
                      <a:pt x="417" y="167"/>
                      <a:pt x="465" y="107"/>
                    </a:cubicBezTo>
                    <a:lnTo>
                      <a:pt x="524" y="24"/>
                    </a:lnTo>
                    <a:cubicBezTo>
                      <a:pt x="524" y="24"/>
                      <a:pt x="476" y="0"/>
                      <a:pt x="4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 name="Google Shape;140;p28"/>
              <p:cNvSpPr/>
              <p:nvPr/>
            </p:nvSpPr>
            <p:spPr>
              <a:xfrm>
                <a:off x="3592700" y="2398650"/>
                <a:ext cx="19375" cy="25900"/>
              </a:xfrm>
              <a:custGeom>
                <a:avLst/>
                <a:gdLst/>
                <a:ahLst/>
                <a:cxnLst/>
                <a:rect l="l" t="t" r="r" b="b"/>
                <a:pathLst>
                  <a:path w="775" h="1036" extrusionOk="0">
                    <a:moveTo>
                      <a:pt x="0" y="0"/>
                    </a:moveTo>
                    <a:cubicBezTo>
                      <a:pt x="0" y="0"/>
                      <a:pt x="12" y="83"/>
                      <a:pt x="96" y="191"/>
                    </a:cubicBezTo>
                    <a:cubicBezTo>
                      <a:pt x="167" y="310"/>
                      <a:pt x="298" y="429"/>
                      <a:pt x="417" y="536"/>
                    </a:cubicBezTo>
                    <a:cubicBezTo>
                      <a:pt x="524" y="643"/>
                      <a:pt x="608" y="762"/>
                      <a:pt x="631" y="857"/>
                    </a:cubicBezTo>
                    <a:cubicBezTo>
                      <a:pt x="654" y="958"/>
                      <a:pt x="613" y="1027"/>
                      <a:pt x="608" y="1035"/>
                    </a:cubicBezTo>
                    <a:lnTo>
                      <a:pt x="608" y="1035"/>
                    </a:lnTo>
                    <a:cubicBezTo>
                      <a:pt x="620" y="1031"/>
                      <a:pt x="706" y="1004"/>
                      <a:pt x="727" y="857"/>
                    </a:cubicBezTo>
                    <a:cubicBezTo>
                      <a:pt x="774" y="726"/>
                      <a:pt x="727" y="500"/>
                      <a:pt x="572" y="357"/>
                    </a:cubicBezTo>
                    <a:cubicBezTo>
                      <a:pt x="417" y="226"/>
                      <a:pt x="274" y="167"/>
                      <a:pt x="167" y="107"/>
                    </a:cubicBezTo>
                    <a:cubicBezTo>
                      <a:pt x="60" y="48"/>
                      <a:pt x="0" y="0"/>
                      <a:pt x="0" y="0"/>
                    </a:cubicBezTo>
                    <a:close/>
                    <a:moveTo>
                      <a:pt x="608" y="1035"/>
                    </a:moveTo>
                    <a:lnTo>
                      <a:pt x="608" y="1035"/>
                    </a:lnTo>
                    <a:cubicBezTo>
                      <a:pt x="607" y="1036"/>
                      <a:pt x="606" y="1036"/>
                      <a:pt x="608" y="1036"/>
                    </a:cubicBezTo>
                    <a:cubicBezTo>
                      <a:pt x="608" y="1036"/>
                      <a:pt x="608" y="1036"/>
                      <a:pt x="608" y="1035"/>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 name="Google Shape;141;p28"/>
              <p:cNvSpPr/>
              <p:nvPr/>
            </p:nvSpPr>
            <p:spPr>
              <a:xfrm>
                <a:off x="3617100" y="2548050"/>
                <a:ext cx="181000" cy="62325"/>
              </a:xfrm>
              <a:custGeom>
                <a:avLst/>
                <a:gdLst/>
                <a:ahLst/>
                <a:cxnLst/>
                <a:rect l="l" t="t" r="r" b="b"/>
                <a:pathLst>
                  <a:path w="7240" h="2493" extrusionOk="0">
                    <a:moveTo>
                      <a:pt x="1" y="1"/>
                    </a:moveTo>
                    <a:cubicBezTo>
                      <a:pt x="1" y="1"/>
                      <a:pt x="334" y="335"/>
                      <a:pt x="834" y="846"/>
                    </a:cubicBezTo>
                    <a:cubicBezTo>
                      <a:pt x="1108" y="1108"/>
                      <a:pt x="1418" y="1406"/>
                      <a:pt x="1763" y="1739"/>
                    </a:cubicBezTo>
                    <a:cubicBezTo>
                      <a:pt x="1846" y="1823"/>
                      <a:pt x="1953" y="1918"/>
                      <a:pt x="2096" y="1977"/>
                    </a:cubicBezTo>
                    <a:cubicBezTo>
                      <a:pt x="2239" y="2037"/>
                      <a:pt x="2370" y="2037"/>
                      <a:pt x="2477" y="2073"/>
                    </a:cubicBezTo>
                    <a:cubicBezTo>
                      <a:pt x="2703" y="2132"/>
                      <a:pt x="2906" y="2299"/>
                      <a:pt x="3192" y="2418"/>
                    </a:cubicBezTo>
                    <a:cubicBezTo>
                      <a:pt x="3301" y="2468"/>
                      <a:pt x="3435" y="2492"/>
                      <a:pt x="3573" y="2492"/>
                    </a:cubicBezTo>
                    <a:cubicBezTo>
                      <a:pt x="3600" y="2492"/>
                      <a:pt x="3628" y="2491"/>
                      <a:pt x="3656" y="2489"/>
                    </a:cubicBezTo>
                    <a:cubicBezTo>
                      <a:pt x="3823" y="2477"/>
                      <a:pt x="3942" y="2406"/>
                      <a:pt x="4061" y="2358"/>
                    </a:cubicBezTo>
                    <a:cubicBezTo>
                      <a:pt x="4287" y="2263"/>
                      <a:pt x="4525" y="2239"/>
                      <a:pt x="4775" y="2227"/>
                    </a:cubicBezTo>
                    <a:cubicBezTo>
                      <a:pt x="4868" y="2223"/>
                      <a:pt x="4959" y="2221"/>
                      <a:pt x="5049" y="2221"/>
                    </a:cubicBezTo>
                    <a:cubicBezTo>
                      <a:pt x="5417" y="2221"/>
                      <a:pt x="5752" y="2254"/>
                      <a:pt x="6049" y="2263"/>
                    </a:cubicBezTo>
                    <a:cubicBezTo>
                      <a:pt x="6799" y="2299"/>
                      <a:pt x="7240" y="2311"/>
                      <a:pt x="7240" y="2311"/>
                    </a:cubicBezTo>
                    <a:cubicBezTo>
                      <a:pt x="7240" y="2311"/>
                      <a:pt x="6799" y="2251"/>
                      <a:pt x="6037" y="2156"/>
                    </a:cubicBezTo>
                    <a:cubicBezTo>
                      <a:pt x="5656" y="2120"/>
                      <a:pt x="5228" y="2037"/>
                      <a:pt x="4739" y="2037"/>
                    </a:cubicBezTo>
                    <a:cubicBezTo>
                      <a:pt x="4501" y="2037"/>
                      <a:pt x="4227" y="2073"/>
                      <a:pt x="3966" y="2156"/>
                    </a:cubicBezTo>
                    <a:cubicBezTo>
                      <a:pt x="3835" y="2204"/>
                      <a:pt x="3716" y="2263"/>
                      <a:pt x="3608" y="2275"/>
                    </a:cubicBezTo>
                    <a:cubicBezTo>
                      <a:pt x="3585" y="2280"/>
                      <a:pt x="3561" y="2283"/>
                      <a:pt x="3536" y="2283"/>
                    </a:cubicBezTo>
                    <a:cubicBezTo>
                      <a:pt x="3449" y="2283"/>
                      <a:pt x="3356" y="2253"/>
                      <a:pt x="3263" y="2216"/>
                    </a:cubicBezTo>
                    <a:cubicBezTo>
                      <a:pt x="3025" y="2132"/>
                      <a:pt x="2799" y="1954"/>
                      <a:pt x="2525" y="1882"/>
                    </a:cubicBezTo>
                    <a:cubicBezTo>
                      <a:pt x="2370" y="1835"/>
                      <a:pt x="2239" y="1846"/>
                      <a:pt x="2144" y="1799"/>
                    </a:cubicBezTo>
                    <a:cubicBezTo>
                      <a:pt x="2061" y="1763"/>
                      <a:pt x="1965" y="1680"/>
                      <a:pt x="1882" y="1608"/>
                    </a:cubicBezTo>
                    <a:cubicBezTo>
                      <a:pt x="1525" y="1287"/>
                      <a:pt x="1191" y="1001"/>
                      <a:pt x="918" y="763"/>
                    </a:cubicBezTo>
                    <a:cubicBezTo>
                      <a:pt x="346" y="299"/>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 name="Google Shape;142;p28"/>
              <p:cNvSpPr/>
              <p:nvPr/>
            </p:nvSpPr>
            <p:spPr>
              <a:xfrm>
                <a:off x="3842425" y="2585875"/>
                <a:ext cx="60150" cy="15200"/>
              </a:xfrm>
              <a:custGeom>
                <a:avLst/>
                <a:gdLst/>
                <a:ahLst/>
                <a:cxnLst/>
                <a:rect l="l" t="t" r="r" b="b"/>
                <a:pathLst>
                  <a:path w="2406" h="608" extrusionOk="0">
                    <a:moveTo>
                      <a:pt x="1251" y="0"/>
                    </a:moveTo>
                    <a:cubicBezTo>
                      <a:pt x="858" y="0"/>
                      <a:pt x="560" y="179"/>
                      <a:pt x="358" y="238"/>
                    </a:cubicBezTo>
                    <a:cubicBezTo>
                      <a:pt x="144" y="310"/>
                      <a:pt x="1" y="310"/>
                      <a:pt x="1" y="310"/>
                    </a:cubicBezTo>
                    <a:cubicBezTo>
                      <a:pt x="1" y="310"/>
                      <a:pt x="92" y="340"/>
                      <a:pt x="251" y="340"/>
                    </a:cubicBezTo>
                    <a:cubicBezTo>
                      <a:pt x="290" y="340"/>
                      <a:pt x="334" y="338"/>
                      <a:pt x="382" y="333"/>
                    </a:cubicBezTo>
                    <a:cubicBezTo>
                      <a:pt x="620" y="322"/>
                      <a:pt x="901" y="214"/>
                      <a:pt x="1216" y="214"/>
                    </a:cubicBezTo>
                    <a:cubicBezTo>
                      <a:pt x="1231" y="214"/>
                      <a:pt x="1247" y="214"/>
                      <a:pt x="1263" y="214"/>
                    </a:cubicBezTo>
                    <a:cubicBezTo>
                      <a:pt x="1596" y="238"/>
                      <a:pt x="1870" y="322"/>
                      <a:pt x="2084" y="417"/>
                    </a:cubicBezTo>
                    <a:cubicBezTo>
                      <a:pt x="2287" y="512"/>
                      <a:pt x="2406" y="607"/>
                      <a:pt x="2406" y="607"/>
                    </a:cubicBezTo>
                    <a:cubicBezTo>
                      <a:pt x="2406" y="607"/>
                      <a:pt x="2334" y="488"/>
                      <a:pt x="2144" y="322"/>
                    </a:cubicBezTo>
                    <a:cubicBezTo>
                      <a:pt x="1953" y="155"/>
                      <a:pt x="1632" y="0"/>
                      <a:pt x="125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 name="Google Shape;143;p28"/>
              <p:cNvSpPr/>
              <p:nvPr/>
            </p:nvSpPr>
            <p:spPr>
              <a:xfrm>
                <a:off x="3942750" y="2738550"/>
                <a:ext cx="32175" cy="103625"/>
              </a:xfrm>
              <a:custGeom>
                <a:avLst/>
                <a:gdLst/>
                <a:ahLst/>
                <a:cxnLst/>
                <a:rect l="l" t="t" r="r" b="b"/>
                <a:pathLst>
                  <a:path w="1287" h="4145" extrusionOk="0">
                    <a:moveTo>
                      <a:pt x="107" y="1"/>
                    </a:moveTo>
                    <a:lnTo>
                      <a:pt x="107" y="1"/>
                    </a:lnTo>
                    <a:cubicBezTo>
                      <a:pt x="107" y="1"/>
                      <a:pt x="60" y="49"/>
                      <a:pt x="36" y="168"/>
                    </a:cubicBezTo>
                    <a:cubicBezTo>
                      <a:pt x="0" y="287"/>
                      <a:pt x="36" y="477"/>
                      <a:pt x="167" y="656"/>
                    </a:cubicBezTo>
                    <a:cubicBezTo>
                      <a:pt x="286" y="846"/>
                      <a:pt x="512" y="989"/>
                      <a:pt x="703" y="1168"/>
                    </a:cubicBezTo>
                    <a:cubicBezTo>
                      <a:pt x="881" y="1346"/>
                      <a:pt x="1000" y="1596"/>
                      <a:pt x="1012" y="1894"/>
                    </a:cubicBezTo>
                    <a:cubicBezTo>
                      <a:pt x="1048" y="2489"/>
                      <a:pt x="881" y="3061"/>
                      <a:pt x="834" y="3466"/>
                    </a:cubicBezTo>
                    <a:cubicBezTo>
                      <a:pt x="774" y="3882"/>
                      <a:pt x="750" y="4144"/>
                      <a:pt x="750" y="4144"/>
                    </a:cubicBezTo>
                    <a:cubicBezTo>
                      <a:pt x="750" y="4144"/>
                      <a:pt x="834" y="3906"/>
                      <a:pt x="953" y="3501"/>
                    </a:cubicBezTo>
                    <a:cubicBezTo>
                      <a:pt x="1012" y="3311"/>
                      <a:pt x="1072" y="3073"/>
                      <a:pt x="1155" y="2799"/>
                    </a:cubicBezTo>
                    <a:cubicBezTo>
                      <a:pt x="1227" y="2513"/>
                      <a:pt x="1286" y="2216"/>
                      <a:pt x="1250" y="1882"/>
                    </a:cubicBezTo>
                    <a:cubicBezTo>
                      <a:pt x="1238" y="1549"/>
                      <a:pt x="1072" y="1203"/>
                      <a:pt x="834" y="1025"/>
                    </a:cubicBezTo>
                    <a:cubicBezTo>
                      <a:pt x="619" y="834"/>
                      <a:pt x="393" y="751"/>
                      <a:pt x="262" y="596"/>
                    </a:cubicBezTo>
                    <a:cubicBezTo>
                      <a:pt x="119" y="453"/>
                      <a:pt x="60" y="287"/>
                      <a:pt x="60" y="180"/>
                    </a:cubicBezTo>
                    <a:cubicBezTo>
                      <a:pt x="60" y="61"/>
                      <a:pt x="107" y="1"/>
                      <a:pt x="10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 name="Google Shape;144;p28"/>
              <p:cNvSpPr/>
              <p:nvPr/>
            </p:nvSpPr>
            <p:spPr>
              <a:xfrm>
                <a:off x="3953150" y="2856125"/>
                <a:ext cx="24450" cy="94400"/>
              </a:xfrm>
              <a:custGeom>
                <a:avLst/>
                <a:gdLst/>
                <a:ahLst/>
                <a:cxnLst/>
                <a:rect l="l" t="t" r="r" b="b"/>
                <a:pathLst>
                  <a:path w="978" h="3776" extrusionOk="0">
                    <a:moveTo>
                      <a:pt x="299" y="1"/>
                    </a:moveTo>
                    <a:cubicBezTo>
                      <a:pt x="299" y="1"/>
                      <a:pt x="298" y="1"/>
                      <a:pt x="296" y="2"/>
                    </a:cubicBezTo>
                    <a:lnTo>
                      <a:pt x="296" y="2"/>
                    </a:lnTo>
                    <a:cubicBezTo>
                      <a:pt x="301" y="1"/>
                      <a:pt x="302" y="1"/>
                      <a:pt x="299" y="1"/>
                    </a:cubicBezTo>
                    <a:close/>
                    <a:moveTo>
                      <a:pt x="296" y="2"/>
                    </a:moveTo>
                    <a:cubicBezTo>
                      <a:pt x="283" y="6"/>
                      <a:pt x="239" y="22"/>
                      <a:pt x="168" y="84"/>
                    </a:cubicBezTo>
                    <a:cubicBezTo>
                      <a:pt x="72" y="156"/>
                      <a:pt x="1" y="299"/>
                      <a:pt x="1" y="501"/>
                    </a:cubicBezTo>
                    <a:cubicBezTo>
                      <a:pt x="1" y="894"/>
                      <a:pt x="180" y="1370"/>
                      <a:pt x="394" y="1882"/>
                    </a:cubicBezTo>
                    <a:cubicBezTo>
                      <a:pt x="596" y="2382"/>
                      <a:pt x="799" y="2847"/>
                      <a:pt x="870" y="3192"/>
                    </a:cubicBezTo>
                    <a:cubicBezTo>
                      <a:pt x="894" y="3370"/>
                      <a:pt x="906" y="3501"/>
                      <a:pt x="930" y="3609"/>
                    </a:cubicBezTo>
                    <a:cubicBezTo>
                      <a:pt x="942" y="3716"/>
                      <a:pt x="942" y="3775"/>
                      <a:pt x="942" y="3775"/>
                    </a:cubicBezTo>
                    <a:lnTo>
                      <a:pt x="942" y="3597"/>
                    </a:lnTo>
                    <a:cubicBezTo>
                      <a:pt x="953" y="3489"/>
                      <a:pt x="977" y="3335"/>
                      <a:pt x="953" y="3156"/>
                    </a:cubicBezTo>
                    <a:cubicBezTo>
                      <a:pt x="942" y="2799"/>
                      <a:pt x="811" y="2299"/>
                      <a:pt x="584" y="1787"/>
                    </a:cubicBezTo>
                    <a:cubicBezTo>
                      <a:pt x="394" y="1287"/>
                      <a:pt x="156" y="822"/>
                      <a:pt x="108" y="501"/>
                    </a:cubicBezTo>
                    <a:cubicBezTo>
                      <a:pt x="96" y="334"/>
                      <a:pt x="120" y="180"/>
                      <a:pt x="180" y="108"/>
                    </a:cubicBezTo>
                    <a:cubicBezTo>
                      <a:pt x="232" y="45"/>
                      <a:pt x="285" y="9"/>
                      <a:pt x="296" y="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 name="Google Shape;145;p28"/>
              <p:cNvSpPr/>
              <p:nvPr/>
            </p:nvSpPr>
            <p:spPr>
              <a:xfrm>
                <a:off x="3961800" y="2979375"/>
                <a:ext cx="15800" cy="52400"/>
              </a:xfrm>
              <a:custGeom>
                <a:avLst/>
                <a:gdLst/>
                <a:ahLst/>
                <a:cxnLst/>
                <a:rect l="l" t="t" r="r" b="b"/>
                <a:pathLst>
                  <a:path w="632" h="2096" extrusionOk="0">
                    <a:moveTo>
                      <a:pt x="631" y="0"/>
                    </a:moveTo>
                    <a:cubicBezTo>
                      <a:pt x="631" y="0"/>
                      <a:pt x="357" y="429"/>
                      <a:pt x="179" y="1024"/>
                    </a:cubicBezTo>
                    <a:cubicBezTo>
                      <a:pt x="95" y="1310"/>
                      <a:pt x="0" y="1607"/>
                      <a:pt x="60" y="1834"/>
                    </a:cubicBezTo>
                    <a:cubicBezTo>
                      <a:pt x="72" y="1941"/>
                      <a:pt x="155" y="2024"/>
                      <a:pt x="191" y="2060"/>
                    </a:cubicBezTo>
                    <a:cubicBezTo>
                      <a:pt x="250" y="2096"/>
                      <a:pt x="286" y="2096"/>
                      <a:pt x="286" y="2096"/>
                    </a:cubicBezTo>
                    <a:lnTo>
                      <a:pt x="226" y="2036"/>
                    </a:lnTo>
                    <a:cubicBezTo>
                      <a:pt x="191" y="2000"/>
                      <a:pt x="179" y="1917"/>
                      <a:pt x="179" y="1834"/>
                    </a:cubicBezTo>
                    <a:cubicBezTo>
                      <a:pt x="179" y="1643"/>
                      <a:pt x="310" y="1405"/>
                      <a:pt x="405" y="1107"/>
                    </a:cubicBezTo>
                    <a:cubicBezTo>
                      <a:pt x="584" y="524"/>
                      <a:pt x="631" y="0"/>
                      <a:pt x="63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 name="Google Shape;146;p28"/>
              <p:cNvSpPr/>
              <p:nvPr/>
            </p:nvSpPr>
            <p:spPr>
              <a:xfrm>
                <a:off x="3812375" y="2229200"/>
                <a:ext cx="46750" cy="9325"/>
              </a:xfrm>
              <a:custGeom>
                <a:avLst/>
                <a:gdLst/>
                <a:ahLst/>
                <a:cxnLst/>
                <a:rect l="l" t="t" r="r" b="b"/>
                <a:pathLst>
                  <a:path w="1870" h="373" extrusionOk="0">
                    <a:moveTo>
                      <a:pt x="826" y="0"/>
                    </a:moveTo>
                    <a:cubicBezTo>
                      <a:pt x="601" y="0"/>
                      <a:pt x="411" y="25"/>
                      <a:pt x="262" y="75"/>
                    </a:cubicBezTo>
                    <a:cubicBezTo>
                      <a:pt x="96" y="122"/>
                      <a:pt x="0" y="182"/>
                      <a:pt x="0" y="182"/>
                    </a:cubicBezTo>
                    <a:cubicBezTo>
                      <a:pt x="0" y="182"/>
                      <a:pt x="429" y="182"/>
                      <a:pt x="929" y="242"/>
                    </a:cubicBezTo>
                    <a:cubicBezTo>
                      <a:pt x="1441" y="301"/>
                      <a:pt x="1870" y="373"/>
                      <a:pt x="1870" y="373"/>
                    </a:cubicBezTo>
                    <a:cubicBezTo>
                      <a:pt x="1870" y="373"/>
                      <a:pt x="1786" y="301"/>
                      <a:pt x="1631" y="218"/>
                    </a:cubicBezTo>
                    <a:cubicBezTo>
                      <a:pt x="1465" y="122"/>
                      <a:pt x="1250" y="39"/>
                      <a:pt x="965" y="3"/>
                    </a:cubicBezTo>
                    <a:cubicBezTo>
                      <a:pt x="917" y="1"/>
                      <a:pt x="871" y="0"/>
                      <a:pt x="82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 name="Google Shape;147;p28"/>
              <p:cNvSpPr/>
              <p:nvPr/>
            </p:nvSpPr>
            <p:spPr>
              <a:xfrm>
                <a:off x="3881125" y="2265300"/>
                <a:ext cx="18175" cy="7450"/>
              </a:xfrm>
              <a:custGeom>
                <a:avLst/>
                <a:gdLst/>
                <a:ahLst/>
                <a:cxnLst/>
                <a:rect l="l" t="t" r="r" b="b"/>
                <a:pathLst>
                  <a:path w="727" h="298" extrusionOk="0">
                    <a:moveTo>
                      <a:pt x="188" y="1"/>
                    </a:moveTo>
                    <a:cubicBezTo>
                      <a:pt x="80" y="1"/>
                      <a:pt x="1" y="24"/>
                      <a:pt x="1" y="24"/>
                    </a:cubicBezTo>
                    <a:cubicBezTo>
                      <a:pt x="1" y="24"/>
                      <a:pt x="120" y="179"/>
                      <a:pt x="322" y="262"/>
                    </a:cubicBezTo>
                    <a:cubicBezTo>
                      <a:pt x="398" y="289"/>
                      <a:pt x="474" y="297"/>
                      <a:pt x="539" y="297"/>
                    </a:cubicBezTo>
                    <a:cubicBezTo>
                      <a:pt x="648" y="297"/>
                      <a:pt x="727" y="274"/>
                      <a:pt x="727" y="274"/>
                    </a:cubicBezTo>
                    <a:cubicBezTo>
                      <a:pt x="727" y="274"/>
                      <a:pt x="608" y="107"/>
                      <a:pt x="405" y="36"/>
                    </a:cubicBezTo>
                    <a:cubicBezTo>
                      <a:pt x="330" y="9"/>
                      <a:pt x="254" y="1"/>
                      <a:pt x="18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 name="Google Shape;148;p28"/>
              <p:cNvSpPr/>
              <p:nvPr/>
            </p:nvSpPr>
            <p:spPr>
              <a:xfrm>
                <a:off x="2925650" y="2532000"/>
                <a:ext cx="24425" cy="7450"/>
              </a:xfrm>
              <a:custGeom>
                <a:avLst/>
                <a:gdLst/>
                <a:ahLst/>
                <a:cxnLst/>
                <a:rect l="l" t="t" r="r" b="b"/>
                <a:pathLst>
                  <a:path w="977" h="298" extrusionOk="0">
                    <a:moveTo>
                      <a:pt x="238" y="1"/>
                    </a:moveTo>
                    <a:cubicBezTo>
                      <a:pt x="98" y="1"/>
                      <a:pt x="1" y="24"/>
                      <a:pt x="1" y="24"/>
                    </a:cubicBezTo>
                    <a:cubicBezTo>
                      <a:pt x="1" y="24"/>
                      <a:pt x="191" y="191"/>
                      <a:pt x="465" y="262"/>
                    </a:cubicBezTo>
                    <a:cubicBezTo>
                      <a:pt x="563" y="289"/>
                      <a:pt x="660" y="297"/>
                      <a:pt x="742" y="297"/>
                    </a:cubicBezTo>
                    <a:cubicBezTo>
                      <a:pt x="879" y="297"/>
                      <a:pt x="977" y="274"/>
                      <a:pt x="977" y="274"/>
                    </a:cubicBezTo>
                    <a:cubicBezTo>
                      <a:pt x="977" y="274"/>
                      <a:pt x="786" y="107"/>
                      <a:pt x="524" y="36"/>
                    </a:cubicBezTo>
                    <a:cubicBezTo>
                      <a:pt x="422" y="9"/>
                      <a:pt x="322" y="1"/>
                      <a:pt x="23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 name="Google Shape;149;p28"/>
              <p:cNvSpPr/>
              <p:nvPr/>
            </p:nvSpPr>
            <p:spPr>
              <a:xfrm>
                <a:off x="2970600" y="2549150"/>
                <a:ext cx="138125" cy="62050"/>
              </a:xfrm>
              <a:custGeom>
                <a:avLst/>
                <a:gdLst/>
                <a:ahLst/>
                <a:cxnLst/>
                <a:rect l="l" t="t" r="r" b="b"/>
                <a:pathLst>
                  <a:path w="5525" h="2482" extrusionOk="0">
                    <a:moveTo>
                      <a:pt x="1078" y="1"/>
                    </a:moveTo>
                    <a:cubicBezTo>
                      <a:pt x="1018" y="1"/>
                      <a:pt x="961" y="2"/>
                      <a:pt x="905" y="5"/>
                    </a:cubicBezTo>
                    <a:cubicBezTo>
                      <a:pt x="631" y="17"/>
                      <a:pt x="405" y="52"/>
                      <a:pt x="239" y="64"/>
                    </a:cubicBezTo>
                    <a:cubicBezTo>
                      <a:pt x="96" y="76"/>
                      <a:pt x="0" y="88"/>
                      <a:pt x="0" y="88"/>
                    </a:cubicBezTo>
                    <a:lnTo>
                      <a:pt x="239" y="88"/>
                    </a:lnTo>
                    <a:cubicBezTo>
                      <a:pt x="405" y="88"/>
                      <a:pt x="631" y="88"/>
                      <a:pt x="905" y="112"/>
                    </a:cubicBezTo>
                    <a:cubicBezTo>
                      <a:pt x="1191" y="136"/>
                      <a:pt x="1524" y="171"/>
                      <a:pt x="1858" y="290"/>
                    </a:cubicBezTo>
                    <a:cubicBezTo>
                      <a:pt x="2215" y="386"/>
                      <a:pt x="2560" y="588"/>
                      <a:pt x="2917" y="802"/>
                    </a:cubicBezTo>
                    <a:cubicBezTo>
                      <a:pt x="3608" y="1279"/>
                      <a:pt x="4215" y="1791"/>
                      <a:pt x="4703" y="2076"/>
                    </a:cubicBezTo>
                    <a:cubicBezTo>
                      <a:pt x="4941" y="2219"/>
                      <a:pt x="5156" y="2326"/>
                      <a:pt x="5299" y="2386"/>
                    </a:cubicBezTo>
                    <a:lnTo>
                      <a:pt x="5525" y="2481"/>
                    </a:lnTo>
                    <a:cubicBezTo>
                      <a:pt x="5525" y="2481"/>
                      <a:pt x="5453" y="2433"/>
                      <a:pt x="5299" y="2374"/>
                    </a:cubicBezTo>
                    <a:cubicBezTo>
                      <a:pt x="5168" y="2291"/>
                      <a:pt x="4977" y="2160"/>
                      <a:pt x="4751" y="1993"/>
                    </a:cubicBezTo>
                    <a:cubicBezTo>
                      <a:pt x="4299" y="1660"/>
                      <a:pt x="3751" y="1124"/>
                      <a:pt x="3025" y="624"/>
                    </a:cubicBezTo>
                    <a:cubicBezTo>
                      <a:pt x="2667" y="386"/>
                      <a:pt x="2274" y="195"/>
                      <a:pt x="1905" y="112"/>
                    </a:cubicBezTo>
                    <a:cubicBezTo>
                      <a:pt x="1608" y="25"/>
                      <a:pt x="1326" y="1"/>
                      <a:pt x="107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 name="Google Shape;150;p28"/>
              <p:cNvSpPr/>
              <p:nvPr/>
            </p:nvSpPr>
            <p:spPr>
              <a:xfrm>
                <a:off x="3293250" y="2759100"/>
                <a:ext cx="10150" cy="50625"/>
              </a:xfrm>
              <a:custGeom>
                <a:avLst/>
                <a:gdLst/>
                <a:ahLst/>
                <a:cxnLst/>
                <a:rect l="l" t="t" r="r" b="b"/>
                <a:pathLst>
                  <a:path w="406" h="2025" extrusionOk="0">
                    <a:moveTo>
                      <a:pt x="406" y="0"/>
                    </a:moveTo>
                    <a:lnTo>
                      <a:pt x="406" y="0"/>
                    </a:lnTo>
                    <a:cubicBezTo>
                      <a:pt x="406" y="1"/>
                      <a:pt x="322" y="96"/>
                      <a:pt x="251" y="274"/>
                    </a:cubicBezTo>
                    <a:cubicBezTo>
                      <a:pt x="179" y="453"/>
                      <a:pt x="84" y="703"/>
                      <a:pt x="48" y="989"/>
                    </a:cubicBezTo>
                    <a:cubicBezTo>
                      <a:pt x="1" y="1286"/>
                      <a:pt x="25" y="1536"/>
                      <a:pt x="60" y="1727"/>
                    </a:cubicBezTo>
                    <a:cubicBezTo>
                      <a:pt x="84" y="1905"/>
                      <a:pt x="132" y="2025"/>
                      <a:pt x="132" y="2025"/>
                    </a:cubicBezTo>
                    <a:cubicBezTo>
                      <a:pt x="132" y="2025"/>
                      <a:pt x="191" y="1584"/>
                      <a:pt x="263" y="1013"/>
                    </a:cubicBezTo>
                    <a:cubicBezTo>
                      <a:pt x="346" y="465"/>
                      <a:pt x="406" y="1"/>
                      <a:pt x="40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1" name="Google Shape;151;p28"/>
              <p:cNvSpPr/>
              <p:nvPr/>
            </p:nvSpPr>
            <p:spPr>
              <a:xfrm>
                <a:off x="3281950" y="2821900"/>
                <a:ext cx="14900" cy="58975"/>
              </a:xfrm>
              <a:custGeom>
                <a:avLst/>
                <a:gdLst/>
                <a:ahLst/>
                <a:cxnLst/>
                <a:rect l="l" t="t" r="r" b="b"/>
                <a:pathLst>
                  <a:path w="596" h="2359" extrusionOk="0">
                    <a:moveTo>
                      <a:pt x="405" y="1"/>
                    </a:moveTo>
                    <a:cubicBezTo>
                      <a:pt x="405" y="1"/>
                      <a:pt x="322" y="120"/>
                      <a:pt x="274" y="358"/>
                    </a:cubicBezTo>
                    <a:cubicBezTo>
                      <a:pt x="238" y="477"/>
                      <a:pt x="238" y="620"/>
                      <a:pt x="262" y="775"/>
                    </a:cubicBezTo>
                    <a:cubicBezTo>
                      <a:pt x="274" y="929"/>
                      <a:pt x="358" y="1108"/>
                      <a:pt x="358" y="1227"/>
                    </a:cubicBezTo>
                    <a:cubicBezTo>
                      <a:pt x="381" y="1346"/>
                      <a:pt x="286" y="1477"/>
                      <a:pt x="238" y="1632"/>
                    </a:cubicBezTo>
                    <a:cubicBezTo>
                      <a:pt x="179" y="1763"/>
                      <a:pt x="143" y="1894"/>
                      <a:pt x="107" y="2001"/>
                    </a:cubicBezTo>
                    <a:cubicBezTo>
                      <a:pt x="36" y="2227"/>
                      <a:pt x="0" y="2358"/>
                      <a:pt x="0" y="2358"/>
                    </a:cubicBezTo>
                    <a:cubicBezTo>
                      <a:pt x="0" y="2358"/>
                      <a:pt x="96" y="2239"/>
                      <a:pt x="215" y="2060"/>
                    </a:cubicBezTo>
                    <a:cubicBezTo>
                      <a:pt x="274" y="1953"/>
                      <a:pt x="346" y="1846"/>
                      <a:pt x="417" y="1715"/>
                    </a:cubicBezTo>
                    <a:cubicBezTo>
                      <a:pt x="477" y="1584"/>
                      <a:pt x="596" y="1453"/>
                      <a:pt x="596" y="1215"/>
                    </a:cubicBezTo>
                    <a:cubicBezTo>
                      <a:pt x="572" y="989"/>
                      <a:pt x="477" y="870"/>
                      <a:pt x="453" y="739"/>
                    </a:cubicBezTo>
                    <a:cubicBezTo>
                      <a:pt x="417" y="596"/>
                      <a:pt x="393" y="465"/>
                      <a:pt x="393" y="358"/>
                    </a:cubicBezTo>
                    <a:cubicBezTo>
                      <a:pt x="369" y="156"/>
                      <a:pt x="405" y="1"/>
                      <a:pt x="40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2" name="Google Shape;152;p28"/>
              <p:cNvSpPr/>
              <p:nvPr/>
            </p:nvSpPr>
            <p:spPr>
              <a:xfrm>
                <a:off x="3220925" y="2921025"/>
                <a:ext cx="33950" cy="29500"/>
              </a:xfrm>
              <a:custGeom>
                <a:avLst/>
                <a:gdLst/>
                <a:ahLst/>
                <a:cxnLst/>
                <a:rect l="l" t="t" r="r" b="b"/>
                <a:pathLst>
                  <a:path w="1358" h="1180" extrusionOk="0">
                    <a:moveTo>
                      <a:pt x="1358" y="0"/>
                    </a:moveTo>
                    <a:lnTo>
                      <a:pt x="1358" y="0"/>
                    </a:lnTo>
                    <a:cubicBezTo>
                      <a:pt x="1358" y="1"/>
                      <a:pt x="953" y="131"/>
                      <a:pt x="572" y="465"/>
                    </a:cubicBezTo>
                    <a:cubicBezTo>
                      <a:pt x="179" y="786"/>
                      <a:pt x="1" y="1179"/>
                      <a:pt x="1" y="1179"/>
                    </a:cubicBezTo>
                    <a:cubicBezTo>
                      <a:pt x="1" y="1179"/>
                      <a:pt x="358" y="953"/>
                      <a:pt x="715" y="632"/>
                    </a:cubicBezTo>
                    <a:cubicBezTo>
                      <a:pt x="1096" y="310"/>
                      <a:pt x="1358" y="1"/>
                      <a:pt x="135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3" name="Google Shape;153;p28"/>
              <p:cNvSpPr/>
              <p:nvPr/>
            </p:nvSpPr>
            <p:spPr>
              <a:xfrm>
                <a:off x="3182225" y="2972225"/>
                <a:ext cx="17600" cy="43175"/>
              </a:xfrm>
              <a:custGeom>
                <a:avLst/>
                <a:gdLst/>
                <a:ahLst/>
                <a:cxnLst/>
                <a:rect l="l" t="t" r="r" b="b"/>
                <a:pathLst>
                  <a:path w="704" h="1727" extrusionOk="0">
                    <a:moveTo>
                      <a:pt x="703" y="0"/>
                    </a:moveTo>
                    <a:cubicBezTo>
                      <a:pt x="703" y="0"/>
                      <a:pt x="441" y="346"/>
                      <a:pt x="239" y="822"/>
                    </a:cubicBezTo>
                    <a:cubicBezTo>
                      <a:pt x="48" y="1298"/>
                      <a:pt x="1" y="1727"/>
                      <a:pt x="1" y="1727"/>
                    </a:cubicBezTo>
                    <a:cubicBezTo>
                      <a:pt x="1" y="1727"/>
                      <a:pt x="275" y="1393"/>
                      <a:pt x="465" y="917"/>
                    </a:cubicBezTo>
                    <a:cubicBezTo>
                      <a:pt x="656" y="429"/>
                      <a:pt x="703" y="0"/>
                      <a:pt x="70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 name="Google Shape;154;p28"/>
              <p:cNvSpPr/>
              <p:nvPr/>
            </p:nvSpPr>
            <p:spPr>
              <a:xfrm>
                <a:off x="3149500" y="3058250"/>
                <a:ext cx="11925" cy="38725"/>
              </a:xfrm>
              <a:custGeom>
                <a:avLst/>
                <a:gdLst/>
                <a:ahLst/>
                <a:cxnLst/>
                <a:rect l="l" t="t" r="r" b="b"/>
                <a:pathLst>
                  <a:path w="477" h="1549" extrusionOk="0">
                    <a:moveTo>
                      <a:pt x="405" y="0"/>
                    </a:moveTo>
                    <a:cubicBezTo>
                      <a:pt x="405" y="0"/>
                      <a:pt x="262" y="346"/>
                      <a:pt x="143" y="762"/>
                    </a:cubicBezTo>
                    <a:cubicBezTo>
                      <a:pt x="36" y="1179"/>
                      <a:pt x="0" y="1548"/>
                      <a:pt x="0" y="1548"/>
                    </a:cubicBezTo>
                    <a:cubicBezTo>
                      <a:pt x="0" y="1548"/>
                      <a:pt x="262" y="1262"/>
                      <a:pt x="357" y="822"/>
                    </a:cubicBezTo>
                    <a:cubicBezTo>
                      <a:pt x="476" y="369"/>
                      <a:pt x="405" y="0"/>
                      <a:pt x="4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 name="Google Shape;155;p28"/>
              <p:cNvSpPr/>
              <p:nvPr/>
            </p:nvSpPr>
            <p:spPr>
              <a:xfrm>
                <a:off x="2819975" y="2257550"/>
                <a:ext cx="77425" cy="50325"/>
              </a:xfrm>
              <a:custGeom>
                <a:avLst/>
                <a:gdLst/>
                <a:ahLst/>
                <a:cxnLst/>
                <a:rect l="l" t="t" r="r" b="b"/>
                <a:pathLst>
                  <a:path w="3097" h="2013" extrusionOk="0">
                    <a:moveTo>
                      <a:pt x="1" y="1"/>
                    </a:moveTo>
                    <a:cubicBezTo>
                      <a:pt x="1" y="1"/>
                      <a:pt x="644" y="548"/>
                      <a:pt x="1489" y="1108"/>
                    </a:cubicBezTo>
                    <a:cubicBezTo>
                      <a:pt x="2334" y="1655"/>
                      <a:pt x="3096" y="2013"/>
                      <a:pt x="3096" y="2013"/>
                    </a:cubicBezTo>
                    <a:cubicBezTo>
                      <a:pt x="3096" y="2013"/>
                      <a:pt x="2465" y="1477"/>
                      <a:pt x="1608" y="905"/>
                    </a:cubicBezTo>
                    <a:cubicBezTo>
                      <a:pt x="763" y="358"/>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6" name="Google Shape;156;p28"/>
              <p:cNvSpPr/>
              <p:nvPr/>
            </p:nvSpPr>
            <p:spPr>
              <a:xfrm>
                <a:off x="2892025" y="2280175"/>
                <a:ext cx="9850" cy="16100"/>
              </a:xfrm>
              <a:custGeom>
                <a:avLst/>
                <a:gdLst/>
                <a:ahLst/>
                <a:cxnLst/>
                <a:rect l="l" t="t" r="r" b="b"/>
                <a:pathLst>
                  <a:path w="394" h="644" extrusionOk="0">
                    <a:moveTo>
                      <a:pt x="36" y="0"/>
                    </a:moveTo>
                    <a:cubicBezTo>
                      <a:pt x="36" y="0"/>
                      <a:pt x="0" y="203"/>
                      <a:pt x="95" y="381"/>
                    </a:cubicBezTo>
                    <a:cubicBezTo>
                      <a:pt x="179" y="560"/>
                      <a:pt x="357" y="643"/>
                      <a:pt x="357" y="643"/>
                    </a:cubicBezTo>
                    <a:cubicBezTo>
                      <a:pt x="357" y="643"/>
                      <a:pt x="393" y="453"/>
                      <a:pt x="298" y="274"/>
                    </a:cubicBezTo>
                    <a:cubicBezTo>
                      <a:pt x="214" y="96"/>
                      <a:pt x="36" y="0"/>
                      <a:pt x="3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7" name="Google Shape;157;p28"/>
              <p:cNvSpPr/>
              <p:nvPr/>
            </p:nvSpPr>
            <p:spPr>
              <a:xfrm>
                <a:off x="2883675" y="2218850"/>
                <a:ext cx="9250" cy="42900"/>
              </a:xfrm>
              <a:custGeom>
                <a:avLst/>
                <a:gdLst/>
                <a:ahLst/>
                <a:cxnLst/>
                <a:rect l="l" t="t" r="r" b="b"/>
                <a:pathLst>
                  <a:path w="370" h="1716" extrusionOk="0">
                    <a:moveTo>
                      <a:pt x="370" y="1"/>
                    </a:moveTo>
                    <a:cubicBezTo>
                      <a:pt x="370" y="1"/>
                      <a:pt x="298" y="72"/>
                      <a:pt x="239" y="215"/>
                    </a:cubicBezTo>
                    <a:cubicBezTo>
                      <a:pt x="144" y="358"/>
                      <a:pt x="60" y="572"/>
                      <a:pt x="25" y="822"/>
                    </a:cubicBezTo>
                    <a:cubicBezTo>
                      <a:pt x="1" y="1072"/>
                      <a:pt x="25" y="1298"/>
                      <a:pt x="72" y="1465"/>
                    </a:cubicBezTo>
                    <a:cubicBezTo>
                      <a:pt x="120" y="1620"/>
                      <a:pt x="156" y="1715"/>
                      <a:pt x="156" y="1715"/>
                    </a:cubicBezTo>
                    <a:cubicBezTo>
                      <a:pt x="156" y="1715"/>
                      <a:pt x="191" y="1310"/>
                      <a:pt x="251" y="846"/>
                    </a:cubicBezTo>
                    <a:cubicBezTo>
                      <a:pt x="298" y="406"/>
                      <a:pt x="370" y="1"/>
                      <a:pt x="37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8" name="Google Shape;158;p28"/>
              <p:cNvSpPr/>
              <p:nvPr/>
            </p:nvSpPr>
            <p:spPr>
              <a:xfrm>
                <a:off x="3017025" y="1898575"/>
                <a:ext cx="325075" cy="144975"/>
              </a:xfrm>
              <a:custGeom>
                <a:avLst/>
                <a:gdLst/>
                <a:ahLst/>
                <a:cxnLst/>
                <a:rect l="l" t="t" r="r" b="b"/>
                <a:pathLst>
                  <a:path w="13003" h="5799" extrusionOk="0">
                    <a:moveTo>
                      <a:pt x="13002" y="1"/>
                    </a:moveTo>
                    <a:lnTo>
                      <a:pt x="13002" y="1"/>
                    </a:lnTo>
                    <a:cubicBezTo>
                      <a:pt x="13002" y="1"/>
                      <a:pt x="12984" y="25"/>
                      <a:pt x="12965" y="86"/>
                    </a:cubicBezTo>
                    <a:lnTo>
                      <a:pt x="12965" y="86"/>
                    </a:lnTo>
                    <a:cubicBezTo>
                      <a:pt x="12988" y="29"/>
                      <a:pt x="13002" y="1"/>
                      <a:pt x="13002" y="1"/>
                    </a:cubicBezTo>
                    <a:close/>
                    <a:moveTo>
                      <a:pt x="12965" y="86"/>
                    </a:moveTo>
                    <a:lnTo>
                      <a:pt x="12965" y="86"/>
                    </a:lnTo>
                    <a:cubicBezTo>
                      <a:pt x="12959" y="102"/>
                      <a:pt x="12951" y="122"/>
                      <a:pt x="12943" y="143"/>
                    </a:cubicBezTo>
                    <a:cubicBezTo>
                      <a:pt x="12918" y="193"/>
                      <a:pt x="12890" y="253"/>
                      <a:pt x="12850" y="320"/>
                    </a:cubicBezTo>
                    <a:lnTo>
                      <a:pt x="12850" y="320"/>
                    </a:lnTo>
                    <a:cubicBezTo>
                      <a:pt x="12891" y="263"/>
                      <a:pt x="12920" y="214"/>
                      <a:pt x="12943" y="179"/>
                    </a:cubicBezTo>
                    <a:cubicBezTo>
                      <a:pt x="12950" y="141"/>
                      <a:pt x="12958" y="110"/>
                      <a:pt x="12965" y="86"/>
                    </a:cubicBezTo>
                    <a:close/>
                    <a:moveTo>
                      <a:pt x="12850" y="320"/>
                    </a:moveTo>
                    <a:lnTo>
                      <a:pt x="12850" y="320"/>
                    </a:lnTo>
                    <a:cubicBezTo>
                      <a:pt x="12808" y="379"/>
                      <a:pt x="12754" y="446"/>
                      <a:pt x="12681" y="513"/>
                    </a:cubicBezTo>
                    <a:cubicBezTo>
                      <a:pt x="12431" y="798"/>
                      <a:pt x="11931" y="1048"/>
                      <a:pt x="11276" y="1203"/>
                    </a:cubicBezTo>
                    <a:cubicBezTo>
                      <a:pt x="10943" y="1286"/>
                      <a:pt x="10574" y="1334"/>
                      <a:pt x="10181" y="1453"/>
                    </a:cubicBezTo>
                    <a:cubicBezTo>
                      <a:pt x="9800" y="1572"/>
                      <a:pt x="9371" y="1727"/>
                      <a:pt x="9014" y="2037"/>
                    </a:cubicBezTo>
                    <a:cubicBezTo>
                      <a:pt x="8835" y="2179"/>
                      <a:pt x="8669" y="2394"/>
                      <a:pt x="8573" y="2632"/>
                    </a:cubicBezTo>
                    <a:cubicBezTo>
                      <a:pt x="8478" y="2858"/>
                      <a:pt x="8442" y="3108"/>
                      <a:pt x="8335" y="3287"/>
                    </a:cubicBezTo>
                    <a:cubicBezTo>
                      <a:pt x="8240" y="3477"/>
                      <a:pt x="8026" y="3489"/>
                      <a:pt x="7764" y="3525"/>
                    </a:cubicBezTo>
                    <a:cubicBezTo>
                      <a:pt x="7621" y="3537"/>
                      <a:pt x="7478" y="3596"/>
                      <a:pt x="7359" y="3692"/>
                    </a:cubicBezTo>
                    <a:cubicBezTo>
                      <a:pt x="7252" y="3775"/>
                      <a:pt x="7168" y="3882"/>
                      <a:pt x="7073" y="3989"/>
                    </a:cubicBezTo>
                    <a:cubicBezTo>
                      <a:pt x="6775" y="4394"/>
                      <a:pt x="6359" y="4656"/>
                      <a:pt x="5918" y="4823"/>
                    </a:cubicBezTo>
                    <a:cubicBezTo>
                      <a:pt x="5466" y="5001"/>
                      <a:pt x="5001" y="5073"/>
                      <a:pt x="4561" y="5144"/>
                    </a:cubicBezTo>
                    <a:cubicBezTo>
                      <a:pt x="3668" y="5263"/>
                      <a:pt x="2858" y="5382"/>
                      <a:pt x="2192" y="5477"/>
                    </a:cubicBezTo>
                    <a:cubicBezTo>
                      <a:pt x="834" y="5680"/>
                      <a:pt x="1" y="5799"/>
                      <a:pt x="1" y="5799"/>
                    </a:cubicBezTo>
                    <a:cubicBezTo>
                      <a:pt x="1" y="5799"/>
                      <a:pt x="858" y="5727"/>
                      <a:pt x="2203" y="5597"/>
                    </a:cubicBezTo>
                    <a:cubicBezTo>
                      <a:pt x="2894" y="5513"/>
                      <a:pt x="3692" y="5442"/>
                      <a:pt x="4585" y="5335"/>
                    </a:cubicBezTo>
                    <a:cubicBezTo>
                      <a:pt x="5037" y="5275"/>
                      <a:pt x="5513" y="5204"/>
                      <a:pt x="5990" y="5025"/>
                    </a:cubicBezTo>
                    <a:cubicBezTo>
                      <a:pt x="6454" y="4858"/>
                      <a:pt x="6930" y="4561"/>
                      <a:pt x="7252" y="4132"/>
                    </a:cubicBezTo>
                    <a:cubicBezTo>
                      <a:pt x="7418" y="3930"/>
                      <a:pt x="7585" y="3775"/>
                      <a:pt x="7799" y="3751"/>
                    </a:cubicBezTo>
                    <a:cubicBezTo>
                      <a:pt x="7918" y="3715"/>
                      <a:pt x="8061" y="3715"/>
                      <a:pt x="8192" y="3668"/>
                    </a:cubicBezTo>
                    <a:cubicBezTo>
                      <a:pt x="8335" y="3632"/>
                      <a:pt x="8454" y="3513"/>
                      <a:pt x="8538" y="3394"/>
                    </a:cubicBezTo>
                    <a:cubicBezTo>
                      <a:pt x="8680" y="3132"/>
                      <a:pt x="8680" y="2894"/>
                      <a:pt x="8776" y="2691"/>
                    </a:cubicBezTo>
                    <a:cubicBezTo>
                      <a:pt x="8847" y="2501"/>
                      <a:pt x="8978" y="2322"/>
                      <a:pt x="9133" y="2168"/>
                    </a:cubicBezTo>
                    <a:cubicBezTo>
                      <a:pt x="9442" y="1870"/>
                      <a:pt x="9847" y="1715"/>
                      <a:pt x="10216" y="1584"/>
                    </a:cubicBezTo>
                    <a:cubicBezTo>
                      <a:pt x="10585" y="1453"/>
                      <a:pt x="10955" y="1394"/>
                      <a:pt x="11288" y="1286"/>
                    </a:cubicBezTo>
                    <a:cubicBezTo>
                      <a:pt x="11943" y="1096"/>
                      <a:pt x="12443" y="822"/>
                      <a:pt x="12705" y="524"/>
                    </a:cubicBezTo>
                    <a:cubicBezTo>
                      <a:pt x="12767" y="450"/>
                      <a:pt x="12814" y="382"/>
                      <a:pt x="12850" y="32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9" name="Google Shape;159;p28"/>
              <p:cNvSpPr/>
              <p:nvPr/>
            </p:nvSpPr>
            <p:spPr>
              <a:xfrm>
                <a:off x="3341475" y="1874775"/>
                <a:ext cx="20275" cy="12225"/>
              </a:xfrm>
              <a:custGeom>
                <a:avLst/>
                <a:gdLst/>
                <a:ahLst/>
                <a:cxnLst/>
                <a:rect l="l" t="t" r="r" b="b"/>
                <a:pathLst>
                  <a:path w="811" h="489" extrusionOk="0">
                    <a:moveTo>
                      <a:pt x="810" y="0"/>
                    </a:moveTo>
                    <a:cubicBezTo>
                      <a:pt x="810" y="0"/>
                      <a:pt x="560" y="0"/>
                      <a:pt x="346" y="143"/>
                    </a:cubicBezTo>
                    <a:cubicBezTo>
                      <a:pt x="120" y="286"/>
                      <a:pt x="1" y="488"/>
                      <a:pt x="1" y="488"/>
                    </a:cubicBezTo>
                    <a:cubicBezTo>
                      <a:pt x="1" y="488"/>
                      <a:pt x="239" y="476"/>
                      <a:pt x="465" y="345"/>
                    </a:cubicBezTo>
                    <a:cubicBezTo>
                      <a:pt x="691" y="203"/>
                      <a:pt x="810" y="0"/>
                      <a:pt x="8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0" name="Google Shape;160;p28"/>
              <p:cNvSpPr/>
              <p:nvPr/>
            </p:nvSpPr>
            <p:spPr>
              <a:xfrm>
                <a:off x="3360525" y="1852150"/>
                <a:ext cx="8975" cy="14300"/>
              </a:xfrm>
              <a:custGeom>
                <a:avLst/>
                <a:gdLst/>
                <a:ahLst/>
                <a:cxnLst/>
                <a:rect l="l" t="t" r="r" b="b"/>
                <a:pathLst>
                  <a:path w="359" h="572" extrusionOk="0">
                    <a:moveTo>
                      <a:pt x="358" y="0"/>
                    </a:moveTo>
                    <a:cubicBezTo>
                      <a:pt x="358" y="0"/>
                      <a:pt x="358" y="0"/>
                      <a:pt x="358" y="0"/>
                    </a:cubicBezTo>
                    <a:lnTo>
                      <a:pt x="358" y="0"/>
                    </a:lnTo>
                    <a:cubicBezTo>
                      <a:pt x="358" y="0"/>
                      <a:pt x="358" y="0"/>
                      <a:pt x="358" y="0"/>
                    </a:cubicBezTo>
                    <a:close/>
                    <a:moveTo>
                      <a:pt x="358" y="0"/>
                    </a:moveTo>
                    <a:cubicBezTo>
                      <a:pt x="347" y="4"/>
                      <a:pt x="163" y="35"/>
                      <a:pt x="96" y="215"/>
                    </a:cubicBezTo>
                    <a:cubicBezTo>
                      <a:pt x="1" y="405"/>
                      <a:pt x="132" y="572"/>
                      <a:pt x="132" y="572"/>
                    </a:cubicBezTo>
                    <a:lnTo>
                      <a:pt x="191" y="488"/>
                    </a:lnTo>
                    <a:cubicBezTo>
                      <a:pt x="227" y="441"/>
                      <a:pt x="274" y="381"/>
                      <a:pt x="298" y="310"/>
                    </a:cubicBezTo>
                    <a:cubicBezTo>
                      <a:pt x="310" y="226"/>
                      <a:pt x="334" y="155"/>
                      <a:pt x="346" y="95"/>
                    </a:cubicBezTo>
                    <a:cubicBezTo>
                      <a:pt x="357" y="39"/>
                      <a:pt x="358" y="4"/>
                      <a:pt x="35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1" name="Google Shape;161;p28"/>
              <p:cNvSpPr/>
              <p:nvPr/>
            </p:nvSpPr>
            <p:spPr>
              <a:xfrm>
                <a:off x="3643300" y="1914050"/>
                <a:ext cx="105100" cy="200950"/>
              </a:xfrm>
              <a:custGeom>
                <a:avLst/>
                <a:gdLst/>
                <a:ahLst/>
                <a:cxnLst/>
                <a:rect l="l" t="t" r="r" b="b"/>
                <a:pathLst>
                  <a:path w="4204" h="8038" extrusionOk="0">
                    <a:moveTo>
                      <a:pt x="155" y="1"/>
                    </a:moveTo>
                    <a:lnTo>
                      <a:pt x="155" y="1"/>
                    </a:lnTo>
                    <a:cubicBezTo>
                      <a:pt x="155" y="1"/>
                      <a:pt x="142" y="21"/>
                      <a:pt x="125" y="61"/>
                    </a:cubicBezTo>
                    <a:lnTo>
                      <a:pt x="125" y="61"/>
                    </a:lnTo>
                    <a:lnTo>
                      <a:pt x="155" y="1"/>
                    </a:lnTo>
                    <a:close/>
                    <a:moveTo>
                      <a:pt x="125" y="61"/>
                    </a:moveTo>
                    <a:lnTo>
                      <a:pt x="108" y="96"/>
                    </a:lnTo>
                    <a:cubicBezTo>
                      <a:pt x="96" y="156"/>
                      <a:pt x="48" y="251"/>
                      <a:pt x="36" y="394"/>
                    </a:cubicBezTo>
                    <a:cubicBezTo>
                      <a:pt x="1" y="656"/>
                      <a:pt x="60" y="1120"/>
                      <a:pt x="477" y="1429"/>
                    </a:cubicBezTo>
                    <a:cubicBezTo>
                      <a:pt x="691" y="1584"/>
                      <a:pt x="965" y="1644"/>
                      <a:pt x="1251" y="1668"/>
                    </a:cubicBezTo>
                    <a:cubicBezTo>
                      <a:pt x="1536" y="1703"/>
                      <a:pt x="1822" y="1763"/>
                      <a:pt x="2096" y="1894"/>
                    </a:cubicBezTo>
                    <a:cubicBezTo>
                      <a:pt x="2382" y="2013"/>
                      <a:pt x="2668" y="2180"/>
                      <a:pt x="2977" y="2334"/>
                    </a:cubicBezTo>
                    <a:cubicBezTo>
                      <a:pt x="3132" y="2418"/>
                      <a:pt x="3275" y="2489"/>
                      <a:pt x="3441" y="2572"/>
                    </a:cubicBezTo>
                    <a:lnTo>
                      <a:pt x="3680" y="2692"/>
                    </a:lnTo>
                    <a:cubicBezTo>
                      <a:pt x="3751" y="2739"/>
                      <a:pt x="3858" y="2787"/>
                      <a:pt x="3870" y="2811"/>
                    </a:cubicBezTo>
                    <a:cubicBezTo>
                      <a:pt x="3918" y="2846"/>
                      <a:pt x="3846" y="3096"/>
                      <a:pt x="3846" y="3275"/>
                    </a:cubicBezTo>
                    <a:cubicBezTo>
                      <a:pt x="3822" y="3477"/>
                      <a:pt x="3846" y="3644"/>
                      <a:pt x="3870" y="3823"/>
                    </a:cubicBezTo>
                    <a:cubicBezTo>
                      <a:pt x="3918" y="4192"/>
                      <a:pt x="3989" y="4501"/>
                      <a:pt x="3989" y="4811"/>
                    </a:cubicBezTo>
                    <a:cubicBezTo>
                      <a:pt x="4001" y="5430"/>
                      <a:pt x="3882" y="6001"/>
                      <a:pt x="3822" y="6478"/>
                    </a:cubicBezTo>
                    <a:cubicBezTo>
                      <a:pt x="3751" y="6954"/>
                      <a:pt x="3727" y="7359"/>
                      <a:pt x="3739" y="7621"/>
                    </a:cubicBezTo>
                    <a:cubicBezTo>
                      <a:pt x="3751" y="7895"/>
                      <a:pt x="3787" y="8037"/>
                      <a:pt x="3787" y="8037"/>
                    </a:cubicBezTo>
                    <a:cubicBezTo>
                      <a:pt x="3787" y="8037"/>
                      <a:pt x="3763" y="7895"/>
                      <a:pt x="3787" y="7597"/>
                    </a:cubicBezTo>
                    <a:cubicBezTo>
                      <a:pt x="3799" y="7323"/>
                      <a:pt x="3846" y="6954"/>
                      <a:pt x="3941" y="6478"/>
                    </a:cubicBezTo>
                    <a:cubicBezTo>
                      <a:pt x="4037" y="6013"/>
                      <a:pt x="4180" y="5454"/>
                      <a:pt x="4180" y="4799"/>
                    </a:cubicBezTo>
                    <a:cubicBezTo>
                      <a:pt x="4203" y="4466"/>
                      <a:pt x="4144" y="4144"/>
                      <a:pt x="4096" y="3799"/>
                    </a:cubicBezTo>
                    <a:cubicBezTo>
                      <a:pt x="4084" y="3632"/>
                      <a:pt x="4061" y="3454"/>
                      <a:pt x="4061" y="3287"/>
                    </a:cubicBezTo>
                    <a:cubicBezTo>
                      <a:pt x="4061" y="3203"/>
                      <a:pt x="4084" y="3132"/>
                      <a:pt x="4096" y="3037"/>
                    </a:cubicBezTo>
                    <a:cubicBezTo>
                      <a:pt x="4108" y="2965"/>
                      <a:pt x="4156" y="2811"/>
                      <a:pt x="4049" y="2680"/>
                    </a:cubicBezTo>
                    <a:cubicBezTo>
                      <a:pt x="3941" y="2561"/>
                      <a:pt x="3858" y="2549"/>
                      <a:pt x="3787" y="2501"/>
                    </a:cubicBezTo>
                    <a:lnTo>
                      <a:pt x="3549" y="2382"/>
                    </a:lnTo>
                    <a:cubicBezTo>
                      <a:pt x="3382" y="2299"/>
                      <a:pt x="3215" y="2215"/>
                      <a:pt x="3072" y="2144"/>
                    </a:cubicBezTo>
                    <a:cubicBezTo>
                      <a:pt x="2751" y="2001"/>
                      <a:pt x="2453" y="1846"/>
                      <a:pt x="2156" y="1715"/>
                    </a:cubicBezTo>
                    <a:cubicBezTo>
                      <a:pt x="1548" y="1429"/>
                      <a:pt x="905" y="1608"/>
                      <a:pt x="536" y="1346"/>
                    </a:cubicBezTo>
                    <a:cubicBezTo>
                      <a:pt x="155" y="1084"/>
                      <a:pt x="48" y="656"/>
                      <a:pt x="60" y="406"/>
                    </a:cubicBezTo>
                    <a:cubicBezTo>
                      <a:pt x="60" y="275"/>
                      <a:pt x="96" y="179"/>
                      <a:pt x="108" y="108"/>
                    </a:cubicBezTo>
                    <a:cubicBezTo>
                      <a:pt x="114" y="90"/>
                      <a:pt x="120" y="74"/>
                      <a:pt x="125" y="6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 name="Google Shape;162;p28"/>
              <p:cNvSpPr/>
              <p:nvPr/>
            </p:nvSpPr>
            <p:spPr>
              <a:xfrm>
                <a:off x="3786175" y="2089575"/>
                <a:ext cx="178625" cy="76025"/>
              </a:xfrm>
              <a:custGeom>
                <a:avLst/>
                <a:gdLst/>
                <a:ahLst/>
                <a:cxnLst/>
                <a:rect l="l" t="t" r="r" b="b"/>
                <a:pathLst>
                  <a:path w="7145" h="3041" extrusionOk="0">
                    <a:moveTo>
                      <a:pt x="1419" y="0"/>
                    </a:moveTo>
                    <a:cubicBezTo>
                      <a:pt x="1333" y="0"/>
                      <a:pt x="1241" y="16"/>
                      <a:pt x="1144" y="52"/>
                    </a:cubicBezTo>
                    <a:cubicBezTo>
                      <a:pt x="774" y="207"/>
                      <a:pt x="524" y="385"/>
                      <a:pt x="310" y="409"/>
                    </a:cubicBezTo>
                    <a:cubicBezTo>
                      <a:pt x="278" y="415"/>
                      <a:pt x="248" y="417"/>
                      <a:pt x="221" y="417"/>
                    </a:cubicBezTo>
                    <a:cubicBezTo>
                      <a:pt x="86" y="417"/>
                      <a:pt x="12" y="361"/>
                      <a:pt x="2" y="361"/>
                    </a:cubicBezTo>
                    <a:cubicBezTo>
                      <a:pt x="1" y="361"/>
                      <a:pt x="1" y="361"/>
                      <a:pt x="1" y="362"/>
                    </a:cubicBezTo>
                    <a:lnTo>
                      <a:pt x="1" y="362"/>
                    </a:lnTo>
                    <a:cubicBezTo>
                      <a:pt x="1" y="361"/>
                      <a:pt x="1" y="361"/>
                      <a:pt x="1" y="361"/>
                    </a:cubicBezTo>
                    <a:cubicBezTo>
                      <a:pt x="12" y="361"/>
                      <a:pt x="107" y="446"/>
                      <a:pt x="289" y="446"/>
                    </a:cubicBezTo>
                    <a:cubicBezTo>
                      <a:pt x="300" y="446"/>
                      <a:pt x="311" y="446"/>
                      <a:pt x="322" y="445"/>
                    </a:cubicBezTo>
                    <a:cubicBezTo>
                      <a:pt x="548" y="421"/>
                      <a:pt x="834" y="266"/>
                      <a:pt x="1191" y="159"/>
                    </a:cubicBezTo>
                    <a:cubicBezTo>
                      <a:pt x="1265" y="140"/>
                      <a:pt x="1340" y="126"/>
                      <a:pt x="1415" y="126"/>
                    </a:cubicBezTo>
                    <a:cubicBezTo>
                      <a:pt x="1523" y="126"/>
                      <a:pt x="1629" y="154"/>
                      <a:pt x="1727" y="231"/>
                    </a:cubicBezTo>
                    <a:cubicBezTo>
                      <a:pt x="1894" y="350"/>
                      <a:pt x="2048" y="540"/>
                      <a:pt x="2227" y="719"/>
                    </a:cubicBezTo>
                    <a:cubicBezTo>
                      <a:pt x="2406" y="897"/>
                      <a:pt x="2584" y="1100"/>
                      <a:pt x="2787" y="1290"/>
                    </a:cubicBezTo>
                    <a:cubicBezTo>
                      <a:pt x="2870" y="1374"/>
                      <a:pt x="2989" y="1516"/>
                      <a:pt x="3179" y="1540"/>
                    </a:cubicBezTo>
                    <a:cubicBezTo>
                      <a:pt x="3211" y="1542"/>
                      <a:pt x="3240" y="1543"/>
                      <a:pt x="3267" y="1543"/>
                    </a:cubicBezTo>
                    <a:cubicBezTo>
                      <a:pt x="3321" y="1543"/>
                      <a:pt x="3366" y="1540"/>
                      <a:pt x="3406" y="1540"/>
                    </a:cubicBezTo>
                    <a:cubicBezTo>
                      <a:pt x="3465" y="1540"/>
                      <a:pt x="3513" y="1546"/>
                      <a:pt x="3560" y="1576"/>
                    </a:cubicBezTo>
                    <a:cubicBezTo>
                      <a:pt x="3644" y="1636"/>
                      <a:pt x="3739" y="1755"/>
                      <a:pt x="3834" y="1850"/>
                    </a:cubicBezTo>
                    <a:cubicBezTo>
                      <a:pt x="3941" y="1969"/>
                      <a:pt x="4096" y="2052"/>
                      <a:pt x="4239" y="2088"/>
                    </a:cubicBezTo>
                    <a:cubicBezTo>
                      <a:pt x="4357" y="2121"/>
                      <a:pt x="4474" y="2134"/>
                      <a:pt x="4587" y="2134"/>
                    </a:cubicBezTo>
                    <a:cubicBezTo>
                      <a:pt x="4758" y="2134"/>
                      <a:pt x="4922" y="2105"/>
                      <a:pt x="5073" y="2076"/>
                    </a:cubicBezTo>
                    <a:cubicBezTo>
                      <a:pt x="5311" y="2028"/>
                      <a:pt x="5549" y="1957"/>
                      <a:pt x="5763" y="1945"/>
                    </a:cubicBezTo>
                    <a:cubicBezTo>
                      <a:pt x="5777" y="1942"/>
                      <a:pt x="5791" y="1941"/>
                      <a:pt x="5805" y="1941"/>
                    </a:cubicBezTo>
                    <a:cubicBezTo>
                      <a:pt x="5963" y="1941"/>
                      <a:pt x="6085" y="2121"/>
                      <a:pt x="6227" y="2231"/>
                    </a:cubicBezTo>
                    <a:cubicBezTo>
                      <a:pt x="6787" y="2731"/>
                      <a:pt x="7144" y="3040"/>
                      <a:pt x="7144" y="3040"/>
                    </a:cubicBezTo>
                    <a:cubicBezTo>
                      <a:pt x="7144" y="3040"/>
                      <a:pt x="6823" y="2707"/>
                      <a:pt x="6323" y="2195"/>
                    </a:cubicBezTo>
                    <a:cubicBezTo>
                      <a:pt x="6263" y="2124"/>
                      <a:pt x="6192" y="2052"/>
                      <a:pt x="6120" y="1969"/>
                    </a:cubicBezTo>
                    <a:cubicBezTo>
                      <a:pt x="6037" y="1886"/>
                      <a:pt x="5906" y="1826"/>
                      <a:pt x="5775" y="1826"/>
                    </a:cubicBezTo>
                    <a:cubicBezTo>
                      <a:pt x="5525" y="1826"/>
                      <a:pt x="5299" y="1886"/>
                      <a:pt x="5049" y="1909"/>
                    </a:cubicBezTo>
                    <a:cubicBezTo>
                      <a:pt x="4911" y="1928"/>
                      <a:pt x="4776" y="1944"/>
                      <a:pt x="4644" y="1944"/>
                    </a:cubicBezTo>
                    <a:cubicBezTo>
                      <a:pt x="4526" y="1944"/>
                      <a:pt x="4411" y="1931"/>
                      <a:pt x="4299" y="1897"/>
                    </a:cubicBezTo>
                    <a:cubicBezTo>
                      <a:pt x="4192" y="1874"/>
                      <a:pt x="4096" y="1814"/>
                      <a:pt x="4001" y="1719"/>
                    </a:cubicBezTo>
                    <a:cubicBezTo>
                      <a:pt x="3918" y="1636"/>
                      <a:pt x="3834" y="1493"/>
                      <a:pt x="3680" y="1397"/>
                    </a:cubicBezTo>
                    <a:cubicBezTo>
                      <a:pt x="3675" y="1397"/>
                      <a:pt x="3671" y="1397"/>
                      <a:pt x="3667" y="1397"/>
                    </a:cubicBezTo>
                    <a:cubicBezTo>
                      <a:pt x="2612" y="1397"/>
                      <a:pt x="2227" y="0"/>
                      <a:pt x="141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 name="Google Shape;163;p28"/>
              <p:cNvSpPr/>
              <p:nvPr/>
            </p:nvSpPr>
            <p:spPr>
              <a:xfrm>
                <a:off x="3989475" y="2177475"/>
                <a:ext cx="39200" cy="67600"/>
              </a:xfrm>
              <a:custGeom>
                <a:avLst/>
                <a:gdLst/>
                <a:ahLst/>
                <a:cxnLst/>
                <a:rect l="l" t="t" r="r" b="b"/>
                <a:pathLst>
                  <a:path w="1568" h="2704" extrusionOk="0">
                    <a:moveTo>
                      <a:pt x="0" y="1"/>
                    </a:moveTo>
                    <a:cubicBezTo>
                      <a:pt x="1" y="1"/>
                      <a:pt x="346" y="632"/>
                      <a:pt x="893" y="1334"/>
                    </a:cubicBezTo>
                    <a:cubicBezTo>
                      <a:pt x="1155" y="1668"/>
                      <a:pt x="1382" y="1989"/>
                      <a:pt x="1441" y="2251"/>
                    </a:cubicBezTo>
                    <a:cubicBezTo>
                      <a:pt x="1465" y="2382"/>
                      <a:pt x="1465" y="2501"/>
                      <a:pt x="1453" y="2584"/>
                    </a:cubicBezTo>
                    <a:cubicBezTo>
                      <a:pt x="1445" y="2633"/>
                      <a:pt x="1437" y="2671"/>
                      <a:pt x="1432" y="2690"/>
                    </a:cubicBezTo>
                    <a:lnTo>
                      <a:pt x="1432" y="2690"/>
                    </a:lnTo>
                    <a:cubicBezTo>
                      <a:pt x="1459" y="2647"/>
                      <a:pt x="1568" y="2503"/>
                      <a:pt x="1548" y="2239"/>
                    </a:cubicBezTo>
                    <a:cubicBezTo>
                      <a:pt x="1548" y="1930"/>
                      <a:pt x="1346" y="1525"/>
                      <a:pt x="1072" y="1179"/>
                    </a:cubicBezTo>
                    <a:cubicBezTo>
                      <a:pt x="536" y="501"/>
                      <a:pt x="1" y="1"/>
                      <a:pt x="0" y="1"/>
                    </a:cubicBezTo>
                    <a:close/>
                    <a:moveTo>
                      <a:pt x="1432" y="2690"/>
                    </a:moveTo>
                    <a:cubicBezTo>
                      <a:pt x="1427" y="2699"/>
                      <a:pt x="1425" y="2703"/>
                      <a:pt x="1429" y="2703"/>
                    </a:cubicBezTo>
                    <a:cubicBezTo>
                      <a:pt x="1429" y="2703"/>
                      <a:pt x="1430" y="2699"/>
                      <a:pt x="1432" y="269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 name="Google Shape;164;p28"/>
              <p:cNvSpPr/>
              <p:nvPr/>
            </p:nvSpPr>
            <p:spPr>
              <a:xfrm>
                <a:off x="3973100" y="2259050"/>
                <a:ext cx="40500" cy="10550"/>
              </a:xfrm>
              <a:custGeom>
                <a:avLst/>
                <a:gdLst/>
                <a:ahLst/>
                <a:cxnLst/>
                <a:rect l="l" t="t" r="r" b="b"/>
                <a:pathLst>
                  <a:path w="1620" h="422" extrusionOk="0">
                    <a:moveTo>
                      <a:pt x="1620" y="0"/>
                    </a:moveTo>
                    <a:cubicBezTo>
                      <a:pt x="1620" y="0"/>
                      <a:pt x="1227" y="71"/>
                      <a:pt x="798" y="167"/>
                    </a:cubicBezTo>
                    <a:cubicBezTo>
                      <a:pt x="370" y="274"/>
                      <a:pt x="1" y="357"/>
                      <a:pt x="1" y="357"/>
                    </a:cubicBezTo>
                    <a:cubicBezTo>
                      <a:pt x="1" y="357"/>
                      <a:pt x="84" y="393"/>
                      <a:pt x="239" y="405"/>
                    </a:cubicBezTo>
                    <a:cubicBezTo>
                      <a:pt x="303" y="416"/>
                      <a:pt x="384" y="421"/>
                      <a:pt x="475" y="421"/>
                    </a:cubicBezTo>
                    <a:cubicBezTo>
                      <a:pt x="587" y="421"/>
                      <a:pt x="715" y="413"/>
                      <a:pt x="846" y="393"/>
                    </a:cubicBezTo>
                    <a:cubicBezTo>
                      <a:pt x="1084" y="322"/>
                      <a:pt x="1275" y="238"/>
                      <a:pt x="1406" y="155"/>
                    </a:cubicBezTo>
                    <a:cubicBezTo>
                      <a:pt x="1548" y="71"/>
                      <a:pt x="1620" y="0"/>
                      <a:pt x="162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 name="Google Shape;165;p28"/>
              <p:cNvSpPr/>
              <p:nvPr/>
            </p:nvSpPr>
            <p:spPr>
              <a:xfrm>
                <a:off x="2862850" y="2550450"/>
                <a:ext cx="45275" cy="6275"/>
              </a:xfrm>
              <a:custGeom>
                <a:avLst/>
                <a:gdLst/>
                <a:ahLst/>
                <a:cxnLst/>
                <a:rect l="l" t="t" r="r" b="b"/>
                <a:pathLst>
                  <a:path w="1811" h="251" extrusionOk="0">
                    <a:moveTo>
                      <a:pt x="1810" y="0"/>
                    </a:moveTo>
                    <a:cubicBezTo>
                      <a:pt x="1810" y="0"/>
                      <a:pt x="1381" y="12"/>
                      <a:pt x="905" y="12"/>
                    </a:cubicBezTo>
                    <a:cubicBezTo>
                      <a:pt x="417" y="12"/>
                      <a:pt x="0" y="0"/>
                      <a:pt x="0" y="0"/>
                    </a:cubicBezTo>
                    <a:lnTo>
                      <a:pt x="0" y="0"/>
                    </a:lnTo>
                    <a:cubicBezTo>
                      <a:pt x="0" y="0"/>
                      <a:pt x="84" y="60"/>
                      <a:pt x="250" y="131"/>
                    </a:cubicBezTo>
                    <a:cubicBezTo>
                      <a:pt x="417" y="191"/>
                      <a:pt x="631" y="250"/>
                      <a:pt x="905" y="250"/>
                    </a:cubicBezTo>
                    <a:cubicBezTo>
                      <a:pt x="1167" y="250"/>
                      <a:pt x="1393" y="179"/>
                      <a:pt x="1560" y="119"/>
                    </a:cubicBezTo>
                    <a:cubicBezTo>
                      <a:pt x="1727" y="60"/>
                      <a:pt x="1810" y="0"/>
                      <a:pt x="18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 name="Google Shape;166;p28"/>
              <p:cNvSpPr/>
              <p:nvPr/>
            </p:nvSpPr>
            <p:spPr>
              <a:xfrm>
                <a:off x="2828025" y="2538825"/>
                <a:ext cx="20250" cy="17800"/>
              </a:xfrm>
              <a:custGeom>
                <a:avLst/>
                <a:gdLst/>
                <a:ahLst/>
                <a:cxnLst/>
                <a:rect l="l" t="t" r="r" b="b"/>
                <a:pathLst>
                  <a:path w="810" h="712" extrusionOk="0">
                    <a:moveTo>
                      <a:pt x="60" y="1"/>
                    </a:moveTo>
                    <a:cubicBezTo>
                      <a:pt x="60" y="1"/>
                      <a:pt x="24" y="60"/>
                      <a:pt x="0" y="168"/>
                    </a:cubicBezTo>
                    <a:cubicBezTo>
                      <a:pt x="0" y="287"/>
                      <a:pt x="48" y="465"/>
                      <a:pt x="203" y="584"/>
                    </a:cubicBezTo>
                    <a:cubicBezTo>
                      <a:pt x="313" y="677"/>
                      <a:pt x="446" y="712"/>
                      <a:pt x="555" y="712"/>
                    </a:cubicBezTo>
                    <a:cubicBezTo>
                      <a:pt x="587" y="712"/>
                      <a:pt x="616" y="709"/>
                      <a:pt x="643" y="703"/>
                    </a:cubicBezTo>
                    <a:cubicBezTo>
                      <a:pt x="762" y="668"/>
                      <a:pt x="810" y="608"/>
                      <a:pt x="810" y="608"/>
                    </a:cubicBezTo>
                    <a:cubicBezTo>
                      <a:pt x="810" y="608"/>
                      <a:pt x="738" y="608"/>
                      <a:pt x="643" y="584"/>
                    </a:cubicBezTo>
                    <a:cubicBezTo>
                      <a:pt x="536" y="549"/>
                      <a:pt x="453" y="489"/>
                      <a:pt x="346" y="406"/>
                    </a:cubicBezTo>
                    <a:cubicBezTo>
                      <a:pt x="238" y="334"/>
                      <a:pt x="167" y="239"/>
                      <a:pt x="119" y="156"/>
                    </a:cubicBezTo>
                    <a:cubicBezTo>
                      <a:pt x="84" y="72"/>
                      <a:pt x="60" y="1"/>
                      <a:pt x="6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 name="Google Shape;167;p28"/>
              <p:cNvSpPr/>
              <p:nvPr/>
            </p:nvSpPr>
            <p:spPr>
              <a:xfrm>
                <a:off x="2681575" y="2253975"/>
                <a:ext cx="80975" cy="205400"/>
              </a:xfrm>
              <a:custGeom>
                <a:avLst/>
                <a:gdLst/>
                <a:ahLst/>
                <a:cxnLst/>
                <a:rect l="l" t="t" r="r" b="b"/>
                <a:pathLst>
                  <a:path w="3239" h="8216" extrusionOk="0">
                    <a:moveTo>
                      <a:pt x="3239" y="1"/>
                    </a:moveTo>
                    <a:lnTo>
                      <a:pt x="3156" y="84"/>
                    </a:lnTo>
                    <a:lnTo>
                      <a:pt x="3156" y="84"/>
                    </a:lnTo>
                    <a:lnTo>
                      <a:pt x="3239" y="1"/>
                    </a:lnTo>
                    <a:close/>
                    <a:moveTo>
                      <a:pt x="3155" y="84"/>
                    </a:moveTo>
                    <a:lnTo>
                      <a:pt x="3155" y="84"/>
                    </a:lnTo>
                    <a:cubicBezTo>
                      <a:pt x="3151" y="88"/>
                      <a:pt x="3147" y="92"/>
                      <a:pt x="3143" y="96"/>
                    </a:cubicBezTo>
                    <a:lnTo>
                      <a:pt x="3143" y="96"/>
                    </a:lnTo>
                    <a:cubicBezTo>
                      <a:pt x="3143" y="96"/>
                      <a:pt x="3143" y="96"/>
                      <a:pt x="3144" y="96"/>
                    </a:cubicBezTo>
                    <a:lnTo>
                      <a:pt x="3155" y="84"/>
                    </a:lnTo>
                    <a:close/>
                    <a:moveTo>
                      <a:pt x="3143" y="96"/>
                    </a:moveTo>
                    <a:cubicBezTo>
                      <a:pt x="3060" y="144"/>
                      <a:pt x="2977" y="203"/>
                      <a:pt x="2846" y="274"/>
                    </a:cubicBezTo>
                    <a:cubicBezTo>
                      <a:pt x="2572" y="429"/>
                      <a:pt x="2144" y="513"/>
                      <a:pt x="1632" y="727"/>
                    </a:cubicBezTo>
                    <a:cubicBezTo>
                      <a:pt x="1393" y="846"/>
                      <a:pt x="1120" y="1001"/>
                      <a:pt x="941" y="1298"/>
                    </a:cubicBezTo>
                    <a:cubicBezTo>
                      <a:pt x="739" y="1620"/>
                      <a:pt x="786" y="1989"/>
                      <a:pt x="762" y="2334"/>
                    </a:cubicBezTo>
                    <a:cubicBezTo>
                      <a:pt x="762" y="2513"/>
                      <a:pt x="727" y="2668"/>
                      <a:pt x="643" y="2811"/>
                    </a:cubicBezTo>
                    <a:cubicBezTo>
                      <a:pt x="560" y="2941"/>
                      <a:pt x="405" y="3013"/>
                      <a:pt x="239" y="3144"/>
                    </a:cubicBezTo>
                    <a:cubicBezTo>
                      <a:pt x="143" y="3227"/>
                      <a:pt x="72" y="3322"/>
                      <a:pt x="48" y="3442"/>
                    </a:cubicBezTo>
                    <a:cubicBezTo>
                      <a:pt x="0" y="3561"/>
                      <a:pt x="48" y="3739"/>
                      <a:pt x="143" y="3834"/>
                    </a:cubicBezTo>
                    <a:cubicBezTo>
                      <a:pt x="250" y="3918"/>
                      <a:pt x="346" y="3965"/>
                      <a:pt x="381" y="4013"/>
                    </a:cubicBezTo>
                    <a:cubicBezTo>
                      <a:pt x="429" y="4061"/>
                      <a:pt x="441" y="4120"/>
                      <a:pt x="441" y="4215"/>
                    </a:cubicBezTo>
                    <a:cubicBezTo>
                      <a:pt x="441" y="4311"/>
                      <a:pt x="441" y="4430"/>
                      <a:pt x="477" y="4549"/>
                    </a:cubicBezTo>
                    <a:cubicBezTo>
                      <a:pt x="489" y="4668"/>
                      <a:pt x="560" y="4775"/>
                      <a:pt x="643" y="4858"/>
                    </a:cubicBezTo>
                    <a:cubicBezTo>
                      <a:pt x="798" y="5025"/>
                      <a:pt x="1012" y="5120"/>
                      <a:pt x="1203" y="5168"/>
                    </a:cubicBezTo>
                    <a:cubicBezTo>
                      <a:pt x="1620" y="5275"/>
                      <a:pt x="1989" y="5204"/>
                      <a:pt x="2334" y="5263"/>
                    </a:cubicBezTo>
                    <a:cubicBezTo>
                      <a:pt x="2501" y="5275"/>
                      <a:pt x="2667" y="5335"/>
                      <a:pt x="2786" y="5418"/>
                    </a:cubicBezTo>
                    <a:cubicBezTo>
                      <a:pt x="2906" y="5489"/>
                      <a:pt x="2882" y="5585"/>
                      <a:pt x="2798" y="5716"/>
                    </a:cubicBezTo>
                    <a:cubicBezTo>
                      <a:pt x="2703" y="5835"/>
                      <a:pt x="2584" y="5930"/>
                      <a:pt x="2525" y="6097"/>
                    </a:cubicBezTo>
                    <a:cubicBezTo>
                      <a:pt x="2465" y="6251"/>
                      <a:pt x="2465" y="6406"/>
                      <a:pt x="2489" y="6549"/>
                    </a:cubicBezTo>
                    <a:cubicBezTo>
                      <a:pt x="2513" y="6823"/>
                      <a:pt x="2632" y="7049"/>
                      <a:pt x="2727" y="7240"/>
                    </a:cubicBezTo>
                    <a:cubicBezTo>
                      <a:pt x="2810" y="7430"/>
                      <a:pt x="2882" y="7597"/>
                      <a:pt x="2929" y="7752"/>
                    </a:cubicBezTo>
                    <a:cubicBezTo>
                      <a:pt x="2977" y="7894"/>
                      <a:pt x="2977" y="8014"/>
                      <a:pt x="2977" y="8097"/>
                    </a:cubicBezTo>
                    <a:cubicBezTo>
                      <a:pt x="2977" y="8014"/>
                      <a:pt x="2977" y="7894"/>
                      <a:pt x="2941" y="7752"/>
                    </a:cubicBezTo>
                    <a:cubicBezTo>
                      <a:pt x="2917" y="7597"/>
                      <a:pt x="2858" y="7418"/>
                      <a:pt x="2763" y="7228"/>
                    </a:cubicBezTo>
                    <a:cubicBezTo>
                      <a:pt x="2691" y="7037"/>
                      <a:pt x="2584" y="6799"/>
                      <a:pt x="2572" y="6537"/>
                    </a:cubicBezTo>
                    <a:cubicBezTo>
                      <a:pt x="2572" y="6406"/>
                      <a:pt x="2572" y="6275"/>
                      <a:pt x="2632" y="6156"/>
                    </a:cubicBezTo>
                    <a:cubicBezTo>
                      <a:pt x="2679" y="6037"/>
                      <a:pt x="2798" y="5942"/>
                      <a:pt x="2906" y="5811"/>
                    </a:cubicBezTo>
                    <a:cubicBezTo>
                      <a:pt x="2965" y="5751"/>
                      <a:pt x="3025" y="5668"/>
                      <a:pt x="3025" y="5549"/>
                    </a:cubicBezTo>
                    <a:cubicBezTo>
                      <a:pt x="3025" y="5430"/>
                      <a:pt x="2929" y="5323"/>
                      <a:pt x="2858" y="5263"/>
                    </a:cubicBezTo>
                    <a:cubicBezTo>
                      <a:pt x="2703" y="5144"/>
                      <a:pt x="2513" y="5085"/>
                      <a:pt x="2334" y="5049"/>
                    </a:cubicBezTo>
                    <a:cubicBezTo>
                      <a:pt x="1965" y="4977"/>
                      <a:pt x="1572" y="5037"/>
                      <a:pt x="1239" y="4930"/>
                    </a:cubicBezTo>
                    <a:cubicBezTo>
                      <a:pt x="1060" y="4894"/>
                      <a:pt x="893" y="4799"/>
                      <a:pt x="774" y="4680"/>
                    </a:cubicBezTo>
                    <a:cubicBezTo>
                      <a:pt x="655" y="4561"/>
                      <a:pt x="643" y="4418"/>
                      <a:pt x="643" y="4192"/>
                    </a:cubicBezTo>
                    <a:cubicBezTo>
                      <a:pt x="643" y="4084"/>
                      <a:pt x="620" y="3942"/>
                      <a:pt x="524" y="3834"/>
                    </a:cubicBezTo>
                    <a:cubicBezTo>
                      <a:pt x="417" y="3727"/>
                      <a:pt x="310" y="3680"/>
                      <a:pt x="262" y="3644"/>
                    </a:cubicBezTo>
                    <a:cubicBezTo>
                      <a:pt x="179" y="3561"/>
                      <a:pt x="239" y="3406"/>
                      <a:pt x="358" y="3299"/>
                    </a:cubicBezTo>
                    <a:cubicBezTo>
                      <a:pt x="489" y="3192"/>
                      <a:pt x="703" y="3084"/>
                      <a:pt x="798" y="2894"/>
                    </a:cubicBezTo>
                    <a:cubicBezTo>
                      <a:pt x="917" y="2703"/>
                      <a:pt x="941" y="2489"/>
                      <a:pt x="953" y="2310"/>
                    </a:cubicBezTo>
                    <a:cubicBezTo>
                      <a:pt x="965" y="1965"/>
                      <a:pt x="917" y="1620"/>
                      <a:pt x="1072" y="1370"/>
                    </a:cubicBezTo>
                    <a:cubicBezTo>
                      <a:pt x="1215" y="1096"/>
                      <a:pt x="1453" y="929"/>
                      <a:pt x="1691" y="810"/>
                    </a:cubicBezTo>
                    <a:cubicBezTo>
                      <a:pt x="2167" y="572"/>
                      <a:pt x="2620" y="453"/>
                      <a:pt x="2870" y="298"/>
                    </a:cubicBezTo>
                    <a:cubicBezTo>
                      <a:pt x="2992" y="221"/>
                      <a:pt x="3083" y="153"/>
                      <a:pt x="3143" y="96"/>
                    </a:cubicBezTo>
                    <a:close/>
                    <a:moveTo>
                      <a:pt x="2977" y="8097"/>
                    </a:moveTo>
                    <a:cubicBezTo>
                      <a:pt x="2965" y="8168"/>
                      <a:pt x="2965" y="8216"/>
                      <a:pt x="2965" y="8216"/>
                    </a:cubicBezTo>
                    <a:cubicBezTo>
                      <a:pt x="2965" y="8216"/>
                      <a:pt x="2977" y="8168"/>
                      <a:pt x="2977" y="809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 name="Google Shape;168;p28"/>
              <p:cNvSpPr/>
              <p:nvPr/>
            </p:nvSpPr>
            <p:spPr>
              <a:xfrm>
                <a:off x="2775025" y="2251850"/>
                <a:ext cx="36350" cy="10200"/>
              </a:xfrm>
              <a:custGeom>
                <a:avLst/>
                <a:gdLst/>
                <a:ahLst/>
                <a:cxnLst/>
                <a:rect l="l" t="t" r="r" b="b"/>
                <a:pathLst>
                  <a:path w="1454" h="408" extrusionOk="0">
                    <a:moveTo>
                      <a:pt x="448" y="1"/>
                    </a:moveTo>
                    <a:cubicBezTo>
                      <a:pt x="361" y="1"/>
                      <a:pt x="282" y="10"/>
                      <a:pt x="215" y="26"/>
                    </a:cubicBezTo>
                    <a:cubicBezTo>
                      <a:pt x="84" y="50"/>
                      <a:pt x="1" y="86"/>
                      <a:pt x="1" y="86"/>
                    </a:cubicBezTo>
                    <a:cubicBezTo>
                      <a:pt x="1" y="86"/>
                      <a:pt x="334" y="169"/>
                      <a:pt x="727" y="264"/>
                    </a:cubicBezTo>
                    <a:cubicBezTo>
                      <a:pt x="1108" y="348"/>
                      <a:pt x="1454" y="407"/>
                      <a:pt x="1454" y="407"/>
                    </a:cubicBezTo>
                    <a:cubicBezTo>
                      <a:pt x="1454" y="407"/>
                      <a:pt x="1394" y="336"/>
                      <a:pt x="1275" y="264"/>
                    </a:cubicBezTo>
                    <a:cubicBezTo>
                      <a:pt x="1156" y="181"/>
                      <a:pt x="977" y="86"/>
                      <a:pt x="775" y="38"/>
                    </a:cubicBezTo>
                    <a:cubicBezTo>
                      <a:pt x="660" y="12"/>
                      <a:pt x="549" y="1"/>
                      <a:pt x="44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 name="Google Shape;169;p28"/>
              <p:cNvSpPr/>
              <p:nvPr/>
            </p:nvSpPr>
            <p:spPr>
              <a:xfrm>
                <a:off x="2835450" y="2655825"/>
                <a:ext cx="167625" cy="327425"/>
              </a:xfrm>
              <a:custGeom>
                <a:avLst/>
                <a:gdLst/>
                <a:ahLst/>
                <a:cxnLst/>
                <a:rect l="l" t="t" r="r" b="b"/>
                <a:pathLst>
                  <a:path w="6705" h="13097" extrusionOk="0">
                    <a:moveTo>
                      <a:pt x="692" y="0"/>
                    </a:moveTo>
                    <a:cubicBezTo>
                      <a:pt x="691" y="0"/>
                      <a:pt x="681" y="11"/>
                      <a:pt x="665" y="37"/>
                    </a:cubicBezTo>
                    <a:lnTo>
                      <a:pt x="665" y="37"/>
                    </a:lnTo>
                    <a:lnTo>
                      <a:pt x="692" y="0"/>
                    </a:lnTo>
                    <a:close/>
                    <a:moveTo>
                      <a:pt x="665" y="37"/>
                    </a:moveTo>
                    <a:lnTo>
                      <a:pt x="596" y="131"/>
                    </a:lnTo>
                    <a:cubicBezTo>
                      <a:pt x="537" y="214"/>
                      <a:pt x="465" y="357"/>
                      <a:pt x="382" y="536"/>
                    </a:cubicBezTo>
                    <a:cubicBezTo>
                      <a:pt x="215" y="905"/>
                      <a:pt x="37" y="1465"/>
                      <a:pt x="25" y="2179"/>
                    </a:cubicBezTo>
                    <a:cubicBezTo>
                      <a:pt x="1" y="2893"/>
                      <a:pt x="180" y="3774"/>
                      <a:pt x="739" y="4584"/>
                    </a:cubicBezTo>
                    <a:cubicBezTo>
                      <a:pt x="1287" y="5382"/>
                      <a:pt x="2204" y="5929"/>
                      <a:pt x="3073" y="6560"/>
                    </a:cubicBezTo>
                    <a:cubicBezTo>
                      <a:pt x="3501" y="6882"/>
                      <a:pt x="3906" y="7215"/>
                      <a:pt x="4192" y="7620"/>
                    </a:cubicBezTo>
                    <a:cubicBezTo>
                      <a:pt x="4335" y="7811"/>
                      <a:pt x="4430" y="8037"/>
                      <a:pt x="4454" y="8251"/>
                    </a:cubicBezTo>
                    <a:cubicBezTo>
                      <a:pt x="4502" y="8477"/>
                      <a:pt x="4490" y="8715"/>
                      <a:pt x="4502" y="8954"/>
                    </a:cubicBezTo>
                    <a:cubicBezTo>
                      <a:pt x="4502" y="9192"/>
                      <a:pt x="4525" y="9430"/>
                      <a:pt x="4621" y="9656"/>
                    </a:cubicBezTo>
                    <a:cubicBezTo>
                      <a:pt x="4704" y="9882"/>
                      <a:pt x="4835" y="10073"/>
                      <a:pt x="4990" y="10216"/>
                    </a:cubicBezTo>
                    <a:cubicBezTo>
                      <a:pt x="5287" y="10513"/>
                      <a:pt x="5597" y="10751"/>
                      <a:pt x="5823" y="11025"/>
                    </a:cubicBezTo>
                    <a:cubicBezTo>
                      <a:pt x="6276" y="11561"/>
                      <a:pt x="6478" y="12109"/>
                      <a:pt x="6585" y="12478"/>
                    </a:cubicBezTo>
                    <a:cubicBezTo>
                      <a:pt x="6692" y="12871"/>
                      <a:pt x="6692" y="13097"/>
                      <a:pt x="6692" y="13097"/>
                    </a:cubicBezTo>
                    <a:cubicBezTo>
                      <a:pt x="6692" y="13097"/>
                      <a:pt x="6704" y="12883"/>
                      <a:pt x="6645" y="12478"/>
                    </a:cubicBezTo>
                    <a:cubicBezTo>
                      <a:pt x="6573" y="12097"/>
                      <a:pt x="6395" y="11513"/>
                      <a:pt x="5942" y="10942"/>
                    </a:cubicBezTo>
                    <a:cubicBezTo>
                      <a:pt x="5716" y="10668"/>
                      <a:pt x="5406" y="10406"/>
                      <a:pt x="5144" y="10108"/>
                    </a:cubicBezTo>
                    <a:cubicBezTo>
                      <a:pt x="5002" y="9954"/>
                      <a:pt x="4883" y="9787"/>
                      <a:pt x="4811" y="9596"/>
                    </a:cubicBezTo>
                    <a:cubicBezTo>
                      <a:pt x="4740" y="9406"/>
                      <a:pt x="4728" y="9180"/>
                      <a:pt x="4728" y="8954"/>
                    </a:cubicBezTo>
                    <a:cubicBezTo>
                      <a:pt x="4728" y="8727"/>
                      <a:pt x="4728" y="8477"/>
                      <a:pt x="4692" y="8227"/>
                    </a:cubicBezTo>
                    <a:cubicBezTo>
                      <a:pt x="4644" y="7953"/>
                      <a:pt x="4549" y="7703"/>
                      <a:pt x="4394" y="7477"/>
                    </a:cubicBezTo>
                    <a:cubicBezTo>
                      <a:pt x="4097" y="7037"/>
                      <a:pt x="3668" y="6691"/>
                      <a:pt x="3239" y="6370"/>
                    </a:cubicBezTo>
                    <a:cubicBezTo>
                      <a:pt x="2346" y="5739"/>
                      <a:pt x="1454" y="5215"/>
                      <a:pt x="918" y="4465"/>
                    </a:cubicBezTo>
                    <a:cubicBezTo>
                      <a:pt x="382" y="3715"/>
                      <a:pt x="180" y="2881"/>
                      <a:pt x="156" y="2179"/>
                    </a:cubicBezTo>
                    <a:cubicBezTo>
                      <a:pt x="144" y="1465"/>
                      <a:pt x="275" y="917"/>
                      <a:pt x="418" y="548"/>
                    </a:cubicBezTo>
                    <a:cubicBezTo>
                      <a:pt x="501" y="357"/>
                      <a:pt x="561" y="214"/>
                      <a:pt x="620" y="131"/>
                    </a:cubicBezTo>
                    <a:cubicBezTo>
                      <a:pt x="636" y="88"/>
                      <a:pt x="652" y="57"/>
                      <a:pt x="665" y="3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0" name="Google Shape;170;p28"/>
              <p:cNvSpPr/>
              <p:nvPr/>
            </p:nvSpPr>
            <p:spPr>
              <a:xfrm>
                <a:off x="2991725" y="2989475"/>
                <a:ext cx="34850" cy="190525"/>
              </a:xfrm>
              <a:custGeom>
                <a:avLst/>
                <a:gdLst/>
                <a:ahLst/>
                <a:cxnLst/>
                <a:rect l="l" t="t" r="r" b="b"/>
                <a:pathLst>
                  <a:path w="1394" h="7621" extrusionOk="0">
                    <a:moveTo>
                      <a:pt x="25" y="1"/>
                    </a:moveTo>
                    <a:cubicBezTo>
                      <a:pt x="25" y="1"/>
                      <a:pt x="25" y="441"/>
                      <a:pt x="1" y="1156"/>
                    </a:cubicBezTo>
                    <a:lnTo>
                      <a:pt x="1" y="2430"/>
                    </a:lnTo>
                    <a:lnTo>
                      <a:pt x="1" y="2787"/>
                    </a:lnTo>
                    <a:cubicBezTo>
                      <a:pt x="25" y="2906"/>
                      <a:pt x="1" y="3049"/>
                      <a:pt x="84" y="3204"/>
                    </a:cubicBezTo>
                    <a:cubicBezTo>
                      <a:pt x="156" y="3358"/>
                      <a:pt x="322" y="3442"/>
                      <a:pt x="358" y="3501"/>
                    </a:cubicBezTo>
                    <a:cubicBezTo>
                      <a:pt x="417" y="3561"/>
                      <a:pt x="417" y="3680"/>
                      <a:pt x="406" y="3811"/>
                    </a:cubicBezTo>
                    <a:cubicBezTo>
                      <a:pt x="394" y="3930"/>
                      <a:pt x="382" y="4109"/>
                      <a:pt x="453" y="4251"/>
                    </a:cubicBezTo>
                    <a:cubicBezTo>
                      <a:pt x="525" y="4406"/>
                      <a:pt x="596" y="4490"/>
                      <a:pt x="644" y="4597"/>
                    </a:cubicBezTo>
                    <a:cubicBezTo>
                      <a:pt x="739" y="4787"/>
                      <a:pt x="703" y="5049"/>
                      <a:pt x="703" y="5287"/>
                    </a:cubicBezTo>
                    <a:cubicBezTo>
                      <a:pt x="703" y="5775"/>
                      <a:pt x="810" y="6204"/>
                      <a:pt x="929" y="6549"/>
                    </a:cubicBezTo>
                    <a:cubicBezTo>
                      <a:pt x="1048" y="6895"/>
                      <a:pt x="1168" y="7157"/>
                      <a:pt x="1251" y="7335"/>
                    </a:cubicBezTo>
                    <a:cubicBezTo>
                      <a:pt x="1346" y="7514"/>
                      <a:pt x="1394" y="7621"/>
                      <a:pt x="1394" y="7621"/>
                    </a:cubicBezTo>
                    <a:cubicBezTo>
                      <a:pt x="1394" y="7621"/>
                      <a:pt x="1358" y="7514"/>
                      <a:pt x="1275" y="7311"/>
                    </a:cubicBezTo>
                    <a:cubicBezTo>
                      <a:pt x="1215" y="7133"/>
                      <a:pt x="1120" y="6847"/>
                      <a:pt x="1037" y="6502"/>
                    </a:cubicBezTo>
                    <a:cubicBezTo>
                      <a:pt x="953" y="6156"/>
                      <a:pt x="870" y="5740"/>
                      <a:pt x="894" y="5287"/>
                    </a:cubicBezTo>
                    <a:cubicBezTo>
                      <a:pt x="918" y="5061"/>
                      <a:pt x="953" y="4787"/>
                      <a:pt x="858" y="4513"/>
                    </a:cubicBezTo>
                    <a:cubicBezTo>
                      <a:pt x="810" y="4370"/>
                      <a:pt x="715" y="4275"/>
                      <a:pt x="679" y="4168"/>
                    </a:cubicBezTo>
                    <a:cubicBezTo>
                      <a:pt x="632" y="4073"/>
                      <a:pt x="632" y="3954"/>
                      <a:pt x="644" y="3823"/>
                    </a:cubicBezTo>
                    <a:cubicBezTo>
                      <a:pt x="644" y="3704"/>
                      <a:pt x="679" y="3513"/>
                      <a:pt x="560" y="3358"/>
                    </a:cubicBezTo>
                    <a:cubicBezTo>
                      <a:pt x="417" y="3216"/>
                      <a:pt x="322" y="3180"/>
                      <a:pt x="286" y="3097"/>
                    </a:cubicBezTo>
                    <a:cubicBezTo>
                      <a:pt x="215" y="2930"/>
                      <a:pt x="239" y="2632"/>
                      <a:pt x="215" y="2406"/>
                    </a:cubicBezTo>
                    <a:cubicBezTo>
                      <a:pt x="179" y="1954"/>
                      <a:pt x="156" y="1513"/>
                      <a:pt x="120" y="1156"/>
                    </a:cubicBezTo>
                    <a:cubicBezTo>
                      <a:pt x="60" y="441"/>
                      <a:pt x="25" y="1"/>
                      <a:pt x="2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1" name="Google Shape;171;p28"/>
              <p:cNvSpPr/>
              <p:nvPr/>
            </p:nvSpPr>
            <p:spPr>
              <a:xfrm>
                <a:off x="3134600" y="2622475"/>
                <a:ext cx="119700" cy="101225"/>
              </a:xfrm>
              <a:custGeom>
                <a:avLst/>
                <a:gdLst/>
                <a:ahLst/>
                <a:cxnLst/>
                <a:rect l="l" t="t" r="r" b="b"/>
                <a:pathLst>
                  <a:path w="4788" h="4049" extrusionOk="0">
                    <a:moveTo>
                      <a:pt x="1" y="1"/>
                    </a:moveTo>
                    <a:lnTo>
                      <a:pt x="1" y="1"/>
                    </a:lnTo>
                    <a:cubicBezTo>
                      <a:pt x="1" y="1"/>
                      <a:pt x="84" y="60"/>
                      <a:pt x="215" y="167"/>
                    </a:cubicBezTo>
                    <a:cubicBezTo>
                      <a:pt x="346" y="286"/>
                      <a:pt x="525" y="453"/>
                      <a:pt x="703" y="691"/>
                    </a:cubicBezTo>
                    <a:cubicBezTo>
                      <a:pt x="882" y="929"/>
                      <a:pt x="1060" y="1227"/>
                      <a:pt x="1179" y="1596"/>
                    </a:cubicBezTo>
                    <a:cubicBezTo>
                      <a:pt x="1239" y="1775"/>
                      <a:pt x="1287" y="1965"/>
                      <a:pt x="1334" y="2191"/>
                    </a:cubicBezTo>
                    <a:cubicBezTo>
                      <a:pt x="1370" y="2418"/>
                      <a:pt x="1429" y="2656"/>
                      <a:pt x="1608" y="2858"/>
                    </a:cubicBezTo>
                    <a:cubicBezTo>
                      <a:pt x="1787" y="3072"/>
                      <a:pt x="2025" y="3156"/>
                      <a:pt x="2239" y="3239"/>
                    </a:cubicBezTo>
                    <a:cubicBezTo>
                      <a:pt x="2442" y="3310"/>
                      <a:pt x="2644" y="3382"/>
                      <a:pt x="2834" y="3441"/>
                    </a:cubicBezTo>
                    <a:cubicBezTo>
                      <a:pt x="3204" y="3572"/>
                      <a:pt x="3561" y="3680"/>
                      <a:pt x="3846" y="3775"/>
                    </a:cubicBezTo>
                    <a:cubicBezTo>
                      <a:pt x="4430" y="3953"/>
                      <a:pt x="4787" y="4049"/>
                      <a:pt x="4787" y="4049"/>
                    </a:cubicBezTo>
                    <a:cubicBezTo>
                      <a:pt x="4787" y="4049"/>
                      <a:pt x="4442" y="3906"/>
                      <a:pt x="3870" y="3632"/>
                    </a:cubicBezTo>
                    <a:cubicBezTo>
                      <a:pt x="3596" y="3513"/>
                      <a:pt x="3263" y="3382"/>
                      <a:pt x="2894" y="3239"/>
                    </a:cubicBezTo>
                    <a:cubicBezTo>
                      <a:pt x="2715" y="3156"/>
                      <a:pt x="2525" y="3084"/>
                      <a:pt x="2311" y="3013"/>
                    </a:cubicBezTo>
                    <a:cubicBezTo>
                      <a:pt x="2120" y="2941"/>
                      <a:pt x="1930" y="2846"/>
                      <a:pt x="1787" y="2703"/>
                    </a:cubicBezTo>
                    <a:cubicBezTo>
                      <a:pt x="1525" y="2382"/>
                      <a:pt x="1525" y="1906"/>
                      <a:pt x="1358" y="1525"/>
                    </a:cubicBezTo>
                    <a:cubicBezTo>
                      <a:pt x="1215" y="1132"/>
                      <a:pt x="989" y="822"/>
                      <a:pt x="775" y="596"/>
                    </a:cubicBezTo>
                    <a:cubicBezTo>
                      <a:pt x="572" y="382"/>
                      <a:pt x="382" y="227"/>
                      <a:pt x="227" y="143"/>
                    </a:cubicBezTo>
                    <a:cubicBezTo>
                      <a:pt x="96" y="48"/>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 name="Google Shape;172;p28"/>
              <p:cNvSpPr/>
              <p:nvPr/>
            </p:nvSpPr>
            <p:spPr>
              <a:xfrm>
                <a:off x="3231350" y="2851075"/>
                <a:ext cx="103300" cy="133075"/>
              </a:xfrm>
              <a:custGeom>
                <a:avLst/>
                <a:gdLst/>
                <a:ahLst/>
                <a:cxnLst/>
                <a:rect l="l" t="t" r="r" b="b"/>
                <a:pathLst>
                  <a:path w="4132" h="5323" extrusionOk="0">
                    <a:moveTo>
                      <a:pt x="4132" y="1"/>
                    </a:moveTo>
                    <a:cubicBezTo>
                      <a:pt x="4132" y="1"/>
                      <a:pt x="4108" y="84"/>
                      <a:pt x="4084" y="286"/>
                    </a:cubicBezTo>
                    <a:cubicBezTo>
                      <a:pt x="4048" y="441"/>
                      <a:pt x="4001" y="715"/>
                      <a:pt x="3917" y="1013"/>
                    </a:cubicBezTo>
                    <a:cubicBezTo>
                      <a:pt x="3739" y="1620"/>
                      <a:pt x="3370" y="2429"/>
                      <a:pt x="2715" y="3120"/>
                    </a:cubicBezTo>
                    <a:cubicBezTo>
                      <a:pt x="2393" y="3477"/>
                      <a:pt x="2036" y="3763"/>
                      <a:pt x="1679" y="3989"/>
                    </a:cubicBezTo>
                    <a:cubicBezTo>
                      <a:pt x="1346" y="4215"/>
                      <a:pt x="1000" y="4394"/>
                      <a:pt x="727" y="4584"/>
                    </a:cubicBezTo>
                    <a:cubicBezTo>
                      <a:pt x="465" y="4775"/>
                      <a:pt x="286" y="4954"/>
                      <a:pt x="167" y="5108"/>
                    </a:cubicBezTo>
                    <a:cubicBezTo>
                      <a:pt x="48" y="5239"/>
                      <a:pt x="0" y="5323"/>
                      <a:pt x="0" y="5323"/>
                    </a:cubicBezTo>
                    <a:cubicBezTo>
                      <a:pt x="0" y="5323"/>
                      <a:pt x="48" y="5239"/>
                      <a:pt x="179" y="5120"/>
                    </a:cubicBezTo>
                    <a:cubicBezTo>
                      <a:pt x="310" y="4989"/>
                      <a:pt x="524" y="4834"/>
                      <a:pt x="798" y="4668"/>
                    </a:cubicBezTo>
                    <a:cubicBezTo>
                      <a:pt x="1060" y="4513"/>
                      <a:pt x="1417" y="4358"/>
                      <a:pt x="1786" y="4156"/>
                    </a:cubicBezTo>
                    <a:cubicBezTo>
                      <a:pt x="2167" y="3941"/>
                      <a:pt x="2548" y="3656"/>
                      <a:pt x="2893" y="3287"/>
                    </a:cubicBezTo>
                    <a:cubicBezTo>
                      <a:pt x="3572" y="2548"/>
                      <a:pt x="3917" y="1679"/>
                      <a:pt x="4036" y="1036"/>
                    </a:cubicBezTo>
                    <a:cubicBezTo>
                      <a:pt x="4108" y="727"/>
                      <a:pt x="4132" y="465"/>
                      <a:pt x="4132" y="286"/>
                    </a:cubicBezTo>
                    <a:lnTo>
                      <a:pt x="41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 name="Google Shape;173;p28"/>
              <p:cNvSpPr/>
              <p:nvPr/>
            </p:nvSpPr>
            <p:spPr>
              <a:xfrm>
                <a:off x="3301900" y="2895725"/>
                <a:ext cx="39600" cy="58650"/>
              </a:xfrm>
              <a:custGeom>
                <a:avLst/>
                <a:gdLst/>
                <a:ahLst/>
                <a:cxnLst/>
                <a:rect l="l" t="t" r="r" b="b"/>
                <a:pathLst>
                  <a:path w="1584" h="2346" extrusionOk="0">
                    <a:moveTo>
                      <a:pt x="1584" y="0"/>
                    </a:moveTo>
                    <a:cubicBezTo>
                      <a:pt x="1584" y="1"/>
                      <a:pt x="1548" y="143"/>
                      <a:pt x="1405" y="405"/>
                    </a:cubicBezTo>
                    <a:cubicBezTo>
                      <a:pt x="1310" y="620"/>
                      <a:pt x="1143" y="941"/>
                      <a:pt x="917" y="1263"/>
                    </a:cubicBezTo>
                    <a:cubicBezTo>
                      <a:pt x="691" y="1596"/>
                      <a:pt x="476" y="1858"/>
                      <a:pt x="298" y="2048"/>
                    </a:cubicBezTo>
                    <a:cubicBezTo>
                      <a:pt x="119" y="2239"/>
                      <a:pt x="0" y="2346"/>
                      <a:pt x="0" y="2346"/>
                    </a:cubicBezTo>
                    <a:cubicBezTo>
                      <a:pt x="0" y="2346"/>
                      <a:pt x="143" y="2286"/>
                      <a:pt x="369" y="2144"/>
                    </a:cubicBezTo>
                    <a:cubicBezTo>
                      <a:pt x="595" y="1989"/>
                      <a:pt x="869" y="1739"/>
                      <a:pt x="1107" y="1393"/>
                    </a:cubicBezTo>
                    <a:cubicBezTo>
                      <a:pt x="1345" y="1060"/>
                      <a:pt x="1465" y="703"/>
                      <a:pt x="1524" y="429"/>
                    </a:cubicBezTo>
                    <a:cubicBezTo>
                      <a:pt x="1584" y="167"/>
                      <a:pt x="1584" y="1"/>
                      <a:pt x="158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 name="Google Shape;174;p28"/>
              <p:cNvSpPr/>
              <p:nvPr/>
            </p:nvSpPr>
            <p:spPr>
              <a:xfrm>
                <a:off x="3531375" y="2505800"/>
                <a:ext cx="61350" cy="90875"/>
              </a:xfrm>
              <a:custGeom>
                <a:avLst/>
                <a:gdLst/>
                <a:ahLst/>
                <a:cxnLst/>
                <a:rect l="l" t="t" r="r" b="b"/>
                <a:pathLst>
                  <a:path w="2454" h="3635" extrusionOk="0">
                    <a:moveTo>
                      <a:pt x="798" y="0"/>
                    </a:moveTo>
                    <a:cubicBezTo>
                      <a:pt x="798" y="0"/>
                      <a:pt x="644" y="227"/>
                      <a:pt x="406" y="608"/>
                    </a:cubicBezTo>
                    <a:cubicBezTo>
                      <a:pt x="346" y="703"/>
                      <a:pt x="287" y="798"/>
                      <a:pt x="203" y="917"/>
                    </a:cubicBezTo>
                    <a:cubicBezTo>
                      <a:pt x="144" y="1024"/>
                      <a:pt x="60" y="1131"/>
                      <a:pt x="13" y="1322"/>
                    </a:cubicBezTo>
                    <a:cubicBezTo>
                      <a:pt x="1" y="1429"/>
                      <a:pt x="25" y="1548"/>
                      <a:pt x="84" y="1620"/>
                    </a:cubicBezTo>
                    <a:cubicBezTo>
                      <a:pt x="144" y="1691"/>
                      <a:pt x="227" y="1751"/>
                      <a:pt x="287" y="1798"/>
                    </a:cubicBezTo>
                    <a:cubicBezTo>
                      <a:pt x="406" y="1893"/>
                      <a:pt x="501" y="1989"/>
                      <a:pt x="608" y="2132"/>
                    </a:cubicBezTo>
                    <a:cubicBezTo>
                      <a:pt x="798" y="2393"/>
                      <a:pt x="953" y="2679"/>
                      <a:pt x="1132" y="2929"/>
                    </a:cubicBezTo>
                    <a:cubicBezTo>
                      <a:pt x="1310" y="3179"/>
                      <a:pt x="1513" y="3382"/>
                      <a:pt x="1727" y="3501"/>
                    </a:cubicBezTo>
                    <a:cubicBezTo>
                      <a:pt x="1900" y="3602"/>
                      <a:pt x="2072" y="3634"/>
                      <a:pt x="2200" y="3634"/>
                    </a:cubicBezTo>
                    <a:cubicBezTo>
                      <a:pt x="2223" y="3634"/>
                      <a:pt x="2244" y="3633"/>
                      <a:pt x="2263" y="3632"/>
                    </a:cubicBezTo>
                    <a:cubicBezTo>
                      <a:pt x="2394" y="3620"/>
                      <a:pt x="2453" y="3584"/>
                      <a:pt x="2453" y="3584"/>
                    </a:cubicBezTo>
                    <a:lnTo>
                      <a:pt x="2453" y="3584"/>
                    </a:lnTo>
                    <a:cubicBezTo>
                      <a:pt x="2453" y="3584"/>
                      <a:pt x="2427" y="3589"/>
                      <a:pt x="2371" y="3589"/>
                    </a:cubicBezTo>
                    <a:cubicBezTo>
                      <a:pt x="2342" y="3589"/>
                      <a:pt x="2307" y="3588"/>
                      <a:pt x="2263" y="3584"/>
                    </a:cubicBezTo>
                    <a:cubicBezTo>
                      <a:pt x="2144" y="3572"/>
                      <a:pt x="1977" y="3525"/>
                      <a:pt x="1799" y="3394"/>
                    </a:cubicBezTo>
                    <a:cubicBezTo>
                      <a:pt x="1620" y="3275"/>
                      <a:pt x="1453" y="3084"/>
                      <a:pt x="1310" y="2822"/>
                    </a:cubicBezTo>
                    <a:cubicBezTo>
                      <a:pt x="1156" y="2584"/>
                      <a:pt x="1025" y="2274"/>
                      <a:pt x="798" y="1989"/>
                    </a:cubicBezTo>
                    <a:cubicBezTo>
                      <a:pt x="703" y="1846"/>
                      <a:pt x="560" y="1715"/>
                      <a:pt x="417" y="1620"/>
                    </a:cubicBezTo>
                    <a:cubicBezTo>
                      <a:pt x="263" y="1536"/>
                      <a:pt x="191" y="1453"/>
                      <a:pt x="203" y="1358"/>
                    </a:cubicBezTo>
                    <a:cubicBezTo>
                      <a:pt x="227" y="1250"/>
                      <a:pt x="298" y="1119"/>
                      <a:pt x="358" y="1000"/>
                    </a:cubicBezTo>
                    <a:cubicBezTo>
                      <a:pt x="406" y="881"/>
                      <a:pt x="465" y="774"/>
                      <a:pt x="501" y="667"/>
                    </a:cubicBezTo>
                    <a:cubicBezTo>
                      <a:pt x="703" y="250"/>
                      <a:pt x="798" y="0"/>
                      <a:pt x="79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 name="Google Shape;175;p28"/>
              <p:cNvSpPr/>
              <p:nvPr/>
            </p:nvSpPr>
            <p:spPr>
              <a:xfrm>
                <a:off x="3501325" y="2521275"/>
                <a:ext cx="39000" cy="64900"/>
              </a:xfrm>
              <a:custGeom>
                <a:avLst/>
                <a:gdLst/>
                <a:ahLst/>
                <a:cxnLst/>
                <a:rect l="l" t="t" r="r" b="b"/>
                <a:pathLst>
                  <a:path w="1560" h="2596" extrusionOk="0">
                    <a:moveTo>
                      <a:pt x="24" y="0"/>
                    </a:moveTo>
                    <a:cubicBezTo>
                      <a:pt x="24" y="1"/>
                      <a:pt x="0" y="179"/>
                      <a:pt x="36" y="465"/>
                    </a:cubicBezTo>
                    <a:cubicBezTo>
                      <a:pt x="72" y="751"/>
                      <a:pt x="203" y="1132"/>
                      <a:pt x="453" y="1489"/>
                    </a:cubicBezTo>
                    <a:cubicBezTo>
                      <a:pt x="715" y="1846"/>
                      <a:pt x="988" y="2132"/>
                      <a:pt x="1203" y="2310"/>
                    </a:cubicBezTo>
                    <a:cubicBezTo>
                      <a:pt x="1429" y="2489"/>
                      <a:pt x="1560" y="2596"/>
                      <a:pt x="1560" y="2596"/>
                    </a:cubicBezTo>
                    <a:cubicBezTo>
                      <a:pt x="1560" y="2596"/>
                      <a:pt x="1453" y="2465"/>
                      <a:pt x="1286" y="2227"/>
                    </a:cubicBezTo>
                    <a:cubicBezTo>
                      <a:pt x="1131" y="2001"/>
                      <a:pt x="905" y="1703"/>
                      <a:pt x="667" y="1358"/>
                    </a:cubicBezTo>
                    <a:cubicBezTo>
                      <a:pt x="429" y="1012"/>
                      <a:pt x="250" y="691"/>
                      <a:pt x="155" y="441"/>
                    </a:cubicBezTo>
                    <a:cubicBezTo>
                      <a:pt x="60" y="179"/>
                      <a:pt x="24" y="1"/>
                      <a:pt x="2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 name="Google Shape;176;p28"/>
              <p:cNvSpPr/>
              <p:nvPr/>
            </p:nvSpPr>
            <p:spPr>
              <a:xfrm>
                <a:off x="2866425" y="2238200"/>
                <a:ext cx="101225" cy="116500"/>
              </a:xfrm>
              <a:custGeom>
                <a:avLst/>
                <a:gdLst/>
                <a:ahLst/>
                <a:cxnLst/>
                <a:rect l="l" t="t" r="r" b="b"/>
                <a:pathLst>
                  <a:path w="4049" h="4660" extrusionOk="0">
                    <a:moveTo>
                      <a:pt x="3977" y="1"/>
                    </a:moveTo>
                    <a:cubicBezTo>
                      <a:pt x="3977" y="1"/>
                      <a:pt x="3941" y="417"/>
                      <a:pt x="3882" y="1084"/>
                    </a:cubicBezTo>
                    <a:cubicBezTo>
                      <a:pt x="3858" y="1429"/>
                      <a:pt x="3858" y="1846"/>
                      <a:pt x="3810" y="2263"/>
                    </a:cubicBezTo>
                    <a:cubicBezTo>
                      <a:pt x="3798" y="2346"/>
                      <a:pt x="3751" y="2394"/>
                      <a:pt x="3655" y="2429"/>
                    </a:cubicBezTo>
                    <a:cubicBezTo>
                      <a:pt x="3560" y="2453"/>
                      <a:pt x="3441" y="2453"/>
                      <a:pt x="3286" y="2549"/>
                    </a:cubicBezTo>
                    <a:cubicBezTo>
                      <a:pt x="3143" y="2632"/>
                      <a:pt x="3084" y="2799"/>
                      <a:pt x="3060" y="2930"/>
                    </a:cubicBezTo>
                    <a:cubicBezTo>
                      <a:pt x="3036" y="3084"/>
                      <a:pt x="3036" y="3203"/>
                      <a:pt x="3024" y="3322"/>
                    </a:cubicBezTo>
                    <a:cubicBezTo>
                      <a:pt x="2965" y="3799"/>
                      <a:pt x="2572" y="4144"/>
                      <a:pt x="2203" y="4323"/>
                    </a:cubicBezTo>
                    <a:cubicBezTo>
                      <a:pt x="1810" y="4513"/>
                      <a:pt x="1417" y="4525"/>
                      <a:pt x="1084" y="4525"/>
                    </a:cubicBezTo>
                    <a:cubicBezTo>
                      <a:pt x="762" y="4513"/>
                      <a:pt x="488" y="4477"/>
                      <a:pt x="298" y="4454"/>
                    </a:cubicBezTo>
                    <a:cubicBezTo>
                      <a:pt x="107" y="4418"/>
                      <a:pt x="0" y="4406"/>
                      <a:pt x="0" y="4406"/>
                    </a:cubicBezTo>
                    <a:lnTo>
                      <a:pt x="0" y="4406"/>
                    </a:lnTo>
                    <a:cubicBezTo>
                      <a:pt x="0" y="4406"/>
                      <a:pt x="107" y="4430"/>
                      <a:pt x="286" y="4477"/>
                    </a:cubicBezTo>
                    <a:cubicBezTo>
                      <a:pt x="465" y="4525"/>
                      <a:pt x="726" y="4585"/>
                      <a:pt x="1072" y="4632"/>
                    </a:cubicBezTo>
                    <a:cubicBezTo>
                      <a:pt x="1189" y="4648"/>
                      <a:pt x="1315" y="4659"/>
                      <a:pt x="1447" y="4659"/>
                    </a:cubicBezTo>
                    <a:cubicBezTo>
                      <a:pt x="1704" y="4659"/>
                      <a:pt x="1984" y="4619"/>
                      <a:pt x="2274" y="4501"/>
                    </a:cubicBezTo>
                    <a:cubicBezTo>
                      <a:pt x="2703" y="4323"/>
                      <a:pt x="3167" y="3930"/>
                      <a:pt x="3263" y="3346"/>
                    </a:cubicBezTo>
                    <a:cubicBezTo>
                      <a:pt x="3310" y="3072"/>
                      <a:pt x="3274" y="2810"/>
                      <a:pt x="3429" y="2727"/>
                    </a:cubicBezTo>
                    <a:cubicBezTo>
                      <a:pt x="3489" y="2680"/>
                      <a:pt x="3608" y="2668"/>
                      <a:pt x="3739" y="2620"/>
                    </a:cubicBezTo>
                    <a:cubicBezTo>
                      <a:pt x="3810" y="2608"/>
                      <a:pt x="3882" y="2560"/>
                      <a:pt x="3929" y="2501"/>
                    </a:cubicBezTo>
                    <a:cubicBezTo>
                      <a:pt x="3989" y="2441"/>
                      <a:pt x="4001" y="2370"/>
                      <a:pt x="4025" y="2310"/>
                    </a:cubicBezTo>
                    <a:cubicBezTo>
                      <a:pt x="4048" y="1834"/>
                      <a:pt x="4025" y="1441"/>
                      <a:pt x="4025" y="1108"/>
                    </a:cubicBezTo>
                    <a:cubicBezTo>
                      <a:pt x="3989" y="417"/>
                      <a:pt x="3977" y="1"/>
                      <a:pt x="39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7" name="Google Shape;177;p28"/>
              <p:cNvSpPr/>
              <p:nvPr/>
            </p:nvSpPr>
            <p:spPr>
              <a:xfrm>
                <a:off x="2961975" y="2262900"/>
                <a:ext cx="25325" cy="52850"/>
              </a:xfrm>
              <a:custGeom>
                <a:avLst/>
                <a:gdLst/>
                <a:ahLst/>
                <a:cxnLst/>
                <a:rect l="l" t="t" r="r" b="b"/>
                <a:pathLst>
                  <a:path w="1013" h="2114" extrusionOk="0">
                    <a:moveTo>
                      <a:pt x="1012" y="1"/>
                    </a:moveTo>
                    <a:cubicBezTo>
                      <a:pt x="1012" y="1"/>
                      <a:pt x="976" y="13"/>
                      <a:pt x="917" y="37"/>
                    </a:cubicBezTo>
                    <a:cubicBezTo>
                      <a:pt x="857" y="84"/>
                      <a:pt x="762" y="144"/>
                      <a:pt x="691" y="251"/>
                    </a:cubicBezTo>
                    <a:cubicBezTo>
                      <a:pt x="619" y="358"/>
                      <a:pt x="536" y="501"/>
                      <a:pt x="524" y="679"/>
                    </a:cubicBezTo>
                    <a:cubicBezTo>
                      <a:pt x="500" y="870"/>
                      <a:pt x="572" y="1060"/>
                      <a:pt x="619" y="1227"/>
                    </a:cubicBezTo>
                    <a:cubicBezTo>
                      <a:pt x="714" y="1537"/>
                      <a:pt x="536" y="1822"/>
                      <a:pt x="357" y="1953"/>
                    </a:cubicBezTo>
                    <a:cubicBezTo>
                      <a:pt x="262" y="2037"/>
                      <a:pt x="167" y="2061"/>
                      <a:pt x="107" y="2084"/>
                    </a:cubicBezTo>
                    <a:cubicBezTo>
                      <a:pt x="63" y="2093"/>
                      <a:pt x="26" y="2096"/>
                      <a:pt x="9" y="2096"/>
                    </a:cubicBezTo>
                    <a:lnTo>
                      <a:pt x="9" y="2096"/>
                    </a:lnTo>
                    <a:cubicBezTo>
                      <a:pt x="6" y="2095"/>
                      <a:pt x="4" y="2095"/>
                      <a:pt x="2" y="2095"/>
                    </a:cubicBezTo>
                    <a:cubicBezTo>
                      <a:pt x="1" y="2095"/>
                      <a:pt x="0" y="2095"/>
                      <a:pt x="0" y="2096"/>
                    </a:cubicBezTo>
                    <a:cubicBezTo>
                      <a:pt x="0" y="2096"/>
                      <a:pt x="3" y="2096"/>
                      <a:pt x="9" y="2096"/>
                    </a:cubicBezTo>
                    <a:lnTo>
                      <a:pt x="9" y="2096"/>
                    </a:lnTo>
                    <a:cubicBezTo>
                      <a:pt x="27" y="2100"/>
                      <a:pt x="73" y="2114"/>
                      <a:pt x="142" y="2114"/>
                    </a:cubicBezTo>
                    <a:cubicBezTo>
                      <a:pt x="211" y="2114"/>
                      <a:pt x="304" y="2100"/>
                      <a:pt x="417" y="2049"/>
                    </a:cubicBezTo>
                    <a:cubicBezTo>
                      <a:pt x="536" y="1989"/>
                      <a:pt x="691" y="1906"/>
                      <a:pt x="774" y="1739"/>
                    </a:cubicBezTo>
                    <a:cubicBezTo>
                      <a:pt x="881" y="1584"/>
                      <a:pt x="893" y="1346"/>
                      <a:pt x="834" y="1156"/>
                    </a:cubicBezTo>
                    <a:cubicBezTo>
                      <a:pt x="774" y="965"/>
                      <a:pt x="714" y="810"/>
                      <a:pt x="714" y="679"/>
                    </a:cubicBezTo>
                    <a:cubicBezTo>
                      <a:pt x="714" y="549"/>
                      <a:pt x="750" y="418"/>
                      <a:pt x="798" y="310"/>
                    </a:cubicBezTo>
                    <a:cubicBezTo>
                      <a:pt x="834" y="203"/>
                      <a:pt x="893" y="120"/>
                      <a:pt x="941" y="72"/>
                    </a:cubicBezTo>
                    <a:lnTo>
                      <a:pt x="101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8" name="Google Shape;178;p28"/>
              <p:cNvSpPr/>
              <p:nvPr/>
            </p:nvSpPr>
            <p:spPr>
              <a:xfrm>
                <a:off x="3109000" y="1947700"/>
                <a:ext cx="270900" cy="134400"/>
              </a:xfrm>
              <a:custGeom>
                <a:avLst/>
                <a:gdLst/>
                <a:ahLst/>
                <a:cxnLst/>
                <a:rect l="l" t="t" r="r" b="b"/>
                <a:pathLst>
                  <a:path w="10836" h="5376" extrusionOk="0">
                    <a:moveTo>
                      <a:pt x="10835" y="0"/>
                    </a:moveTo>
                    <a:lnTo>
                      <a:pt x="9407" y="1310"/>
                    </a:lnTo>
                    <a:cubicBezTo>
                      <a:pt x="9181" y="1512"/>
                      <a:pt x="8942" y="1727"/>
                      <a:pt x="8692" y="1965"/>
                    </a:cubicBezTo>
                    <a:cubicBezTo>
                      <a:pt x="8573" y="2060"/>
                      <a:pt x="8442" y="2203"/>
                      <a:pt x="8311" y="2322"/>
                    </a:cubicBezTo>
                    <a:cubicBezTo>
                      <a:pt x="8168" y="2441"/>
                      <a:pt x="8026" y="2560"/>
                      <a:pt x="7859" y="2584"/>
                    </a:cubicBezTo>
                    <a:cubicBezTo>
                      <a:pt x="7829" y="2590"/>
                      <a:pt x="7798" y="2592"/>
                      <a:pt x="7767" y="2592"/>
                    </a:cubicBezTo>
                    <a:cubicBezTo>
                      <a:pt x="7526" y="2592"/>
                      <a:pt x="7232" y="2447"/>
                      <a:pt x="6902" y="2447"/>
                    </a:cubicBezTo>
                    <a:cubicBezTo>
                      <a:pt x="6822" y="2447"/>
                      <a:pt x="6740" y="2456"/>
                      <a:pt x="6656" y="2477"/>
                    </a:cubicBezTo>
                    <a:cubicBezTo>
                      <a:pt x="6192" y="2572"/>
                      <a:pt x="5811" y="2881"/>
                      <a:pt x="5513" y="3227"/>
                    </a:cubicBezTo>
                    <a:cubicBezTo>
                      <a:pt x="5216" y="3584"/>
                      <a:pt x="4990" y="3965"/>
                      <a:pt x="4716" y="4286"/>
                    </a:cubicBezTo>
                    <a:cubicBezTo>
                      <a:pt x="4454" y="4608"/>
                      <a:pt x="4144" y="4846"/>
                      <a:pt x="3799" y="5001"/>
                    </a:cubicBezTo>
                    <a:cubicBezTo>
                      <a:pt x="3404" y="5168"/>
                      <a:pt x="3003" y="5226"/>
                      <a:pt x="2625" y="5226"/>
                    </a:cubicBezTo>
                    <a:cubicBezTo>
                      <a:pt x="2330" y="5226"/>
                      <a:pt x="2049" y="5191"/>
                      <a:pt x="1799" y="5144"/>
                    </a:cubicBezTo>
                    <a:cubicBezTo>
                      <a:pt x="1239" y="5025"/>
                      <a:pt x="787" y="4846"/>
                      <a:pt x="477" y="4751"/>
                    </a:cubicBezTo>
                    <a:cubicBezTo>
                      <a:pt x="168" y="4632"/>
                      <a:pt x="1" y="4572"/>
                      <a:pt x="1" y="4572"/>
                    </a:cubicBezTo>
                    <a:lnTo>
                      <a:pt x="1" y="4572"/>
                    </a:lnTo>
                    <a:cubicBezTo>
                      <a:pt x="1" y="4572"/>
                      <a:pt x="168" y="4644"/>
                      <a:pt x="465" y="4775"/>
                    </a:cubicBezTo>
                    <a:cubicBezTo>
                      <a:pt x="775" y="4905"/>
                      <a:pt x="1203" y="5108"/>
                      <a:pt x="1787" y="5251"/>
                    </a:cubicBezTo>
                    <a:cubicBezTo>
                      <a:pt x="2080" y="5318"/>
                      <a:pt x="2421" y="5376"/>
                      <a:pt x="2786" y="5376"/>
                    </a:cubicBezTo>
                    <a:cubicBezTo>
                      <a:pt x="3132" y="5376"/>
                      <a:pt x="3500" y="5324"/>
                      <a:pt x="3870" y="5179"/>
                    </a:cubicBezTo>
                    <a:cubicBezTo>
                      <a:pt x="4239" y="5048"/>
                      <a:pt x="4597" y="4775"/>
                      <a:pt x="4882" y="4429"/>
                    </a:cubicBezTo>
                    <a:cubicBezTo>
                      <a:pt x="5168" y="4108"/>
                      <a:pt x="5406" y="3715"/>
                      <a:pt x="5692" y="3393"/>
                    </a:cubicBezTo>
                    <a:cubicBezTo>
                      <a:pt x="5966" y="3060"/>
                      <a:pt x="6311" y="2798"/>
                      <a:pt x="6704" y="2703"/>
                    </a:cubicBezTo>
                    <a:cubicBezTo>
                      <a:pt x="6774" y="2689"/>
                      <a:pt x="6847" y="2682"/>
                      <a:pt x="6920" y="2682"/>
                    </a:cubicBezTo>
                    <a:cubicBezTo>
                      <a:pt x="7033" y="2682"/>
                      <a:pt x="7148" y="2698"/>
                      <a:pt x="7264" y="2727"/>
                    </a:cubicBezTo>
                    <a:cubicBezTo>
                      <a:pt x="7397" y="2752"/>
                      <a:pt x="7547" y="2782"/>
                      <a:pt x="7703" y="2782"/>
                    </a:cubicBezTo>
                    <a:cubicBezTo>
                      <a:pt x="7770" y="2782"/>
                      <a:pt x="7838" y="2777"/>
                      <a:pt x="7907" y="2762"/>
                    </a:cubicBezTo>
                    <a:cubicBezTo>
                      <a:pt x="8133" y="2703"/>
                      <a:pt x="8288" y="2572"/>
                      <a:pt x="8430" y="2441"/>
                    </a:cubicBezTo>
                    <a:lnTo>
                      <a:pt x="8811" y="2048"/>
                    </a:lnTo>
                    <a:lnTo>
                      <a:pt x="9502" y="1369"/>
                    </a:lnTo>
                    <a:cubicBezTo>
                      <a:pt x="10335" y="512"/>
                      <a:pt x="10835" y="0"/>
                      <a:pt x="1083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9" name="Google Shape;179;p28"/>
              <p:cNvSpPr/>
              <p:nvPr/>
            </p:nvSpPr>
            <p:spPr>
              <a:xfrm>
                <a:off x="3293850" y="1989950"/>
                <a:ext cx="95875" cy="39625"/>
              </a:xfrm>
              <a:custGeom>
                <a:avLst/>
                <a:gdLst/>
                <a:ahLst/>
                <a:cxnLst/>
                <a:rect l="l" t="t" r="r" b="b"/>
                <a:pathLst>
                  <a:path w="3835" h="1585" extrusionOk="0">
                    <a:moveTo>
                      <a:pt x="3834" y="1"/>
                    </a:moveTo>
                    <a:cubicBezTo>
                      <a:pt x="3834" y="1"/>
                      <a:pt x="3775" y="1"/>
                      <a:pt x="3656" y="25"/>
                    </a:cubicBezTo>
                    <a:cubicBezTo>
                      <a:pt x="3549" y="25"/>
                      <a:pt x="3382" y="48"/>
                      <a:pt x="3191" y="108"/>
                    </a:cubicBezTo>
                    <a:cubicBezTo>
                      <a:pt x="3013" y="179"/>
                      <a:pt x="2787" y="287"/>
                      <a:pt x="2584" y="465"/>
                    </a:cubicBezTo>
                    <a:cubicBezTo>
                      <a:pt x="2477" y="560"/>
                      <a:pt x="2382" y="656"/>
                      <a:pt x="2298" y="775"/>
                    </a:cubicBezTo>
                    <a:cubicBezTo>
                      <a:pt x="2227" y="882"/>
                      <a:pt x="2144" y="989"/>
                      <a:pt x="2048" y="1037"/>
                    </a:cubicBezTo>
                    <a:cubicBezTo>
                      <a:pt x="1941" y="1072"/>
                      <a:pt x="1787" y="1108"/>
                      <a:pt x="1656" y="1132"/>
                    </a:cubicBezTo>
                    <a:cubicBezTo>
                      <a:pt x="1525" y="1168"/>
                      <a:pt x="1382" y="1191"/>
                      <a:pt x="1275" y="1227"/>
                    </a:cubicBezTo>
                    <a:cubicBezTo>
                      <a:pt x="1036" y="1287"/>
                      <a:pt x="810" y="1346"/>
                      <a:pt x="620" y="1406"/>
                    </a:cubicBezTo>
                    <a:cubicBezTo>
                      <a:pt x="227" y="1513"/>
                      <a:pt x="1" y="1584"/>
                      <a:pt x="1" y="1584"/>
                    </a:cubicBezTo>
                    <a:cubicBezTo>
                      <a:pt x="1" y="1584"/>
                      <a:pt x="239" y="1549"/>
                      <a:pt x="632" y="1513"/>
                    </a:cubicBezTo>
                    <a:cubicBezTo>
                      <a:pt x="810" y="1477"/>
                      <a:pt x="1048" y="1453"/>
                      <a:pt x="1298" y="1406"/>
                    </a:cubicBezTo>
                    <a:cubicBezTo>
                      <a:pt x="1429" y="1370"/>
                      <a:pt x="1572" y="1358"/>
                      <a:pt x="1703" y="1334"/>
                    </a:cubicBezTo>
                    <a:cubicBezTo>
                      <a:pt x="1834" y="1299"/>
                      <a:pt x="1989" y="1299"/>
                      <a:pt x="2144" y="1227"/>
                    </a:cubicBezTo>
                    <a:cubicBezTo>
                      <a:pt x="2322" y="1156"/>
                      <a:pt x="2418" y="989"/>
                      <a:pt x="2489" y="882"/>
                    </a:cubicBezTo>
                    <a:cubicBezTo>
                      <a:pt x="2560" y="763"/>
                      <a:pt x="2644" y="679"/>
                      <a:pt x="2727" y="584"/>
                    </a:cubicBezTo>
                    <a:cubicBezTo>
                      <a:pt x="2894" y="406"/>
                      <a:pt x="3084" y="287"/>
                      <a:pt x="3251" y="203"/>
                    </a:cubicBezTo>
                    <a:cubicBezTo>
                      <a:pt x="3418" y="108"/>
                      <a:pt x="3561" y="60"/>
                      <a:pt x="3668" y="37"/>
                    </a:cubicBezTo>
                    <a:cubicBezTo>
                      <a:pt x="3775" y="25"/>
                      <a:pt x="3834" y="1"/>
                      <a:pt x="383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 name="Google Shape;180;p28"/>
              <p:cNvSpPr/>
              <p:nvPr/>
            </p:nvSpPr>
            <p:spPr>
              <a:xfrm>
                <a:off x="3836475" y="1876850"/>
                <a:ext cx="347400" cy="375075"/>
              </a:xfrm>
              <a:custGeom>
                <a:avLst/>
                <a:gdLst/>
                <a:ahLst/>
                <a:cxnLst/>
                <a:rect l="l" t="t" r="r" b="b"/>
                <a:pathLst>
                  <a:path w="13896" h="15003" extrusionOk="0">
                    <a:moveTo>
                      <a:pt x="1" y="0"/>
                    </a:moveTo>
                    <a:cubicBezTo>
                      <a:pt x="1" y="1"/>
                      <a:pt x="239" y="167"/>
                      <a:pt x="679" y="453"/>
                    </a:cubicBezTo>
                    <a:cubicBezTo>
                      <a:pt x="906" y="596"/>
                      <a:pt x="1191" y="762"/>
                      <a:pt x="1489" y="989"/>
                    </a:cubicBezTo>
                    <a:cubicBezTo>
                      <a:pt x="1787" y="1191"/>
                      <a:pt x="2144" y="1429"/>
                      <a:pt x="2513" y="1715"/>
                    </a:cubicBezTo>
                    <a:cubicBezTo>
                      <a:pt x="2906" y="2001"/>
                      <a:pt x="3299" y="2298"/>
                      <a:pt x="3739" y="2656"/>
                    </a:cubicBezTo>
                    <a:cubicBezTo>
                      <a:pt x="4168" y="2989"/>
                      <a:pt x="4596" y="3382"/>
                      <a:pt x="5073" y="3787"/>
                    </a:cubicBezTo>
                    <a:cubicBezTo>
                      <a:pt x="6001" y="4596"/>
                      <a:pt x="6978" y="5537"/>
                      <a:pt x="7942" y="6585"/>
                    </a:cubicBezTo>
                    <a:cubicBezTo>
                      <a:pt x="8918" y="7620"/>
                      <a:pt x="9776" y="8680"/>
                      <a:pt x="10526" y="9656"/>
                    </a:cubicBezTo>
                    <a:cubicBezTo>
                      <a:pt x="10895" y="10168"/>
                      <a:pt x="11252" y="10633"/>
                      <a:pt x="11550" y="11085"/>
                    </a:cubicBezTo>
                    <a:cubicBezTo>
                      <a:pt x="11859" y="11538"/>
                      <a:pt x="12121" y="11966"/>
                      <a:pt x="12383" y="12371"/>
                    </a:cubicBezTo>
                    <a:cubicBezTo>
                      <a:pt x="12633" y="12764"/>
                      <a:pt x="12848" y="13133"/>
                      <a:pt x="13038" y="13454"/>
                    </a:cubicBezTo>
                    <a:cubicBezTo>
                      <a:pt x="13229" y="13776"/>
                      <a:pt x="13395" y="14050"/>
                      <a:pt x="13514" y="14288"/>
                    </a:cubicBezTo>
                    <a:cubicBezTo>
                      <a:pt x="13764" y="14752"/>
                      <a:pt x="13895" y="15002"/>
                      <a:pt x="13895" y="15002"/>
                    </a:cubicBezTo>
                    <a:cubicBezTo>
                      <a:pt x="13895" y="15002"/>
                      <a:pt x="13800" y="14740"/>
                      <a:pt x="13633" y="14288"/>
                    </a:cubicBezTo>
                    <a:cubicBezTo>
                      <a:pt x="13538" y="14038"/>
                      <a:pt x="13419" y="13740"/>
                      <a:pt x="13252" y="13395"/>
                    </a:cubicBezTo>
                    <a:cubicBezTo>
                      <a:pt x="13098" y="13050"/>
                      <a:pt x="12931" y="12657"/>
                      <a:pt x="12705" y="12240"/>
                    </a:cubicBezTo>
                    <a:cubicBezTo>
                      <a:pt x="12478" y="11800"/>
                      <a:pt x="12240" y="11347"/>
                      <a:pt x="11966" y="10871"/>
                    </a:cubicBezTo>
                    <a:cubicBezTo>
                      <a:pt x="11693" y="10371"/>
                      <a:pt x="11371" y="9883"/>
                      <a:pt x="11026" y="9347"/>
                    </a:cubicBezTo>
                    <a:cubicBezTo>
                      <a:pt x="10311" y="8311"/>
                      <a:pt x="9466" y="7204"/>
                      <a:pt x="8478" y="6132"/>
                    </a:cubicBezTo>
                    <a:cubicBezTo>
                      <a:pt x="7490" y="5061"/>
                      <a:pt x="6454" y="4144"/>
                      <a:pt x="5478" y="3346"/>
                    </a:cubicBezTo>
                    <a:cubicBezTo>
                      <a:pt x="4966" y="2965"/>
                      <a:pt x="4489" y="2608"/>
                      <a:pt x="4037" y="2298"/>
                    </a:cubicBezTo>
                    <a:cubicBezTo>
                      <a:pt x="3573" y="1965"/>
                      <a:pt x="3120" y="1703"/>
                      <a:pt x="2727" y="1441"/>
                    </a:cubicBezTo>
                    <a:cubicBezTo>
                      <a:pt x="2322" y="1179"/>
                      <a:pt x="1929" y="989"/>
                      <a:pt x="1608" y="810"/>
                    </a:cubicBezTo>
                    <a:cubicBezTo>
                      <a:pt x="1275" y="608"/>
                      <a:pt x="977" y="477"/>
                      <a:pt x="739" y="358"/>
                    </a:cubicBezTo>
                    <a:cubicBezTo>
                      <a:pt x="263" y="120"/>
                      <a:pt x="1" y="1"/>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1" name="Google Shape;181;p28"/>
              <p:cNvSpPr/>
              <p:nvPr/>
            </p:nvSpPr>
            <p:spPr>
              <a:xfrm>
                <a:off x="4055550" y="1968825"/>
                <a:ext cx="92000" cy="101525"/>
              </a:xfrm>
              <a:custGeom>
                <a:avLst/>
                <a:gdLst/>
                <a:ahLst/>
                <a:cxnLst/>
                <a:rect l="l" t="t" r="r" b="b"/>
                <a:pathLst>
                  <a:path w="3680" h="4061" extrusionOk="0">
                    <a:moveTo>
                      <a:pt x="1" y="0"/>
                    </a:moveTo>
                    <a:cubicBezTo>
                      <a:pt x="1" y="1"/>
                      <a:pt x="167" y="286"/>
                      <a:pt x="465" y="679"/>
                    </a:cubicBezTo>
                    <a:cubicBezTo>
                      <a:pt x="751" y="1084"/>
                      <a:pt x="1167" y="1632"/>
                      <a:pt x="1668" y="2191"/>
                    </a:cubicBezTo>
                    <a:cubicBezTo>
                      <a:pt x="2168" y="2739"/>
                      <a:pt x="2680" y="3215"/>
                      <a:pt x="3049" y="3537"/>
                    </a:cubicBezTo>
                    <a:cubicBezTo>
                      <a:pt x="3430" y="3870"/>
                      <a:pt x="3680" y="4060"/>
                      <a:pt x="3680" y="4060"/>
                    </a:cubicBezTo>
                    <a:cubicBezTo>
                      <a:pt x="3680" y="4060"/>
                      <a:pt x="3573" y="3763"/>
                      <a:pt x="3323" y="3322"/>
                    </a:cubicBezTo>
                    <a:cubicBezTo>
                      <a:pt x="3084" y="2870"/>
                      <a:pt x="2715" y="2275"/>
                      <a:pt x="2191" y="1715"/>
                    </a:cubicBezTo>
                    <a:cubicBezTo>
                      <a:pt x="1668" y="1143"/>
                      <a:pt x="1120" y="715"/>
                      <a:pt x="703" y="429"/>
                    </a:cubicBezTo>
                    <a:cubicBezTo>
                      <a:pt x="286" y="143"/>
                      <a:pt x="1" y="1"/>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2" name="Google Shape;182;p28"/>
              <p:cNvSpPr/>
              <p:nvPr/>
            </p:nvSpPr>
            <p:spPr>
              <a:xfrm>
                <a:off x="4118050" y="1960500"/>
                <a:ext cx="47075" cy="58950"/>
              </a:xfrm>
              <a:custGeom>
                <a:avLst/>
                <a:gdLst/>
                <a:ahLst/>
                <a:cxnLst/>
                <a:rect l="l" t="t" r="r" b="b"/>
                <a:pathLst>
                  <a:path w="1883" h="2358" extrusionOk="0">
                    <a:moveTo>
                      <a:pt x="1" y="0"/>
                    </a:moveTo>
                    <a:cubicBezTo>
                      <a:pt x="1" y="0"/>
                      <a:pt x="49" y="203"/>
                      <a:pt x="168" y="453"/>
                    </a:cubicBezTo>
                    <a:cubicBezTo>
                      <a:pt x="287" y="703"/>
                      <a:pt x="465" y="1048"/>
                      <a:pt x="715" y="1357"/>
                    </a:cubicBezTo>
                    <a:cubicBezTo>
                      <a:pt x="965" y="1667"/>
                      <a:pt x="1263" y="1929"/>
                      <a:pt x="1489" y="2084"/>
                    </a:cubicBezTo>
                    <a:cubicBezTo>
                      <a:pt x="1715" y="2262"/>
                      <a:pt x="1882" y="2358"/>
                      <a:pt x="1882" y="2358"/>
                    </a:cubicBezTo>
                    <a:cubicBezTo>
                      <a:pt x="1882" y="2358"/>
                      <a:pt x="1858" y="2167"/>
                      <a:pt x="1775" y="1881"/>
                    </a:cubicBezTo>
                    <a:cubicBezTo>
                      <a:pt x="1680" y="1607"/>
                      <a:pt x="1537" y="1238"/>
                      <a:pt x="1263" y="917"/>
                    </a:cubicBezTo>
                    <a:cubicBezTo>
                      <a:pt x="1001" y="584"/>
                      <a:pt x="692" y="357"/>
                      <a:pt x="430" y="214"/>
                    </a:cubicBezTo>
                    <a:cubicBezTo>
                      <a:pt x="180" y="60"/>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3" name="Google Shape;183;p28"/>
              <p:cNvSpPr/>
              <p:nvPr/>
            </p:nvSpPr>
            <p:spPr>
              <a:xfrm>
                <a:off x="2483025" y="1774950"/>
                <a:ext cx="1815750" cy="1529175"/>
              </a:xfrm>
              <a:custGeom>
                <a:avLst/>
                <a:gdLst/>
                <a:ahLst/>
                <a:cxnLst/>
                <a:rect l="l" t="t" r="r" b="b"/>
                <a:pathLst>
                  <a:path w="72630" h="61167" extrusionOk="0">
                    <a:moveTo>
                      <a:pt x="62423" y="3596"/>
                    </a:moveTo>
                    <a:cubicBezTo>
                      <a:pt x="62491" y="3596"/>
                      <a:pt x="62561" y="3614"/>
                      <a:pt x="62616" y="3660"/>
                    </a:cubicBezTo>
                    <a:cubicBezTo>
                      <a:pt x="62687" y="3707"/>
                      <a:pt x="62735" y="3803"/>
                      <a:pt x="62759" y="3886"/>
                    </a:cubicBezTo>
                    <a:lnTo>
                      <a:pt x="64199" y="18090"/>
                    </a:lnTo>
                    <a:cubicBezTo>
                      <a:pt x="64199" y="18209"/>
                      <a:pt x="64247" y="18304"/>
                      <a:pt x="64283" y="18412"/>
                    </a:cubicBezTo>
                    <a:lnTo>
                      <a:pt x="71879" y="33652"/>
                    </a:lnTo>
                    <a:cubicBezTo>
                      <a:pt x="71939" y="33771"/>
                      <a:pt x="71915" y="33902"/>
                      <a:pt x="71831" y="34009"/>
                    </a:cubicBezTo>
                    <a:lnTo>
                      <a:pt x="68593" y="37819"/>
                    </a:lnTo>
                    <a:cubicBezTo>
                      <a:pt x="68545" y="37866"/>
                      <a:pt x="68498" y="37926"/>
                      <a:pt x="68474" y="37985"/>
                    </a:cubicBezTo>
                    <a:lnTo>
                      <a:pt x="63735" y="46820"/>
                    </a:lnTo>
                    <a:cubicBezTo>
                      <a:pt x="63723" y="46832"/>
                      <a:pt x="63723" y="46856"/>
                      <a:pt x="63711" y="46867"/>
                    </a:cubicBezTo>
                    <a:lnTo>
                      <a:pt x="59877" y="51999"/>
                    </a:lnTo>
                    <a:cubicBezTo>
                      <a:pt x="59818" y="52094"/>
                      <a:pt x="59735" y="52130"/>
                      <a:pt x="59627" y="52130"/>
                    </a:cubicBezTo>
                    <a:cubicBezTo>
                      <a:pt x="59508" y="52130"/>
                      <a:pt x="59425" y="52094"/>
                      <a:pt x="59366" y="52011"/>
                    </a:cubicBezTo>
                    <a:lnTo>
                      <a:pt x="58389" y="50856"/>
                    </a:lnTo>
                    <a:cubicBezTo>
                      <a:pt x="58318" y="50761"/>
                      <a:pt x="58294" y="50630"/>
                      <a:pt x="58330" y="50523"/>
                    </a:cubicBezTo>
                    <a:lnTo>
                      <a:pt x="59306" y="47879"/>
                    </a:lnTo>
                    <a:cubicBezTo>
                      <a:pt x="59377" y="47653"/>
                      <a:pt x="59377" y="47415"/>
                      <a:pt x="59282" y="47213"/>
                    </a:cubicBezTo>
                    <a:lnTo>
                      <a:pt x="57722" y="43188"/>
                    </a:lnTo>
                    <a:cubicBezTo>
                      <a:pt x="57699" y="43117"/>
                      <a:pt x="57699" y="43022"/>
                      <a:pt x="57722" y="42950"/>
                    </a:cubicBezTo>
                    <a:lnTo>
                      <a:pt x="58473" y="40902"/>
                    </a:lnTo>
                    <a:cubicBezTo>
                      <a:pt x="58544" y="40664"/>
                      <a:pt x="58532" y="40390"/>
                      <a:pt x="58425" y="40176"/>
                    </a:cubicBezTo>
                    <a:lnTo>
                      <a:pt x="57318" y="37902"/>
                    </a:lnTo>
                    <a:cubicBezTo>
                      <a:pt x="57306" y="37878"/>
                      <a:pt x="57294" y="37819"/>
                      <a:pt x="57294" y="37771"/>
                    </a:cubicBezTo>
                    <a:lnTo>
                      <a:pt x="57258" y="34366"/>
                    </a:lnTo>
                    <a:cubicBezTo>
                      <a:pt x="57258" y="34306"/>
                      <a:pt x="57258" y="34247"/>
                      <a:pt x="57246" y="34187"/>
                    </a:cubicBezTo>
                    <a:lnTo>
                      <a:pt x="57139" y="33699"/>
                    </a:lnTo>
                    <a:cubicBezTo>
                      <a:pt x="57080" y="33413"/>
                      <a:pt x="56889" y="33175"/>
                      <a:pt x="56627" y="33044"/>
                    </a:cubicBezTo>
                    <a:cubicBezTo>
                      <a:pt x="56484" y="32985"/>
                      <a:pt x="56353" y="32949"/>
                      <a:pt x="56222" y="32949"/>
                    </a:cubicBezTo>
                    <a:cubicBezTo>
                      <a:pt x="56067" y="32949"/>
                      <a:pt x="55925" y="32997"/>
                      <a:pt x="55817" y="33092"/>
                    </a:cubicBezTo>
                    <a:lnTo>
                      <a:pt x="55627" y="33187"/>
                    </a:lnTo>
                    <a:cubicBezTo>
                      <a:pt x="55579" y="33219"/>
                      <a:pt x="55521" y="33235"/>
                      <a:pt x="55466" y="33235"/>
                    </a:cubicBezTo>
                    <a:cubicBezTo>
                      <a:pt x="55439" y="33235"/>
                      <a:pt x="55413" y="33231"/>
                      <a:pt x="55389" y="33223"/>
                    </a:cubicBezTo>
                    <a:cubicBezTo>
                      <a:pt x="55195" y="33159"/>
                      <a:pt x="54932" y="33128"/>
                      <a:pt x="54605" y="33128"/>
                    </a:cubicBezTo>
                    <a:cubicBezTo>
                      <a:pt x="53825" y="33128"/>
                      <a:pt x="52677" y="33304"/>
                      <a:pt x="51210" y="33640"/>
                    </a:cubicBezTo>
                    <a:cubicBezTo>
                      <a:pt x="50840" y="33724"/>
                      <a:pt x="50469" y="33762"/>
                      <a:pt x="50101" y="33762"/>
                    </a:cubicBezTo>
                    <a:cubicBezTo>
                      <a:pt x="47301" y="33762"/>
                      <a:pt x="44650" y="31563"/>
                      <a:pt x="43840" y="30806"/>
                    </a:cubicBezTo>
                    <a:cubicBezTo>
                      <a:pt x="43745" y="30723"/>
                      <a:pt x="43721" y="30604"/>
                      <a:pt x="43745" y="30484"/>
                    </a:cubicBezTo>
                    <a:lnTo>
                      <a:pt x="44566" y="27258"/>
                    </a:lnTo>
                    <a:cubicBezTo>
                      <a:pt x="44626" y="27032"/>
                      <a:pt x="44602" y="26782"/>
                      <a:pt x="44483" y="26567"/>
                    </a:cubicBezTo>
                    <a:lnTo>
                      <a:pt x="42887" y="23698"/>
                    </a:lnTo>
                    <a:cubicBezTo>
                      <a:pt x="42816" y="23567"/>
                      <a:pt x="42828" y="23400"/>
                      <a:pt x="42947" y="23293"/>
                    </a:cubicBezTo>
                    <a:lnTo>
                      <a:pt x="46352" y="20186"/>
                    </a:lnTo>
                    <a:lnTo>
                      <a:pt x="49186" y="18066"/>
                    </a:lnTo>
                    <a:cubicBezTo>
                      <a:pt x="49221" y="18042"/>
                      <a:pt x="49281" y="18007"/>
                      <a:pt x="49340" y="18007"/>
                    </a:cubicBezTo>
                    <a:lnTo>
                      <a:pt x="55055" y="17495"/>
                    </a:lnTo>
                    <a:cubicBezTo>
                      <a:pt x="55073" y="17488"/>
                      <a:pt x="55090" y="17485"/>
                      <a:pt x="55108" y="17485"/>
                    </a:cubicBezTo>
                    <a:cubicBezTo>
                      <a:pt x="55150" y="17485"/>
                      <a:pt x="55192" y="17502"/>
                      <a:pt x="55234" y="17519"/>
                    </a:cubicBezTo>
                    <a:lnTo>
                      <a:pt x="57794" y="18828"/>
                    </a:lnTo>
                    <a:cubicBezTo>
                      <a:pt x="57935" y="18909"/>
                      <a:pt x="58093" y="18938"/>
                      <a:pt x="58246" y="18938"/>
                    </a:cubicBezTo>
                    <a:cubicBezTo>
                      <a:pt x="58274" y="18938"/>
                      <a:pt x="58302" y="18937"/>
                      <a:pt x="58330" y="18935"/>
                    </a:cubicBezTo>
                    <a:lnTo>
                      <a:pt x="59580" y="18804"/>
                    </a:lnTo>
                    <a:cubicBezTo>
                      <a:pt x="59901" y="18769"/>
                      <a:pt x="60163" y="18578"/>
                      <a:pt x="60318" y="18304"/>
                    </a:cubicBezTo>
                    <a:cubicBezTo>
                      <a:pt x="60449" y="18042"/>
                      <a:pt x="60461" y="17709"/>
                      <a:pt x="60318" y="17435"/>
                    </a:cubicBezTo>
                    <a:lnTo>
                      <a:pt x="60151" y="17114"/>
                    </a:lnTo>
                    <a:cubicBezTo>
                      <a:pt x="60056" y="16959"/>
                      <a:pt x="59937" y="16816"/>
                      <a:pt x="59782" y="16733"/>
                    </a:cubicBezTo>
                    <a:lnTo>
                      <a:pt x="58270" y="15864"/>
                    </a:lnTo>
                    <a:cubicBezTo>
                      <a:pt x="58246" y="15852"/>
                      <a:pt x="58211" y="15828"/>
                      <a:pt x="58199" y="15804"/>
                    </a:cubicBezTo>
                    <a:lnTo>
                      <a:pt x="57770" y="15375"/>
                    </a:lnTo>
                    <a:cubicBezTo>
                      <a:pt x="57585" y="15190"/>
                      <a:pt x="57343" y="15101"/>
                      <a:pt x="57098" y="15101"/>
                    </a:cubicBezTo>
                    <a:cubicBezTo>
                      <a:pt x="57044" y="15101"/>
                      <a:pt x="56990" y="15105"/>
                      <a:pt x="56937" y="15114"/>
                    </a:cubicBezTo>
                    <a:lnTo>
                      <a:pt x="55639" y="15316"/>
                    </a:lnTo>
                    <a:cubicBezTo>
                      <a:pt x="55621" y="15319"/>
                      <a:pt x="55605" y="15321"/>
                      <a:pt x="55589" y="15321"/>
                    </a:cubicBezTo>
                    <a:cubicBezTo>
                      <a:pt x="55550" y="15321"/>
                      <a:pt x="55514" y="15312"/>
                      <a:pt x="55472" y="15304"/>
                    </a:cubicBezTo>
                    <a:lnTo>
                      <a:pt x="54734" y="15030"/>
                    </a:lnTo>
                    <a:cubicBezTo>
                      <a:pt x="54651" y="15006"/>
                      <a:pt x="54591" y="14947"/>
                      <a:pt x="54555" y="14875"/>
                    </a:cubicBezTo>
                    <a:lnTo>
                      <a:pt x="54282" y="14352"/>
                    </a:lnTo>
                    <a:cubicBezTo>
                      <a:pt x="54114" y="14032"/>
                      <a:pt x="53786" y="13844"/>
                      <a:pt x="53444" y="13844"/>
                    </a:cubicBezTo>
                    <a:cubicBezTo>
                      <a:pt x="53301" y="13844"/>
                      <a:pt x="53156" y="13877"/>
                      <a:pt x="53019" y="13947"/>
                    </a:cubicBezTo>
                    <a:lnTo>
                      <a:pt x="52769" y="14078"/>
                    </a:lnTo>
                    <a:cubicBezTo>
                      <a:pt x="52722" y="14101"/>
                      <a:pt x="52671" y="14113"/>
                      <a:pt x="52622" y="14113"/>
                    </a:cubicBezTo>
                    <a:cubicBezTo>
                      <a:pt x="52573" y="14113"/>
                      <a:pt x="52525" y="14101"/>
                      <a:pt x="52484" y="14078"/>
                    </a:cubicBezTo>
                    <a:lnTo>
                      <a:pt x="51841" y="13780"/>
                    </a:lnTo>
                    <a:cubicBezTo>
                      <a:pt x="51718" y="13721"/>
                      <a:pt x="51580" y="13691"/>
                      <a:pt x="51441" y="13691"/>
                    </a:cubicBezTo>
                    <a:cubicBezTo>
                      <a:pt x="51271" y="13691"/>
                      <a:pt x="51098" y="13736"/>
                      <a:pt x="50948" y="13828"/>
                    </a:cubicBezTo>
                    <a:cubicBezTo>
                      <a:pt x="50686" y="13994"/>
                      <a:pt x="50519" y="14292"/>
                      <a:pt x="50507" y="14602"/>
                    </a:cubicBezTo>
                    <a:lnTo>
                      <a:pt x="50483" y="15054"/>
                    </a:lnTo>
                    <a:cubicBezTo>
                      <a:pt x="50472" y="15125"/>
                      <a:pt x="50460" y="15197"/>
                      <a:pt x="50400" y="15256"/>
                    </a:cubicBezTo>
                    <a:cubicBezTo>
                      <a:pt x="50091" y="15602"/>
                      <a:pt x="49269" y="16411"/>
                      <a:pt x="48328" y="16614"/>
                    </a:cubicBezTo>
                    <a:cubicBezTo>
                      <a:pt x="48285" y="16622"/>
                      <a:pt x="48241" y="16626"/>
                      <a:pt x="48198" y="16626"/>
                    </a:cubicBezTo>
                    <a:cubicBezTo>
                      <a:pt x="47494" y="16626"/>
                      <a:pt x="46738" y="15597"/>
                      <a:pt x="46435" y="15137"/>
                    </a:cubicBezTo>
                    <a:cubicBezTo>
                      <a:pt x="46376" y="15054"/>
                      <a:pt x="46364" y="14959"/>
                      <a:pt x="46400" y="14875"/>
                    </a:cubicBezTo>
                    <a:cubicBezTo>
                      <a:pt x="46412" y="14780"/>
                      <a:pt x="46471" y="14709"/>
                      <a:pt x="46566" y="14661"/>
                    </a:cubicBezTo>
                    <a:lnTo>
                      <a:pt x="48317" y="13744"/>
                    </a:lnTo>
                    <a:cubicBezTo>
                      <a:pt x="48495" y="13637"/>
                      <a:pt x="48638" y="13482"/>
                      <a:pt x="48733" y="13292"/>
                    </a:cubicBezTo>
                    <a:lnTo>
                      <a:pt x="49805" y="10923"/>
                    </a:lnTo>
                    <a:cubicBezTo>
                      <a:pt x="49852" y="10827"/>
                      <a:pt x="49864" y="10720"/>
                      <a:pt x="49876" y="10613"/>
                    </a:cubicBezTo>
                    <a:lnTo>
                      <a:pt x="49971" y="9649"/>
                    </a:lnTo>
                    <a:cubicBezTo>
                      <a:pt x="49995" y="9351"/>
                      <a:pt x="49876" y="9065"/>
                      <a:pt x="49674" y="8875"/>
                    </a:cubicBezTo>
                    <a:cubicBezTo>
                      <a:pt x="49496" y="8717"/>
                      <a:pt x="49278" y="8624"/>
                      <a:pt x="49039" y="8624"/>
                    </a:cubicBezTo>
                    <a:cubicBezTo>
                      <a:pt x="48989" y="8624"/>
                      <a:pt x="48939" y="8628"/>
                      <a:pt x="48888" y="8637"/>
                    </a:cubicBezTo>
                    <a:lnTo>
                      <a:pt x="48150" y="8756"/>
                    </a:lnTo>
                    <a:cubicBezTo>
                      <a:pt x="48130" y="8758"/>
                      <a:pt x="48111" y="8760"/>
                      <a:pt x="48092" y="8760"/>
                    </a:cubicBezTo>
                    <a:cubicBezTo>
                      <a:pt x="48032" y="8760"/>
                      <a:pt x="47975" y="8744"/>
                      <a:pt x="47912" y="8708"/>
                    </a:cubicBezTo>
                    <a:lnTo>
                      <a:pt x="47185" y="8232"/>
                    </a:lnTo>
                    <a:cubicBezTo>
                      <a:pt x="47029" y="8132"/>
                      <a:pt x="46851" y="8083"/>
                      <a:pt x="46674" y="8083"/>
                    </a:cubicBezTo>
                    <a:cubicBezTo>
                      <a:pt x="46556" y="8083"/>
                      <a:pt x="46438" y="8105"/>
                      <a:pt x="46328" y="8148"/>
                    </a:cubicBezTo>
                    <a:lnTo>
                      <a:pt x="46126" y="8220"/>
                    </a:lnTo>
                    <a:cubicBezTo>
                      <a:pt x="46089" y="8229"/>
                      <a:pt x="46050" y="8235"/>
                      <a:pt x="46011" y="8235"/>
                    </a:cubicBezTo>
                    <a:cubicBezTo>
                      <a:pt x="45949" y="8235"/>
                      <a:pt x="45886" y="8221"/>
                      <a:pt x="45828" y="8184"/>
                    </a:cubicBezTo>
                    <a:cubicBezTo>
                      <a:pt x="45745" y="8125"/>
                      <a:pt x="45685" y="8041"/>
                      <a:pt x="45673" y="7934"/>
                    </a:cubicBezTo>
                    <a:lnTo>
                      <a:pt x="45447" y="5839"/>
                    </a:lnTo>
                    <a:cubicBezTo>
                      <a:pt x="45435" y="5684"/>
                      <a:pt x="45507" y="5553"/>
                      <a:pt x="45638" y="5493"/>
                    </a:cubicBezTo>
                    <a:lnTo>
                      <a:pt x="49079" y="3957"/>
                    </a:lnTo>
                    <a:cubicBezTo>
                      <a:pt x="49120" y="3940"/>
                      <a:pt x="49168" y="3931"/>
                      <a:pt x="49215" y="3931"/>
                    </a:cubicBezTo>
                    <a:cubicBezTo>
                      <a:pt x="49263" y="3931"/>
                      <a:pt x="49311" y="3940"/>
                      <a:pt x="49352" y="3957"/>
                    </a:cubicBezTo>
                    <a:lnTo>
                      <a:pt x="51817" y="5124"/>
                    </a:lnTo>
                    <a:cubicBezTo>
                      <a:pt x="51948" y="5176"/>
                      <a:pt x="52078" y="5210"/>
                      <a:pt x="52214" y="5210"/>
                    </a:cubicBezTo>
                    <a:cubicBezTo>
                      <a:pt x="52263" y="5210"/>
                      <a:pt x="52314" y="5205"/>
                      <a:pt x="52365" y="5196"/>
                    </a:cubicBezTo>
                    <a:lnTo>
                      <a:pt x="62366" y="3600"/>
                    </a:lnTo>
                    <a:cubicBezTo>
                      <a:pt x="62385" y="3598"/>
                      <a:pt x="62404" y="3596"/>
                      <a:pt x="62423" y="3596"/>
                    </a:cubicBezTo>
                    <a:close/>
                    <a:moveTo>
                      <a:pt x="62475" y="2955"/>
                    </a:moveTo>
                    <a:cubicBezTo>
                      <a:pt x="62422" y="2955"/>
                      <a:pt x="62370" y="2959"/>
                      <a:pt x="62318" y="2969"/>
                    </a:cubicBezTo>
                    <a:lnTo>
                      <a:pt x="52317" y="4553"/>
                    </a:lnTo>
                    <a:cubicBezTo>
                      <a:pt x="52300" y="4560"/>
                      <a:pt x="52281" y="4563"/>
                      <a:pt x="52262" y="4563"/>
                    </a:cubicBezTo>
                    <a:cubicBezTo>
                      <a:pt x="52217" y="4563"/>
                      <a:pt x="52169" y="4546"/>
                      <a:pt x="52127" y="4529"/>
                    </a:cubicBezTo>
                    <a:lnTo>
                      <a:pt x="49674" y="3362"/>
                    </a:lnTo>
                    <a:cubicBezTo>
                      <a:pt x="49543" y="3303"/>
                      <a:pt x="49409" y="3273"/>
                      <a:pt x="49275" y="3273"/>
                    </a:cubicBezTo>
                    <a:cubicBezTo>
                      <a:pt x="49141" y="3273"/>
                      <a:pt x="49007" y="3303"/>
                      <a:pt x="48876" y="3362"/>
                    </a:cubicBezTo>
                    <a:lnTo>
                      <a:pt x="45411" y="4946"/>
                    </a:lnTo>
                    <a:cubicBezTo>
                      <a:pt x="45042" y="5124"/>
                      <a:pt x="44816" y="5505"/>
                      <a:pt x="44864" y="5910"/>
                    </a:cubicBezTo>
                    <a:lnTo>
                      <a:pt x="45090" y="8006"/>
                    </a:lnTo>
                    <a:cubicBezTo>
                      <a:pt x="45114" y="8291"/>
                      <a:pt x="45280" y="8565"/>
                      <a:pt x="45530" y="8708"/>
                    </a:cubicBezTo>
                    <a:cubicBezTo>
                      <a:pt x="45678" y="8799"/>
                      <a:pt x="45851" y="8845"/>
                      <a:pt x="46021" y="8845"/>
                    </a:cubicBezTo>
                    <a:cubicBezTo>
                      <a:pt x="46140" y="8845"/>
                      <a:pt x="46257" y="8823"/>
                      <a:pt x="46364" y="8779"/>
                    </a:cubicBezTo>
                    <a:lnTo>
                      <a:pt x="46554" y="8708"/>
                    </a:lnTo>
                    <a:cubicBezTo>
                      <a:pt x="46594" y="8690"/>
                      <a:pt x="46633" y="8683"/>
                      <a:pt x="46671" y="8683"/>
                    </a:cubicBezTo>
                    <a:cubicBezTo>
                      <a:pt x="46737" y="8683"/>
                      <a:pt x="46799" y="8706"/>
                      <a:pt x="46852" y="8744"/>
                    </a:cubicBezTo>
                    <a:lnTo>
                      <a:pt x="47590" y="9220"/>
                    </a:lnTo>
                    <a:cubicBezTo>
                      <a:pt x="47736" y="9311"/>
                      <a:pt x="47910" y="9367"/>
                      <a:pt x="48090" y="9367"/>
                    </a:cubicBezTo>
                    <a:cubicBezTo>
                      <a:pt x="48145" y="9367"/>
                      <a:pt x="48201" y="9362"/>
                      <a:pt x="48257" y="9351"/>
                    </a:cubicBezTo>
                    <a:lnTo>
                      <a:pt x="48983" y="9232"/>
                    </a:lnTo>
                    <a:cubicBezTo>
                      <a:pt x="49001" y="9230"/>
                      <a:pt x="49018" y="9229"/>
                      <a:pt x="49035" y="9229"/>
                    </a:cubicBezTo>
                    <a:cubicBezTo>
                      <a:pt x="49124" y="9229"/>
                      <a:pt x="49209" y="9255"/>
                      <a:pt x="49269" y="9315"/>
                    </a:cubicBezTo>
                    <a:cubicBezTo>
                      <a:pt x="49340" y="9375"/>
                      <a:pt x="49388" y="9482"/>
                      <a:pt x="49376" y="9589"/>
                    </a:cubicBezTo>
                    <a:lnTo>
                      <a:pt x="49281" y="10553"/>
                    </a:lnTo>
                    <a:cubicBezTo>
                      <a:pt x="49281" y="10589"/>
                      <a:pt x="49269" y="10625"/>
                      <a:pt x="49257" y="10661"/>
                    </a:cubicBezTo>
                    <a:lnTo>
                      <a:pt x="48186" y="13030"/>
                    </a:lnTo>
                    <a:cubicBezTo>
                      <a:pt x="48150" y="13089"/>
                      <a:pt x="48090" y="13149"/>
                      <a:pt x="48031" y="13173"/>
                    </a:cubicBezTo>
                    <a:lnTo>
                      <a:pt x="46281" y="14101"/>
                    </a:lnTo>
                    <a:cubicBezTo>
                      <a:pt x="46042" y="14221"/>
                      <a:pt x="45864" y="14435"/>
                      <a:pt x="45804" y="14697"/>
                    </a:cubicBezTo>
                    <a:cubicBezTo>
                      <a:pt x="45721" y="14947"/>
                      <a:pt x="45769" y="15209"/>
                      <a:pt x="45923" y="15435"/>
                    </a:cubicBezTo>
                    <a:cubicBezTo>
                      <a:pt x="46462" y="16276"/>
                      <a:pt x="47255" y="17205"/>
                      <a:pt x="48161" y="17205"/>
                    </a:cubicBezTo>
                    <a:cubicBezTo>
                      <a:pt x="48255" y="17205"/>
                      <a:pt x="48351" y="17195"/>
                      <a:pt x="48447" y="17173"/>
                    </a:cubicBezTo>
                    <a:cubicBezTo>
                      <a:pt x="49555" y="16935"/>
                      <a:pt x="50483" y="16018"/>
                      <a:pt x="50841" y="15625"/>
                    </a:cubicBezTo>
                    <a:cubicBezTo>
                      <a:pt x="50995" y="15471"/>
                      <a:pt x="51067" y="15256"/>
                      <a:pt x="51079" y="15030"/>
                    </a:cubicBezTo>
                    <a:lnTo>
                      <a:pt x="51103" y="14590"/>
                    </a:lnTo>
                    <a:cubicBezTo>
                      <a:pt x="51114" y="14482"/>
                      <a:pt x="51174" y="14375"/>
                      <a:pt x="51257" y="14316"/>
                    </a:cubicBezTo>
                    <a:cubicBezTo>
                      <a:pt x="51314" y="14284"/>
                      <a:pt x="51370" y="14270"/>
                      <a:pt x="51427" y="14270"/>
                    </a:cubicBezTo>
                    <a:cubicBezTo>
                      <a:pt x="51478" y="14270"/>
                      <a:pt x="51528" y="14281"/>
                      <a:pt x="51579" y="14304"/>
                    </a:cubicBezTo>
                    <a:lnTo>
                      <a:pt x="52210" y="14602"/>
                    </a:lnTo>
                    <a:cubicBezTo>
                      <a:pt x="52338" y="14660"/>
                      <a:pt x="52477" y="14689"/>
                      <a:pt x="52615" y="14689"/>
                    </a:cubicBezTo>
                    <a:cubicBezTo>
                      <a:pt x="52760" y="14689"/>
                      <a:pt x="52903" y="14657"/>
                      <a:pt x="53031" y="14590"/>
                    </a:cubicBezTo>
                    <a:lnTo>
                      <a:pt x="53281" y="14459"/>
                    </a:lnTo>
                    <a:cubicBezTo>
                      <a:pt x="53332" y="14433"/>
                      <a:pt x="53385" y="14421"/>
                      <a:pt x="53436" y="14421"/>
                    </a:cubicBezTo>
                    <a:cubicBezTo>
                      <a:pt x="53555" y="14421"/>
                      <a:pt x="53667" y="14485"/>
                      <a:pt x="53734" y="14602"/>
                    </a:cubicBezTo>
                    <a:lnTo>
                      <a:pt x="53996" y="15125"/>
                    </a:lnTo>
                    <a:cubicBezTo>
                      <a:pt x="54115" y="15352"/>
                      <a:pt x="54293" y="15506"/>
                      <a:pt x="54520" y="15590"/>
                    </a:cubicBezTo>
                    <a:lnTo>
                      <a:pt x="55270" y="15852"/>
                    </a:lnTo>
                    <a:cubicBezTo>
                      <a:pt x="55367" y="15892"/>
                      <a:pt x="55476" y="15911"/>
                      <a:pt x="55588" y="15911"/>
                    </a:cubicBezTo>
                    <a:cubicBezTo>
                      <a:pt x="55640" y="15911"/>
                      <a:pt x="55693" y="15907"/>
                      <a:pt x="55746" y="15899"/>
                    </a:cubicBezTo>
                    <a:lnTo>
                      <a:pt x="57032" y="15685"/>
                    </a:lnTo>
                    <a:cubicBezTo>
                      <a:pt x="57051" y="15681"/>
                      <a:pt x="57070" y="15679"/>
                      <a:pt x="57089" y="15679"/>
                    </a:cubicBezTo>
                    <a:cubicBezTo>
                      <a:pt x="57176" y="15679"/>
                      <a:pt x="57259" y="15721"/>
                      <a:pt x="57318" y="15780"/>
                    </a:cubicBezTo>
                    <a:lnTo>
                      <a:pt x="57746" y="16209"/>
                    </a:lnTo>
                    <a:cubicBezTo>
                      <a:pt x="57806" y="16280"/>
                      <a:pt x="57889" y="16328"/>
                      <a:pt x="57961" y="16376"/>
                    </a:cubicBezTo>
                    <a:lnTo>
                      <a:pt x="59461" y="17233"/>
                    </a:lnTo>
                    <a:cubicBezTo>
                      <a:pt x="59520" y="17269"/>
                      <a:pt x="59568" y="17316"/>
                      <a:pt x="59592" y="17376"/>
                    </a:cubicBezTo>
                    <a:lnTo>
                      <a:pt x="59758" y="17685"/>
                    </a:lnTo>
                    <a:cubicBezTo>
                      <a:pt x="59818" y="17792"/>
                      <a:pt x="59818" y="17888"/>
                      <a:pt x="59758" y="17995"/>
                    </a:cubicBezTo>
                    <a:cubicBezTo>
                      <a:pt x="59711" y="18102"/>
                      <a:pt x="59616" y="18162"/>
                      <a:pt x="59508" y="18173"/>
                    </a:cubicBezTo>
                    <a:lnTo>
                      <a:pt x="58258" y="18304"/>
                    </a:lnTo>
                    <a:cubicBezTo>
                      <a:pt x="58237" y="18311"/>
                      <a:pt x="58217" y="18314"/>
                      <a:pt x="58198" y="18314"/>
                    </a:cubicBezTo>
                    <a:cubicBezTo>
                      <a:pt x="58152" y="18314"/>
                      <a:pt x="58110" y="18297"/>
                      <a:pt x="58068" y="18281"/>
                    </a:cubicBezTo>
                    <a:lnTo>
                      <a:pt x="55508" y="16971"/>
                    </a:lnTo>
                    <a:cubicBezTo>
                      <a:pt x="55367" y="16890"/>
                      <a:pt x="55218" y="16861"/>
                      <a:pt x="55067" y="16861"/>
                    </a:cubicBezTo>
                    <a:cubicBezTo>
                      <a:pt x="55039" y="16861"/>
                      <a:pt x="55012" y="16862"/>
                      <a:pt x="54984" y="16864"/>
                    </a:cubicBezTo>
                    <a:lnTo>
                      <a:pt x="49269" y="17388"/>
                    </a:lnTo>
                    <a:cubicBezTo>
                      <a:pt x="49102" y="17400"/>
                      <a:pt x="48924" y="17459"/>
                      <a:pt x="48793" y="17566"/>
                    </a:cubicBezTo>
                    <a:lnTo>
                      <a:pt x="45959" y="19674"/>
                    </a:lnTo>
                    <a:cubicBezTo>
                      <a:pt x="45935" y="19697"/>
                      <a:pt x="45923" y="19721"/>
                      <a:pt x="45888" y="19733"/>
                    </a:cubicBezTo>
                    <a:lnTo>
                      <a:pt x="42494" y="22829"/>
                    </a:lnTo>
                    <a:cubicBezTo>
                      <a:pt x="42173" y="23115"/>
                      <a:pt x="42090" y="23591"/>
                      <a:pt x="42304" y="23984"/>
                    </a:cubicBezTo>
                    <a:lnTo>
                      <a:pt x="43899" y="26853"/>
                    </a:lnTo>
                    <a:cubicBezTo>
                      <a:pt x="43935" y="26924"/>
                      <a:pt x="43935" y="27020"/>
                      <a:pt x="43923" y="27091"/>
                    </a:cubicBezTo>
                    <a:lnTo>
                      <a:pt x="43102" y="30318"/>
                    </a:lnTo>
                    <a:cubicBezTo>
                      <a:pt x="43030" y="30663"/>
                      <a:pt x="43137" y="31008"/>
                      <a:pt x="43387" y="31246"/>
                    </a:cubicBezTo>
                    <a:cubicBezTo>
                      <a:pt x="44258" y="32033"/>
                      <a:pt x="47057" y="34361"/>
                      <a:pt x="50072" y="34361"/>
                    </a:cubicBezTo>
                    <a:cubicBezTo>
                      <a:pt x="50480" y="34361"/>
                      <a:pt x="50893" y="34318"/>
                      <a:pt x="51305" y="34223"/>
                    </a:cubicBezTo>
                    <a:cubicBezTo>
                      <a:pt x="53044" y="33822"/>
                      <a:pt x="54030" y="33724"/>
                      <a:pt x="54581" y="33724"/>
                    </a:cubicBezTo>
                    <a:cubicBezTo>
                      <a:pt x="54898" y="33724"/>
                      <a:pt x="55071" y="33756"/>
                      <a:pt x="55163" y="33782"/>
                    </a:cubicBezTo>
                    <a:cubicBezTo>
                      <a:pt x="55251" y="33813"/>
                      <a:pt x="55341" y="33828"/>
                      <a:pt x="55430" y="33828"/>
                    </a:cubicBezTo>
                    <a:cubicBezTo>
                      <a:pt x="55583" y="33828"/>
                      <a:pt x="55735" y="33786"/>
                      <a:pt x="55877" y="33711"/>
                    </a:cubicBezTo>
                    <a:lnTo>
                      <a:pt x="56067" y="33604"/>
                    </a:lnTo>
                    <a:cubicBezTo>
                      <a:pt x="56118" y="33572"/>
                      <a:pt x="56175" y="33558"/>
                      <a:pt x="56229" y="33558"/>
                    </a:cubicBezTo>
                    <a:cubicBezTo>
                      <a:pt x="56278" y="33558"/>
                      <a:pt x="56326" y="33569"/>
                      <a:pt x="56365" y="33592"/>
                    </a:cubicBezTo>
                    <a:cubicBezTo>
                      <a:pt x="56460" y="33640"/>
                      <a:pt x="56532" y="33723"/>
                      <a:pt x="56544" y="33830"/>
                    </a:cubicBezTo>
                    <a:lnTo>
                      <a:pt x="56651" y="34318"/>
                    </a:lnTo>
                    <a:lnTo>
                      <a:pt x="56651" y="34378"/>
                    </a:lnTo>
                    <a:lnTo>
                      <a:pt x="56687" y="37795"/>
                    </a:lnTo>
                    <a:cubicBezTo>
                      <a:pt x="56687" y="37926"/>
                      <a:pt x="56710" y="38069"/>
                      <a:pt x="56770" y="38188"/>
                    </a:cubicBezTo>
                    <a:lnTo>
                      <a:pt x="57877" y="40450"/>
                    </a:lnTo>
                    <a:cubicBezTo>
                      <a:pt x="57913" y="40533"/>
                      <a:pt x="57913" y="40617"/>
                      <a:pt x="57889" y="40712"/>
                    </a:cubicBezTo>
                    <a:lnTo>
                      <a:pt x="57139" y="42760"/>
                    </a:lnTo>
                    <a:cubicBezTo>
                      <a:pt x="57068" y="42986"/>
                      <a:pt x="57068" y="43224"/>
                      <a:pt x="57163" y="43427"/>
                    </a:cubicBezTo>
                    <a:lnTo>
                      <a:pt x="58723" y="47451"/>
                    </a:lnTo>
                    <a:cubicBezTo>
                      <a:pt x="58746" y="47522"/>
                      <a:pt x="58746" y="47618"/>
                      <a:pt x="58723" y="47689"/>
                    </a:cubicBezTo>
                    <a:lnTo>
                      <a:pt x="57758" y="50332"/>
                    </a:lnTo>
                    <a:cubicBezTo>
                      <a:pt x="57639" y="50654"/>
                      <a:pt x="57711" y="51011"/>
                      <a:pt x="57913" y="51261"/>
                    </a:cubicBezTo>
                    <a:lnTo>
                      <a:pt x="58889" y="52416"/>
                    </a:lnTo>
                    <a:cubicBezTo>
                      <a:pt x="59080" y="52642"/>
                      <a:pt x="59330" y="52761"/>
                      <a:pt x="59616" y="52761"/>
                    </a:cubicBezTo>
                    <a:cubicBezTo>
                      <a:pt x="59627" y="52761"/>
                      <a:pt x="59639" y="52761"/>
                      <a:pt x="59699" y="52737"/>
                    </a:cubicBezTo>
                    <a:cubicBezTo>
                      <a:pt x="59985" y="52737"/>
                      <a:pt x="60258" y="52594"/>
                      <a:pt x="60437" y="52356"/>
                    </a:cubicBezTo>
                    <a:lnTo>
                      <a:pt x="64259" y="47225"/>
                    </a:lnTo>
                    <a:cubicBezTo>
                      <a:pt x="64283" y="47177"/>
                      <a:pt x="64307" y="47153"/>
                      <a:pt x="64330" y="47106"/>
                    </a:cubicBezTo>
                    <a:lnTo>
                      <a:pt x="69069" y="38271"/>
                    </a:lnTo>
                    <a:cubicBezTo>
                      <a:pt x="69081" y="38247"/>
                      <a:pt x="69093" y="38223"/>
                      <a:pt x="69105" y="38212"/>
                    </a:cubicBezTo>
                    <a:lnTo>
                      <a:pt x="72355" y="34378"/>
                    </a:lnTo>
                    <a:cubicBezTo>
                      <a:pt x="72593" y="34104"/>
                      <a:pt x="72629" y="33699"/>
                      <a:pt x="72474" y="33354"/>
                    </a:cubicBezTo>
                    <a:lnTo>
                      <a:pt x="64878" y="18114"/>
                    </a:lnTo>
                    <a:cubicBezTo>
                      <a:pt x="64866" y="18066"/>
                      <a:pt x="64854" y="18042"/>
                      <a:pt x="64854" y="17995"/>
                    </a:cubicBezTo>
                    <a:lnTo>
                      <a:pt x="63402" y="3803"/>
                    </a:lnTo>
                    <a:cubicBezTo>
                      <a:pt x="63390" y="3541"/>
                      <a:pt x="63259" y="3303"/>
                      <a:pt x="63045" y="3148"/>
                    </a:cubicBezTo>
                    <a:cubicBezTo>
                      <a:pt x="62884" y="3025"/>
                      <a:pt x="62678" y="2955"/>
                      <a:pt x="62475" y="2955"/>
                    </a:cubicBezTo>
                    <a:close/>
                    <a:moveTo>
                      <a:pt x="27341" y="619"/>
                    </a:moveTo>
                    <a:cubicBezTo>
                      <a:pt x="27356" y="619"/>
                      <a:pt x="27370" y="621"/>
                      <a:pt x="27385" y="624"/>
                    </a:cubicBezTo>
                    <a:lnTo>
                      <a:pt x="36125" y="2029"/>
                    </a:lnTo>
                    <a:cubicBezTo>
                      <a:pt x="36220" y="2040"/>
                      <a:pt x="36303" y="2088"/>
                      <a:pt x="36351" y="2160"/>
                    </a:cubicBezTo>
                    <a:cubicBezTo>
                      <a:pt x="36398" y="2231"/>
                      <a:pt x="36410" y="2326"/>
                      <a:pt x="36398" y="2410"/>
                    </a:cubicBezTo>
                    <a:lnTo>
                      <a:pt x="35779" y="5136"/>
                    </a:lnTo>
                    <a:cubicBezTo>
                      <a:pt x="35767" y="5243"/>
                      <a:pt x="35696" y="5327"/>
                      <a:pt x="35589" y="5374"/>
                    </a:cubicBezTo>
                    <a:lnTo>
                      <a:pt x="33446" y="6231"/>
                    </a:lnTo>
                    <a:cubicBezTo>
                      <a:pt x="33374" y="6267"/>
                      <a:pt x="33303" y="6315"/>
                      <a:pt x="33243" y="6351"/>
                    </a:cubicBezTo>
                    <a:lnTo>
                      <a:pt x="31541" y="7625"/>
                    </a:lnTo>
                    <a:cubicBezTo>
                      <a:pt x="31493" y="7648"/>
                      <a:pt x="31457" y="7684"/>
                      <a:pt x="31422" y="7720"/>
                    </a:cubicBezTo>
                    <a:lnTo>
                      <a:pt x="29743" y="9470"/>
                    </a:lnTo>
                    <a:cubicBezTo>
                      <a:pt x="29695" y="9506"/>
                      <a:pt x="29636" y="9541"/>
                      <a:pt x="29576" y="9553"/>
                    </a:cubicBezTo>
                    <a:lnTo>
                      <a:pt x="20623" y="11446"/>
                    </a:lnTo>
                    <a:cubicBezTo>
                      <a:pt x="20361" y="11506"/>
                      <a:pt x="20158" y="11637"/>
                      <a:pt x="20027" y="11851"/>
                    </a:cubicBezTo>
                    <a:lnTo>
                      <a:pt x="17956" y="14911"/>
                    </a:lnTo>
                    <a:lnTo>
                      <a:pt x="16765" y="16638"/>
                    </a:lnTo>
                    <a:cubicBezTo>
                      <a:pt x="16598" y="16876"/>
                      <a:pt x="16551" y="17161"/>
                      <a:pt x="16634" y="17423"/>
                    </a:cubicBezTo>
                    <a:lnTo>
                      <a:pt x="17527" y="20721"/>
                    </a:lnTo>
                    <a:cubicBezTo>
                      <a:pt x="17551" y="20817"/>
                      <a:pt x="17527" y="20924"/>
                      <a:pt x="17467" y="21019"/>
                    </a:cubicBezTo>
                    <a:lnTo>
                      <a:pt x="16955" y="21638"/>
                    </a:lnTo>
                    <a:cubicBezTo>
                      <a:pt x="16899" y="21719"/>
                      <a:pt x="16803" y="21762"/>
                      <a:pt x="16707" y="21762"/>
                    </a:cubicBezTo>
                    <a:cubicBezTo>
                      <a:pt x="16662" y="21762"/>
                      <a:pt x="16616" y="21752"/>
                      <a:pt x="16574" y="21733"/>
                    </a:cubicBezTo>
                    <a:lnTo>
                      <a:pt x="15705" y="21340"/>
                    </a:lnTo>
                    <a:cubicBezTo>
                      <a:pt x="15681" y="21329"/>
                      <a:pt x="15646" y="21329"/>
                      <a:pt x="15622" y="21317"/>
                    </a:cubicBezTo>
                    <a:lnTo>
                      <a:pt x="12062" y="20102"/>
                    </a:lnTo>
                    <a:cubicBezTo>
                      <a:pt x="11968" y="20069"/>
                      <a:pt x="11866" y="20051"/>
                      <a:pt x="11763" y="20051"/>
                    </a:cubicBezTo>
                    <a:cubicBezTo>
                      <a:pt x="11644" y="20051"/>
                      <a:pt x="11522" y="20075"/>
                      <a:pt x="11407" y="20126"/>
                    </a:cubicBezTo>
                    <a:lnTo>
                      <a:pt x="9859" y="20745"/>
                    </a:lnTo>
                    <a:cubicBezTo>
                      <a:pt x="9574" y="20852"/>
                      <a:pt x="9359" y="21102"/>
                      <a:pt x="9300" y="21412"/>
                    </a:cubicBezTo>
                    <a:lnTo>
                      <a:pt x="9085" y="22400"/>
                    </a:lnTo>
                    <a:cubicBezTo>
                      <a:pt x="9014" y="22710"/>
                      <a:pt x="9121" y="23043"/>
                      <a:pt x="9335" y="23257"/>
                    </a:cubicBezTo>
                    <a:cubicBezTo>
                      <a:pt x="9517" y="23439"/>
                      <a:pt x="9769" y="23537"/>
                      <a:pt x="10022" y="23537"/>
                    </a:cubicBezTo>
                    <a:cubicBezTo>
                      <a:pt x="10083" y="23537"/>
                      <a:pt x="10144" y="23531"/>
                      <a:pt x="10205" y="23519"/>
                    </a:cubicBezTo>
                    <a:lnTo>
                      <a:pt x="11502" y="23245"/>
                    </a:lnTo>
                    <a:cubicBezTo>
                      <a:pt x="11530" y="23237"/>
                      <a:pt x="11557" y="23233"/>
                      <a:pt x="11584" y="23233"/>
                    </a:cubicBezTo>
                    <a:cubicBezTo>
                      <a:pt x="11709" y="23233"/>
                      <a:pt x="11822" y="23318"/>
                      <a:pt x="11871" y="23436"/>
                    </a:cubicBezTo>
                    <a:lnTo>
                      <a:pt x="12241" y="24377"/>
                    </a:lnTo>
                    <a:cubicBezTo>
                      <a:pt x="12276" y="24472"/>
                      <a:pt x="12276" y="24555"/>
                      <a:pt x="12229" y="24650"/>
                    </a:cubicBezTo>
                    <a:lnTo>
                      <a:pt x="11502" y="26091"/>
                    </a:lnTo>
                    <a:cubicBezTo>
                      <a:pt x="11395" y="26282"/>
                      <a:pt x="11360" y="26508"/>
                      <a:pt x="11407" y="26710"/>
                    </a:cubicBezTo>
                    <a:cubicBezTo>
                      <a:pt x="11407" y="26734"/>
                      <a:pt x="11419" y="26746"/>
                      <a:pt x="11419" y="26758"/>
                    </a:cubicBezTo>
                    <a:lnTo>
                      <a:pt x="12348" y="29270"/>
                    </a:lnTo>
                    <a:cubicBezTo>
                      <a:pt x="12419" y="29591"/>
                      <a:pt x="12645" y="29842"/>
                      <a:pt x="12943" y="29949"/>
                    </a:cubicBezTo>
                    <a:lnTo>
                      <a:pt x="13979" y="30627"/>
                    </a:lnTo>
                    <a:cubicBezTo>
                      <a:pt x="14003" y="30639"/>
                      <a:pt x="14027" y="30639"/>
                      <a:pt x="14062" y="30663"/>
                    </a:cubicBezTo>
                    <a:cubicBezTo>
                      <a:pt x="14148" y="30689"/>
                      <a:pt x="14221" y="30708"/>
                      <a:pt x="14300" y="30708"/>
                    </a:cubicBezTo>
                    <a:cubicBezTo>
                      <a:pt x="14331" y="30708"/>
                      <a:pt x="14362" y="30705"/>
                      <a:pt x="14396" y="30699"/>
                    </a:cubicBezTo>
                    <a:lnTo>
                      <a:pt x="15812" y="30604"/>
                    </a:lnTo>
                    <a:cubicBezTo>
                      <a:pt x="16027" y="30580"/>
                      <a:pt x="16229" y="30496"/>
                      <a:pt x="16384" y="30365"/>
                    </a:cubicBezTo>
                    <a:lnTo>
                      <a:pt x="17848" y="29044"/>
                    </a:lnTo>
                    <a:cubicBezTo>
                      <a:pt x="17896" y="29008"/>
                      <a:pt x="17944" y="28984"/>
                      <a:pt x="18003" y="28960"/>
                    </a:cubicBezTo>
                    <a:lnTo>
                      <a:pt x="18146" y="28937"/>
                    </a:lnTo>
                    <a:lnTo>
                      <a:pt x="18146" y="28937"/>
                    </a:lnTo>
                    <a:cubicBezTo>
                      <a:pt x="18134" y="28996"/>
                      <a:pt x="18134" y="29068"/>
                      <a:pt x="18134" y="29127"/>
                    </a:cubicBezTo>
                    <a:cubicBezTo>
                      <a:pt x="18134" y="29425"/>
                      <a:pt x="18289" y="29699"/>
                      <a:pt x="18527" y="29877"/>
                    </a:cubicBezTo>
                    <a:lnTo>
                      <a:pt x="18646" y="29961"/>
                    </a:lnTo>
                    <a:cubicBezTo>
                      <a:pt x="18789" y="30068"/>
                      <a:pt x="18968" y="30127"/>
                      <a:pt x="19146" y="30139"/>
                    </a:cubicBezTo>
                    <a:lnTo>
                      <a:pt x="21230" y="30223"/>
                    </a:lnTo>
                    <a:cubicBezTo>
                      <a:pt x="21301" y="30223"/>
                      <a:pt x="21385" y="30270"/>
                      <a:pt x="21444" y="30318"/>
                    </a:cubicBezTo>
                    <a:lnTo>
                      <a:pt x="22456" y="31223"/>
                    </a:lnTo>
                    <a:cubicBezTo>
                      <a:pt x="22551" y="31330"/>
                      <a:pt x="22706" y="31401"/>
                      <a:pt x="22849" y="31449"/>
                    </a:cubicBezTo>
                    <a:lnTo>
                      <a:pt x="27171" y="32509"/>
                    </a:lnTo>
                    <a:cubicBezTo>
                      <a:pt x="27278" y="32532"/>
                      <a:pt x="27350" y="32592"/>
                      <a:pt x="27397" y="32687"/>
                    </a:cubicBezTo>
                    <a:lnTo>
                      <a:pt x="28088" y="34116"/>
                    </a:lnTo>
                    <a:cubicBezTo>
                      <a:pt x="28124" y="34175"/>
                      <a:pt x="28147" y="34235"/>
                      <a:pt x="28195" y="34271"/>
                    </a:cubicBezTo>
                    <a:lnTo>
                      <a:pt x="29600" y="36080"/>
                    </a:lnTo>
                    <a:cubicBezTo>
                      <a:pt x="29695" y="36223"/>
                      <a:pt x="29850" y="36330"/>
                      <a:pt x="30029" y="36390"/>
                    </a:cubicBezTo>
                    <a:lnTo>
                      <a:pt x="34255" y="37842"/>
                    </a:lnTo>
                    <a:cubicBezTo>
                      <a:pt x="34386" y="37890"/>
                      <a:pt x="34458" y="38009"/>
                      <a:pt x="34481" y="38128"/>
                    </a:cubicBezTo>
                    <a:cubicBezTo>
                      <a:pt x="34565" y="39438"/>
                      <a:pt x="33708" y="40498"/>
                      <a:pt x="33327" y="40902"/>
                    </a:cubicBezTo>
                    <a:cubicBezTo>
                      <a:pt x="33184" y="41069"/>
                      <a:pt x="33088" y="41271"/>
                      <a:pt x="33077" y="41510"/>
                    </a:cubicBezTo>
                    <a:cubicBezTo>
                      <a:pt x="33005" y="43665"/>
                      <a:pt x="32338" y="45081"/>
                      <a:pt x="32136" y="45474"/>
                    </a:cubicBezTo>
                    <a:cubicBezTo>
                      <a:pt x="32112" y="45510"/>
                      <a:pt x="32064" y="45558"/>
                      <a:pt x="32017" y="45582"/>
                    </a:cubicBezTo>
                    <a:lnTo>
                      <a:pt x="29433" y="47189"/>
                    </a:lnTo>
                    <a:cubicBezTo>
                      <a:pt x="29255" y="47308"/>
                      <a:pt x="29124" y="47475"/>
                      <a:pt x="29040" y="47689"/>
                    </a:cubicBezTo>
                    <a:lnTo>
                      <a:pt x="27254" y="52785"/>
                    </a:lnTo>
                    <a:cubicBezTo>
                      <a:pt x="27231" y="52844"/>
                      <a:pt x="27195" y="52892"/>
                      <a:pt x="27159" y="52940"/>
                    </a:cubicBezTo>
                    <a:lnTo>
                      <a:pt x="24956" y="54797"/>
                    </a:lnTo>
                    <a:cubicBezTo>
                      <a:pt x="24778" y="54952"/>
                      <a:pt x="24659" y="55166"/>
                      <a:pt x="24623" y="55404"/>
                    </a:cubicBezTo>
                    <a:lnTo>
                      <a:pt x="24492" y="56619"/>
                    </a:lnTo>
                    <a:lnTo>
                      <a:pt x="24492" y="56702"/>
                    </a:lnTo>
                    <a:lnTo>
                      <a:pt x="24444" y="58119"/>
                    </a:lnTo>
                    <a:cubicBezTo>
                      <a:pt x="24444" y="58369"/>
                      <a:pt x="24540" y="58607"/>
                      <a:pt x="24695" y="58786"/>
                    </a:cubicBezTo>
                    <a:lnTo>
                      <a:pt x="25802" y="59976"/>
                    </a:lnTo>
                    <a:cubicBezTo>
                      <a:pt x="25885" y="60083"/>
                      <a:pt x="25909" y="60214"/>
                      <a:pt x="25861" y="60333"/>
                    </a:cubicBezTo>
                    <a:cubicBezTo>
                      <a:pt x="25813" y="60459"/>
                      <a:pt x="25695" y="60537"/>
                      <a:pt x="25563" y="60537"/>
                    </a:cubicBezTo>
                    <a:cubicBezTo>
                      <a:pt x="25532" y="60537"/>
                      <a:pt x="25500" y="60533"/>
                      <a:pt x="25468" y="60524"/>
                    </a:cubicBezTo>
                    <a:lnTo>
                      <a:pt x="24183" y="60190"/>
                    </a:lnTo>
                    <a:cubicBezTo>
                      <a:pt x="24099" y="60167"/>
                      <a:pt x="24040" y="60131"/>
                      <a:pt x="24004" y="60071"/>
                    </a:cubicBezTo>
                    <a:lnTo>
                      <a:pt x="20968" y="55916"/>
                    </a:lnTo>
                    <a:cubicBezTo>
                      <a:pt x="20253" y="55023"/>
                      <a:pt x="20158" y="53547"/>
                      <a:pt x="20146" y="52951"/>
                    </a:cubicBezTo>
                    <a:cubicBezTo>
                      <a:pt x="20146" y="52701"/>
                      <a:pt x="20039" y="52475"/>
                      <a:pt x="19861" y="52297"/>
                    </a:cubicBezTo>
                    <a:cubicBezTo>
                      <a:pt x="19337" y="51820"/>
                      <a:pt x="19265" y="50892"/>
                      <a:pt x="19265" y="50749"/>
                    </a:cubicBezTo>
                    <a:lnTo>
                      <a:pt x="19432" y="46856"/>
                    </a:lnTo>
                    <a:cubicBezTo>
                      <a:pt x="19444" y="46451"/>
                      <a:pt x="19194" y="46082"/>
                      <a:pt x="18801" y="45927"/>
                    </a:cubicBezTo>
                    <a:cubicBezTo>
                      <a:pt x="18360" y="45748"/>
                      <a:pt x="18194" y="45284"/>
                      <a:pt x="18194" y="45284"/>
                    </a:cubicBezTo>
                    <a:lnTo>
                      <a:pt x="17884" y="43772"/>
                    </a:lnTo>
                    <a:cubicBezTo>
                      <a:pt x="17825" y="43462"/>
                      <a:pt x="17610" y="43200"/>
                      <a:pt x="17313" y="43081"/>
                    </a:cubicBezTo>
                    <a:cubicBezTo>
                      <a:pt x="13907" y="41652"/>
                      <a:pt x="13157" y="38593"/>
                      <a:pt x="13038" y="37985"/>
                    </a:cubicBezTo>
                    <a:cubicBezTo>
                      <a:pt x="13026" y="37938"/>
                      <a:pt x="13026" y="37890"/>
                      <a:pt x="13038" y="37842"/>
                    </a:cubicBezTo>
                    <a:lnTo>
                      <a:pt x="13503" y="35699"/>
                    </a:lnTo>
                    <a:lnTo>
                      <a:pt x="14443" y="32866"/>
                    </a:lnTo>
                    <a:cubicBezTo>
                      <a:pt x="14562" y="32509"/>
                      <a:pt x="14455" y="32116"/>
                      <a:pt x="14193" y="31866"/>
                    </a:cubicBezTo>
                    <a:lnTo>
                      <a:pt x="12360" y="30199"/>
                    </a:lnTo>
                    <a:cubicBezTo>
                      <a:pt x="12324" y="30187"/>
                      <a:pt x="12312" y="30163"/>
                      <a:pt x="12300" y="30139"/>
                    </a:cubicBezTo>
                    <a:lnTo>
                      <a:pt x="11300" y="28579"/>
                    </a:lnTo>
                    <a:cubicBezTo>
                      <a:pt x="11288" y="28556"/>
                      <a:pt x="11288" y="28544"/>
                      <a:pt x="11276" y="28532"/>
                    </a:cubicBezTo>
                    <a:cubicBezTo>
                      <a:pt x="11169" y="28282"/>
                      <a:pt x="10776" y="27603"/>
                      <a:pt x="9276" y="26865"/>
                    </a:cubicBezTo>
                    <a:cubicBezTo>
                      <a:pt x="8157" y="26293"/>
                      <a:pt x="7550" y="25210"/>
                      <a:pt x="7299" y="24615"/>
                    </a:cubicBezTo>
                    <a:cubicBezTo>
                      <a:pt x="7144" y="24271"/>
                      <a:pt x="6814" y="24051"/>
                      <a:pt x="6442" y="24051"/>
                    </a:cubicBezTo>
                    <a:cubicBezTo>
                      <a:pt x="6415" y="24051"/>
                      <a:pt x="6387" y="24053"/>
                      <a:pt x="6359" y="24055"/>
                    </a:cubicBezTo>
                    <a:lnTo>
                      <a:pt x="3013" y="24317"/>
                    </a:lnTo>
                    <a:cubicBezTo>
                      <a:pt x="3004" y="24318"/>
                      <a:pt x="2994" y="24318"/>
                      <a:pt x="2985" y="24318"/>
                    </a:cubicBezTo>
                    <a:cubicBezTo>
                      <a:pt x="2862" y="24318"/>
                      <a:pt x="2735" y="24248"/>
                      <a:pt x="2680" y="24127"/>
                    </a:cubicBezTo>
                    <a:lnTo>
                      <a:pt x="715" y="19709"/>
                    </a:lnTo>
                    <a:cubicBezTo>
                      <a:pt x="680" y="19602"/>
                      <a:pt x="692" y="19471"/>
                      <a:pt x="751" y="19376"/>
                    </a:cubicBezTo>
                    <a:lnTo>
                      <a:pt x="7716" y="9196"/>
                    </a:lnTo>
                    <a:cubicBezTo>
                      <a:pt x="7740" y="9137"/>
                      <a:pt x="7788" y="9113"/>
                      <a:pt x="7847" y="9077"/>
                    </a:cubicBezTo>
                    <a:lnTo>
                      <a:pt x="27207" y="659"/>
                    </a:lnTo>
                    <a:cubicBezTo>
                      <a:pt x="27251" y="633"/>
                      <a:pt x="27296" y="619"/>
                      <a:pt x="27341" y="619"/>
                    </a:cubicBezTo>
                    <a:close/>
                    <a:moveTo>
                      <a:pt x="27315" y="0"/>
                    </a:moveTo>
                    <a:cubicBezTo>
                      <a:pt x="27193" y="0"/>
                      <a:pt x="27072" y="27"/>
                      <a:pt x="26957" y="76"/>
                    </a:cubicBezTo>
                    <a:lnTo>
                      <a:pt x="7597" y="8494"/>
                    </a:lnTo>
                    <a:cubicBezTo>
                      <a:pt x="7430" y="8553"/>
                      <a:pt x="7299" y="8672"/>
                      <a:pt x="7192" y="8827"/>
                    </a:cubicBezTo>
                    <a:lnTo>
                      <a:pt x="227" y="19007"/>
                    </a:lnTo>
                    <a:cubicBezTo>
                      <a:pt x="37" y="19269"/>
                      <a:pt x="1" y="19614"/>
                      <a:pt x="144" y="19912"/>
                    </a:cubicBezTo>
                    <a:lnTo>
                      <a:pt x="2108" y="24329"/>
                    </a:lnTo>
                    <a:cubicBezTo>
                      <a:pt x="2256" y="24669"/>
                      <a:pt x="2608" y="24890"/>
                      <a:pt x="2980" y="24890"/>
                    </a:cubicBezTo>
                    <a:cubicBezTo>
                      <a:pt x="2999" y="24890"/>
                      <a:pt x="3018" y="24890"/>
                      <a:pt x="3037" y="24889"/>
                    </a:cubicBezTo>
                    <a:lnTo>
                      <a:pt x="6395" y="24615"/>
                    </a:lnTo>
                    <a:cubicBezTo>
                      <a:pt x="6526" y="24615"/>
                      <a:pt x="6657" y="24686"/>
                      <a:pt x="6716" y="24829"/>
                    </a:cubicBezTo>
                    <a:cubicBezTo>
                      <a:pt x="7014" y="25496"/>
                      <a:pt x="7704" y="26734"/>
                      <a:pt x="8990" y="27365"/>
                    </a:cubicBezTo>
                    <a:cubicBezTo>
                      <a:pt x="10419" y="28079"/>
                      <a:pt x="10657" y="28651"/>
                      <a:pt x="10693" y="28710"/>
                    </a:cubicBezTo>
                    <a:cubicBezTo>
                      <a:pt x="10705" y="28770"/>
                      <a:pt x="10740" y="28818"/>
                      <a:pt x="10764" y="28877"/>
                    </a:cubicBezTo>
                    <a:lnTo>
                      <a:pt x="11764" y="30449"/>
                    </a:lnTo>
                    <a:cubicBezTo>
                      <a:pt x="11812" y="30520"/>
                      <a:pt x="11871" y="30580"/>
                      <a:pt x="11931" y="30639"/>
                    </a:cubicBezTo>
                    <a:lnTo>
                      <a:pt x="13741" y="32306"/>
                    </a:lnTo>
                    <a:cubicBezTo>
                      <a:pt x="13836" y="32401"/>
                      <a:pt x="13872" y="32532"/>
                      <a:pt x="13836" y="32651"/>
                    </a:cubicBezTo>
                    <a:lnTo>
                      <a:pt x="12884" y="35497"/>
                    </a:lnTo>
                    <a:cubicBezTo>
                      <a:pt x="12872" y="35533"/>
                      <a:pt x="12848" y="35557"/>
                      <a:pt x="12848" y="35592"/>
                    </a:cubicBezTo>
                    <a:lnTo>
                      <a:pt x="12383" y="37700"/>
                    </a:lnTo>
                    <a:cubicBezTo>
                      <a:pt x="12372" y="37819"/>
                      <a:pt x="12360" y="37950"/>
                      <a:pt x="12383" y="38069"/>
                    </a:cubicBezTo>
                    <a:cubicBezTo>
                      <a:pt x="12514" y="38724"/>
                      <a:pt x="13324" y="42093"/>
                      <a:pt x="17039" y="43641"/>
                    </a:cubicBezTo>
                    <a:cubicBezTo>
                      <a:pt x="17134" y="43688"/>
                      <a:pt x="17229" y="43772"/>
                      <a:pt x="17241" y="43879"/>
                    </a:cubicBezTo>
                    <a:lnTo>
                      <a:pt x="17575" y="45427"/>
                    </a:lnTo>
                    <a:cubicBezTo>
                      <a:pt x="17586" y="45451"/>
                      <a:pt x="17813" y="46201"/>
                      <a:pt x="18551" y="46475"/>
                    </a:cubicBezTo>
                    <a:cubicBezTo>
                      <a:pt x="18706" y="46546"/>
                      <a:pt x="18789" y="46665"/>
                      <a:pt x="18789" y="46808"/>
                    </a:cubicBezTo>
                    <a:lnTo>
                      <a:pt x="18622" y="50713"/>
                    </a:lnTo>
                    <a:lnTo>
                      <a:pt x="18622" y="50808"/>
                    </a:lnTo>
                    <a:cubicBezTo>
                      <a:pt x="18634" y="51023"/>
                      <a:pt x="18741" y="52106"/>
                      <a:pt x="19420" y="52737"/>
                    </a:cubicBezTo>
                    <a:cubicBezTo>
                      <a:pt x="19491" y="52797"/>
                      <a:pt x="19515" y="52868"/>
                      <a:pt x="19515" y="52951"/>
                    </a:cubicBezTo>
                    <a:cubicBezTo>
                      <a:pt x="19515" y="53606"/>
                      <a:pt x="19634" y="55261"/>
                      <a:pt x="20456" y="56285"/>
                    </a:cubicBezTo>
                    <a:lnTo>
                      <a:pt x="23492" y="60441"/>
                    </a:lnTo>
                    <a:cubicBezTo>
                      <a:pt x="23623" y="60619"/>
                      <a:pt x="23802" y="60738"/>
                      <a:pt x="24016" y="60798"/>
                    </a:cubicBezTo>
                    <a:lnTo>
                      <a:pt x="25314" y="61143"/>
                    </a:lnTo>
                    <a:cubicBezTo>
                      <a:pt x="25385" y="61155"/>
                      <a:pt x="25468" y="61167"/>
                      <a:pt x="25552" y="61167"/>
                    </a:cubicBezTo>
                    <a:cubicBezTo>
                      <a:pt x="25921" y="61167"/>
                      <a:pt x="26278" y="60952"/>
                      <a:pt x="26421" y="60595"/>
                    </a:cubicBezTo>
                    <a:cubicBezTo>
                      <a:pt x="26576" y="60250"/>
                      <a:pt x="26504" y="59845"/>
                      <a:pt x="26242" y="59583"/>
                    </a:cubicBezTo>
                    <a:lnTo>
                      <a:pt x="25147" y="58393"/>
                    </a:lnTo>
                    <a:cubicBezTo>
                      <a:pt x="25087" y="58309"/>
                      <a:pt x="25052" y="58238"/>
                      <a:pt x="25052" y="58155"/>
                    </a:cubicBezTo>
                    <a:lnTo>
                      <a:pt x="25099" y="56702"/>
                    </a:lnTo>
                    <a:lnTo>
                      <a:pt x="25230" y="55499"/>
                    </a:lnTo>
                    <a:cubicBezTo>
                      <a:pt x="25254" y="55428"/>
                      <a:pt x="25290" y="55357"/>
                      <a:pt x="25349" y="55297"/>
                    </a:cubicBezTo>
                    <a:lnTo>
                      <a:pt x="27588" y="53356"/>
                    </a:lnTo>
                    <a:cubicBezTo>
                      <a:pt x="27719" y="53249"/>
                      <a:pt x="27814" y="53118"/>
                      <a:pt x="27873" y="52951"/>
                    </a:cubicBezTo>
                    <a:lnTo>
                      <a:pt x="29636" y="47856"/>
                    </a:lnTo>
                    <a:cubicBezTo>
                      <a:pt x="29659" y="47772"/>
                      <a:pt x="29719" y="47713"/>
                      <a:pt x="29778" y="47677"/>
                    </a:cubicBezTo>
                    <a:lnTo>
                      <a:pt x="32362" y="46046"/>
                    </a:lnTo>
                    <a:cubicBezTo>
                      <a:pt x="32517" y="45963"/>
                      <a:pt x="32636" y="45843"/>
                      <a:pt x="32707" y="45689"/>
                    </a:cubicBezTo>
                    <a:cubicBezTo>
                      <a:pt x="32993" y="45177"/>
                      <a:pt x="33624" y="43700"/>
                      <a:pt x="33719" y="41486"/>
                    </a:cubicBezTo>
                    <a:cubicBezTo>
                      <a:pt x="33719" y="41391"/>
                      <a:pt x="33743" y="41319"/>
                      <a:pt x="33803" y="41260"/>
                    </a:cubicBezTo>
                    <a:cubicBezTo>
                      <a:pt x="34243" y="40795"/>
                      <a:pt x="35232" y="39581"/>
                      <a:pt x="35136" y="38033"/>
                    </a:cubicBezTo>
                    <a:cubicBezTo>
                      <a:pt x="35112" y="37652"/>
                      <a:pt x="34862" y="37331"/>
                      <a:pt x="34505" y="37211"/>
                    </a:cubicBezTo>
                    <a:lnTo>
                      <a:pt x="30279" y="35747"/>
                    </a:lnTo>
                    <a:cubicBezTo>
                      <a:pt x="30219" y="35735"/>
                      <a:pt x="30171" y="35687"/>
                      <a:pt x="30136" y="35652"/>
                    </a:cubicBezTo>
                    <a:lnTo>
                      <a:pt x="28731" y="33842"/>
                    </a:lnTo>
                    <a:cubicBezTo>
                      <a:pt x="28719" y="33830"/>
                      <a:pt x="28719" y="33806"/>
                      <a:pt x="28707" y="33782"/>
                    </a:cubicBezTo>
                    <a:lnTo>
                      <a:pt x="28004" y="32354"/>
                    </a:lnTo>
                    <a:cubicBezTo>
                      <a:pt x="27885" y="32104"/>
                      <a:pt x="27647" y="31925"/>
                      <a:pt x="27373" y="31854"/>
                    </a:cubicBezTo>
                    <a:lnTo>
                      <a:pt x="23063" y="30794"/>
                    </a:lnTo>
                    <a:cubicBezTo>
                      <a:pt x="23004" y="30782"/>
                      <a:pt x="22956" y="30746"/>
                      <a:pt x="22909" y="30723"/>
                    </a:cubicBezTo>
                    <a:lnTo>
                      <a:pt x="21897" y="29818"/>
                    </a:lnTo>
                    <a:cubicBezTo>
                      <a:pt x="21742" y="29675"/>
                      <a:pt x="21527" y="29591"/>
                      <a:pt x="21301" y="29580"/>
                    </a:cubicBezTo>
                    <a:lnTo>
                      <a:pt x="19206" y="29484"/>
                    </a:lnTo>
                    <a:cubicBezTo>
                      <a:pt x="19146" y="29484"/>
                      <a:pt x="19087" y="29472"/>
                      <a:pt x="19027" y="29425"/>
                    </a:cubicBezTo>
                    <a:lnTo>
                      <a:pt x="18908" y="29341"/>
                    </a:lnTo>
                    <a:cubicBezTo>
                      <a:pt x="18825" y="29282"/>
                      <a:pt x="18777" y="29187"/>
                      <a:pt x="18777" y="29080"/>
                    </a:cubicBezTo>
                    <a:cubicBezTo>
                      <a:pt x="18765" y="28984"/>
                      <a:pt x="18801" y="28877"/>
                      <a:pt x="18896" y="28818"/>
                    </a:cubicBezTo>
                    <a:lnTo>
                      <a:pt x="19063" y="28687"/>
                    </a:lnTo>
                    <a:cubicBezTo>
                      <a:pt x="19182" y="28591"/>
                      <a:pt x="19206" y="28448"/>
                      <a:pt x="19146" y="28306"/>
                    </a:cubicBezTo>
                    <a:cubicBezTo>
                      <a:pt x="19097" y="28207"/>
                      <a:pt x="18991" y="28142"/>
                      <a:pt x="18876" y="28142"/>
                    </a:cubicBezTo>
                    <a:cubicBezTo>
                      <a:pt x="18851" y="28142"/>
                      <a:pt x="18826" y="28145"/>
                      <a:pt x="18801" y="28151"/>
                    </a:cubicBezTo>
                    <a:lnTo>
                      <a:pt x="17896" y="28341"/>
                    </a:lnTo>
                    <a:cubicBezTo>
                      <a:pt x="17729" y="28389"/>
                      <a:pt x="17586" y="28460"/>
                      <a:pt x="17467" y="28568"/>
                    </a:cubicBezTo>
                    <a:lnTo>
                      <a:pt x="15991" y="29889"/>
                    </a:lnTo>
                    <a:cubicBezTo>
                      <a:pt x="15943" y="29949"/>
                      <a:pt x="15872" y="29972"/>
                      <a:pt x="15801" y="29972"/>
                    </a:cubicBezTo>
                    <a:lnTo>
                      <a:pt x="14384" y="30080"/>
                    </a:lnTo>
                    <a:lnTo>
                      <a:pt x="14300" y="30080"/>
                    </a:lnTo>
                    <a:lnTo>
                      <a:pt x="13265" y="29413"/>
                    </a:lnTo>
                    <a:cubicBezTo>
                      <a:pt x="13253" y="29401"/>
                      <a:pt x="13229" y="29401"/>
                      <a:pt x="13193" y="29377"/>
                    </a:cubicBezTo>
                    <a:cubicBezTo>
                      <a:pt x="13086" y="29341"/>
                      <a:pt x="13003" y="29246"/>
                      <a:pt x="12967" y="29127"/>
                    </a:cubicBezTo>
                    <a:cubicBezTo>
                      <a:pt x="12967" y="29115"/>
                      <a:pt x="12955" y="29103"/>
                      <a:pt x="12955" y="29080"/>
                    </a:cubicBezTo>
                    <a:lnTo>
                      <a:pt x="12038" y="26579"/>
                    </a:lnTo>
                    <a:cubicBezTo>
                      <a:pt x="12014" y="26520"/>
                      <a:pt x="12038" y="26448"/>
                      <a:pt x="12062" y="26389"/>
                    </a:cubicBezTo>
                    <a:lnTo>
                      <a:pt x="12788" y="24948"/>
                    </a:lnTo>
                    <a:cubicBezTo>
                      <a:pt x="12907" y="24710"/>
                      <a:pt x="12931" y="24424"/>
                      <a:pt x="12824" y="24174"/>
                    </a:cubicBezTo>
                    <a:lnTo>
                      <a:pt x="12455" y="23234"/>
                    </a:lnTo>
                    <a:cubicBezTo>
                      <a:pt x="12300" y="22862"/>
                      <a:pt x="11940" y="22634"/>
                      <a:pt x="11559" y="22634"/>
                    </a:cubicBezTo>
                    <a:cubicBezTo>
                      <a:pt x="11501" y="22634"/>
                      <a:pt x="11442" y="22639"/>
                      <a:pt x="11383" y="22650"/>
                    </a:cubicBezTo>
                    <a:lnTo>
                      <a:pt x="10086" y="22924"/>
                    </a:lnTo>
                    <a:cubicBezTo>
                      <a:pt x="10064" y="22929"/>
                      <a:pt x="10041" y="22931"/>
                      <a:pt x="10019" y="22931"/>
                    </a:cubicBezTo>
                    <a:cubicBezTo>
                      <a:pt x="9932" y="22931"/>
                      <a:pt x="9845" y="22895"/>
                      <a:pt x="9788" y="22829"/>
                    </a:cubicBezTo>
                    <a:cubicBezTo>
                      <a:pt x="9716" y="22757"/>
                      <a:pt x="9669" y="22638"/>
                      <a:pt x="9693" y="22531"/>
                    </a:cubicBezTo>
                    <a:lnTo>
                      <a:pt x="9907" y="21555"/>
                    </a:lnTo>
                    <a:cubicBezTo>
                      <a:pt x="9919" y="21448"/>
                      <a:pt x="9990" y="21364"/>
                      <a:pt x="10097" y="21317"/>
                    </a:cubicBezTo>
                    <a:lnTo>
                      <a:pt x="11645" y="20686"/>
                    </a:lnTo>
                    <a:cubicBezTo>
                      <a:pt x="11675" y="20674"/>
                      <a:pt x="11714" y="20668"/>
                      <a:pt x="11754" y="20668"/>
                    </a:cubicBezTo>
                    <a:cubicBezTo>
                      <a:pt x="11794" y="20668"/>
                      <a:pt x="11836" y="20674"/>
                      <a:pt x="11871" y="20686"/>
                    </a:cubicBezTo>
                    <a:lnTo>
                      <a:pt x="15455" y="21912"/>
                    </a:lnTo>
                    <a:lnTo>
                      <a:pt x="16324" y="22293"/>
                    </a:lnTo>
                    <a:cubicBezTo>
                      <a:pt x="16445" y="22349"/>
                      <a:pt x="16574" y="22376"/>
                      <a:pt x="16702" y="22376"/>
                    </a:cubicBezTo>
                    <a:cubicBezTo>
                      <a:pt x="16979" y="22376"/>
                      <a:pt x="17253" y="22251"/>
                      <a:pt x="17432" y="22031"/>
                    </a:cubicBezTo>
                    <a:lnTo>
                      <a:pt x="17944" y="21400"/>
                    </a:lnTo>
                    <a:cubicBezTo>
                      <a:pt x="18134" y="21162"/>
                      <a:pt x="18194" y="20852"/>
                      <a:pt x="18122" y="20555"/>
                    </a:cubicBezTo>
                    <a:lnTo>
                      <a:pt x="17229" y="17269"/>
                    </a:lnTo>
                    <a:cubicBezTo>
                      <a:pt x="17194" y="17173"/>
                      <a:pt x="17217" y="17078"/>
                      <a:pt x="17277" y="16995"/>
                    </a:cubicBezTo>
                    <a:lnTo>
                      <a:pt x="18468" y="15256"/>
                    </a:lnTo>
                    <a:lnTo>
                      <a:pt x="20527" y="12196"/>
                    </a:lnTo>
                    <a:cubicBezTo>
                      <a:pt x="20575" y="12113"/>
                      <a:pt x="20646" y="12077"/>
                      <a:pt x="20742" y="12054"/>
                    </a:cubicBezTo>
                    <a:lnTo>
                      <a:pt x="29695" y="10172"/>
                    </a:lnTo>
                    <a:cubicBezTo>
                      <a:pt x="29898" y="10125"/>
                      <a:pt x="30052" y="10030"/>
                      <a:pt x="30195" y="9899"/>
                    </a:cubicBezTo>
                    <a:lnTo>
                      <a:pt x="31838" y="8136"/>
                    </a:lnTo>
                    <a:cubicBezTo>
                      <a:pt x="31862" y="8136"/>
                      <a:pt x="31874" y="8125"/>
                      <a:pt x="31886" y="8113"/>
                    </a:cubicBezTo>
                    <a:lnTo>
                      <a:pt x="33588" y="6851"/>
                    </a:lnTo>
                    <a:cubicBezTo>
                      <a:pt x="33612" y="6827"/>
                      <a:pt x="33624" y="6815"/>
                      <a:pt x="33660" y="6803"/>
                    </a:cubicBezTo>
                    <a:lnTo>
                      <a:pt x="35803" y="5934"/>
                    </a:lnTo>
                    <a:cubicBezTo>
                      <a:pt x="36089" y="5815"/>
                      <a:pt x="36291" y="5565"/>
                      <a:pt x="36363" y="5267"/>
                    </a:cubicBezTo>
                    <a:lnTo>
                      <a:pt x="36982" y="2541"/>
                    </a:lnTo>
                    <a:cubicBezTo>
                      <a:pt x="37041" y="2291"/>
                      <a:pt x="36994" y="2029"/>
                      <a:pt x="36839" y="1814"/>
                    </a:cubicBezTo>
                    <a:cubicBezTo>
                      <a:pt x="36708" y="1612"/>
                      <a:pt x="36470" y="1457"/>
                      <a:pt x="36220" y="1409"/>
                    </a:cubicBezTo>
                    <a:lnTo>
                      <a:pt x="27481" y="16"/>
                    </a:lnTo>
                    <a:cubicBezTo>
                      <a:pt x="27425" y="5"/>
                      <a:pt x="27370" y="0"/>
                      <a:pt x="2731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52" name="Google Shape;252;p28"/>
            <p:cNvGrpSpPr/>
            <p:nvPr/>
          </p:nvGrpSpPr>
          <p:grpSpPr>
            <a:xfrm rot="-1985458">
              <a:off x="-1460131" y="309283"/>
              <a:ext cx="3236603" cy="2992665"/>
              <a:chOff x="2483025" y="1774950"/>
              <a:chExt cx="1815750" cy="1678900"/>
            </a:xfrm>
          </p:grpSpPr>
          <p:sp>
            <p:nvSpPr>
              <p:cNvPr id="253" name="Google Shape;253;p28"/>
              <p:cNvSpPr/>
              <p:nvPr/>
            </p:nvSpPr>
            <p:spPr>
              <a:xfrm>
                <a:off x="2546425" y="1800350"/>
                <a:ext cx="1653525" cy="1653500"/>
              </a:xfrm>
              <a:custGeom>
                <a:avLst/>
                <a:gdLst/>
                <a:ahLst/>
                <a:cxnLst/>
                <a:rect l="l" t="t" r="r" b="b"/>
                <a:pathLst>
                  <a:path w="66141" h="66140" extrusionOk="0">
                    <a:moveTo>
                      <a:pt x="33077" y="1144"/>
                    </a:moveTo>
                    <a:cubicBezTo>
                      <a:pt x="50674" y="1144"/>
                      <a:pt x="64997" y="15467"/>
                      <a:pt x="64997" y="33064"/>
                    </a:cubicBezTo>
                    <a:cubicBezTo>
                      <a:pt x="64997" y="50673"/>
                      <a:pt x="50674" y="64997"/>
                      <a:pt x="33077" y="64997"/>
                    </a:cubicBezTo>
                    <a:cubicBezTo>
                      <a:pt x="15467" y="64997"/>
                      <a:pt x="1144" y="50673"/>
                      <a:pt x="1144" y="33064"/>
                    </a:cubicBezTo>
                    <a:cubicBezTo>
                      <a:pt x="1144" y="15467"/>
                      <a:pt x="15467" y="1144"/>
                      <a:pt x="33077" y="1144"/>
                    </a:cubicBezTo>
                    <a:close/>
                    <a:moveTo>
                      <a:pt x="33077" y="1"/>
                    </a:moveTo>
                    <a:cubicBezTo>
                      <a:pt x="14836" y="1"/>
                      <a:pt x="1" y="14836"/>
                      <a:pt x="1" y="33064"/>
                    </a:cubicBezTo>
                    <a:cubicBezTo>
                      <a:pt x="1" y="51304"/>
                      <a:pt x="14836" y="66140"/>
                      <a:pt x="33077" y="66140"/>
                    </a:cubicBezTo>
                    <a:cubicBezTo>
                      <a:pt x="51317" y="66140"/>
                      <a:pt x="66140" y="51304"/>
                      <a:pt x="66140" y="33064"/>
                    </a:cubicBezTo>
                    <a:cubicBezTo>
                      <a:pt x="66140" y="14836"/>
                      <a:pt x="51305" y="1"/>
                      <a:pt x="3307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4" name="Google Shape;254;p28"/>
              <p:cNvSpPr/>
              <p:nvPr/>
            </p:nvSpPr>
            <p:spPr>
              <a:xfrm>
                <a:off x="3422725" y="3171350"/>
                <a:ext cx="425675" cy="206900"/>
              </a:xfrm>
              <a:custGeom>
                <a:avLst/>
                <a:gdLst/>
                <a:ahLst/>
                <a:cxnLst/>
                <a:rect l="l" t="t" r="r" b="b"/>
                <a:pathLst>
                  <a:path w="17027" h="8276" extrusionOk="0">
                    <a:moveTo>
                      <a:pt x="17027" y="1"/>
                    </a:moveTo>
                    <a:cubicBezTo>
                      <a:pt x="17027" y="1"/>
                      <a:pt x="16848" y="215"/>
                      <a:pt x="16503" y="584"/>
                    </a:cubicBezTo>
                    <a:cubicBezTo>
                      <a:pt x="16193" y="953"/>
                      <a:pt x="15705" y="1477"/>
                      <a:pt x="15050" y="2060"/>
                    </a:cubicBezTo>
                    <a:cubicBezTo>
                      <a:pt x="13753" y="3251"/>
                      <a:pt x="11741" y="4620"/>
                      <a:pt x="9312" y="5668"/>
                    </a:cubicBezTo>
                    <a:cubicBezTo>
                      <a:pt x="6895" y="6740"/>
                      <a:pt x="4525" y="7359"/>
                      <a:pt x="2811" y="7728"/>
                    </a:cubicBezTo>
                    <a:cubicBezTo>
                      <a:pt x="1954" y="7918"/>
                      <a:pt x="1251" y="8049"/>
                      <a:pt x="763" y="8144"/>
                    </a:cubicBezTo>
                    <a:cubicBezTo>
                      <a:pt x="263" y="8228"/>
                      <a:pt x="1" y="8275"/>
                      <a:pt x="1" y="8275"/>
                    </a:cubicBezTo>
                    <a:cubicBezTo>
                      <a:pt x="1" y="8275"/>
                      <a:pt x="287" y="8264"/>
                      <a:pt x="775" y="8252"/>
                    </a:cubicBezTo>
                    <a:cubicBezTo>
                      <a:pt x="1275" y="8216"/>
                      <a:pt x="1989" y="8168"/>
                      <a:pt x="2870" y="8061"/>
                    </a:cubicBezTo>
                    <a:cubicBezTo>
                      <a:pt x="4633" y="7859"/>
                      <a:pt x="7085" y="7406"/>
                      <a:pt x="9597" y="6311"/>
                    </a:cubicBezTo>
                    <a:cubicBezTo>
                      <a:pt x="12133" y="5216"/>
                      <a:pt x="14110" y="3632"/>
                      <a:pt x="15301" y="2310"/>
                    </a:cubicBezTo>
                    <a:cubicBezTo>
                      <a:pt x="15908" y="1656"/>
                      <a:pt x="16336" y="1072"/>
                      <a:pt x="16610" y="655"/>
                    </a:cubicBezTo>
                    <a:cubicBezTo>
                      <a:pt x="16896" y="239"/>
                      <a:pt x="17027" y="1"/>
                      <a:pt x="1702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5" name="Google Shape;255;p28"/>
              <p:cNvSpPr/>
              <p:nvPr/>
            </p:nvSpPr>
            <p:spPr>
              <a:xfrm>
                <a:off x="3488525" y="3212725"/>
                <a:ext cx="233375" cy="116700"/>
              </a:xfrm>
              <a:custGeom>
                <a:avLst/>
                <a:gdLst/>
                <a:ahLst/>
                <a:cxnLst/>
                <a:rect l="l" t="t" r="r" b="b"/>
                <a:pathLst>
                  <a:path w="9335" h="4668" extrusionOk="0">
                    <a:moveTo>
                      <a:pt x="9335" y="1"/>
                    </a:moveTo>
                    <a:cubicBezTo>
                      <a:pt x="9335" y="1"/>
                      <a:pt x="9216" y="84"/>
                      <a:pt x="9001" y="251"/>
                    </a:cubicBezTo>
                    <a:cubicBezTo>
                      <a:pt x="8799" y="417"/>
                      <a:pt x="8466" y="655"/>
                      <a:pt x="8085" y="917"/>
                    </a:cubicBezTo>
                    <a:cubicBezTo>
                      <a:pt x="7287" y="1477"/>
                      <a:pt x="6180" y="2168"/>
                      <a:pt x="4894" y="2810"/>
                    </a:cubicBezTo>
                    <a:cubicBezTo>
                      <a:pt x="3620" y="3453"/>
                      <a:pt x="2393" y="3930"/>
                      <a:pt x="1489" y="4227"/>
                    </a:cubicBezTo>
                    <a:cubicBezTo>
                      <a:pt x="1036" y="4370"/>
                      <a:pt x="667" y="4477"/>
                      <a:pt x="405" y="4549"/>
                    </a:cubicBezTo>
                    <a:cubicBezTo>
                      <a:pt x="143" y="4632"/>
                      <a:pt x="0" y="4668"/>
                      <a:pt x="0" y="4668"/>
                    </a:cubicBezTo>
                    <a:lnTo>
                      <a:pt x="417" y="4668"/>
                    </a:lnTo>
                    <a:cubicBezTo>
                      <a:pt x="691" y="4656"/>
                      <a:pt x="1072" y="4632"/>
                      <a:pt x="1560" y="4573"/>
                    </a:cubicBezTo>
                    <a:cubicBezTo>
                      <a:pt x="2524" y="4430"/>
                      <a:pt x="3858" y="4108"/>
                      <a:pt x="5203" y="3441"/>
                    </a:cubicBezTo>
                    <a:cubicBezTo>
                      <a:pt x="6561" y="2751"/>
                      <a:pt x="7620" y="1894"/>
                      <a:pt x="8299" y="1191"/>
                    </a:cubicBezTo>
                    <a:cubicBezTo>
                      <a:pt x="8644" y="834"/>
                      <a:pt x="8918" y="536"/>
                      <a:pt x="9073" y="322"/>
                    </a:cubicBezTo>
                    <a:cubicBezTo>
                      <a:pt x="9239" y="120"/>
                      <a:pt x="9335" y="1"/>
                      <a:pt x="93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6" name="Google Shape;256;p28"/>
              <p:cNvSpPr/>
              <p:nvPr/>
            </p:nvSpPr>
            <p:spPr>
              <a:xfrm>
                <a:off x="3550725" y="3216000"/>
                <a:ext cx="75050" cy="50925"/>
              </a:xfrm>
              <a:custGeom>
                <a:avLst/>
                <a:gdLst/>
                <a:ahLst/>
                <a:cxnLst/>
                <a:rect l="l" t="t" r="r" b="b"/>
                <a:pathLst>
                  <a:path w="3002" h="2037" extrusionOk="0">
                    <a:moveTo>
                      <a:pt x="3001" y="1"/>
                    </a:moveTo>
                    <a:cubicBezTo>
                      <a:pt x="3001" y="1"/>
                      <a:pt x="2132" y="167"/>
                      <a:pt x="1310" y="727"/>
                    </a:cubicBezTo>
                    <a:cubicBezTo>
                      <a:pt x="477" y="1298"/>
                      <a:pt x="1" y="2037"/>
                      <a:pt x="1" y="2037"/>
                    </a:cubicBezTo>
                    <a:cubicBezTo>
                      <a:pt x="1" y="2037"/>
                      <a:pt x="858" y="1870"/>
                      <a:pt x="1691" y="1310"/>
                    </a:cubicBezTo>
                    <a:cubicBezTo>
                      <a:pt x="2525" y="739"/>
                      <a:pt x="3001" y="1"/>
                      <a:pt x="300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7" name="Google Shape;257;p28"/>
              <p:cNvSpPr/>
              <p:nvPr/>
            </p:nvSpPr>
            <p:spPr>
              <a:xfrm>
                <a:off x="3539125" y="3190600"/>
                <a:ext cx="61925" cy="30250"/>
              </a:xfrm>
              <a:custGeom>
                <a:avLst/>
                <a:gdLst/>
                <a:ahLst/>
                <a:cxnLst/>
                <a:rect l="l" t="t" r="r" b="b"/>
                <a:pathLst>
                  <a:path w="2477" h="1210" extrusionOk="0">
                    <a:moveTo>
                      <a:pt x="2350" y="1"/>
                    </a:moveTo>
                    <a:cubicBezTo>
                      <a:pt x="2117" y="1"/>
                      <a:pt x="1597" y="34"/>
                      <a:pt x="1084" y="290"/>
                    </a:cubicBezTo>
                    <a:cubicBezTo>
                      <a:pt x="405" y="636"/>
                      <a:pt x="0" y="1207"/>
                      <a:pt x="0" y="1207"/>
                    </a:cubicBezTo>
                    <a:cubicBezTo>
                      <a:pt x="0" y="1207"/>
                      <a:pt x="37" y="1210"/>
                      <a:pt x="102" y="1210"/>
                    </a:cubicBezTo>
                    <a:cubicBezTo>
                      <a:pt x="320" y="1210"/>
                      <a:pt x="858" y="1181"/>
                      <a:pt x="1381" y="933"/>
                    </a:cubicBezTo>
                    <a:cubicBezTo>
                      <a:pt x="2072" y="588"/>
                      <a:pt x="2477" y="5"/>
                      <a:pt x="2477" y="5"/>
                    </a:cubicBezTo>
                    <a:cubicBezTo>
                      <a:pt x="2477" y="5"/>
                      <a:pt x="2431" y="1"/>
                      <a:pt x="235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8" name="Google Shape;258;p28"/>
              <p:cNvSpPr/>
              <p:nvPr/>
            </p:nvSpPr>
            <p:spPr>
              <a:xfrm>
                <a:off x="2764025" y="1887850"/>
                <a:ext cx="393825" cy="307225"/>
              </a:xfrm>
              <a:custGeom>
                <a:avLst/>
                <a:gdLst/>
                <a:ahLst/>
                <a:cxnLst/>
                <a:rect l="l" t="t" r="r" b="b"/>
                <a:pathLst>
                  <a:path w="15753" h="12289" extrusionOk="0">
                    <a:moveTo>
                      <a:pt x="15752" y="1"/>
                    </a:moveTo>
                    <a:lnTo>
                      <a:pt x="15752" y="1"/>
                    </a:lnTo>
                    <a:cubicBezTo>
                      <a:pt x="15752" y="1"/>
                      <a:pt x="15467" y="72"/>
                      <a:pt x="14967" y="191"/>
                    </a:cubicBezTo>
                    <a:cubicBezTo>
                      <a:pt x="14705" y="251"/>
                      <a:pt x="14395" y="334"/>
                      <a:pt x="14050" y="453"/>
                    </a:cubicBezTo>
                    <a:cubicBezTo>
                      <a:pt x="13693" y="572"/>
                      <a:pt x="13300" y="692"/>
                      <a:pt x="12859" y="870"/>
                    </a:cubicBezTo>
                    <a:cubicBezTo>
                      <a:pt x="12431" y="1037"/>
                      <a:pt x="11954" y="1215"/>
                      <a:pt x="11466" y="1454"/>
                    </a:cubicBezTo>
                    <a:cubicBezTo>
                      <a:pt x="10978" y="1668"/>
                      <a:pt x="10454" y="1942"/>
                      <a:pt x="9906" y="2227"/>
                    </a:cubicBezTo>
                    <a:cubicBezTo>
                      <a:pt x="8811" y="2823"/>
                      <a:pt x="7668" y="3549"/>
                      <a:pt x="6537" y="4430"/>
                    </a:cubicBezTo>
                    <a:cubicBezTo>
                      <a:pt x="5418" y="5311"/>
                      <a:pt x="4430" y="6252"/>
                      <a:pt x="3596" y="7157"/>
                    </a:cubicBezTo>
                    <a:cubicBezTo>
                      <a:pt x="3191" y="7621"/>
                      <a:pt x="2787" y="8061"/>
                      <a:pt x="2465" y="8490"/>
                    </a:cubicBezTo>
                    <a:cubicBezTo>
                      <a:pt x="2120" y="8907"/>
                      <a:pt x="1822" y="9324"/>
                      <a:pt x="1548" y="9716"/>
                    </a:cubicBezTo>
                    <a:cubicBezTo>
                      <a:pt x="1286" y="10097"/>
                      <a:pt x="1060" y="10455"/>
                      <a:pt x="870" y="10776"/>
                    </a:cubicBezTo>
                    <a:cubicBezTo>
                      <a:pt x="679" y="11086"/>
                      <a:pt x="512" y="11371"/>
                      <a:pt x="393" y="11586"/>
                    </a:cubicBezTo>
                    <a:cubicBezTo>
                      <a:pt x="143" y="12038"/>
                      <a:pt x="0" y="12288"/>
                      <a:pt x="0" y="12288"/>
                    </a:cubicBezTo>
                    <a:cubicBezTo>
                      <a:pt x="0" y="12288"/>
                      <a:pt x="167" y="12062"/>
                      <a:pt x="477" y="11645"/>
                    </a:cubicBezTo>
                    <a:cubicBezTo>
                      <a:pt x="631" y="11443"/>
                      <a:pt x="810" y="11193"/>
                      <a:pt x="1048" y="10907"/>
                    </a:cubicBezTo>
                    <a:cubicBezTo>
                      <a:pt x="1286" y="10621"/>
                      <a:pt x="1524" y="10276"/>
                      <a:pt x="1834" y="9943"/>
                    </a:cubicBezTo>
                    <a:cubicBezTo>
                      <a:pt x="2132" y="9585"/>
                      <a:pt x="2465" y="9193"/>
                      <a:pt x="2834" y="8812"/>
                    </a:cubicBezTo>
                    <a:cubicBezTo>
                      <a:pt x="3191" y="8407"/>
                      <a:pt x="3608" y="8002"/>
                      <a:pt x="4025" y="7573"/>
                    </a:cubicBezTo>
                    <a:cubicBezTo>
                      <a:pt x="4882" y="6728"/>
                      <a:pt x="5882" y="5847"/>
                      <a:pt x="6966" y="4978"/>
                    </a:cubicBezTo>
                    <a:cubicBezTo>
                      <a:pt x="8073" y="4132"/>
                      <a:pt x="9168" y="3394"/>
                      <a:pt x="10204" y="2751"/>
                    </a:cubicBezTo>
                    <a:cubicBezTo>
                      <a:pt x="10716" y="2442"/>
                      <a:pt x="11216" y="2144"/>
                      <a:pt x="11692" y="1882"/>
                    </a:cubicBezTo>
                    <a:cubicBezTo>
                      <a:pt x="12145" y="1632"/>
                      <a:pt x="12597" y="1406"/>
                      <a:pt x="13014" y="1204"/>
                    </a:cubicBezTo>
                    <a:cubicBezTo>
                      <a:pt x="13431" y="989"/>
                      <a:pt x="13812" y="834"/>
                      <a:pt x="14145" y="680"/>
                    </a:cubicBezTo>
                    <a:cubicBezTo>
                      <a:pt x="14467" y="513"/>
                      <a:pt x="14764" y="394"/>
                      <a:pt x="15002" y="311"/>
                    </a:cubicBezTo>
                    <a:cubicBezTo>
                      <a:pt x="15478" y="96"/>
                      <a:pt x="15752" y="1"/>
                      <a:pt x="1575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 name="Google Shape;259;p28"/>
              <p:cNvSpPr/>
              <p:nvPr/>
            </p:nvSpPr>
            <p:spPr>
              <a:xfrm>
                <a:off x="2832175" y="1989650"/>
                <a:ext cx="202450" cy="180125"/>
              </a:xfrm>
              <a:custGeom>
                <a:avLst/>
                <a:gdLst/>
                <a:ahLst/>
                <a:cxnLst/>
                <a:rect l="l" t="t" r="r" b="b"/>
                <a:pathLst>
                  <a:path w="8098" h="7205" extrusionOk="0">
                    <a:moveTo>
                      <a:pt x="8097" y="1"/>
                    </a:moveTo>
                    <a:cubicBezTo>
                      <a:pt x="8097" y="1"/>
                      <a:pt x="7966" y="60"/>
                      <a:pt x="7716" y="179"/>
                    </a:cubicBezTo>
                    <a:cubicBezTo>
                      <a:pt x="7454" y="299"/>
                      <a:pt x="7085" y="477"/>
                      <a:pt x="6657" y="715"/>
                    </a:cubicBezTo>
                    <a:cubicBezTo>
                      <a:pt x="5776" y="1192"/>
                      <a:pt x="4621" y="1942"/>
                      <a:pt x="3466" y="2954"/>
                    </a:cubicBezTo>
                    <a:cubicBezTo>
                      <a:pt x="2335" y="3966"/>
                      <a:pt x="1465" y="5037"/>
                      <a:pt x="882" y="5847"/>
                    </a:cubicBezTo>
                    <a:cubicBezTo>
                      <a:pt x="584" y="6252"/>
                      <a:pt x="370" y="6597"/>
                      <a:pt x="227" y="6835"/>
                    </a:cubicBezTo>
                    <a:cubicBezTo>
                      <a:pt x="72" y="7073"/>
                      <a:pt x="1" y="7204"/>
                      <a:pt x="1" y="7204"/>
                    </a:cubicBezTo>
                    <a:lnTo>
                      <a:pt x="1132" y="6073"/>
                    </a:lnTo>
                    <a:cubicBezTo>
                      <a:pt x="1835" y="5394"/>
                      <a:pt x="2811" y="4454"/>
                      <a:pt x="3930" y="3466"/>
                    </a:cubicBezTo>
                    <a:cubicBezTo>
                      <a:pt x="5049" y="2489"/>
                      <a:pt x="6073" y="1608"/>
                      <a:pt x="6847" y="1001"/>
                    </a:cubicBezTo>
                    <a:cubicBezTo>
                      <a:pt x="7621" y="394"/>
                      <a:pt x="8097" y="1"/>
                      <a:pt x="809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 name="Google Shape;260;p28"/>
              <p:cNvSpPr/>
              <p:nvPr/>
            </p:nvSpPr>
            <p:spPr>
              <a:xfrm>
                <a:off x="2904825" y="2081625"/>
                <a:ext cx="61325" cy="47950"/>
              </a:xfrm>
              <a:custGeom>
                <a:avLst/>
                <a:gdLst/>
                <a:ahLst/>
                <a:cxnLst/>
                <a:rect l="l" t="t" r="r" b="b"/>
                <a:pathLst>
                  <a:path w="2453" h="1918" extrusionOk="0">
                    <a:moveTo>
                      <a:pt x="2453" y="1"/>
                    </a:moveTo>
                    <a:cubicBezTo>
                      <a:pt x="2453" y="1"/>
                      <a:pt x="1691" y="144"/>
                      <a:pt x="1012" y="680"/>
                    </a:cubicBezTo>
                    <a:cubicBezTo>
                      <a:pt x="322" y="1215"/>
                      <a:pt x="0" y="1918"/>
                      <a:pt x="0" y="1918"/>
                    </a:cubicBezTo>
                    <a:cubicBezTo>
                      <a:pt x="0" y="1918"/>
                      <a:pt x="762" y="1775"/>
                      <a:pt x="1441" y="1239"/>
                    </a:cubicBezTo>
                    <a:cubicBezTo>
                      <a:pt x="2131" y="703"/>
                      <a:pt x="2453" y="1"/>
                      <a:pt x="245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 name="Google Shape;261;p28"/>
              <p:cNvSpPr/>
              <p:nvPr/>
            </p:nvSpPr>
            <p:spPr>
              <a:xfrm>
                <a:off x="4110925" y="2429900"/>
                <a:ext cx="29200" cy="310775"/>
              </a:xfrm>
              <a:custGeom>
                <a:avLst/>
                <a:gdLst/>
                <a:ahLst/>
                <a:cxnLst/>
                <a:rect l="l" t="t" r="r" b="b"/>
                <a:pathLst>
                  <a:path w="1168" h="12431" extrusionOk="0">
                    <a:moveTo>
                      <a:pt x="0" y="0"/>
                    </a:moveTo>
                    <a:cubicBezTo>
                      <a:pt x="0" y="0"/>
                      <a:pt x="24" y="179"/>
                      <a:pt x="48" y="488"/>
                    </a:cubicBezTo>
                    <a:cubicBezTo>
                      <a:pt x="95" y="798"/>
                      <a:pt x="143" y="1262"/>
                      <a:pt x="179" y="1834"/>
                    </a:cubicBezTo>
                    <a:cubicBezTo>
                      <a:pt x="286" y="2941"/>
                      <a:pt x="393" y="4489"/>
                      <a:pt x="417" y="6203"/>
                    </a:cubicBezTo>
                    <a:cubicBezTo>
                      <a:pt x="453" y="7918"/>
                      <a:pt x="405" y="9466"/>
                      <a:pt x="346" y="10597"/>
                    </a:cubicBezTo>
                    <a:cubicBezTo>
                      <a:pt x="322" y="11156"/>
                      <a:pt x="286" y="11621"/>
                      <a:pt x="262" y="11930"/>
                    </a:cubicBezTo>
                    <a:cubicBezTo>
                      <a:pt x="238" y="12252"/>
                      <a:pt x="226" y="12430"/>
                      <a:pt x="226" y="12430"/>
                    </a:cubicBezTo>
                    <a:cubicBezTo>
                      <a:pt x="226" y="12430"/>
                      <a:pt x="274" y="12252"/>
                      <a:pt x="393" y="11942"/>
                    </a:cubicBezTo>
                    <a:cubicBezTo>
                      <a:pt x="476" y="11644"/>
                      <a:pt x="596" y="11204"/>
                      <a:pt x="715" y="10632"/>
                    </a:cubicBezTo>
                    <a:cubicBezTo>
                      <a:pt x="953" y="9525"/>
                      <a:pt x="1167" y="7942"/>
                      <a:pt x="1131" y="6191"/>
                    </a:cubicBezTo>
                    <a:cubicBezTo>
                      <a:pt x="1096" y="4453"/>
                      <a:pt x="822" y="2870"/>
                      <a:pt x="536" y="1774"/>
                    </a:cubicBezTo>
                    <a:cubicBezTo>
                      <a:pt x="405" y="1215"/>
                      <a:pt x="274" y="774"/>
                      <a:pt x="167" y="476"/>
                    </a:cubicBezTo>
                    <a:cubicBezTo>
                      <a:pt x="60" y="167"/>
                      <a:pt x="0" y="0"/>
                      <a:pt x="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2" name="Google Shape;262;p28"/>
              <p:cNvSpPr/>
              <p:nvPr/>
            </p:nvSpPr>
            <p:spPr>
              <a:xfrm>
                <a:off x="4076400" y="2491200"/>
                <a:ext cx="20250" cy="146775"/>
              </a:xfrm>
              <a:custGeom>
                <a:avLst/>
                <a:gdLst/>
                <a:ahLst/>
                <a:cxnLst/>
                <a:rect l="l" t="t" r="r" b="b"/>
                <a:pathLst>
                  <a:path w="810" h="5871" extrusionOk="0">
                    <a:moveTo>
                      <a:pt x="107" y="1"/>
                    </a:moveTo>
                    <a:cubicBezTo>
                      <a:pt x="107" y="1"/>
                      <a:pt x="72" y="346"/>
                      <a:pt x="48" y="882"/>
                    </a:cubicBezTo>
                    <a:cubicBezTo>
                      <a:pt x="36" y="1418"/>
                      <a:pt x="0" y="2144"/>
                      <a:pt x="48" y="2942"/>
                    </a:cubicBezTo>
                    <a:cubicBezTo>
                      <a:pt x="72" y="3739"/>
                      <a:pt x="167" y="4466"/>
                      <a:pt x="238" y="5002"/>
                    </a:cubicBezTo>
                    <a:cubicBezTo>
                      <a:pt x="298" y="5537"/>
                      <a:pt x="369" y="5871"/>
                      <a:pt x="369" y="5871"/>
                    </a:cubicBezTo>
                    <a:cubicBezTo>
                      <a:pt x="369" y="5871"/>
                      <a:pt x="488" y="5549"/>
                      <a:pt x="607" y="5013"/>
                    </a:cubicBezTo>
                    <a:cubicBezTo>
                      <a:pt x="714" y="4478"/>
                      <a:pt x="810" y="3739"/>
                      <a:pt x="762" y="2918"/>
                    </a:cubicBezTo>
                    <a:cubicBezTo>
                      <a:pt x="714" y="2084"/>
                      <a:pt x="548" y="1358"/>
                      <a:pt x="405" y="834"/>
                    </a:cubicBezTo>
                    <a:cubicBezTo>
                      <a:pt x="238" y="310"/>
                      <a:pt x="107" y="1"/>
                      <a:pt x="10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 name="Google Shape;263;p28"/>
              <p:cNvSpPr/>
              <p:nvPr/>
            </p:nvSpPr>
            <p:spPr>
              <a:xfrm>
                <a:off x="4038875" y="2531700"/>
                <a:ext cx="19975" cy="78900"/>
              </a:xfrm>
              <a:custGeom>
                <a:avLst/>
                <a:gdLst/>
                <a:ahLst/>
                <a:cxnLst/>
                <a:rect l="l" t="t" r="r" b="b"/>
                <a:pathLst>
                  <a:path w="799" h="3156" extrusionOk="0">
                    <a:moveTo>
                      <a:pt x="144" y="0"/>
                    </a:moveTo>
                    <a:cubicBezTo>
                      <a:pt x="144" y="0"/>
                      <a:pt x="84" y="203"/>
                      <a:pt x="60" y="500"/>
                    </a:cubicBezTo>
                    <a:cubicBezTo>
                      <a:pt x="13" y="798"/>
                      <a:pt x="1" y="1179"/>
                      <a:pt x="49" y="1607"/>
                    </a:cubicBezTo>
                    <a:cubicBezTo>
                      <a:pt x="108" y="2048"/>
                      <a:pt x="203" y="2417"/>
                      <a:pt x="310" y="2703"/>
                    </a:cubicBezTo>
                    <a:cubicBezTo>
                      <a:pt x="418" y="2977"/>
                      <a:pt x="501" y="3155"/>
                      <a:pt x="501" y="3155"/>
                    </a:cubicBezTo>
                    <a:cubicBezTo>
                      <a:pt x="501" y="3155"/>
                      <a:pt x="596" y="2977"/>
                      <a:pt x="668" y="2679"/>
                    </a:cubicBezTo>
                    <a:cubicBezTo>
                      <a:pt x="739" y="2393"/>
                      <a:pt x="799" y="1977"/>
                      <a:pt x="763" y="1536"/>
                    </a:cubicBezTo>
                    <a:cubicBezTo>
                      <a:pt x="715" y="1084"/>
                      <a:pt x="549" y="703"/>
                      <a:pt x="418" y="429"/>
                    </a:cubicBezTo>
                    <a:cubicBezTo>
                      <a:pt x="263" y="155"/>
                      <a:pt x="144" y="0"/>
                      <a:pt x="14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 name="Google Shape;264;p28"/>
              <p:cNvSpPr/>
              <p:nvPr/>
            </p:nvSpPr>
            <p:spPr>
              <a:xfrm>
                <a:off x="2709850" y="2941850"/>
                <a:ext cx="126525" cy="184275"/>
              </a:xfrm>
              <a:custGeom>
                <a:avLst/>
                <a:gdLst/>
                <a:ahLst/>
                <a:cxnLst/>
                <a:rect l="l" t="t" r="r" b="b"/>
                <a:pathLst>
                  <a:path w="5061" h="7371" extrusionOk="0">
                    <a:moveTo>
                      <a:pt x="1" y="1"/>
                    </a:moveTo>
                    <a:cubicBezTo>
                      <a:pt x="1" y="1"/>
                      <a:pt x="12" y="132"/>
                      <a:pt x="60" y="358"/>
                    </a:cubicBezTo>
                    <a:cubicBezTo>
                      <a:pt x="108" y="584"/>
                      <a:pt x="179" y="906"/>
                      <a:pt x="298" y="1311"/>
                    </a:cubicBezTo>
                    <a:cubicBezTo>
                      <a:pt x="536" y="2108"/>
                      <a:pt x="965" y="3204"/>
                      <a:pt x="1691" y="4251"/>
                    </a:cubicBezTo>
                    <a:cubicBezTo>
                      <a:pt x="2417" y="5311"/>
                      <a:pt x="3287" y="6121"/>
                      <a:pt x="3941" y="6621"/>
                    </a:cubicBezTo>
                    <a:cubicBezTo>
                      <a:pt x="4263" y="6871"/>
                      <a:pt x="4549" y="7073"/>
                      <a:pt x="4751" y="7192"/>
                    </a:cubicBezTo>
                    <a:lnTo>
                      <a:pt x="5061" y="7371"/>
                    </a:lnTo>
                    <a:cubicBezTo>
                      <a:pt x="5061" y="7371"/>
                      <a:pt x="4989" y="7276"/>
                      <a:pt x="4823" y="7097"/>
                    </a:cubicBezTo>
                    <a:cubicBezTo>
                      <a:pt x="4656" y="6930"/>
                      <a:pt x="4453" y="6680"/>
                      <a:pt x="4180" y="6371"/>
                    </a:cubicBezTo>
                    <a:cubicBezTo>
                      <a:pt x="3644" y="5740"/>
                      <a:pt x="2977" y="4871"/>
                      <a:pt x="2275" y="3859"/>
                    </a:cubicBezTo>
                    <a:cubicBezTo>
                      <a:pt x="1596" y="2847"/>
                      <a:pt x="1013" y="1894"/>
                      <a:pt x="620" y="1180"/>
                    </a:cubicBezTo>
                    <a:cubicBezTo>
                      <a:pt x="417" y="822"/>
                      <a:pt x="262" y="525"/>
                      <a:pt x="167" y="310"/>
                    </a:cubicBezTo>
                    <a:cubicBezTo>
                      <a:pt x="60" y="120"/>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 name="Google Shape;265;p28"/>
              <p:cNvSpPr/>
              <p:nvPr/>
            </p:nvSpPr>
            <p:spPr>
              <a:xfrm>
                <a:off x="2758975" y="2976675"/>
                <a:ext cx="50900" cy="73850"/>
              </a:xfrm>
              <a:custGeom>
                <a:avLst/>
                <a:gdLst/>
                <a:ahLst/>
                <a:cxnLst/>
                <a:rect l="l" t="t" r="r" b="b"/>
                <a:pathLst>
                  <a:path w="2036" h="2954" extrusionOk="0">
                    <a:moveTo>
                      <a:pt x="12" y="1"/>
                    </a:moveTo>
                    <a:cubicBezTo>
                      <a:pt x="12" y="1"/>
                      <a:pt x="0" y="227"/>
                      <a:pt x="60" y="572"/>
                    </a:cubicBezTo>
                    <a:cubicBezTo>
                      <a:pt x="119" y="906"/>
                      <a:pt x="262" y="1370"/>
                      <a:pt x="560" y="1799"/>
                    </a:cubicBezTo>
                    <a:cubicBezTo>
                      <a:pt x="857" y="2239"/>
                      <a:pt x="1238" y="2537"/>
                      <a:pt x="1536" y="2716"/>
                    </a:cubicBezTo>
                    <a:cubicBezTo>
                      <a:pt x="1834" y="2894"/>
                      <a:pt x="2036" y="2954"/>
                      <a:pt x="2036" y="2954"/>
                    </a:cubicBezTo>
                    <a:cubicBezTo>
                      <a:pt x="2036" y="2954"/>
                      <a:pt x="1929" y="2739"/>
                      <a:pt x="1786" y="2466"/>
                    </a:cubicBezTo>
                    <a:cubicBezTo>
                      <a:pt x="1619" y="2180"/>
                      <a:pt x="1417" y="1787"/>
                      <a:pt x="1143" y="1406"/>
                    </a:cubicBezTo>
                    <a:cubicBezTo>
                      <a:pt x="881" y="1013"/>
                      <a:pt x="595" y="680"/>
                      <a:pt x="381" y="418"/>
                    </a:cubicBezTo>
                    <a:cubicBezTo>
                      <a:pt x="167" y="168"/>
                      <a:pt x="12" y="1"/>
                      <a:pt x="1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6" name="Google Shape;266;p28"/>
              <p:cNvSpPr/>
              <p:nvPr/>
            </p:nvSpPr>
            <p:spPr>
              <a:xfrm>
                <a:off x="3598350" y="2251900"/>
                <a:ext cx="106000" cy="102425"/>
              </a:xfrm>
              <a:custGeom>
                <a:avLst/>
                <a:gdLst/>
                <a:ahLst/>
                <a:cxnLst/>
                <a:rect l="l" t="t" r="r" b="b"/>
                <a:pathLst>
                  <a:path w="4240" h="4097" extrusionOk="0">
                    <a:moveTo>
                      <a:pt x="4239" y="0"/>
                    </a:moveTo>
                    <a:lnTo>
                      <a:pt x="4239" y="0"/>
                    </a:lnTo>
                    <a:cubicBezTo>
                      <a:pt x="4239" y="0"/>
                      <a:pt x="3953" y="203"/>
                      <a:pt x="3513" y="512"/>
                    </a:cubicBezTo>
                    <a:cubicBezTo>
                      <a:pt x="3287" y="679"/>
                      <a:pt x="3025" y="869"/>
                      <a:pt x="2727" y="1072"/>
                    </a:cubicBezTo>
                    <a:cubicBezTo>
                      <a:pt x="2572" y="1179"/>
                      <a:pt x="2430" y="1298"/>
                      <a:pt x="2263" y="1429"/>
                    </a:cubicBezTo>
                    <a:cubicBezTo>
                      <a:pt x="2096" y="1572"/>
                      <a:pt x="1965" y="1751"/>
                      <a:pt x="1858" y="1941"/>
                    </a:cubicBezTo>
                    <a:cubicBezTo>
                      <a:pt x="1751" y="2132"/>
                      <a:pt x="1679" y="2310"/>
                      <a:pt x="1560" y="2441"/>
                    </a:cubicBezTo>
                    <a:cubicBezTo>
                      <a:pt x="1453" y="2584"/>
                      <a:pt x="1310" y="2667"/>
                      <a:pt x="1144" y="2727"/>
                    </a:cubicBezTo>
                    <a:cubicBezTo>
                      <a:pt x="977" y="2798"/>
                      <a:pt x="798" y="2846"/>
                      <a:pt x="667" y="2977"/>
                    </a:cubicBezTo>
                    <a:cubicBezTo>
                      <a:pt x="513" y="3120"/>
                      <a:pt x="489" y="3298"/>
                      <a:pt x="477" y="3429"/>
                    </a:cubicBezTo>
                    <a:cubicBezTo>
                      <a:pt x="441" y="3679"/>
                      <a:pt x="310" y="3858"/>
                      <a:pt x="191" y="3965"/>
                    </a:cubicBezTo>
                    <a:cubicBezTo>
                      <a:pt x="84" y="4072"/>
                      <a:pt x="1" y="4096"/>
                      <a:pt x="1" y="4096"/>
                    </a:cubicBezTo>
                    <a:cubicBezTo>
                      <a:pt x="1" y="4096"/>
                      <a:pt x="84" y="4084"/>
                      <a:pt x="215" y="4013"/>
                    </a:cubicBezTo>
                    <a:cubicBezTo>
                      <a:pt x="358" y="3917"/>
                      <a:pt x="536" y="3739"/>
                      <a:pt x="596" y="3453"/>
                    </a:cubicBezTo>
                    <a:cubicBezTo>
                      <a:pt x="620" y="3310"/>
                      <a:pt x="667" y="3191"/>
                      <a:pt x="775" y="3096"/>
                    </a:cubicBezTo>
                    <a:cubicBezTo>
                      <a:pt x="882" y="3013"/>
                      <a:pt x="1037" y="2965"/>
                      <a:pt x="1215" y="2905"/>
                    </a:cubicBezTo>
                    <a:cubicBezTo>
                      <a:pt x="1382" y="2846"/>
                      <a:pt x="1608" y="2739"/>
                      <a:pt x="1739" y="2584"/>
                    </a:cubicBezTo>
                    <a:cubicBezTo>
                      <a:pt x="1894" y="2417"/>
                      <a:pt x="1977" y="2227"/>
                      <a:pt x="2084" y="2048"/>
                    </a:cubicBezTo>
                    <a:cubicBezTo>
                      <a:pt x="2263" y="1691"/>
                      <a:pt x="2572" y="1465"/>
                      <a:pt x="2858" y="1227"/>
                    </a:cubicBezTo>
                    <a:cubicBezTo>
                      <a:pt x="3120" y="989"/>
                      <a:pt x="3382" y="774"/>
                      <a:pt x="3584" y="596"/>
                    </a:cubicBezTo>
                    <a:cubicBezTo>
                      <a:pt x="3989" y="239"/>
                      <a:pt x="4239" y="0"/>
                      <a:pt x="4239"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7" name="Google Shape;267;p28"/>
              <p:cNvSpPr/>
              <p:nvPr/>
            </p:nvSpPr>
            <p:spPr>
              <a:xfrm>
                <a:off x="3577525" y="2353400"/>
                <a:ext cx="13125" cy="11025"/>
              </a:xfrm>
              <a:custGeom>
                <a:avLst/>
                <a:gdLst/>
                <a:ahLst/>
                <a:cxnLst/>
                <a:rect l="l" t="t" r="r" b="b"/>
                <a:pathLst>
                  <a:path w="525" h="441" extrusionOk="0">
                    <a:moveTo>
                      <a:pt x="405" y="0"/>
                    </a:moveTo>
                    <a:cubicBezTo>
                      <a:pt x="322" y="0"/>
                      <a:pt x="226" y="36"/>
                      <a:pt x="143" y="96"/>
                    </a:cubicBezTo>
                    <a:cubicBezTo>
                      <a:pt x="72" y="167"/>
                      <a:pt x="24" y="250"/>
                      <a:pt x="12" y="322"/>
                    </a:cubicBezTo>
                    <a:cubicBezTo>
                      <a:pt x="0" y="393"/>
                      <a:pt x="0" y="441"/>
                      <a:pt x="0" y="441"/>
                    </a:cubicBezTo>
                    <a:cubicBezTo>
                      <a:pt x="0" y="441"/>
                      <a:pt x="48" y="429"/>
                      <a:pt x="119" y="393"/>
                    </a:cubicBezTo>
                    <a:cubicBezTo>
                      <a:pt x="179" y="369"/>
                      <a:pt x="250" y="322"/>
                      <a:pt x="310" y="274"/>
                    </a:cubicBezTo>
                    <a:cubicBezTo>
                      <a:pt x="369" y="227"/>
                      <a:pt x="417" y="167"/>
                      <a:pt x="465" y="107"/>
                    </a:cubicBezTo>
                    <a:lnTo>
                      <a:pt x="524" y="24"/>
                    </a:lnTo>
                    <a:cubicBezTo>
                      <a:pt x="524" y="24"/>
                      <a:pt x="476" y="0"/>
                      <a:pt x="40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8" name="Google Shape;268;p28"/>
              <p:cNvSpPr/>
              <p:nvPr/>
            </p:nvSpPr>
            <p:spPr>
              <a:xfrm>
                <a:off x="3592700" y="2398650"/>
                <a:ext cx="19375" cy="25900"/>
              </a:xfrm>
              <a:custGeom>
                <a:avLst/>
                <a:gdLst/>
                <a:ahLst/>
                <a:cxnLst/>
                <a:rect l="l" t="t" r="r" b="b"/>
                <a:pathLst>
                  <a:path w="775" h="1036" extrusionOk="0">
                    <a:moveTo>
                      <a:pt x="0" y="0"/>
                    </a:moveTo>
                    <a:cubicBezTo>
                      <a:pt x="0" y="0"/>
                      <a:pt x="12" y="83"/>
                      <a:pt x="96" y="191"/>
                    </a:cubicBezTo>
                    <a:cubicBezTo>
                      <a:pt x="167" y="310"/>
                      <a:pt x="298" y="429"/>
                      <a:pt x="417" y="536"/>
                    </a:cubicBezTo>
                    <a:cubicBezTo>
                      <a:pt x="524" y="643"/>
                      <a:pt x="608" y="762"/>
                      <a:pt x="631" y="857"/>
                    </a:cubicBezTo>
                    <a:cubicBezTo>
                      <a:pt x="654" y="958"/>
                      <a:pt x="613" y="1027"/>
                      <a:pt x="608" y="1035"/>
                    </a:cubicBezTo>
                    <a:lnTo>
                      <a:pt x="608" y="1035"/>
                    </a:lnTo>
                    <a:cubicBezTo>
                      <a:pt x="620" y="1031"/>
                      <a:pt x="706" y="1004"/>
                      <a:pt x="727" y="857"/>
                    </a:cubicBezTo>
                    <a:cubicBezTo>
                      <a:pt x="774" y="726"/>
                      <a:pt x="727" y="500"/>
                      <a:pt x="572" y="357"/>
                    </a:cubicBezTo>
                    <a:cubicBezTo>
                      <a:pt x="417" y="226"/>
                      <a:pt x="274" y="167"/>
                      <a:pt x="167" y="107"/>
                    </a:cubicBezTo>
                    <a:cubicBezTo>
                      <a:pt x="60" y="48"/>
                      <a:pt x="0" y="0"/>
                      <a:pt x="0" y="0"/>
                    </a:cubicBezTo>
                    <a:close/>
                    <a:moveTo>
                      <a:pt x="608" y="1035"/>
                    </a:moveTo>
                    <a:lnTo>
                      <a:pt x="608" y="1035"/>
                    </a:lnTo>
                    <a:cubicBezTo>
                      <a:pt x="607" y="1036"/>
                      <a:pt x="606" y="1036"/>
                      <a:pt x="608" y="1036"/>
                    </a:cubicBezTo>
                    <a:cubicBezTo>
                      <a:pt x="608" y="1036"/>
                      <a:pt x="608" y="1036"/>
                      <a:pt x="608" y="1035"/>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9" name="Google Shape;269;p28"/>
              <p:cNvSpPr/>
              <p:nvPr/>
            </p:nvSpPr>
            <p:spPr>
              <a:xfrm>
                <a:off x="3617100" y="2548050"/>
                <a:ext cx="181000" cy="62325"/>
              </a:xfrm>
              <a:custGeom>
                <a:avLst/>
                <a:gdLst/>
                <a:ahLst/>
                <a:cxnLst/>
                <a:rect l="l" t="t" r="r" b="b"/>
                <a:pathLst>
                  <a:path w="7240" h="2493" extrusionOk="0">
                    <a:moveTo>
                      <a:pt x="1" y="1"/>
                    </a:moveTo>
                    <a:cubicBezTo>
                      <a:pt x="1" y="1"/>
                      <a:pt x="334" y="335"/>
                      <a:pt x="834" y="846"/>
                    </a:cubicBezTo>
                    <a:cubicBezTo>
                      <a:pt x="1108" y="1108"/>
                      <a:pt x="1418" y="1406"/>
                      <a:pt x="1763" y="1739"/>
                    </a:cubicBezTo>
                    <a:cubicBezTo>
                      <a:pt x="1846" y="1823"/>
                      <a:pt x="1953" y="1918"/>
                      <a:pt x="2096" y="1977"/>
                    </a:cubicBezTo>
                    <a:cubicBezTo>
                      <a:pt x="2239" y="2037"/>
                      <a:pt x="2370" y="2037"/>
                      <a:pt x="2477" y="2073"/>
                    </a:cubicBezTo>
                    <a:cubicBezTo>
                      <a:pt x="2703" y="2132"/>
                      <a:pt x="2906" y="2299"/>
                      <a:pt x="3192" y="2418"/>
                    </a:cubicBezTo>
                    <a:cubicBezTo>
                      <a:pt x="3301" y="2468"/>
                      <a:pt x="3435" y="2492"/>
                      <a:pt x="3573" y="2492"/>
                    </a:cubicBezTo>
                    <a:cubicBezTo>
                      <a:pt x="3600" y="2492"/>
                      <a:pt x="3628" y="2491"/>
                      <a:pt x="3656" y="2489"/>
                    </a:cubicBezTo>
                    <a:cubicBezTo>
                      <a:pt x="3823" y="2477"/>
                      <a:pt x="3942" y="2406"/>
                      <a:pt x="4061" y="2358"/>
                    </a:cubicBezTo>
                    <a:cubicBezTo>
                      <a:pt x="4287" y="2263"/>
                      <a:pt x="4525" y="2239"/>
                      <a:pt x="4775" y="2227"/>
                    </a:cubicBezTo>
                    <a:cubicBezTo>
                      <a:pt x="4868" y="2223"/>
                      <a:pt x="4959" y="2221"/>
                      <a:pt x="5049" y="2221"/>
                    </a:cubicBezTo>
                    <a:cubicBezTo>
                      <a:pt x="5417" y="2221"/>
                      <a:pt x="5752" y="2254"/>
                      <a:pt x="6049" y="2263"/>
                    </a:cubicBezTo>
                    <a:cubicBezTo>
                      <a:pt x="6799" y="2299"/>
                      <a:pt x="7240" y="2311"/>
                      <a:pt x="7240" y="2311"/>
                    </a:cubicBezTo>
                    <a:cubicBezTo>
                      <a:pt x="7240" y="2311"/>
                      <a:pt x="6799" y="2251"/>
                      <a:pt x="6037" y="2156"/>
                    </a:cubicBezTo>
                    <a:cubicBezTo>
                      <a:pt x="5656" y="2120"/>
                      <a:pt x="5228" y="2037"/>
                      <a:pt x="4739" y="2037"/>
                    </a:cubicBezTo>
                    <a:cubicBezTo>
                      <a:pt x="4501" y="2037"/>
                      <a:pt x="4227" y="2073"/>
                      <a:pt x="3966" y="2156"/>
                    </a:cubicBezTo>
                    <a:cubicBezTo>
                      <a:pt x="3835" y="2204"/>
                      <a:pt x="3716" y="2263"/>
                      <a:pt x="3608" y="2275"/>
                    </a:cubicBezTo>
                    <a:cubicBezTo>
                      <a:pt x="3585" y="2280"/>
                      <a:pt x="3561" y="2283"/>
                      <a:pt x="3536" y="2283"/>
                    </a:cubicBezTo>
                    <a:cubicBezTo>
                      <a:pt x="3449" y="2283"/>
                      <a:pt x="3356" y="2253"/>
                      <a:pt x="3263" y="2216"/>
                    </a:cubicBezTo>
                    <a:cubicBezTo>
                      <a:pt x="3025" y="2132"/>
                      <a:pt x="2799" y="1954"/>
                      <a:pt x="2525" y="1882"/>
                    </a:cubicBezTo>
                    <a:cubicBezTo>
                      <a:pt x="2370" y="1835"/>
                      <a:pt x="2239" y="1846"/>
                      <a:pt x="2144" y="1799"/>
                    </a:cubicBezTo>
                    <a:cubicBezTo>
                      <a:pt x="2061" y="1763"/>
                      <a:pt x="1965" y="1680"/>
                      <a:pt x="1882" y="1608"/>
                    </a:cubicBezTo>
                    <a:cubicBezTo>
                      <a:pt x="1525" y="1287"/>
                      <a:pt x="1191" y="1001"/>
                      <a:pt x="918" y="763"/>
                    </a:cubicBezTo>
                    <a:cubicBezTo>
                      <a:pt x="346" y="299"/>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0" name="Google Shape;270;p28"/>
              <p:cNvSpPr/>
              <p:nvPr/>
            </p:nvSpPr>
            <p:spPr>
              <a:xfrm>
                <a:off x="3842425" y="2585875"/>
                <a:ext cx="60150" cy="15200"/>
              </a:xfrm>
              <a:custGeom>
                <a:avLst/>
                <a:gdLst/>
                <a:ahLst/>
                <a:cxnLst/>
                <a:rect l="l" t="t" r="r" b="b"/>
                <a:pathLst>
                  <a:path w="2406" h="608" extrusionOk="0">
                    <a:moveTo>
                      <a:pt x="1251" y="0"/>
                    </a:moveTo>
                    <a:cubicBezTo>
                      <a:pt x="858" y="0"/>
                      <a:pt x="560" y="179"/>
                      <a:pt x="358" y="238"/>
                    </a:cubicBezTo>
                    <a:cubicBezTo>
                      <a:pt x="144" y="310"/>
                      <a:pt x="1" y="310"/>
                      <a:pt x="1" y="310"/>
                    </a:cubicBezTo>
                    <a:cubicBezTo>
                      <a:pt x="1" y="310"/>
                      <a:pt x="92" y="340"/>
                      <a:pt x="251" y="340"/>
                    </a:cubicBezTo>
                    <a:cubicBezTo>
                      <a:pt x="290" y="340"/>
                      <a:pt x="334" y="338"/>
                      <a:pt x="382" y="333"/>
                    </a:cubicBezTo>
                    <a:cubicBezTo>
                      <a:pt x="620" y="322"/>
                      <a:pt x="901" y="214"/>
                      <a:pt x="1216" y="214"/>
                    </a:cubicBezTo>
                    <a:cubicBezTo>
                      <a:pt x="1231" y="214"/>
                      <a:pt x="1247" y="214"/>
                      <a:pt x="1263" y="214"/>
                    </a:cubicBezTo>
                    <a:cubicBezTo>
                      <a:pt x="1596" y="238"/>
                      <a:pt x="1870" y="322"/>
                      <a:pt x="2084" y="417"/>
                    </a:cubicBezTo>
                    <a:cubicBezTo>
                      <a:pt x="2287" y="512"/>
                      <a:pt x="2406" y="607"/>
                      <a:pt x="2406" y="607"/>
                    </a:cubicBezTo>
                    <a:cubicBezTo>
                      <a:pt x="2406" y="607"/>
                      <a:pt x="2334" y="488"/>
                      <a:pt x="2144" y="322"/>
                    </a:cubicBezTo>
                    <a:cubicBezTo>
                      <a:pt x="1953" y="155"/>
                      <a:pt x="1632" y="0"/>
                      <a:pt x="125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1" name="Google Shape;271;p28"/>
              <p:cNvSpPr/>
              <p:nvPr/>
            </p:nvSpPr>
            <p:spPr>
              <a:xfrm>
                <a:off x="3942750" y="2738550"/>
                <a:ext cx="32175" cy="103625"/>
              </a:xfrm>
              <a:custGeom>
                <a:avLst/>
                <a:gdLst/>
                <a:ahLst/>
                <a:cxnLst/>
                <a:rect l="l" t="t" r="r" b="b"/>
                <a:pathLst>
                  <a:path w="1287" h="4145" extrusionOk="0">
                    <a:moveTo>
                      <a:pt x="107" y="1"/>
                    </a:moveTo>
                    <a:lnTo>
                      <a:pt x="107" y="1"/>
                    </a:lnTo>
                    <a:cubicBezTo>
                      <a:pt x="107" y="1"/>
                      <a:pt x="60" y="49"/>
                      <a:pt x="36" y="168"/>
                    </a:cubicBezTo>
                    <a:cubicBezTo>
                      <a:pt x="0" y="287"/>
                      <a:pt x="36" y="477"/>
                      <a:pt x="167" y="656"/>
                    </a:cubicBezTo>
                    <a:cubicBezTo>
                      <a:pt x="286" y="846"/>
                      <a:pt x="512" y="989"/>
                      <a:pt x="703" y="1168"/>
                    </a:cubicBezTo>
                    <a:cubicBezTo>
                      <a:pt x="881" y="1346"/>
                      <a:pt x="1000" y="1596"/>
                      <a:pt x="1012" y="1894"/>
                    </a:cubicBezTo>
                    <a:cubicBezTo>
                      <a:pt x="1048" y="2489"/>
                      <a:pt x="881" y="3061"/>
                      <a:pt x="834" y="3466"/>
                    </a:cubicBezTo>
                    <a:cubicBezTo>
                      <a:pt x="774" y="3882"/>
                      <a:pt x="750" y="4144"/>
                      <a:pt x="750" y="4144"/>
                    </a:cubicBezTo>
                    <a:cubicBezTo>
                      <a:pt x="750" y="4144"/>
                      <a:pt x="834" y="3906"/>
                      <a:pt x="953" y="3501"/>
                    </a:cubicBezTo>
                    <a:cubicBezTo>
                      <a:pt x="1012" y="3311"/>
                      <a:pt x="1072" y="3073"/>
                      <a:pt x="1155" y="2799"/>
                    </a:cubicBezTo>
                    <a:cubicBezTo>
                      <a:pt x="1227" y="2513"/>
                      <a:pt x="1286" y="2216"/>
                      <a:pt x="1250" y="1882"/>
                    </a:cubicBezTo>
                    <a:cubicBezTo>
                      <a:pt x="1238" y="1549"/>
                      <a:pt x="1072" y="1203"/>
                      <a:pt x="834" y="1025"/>
                    </a:cubicBezTo>
                    <a:cubicBezTo>
                      <a:pt x="619" y="834"/>
                      <a:pt x="393" y="751"/>
                      <a:pt x="262" y="596"/>
                    </a:cubicBezTo>
                    <a:cubicBezTo>
                      <a:pt x="119" y="453"/>
                      <a:pt x="60" y="287"/>
                      <a:pt x="60" y="180"/>
                    </a:cubicBezTo>
                    <a:cubicBezTo>
                      <a:pt x="60" y="61"/>
                      <a:pt x="107" y="1"/>
                      <a:pt x="10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2" name="Google Shape;272;p28"/>
              <p:cNvSpPr/>
              <p:nvPr/>
            </p:nvSpPr>
            <p:spPr>
              <a:xfrm>
                <a:off x="3953150" y="2856125"/>
                <a:ext cx="24450" cy="94400"/>
              </a:xfrm>
              <a:custGeom>
                <a:avLst/>
                <a:gdLst/>
                <a:ahLst/>
                <a:cxnLst/>
                <a:rect l="l" t="t" r="r" b="b"/>
                <a:pathLst>
                  <a:path w="978" h="3776" extrusionOk="0">
                    <a:moveTo>
                      <a:pt x="299" y="1"/>
                    </a:moveTo>
                    <a:cubicBezTo>
                      <a:pt x="299" y="1"/>
                      <a:pt x="298" y="1"/>
                      <a:pt x="296" y="2"/>
                    </a:cubicBezTo>
                    <a:lnTo>
                      <a:pt x="296" y="2"/>
                    </a:lnTo>
                    <a:cubicBezTo>
                      <a:pt x="301" y="1"/>
                      <a:pt x="302" y="1"/>
                      <a:pt x="299" y="1"/>
                    </a:cubicBezTo>
                    <a:close/>
                    <a:moveTo>
                      <a:pt x="296" y="2"/>
                    </a:moveTo>
                    <a:cubicBezTo>
                      <a:pt x="283" y="6"/>
                      <a:pt x="239" y="22"/>
                      <a:pt x="168" y="84"/>
                    </a:cubicBezTo>
                    <a:cubicBezTo>
                      <a:pt x="72" y="156"/>
                      <a:pt x="1" y="299"/>
                      <a:pt x="1" y="501"/>
                    </a:cubicBezTo>
                    <a:cubicBezTo>
                      <a:pt x="1" y="894"/>
                      <a:pt x="180" y="1370"/>
                      <a:pt x="394" y="1882"/>
                    </a:cubicBezTo>
                    <a:cubicBezTo>
                      <a:pt x="596" y="2382"/>
                      <a:pt x="799" y="2847"/>
                      <a:pt x="870" y="3192"/>
                    </a:cubicBezTo>
                    <a:cubicBezTo>
                      <a:pt x="894" y="3370"/>
                      <a:pt x="906" y="3501"/>
                      <a:pt x="930" y="3609"/>
                    </a:cubicBezTo>
                    <a:cubicBezTo>
                      <a:pt x="942" y="3716"/>
                      <a:pt x="942" y="3775"/>
                      <a:pt x="942" y="3775"/>
                    </a:cubicBezTo>
                    <a:lnTo>
                      <a:pt x="942" y="3597"/>
                    </a:lnTo>
                    <a:cubicBezTo>
                      <a:pt x="953" y="3489"/>
                      <a:pt x="977" y="3335"/>
                      <a:pt x="953" y="3156"/>
                    </a:cubicBezTo>
                    <a:cubicBezTo>
                      <a:pt x="942" y="2799"/>
                      <a:pt x="811" y="2299"/>
                      <a:pt x="584" y="1787"/>
                    </a:cubicBezTo>
                    <a:cubicBezTo>
                      <a:pt x="394" y="1287"/>
                      <a:pt x="156" y="822"/>
                      <a:pt x="108" y="501"/>
                    </a:cubicBezTo>
                    <a:cubicBezTo>
                      <a:pt x="96" y="334"/>
                      <a:pt x="120" y="180"/>
                      <a:pt x="180" y="108"/>
                    </a:cubicBezTo>
                    <a:cubicBezTo>
                      <a:pt x="232" y="45"/>
                      <a:pt x="285" y="9"/>
                      <a:pt x="296" y="2"/>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3" name="Google Shape;273;p28"/>
              <p:cNvSpPr/>
              <p:nvPr/>
            </p:nvSpPr>
            <p:spPr>
              <a:xfrm>
                <a:off x="3961800" y="2979375"/>
                <a:ext cx="15800" cy="52400"/>
              </a:xfrm>
              <a:custGeom>
                <a:avLst/>
                <a:gdLst/>
                <a:ahLst/>
                <a:cxnLst/>
                <a:rect l="l" t="t" r="r" b="b"/>
                <a:pathLst>
                  <a:path w="632" h="2096" extrusionOk="0">
                    <a:moveTo>
                      <a:pt x="631" y="0"/>
                    </a:moveTo>
                    <a:cubicBezTo>
                      <a:pt x="631" y="0"/>
                      <a:pt x="357" y="429"/>
                      <a:pt x="179" y="1024"/>
                    </a:cubicBezTo>
                    <a:cubicBezTo>
                      <a:pt x="95" y="1310"/>
                      <a:pt x="0" y="1607"/>
                      <a:pt x="60" y="1834"/>
                    </a:cubicBezTo>
                    <a:cubicBezTo>
                      <a:pt x="72" y="1941"/>
                      <a:pt x="155" y="2024"/>
                      <a:pt x="191" y="2060"/>
                    </a:cubicBezTo>
                    <a:cubicBezTo>
                      <a:pt x="250" y="2096"/>
                      <a:pt x="286" y="2096"/>
                      <a:pt x="286" y="2096"/>
                    </a:cubicBezTo>
                    <a:lnTo>
                      <a:pt x="226" y="2036"/>
                    </a:lnTo>
                    <a:cubicBezTo>
                      <a:pt x="191" y="2000"/>
                      <a:pt x="179" y="1917"/>
                      <a:pt x="179" y="1834"/>
                    </a:cubicBezTo>
                    <a:cubicBezTo>
                      <a:pt x="179" y="1643"/>
                      <a:pt x="310" y="1405"/>
                      <a:pt x="405" y="1107"/>
                    </a:cubicBezTo>
                    <a:cubicBezTo>
                      <a:pt x="584" y="524"/>
                      <a:pt x="631" y="0"/>
                      <a:pt x="63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4" name="Google Shape;274;p28"/>
              <p:cNvSpPr/>
              <p:nvPr/>
            </p:nvSpPr>
            <p:spPr>
              <a:xfrm>
                <a:off x="3812375" y="2229200"/>
                <a:ext cx="46750" cy="9325"/>
              </a:xfrm>
              <a:custGeom>
                <a:avLst/>
                <a:gdLst/>
                <a:ahLst/>
                <a:cxnLst/>
                <a:rect l="l" t="t" r="r" b="b"/>
                <a:pathLst>
                  <a:path w="1870" h="373" extrusionOk="0">
                    <a:moveTo>
                      <a:pt x="826" y="0"/>
                    </a:moveTo>
                    <a:cubicBezTo>
                      <a:pt x="601" y="0"/>
                      <a:pt x="411" y="25"/>
                      <a:pt x="262" y="75"/>
                    </a:cubicBezTo>
                    <a:cubicBezTo>
                      <a:pt x="96" y="122"/>
                      <a:pt x="0" y="182"/>
                      <a:pt x="0" y="182"/>
                    </a:cubicBezTo>
                    <a:cubicBezTo>
                      <a:pt x="0" y="182"/>
                      <a:pt x="429" y="182"/>
                      <a:pt x="929" y="242"/>
                    </a:cubicBezTo>
                    <a:cubicBezTo>
                      <a:pt x="1441" y="301"/>
                      <a:pt x="1870" y="373"/>
                      <a:pt x="1870" y="373"/>
                    </a:cubicBezTo>
                    <a:cubicBezTo>
                      <a:pt x="1870" y="373"/>
                      <a:pt x="1786" y="301"/>
                      <a:pt x="1631" y="218"/>
                    </a:cubicBezTo>
                    <a:cubicBezTo>
                      <a:pt x="1465" y="122"/>
                      <a:pt x="1250" y="39"/>
                      <a:pt x="965" y="3"/>
                    </a:cubicBezTo>
                    <a:cubicBezTo>
                      <a:pt x="917" y="1"/>
                      <a:pt x="871" y="0"/>
                      <a:pt x="82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5" name="Google Shape;275;p28"/>
              <p:cNvSpPr/>
              <p:nvPr/>
            </p:nvSpPr>
            <p:spPr>
              <a:xfrm>
                <a:off x="3881125" y="2265300"/>
                <a:ext cx="18175" cy="7450"/>
              </a:xfrm>
              <a:custGeom>
                <a:avLst/>
                <a:gdLst/>
                <a:ahLst/>
                <a:cxnLst/>
                <a:rect l="l" t="t" r="r" b="b"/>
                <a:pathLst>
                  <a:path w="727" h="298" extrusionOk="0">
                    <a:moveTo>
                      <a:pt x="188" y="1"/>
                    </a:moveTo>
                    <a:cubicBezTo>
                      <a:pt x="80" y="1"/>
                      <a:pt x="1" y="24"/>
                      <a:pt x="1" y="24"/>
                    </a:cubicBezTo>
                    <a:cubicBezTo>
                      <a:pt x="1" y="24"/>
                      <a:pt x="120" y="179"/>
                      <a:pt x="322" y="262"/>
                    </a:cubicBezTo>
                    <a:cubicBezTo>
                      <a:pt x="398" y="289"/>
                      <a:pt x="474" y="297"/>
                      <a:pt x="539" y="297"/>
                    </a:cubicBezTo>
                    <a:cubicBezTo>
                      <a:pt x="648" y="297"/>
                      <a:pt x="727" y="274"/>
                      <a:pt x="727" y="274"/>
                    </a:cubicBezTo>
                    <a:cubicBezTo>
                      <a:pt x="727" y="274"/>
                      <a:pt x="608" y="107"/>
                      <a:pt x="405" y="36"/>
                    </a:cubicBezTo>
                    <a:cubicBezTo>
                      <a:pt x="330" y="9"/>
                      <a:pt x="254" y="1"/>
                      <a:pt x="18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6" name="Google Shape;276;p28"/>
              <p:cNvSpPr/>
              <p:nvPr/>
            </p:nvSpPr>
            <p:spPr>
              <a:xfrm>
                <a:off x="2925650" y="2532000"/>
                <a:ext cx="24425" cy="7450"/>
              </a:xfrm>
              <a:custGeom>
                <a:avLst/>
                <a:gdLst/>
                <a:ahLst/>
                <a:cxnLst/>
                <a:rect l="l" t="t" r="r" b="b"/>
                <a:pathLst>
                  <a:path w="977" h="298" extrusionOk="0">
                    <a:moveTo>
                      <a:pt x="238" y="1"/>
                    </a:moveTo>
                    <a:cubicBezTo>
                      <a:pt x="98" y="1"/>
                      <a:pt x="1" y="24"/>
                      <a:pt x="1" y="24"/>
                    </a:cubicBezTo>
                    <a:cubicBezTo>
                      <a:pt x="1" y="24"/>
                      <a:pt x="191" y="191"/>
                      <a:pt x="465" y="262"/>
                    </a:cubicBezTo>
                    <a:cubicBezTo>
                      <a:pt x="563" y="289"/>
                      <a:pt x="660" y="297"/>
                      <a:pt x="742" y="297"/>
                    </a:cubicBezTo>
                    <a:cubicBezTo>
                      <a:pt x="879" y="297"/>
                      <a:pt x="977" y="274"/>
                      <a:pt x="977" y="274"/>
                    </a:cubicBezTo>
                    <a:cubicBezTo>
                      <a:pt x="977" y="274"/>
                      <a:pt x="786" y="107"/>
                      <a:pt x="524" y="36"/>
                    </a:cubicBezTo>
                    <a:cubicBezTo>
                      <a:pt x="422" y="9"/>
                      <a:pt x="322" y="1"/>
                      <a:pt x="23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7" name="Google Shape;277;p28"/>
              <p:cNvSpPr/>
              <p:nvPr/>
            </p:nvSpPr>
            <p:spPr>
              <a:xfrm>
                <a:off x="2970600" y="2549150"/>
                <a:ext cx="138125" cy="62050"/>
              </a:xfrm>
              <a:custGeom>
                <a:avLst/>
                <a:gdLst/>
                <a:ahLst/>
                <a:cxnLst/>
                <a:rect l="l" t="t" r="r" b="b"/>
                <a:pathLst>
                  <a:path w="5525" h="2482" extrusionOk="0">
                    <a:moveTo>
                      <a:pt x="1078" y="1"/>
                    </a:moveTo>
                    <a:cubicBezTo>
                      <a:pt x="1018" y="1"/>
                      <a:pt x="961" y="2"/>
                      <a:pt x="905" y="5"/>
                    </a:cubicBezTo>
                    <a:cubicBezTo>
                      <a:pt x="631" y="17"/>
                      <a:pt x="405" y="52"/>
                      <a:pt x="239" y="64"/>
                    </a:cubicBezTo>
                    <a:cubicBezTo>
                      <a:pt x="96" y="76"/>
                      <a:pt x="0" y="88"/>
                      <a:pt x="0" y="88"/>
                    </a:cubicBezTo>
                    <a:lnTo>
                      <a:pt x="239" y="88"/>
                    </a:lnTo>
                    <a:cubicBezTo>
                      <a:pt x="405" y="88"/>
                      <a:pt x="631" y="88"/>
                      <a:pt x="905" y="112"/>
                    </a:cubicBezTo>
                    <a:cubicBezTo>
                      <a:pt x="1191" y="136"/>
                      <a:pt x="1524" y="171"/>
                      <a:pt x="1858" y="290"/>
                    </a:cubicBezTo>
                    <a:cubicBezTo>
                      <a:pt x="2215" y="386"/>
                      <a:pt x="2560" y="588"/>
                      <a:pt x="2917" y="802"/>
                    </a:cubicBezTo>
                    <a:cubicBezTo>
                      <a:pt x="3608" y="1279"/>
                      <a:pt x="4215" y="1791"/>
                      <a:pt x="4703" y="2076"/>
                    </a:cubicBezTo>
                    <a:cubicBezTo>
                      <a:pt x="4941" y="2219"/>
                      <a:pt x="5156" y="2326"/>
                      <a:pt x="5299" y="2386"/>
                    </a:cubicBezTo>
                    <a:lnTo>
                      <a:pt x="5525" y="2481"/>
                    </a:lnTo>
                    <a:cubicBezTo>
                      <a:pt x="5525" y="2481"/>
                      <a:pt x="5453" y="2433"/>
                      <a:pt x="5299" y="2374"/>
                    </a:cubicBezTo>
                    <a:cubicBezTo>
                      <a:pt x="5168" y="2291"/>
                      <a:pt x="4977" y="2160"/>
                      <a:pt x="4751" y="1993"/>
                    </a:cubicBezTo>
                    <a:cubicBezTo>
                      <a:pt x="4299" y="1660"/>
                      <a:pt x="3751" y="1124"/>
                      <a:pt x="3025" y="624"/>
                    </a:cubicBezTo>
                    <a:cubicBezTo>
                      <a:pt x="2667" y="386"/>
                      <a:pt x="2274" y="195"/>
                      <a:pt x="1905" y="112"/>
                    </a:cubicBezTo>
                    <a:cubicBezTo>
                      <a:pt x="1608" y="25"/>
                      <a:pt x="1326" y="1"/>
                      <a:pt x="107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8" name="Google Shape;278;p28"/>
              <p:cNvSpPr/>
              <p:nvPr/>
            </p:nvSpPr>
            <p:spPr>
              <a:xfrm>
                <a:off x="3293250" y="2759100"/>
                <a:ext cx="10150" cy="50625"/>
              </a:xfrm>
              <a:custGeom>
                <a:avLst/>
                <a:gdLst/>
                <a:ahLst/>
                <a:cxnLst/>
                <a:rect l="l" t="t" r="r" b="b"/>
                <a:pathLst>
                  <a:path w="406" h="2025" extrusionOk="0">
                    <a:moveTo>
                      <a:pt x="406" y="0"/>
                    </a:moveTo>
                    <a:lnTo>
                      <a:pt x="406" y="0"/>
                    </a:lnTo>
                    <a:cubicBezTo>
                      <a:pt x="406" y="1"/>
                      <a:pt x="322" y="96"/>
                      <a:pt x="251" y="274"/>
                    </a:cubicBezTo>
                    <a:cubicBezTo>
                      <a:pt x="179" y="453"/>
                      <a:pt x="84" y="703"/>
                      <a:pt x="48" y="989"/>
                    </a:cubicBezTo>
                    <a:cubicBezTo>
                      <a:pt x="1" y="1286"/>
                      <a:pt x="25" y="1536"/>
                      <a:pt x="60" y="1727"/>
                    </a:cubicBezTo>
                    <a:cubicBezTo>
                      <a:pt x="84" y="1905"/>
                      <a:pt x="132" y="2025"/>
                      <a:pt x="132" y="2025"/>
                    </a:cubicBezTo>
                    <a:cubicBezTo>
                      <a:pt x="132" y="2025"/>
                      <a:pt x="191" y="1584"/>
                      <a:pt x="263" y="1013"/>
                    </a:cubicBezTo>
                    <a:cubicBezTo>
                      <a:pt x="346" y="465"/>
                      <a:pt x="406" y="1"/>
                      <a:pt x="40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9" name="Google Shape;279;p28"/>
              <p:cNvSpPr/>
              <p:nvPr/>
            </p:nvSpPr>
            <p:spPr>
              <a:xfrm>
                <a:off x="3281950" y="2821900"/>
                <a:ext cx="14900" cy="58975"/>
              </a:xfrm>
              <a:custGeom>
                <a:avLst/>
                <a:gdLst/>
                <a:ahLst/>
                <a:cxnLst/>
                <a:rect l="l" t="t" r="r" b="b"/>
                <a:pathLst>
                  <a:path w="596" h="2359" extrusionOk="0">
                    <a:moveTo>
                      <a:pt x="405" y="1"/>
                    </a:moveTo>
                    <a:cubicBezTo>
                      <a:pt x="405" y="1"/>
                      <a:pt x="322" y="120"/>
                      <a:pt x="274" y="358"/>
                    </a:cubicBezTo>
                    <a:cubicBezTo>
                      <a:pt x="238" y="477"/>
                      <a:pt x="238" y="620"/>
                      <a:pt x="262" y="775"/>
                    </a:cubicBezTo>
                    <a:cubicBezTo>
                      <a:pt x="274" y="929"/>
                      <a:pt x="358" y="1108"/>
                      <a:pt x="358" y="1227"/>
                    </a:cubicBezTo>
                    <a:cubicBezTo>
                      <a:pt x="381" y="1346"/>
                      <a:pt x="286" y="1477"/>
                      <a:pt x="238" y="1632"/>
                    </a:cubicBezTo>
                    <a:cubicBezTo>
                      <a:pt x="179" y="1763"/>
                      <a:pt x="143" y="1894"/>
                      <a:pt x="107" y="2001"/>
                    </a:cubicBezTo>
                    <a:cubicBezTo>
                      <a:pt x="36" y="2227"/>
                      <a:pt x="0" y="2358"/>
                      <a:pt x="0" y="2358"/>
                    </a:cubicBezTo>
                    <a:cubicBezTo>
                      <a:pt x="0" y="2358"/>
                      <a:pt x="96" y="2239"/>
                      <a:pt x="215" y="2060"/>
                    </a:cubicBezTo>
                    <a:cubicBezTo>
                      <a:pt x="274" y="1953"/>
                      <a:pt x="346" y="1846"/>
                      <a:pt x="417" y="1715"/>
                    </a:cubicBezTo>
                    <a:cubicBezTo>
                      <a:pt x="477" y="1584"/>
                      <a:pt x="596" y="1453"/>
                      <a:pt x="596" y="1215"/>
                    </a:cubicBezTo>
                    <a:cubicBezTo>
                      <a:pt x="572" y="989"/>
                      <a:pt x="477" y="870"/>
                      <a:pt x="453" y="739"/>
                    </a:cubicBezTo>
                    <a:cubicBezTo>
                      <a:pt x="417" y="596"/>
                      <a:pt x="393" y="465"/>
                      <a:pt x="393" y="358"/>
                    </a:cubicBezTo>
                    <a:cubicBezTo>
                      <a:pt x="369" y="156"/>
                      <a:pt x="405" y="1"/>
                      <a:pt x="40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0" name="Google Shape;280;p28"/>
              <p:cNvSpPr/>
              <p:nvPr/>
            </p:nvSpPr>
            <p:spPr>
              <a:xfrm>
                <a:off x="3220925" y="2921025"/>
                <a:ext cx="33950" cy="29500"/>
              </a:xfrm>
              <a:custGeom>
                <a:avLst/>
                <a:gdLst/>
                <a:ahLst/>
                <a:cxnLst/>
                <a:rect l="l" t="t" r="r" b="b"/>
                <a:pathLst>
                  <a:path w="1358" h="1180" extrusionOk="0">
                    <a:moveTo>
                      <a:pt x="1358" y="0"/>
                    </a:moveTo>
                    <a:lnTo>
                      <a:pt x="1358" y="0"/>
                    </a:lnTo>
                    <a:cubicBezTo>
                      <a:pt x="1358" y="1"/>
                      <a:pt x="953" y="131"/>
                      <a:pt x="572" y="465"/>
                    </a:cubicBezTo>
                    <a:cubicBezTo>
                      <a:pt x="179" y="786"/>
                      <a:pt x="1" y="1179"/>
                      <a:pt x="1" y="1179"/>
                    </a:cubicBezTo>
                    <a:cubicBezTo>
                      <a:pt x="1" y="1179"/>
                      <a:pt x="358" y="953"/>
                      <a:pt x="715" y="632"/>
                    </a:cubicBezTo>
                    <a:cubicBezTo>
                      <a:pt x="1096" y="310"/>
                      <a:pt x="1358" y="1"/>
                      <a:pt x="135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1" name="Google Shape;281;p28"/>
              <p:cNvSpPr/>
              <p:nvPr/>
            </p:nvSpPr>
            <p:spPr>
              <a:xfrm>
                <a:off x="3182225" y="2972225"/>
                <a:ext cx="17600" cy="43175"/>
              </a:xfrm>
              <a:custGeom>
                <a:avLst/>
                <a:gdLst/>
                <a:ahLst/>
                <a:cxnLst/>
                <a:rect l="l" t="t" r="r" b="b"/>
                <a:pathLst>
                  <a:path w="704" h="1727" extrusionOk="0">
                    <a:moveTo>
                      <a:pt x="703" y="0"/>
                    </a:moveTo>
                    <a:cubicBezTo>
                      <a:pt x="703" y="0"/>
                      <a:pt x="441" y="346"/>
                      <a:pt x="239" y="822"/>
                    </a:cubicBezTo>
                    <a:cubicBezTo>
                      <a:pt x="48" y="1298"/>
                      <a:pt x="1" y="1727"/>
                      <a:pt x="1" y="1727"/>
                    </a:cubicBezTo>
                    <a:cubicBezTo>
                      <a:pt x="1" y="1727"/>
                      <a:pt x="275" y="1393"/>
                      <a:pt x="465" y="917"/>
                    </a:cubicBezTo>
                    <a:cubicBezTo>
                      <a:pt x="656" y="429"/>
                      <a:pt x="703" y="0"/>
                      <a:pt x="70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2" name="Google Shape;282;p28"/>
              <p:cNvSpPr/>
              <p:nvPr/>
            </p:nvSpPr>
            <p:spPr>
              <a:xfrm>
                <a:off x="3149500" y="3058250"/>
                <a:ext cx="11925" cy="38725"/>
              </a:xfrm>
              <a:custGeom>
                <a:avLst/>
                <a:gdLst/>
                <a:ahLst/>
                <a:cxnLst/>
                <a:rect l="l" t="t" r="r" b="b"/>
                <a:pathLst>
                  <a:path w="477" h="1549" extrusionOk="0">
                    <a:moveTo>
                      <a:pt x="405" y="0"/>
                    </a:moveTo>
                    <a:cubicBezTo>
                      <a:pt x="405" y="0"/>
                      <a:pt x="262" y="346"/>
                      <a:pt x="143" y="762"/>
                    </a:cubicBezTo>
                    <a:cubicBezTo>
                      <a:pt x="36" y="1179"/>
                      <a:pt x="0" y="1548"/>
                      <a:pt x="0" y="1548"/>
                    </a:cubicBezTo>
                    <a:cubicBezTo>
                      <a:pt x="0" y="1548"/>
                      <a:pt x="262" y="1262"/>
                      <a:pt x="357" y="822"/>
                    </a:cubicBezTo>
                    <a:cubicBezTo>
                      <a:pt x="476" y="369"/>
                      <a:pt x="405" y="0"/>
                      <a:pt x="40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3" name="Google Shape;283;p28"/>
              <p:cNvSpPr/>
              <p:nvPr/>
            </p:nvSpPr>
            <p:spPr>
              <a:xfrm>
                <a:off x="2819975" y="2257550"/>
                <a:ext cx="77425" cy="50325"/>
              </a:xfrm>
              <a:custGeom>
                <a:avLst/>
                <a:gdLst/>
                <a:ahLst/>
                <a:cxnLst/>
                <a:rect l="l" t="t" r="r" b="b"/>
                <a:pathLst>
                  <a:path w="3097" h="2013" extrusionOk="0">
                    <a:moveTo>
                      <a:pt x="1" y="1"/>
                    </a:moveTo>
                    <a:cubicBezTo>
                      <a:pt x="1" y="1"/>
                      <a:pt x="644" y="548"/>
                      <a:pt x="1489" y="1108"/>
                    </a:cubicBezTo>
                    <a:cubicBezTo>
                      <a:pt x="2334" y="1655"/>
                      <a:pt x="3096" y="2013"/>
                      <a:pt x="3096" y="2013"/>
                    </a:cubicBezTo>
                    <a:cubicBezTo>
                      <a:pt x="3096" y="2013"/>
                      <a:pt x="2465" y="1477"/>
                      <a:pt x="1608" y="905"/>
                    </a:cubicBezTo>
                    <a:cubicBezTo>
                      <a:pt x="763" y="358"/>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4" name="Google Shape;284;p28"/>
              <p:cNvSpPr/>
              <p:nvPr/>
            </p:nvSpPr>
            <p:spPr>
              <a:xfrm>
                <a:off x="2892025" y="2280175"/>
                <a:ext cx="9850" cy="16100"/>
              </a:xfrm>
              <a:custGeom>
                <a:avLst/>
                <a:gdLst/>
                <a:ahLst/>
                <a:cxnLst/>
                <a:rect l="l" t="t" r="r" b="b"/>
                <a:pathLst>
                  <a:path w="394" h="644" extrusionOk="0">
                    <a:moveTo>
                      <a:pt x="36" y="0"/>
                    </a:moveTo>
                    <a:cubicBezTo>
                      <a:pt x="36" y="0"/>
                      <a:pt x="0" y="203"/>
                      <a:pt x="95" y="381"/>
                    </a:cubicBezTo>
                    <a:cubicBezTo>
                      <a:pt x="179" y="560"/>
                      <a:pt x="357" y="643"/>
                      <a:pt x="357" y="643"/>
                    </a:cubicBezTo>
                    <a:cubicBezTo>
                      <a:pt x="357" y="643"/>
                      <a:pt x="393" y="453"/>
                      <a:pt x="298" y="274"/>
                    </a:cubicBezTo>
                    <a:cubicBezTo>
                      <a:pt x="214" y="96"/>
                      <a:pt x="36" y="0"/>
                      <a:pt x="3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5" name="Google Shape;285;p28"/>
              <p:cNvSpPr/>
              <p:nvPr/>
            </p:nvSpPr>
            <p:spPr>
              <a:xfrm>
                <a:off x="2883675" y="2218850"/>
                <a:ext cx="9250" cy="42900"/>
              </a:xfrm>
              <a:custGeom>
                <a:avLst/>
                <a:gdLst/>
                <a:ahLst/>
                <a:cxnLst/>
                <a:rect l="l" t="t" r="r" b="b"/>
                <a:pathLst>
                  <a:path w="370" h="1716" extrusionOk="0">
                    <a:moveTo>
                      <a:pt x="370" y="1"/>
                    </a:moveTo>
                    <a:cubicBezTo>
                      <a:pt x="370" y="1"/>
                      <a:pt x="298" y="72"/>
                      <a:pt x="239" y="215"/>
                    </a:cubicBezTo>
                    <a:cubicBezTo>
                      <a:pt x="144" y="358"/>
                      <a:pt x="60" y="572"/>
                      <a:pt x="25" y="822"/>
                    </a:cubicBezTo>
                    <a:cubicBezTo>
                      <a:pt x="1" y="1072"/>
                      <a:pt x="25" y="1298"/>
                      <a:pt x="72" y="1465"/>
                    </a:cubicBezTo>
                    <a:cubicBezTo>
                      <a:pt x="120" y="1620"/>
                      <a:pt x="156" y="1715"/>
                      <a:pt x="156" y="1715"/>
                    </a:cubicBezTo>
                    <a:cubicBezTo>
                      <a:pt x="156" y="1715"/>
                      <a:pt x="191" y="1310"/>
                      <a:pt x="251" y="846"/>
                    </a:cubicBezTo>
                    <a:cubicBezTo>
                      <a:pt x="298" y="406"/>
                      <a:pt x="370" y="1"/>
                      <a:pt x="37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 name="Google Shape;286;p28"/>
              <p:cNvSpPr/>
              <p:nvPr/>
            </p:nvSpPr>
            <p:spPr>
              <a:xfrm>
                <a:off x="3017025" y="1898575"/>
                <a:ext cx="325075" cy="144975"/>
              </a:xfrm>
              <a:custGeom>
                <a:avLst/>
                <a:gdLst/>
                <a:ahLst/>
                <a:cxnLst/>
                <a:rect l="l" t="t" r="r" b="b"/>
                <a:pathLst>
                  <a:path w="13003" h="5799" extrusionOk="0">
                    <a:moveTo>
                      <a:pt x="13002" y="1"/>
                    </a:moveTo>
                    <a:lnTo>
                      <a:pt x="13002" y="1"/>
                    </a:lnTo>
                    <a:cubicBezTo>
                      <a:pt x="13002" y="1"/>
                      <a:pt x="12984" y="25"/>
                      <a:pt x="12965" y="86"/>
                    </a:cubicBezTo>
                    <a:lnTo>
                      <a:pt x="12965" y="86"/>
                    </a:lnTo>
                    <a:cubicBezTo>
                      <a:pt x="12988" y="29"/>
                      <a:pt x="13002" y="1"/>
                      <a:pt x="13002" y="1"/>
                    </a:cubicBezTo>
                    <a:close/>
                    <a:moveTo>
                      <a:pt x="12965" y="86"/>
                    </a:moveTo>
                    <a:lnTo>
                      <a:pt x="12965" y="86"/>
                    </a:lnTo>
                    <a:cubicBezTo>
                      <a:pt x="12959" y="102"/>
                      <a:pt x="12951" y="122"/>
                      <a:pt x="12943" y="143"/>
                    </a:cubicBezTo>
                    <a:cubicBezTo>
                      <a:pt x="12918" y="193"/>
                      <a:pt x="12890" y="253"/>
                      <a:pt x="12850" y="320"/>
                    </a:cubicBezTo>
                    <a:lnTo>
                      <a:pt x="12850" y="320"/>
                    </a:lnTo>
                    <a:cubicBezTo>
                      <a:pt x="12891" y="263"/>
                      <a:pt x="12920" y="214"/>
                      <a:pt x="12943" y="179"/>
                    </a:cubicBezTo>
                    <a:cubicBezTo>
                      <a:pt x="12950" y="141"/>
                      <a:pt x="12958" y="110"/>
                      <a:pt x="12965" y="86"/>
                    </a:cubicBezTo>
                    <a:close/>
                    <a:moveTo>
                      <a:pt x="12850" y="320"/>
                    </a:moveTo>
                    <a:lnTo>
                      <a:pt x="12850" y="320"/>
                    </a:lnTo>
                    <a:cubicBezTo>
                      <a:pt x="12808" y="379"/>
                      <a:pt x="12754" y="446"/>
                      <a:pt x="12681" y="513"/>
                    </a:cubicBezTo>
                    <a:cubicBezTo>
                      <a:pt x="12431" y="798"/>
                      <a:pt x="11931" y="1048"/>
                      <a:pt x="11276" y="1203"/>
                    </a:cubicBezTo>
                    <a:cubicBezTo>
                      <a:pt x="10943" y="1286"/>
                      <a:pt x="10574" y="1334"/>
                      <a:pt x="10181" y="1453"/>
                    </a:cubicBezTo>
                    <a:cubicBezTo>
                      <a:pt x="9800" y="1572"/>
                      <a:pt x="9371" y="1727"/>
                      <a:pt x="9014" y="2037"/>
                    </a:cubicBezTo>
                    <a:cubicBezTo>
                      <a:pt x="8835" y="2179"/>
                      <a:pt x="8669" y="2394"/>
                      <a:pt x="8573" y="2632"/>
                    </a:cubicBezTo>
                    <a:cubicBezTo>
                      <a:pt x="8478" y="2858"/>
                      <a:pt x="8442" y="3108"/>
                      <a:pt x="8335" y="3287"/>
                    </a:cubicBezTo>
                    <a:cubicBezTo>
                      <a:pt x="8240" y="3477"/>
                      <a:pt x="8026" y="3489"/>
                      <a:pt x="7764" y="3525"/>
                    </a:cubicBezTo>
                    <a:cubicBezTo>
                      <a:pt x="7621" y="3537"/>
                      <a:pt x="7478" y="3596"/>
                      <a:pt x="7359" y="3692"/>
                    </a:cubicBezTo>
                    <a:cubicBezTo>
                      <a:pt x="7252" y="3775"/>
                      <a:pt x="7168" y="3882"/>
                      <a:pt x="7073" y="3989"/>
                    </a:cubicBezTo>
                    <a:cubicBezTo>
                      <a:pt x="6775" y="4394"/>
                      <a:pt x="6359" y="4656"/>
                      <a:pt x="5918" y="4823"/>
                    </a:cubicBezTo>
                    <a:cubicBezTo>
                      <a:pt x="5466" y="5001"/>
                      <a:pt x="5001" y="5073"/>
                      <a:pt x="4561" y="5144"/>
                    </a:cubicBezTo>
                    <a:cubicBezTo>
                      <a:pt x="3668" y="5263"/>
                      <a:pt x="2858" y="5382"/>
                      <a:pt x="2192" y="5477"/>
                    </a:cubicBezTo>
                    <a:cubicBezTo>
                      <a:pt x="834" y="5680"/>
                      <a:pt x="1" y="5799"/>
                      <a:pt x="1" y="5799"/>
                    </a:cubicBezTo>
                    <a:cubicBezTo>
                      <a:pt x="1" y="5799"/>
                      <a:pt x="858" y="5727"/>
                      <a:pt x="2203" y="5597"/>
                    </a:cubicBezTo>
                    <a:cubicBezTo>
                      <a:pt x="2894" y="5513"/>
                      <a:pt x="3692" y="5442"/>
                      <a:pt x="4585" y="5335"/>
                    </a:cubicBezTo>
                    <a:cubicBezTo>
                      <a:pt x="5037" y="5275"/>
                      <a:pt x="5513" y="5204"/>
                      <a:pt x="5990" y="5025"/>
                    </a:cubicBezTo>
                    <a:cubicBezTo>
                      <a:pt x="6454" y="4858"/>
                      <a:pt x="6930" y="4561"/>
                      <a:pt x="7252" y="4132"/>
                    </a:cubicBezTo>
                    <a:cubicBezTo>
                      <a:pt x="7418" y="3930"/>
                      <a:pt x="7585" y="3775"/>
                      <a:pt x="7799" y="3751"/>
                    </a:cubicBezTo>
                    <a:cubicBezTo>
                      <a:pt x="7918" y="3715"/>
                      <a:pt x="8061" y="3715"/>
                      <a:pt x="8192" y="3668"/>
                    </a:cubicBezTo>
                    <a:cubicBezTo>
                      <a:pt x="8335" y="3632"/>
                      <a:pt x="8454" y="3513"/>
                      <a:pt x="8538" y="3394"/>
                    </a:cubicBezTo>
                    <a:cubicBezTo>
                      <a:pt x="8680" y="3132"/>
                      <a:pt x="8680" y="2894"/>
                      <a:pt x="8776" y="2691"/>
                    </a:cubicBezTo>
                    <a:cubicBezTo>
                      <a:pt x="8847" y="2501"/>
                      <a:pt x="8978" y="2322"/>
                      <a:pt x="9133" y="2168"/>
                    </a:cubicBezTo>
                    <a:cubicBezTo>
                      <a:pt x="9442" y="1870"/>
                      <a:pt x="9847" y="1715"/>
                      <a:pt x="10216" y="1584"/>
                    </a:cubicBezTo>
                    <a:cubicBezTo>
                      <a:pt x="10585" y="1453"/>
                      <a:pt x="10955" y="1394"/>
                      <a:pt x="11288" y="1286"/>
                    </a:cubicBezTo>
                    <a:cubicBezTo>
                      <a:pt x="11943" y="1096"/>
                      <a:pt x="12443" y="822"/>
                      <a:pt x="12705" y="524"/>
                    </a:cubicBezTo>
                    <a:cubicBezTo>
                      <a:pt x="12767" y="450"/>
                      <a:pt x="12814" y="382"/>
                      <a:pt x="12850" y="32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 name="Google Shape;287;p28"/>
              <p:cNvSpPr/>
              <p:nvPr/>
            </p:nvSpPr>
            <p:spPr>
              <a:xfrm>
                <a:off x="3341475" y="1874775"/>
                <a:ext cx="20275" cy="12225"/>
              </a:xfrm>
              <a:custGeom>
                <a:avLst/>
                <a:gdLst/>
                <a:ahLst/>
                <a:cxnLst/>
                <a:rect l="l" t="t" r="r" b="b"/>
                <a:pathLst>
                  <a:path w="811" h="489" extrusionOk="0">
                    <a:moveTo>
                      <a:pt x="810" y="0"/>
                    </a:moveTo>
                    <a:cubicBezTo>
                      <a:pt x="810" y="0"/>
                      <a:pt x="560" y="0"/>
                      <a:pt x="346" y="143"/>
                    </a:cubicBezTo>
                    <a:cubicBezTo>
                      <a:pt x="120" y="286"/>
                      <a:pt x="1" y="488"/>
                      <a:pt x="1" y="488"/>
                    </a:cubicBezTo>
                    <a:cubicBezTo>
                      <a:pt x="1" y="488"/>
                      <a:pt x="239" y="476"/>
                      <a:pt x="465" y="345"/>
                    </a:cubicBezTo>
                    <a:cubicBezTo>
                      <a:pt x="691" y="203"/>
                      <a:pt x="810" y="0"/>
                      <a:pt x="81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 name="Google Shape;288;p28"/>
              <p:cNvSpPr/>
              <p:nvPr/>
            </p:nvSpPr>
            <p:spPr>
              <a:xfrm>
                <a:off x="3360525" y="1852150"/>
                <a:ext cx="8975" cy="14300"/>
              </a:xfrm>
              <a:custGeom>
                <a:avLst/>
                <a:gdLst/>
                <a:ahLst/>
                <a:cxnLst/>
                <a:rect l="l" t="t" r="r" b="b"/>
                <a:pathLst>
                  <a:path w="359" h="572" extrusionOk="0">
                    <a:moveTo>
                      <a:pt x="358" y="0"/>
                    </a:moveTo>
                    <a:cubicBezTo>
                      <a:pt x="358" y="0"/>
                      <a:pt x="358" y="0"/>
                      <a:pt x="358" y="0"/>
                    </a:cubicBezTo>
                    <a:lnTo>
                      <a:pt x="358" y="0"/>
                    </a:lnTo>
                    <a:cubicBezTo>
                      <a:pt x="358" y="0"/>
                      <a:pt x="358" y="0"/>
                      <a:pt x="358" y="0"/>
                    </a:cubicBezTo>
                    <a:close/>
                    <a:moveTo>
                      <a:pt x="358" y="0"/>
                    </a:moveTo>
                    <a:cubicBezTo>
                      <a:pt x="347" y="4"/>
                      <a:pt x="163" y="35"/>
                      <a:pt x="96" y="215"/>
                    </a:cubicBezTo>
                    <a:cubicBezTo>
                      <a:pt x="1" y="405"/>
                      <a:pt x="132" y="572"/>
                      <a:pt x="132" y="572"/>
                    </a:cubicBezTo>
                    <a:lnTo>
                      <a:pt x="191" y="488"/>
                    </a:lnTo>
                    <a:cubicBezTo>
                      <a:pt x="227" y="441"/>
                      <a:pt x="274" y="381"/>
                      <a:pt x="298" y="310"/>
                    </a:cubicBezTo>
                    <a:cubicBezTo>
                      <a:pt x="310" y="226"/>
                      <a:pt x="334" y="155"/>
                      <a:pt x="346" y="95"/>
                    </a:cubicBezTo>
                    <a:cubicBezTo>
                      <a:pt x="357" y="39"/>
                      <a:pt x="358" y="4"/>
                      <a:pt x="35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 name="Google Shape;289;p28"/>
              <p:cNvSpPr/>
              <p:nvPr/>
            </p:nvSpPr>
            <p:spPr>
              <a:xfrm>
                <a:off x="3643300" y="1914050"/>
                <a:ext cx="105100" cy="200950"/>
              </a:xfrm>
              <a:custGeom>
                <a:avLst/>
                <a:gdLst/>
                <a:ahLst/>
                <a:cxnLst/>
                <a:rect l="l" t="t" r="r" b="b"/>
                <a:pathLst>
                  <a:path w="4204" h="8038" extrusionOk="0">
                    <a:moveTo>
                      <a:pt x="155" y="1"/>
                    </a:moveTo>
                    <a:lnTo>
                      <a:pt x="155" y="1"/>
                    </a:lnTo>
                    <a:cubicBezTo>
                      <a:pt x="155" y="1"/>
                      <a:pt x="142" y="21"/>
                      <a:pt x="125" y="61"/>
                    </a:cubicBezTo>
                    <a:lnTo>
                      <a:pt x="125" y="61"/>
                    </a:lnTo>
                    <a:lnTo>
                      <a:pt x="155" y="1"/>
                    </a:lnTo>
                    <a:close/>
                    <a:moveTo>
                      <a:pt x="125" y="61"/>
                    </a:moveTo>
                    <a:lnTo>
                      <a:pt x="108" y="96"/>
                    </a:lnTo>
                    <a:cubicBezTo>
                      <a:pt x="96" y="156"/>
                      <a:pt x="48" y="251"/>
                      <a:pt x="36" y="394"/>
                    </a:cubicBezTo>
                    <a:cubicBezTo>
                      <a:pt x="1" y="656"/>
                      <a:pt x="60" y="1120"/>
                      <a:pt x="477" y="1429"/>
                    </a:cubicBezTo>
                    <a:cubicBezTo>
                      <a:pt x="691" y="1584"/>
                      <a:pt x="965" y="1644"/>
                      <a:pt x="1251" y="1668"/>
                    </a:cubicBezTo>
                    <a:cubicBezTo>
                      <a:pt x="1536" y="1703"/>
                      <a:pt x="1822" y="1763"/>
                      <a:pt x="2096" y="1894"/>
                    </a:cubicBezTo>
                    <a:cubicBezTo>
                      <a:pt x="2382" y="2013"/>
                      <a:pt x="2668" y="2180"/>
                      <a:pt x="2977" y="2334"/>
                    </a:cubicBezTo>
                    <a:cubicBezTo>
                      <a:pt x="3132" y="2418"/>
                      <a:pt x="3275" y="2489"/>
                      <a:pt x="3441" y="2572"/>
                    </a:cubicBezTo>
                    <a:lnTo>
                      <a:pt x="3680" y="2692"/>
                    </a:lnTo>
                    <a:cubicBezTo>
                      <a:pt x="3751" y="2739"/>
                      <a:pt x="3858" y="2787"/>
                      <a:pt x="3870" y="2811"/>
                    </a:cubicBezTo>
                    <a:cubicBezTo>
                      <a:pt x="3918" y="2846"/>
                      <a:pt x="3846" y="3096"/>
                      <a:pt x="3846" y="3275"/>
                    </a:cubicBezTo>
                    <a:cubicBezTo>
                      <a:pt x="3822" y="3477"/>
                      <a:pt x="3846" y="3644"/>
                      <a:pt x="3870" y="3823"/>
                    </a:cubicBezTo>
                    <a:cubicBezTo>
                      <a:pt x="3918" y="4192"/>
                      <a:pt x="3989" y="4501"/>
                      <a:pt x="3989" y="4811"/>
                    </a:cubicBezTo>
                    <a:cubicBezTo>
                      <a:pt x="4001" y="5430"/>
                      <a:pt x="3882" y="6001"/>
                      <a:pt x="3822" y="6478"/>
                    </a:cubicBezTo>
                    <a:cubicBezTo>
                      <a:pt x="3751" y="6954"/>
                      <a:pt x="3727" y="7359"/>
                      <a:pt x="3739" y="7621"/>
                    </a:cubicBezTo>
                    <a:cubicBezTo>
                      <a:pt x="3751" y="7895"/>
                      <a:pt x="3787" y="8037"/>
                      <a:pt x="3787" y="8037"/>
                    </a:cubicBezTo>
                    <a:cubicBezTo>
                      <a:pt x="3787" y="8037"/>
                      <a:pt x="3763" y="7895"/>
                      <a:pt x="3787" y="7597"/>
                    </a:cubicBezTo>
                    <a:cubicBezTo>
                      <a:pt x="3799" y="7323"/>
                      <a:pt x="3846" y="6954"/>
                      <a:pt x="3941" y="6478"/>
                    </a:cubicBezTo>
                    <a:cubicBezTo>
                      <a:pt x="4037" y="6013"/>
                      <a:pt x="4180" y="5454"/>
                      <a:pt x="4180" y="4799"/>
                    </a:cubicBezTo>
                    <a:cubicBezTo>
                      <a:pt x="4203" y="4466"/>
                      <a:pt x="4144" y="4144"/>
                      <a:pt x="4096" y="3799"/>
                    </a:cubicBezTo>
                    <a:cubicBezTo>
                      <a:pt x="4084" y="3632"/>
                      <a:pt x="4061" y="3454"/>
                      <a:pt x="4061" y="3287"/>
                    </a:cubicBezTo>
                    <a:cubicBezTo>
                      <a:pt x="4061" y="3203"/>
                      <a:pt x="4084" y="3132"/>
                      <a:pt x="4096" y="3037"/>
                    </a:cubicBezTo>
                    <a:cubicBezTo>
                      <a:pt x="4108" y="2965"/>
                      <a:pt x="4156" y="2811"/>
                      <a:pt x="4049" y="2680"/>
                    </a:cubicBezTo>
                    <a:cubicBezTo>
                      <a:pt x="3941" y="2561"/>
                      <a:pt x="3858" y="2549"/>
                      <a:pt x="3787" y="2501"/>
                    </a:cubicBezTo>
                    <a:lnTo>
                      <a:pt x="3549" y="2382"/>
                    </a:lnTo>
                    <a:cubicBezTo>
                      <a:pt x="3382" y="2299"/>
                      <a:pt x="3215" y="2215"/>
                      <a:pt x="3072" y="2144"/>
                    </a:cubicBezTo>
                    <a:cubicBezTo>
                      <a:pt x="2751" y="2001"/>
                      <a:pt x="2453" y="1846"/>
                      <a:pt x="2156" y="1715"/>
                    </a:cubicBezTo>
                    <a:cubicBezTo>
                      <a:pt x="1548" y="1429"/>
                      <a:pt x="905" y="1608"/>
                      <a:pt x="536" y="1346"/>
                    </a:cubicBezTo>
                    <a:cubicBezTo>
                      <a:pt x="155" y="1084"/>
                      <a:pt x="48" y="656"/>
                      <a:pt x="60" y="406"/>
                    </a:cubicBezTo>
                    <a:cubicBezTo>
                      <a:pt x="60" y="275"/>
                      <a:pt x="96" y="179"/>
                      <a:pt x="108" y="108"/>
                    </a:cubicBezTo>
                    <a:cubicBezTo>
                      <a:pt x="114" y="90"/>
                      <a:pt x="120" y="74"/>
                      <a:pt x="125" y="6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 name="Google Shape;290;p28"/>
              <p:cNvSpPr/>
              <p:nvPr/>
            </p:nvSpPr>
            <p:spPr>
              <a:xfrm>
                <a:off x="3786175" y="2089575"/>
                <a:ext cx="178625" cy="76025"/>
              </a:xfrm>
              <a:custGeom>
                <a:avLst/>
                <a:gdLst/>
                <a:ahLst/>
                <a:cxnLst/>
                <a:rect l="l" t="t" r="r" b="b"/>
                <a:pathLst>
                  <a:path w="7145" h="3041" extrusionOk="0">
                    <a:moveTo>
                      <a:pt x="1419" y="0"/>
                    </a:moveTo>
                    <a:cubicBezTo>
                      <a:pt x="1333" y="0"/>
                      <a:pt x="1241" y="16"/>
                      <a:pt x="1144" y="52"/>
                    </a:cubicBezTo>
                    <a:cubicBezTo>
                      <a:pt x="774" y="207"/>
                      <a:pt x="524" y="385"/>
                      <a:pt x="310" y="409"/>
                    </a:cubicBezTo>
                    <a:cubicBezTo>
                      <a:pt x="278" y="415"/>
                      <a:pt x="248" y="417"/>
                      <a:pt x="221" y="417"/>
                    </a:cubicBezTo>
                    <a:cubicBezTo>
                      <a:pt x="86" y="417"/>
                      <a:pt x="12" y="361"/>
                      <a:pt x="2" y="361"/>
                    </a:cubicBezTo>
                    <a:cubicBezTo>
                      <a:pt x="1" y="361"/>
                      <a:pt x="1" y="361"/>
                      <a:pt x="1" y="362"/>
                    </a:cubicBezTo>
                    <a:lnTo>
                      <a:pt x="1" y="362"/>
                    </a:lnTo>
                    <a:cubicBezTo>
                      <a:pt x="1" y="361"/>
                      <a:pt x="1" y="361"/>
                      <a:pt x="1" y="361"/>
                    </a:cubicBezTo>
                    <a:cubicBezTo>
                      <a:pt x="12" y="361"/>
                      <a:pt x="107" y="446"/>
                      <a:pt x="289" y="446"/>
                    </a:cubicBezTo>
                    <a:cubicBezTo>
                      <a:pt x="300" y="446"/>
                      <a:pt x="311" y="446"/>
                      <a:pt x="322" y="445"/>
                    </a:cubicBezTo>
                    <a:cubicBezTo>
                      <a:pt x="548" y="421"/>
                      <a:pt x="834" y="266"/>
                      <a:pt x="1191" y="159"/>
                    </a:cubicBezTo>
                    <a:cubicBezTo>
                      <a:pt x="1265" y="140"/>
                      <a:pt x="1340" y="126"/>
                      <a:pt x="1415" y="126"/>
                    </a:cubicBezTo>
                    <a:cubicBezTo>
                      <a:pt x="1523" y="126"/>
                      <a:pt x="1629" y="154"/>
                      <a:pt x="1727" y="231"/>
                    </a:cubicBezTo>
                    <a:cubicBezTo>
                      <a:pt x="1894" y="350"/>
                      <a:pt x="2048" y="540"/>
                      <a:pt x="2227" y="719"/>
                    </a:cubicBezTo>
                    <a:cubicBezTo>
                      <a:pt x="2406" y="897"/>
                      <a:pt x="2584" y="1100"/>
                      <a:pt x="2787" y="1290"/>
                    </a:cubicBezTo>
                    <a:cubicBezTo>
                      <a:pt x="2870" y="1374"/>
                      <a:pt x="2989" y="1516"/>
                      <a:pt x="3179" y="1540"/>
                    </a:cubicBezTo>
                    <a:cubicBezTo>
                      <a:pt x="3211" y="1542"/>
                      <a:pt x="3240" y="1543"/>
                      <a:pt x="3267" y="1543"/>
                    </a:cubicBezTo>
                    <a:cubicBezTo>
                      <a:pt x="3321" y="1543"/>
                      <a:pt x="3366" y="1540"/>
                      <a:pt x="3406" y="1540"/>
                    </a:cubicBezTo>
                    <a:cubicBezTo>
                      <a:pt x="3465" y="1540"/>
                      <a:pt x="3513" y="1546"/>
                      <a:pt x="3560" y="1576"/>
                    </a:cubicBezTo>
                    <a:cubicBezTo>
                      <a:pt x="3644" y="1636"/>
                      <a:pt x="3739" y="1755"/>
                      <a:pt x="3834" y="1850"/>
                    </a:cubicBezTo>
                    <a:cubicBezTo>
                      <a:pt x="3941" y="1969"/>
                      <a:pt x="4096" y="2052"/>
                      <a:pt x="4239" y="2088"/>
                    </a:cubicBezTo>
                    <a:cubicBezTo>
                      <a:pt x="4357" y="2121"/>
                      <a:pt x="4474" y="2134"/>
                      <a:pt x="4587" y="2134"/>
                    </a:cubicBezTo>
                    <a:cubicBezTo>
                      <a:pt x="4758" y="2134"/>
                      <a:pt x="4922" y="2105"/>
                      <a:pt x="5073" y="2076"/>
                    </a:cubicBezTo>
                    <a:cubicBezTo>
                      <a:pt x="5311" y="2028"/>
                      <a:pt x="5549" y="1957"/>
                      <a:pt x="5763" y="1945"/>
                    </a:cubicBezTo>
                    <a:cubicBezTo>
                      <a:pt x="5777" y="1942"/>
                      <a:pt x="5791" y="1941"/>
                      <a:pt x="5805" y="1941"/>
                    </a:cubicBezTo>
                    <a:cubicBezTo>
                      <a:pt x="5963" y="1941"/>
                      <a:pt x="6085" y="2121"/>
                      <a:pt x="6227" y="2231"/>
                    </a:cubicBezTo>
                    <a:cubicBezTo>
                      <a:pt x="6787" y="2731"/>
                      <a:pt x="7144" y="3040"/>
                      <a:pt x="7144" y="3040"/>
                    </a:cubicBezTo>
                    <a:cubicBezTo>
                      <a:pt x="7144" y="3040"/>
                      <a:pt x="6823" y="2707"/>
                      <a:pt x="6323" y="2195"/>
                    </a:cubicBezTo>
                    <a:cubicBezTo>
                      <a:pt x="6263" y="2124"/>
                      <a:pt x="6192" y="2052"/>
                      <a:pt x="6120" y="1969"/>
                    </a:cubicBezTo>
                    <a:cubicBezTo>
                      <a:pt x="6037" y="1886"/>
                      <a:pt x="5906" y="1826"/>
                      <a:pt x="5775" y="1826"/>
                    </a:cubicBezTo>
                    <a:cubicBezTo>
                      <a:pt x="5525" y="1826"/>
                      <a:pt x="5299" y="1886"/>
                      <a:pt x="5049" y="1909"/>
                    </a:cubicBezTo>
                    <a:cubicBezTo>
                      <a:pt x="4911" y="1928"/>
                      <a:pt x="4776" y="1944"/>
                      <a:pt x="4644" y="1944"/>
                    </a:cubicBezTo>
                    <a:cubicBezTo>
                      <a:pt x="4526" y="1944"/>
                      <a:pt x="4411" y="1931"/>
                      <a:pt x="4299" y="1897"/>
                    </a:cubicBezTo>
                    <a:cubicBezTo>
                      <a:pt x="4192" y="1874"/>
                      <a:pt x="4096" y="1814"/>
                      <a:pt x="4001" y="1719"/>
                    </a:cubicBezTo>
                    <a:cubicBezTo>
                      <a:pt x="3918" y="1636"/>
                      <a:pt x="3834" y="1493"/>
                      <a:pt x="3680" y="1397"/>
                    </a:cubicBezTo>
                    <a:cubicBezTo>
                      <a:pt x="3675" y="1397"/>
                      <a:pt x="3671" y="1397"/>
                      <a:pt x="3667" y="1397"/>
                    </a:cubicBezTo>
                    <a:cubicBezTo>
                      <a:pt x="2612" y="1397"/>
                      <a:pt x="2227" y="0"/>
                      <a:pt x="1419"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 name="Google Shape;291;p28"/>
              <p:cNvSpPr/>
              <p:nvPr/>
            </p:nvSpPr>
            <p:spPr>
              <a:xfrm>
                <a:off x="3989475" y="2177475"/>
                <a:ext cx="39200" cy="67600"/>
              </a:xfrm>
              <a:custGeom>
                <a:avLst/>
                <a:gdLst/>
                <a:ahLst/>
                <a:cxnLst/>
                <a:rect l="l" t="t" r="r" b="b"/>
                <a:pathLst>
                  <a:path w="1568" h="2704" extrusionOk="0">
                    <a:moveTo>
                      <a:pt x="0" y="1"/>
                    </a:moveTo>
                    <a:cubicBezTo>
                      <a:pt x="1" y="1"/>
                      <a:pt x="346" y="632"/>
                      <a:pt x="893" y="1334"/>
                    </a:cubicBezTo>
                    <a:cubicBezTo>
                      <a:pt x="1155" y="1668"/>
                      <a:pt x="1382" y="1989"/>
                      <a:pt x="1441" y="2251"/>
                    </a:cubicBezTo>
                    <a:cubicBezTo>
                      <a:pt x="1465" y="2382"/>
                      <a:pt x="1465" y="2501"/>
                      <a:pt x="1453" y="2584"/>
                    </a:cubicBezTo>
                    <a:cubicBezTo>
                      <a:pt x="1445" y="2633"/>
                      <a:pt x="1437" y="2671"/>
                      <a:pt x="1432" y="2690"/>
                    </a:cubicBezTo>
                    <a:lnTo>
                      <a:pt x="1432" y="2690"/>
                    </a:lnTo>
                    <a:cubicBezTo>
                      <a:pt x="1459" y="2647"/>
                      <a:pt x="1568" y="2503"/>
                      <a:pt x="1548" y="2239"/>
                    </a:cubicBezTo>
                    <a:cubicBezTo>
                      <a:pt x="1548" y="1930"/>
                      <a:pt x="1346" y="1525"/>
                      <a:pt x="1072" y="1179"/>
                    </a:cubicBezTo>
                    <a:cubicBezTo>
                      <a:pt x="536" y="501"/>
                      <a:pt x="1" y="1"/>
                      <a:pt x="0" y="1"/>
                    </a:cubicBezTo>
                    <a:close/>
                    <a:moveTo>
                      <a:pt x="1432" y="2690"/>
                    </a:moveTo>
                    <a:cubicBezTo>
                      <a:pt x="1427" y="2699"/>
                      <a:pt x="1425" y="2703"/>
                      <a:pt x="1429" y="2703"/>
                    </a:cubicBezTo>
                    <a:cubicBezTo>
                      <a:pt x="1429" y="2703"/>
                      <a:pt x="1430" y="2699"/>
                      <a:pt x="1432" y="269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 name="Google Shape;292;p28"/>
              <p:cNvSpPr/>
              <p:nvPr/>
            </p:nvSpPr>
            <p:spPr>
              <a:xfrm>
                <a:off x="3973100" y="2259050"/>
                <a:ext cx="40500" cy="10550"/>
              </a:xfrm>
              <a:custGeom>
                <a:avLst/>
                <a:gdLst/>
                <a:ahLst/>
                <a:cxnLst/>
                <a:rect l="l" t="t" r="r" b="b"/>
                <a:pathLst>
                  <a:path w="1620" h="422" extrusionOk="0">
                    <a:moveTo>
                      <a:pt x="1620" y="0"/>
                    </a:moveTo>
                    <a:cubicBezTo>
                      <a:pt x="1620" y="0"/>
                      <a:pt x="1227" y="71"/>
                      <a:pt x="798" y="167"/>
                    </a:cubicBezTo>
                    <a:cubicBezTo>
                      <a:pt x="370" y="274"/>
                      <a:pt x="1" y="357"/>
                      <a:pt x="1" y="357"/>
                    </a:cubicBezTo>
                    <a:cubicBezTo>
                      <a:pt x="1" y="357"/>
                      <a:pt x="84" y="393"/>
                      <a:pt x="239" y="405"/>
                    </a:cubicBezTo>
                    <a:cubicBezTo>
                      <a:pt x="303" y="416"/>
                      <a:pt x="384" y="421"/>
                      <a:pt x="475" y="421"/>
                    </a:cubicBezTo>
                    <a:cubicBezTo>
                      <a:pt x="587" y="421"/>
                      <a:pt x="715" y="413"/>
                      <a:pt x="846" y="393"/>
                    </a:cubicBezTo>
                    <a:cubicBezTo>
                      <a:pt x="1084" y="322"/>
                      <a:pt x="1275" y="238"/>
                      <a:pt x="1406" y="155"/>
                    </a:cubicBezTo>
                    <a:cubicBezTo>
                      <a:pt x="1548" y="71"/>
                      <a:pt x="1620" y="0"/>
                      <a:pt x="162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 name="Google Shape;293;p28"/>
              <p:cNvSpPr/>
              <p:nvPr/>
            </p:nvSpPr>
            <p:spPr>
              <a:xfrm>
                <a:off x="2862850" y="2550450"/>
                <a:ext cx="45275" cy="6275"/>
              </a:xfrm>
              <a:custGeom>
                <a:avLst/>
                <a:gdLst/>
                <a:ahLst/>
                <a:cxnLst/>
                <a:rect l="l" t="t" r="r" b="b"/>
                <a:pathLst>
                  <a:path w="1811" h="251" extrusionOk="0">
                    <a:moveTo>
                      <a:pt x="1810" y="0"/>
                    </a:moveTo>
                    <a:cubicBezTo>
                      <a:pt x="1810" y="0"/>
                      <a:pt x="1381" y="12"/>
                      <a:pt x="905" y="12"/>
                    </a:cubicBezTo>
                    <a:cubicBezTo>
                      <a:pt x="417" y="12"/>
                      <a:pt x="0" y="0"/>
                      <a:pt x="0" y="0"/>
                    </a:cubicBezTo>
                    <a:lnTo>
                      <a:pt x="0" y="0"/>
                    </a:lnTo>
                    <a:cubicBezTo>
                      <a:pt x="0" y="0"/>
                      <a:pt x="84" y="60"/>
                      <a:pt x="250" y="131"/>
                    </a:cubicBezTo>
                    <a:cubicBezTo>
                      <a:pt x="417" y="191"/>
                      <a:pt x="631" y="250"/>
                      <a:pt x="905" y="250"/>
                    </a:cubicBezTo>
                    <a:cubicBezTo>
                      <a:pt x="1167" y="250"/>
                      <a:pt x="1393" y="179"/>
                      <a:pt x="1560" y="119"/>
                    </a:cubicBezTo>
                    <a:cubicBezTo>
                      <a:pt x="1727" y="60"/>
                      <a:pt x="1810" y="0"/>
                      <a:pt x="181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 name="Google Shape;294;p28"/>
              <p:cNvSpPr/>
              <p:nvPr/>
            </p:nvSpPr>
            <p:spPr>
              <a:xfrm>
                <a:off x="2828025" y="2538825"/>
                <a:ext cx="20250" cy="17800"/>
              </a:xfrm>
              <a:custGeom>
                <a:avLst/>
                <a:gdLst/>
                <a:ahLst/>
                <a:cxnLst/>
                <a:rect l="l" t="t" r="r" b="b"/>
                <a:pathLst>
                  <a:path w="810" h="712" extrusionOk="0">
                    <a:moveTo>
                      <a:pt x="60" y="1"/>
                    </a:moveTo>
                    <a:cubicBezTo>
                      <a:pt x="60" y="1"/>
                      <a:pt x="24" y="60"/>
                      <a:pt x="0" y="168"/>
                    </a:cubicBezTo>
                    <a:cubicBezTo>
                      <a:pt x="0" y="287"/>
                      <a:pt x="48" y="465"/>
                      <a:pt x="203" y="584"/>
                    </a:cubicBezTo>
                    <a:cubicBezTo>
                      <a:pt x="313" y="677"/>
                      <a:pt x="446" y="712"/>
                      <a:pt x="555" y="712"/>
                    </a:cubicBezTo>
                    <a:cubicBezTo>
                      <a:pt x="587" y="712"/>
                      <a:pt x="616" y="709"/>
                      <a:pt x="643" y="703"/>
                    </a:cubicBezTo>
                    <a:cubicBezTo>
                      <a:pt x="762" y="668"/>
                      <a:pt x="810" y="608"/>
                      <a:pt x="810" y="608"/>
                    </a:cubicBezTo>
                    <a:cubicBezTo>
                      <a:pt x="810" y="608"/>
                      <a:pt x="738" y="608"/>
                      <a:pt x="643" y="584"/>
                    </a:cubicBezTo>
                    <a:cubicBezTo>
                      <a:pt x="536" y="549"/>
                      <a:pt x="453" y="489"/>
                      <a:pt x="346" y="406"/>
                    </a:cubicBezTo>
                    <a:cubicBezTo>
                      <a:pt x="238" y="334"/>
                      <a:pt x="167" y="239"/>
                      <a:pt x="119" y="156"/>
                    </a:cubicBezTo>
                    <a:cubicBezTo>
                      <a:pt x="84" y="72"/>
                      <a:pt x="60" y="1"/>
                      <a:pt x="60"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5" name="Google Shape;295;p28"/>
              <p:cNvSpPr/>
              <p:nvPr/>
            </p:nvSpPr>
            <p:spPr>
              <a:xfrm>
                <a:off x="2681575" y="2253975"/>
                <a:ext cx="80975" cy="205400"/>
              </a:xfrm>
              <a:custGeom>
                <a:avLst/>
                <a:gdLst/>
                <a:ahLst/>
                <a:cxnLst/>
                <a:rect l="l" t="t" r="r" b="b"/>
                <a:pathLst>
                  <a:path w="3239" h="8216" extrusionOk="0">
                    <a:moveTo>
                      <a:pt x="3239" y="1"/>
                    </a:moveTo>
                    <a:lnTo>
                      <a:pt x="3156" y="84"/>
                    </a:lnTo>
                    <a:lnTo>
                      <a:pt x="3156" y="84"/>
                    </a:lnTo>
                    <a:lnTo>
                      <a:pt x="3239" y="1"/>
                    </a:lnTo>
                    <a:close/>
                    <a:moveTo>
                      <a:pt x="3155" y="84"/>
                    </a:moveTo>
                    <a:lnTo>
                      <a:pt x="3155" y="84"/>
                    </a:lnTo>
                    <a:cubicBezTo>
                      <a:pt x="3151" y="88"/>
                      <a:pt x="3147" y="92"/>
                      <a:pt x="3143" y="96"/>
                    </a:cubicBezTo>
                    <a:lnTo>
                      <a:pt x="3143" y="96"/>
                    </a:lnTo>
                    <a:cubicBezTo>
                      <a:pt x="3143" y="96"/>
                      <a:pt x="3143" y="96"/>
                      <a:pt x="3144" y="96"/>
                    </a:cubicBezTo>
                    <a:lnTo>
                      <a:pt x="3155" y="84"/>
                    </a:lnTo>
                    <a:close/>
                    <a:moveTo>
                      <a:pt x="3143" y="96"/>
                    </a:moveTo>
                    <a:cubicBezTo>
                      <a:pt x="3060" y="144"/>
                      <a:pt x="2977" y="203"/>
                      <a:pt x="2846" y="274"/>
                    </a:cubicBezTo>
                    <a:cubicBezTo>
                      <a:pt x="2572" y="429"/>
                      <a:pt x="2144" y="513"/>
                      <a:pt x="1632" y="727"/>
                    </a:cubicBezTo>
                    <a:cubicBezTo>
                      <a:pt x="1393" y="846"/>
                      <a:pt x="1120" y="1001"/>
                      <a:pt x="941" y="1298"/>
                    </a:cubicBezTo>
                    <a:cubicBezTo>
                      <a:pt x="739" y="1620"/>
                      <a:pt x="786" y="1989"/>
                      <a:pt x="762" y="2334"/>
                    </a:cubicBezTo>
                    <a:cubicBezTo>
                      <a:pt x="762" y="2513"/>
                      <a:pt x="727" y="2668"/>
                      <a:pt x="643" y="2811"/>
                    </a:cubicBezTo>
                    <a:cubicBezTo>
                      <a:pt x="560" y="2941"/>
                      <a:pt x="405" y="3013"/>
                      <a:pt x="239" y="3144"/>
                    </a:cubicBezTo>
                    <a:cubicBezTo>
                      <a:pt x="143" y="3227"/>
                      <a:pt x="72" y="3322"/>
                      <a:pt x="48" y="3442"/>
                    </a:cubicBezTo>
                    <a:cubicBezTo>
                      <a:pt x="0" y="3561"/>
                      <a:pt x="48" y="3739"/>
                      <a:pt x="143" y="3834"/>
                    </a:cubicBezTo>
                    <a:cubicBezTo>
                      <a:pt x="250" y="3918"/>
                      <a:pt x="346" y="3965"/>
                      <a:pt x="381" y="4013"/>
                    </a:cubicBezTo>
                    <a:cubicBezTo>
                      <a:pt x="429" y="4061"/>
                      <a:pt x="441" y="4120"/>
                      <a:pt x="441" y="4215"/>
                    </a:cubicBezTo>
                    <a:cubicBezTo>
                      <a:pt x="441" y="4311"/>
                      <a:pt x="441" y="4430"/>
                      <a:pt x="477" y="4549"/>
                    </a:cubicBezTo>
                    <a:cubicBezTo>
                      <a:pt x="489" y="4668"/>
                      <a:pt x="560" y="4775"/>
                      <a:pt x="643" y="4858"/>
                    </a:cubicBezTo>
                    <a:cubicBezTo>
                      <a:pt x="798" y="5025"/>
                      <a:pt x="1012" y="5120"/>
                      <a:pt x="1203" y="5168"/>
                    </a:cubicBezTo>
                    <a:cubicBezTo>
                      <a:pt x="1620" y="5275"/>
                      <a:pt x="1989" y="5204"/>
                      <a:pt x="2334" y="5263"/>
                    </a:cubicBezTo>
                    <a:cubicBezTo>
                      <a:pt x="2501" y="5275"/>
                      <a:pt x="2667" y="5335"/>
                      <a:pt x="2786" y="5418"/>
                    </a:cubicBezTo>
                    <a:cubicBezTo>
                      <a:pt x="2906" y="5489"/>
                      <a:pt x="2882" y="5585"/>
                      <a:pt x="2798" y="5716"/>
                    </a:cubicBezTo>
                    <a:cubicBezTo>
                      <a:pt x="2703" y="5835"/>
                      <a:pt x="2584" y="5930"/>
                      <a:pt x="2525" y="6097"/>
                    </a:cubicBezTo>
                    <a:cubicBezTo>
                      <a:pt x="2465" y="6251"/>
                      <a:pt x="2465" y="6406"/>
                      <a:pt x="2489" y="6549"/>
                    </a:cubicBezTo>
                    <a:cubicBezTo>
                      <a:pt x="2513" y="6823"/>
                      <a:pt x="2632" y="7049"/>
                      <a:pt x="2727" y="7240"/>
                    </a:cubicBezTo>
                    <a:cubicBezTo>
                      <a:pt x="2810" y="7430"/>
                      <a:pt x="2882" y="7597"/>
                      <a:pt x="2929" y="7752"/>
                    </a:cubicBezTo>
                    <a:cubicBezTo>
                      <a:pt x="2977" y="7894"/>
                      <a:pt x="2977" y="8014"/>
                      <a:pt x="2977" y="8097"/>
                    </a:cubicBezTo>
                    <a:cubicBezTo>
                      <a:pt x="2977" y="8014"/>
                      <a:pt x="2977" y="7894"/>
                      <a:pt x="2941" y="7752"/>
                    </a:cubicBezTo>
                    <a:cubicBezTo>
                      <a:pt x="2917" y="7597"/>
                      <a:pt x="2858" y="7418"/>
                      <a:pt x="2763" y="7228"/>
                    </a:cubicBezTo>
                    <a:cubicBezTo>
                      <a:pt x="2691" y="7037"/>
                      <a:pt x="2584" y="6799"/>
                      <a:pt x="2572" y="6537"/>
                    </a:cubicBezTo>
                    <a:cubicBezTo>
                      <a:pt x="2572" y="6406"/>
                      <a:pt x="2572" y="6275"/>
                      <a:pt x="2632" y="6156"/>
                    </a:cubicBezTo>
                    <a:cubicBezTo>
                      <a:pt x="2679" y="6037"/>
                      <a:pt x="2798" y="5942"/>
                      <a:pt x="2906" y="5811"/>
                    </a:cubicBezTo>
                    <a:cubicBezTo>
                      <a:pt x="2965" y="5751"/>
                      <a:pt x="3025" y="5668"/>
                      <a:pt x="3025" y="5549"/>
                    </a:cubicBezTo>
                    <a:cubicBezTo>
                      <a:pt x="3025" y="5430"/>
                      <a:pt x="2929" y="5323"/>
                      <a:pt x="2858" y="5263"/>
                    </a:cubicBezTo>
                    <a:cubicBezTo>
                      <a:pt x="2703" y="5144"/>
                      <a:pt x="2513" y="5085"/>
                      <a:pt x="2334" y="5049"/>
                    </a:cubicBezTo>
                    <a:cubicBezTo>
                      <a:pt x="1965" y="4977"/>
                      <a:pt x="1572" y="5037"/>
                      <a:pt x="1239" y="4930"/>
                    </a:cubicBezTo>
                    <a:cubicBezTo>
                      <a:pt x="1060" y="4894"/>
                      <a:pt x="893" y="4799"/>
                      <a:pt x="774" y="4680"/>
                    </a:cubicBezTo>
                    <a:cubicBezTo>
                      <a:pt x="655" y="4561"/>
                      <a:pt x="643" y="4418"/>
                      <a:pt x="643" y="4192"/>
                    </a:cubicBezTo>
                    <a:cubicBezTo>
                      <a:pt x="643" y="4084"/>
                      <a:pt x="620" y="3942"/>
                      <a:pt x="524" y="3834"/>
                    </a:cubicBezTo>
                    <a:cubicBezTo>
                      <a:pt x="417" y="3727"/>
                      <a:pt x="310" y="3680"/>
                      <a:pt x="262" y="3644"/>
                    </a:cubicBezTo>
                    <a:cubicBezTo>
                      <a:pt x="179" y="3561"/>
                      <a:pt x="239" y="3406"/>
                      <a:pt x="358" y="3299"/>
                    </a:cubicBezTo>
                    <a:cubicBezTo>
                      <a:pt x="489" y="3192"/>
                      <a:pt x="703" y="3084"/>
                      <a:pt x="798" y="2894"/>
                    </a:cubicBezTo>
                    <a:cubicBezTo>
                      <a:pt x="917" y="2703"/>
                      <a:pt x="941" y="2489"/>
                      <a:pt x="953" y="2310"/>
                    </a:cubicBezTo>
                    <a:cubicBezTo>
                      <a:pt x="965" y="1965"/>
                      <a:pt x="917" y="1620"/>
                      <a:pt x="1072" y="1370"/>
                    </a:cubicBezTo>
                    <a:cubicBezTo>
                      <a:pt x="1215" y="1096"/>
                      <a:pt x="1453" y="929"/>
                      <a:pt x="1691" y="810"/>
                    </a:cubicBezTo>
                    <a:cubicBezTo>
                      <a:pt x="2167" y="572"/>
                      <a:pt x="2620" y="453"/>
                      <a:pt x="2870" y="298"/>
                    </a:cubicBezTo>
                    <a:cubicBezTo>
                      <a:pt x="2992" y="221"/>
                      <a:pt x="3083" y="153"/>
                      <a:pt x="3143" y="96"/>
                    </a:cubicBezTo>
                    <a:close/>
                    <a:moveTo>
                      <a:pt x="2977" y="8097"/>
                    </a:moveTo>
                    <a:cubicBezTo>
                      <a:pt x="2965" y="8168"/>
                      <a:pt x="2965" y="8216"/>
                      <a:pt x="2965" y="8216"/>
                    </a:cubicBezTo>
                    <a:cubicBezTo>
                      <a:pt x="2965" y="8216"/>
                      <a:pt x="2977" y="8168"/>
                      <a:pt x="2977" y="8097"/>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6" name="Google Shape;296;p28"/>
              <p:cNvSpPr/>
              <p:nvPr/>
            </p:nvSpPr>
            <p:spPr>
              <a:xfrm>
                <a:off x="2775025" y="2251850"/>
                <a:ext cx="36350" cy="10200"/>
              </a:xfrm>
              <a:custGeom>
                <a:avLst/>
                <a:gdLst/>
                <a:ahLst/>
                <a:cxnLst/>
                <a:rect l="l" t="t" r="r" b="b"/>
                <a:pathLst>
                  <a:path w="1454" h="408" extrusionOk="0">
                    <a:moveTo>
                      <a:pt x="448" y="1"/>
                    </a:moveTo>
                    <a:cubicBezTo>
                      <a:pt x="361" y="1"/>
                      <a:pt x="282" y="10"/>
                      <a:pt x="215" y="26"/>
                    </a:cubicBezTo>
                    <a:cubicBezTo>
                      <a:pt x="84" y="50"/>
                      <a:pt x="1" y="86"/>
                      <a:pt x="1" y="86"/>
                    </a:cubicBezTo>
                    <a:cubicBezTo>
                      <a:pt x="1" y="86"/>
                      <a:pt x="334" y="169"/>
                      <a:pt x="727" y="264"/>
                    </a:cubicBezTo>
                    <a:cubicBezTo>
                      <a:pt x="1108" y="348"/>
                      <a:pt x="1454" y="407"/>
                      <a:pt x="1454" y="407"/>
                    </a:cubicBezTo>
                    <a:cubicBezTo>
                      <a:pt x="1454" y="407"/>
                      <a:pt x="1394" y="336"/>
                      <a:pt x="1275" y="264"/>
                    </a:cubicBezTo>
                    <a:cubicBezTo>
                      <a:pt x="1156" y="181"/>
                      <a:pt x="977" y="86"/>
                      <a:pt x="775" y="38"/>
                    </a:cubicBezTo>
                    <a:cubicBezTo>
                      <a:pt x="660" y="12"/>
                      <a:pt x="549" y="1"/>
                      <a:pt x="44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7" name="Google Shape;297;p28"/>
              <p:cNvSpPr/>
              <p:nvPr/>
            </p:nvSpPr>
            <p:spPr>
              <a:xfrm>
                <a:off x="2835450" y="2655825"/>
                <a:ext cx="167625" cy="327425"/>
              </a:xfrm>
              <a:custGeom>
                <a:avLst/>
                <a:gdLst/>
                <a:ahLst/>
                <a:cxnLst/>
                <a:rect l="l" t="t" r="r" b="b"/>
                <a:pathLst>
                  <a:path w="6705" h="13097" extrusionOk="0">
                    <a:moveTo>
                      <a:pt x="692" y="0"/>
                    </a:moveTo>
                    <a:cubicBezTo>
                      <a:pt x="691" y="0"/>
                      <a:pt x="681" y="11"/>
                      <a:pt x="665" y="37"/>
                    </a:cubicBezTo>
                    <a:lnTo>
                      <a:pt x="665" y="37"/>
                    </a:lnTo>
                    <a:lnTo>
                      <a:pt x="692" y="0"/>
                    </a:lnTo>
                    <a:close/>
                    <a:moveTo>
                      <a:pt x="665" y="37"/>
                    </a:moveTo>
                    <a:lnTo>
                      <a:pt x="596" y="131"/>
                    </a:lnTo>
                    <a:cubicBezTo>
                      <a:pt x="537" y="214"/>
                      <a:pt x="465" y="357"/>
                      <a:pt x="382" y="536"/>
                    </a:cubicBezTo>
                    <a:cubicBezTo>
                      <a:pt x="215" y="905"/>
                      <a:pt x="37" y="1465"/>
                      <a:pt x="25" y="2179"/>
                    </a:cubicBezTo>
                    <a:cubicBezTo>
                      <a:pt x="1" y="2893"/>
                      <a:pt x="180" y="3774"/>
                      <a:pt x="739" y="4584"/>
                    </a:cubicBezTo>
                    <a:cubicBezTo>
                      <a:pt x="1287" y="5382"/>
                      <a:pt x="2204" y="5929"/>
                      <a:pt x="3073" y="6560"/>
                    </a:cubicBezTo>
                    <a:cubicBezTo>
                      <a:pt x="3501" y="6882"/>
                      <a:pt x="3906" y="7215"/>
                      <a:pt x="4192" y="7620"/>
                    </a:cubicBezTo>
                    <a:cubicBezTo>
                      <a:pt x="4335" y="7811"/>
                      <a:pt x="4430" y="8037"/>
                      <a:pt x="4454" y="8251"/>
                    </a:cubicBezTo>
                    <a:cubicBezTo>
                      <a:pt x="4502" y="8477"/>
                      <a:pt x="4490" y="8715"/>
                      <a:pt x="4502" y="8954"/>
                    </a:cubicBezTo>
                    <a:cubicBezTo>
                      <a:pt x="4502" y="9192"/>
                      <a:pt x="4525" y="9430"/>
                      <a:pt x="4621" y="9656"/>
                    </a:cubicBezTo>
                    <a:cubicBezTo>
                      <a:pt x="4704" y="9882"/>
                      <a:pt x="4835" y="10073"/>
                      <a:pt x="4990" y="10216"/>
                    </a:cubicBezTo>
                    <a:cubicBezTo>
                      <a:pt x="5287" y="10513"/>
                      <a:pt x="5597" y="10751"/>
                      <a:pt x="5823" y="11025"/>
                    </a:cubicBezTo>
                    <a:cubicBezTo>
                      <a:pt x="6276" y="11561"/>
                      <a:pt x="6478" y="12109"/>
                      <a:pt x="6585" y="12478"/>
                    </a:cubicBezTo>
                    <a:cubicBezTo>
                      <a:pt x="6692" y="12871"/>
                      <a:pt x="6692" y="13097"/>
                      <a:pt x="6692" y="13097"/>
                    </a:cubicBezTo>
                    <a:cubicBezTo>
                      <a:pt x="6692" y="13097"/>
                      <a:pt x="6704" y="12883"/>
                      <a:pt x="6645" y="12478"/>
                    </a:cubicBezTo>
                    <a:cubicBezTo>
                      <a:pt x="6573" y="12097"/>
                      <a:pt x="6395" y="11513"/>
                      <a:pt x="5942" y="10942"/>
                    </a:cubicBezTo>
                    <a:cubicBezTo>
                      <a:pt x="5716" y="10668"/>
                      <a:pt x="5406" y="10406"/>
                      <a:pt x="5144" y="10108"/>
                    </a:cubicBezTo>
                    <a:cubicBezTo>
                      <a:pt x="5002" y="9954"/>
                      <a:pt x="4883" y="9787"/>
                      <a:pt x="4811" y="9596"/>
                    </a:cubicBezTo>
                    <a:cubicBezTo>
                      <a:pt x="4740" y="9406"/>
                      <a:pt x="4728" y="9180"/>
                      <a:pt x="4728" y="8954"/>
                    </a:cubicBezTo>
                    <a:cubicBezTo>
                      <a:pt x="4728" y="8727"/>
                      <a:pt x="4728" y="8477"/>
                      <a:pt x="4692" y="8227"/>
                    </a:cubicBezTo>
                    <a:cubicBezTo>
                      <a:pt x="4644" y="7953"/>
                      <a:pt x="4549" y="7703"/>
                      <a:pt x="4394" y="7477"/>
                    </a:cubicBezTo>
                    <a:cubicBezTo>
                      <a:pt x="4097" y="7037"/>
                      <a:pt x="3668" y="6691"/>
                      <a:pt x="3239" y="6370"/>
                    </a:cubicBezTo>
                    <a:cubicBezTo>
                      <a:pt x="2346" y="5739"/>
                      <a:pt x="1454" y="5215"/>
                      <a:pt x="918" y="4465"/>
                    </a:cubicBezTo>
                    <a:cubicBezTo>
                      <a:pt x="382" y="3715"/>
                      <a:pt x="180" y="2881"/>
                      <a:pt x="156" y="2179"/>
                    </a:cubicBezTo>
                    <a:cubicBezTo>
                      <a:pt x="144" y="1465"/>
                      <a:pt x="275" y="917"/>
                      <a:pt x="418" y="548"/>
                    </a:cubicBezTo>
                    <a:cubicBezTo>
                      <a:pt x="501" y="357"/>
                      <a:pt x="561" y="214"/>
                      <a:pt x="620" y="131"/>
                    </a:cubicBezTo>
                    <a:cubicBezTo>
                      <a:pt x="636" y="88"/>
                      <a:pt x="652" y="57"/>
                      <a:pt x="665" y="37"/>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8" name="Google Shape;298;p28"/>
              <p:cNvSpPr/>
              <p:nvPr/>
            </p:nvSpPr>
            <p:spPr>
              <a:xfrm>
                <a:off x="2991725" y="2989475"/>
                <a:ext cx="34850" cy="190525"/>
              </a:xfrm>
              <a:custGeom>
                <a:avLst/>
                <a:gdLst/>
                <a:ahLst/>
                <a:cxnLst/>
                <a:rect l="l" t="t" r="r" b="b"/>
                <a:pathLst>
                  <a:path w="1394" h="7621" extrusionOk="0">
                    <a:moveTo>
                      <a:pt x="25" y="1"/>
                    </a:moveTo>
                    <a:cubicBezTo>
                      <a:pt x="25" y="1"/>
                      <a:pt x="25" y="441"/>
                      <a:pt x="1" y="1156"/>
                    </a:cubicBezTo>
                    <a:lnTo>
                      <a:pt x="1" y="2430"/>
                    </a:lnTo>
                    <a:lnTo>
                      <a:pt x="1" y="2787"/>
                    </a:lnTo>
                    <a:cubicBezTo>
                      <a:pt x="25" y="2906"/>
                      <a:pt x="1" y="3049"/>
                      <a:pt x="84" y="3204"/>
                    </a:cubicBezTo>
                    <a:cubicBezTo>
                      <a:pt x="156" y="3358"/>
                      <a:pt x="322" y="3442"/>
                      <a:pt x="358" y="3501"/>
                    </a:cubicBezTo>
                    <a:cubicBezTo>
                      <a:pt x="417" y="3561"/>
                      <a:pt x="417" y="3680"/>
                      <a:pt x="406" y="3811"/>
                    </a:cubicBezTo>
                    <a:cubicBezTo>
                      <a:pt x="394" y="3930"/>
                      <a:pt x="382" y="4109"/>
                      <a:pt x="453" y="4251"/>
                    </a:cubicBezTo>
                    <a:cubicBezTo>
                      <a:pt x="525" y="4406"/>
                      <a:pt x="596" y="4490"/>
                      <a:pt x="644" y="4597"/>
                    </a:cubicBezTo>
                    <a:cubicBezTo>
                      <a:pt x="739" y="4787"/>
                      <a:pt x="703" y="5049"/>
                      <a:pt x="703" y="5287"/>
                    </a:cubicBezTo>
                    <a:cubicBezTo>
                      <a:pt x="703" y="5775"/>
                      <a:pt x="810" y="6204"/>
                      <a:pt x="929" y="6549"/>
                    </a:cubicBezTo>
                    <a:cubicBezTo>
                      <a:pt x="1048" y="6895"/>
                      <a:pt x="1168" y="7157"/>
                      <a:pt x="1251" y="7335"/>
                    </a:cubicBezTo>
                    <a:cubicBezTo>
                      <a:pt x="1346" y="7514"/>
                      <a:pt x="1394" y="7621"/>
                      <a:pt x="1394" y="7621"/>
                    </a:cubicBezTo>
                    <a:cubicBezTo>
                      <a:pt x="1394" y="7621"/>
                      <a:pt x="1358" y="7514"/>
                      <a:pt x="1275" y="7311"/>
                    </a:cubicBezTo>
                    <a:cubicBezTo>
                      <a:pt x="1215" y="7133"/>
                      <a:pt x="1120" y="6847"/>
                      <a:pt x="1037" y="6502"/>
                    </a:cubicBezTo>
                    <a:cubicBezTo>
                      <a:pt x="953" y="6156"/>
                      <a:pt x="870" y="5740"/>
                      <a:pt x="894" y="5287"/>
                    </a:cubicBezTo>
                    <a:cubicBezTo>
                      <a:pt x="918" y="5061"/>
                      <a:pt x="953" y="4787"/>
                      <a:pt x="858" y="4513"/>
                    </a:cubicBezTo>
                    <a:cubicBezTo>
                      <a:pt x="810" y="4370"/>
                      <a:pt x="715" y="4275"/>
                      <a:pt x="679" y="4168"/>
                    </a:cubicBezTo>
                    <a:cubicBezTo>
                      <a:pt x="632" y="4073"/>
                      <a:pt x="632" y="3954"/>
                      <a:pt x="644" y="3823"/>
                    </a:cubicBezTo>
                    <a:cubicBezTo>
                      <a:pt x="644" y="3704"/>
                      <a:pt x="679" y="3513"/>
                      <a:pt x="560" y="3358"/>
                    </a:cubicBezTo>
                    <a:cubicBezTo>
                      <a:pt x="417" y="3216"/>
                      <a:pt x="322" y="3180"/>
                      <a:pt x="286" y="3097"/>
                    </a:cubicBezTo>
                    <a:cubicBezTo>
                      <a:pt x="215" y="2930"/>
                      <a:pt x="239" y="2632"/>
                      <a:pt x="215" y="2406"/>
                    </a:cubicBezTo>
                    <a:cubicBezTo>
                      <a:pt x="179" y="1954"/>
                      <a:pt x="156" y="1513"/>
                      <a:pt x="120" y="1156"/>
                    </a:cubicBezTo>
                    <a:cubicBezTo>
                      <a:pt x="60" y="441"/>
                      <a:pt x="25" y="1"/>
                      <a:pt x="2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9" name="Google Shape;299;p28"/>
              <p:cNvSpPr/>
              <p:nvPr/>
            </p:nvSpPr>
            <p:spPr>
              <a:xfrm>
                <a:off x="3134600" y="2622475"/>
                <a:ext cx="119700" cy="101225"/>
              </a:xfrm>
              <a:custGeom>
                <a:avLst/>
                <a:gdLst/>
                <a:ahLst/>
                <a:cxnLst/>
                <a:rect l="l" t="t" r="r" b="b"/>
                <a:pathLst>
                  <a:path w="4788" h="4049" extrusionOk="0">
                    <a:moveTo>
                      <a:pt x="1" y="1"/>
                    </a:moveTo>
                    <a:lnTo>
                      <a:pt x="1" y="1"/>
                    </a:lnTo>
                    <a:cubicBezTo>
                      <a:pt x="1" y="1"/>
                      <a:pt x="84" y="60"/>
                      <a:pt x="215" y="167"/>
                    </a:cubicBezTo>
                    <a:cubicBezTo>
                      <a:pt x="346" y="286"/>
                      <a:pt x="525" y="453"/>
                      <a:pt x="703" y="691"/>
                    </a:cubicBezTo>
                    <a:cubicBezTo>
                      <a:pt x="882" y="929"/>
                      <a:pt x="1060" y="1227"/>
                      <a:pt x="1179" y="1596"/>
                    </a:cubicBezTo>
                    <a:cubicBezTo>
                      <a:pt x="1239" y="1775"/>
                      <a:pt x="1287" y="1965"/>
                      <a:pt x="1334" y="2191"/>
                    </a:cubicBezTo>
                    <a:cubicBezTo>
                      <a:pt x="1370" y="2418"/>
                      <a:pt x="1429" y="2656"/>
                      <a:pt x="1608" y="2858"/>
                    </a:cubicBezTo>
                    <a:cubicBezTo>
                      <a:pt x="1787" y="3072"/>
                      <a:pt x="2025" y="3156"/>
                      <a:pt x="2239" y="3239"/>
                    </a:cubicBezTo>
                    <a:cubicBezTo>
                      <a:pt x="2442" y="3310"/>
                      <a:pt x="2644" y="3382"/>
                      <a:pt x="2834" y="3441"/>
                    </a:cubicBezTo>
                    <a:cubicBezTo>
                      <a:pt x="3204" y="3572"/>
                      <a:pt x="3561" y="3680"/>
                      <a:pt x="3846" y="3775"/>
                    </a:cubicBezTo>
                    <a:cubicBezTo>
                      <a:pt x="4430" y="3953"/>
                      <a:pt x="4787" y="4049"/>
                      <a:pt x="4787" y="4049"/>
                    </a:cubicBezTo>
                    <a:cubicBezTo>
                      <a:pt x="4787" y="4049"/>
                      <a:pt x="4442" y="3906"/>
                      <a:pt x="3870" y="3632"/>
                    </a:cubicBezTo>
                    <a:cubicBezTo>
                      <a:pt x="3596" y="3513"/>
                      <a:pt x="3263" y="3382"/>
                      <a:pt x="2894" y="3239"/>
                    </a:cubicBezTo>
                    <a:cubicBezTo>
                      <a:pt x="2715" y="3156"/>
                      <a:pt x="2525" y="3084"/>
                      <a:pt x="2311" y="3013"/>
                    </a:cubicBezTo>
                    <a:cubicBezTo>
                      <a:pt x="2120" y="2941"/>
                      <a:pt x="1930" y="2846"/>
                      <a:pt x="1787" y="2703"/>
                    </a:cubicBezTo>
                    <a:cubicBezTo>
                      <a:pt x="1525" y="2382"/>
                      <a:pt x="1525" y="1906"/>
                      <a:pt x="1358" y="1525"/>
                    </a:cubicBezTo>
                    <a:cubicBezTo>
                      <a:pt x="1215" y="1132"/>
                      <a:pt x="989" y="822"/>
                      <a:pt x="775" y="596"/>
                    </a:cubicBezTo>
                    <a:cubicBezTo>
                      <a:pt x="572" y="382"/>
                      <a:pt x="382" y="227"/>
                      <a:pt x="227" y="143"/>
                    </a:cubicBezTo>
                    <a:cubicBezTo>
                      <a:pt x="96" y="48"/>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0" name="Google Shape;300;p28"/>
              <p:cNvSpPr/>
              <p:nvPr/>
            </p:nvSpPr>
            <p:spPr>
              <a:xfrm>
                <a:off x="3231350" y="2851075"/>
                <a:ext cx="103300" cy="133075"/>
              </a:xfrm>
              <a:custGeom>
                <a:avLst/>
                <a:gdLst/>
                <a:ahLst/>
                <a:cxnLst/>
                <a:rect l="l" t="t" r="r" b="b"/>
                <a:pathLst>
                  <a:path w="4132" h="5323" extrusionOk="0">
                    <a:moveTo>
                      <a:pt x="4132" y="1"/>
                    </a:moveTo>
                    <a:cubicBezTo>
                      <a:pt x="4132" y="1"/>
                      <a:pt x="4108" y="84"/>
                      <a:pt x="4084" y="286"/>
                    </a:cubicBezTo>
                    <a:cubicBezTo>
                      <a:pt x="4048" y="441"/>
                      <a:pt x="4001" y="715"/>
                      <a:pt x="3917" y="1013"/>
                    </a:cubicBezTo>
                    <a:cubicBezTo>
                      <a:pt x="3739" y="1620"/>
                      <a:pt x="3370" y="2429"/>
                      <a:pt x="2715" y="3120"/>
                    </a:cubicBezTo>
                    <a:cubicBezTo>
                      <a:pt x="2393" y="3477"/>
                      <a:pt x="2036" y="3763"/>
                      <a:pt x="1679" y="3989"/>
                    </a:cubicBezTo>
                    <a:cubicBezTo>
                      <a:pt x="1346" y="4215"/>
                      <a:pt x="1000" y="4394"/>
                      <a:pt x="727" y="4584"/>
                    </a:cubicBezTo>
                    <a:cubicBezTo>
                      <a:pt x="465" y="4775"/>
                      <a:pt x="286" y="4954"/>
                      <a:pt x="167" y="5108"/>
                    </a:cubicBezTo>
                    <a:cubicBezTo>
                      <a:pt x="48" y="5239"/>
                      <a:pt x="0" y="5323"/>
                      <a:pt x="0" y="5323"/>
                    </a:cubicBezTo>
                    <a:cubicBezTo>
                      <a:pt x="0" y="5323"/>
                      <a:pt x="48" y="5239"/>
                      <a:pt x="179" y="5120"/>
                    </a:cubicBezTo>
                    <a:cubicBezTo>
                      <a:pt x="310" y="4989"/>
                      <a:pt x="524" y="4834"/>
                      <a:pt x="798" y="4668"/>
                    </a:cubicBezTo>
                    <a:cubicBezTo>
                      <a:pt x="1060" y="4513"/>
                      <a:pt x="1417" y="4358"/>
                      <a:pt x="1786" y="4156"/>
                    </a:cubicBezTo>
                    <a:cubicBezTo>
                      <a:pt x="2167" y="3941"/>
                      <a:pt x="2548" y="3656"/>
                      <a:pt x="2893" y="3287"/>
                    </a:cubicBezTo>
                    <a:cubicBezTo>
                      <a:pt x="3572" y="2548"/>
                      <a:pt x="3917" y="1679"/>
                      <a:pt x="4036" y="1036"/>
                    </a:cubicBezTo>
                    <a:cubicBezTo>
                      <a:pt x="4108" y="727"/>
                      <a:pt x="4132" y="465"/>
                      <a:pt x="4132" y="286"/>
                    </a:cubicBezTo>
                    <a:lnTo>
                      <a:pt x="4132"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1" name="Google Shape;301;p28"/>
              <p:cNvSpPr/>
              <p:nvPr/>
            </p:nvSpPr>
            <p:spPr>
              <a:xfrm>
                <a:off x="3301900" y="2895725"/>
                <a:ext cx="39600" cy="58650"/>
              </a:xfrm>
              <a:custGeom>
                <a:avLst/>
                <a:gdLst/>
                <a:ahLst/>
                <a:cxnLst/>
                <a:rect l="l" t="t" r="r" b="b"/>
                <a:pathLst>
                  <a:path w="1584" h="2346" extrusionOk="0">
                    <a:moveTo>
                      <a:pt x="1584" y="0"/>
                    </a:moveTo>
                    <a:cubicBezTo>
                      <a:pt x="1584" y="1"/>
                      <a:pt x="1548" y="143"/>
                      <a:pt x="1405" y="405"/>
                    </a:cubicBezTo>
                    <a:cubicBezTo>
                      <a:pt x="1310" y="620"/>
                      <a:pt x="1143" y="941"/>
                      <a:pt x="917" y="1263"/>
                    </a:cubicBezTo>
                    <a:cubicBezTo>
                      <a:pt x="691" y="1596"/>
                      <a:pt x="476" y="1858"/>
                      <a:pt x="298" y="2048"/>
                    </a:cubicBezTo>
                    <a:cubicBezTo>
                      <a:pt x="119" y="2239"/>
                      <a:pt x="0" y="2346"/>
                      <a:pt x="0" y="2346"/>
                    </a:cubicBezTo>
                    <a:cubicBezTo>
                      <a:pt x="0" y="2346"/>
                      <a:pt x="143" y="2286"/>
                      <a:pt x="369" y="2144"/>
                    </a:cubicBezTo>
                    <a:cubicBezTo>
                      <a:pt x="595" y="1989"/>
                      <a:pt x="869" y="1739"/>
                      <a:pt x="1107" y="1393"/>
                    </a:cubicBezTo>
                    <a:cubicBezTo>
                      <a:pt x="1345" y="1060"/>
                      <a:pt x="1465" y="703"/>
                      <a:pt x="1524" y="429"/>
                    </a:cubicBezTo>
                    <a:cubicBezTo>
                      <a:pt x="1584" y="167"/>
                      <a:pt x="1584" y="1"/>
                      <a:pt x="158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2" name="Google Shape;302;p28"/>
              <p:cNvSpPr/>
              <p:nvPr/>
            </p:nvSpPr>
            <p:spPr>
              <a:xfrm>
                <a:off x="3531375" y="2505800"/>
                <a:ext cx="61350" cy="90875"/>
              </a:xfrm>
              <a:custGeom>
                <a:avLst/>
                <a:gdLst/>
                <a:ahLst/>
                <a:cxnLst/>
                <a:rect l="l" t="t" r="r" b="b"/>
                <a:pathLst>
                  <a:path w="2454" h="3635" extrusionOk="0">
                    <a:moveTo>
                      <a:pt x="798" y="0"/>
                    </a:moveTo>
                    <a:cubicBezTo>
                      <a:pt x="798" y="0"/>
                      <a:pt x="644" y="227"/>
                      <a:pt x="406" y="608"/>
                    </a:cubicBezTo>
                    <a:cubicBezTo>
                      <a:pt x="346" y="703"/>
                      <a:pt x="287" y="798"/>
                      <a:pt x="203" y="917"/>
                    </a:cubicBezTo>
                    <a:cubicBezTo>
                      <a:pt x="144" y="1024"/>
                      <a:pt x="60" y="1131"/>
                      <a:pt x="13" y="1322"/>
                    </a:cubicBezTo>
                    <a:cubicBezTo>
                      <a:pt x="1" y="1429"/>
                      <a:pt x="25" y="1548"/>
                      <a:pt x="84" y="1620"/>
                    </a:cubicBezTo>
                    <a:cubicBezTo>
                      <a:pt x="144" y="1691"/>
                      <a:pt x="227" y="1751"/>
                      <a:pt x="287" y="1798"/>
                    </a:cubicBezTo>
                    <a:cubicBezTo>
                      <a:pt x="406" y="1893"/>
                      <a:pt x="501" y="1989"/>
                      <a:pt x="608" y="2132"/>
                    </a:cubicBezTo>
                    <a:cubicBezTo>
                      <a:pt x="798" y="2393"/>
                      <a:pt x="953" y="2679"/>
                      <a:pt x="1132" y="2929"/>
                    </a:cubicBezTo>
                    <a:cubicBezTo>
                      <a:pt x="1310" y="3179"/>
                      <a:pt x="1513" y="3382"/>
                      <a:pt x="1727" y="3501"/>
                    </a:cubicBezTo>
                    <a:cubicBezTo>
                      <a:pt x="1900" y="3602"/>
                      <a:pt x="2072" y="3634"/>
                      <a:pt x="2200" y="3634"/>
                    </a:cubicBezTo>
                    <a:cubicBezTo>
                      <a:pt x="2223" y="3634"/>
                      <a:pt x="2244" y="3633"/>
                      <a:pt x="2263" y="3632"/>
                    </a:cubicBezTo>
                    <a:cubicBezTo>
                      <a:pt x="2394" y="3620"/>
                      <a:pt x="2453" y="3584"/>
                      <a:pt x="2453" y="3584"/>
                    </a:cubicBezTo>
                    <a:lnTo>
                      <a:pt x="2453" y="3584"/>
                    </a:lnTo>
                    <a:cubicBezTo>
                      <a:pt x="2453" y="3584"/>
                      <a:pt x="2427" y="3589"/>
                      <a:pt x="2371" y="3589"/>
                    </a:cubicBezTo>
                    <a:cubicBezTo>
                      <a:pt x="2342" y="3589"/>
                      <a:pt x="2307" y="3588"/>
                      <a:pt x="2263" y="3584"/>
                    </a:cubicBezTo>
                    <a:cubicBezTo>
                      <a:pt x="2144" y="3572"/>
                      <a:pt x="1977" y="3525"/>
                      <a:pt x="1799" y="3394"/>
                    </a:cubicBezTo>
                    <a:cubicBezTo>
                      <a:pt x="1620" y="3275"/>
                      <a:pt x="1453" y="3084"/>
                      <a:pt x="1310" y="2822"/>
                    </a:cubicBezTo>
                    <a:cubicBezTo>
                      <a:pt x="1156" y="2584"/>
                      <a:pt x="1025" y="2274"/>
                      <a:pt x="798" y="1989"/>
                    </a:cubicBezTo>
                    <a:cubicBezTo>
                      <a:pt x="703" y="1846"/>
                      <a:pt x="560" y="1715"/>
                      <a:pt x="417" y="1620"/>
                    </a:cubicBezTo>
                    <a:cubicBezTo>
                      <a:pt x="263" y="1536"/>
                      <a:pt x="191" y="1453"/>
                      <a:pt x="203" y="1358"/>
                    </a:cubicBezTo>
                    <a:cubicBezTo>
                      <a:pt x="227" y="1250"/>
                      <a:pt x="298" y="1119"/>
                      <a:pt x="358" y="1000"/>
                    </a:cubicBezTo>
                    <a:cubicBezTo>
                      <a:pt x="406" y="881"/>
                      <a:pt x="465" y="774"/>
                      <a:pt x="501" y="667"/>
                    </a:cubicBezTo>
                    <a:cubicBezTo>
                      <a:pt x="703" y="250"/>
                      <a:pt x="798" y="0"/>
                      <a:pt x="79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3" name="Google Shape;303;p28"/>
              <p:cNvSpPr/>
              <p:nvPr/>
            </p:nvSpPr>
            <p:spPr>
              <a:xfrm>
                <a:off x="3501325" y="2521275"/>
                <a:ext cx="39000" cy="64900"/>
              </a:xfrm>
              <a:custGeom>
                <a:avLst/>
                <a:gdLst/>
                <a:ahLst/>
                <a:cxnLst/>
                <a:rect l="l" t="t" r="r" b="b"/>
                <a:pathLst>
                  <a:path w="1560" h="2596" extrusionOk="0">
                    <a:moveTo>
                      <a:pt x="24" y="0"/>
                    </a:moveTo>
                    <a:cubicBezTo>
                      <a:pt x="24" y="1"/>
                      <a:pt x="0" y="179"/>
                      <a:pt x="36" y="465"/>
                    </a:cubicBezTo>
                    <a:cubicBezTo>
                      <a:pt x="72" y="751"/>
                      <a:pt x="203" y="1132"/>
                      <a:pt x="453" y="1489"/>
                    </a:cubicBezTo>
                    <a:cubicBezTo>
                      <a:pt x="715" y="1846"/>
                      <a:pt x="988" y="2132"/>
                      <a:pt x="1203" y="2310"/>
                    </a:cubicBezTo>
                    <a:cubicBezTo>
                      <a:pt x="1429" y="2489"/>
                      <a:pt x="1560" y="2596"/>
                      <a:pt x="1560" y="2596"/>
                    </a:cubicBezTo>
                    <a:cubicBezTo>
                      <a:pt x="1560" y="2596"/>
                      <a:pt x="1453" y="2465"/>
                      <a:pt x="1286" y="2227"/>
                    </a:cubicBezTo>
                    <a:cubicBezTo>
                      <a:pt x="1131" y="2001"/>
                      <a:pt x="905" y="1703"/>
                      <a:pt x="667" y="1358"/>
                    </a:cubicBezTo>
                    <a:cubicBezTo>
                      <a:pt x="429" y="1012"/>
                      <a:pt x="250" y="691"/>
                      <a:pt x="155" y="441"/>
                    </a:cubicBezTo>
                    <a:cubicBezTo>
                      <a:pt x="60" y="179"/>
                      <a:pt x="24" y="1"/>
                      <a:pt x="2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4" name="Google Shape;304;p28"/>
              <p:cNvSpPr/>
              <p:nvPr/>
            </p:nvSpPr>
            <p:spPr>
              <a:xfrm>
                <a:off x="2866425" y="2238200"/>
                <a:ext cx="101225" cy="116500"/>
              </a:xfrm>
              <a:custGeom>
                <a:avLst/>
                <a:gdLst/>
                <a:ahLst/>
                <a:cxnLst/>
                <a:rect l="l" t="t" r="r" b="b"/>
                <a:pathLst>
                  <a:path w="4049" h="4660" extrusionOk="0">
                    <a:moveTo>
                      <a:pt x="3977" y="1"/>
                    </a:moveTo>
                    <a:cubicBezTo>
                      <a:pt x="3977" y="1"/>
                      <a:pt x="3941" y="417"/>
                      <a:pt x="3882" y="1084"/>
                    </a:cubicBezTo>
                    <a:cubicBezTo>
                      <a:pt x="3858" y="1429"/>
                      <a:pt x="3858" y="1846"/>
                      <a:pt x="3810" y="2263"/>
                    </a:cubicBezTo>
                    <a:cubicBezTo>
                      <a:pt x="3798" y="2346"/>
                      <a:pt x="3751" y="2394"/>
                      <a:pt x="3655" y="2429"/>
                    </a:cubicBezTo>
                    <a:cubicBezTo>
                      <a:pt x="3560" y="2453"/>
                      <a:pt x="3441" y="2453"/>
                      <a:pt x="3286" y="2549"/>
                    </a:cubicBezTo>
                    <a:cubicBezTo>
                      <a:pt x="3143" y="2632"/>
                      <a:pt x="3084" y="2799"/>
                      <a:pt x="3060" y="2930"/>
                    </a:cubicBezTo>
                    <a:cubicBezTo>
                      <a:pt x="3036" y="3084"/>
                      <a:pt x="3036" y="3203"/>
                      <a:pt x="3024" y="3322"/>
                    </a:cubicBezTo>
                    <a:cubicBezTo>
                      <a:pt x="2965" y="3799"/>
                      <a:pt x="2572" y="4144"/>
                      <a:pt x="2203" y="4323"/>
                    </a:cubicBezTo>
                    <a:cubicBezTo>
                      <a:pt x="1810" y="4513"/>
                      <a:pt x="1417" y="4525"/>
                      <a:pt x="1084" y="4525"/>
                    </a:cubicBezTo>
                    <a:cubicBezTo>
                      <a:pt x="762" y="4513"/>
                      <a:pt x="488" y="4477"/>
                      <a:pt x="298" y="4454"/>
                    </a:cubicBezTo>
                    <a:cubicBezTo>
                      <a:pt x="107" y="4418"/>
                      <a:pt x="0" y="4406"/>
                      <a:pt x="0" y="4406"/>
                    </a:cubicBezTo>
                    <a:lnTo>
                      <a:pt x="0" y="4406"/>
                    </a:lnTo>
                    <a:cubicBezTo>
                      <a:pt x="0" y="4406"/>
                      <a:pt x="107" y="4430"/>
                      <a:pt x="286" y="4477"/>
                    </a:cubicBezTo>
                    <a:cubicBezTo>
                      <a:pt x="465" y="4525"/>
                      <a:pt x="726" y="4585"/>
                      <a:pt x="1072" y="4632"/>
                    </a:cubicBezTo>
                    <a:cubicBezTo>
                      <a:pt x="1189" y="4648"/>
                      <a:pt x="1315" y="4659"/>
                      <a:pt x="1447" y="4659"/>
                    </a:cubicBezTo>
                    <a:cubicBezTo>
                      <a:pt x="1704" y="4659"/>
                      <a:pt x="1984" y="4619"/>
                      <a:pt x="2274" y="4501"/>
                    </a:cubicBezTo>
                    <a:cubicBezTo>
                      <a:pt x="2703" y="4323"/>
                      <a:pt x="3167" y="3930"/>
                      <a:pt x="3263" y="3346"/>
                    </a:cubicBezTo>
                    <a:cubicBezTo>
                      <a:pt x="3310" y="3072"/>
                      <a:pt x="3274" y="2810"/>
                      <a:pt x="3429" y="2727"/>
                    </a:cubicBezTo>
                    <a:cubicBezTo>
                      <a:pt x="3489" y="2680"/>
                      <a:pt x="3608" y="2668"/>
                      <a:pt x="3739" y="2620"/>
                    </a:cubicBezTo>
                    <a:cubicBezTo>
                      <a:pt x="3810" y="2608"/>
                      <a:pt x="3882" y="2560"/>
                      <a:pt x="3929" y="2501"/>
                    </a:cubicBezTo>
                    <a:cubicBezTo>
                      <a:pt x="3989" y="2441"/>
                      <a:pt x="4001" y="2370"/>
                      <a:pt x="4025" y="2310"/>
                    </a:cubicBezTo>
                    <a:cubicBezTo>
                      <a:pt x="4048" y="1834"/>
                      <a:pt x="4025" y="1441"/>
                      <a:pt x="4025" y="1108"/>
                    </a:cubicBezTo>
                    <a:cubicBezTo>
                      <a:pt x="3989" y="417"/>
                      <a:pt x="3977" y="1"/>
                      <a:pt x="397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5" name="Google Shape;305;p28"/>
              <p:cNvSpPr/>
              <p:nvPr/>
            </p:nvSpPr>
            <p:spPr>
              <a:xfrm>
                <a:off x="2961975" y="2262900"/>
                <a:ext cx="25325" cy="52850"/>
              </a:xfrm>
              <a:custGeom>
                <a:avLst/>
                <a:gdLst/>
                <a:ahLst/>
                <a:cxnLst/>
                <a:rect l="l" t="t" r="r" b="b"/>
                <a:pathLst>
                  <a:path w="1013" h="2114" extrusionOk="0">
                    <a:moveTo>
                      <a:pt x="1012" y="1"/>
                    </a:moveTo>
                    <a:cubicBezTo>
                      <a:pt x="1012" y="1"/>
                      <a:pt x="976" y="13"/>
                      <a:pt x="917" y="37"/>
                    </a:cubicBezTo>
                    <a:cubicBezTo>
                      <a:pt x="857" y="84"/>
                      <a:pt x="762" y="144"/>
                      <a:pt x="691" y="251"/>
                    </a:cubicBezTo>
                    <a:cubicBezTo>
                      <a:pt x="619" y="358"/>
                      <a:pt x="536" y="501"/>
                      <a:pt x="524" y="679"/>
                    </a:cubicBezTo>
                    <a:cubicBezTo>
                      <a:pt x="500" y="870"/>
                      <a:pt x="572" y="1060"/>
                      <a:pt x="619" y="1227"/>
                    </a:cubicBezTo>
                    <a:cubicBezTo>
                      <a:pt x="714" y="1537"/>
                      <a:pt x="536" y="1822"/>
                      <a:pt x="357" y="1953"/>
                    </a:cubicBezTo>
                    <a:cubicBezTo>
                      <a:pt x="262" y="2037"/>
                      <a:pt x="167" y="2061"/>
                      <a:pt x="107" y="2084"/>
                    </a:cubicBezTo>
                    <a:cubicBezTo>
                      <a:pt x="63" y="2093"/>
                      <a:pt x="26" y="2096"/>
                      <a:pt x="9" y="2096"/>
                    </a:cubicBezTo>
                    <a:lnTo>
                      <a:pt x="9" y="2096"/>
                    </a:lnTo>
                    <a:cubicBezTo>
                      <a:pt x="6" y="2095"/>
                      <a:pt x="4" y="2095"/>
                      <a:pt x="2" y="2095"/>
                    </a:cubicBezTo>
                    <a:cubicBezTo>
                      <a:pt x="1" y="2095"/>
                      <a:pt x="0" y="2095"/>
                      <a:pt x="0" y="2096"/>
                    </a:cubicBezTo>
                    <a:cubicBezTo>
                      <a:pt x="0" y="2096"/>
                      <a:pt x="3" y="2096"/>
                      <a:pt x="9" y="2096"/>
                    </a:cubicBezTo>
                    <a:lnTo>
                      <a:pt x="9" y="2096"/>
                    </a:lnTo>
                    <a:cubicBezTo>
                      <a:pt x="27" y="2100"/>
                      <a:pt x="73" y="2114"/>
                      <a:pt x="142" y="2114"/>
                    </a:cubicBezTo>
                    <a:cubicBezTo>
                      <a:pt x="211" y="2114"/>
                      <a:pt x="304" y="2100"/>
                      <a:pt x="417" y="2049"/>
                    </a:cubicBezTo>
                    <a:cubicBezTo>
                      <a:pt x="536" y="1989"/>
                      <a:pt x="691" y="1906"/>
                      <a:pt x="774" y="1739"/>
                    </a:cubicBezTo>
                    <a:cubicBezTo>
                      <a:pt x="881" y="1584"/>
                      <a:pt x="893" y="1346"/>
                      <a:pt x="834" y="1156"/>
                    </a:cubicBezTo>
                    <a:cubicBezTo>
                      <a:pt x="774" y="965"/>
                      <a:pt x="714" y="810"/>
                      <a:pt x="714" y="679"/>
                    </a:cubicBezTo>
                    <a:cubicBezTo>
                      <a:pt x="714" y="549"/>
                      <a:pt x="750" y="418"/>
                      <a:pt x="798" y="310"/>
                    </a:cubicBezTo>
                    <a:cubicBezTo>
                      <a:pt x="834" y="203"/>
                      <a:pt x="893" y="120"/>
                      <a:pt x="941" y="72"/>
                    </a:cubicBezTo>
                    <a:lnTo>
                      <a:pt x="1012"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6" name="Google Shape;306;p28"/>
              <p:cNvSpPr/>
              <p:nvPr/>
            </p:nvSpPr>
            <p:spPr>
              <a:xfrm>
                <a:off x="3109000" y="1947700"/>
                <a:ext cx="270900" cy="134400"/>
              </a:xfrm>
              <a:custGeom>
                <a:avLst/>
                <a:gdLst/>
                <a:ahLst/>
                <a:cxnLst/>
                <a:rect l="l" t="t" r="r" b="b"/>
                <a:pathLst>
                  <a:path w="10836" h="5376" extrusionOk="0">
                    <a:moveTo>
                      <a:pt x="10835" y="0"/>
                    </a:moveTo>
                    <a:lnTo>
                      <a:pt x="9407" y="1310"/>
                    </a:lnTo>
                    <a:cubicBezTo>
                      <a:pt x="9181" y="1512"/>
                      <a:pt x="8942" y="1727"/>
                      <a:pt x="8692" y="1965"/>
                    </a:cubicBezTo>
                    <a:cubicBezTo>
                      <a:pt x="8573" y="2060"/>
                      <a:pt x="8442" y="2203"/>
                      <a:pt x="8311" y="2322"/>
                    </a:cubicBezTo>
                    <a:cubicBezTo>
                      <a:pt x="8168" y="2441"/>
                      <a:pt x="8026" y="2560"/>
                      <a:pt x="7859" y="2584"/>
                    </a:cubicBezTo>
                    <a:cubicBezTo>
                      <a:pt x="7829" y="2590"/>
                      <a:pt x="7798" y="2592"/>
                      <a:pt x="7767" y="2592"/>
                    </a:cubicBezTo>
                    <a:cubicBezTo>
                      <a:pt x="7526" y="2592"/>
                      <a:pt x="7232" y="2447"/>
                      <a:pt x="6902" y="2447"/>
                    </a:cubicBezTo>
                    <a:cubicBezTo>
                      <a:pt x="6822" y="2447"/>
                      <a:pt x="6740" y="2456"/>
                      <a:pt x="6656" y="2477"/>
                    </a:cubicBezTo>
                    <a:cubicBezTo>
                      <a:pt x="6192" y="2572"/>
                      <a:pt x="5811" y="2881"/>
                      <a:pt x="5513" y="3227"/>
                    </a:cubicBezTo>
                    <a:cubicBezTo>
                      <a:pt x="5216" y="3584"/>
                      <a:pt x="4990" y="3965"/>
                      <a:pt x="4716" y="4286"/>
                    </a:cubicBezTo>
                    <a:cubicBezTo>
                      <a:pt x="4454" y="4608"/>
                      <a:pt x="4144" y="4846"/>
                      <a:pt x="3799" y="5001"/>
                    </a:cubicBezTo>
                    <a:cubicBezTo>
                      <a:pt x="3404" y="5168"/>
                      <a:pt x="3003" y="5226"/>
                      <a:pt x="2625" y="5226"/>
                    </a:cubicBezTo>
                    <a:cubicBezTo>
                      <a:pt x="2330" y="5226"/>
                      <a:pt x="2049" y="5191"/>
                      <a:pt x="1799" y="5144"/>
                    </a:cubicBezTo>
                    <a:cubicBezTo>
                      <a:pt x="1239" y="5025"/>
                      <a:pt x="787" y="4846"/>
                      <a:pt x="477" y="4751"/>
                    </a:cubicBezTo>
                    <a:cubicBezTo>
                      <a:pt x="168" y="4632"/>
                      <a:pt x="1" y="4572"/>
                      <a:pt x="1" y="4572"/>
                    </a:cubicBezTo>
                    <a:lnTo>
                      <a:pt x="1" y="4572"/>
                    </a:lnTo>
                    <a:cubicBezTo>
                      <a:pt x="1" y="4572"/>
                      <a:pt x="168" y="4644"/>
                      <a:pt x="465" y="4775"/>
                    </a:cubicBezTo>
                    <a:cubicBezTo>
                      <a:pt x="775" y="4905"/>
                      <a:pt x="1203" y="5108"/>
                      <a:pt x="1787" y="5251"/>
                    </a:cubicBezTo>
                    <a:cubicBezTo>
                      <a:pt x="2080" y="5318"/>
                      <a:pt x="2421" y="5376"/>
                      <a:pt x="2786" y="5376"/>
                    </a:cubicBezTo>
                    <a:cubicBezTo>
                      <a:pt x="3132" y="5376"/>
                      <a:pt x="3500" y="5324"/>
                      <a:pt x="3870" y="5179"/>
                    </a:cubicBezTo>
                    <a:cubicBezTo>
                      <a:pt x="4239" y="5048"/>
                      <a:pt x="4597" y="4775"/>
                      <a:pt x="4882" y="4429"/>
                    </a:cubicBezTo>
                    <a:cubicBezTo>
                      <a:pt x="5168" y="4108"/>
                      <a:pt x="5406" y="3715"/>
                      <a:pt x="5692" y="3393"/>
                    </a:cubicBezTo>
                    <a:cubicBezTo>
                      <a:pt x="5966" y="3060"/>
                      <a:pt x="6311" y="2798"/>
                      <a:pt x="6704" y="2703"/>
                    </a:cubicBezTo>
                    <a:cubicBezTo>
                      <a:pt x="6774" y="2689"/>
                      <a:pt x="6847" y="2682"/>
                      <a:pt x="6920" y="2682"/>
                    </a:cubicBezTo>
                    <a:cubicBezTo>
                      <a:pt x="7033" y="2682"/>
                      <a:pt x="7148" y="2698"/>
                      <a:pt x="7264" y="2727"/>
                    </a:cubicBezTo>
                    <a:cubicBezTo>
                      <a:pt x="7397" y="2752"/>
                      <a:pt x="7547" y="2782"/>
                      <a:pt x="7703" y="2782"/>
                    </a:cubicBezTo>
                    <a:cubicBezTo>
                      <a:pt x="7770" y="2782"/>
                      <a:pt x="7838" y="2777"/>
                      <a:pt x="7907" y="2762"/>
                    </a:cubicBezTo>
                    <a:cubicBezTo>
                      <a:pt x="8133" y="2703"/>
                      <a:pt x="8288" y="2572"/>
                      <a:pt x="8430" y="2441"/>
                    </a:cubicBezTo>
                    <a:lnTo>
                      <a:pt x="8811" y="2048"/>
                    </a:lnTo>
                    <a:lnTo>
                      <a:pt x="9502" y="1369"/>
                    </a:lnTo>
                    <a:cubicBezTo>
                      <a:pt x="10335" y="512"/>
                      <a:pt x="10835" y="0"/>
                      <a:pt x="1083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7" name="Google Shape;307;p28"/>
              <p:cNvSpPr/>
              <p:nvPr/>
            </p:nvSpPr>
            <p:spPr>
              <a:xfrm>
                <a:off x="3293850" y="1989950"/>
                <a:ext cx="95875" cy="39625"/>
              </a:xfrm>
              <a:custGeom>
                <a:avLst/>
                <a:gdLst/>
                <a:ahLst/>
                <a:cxnLst/>
                <a:rect l="l" t="t" r="r" b="b"/>
                <a:pathLst>
                  <a:path w="3835" h="1585" extrusionOk="0">
                    <a:moveTo>
                      <a:pt x="3834" y="1"/>
                    </a:moveTo>
                    <a:cubicBezTo>
                      <a:pt x="3834" y="1"/>
                      <a:pt x="3775" y="1"/>
                      <a:pt x="3656" y="25"/>
                    </a:cubicBezTo>
                    <a:cubicBezTo>
                      <a:pt x="3549" y="25"/>
                      <a:pt x="3382" y="48"/>
                      <a:pt x="3191" y="108"/>
                    </a:cubicBezTo>
                    <a:cubicBezTo>
                      <a:pt x="3013" y="179"/>
                      <a:pt x="2787" y="287"/>
                      <a:pt x="2584" y="465"/>
                    </a:cubicBezTo>
                    <a:cubicBezTo>
                      <a:pt x="2477" y="560"/>
                      <a:pt x="2382" y="656"/>
                      <a:pt x="2298" y="775"/>
                    </a:cubicBezTo>
                    <a:cubicBezTo>
                      <a:pt x="2227" y="882"/>
                      <a:pt x="2144" y="989"/>
                      <a:pt x="2048" y="1037"/>
                    </a:cubicBezTo>
                    <a:cubicBezTo>
                      <a:pt x="1941" y="1072"/>
                      <a:pt x="1787" y="1108"/>
                      <a:pt x="1656" y="1132"/>
                    </a:cubicBezTo>
                    <a:cubicBezTo>
                      <a:pt x="1525" y="1168"/>
                      <a:pt x="1382" y="1191"/>
                      <a:pt x="1275" y="1227"/>
                    </a:cubicBezTo>
                    <a:cubicBezTo>
                      <a:pt x="1036" y="1287"/>
                      <a:pt x="810" y="1346"/>
                      <a:pt x="620" y="1406"/>
                    </a:cubicBezTo>
                    <a:cubicBezTo>
                      <a:pt x="227" y="1513"/>
                      <a:pt x="1" y="1584"/>
                      <a:pt x="1" y="1584"/>
                    </a:cubicBezTo>
                    <a:cubicBezTo>
                      <a:pt x="1" y="1584"/>
                      <a:pt x="239" y="1549"/>
                      <a:pt x="632" y="1513"/>
                    </a:cubicBezTo>
                    <a:cubicBezTo>
                      <a:pt x="810" y="1477"/>
                      <a:pt x="1048" y="1453"/>
                      <a:pt x="1298" y="1406"/>
                    </a:cubicBezTo>
                    <a:cubicBezTo>
                      <a:pt x="1429" y="1370"/>
                      <a:pt x="1572" y="1358"/>
                      <a:pt x="1703" y="1334"/>
                    </a:cubicBezTo>
                    <a:cubicBezTo>
                      <a:pt x="1834" y="1299"/>
                      <a:pt x="1989" y="1299"/>
                      <a:pt x="2144" y="1227"/>
                    </a:cubicBezTo>
                    <a:cubicBezTo>
                      <a:pt x="2322" y="1156"/>
                      <a:pt x="2418" y="989"/>
                      <a:pt x="2489" y="882"/>
                    </a:cubicBezTo>
                    <a:cubicBezTo>
                      <a:pt x="2560" y="763"/>
                      <a:pt x="2644" y="679"/>
                      <a:pt x="2727" y="584"/>
                    </a:cubicBezTo>
                    <a:cubicBezTo>
                      <a:pt x="2894" y="406"/>
                      <a:pt x="3084" y="287"/>
                      <a:pt x="3251" y="203"/>
                    </a:cubicBezTo>
                    <a:cubicBezTo>
                      <a:pt x="3418" y="108"/>
                      <a:pt x="3561" y="60"/>
                      <a:pt x="3668" y="37"/>
                    </a:cubicBezTo>
                    <a:cubicBezTo>
                      <a:pt x="3775" y="25"/>
                      <a:pt x="3834" y="1"/>
                      <a:pt x="383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8" name="Google Shape;308;p28"/>
              <p:cNvSpPr/>
              <p:nvPr/>
            </p:nvSpPr>
            <p:spPr>
              <a:xfrm>
                <a:off x="3836475" y="1876850"/>
                <a:ext cx="347400" cy="375075"/>
              </a:xfrm>
              <a:custGeom>
                <a:avLst/>
                <a:gdLst/>
                <a:ahLst/>
                <a:cxnLst/>
                <a:rect l="l" t="t" r="r" b="b"/>
                <a:pathLst>
                  <a:path w="13896" h="15003" extrusionOk="0">
                    <a:moveTo>
                      <a:pt x="1" y="0"/>
                    </a:moveTo>
                    <a:cubicBezTo>
                      <a:pt x="1" y="1"/>
                      <a:pt x="239" y="167"/>
                      <a:pt x="679" y="453"/>
                    </a:cubicBezTo>
                    <a:cubicBezTo>
                      <a:pt x="906" y="596"/>
                      <a:pt x="1191" y="762"/>
                      <a:pt x="1489" y="989"/>
                    </a:cubicBezTo>
                    <a:cubicBezTo>
                      <a:pt x="1787" y="1191"/>
                      <a:pt x="2144" y="1429"/>
                      <a:pt x="2513" y="1715"/>
                    </a:cubicBezTo>
                    <a:cubicBezTo>
                      <a:pt x="2906" y="2001"/>
                      <a:pt x="3299" y="2298"/>
                      <a:pt x="3739" y="2656"/>
                    </a:cubicBezTo>
                    <a:cubicBezTo>
                      <a:pt x="4168" y="2989"/>
                      <a:pt x="4596" y="3382"/>
                      <a:pt x="5073" y="3787"/>
                    </a:cubicBezTo>
                    <a:cubicBezTo>
                      <a:pt x="6001" y="4596"/>
                      <a:pt x="6978" y="5537"/>
                      <a:pt x="7942" y="6585"/>
                    </a:cubicBezTo>
                    <a:cubicBezTo>
                      <a:pt x="8918" y="7620"/>
                      <a:pt x="9776" y="8680"/>
                      <a:pt x="10526" y="9656"/>
                    </a:cubicBezTo>
                    <a:cubicBezTo>
                      <a:pt x="10895" y="10168"/>
                      <a:pt x="11252" y="10633"/>
                      <a:pt x="11550" y="11085"/>
                    </a:cubicBezTo>
                    <a:cubicBezTo>
                      <a:pt x="11859" y="11538"/>
                      <a:pt x="12121" y="11966"/>
                      <a:pt x="12383" y="12371"/>
                    </a:cubicBezTo>
                    <a:cubicBezTo>
                      <a:pt x="12633" y="12764"/>
                      <a:pt x="12848" y="13133"/>
                      <a:pt x="13038" y="13454"/>
                    </a:cubicBezTo>
                    <a:cubicBezTo>
                      <a:pt x="13229" y="13776"/>
                      <a:pt x="13395" y="14050"/>
                      <a:pt x="13514" y="14288"/>
                    </a:cubicBezTo>
                    <a:cubicBezTo>
                      <a:pt x="13764" y="14752"/>
                      <a:pt x="13895" y="15002"/>
                      <a:pt x="13895" y="15002"/>
                    </a:cubicBezTo>
                    <a:cubicBezTo>
                      <a:pt x="13895" y="15002"/>
                      <a:pt x="13800" y="14740"/>
                      <a:pt x="13633" y="14288"/>
                    </a:cubicBezTo>
                    <a:cubicBezTo>
                      <a:pt x="13538" y="14038"/>
                      <a:pt x="13419" y="13740"/>
                      <a:pt x="13252" y="13395"/>
                    </a:cubicBezTo>
                    <a:cubicBezTo>
                      <a:pt x="13098" y="13050"/>
                      <a:pt x="12931" y="12657"/>
                      <a:pt x="12705" y="12240"/>
                    </a:cubicBezTo>
                    <a:cubicBezTo>
                      <a:pt x="12478" y="11800"/>
                      <a:pt x="12240" y="11347"/>
                      <a:pt x="11966" y="10871"/>
                    </a:cubicBezTo>
                    <a:cubicBezTo>
                      <a:pt x="11693" y="10371"/>
                      <a:pt x="11371" y="9883"/>
                      <a:pt x="11026" y="9347"/>
                    </a:cubicBezTo>
                    <a:cubicBezTo>
                      <a:pt x="10311" y="8311"/>
                      <a:pt x="9466" y="7204"/>
                      <a:pt x="8478" y="6132"/>
                    </a:cubicBezTo>
                    <a:cubicBezTo>
                      <a:pt x="7490" y="5061"/>
                      <a:pt x="6454" y="4144"/>
                      <a:pt x="5478" y="3346"/>
                    </a:cubicBezTo>
                    <a:cubicBezTo>
                      <a:pt x="4966" y="2965"/>
                      <a:pt x="4489" y="2608"/>
                      <a:pt x="4037" y="2298"/>
                    </a:cubicBezTo>
                    <a:cubicBezTo>
                      <a:pt x="3573" y="1965"/>
                      <a:pt x="3120" y="1703"/>
                      <a:pt x="2727" y="1441"/>
                    </a:cubicBezTo>
                    <a:cubicBezTo>
                      <a:pt x="2322" y="1179"/>
                      <a:pt x="1929" y="989"/>
                      <a:pt x="1608" y="810"/>
                    </a:cubicBezTo>
                    <a:cubicBezTo>
                      <a:pt x="1275" y="608"/>
                      <a:pt x="977" y="477"/>
                      <a:pt x="739" y="358"/>
                    </a:cubicBezTo>
                    <a:cubicBezTo>
                      <a:pt x="263" y="120"/>
                      <a:pt x="1" y="1"/>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9" name="Google Shape;309;p28"/>
              <p:cNvSpPr/>
              <p:nvPr/>
            </p:nvSpPr>
            <p:spPr>
              <a:xfrm>
                <a:off x="4055550" y="1968825"/>
                <a:ext cx="92000" cy="101525"/>
              </a:xfrm>
              <a:custGeom>
                <a:avLst/>
                <a:gdLst/>
                <a:ahLst/>
                <a:cxnLst/>
                <a:rect l="l" t="t" r="r" b="b"/>
                <a:pathLst>
                  <a:path w="3680" h="4061" extrusionOk="0">
                    <a:moveTo>
                      <a:pt x="1" y="0"/>
                    </a:moveTo>
                    <a:cubicBezTo>
                      <a:pt x="1" y="1"/>
                      <a:pt x="167" y="286"/>
                      <a:pt x="465" y="679"/>
                    </a:cubicBezTo>
                    <a:cubicBezTo>
                      <a:pt x="751" y="1084"/>
                      <a:pt x="1167" y="1632"/>
                      <a:pt x="1668" y="2191"/>
                    </a:cubicBezTo>
                    <a:cubicBezTo>
                      <a:pt x="2168" y="2739"/>
                      <a:pt x="2680" y="3215"/>
                      <a:pt x="3049" y="3537"/>
                    </a:cubicBezTo>
                    <a:cubicBezTo>
                      <a:pt x="3430" y="3870"/>
                      <a:pt x="3680" y="4060"/>
                      <a:pt x="3680" y="4060"/>
                    </a:cubicBezTo>
                    <a:cubicBezTo>
                      <a:pt x="3680" y="4060"/>
                      <a:pt x="3573" y="3763"/>
                      <a:pt x="3323" y="3322"/>
                    </a:cubicBezTo>
                    <a:cubicBezTo>
                      <a:pt x="3084" y="2870"/>
                      <a:pt x="2715" y="2275"/>
                      <a:pt x="2191" y="1715"/>
                    </a:cubicBezTo>
                    <a:cubicBezTo>
                      <a:pt x="1668" y="1143"/>
                      <a:pt x="1120" y="715"/>
                      <a:pt x="703" y="429"/>
                    </a:cubicBezTo>
                    <a:cubicBezTo>
                      <a:pt x="286" y="143"/>
                      <a:pt x="1" y="1"/>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0" name="Google Shape;310;p28"/>
              <p:cNvSpPr/>
              <p:nvPr/>
            </p:nvSpPr>
            <p:spPr>
              <a:xfrm>
                <a:off x="4118050" y="1960500"/>
                <a:ext cx="47075" cy="58950"/>
              </a:xfrm>
              <a:custGeom>
                <a:avLst/>
                <a:gdLst/>
                <a:ahLst/>
                <a:cxnLst/>
                <a:rect l="l" t="t" r="r" b="b"/>
                <a:pathLst>
                  <a:path w="1883" h="2358" extrusionOk="0">
                    <a:moveTo>
                      <a:pt x="1" y="0"/>
                    </a:moveTo>
                    <a:cubicBezTo>
                      <a:pt x="1" y="0"/>
                      <a:pt x="49" y="203"/>
                      <a:pt x="168" y="453"/>
                    </a:cubicBezTo>
                    <a:cubicBezTo>
                      <a:pt x="287" y="703"/>
                      <a:pt x="465" y="1048"/>
                      <a:pt x="715" y="1357"/>
                    </a:cubicBezTo>
                    <a:cubicBezTo>
                      <a:pt x="965" y="1667"/>
                      <a:pt x="1263" y="1929"/>
                      <a:pt x="1489" y="2084"/>
                    </a:cubicBezTo>
                    <a:cubicBezTo>
                      <a:pt x="1715" y="2262"/>
                      <a:pt x="1882" y="2358"/>
                      <a:pt x="1882" y="2358"/>
                    </a:cubicBezTo>
                    <a:cubicBezTo>
                      <a:pt x="1882" y="2358"/>
                      <a:pt x="1858" y="2167"/>
                      <a:pt x="1775" y="1881"/>
                    </a:cubicBezTo>
                    <a:cubicBezTo>
                      <a:pt x="1680" y="1607"/>
                      <a:pt x="1537" y="1238"/>
                      <a:pt x="1263" y="917"/>
                    </a:cubicBezTo>
                    <a:cubicBezTo>
                      <a:pt x="1001" y="584"/>
                      <a:pt x="692" y="357"/>
                      <a:pt x="430" y="214"/>
                    </a:cubicBezTo>
                    <a:cubicBezTo>
                      <a:pt x="180" y="60"/>
                      <a:pt x="1" y="0"/>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1" name="Google Shape;311;p28"/>
              <p:cNvSpPr/>
              <p:nvPr/>
            </p:nvSpPr>
            <p:spPr>
              <a:xfrm>
                <a:off x="2483025" y="1774950"/>
                <a:ext cx="1815750" cy="1529175"/>
              </a:xfrm>
              <a:custGeom>
                <a:avLst/>
                <a:gdLst/>
                <a:ahLst/>
                <a:cxnLst/>
                <a:rect l="l" t="t" r="r" b="b"/>
                <a:pathLst>
                  <a:path w="72630" h="61167" extrusionOk="0">
                    <a:moveTo>
                      <a:pt x="62423" y="3596"/>
                    </a:moveTo>
                    <a:cubicBezTo>
                      <a:pt x="62491" y="3596"/>
                      <a:pt x="62561" y="3614"/>
                      <a:pt x="62616" y="3660"/>
                    </a:cubicBezTo>
                    <a:cubicBezTo>
                      <a:pt x="62687" y="3707"/>
                      <a:pt x="62735" y="3803"/>
                      <a:pt x="62759" y="3886"/>
                    </a:cubicBezTo>
                    <a:lnTo>
                      <a:pt x="64199" y="18090"/>
                    </a:lnTo>
                    <a:cubicBezTo>
                      <a:pt x="64199" y="18209"/>
                      <a:pt x="64247" y="18304"/>
                      <a:pt x="64283" y="18412"/>
                    </a:cubicBezTo>
                    <a:lnTo>
                      <a:pt x="71879" y="33652"/>
                    </a:lnTo>
                    <a:cubicBezTo>
                      <a:pt x="71939" y="33771"/>
                      <a:pt x="71915" y="33902"/>
                      <a:pt x="71831" y="34009"/>
                    </a:cubicBezTo>
                    <a:lnTo>
                      <a:pt x="68593" y="37819"/>
                    </a:lnTo>
                    <a:cubicBezTo>
                      <a:pt x="68545" y="37866"/>
                      <a:pt x="68498" y="37926"/>
                      <a:pt x="68474" y="37985"/>
                    </a:cubicBezTo>
                    <a:lnTo>
                      <a:pt x="63735" y="46820"/>
                    </a:lnTo>
                    <a:cubicBezTo>
                      <a:pt x="63723" y="46832"/>
                      <a:pt x="63723" y="46856"/>
                      <a:pt x="63711" y="46867"/>
                    </a:cubicBezTo>
                    <a:lnTo>
                      <a:pt x="59877" y="51999"/>
                    </a:lnTo>
                    <a:cubicBezTo>
                      <a:pt x="59818" y="52094"/>
                      <a:pt x="59735" y="52130"/>
                      <a:pt x="59627" y="52130"/>
                    </a:cubicBezTo>
                    <a:cubicBezTo>
                      <a:pt x="59508" y="52130"/>
                      <a:pt x="59425" y="52094"/>
                      <a:pt x="59366" y="52011"/>
                    </a:cubicBezTo>
                    <a:lnTo>
                      <a:pt x="58389" y="50856"/>
                    </a:lnTo>
                    <a:cubicBezTo>
                      <a:pt x="58318" y="50761"/>
                      <a:pt x="58294" y="50630"/>
                      <a:pt x="58330" y="50523"/>
                    </a:cubicBezTo>
                    <a:lnTo>
                      <a:pt x="59306" y="47879"/>
                    </a:lnTo>
                    <a:cubicBezTo>
                      <a:pt x="59377" y="47653"/>
                      <a:pt x="59377" y="47415"/>
                      <a:pt x="59282" y="47213"/>
                    </a:cubicBezTo>
                    <a:lnTo>
                      <a:pt x="57722" y="43188"/>
                    </a:lnTo>
                    <a:cubicBezTo>
                      <a:pt x="57699" y="43117"/>
                      <a:pt x="57699" y="43022"/>
                      <a:pt x="57722" y="42950"/>
                    </a:cubicBezTo>
                    <a:lnTo>
                      <a:pt x="58473" y="40902"/>
                    </a:lnTo>
                    <a:cubicBezTo>
                      <a:pt x="58544" y="40664"/>
                      <a:pt x="58532" y="40390"/>
                      <a:pt x="58425" y="40176"/>
                    </a:cubicBezTo>
                    <a:lnTo>
                      <a:pt x="57318" y="37902"/>
                    </a:lnTo>
                    <a:cubicBezTo>
                      <a:pt x="57306" y="37878"/>
                      <a:pt x="57294" y="37819"/>
                      <a:pt x="57294" y="37771"/>
                    </a:cubicBezTo>
                    <a:lnTo>
                      <a:pt x="57258" y="34366"/>
                    </a:lnTo>
                    <a:cubicBezTo>
                      <a:pt x="57258" y="34306"/>
                      <a:pt x="57258" y="34247"/>
                      <a:pt x="57246" y="34187"/>
                    </a:cubicBezTo>
                    <a:lnTo>
                      <a:pt x="57139" y="33699"/>
                    </a:lnTo>
                    <a:cubicBezTo>
                      <a:pt x="57080" y="33413"/>
                      <a:pt x="56889" y="33175"/>
                      <a:pt x="56627" y="33044"/>
                    </a:cubicBezTo>
                    <a:cubicBezTo>
                      <a:pt x="56484" y="32985"/>
                      <a:pt x="56353" y="32949"/>
                      <a:pt x="56222" y="32949"/>
                    </a:cubicBezTo>
                    <a:cubicBezTo>
                      <a:pt x="56067" y="32949"/>
                      <a:pt x="55925" y="32997"/>
                      <a:pt x="55817" y="33092"/>
                    </a:cubicBezTo>
                    <a:lnTo>
                      <a:pt x="55627" y="33187"/>
                    </a:lnTo>
                    <a:cubicBezTo>
                      <a:pt x="55579" y="33219"/>
                      <a:pt x="55521" y="33235"/>
                      <a:pt x="55466" y="33235"/>
                    </a:cubicBezTo>
                    <a:cubicBezTo>
                      <a:pt x="55439" y="33235"/>
                      <a:pt x="55413" y="33231"/>
                      <a:pt x="55389" y="33223"/>
                    </a:cubicBezTo>
                    <a:cubicBezTo>
                      <a:pt x="55195" y="33159"/>
                      <a:pt x="54932" y="33128"/>
                      <a:pt x="54605" y="33128"/>
                    </a:cubicBezTo>
                    <a:cubicBezTo>
                      <a:pt x="53825" y="33128"/>
                      <a:pt x="52677" y="33304"/>
                      <a:pt x="51210" y="33640"/>
                    </a:cubicBezTo>
                    <a:cubicBezTo>
                      <a:pt x="50840" y="33724"/>
                      <a:pt x="50469" y="33762"/>
                      <a:pt x="50101" y="33762"/>
                    </a:cubicBezTo>
                    <a:cubicBezTo>
                      <a:pt x="47301" y="33762"/>
                      <a:pt x="44650" y="31563"/>
                      <a:pt x="43840" y="30806"/>
                    </a:cubicBezTo>
                    <a:cubicBezTo>
                      <a:pt x="43745" y="30723"/>
                      <a:pt x="43721" y="30604"/>
                      <a:pt x="43745" y="30484"/>
                    </a:cubicBezTo>
                    <a:lnTo>
                      <a:pt x="44566" y="27258"/>
                    </a:lnTo>
                    <a:cubicBezTo>
                      <a:pt x="44626" y="27032"/>
                      <a:pt x="44602" y="26782"/>
                      <a:pt x="44483" y="26567"/>
                    </a:cubicBezTo>
                    <a:lnTo>
                      <a:pt x="42887" y="23698"/>
                    </a:lnTo>
                    <a:cubicBezTo>
                      <a:pt x="42816" y="23567"/>
                      <a:pt x="42828" y="23400"/>
                      <a:pt x="42947" y="23293"/>
                    </a:cubicBezTo>
                    <a:lnTo>
                      <a:pt x="46352" y="20186"/>
                    </a:lnTo>
                    <a:lnTo>
                      <a:pt x="49186" y="18066"/>
                    </a:lnTo>
                    <a:cubicBezTo>
                      <a:pt x="49221" y="18042"/>
                      <a:pt x="49281" y="18007"/>
                      <a:pt x="49340" y="18007"/>
                    </a:cubicBezTo>
                    <a:lnTo>
                      <a:pt x="55055" y="17495"/>
                    </a:lnTo>
                    <a:cubicBezTo>
                      <a:pt x="55073" y="17488"/>
                      <a:pt x="55090" y="17485"/>
                      <a:pt x="55108" y="17485"/>
                    </a:cubicBezTo>
                    <a:cubicBezTo>
                      <a:pt x="55150" y="17485"/>
                      <a:pt x="55192" y="17502"/>
                      <a:pt x="55234" y="17519"/>
                    </a:cubicBezTo>
                    <a:lnTo>
                      <a:pt x="57794" y="18828"/>
                    </a:lnTo>
                    <a:cubicBezTo>
                      <a:pt x="57935" y="18909"/>
                      <a:pt x="58093" y="18938"/>
                      <a:pt x="58246" y="18938"/>
                    </a:cubicBezTo>
                    <a:cubicBezTo>
                      <a:pt x="58274" y="18938"/>
                      <a:pt x="58302" y="18937"/>
                      <a:pt x="58330" y="18935"/>
                    </a:cubicBezTo>
                    <a:lnTo>
                      <a:pt x="59580" y="18804"/>
                    </a:lnTo>
                    <a:cubicBezTo>
                      <a:pt x="59901" y="18769"/>
                      <a:pt x="60163" y="18578"/>
                      <a:pt x="60318" y="18304"/>
                    </a:cubicBezTo>
                    <a:cubicBezTo>
                      <a:pt x="60449" y="18042"/>
                      <a:pt x="60461" y="17709"/>
                      <a:pt x="60318" y="17435"/>
                    </a:cubicBezTo>
                    <a:lnTo>
                      <a:pt x="60151" y="17114"/>
                    </a:lnTo>
                    <a:cubicBezTo>
                      <a:pt x="60056" y="16959"/>
                      <a:pt x="59937" y="16816"/>
                      <a:pt x="59782" y="16733"/>
                    </a:cubicBezTo>
                    <a:lnTo>
                      <a:pt x="58270" y="15864"/>
                    </a:lnTo>
                    <a:cubicBezTo>
                      <a:pt x="58246" y="15852"/>
                      <a:pt x="58211" y="15828"/>
                      <a:pt x="58199" y="15804"/>
                    </a:cubicBezTo>
                    <a:lnTo>
                      <a:pt x="57770" y="15375"/>
                    </a:lnTo>
                    <a:cubicBezTo>
                      <a:pt x="57585" y="15190"/>
                      <a:pt x="57343" y="15101"/>
                      <a:pt x="57098" y="15101"/>
                    </a:cubicBezTo>
                    <a:cubicBezTo>
                      <a:pt x="57044" y="15101"/>
                      <a:pt x="56990" y="15105"/>
                      <a:pt x="56937" y="15114"/>
                    </a:cubicBezTo>
                    <a:lnTo>
                      <a:pt x="55639" y="15316"/>
                    </a:lnTo>
                    <a:cubicBezTo>
                      <a:pt x="55621" y="15319"/>
                      <a:pt x="55605" y="15321"/>
                      <a:pt x="55589" y="15321"/>
                    </a:cubicBezTo>
                    <a:cubicBezTo>
                      <a:pt x="55550" y="15321"/>
                      <a:pt x="55514" y="15312"/>
                      <a:pt x="55472" y="15304"/>
                    </a:cubicBezTo>
                    <a:lnTo>
                      <a:pt x="54734" y="15030"/>
                    </a:lnTo>
                    <a:cubicBezTo>
                      <a:pt x="54651" y="15006"/>
                      <a:pt x="54591" y="14947"/>
                      <a:pt x="54555" y="14875"/>
                    </a:cubicBezTo>
                    <a:lnTo>
                      <a:pt x="54282" y="14352"/>
                    </a:lnTo>
                    <a:cubicBezTo>
                      <a:pt x="54114" y="14032"/>
                      <a:pt x="53786" y="13844"/>
                      <a:pt x="53444" y="13844"/>
                    </a:cubicBezTo>
                    <a:cubicBezTo>
                      <a:pt x="53301" y="13844"/>
                      <a:pt x="53156" y="13877"/>
                      <a:pt x="53019" y="13947"/>
                    </a:cubicBezTo>
                    <a:lnTo>
                      <a:pt x="52769" y="14078"/>
                    </a:lnTo>
                    <a:cubicBezTo>
                      <a:pt x="52722" y="14101"/>
                      <a:pt x="52671" y="14113"/>
                      <a:pt x="52622" y="14113"/>
                    </a:cubicBezTo>
                    <a:cubicBezTo>
                      <a:pt x="52573" y="14113"/>
                      <a:pt x="52525" y="14101"/>
                      <a:pt x="52484" y="14078"/>
                    </a:cubicBezTo>
                    <a:lnTo>
                      <a:pt x="51841" y="13780"/>
                    </a:lnTo>
                    <a:cubicBezTo>
                      <a:pt x="51718" y="13721"/>
                      <a:pt x="51580" y="13691"/>
                      <a:pt x="51441" y="13691"/>
                    </a:cubicBezTo>
                    <a:cubicBezTo>
                      <a:pt x="51271" y="13691"/>
                      <a:pt x="51098" y="13736"/>
                      <a:pt x="50948" y="13828"/>
                    </a:cubicBezTo>
                    <a:cubicBezTo>
                      <a:pt x="50686" y="13994"/>
                      <a:pt x="50519" y="14292"/>
                      <a:pt x="50507" y="14602"/>
                    </a:cubicBezTo>
                    <a:lnTo>
                      <a:pt x="50483" y="15054"/>
                    </a:lnTo>
                    <a:cubicBezTo>
                      <a:pt x="50472" y="15125"/>
                      <a:pt x="50460" y="15197"/>
                      <a:pt x="50400" y="15256"/>
                    </a:cubicBezTo>
                    <a:cubicBezTo>
                      <a:pt x="50091" y="15602"/>
                      <a:pt x="49269" y="16411"/>
                      <a:pt x="48328" y="16614"/>
                    </a:cubicBezTo>
                    <a:cubicBezTo>
                      <a:pt x="48285" y="16622"/>
                      <a:pt x="48241" y="16626"/>
                      <a:pt x="48198" y="16626"/>
                    </a:cubicBezTo>
                    <a:cubicBezTo>
                      <a:pt x="47494" y="16626"/>
                      <a:pt x="46738" y="15597"/>
                      <a:pt x="46435" y="15137"/>
                    </a:cubicBezTo>
                    <a:cubicBezTo>
                      <a:pt x="46376" y="15054"/>
                      <a:pt x="46364" y="14959"/>
                      <a:pt x="46400" y="14875"/>
                    </a:cubicBezTo>
                    <a:cubicBezTo>
                      <a:pt x="46412" y="14780"/>
                      <a:pt x="46471" y="14709"/>
                      <a:pt x="46566" y="14661"/>
                    </a:cubicBezTo>
                    <a:lnTo>
                      <a:pt x="48317" y="13744"/>
                    </a:lnTo>
                    <a:cubicBezTo>
                      <a:pt x="48495" y="13637"/>
                      <a:pt x="48638" y="13482"/>
                      <a:pt x="48733" y="13292"/>
                    </a:cubicBezTo>
                    <a:lnTo>
                      <a:pt x="49805" y="10923"/>
                    </a:lnTo>
                    <a:cubicBezTo>
                      <a:pt x="49852" y="10827"/>
                      <a:pt x="49864" y="10720"/>
                      <a:pt x="49876" y="10613"/>
                    </a:cubicBezTo>
                    <a:lnTo>
                      <a:pt x="49971" y="9649"/>
                    </a:lnTo>
                    <a:cubicBezTo>
                      <a:pt x="49995" y="9351"/>
                      <a:pt x="49876" y="9065"/>
                      <a:pt x="49674" y="8875"/>
                    </a:cubicBezTo>
                    <a:cubicBezTo>
                      <a:pt x="49496" y="8717"/>
                      <a:pt x="49278" y="8624"/>
                      <a:pt x="49039" y="8624"/>
                    </a:cubicBezTo>
                    <a:cubicBezTo>
                      <a:pt x="48989" y="8624"/>
                      <a:pt x="48939" y="8628"/>
                      <a:pt x="48888" y="8637"/>
                    </a:cubicBezTo>
                    <a:lnTo>
                      <a:pt x="48150" y="8756"/>
                    </a:lnTo>
                    <a:cubicBezTo>
                      <a:pt x="48130" y="8758"/>
                      <a:pt x="48111" y="8760"/>
                      <a:pt x="48092" y="8760"/>
                    </a:cubicBezTo>
                    <a:cubicBezTo>
                      <a:pt x="48032" y="8760"/>
                      <a:pt x="47975" y="8744"/>
                      <a:pt x="47912" y="8708"/>
                    </a:cubicBezTo>
                    <a:lnTo>
                      <a:pt x="47185" y="8232"/>
                    </a:lnTo>
                    <a:cubicBezTo>
                      <a:pt x="47029" y="8132"/>
                      <a:pt x="46851" y="8083"/>
                      <a:pt x="46674" y="8083"/>
                    </a:cubicBezTo>
                    <a:cubicBezTo>
                      <a:pt x="46556" y="8083"/>
                      <a:pt x="46438" y="8105"/>
                      <a:pt x="46328" y="8148"/>
                    </a:cubicBezTo>
                    <a:lnTo>
                      <a:pt x="46126" y="8220"/>
                    </a:lnTo>
                    <a:cubicBezTo>
                      <a:pt x="46089" y="8229"/>
                      <a:pt x="46050" y="8235"/>
                      <a:pt x="46011" y="8235"/>
                    </a:cubicBezTo>
                    <a:cubicBezTo>
                      <a:pt x="45949" y="8235"/>
                      <a:pt x="45886" y="8221"/>
                      <a:pt x="45828" y="8184"/>
                    </a:cubicBezTo>
                    <a:cubicBezTo>
                      <a:pt x="45745" y="8125"/>
                      <a:pt x="45685" y="8041"/>
                      <a:pt x="45673" y="7934"/>
                    </a:cubicBezTo>
                    <a:lnTo>
                      <a:pt x="45447" y="5839"/>
                    </a:lnTo>
                    <a:cubicBezTo>
                      <a:pt x="45435" y="5684"/>
                      <a:pt x="45507" y="5553"/>
                      <a:pt x="45638" y="5493"/>
                    </a:cubicBezTo>
                    <a:lnTo>
                      <a:pt x="49079" y="3957"/>
                    </a:lnTo>
                    <a:cubicBezTo>
                      <a:pt x="49120" y="3940"/>
                      <a:pt x="49168" y="3931"/>
                      <a:pt x="49215" y="3931"/>
                    </a:cubicBezTo>
                    <a:cubicBezTo>
                      <a:pt x="49263" y="3931"/>
                      <a:pt x="49311" y="3940"/>
                      <a:pt x="49352" y="3957"/>
                    </a:cubicBezTo>
                    <a:lnTo>
                      <a:pt x="51817" y="5124"/>
                    </a:lnTo>
                    <a:cubicBezTo>
                      <a:pt x="51948" y="5176"/>
                      <a:pt x="52078" y="5210"/>
                      <a:pt x="52214" y="5210"/>
                    </a:cubicBezTo>
                    <a:cubicBezTo>
                      <a:pt x="52263" y="5210"/>
                      <a:pt x="52314" y="5205"/>
                      <a:pt x="52365" y="5196"/>
                    </a:cubicBezTo>
                    <a:lnTo>
                      <a:pt x="62366" y="3600"/>
                    </a:lnTo>
                    <a:cubicBezTo>
                      <a:pt x="62385" y="3598"/>
                      <a:pt x="62404" y="3596"/>
                      <a:pt x="62423" y="3596"/>
                    </a:cubicBezTo>
                    <a:close/>
                    <a:moveTo>
                      <a:pt x="62475" y="2955"/>
                    </a:moveTo>
                    <a:cubicBezTo>
                      <a:pt x="62422" y="2955"/>
                      <a:pt x="62370" y="2959"/>
                      <a:pt x="62318" y="2969"/>
                    </a:cubicBezTo>
                    <a:lnTo>
                      <a:pt x="52317" y="4553"/>
                    </a:lnTo>
                    <a:cubicBezTo>
                      <a:pt x="52300" y="4560"/>
                      <a:pt x="52281" y="4563"/>
                      <a:pt x="52262" y="4563"/>
                    </a:cubicBezTo>
                    <a:cubicBezTo>
                      <a:pt x="52217" y="4563"/>
                      <a:pt x="52169" y="4546"/>
                      <a:pt x="52127" y="4529"/>
                    </a:cubicBezTo>
                    <a:lnTo>
                      <a:pt x="49674" y="3362"/>
                    </a:lnTo>
                    <a:cubicBezTo>
                      <a:pt x="49543" y="3303"/>
                      <a:pt x="49409" y="3273"/>
                      <a:pt x="49275" y="3273"/>
                    </a:cubicBezTo>
                    <a:cubicBezTo>
                      <a:pt x="49141" y="3273"/>
                      <a:pt x="49007" y="3303"/>
                      <a:pt x="48876" y="3362"/>
                    </a:cubicBezTo>
                    <a:lnTo>
                      <a:pt x="45411" y="4946"/>
                    </a:lnTo>
                    <a:cubicBezTo>
                      <a:pt x="45042" y="5124"/>
                      <a:pt x="44816" y="5505"/>
                      <a:pt x="44864" y="5910"/>
                    </a:cubicBezTo>
                    <a:lnTo>
                      <a:pt x="45090" y="8006"/>
                    </a:lnTo>
                    <a:cubicBezTo>
                      <a:pt x="45114" y="8291"/>
                      <a:pt x="45280" y="8565"/>
                      <a:pt x="45530" y="8708"/>
                    </a:cubicBezTo>
                    <a:cubicBezTo>
                      <a:pt x="45678" y="8799"/>
                      <a:pt x="45851" y="8845"/>
                      <a:pt x="46021" y="8845"/>
                    </a:cubicBezTo>
                    <a:cubicBezTo>
                      <a:pt x="46140" y="8845"/>
                      <a:pt x="46257" y="8823"/>
                      <a:pt x="46364" y="8779"/>
                    </a:cubicBezTo>
                    <a:lnTo>
                      <a:pt x="46554" y="8708"/>
                    </a:lnTo>
                    <a:cubicBezTo>
                      <a:pt x="46594" y="8690"/>
                      <a:pt x="46633" y="8683"/>
                      <a:pt x="46671" y="8683"/>
                    </a:cubicBezTo>
                    <a:cubicBezTo>
                      <a:pt x="46737" y="8683"/>
                      <a:pt x="46799" y="8706"/>
                      <a:pt x="46852" y="8744"/>
                    </a:cubicBezTo>
                    <a:lnTo>
                      <a:pt x="47590" y="9220"/>
                    </a:lnTo>
                    <a:cubicBezTo>
                      <a:pt x="47736" y="9311"/>
                      <a:pt x="47910" y="9367"/>
                      <a:pt x="48090" y="9367"/>
                    </a:cubicBezTo>
                    <a:cubicBezTo>
                      <a:pt x="48145" y="9367"/>
                      <a:pt x="48201" y="9362"/>
                      <a:pt x="48257" y="9351"/>
                    </a:cubicBezTo>
                    <a:lnTo>
                      <a:pt x="48983" y="9232"/>
                    </a:lnTo>
                    <a:cubicBezTo>
                      <a:pt x="49001" y="9230"/>
                      <a:pt x="49018" y="9229"/>
                      <a:pt x="49035" y="9229"/>
                    </a:cubicBezTo>
                    <a:cubicBezTo>
                      <a:pt x="49124" y="9229"/>
                      <a:pt x="49209" y="9255"/>
                      <a:pt x="49269" y="9315"/>
                    </a:cubicBezTo>
                    <a:cubicBezTo>
                      <a:pt x="49340" y="9375"/>
                      <a:pt x="49388" y="9482"/>
                      <a:pt x="49376" y="9589"/>
                    </a:cubicBezTo>
                    <a:lnTo>
                      <a:pt x="49281" y="10553"/>
                    </a:lnTo>
                    <a:cubicBezTo>
                      <a:pt x="49281" y="10589"/>
                      <a:pt x="49269" y="10625"/>
                      <a:pt x="49257" y="10661"/>
                    </a:cubicBezTo>
                    <a:lnTo>
                      <a:pt x="48186" y="13030"/>
                    </a:lnTo>
                    <a:cubicBezTo>
                      <a:pt x="48150" y="13089"/>
                      <a:pt x="48090" y="13149"/>
                      <a:pt x="48031" y="13173"/>
                    </a:cubicBezTo>
                    <a:lnTo>
                      <a:pt x="46281" y="14101"/>
                    </a:lnTo>
                    <a:cubicBezTo>
                      <a:pt x="46042" y="14221"/>
                      <a:pt x="45864" y="14435"/>
                      <a:pt x="45804" y="14697"/>
                    </a:cubicBezTo>
                    <a:cubicBezTo>
                      <a:pt x="45721" y="14947"/>
                      <a:pt x="45769" y="15209"/>
                      <a:pt x="45923" y="15435"/>
                    </a:cubicBezTo>
                    <a:cubicBezTo>
                      <a:pt x="46462" y="16276"/>
                      <a:pt x="47255" y="17205"/>
                      <a:pt x="48161" y="17205"/>
                    </a:cubicBezTo>
                    <a:cubicBezTo>
                      <a:pt x="48255" y="17205"/>
                      <a:pt x="48351" y="17195"/>
                      <a:pt x="48447" y="17173"/>
                    </a:cubicBezTo>
                    <a:cubicBezTo>
                      <a:pt x="49555" y="16935"/>
                      <a:pt x="50483" y="16018"/>
                      <a:pt x="50841" y="15625"/>
                    </a:cubicBezTo>
                    <a:cubicBezTo>
                      <a:pt x="50995" y="15471"/>
                      <a:pt x="51067" y="15256"/>
                      <a:pt x="51079" y="15030"/>
                    </a:cubicBezTo>
                    <a:lnTo>
                      <a:pt x="51103" y="14590"/>
                    </a:lnTo>
                    <a:cubicBezTo>
                      <a:pt x="51114" y="14482"/>
                      <a:pt x="51174" y="14375"/>
                      <a:pt x="51257" y="14316"/>
                    </a:cubicBezTo>
                    <a:cubicBezTo>
                      <a:pt x="51314" y="14284"/>
                      <a:pt x="51370" y="14270"/>
                      <a:pt x="51427" y="14270"/>
                    </a:cubicBezTo>
                    <a:cubicBezTo>
                      <a:pt x="51478" y="14270"/>
                      <a:pt x="51528" y="14281"/>
                      <a:pt x="51579" y="14304"/>
                    </a:cubicBezTo>
                    <a:lnTo>
                      <a:pt x="52210" y="14602"/>
                    </a:lnTo>
                    <a:cubicBezTo>
                      <a:pt x="52338" y="14660"/>
                      <a:pt x="52477" y="14689"/>
                      <a:pt x="52615" y="14689"/>
                    </a:cubicBezTo>
                    <a:cubicBezTo>
                      <a:pt x="52760" y="14689"/>
                      <a:pt x="52903" y="14657"/>
                      <a:pt x="53031" y="14590"/>
                    </a:cubicBezTo>
                    <a:lnTo>
                      <a:pt x="53281" y="14459"/>
                    </a:lnTo>
                    <a:cubicBezTo>
                      <a:pt x="53332" y="14433"/>
                      <a:pt x="53385" y="14421"/>
                      <a:pt x="53436" y="14421"/>
                    </a:cubicBezTo>
                    <a:cubicBezTo>
                      <a:pt x="53555" y="14421"/>
                      <a:pt x="53667" y="14485"/>
                      <a:pt x="53734" y="14602"/>
                    </a:cubicBezTo>
                    <a:lnTo>
                      <a:pt x="53996" y="15125"/>
                    </a:lnTo>
                    <a:cubicBezTo>
                      <a:pt x="54115" y="15352"/>
                      <a:pt x="54293" y="15506"/>
                      <a:pt x="54520" y="15590"/>
                    </a:cubicBezTo>
                    <a:lnTo>
                      <a:pt x="55270" y="15852"/>
                    </a:lnTo>
                    <a:cubicBezTo>
                      <a:pt x="55367" y="15892"/>
                      <a:pt x="55476" y="15911"/>
                      <a:pt x="55588" y="15911"/>
                    </a:cubicBezTo>
                    <a:cubicBezTo>
                      <a:pt x="55640" y="15911"/>
                      <a:pt x="55693" y="15907"/>
                      <a:pt x="55746" y="15899"/>
                    </a:cubicBezTo>
                    <a:lnTo>
                      <a:pt x="57032" y="15685"/>
                    </a:lnTo>
                    <a:cubicBezTo>
                      <a:pt x="57051" y="15681"/>
                      <a:pt x="57070" y="15679"/>
                      <a:pt x="57089" y="15679"/>
                    </a:cubicBezTo>
                    <a:cubicBezTo>
                      <a:pt x="57176" y="15679"/>
                      <a:pt x="57259" y="15721"/>
                      <a:pt x="57318" y="15780"/>
                    </a:cubicBezTo>
                    <a:lnTo>
                      <a:pt x="57746" y="16209"/>
                    </a:lnTo>
                    <a:cubicBezTo>
                      <a:pt x="57806" y="16280"/>
                      <a:pt x="57889" y="16328"/>
                      <a:pt x="57961" y="16376"/>
                    </a:cubicBezTo>
                    <a:lnTo>
                      <a:pt x="59461" y="17233"/>
                    </a:lnTo>
                    <a:cubicBezTo>
                      <a:pt x="59520" y="17269"/>
                      <a:pt x="59568" y="17316"/>
                      <a:pt x="59592" y="17376"/>
                    </a:cubicBezTo>
                    <a:lnTo>
                      <a:pt x="59758" y="17685"/>
                    </a:lnTo>
                    <a:cubicBezTo>
                      <a:pt x="59818" y="17792"/>
                      <a:pt x="59818" y="17888"/>
                      <a:pt x="59758" y="17995"/>
                    </a:cubicBezTo>
                    <a:cubicBezTo>
                      <a:pt x="59711" y="18102"/>
                      <a:pt x="59616" y="18162"/>
                      <a:pt x="59508" y="18173"/>
                    </a:cubicBezTo>
                    <a:lnTo>
                      <a:pt x="58258" y="18304"/>
                    </a:lnTo>
                    <a:cubicBezTo>
                      <a:pt x="58237" y="18311"/>
                      <a:pt x="58217" y="18314"/>
                      <a:pt x="58198" y="18314"/>
                    </a:cubicBezTo>
                    <a:cubicBezTo>
                      <a:pt x="58152" y="18314"/>
                      <a:pt x="58110" y="18297"/>
                      <a:pt x="58068" y="18281"/>
                    </a:cubicBezTo>
                    <a:lnTo>
                      <a:pt x="55508" y="16971"/>
                    </a:lnTo>
                    <a:cubicBezTo>
                      <a:pt x="55367" y="16890"/>
                      <a:pt x="55218" y="16861"/>
                      <a:pt x="55067" y="16861"/>
                    </a:cubicBezTo>
                    <a:cubicBezTo>
                      <a:pt x="55039" y="16861"/>
                      <a:pt x="55012" y="16862"/>
                      <a:pt x="54984" y="16864"/>
                    </a:cubicBezTo>
                    <a:lnTo>
                      <a:pt x="49269" y="17388"/>
                    </a:lnTo>
                    <a:cubicBezTo>
                      <a:pt x="49102" y="17400"/>
                      <a:pt x="48924" y="17459"/>
                      <a:pt x="48793" y="17566"/>
                    </a:cubicBezTo>
                    <a:lnTo>
                      <a:pt x="45959" y="19674"/>
                    </a:lnTo>
                    <a:cubicBezTo>
                      <a:pt x="45935" y="19697"/>
                      <a:pt x="45923" y="19721"/>
                      <a:pt x="45888" y="19733"/>
                    </a:cubicBezTo>
                    <a:lnTo>
                      <a:pt x="42494" y="22829"/>
                    </a:lnTo>
                    <a:cubicBezTo>
                      <a:pt x="42173" y="23115"/>
                      <a:pt x="42090" y="23591"/>
                      <a:pt x="42304" y="23984"/>
                    </a:cubicBezTo>
                    <a:lnTo>
                      <a:pt x="43899" y="26853"/>
                    </a:lnTo>
                    <a:cubicBezTo>
                      <a:pt x="43935" y="26924"/>
                      <a:pt x="43935" y="27020"/>
                      <a:pt x="43923" y="27091"/>
                    </a:cubicBezTo>
                    <a:lnTo>
                      <a:pt x="43102" y="30318"/>
                    </a:lnTo>
                    <a:cubicBezTo>
                      <a:pt x="43030" y="30663"/>
                      <a:pt x="43137" y="31008"/>
                      <a:pt x="43387" y="31246"/>
                    </a:cubicBezTo>
                    <a:cubicBezTo>
                      <a:pt x="44258" y="32033"/>
                      <a:pt x="47057" y="34361"/>
                      <a:pt x="50072" y="34361"/>
                    </a:cubicBezTo>
                    <a:cubicBezTo>
                      <a:pt x="50480" y="34361"/>
                      <a:pt x="50893" y="34318"/>
                      <a:pt x="51305" y="34223"/>
                    </a:cubicBezTo>
                    <a:cubicBezTo>
                      <a:pt x="53044" y="33822"/>
                      <a:pt x="54030" y="33724"/>
                      <a:pt x="54581" y="33724"/>
                    </a:cubicBezTo>
                    <a:cubicBezTo>
                      <a:pt x="54898" y="33724"/>
                      <a:pt x="55071" y="33756"/>
                      <a:pt x="55163" y="33782"/>
                    </a:cubicBezTo>
                    <a:cubicBezTo>
                      <a:pt x="55251" y="33813"/>
                      <a:pt x="55341" y="33828"/>
                      <a:pt x="55430" y="33828"/>
                    </a:cubicBezTo>
                    <a:cubicBezTo>
                      <a:pt x="55583" y="33828"/>
                      <a:pt x="55735" y="33786"/>
                      <a:pt x="55877" y="33711"/>
                    </a:cubicBezTo>
                    <a:lnTo>
                      <a:pt x="56067" y="33604"/>
                    </a:lnTo>
                    <a:cubicBezTo>
                      <a:pt x="56118" y="33572"/>
                      <a:pt x="56175" y="33558"/>
                      <a:pt x="56229" y="33558"/>
                    </a:cubicBezTo>
                    <a:cubicBezTo>
                      <a:pt x="56278" y="33558"/>
                      <a:pt x="56326" y="33569"/>
                      <a:pt x="56365" y="33592"/>
                    </a:cubicBezTo>
                    <a:cubicBezTo>
                      <a:pt x="56460" y="33640"/>
                      <a:pt x="56532" y="33723"/>
                      <a:pt x="56544" y="33830"/>
                    </a:cubicBezTo>
                    <a:lnTo>
                      <a:pt x="56651" y="34318"/>
                    </a:lnTo>
                    <a:lnTo>
                      <a:pt x="56651" y="34378"/>
                    </a:lnTo>
                    <a:lnTo>
                      <a:pt x="56687" y="37795"/>
                    </a:lnTo>
                    <a:cubicBezTo>
                      <a:pt x="56687" y="37926"/>
                      <a:pt x="56710" y="38069"/>
                      <a:pt x="56770" y="38188"/>
                    </a:cubicBezTo>
                    <a:lnTo>
                      <a:pt x="57877" y="40450"/>
                    </a:lnTo>
                    <a:cubicBezTo>
                      <a:pt x="57913" y="40533"/>
                      <a:pt x="57913" y="40617"/>
                      <a:pt x="57889" y="40712"/>
                    </a:cubicBezTo>
                    <a:lnTo>
                      <a:pt x="57139" y="42760"/>
                    </a:lnTo>
                    <a:cubicBezTo>
                      <a:pt x="57068" y="42986"/>
                      <a:pt x="57068" y="43224"/>
                      <a:pt x="57163" y="43427"/>
                    </a:cubicBezTo>
                    <a:lnTo>
                      <a:pt x="58723" y="47451"/>
                    </a:lnTo>
                    <a:cubicBezTo>
                      <a:pt x="58746" y="47522"/>
                      <a:pt x="58746" y="47618"/>
                      <a:pt x="58723" y="47689"/>
                    </a:cubicBezTo>
                    <a:lnTo>
                      <a:pt x="57758" y="50332"/>
                    </a:lnTo>
                    <a:cubicBezTo>
                      <a:pt x="57639" y="50654"/>
                      <a:pt x="57711" y="51011"/>
                      <a:pt x="57913" y="51261"/>
                    </a:cubicBezTo>
                    <a:lnTo>
                      <a:pt x="58889" y="52416"/>
                    </a:lnTo>
                    <a:cubicBezTo>
                      <a:pt x="59080" y="52642"/>
                      <a:pt x="59330" y="52761"/>
                      <a:pt x="59616" y="52761"/>
                    </a:cubicBezTo>
                    <a:cubicBezTo>
                      <a:pt x="59627" y="52761"/>
                      <a:pt x="59639" y="52761"/>
                      <a:pt x="59699" y="52737"/>
                    </a:cubicBezTo>
                    <a:cubicBezTo>
                      <a:pt x="59985" y="52737"/>
                      <a:pt x="60258" y="52594"/>
                      <a:pt x="60437" y="52356"/>
                    </a:cubicBezTo>
                    <a:lnTo>
                      <a:pt x="64259" y="47225"/>
                    </a:lnTo>
                    <a:cubicBezTo>
                      <a:pt x="64283" y="47177"/>
                      <a:pt x="64307" y="47153"/>
                      <a:pt x="64330" y="47106"/>
                    </a:cubicBezTo>
                    <a:lnTo>
                      <a:pt x="69069" y="38271"/>
                    </a:lnTo>
                    <a:cubicBezTo>
                      <a:pt x="69081" y="38247"/>
                      <a:pt x="69093" y="38223"/>
                      <a:pt x="69105" y="38212"/>
                    </a:cubicBezTo>
                    <a:lnTo>
                      <a:pt x="72355" y="34378"/>
                    </a:lnTo>
                    <a:cubicBezTo>
                      <a:pt x="72593" y="34104"/>
                      <a:pt x="72629" y="33699"/>
                      <a:pt x="72474" y="33354"/>
                    </a:cubicBezTo>
                    <a:lnTo>
                      <a:pt x="64878" y="18114"/>
                    </a:lnTo>
                    <a:cubicBezTo>
                      <a:pt x="64866" y="18066"/>
                      <a:pt x="64854" y="18042"/>
                      <a:pt x="64854" y="17995"/>
                    </a:cubicBezTo>
                    <a:lnTo>
                      <a:pt x="63402" y="3803"/>
                    </a:lnTo>
                    <a:cubicBezTo>
                      <a:pt x="63390" y="3541"/>
                      <a:pt x="63259" y="3303"/>
                      <a:pt x="63045" y="3148"/>
                    </a:cubicBezTo>
                    <a:cubicBezTo>
                      <a:pt x="62884" y="3025"/>
                      <a:pt x="62678" y="2955"/>
                      <a:pt x="62475" y="2955"/>
                    </a:cubicBezTo>
                    <a:close/>
                    <a:moveTo>
                      <a:pt x="27341" y="619"/>
                    </a:moveTo>
                    <a:cubicBezTo>
                      <a:pt x="27356" y="619"/>
                      <a:pt x="27370" y="621"/>
                      <a:pt x="27385" y="624"/>
                    </a:cubicBezTo>
                    <a:lnTo>
                      <a:pt x="36125" y="2029"/>
                    </a:lnTo>
                    <a:cubicBezTo>
                      <a:pt x="36220" y="2040"/>
                      <a:pt x="36303" y="2088"/>
                      <a:pt x="36351" y="2160"/>
                    </a:cubicBezTo>
                    <a:cubicBezTo>
                      <a:pt x="36398" y="2231"/>
                      <a:pt x="36410" y="2326"/>
                      <a:pt x="36398" y="2410"/>
                    </a:cubicBezTo>
                    <a:lnTo>
                      <a:pt x="35779" y="5136"/>
                    </a:lnTo>
                    <a:cubicBezTo>
                      <a:pt x="35767" y="5243"/>
                      <a:pt x="35696" y="5327"/>
                      <a:pt x="35589" y="5374"/>
                    </a:cubicBezTo>
                    <a:lnTo>
                      <a:pt x="33446" y="6231"/>
                    </a:lnTo>
                    <a:cubicBezTo>
                      <a:pt x="33374" y="6267"/>
                      <a:pt x="33303" y="6315"/>
                      <a:pt x="33243" y="6351"/>
                    </a:cubicBezTo>
                    <a:lnTo>
                      <a:pt x="31541" y="7625"/>
                    </a:lnTo>
                    <a:cubicBezTo>
                      <a:pt x="31493" y="7648"/>
                      <a:pt x="31457" y="7684"/>
                      <a:pt x="31422" y="7720"/>
                    </a:cubicBezTo>
                    <a:lnTo>
                      <a:pt x="29743" y="9470"/>
                    </a:lnTo>
                    <a:cubicBezTo>
                      <a:pt x="29695" y="9506"/>
                      <a:pt x="29636" y="9541"/>
                      <a:pt x="29576" y="9553"/>
                    </a:cubicBezTo>
                    <a:lnTo>
                      <a:pt x="20623" y="11446"/>
                    </a:lnTo>
                    <a:cubicBezTo>
                      <a:pt x="20361" y="11506"/>
                      <a:pt x="20158" y="11637"/>
                      <a:pt x="20027" y="11851"/>
                    </a:cubicBezTo>
                    <a:lnTo>
                      <a:pt x="17956" y="14911"/>
                    </a:lnTo>
                    <a:lnTo>
                      <a:pt x="16765" y="16638"/>
                    </a:lnTo>
                    <a:cubicBezTo>
                      <a:pt x="16598" y="16876"/>
                      <a:pt x="16551" y="17161"/>
                      <a:pt x="16634" y="17423"/>
                    </a:cubicBezTo>
                    <a:lnTo>
                      <a:pt x="17527" y="20721"/>
                    </a:lnTo>
                    <a:cubicBezTo>
                      <a:pt x="17551" y="20817"/>
                      <a:pt x="17527" y="20924"/>
                      <a:pt x="17467" y="21019"/>
                    </a:cubicBezTo>
                    <a:lnTo>
                      <a:pt x="16955" y="21638"/>
                    </a:lnTo>
                    <a:cubicBezTo>
                      <a:pt x="16899" y="21719"/>
                      <a:pt x="16803" y="21762"/>
                      <a:pt x="16707" y="21762"/>
                    </a:cubicBezTo>
                    <a:cubicBezTo>
                      <a:pt x="16662" y="21762"/>
                      <a:pt x="16616" y="21752"/>
                      <a:pt x="16574" y="21733"/>
                    </a:cubicBezTo>
                    <a:lnTo>
                      <a:pt x="15705" y="21340"/>
                    </a:lnTo>
                    <a:cubicBezTo>
                      <a:pt x="15681" y="21329"/>
                      <a:pt x="15646" y="21329"/>
                      <a:pt x="15622" y="21317"/>
                    </a:cubicBezTo>
                    <a:lnTo>
                      <a:pt x="12062" y="20102"/>
                    </a:lnTo>
                    <a:cubicBezTo>
                      <a:pt x="11968" y="20069"/>
                      <a:pt x="11866" y="20051"/>
                      <a:pt x="11763" y="20051"/>
                    </a:cubicBezTo>
                    <a:cubicBezTo>
                      <a:pt x="11644" y="20051"/>
                      <a:pt x="11522" y="20075"/>
                      <a:pt x="11407" y="20126"/>
                    </a:cubicBezTo>
                    <a:lnTo>
                      <a:pt x="9859" y="20745"/>
                    </a:lnTo>
                    <a:cubicBezTo>
                      <a:pt x="9574" y="20852"/>
                      <a:pt x="9359" y="21102"/>
                      <a:pt x="9300" y="21412"/>
                    </a:cubicBezTo>
                    <a:lnTo>
                      <a:pt x="9085" y="22400"/>
                    </a:lnTo>
                    <a:cubicBezTo>
                      <a:pt x="9014" y="22710"/>
                      <a:pt x="9121" y="23043"/>
                      <a:pt x="9335" y="23257"/>
                    </a:cubicBezTo>
                    <a:cubicBezTo>
                      <a:pt x="9517" y="23439"/>
                      <a:pt x="9769" y="23537"/>
                      <a:pt x="10022" y="23537"/>
                    </a:cubicBezTo>
                    <a:cubicBezTo>
                      <a:pt x="10083" y="23537"/>
                      <a:pt x="10144" y="23531"/>
                      <a:pt x="10205" y="23519"/>
                    </a:cubicBezTo>
                    <a:lnTo>
                      <a:pt x="11502" y="23245"/>
                    </a:lnTo>
                    <a:cubicBezTo>
                      <a:pt x="11530" y="23237"/>
                      <a:pt x="11557" y="23233"/>
                      <a:pt x="11584" y="23233"/>
                    </a:cubicBezTo>
                    <a:cubicBezTo>
                      <a:pt x="11709" y="23233"/>
                      <a:pt x="11822" y="23318"/>
                      <a:pt x="11871" y="23436"/>
                    </a:cubicBezTo>
                    <a:lnTo>
                      <a:pt x="12241" y="24377"/>
                    </a:lnTo>
                    <a:cubicBezTo>
                      <a:pt x="12276" y="24472"/>
                      <a:pt x="12276" y="24555"/>
                      <a:pt x="12229" y="24650"/>
                    </a:cubicBezTo>
                    <a:lnTo>
                      <a:pt x="11502" y="26091"/>
                    </a:lnTo>
                    <a:cubicBezTo>
                      <a:pt x="11395" y="26282"/>
                      <a:pt x="11360" y="26508"/>
                      <a:pt x="11407" y="26710"/>
                    </a:cubicBezTo>
                    <a:cubicBezTo>
                      <a:pt x="11407" y="26734"/>
                      <a:pt x="11419" y="26746"/>
                      <a:pt x="11419" y="26758"/>
                    </a:cubicBezTo>
                    <a:lnTo>
                      <a:pt x="12348" y="29270"/>
                    </a:lnTo>
                    <a:cubicBezTo>
                      <a:pt x="12419" y="29591"/>
                      <a:pt x="12645" y="29842"/>
                      <a:pt x="12943" y="29949"/>
                    </a:cubicBezTo>
                    <a:lnTo>
                      <a:pt x="13979" y="30627"/>
                    </a:lnTo>
                    <a:cubicBezTo>
                      <a:pt x="14003" y="30639"/>
                      <a:pt x="14027" y="30639"/>
                      <a:pt x="14062" y="30663"/>
                    </a:cubicBezTo>
                    <a:cubicBezTo>
                      <a:pt x="14148" y="30689"/>
                      <a:pt x="14221" y="30708"/>
                      <a:pt x="14300" y="30708"/>
                    </a:cubicBezTo>
                    <a:cubicBezTo>
                      <a:pt x="14331" y="30708"/>
                      <a:pt x="14362" y="30705"/>
                      <a:pt x="14396" y="30699"/>
                    </a:cubicBezTo>
                    <a:lnTo>
                      <a:pt x="15812" y="30604"/>
                    </a:lnTo>
                    <a:cubicBezTo>
                      <a:pt x="16027" y="30580"/>
                      <a:pt x="16229" y="30496"/>
                      <a:pt x="16384" y="30365"/>
                    </a:cubicBezTo>
                    <a:lnTo>
                      <a:pt x="17848" y="29044"/>
                    </a:lnTo>
                    <a:cubicBezTo>
                      <a:pt x="17896" y="29008"/>
                      <a:pt x="17944" y="28984"/>
                      <a:pt x="18003" y="28960"/>
                    </a:cubicBezTo>
                    <a:lnTo>
                      <a:pt x="18146" y="28937"/>
                    </a:lnTo>
                    <a:lnTo>
                      <a:pt x="18146" y="28937"/>
                    </a:lnTo>
                    <a:cubicBezTo>
                      <a:pt x="18134" y="28996"/>
                      <a:pt x="18134" y="29068"/>
                      <a:pt x="18134" y="29127"/>
                    </a:cubicBezTo>
                    <a:cubicBezTo>
                      <a:pt x="18134" y="29425"/>
                      <a:pt x="18289" y="29699"/>
                      <a:pt x="18527" y="29877"/>
                    </a:cubicBezTo>
                    <a:lnTo>
                      <a:pt x="18646" y="29961"/>
                    </a:lnTo>
                    <a:cubicBezTo>
                      <a:pt x="18789" y="30068"/>
                      <a:pt x="18968" y="30127"/>
                      <a:pt x="19146" y="30139"/>
                    </a:cubicBezTo>
                    <a:lnTo>
                      <a:pt x="21230" y="30223"/>
                    </a:lnTo>
                    <a:cubicBezTo>
                      <a:pt x="21301" y="30223"/>
                      <a:pt x="21385" y="30270"/>
                      <a:pt x="21444" y="30318"/>
                    </a:cubicBezTo>
                    <a:lnTo>
                      <a:pt x="22456" y="31223"/>
                    </a:lnTo>
                    <a:cubicBezTo>
                      <a:pt x="22551" y="31330"/>
                      <a:pt x="22706" y="31401"/>
                      <a:pt x="22849" y="31449"/>
                    </a:cubicBezTo>
                    <a:lnTo>
                      <a:pt x="27171" y="32509"/>
                    </a:lnTo>
                    <a:cubicBezTo>
                      <a:pt x="27278" y="32532"/>
                      <a:pt x="27350" y="32592"/>
                      <a:pt x="27397" y="32687"/>
                    </a:cubicBezTo>
                    <a:lnTo>
                      <a:pt x="28088" y="34116"/>
                    </a:lnTo>
                    <a:cubicBezTo>
                      <a:pt x="28124" y="34175"/>
                      <a:pt x="28147" y="34235"/>
                      <a:pt x="28195" y="34271"/>
                    </a:cubicBezTo>
                    <a:lnTo>
                      <a:pt x="29600" y="36080"/>
                    </a:lnTo>
                    <a:cubicBezTo>
                      <a:pt x="29695" y="36223"/>
                      <a:pt x="29850" y="36330"/>
                      <a:pt x="30029" y="36390"/>
                    </a:cubicBezTo>
                    <a:lnTo>
                      <a:pt x="34255" y="37842"/>
                    </a:lnTo>
                    <a:cubicBezTo>
                      <a:pt x="34386" y="37890"/>
                      <a:pt x="34458" y="38009"/>
                      <a:pt x="34481" y="38128"/>
                    </a:cubicBezTo>
                    <a:cubicBezTo>
                      <a:pt x="34565" y="39438"/>
                      <a:pt x="33708" y="40498"/>
                      <a:pt x="33327" y="40902"/>
                    </a:cubicBezTo>
                    <a:cubicBezTo>
                      <a:pt x="33184" y="41069"/>
                      <a:pt x="33088" y="41271"/>
                      <a:pt x="33077" y="41510"/>
                    </a:cubicBezTo>
                    <a:cubicBezTo>
                      <a:pt x="33005" y="43665"/>
                      <a:pt x="32338" y="45081"/>
                      <a:pt x="32136" y="45474"/>
                    </a:cubicBezTo>
                    <a:cubicBezTo>
                      <a:pt x="32112" y="45510"/>
                      <a:pt x="32064" y="45558"/>
                      <a:pt x="32017" y="45582"/>
                    </a:cubicBezTo>
                    <a:lnTo>
                      <a:pt x="29433" y="47189"/>
                    </a:lnTo>
                    <a:cubicBezTo>
                      <a:pt x="29255" y="47308"/>
                      <a:pt x="29124" y="47475"/>
                      <a:pt x="29040" y="47689"/>
                    </a:cubicBezTo>
                    <a:lnTo>
                      <a:pt x="27254" y="52785"/>
                    </a:lnTo>
                    <a:cubicBezTo>
                      <a:pt x="27231" y="52844"/>
                      <a:pt x="27195" y="52892"/>
                      <a:pt x="27159" y="52940"/>
                    </a:cubicBezTo>
                    <a:lnTo>
                      <a:pt x="24956" y="54797"/>
                    </a:lnTo>
                    <a:cubicBezTo>
                      <a:pt x="24778" y="54952"/>
                      <a:pt x="24659" y="55166"/>
                      <a:pt x="24623" y="55404"/>
                    </a:cubicBezTo>
                    <a:lnTo>
                      <a:pt x="24492" y="56619"/>
                    </a:lnTo>
                    <a:lnTo>
                      <a:pt x="24492" y="56702"/>
                    </a:lnTo>
                    <a:lnTo>
                      <a:pt x="24444" y="58119"/>
                    </a:lnTo>
                    <a:cubicBezTo>
                      <a:pt x="24444" y="58369"/>
                      <a:pt x="24540" y="58607"/>
                      <a:pt x="24695" y="58786"/>
                    </a:cubicBezTo>
                    <a:lnTo>
                      <a:pt x="25802" y="59976"/>
                    </a:lnTo>
                    <a:cubicBezTo>
                      <a:pt x="25885" y="60083"/>
                      <a:pt x="25909" y="60214"/>
                      <a:pt x="25861" y="60333"/>
                    </a:cubicBezTo>
                    <a:cubicBezTo>
                      <a:pt x="25813" y="60459"/>
                      <a:pt x="25695" y="60537"/>
                      <a:pt x="25563" y="60537"/>
                    </a:cubicBezTo>
                    <a:cubicBezTo>
                      <a:pt x="25532" y="60537"/>
                      <a:pt x="25500" y="60533"/>
                      <a:pt x="25468" y="60524"/>
                    </a:cubicBezTo>
                    <a:lnTo>
                      <a:pt x="24183" y="60190"/>
                    </a:lnTo>
                    <a:cubicBezTo>
                      <a:pt x="24099" y="60167"/>
                      <a:pt x="24040" y="60131"/>
                      <a:pt x="24004" y="60071"/>
                    </a:cubicBezTo>
                    <a:lnTo>
                      <a:pt x="20968" y="55916"/>
                    </a:lnTo>
                    <a:cubicBezTo>
                      <a:pt x="20253" y="55023"/>
                      <a:pt x="20158" y="53547"/>
                      <a:pt x="20146" y="52951"/>
                    </a:cubicBezTo>
                    <a:cubicBezTo>
                      <a:pt x="20146" y="52701"/>
                      <a:pt x="20039" y="52475"/>
                      <a:pt x="19861" y="52297"/>
                    </a:cubicBezTo>
                    <a:cubicBezTo>
                      <a:pt x="19337" y="51820"/>
                      <a:pt x="19265" y="50892"/>
                      <a:pt x="19265" y="50749"/>
                    </a:cubicBezTo>
                    <a:lnTo>
                      <a:pt x="19432" y="46856"/>
                    </a:lnTo>
                    <a:cubicBezTo>
                      <a:pt x="19444" y="46451"/>
                      <a:pt x="19194" y="46082"/>
                      <a:pt x="18801" y="45927"/>
                    </a:cubicBezTo>
                    <a:cubicBezTo>
                      <a:pt x="18360" y="45748"/>
                      <a:pt x="18194" y="45284"/>
                      <a:pt x="18194" y="45284"/>
                    </a:cubicBezTo>
                    <a:lnTo>
                      <a:pt x="17884" y="43772"/>
                    </a:lnTo>
                    <a:cubicBezTo>
                      <a:pt x="17825" y="43462"/>
                      <a:pt x="17610" y="43200"/>
                      <a:pt x="17313" y="43081"/>
                    </a:cubicBezTo>
                    <a:cubicBezTo>
                      <a:pt x="13907" y="41652"/>
                      <a:pt x="13157" y="38593"/>
                      <a:pt x="13038" y="37985"/>
                    </a:cubicBezTo>
                    <a:cubicBezTo>
                      <a:pt x="13026" y="37938"/>
                      <a:pt x="13026" y="37890"/>
                      <a:pt x="13038" y="37842"/>
                    </a:cubicBezTo>
                    <a:lnTo>
                      <a:pt x="13503" y="35699"/>
                    </a:lnTo>
                    <a:lnTo>
                      <a:pt x="14443" y="32866"/>
                    </a:lnTo>
                    <a:cubicBezTo>
                      <a:pt x="14562" y="32509"/>
                      <a:pt x="14455" y="32116"/>
                      <a:pt x="14193" y="31866"/>
                    </a:cubicBezTo>
                    <a:lnTo>
                      <a:pt x="12360" y="30199"/>
                    </a:lnTo>
                    <a:cubicBezTo>
                      <a:pt x="12324" y="30187"/>
                      <a:pt x="12312" y="30163"/>
                      <a:pt x="12300" y="30139"/>
                    </a:cubicBezTo>
                    <a:lnTo>
                      <a:pt x="11300" y="28579"/>
                    </a:lnTo>
                    <a:cubicBezTo>
                      <a:pt x="11288" y="28556"/>
                      <a:pt x="11288" y="28544"/>
                      <a:pt x="11276" y="28532"/>
                    </a:cubicBezTo>
                    <a:cubicBezTo>
                      <a:pt x="11169" y="28282"/>
                      <a:pt x="10776" y="27603"/>
                      <a:pt x="9276" y="26865"/>
                    </a:cubicBezTo>
                    <a:cubicBezTo>
                      <a:pt x="8157" y="26293"/>
                      <a:pt x="7550" y="25210"/>
                      <a:pt x="7299" y="24615"/>
                    </a:cubicBezTo>
                    <a:cubicBezTo>
                      <a:pt x="7144" y="24271"/>
                      <a:pt x="6814" y="24051"/>
                      <a:pt x="6442" y="24051"/>
                    </a:cubicBezTo>
                    <a:cubicBezTo>
                      <a:pt x="6415" y="24051"/>
                      <a:pt x="6387" y="24053"/>
                      <a:pt x="6359" y="24055"/>
                    </a:cubicBezTo>
                    <a:lnTo>
                      <a:pt x="3013" y="24317"/>
                    </a:lnTo>
                    <a:cubicBezTo>
                      <a:pt x="3004" y="24318"/>
                      <a:pt x="2994" y="24318"/>
                      <a:pt x="2985" y="24318"/>
                    </a:cubicBezTo>
                    <a:cubicBezTo>
                      <a:pt x="2862" y="24318"/>
                      <a:pt x="2735" y="24248"/>
                      <a:pt x="2680" y="24127"/>
                    </a:cubicBezTo>
                    <a:lnTo>
                      <a:pt x="715" y="19709"/>
                    </a:lnTo>
                    <a:cubicBezTo>
                      <a:pt x="680" y="19602"/>
                      <a:pt x="692" y="19471"/>
                      <a:pt x="751" y="19376"/>
                    </a:cubicBezTo>
                    <a:lnTo>
                      <a:pt x="7716" y="9196"/>
                    </a:lnTo>
                    <a:cubicBezTo>
                      <a:pt x="7740" y="9137"/>
                      <a:pt x="7788" y="9113"/>
                      <a:pt x="7847" y="9077"/>
                    </a:cubicBezTo>
                    <a:lnTo>
                      <a:pt x="27207" y="659"/>
                    </a:lnTo>
                    <a:cubicBezTo>
                      <a:pt x="27251" y="633"/>
                      <a:pt x="27296" y="619"/>
                      <a:pt x="27341" y="619"/>
                    </a:cubicBezTo>
                    <a:close/>
                    <a:moveTo>
                      <a:pt x="27315" y="0"/>
                    </a:moveTo>
                    <a:cubicBezTo>
                      <a:pt x="27193" y="0"/>
                      <a:pt x="27072" y="27"/>
                      <a:pt x="26957" y="76"/>
                    </a:cubicBezTo>
                    <a:lnTo>
                      <a:pt x="7597" y="8494"/>
                    </a:lnTo>
                    <a:cubicBezTo>
                      <a:pt x="7430" y="8553"/>
                      <a:pt x="7299" y="8672"/>
                      <a:pt x="7192" y="8827"/>
                    </a:cubicBezTo>
                    <a:lnTo>
                      <a:pt x="227" y="19007"/>
                    </a:lnTo>
                    <a:cubicBezTo>
                      <a:pt x="37" y="19269"/>
                      <a:pt x="1" y="19614"/>
                      <a:pt x="144" y="19912"/>
                    </a:cubicBezTo>
                    <a:lnTo>
                      <a:pt x="2108" y="24329"/>
                    </a:lnTo>
                    <a:cubicBezTo>
                      <a:pt x="2256" y="24669"/>
                      <a:pt x="2608" y="24890"/>
                      <a:pt x="2980" y="24890"/>
                    </a:cubicBezTo>
                    <a:cubicBezTo>
                      <a:pt x="2999" y="24890"/>
                      <a:pt x="3018" y="24890"/>
                      <a:pt x="3037" y="24889"/>
                    </a:cubicBezTo>
                    <a:lnTo>
                      <a:pt x="6395" y="24615"/>
                    </a:lnTo>
                    <a:cubicBezTo>
                      <a:pt x="6526" y="24615"/>
                      <a:pt x="6657" y="24686"/>
                      <a:pt x="6716" y="24829"/>
                    </a:cubicBezTo>
                    <a:cubicBezTo>
                      <a:pt x="7014" y="25496"/>
                      <a:pt x="7704" y="26734"/>
                      <a:pt x="8990" y="27365"/>
                    </a:cubicBezTo>
                    <a:cubicBezTo>
                      <a:pt x="10419" y="28079"/>
                      <a:pt x="10657" y="28651"/>
                      <a:pt x="10693" y="28710"/>
                    </a:cubicBezTo>
                    <a:cubicBezTo>
                      <a:pt x="10705" y="28770"/>
                      <a:pt x="10740" y="28818"/>
                      <a:pt x="10764" y="28877"/>
                    </a:cubicBezTo>
                    <a:lnTo>
                      <a:pt x="11764" y="30449"/>
                    </a:lnTo>
                    <a:cubicBezTo>
                      <a:pt x="11812" y="30520"/>
                      <a:pt x="11871" y="30580"/>
                      <a:pt x="11931" y="30639"/>
                    </a:cubicBezTo>
                    <a:lnTo>
                      <a:pt x="13741" y="32306"/>
                    </a:lnTo>
                    <a:cubicBezTo>
                      <a:pt x="13836" y="32401"/>
                      <a:pt x="13872" y="32532"/>
                      <a:pt x="13836" y="32651"/>
                    </a:cubicBezTo>
                    <a:lnTo>
                      <a:pt x="12884" y="35497"/>
                    </a:lnTo>
                    <a:cubicBezTo>
                      <a:pt x="12872" y="35533"/>
                      <a:pt x="12848" y="35557"/>
                      <a:pt x="12848" y="35592"/>
                    </a:cubicBezTo>
                    <a:lnTo>
                      <a:pt x="12383" y="37700"/>
                    </a:lnTo>
                    <a:cubicBezTo>
                      <a:pt x="12372" y="37819"/>
                      <a:pt x="12360" y="37950"/>
                      <a:pt x="12383" y="38069"/>
                    </a:cubicBezTo>
                    <a:cubicBezTo>
                      <a:pt x="12514" y="38724"/>
                      <a:pt x="13324" y="42093"/>
                      <a:pt x="17039" y="43641"/>
                    </a:cubicBezTo>
                    <a:cubicBezTo>
                      <a:pt x="17134" y="43688"/>
                      <a:pt x="17229" y="43772"/>
                      <a:pt x="17241" y="43879"/>
                    </a:cubicBezTo>
                    <a:lnTo>
                      <a:pt x="17575" y="45427"/>
                    </a:lnTo>
                    <a:cubicBezTo>
                      <a:pt x="17586" y="45451"/>
                      <a:pt x="17813" y="46201"/>
                      <a:pt x="18551" y="46475"/>
                    </a:cubicBezTo>
                    <a:cubicBezTo>
                      <a:pt x="18706" y="46546"/>
                      <a:pt x="18789" y="46665"/>
                      <a:pt x="18789" y="46808"/>
                    </a:cubicBezTo>
                    <a:lnTo>
                      <a:pt x="18622" y="50713"/>
                    </a:lnTo>
                    <a:lnTo>
                      <a:pt x="18622" y="50808"/>
                    </a:lnTo>
                    <a:cubicBezTo>
                      <a:pt x="18634" y="51023"/>
                      <a:pt x="18741" y="52106"/>
                      <a:pt x="19420" y="52737"/>
                    </a:cubicBezTo>
                    <a:cubicBezTo>
                      <a:pt x="19491" y="52797"/>
                      <a:pt x="19515" y="52868"/>
                      <a:pt x="19515" y="52951"/>
                    </a:cubicBezTo>
                    <a:cubicBezTo>
                      <a:pt x="19515" y="53606"/>
                      <a:pt x="19634" y="55261"/>
                      <a:pt x="20456" y="56285"/>
                    </a:cubicBezTo>
                    <a:lnTo>
                      <a:pt x="23492" y="60441"/>
                    </a:lnTo>
                    <a:cubicBezTo>
                      <a:pt x="23623" y="60619"/>
                      <a:pt x="23802" y="60738"/>
                      <a:pt x="24016" y="60798"/>
                    </a:cubicBezTo>
                    <a:lnTo>
                      <a:pt x="25314" y="61143"/>
                    </a:lnTo>
                    <a:cubicBezTo>
                      <a:pt x="25385" y="61155"/>
                      <a:pt x="25468" y="61167"/>
                      <a:pt x="25552" y="61167"/>
                    </a:cubicBezTo>
                    <a:cubicBezTo>
                      <a:pt x="25921" y="61167"/>
                      <a:pt x="26278" y="60952"/>
                      <a:pt x="26421" y="60595"/>
                    </a:cubicBezTo>
                    <a:cubicBezTo>
                      <a:pt x="26576" y="60250"/>
                      <a:pt x="26504" y="59845"/>
                      <a:pt x="26242" y="59583"/>
                    </a:cubicBezTo>
                    <a:lnTo>
                      <a:pt x="25147" y="58393"/>
                    </a:lnTo>
                    <a:cubicBezTo>
                      <a:pt x="25087" y="58309"/>
                      <a:pt x="25052" y="58238"/>
                      <a:pt x="25052" y="58155"/>
                    </a:cubicBezTo>
                    <a:lnTo>
                      <a:pt x="25099" y="56702"/>
                    </a:lnTo>
                    <a:lnTo>
                      <a:pt x="25230" y="55499"/>
                    </a:lnTo>
                    <a:cubicBezTo>
                      <a:pt x="25254" y="55428"/>
                      <a:pt x="25290" y="55357"/>
                      <a:pt x="25349" y="55297"/>
                    </a:cubicBezTo>
                    <a:lnTo>
                      <a:pt x="27588" y="53356"/>
                    </a:lnTo>
                    <a:cubicBezTo>
                      <a:pt x="27719" y="53249"/>
                      <a:pt x="27814" y="53118"/>
                      <a:pt x="27873" y="52951"/>
                    </a:cubicBezTo>
                    <a:lnTo>
                      <a:pt x="29636" y="47856"/>
                    </a:lnTo>
                    <a:cubicBezTo>
                      <a:pt x="29659" y="47772"/>
                      <a:pt x="29719" y="47713"/>
                      <a:pt x="29778" y="47677"/>
                    </a:cubicBezTo>
                    <a:lnTo>
                      <a:pt x="32362" y="46046"/>
                    </a:lnTo>
                    <a:cubicBezTo>
                      <a:pt x="32517" y="45963"/>
                      <a:pt x="32636" y="45843"/>
                      <a:pt x="32707" y="45689"/>
                    </a:cubicBezTo>
                    <a:cubicBezTo>
                      <a:pt x="32993" y="45177"/>
                      <a:pt x="33624" y="43700"/>
                      <a:pt x="33719" y="41486"/>
                    </a:cubicBezTo>
                    <a:cubicBezTo>
                      <a:pt x="33719" y="41391"/>
                      <a:pt x="33743" y="41319"/>
                      <a:pt x="33803" y="41260"/>
                    </a:cubicBezTo>
                    <a:cubicBezTo>
                      <a:pt x="34243" y="40795"/>
                      <a:pt x="35232" y="39581"/>
                      <a:pt x="35136" y="38033"/>
                    </a:cubicBezTo>
                    <a:cubicBezTo>
                      <a:pt x="35112" y="37652"/>
                      <a:pt x="34862" y="37331"/>
                      <a:pt x="34505" y="37211"/>
                    </a:cubicBezTo>
                    <a:lnTo>
                      <a:pt x="30279" y="35747"/>
                    </a:lnTo>
                    <a:cubicBezTo>
                      <a:pt x="30219" y="35735"/>
                      <a:pt x="30171" y="35687"/>
                      <a:pt x="30136" y="35652"/>
                    </a:cubicBezTo>
                    <a:lnTo>
                      <a:pt x="28731" y="33842"/>
                    </a:lnTo>
                    <a:cubicBezTo>
                      <a:pt x="28719" y="33830"/>
                      <a:pt x="28719" y="33806"/>
                      <a:pt x="28707" y="33782"/>
                    </a:cubicBezTo>
                    <a:lnTo>
                      <a:pt x="28004" y="32354"/>
                    </a:lnTo>
                    <a:cubicBezTo>
                      <a:pt x="27885" y="32104"/>
                      <a:pt x="27647" y="31925"/>
                      <a:pt x="27373" y="31854"/>
                    </a:cubicBezTo>
                    <a:lnTo>
                      <a:pt x="23063" y="30794"/>
                    </a:lnTo>
                    <a:cubicBezTo>
                      <a:pt x="23004" y="30782"/>
                      <a:pt x="22956" y="30746"/>
                      <a:pt x="22909" y="30723"/>
                    </a:cubicBezTo>
                    <a:lnTo>
                      <a:pt x="21897" y="29818"/>
                    </a:lnTo>
                    <a:cubicBezTo>
                      <a:pt x="21742" y="29675"/>
                      <a:pt x="21527" y="29591"/>
                      <a:pt x="21301" y="29580"/>
                    </a:cubicBezTo>
                    <a:lnTo>
                      <a:pt x="19206" y="29484"/>
                    </a:lnTo>
                    <a:cubicBezTo>
                      <a:pt x="19146" y="29484"/>
                      <a:pt x="19087" y="29472"/>
                      <a:pt x="19027" y="29425"/>
                    </a:cubicBezTo>
                    <a:lnTo>
                      <a:pt x="18908" y="29341"/>
                    </a:lnTo>
                    <a:cubicBezTo>
                      <a:pt x="18825" y="29282"/>
                      <a:pt x="18777" y="29187"/>
                      <a:pt x="18777" y="29080"/>
                    </a:cubicBezTo>
                    <a:cubicBezTo>
                      <a:pt x="18765" y="28984"/>
                      <a:pt x="18801" y="28877"/>
                      <a:pt x="18896" y="28818"/>
                    </a:cubicBezTo>
                    <a:lnTo>
                      <a:pt x="19063" y="28687"/>
                    </a:lnTo>
                    <a:cubicBezTo>
                      <a:pt x="19182" y="28591"/>
                      <a:pt x="19206" y="28448"/>
                      <a:pt x="19146" y="28306"/>
                    </a:cubicBezTo>
                    <a:cubicBezTo>
                      <a:pt x="19097" y="28207"/>
                      <a:pt x="18991" y="28142"/>
                      <a:pt x="18876" y="28142"/>
                    </a:cubicBezTo>
                    <a:cubicBezTo>
                      <a:pt x="18851" y="28142"/>
                      <a:pt x="18826" y="28145"/>
                      <a:pt x="18801" y="28151"/>
                    </a:cubicBezTo>
                    <a:lnTo>
                      <a:pt x="17896" y="28341"/>
                    </a:lnTo>
                    <a:cubicBezTo>
                      <a:pt x="17729" y="28389"/>
                      <a:pt x="17586" y="28460"/>
                      <a:pt x="17467" y="28568"/>
                    </a:cubicBezTo>
                    <a:lnTo>
                      <a:pt x="15991" y="29889"/>
                    </a:lnTo>
                    <a:cubicBezTo>
                      <a:pt x="15943" y="29949"/>
                      <a:pt x="15872" y="29972"/>
                      <a:pt x="15801" y="29972"/>
                    </a:cubicBezTo>
                    <a:lnTo>
                      <a:pt x="14384" y="30080"/>
                    </a:lnTo>
                    <a:lnTo>
                      <a:pt x="14300" y="30080"/>
                    </a:lnTo>
                    <a:lnTo>
                      <a:pt x="13265" y="29413"/>
                    </a:lnTo>
                    <a:cubicBezTo>
                      <a:pt x="13253" y="29401"/>
                      <a:pt x="13229" y="29401"/>
                      <a:pt x="13193" y="29377"/>
                    </a:cubicBezTo>
                    <a:cubicBezTo>
                      <a:pt x="13086" y="29341"/>
                      <a:pt x="13003" y="29246"/>
                      <a:pt x="12967" y="29127"/>
                    </a:cubicBezTo>
                    <a:cubicBezTo>
                      <a:pt x="12967" y="29115"/>
                      <a:pt x="12955" y="29103"/>
                      <a:pt x="12955" y="29080"/>
                    </a:cubicBezTo>
                    <a:lnTo>
                      <a:pt x="12038" y="26579"/>
                    </a:lnTo>
                    <a:cubicBezTo>
                      <a:pt x="12014" y="26520"/>
                      <a:pt x="12038" y="26448"/>
                      <a:pt x="12062" y="26389"/>
                    </a:cubicBezTo>
                    <a:lnTo>
                      <a:pt x="12788" y="24948"/>
                    </a:lnTo>
                    <a:cubicBezTo>
                      <a:pt x="12907" y="24710"/>
                      <a:pt x="12931" y="24424"/>
                      <a:pt x="12824" y="24174"/>
                    </a:cubicBezTo>
                    <a:lnTo>
                      <a:pt x="12455" y="23234"/>
                    </a:lnTo>
                    <a:cubicBezTo>
                      <a:pt x="12300" y="22862"/>
                      <a:pt x="11940" y="22634"/>
                      <a:pt x="11559" y="22634"/>
                    </a:cubicBezTo>
                    <a:cubicBezTo>
                      <a:pt x="11501" y="22634"/>
                      <a:pt x="11442" y="22639"/>
                      <a:pt x="11383" y="22650"/>
                    </a:cubicBezTo>
                    <a:lnTo>
                      <a:pt x="10086" y="22924"/>
                    </a:lnTo>
                    <a:cubicBezTo>
                      <a:pt x="10064" y="22929"/>
                      <a:pt x="10041" y="22931"/>
                      <a:pt x="10019" y="22931"/>
                    </a:cubicBezTo>
                    <a:cubicBezTo>
                      <a:pt x="9932" y="22931"/>
                      <a:pt x="9845" y="22895"/>
                      <a:pt x="9788" y="22829"/>
                    </a:cubicBezTo>
                    <a:cubicBezTo>
                      <a:pt x="9716" y="22757"/>
                      <a:pt x="9669" y="22638"/>
                      <a:pt x="9693" y="22531"/>
                    </a:cubicBezTo>
                    <a:lnTo>
                      <a:pt x="9907" y="21555"/>
                    </a:lnTo>
                    <a:cubicBezTo>
                      <a:pt x="9919" y="21448"/>
                      <a:pt x="9990" y="21364"/>
                      <a:pt x="10097" y="21317"/>
                    </a:cubicBezTo>
                    <a:lnTo>
                      <a:pt x="11645" y="20686"/>
                    </a:lnTo>
                    <a:cubicBezTo>
                      <a:pt x="11675" y="20674"/>
                      <a:pt x="11714" y="20668"/>
                      <a:pt x="11754" y="20668"/>
                    </a:cubicBezTo>
                    <a:cubicBezTo>
                      <a:pt x="11794" y="20668"/>
                      <a:pt x="11836" y="20674"/>
                      <a:pt x="11871" y="20686"/>
                    </a:cubicBezTo>
                    <a:lnTo>
                      <a:pt x="15455" y="21912"/>
                    </a:lnTo>
                    <a:lnTo>
                      <a:pt x="16324" y="22293"/>
                    </a:lnTo>
                    <a:cubicBezTo>
                      <a:pt x="16445" y="22349"/>
                      <a:pt x="16574" y="22376"/>
                      <a:pt x="16702" y="22376"/>
                    </a:cubicBezTo>
                    <a:cubicBezTo>
                      <a:pt x="16979" y="22376"/>
                      <a:pt x="17253" y="22251"/>
                      <a:pt x="17432" y="22031"/>
                    </a:cubicBezTo>
                    <a:lnTo>
                      <a:pt x="17944" y="21400"/>
                    </a:lnTo>
                    <a:cubicBezTo>
                      <a:pt x="18134" y="21162"/>
                      <a:pt x="18194" y="20852"/>
                      <a:pt x="18122" y="20555"/>
                    </a:cubicBezTo>
                    <a:lnTo>
                      <a:pt x="17229" y="17269"/>
                    </a:lnTo>
                    <a:cubicBezTo>
                      <a:pt x="17194" y="17173"/>
                      <a:pt x="17217" y="17078"/>
                      <a:pt x="17277" y="16995"/>
                    </a:cubicBezTo>
                    <a:lnTo>
                      <a:pt x="18468" y="15256"/>
                    </a:lnTo>
                    <a:lnTo>
                      <a:pt x="20527" y="12196"/>
                    </a:lnTo>
                    <a:cubicBezTo>
                      <a:pt x="20575" y="12113"/>
                      <a:pt x="20646" y="12077"/>
                      <a:pt x="20742" y="12054"/>
                    </a:cubicBezTo>
                    <a:lnTo>
                      <a:pt x="29695" y="10172"/>
                    </a:lnTo>
                    <a:cubicBezTo>
                      <a:pt x="29898" y="10125"/>
                      <a:pt x="30052" y="10030"/>
                      <a:pt x="30195" y="9899"/>
                    </a:cubicBezTo>
                    <a:lnTo>
                      <a:pt x="31838" y="8136"/>
                    </a:lnTo>
                    <a:cubicBezTo>
                      <a:pt x="31862" y="8136"/>
                      <a:pt x="31874" y="8125"/>
                      <a:pt x="31886" y="8113"/>
                    </a:cubicBezTo>
                    <a:lnTo>
                      <a:pt x="33588" y="6851"/>
                    </a:lnTo>
                    <a:cubicBezTo>
                      <a:pt x="33612" y="6827"/>
                      <a:pt x="33624" y="6815"/>
                      <a:pt x="33660" y="6803"/>
                    </a:cubicBezTo>
                    <a:lnTo>
                      <a:pt x="35803" y="5934"/>
                    </a:lnTo>
                    <a:cubicBezTo>
                      <a:pt x="36089" y="5815"/>
                      <a:pt x="36291" y="5565"/>
                      <a:pt x="36363" y="5267"/>
                    </a:cubicBezTo>
                    <a:lnTo>
                      <a:pt x="36982" y="2541"/>
                    </a:lnTo>
                    <a:cubicBezTo>
                      <a:pt x="37041" y="2291"/>
                      <a:pt x="36994" y="2029"/>
                      <a:pt x="36839" y="1814"/>
                    </a:cubicBezTo>
                    <a:cubicBezTo>
                      <a:pt x="36708" y="1612"/>
                      <a:pt x="36470" y="1457"/>
                      <a:pt x="36220" y="1409"/>
                    </a:cubicBezTo>
                    <a:lnTo>
                      <a:pt x="27481" y="16"/>
                    </a:lnTo>
                    <a:cubicBezTo>
                      <a:pt x="27425" y="5"/>
                      <a:pt x="27370" y="0"/>
                      <a:pt x="2731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grpSp>
        <p:nvGrpSpPr>
          <p:cNvPr id="10" name="Group 9">
            <a:extLst>
              <a:ext uri="{FF2B5EF4-FFF2-40B4-BE49-F238E27FC236}">
                <a16:creationId xmlns:a16="http://schemas.microsoft.com/office/drawing/2014/main" id="{46FB462A-796F-4B66-84A3-C0C11FDF4511}"/>
              </a:ext>
            </a:extLst>
          </p:cNvPr>
          <p:cNvGrpSpPr/>
          <p:nvPr/>
        </p:nvGrpSpPr>
        <p:grpSpPr>
          <a:xfrm>
            <a:off x="4751562" y="1118467"/>
            <a:ext cx="6789295" cy="4911619"/>
            <a:chOff x="5140903" y="1270207"/>
            <a:chExt cx="3592227" cy="2787526"/>
          </a:xfrm>
        </p:grpSpPr>
        <p:grpSp>
          <p:nvGrpSpPr>
            <p:cNvPr id="334" name="Google Shape;14297;p50">
              <a:extLst>
                <a:ext uri="{FF2B5EF4-FFF2-40B4-BE49-F238E27FC236}">
                  <a16:creationId xmlns:a16="http://schemas.microsoft.com/office/drawing/2014/main" id="{174BEC6C-16BE-4382-8254-B2423C893B0D}"/>
                </a:ext>
              </a:extLst>
            </p:cNvPr>
            <p:cNvGrpSpPr/>
            <p:nvPr/>
          </p:nvGrpSpPr>
          <p:grpSpPr>
            <a:xfrm>
              <a:off x="5184023" y="1308307"/>
              <a:ext cx="3549107" cy="2749426"/>
              <a:chOff x="2036250" y="1507425"/>
              <a:chExt cx="2858725" cy="2214600"/>
            </a:xfrm>
          </p:grpSpPr>
          <p:sp>
            <p:nvSpPr>
              <p:cNvPr id="335" name="Google Shape;14298;p50">
                <a:extLst>
                  <a:ext uri="{FF2B5EF4-FFF2-40B4-BE49-F238E27FC236}">
                    <a16:creationId xmlns:a16="http://schemas.microsoft.com/office/drawing/2014/main" id="{88003640-96D6-444A-900F-6D0EAB79B05E}"/>
                  </a:ext>
                </a:extLst>
              </p:cNvPr>
              <p:cNvSpPr/>
              <p:nvPr/>
            </p:nvSpPr>
            <p:spPr>
              <a:xfrm>
                <a:off x="2036250" y="1507425"/>
                <a:ext cx="2858725" cy="2214600"/>
              </a:xfrm>
              <a:custGeom>
                <a:avLst/>
                <a:gdLst/>
                <a:ahLst/>
                <a:cxnLst/>
                <a:rect l="l" t="t" r="r" b="b"/>
                <a:pathLst>
                  <a:path w="114349" h="88584" extrusionOk="0">
                    <a:moveTo>
                      <a:pt x="113265" y="12218"/>
                    </a:moveTo>
                    <a:cubicBezTo>
                      <a:pt x="113289" y="12313"/>
                      <a:pt x="113324" y="12384"/>
                      <a:pt x="113348" y="12468"/>
                    </a:cubicBezTo>
                    <a:cubicBezTo>
                      <a:pt x="113443" y="12670"/>
                      <a:pt x="113515" y="12908"/>
                      <a:pt x="113682" y="13051"/>
                    </a:cubicBezTo>
                    <a:cubicBezTo>
                      <a:pt x="113646" y="13170"/>
                      <a:pt x="113634" y="13277"/>
                      <a:pt x="113598" y="13396"/>
                    </a:cubicBezTo>
                    <a:cubicBezTo>
                      <a:pt x="113527" y="13456"/>
                      <a:pt x="113455" y="13527"/>
                      <a:pt x="113384" y="13587"/>
                    </a:cubicBezTo>
                    <a:cubicBezTo>
                      <a:pt x="113229" y="13706"/>
                      <a:pt x="113086" y="13825"/>
                      <a:pt x="112931" y="13956"/>
                    </a:cubicBezTo>
                    <a:cubicBezTo>
                      <a:pt x="113039" y="13384"/>
                      <a:pt x="113158" y="12801"/>
                      <a:pt x="113265" y="12218"/>
                    </a:cubicBezTo>
                    <a:close/>
                    <a:moveTo>
                      <a:pt x="113420" y="14218"/>
                    </a:moveTo>
                    <a:lnTo>
                      <a:pt x="113420" y="14218"/>
                    </a:lnTo>
                    <a:cubicBezTo>
                      <a:pt x="113229" y="15111"/>
                      <a:pt x="113039" y="15944"/>
                      <a:pt x="112860" y="16742"/>
                    </a:cubicBezTo>
                    <a:cubicBezTo>
                      <a:pt x="112646" y="16825"/>
                      <a:pt x="112491" y="16956"/>
                      <a:pt x="112312" y="17099"/>
                    </a:cubicBezTo>
                    <a:cubicBezTo>
                      <a:pt x="112491" y="16266"/>
                      <a:pt x="112646" y="15432"/>
                      <a:pt x="112812" y="14587"/>
                    </a:cubicBezTo>
                    <a:cubicBezTo>
                      <a:pt x="113027" y="14468"/>
                      <a:pt x="113229" y="14349"/>
                      <a:pt x="113420" y="14218"/>
                    </a:cubicBezTo>
                    <a:close/>
                    <a:moveTo>
                      <a:pt x="112777" y="17218"/>
                    </a:moveTo>
                    <a:cubicBezTo>
                      <a:pt x="112443" y="18587"/>
                      <a:pt x="112181" y="19826"/>
                      <a:pt x="111908" y="21004"/>
                    </a:cubicBezTo>
                    <a:cubicBezTo>
                      <a:pt x="111705" y="21123"/>
                      <a:pt x="111527" y="21326"/>
                      <a:pt x="111360" y="21504"/>
                    </a:cubicBezTo>
                    <a:cubicBezTo>
                      <a:pt x="111657" y="20207"/>
                      <a:pt x="111943" y="18933"/>
                      <a:pt x="112205" y="17635"/>
                    </a:cubicBezTo>
                    <a:cubicBezTo>
                      <a:pt x="112300" y="17564"/>
                      <a:pt x="112384" y="17504"/>
                      <a:pt x="112491" y="17433"/>
                    </a:cubicBezTo>
                    <a:cubicBezTo>
                      <a:pt x="112574" y="17361"/>
                      <a:pt x="112681" y="17302"/>
                      <a:pt x="112777" y="17218"/>
                    </a:cubicBezTo>
                    <a:close/>
                    <a:moveTo>
                      <a:pt x="111729" y="21814"/>
                    </a:moveTo>
                    <a:lnTo>
                      <a:pt x="111729" y="21814"/>
                    </a:lnTo>
                    <a:cubicBezTo>
                      <a:pt x="111503" y="22838"/>
                      <a:pt x="111288" y="23814"/>
                      <a:pt x="111062" y="24838"/>
                    </a:cubicBezTo>
                    <a:cubicBezTo>
                      <a:pt x="110824" y="25041"/>
                      <a:pt x="110610" y="25291"/>
                      <a:pt x="110419" y="25517"/>
                    </a:cubicBezTo>
                    <a:lnTo>
                      <a:pt x="111181" y="22290"/>
                    </a:lnTo>
                    <a:cubicBezTo>
                      <a:pt x="111300" y="22195"/>
                      <a:pt x="111431" y="22088"/>
                      <a:pt x="111550" y="21981"/>
                    </a:cubicBezTo>
                    <a:cubicBezTo>
                      <a:pt x="111610" y="21933"/>
                      <a:pt x="111669" y="21874"/>
                      <a:pt x="111729" y="21814"/>
                    </a:cubicBezTo>
                    <a:close/>
                    <a:moveTo>
                      <a:pt x="110812" y="25886"/>
                    </a:moveTo>
                    <a:lnTo>
                      <a:pt x="110812" y="25886"/>
                    </a:lnTo>
                    <a:cubicBezTo>
                      <a:pt x="110776" y="26148"/>
                      <a:pt x="110717" y="26422"/>
                      <a:pt x="110657" y="26707"/>
                    </a:cubicBezTo>
                    <a:cubicBezTo>
                      <a:pt x="110431" y="27755"/>
                      <a:pt x="110193" y="28815"/>
                      <a:pt x="109979" y="29863"/>
                    </a:cubicBezTo>
                    <a:cubicBezTo>
                      <a:pt x="109776" y="30160"/>
                      <a:pt x="109586" y="30458"/>
                      <a:pt x="109383" y="30732"/>
                    </a:cubicBezTo>
                    <a:cubicBezTo>
                      <a:pt x="109285" y="30871"/>
                      <a:pt x="109407" y="30999"/>
                      <a:pt x="109535" y="30999"/>
                    </a:cubicBezTo>
                    <a:cubicBezTo>
                      <a:pt x="109593" y="30999"/>
                      <a:pt x="109652" y="30973"/>
                      <a:pt x="109693" y="30910"/>
                    </a:cubicBezTo>
                    <a:cubicBezTo>
                      <a:pt x="109705" y="30887"/>
                      <a:pt x="109729" y="30851"/>
                      <a:pt x="109752" y="30827"/>
                    </a:cubicBezTo>
                    <a:lnTo>
                      <a:pt x="109752" y="30827"/>
                    </a:lnTo>
                    <a:cubicBezTo>
                      <a:pt x="109502" y="31982"/>
                      <a:pt x="109241" y="33125"/>
                      <a:pt x="109002" y="34280"/>
                    </a:cubicBezTo>
                    <a:cubicBezTo>
                      <a:pt x="108705" y="34494"/>
                      <a:pt x="108526" y="34899"/>
                      <a:pt x="108288" y="35185"/>
                    </a:cubicBezTo>
                    <a:cubicBezTo>
                      <a:pt x="108193" y="35304"/>
                      <a:pt x="108086" y="35423"/>
                      <a:pt x="107967" y="35530"/>
                    </a:cubicBezTo>
                    <a:cubicBezTo>
                      <a:pt x="108681" y="32530"/>
                      <a:pt x="109419" y="29529"/>
                      <a:pt x="110157" y="26541"/>
                    </a:cubicBezTo>
                    <a:cubicBezTo>
                      <a:pt x="110336" y="26362"/>
                      <a:pt x="110514" y="26196"/>
                      <a:pt x="110669" y="26017"/>
                    </a:cubicBezTo>
                    <a:lnTo>
                      <a:pt x="110812" y="25886"/>
                    </a:lnTo>
                    <a:close/>
                    <a:moveTo>
                      <a:pt x="108776" y="35459"/>
                    </a:moveTo>
                    <a:cubicBezTo>
                      <a:pt x="108407" y="37018"/>
                      <a:pt x="108074" y="38590"/>
                      <a:pt x="107728" y="40173"/>
                    </a:cubicBezTo>
                    <a:cubicBezTo>
                      <a:pt x="107717" y="40257"/>
                      <a:pt x="107681" y="40352"/>
                      <a:pt x="107669" y="40435"/>
                    </a:cubicBezTo>
                    <a:cubicBezTo>
                      <a:pt x="107641" y="40389"/>
                      <a:pt x="107592" y="40372"/>
                      <a:pt x="107544" y="40372"/>
                    </a:cubicBezTo>
                    <a:cubicBezTo>
                      <a:pt x="107530" y="40372"/>
                      <a:pt x="107516" y="40373"/>
                      <a:pt x="107502" y="40376"/>
                    </a:cubicBezTo>
                    <a:cubicBezTo>
                      <a:pt x="107205" y="40435"/>
                      <a:pt x="107014" y="40912"/>
                      <a:pt x="106847" y="41138"/>
                    </a:cubicBezTo>
                    <a:lnTo>
                      <a:pt x="106621" y="41412"/>
                    </a:lnTo>
                    <a:cubicBezTo>
                      <a:pt x="106835" y="40483"/>
                      <a:pt x="107050" y="39542"/>
                      <a:pt x="107264" y="38626"/>
                    </a:cubicBezTo>
                    <a:lnTo>
                      <a:pt x="107800" y="36352"/>
                    </a:lnTo>
                    <a:cubicBezTo>
                      <a:pt x="108169" y="36173"/>
                      <a:pt x="108467" y="35816"/>
                      <a:pt x="108717" y="35518"/>
                    </a:cubicBezTo>
                    <a:lnTo>
                      <a:pt x="108776" y="35459"/>
                    </a:lnTo>
                    <a:close/>
                    <a:moveTo>
                      <a:pt x="107502" y="41138"/>
                    </a:moveTo>
                    <a:lnTo>
                      <a:pt x="107502" y="41138"/>
                    </a:lnTo>
                    <a:cubicBezTo>
                      <a:pt x="107276" y="42138"/>
                      <a:pt x="107038" y="43114"/>
                      <a:pt x="106824" y="44102"/>
                    </a:cubicBezTo>
                    <a:cubicBezTo>
                      <a:pt x="106657" y="44293"/>
                      <a:pt x="106502" y="44507"/>
                      <a:pt x="106359" y="44710"/>
                    </a:cubicBezTo>
                    <a:cubicBezTo>
                      <a:pt x="106121" y="45019"/>
                      <a:pt x="105883" y="45353"/>
                      <a:pt x="105633" y="45662"/>
                    </a:cubicBezTo>
                    <a:cubicBezTo>
                      <a:pt x="105895" y="44483"/>
                      <a:pt x="106157" y="43317"/>
                      <a:pt x="106443" y="42138"/>
                    </a:cubicBezTo>
                    <a:cubicBezTo>
                      <a:pt x="106728" y="41947"/>
                      <a:pt x="107002" y="41733"/>
                      <a:pt x="107216" y="41483"/>
                    </a:cubicBezTo>
                    <a:cubicBezTo>
                      <a:pt x="107312" y="41388"/>
                      <a:pt x="107419" y="41269"/>
                      <a:pt x="107502" y="41138"/>
                    </a:cubicBezTo>
                    <a:close/>
                    <a:moveTo>
                      <a:pt x="106550" y="45341"/>
                    </a:moveTo>
                    <a:lnTo>
                      <a:pt x="106550" y="45341"/>
                    </a:lnTo>
                    <a:cubicBezTo>
                      <a:pt x="106264" y="46531"/>
                      <a:pt x="105990" y="47722"/>
                      <a:pt x="105716" y="48924"/>
                    </a:cubicBezTo>
                    <a:cubicBezTo>
                      <a:pt x="105704" y="48924"/>
                      <a:pt x="105681" y="48924"/>
                      <a:pt x="105669" y="48936"/>
                    </a:cubicBezTo>
                    <a:cubicBezTo>
                      <a:pt x="105347" y="49115"/>
                      <a:pt x="105157" y="49365"/>
                      <a:pt x="104930" y="49663"/>
                    </a:cubicBezTo>
                    <a:cubicBezTo>
                      <a:pt x="104823" y="49806"/>
                      <a:pt x="104704" y="49948"/>
                      <a:pt x="104597" y="50079"/>
                    </a:cubicBezTo>
                    <a:cubicBezTo>
                      <a:pt x="104883" y="48913"/>
                      <a:pt x="105157" y="47722"/>
                      <a:pt x="105431" y="46543"/>
                    </a:cubicBezTo>
                    <a:cubicBezTo>
                      <a:pt x="105490" y="46543"/>
                      <a:pt x="105550" y="46531"/>
                      <a:pt x="105597" y="46484"/>
                    </a:cubicBezTo>
                    <a:cubicBezTo>
                      <a:pt x="105907" y="46091"/>
                      <a:pt x="106240" y="45722"/>
                      <a:pt x="106550" y="45341"/>
                    </a:cubicBezTo>
                    <a:close/>
                    <a:moveTo>
                      <a:pt x="105585" y="49591"/>
                    </a:moveTo>
                    <a:lnTo>
                      <a:pt x="105585" y="49591"/>
                    </a:lnTo>
                    <a:cubicBezTo>
                      <a:pt x="105240" y="50913"/>
                      <a:pt x="104930" y="52270"/>
                      <a:pt x="104621" y="53627"/>
                    </a:cubicBezTo>
                    <a:lnTo>
                      <a:pt x="104347" y="54747"/>
                    </a:lnTo>
                    <a:cubicBezTo>
                      <a:pt x="104335" y="54711"/>
                      <a:pt x="104299" y="54699"/>
                      <a:pt x="104276" y="54687"/>
                    </a:cubicBezTo>
                    <a:cubicBezTo>
                      <a:pt x="104247" y="54681"/>
                      <a:pt x="104220" y="54679"/>
                      <a:pt x="104194" y="54679"/>
                    </a:cubicBezTo>
                    <a:cubicBezTo>
                      <a:pt x="103944" y="54679"/>
                      <a:pt x="103782" y="54918"/>
                      <a:pt x="103621" y="55080"/>
                    </a:cubicBezTo>
                    <a:lnTo>
                      <a:pt x="103406" y="55294"/>
                    </a:lnTo>
                    <a:cubicBezTo>
                      <a:pt x="103573" y="54532"/>
                      <a:pt x="103740" y="53794"/>
                      <a:pt x="103918" y="53056"/>
                    </a:cubicBezTo>
                    <a:cubicBezTo>
                      <a:pt x="104073" y="52342"/>
                      <a:pt x="104240" y="51627"/>
                      <a:pt x="104418" y="50913"/>
                    </a:cubicBezTo>
                    <a:cubicBezTo>
                      <a:pt x="104454" y="50913"/>
                      <a:pt x="104502" y="50889"/>
                      <a:pt x="104526" y="50853"/>
                    </a:cubicBezTo>
                    <a:cubicBezTo>
                      <a:pt x="104776" y="50544"/>
                      <a:pt x="105050" y="50246"/>
                      <a:pt x="105300" y="49937"/>
                    </a:cubicBezTo>
                    <a:cubicBezTo>
                      <a:pt x="105407" y="49817"/>
                      <a:pt x="105490" y="49698"/>
                      <a:pt x="105585" y="49591"/>
                    </a:cubicBezTo>
                    <a:close/>
                    <a:moveTo>
                      <a:pt x="104228" y="55163"/>
                    </a:moveTo>
                    <a:lnTo>
                      <a:pt x="104228" y="55163"/>
                    </a:lnTo>
                    <a:cubicBezTo>
                      <a:pt x="103907" y="56533"/>
                      <a:pt x="103549" y="57902"/>
                      <a:pt x="103168" y="59259"/>
                    </a:cubicBezTo>
                    <a:cubicBezTo>
                      <a:pt x="102978" y="59414"/>
                      <a:pt x="102871" y="59652"/>
                      <a:pt x="102740" y="59843"/>
                    </a:cubicBezTo>
                    <a:cubicBezTo>
                      <a:pt x="102609" y="60033"/>
                      <a:pt x="102442" y="60212"/>
                      <a:pt x="102275" y="60402"/>
                    </a:cubicBezTo>
                    <a:cubicBezTo>
                      <a:pt x="102621" y="58950"/>
                      <a:pt x="102918" y="57497"/>
                      <a:pt x="103228" y="56068"/>
                    </a:cubicBezTo>
                    <a:cubicBezTo>
                      <a:pt x="103466" y="55854"/>
                      <a:pt x="103704" y="55640"/>
                      <a:pt x="103930" y="55425"/>
                    </a:cubicBezTo>
                    <a:cubicBezTo>
                      <a:pt x="104037" y="55342"/>
                      <a:pt x="104145" y="55247"/>
                      <a:pt x="104228" y="55163"/>
                    </a:cubicBezTo>
                    <a:close/>
                    <a:moveTo>
                      <a:pt x="102930" y="60164"/>
                    </a:moveTo>
                    <a:lnTo>
                      <a:pt x="102930" y="60164"/>
                    </a:lnTo>
                    <a:cubicBezTo>
                      <a:pt x="102728" y="60974"/>
                      <a:pt x="102502" y="61795"/>
                      <a:pt x="102311" y="62617"/>
                    </a:cubicBezTo>
                    <a:cubicBezTo>
                      <a:pt x="102204" y="62688"/>
                      <a:pt x="102121" y="62795"/>
                      <a:pt x="102013" y="62902"/>
                    </a:cubicBezTo>
                    <a:lnTo>
                      <a:pt x="101490" y="63414"/>
                    </a:lnTo>
                    <a:cubicBezTo>
                      <a:pt x="101740" y="62569"/>
                      <a:pt x="101966" y="61724"/>
                      <a:pt x="102180" y="60843"/>
                    </a:cubicBezTo>
                    <a:cubicBezTo>
                      <a:pt x="102193" y="60847"/>
                      <a:pt x="102209" y="60850"/>
                      <a:pt x="102228" y="60850"/>
                    </a:cubicBezTo>
                    <a:cubicBezTo>
                      <a:pt x="102259" y="60850"/>
                      <a:pt x="102297" y="60841"/>
                      <a:pt x="102335" y="60819"/>
                    </a:cubicBezTo>
                    <a:cubicBezTo>
                      <a:pt x="102561" y="60616"/>
                      <a:pt x="102752" y="60402"/>
                      <a:pt x="102930" y="60164"/>
                    </a:cubicBezTo>
                    <a:close/>
                    <a:moveTo>
                      <a:pt x="47530" y="871"/>
                    </a:moveTo>
                    <a:cubicBezTo>
                      <a:pt x="51424" y="1740"/>
                      <a:pt x="55412" y="2085"/>
                      <a:pt x="59341" y="2836"/>
                    </a:cubicBezTo>
                    <a:cubicBezTo>
                      <a:pt x="65461" y="3978"/>
                      <a:pt x="71557" y="5133"/>
                      <a:pt x="77689" y="6205"/>
                    </a:cubicBezTo>
                    <a:cubicBezTo>
                      <a:pt x="89333" y="8253"/>
                      <a:pt x="112479" y="11968"/>
                      <a:pt x="112491" y="11968"/>
                    </a:cubicBezTo>
                    <a:cubicBezTo>
                      <a:pt x="109395" y="20659"/>
                      <a:pt x="108026" y="30077"/>
                      <a:pt x="105978" y="39054"/>
                    </a:cubicBezTo>
                    <a:cubicBezTo>
                      <a:pt x="104930" y="43745"/>
                      <a:pt x="103871" y="48413"/>
                      <a:pt x="102775" y="53104"/>
                    </a:cubicBezTo>
                    <a:cubicBezTo>
                      <a:pt x="101811" y="57199"/>
                      <a:pt x="100358" y="61390"/>
                      <a:pt x="99763" y="65557"/>
                    </a:cubicBezTo>
                    <a:cubicBezTo>
                      <a:pt x="95048" y="64284"/>
                      <a:pt x="90179" y="63474"/>
                      <a:pt x="85416" y="62438"/>
                    </a:cubicBezTo>
                    <a:cubicBezTo>
                      <a:pt x="80011" y="61247"/>
                      <a:pt x="74617" y="60045"/>
                      <a:pt x="69224" y="58819"/>
                    </a:cubicBezTo>
                    <a:cubicBezTo>
                      <a:pt x="57555" y="56187"/>
                      <a:pt x="45887" y="52996"/>
                      <a:pt x="34076" y="51139"/>
                    </a:cubicBezTo>
                    <a:cubicBezTo>
                      <a:pt x="35815" y="47460"/>
                      <a:pt x="36458" y="42876"/>
                      <a:pt x="37482" y="38947"/>
                    </a:cubicBezTo>
                    <a:cubicBezTo>
                      <a:pt x="38577" y="34685"/>
                      <a:pt x="39684" y="30422"/>
                      <a:pt x="40780" y="26148"/>
                    </a:cubicBezTo>
                    <a:cubicBezTo>
                      <a:pt x="42970" y="17694"/>
                      <a:pt x="45304" y="9301"/>
                      <a:pt x="47530" y="871"/>
                    </a:cubicBezTo>
                    <a:close/>
                    <a:moveTo>
                      <a:pt x="102097" y="63379"/>
                    </a:moveTo>
                    <a:cubicBezTo>
                      <a:pt x="101954" y="64069"/>
                      <a:pt x="101787" y="64772"/>
                      <a:pt x="101621" y="65474"/>
                    </a:cubicBezTo>
                    <a:cubicBezTo>
                      <a:pt x="101609" y="65474"/>
                      <a:pt x="101585" y="65486"/>
                      <a:pt x="101561" y="65498"/>
                    </a:cubicBezTo>
                    <a:cubicBezTo>
                      <a:pt x="101263" y="65796"/>
                      <a:pt x="101085" y="66177"/>
                      <a:pt x="100859" y="66546"/>
                    </a:cubicBezTo>
                    <a:cubicBezTo>
                      <a:pt x="100847" y="66570"/>
                      <a:pt x="100847" y="66593"/>
                      <a:pt x="100835" y="66617"/>
                    </a:cubicBezTo>
                    <a:cubicBezTo>
                      <a:pt x="100799" y="66605"/>
                      <a:pt x="100763" y="66570"/>
                      <a:pt x="100728" y="66558"/>
                    </a:cubicBezTo>
                    <a:cubicBezTo>
                      <a:pt x="100620" y="66498"/>
                      <a:pt x="100525" y="66439"/>
                      <a:pt x="100418" y="66391"/>
                    </a:cubicBezTo>
                    <a:cubicBezTo>
                      <a:pt x="100787" y="65498"/>
                      <a:pt x="101097" y="64581"/>
                      <a:pt x="101394" y="63629"/>
                    </a:cubicBezTo>
                    <a:cubicBezTo>
                      <a:pt x="101427" y="63718"/>
                      <a:pt x="101514" y="63790"/>
                      <a:pt x="101608" y="63790"/>
                    </a:cubicBezTo>
                    <a:cubicBezTo>
                      <a:pt x="101652" y="63790"/>
                      <a:pt x="101698" y="63774"/>
                      <a:pt x="101740" y="63736"/>
                    </a:cubicBezTo>
                    <a:lnTo>
                      <a:pt x="102097" y="63379"/>
                    </a:lnTo>
                    <a:close/>
                    <a:moveTo>
                      <a:pt x="101478" y="66189"/>
                    </a:moveTo>
                    <a:lnTo>
                      <a:pt x="101478" y="66189"/>
                    </a:lnTo>
                    <a:cubicBezTo>
                      <a:pt x="101418" y="66439"/>
                      <a:pt x="101359" y="66677"/>
                      <a:pt x="101311" y="66927"/>
                    </a:cubicBezTo>
                    <a:cubicBezTo>
                      <a:pt x="101251" y="66867"/>
                      <a:pt x="101180" y="66808"/>
                      <a:pt x="101097" y="66760"/>
                    </a:cubicBezTo>
                    <a:cubicBezTo>
                      <a:pt x="101132" y="66748"/>
                      <a:pt x="101144" y="66736"/>
                      <a:pt x="101168" y="66700"/>
                    </a:cubicBezTo>
                    <a:cubicBezTo>
                      <a:pt x="101263" y="66522"/>
                      <a:pt x="101370" y="66367"/>
                      <a:pt x="101478" y="66189"/>
                    </a:cubicBezTo>
                    <a:close/>
                    <a:moveTo>
                      <a:pt x="100037" y="66677"/>
                    </a:moveTo>
                    <a:cubicBezTo>
                      <a:pt x="100227" y="66820"/>
                      <a:pt x="100406" y="66998"/>
                      <a:pt x="100597" y="67165"/>
                    </a:cubicBezTo>
                    <a:cubicBezTo>
                      <a:pt x="100537" y="67165"/>
                      <a:pt x="100466" y="67153"/>
                      <a:pt x="100406" y="67153"/>
                    </a:cubicBezTo>
                    <a:cubicBezTo>
                      <a:pt x="100201" y="67143"/>
                      <a:pt x="99996" y="67115"/>
                      <a:pt x="99791" y="67115"/>
                    </a:cubicBezTo>
                    <a:cubicBezTo>
                      <a:pt x="99758" y="67115"/>
                      <a:pt x="99725" y="67116"/>
                      <a:pt x="99692" y="67117"/>
                    </a:cubicBezTo>
                    <a:cubicBezTo>
                      <a:pt x="99692" y="67058"/>
                      <a:pt x="99680" y="67022"/>
                      <a:pt x="99680" y="66962"/>
                    </a:cubicBezTo>
                    <a:cubicBezTo>
                      <a:pt x="99751" y="66879"/>
                      <a:pt x="99989" y="66700"/>
                      <a:pt x="100037" y="66677"/>
                    </a:cubicBezTo>
                    <a:close/>
                    <a:moveTo>
                      <a:pt x="98989" y="68713"/>
                    </a:moveTo>
                    <a:cubicBezTo>
                      <a:pt x="98989" y="68927"/>
                      <a:pt x="98989" y="69129"/>
                      <a:pt x="99001" y="69332"/>
                    </a:cubicBezTo>
                    <a:cubicBezTo>
                      <a:pt x="98870" y="69415"/>
                      <a:pt x="98751" y="69510"/>
                      <a:pt x="98620" y="69582"/>
                    </a:cubicBezTo>
                    <a:cubicBezTo>
                      <a:pt x="98763" y="69296"/>
                      <a:pt x="98882" y="69010"/>
                      <a:pt x="98989" y="68713"/>
                    </a:cubicBezTo>
                    <a:close/>
                    <a:moveTo>
                      <a:pt x="98918" y="67641"/>
                    </a:moveTo>
                    <a:lnTo>
                      <a:pt x="98918" y="67641"/>
                    </a:lnTo>
                    <a:cubicBezTo>
                      <a:pt x="98561" y="68403"/>
                      <a:pt x="98358" y="69225"/>
                      <a:pt x="97977" y="69987"/>
                    </a:cubicBezTo>
                    <a:cubicBezTo>
                      <a:pt x="97370" y="70403"/>
                      <a:pt x="96763" y="70796"/>
                      <a:pt x="96144" y="71201"/>
                    </a:cubicBezTo>
                    <a:cubicBezTo>
                      <a:pt x="96287" y="70975"/>
                      <a:pt x="96417" y="70737"/>
                      <a:pt x="96537" y="70522"/>
                    </a:cubicBezTo>
                    <a:cubicBezTo>
                      <a:pt x="96668" y="70463"/>
                      <a:pt x="96798" y="70403"/>
                      <a:pt x="96929" y="70320"/>
                    </a:cubicBezTo>
                    <a:cubicBezTo>
                      <a:pt x="97168" y="70201"/>
                      <a:pt x="97453" y="70070"/>
                      <a:pt x="97465" y="69784"/>
                    </a:cubicBezTo>
                    <a:cubicBezTo>
                      <a:pt x="97489" y="69677"/>
                      <a:pt x="97394" y="69594"/>
                      <a:pt x="97310" y="69546"/>
                    </a:cubicBezTo>
                    <a:cubicBezTo>
                      <a:pt x="97275" y="69534"/>
                      <a:pt x="97238" y="69529"/>
                      <a:pt x="97200" y="69529"/>
                    </a:cubicBezTo>
                    <a:cubicBezTo>
                      <a:pt x="97125" y="69529"/>
                      <a:pt x="97049" y="69550"/>
                      <a:pt x="96977" y="69582"/>
                    </a:cubicBezTo>
                    <a:cubicBezTo>
                      <a:pt x="97084" y="69332"/>
                      <a:pt x="97156" y="69070"/>
                      <a:pt x="97227" y="68808"/>
                    </a:cubicBezTo>
                    <a:cubicBezTo>
                      <a:pt x="97811" y="68451"/>
                      <a:pt x="98394" y="68058"/>
                      <a:pt x="98918" y="67641"/>
                    </a:cubicBezTo>
                    <a:close/>
                    <a:moveTo>
                      <a:pt x="96501" y="69260"/>
                    </a:moveTo>
                    <a:lnTo>
                      <a:pt x="96501" y="69260"/>
                    </a:lnTo>
                    <a:cubicBezTo>
                      <a:pt x="96358" y="69582"/>
                      <a:pt x="96215" y="69903"/>
                      <a:pt x="96084" y="70213"/>
                    </a:cubicBezTo>
                    <a:cubicBezTo>
                      <a:pt x="96025" y="70260"/>
                      <a:pt x="95965" y="70320"/>
                      <a:pt x="95894" y="70368"/>
                    </a:cubicBezTo>
                    <a:cubicBezTo>
                      <a:pt x="95810" y="70463"/>
                      <a:pt x="95834" y="70594"/>
                      <a:pt x="95929" y="70653"/>
                    </a:cubicBezTo>
                    <a:cubicBezTo>
                      <a:pt x="95822" y="70903"/>
                      <a:pt x="95703" y="71153"/>
                      <a:pt x="95584" y="71392"/>
                    </a:cubicBezTo>
                    <a:cubicBezTo>
                      <a:pt x="95536" y="71475"/>
                      <a:pt x="95548" y="71534"/>
                      <a:pt x="95584" y="71582"/>
                    </a:cubicBezTo>
                    <a:lnTo>
                      <a:pt x="93441" y="73058"/>
                    </a:lnTo>
                    <a:cubicBezTo>
                      <a:pt x="93846" y="72261"/>
                      <a:pt x="94334" y="71427"/>
                      <a:pt x="94536" y="70558"/>
                    </a:cubicBezTo>
                    <a:cubicBezTo>
                      <a:pt x="95048" y="70237"/>
                      <a:pt x="95548" y="69903"/>
                      <a:pt x="96036" y="69558"/>
                    </a:cubicBezTo>
                    <a:cubicBezTo>
                      <a:pt x="96191" y="69463"/>
                      <a:pt x="96358" y="69356"/>
                      <a:pt x="96501" y="69260"/>
                    </a:cubicBezTo>
                    <a:close/>
                    <a:moveTo>
                      <a:pt x="91607" y="72487"/>
                    </a:moveTo>
                    <a:cubicBezTo>
                      <a:pt x="91369" y="72939"/>
                      <a:pt x="91179" y="73416"/>
                      <a:pt x="91000" y="73928"/>
                    </a:cubicBezTo>
                    <a:cubicBezTo>
                      <a:pt x="90983" y="73787"/>
                      <a:pt x="90835" y="73639"/>
                      <a:pt x="90677" y="73639"/>
                    </a:cubicBezTo>
                    <a:cubicBezTo>
                      <a:pt x="90622" y="73639"/>
                      <a:pt x="90565" y="73658"/>
                      <a:pt x="90512" y="73701"/>
                    </a:cubicBezTo>
                    <a:cubicBezTo>
                      <a:pt x="90119" y="73999"/>
                      <a:pt x="89714" y="74261"/>
                      <a:pt x="89321" y="74547"/>
                    </a:cubicBezTo>
                    <a:cubicBezTo>
                      <a:pt x="89405" y="74297"/>
                      <a:pt x="89476" y="74047"/>
                      <a:pt x="89536" y="73797"/>
                    </a:cubicBezTo>
                    <a:cubicBezTo>
                      <a:pt x="90226" y="73356"/>
                      <a:pt x="90929" y="72916"/>
                      <a:pt x="91607" y="72487"/>
                    </a:cubicBezTo>
                    <a:close/>
                    <a:moveTo>
                      <a:pt x="94108" y="70832"/>
                    </a:moveTo>
                    <a:cubicBezTo>
                      <a:pt x="93655" y="71570"/>
                      <a:pt x="93346" y="72451"/>
                      <a:pt x="93000" y="73225"/>
                    </a:cubicBezTo>
                    <a:cubicBezTo>
                      <a:pt x="92988" y="73273"/>
                      <a:pt x="92988" y="73320"/>
                      <a:pt x="93000" y="73356"/>
                    </a:cubicBezTo>
                    <a:cubicBezTo>
                      <a:pt x="92369" y="73820"/>
                      <a:pt x="91715" y="74285"/>
                      <a:pt x="91060" y="74749"/>
                    </a:cubicBezTo>
                    <a:cubicBezTo>
                      <a:pt x="91393" y="73880"/>
                      <a:pt x="91786" y="73047"/>
                      <a:pt x="92084" y="72165"/>
                    </a:cubicBezTo>
                    <a:cubicBezTo>
                      <a:pt x="92762" y="71737"/>
                      <a:pt x="93441" y="71272"/>
                      <a:pt x="94108" y="70832"/>
                    </a:cubicBezTo>
                    <a:close/>
                    <a:moveTo>
                      <a:pt x="90941" y="74059"/>
                    </a:moveTo>
                    <a:cubicBezTo>
                      <a:pt x="90833" y="74392"/>
                      <a:pt x="90714" y="74713"/>
                      <a:pt x="90631" y="75059"/>
                    </a:cubicBezTo>
                    <a:cubicBezTo>
                      <a:pt x="89810" y="75654"/>
                      <a:pt x="88976" y="76237"/>
                      <a:pt x="88155" y="76833"/>
                    </a:cubicBezTo>
                    <a:cubicBezTo>
                      <a:pt x="88405" y="76428"/>
                      <a:pt x="88643" y="76011"/>
                      <a:pt x="88857" y="75583"/>
                    </a:cubicBezTo>
                    <a:cubicBezTo>
                      <a:pt x="89536" y="75106"/>
                      <a:pt x="90214" y="74606"/>
                      <a:pt x="90881" y="74118"/>
                    </a:cubicBezTo>
                    <a:cubicBezTo>
                      <a:pt x="90905" y="74106"/>
                      <a:pt x="90929" y="74070"/>
                      <a:pt x="90941" y="74059"/>
                    </a:cubicBezTo>
                    <a:close/>
                    <a:moveTo>
                      <a:pt x="88917" y="74166"/>
                    </a:moveTo>
                    <a:lnTo>
                      <a:pt x="88917" y="74166"/>
                    </a:lnTo>
                    <a:cubicBezTo>
                      <a:pt x="88714" y="74487"/>
                      <a:pt x="88524" y="74844"/>
                      <a:pt x="88357" y="75202"/>
                    </a:cubicBezTo>
                    <a:cubicBezTo>
                      <a:pt x="87702" y="75654"/>
                      <a:pt x="87047" y="76095"/>
                      <a:pt x="86381" y="76547"/>
                    </a:cubicBezTo>
                    <a:cubicBezTo>
                      <a:pt x="86428" y="76428"/>
                      <a:pt x="86488" y="76309"/>
                      <a:pt x="86511" y="76178"/>
                    </a:cubicBezTo>
                    <a:cubicBezTo>
                      <a:pt x="86545" y="76093"/>
                      <a:pt x="86465" y="76015"/>
                      <a:pt x="86386" y="76015"/>
                    </a:cubicBezTo>
                    <a:cubicBezTo>
                      <a:pt x="86353" y="76015"/>
                      <a:pt x="86321" y="76028"/>
                      <a:pt x="86297" y="76059"/>
                    </a:cubicBezTo>
                    <a:cubicBezTo>
                      <a:pt x="86011" y="76368"/>
                      <a:pt x="85785" y="76726"/>
                      <a:pt x="85559" y="77095"/>
                    </a:cubicBezTo>
                    <a:cubicBezTo>
                      <a:pt x="84952" y="77499"/>
                      <a:pt x="84356" y="77880"/>
                      <a:pt x="83749" y="78285"/>
                    </a:cubicBezTo>
                    <a:cubicBezTo>
                      <a:pt x="83892" y="77928"/>
                      <a:pt x="84047" y="77559"/>
                      <a:pt x="84154" y="77190"/>
                    </a:cubicBezTo>
                    <a:cubicBezTo>
                      <a:pt x="85464" y="76356"/>
                      <a:pt x="86773" y="75523"/>
                      <a:pt x="88059" y="74701"/>
                    </a:cubicBezTo>
                    <a:lnTo>
                      <a:pt x="88917" y="74166"/>
                    </a:lnTo>
                    <a:close/>
                    <a:moveTo>
                      <a:pt x="87928" y="76237"/>
                    </a:moveTo>
                    <a:cubicBezTo>
                      <a:pt x="87750" y="76618"/>
                      <a:pt x="87595" y="76987"/>
                      <a:pt x="87428" y="77345"/>
                    </a:cubicBezTo>
                    <a:lnTo>
                      <a:pt x="85190" y="78952"/>
                    </a:lnTo>
                    <a:cubicBezTo>
                      <a:pt x="85345" y="78642"/>
                      <a:pt x="85488" y="78333"/>
                      <a:pt x="85654" y="78023"/>
                    </a:cubicBezTo>
                    <a:cubicBezTo>
                      <a:pt x="85726" y="77869"/>
                      <a:pt x="85821" y="77726"/>
                      <a:pt x="85904" y="77571"/>
                    </a:cubicBezTo>
                    <a:cubicBezTo>
                      <a:pt x="86595" y="77142"/>
                      <a:pt x="87262" y="76690"/>
                      <a:pt x="87928" y="76237"/>
                    </a:cubicBezTo>
                    <a:close/>
                    <a:moveTo>
                      <a:pt x="85107" y="78083"/>
                    </a:moveTo>
                    <a:lnTo>
                      <a:pt x="85107" y="78083"/>
                    </a:lnTo>
                    <a:cubicBezTo>
                      <a:pt x="84916" y="78511"/>
                      <a:pt x="84726" y="78952"/>
                      <a:pt x="84571" y="79404"/>
                    </a:cubicBezTo>
                    <a:cubicBezTo>
                      <a:pt x="83916" y="79869"/>
                      <a:pt x="83261" y="80309"/>
                      <a:pt x="82606" y="80762"/>
                    </a:cubicBezTo>
                    <a:cubicBezTo>
                      <a:pt x="82868" y="80190"/>
                      <a:pt x="83154" y="79631"/>
                      <a:pt x="83428" y="79047"/>
                    </a:cubicBezTo>
                    <a:cubicBezTo>
                      <a:pt x="83987" y="78738"/>
                      <a:pt x="84547" y="78404"/>
                      <a:pt x="85107" y="78083"/>
                    </a:cubicBezTo>
                    <a:close/>
                    <a:moveTo>
                      <a:pt x="33541" y="51687"/>
                    </a:moveTo>
                    <a:cubicBezTo>
                      <a:pt x="45185" y="55294"/>
                      <a:pt x="57472" y="57461"/>
                      <a:pt x="69343" y="60176"/>
                    </a:cubicBezTo>
                    <a:cubicBezTo>
                      <a:pt x="74760" y="61414"/>
                      <a:pt x="80177" y="62629"/>
                      <a:pt x="85595" y="63819"/>
                    </a:cubicBezTo>
                    <a:cubicBezTo>
                      <a:pt x="89929" y="64772"/>
                      <a:pt x="94298" y="65950"/>
                      <a:pt x="98692" y="66593"/>
                    </a:cubicBezTo>
                    <a:cubicBezTo>
                      <a:pt x="94715" y="69094"/>
                      <a:pt x="90822" y="71725"/>
                      <a:pt x="86857" y="74237"/>
                    </a:cubicBezTo>
                    <a:cubicBezTo>
                      <a:pt x="81654" y="77571"/>
                      <a:pt x="76224" y="80738"/>
                      <a:pt x="71200" y="84393"/>
                    </a:cubicBezTo>
                    <a:cubicBezTo>
                      <a:pt x="59794" y="80059"/>
                      <a:pt x="47554" y="77630"/>
                      <a:pt x="35719" y="74701"/>
                    </a:cubicBezTo>
                    <a:cubicBezTo>
                      <a:pt x="29885" y="73261"/>
                      <a:pt x="24051" y="71844"/>
                      <a:pt x="18193" y="70487"/>
                    </a:cubicBezTo>
                    <a:cubicBezTo>
                      <a:pt x="12764" y="69225"/>
                      <a:pt x="7192" y="67582"/>
                      <a:pt x="1644" y="66951"/>
                    </a:cubicBezTo>
                    <a:cubicBezTo>
                      <a:pt x="7133" y="64653"/>
                      <a:pt x="12467" y="61724"/>
                      <a:pt x="17824" y="59152"/>
                    </a:cubicBezTo>
                    <a:cubicBezTo>
                      <a:pt x="20598" y="57807"/>
                      <a:pt x="23373" y="56473"/>
                      <a:pt x="26159" y="55128"/>
                    </a:cubicBezTo>
                    <a:cubicBezTo>
                      <a:pt x="28599" y="53937"/>
                      <a:pt x="31136" y="52973"/>
                      <a:pt x="33541" y="51687"/>
                    </a:cubicBezTo>
                    <a:close/>
                    <a:moveTo>
                      <a:pt x="83428" y="77678"/>
                    </a:moveTo>
                    <a:lnTo>
                      <a:pt x="83428" y="77678"/>
                    </a:lnTo>
                    <a:cubicBezTo>
                      <a:pt x="83213" y="78059"/>
                      <a:pt x="83035" y="78464"/>
                      <a:pt x="82868" y="78881"/>
                    </a:cubicBezTo>
                    <a:cubicBezTo>
                      <a:pt x="82451" y="79154"/>
                      <a:pt x="82035" y="79428"/>
                      <a:pt x="81618" y="79714"/>
                    </a:cubicBezTo>
                    <a:cubicBezTo>
                      <a:pt x="81517" y="79795"/>
                      <a:pt x="81570" y="79944"/>
                      <a:pt x="81676" y="79944"/>
                    </a:cubicBezTo>
                    <a:cubicBezTo>
                      <a:pt x="81695" y="79944"/>
                      <a:pt x="81715" y="79939"/>
                      <a:pt x="81737" y="79928"/>
                    </a:cubicBezTo>
                    <a:cubicBezTo>
                      <a:pt x="82047" y="79774"/>
                      <a:pt x="82368" y="79607"/>
                      <a:pt x="82666" y="79452"/>
                    </a:cubicBezTo>
                    <a:lnTo>
                      <a:pt x="82666" y="79452"/>
                    </a:lnTo>
                    <a:cubicBezTo>
                      <a:pt x="82463" y="80000"/>
                      <a:pt x="82285" y="80547"/>
                      <a:pt x="82130" y="81083"/>
                    </a:cubicBezTo>
                    <a:cubicBezTo>
                      <a:pt x="80606" y="82071"/>
                      <a:pt x="79094" y="83024"/>
                      <a:pt x="77546" y="83917"/>
                    </a:cubicBezTo>
                    <a:cubicBezTo>
                      <a:pt x="76856" y="84298"/>
                      <a:pt x="76165" y="84703"/>
                      <a:pt x="75474" y="85119"/>
                    </a:cubicBezTo>
                    <a:cubicBezTo>
                      <a:pt x="76022" y="84060"/>
                      <a:pt x="76653" y="83036"/>
                      <a:pt x="77094" y="81929"/>
                    </a:cubicBezTo>
                    <a:cubicBezTo>
                      <a:pt x="77127" y="81861"/>
                      <a:pt x="77054" y="81794"/>
                      <a:pt x="76983" y="81794"/>
                    </a:cubicBezTo>
                    <a:cubicBezTo>
                      <a:pt x="76953" y="81794"/>
                      <a:pt x="76924" y="81805"/>
                      <a:pt x="76903" y="81833"/>
                    </a:cubicBezTo>
                    <a:cubicBezTo>
                      <a:pt x="76010" y="82822"/>
                      <a:pt x="75462" y="84179"/>
                      <a:pt x="74951" y="85429"/>
                    </a:cubicBezTo>
                    <a:cubicBezTo>
                      <a:pt x="74284" y="85846"/>
                      <a:pt x="73629" y="86274"/>
                      <a:pt x="73034" y="86774"/>
                    </a:cubicBezTo>
                    <a:cubicBezTo>
                      <a:pt x="73688" y="85679"/>
                      <a:pt x="74343" y="84572"/>
                      <a:pt x="74927" y="83453"/>
                    </a:cubicBezTo>
                    <a:cubicBezTo>
                      <a:pt x="74963" y="83381"/>
                      <a:pt x="74903" y="83309"/>
                      <a:pt x="74836" y="83309"/>
                    </a:cubicBezTo>
                    <a:cubicBezTo>
                      <a:pt x="74815" y="83309"/>
                      <a:pt x="74792" y="83316"/>
                      <a:pt x="74772" y="83333"/>
                    </a:cubicBezTo>
                    <a:cubicBezTo>
                      <a:pt x="73700" y="84429"/>
                      <a:pt x="72831" y="85941"/>
                      <a:pt x="72319" y="87394"/>
                    </a:cubicBezTo>
                    <a:cubicBezTo>
                      <a:pt x="72176" y="87524"/>
                      <a:pt x="72022" y="87667"/>
                      <a:pt x="71891" y="87810"/>
                    </a:cubicBezTo>
                    <a:cubicBezTo>
                      <a:pt x="71950" y="87429"/>
                      <a:pt x="71879" y="86977"/>
                      <a:pt x="71855" y="86620"/>
                    </a:cubicBezTo>
                    <a:cubicBezTo>
                      <a:pt x="71831" y="86012"/>
                      <a:pt x="71581" y="84655"/>
                      <a:pt x="71557" y="84607"/>
                    </a:cubicBezTo>
                    <a:cubicBezTo>
                      <a:pt x="74046" y="83345"/>
                      <a:pt x="76475" y="81964"/>
                      <a:pt x="78868" y="80500"/>
                    </a:cubicBezTo>
                    <a:lnTo>
                      <a:pt x="78868" y="80500"/>
                    </a:lnTo>
                    <a:cubicBezTo>
                      <a:pt x="78034" y="81428"/>
                      <a:pt x="77510" y="82762"/>
                      <a:pt x="77070" y="83869"/>
                    </a:cubicBezTo>
                    <a:cubicBezTo>
                      <a:pt x="77029" y="83958"/>
                      <a:pt x="77121" y="84031"/>
                      <a:pt x="77206" y="84031"/>
                    </a:cubicBezTo>
                    <a:cubicBezTo>
                      <a:pt x="77246" y="84031"/>
                      <a:pt x="77285" y="84015"/>
                      <a:pt x="77308" y="83976"/>
                    </a:cubicBezTo>
                    <a:cubicBezTo>
                      <a:pt x="77618" y="83333"/>
                      <a:pt x="77951" y="82726"/>
                      <a:pt x="78320" y="82131"/>
                    </a:cubicBezTo>
                    <a:cubicBezTo>
                      <a:pt x="78689" y="81536"/>
                      <a:pt x="79153" y="80964"/>
                      <a:pt x="79415" y="80321"/>
                    </a:cubicBezTo>
                    <a:cubicBezTo>
                      <a:pt x="79451" y="80262"/>
                      <a:pt x="79439" y="80226"/>
                      <a:pt x="79403" y="80178"/>
                    </a:cubicBezTo>
                    <a:cubicBezTo>
                      <a:pt x="80749" y="79357"/>
                      <a:pt x="82082" y="78511"/>
                      <a:pt x="83428" y="77678"/>
                    </a:cubicBezTo>
                    <a:close/>
                    <a:moveTo>
                      <a:pt x="834" y="67260"/>
                    </a:moveTo>
                    <a:cubicBezTo>
                      <a:pt x="6347" y="69106"/>
                      <a:pt x="12288" y="69999"/>
                      <a:pt x="17943" y="71308"/>
                    </a:cubicBezTo>
                    <a:cubicBezTo>
                      <a:pt x="23932" y="72701"/>
                      <a:pt x="29921" y="74154"/>
                      <a:pt x="35898" y="75618"/>
                    </a:cubicBezTo>
                    <a:cubicBezTo>
                      <a:pt x="47661" y="78523"/>
                      <a:pt x="59508" y="81250"/>
                      <a:pt x="71010" y="85048"/>
                    </a:cubicBezTo>
                    <a:cubicBezTo>
                      <a:pt x="70950" y="85596"/>
                      <a:pt x="71057" y="86155"/>
                      <a:pt x="71069" y="86715"/>
                    </a:cubicBezTo>
                    <a:cubicBezTo>
                      <a:pt x="71069" y="87072"/>
                      <a:pt x="70998" y="87465"/>
                      <a:pt x="71045" y="87822"/>
                    </a:cubicBezTo>
                    <a:cubicBezTo>
                      <a:pt x="59687" y="83405"/>
                      <a:pt x="47495" y="80881"/>
                      <a:pt x="35708" y="77857"/>
                    </a:cubicBezTo>
                    <a:cubicBezTo>
                      <a:pt x="29885" y="76368"/>
                      <a:pt x="24051" y="74892"/>
                      <a:pt x="18217" y="73475"/>
                    </a:cubicBezTo>
                    <a:cubicBezTo>
                      <a:pt x="12609" y="72130"/>
                      <a:pt x="6847" y="70368"/>
                      <a:pt x="1096" y="69725"/>
                    </a:cubicBezTo>
                    <a:cubicBezTo>
                      <a:pt x="1108" y="69689"/>
                      <a:pt x="1048" y="68653"/>
                      <a:pt x="989" y="68213"/>
                    </a:cubicBezTo>
                    <a:cubicBezTo>
                      <a:pt x="941" y="67891"/>
                      <a:pt x="917" y="67570"/>
                      <a:pt x="810" y="67272"/>
                    </a:cubicBezTo>
                    <a:cubicBezTo>
                      <a:pt x="822" y="67272"/>
                      <a:pt x="834" y="67260"/>
                      <a:pt x="834" y="67260"/>
                    </a:cubicBezTo>
                    <a:close/>
                    <a:moveTo>
                      <a:pt x="47046" y="1"/>
                    </a:moveTo>
                    <a:cubicBezTo>
                      <a:pt x="46960" y="1"/>
                      <a:pt x="46895" y="69"/>
                      <a:pt x="46840" y="169"/>
                    </a:cubicBezTo>
                    <a:cubicBezTo>
                      <a:pt x="43030" y="7777"/>
                      <a:pt x="41673" y="17063"/>
                      <a:pt x="39577" y="25255"/>
                    </a:cubicBezTo>
                    <a:cubicBezTo>
                      <a:pt x="38446" y="29684"/>
                      <a:pt x="32695" y="48651"/>
                      <a:pt x="32588" y="50782"/>
                    </a:cubicBezTo>
                    <a:cubicBezTo>
                      <a:pt x="32505" y="50841"/>
                      <a:pt x="20765" y="56783"/>
                      <a:pt x="17836" y="58164"/>
                    </a:cubicBezTo>
                    <a:cubicBezTo>
                      <a:pt x="12014" y="60938"/>
                      <a:pt x="5906" y="63402"/>
                      <a:pt x="298" y="66546"/>
                    </a:cubicBezTo>
                    <a:cubicBezTo>
                      <a:pt x="1" y="66700"/>
                      <a:pt x="167" y="67915"/>
                      <a:pt x="167" y="68272"/>
                    </a:cubicBezTo>
                    <a:cubicBezTo>
                      <a:pt x="167" y="68736"/>
                      <a:pt x="167" y="69177"/>
                      <a:pt x="251" y="69641"/>
                    </a:cubicBezTo>
                    <a:cubicBezTo>
                      <a:pt x="275" y="69748"/>
                      <a:pt x="429" y="69963"/>
                      <a:pt x="513" y="69999"/>
                    </a:cubicBezTo>
                    <a:cubicBezTo>
                      <a:pt x="6109" y="71975"/>
                      <a:pt x="12181" y="72927"/>
                      <a:pt x="17931" y="74309"/>
                    </a:cubicBezTo>
                    <a:cubicBezTo>
                      <a:pt x="23920" y="75761"/>
                      <a:pt x="29909" y="77261"/>
                      <a:pt x="35874" y="78797"/>
                    </a:cubicBezTo>
                    <a:cubicBezTo>
                      <a:pt x="47626" y="81809"/>
                      <a:pt x="59496" y="84631"/>
                      <a:pt x="70998" y="88537"/>
                    </a:cubicBezTo>
                    <a:cubicBezTo>
                      <a:pt x="71066" y="88561"/>
                      <a:pt x="71142" y="88583"/>
                      <a:pt x="71234" y="88583"/>
                    </a:cubicBezTo>
                    <a:cubicBezTo>
                      <a:pt x="71368" y="88583"/>
                      <a:pt x="71534" y="88537"/>
                      <a:pt x="71760" y="88382"/>
                    </a:cubicBezTo>
                    <a:cubicBezTo>
                      <a:pt x="76129" y="85238"/>
                      <a:pt x="80880" y="82702"/>
                      <a:pt x="85309" y="79643"/>
                    </a:cubicBezTo>
                    <a:cubicBezTo>
                      <a:pt x="89929" y="76452"/>
                      <a:pt x="99585" y="69963"/>
                      <a:pt x="99632" y="69927"/>
                    </a:cubicBezTo>
                    <a:cubicBezTo>
                      <a:pt x="99858" y="69760"/>
                      <a:pt x="99739" y="68224"/>
                      <a:pt x="99716" y="67689"/>
                    </a:cubicBezTo>
                    <a:lnTo>
                      <a:pt x="99716" y="67689"/>
                    </a:lnTo>
                    <a:cubicBezTo>
                      <a:pt x="99782" y="67692"/>
                      <a:pt x="99848" y="67694"/>
                      <a:pt x="99914" y="67694"/>
                    </a:cubicBezTo>
                    <a:cubicBezTo>
                      <a:pt x="100072" y="67694"/>
                      <a:pt x="100227" y="67685"/>
                      <a:pt x="100370" y="67677"/>
                    </a:cubicBezTo>
                    <a:cubicBezTo>
                      <a:pt x="100525" y="67677"/>
                      <a:pt x="100692" y="67653"/>
                      <a:pt x="100847" y="67629"/>
                    </a:cubicBezTo>
                    <a:cubicBezTo>
                      <a:pt x="101406" y="67570"/>
                      <a:pt x="101490" y="67367"/>
                      <a:pt x="101490" y="67367"/>
                    </a:cubicBezTo>
                    <a:cubicBezTo>
                      <a:pt x="102430" y="65784"/>
                      <a:pt x="104157" y="58259"/>
                      <a:pt x="105335" y="53818"/>
                    </a:cubicBezTo>
                    <a:cubicBezTo>
                      <a:pt x="106550" y="49234"/>
                      <a:pt x="107633" y="44626"/>
                      <a:pt x="108693" y="39995"/>
                    </a:cubicBezTo>
                    <a:cubicBezTo>
                      <a:pt x="109752" y="35363"/>
                      <a:pt x="110765" y="30732"/>
                      <a:pt x="111729" y="26088"/>
                    </a:cubicBezTo>
                    <a:cubicBezTo>
                      <a:pt x="112574" y="22028"/>
                      <a:pt x="113920" y="17730"/>
                      <a:pt x="114229" y="13575"/>
                    </a:cubicBezTo>
                    <a:cubicBezTo>
                      <a:pt x="114301" y="13515"/>
                      <a:pt x="114348" y="13432"/>
                      <a:pt x="114348" y="13325"/>
                    </a:cubicBezTo>
                    <a:cubicBezTo>
                      <a:pt x="114348" y="13265"/>
                      <a:pt x="114313" y="13218"/>
                      <a:pt x="114265" y="13194"/>
                    </a:cubicBezTo>
                    <a:cubicBezTo>
                      <a:pt x="114265" y="13146"/>
                      <a:pt x="114277" y="13111"/>
                      <a:pt x="114277" y="13075"/>
                    </a:cubicBezTo>
                    <a:cubicBezTo>
                      <a:pt x="114289" y="12908"/>
                      <a:pt x="113872" y="12396"/>
                      <a:pt x="113789" y="12241"/>
                    </a:cubicBezTo>
                    <a:cubicBezTo>
                      <a:pt x="113670" y="12015"/>
                      <a:pt x="113110" y="10813"/>
                      <a:pt x="112824" y="10765"/>
                    </a:cubicBezTo>
                    <a:cubicBezTo>
                      <a:pt x="101061" y="8931"/>
                      <a:pt x="89178" y="7122"/>
                      <a:pt x="77439" y="5098"/>
                    </a:cubicBezTo>
                    <a:cubicBezTo>
                      <a:pt x="67438" y="3371"/>
                      <a:pt x="57186" y="990"/>
                      <a:pt x="47066" y="2"/>
                    </a:cubicBezTo>
                    <a:cubicBezTo>
                      <a:pt x="47059" y="1"/>
                      <a:pt x="47052" y="1"/>
                      <a:pt x="47046"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6" name="Google Shape;14299;p50">
                <a:extLst>
                  <a:ext uri="{FF2B5EF4-FFF2-40B4-BE49-F238E27FC236}">
                    <a16:creationId xmlns:a16="http://schemas.microsoft.com/office/drawing/2014/main" id="{3C12F104-119E-43A3-BC03-CCAB3749E6F0}"/>
                  </a:ext>
                </a:extLst>
              </p:cNvPr>
              <p:cNvSpPr/>
              <p:nvPr/>
            </p:nvSpPr>
            <p:spPr>
              <a:xfrm>
                <a:off x="4027100" y="3488400"/>
                <a:ext cx="43500" cy="66025"/>
              </a:xfrm>
              <a:custGeom>
                <a:avLst/>
                <a:gdLst/>
                <a:ahLst/>
                <a:cxnLst/>
                <a:rect l="l" t="t" r="r" b="b"/>
                <a:pathLst>
                  <a:path w="1740" h="2641" extrusionOk="0">
                    <a:moveTo>
                      <a:pt x="1608" y="1"/>
                    </a:moveTo>
                    <a:cubicBezTo>
                      <a:pt x="1584" y="1"/>
                      <a:pt x="1560" y="11"/>
                      <a:pt x="1543" y="34"/>
                    </a:cubicBezTo>
                    <a:cubicBezTo>
                      <a:pt x="901" y="701"/>
                      <a:pt x="496" y="1701"/>
                      <a:pt x="43" y="2499"/>
                    </a:cubicBezTo>
                    <a:cubicBezTo>
                      <a:pt x="1" y="2576"/>
                      <a:pt x="68" y="2640"/>
                      <a:pt x="131" y="2640"/>
                    </a:cubicBezTo>
                    <a:cubicBezTo>
                      <a:pt x="156" y="2640"/>
                      <a:pt x="181" y="2630"/>
                      <a:pt x="198" y="2606"/>
                    </a:cubicBezTo>
                    <a:cubicBezTo>
                      <a:pt x="710" y="1832"/>
                      <a:pt x="1413" y="1023"/>
                      <a:pt x="1722" y="154"/>
                    </a:cubicBezTo>
                    <a:cubicBezTo>
                      <a:pt x="1739" y="68"/>
                      <a:pt x="1670" y="1"/>
                      <a:pt x="1608"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7" name="Google Shape;14300;p50">
                <a:extLst>
                  <a:ext uri="{FF2B5EF4-FFF2-40B4-BE49-F238E27FC236}">
                    <a16:creationId xmlns:a16="http://schemas.microsoft.com/office/drawing/2014/main" id="{6AD95F53-0F67-404C-94DC-CC58A9D52495}"/>
                  </a:ext>
                </a:extLst>
              </p:cNvPr>
              <p:cNvSpPr/>
              <p:nvPr/>
            </p:nvSpPr>
            <p:spPr>
              <a:xfrm>
                <a:off x="2978925" y="1631275"/>
                <a:ext cx="1793700" cy="1340375"/>
              </a:xfrm>
              <a:custGeom>
                <a:avLst/>
                <a:gdLst/>
                <a:ahLst/>
                <a:cxnLst/>
                <a:rect l="l" t="t" r="r" b="b"/>
                <a:pathLst>
                  <a:path w="71748" h="53615" extrusionOk="0">
                    <a:moveTo>
                      <a:pt x="11645" y="691"/>
                    </a:moveTo>
                    <a:cubicBezTo>
                      <a:pt x="16884" y="1537"/>
                      <a:pt x="21623" y="2263"/>
                      <a:pt x="26433" y="3096"/>
                    </a:cubicBezTo>
                    <a:cubicBezTo>
                      <a:pt x="31243" y="3930"/>
                      <a:pt x="36053" y="4763"/>
                      <a:pt x="40875" y="5597"/>
                    </a:cubicBezTo>
                    <a:cubicBezTo>
                      <a:pt x="45804" y="6442"/>
                      <a:pt x="50733" y="7299"/>
                      <a:pt x="55651" y="8157"/>
                    </a:cubicBezTo>
                    <a:cubicBezTo>
                      <a:pt x="60675" y="9026"/>
                      <a:pt x="65545" y="10419"/>
                      <a:pt x="70629" y="10693"/>
                    </a:cubicBezTo>
                    <a:cubicBezTo>
                      <a:pt x="68533" y="17979"/>
                      <a:pt x="66866" y="25254"/>
                      <a:pt x="64878" y="32457"/>
                    </a:cubicBezTo>
                    <a:cubicBezTo>
                      <a:pt x="63068" y="39137"/>
                      <a:pt x="61139" y="45899"/>
                      <a:pt x="59615" y="52674"/>
                    </a:cubicBezTo>
                    <a:cubicBezTo>
                      <a:pt x="54650" y="51626"/>
                      <a:pt x="49721" y="50578"/>
                      <a:pt x="44828" y="49519"/>
                    </a:cubicBezTo>
                    <a:cubicBezTo>
                      <a:pt x="39791" y="48435"/>
                      <a:pt x="34743" y="47328"/>
                      <a:pt x="29719" y="46233"/>
                    </a:cubicBezTo>
                    <a:cubicBezTo>
                      <a:pt x="24837" y="45173"/>
                      <a:pt x="19932" y="44101"/>
                      <a:pt x="15062" y="43042"/>
                    </a:cubicBezTo>
                    <a:cubicBezTo>
                      <a:pt x="10443" y="42042"/>
                      <a:pt x="5740" y="40696"/>
                      <a:pt x="965" y="39803"/>
                    </a:cubicBezTo>
                    <a:cubicBezTo>
                      <a:pt x="3120" y="33326"/>
                      <a:pt x="4323" y="26849"/>
                      <a:pt x="6109" y="20253"/>
                    </a:cubicBezTo>
                    <a:cubicBezTo>
                      <a:pt x="7918" y="13633"/>
                      <a:pt x="10276" y="7395"/>
                      <a:pt x="11645" y="691"/>
                    </a:cubicBezTo>
                    <a:close/>
                    <a:moveTo>
                      <a:pt x="11466" y="1"/>
                    </a:moveTo>
                    <a:cubicBezTo>
                      <a:pt x="11371" y="1"/>
                      <a:pt x="10800" y="1787"/>
                      <a:pt x="10478" y="2608"/>
                    </a:cubicBezTo>
                    <a:cubicBezTo>
                      <a:pt x="8252" y="8335"/>
                      <a:pt x="6787" y="14538"/>
                      <a:pt x="5120" y="20396"/>
                    </a:cubicBezTo>
                    <a:cubicBezTo>
                      <a:pt x="3275" y="26885"/>
                      <a:pt x="1037" y="33576"/>
                      <a:pt x="60" y="40280"/>
                    </a:cubicBezTo>
                    <a:cubicBezTo>
                      <a:pt x="1" y="40696"/>
                      <a:pt x="1382" y="40780"/>
                      <a:pt x="2049" y="40923"/>
                    </a:cubicBezTo>
                    <a:cubicBezTo>
                      <a:pt x="6430" y="41815"/>
                      <a:pt x="10955" y="42970"/>
                      <a:pt x="15253" y="43923"/>
                    </a:cubicBezTo>
                    <a:lnTo>
                      <a:pt x="30338" y="47269"/>
                    </a:lnTo>
                    <a:cubicBezTo>
                      <a:pt x="35219" y="48352"/>
                      <a:pt x="40101" y="49435"/>
                      <a:pt x="44983" y="50519"/>
                    </a:cubicBezTo>
                    <a:cubicBezTo>
                      <a:pt x="49781" y="51579"/>
                      <a:pt x="54770" y="53150"/>
                      <a:pt x="59651" y="53615"/>
                    </a:cubicBezTo>
                    <a:cubicBezTo>
                      <a:pt x="59655" y="53615"/>
                      <a:pt x="59659" y="53615"/>
                      <a:pt x="59663" y="53615"/>
                    </a:cubicBezTo>
                    <a:cubicBezTo>
                      <a:pt x="59864" y="53615"/>
                      <a:pt x="60426" y="53324"/>
                      <a:pt x="60496" y="53103"/>
                    </a:cubicBezTo>
                    <a:cubicBezTo>
                      <a:pt x="61651" y="49709"/>
                      <a:pt x="62330" y="46090"/>
                      <a:pt x="63235" y="42625"/>
                    </a:cubicBezTo>
                    <a:cubicBezTo>
                      <a:pt x="64152" y="39053"/>
                      <a:pt x="65080" y="35469"/>
                      <a:pt x="66033" y="31874"/>
                    </a:cubicBezTo>
                    <a:cubicBezTo>
                      <a:pt x="67664" y="25623"/>
                      <a:pt x="69867" y="19337"/>
                      <a:pt x="71093" y="12955"/>
                    </a:cubicBezTo>
                    <a:cubicBezTo>
                      <a:pt x="71224" y="12229"/>
                      <a:pt x="71748" y="10050"/>
                      <a:pt x="71379" y="9943"/>
                    </a:cubicBezTo>
                    <a:cubicBezTo>
                      <a:pt x="66819" y="8573"/>
                      <a:pt x="61758" y="8192"/>
                      <a:pt x="57056" y="7395"/>
                    </a:cubicBezTo>
                    <a:cubicBezTo>
                      <a:pt x="51983" y="6549"/>
                      <a:pt x="46911" y="5692"/>
                      <a:pt x="41827" y="4823"/>
                    </a:cubicBezTo>
                    <a:cubicBezTo>
                      <a:pt x="36910" y="3989"/>
                      <a:pt x="31981" y="3156"/>
                      <a:pt x="27040" y="2323"/>
                    </a:cubicBezTo>
                    <a:cubicBezTo>
                      <a:pt x="22444" y="1549"/>
                      <a:pt x="17622" y="334"/>
                      <a:pt x="12919" y="60"/>
                    </a:cubicBezTo>
                    <a:cubicBezTo>
                      <a:pt x="12526" y="48"/>
                      <a:pt x="11514" y="1"/>
                      <a:pt x="11466"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8" name="Google Shape;14301;p50">
                <a:extLst>
                  <a:ext uri="{FF2B5EF4-FFF2-40B4-BE49-F238E27FC236}">
                    <a16:creationId xmlns:a16="http://schemas.microsoft.com/office/drawing/2014/main" id="{B78C4EC5-28C6-49ED-8212-960D2B011E5B}"/>
                  </a:ext>
                </a:extLst>
              </p:cNvPr>
              <p:cNvSpPr/>
              <p:nvPr/>
            </p:nvSpPr>
            <p:spPr>
              <a:xfrm>
                <a:off x="2202950" y="3248425"/>
                <a:ext cx="128900" cy="38225"/>
              </a:xfrm>
              <a:custGeom>
                <a:avLst/>
                <a:gdLst/>
                <a:ahLst/>
                <a:cxnLst/>
                <a:rect l="l" t="t" r="r" b="b"/>
                <a:pathLst>
                  <a:path w="5156" h="1529" extrusionOk="0">
                    <a:moveTo>
                      <a:pt x="598" y="1"/>
                    </a:moveTo>
                    <a:cubicBezTo>
                      <a:pt x="451" y="1"/>
                      <a:pt x="303" y="8"/>
                      <a:pt x="155" y="25"/>
                    </a:cubicBezTo>
                    <a:cubicBezTo>
                      <a:pt x="24" y="49"/>
                      <a:pt x="0" y="239"/>
                      <a:pt x="107" y="311"/>
                    </a:cubicBezTo>
                    <a:cubicBezTo>
                      <a:pt x="869" y="740"/>
                      <a:pt x="1727" y="882"/>
                      <a:pt x="2584" y="1085"/>
                    </a:cubicBezTo>
                    <a:cubicBezTo>
                      <a:pt x="3174" y="1240"/>
                      <a:pt x="3828" y="1529"/>
                      <a:pt x="4455" y="1529"/>
                    </a:cubicBezTo>
                    <a:cubicBezTo>
                      <a:pt x="4599" y="1529"/>
                      <a:pt x="4742" y="1513"/>
                      <a:pt x="4882" y="1478"/>
                    </a:cubicBezTo>
                    <a:cubicBezTo>
                      <a:pt x="5048" y="1430"/>
                      <a:pt x="5156" y="1204"/>
                      <a:pt x="5001" y="1073"/>
                    </a:cubicBezTo>
                    <a:cubicBezTo>
                      <a:pt x="4405" y="489"/>
                      <a:pt x="3417" y="442"/>
                      <a:pt x="2620" y="299"/>
                    </a:cubicBezTo>
                    <a:cubicBezTo>
                      <a:pt x="1954" y="162"/>
                      <a:pt x="1280" y="1"/>
                      <a:pt x="598"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9" name="Google Shape;14302;p50">
                <a:extLst>
                  <a:ext uri="{FF2B5EF4-FFF2-40B4-BE49-F238E27FC236}">
                    <a16:creationId xmlns:a16="http://schemas.microsoft.com/office/drawing/2014/main" id="{3EE03889-9D08-4F46-B1CC-103142DBDC5A}"/>
                  </a:ext>
                </a:extLst>
              </p:cNvPr>
              <p:cNvSpPr/>
              <p:nvPr/>
            </p:nvSpPr>
            <p:spPr>
              <a:xfrm>
                <a:off x="2378250" y="3290600"/>
                <a:ext cx="127425" cy="37250"/>
              </a:xfrm>
              <a:custGeom>
                <a:avLst/>
                <a:gdLst/>
                <a:ahLst/>
                <a:cxnLst/>
                <a:rect l="l" t="t" r="r" b="b"/>
                <a:pathLst>
                  <a:path w="5097" h="1490" extrusionOk="0">
                    <a:moveTo>
                      <a:pt x="1047" y="0"/>
                    </a:moveTo>
                    <a:cubicBezTo>
                      <a:pt x="745" y="0"/>
                      <a:pt x="446" y="32"/>
                      <a:pt x="156" y="112"/>
                    </a:cubicBezTo>
                    <a:cubicBezTo>
                      <a:pt x="1" y="160"/>
                      <a:pt x="1" y="350"/>
                      <a:pt x="132" y="410"/>
                    </a:cubicBezTo>
                    <a:cubicBezTo>
                      <a:pt x="953" y="755"/>
                      <a:pt x="1882" y="779"/>
                      <a:pt x="2739" y="1005"/>
                    </a:cubicBezTo>
                    <a:cubicBezTo>
                      <a:pt x="3305" y="1151"/>
                      <a:pt x="3894" y="1489"/>
                      <a:pt x="4475" y="1489"/>
                    </a:cubicBezTo>
                    <a:cubicBezTo>
                      <a:pt x="4603" y="1489"/>
                      <a:pt x="4731" y="1473"/>
                      <a:pt x="4859" y="1434"/>
                    </a:cubicBezTo>
                    <a:cubicBezTo>
                      <a:pt x="4990" y="1398"/>
                      <a:pt x="5097" y="1231"/>
                      <a:pt x="5002" y="1100"/>
                    </a:cubicBezTo>
                    <a:cubicBezTo>
                      <a:pt x="4537" y="422"/>
                      <a:pt x="3573" y="386"/>
                      <a:pt x="2811" y="231"/>
                    </a:cubicBezTo>
                    <a:cubicBezTo>
                      <a:pt x="2243" y="121"/>
                      <a:pt x="1640" y="0"/>
                      <a:pt x="1047"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0" name="Google Shape;14303;p50">
                <a:extLst>
                  <a:ext uri="{FF2B5EF4-FFF2-40B4-BE49-F238E27FC236}">
                    <a16:creationId xmlns:a16="http://schemas.microsoft.com/office/drawing/2014/main" id="{D6941277-FB5D-42FE-AC58-4B5A8CEC2B76}"/>
                  </a:ext>
                </a:extLst>
              </p:cNvPr>
              <p:cNvSpPr/>
              <p:nvPr/>
            </p:nvSpPr>
            <p:spPr>
              <a:xfrm>
                <a:off x="2857775" y="3210950"/>
                <a:ext cx="511700" cy="207175"/>
              </a:xfrm>
              <a:custGeom>
                <a:avLst/>
                <a:gdLst/>
                <a:ahLst/>
                <a:cxnLst/>
                <a:rect l="l" t="t" r="r" b="b"/>
                <a:pathLst>
                  <a:path w="20468" h="8287" extrusionOk="0">
                    <a:moveTo>
                      <a:pt x="7978" y="250"/>
                    </a:moveTo>
                    <a:cubicBezTo>
                      <a:pt x="10109" y="810"/>
                      <a:pt x="11705" y="1203"/>
                      <a:pt x="13515" y="1691"/>
                    </a:cubicBezTo>
                    <a:cubicBezTo>
                      <a:pt x="15479" y="2227"/>
                      <a:pt x="17444" y="2798"/>
                      <a:pt x="19432" y="3310"/>
                    </a:cubicBezTo>
                    <a:cubicBezTo>
                      <a:pt x="18372" y="4108"/>
                      <a:pt x="17253" y="4906"/>
                      <a:pt x="16134" y="5632"/>
                    </a:cubicBezTo>
                    <a:cubicBezTo>
                      <a:pt x="16110" y="5620"/>
                      <a:pt x="16098" y="5608"/>
                      <a:pt x="16051" y="5596"/>
                    </a:cubicBezTo>
                    <a:cubicBezTo>
                      <a:pt x="12181" y="4584"/>
                      <a:pt x="8240" y="3417"/>
                      <a:pt x="4311" y="2679"/>
                    </a:cubicBezTo>
                    <a:cubicBezTo>
                      <a:pt x="5537" y="1881"/>
                      <a:pt x="6787" y="1096"/>
                      <a:pt x="7978" y="250"/>
                    </a:cubicBezTo>
                    <a:close/>
                    <a:moveTo>
                      <a:pt x="3728" y="3060"/>
                    </a:moveTo>
                    <a:cubicBezTo>
                      <a:pt x="5299" y="3632"/>
                      <a:pt x="7061" y="4024"/>
                      <a:pt x="8716" y="4477"/>
                    </a:cubicBezTo>
                    <a:cubicBezTo>
                      <a:pt x="8383" y="4620"/>
                      <a:pt x="8073" y="4894"/>
                      <a:pt x="7800" y="5096"/>
                    </a:cubicBezTo>
                    <a:cubicBezTo>
                      <a:pt x="7371" y="5429"/>
                      <a:pt x="6811" y="5787"/>
                      <a:pt x="6490" y="6251"/>
                    </a:cubicBezTo>
                    <a:cubicBezTo>
                      <a:pt x="6347" y="6203"/>
                      <a:pt x="6192" y="6168"/>
                      <a:pt x="6049" y="6132"/>
                    </a:cubicBezTo>
                    <a:cubicBezTo>
                      <a:pt x="4906" y="5846"/>
                      <a:pt x="3775" y="5548"/>
                      <a:pt x="2620" y="5263"/>
                    </a:cubicBezTo>
                    <a:cubicBezTo>
                      <a:pt x="1763" y="5036"/>
                      <a:pt x="751" y="5025"/>
                      <a:pt x="1823" y="4346"/>
                    </a:cubicBezTo>
                    <a:cubicBezTo>
                      <a:pt x="2180" y="4120"/>
                      <a:pt x="2716" y="3727"/>
                      <a:pt x="3061" y="3489"/>
                    </a:cubicBezTo>
                    <a:cubicBezTo>
                      <a:pt x="3311" y="3310"/>
                      <a:pt x="3454" y="3239"/>
                      <a:pt x="3728" y="3060"/>
                    </a:cubicBezTo>
                    <a:close/>
                    <a:moveTo>
                      <a:pt x="9050" y="4560"/>
                    </a:moveTo>
                    <a:cubicBezTo>
                      <a:pt x="11169" y="5132"/>
                      <a:pt x="13312" y="5620"/>
                      <a:pt x="15408" y="6084"/>
                    </a:cubicBezTo>
                    <a:cubicBezTo>
                      <a:pt x="15027" y="6334"/>
                      <a:pt x="14622" y="6572"/>
                      <a:pt x="14229" y="6799"/>
                    </a:cubicBezTo>
                    <a:cubicBezTo>
                      <a:pt x="13459" y="7233"/>
                      <a:pt x="12634" y="7397"/>
                      <a:pt x="11784" y="7397"/>
                    </a:cubicBezTo>
                    <a:cubicBezTo>
                      <a:pt x="10191" y="7397"/>
                      <a:pt x="8511" y="6820"/>
                      <a:pt x="6942" y="6370"/>
                    </a:cubicBezTo>
                    <a:cubicBezTo>
                      <a:pt x="7299" y="6108"/>
                      <a:pt x="7609" y="5775"/>
                      <a:pt x="7942" y="5501"/>
                    </a:cubicBezTo>
                    <a:cubicBezTo>
                      <a:pt x="8276" y="5215"/>
                      <a:pt x="8800" y="4953"/>
                      <a:pt x="9050" y="4560"/>
                    </a:cubicBezTo>
                    <a:close/>
                    <a:moveTo>
                      <a:pt x="7895" y="0"/>
                    </a:moveTo>
                    <a:cubicBezTo>
                      <a:pt x="7800" y="0"/>
                      <a:pt x="7359" y="262"/>
                      <a:pt x="6990" y="476"/>
                    </a:cubicBezTo>
                    <a:cubicBezTo>
                      <a:pt x="4573" y="1798"/>
                      <a:pt x="2406" y="3179"/>
                      <a:pt x="180" y="4786"/>
                    </a:cubicBezTo>
                    <a:cubicBezTo>
                      <a:pt x="1" y="4917"/>
                      <a:pt x="96" y="5239"/>
                      <a:pt x="287" y="5275"/>
                    </a:cubicBezTo>
                    <a:cubicBezTo>
                      <a:pt x="2561" y="5858"/>
                      <a:pt x="4859" y="6441"/>
                      <a:pt x="7133" y="7025"/>
                    </a:cubicBezTo>
                    <a:cubicBezTo>
                      <a:pt x="8740" y="7442"/>
                      <a:pt x="10681" y="8275"/>
                      <a:pt x="12324" y="8287"/>
                    </a:cubicBezTo>
                    <a:cubicBezTo>
                      <a:pt x="12331" y="8287"/>
                      <a:pt x="12338" y="8287"/>
                      <a:pt x="12345" y="8287"/>
                    </a:cubicBezTo>
                    <a:cubicBezTo>
                      <a:pt x="13691" y="8287"/>
                      <a:pt x="14639" y="7140"/>
                      <a:pt x="15693" y="6430"/>
                    </a:cubicBezTo>
                    <a:cubicBezTo>
                      <a:pt x="15824" y="6334"/>
                      <a:pt x="15943" y="6251"/>
                      <a:pt x="16074" y="6168"/>
                    </a:cubicBezTo>
                    <a:cubicBezTo>
                      <a:pt x="17420" y="5275"/>
                      <a:pt x="18789" y="4429"/>
                      <a:pt x="20063" y="3477"/>
                    </a:cubicBezTo>
                    <a:cubicBezTo>
                      <a:pt x="20063" y="3477"/>
                      <a:pt x="20063" y="3465"/>
                      <a:pt x="20087" y="3465"/>
                    </a:cubicBezTo>
                    <a:cubicBezTo>
                      <a:pt x="20384" y="3346"/>
                      <a:pt x="20468" y="2917"/>
                      <a:pt x="20111" y="2798"/>
                    </a:cubicBezTo>
                    <a:cubicBezTo>
                      <a:pt x="16241" y="1560"/>
                      <a:pt x="11991" y="203"/>
                      <a:pt x="7895"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1" name="Google Shape;14304;p50">
                <a:extLst>
                  <a:ext uri="{FF2B5EF4-FFF2-40B4-BE49-F238E27FC236}">
                    <a16:creationId xmlns:a16="http://schemas.microsoft.com/office/drawing/2014/main" id="{FB482055-4F85-4E3A-B9FF-40648BF65FAA}"/>
                  </a:ext>
                </a:extLst>
              </p:cNvPr>
              <p:cNvSpPr/>
              <p:nvPr/>
            </p:nvSpPr>
            <p:spPr>
              <a:xfrm>
                <a:off x="2522325" y="2880850"/>
                <a:ext cx="1733575" cy="526125"/>
              </a:xfrm>
              <a:custGeom>
                <a:avLst/>
                <a:gdLst/>
                <a:ahLst/>
                <a:cxnLst/>
                <a:rect l="l" t="t" r="r" b="b"/>
                <a:pathLst>
                  <a:path w="69343" h="21045" extrusionOk="0">
                    <a:moveTo>
                      <a:pt x="12633" y="417"/>
                    </a:moveTo>
                    <a:cubicBezTo>
                      <a:pt x="13455" y="595"/>
                      <a:pt x="14252" y="786"/>
                      <a:pt x="15062" y="965"/>
                    </a:cubicBezTo>
                    <a:cubicBezTo>
                      <a:pt x="14383" y="1334"/>
                      <a:pt x="13717" y="1738"/>
                      <a:pt x="13062" y="2155"/>
                    </a:cubicBezTo>
                    <a:cubicBezTo>
                      <a:pt x="12085" y="1953"/>
                      <a:pt x="11085" y="1798"/>
                      <a:pt x="10121" y="1727"/>
                    </a:cubicBezTo>
                    <a:cubicBezTo>
                      <a:pt x="10907" y="1334"/>
                      <a:pt x="12609" y="476"/>
                      <a:pt x="12633" y="417"/>
                    </a:cubicBezTo>
                    <a:close/>
                    <a:moveTo>
                      <a:pt x="15622" y="1072"/>
                    </a:moveTo>
                    <a:cubicBezTo>
                      <a:pt x="16693" y="1334"/>
                      <a:pt x="17765" y="1572"/>
                      <a:pt x="18860" y="1810"/>
                    </a:cubicBezTo>
                    <a:cubicBezTo>
                      <a:pt x="18158" y="2203"/>
                      <a:pt x="17467" y="2620"/>
                      <a:pt x="16788" y="3036"/>
                    </a:cubicBezTo>
                    <a:cubicBezTo>
                      <a:pt x="15836" y="2798"/>
                      <a:pt x="14871" y="2524"/>
                      <a:pt x="13883" y="2310"/>
                    </a:cubicBezTo>
                    <a:cubicBezTo>
                      <a:pt x="14479" y="1917"/>
                      <a:pt x="15062" y="1512"/>
                      <a:pt x="15622" y="1072"/>
                    </a:cubicBezTo>
                    <a:close/>
                    <a:moveTo>
                      <a:pt x="9716" y="1917"/>
                    </a:moveTo>
                    <a:cubicBezTo>
                      <a:pt x="10657" y="2108"/>
                      <a:pt x="11573" y="2310"/>
                      <a:pt x="12514" y="2500"/>
                    </a:cubicBezTo>
                    <a:cubicBezTo>
                      <a:pt x="11800" y="2965"/>
                      <a:pt x="11085" y="3417"/>
                      <a:pt x="10359" y="3882"/>
                    </a:cubicBezTo>
                    <a:cubicBezTo>
                      <a:pt x="9228" y="3620"/>
                      <a:pt x="8097" y="3405"/>
                      <a:pt x="6966" y="3298"/>
                    </a:cubicBezTo>
                    <a:cubicBezTo>
                      <a:pt x="7871" y="2834"/>
                      <a:pt x="8799" y="2381"/>
                      <a:pt x="9716" y="1917"/>
                    </a:cubicBezTo>
                    <a:close/>
                    <a:moveTo>
                      <a:pt x="19360" y="1941"/>
                    </a:moveTo>
                    <a:cubicBezTo>
                      <a:pt x="20384" y="2167"/>
                      <a:pt x="21396" y="2405"/>
                      <a:pt x="22396" y="2631"/>
                    </a:cubicBezTo>
                    <a:cubicBezTo>
                      <a:pt x="21682" y="3024"/>
                      <a:pt x="20967" y="3453"/>
                      <a:pt x="20265" y="3893"/>
                    </a:cubicBezTo>
                    <a:cubicBezTo>
                      <a:pt x="19551" y="3727"/>
                      <a:pt x="18836" y="3560"/>
                      <a:pt x="18122" y="3393"/>
                    </a:cubicBezTo>
                    <a:cubicBezTo>
                      <a:pt x="17931" y="3346"/>
                      <a:pt x="17741" y="3298"/>
                      <a:pt x="17550" y="3239"/>
                    </a:cubicBezTo>
                    <a:cubicBezTo>
                      <a:pt x="18170" y="2822"/>
                      <a:pt x="18801" y="2405"/>
                      <a:pt x="19360" y="1941"/>
                    </a:cubicBezTo>
                    <a:close/>
                    <a:moveTo>
                      <a:pt x="22920" y="2750"/>
                    </a:moveTo>
                    <a:cubicBezTo>
                      <a:pt x="24039" y="3001"/>
                      <a:pt x="25135" y="3262"/>
                      <a:pt x="26242" y="3524"/>
                    </a:cubicBezTo>
                    <a:cubicBezTo>
                      <a:pt x="25504" y="3929"/>
                      <a:pt x="24789" y="4358"/>
                      <a:pt x="24075" y="4810"/>
                    </a:cubicBezTo>
                    <a:cubicBezTo>
                      <a:pt x="23063" y="4572"/>
                      <a:pt x="22075" y="4322"/>
                      <a:pt x="21063" y="4072"/>
                    </a:cubicBezTo>
                    <a:cubicBezTo>
                      <a:pt x="21694" y="3655"/>
                      <a:pt x="22325" y="3227"/>
                      <a:pt x="22920" y="2750"/>
                    </a:cubicBezTo>
                    <a:close/>
                    <a:moveTo>
                      <a:pt x="13324" y="2691"/>
                    </a:moveTo>
                    <a:cubicBezTo>
                      <a:pt x="14300" y="2917"/>
                      <a:pt x="15288" y="3131"/>
                      <a:pt x="16265" y="3382"/>
                    </a:cubicBezTo>
                    <a:cubicBezTo>
                      <a:pt x="15503" y="3858"/>
                      <a:pt x="14764" y="4346"/>
                      <a:pt x="14002" y="4822"/>
                    </a:cubicBezTo>
                    <a:cubicBezTo>
                      <a:pt x="13038" y="4572"/>
                      <a:pt x="12050" y="4310"/>
                      <a:pt x="11073" y="4060"/>
                    </a:cubicBezTo>
                    <a:cubicBezTo>
                      <a:pt x="11812" y="3620"/>
                      <a:pt x="12574" y="3155"/>
                      <a:pt x="13324" y="2691"/>
                    </a:cubicBezTo>
                    <a:close/>
                    <a:moveTo>
                      <a:pt x="6513" y="3560"/>
                    </a:moveTo>
                    <a:cubicBezTo>
                      <a:pt x="7609" y="3774"/>
                      <a:pt x="8692" y="4013"/>
                      <a:pt x="9776" y="4251"/>
                    </a:cubicBezTo>
                    <a:cubicBezTo>
                      <a:pt x="9073" y="4667"/>
                      <a:pt x="8383" y="5072"/>
                      <a:pt x="7668" y="5477"/>
                    </a:cubicBezTo>
                    <a:cubicBezTo>
                      <a:pt x="6513" y="5191"/>
                      <a:pt x="5370" y="4953"/>
                      <a:pt x="4227" y="4834"/>
                    </a:cubicBezTo>
                    <a:cubicBezTo>
                      <a:pt x="4763" y="4525"/>
                      <a:pt x="5299" y="4191"/>
                      <a:pt x="5823" y="3917"/>
                    </a:cubicBezTo>
                    <a:cubicBezTo>
                      <a:pt x="6061" y="3798"/>
                      <a:pt x="6275" y="3679"/>
                      <a:pt x="6513" y="3560"/>
                    </a:cubicBezTo>
                    <a:close/>
                    <a:moveTo>
                      <a:pt x="17050" y="3584"/>
                    </a:moveTo>
                    <a:cubicBezTo>
                      <a:pt x="17943" y="3810"/>
                      <a:pt x="18848" y="4013"/>
                      <a:pt x="19741" y="4251"/>
                    </a:cubicBezTo>
                    <a:cubicBezTo>
                      <a:pt x="19003" y="4715"/>
                      <a:pt x="18241" y="5203"/>
                      <a:pt x="17491" y="5679"/>
                    </a:cubicBezTo>
                    <a:cubicBezTo>
                      <a:pt x="16562" y="5465"/>
                      <a:pt x="15657" y="5239"/>
                      <a:pt x="14729" y="5013"/>
                    </a:cubicBezTo>
                    <a:lnTo>
                      <a:pt x="14705" y="5013"/>
                    </a:lnTo>
                    <a:cubicBezTo>
                      <a:pt x="15491" y="4536"/>
                      <a:pt x="16276" y="4072"/>
                      <a:pt x="17050" y="3584"/>
                    </a:cubicBezTo>
                    <a:close/>
                    <a:moveTo>
                      <a:pt x="26778" y="3643"/>
                    </a:moveTo>
                    <a:cubicBezTo>
                      <a:pt x="27849" y="3893"/>
                      <a:pt x="28921" y="4155"/>
                      <a:pt x="29992" y="4394"/>
                    </a:cubicBezTo>
                    <a:cubicBezTo>
                      <a:pt x="29242" y="4786"/>
                      <a:pt x="28516" y="5239"/>
                      <a:pt x="27790" y="5703"/>
                    </a:cubicBezTo>
                    <a:cubicBezTo>
                      <a:pt x="26813" y="5465"/>
                      <a:pt x="25849" y="5215"/>
                      <a:pt x="24873" y="4989"/>
                    </a:cubicBezTo>
                    <a:cubicBezTo>
                      <a:pt x="25528" y="4572"/>
                      <a:pt x="26159" y="4120"/>
                      <a:pt x="26778" y="3643"/>
                    </a:cubicBezTo>
                    <a:close/>
                    <a:moveTo>
                      <a:pt x="10502" y="4417"/>
                    </a:moveTo>
                    <a:cubicBezTo>
                      <a:pt x="11502" y="4644"/>
                      <a:pt x="12502" y="4882"/>
                      <a:pt x="13514" y="5132"/>
                    </a:cubicBezTo>
                    <a:cubicBezTo>
                      <a:pt x="13502" y="5144"/>
                      <a:pt x="13478" y="5144"/>
                      <a:pt x="13478" y="5167"/>
                    </a:cubicBezTo>
                    <a:cubicBezTo>
                      <a:pt x="12764" y="5596"/>
                      <a:pt x="12038" y="6001"/>
                      <a:pt x="11323" y="6418"/>
                    </a:cubicBezTo>
                    <a:cubicBezTo>
                      <a:pt x="10383" y="6191"/>
                      <a:pt x="9430" y="5918"/>
                      <a:pt x="8466" y="5668"/>
                    </a:cubicBezTo>
                    <a:cubicBezTo>
                      <a:pt x="9156" y="5251"/>
                      <a:pt x="9835" y="4822"/>
                      <a:pt x="10502" y="4417"/>
                    </a:cubicBezTo>
                    <a:close/>
                    <a:moveTo>
                      <a:pt x="20527" y="4417"/>
                    </a:moveTo>
                    <a:cubicBezTo>
                      <a:pt x="21503" y="4667"/>
                      <a:pt x="22503" y="4917"/>
                      <a:pt x="23480" y="5179"/>
                    </a:cubicBezTo>
                    <a:cubicBezTo>
                      <a:pt x="22753" y="5656"/>
                      <a:pt x="22015" y="6144"/>
                      <a:pt x="21265" y="6608"/>
                    </a:cubicBezTo>
                    <a:lnTo>
                      <a:pt x="18181" y="5846"/>
                    </a:lnTo>
                    <a:cubicBezTo>
                      <a:pt x="18955" y="5370"/>
                      <a:pt x="19741" y="4906"/>
                      <a:pt x="20527" y="4417"/>
                    </a:cubicBezTo>
                    <a:close/>
                    <a:moveTo>
                      <a:pt x="30492" y="4513"/>
                    </a:moveTo>
                    <a:cubicBezTo>
                      <a:pt x="31600" y="4775"/>
                      <a:pt x="32683" y="5025"/>
                      <a:pt x="33755" y="5287"/>
                    </a:cubicBezTo>
                    <a:cubicBezTo>
                      <a:pt x="32981" y="5679"/>
                      <a:pt x="32231" y="6144"/>
                      <a:pt x="31493" y="6608"/>
                    </a:cubicBezTo>
                    <a:cubicBezTo>
                      <a:pt x="30504" y="6370"/>
                      <a:pt x="29540" y="6132"/>
                      <a:pt x="28564" y="5894"/>
                    </a:cubicBezTo>
                    <a:cubicBezTo>
                      <a:pt x="29230" y="5465"/>
                      <a:pt x="29885" y="5013"/>
                      <a:pt x="30492" y="4513"/>
                    </a:cubicBezTo>
                    <a:close/>
                    <a:moveTo>
                      <a:pt x="14217" y="5298"/>
                    </a:moveTo>
                    <a:cubicBezTo>
                      <a:pt x="15133" y="5513"/>
                      <a:pt x="16038" y="5763"/>
                      <a:pt x="16967" y="6001"/>
                    </a:cubicBezTo>
                    <a:cubicBezTo>
                      <a:pt x="16253" y="6430"/>
                      <a:pt x="15526" y="6846"/>
                      <a:pt x="14788" y="7263"/>
                    </a:cubicBezTo>
                    <a:cubicBezTo>
                      <a:pt x="13895" y="7037"/>
                      <a:pt x="12990" y="6811"/>
                      <a:pt x="12097" y="6608"/>
                    </a:cubicBezTo>
                    <a:cubicBezTo>
                      <a:pt x="12800" y="6179"/>
                      <a:pt x="13514" y="5727"/>
                      <a:pt x="14217" y="5298"/>
                    </a:cubicBezTo>
                    <a:close/>
                    <a:moveTo>
                      <a:pt x="3799" y="5108"/>
                    </a:moveTo>
                    <a:cubicBezTo>
                      <a:pt x="4894" y="5322"/>
                      <a:pt x="5978" y="5560"/>
                      <a:pt x="7085" y="5810"/>
                    </a:cubicBezTo>
                    <a:cubicBezTo>
                      <a:pt x="6299" y="6275"/>
                      <a:pt x="5525" y="6751"/>
                      <a:pt x="4775" y="7275"/>
                    </a:cubicBezTo>
                    <a:cubicBezTo>
                      <a:pt x="3465" y="6977"/>
                      <a:pt x="2275" y="6858"/>
                      <a:pt x="917" y="6632"/>
                    </a:cubicBezTo>
                    <a:cubicBezTo>
                      <a:pt x="1870" y="6037"/>
                      <a:pt x="2822" y="5679"/>
                      <a:pt x="3799" y="5108"/>
                    </a:cubicBezTo>
                    <a:close/>
                    <a:moveTo>
                      <a:pt x="34172" y="5382"/>
                    </a:moveTo>
                    <a:cubicBezTo>
                      <a:pt x="35207" y="5644"/>
                      <a:pt x="36255" y="5870"/>
                      <a:pt x="37291" y="6132"/>
                    </a:cubicBezTo>
                    <a:cubicBezTo>
                      <a:pt x="36517" y="6549"/>
                      <a:pt x="35767" y="7001"/>
                      <a:pt x="35005" y="7501"/>
                    </a:cubicBezTo>
                    <a:cubicBezTo>
                      <a:pt x="34100" y="7275"/>
                      <a:pt x="33183" y="7049"/>
                      <a:pt x="32278" y="6811"/>
                    </a:cubicBezTo>
                    <a:cubicBezTo>
                      <a:pt x="32909" y="6394"/>
                      <a:pt x="33529" y="5965"/>
                      <a:pt x="34112" y="5501"/>
                    </a:cubicBezTo>
                    <a:cubicBezTo>
                      <a:pt x="34160" y="5465"/>
                      <a:pt x="34172" y="5417"/>
                      <a:pt x="34172" y="5382"/>
                    </a:cubicBezTo>
                    <a:close/>
                    <a:moveTo>
                      <a:pt x="24289" y="5370"/>
                    </a:moveTo>
                    <a:cubicBezTo>
                      <a:pt x="25242" y="5608"/>
                      <a:pt x="26206" y="5858"/>
                      <a:pt x="27159" y="6096"/>
                    </a:cubicBezTo>
                    <a:cubicBezTo>
                      <a:pt x="26421" y="6572"/>
                      <a:pt x="25682" y="7072"/>
                      <a:pt x="24944" y="7513"/>
                    </a:cubicBezTo>
                    <a:cubicBezTo>
                      <a:pt x="23956" y="7263"/>
                      <a:pt x="22968" y="7025"/>
                      <a:pt x="21980" y="6775"/>
                    </a:cubicBezTo>
                    <a:cubicBezTo>
                      <a:pt x="22742" y="6310"/>
                      <a:pt x="23527" y="5846"/>
                      <a:pt x="24289" y="5370"/>
                    </a:cubicBezTo>
                    <a:close/>
                    <a:moveTo>
                      <a:pt x="7883" y="6001"/>
                    </a:moveTo>
                    <a:cubicBezTo>
                      <a:pt x="8859" y="6215"/>
                      <a:pt x="9823" y="6453"/>
                      <a:pt x="10788" y="6691"/>
                    </a:cubicBezTo>
                    <a:cubicBezTo>
                      <a:pt x="9990" y="7156"/>
                      <a:pt x="9192" y="7644"/>
                      <a:pt x="8442" y="8180"/>
                    </a:cubicBezTo>
                    <a:cubicBezTo>
                      <a:pt x="7382" y="7930"/>
                      <a:pt x="6299" y="7644"/>
                      <a:pt x="5192" y="7382"/>
                    </a:cubicBezTo>
                    <a:cubicBezTo>
                      <a:pt x="6120" y="6989"/>
                      <a:pt x="7013" y="6513"/>
                      <a:pt x="7883" y="6001"/>
                    </a:cubicBezTo>
                    <a:close/>
                    <a:moveTo>
                      <a:pt x="17646" y="6179"/>
                    </a:moveTo>
                    <a:cubicBezTo>
                      <a:pt x="18658" y="6441"/>
                      <a:pt x="19658" y="6691"/>
                      <a:pt x="20658" y="6965"/>
                    </a:cubicBezTo>
                    <a:cubicBezTo>
                      <a:pt x="19955" y="7382"/>
                      <a:pt x="19253" y="7787"/>
                      <a:pt x="18539" y="8180"/>
                    </a:cubicBezTo>
                    <a:cubicBezTo>
                      <a:pt x="17550" y="7930"/>
                      <a:pt x="16550" y="7692"/>
                      <a:pt x="15562" y="7453"/>
                    </a:cubicBezTo>
                    <a:cubicBezTo>
                      <a:pt x="16276" y="7037"/>
                      <a:pt x="16967" y="6608"/>
                      <a:pt x="17646" y="6179"/>
                    </a:cubicBezTo>
                    <a:close/>
                    <a:moveTo>
                      <a:pt x="37803" y="6251"/>
                    </a:moveTo>
                    <a:cubicBezTo>
                      <a:pt x="38827" y="6489"/>
                      <a:pt x="39851" y="6739"/>
                      <a:pt x="40887" y="6977"/>
                    </a:cubicBezTo>
                    <a:cubicBezTo>
                      <a:pt x="40089" y="7406"/>
                      <a:pt x="39339" y="7882"/>
                      <a:pt x="38577" y="8382"/>
                    </a:cubicBezTo>
                    <a:cubicBezTo>
                      <a:pt x="37648" y="8144"/>
                      <a:pt x="36719" y="7918"/>
                      <a:pt x="35779" y="7680"/>
                    </a:cubicBezTo>
                    <a:cubicBezTo>
                      <a:pt x="36481" y="7227"/>
                      <a:pt x="37160" y="6775"/>
                      <a:pt x="37803" y="6251"/>
                    </a:cubicBezTo>
                    <a:close/>
                    <a:moveTo>
                      <a:pt x="27933" y="6310"/>
                    </a:moveTo>
                    <a:cubicBezTo>
                      <a:pt x="28647" y="6489"/>
                      <a:pt x="29349" y="6668"/>
                      <a:pt x="30064" y="6846"/>
                    </a:cubicBezTo>
                    <a:cubicBezTo>
                      <a:pt x="30326" y="6906"/>
                      <a:pt x="30576" y="6977"/>
                      <a:pt x="30850" y="7037"/>
                    </a:cubicBezTo>
                    <a:cubicBezTo>
                      <a:pt x="30111" y="7513"/>
                      <a:pt x="29373" y="7989"/>
                      <a:pt x="28635" y="8454"/>
                    </a:cubicBezTo>
                    <a:lnTo>
                      <a:pt x="25647" y="7692"/>
                    </a:lnTo>
                    <a:cubicBezTo>
                      <a:pt x="26397" y="7227"/>
                      <a:pt x="27171" y="6763"/>
                      <a:pt x="27933" y="6310"/>
                    </a:cubicBezTo>
                    <a:close/>
                    <a:moveTo>
                      <a:pt x="11573" y="6894"/>
                    </a:moveTo>
                    <a:cubicBezTo>
                      <a:pt x="12455" y="7108"/>
                      <a:pt x="13347" y="7334"/>
                      <a:pt x="14229" y="7573"/>
                    </a:cubicBezTo>
                    <a:cubicBezTo>
                      <a:pt x="13455" y="8037"/>
                      <a:pt x="12681" y="8501"/>
                      <a:pt x="11954" y="9013"/>
                    </a:cubicBezTo>
                    <a:cubicBezTo>
                      <a:pt x="10978" y="8811"/>
                      <a:pt x="10002" y="8573"/>
                      <a:pt x="9014" y="8334"/>
                    </a:cubicBezTo>
                    <a:cubicBezTo>
                      <a:pt x="8954" y="8323"/>
                      <a:pt x="8918" y="8299"/>
                      <a:pt x="8859" y="8287"/>
                    </a:cubicBezTo>
                    <a:cubicBezTo>
                      <a:pt x="9776" y="7882"/>
                      <a:pt x="10680" y="7406"/>
                      <a:pt x="11573" y="6894"/>
                    </a:cubicBezTo>
                    <a:close/>
                    <a:moveTo>
                      <a:pt x="21360" y="7156"/>
                    </a:moveTo>
                    <a:cubicBezTo>
                      <a:pt x="22337" y="7406"/>
                      <a:pt x="23301" y="7656"/>
                      <a:pt x="24277" y="7918"/>
                    </a:cubicBezTo>
                    <a:cubicBezTo>
                      <a:pt x="23599" y="8323"/>
                      <a:pt x="22908" y="8704"/>
                      <a:pt x="22218" y="9108"/>
                    </a:cubicBezTo>
                    <a:cubicBezTo>
                      <a:pt x="21253" y="8870"/>
                      <a:pt x="20301" y="8632"/>
                      <a:pt x="19336" y="8394"/>
                    </a:cubicBezTo>
                    <a:cubicBezTo>
                      <a:pt x="20015" y="7977"/>
                      <a:pt x="20682" y="7561"/>
                      <a:pt x="21360" y="7156"/>
                    </a:cubicBezTo>
                    <a:close/>
                    <a:moveTo>
                      <a:pt x="41422" y="7108"/>
                    </a:moveTo>
                    <a:cubicBezTo>
                      <a:pt x="42411" y="7346"/>
                      <a:pt x="43399" y="7573"/>
                      <a:pt x="44363" y="7811"/>
                    </a:cubicBezTo>
                    <a:cubicBezTo>
                      <a:pt x="43566" y="8239"/>
                      <a:pt x="42792" y="8739"/>
                      <a:pt x="42030" y="9239"/>
                    </a:cubicBezTo>
                    <a:cubicBezTo>
                      <a:pt x="41137" y="9013"/>
                      <a:pt x="40256" y="8799"/>
                      <a:pt x="39363" y="8573"/>
                    </a:cubicBezTo>
                    <a:cubicBezTo>
                      <a:pt x="40077" y="8108"/>
                      <a:pt x="40768" y="7632"/>
                      <a:pt x="41422" y="7108"/>
                    </a:cubicBezTo>
                    <a:close/>
                    <a:moveTo>
                      <a:pt x="31624" y="7227"/>
                    </a:moveTo>
                    <a:cubicBezTo>
                      <a:pt x="32528" y="7453"/>
                      <a:pt x="33445" y="7680"/>
                      <a:pt x="34338" y="7918"/>
                    </a:cubicBezTo>
                    <a:cubicBezTo>
                      <a:pt x="33600" y="8394"/>
                      <a:pt x="32862" y="8870"/>
                      <a:pt x="32112" y="9335"/>
                    </a:cubicBezTo>
                    <a:cubicBezTo>
                      <a:pt x="31195" y="9085"/>
                      <a:pt x="30266" y="8846"/>
                      <a:pt x="29338" y="8620"/>
                    </a:cubicBezTo>
                    <a:cubicBezTo>
                      <a:pt x="30088" y="8156"/>
                      <a:pt x="30862" y="7703"/>
                      <a:pt x="31624" y="7227"/>
                    </a:cubicBezTo>
                    <a:close/>
                    <a:moveTo>
                      <a:pt x="15002" y="7799"/>
                    </a:moveTo>
                    <a:cubicBezTo>
                      <a:pt x="15967" y="8049"/>
                      <a:pt x="16955" y="8323"/>
                      <a:pt x="17919" y="8573"/>
                    </a:cubicBezTo>
                    <a:cubicBezTo>
                      <a:pt x="17193" y="9001"/>
                      <a:pt x="16455" y="9454"/>
                      <a:pt x="15776" y="9954"/>
                    </a:cubicBezTo>
                    <a:cubicBezTo>
                      <a:pt x="14645" y="9668"/>
                      <a:pt x="13514" y="9406"/>
                      <a:pt x="12371" y="9132"/>
                    </a:cubicBezTo>
                    <a:cubicBezTo>
                      <a:pt x="13264" y="8751"/>
                      <a:pt x="14133" y="8287"/>
                      <a:pt x="15002" y="7799"/>
                    </a:cubicBezTo>
                    <a:close/>
                    <a:moveTo>
                      <a:pt x="24992" y="8096"/>
                    </a:moveTo>
                    <a:cubicBezTo>
                      <a:pt x="25528" y="8227"/>
                      <a:pt x="26063" y="8382"/>
                      <a:pt x="26575" y="8513"/>
                    </a:cubicBezTo>
                    <a:cubicBezTo>
                      <a:pt x="27040" y="8632"/>
                      <a:pt x="27504" y="8751"/>
                      <a:pt x="27945" y="8870"/>
                    </a:cubicBezTo>
                    <a:cubicBezTo>
                      <a:pt x="27278" y="9275"/>
                      <a:pt x="26599" y="9656"/>
                      <a:pt x="25920" y="10037"/>
                    </a:cubicBezTo>
                    <a:cubicBezTo>
                      <a:pt x="24956" y="9799"/>
                      <a:pt x="23992" y="9549"/>
                      <a:pt x="23003" y="9311"/>
                    </a:cubicBezTo>
                    <a:cubicBezTo>
                      <a:pt x="23682" y="8918"/>
                      <a:pt x="24337" y="8489"/>
                      <a:pt x="24992" y="8096"/>
                    </a:cubicBezTo>
                    <a:close/>
                    <a:moveTo>
                      <a:pt x="44887" y="7942"/>
                    </a:moveTo>
                    <a:cubicBezTo>
                      <a:pt x="45959" y="8192"/>
                      <a:pt x="47030" y="8454"/>
                      <a:pt x="48102" y="8715"/>
                    </a:cubicBezTo>
                    <a:cubicBezTo>
                      <a:pt x="47280" y="9168"/>
                      <a:pt x="46494" y="9656"/>
                      <a:pt x="45709" y="10180"/>
                    </a:cubicBezTo>
                    <a:cubicBezTo>
                      <a:pt x="44732" y="9942"/>
                      <a:pt x="43780" y="9680"/>
                      <a:pt x="42815" y="9442"/>
                    </a:cubicBezTo>
                    <a:cubicBezTo>
                      <a:pt x="43530" y="8966"/>
                      <a:pt x="44232" y="8477"/>
                      <a:pt x="44887" y="7942"/>
                    </a:cubicBezTo>
                    <a:close/>
                    <a:moveTo>
                      <a:pt x="35112" y="8108"/>
                    </a:moveTo>
                    <a:cubicBezTo>
                      <a:pt x="36041" y="8346"/>
                      <a:pt x="36969" y="8573"/>
                      <a:pt x="37898" y="8811"/>
                    </a:cubicBezTo>
                    <a:cubicBezTo>
                      <a:pt x="37172" y="9287"/>
                      <a:pt x="36446" y="9775"/>
                      <a:pt x="35707" y="10251"/>
                    </a:cubicBezTo>
                    <a:cubicBezTo>
                      <a:pt x="34731" y="10001"/>
                      <a:pt x="33767" y="9763"/>
                      <a:pt x="32802" y="9513"/>
                    </a:cubicBezTo>
                    <a:cubicBezTo>
                      <a:pt x="33564" y="9049"/>
                      <a:pt x="34350" y="8585"/>
                      <a:pt x="35112" y="8108"/>
                    </a:cubicBezTo>
                    <a:close/>
                    <a:moveTo>
                      <a:pt x="18693" y="8763"/>
                    </a:moveTo>
                    <a:cubicBezTo>
                      <a:pt x="19646" y="9013"/>
                      <a:pt x="20586" y="9275"/>
                      <a:pt x="21539" y="9513"/>
                    </a:cubicBezTo>
                    <a:cubicBezTo>
                      <a:pt x="20837" y="9930"/>
                      <a:pt x="20134" y="10359"/>
                      <a:pt x="19479" y="10835"/>
                    </a:cubicBezTo>
                    <a:cubicBezTo>
                      <a:pt x="18360" y="10561"/>
                      <a:pt x="17265" y="10299"/>
                      <a:pt x="16157" y="10025"/>
                    </a:cubicBezTo>
                    <a:cubicBezTo>
                      <a:pt x="17027" y="9668"/>
                      <a:pt x="17860" y="9239"/>
                      <a:pt x="18693" y="8763"/>
                    </a:cubicBezTo>
                    <a:close/>
                    <a:moveTo>
                      <a:pt x="28647" y="9037"/>
                    </a:moveTo>
                    <a:lnTo>
                      <a:pt x="31421" y="9739"/>
                    </a:lnTo>
                    <a:cubicBezTo>
                      <a:pt x="30743" y="10132"/>
                      <a:pt x="30076" y="10525"/>
                      <a:pt x="29397" y="10918"/>
                    </a:cubicBezTo>
                    <a:cubicBezTo>
                      <a:pt x="28504" y="10692"/>
                      <a:pt x="27587" y="10454"/>
                      <a:pt x="26694" y="10239"/>
                    </a:cubicBezTo>
                    <a:cubicBezTo>
                      <a:pt x="27349" y="9835"/>
                      <a:pt x="28004" y="9430"/>
                      <a:pt x="28647" y="9037"/>
                    </a:cubicBezTo>
                    <a:close/>
                    <a:moveTo>
                      <a:pt x="48650" y="8846"/>
                    </a:moveTo>
                    <a:lnTo>
                      <a:pt x="51817" y="9608"/>
                    </a:lnTo>
                    <a:cubicBezTo>
                      <a:pt x="51007" y="10073"/>
                      <a:pt x="50197" y="10573"/>
                      <a:pt x="49412" y="11097"/>
                    </a:cubicBezTo>
                    <a:cubicBezTo>
                      <a:pt x="48840" y="10954"/>
                      <a:pt x="48280" y="10823"/>
                      <a:pt x="47697" y="10668"/>
                    </a:cubicBezTo>
                    <a:cubicBezTo>
                      <a:pt x="47292" y="10561"/>
                      <a:pt x="46899" y="10466"/>
                      <a:pt x="46494" y="10370"/>
                    </a:cubicBezTo>
                    <a:cubicBezTo>
                      <a:pt x="47233" y="9894"/>
                      <a:pt x="47971" y="9382"/>
                      <a:pt x="48650" y="8846"/>
                    </a:cubicBezTo>
                    <a:close/>
                    <a:moveTo>
                      <a:pt x="38696" y="9001"/>
                    </a:moveTo>
                    <a:lnTo>
                      <a:pt x="41375" y="9668"/>
                    </a:lnTo>
                    <a:cubicBezTo>
                      <a:pt x="40660" y="10168"/>
                      <a:pt x="39934" y="10668"/>
                      <a:pt x="39184" y="11144"/>
                    </a:cubicBezTo>
                    <a:cubicBezTo>
                      <a:pt x="38243" y="10906"/>
                      <a:pt x="37327" y="10668"/>
                      <a:pt x="36386" y="10430"/>
                    </a:cubicBezTo>
                    <a:cubicBezTo>
                      <a:pt x="37148" y="9954"/>
                      <a:pt x="37922" y="9489"/>
                      <a:pt x="38696" y="9001"/>
                    </a:cubicBezTo>
                    <a:close/>
                    <a:moveTo>
                      <a:pt x="22289" y="9716"/>
                    </a:moveTo>
                    <a:lnTo>
                      <a:pt x="23313" y="9978"/>
                    </a:lnTo>
                    <a:cubicBezTo>
                      <a:pt x="23944" y="10144"/>
                      <a:pt x="24551" y="10311"/>
                      <a:pt x="25182" y="10466"/>
                    </a:cubicBezTo>
                    <a:cubicBezTo>
                      <a:pt x="24492" y="10859"/>
                      <a:pt x="23825" y="11275"/>
                      <a:pt x="23182" y="11740"/>
                    </a:cubicBezTo>
                    <a:cubicBezTo>
                      <a:pt x="22087" y="11466"/>
                      <a:pt x="20967" y="11204"/>
                      <a:pt x="19872" y="10942"/>
                    </a:cubicBezTo>
                    <a:cubicBezTo>
                      <a:pt x="20706" y="10597"/>
                      <a:pt x="21503" y="10180"/>
                      <a:pt x="22289" y="9716"/>
                    </a:cubicBezTo>
                    <a:close/>
                    <a:moveTo>
                      <a:pt x="32112" y="9930"/>
                    </a:moveTo>
                    <a:cubicBezTo>
                      <a:pt x="33088" y="10180"/>
                      <a:pt x="34052" y="10418"/>
                      <a:pt x="35017" y="10668"/>
                    </a:cubicBezTo>
                    <a:cubicBezTo>
                      <a:pt x="34362" y="11073"/>
                      <a:pt x="33695" y="11454"/>
                      <a:pt x="33029" y="11847"/>
                    </a:cubicBezTo>
                    <a:cubicBezTo>
                      <a:pt x="32076" y="11609"/>
                      <a:pt x="31135" y="11359"/>
                      <a:pt x="30183" y="11121"/>
                    </a:cubicBezTo>
                    <a:cubicBezTo>
                      <a:pt x="30838" y="10728"/>
                      <a:pt x="31481" y="10323"/>
                      <a:pt x="32112" y="9930"/>
                    </a:cubicBezTo>
                    <a:close/>
                    <a:moveTo>
                      <a:pt x="42149" y="9882"/>
                    </a:moveTo>
                    <a:cubicBezTo>
                      <a:pt x="43113" y="10120"/>
                      <a:pt x="44066" y="10359"/>
                      <a:pt x="45030" y="10609"/>
                    </a:cubicBezTo>
                    <a:cubicBezTo>
                      <a:pt x="44292" y="11085"/>
                      <a:pt x="43530" y="11597"/>
                      <a:pt x="42756" y="12061"/>
                    </a:cubicBezTo>
                    <a:cubicBezTo>
                      <a:pt x="41792" y="11811"/>
                      <a:pt x="40827" y="11561"/>
                      <a:pt x="39851" y="11323"/>
                    </a:cubicBezTo>
                    <a:cubicBezTo>
                      <a:pt x="40613" y="10835"/>
                      <a:pt x="41387" y="10359"/>
                      <a:pt x="42149" y="9882"/>
                    </a:cubicBezTo>
                    <a:close/>
                    <a:moveTo>
                      <a:pt x="52388" y="9763"/>
                    </a:moveTo>
                    <a:cubicBezTo>
                      <a:pt x="53591" y="10049"/>
                      <a:pt x="54781" y="10323"/>
                      <a:pt x="55984" y="10620"/>
                    </a:cubicBezTo>
                    <a:cubicBezTo>
                      <a:pt x="55138" y="11085"/>
                      <a:pt x="54305" y="11609"/>
                      <a:pt x="53483" y="12144"/>
                    </a:cubicBezTo>
                    <a:cubicBezTo>
                      <a:pt x="52388" y="11859"/>
                      <a:pt x="51305" y="11597"/>
                      <a:pt x="50197" y="11311"/>
                    </a:cubicBezTo>
                    <a:cubicBezTo>
                      <a:pt x="50959" y="10823"/>
                      <a:pt x="51698" y="10311"/>
                      <a:pt x="52388" y="9763"/>
                    </a:cubicBezTo>
                    <a:close/>
                    <a:moveTo>
                      <a:pt x="25944" y="10680"/>
                    </a:moveTo>
                    <a:cubicBezTo>
                      <a:pt x="26837" y="10906"/>
                      <a:pt x="27730" y="11144"/>
                      <a:pt x="28623" y="11382"/>
                    </a:cubicBezTo>
                    <a:cubicBezTo>
                      <a:pt x="27983" y="11750"/>
                      <a:pt x="27342" y="12153"/>
                      <a:pt x="26725" y="12616"/>
                    </a:cubicBezTo>
                    <a:lnTo>
                      <a:pt x="26725" y="12616"/>
                    </a:lnTo>
                    <a:cubicBezTo>
                      <a:pt x="26725" y="12616"/>
                      <a:pt x="26726" y="12615"/>
                      <a:pt x="26726" y="12615"/>
                    </a:cubicBezTo>
                    <a:cubicBezTo>
                      <a:pt x="26729" y="12615"/>
                      <a:pt x="26726" y="12621"/>
                      <a:pt x="26718" y="12621"/>
                    </a:cubicBezTo>
                    <a:cubicBezTo>
                      <a:pt x="26720" y="12619"/>
                      <a:pt x="26723" y="12617"/>
                      <a:pt x="26725" y="12616"/>
                    </a:cubicBezTo>
                    <a:lnTo>
                      <a:pt x="26725" y="12616"/>
                    </a:lnTo>
                    <a:cubicBezTo>
                      <a:pt x="26723" y="12616"/>
                      <a:pt x="26721" y="12618"/>
                      <a:pt x="26718" y="12621"/>
                    </a:cubicBezTo>
                    <a:cubicBezTo>
                      <a:pt x="25682" y="12359"/>
                      <a:pt x="24647" y="12109"/>
                      <a:pt x="23623" y="11859"/>
                    </a:cubicBezTo>
                    <a:cubicBezTo>
                      <a:pt x="24408" y="11513"/>
                      <a:pt x="25182" y="11121"/>
                      <a:pt x="25944" y="10680"/>
                    </a:cubicBezTo>
                    <a:close/>
                    <a:moveTo>
                      <a:pt x="35719" y="10847"/>
                    </a:moveTo>
                    <a:cubicBezTo>
                      <a:pt x="36660" y="11085"/>
                      <a:pt x="37577" y="11323"/>
                      <a:pt x="38517" y="11561"/>
                    </a:cubicBezTo>
                    <a:cubicBezTo>
                      <a:pt x="37862" y="11966"/>
                      <a:pt x="37208" y="12359"/>
                      <a:pt x="36541" y="12752"/>
                    </a:cubicBezTo>
                    <a:cubicBezTo>
                      <a:pt x="35624" y="12514"/>
                      <a:pt x="34719" y="12275"/>
                      <a:pt x="33802" y="12037"/>
                    </a:cubicBezTo>
                    <a:cubicBezTo>
                      <a:pt x="34457" y="11656"/>
                      <a:pt x="35088" y="11252"/>
                      <a:pt x="35719" y="10847"/>
                    </a:cubicBezTo>
                    <a:close/>
                    <a:moveTo>
                      <a:pt x="45828" y="10787"/>
                    </a:moveTo>
                    <a:cubicBezTo>
                      <a:pt x="46804" y="11037"/>
                      <a:pt x="47768" y="11287"/>
                      <a:pt x="48757" y="11525"/>
                    </a:cubicBezTo>
                    <a:cubicBezTo>
                      <a:pt x="48007" y="12025"/>
                      <a:pt x="47280" y="12525"/>
                      <a:pt x="46542" y="12990"/>
                    </a:cubicBezTo>
                    <a:cubicBezTo>
                      <a:pt x="46518" y="13002"/>
                      <a:pt x="46494" y="13026"/>
                      <a:pt x="46483" y="13037"/>
                    </a:cubicBezTo>
                    <a:cubicBezTo>
                      <a:pt x="45780" y="12859"/>
                      <a:pt x="45066" y="12656"/>
                      <a:pt x="44363" y="12478"/>
                    </a:cubicBezTo>
                    <a:cubicBezTo>
                      <a:pt x="44066" y="12406"/>
                      <a:pt x="43756" y="12323"/>
                      <a:pt x="43458" y="12240"/>
                    </a:cubicBezTo>
                    <a:lnTo>
                      <a:pt x="43589" y="12156"/>
                    </a:lnTo>
                    <a:cubicBezTo>
                      <a:pt x="44316" y="11692"/>
                      <a:pt x="45078" y="11252"/>
                      <a:pt x="45828" y="10787"/>
                    </a:cubicBezTo>
                    <a:close/>
                    <a:moveTo>
                      <a:pt x="56496" y="10740"/>
                    </a:moveTo>
                    <a:cubicBezTo>
                      <a:pt x="57674" y="11025"/>
                      <a:pt x="58865" y="11323"/>
                      <a:pt x="60032" y="11609"/>
                    </a:cubicBezTo>
                    <a:cubicBezTo>
                      <a:pt x="59175" y="12085"/>
                      <a:pt x="58341" y="12621"/>
                      <a:pt x="57520" y="13168"/>
                    </a:cubicBezTo>
                    <a:cubicBezTo>
                      <a:pt x="56436" y="12883"/>
                      <a:pt x="55365" y="12621"/>
                      <a:pt x="54281" y="12335"/>
                    </a:cubicBezTo>
                    <a:cubicBezTo>
                      <a:pt x="55031" y="11847"/>
                      <a:pt x="55793" y="11323"/>
                      <a:pt x="56496" y="10740"/>
                    </a:cubicBezTo>
                    <a:close/>
                    <a:moveTo>
                      <a:pt x="29409" y="11561"/>
                    </a:moveTo>
                    <a:cubicBezTo>
                      <a:pt x="30362" y="11811"/>
                      <a:pt x="31314" y="12049"/>
                      <a:pt x="32267" y="12311"/>
                    </a:cubicBezTo>
                    <a:cubicBezTo>
                      <a:pt x="31624" y="12692"/>
                      <a:pt x="30981" y="13097"/>
                      <a:pt x="30385" y="13526"/>
                    </a:cubicBezTo>
                    <a:cubicBezTo>
                      <a:pt x="29290" y="13240"/>
                      <a:pt x="28183" y="12978"/>
                      <a:pt x="27087" y="12704"/>
                    </a:cubicBezTo>
                    <a:cubicBezTo>
                      <a:pt x="27873" y="12383"/>
                      <a:pt x="28647" y="11990"/>
                      <a:pt x="29409" y="11561"/>
                    </a:cubicBezTo>
                    <a:close/>
                    <a:moveTo>
                      <a:pt x="39220" y="11740"/>
                    </a:moveTo>
                    <a:cubicBezTo>
                      <a:pt x="40172" y="11990"/>
                      <a:pt x="41125" y="12228"/>
                      <a:pt x="42077" y="12490"/>
                    </a:cubicBezTo>
                    <a:cubicBezTo>
                      <a:pt x="41399" y="12883"/>
                      <a:pt x="40720" y="13276"/>
                      <a:pt x="40029" y="13680"/>
                    </a:cubicBezTo>
                    <a:cubicBezTo>
                      <a:pt x="39125" y="13442"/>
                      <a:pt x="38220" y="13204"/>
                      <a:pt x="37327" y="12966"/>
                    </a:cubicBezTo>
                    <a:cubicBezTo>
                      <a:pt x="37946" y="12561"/>
                      <a:pt x="38589" y="12144"/>
                      <a:pt x="39220" y="11740"/>
                    </a:cubicBezTo>
                    <a:close/>
                    <a:moveTo>
                      <a:pt x="49531" y="11728"/>
                    </a:moveTo>
                    <a:lnTo>
                      <a:pt x="52829" y="12573"/>
                    </a:lnTo>
                    <a:cubicBezTo>
                      <a:pt x="52055" y="13085"/>
                      <a:pt x="51305" y="13597"/>
                      <a:pt x="50543" y="14073"/>
                    </a:cubicBezTo>
                    <a:cubicBezTo>
                      <a:pt x="49412" y="13776"/>
                      <a:pt x="48280" y="13502"/>
                      <a:pt x="47161" y="13204"/>
                    </a:cubicBezTo>
                    <a:cubicBezTo>
                      <a:pt x="47256" y="13145"/>
                      <a:pt x="47340" y="13097"/>
                      <a:pt x="47423" y="13037"/>
                    </a:cubicBezTo>
                    <a:cubicBezTo>
                      <a:pt x="48114" y="12609"/>
                      <a:pt x="48828" y="12168"/>
                      <a:pt x="49531" y="11728"/>
                    </a:cubicBezTo>
                    <a:close/>
                    <a:moveTo>
                      <a:pt x="60615" y="11740"/>
                    </a:moveTo>
                    <a:cubicBezTo>
                      <a:pt x="61139" y="11894"/>
                      <a:pt x="61675" y="12025"/>
                      <a:pt x="62223" y="12144"/>
                    </a:cubicBezTo>
                    <a:cubicBezTo>
                      <a:pt x="62794" y="12275"/>
                      <a:pt x="63342" y="12418"/>
                      <a:pt x="63901" y="12561"/>
                    </a:cubicBezTo>
                    <a:cubicBezTo>
                      <a:pt x="63044" y="13037"/>
                      <a:pt x="62211" y="13573"/>
                      <a:pt x="61389" y="14121"/>
                    </a:cubicBezTo>
                    <a:cubicBezTo>
                      <a:pt x="61020" y="14049"/>
                      <a:pt x="60663" y="13966"/>
                      <a:pt x="60330" y="13883"/>
                    </a:cubicBezTo>
                    <a:cubicBezTo>
                      <a:pt x="59663" y="13704"/>
                      <a:pt x="58996" y="13538"/>
                      <a:pt x="58341" y="13359"/>
                    </a:cubicBezTo>
                    <a:cubicBezTo>
                      <a:pt x="59127" y="12859"/>
                      <a:pt x="59901" y="12323"/>
                      <a:pt x="60615" y="11740"/>
                    </a:cubicBezTo>
                    <a:close/>
                    <a:moveTo>
                      <a:pt x="33040" y="12514"/>
                    </a:moveTo>
                    <a:cubicBezTo>
                      <a:pt x="33957" y="12752"/>
                      <a:pt x="34874" y="12990"/>
                      <a:pt x="35791" y="13228"/>
                    </a:cubicBezTo>
                    <a:cubicBezTo>
                      <a:pt x="35172" y="13609"/>
                      <a:pt x="34553" y="14002"/>
                      <a:pt x="33981" y="14430"/>
                    </a:cubicBezTo>
                    <a:cubicBezTo>
                      <a:pt x="32933" y="14145"/>
                      <a:pt x="31897" y="13895"/>
                      <a:pt x="30850" y="13645"/>
                    </a:cubicBezTo>
                    <a:cubicBezTo>
                      <a:pt x="31600" y="13311"/>
                      <a:pt x="32326" y="12930"/>
                      <a:pt x="33040" y="12514"/>
                    </a:cubicBezTo>
                    <a:close/>
                    <a:moveTo>
                      <a:pt x="42768" y="12656"/>
                    </a:moveTo>
                    <a:cubicBezTo>
                      <a:pt x="43768" y="12918"/>
                      <a:pt x="44768" y="13180"/>
                      <a:pt x="45768" y="13454"/>
                    </a:cubicBezTo>
                    <a:cubicBezTo>
                      <a:pt x="45090" y="13847"/>
                      <a:pt x="44411" y="14252"/>
                      <a:pt x="43720" y="14657"/>
                    </a:cubicBezTo>
                    <a:cubicBezTo>
                      <a:pt x="42756" y="14407"/>
                      <a:pt x="41768" y="14133"/>
                      <a:pt x="40803" y="13883"/>
                    </a:cubicBezTo>
                    <a:cubicBezTo>
                      <a:pt x="41482" y="13478"/>
                      <a:pt x="42137" y="13061"/>
                      <a:pt x="42768" y="12656"/>
                    </a:cubicBezTo>
                    <a:close/>
                    <a:moveTo>
                      <a:pt x="53591" y="12787"/>
                    </a:moveTo>
                    <a:cubicBezTo>
                      <a:pt x="54674" y="13061"/>
                      <a:pt x="55781" y="13335"/>
                      <a:pt x="56865" y="13621"/>
                    </a:cubicBezTo>
                    <a:cubicBezTo>
                      <a:pt x="56103" y="14133"/>
                      <a:pt x="55353" y="14657"/>
                      <a:pt x="54591" y="15133"/>
                    </a:cubicBezTo>
                    <a:cubicBezTo>
                      <a:pt x="54591" y="15133"/>
                      <a:pt x="54579" y="15133"/>
                      <a:pt x="54579" y="15145"/>
                    </a:cubicBezTo>
                    <a:cubicBezTo>
                      <a:pt x="53460" y="14847"/>
                      <a:pt x="52329" y="14550"/>
                      <a:pt x="51209" y="14276"/>
                    </a:cubicBezTo>
                    <a:cubicBezTo>
                      <a:pt x="51245" y="14252"/>
                      <a:pt x="51257" y="14240"/>
                      <a:pt x="51281" y="14228"/>
                    </a:cubicBezTo>
                    <a:cubicBezTo>
                      <a:pt x="52043" y="13740"/>
                      <a:pt x="52817" y="13252"/>
                      <a:pt x="53591" y="12787"/>
                    </a:cubicBezTo>
                    <a:close/>
                    <a:moveTo>
                      <a:pt x="64461" y="12692"/>
                    </a:moveTo>
                    <a:lnTo>
                      <a:pt x="66997" y="13323"/>
                    </a:lnTo>
                    <a:cubicBezTo>
                      <a:pt x="67211" y="13383"/>
                      <a:pt x="67711" y="13466"/>
                      <a:pt x="68128" y="13538"/>
                    </a:cubicBezTo>
                    <a:cubicBezTo>
                      <a:pt x="67116" y="14073"/>
                      <a:pt x="66140" y="14645"/>
                      <a:pt x="65152" y="15240"/>
                    </a:cubicBezTo>
                    <a:cubicBezTo>
                      <a:pt x="64342" y="14764"/>
                      <a:pt x="63270" y="14490"/>
                      <a:pt x="62211" y="14288"/>
                    </a:cubicBezTo>
                    <a:cubicBezTo>
                      <a:pt x="62985" y="13776"/>
                      <a:pt x="63747" y="13264"/>
                      <a:pt x="64461" y="12692"/>
                    </a:cubicBezTo>
                    <a:close/>
                    <a:moveTo>
                      <a:pt x="36553" y="13407"/>
                    </a:moveTo>
                    <a:lnTo>
                      <a:pt x="39279" y="14121"/>
                    </a:lnTo>
                    <a:cubicBezTo>
                      <a:pt x="38660" y="14490"/>
                      <a:pt x="38053" y="14883"/>
                      <a:pt x="37493" y="15300"/>
                    </a:cubicBezTo>
                    <a:cubicBezTo>
                      <a:pt x="36458" y="15038"/>
                      <a:pt x="35434" y="14788"/>
                      <a:pt x="34410" y="14526"/>
                    </a:cubicBezTo>
                    <a:cubicBezTo>
                      <a:pt x="35136" y="14192"/>
                      <a:pt x="35850" y="13823"/>
                      <a:pt x="36553" y="13407"/>
                    </a:cubicBezTo>
                    <a:close/>
                    <a:moveTo>
                      <a:pt x="46483" y="13633"/>
                    </a:moveTo>
                    <a:cubicBezTo>
                      <a:pt x="47590" y="13930"/>
                      <a:pt x="48709" y="14204"/>
                      <a:pt x="49828" y="14502"/>
                    </a:cubicBezTo>
                    <a:cubicBezTo>
                      <a:pt x="49138" y="14919"/>
                      <a:pt x="48459" y="15323"/>
                      <a:pt x="47757" y="15728"/>
                    </a:cubicBezTo>
                    <a:cubicBezTo>
                      <a:pt x="46673" y="15431"/>
                      <a:pt x="45590" y="15145"/>
                      <a:pt x="44494" y="14847"/>
                    </a:cubicBezTo>
                    <a:cubicBezTo>
                      <a:pt x="45185" y="14466"/>
                      <a:pt x="45840" y="14049"/>
                      <a:pt x="46483" y="13633"/>
                    </a:cubicBezTo>
                    <a:close/>
                    <a:moveTo>
                      <a:pt x="57639" y="13823"/>
                    </a:moveTo>
                    <a:cubicBezTo>
                      <a:pt x="57877" y="13883"/>
                      <a:pt x="58103" y="13942"/>
                      <a:pt x="58341" y="14002"/>
                    </a:cubicBezTo>
                    <a:cubicBezTo>
                      <a:pt x="59115" y="14216"/>
                      <a:pt x="59901" y="14407"/>
                      <a:pt x="60675" y="14609"/>
                    </a:cubicBezTo>
                    <a:cubicBezTo>
                      <a:pt x="59972" y="15085"/>
                      <a:pt x="59282" y="15550"/>
                      <a:pt x="58567" y="16002"/>
                    </a:cubicBezTo>
                    <a:cubicBezTo>
                      <a:pt x="58508" y="16026"/>
                      <a:pt x="58448" y="16074"/>
                      <a:pt x="58389" y="16097"/>
                    </a:cubicBezTo>
                    <a:cubicBezTo>
                      <a:pt x="57936" y="16014"/>
                      <a:pt x="57520" y="15919"/>
                      <a:pt x="57139" y="15824"/>
                    </a:cubicBezTo>
                    <a:cubicBezTo>
                      <a:pt x="56508" y="15657"/>
                      <a:pt x="55889" y="15490"/>
                      <a:pt x="55246" y="15323"/>
                    </a:cubicBezTo>
                    <a:cubicBezTo>
                      <a:pt x="55317" y="15288"/>
                      <a:pt x="55377" y="15240"/>
                      <a:pt x="55448" y="15192"/>
                    </a:cubicBezTo>
                    <a:cubicBezTo>
                      <a:pt x="56162" y="14728"/>
                      <a:pt x="56912" y="14288"/>
                      <a:pt x="57639" y="13823"/>
                    </a:cubicBezTo>
                    <a:close/>
                    <a:moveTo>
                      <a:pt x="40029" y="14335"/>
                    </a:moveTo>
                    <a:cubicBezTo>
                      <a:pt x="41018" y="14585"/>
                      <a:pt x="41994" y="14847"/>
                      <a:pt x="42994" y="15109"/>
                    </a:cubicBezTo>
                    <a:cubicBezTo>
                      <a:pt x="42399" y="15466"/>
                      <a:pt x="41815" y="15847"/>
                      <a:pt x="41268" y="16252"/>
                    </a:cubicBezTo>
                    <a:cubicBezTo>
                      <a:pt x="40744" y="16121"/>
                      <a:pt x="40196" y="15978"/>
                      <a:pt x="39660" y="15847"/>
                    </a:cubicBezTo>
                    <a:lnTo>
                      <a:pt x="37874" y="15407"/>
                    </a:lnTo>
                    <a:cubicBezTo>
                      <a:pt x="38601" y="15085"/>
                      <a:pt x="39339" y="14728"/>
                      <a:pt x="40029" y="14335"/>
                    </a:cubicBezTo>
                    <a:close/>
                    <a:moveTo>
                      <a:pt x="50531" y="14692"/>
                    </a:moveTo>
                    <a:cubicBezTo>
                      <a:pt x="51638" y="14990"/>
                      <a:pt x="52757" y="15264"/>
                      <a:pt x="53876" y="15562"/>
                    </a:cubicBezTo>
                    <a:cubicBezTo>
                      <a:pt x="53174" y="15978"/>
                      <a:pt x="52471" y="16395"/>
                      <a:pt x="51781" y="16836"/>
                    </a:cubicBezTo>
                    <a:cubicBezTo>
                      <a:pt x="50697" y="16538"/>
                      <a:pt x="49614" y="16240"/>
                      <a:pt x="48530" y="15954"/>
                    </a:cubicBezTo>
                    <a:cubicBezTo>
                      <a:pt x="49221" y="15538"/>
                      <a:pt x="49876" y="15121"/>
                      <a:pt x="50531" y="14692"/>
                    </a:cubicBezTo>
                    <a:close/>
                    <a:moveTo>
                      <a:pt x="61437" y="14776"/>
                    </a:moveTo>
                    <a:cubicBezTo>
                      <a:pt x="62032" y="14931"/>
                      <a:pt x="62627" y="15085"/>
                      <a:pt x="63223" y="15240"/>
                    </a:cubicBezTo>
                    <a:cubicBezTo>
                      <a:pt x="63568" y="15323"/>
                      <a:pt x="64235" y="15407"/>
                      <a:pt x="64711" y="15502"/>
                    </a:cubicBezTo>
                    <a:cubicBezTo>
                      <a:pt x="63985" y="15978"/>
                      <a:pt x="63247" y="16455"/>
                      <a:pt x="62532" y="16931"/>
                    </a:cubicBezTo>
                    <a:cubicBezTo>
                      <a:pt x="62389" y="17038"/>
                      <a:pt x="62223" y="17133"/>
                      <a:pt x="62080" y="17228"/>
                    </a:cubicBezTo>
                    <a:cubicBezTo>
                      <a:pt x="61258" y="16740"/>
                      <a:pt x="60175" y="16455"/>
                      <a:pt x="59115" y="16240"/>
                    </a:cubicBezTo>
                    <a:cubicBezTo>
                      <a:pt x="59234" y="16157"/>
                      <a:pt x="59341" y="16085"/>
                      <a:pt x="59460" y="16014"/>
                    </a:cubicBezTo>
                    <a:cubicBezTo>
                      <a:pt x="60115" y="15597"/>
                      <a:pt x="60770" y="15192"/>
                      <a:pt x="61437" y="14776"/>
                    </a:cubicBezTo>
                    <a:close/>
                    <a:moveTo>
                      <a:pt x="43768" y="15300"/>
                    </a:moveTo>
                    <a:cubicBezTo>
                      <a:pt x="44875" y="15585"/>
                      <a:pt x="45971" y="15883"/>
                      <a:pt x="47078" y="16157"/>
                    </a:cubicBezTo>
                    <a:cubicBezTo>
                      <a:pt x="46494" y="16514"/>
                      <a:pt x="45923" y="16871"/>
                      <a:pt x="45375" y="17276"/>
                    </a:cubicBezTo>
                    <a:cubicBezTo>
                      <a:pt x="44125" y="16967"/>
                      <a:pt x="42887" y="16657"/>
                      <a:pt x="41661" y="16335"/>
                    </a:cubicBezTo>
                    <a:cubicBezTo>
                      <a:pt x="42363" y="16038"/>
                      <a:pt x="43065" y="15681"/>
                      <a:pt x="43768" y="15300"/>
                    </a:cubicBezTo>
                    <a:close/>
                    <a:moveTo>
                      <a:pt x="54579" y="15740"/>
                    </a:moveTo>
                    <a:cubicBezTo>
                      <a:pt x="54817" y="15800"/>
                      <a:pt x="55067" y="15883"/>
                      <a:pt x="55305" y="15931"/>
                    </a:cubicBezTo>
                    <a:cubicBezTo>
                      <a:pt x="56079" y="16145"/>
                      <a:pt x="56841" y="16347"/>
                      <a:pt x="57615" y="16550"/>
                    </a:cubicBezTo>
                    <a:cubicBezTo>
                      <a:pt x="56901" y="16978"/>
                      <a:pt x="56186" y="17395"/>
                      <a:pt x="55472" y="17824"/>
                    </a:cubicBezTo>
                    <a:cubicBezTo>
                      <a:pt x="54495" y="17562"/>
                      <a:pt x="53531" y="17288"/>
                      <a:pt x="52555" y="17026"/>
                    </a:cubicBezTo>
                    <a:cubicBezTo>
                      <a:pt x="53245" y="16621"/>
                      <a:pt x="53924" y="16193"/>
                      <a:pt x="54579" y="15740"/>
                    </a:cubicBezTo>
                    <a:close/>
                    <a:moveTo>
                      <a:pt x="47816" y="16371"/>
                    </a:moveTo>
                    <a:cubicBezTo>
                      <a:pt x="48911" y="16657"/>
                      <a:pt x="50019" y="16955"/>
                      <a:pt x="51102" y="17228"/>
                    </a:cubicBezTo>
                    <a:cubicBezTo>
                      <a:pt x="50543" y="17574"/>
                      <a:pt x="49995" y="17943"/>
                      <a:pt x="49459" y="18324"/>
                    </a:cubicBezTo>
                    <a:cubicBezTo>
                      <a:pt x="48269" y="18026"/>
                      <a:pt x="47042" y="17705"/>
                      <a:pt x="45828" y="17395"/>
                    </a:cubicBezTo>
                    <a:cubicBezTo>
                      <a:pt x="46506" y="17097"/>
                      <a:pt x="47161" y="16740"/>
                      <a:pt x="47816" y="16371"/>
                    </a:cubicBezTo>
                    <a:close/>
                    <a:moveTo>
                      <a:pt x="58341" y="16740"/>
                    </a:moveTo>
                    <a:lnTo>
                      <a:pt x="60032" y="17193"/>
                    </a:lnTo>
                    <a:cubicBezTo>
                      <a:pt x="60413" y="17288"/>
                      <a:pt x="61163" y="17371"/>
                      <a:pt x="61675" y="17502"/>
                    </a:cubicBezTo>
                    <a:cubicBezTo>
                      <a:pt x="60913" y="17979"/>
                      <a:pt x="60139" y="18443"/>
                      <a:pt x="59413" y="18931"/>
                    </a:cubicBezTo>
                    <a:cubicBezTo>
                      <a:pt x="58353" y="18633"/>
                      <a:pt x="57293" y="18348"/>
                      <a:pt x="56246" y="18050"/>
                    </a:cubicBezTo>
                    <a:cubicBezTo>
                      <a:pt x="56960" y="17633"/>
                      <a:pt x="57639" y="17193"/>
                      <a:pt x="58341" y="16740"/>
                    </a:cubicBezTo>
                    <a:close/>
                    <a:moveTo>
                      <a:pt x="51900" y="17443"/>
                    </a:moveTo>
                    <a:cubicBezTo>
                      <a:pt x="51936" y="17455"/>
                      <a:pt x="51971" y="17455"/>
                      <a:pt x="52019" y="17467"/>
                    </a:cubicBezTo>
                    <a:cubicBezTo>
                      <a:pt x="52971" y="17729"/>
                      <a:pt x="53936" y="17967"/>
                      <a:pt x="54900" y="18205"/>
                    </a:cubicBezTo>
                    <a:cubicBezTo>
                      <a:pt x="54353" y="18538"/>
                      <a:pt x="53805" y="18895"/>
                      <a:pt x="53281" y="19288"/>
                    </a:cubicBezTo>
                    <a:cubicBezTo>
                      <a:pt x="52995" y="19229"/>
                      <a:pt x="52745" y="19169"/>
                      <a:pt x="52507" y="19110"/>
                    </a:cubicBezTo>
                    <a:cubicBezTo>
                      <a:pt x="51662" y="18883"/>
                      <a:pt x="50805" y="18681"/>
                      <a:pt x="49959" y="18455"/>
                    </a:cubicBezTo>
                    <a:cubicBezTo>
                      <a:pt x="50614" y="18157"/>
                      <a:pt x="51269" y="17812"/>
                      <a:pt x="51900" y="17443"/>
                    </a:cubicBezTo>
                    <a:close/>
                    <a:moveTo>
                      <a:pt x="55662" y="18395"/>
                    </a:moveTo>
                    <a:cubicBezTo>
                      <a:pt x="56781" y="18657"/>
                      <a:pt x="57877" y="18943"/>
                      <a:pt x="58960" y="19241"/>
                    </a:cubicBezTo>
                    <a:cubicBezTo>
                      <a:pt x="58413" y="19634"/>
                      <a:pt x="57770" y="19967"/>
                      <a:pt x="57293" y="20443"/>
                    </a:cubicBezTo>
                    <a:cubicBezTo>
                      <a:pt x="56400" y="20003"/>
                      <a:pt x="55019" y="19669"/>
                      <a:pt x="53662" y="19372"/>
                    </a:cubicBezTo>
                    <a:cubicBezTo>
                      <a:pt x="54353" y="19098"/>
                      <a:pt x="55007" y="18752"/>
                      <a:pt x="55662" y="18395"/>
                    </a:cubicBezTo>
                    <a:close/>
                    <a:moveTo>
                      <a:pt x="12311" y="0"/>
                    </a:moveTo>
                    <a:cubicBezTo>
                      <a:pt x="12251" y="0"/>
                      <a:pt x="12209" y="4"/>
                      <a:pt x="12193" y="12"/>
                    </a:cubicBezTo>
                    <a:cubicBezTo>
                      <a:pt x="12169" y="24"/>
                      <a:pt x="12145" y="24"/>
                      <a:pt x="12133" y="48"/>
                    </a:cubicBezTo>
                    <a:cubicBezTo>
                      <a:pt x="12133" y="48"/>
                      <a:pt x="12109" y="48"/>
                      <a:pt x="12109" y="60"/>
                    </a:cubicBezTo>
                    <a:cubicBezTo>
                      <a:pt x="9895" y="1096"/>
                      <a:pt x="7704" y="2227"/>
                      <a:pt x="5561" y="3405"/>
                    </a:cubicBezTo>
                    <a:cubicBezTo>
                      <a:pt x="3906" y="4310"/>
                      <a:pt x="1965" y="5167"/>
                      <a:pt x="524" y="6430"/>
                    </a:cubicBezTo>
                    <a:cubicBezTo>
                      <a:pt x="441" y="6501"/>
                      <a:pt x="1" y="6834"/>
                      <a:pt x="60" y="6846"/>
                    </a:cubicBezTo>
                    <a:cubicBezTo>
                      <a:pt x="132" y="6870"/>
                      <a:pt x="441" y="6977"/>
                      <a:pt x="524" y="6989"/>
                    </a:cubicBezTo>
                    <a:cubicBezTo>
                      <a:pt x="17288" y="10751"/>
                      <a:pt x="33874" y="15133"/>
                      <a:pt x="50531" y="19419"/>
                    </a:cubicBezTo>
                    <a:cubicBezTo>
                      <a:pt x="52114" y="19824"/>
                      <a:pt x="53698" y="20241"/>
                      <a:pt x="55293" y="20657"/>
                    </a:cubicBezTo>
                    <a:cubicBezTo>
                      <a:pt x="55710" y="20765"/>
                      <a:pt x="57162" y="21027"/>
                      <a:pt x="57174" y="21027"/>
                    </a:cubicBezTo>
                    <a:cubicBezTo>
                      <a:pt x="57193" y="21038"/>
                      <a:pt x="57217" y="21044"/>
                      <a:pt x="57246" y="21044"/>
                    </a:cubicBezTo>
                    <a:cubicBezTo>
                      <a:pt x="57558" y="21044"/>
                      <a:pt x="58398" y="20379"/>
                      <a:pt x="58758" y="20193"/>
                    </a:cubicBezTo>
                    <a:cubicBezTo>
                      <a:pt x="60199" y="19443"/>
                      <a:pt x="61544" y="18312"/>
                      <a:pt x="62830" y="17467"/>
                    </a:cubicBezTo>
                    <a:cubicBezTo>
                      <a:pt x="64890" y="16109"/>
                      <a:pt x="66961" y="14859"/>
                      <a:pt x="69164" y="13776"/>
                    </a:cubicBezTo>
                    <a:cubicBezTo>
                      <a:pt x="69295" y="13692"/>
                      <a:pt x="69343" y="13549"/>
                      <a:pt x="69307" y="13418"/>
                    </a:cubicBezTo>
                    <a:cubicBezTo>
                      <a:pt x="69307" y="13383"/>
                      <a:pt x="69271" y="13311"/>
                      <a:pt x="69235" y="13287"/>
                    </a:cubicBezTo>
                    <a:cubicBezTo>
                      <a:pt x="69188" y="13228"/>
                      <a:pt x="69128" y="13204"/>
                      <a:pt x="69069" y="13168"/>
                    </a:cubicBezTo>
                    <a:cubicBezTo>
                      <a:pt x="67926" y="12502"/>
                      <a:pt x="65675" y="12192"/>
                      <a:pt x="64235" y="11835"/>
                    </a:cubicBezTo>
                    <a:cubicBezTo>
                      <a:pt x="59937" y="10775"/>
                      <a:pt x="55627" y="9751"/>
                      <a:pt x="51328" y="8715"/>
                    </a:cubicBezTo>
                    <a:cubicBezTo>
                      <a:pt x="41196" y="6299"/>
                      <a:pt x="31040" y="3882"/>
                      <a:pt x="20860" y="1619"/>
                    </a:cubicBezTo>
                    <a:cubicBezTo>
                      <a:pt x="18515" y="1096"/>
                      <a:pt x="16014" y="357"/>
                      <a:pt x="13574" y="107"/>
                    </a:cubicBezTo>
                    <a:cubicBezTo>
                      <a:pt x="13260" y="78"/>
                      <a:pt x="12591" y="0"/>
                      <a:pt x="12311"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2" name="Google Shape;14305;p50">
                <a:extLst>
                  <a:ext uri="{FF2B5EF4-FFF2-40B4-BE49-F238E27FC236}">
                    <a16:creationId xmlns:a16="http://schemas.microsoft.com/office/drawing/2014/main" id="{03B696F7-E5F2-4669-A37F-49978300357B}"/>
                  </a:ext>
                </a:extLst>
              </p:cNvPr>
              <p:cNvSpPr/>
              <p:nvPr/>
            </p:nvSpPr>
            <p:spPr>
              <a:xfrm>
                <a:off x="4303282" y="2758801"/>
                <a:ext cx="96825" cy="112800"/>
              </a:xfrm>
              <a:custGeom>
                <a:avLst/>
                <a:gdLst/>
                <a:ahLst/>
                <a:cxnLst/>
                <a:rect l="l" t="t" r="r" b="b"/>
                <a:pathLst>
                  <a:path w="3873" h="4512" extrusionOk="0">
                    <a:moveTo>
                      <a:pt x="789" y="900"/>
                    </a:moveTo>
                    <a:cubicBezTo>
                      <a:pt x="1122" y="1067"/>
                      <a:pt x="1479" y="1198"/>
                      <a:pt x="1813" y="1341"/>
                    </a:cubicBezTo>
                    <a:cubicBezTo>
                      <a:pt x="1777" y="1365"/>
                      <a:pt x="1729" y="1377"/>
                      <a:pt x="1694" y="1412"/>
                    </a:cubicBezTo>
                    <a:cubicBezTo>
                      <a:pt x="1527" y="1412"/>
                      <a:pt x="1420" y="1484"/>
                      <a:pt x="1337" y="1615"/>
                    </a:cubicBezTo>
                    <a:cubicBezTo>
                      <a:pt x="1134" y="1758"/>
                      <a:pt x="920" y="1889"/>
                      <a:pt x="729" y="2032"/>
                    </a:cubicBezTo>
                    <a:cubicBezTo>
                      <a:pt x="765" y="1662"/>
                      <a:pt x="777" y="1281"/>
                      <a:pt x="789" y="900"/>
                    </a:cubicBezTo>
                    <a:close/>
                    <a:moveTo>
                      <a:pt x="1872" y="2139"/>
                    </a:moveTo>
                    <a:cubicBezTo>
                      <a:pt x="2087" y="2317"/>
                      <a:pt x="2313" y="2591"/>
                      <a:pt x="2432" y="2686"/>
                    </a:cubicBezTo>
                    <a:cubicBezTo>
                      <a:pt x="2551" y="2794"/>
                      <a:pt x="2670" y="2913"/>
                      <a:pt x="2789" y="3020"/>
                    </a:cubicBezTo>
                    <a:cubicBezTo>
                      <a:pt x="2861" y="3079"/>
                      <a:pt x="2932" y="3151"/>
                      <a:pt x="3003" y="3210"/>
                    </a:cubicBezTo>
                    <a:cubicBezTo>
                      <a:pt x="3122" y="3210"/>
                      <a:pt x="3146" y="3210"/>
                      <a:pt x="3039" y="3246"/>
                    </a:cubicBezTo>
                    <a:cubicBezTo>
                      <a:pt x="2861" y="3377"/>
                      <a:pt x="2563" y="3425"/>
                      <a:pt x="2349" y="3567"/>
                    </a:cubicBezTo>
                    <a:cubicBezTo>
                      <a:pt x="2313" y="3591"/>
                      <a:pt x="2265" y="3639"/>
                      <a:pt x="2218" y="3687"/>
                    </a:cubicBezTo>
                    <a:cubicBezTo>
                      <a:pt x="2075" y="3186"/>
                      <a:pt x="1872" y="2734"/>
                      <a:pt x="1622" y="2270"/>
                    </a:cubicBezTo>
                    <a:cubicBezTo>
                      <a:pt x="1718" y="2234"/>
                      <a:pt x="1789" y="2186"/>
                      <a:pt x="1872" y="2139"/>
                    </a:cubicBezTo>
                    <a:close/>
                    <a:moveTo>
                      <a:pt x="458" y="1"/>
                    </a:moveTo>
                    <a:cubicBezTo>
                      <a:pt x="282" y="1"/>
                      <a:pt x="113" y="133"/>
                      <a:pt x="122" y="341"/>
                    </a:cubicBezTo>
                    <a:cubicBezTo>
                      <a:pt x="146" y="984"/>
                      <a:pt x="134" y="1639"/>
                      <a:pt x="86" y="2270"/>
                    </a:cubicBezTo>
                    <a:cubicBezTo>
                      <a:pt x="86" y="2377"/>
                      <a:pt x="122" y="2448"/>
                      <a:pt x="170" y="2496"/>
                    </a:cubicBezTo>
                    <a:cubicBezTo>
                      <a:pt x="146" y="2508"/>
                      <a:pt x="122" y="2532"/>
                      <a:pt x="110" y="2555"/>
                    </a:cubicBezTo>
                    <a:cubicBezTo>
                      <a:pt x="1" y="2665"/>
                      <a:pt x="93" y="2845"/>
                      <a:pt x="229" y="2845"/>
                    </a:cubicBezTo>
                    <a:cubicBezTo>
                      <a:pt x="241" y="2845"/>
                      <a:pt x="253" y="2844"/>
                      <a:pt x="265" y="2841"/>
                    </a:cubicBezTo>
                    <a:cubicBezTo>
                      <a:pt x="622" y="2734"/>
                      <a:pt x="967" y="2579"/>
                      <a:pt x="1313" y="2401"/>
                    </a:cubicBezTo>
                    <a:cubicBezTo>
                      <a:pt x="1515" y="3032"/>
                      <a:pt x="1670" y="3675"/>
                      <a:pt x="1801" y="4318"/>
                    </a:cubicBezTo>
                    <a:cubicBezTo>
                      <a:pt x="1832" y="4449"/>
                      <a:pt x="1936" y="4512"/>
                      <a:pt x="2047" y="4512"/>
                    </a:cubicBezTo>
                    <a:cubicBezTo>
                      <a:pt x="2146" y="4512"/>
                      <a:pt x="2251" y="4461"/>
                      <a:pt x="2313" y="4365"/>
                    </a:cubicBezTo>
                    <a:cubicBezTo>
                      <a:pt x="2503" y="4091"/>
                      <a:pt x="2765" y="3877"/>
                      <a:pt x="3099" y="3746"/>
                    </a:cubicBezTo>
                    <a:cubicBezTo>
                      <a:pt x="3242" y="3687"/>
                      <a:pt x="3456" y="3651"/>
                      <a:pt x="3551" y="3544"/>
                    </a:cubicBezTo>
                    <a:cubicBezTo>
                      <a:pt x="3873" y="3198"/>
                      <a:pt x="3396" y="2865"/>
                      <a:pt x="3158" y="2651"/>
                    </a:cubicBezTo>
                    <a:cubicBezTo>
                      <a:pt x="2920" y="2424"/>
                      <a:pt x="2682" y="2198"/>
                      <a:pt x="2444" y="1960"/>
                    </a:cubicBezTo>
                    <a:cubicBezTo>
                      <a:pt x="2408" y="1936"/>
                      <a:pt x="2384" y="1889"/>
                      <a:pt x="2337" y="1853"/>
                    </a:cubicBezTo>
                    <a:cubicBezTo>
                      <a:pt x="2515" y="1758"/>
                      <a:pt x="2706" y="1639"/>
                      <a:pt x="2884" y="1532"/>
                    </a:cubicBezTo>
                    <a:cubicBezTo>
                      <a:pt x="3146" y="1377"/>
                      <a:pt x="3111" y="948"/>
                      <a:pt x="2801" y="877"/>
                    </a:cubicBezTo>
                    <a:cubicBezTo>
                      <a:pt x="2039" y="698"/>
                      <a:pt x="1313" y="424"/>
                      <a:pt x="622" y="43"/>
                    </a:cubicBezTo>
                    <a:cubicBezTo>
                      <a:pt x="570" y="14"/>
                      <a:pt x="514" y="1"/>
                      <a:pt x="458"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grpSp>
        <p:grpSp>
          <p:nvGrpSpPr>
            <p:cNvPr id="343" name="Google Shape;14308;p50">
              <a:extLst>
                <a:ext uri="{FF2B5EF4-FFF2-40B4-BE49-F238E27FC236}">
                  <a16:creationId xmlns:a16="http://schemas.microsoft.com/office/drawing/2014/main" id="{97E6196B-5D8A-4F6F-9105-B468758DAF1B}"/>
                </a:ext>
              </a:extLst>
            </p:cNvPr>
            <p:cNvGrpSpPr/>
            <p:nvPr/>
          </p:nvGrpSpPr>
          <p:grpSpPr>
            <a:xfrm>
              <a:off x="5140903" y="1270207"/>
              <a:ext cx="3549107" cy="2749426"/>
              <a:chOff x="2062895" y="1538114"/>
              <a:chExt cx="2858725" cy="2214600"/>
            </a:xfrm>
          </p:grpSpPr>
          <p:sp>
            <p:nvSpPr>
              <p:cNvPr id="344" name="Google Shape;14309;p50">
                <a:extLst>
                  <a:ext uri="{FF2B5EF4-FFF2-40B4-BE49-F238E27FC236}">
                    <a16:creationId xmlns:a16="http://schemas.microsoft.com/office/drawing/2014/main" id="{6C76639E-C245-476F-A355-3C1744635E12}"/>
                  </a:ext>
                </a:extLst>
              </p:cNvPr>
              <p:cNvSpPr/>
              <p:nvPr/>
            </p:nvSpPr>
            <p:spPr>
              <a:xfrm>
                <a:off x="2062895" y="1538114"/>
                <a:ext cx="2858725" cy="2214600"/>
              </a:xfrm>
              <a:custGeom>
                <a:avLst/>
                <a:gdLst/>
                <a:ahLst/>
                <a:cxnLst/>
                <a:rect l="l" t="t" r="r" b="b"/>
                <a:pathLst>
                  <a:path w="114349" h="88584" extrusionOk="0">
                    <a:moveTo>
                      <a:pt x="113265" y="12218"/>
                    </a:moveTo>
                    <a:cubicBezTo>
                      <a:pt x="113289" y="12313"/>
                      <a:pt x="113324" y="12384"/>
                      <a:pt x="113348" y="12468"/>
                    </a:cubicBezTo>
                    <a:cubicBezTo>
                      <a:pt x="113443" y="12670"/>
                      <a:pt x="113515" y="12908"/>
                      <a:pt x="113682" y="13051"/>
                    </a:cubicBezTo>
                    <a:cubicBezTo>
                      <a:pt x="113646" y="13170"/>
                      <a:pt x="113634" y="13277"/>
                      <a:pt x="113598" y="13396"/>
                    </a:cubicBezTo>
                    <a:cubicBezTo>
                      <a:pt x="113527" y="13456"/>
                      <a:pt x="113455" y="13527"/>
                      <a:pt x="113384" y="13587"/>
                    </a:cubicBezTo>
                    <a:cubicBezTo>
                      <a:pt x="113229" y="13706"/>
                      <a:pt x="113086" y="13825"/>
                      <a:pt x="112931" y="13956"/>
                    </a:cubicBezTo>
                    <a:cubicBezTo>
                      <a:pt x="113039" y="13384"/>
                      <a:pt x="113158" y="12801"/>
                      <a:pt x="113265" y="12218"/>
                    </a:cubicBezTo>
                    <a:close/>
                    <a:moveTo>
                      <a:pt x="113420" y="14218"/>
                    </a:moveTo>
                    <a:lnTo>
                      <a:pt x="113420" y="14218"/>
                    </a:lnTo>
                    <a:cubicBezTo>
                      <a:pt x="113229" y="15111"/>
                      <a:pt x="113039" y="15944"/>
                      <a:pt x="112860" y="16742"/>
                    </a:cubicBezTo>
                    <a:cubicBezTo>
                      <a:pt x="112646" y="16825"/>
                      <a:pt x="112491" y="16956"/>
                      <a:pt x="112312" y="17099"/>
                    </a:cubicBezTo>
                    <a:cubicBezTo>
                      <a:pt x="112491" y="16266"/>
                      <a:pt x="112646" y="15432"/>
                      <a:pt x="112812" y="14587"/>
                    </a:cubicBezTo>
                    <a:cubicBezTo>
                      <a:pt x="113027" y="14468"/>
                      <a:pt x="113229" y="14349"/>
                      <a:pt x="113420" y="14218"/>
                    </a:cubicBezTo>
                    <a:close/>
                    <a:moveTo>
                      <a:pt x="112777" y="17218"/>
                    </a:moveTo>
                    <a:cubicBezTo>
                      <a:pt x="112443" y="18587"/>
                      <a:pt x="112181" y="19826"/>
                      <a:pt x="111908" y="21004"/>
                    </a:cubicBezTo>
                    <a:cubicBezTo>
                      <a:pt x="111705" y="21123"/>
                      <a:pt x="111527" y="21326"/>
                      <a:pt x="111360" y="21504"/>
                    </a:cubicBezTo>
                    <a:cubicBezTo>
                      <a:pt x="111657" y="20207"/>
                      <a:pt x="111943" y="18933"/>
                      <a:pt x="112205" y="17635"/>
                    </a:cubicBezTo>
                    <a:cubicBezTo>
                      <a:pt x="112300" y="17564"/>
                      <a:pt x="112384" y="17504"/>
                      <a:pt x="112491" y="17433"/>
                    </a:cubicBezTo>
                    <a:cubicBezTo>
                      <a:pt x="112574" y="17361"/>
                      <a:pt x="112681" y="17302"/>
                      <a:pt x="112777" y="17218"/>
                    </a:cubicBezTo>
                    <a:close/>
                    <a:moveTo>
                      <a:pt x="111729" y="21814"/>
                    </a:moveTo>
                    <a:lnTo>
                      <a:pt x="111729" y="21814"/>
                    </a:lnTo>
                    <a:cubicBezTo>
                      <a:pt x="111503" y="22838"/>
                      <a:pt x="111288" y="23814"/>
                      <a:pt x="111062" y="24838"/>
                    </a:cubicBezTo>
                    <a:cubicBezTo>
                      <a:pt x="110824" y="25041"/>
                      <a:pt x="110610" y="25291"/>
                      <a:pt x="110419" y="25517"/>
                    </a:cubicBezTo>
                    <a:lnTo>
                      <a:pt x="111181" y="22290"/>
                    </a:lnTo>
                    <a:cubicBezTo>
                      <a:pt x="111300" y="22195"/>
                      <a:pt x="111431" y="22088"/>
                      <a:pt x="111550" y="21981"/>
                    </a:cubicBezTo>
                    <a:cubicBezTo>
                      <a:pt x="111610" y="21933"/>
                      <a:pt x="111669" y="21874"/>
                      <a:pt x="111729" y="21814"/>
                    </a:cubicBezTo>
                    <a:close/>
                    <a:moveTo>
                      <a:pt x="110812" y="25886"/>
                    </a:moveTo>
                    <a:lnTo>
                      <a:pt x="110812" y="25886"/>
                    </a:lnTo>
                    <a:cubicBezTo>
                      <a:pt x="110776" y="26148"/>
                      <a:pt x="110717" y="26422"/>
                      <a:pt x="110657" y="26707"/>
                    </a:cubicBezTo>
                    <a:cubicBezTo>
                      <a:pt x="110431" y="27755"/>
                      <a:pt x="110193" y="28815"/>
                      <a:pt x="109979" y="29863"/>
                    </a:cubicBezTo>
                    <a:cubicBezTo>
                      <a:pt x="109776" y="30160"/>
                      <a:pt x="109586" y="30458"/>
                      <a:pt x="109383" y="30732"/>
                    </a:cubicBezTo>
                    <a:cubicBezTo>
                      <a:pt x="109285" y="30871"/>
                      <a:pt x="109407" y="30999"/>
                      <a:pt x="109535" y="30999"/>
                    </a:cubicBezTo>
                    <a:cubicBezTo>
                      <a:pt x="109593" y="30999"/>
                      <a:pt x="109652" y="30973"/>
                      <a:pt x="109693" y="30910"/>
                    </a:cubicBezTo>
                    <a:cubicBezTo>
                      <a:pt x="109705" y="30887"/>
                      <a:pt x="109729" y="30851"/>
                      <a:pt x="109752" y="30827"/>
                    </a:cubicBezTo>
                    <a:lnTo>
                      <a:pt x="109752" y="30827"/>
                    </a:lnTo>
                    <a:cubicBezTo>
                      <a:pt x="109502" y="31982"/>
                      <a:pt x="109241" y="33125"/>
                      <a:pt x="109002" y="34280"/>
                    </a:cubicBezTo>
                    <a:cubicBezTo>
                      <a:pt x="108705" y="34494"/>
                      <a:pt x="108526" y="34899"/>
                      <a:pt x="108288" y="35185"/>
                    </a:cubicBezTo>
                    <a:cubicBezTo>
                      <a:pt x="108193" y="35304"/>
                      <a:pt x="108086" y="35423"/>
                      <a:pt x="107967" y="35530"/>
                    </a:cubicBezTo>
                    <a:cubicBezTo>
                      <a:pt x="108681" y="32530"/>
                      <a:pt x="109419" y="29529"/>
                      <a:pt x="110157" y="26541"/>
                    </a:cubicBezTo>
                    <a:cubicBezTo>
                      <a:pt x="110336" y="26362"/>
                      <a:pt x="110514" y="26196"/>
                      <a:pt x="110669" y="26017"/>
                    </a:cubicBezTo>
                    <a:lnTo>
                      <a:pt x="110812" y="25886"/>
                    </a:lnTo>
                    <a:close/>
                    <a:moveTo>
                      <a:pt x="108776" y="35459"/>
                    </a:moveTo>
                    <a:cubicBezTo>
                      <a:pt x="108407" y="37018"/>
                      <a:pt x="108074" y="38590"/>
                      <a:pt x="107728" y="40173"/>
                    </a:cubicBezTo>
                    <a:cubicBezTo>
                      <a:pt x="107717" y="40257"/>
                      <a:pt x="107681" y="40352"/>
                      <a:pt x="107669" y="40435"/>
                    </a:cubicBezTo>
                    <a:cubicBezTo>
                      <a:pt x="107641" y="40389"/>
                      <a:pt x="107592" y="40372"/>
                      <a:pt x="107544" y="40372"/>
                    </a:cubicBezTo>
                    <a:cubicBezTo>
                      <a:pt x="107530" y="40372"/>
                      <a:pt x="107516" y="40373"/>
                      <a:pt x="107502" y="40376"/>
                    </a:cubicBezTo>
                    <a:cubicBezTo>
                      <a:pt x="107205" y="40435"/>
                      <a:pt x="107014" y="40912"/>
                      <a:pt x="106847" y="41138"/>
                    </a:cubicBezTo>
                    <a:lnTo>
                      <a:pt x="106621" y="41412"/>
                    </a:lnTo>
                    <a:cubicBezTo>
                      <a:pt x="106835" y="40483"/>
                      <a:pt x="107050" y="39542"/>
                      <a:pt x="107264" y="38626"/>
                    </a:cubicBezTo>
                    <a:lnTo>
                      <a:pt x="107800" y="36352"/>
                    </a:lnTo>
                    <a:cubicBezTo>
                      <a:pt x="108169" y="36173"/>
                      <a:pt x="108467" y="35816"/>
                      <a:pt x="108717" y="35518"/>
                    </a:cubicBezTo>
                    <a:lnTo>
                      <a:pt x="108776" y="35459"/>
                    </a:lnTo>
                    <a:close/>
                    <a:moveTo>
                      <a:pt x="107502" y="41138"/>
                    </a:moveTo>
                    <a:lnTo>
                      <a:pt x="107502" y="41138"/>
                    </a:lnTo>
                    <a:cubicBezTo>
                      <a:pt x="107276" y="42138"/>
                      <a:pt x="107038" y="43114"/>
                      <a:pt x="106824" y="44102"/>
                    </a:cubicBezTo>
                    <a:cubicBezTo>
                      <a:pt x="106657" y="44293"/>
                      <a:pt x="106502" y="44507"/>
                      <a:pt x="106359" y="44710"/>
                    </a:cubicBezTo>
                    <a:cubicBezTo>
                      <a:pt x="106121" y="45019"/>
                      <a:pt x="105883" y="45353"/>
                      <a:pt x="105633" y="45662"/>
                    </a:cubicBezTo>
                    <a:cubicBezTo>
                      <a:pt x="105895" y="44483"/>
                      <a:pt x="106157" y="43317"/>
                      <a:pt x="106443" y="42138"/>
                    </a:cubicBezTo>
                    <a:cubicBezTo>
                      <a:pt x="106728" y="41947"/>
                      <a:pt x="107002" y="41733"/>
                      <a:pt x="107216" y="41483"/>
                    </a:cubicBezTo>
                    <a:cubicBezTo>
                      <a:pt x="107312" y="41388"/>
                      <a:pt x="107419" y="41269"/>
                      <a:pt x="107502" y="41138"/>
                    </a:cubicBezTo>
                    <a:close/>
                    <a:moveTo>
                      <a:pt x="106550" y="45341"/>
                    </a:moveTo>
                    <a:lnTo>
                      <a:pt x="106550" y="45341"/>
                    </a:lnTo>
                    <a:cubicBezTo>
                      <a:pt x="106264" y="46531"/>
                      <a:pt x="105990" y="47722"/>
                      <a:pt x="105716" y="48924"/>
                    </a:cubicBezTo>
                    <a:cubicBezTo>
                      <a:pt x="105704" y="48924"/>
                      <a:pt x="105681" y="48924"/>
                      <a:pt x="105669" y="48936"/>
                    </a:cubicBezTo>
                    <a:cubicBezTo>
                      <a:pt x="105347" y="49115"/>
                      <a:pt x="105157" y="49365"/>
                      <a:pt x="104930" y="49663"/>
                    </a:cubicBezTo>
                    <a:cubicBezTo>
                      <a:pt x="104823" y="49806"/>
                      <a:pt x="104704" y="49948"/>
                      <a:pt x="104597" y="50079"/>
                    </a:cubicBezTo>
                    <a:cubicBezTo>
                      <a:pt x="104883" y="48913"/>
                      <a:pt x="105157" y="47722"/>
                      <a:pt x="105431" y="46543"/>
                    </a:cubicBezTo>
                    <a:cubicBezTo>
                      <a:pt x="105490" y="46543"/>
                      <a:pt x="105550" y="46531"/>
                      <a:pt x="105597" y="46484"/>
                    </a:cubicBezTo>
                    <a:cubicBezTo>
                      <a:pt x="105907" y="46091"/>
                      <a:pt x="106240" y="45722"/>
                      <a:pt x="106550" y="45341"/>
                    </a:cubicBezTo>
                    <a:close/>
                    <a:moveTo>
                      <a:pt x="105585" y="49591"/>
                    </a:moveTo>
                    <a:lnTo>
                      <a:pt x="105585" y="49591"/>
                    </a:lnTo>
                    <a:cubicBezTo>
                      <a:pt x="105240" y="50913"/>
                      <a:pt x="104930" y="52270"/>
                      <a:pt x="104621" y="53627"/>
                    </a:cubicBezTo>
                    <a:lnTo>
                      <a:pt x="104347" y="54747"/>
                    </a:lnTo>
                    <a:cubicBezTo>
                      <a:pt x="104335" y="54711"/>
                      <a:pt x="104299" y="54699"/>
                      <a:pt x="104276" y="54687"/>
                    </a:cubicBezTo>
                    <a:cubicBezTo>
                      <a:pt x="104247" y="54681"/>
                      <a:pt x="104220" y="54679"/>
                      <a:pt x="104194" y="54679"/>
                    </a:cubicBezTo>
                    <a:cubicBezTo>
                      <a:pt x="103944" y="54679"/>
                      <a:pt x="103782" y="54918"/>
                      <a:pt x="103621" y="55080"/>
                    </a:cubicBezTo>
                    <a:lnTo>
                      <a:pt x="103406" y="55294"/>
                    </a:lnTo>
                    <a:cubicBezTo>
                      <a:pt x="103573" y="54532"/>
                      <a:pt x="103740" y="53794"/>
                      <a:pt x="103918" y="53056"/>
                    </a:cubicBezTo>
                    <a:cubicBezTo>
                      <a:pt x="104073" y="52342"/>
                      <a:pt x="104240" y="51627"/>
                      <a:pt x="104418" y="50913"/>
                    </a:cubicBezTo>
                    <a:cubicBezTo>
                      <a:pt x="104454" y="50913"/>
                      <a:pt x="104502" y="50889"/>
                      <a:pt x="104526" y="50853"/>
                    </a:cubicBezTo>
                    <a:cubicBezTo>
                      <a:pt x="104776" y="50544"/>
                      <a:pt x="105050" y="50246"/>
                      <a:pt x="105300" y="49937"/>
                    </a:cubicBezTo>
                    <a:cubicBezTo>
                      <a:pt x="105407" y="49817"/>
                      <a:pt x="105490" y="49698"/>
                      <a:pt x="105585" y="49591"/>
                    </a:cubicBezTo>
                    <a:close/>
                    <a:moveTo>
                      <a:pt x="104228" y="55163"/>
                    </a:moveTo>
                    <a:lnTo>
                      <a:pt x="104228" y="55163"/>
                    </a:lnTo>
                    <a:cubicBezTo>
                      <a:pt x="103907" y="56533"/>
                      <a:pt x="103549" y="57902"/>
                      <a:pt x="103168" y="59259"/>
                    </a:cubicBezTo>
                    <a:cubicBezTo>
                      <a:pt x="102978" y="59414"/>
                      <a:pt x="102871" y="59652"/>
                      <a:pt x="102740" y="59843"/>
                    </a:cubicBezTo>
                    <a:cubicBezTo>
                      <a:pt x="102609" y="60033"/>
                      <a:pt x="102442" y="60212"/>
                      <a:pt x="102275" y="60402"/>
                    </a:cubicBezTo>
                    <a:cubicBezTo>
                      <a:pt x="102621" y="58950"/>
                      <a:pt x="102918" y="57497"/>
                      <a:pt x="103228" y="56068"/>
                    </a:cubicBezTo>
                    <a:cubicBezTo>
                      <a:pt x="103466" y="55854"/>
                      <a:pt x="103704" y="55640"/>
                      <a:pt x="103930" y="55425"/>
                    </a:cubicBezTo>
                    <a:cubicBezTo>
                      <a:pt x="104037" y="55342"/>
                      <a:pt x="104145" y="55247"/>
                      <a:pt x="104228" y="55163"/>
                    </a:cubicBezTo>
                    <a:close/>
                    <a:moveTo>
                      <a:pt x="102930" y="60164"/>
                    </a:moveTo>
                    <a:lnTo>
                      <a:pt x="102930" y="60164"/>
                    </a:lnTo>
                    <a:cubicBezTo>
                      <a:pt x="102728" y="60974"/>
                      <a:pt x="102502" y="61795"/>
                      <a:pt x="102311" y="62617"/>
                    </a:cubicBezTo>
                    <a:cubicBezTo>
                      <a:pt x="102204" y="62688"/>
                      <a:pt x="102121" y="62795"/>
                      <a:pt x="102013" y="62902"/>
                    </a:cubicBezTo>
                    <a:lnTo>
                      <a:pt x="101490" y="63414"/>
                    </a:lnTo>
                    <a:cubicBezTo>
                      <a:pt x="101740" y="62569"/>
                      <a:pt x="101966" y="61724"/>
                      <a:pt x="102180" y="60843"/>
                    </a:cubicBezTo>
                    <a:cubicBezTo>
                      <a:pt x="102193" y="60847"/>
                      <a:pt x="102209" y="60850"/>
                      <a:pt x="102228" y="60850"/>
                    </a:cubicBezTo>
                    <a:cubicBezTo>
                      <a:pt x="102259" y="60850"/>
                      <a:pt x="102297" y="60841"/>
                      <a:pt x="102335" y="60819"/>
                    </a:cubicBezTo>
                    <a:cubicBezTo>
                      <a:pt x="102561" y="60616"/>
                      <a:pt x="102752" y="60402"/>
                      <a:pt x="102930" y="60164"/>
                    </a:cubicBezTo>
                    <a:close/>
                    <a:moveTo>
                      <a:pt x="47530" y="871"/>
                    </a:moveTo>
                    <a:cubicBezTo>
                      <a:pt x="51424" y="1740"/>
                      <a:pt x="55412" y="2085"/>
                      <a:pt x="59341" y="2836"/>
                    </a:cubicBezTo>
                    <a:cubicBezTo>
                      <a:pt x="65461" y="3978"/>
                      <a:pt x="71557" y="5133"/>
                      <a:pt x="77689" y="6205"/>
                    </a:cubicBezTo>
                    <a:cubicBezTo>
                      <a:pt x="89333" y="8253"/>
                      <a:pt x="112479" y="11968"/>
                      <a:pt x="112491" y="11968"/>
                    </a:cubicBezTo>
                    <a:cubicBezTo>
                      <a:pt x="109395" y="20659"/>
                      <a:pt x="108026" y="30077"/>
                      <a:pt x="105978" y="39054"/>
                    </a:cubicBezTo>
                    <a:cubicBezTo>
                      <a:pt x="104930" y="43745"/>
                      <a:pt x="103871" y="48413"/>
                      <a:pt x="102775" y="53104"/>
                    </a:cubicBezTo>
                    <a:cubicBezTo>
                      <a:pt x="101811" y="57199"/>
                      <a:pt x="100358" y="61390"/>
                      <a:pt x="99763" y="65557"/>
                    </a:cubicBezTo>
                    <a:cubicBezTo>
                      <a:pt x="95048" y="64284"/>
                      <a:pt x="90179" y="63474"/>
                      <a:pt x="85416" y="62438"/>
                    </a:cubicBezTo>
                    <a:cubicBezTo>
                      <a:pt x="80011" y="61247"/>
                      <a:pt x="74617" y="60045"/>
                      <a:pt x="69224" y="58819"/>
                    </a:cubicBezTo>
                    <a:cubicBezTo>
                      <a:pt x="57555" y="56187"/>
                      <a:pt x="45887" y="52996"/>
                      <a:pt x="34076" y="51139"/>
                    </a:cubicBezTo>
                    <a:cubicBezTo>
                      <a:pt x="35815" y="47460"/>
                      <a:pt x="36458" y="42876"/>
                      <a:pt x="37482" y="38947"/>
                    </a:cubicBezTo>
                    <a:cubicBezTo>
                      <a:pt x="38577" y="34685"/>
                      <a:pt x="39684" y="30422"/>
                      <a:pt x="40780" y="26148"/>
                    </a:cubicBezTo>
                    <a:cubicBezTo>
                      <a:pt x="42970" y="17694"/>
                      <a:pt x="45304" y="9301"/>
                      <a:pt x="47530" y="871"/>
                    </a:cubicBezTo>
                    <a:close/>
                    <a:moveTo>
                      <a:pt x="102097" y="63379"/>
                    </a:moveTo>
                    <a:cubicBezTo>
                      <a:pt x="101954" y="64069"/>
                      <a:pt x="101787" y="64772"/>
                      <a:pt x="101621" y="65474"/>
                    </a:cubicBezTo>
                    <a:cubicBezTo>
                      <a:pt x="101609" y="65474"/>
                      <a:pt x="101585" y="65486"/>
                      <a:pt x="101561" y="65498"/>
                    </a:cubicBezTo>
                    <a:cubicBezTo>
                      <a:pt x="101263" y="65796"/>
                      <a:pt x="101085" y="66177"/>
                      <a:pt x="100859" y="66546"/>
                    </a:cubicBezTo>
                    <a:cubicBezTo>
                      <a:pt x="100847" y="66570"/>
                      <a:pt x="100847" y="66593"/>
                      <a:pt x="100835" y="66617"/>
                    </a:cubicBezTo>
                    <a:cubicBezTo>
                      <a:pt x="100799" y="66605"/>
                      <a:pt x="100763" y="66570"/>
                      <a:pt x="100728" y="66558"/>
                    </a:cubicBezTo>
                    <a:cubicBezTo>
                      <a:pt x="100620" y="66498"/>
                      <a:pt x="100525" y="66439"/>
                      <a:pt x="100418" y="66391"/>
                    </a:cubicBezTo>
                    <a:cubicBezTo>
                      <a:pt x="100787" y="65498"/>
                      <a:pt x="101097" y="64581"/>
                      <a:pt x="101394" y="63629"/>
                    </a:cubicBezTo>
                    <a:cubicBezTo>
                      <a:pt x="101427" y="63718"/>
                      <a:pt x="101514" y="63790"/>
                      <a:pt x="101608" y="63790"/>
                    </a:cubicBezTo>
                    <a:cubicBezTo>
                      <a:pt x="101652" y="63790"/>
                      <a:pt x="101698" y="63774"/>
                      <a:pt x="101740" y="63736"/>
                    </a:cubicBezTo>
                    <a:lnTo>
                      <a:pt x="102097" y="63379"/>
                    </a:lnTo>
                    <a:close/>
                    <a:moveTo>
                      <a:pt x="101478" y="66189"/>
                    </a:moveTo>
                    <a:lnTo>
                      <a:pt x="101478" y="66189"/>
                    </a:lnTo>
                    <a:cubicBezTo>
                      <a:pt x="101418" y="66439"/>
                      <a:pt x="101359" y="66677"/>
                      <a:pt x="101311" y="66927"/>
                    </a:cubicBezTo>
                    <a:cubicBezTo>
                      <a:pt x="101251" y="66867"/>
                      <a:pt x="101180" y="66808"/>
                      <a:pt x="101097" y="66760"/>
                    </a:cubicBezTo>
                    <a:cubicBezTo>
                      <a:pt x="101132" y="66748"/>
                      <a:pt x="101144" y="66736"/>
                      <a:pt x="101168" y="66700"/>
                    </a:cubicBezTo>
                    <a:cubicBezTo>
                      <a:pt x="101263" y="66522"/>
                      <a:pt x="101370" y="66367"/>
                      <a:pt x="101478" y="66189"/>
                    </a:cubicBezTo>
                    <a:close/>
                    <a:moveTo>
                      <a:pt x="100037" y="66677"/>
                    </a:moveTo>
                    <a:cubicBezTo>
                      <a:pt x="100227" y="66820"/>
                      <a:pt x="100406" y="66998"/>
                      <a:pt x="100597" y="67165"/>
                    </a:cubicBezTo>
                    <a:cubicBezTo>
                      <a:pt x="100537" y="67165"/>
                      <a:pt x="100466" y="67153"/>
                      <a:pt x="100406" y="67153"/>
                    </a:cubicBezTo>
                    <a:cubicBezTo>
                      <a:pt x="100201" y="67143"/>
                      <a:pt x="99996" y="67115"/>
                      <a:pt x="99791" y="67115"/>
                    </a:cubicBezTo>
                    <a:cubicBezTo>
                      <a:pt x="99758" y="67115"/>
                      <a:pt x="99725" y="67116"/>
                      <a:pt x="99692" y="67117"/>
                    </a:cubicBezTo>
                    <a:cubicBezTo>
                      <a:pt x="99692" y="67058"/>
                      <a:pt x="99680" y="67022"/>
                      <a:pt x="99680" y="66962"/>
                    </a:cubicBezTo>
                    <a:cubicBezTo>
                      <a:pt x="99751" y="66879"/>
                      <a:pt x="99989" y="66700"/>
                      <a:pt x="100037" y="66677"/>
                    </a:cubicBezTo>
                    <a:close/>
                    <a:moveTo>
                      <a:pt x="98989" y="68713"/>
                    </a:moveTo>
                    <a:cubicBezTo>
                      <a:pt x="98989" y="68927"/>
                      <a:pt x="98989" y="69129"/>
                      <a:pt x="99001" y="69332"/>
                    </a:cubicBezTo>
                    <a:cubicBezTo>
                      <a:pt x="98870" y="69415"/>
                      <a:pt x="98751" y="69510"/>
                      <a:pt x="98620" y="69582"/>
                    </a:cubicBezTo>
                    <a:cubicBezTo>
                      <a:pt x="98763" y="69296"/>
                      <a:pt x="98882" y="69010"/>
                      <a:pt x="98989" y="68713"/>
                    </a:cubicBezTo>
                    <a:close/>
                    <a:moveTo>
                      <a:pt x="98918" y="67641"/>
                    </a:moveTo>
                    <a:lnTo>
                      <a:pt x="98918" y="67641"/>
                    </a:lnTo>
                    <a:cubicBezTo>
                      <a:pt x="98561" y="68403"/>
                      <a:pt x="98358" y="69225"/>
                      <a:pt x="97977" y="69987"/>
                    </a:cubicBezTo>
                    <a:cubicBezTo>
                      <a:pt x="97370" y="70403"/>
                      <a:pt x="96763" y="70796"/>
                      <a:pt x="96144" y="71201"/>
                    </a:cubicBezTo>
                    <a:cubicBezTo>
                      <a:pt x="96287" y="70975"/>
                      <a:pt x="96417" y="70737"/>
                      <a:pt x="96537" y="70522"/>
                    </a:cubicBezTo>
                    <a:cubicBezTo>
                      <a:pt x="96668" y="70463"/>
                      <a:pt x="96798" y="70403"/>
                      <a:pt x="96929" y="70320"/>
                    </a:cubicBezTo>
                    <a:cubicBezTo>
                      <a:pt x="97168" y="70201"/>
                      <a:pt x="97453" y="70070"/>
                      <a:pt x="97465" y="69784"/>
                    </a:cubicBezTo>
                    <a:cubicBezTo>
                      <a:pt x="97489" y="69677"/>
                      <a:pt x="97394" y="69594"/>
                      <a:pt x="97310" y="69546"/>
                    </a:cubicBezTo>
                    <a:cubicBezTo>
                      <a:pt x="97275" y="69534"/>
                      <a:pt x="97238" y="69529"/>
                      <a:pt x="97200" y="69529"/>
                    </a:cubicBezTo>
                    <a:cubicBezTo>
                      <a:pt x="97125" y="69529"/>
                      <a:pt x="97049" y="69550"/>
                      <a:pt x="96977" y="69582"/>
                    </a:cubicBezTo>
                    <a:cubicBezTo>
                      <a:pt x="97084" y="69332"/>
                      <a:pt x="97156" y="69070"/>
                      <a:pt x="97227" y="68808"/>
                    </a:cubicBezTo>
                    <a:cubicBezTo>
                      <a:pt x="97811" y="68451"/>
                      <a:pt x="98394" y="68058"/>
                      <a:pt x="98918" y="67641"/>
                    </a:cubicBezTo>
                    <a:close/>
                    <a:moveTo>
                      <a:pt x="96501" y="69260"/>
                    </a:moveTo>
                    <a:lnTo>
                      <a:pt x="96501" y="69260"/>
                    </a:lnTo>
                    <a:cubicBezTo>
                      <a:pt x="96358" y="69582"/>
                      <a:pt x="96215" y="69903"/>
                      <a:pt x="96084" y="70213"/>
                    </a:cubicBezTo>
                    <a:cubicBezTo>
                      <a:pt x="96025" y="70260"/>
                      <a:pt x="95965" y="70320"/>
                      <a:pt x="95894" y="70368"/>
                    </a:cubicBezTo>
                    <a:cubicBezTo>
                      <a:pt x="95810" y="70463"/>
                      <a:pt x="95834" y="70594"/>
                      <a:pt x="95929" y="70653"/>
                    </a:cubicBezTo>
                    <a:cubicBezTo>
                      <a:pt x="95822" y="70903"/>
                      <a:pt x="95703" y="71153"/>
                      <a:pt x="95584" y="71392"/>
                    </a:cubicBezTo>
                    <a:cubicBezTo>
                      <a:pt x="95536" y="71475"/>
                      <a:pt x="95548" y="71534"/>
                      <a:pt x="95584" y="71582"/>
                    </a:cubicBezTo>
                    <a:lnTo>
                      <a:pt x="93441" y="73058"/>
                    </a:lnTo>
                    <a:cubicBezTo>
                      <a:pt x="93846" y="72261"/>
                      <a:pt x="94334" y="71427"/>
                      <a:pt x="94536" y="70558"/>
                    </a:cubicBezTo>
                    <a:cubicBezTo>
                      <a:pt x="95048" y="70237"/>
                      <a:pt x="95548" y="69903"/>
                      <a:pt x="96036" y="69558"/>
                    </a:cubicBezTo>
                    <a:cubicBezTo>
                      <a:pt x="96191" y="69463"/>
                      <a:pt x="96358" y="69356"/>
                      <a:pt x="96501" y="69260"/>
                    </a:cubicBezTo>
                    <a:close/>
                    <a:moveTo>
                      <a:pt x="91607" y="72487"/>
                    </a:moveTo>
                    <a:cubicBezTo>
                      <a:pt x="91369" y="72939"/>
                      <a:pt x="91179" y="73416"/>
                      <a:pt x="91000" y="73928"/>
                    </a:cubicBezTo>
                    <a:cubicBezTo>
                      <a:pt x="90983" y="73787"/>
                      <a:pt x="90835" y="73639"/>
                      <a:pt x="90677" y="73639"/>
                    </a:cubicBezTo>
                    <a:cubicBezTo>
                      <a:pt x="90622" y="73639"/>
                      <a:pt x="90565" y="73658"/>
                      <a:pt x="90512" y="73701"/>
                    </a:cubicBezTo>
                    <a:cubicBezTo>
                      <a:pt x="90119" y="73999"/>
                      <a:pt x="89714" y="74261"/>
                      <a:pt x="89321" y="74547"/>
                    </a:cubicBezTo>
                    <a:cubicBezTo>
                      <a:pt x="89405" y="74297"/>
                      <a:pt x="89476" y="74047"/>
                      <a:pt x="89536" y="73797"/>
                    </a:cubicBezTo>
                    <a:cubicBezTo>
                      <a:pt x="90226" y="73356"/>
                      <a:pt x="90929" y="72916"/>
                      <a:pt x="91607" y="72487"/>
                    </a:cubicBezTo>
                    <a:close/>
                    <a:moveTo>
                      <a:pt x="94108" y="70832"/>
                    </a:moveTo>
                    <a:cubicBezTo>
                      <a:pt x="93655" y="71570"/>
                      <a:pt x="93346" y="72451"/>
                      <a:pt x="93000" y="73225"/>
                    </a:cubicBezTo>
                    <a:cubicBezTo>
                      <a:pt x="92988" y="73273"/>
                      <a:pt x="92988" y="73320"/>
                      <a:pt x="93000" y="73356"/>
                    </a:cubicBezTo>
                    <a:cubicBezTo>
                      <a:pt x="92369" y="73820"/>
                      <a:pt x="91715" y="74285"/>
                      <a:pt x="91060" y="74749"/>
                    </a:cubicBezTo>
                    <a:cubicBezTo>
                      <a:pt x="91393" y="73880"/>
                      <a:pt x="91786" y="73047"/>
                      <a:pt x="92084" y="72165"/>
                    </a:cubicBezTo>
                    <a:cubicBezTo>
                      <a:pt x="92762" y="71737"/>
                      <a:pt x="93441" y="71272"/>
                      <a:pt x="94108" y="70832"/>
                    </a:cubicBezTo>
                    <a:close/>
                    <a:moveTo>
                      <a:pt x="90941" y="74059"/>
                    </a:moveTo>
                    <a:cubicBezTo>
                      <a:pt x="90833" y="74392"/>
                      <a:pt x="90714" y="74713"/>
                      <a:pt x="90631" y="75059"/>
                    </a:cubicBezTo>
                    <a:cubicBezTo>
                      <a:pt x="89810" y="75654"/>
                      <a:pt x="88976" y="76237"/>
                      <a:pt x="88155" y="76833"/>
                    </a:cubicBezTo>
                    <a:cubicBezTo>
                      <a:pt x="88405" y="76428"/>
                      <a:pt x="88643" y="76011"/>
                      <a:pt x="88857" y="75583"/>
                    </a:cubicBezTo>
                    <a:cubicBezTo>
                      <a:pt x="89536" y="75106"/>
                      <a:pt x="90214" y="74606"/>
                      <a:pt x="90881" y="74118"/>
                    </a:cubicBezTo>
                    <a:cubicBezTo>
                      <a:pt x="90905" y="74106"/>
                      <a:pt x="90929" y="74070"/>
                      <a:pt x="90941" y="74059"/>
                    </a:cubicBezTo>
                    <a:close/>
                    <a:moveTo>
                      <a:pt x="88917" y="74166"/>
                    </a:moveTo>
                    <a:lnTo>
                      <a:pt x="88917" y="74166"/>
                    </a:lnTo>
                    <a:cubicBezTo>
                      <a:pt x="88714" y="74487"/>
                      <a:pt x="88524" y="74844"/>
                      <a:pt x="88357" y="75202"/>
                    </a:cubicBezTo>
                    <a:cubicBezTo>
                      <a:pt x="87702" y="75654"/>
                      <a:pt x="87047" y="76095"/>
                      <a:pt x="86381" y="76547"/>
                    </a:cubicBezTo>
                    <a:cubicBezTo>
                      <a:pt x="86428" y="76428"/>
                      <a:pt x="86488" y="76309"/>
                      <a:pt x="86511" y="76178"/>
                    </a:cubicBezTo>
                    <a:cubicBezTo>
                      <a:pt x="86545" y="76093"/>
                      <a:pt x="86465" y="76015"/>
                      <a:pt x="86386" y="76015"/>
                    </a:cubicBezTo>
                    <a:cubicBezTo>
                      <a:pt x="86353" y="76015"/>
                      <a:pt x="86321" y="76028"/>
                      <a:pt x="86297" y="76059"/>
                    </a:cubicBezTo>
                    <a:cubicBezTo>
                      <a:pt x="86011" y="76368"/>
                      <a:pt x="85785" y="76726"/>
                      <a:pt x="85559" y="77095"/>
                    </a:cubicBezTo>
                    <a:cubicBezTo>
                      <a:pt x="84952" y="77499"/>
                      <a:pt x="84356" y="77880"/>
                      <a:pt x="83749" y="78285"/>
                    </a:cubicBezTo>
                    <a:cubicBezTo>
                      <a:pt x="83892" y="77928"/>
                      <a:pt x="84047" y="77559"/>
                      <a:pt x="84154" y="77190"/>
                    </a:cubicBezTo>
                    <a:cubicBezTo>
                      <a:pt x="85464" y="76356"/>
                      <a:pt x="86773" y="75523"/>
                      <a:pt x="88059" y="74701"/>
                    </a:cubicBezTo>
                    <a:lnTo>
                      <a:pt x="88917" y="74166"/>
                    </a:lnTo>
                    <a:close/>
                    <a:moveTo>
                      <a:pt x="87928" y="76237"/>
                    </a:moveTo>
                    <a:cubicBezTo>
                      <a:pt x="87750" y="76618"/>
                      <a:pt x="87595" y="76987"/>
                      <a:pt x="87428" y="77345"/>
                    </a:cubicBezTo>
                    <a:lnTo>
                      <a:pt x="85190" y="78952"/>
                    </a:lnTo>
                    <a:cubicBezTo>
                      <a:pt x="85345" y="78642"/>
                      <a:pt x="85488" y="78333"/>
                      <a:pt x="85654" y="78023"/>
                    </a:cubicBezTo>
                    <a:cubicBezTo>
                      <a:pt x="85726" y="77869"/>
                      <a:pt x="85821" y="77726"/>
                      <a:pt x="85904" y="77571"/>
                    </a:cubicBezTo>
                    <a:cubicBezTo>
                      <a:pt x="86595" y="77142"/>
                      <a:pt x="87262" y="76690"/>
                      <a:pt x="87928" y="76237"/>
                    </a:cubicBezTo>
                    <a:close/>
                    <a:moveTo>
                      <a:pt x="85107" y="78083"/>
                    </a:moveTo>
                    <a:lnTo>
                      <a:pt x="85107" y="78083"/>
                    </a:lnTo>
                    <a:cubicBezTo>
                      <a:pt x="84916" y="78511"/>
                      <a:pt x="84726" y="78952"/>
                      <a:pt x="84571" y="79404"/>
                    </a:cubicBezTo>
                    <a:cubicBezTo>
                      <a:pt x="83916" y="79869"/>
                      <a:pt x="83261" y="80309"/>
                      <a:pt x="82606" y="80762"/>
                    </a:cubicBezTo>
                    <a:cubicBezTo>
                      <a:pt x="82868" y="80190"/>
                      <a:pt x="83154" y="79631"/>
                      <a:pt x="83428" y="79047"/>
                    </a:cubicBezTo>
                    <a:cubicBezTo>
                      <a:pt x="83987" y="78738"/>
                      <a:pt x="84547" y="78404"/>
                      <a:pt x="85107" y="78083"/>
                    </a:cubicBezTo>
                    <a:close/>
                    <a:moveTo>
                      <a:pt x="33541" y="51687"/>
                    </a:moveTo>
                    <a:cubicBezTo>
                      <a:pt x="45185" y="55294"/>
                      <a:pt x="57472" y="57461"/>
                      <a:pt x="69343" y="60176"/>
                    </a:cubicBezTo>
                    <a:cubicBezTo>
                      <a:pt x="74760" y="61414"/>
                      <a:pt x="80177" y="62629"/>
                      <a:pt x="85595" y="63819"/>
                    </a:cubicBezTo>
                    <a:cubicBezTo>
                      <a:pt x="89929" y="64772"/>
                      <a:pt x="94298" y="65950"/>
                      <a:pt x="98692" y="66593"/>
                    </a:cubicBezTo>
                    <a:cubicBezTo>
                      <a:pt x="94715" y="69094"/>
                      <a:pt x="90822" y="71725"/>
                      <a:pt x="86857" y="74237"/>
                    </a:cubicBezTo>
                    <a:cubicBezTo>
                      <a:pt x="81654" y="77571"/>
                      <a:pt x="76224" y="80738"/>
                      <a:pt x="71200" y="84393"/>
                    </a:cubicBezTo>
                    <a:cubicBezTo>
                      <a:pt x="59794" y="80059"/>
                      <a:pt x="47554" y="77630"/>
                      <a:pt x="35719" y="74701"/>
                    </a:cubicBezTo>
                    <a:cubicBezTo>
                      <a:pt x="29885" y="73261"/>
                      <a:pt x="24051" y="71844"/>
                      <a:pt x="18193" y="70487"/>
                    </a:cubicBezTo>
                    <a:cubicBezTo>
                      <a:pt x="12764" y="69225"/>
                      <a:pt x="7192" y="67582"/>
                      <a:pt x="1644" y="66951"/>
                    </a:cubicBezTo>
                    <a:cubicBezTo>
                      <a:pt x="7133" y="64653"/>
                      <a:pt x="12467" y="61724"/>
                      <a:pt x="17824" y="59152"/>
                    </a:cubicBezTo>
                    <a:cubicBezTo>
                      <a:pt x="20598" y="57807"/>
                      <a:pt x="23373" y="56473"/>
                      <a:pt x="26159" y="55128"/>
                    </a:cubicBezTo>
                    <a:cubicBezTo>
                      <a:pt x="28599" y="53937"/>
                      <a:pt x="31136" y="52973"/>
                      <a:pt x="33541" y="51687"/>
                    </a:cubicBezTo>
                    <a:close/>
                    <a:moveTo>
                      <a:pt x="83428" y="77678"/>
                    </a:moveTo>
                    <a:lnTo>
                      <a:pt x="83428" y="77678"/>
                    </a:lnTo>
                    <a:cubicBezTo>
                      <a:pt x="83213" y="78059"/>
                      <a:pt x="83035" y="78464"/>
                      <a:pt x="82868" y="78881"/>
                    </a:cubicBezTo>
                    <a:cubicBezTo>
                      <a:pt x="82451" y="79154"/>
                      <a:pt x="82035" y="79428"/>
                      <a:pt x="81618" y="79714"/>
                    </a:cubicBezTo>
                    <a:cubicBezTo>
                      <a:pt x="81517" y="79795"/>
                      <a:pt x="81570" y="79944"/>
                      <a:pt x="81676" y="79944"/>
                    </a:cubicBezTo>
                    <a:cubicBezTo>
                      <a:pt x="81695" y="79944"/>
                      <a:pt x="81715" y="79939"/>
                      <a:pt x="81737" y="79928"/>
                    </a:cubicBezTo>
                    <a:cubicBezTo>
                      <a:pt x="82047" y="79774"/>
                      <a:pt x="82368" y="79607"/>
                      <a:pt x="82666" y="79452"/>
                    </a:cubicBezTo>
                    <a:lnTo>
                      <a:pt x="82666" y="79452"/>
                    </a:lnTo>
                    <a:cubicBezTo>
                      <a:pt x="82463" y="80000"/>
                      <a:pt x="82285" y="80547"/>
                      <a:pt x="82130" y="81083"/>
                    </a:cubicBezTo>
                    <a:cubicBezTo>
                      <a:pt x="80606" y="82071"/>
                      <a:pt x="79094" y="83024"/>
                      <a:pt x="77546" y="83917"/>
                    </a:cubicBezTo>
                    <a:cubicBezTo>
                      <a:pt x="76856" y="84298"/>
                      <a:pt x="76165" y="84703"/>
                      <a:pt x="75474" y="85119"/>
                    </a:cubicBezTo>
                    <a:cubicBezTo>
                      <a:pt x="76022" y="84060"/>
                      <a:pt x="76653" y="83036"/>
                      <a:pt x="77094" y="81929"/>
                    </a:cubicBezTo>
                    <a:cubicBezTo>
                      <a:pt x="77127" y="81861"/>
                      <a:pt x="77054" y="81794"/>
                      <a:pt x="76983" y="81794"/>
                    </a:cubicBezTo>
                    <a:cubicBezTo>
                      <a:pt x="76953" y="81794"/>
                      <a:pt x="76924" y="81805"/>
                      <a:pt x="76903" y="81833"/>
                    </a:cubicBezTo>
                    <a:cubicBezTo>
                      <a:pt x="76010" y="82822"/>
                      <a:pt x="75462" y="84179"/>
                      <a:pt x="74951" y="85429"/>
                    </a:cubicBezTo>
                    <a:cubicBezTo>
                      <a:pt x="74284" y="85846"/>
                      <a:pt x="73629" y="86274"/>
                      <a:pt x="73034" y="86774"/>
                    </a:cubicBezTo>
                    <a:cubicBezTo>
                      <a:pt x="73688" y="85679"/>
                      <a:pt x="74343" y="84572"/>
                      <a:pt x="74927" y="83453"/>
                    </a:cubicBezTo>
                    <a:cubicBezTo>
                      <a:pt x="74963" y="83381"/>
                      <a:pt x="74903" y="83309"/>
                      <a:pt x="74836" y="83309"/>
                    </a:cubicBezTo>
                    <a:cubicBezTo>
                      <a:pt x="74815" y="83309"/>
                      <a:pt x="74792" y="83316"/>
                      <a:pt x="74772" y="83333"/>
                    </a:cubicBezTo>
                    <a:cubicBezTo>
                      <a:pt x="73700" y="84429"/>
                      <a:pt x="72831" y="85941"/>
                      <a:pt x="72319" y="87394"/>
                    </a:cubicBezTo>
                    <a:cubicBezTo>
                      <a:pt x="72176" y="87524"/>
                      <a:pt x="72022" y="87667"/>
                      <a:pt x="71891" y="87810"/>
                    </a:cubicBezTo>
                    <a:cubicBezTo>
                      <a:pt x="71950" y="87429"/>
                      <a:pt x="71879" y="86977"/>
                      <a:pt x="71855" y="86620"/>
                    </a:cubicBezTo>
                    <a:cubicBezTo>
                      <a:pt x="71831" y="86012"/>
                      <a:pt x="71581" y="84655"/>
                      <a:pt x="71557" y="84607"/>
                    </a:cubicBezTo>
                    <a:cubicBezTo>
                      <a:pt x="74046" y="83345"/>
                      <a:pt x="76475" y="81964"/>
                      <a:pt x="78868" y="80500"/>
                    </a:cubicBezTo>
                    <a:lnTo>
                      <a:pt x="78868" y="80500"/>
                    </a:lnTo>
                    <a:cubicBezTo>
                      <a:pt x="78034" y="81428"/>
                      <a:pt x="77510" y="82762"/>
                      <a:pt x="77070" y="83869"/>
                    </a:cubicBezTo>
                    <a:cubicBezTo>
                      <a:pt x="77029" y="83958"/>
                      <a:pt x="77121" y="84031"/>
                      <a:pt x="77206" y="84031"/>
                    </a:cubicBezTo>
                    <a:cubicBezTo>
                      <a:pt x="77246" y="84031"/>
                      <a:pt x="77285" y="84015"/>
                      <a:pt x="77308" y="83976"/>
                    </a:cubicBezTo>
                    <a:cubicBezTo>
                      <a:pt x="77618" y="83333"/>
                      <a:pt x="77951" y="82726"/>
                      <a:pt x="78320" y="82131"/>
                    </a:cubicBezTo>
                    <a:cubicBezTo>
                      <a:pt x="78689" y="81536"/>
                      <a:pt x="79153" y="80964"/>
                      <a:pt x="79415" y="80321"/>
                    </a:cubicBezTo>
                    <a:cubicBezTo>
                      <a:pt x="79451" y="80262"/>
                      <a:pt x="79439" y="80226"/>
                      <a:pt x="79403" y="80178"/>
                    </a:cubicBezTo>
                    <a:cubicBezTo>
                      <a:pt x="80749" y="79357"/>
                      <a:pt x="82082" y="78511"/>
                      <a:pt x="83428" y="77678"/>
                    </a:cubicBezTo>
                    <a:close/>
                    <a:moveTo>
                      <a:pt x="834" y="67260"/>
                    </a:moveTo>
                    <a:cubicBezTo>
                      <a:pt x="6347" y="69106"/>
                      <a:pt x="12288" y="69999"/>
                      <a:pt x="17943" y="71308"/>
                    </a:cubicBezTo>
                    <a:cubicBezTo>
                      <a:pt x="23932" y="72701"/>
                      <a:pt x="29921" y="74154"/>
                      <a:pt x="35898" y="75618"/>
                    </a:cubicBezTo>
                    <a:cubicBezTo>
                      <a:pt x="47661" y="78523"/>
                      <a:pt x="59508" y="81250"/>
                      <a:pt x="71010" y="85048"/>
                    </a:cubicBezTo>
                    <a:cubicBezTo>
                      <a:pt x="70950" y="85596"/>
                      <a:pt x="71057" y="86155"/>
                      <a:pt x="71069" y="86715"/>
                    </a:cubicBezTo>
                    <a:cubicBezTo>
                      <a:pt x="71069" y="87072"/>
                      <a:pt x="70998" y="87465"/>
                      <a:pt x="71045" y="87822"/>
                    </a:cubicBezTo>
                    <a:cubicBezTo>
                      <a:pt x="59687" y="83405"/>
                      <a:pt x="47495" y="80881"/>
                      <a:pt x="35708" y="77857"/>
                    </a:cubicBezTo>
                    <a:cubicBezTo>
                      <a:pt x="29885" y="76368"/>
                      <a:pt x="24051" y="74892"/>
                      <a:pt x="18217" y="73475"/>
                    </a:cubicBezTo>
                    <a:cubicBezTo>
                      <a:pt x="12609" y="72130"/>
                      <a:pt x="6847" y="70368"/>
                      <a:pt x="1096" y="69725"/>
                    </a:cubicBezTo>
                    <a:cubicBezTo>
                      <a:pt x="1108" y="69689"/>
                      <a:pt x="1048" y="68653"/>
                      <a:pt x="989" y="68213"/>
                    </a:cubicBezTo>
                    <a:cubicBezTo>
                      <a:pt x="941" y="67891"/>
                      <a:pt x="917" y="67570"/>
                      <a:pt x="810" y="67272"/>
                    </a:cubicBezTo>
                    <a:cubicBezTo>
                      <a:pt x="822" y="67272"/>
                      <a:pt x="834" y="67260"/>
                      <a:pt x="834" y="67260"/>
                    </a:cubicBezTo>
                    <a:close/>
                    <a:moveTo>
                      <a:pt x="47046" y="1"/>
                    </a:moveTo>
                    <a:cubicBezTo>
                      <a:pt x="46960" y="1"/>
                      <a:pt x="46895" y="69"/>
                      <a:pt x="46840" y="169"/>
                    </a:cubicBezTo>
                    <a:cubicBezTo>
                      <a:pt x="43030" y="7777"/>
                      <a:pt x="41673" y="17063"/>
                      <a:pt x="39577" y="25255"/>
                    </a:cubicBezTo>
                    <a:cubicBezTo>
                      <a:pt x="38446" y="29684"/>
                      <a:pt x="32695" y="48651"/>
                      <a:pt x="32588" y="50782"/>
                    </a:cubicBezTo>
                    <a:cubicBezTo>
                      <a:pt x="32505" y="50841"/>
                      <a:pt x="20765" y="56783"/>
                      <a:pt x="17836" y="58164"/>
                    </a:cubicBezTo>
                    <a:cubicBezTo>
                      <a:pt x="12014" y="60938"/>
                      <a:pt x="5906" y="63402"/>
                      <a:pt x="298" y="66546"/>
                    </a:cubicBezTo>
                    <a:cubicBezTo>
                      <a:pt x="1" y="66700"/>
                      <a:pt x="167" y="67915"/>
                      <a:pt x="167" y="68272"/>
                    </a:cubicBezTo>
                    <a:cubicBezTo>
                      <a:pt x="167" y="68736"/>
                      <a:pt x="167" y="69177"/>
                      <a:pt x="251" y="69641"/>
                    </a:cubicBezTo>
                    <a:cubicBezTo>
                      <a:pt x="275" y="69748"/>
                      <a:pt x="429" y="69963"/>
                      <a:pt x="513" y="69999"/>
                    </a:cubicBezTo>
                    <a:cubicBezTo>
                      <a:pt x="6109" y="71975"/>
                      <a:pt x="12181" y="72927"/>
                      <a:pt x="17931" y="74309"/>
                    </a:cubicBezTo>
                    <a:cubicBezTo>
                      <a:pt x="23920" y="75761"/>
                      <a:pt x="29909" y="77261"/>
                      <a:pt x="35874" y="78797"/>
                    </a:cubicBezTo>
                    <a:cubicBezTo>
                      <a:pt x="47626" y="81809"/>
                      <a:pt x="59496" y="84631"/>
                      <a:pt x="70998" y="88537"/>
                    </a:cubicBezTo>
                    <a:cubicBezTo>
                      <a:pt x="71066" y="88561"/>
                      <a:pt x="71142" y="88583"/>
                      <a:pt x="71234" y="88583"/>
                    </a:cubicBezTo>
                    <a:cubicBezTo>
                      <a:pt x="71368" y="88583"/>
                      <a:pt x="71534" y="88537"/>
                      <a:pt x="71760" y="88382"/>
                    </a:cubicBezTo>
                    <a:cubicBezTo>
                      <a:pt x="76129" y="85238"/>
                      <a:pt x="80880" y="82702"/>
                      <a:pt x="85309" y="79643"/>
                    </a:cubicBezTo>
                    <a:cubicBezTo>
                      <a:pt x="89929" y="76452"/>
                      <a:pt x="99585" y="69963"/>
                      <a:pt x="99632" y="69927"/>
                    </a:cubicBezTo>
                    <a:cubicBezTo>
                      <a:pt x="99858" y="69760"/>
                      <a:pt x="99739" y="68224"/>
                      <a:pt x="99716" y="67689"/>
                    </a:cubicBezTo>
                    <a:lnTo>
                      <a:pt x="99716" y="67689"/>
                    </a:lnTo>
                    <a:cubicBezTo>
                      <a:pt x="99782" y="67692"/>
                      <a:pt x="99848" y="67694"/>
                      <a:pt x="99914" y="67694"/>
                    </a:cubicBezTo>
                    <a:cubicBezTo>
                      <a:pt x="100072" y="67694"/>
                      <a:pt x="100227" y="67685"/>
                      <a:pt x="100370" y="67677"/>
                    </a:cubicBezTo>
                    <a:cubicBezTo>
                      <a:pt x="100525" y="67677"/>
                      <a:pt x="100692" y="67653"/>
                      <a:pt x="100847" y="67629"/>
                    </a:cubicBezTo>
                    <a:cubicBezTo>
                      <a:pt x="101406" y="67570"/>
                      <a:pt x="101490" y="67367"/>
                      <a:pt x="101490" y="67367"/>
                    </a:cubicBezTo>
                    <a:cubicBezTo>
                      <a:pt x="102430" y="65784"/>
                      <a:pt x="104157" y="58259"/>
                      <a:pt x="105335" y="53818"/>
                    </a:cubicBezTo>
                    <a:cubicBezTo>
                      <a:pt x="106550" y="49234"/>
                      <a:pt x="107633" y="44626"/>
                      <a:pt x="108693" y="39995"/>
                    </a:cubicBezTo>
                    <a:cubicBezTo>
                      <a:pt x="109752" y="35363"/>
                      <a:pt x="110765" y="30732"/>
                      <a:pt x="111729" y="26088"/>
                    </a:cubicBezTo>
                    <a:cubicBezTo>
                      <a:pt x="112574" y="22028"/>
                      <a:pt x="113920" y="17730"/>
                      <a:pt x="114229" y="13575"/>
                    </a:cubicBezTo>
                    <a:cubicBezTo>
                      <a:pt x="114301" y="13515"/>
                      <a:pt x="114348" y="13432"/>
                      <a:pt x="114348" y="13325"/>
                    </a:cubicBezTo>
                    <a:cubicBezTo>
                      <a:pt x="114348" y="13265"/>
                      <a:pt x="114313" y="13218"/>
                      <a:pt x="114265" y="13194"/>
                    </a:cubicBezTo>
                    <a:cubicBezTo>
                      <a:pt x="114265" y="13146"/>
                      <a:pt x="114277" y="13111"/>
                      <a:pt x="114277" y="13075"/>
                    </a:cubicBezTo>
                    <a:cubicBezTo>
                      <a:pt x="114289" y="12908"/>
                      <a:pt x="113872" y="12396"/>
                      <a:pt x="113789" y="12241"/>
                    </a:cubicBezTo>
                    <a:cubicBezTo>
                      <a:pt x="113670" y="12015"/>
                      <a:pt x="113110" y="10813"/>
                      <a:pt x="112824" y="10765"/>
                    </a:cubicBezTo>
                    <a:cubicBezTo>
                      <a:pt x="101061" y="8931"/>
                      <a:pt x="89178" y="7122"/>
                      <a:pt x="77439" y="5098"/>
                    </a:cubicBezTo>
                    <a:cubicBezTo>
                      <a:pt x="67438" y="3371"/>
                      <a:pt x="57186" y="990"/>
                      <a:pt x="47066" y="2"/>
                    </a:cubicBezTo>
                    <a:cubicBezTo>
                      <a:pt x="47059" y="1"/>
                      <a:pt x="47052" y="1"/>
                      <a:pt x="47046"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45" name="Google Shape;14310;p50">
                <a:extLst>
                  <a:ext uri="{FF2B5EF4-FFF2-40B4-BE49-F238E27FC236}">
                    <a16:creationId xmlns:a16="http://schemas.microsoft.com/office/drawing/2014/main" id="{02108D49-AD8B-4C9B-BAB8-890571DC7868}"/>
                  </a:ext>
                </a:extLst>
              </p:cNvPr>
              <p:cNvSpPr/>
              <p:nvPr/>
            </p:nvSpPr>
            <p:spPr>
              <a:xfrm>
                <a:off x="4027100" y="3488400"/>
                <a:ext cx="43500" cy="66025"/>
              </a:xfrm>
              <a:custGeom>
                <a:avLst/>
                <a:gdLst/>
                <a:ahLst/>
                <a:cxnLst/>
                <a:rect l="l" t="t" r="r" b="b"/>
                <a:pathLst>
                  <a:path w="1740" h="2641" extrusionOk="0">
                    <a:moveTo>
                      <a:pt x="1608" y="1"/>
                    </a:moveTo>
                    <a:cubicBezTo>
                      <a:pt x="1584" y="1"/>
                      <a:pt x="1560" y="11"/>
                      <a:pt x="1543" y="34"/>
                    </a:cubicBezTo>
                    <a:cubicBezTo>
                      <a:pt x="901" y="701"/>
                      <a:pt x="496" y="1701"/>
                      <a:pt x="43" y="2499"/>
                    </a:cubicBezTo>
                    <a:cubicBezTo>
                      <a:pt x="1" y="2576"/>
                      <a:pt x="68" y="2640"/>
                      <a:pt x="131" y="2640"/>
                    </a:cubicBezTo>
                    <a:cubicBezTo>
                      <a:pt x="156" y="2640"/>
                      <a:pt x="181" y="2630"/>
                      <a:pt x="198" y="2606"/>
                    </a:cubicBezTo>
                    <a:cubicBezTo>
                      <a:pt x="710" y="1832"/>
                      <a:pt x="1413" y="1023"/>
                      <a:pt x="1722" y="154"/>
                    </a:cubicBezTo>
                    <a:cubicBezTo>
                      <a:pt x="1739" y="68"/>
                      <a:pt x="1670" y="1"/>
                      <a:pt x="1608"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6" name="Google Shape;14311;p50">
                <a:extLst>
                  <a:ext uri="{FF2B5EF4-FFF2-40B4-BE49-F238E27FC236}">
                    <a16:creationId xmlns:a16="http://schemas.microsoft.com/office/drawing/2014/main" id="{34BCEE33-8A6C-4CD8-AFB8-3C3A67079395}"/>
                  </a:ext>
                </a:extLst>
              </p:cNvPr>
              <p:cNvSpPr/>
              <p:nvPr/>
            </p:nvSpPr>
            <p:spPr>
              <a:xfrm>
                <a:off x="3005921" y="1683288"/>
                <a:ext cx="1793700" cy="1340375"/>
              </a:xfrm>
              <a:custGeom>
                <a:avLst/>
                <a:gdLst/>
                <a:ahLst/>
                <a:cxnLst/>
                <a:rect l="l" t="t" r="r" b="b"/>
                <a:pathLst>
                  <a:path w="71748" h="53615" extrusionOk="0">
                    <a:moveTo>
                      <a:pt x="11645" y="691"/>
                    </a:moveTo>
                    <a:cubicBezTo>
                      <a:pt x="16884" y="1537"/>
                      <a:pt x="21623" y="2263"/>
                      <a:pt x="26433" y="3096"/>
                    </a:cubicBezTo>
                    <a:cubicBezTo>
                      <a:pt x="31243" y="3930"/>
                      <a:pt x="36053" y="4763"/>
                      <a:pt x="40875" y="5597"/>
                    </a:cubicBezTo>
                    <a:cubicBezTo>
                      <a:pt x="45804" y="6442"/>
                      <a:pt x="50733" y="7299"/>
                      <a:pt x="55651" y="8157"/>
                    </a:cubicBezTo>
                    <a:cubicBezTo>
                      <a:pt x="60675" y="9026"/>
                      <a:pt x="65545" y="10419"/>
                      <a:pt x="70629" y="10693"/>
                    </a:cubicBezTo>
                    <a:cubicBezTo>
                      <a:pt x="68533" y="17979"/>
                      <a:pt x="66866" y="25254"/>
                      <a:pt x="64878" y="32457"/>
                    </a:cubicBezTo>
                    <a:cubicBezTo>
                      <a:pt x="63068" y="39137"/>
                      <a:pt x="61139" y="45899"/>
                      <a:pt x="59615" y="52674"/>
                    </a:cubicBezTo>
                    <a:cubicBezTo>
                      <a:pt x="54650" y="51626"/>
                      <a:pt x="49721" y="50578"/>
                      <a:pt x="44828" y="49519"/>
                    </a:cubicBezTo>
                    <a:cubicBezTo>
                      <a:pt x="39791" y="48435"/>
                      <a:pt x="34743" y="47328"/>
                      <a:pt x="29719" y="46233"/>
                    </a:cubicBezTo>
                    <a:cubicBezTo>
                      <a:pt x="24837" y="45173"/>
                      <a:pt x="19932" y="44101"/>
                      <a:pt x="15062" y="43042"/>
                    </a:cubicBezTo>
                    <a:cubicBezTo>
                      <a:pt x="10443" y="42042"/>
                      <a:pt x="5740" y="40696"/>
                      <a:pt x="965" y="39803"/>
                    </a:cubicBezTo>
                    <a:cubicBezTo>
                      <a:pt x="3120" y="33326"/>
                      <a:pt x="4323" y="26849"/>
                      <a:pt x="6109" y="20253"/>
                    </a:cubicBezTo>
                    <a:cubicBezTo>
                      <a:pt x="7918" y="13633"/>
                      <a:pt x="10276" y="7395"/>
                      <a:pt x="11645" y="691"/>
                    </a:cubicBezTo>
                    <a:close/>
                    <a:moveTo>
                      <a:pt x="11466" y="1"/>
                    </a:moveTo>
                    <a:cubicBezTo>
                      <a:pt x="11371" y="1"/>
                      <a:pt x="10800" y="1787"/>
                      <a:pt x="10478" y="2608"/>
                    </a:cubicBezTo>
                    <a:cubicBezTo>
                      <a:pt x="8252" y="8335"/>
                      <a:pt x="6787" y="14538"/>
                      <a:pt x="5120" y="20396"/>
                    </a:cubicBezTo>
                    <a:cubicBezTo>
                      <a:pt x="3275" y="26885"/>
                      <a:pt x="1037" y="33576"/>
                      <a:pt x="60" y="40280"/>
                    </a:cubicBezTo>
                    <a:cubicBezTo>
                      <a:pt x="1" y="40696"/>
                      <a:pt x="1382" y="40780"/>
                      <a:pt x="2049" y="40923"/>
                    </a:cubicBezTo>
                    <a:cubicBezTo>
                      <a:pt x="6430" y="41815"/>
                      <a:pt x="10955" y="42970"/>
                      <a:pt x="15253" y="43923"/>
                    </a:cubicBezTo>
                    <a:lnTo>
                      <a:pt x="30338" y="47269"/>
                    </a:lnTo>
                    <a:cubicBezTo>
                      <a:pt x="35219" y="48352"/>
                      <a:pt x="40101" y="49435"/>
                      <a:pt x="44983" y="50519"/>
                    </a:cubicBezTo>
                    <a:cubicBezTo>
                      <a:pt x="49781" y="51579"/>
                      <a:pt x="54770" y="53150"/>
                      <a:pt x="59651" y="53615"/>
                    </a:cubicBezTo>
                    <a:cubicBezTo>
                      <a:pt x="59655" y="53615"/>
                      <a:pt x="59659" y="53615"/>
                      <a:pt x="59663" y="53615"/>
                    </a:cubicBezTo>
                    <a:cubicBezTo>
                      <a:pt x="59864" y="53615"/>
                      <a:pt x="60426" y="53324"/>
                      <a:pt x="60496" y="53103"/>
                    </a:cubicBezTo>
                    <a:cubicBezTo>
                      <a:pt x="61651" y="49709"/>
                      <a:pt x="62330" y="46090"/>
                      <a:pt x="63235" y="42625"/>
                    </a:cubicBezTo>
                    <a:cubicBezTo>
                      <a:pt x="64152" y="39053"/>
                      <a:pt x="65080" y="35469"/>
                      <a:pt x="66033" y="31874"/>
                    </a:cubicBezTo>
                    <a:cubicBezTo>
                      <a:pt x="67664" y="25623"/>
                      <a:pt x="69867" y="19337"/>
                      <a:pt x="71093" y="12955"/>
                    </a:cubicBezTo>
                    <a:cubicBezTo>
                      <a:pt x="71224" y="12229"/>
                      <a:pt x="71748" y="10050"/>
                      <a:pt x="71379" y="9943"/>
                    </a:cubicBezTo>
                    <a:cubicBezTo>
                      <a:pt x="66819" y="8573"/>
                      <a:pt x="61758" y="8192"/>
                      <a:pt x="57056" y="7395"/>
                    </a:cubicBezTo>
                    <a:cubicBezTo>
                      <a:pt x="51983" y="6549"/>
                      <a:pt x="46911" y="5692"/>
                      <a:pt x="41827" y="4823"/>
                    </a:cubicBezTo>
                    <a:cubicBezTo>
                      <a:pt x="36910" y="3989"/>
                      <a:pt x="31981" y="3156"/>
                      <a:pt x="27040" y="2323"/>
                    </a:cubicBezTo>
                    <a:cubicBezTo>
                      <a:pt x="22444" y="1549"/>
                      <a:pt x="17622" y="334"/>
                      <a:pt x="12919" y="60"/>
                    </a:cubicBezTo>
                    <a:cubicBezTo>
                      <a:pt x="12526" y="48"/>
                      <a:pt x="11514" y="1"/>
                      <a:pt x="11466"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7" name="Google Shape;14312;p50">
                <a:extLst>
                  <a:ext uri="{FF2B5EF4-FFF2-40B4-BE49-F238E27FC236}">
                    <a16:creationId xmlns:a16="http://schemas.microsoft.com/office/drawing/2014/main" id="{348E10D5-8ADE-4642-8E3A-DD4231C2FF38}"/>
                  </a:ext>
                </a:extLst>
              </p:cNvPr>
              <p:cNvSpPr/>
              <p:nvPr/>
            </p:nvSpPr>
            <p:spPr>
              <a:xfrm>
                <a:off x="2202950" y="3248425"/>
                <a:ext cx="128900" cy="38225"/>
              </a:xfrm>
              <a:custGeom>
                <a:avLst/>
                <a:gdLst/>
                <a:ahLst/>
                <a:cxnLst/>
                <a:rect l="l" t="t" r="r" b="b"/>
                <a:pathLst>
                  <a:path w="5156" h="1529" extrusionOk="0">
                    <a:moveTo>
                      <a:pt x="598" y="1"/>
                    </a:moveTo>
                    <a:cubicBezTo>
                      <a:pt x="451" y="1"/>
                      <a:pt x="303" y="8"/>
                      <a:pt x="155" y="25"/>
                    </a:cubicBezTo>
                    <a:cubicBezTo>
                      <a:pt x="24" y="49"/>
                      <a:pt x="0" y="239"/>
                      <a:pt x="107" y="311"/>
                    </a:cubicBezTo>
                    <a:cubicBezTo>
                      <a:pt x="869" y="740"/>
                      <a:pt x="1727" y="882"/>
                      <a:pt x="2584" y="1085"/>
                    </a:cubicBezTo>
                    <a:cubicBezTo>
                      <a:pt x="3174" y="1240"/>
                      <a:pt x="3828" y="1529"/>
                      <a:pt x="4455" y="1529"/>
                    </a:cubicBezTo>
                    <a:cubicBezTo>
                      <a:pt x="4599" y="1529"/>
                      <a:pt x="4742" y="1513"/>
                      <a:pt x="4882" y="1478"/>
                    </a:cubicBezTo>
                    <a:cubicBezTo>
                      <a:pt x="5048" y="1430"/>
                      <a:pt x="5156" y="1204"/>
                      <a:pt x="5001" y="1073"/>
                    </a:cubicBezTo>
                    <a:cubicBezTo>
                      <a:pt x="4405" y="489"/>
                      <a:pt x="3417" y="442"/>
                      <a:pt x="2620" y="299"/>
                    </a:cubicBezTo>
                    <a:cubicBezTo>
                      <a:pt x="1954" y="162"/>
                      <a:pt x="1280" y="1"/>
                      <a:pt x="598"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8" name="Google Shape;14313;p50">
                <a:extLst>
                  <a:ext uri="{FF2B5EF4-FFF2-40B4-BE49-F238E27FC236}">
                    <a16:creationId xmlns:a16="http://schemas.microsoft.com/office/drawing/2014/main" id="{7B8637C6-5DFA-4B8F-ADF1-0E8627CE4D80}"/>
                  </a:ext>
                </a:extLst>
              </p:cNvPr>
              <p:cNvSpPr/>
              <p:nvPr/>
            </p:nvSpPr>
            <p:spPr>
              <a:xfrm>
                <a:off x="2378250" y="3290600"/>
                <a:ext cx="127425" cy="37250"/>
              </a:xfrm>
              <a:custGeom>
                <a:avLst/>
                <a:gdLst/>
                <a:ahLst/>
                <a:cxnLst/>
                <a:rect l="l" t="t" r="r" b="b"/>
                <a:pathLst>
                  <a:path w="5097" h="1490" extrusionOk="0">
                    <a:moveTo>
                      <a:pt x="1047" y="0"/>
                    </a:moveTo>
                    <a:cubicBezTo>
                      <a:pt x="745" y="0"/>
                      <a:pt x="446" y="32"/>
                      <a:pt x="156" y="112"/>
                    </a:cubicBezTo>
                    <a:cubicBezTo>
                      <a:pt x="1" y="160"/>
                      <a:pt x="1" y="350"/>
                      <a:pt x="132" y="410"/>
                    </a:cubicBezTo>
                    <a:cubicBezTo>
                      <a:pt x="953" y="755"/>
                      <a:pt x="1882" y="779"/>
                      <a:pt x="2739" y="1005"/>
                    </a:cubicBezTo>
                    <a:cubicBezTo>
                      <a:pt x="3305" y="1151"/>
                      <a:pt x="3894" y="1489"/>
                      <a:pt x="4475" y="1489"/>
                    </a:cubicBezTo>
                    <a:cubicBezTo>
                      <a:pt x="4603" y="1489"/>
                      <a:pt x="4731" y="1473"/>
                      <a:pt x="4859" y="1434"/>
                    </a:cubicBezTo>
                    <a:cubicBezTo>
                      <a:pt x="4990" y="1398"/>
                      <a:pt x="5097" y="1231"/>
                      <a:pt x="5002" y="1100"/>
                    </a:cubicBezTo>
                    <a:cubicBezTo>
                      <a:pt x="4537" y="422"/>
                      <a:pt x="3573" y="386"/>
                      <a:pt x="2811" y="231"/>
                    </a:cubicBezTo>
                    <a:cubicBezTo>
                      <a:pt x="2243" y="121"/>
                      <a:pt x="1640" y="0"/>
                      <a:pt x="1047"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9" name="Google Shape;14314;p50">
                <a:extLst>
                  <a:ext uri="{FF2B5EF4-FFF2-40B4-BE49-F238E27FC236}">
                    <a16:creationId xmlns:a16="http://schemas.microsoft.com/office/drawing/2014/main" id="{84664163-92F7-479E-A01C-A6AF206B8E14}"/>
                  </a:ext>
                </a:extLst>
              </p:cNvPr>
              <p:cNvSpPr/>
              <p:nvPr/>
            </p:nvSpPr>
            <p:spPr>
              <a:xfrm>
                <a:off x="2857775" y="3210950"/>
                <a:ext cx="511700" cy="207175"/>
              </a:xfrm>
              <a:custGeom>
                <a:avLst/>
                <a:gdLst/>
                <a:ahLst/>
                <a:cxnLst/>
                <a:rect l="l" t="t" r="r" b="b"/>
                <a:pathLst>
                  <a:path w="20468" h="8287" extrusionOk="0">
                    <a:moveTo>
                      <a:pt x="7978" y="250"/>
                    </a:moveTo>
                    <a:cubicBezTo>
                      <a:pt x="10109" y="810"/>
                      <a:pt x="11705" y="1203"/>
                      <a:pt x="13515" y="1691"/>
                    </a:cubicBezTo>
                    <a:cubicBezTo>
                      <a:pt x="15479" y="2227"/>
                      <a:pt x="17444" y="2798"/>
                      <a:pt x="19432" y="3310"/>
                    </a:cubicBezTo>
                    <a:cubicBezTo>
                      <a:pt x="18372" y="4108"/>
                      <a:pt x="17253" y="4906"/>
                      <a:pt x="16134" y="5632"/>
                    </a:cubicBezTo>
                    <a:cubicBezTo>
                      <a:pt x="16110" y="5620"/>
                      <a:pt x="16098" y="5608"/>
                      <a:pt x="16051" y="5596"/>
                    </a:cubicBezTo>
                    <a:cubicBezTo>
                      <a:pt x="12181" y="4584"/>
                      <a:pt x="8240" y="3417"/>
                      <a:pt x="4311" y="2679"/>
                    </a:cubicBezTo>
                    <a:cubicBezTo>
                      <a:pt x="5537" y="1881"/>
                      <a:pt x="6787" y="1096"/>
                      <a:pt x="7978" y="250"/>
                    </a:cubicBezTo>
                    <a:close/>
                    <a:moveTo>
                      <a:pt x="3728" y="3060"/>
                    </a:moveTo>
                    <a:cubicBezTo>
                      <a:pt x="5299" y="3632"/>
                      <a:pt x="7061" y="4024"/>
                      <a:pt x="8716" y="4477"/>
                    </a:cubicBezTo>
                    <a:cubicBezTo>
                      <a:pt x="8383" y="4620"/>
                      <a:pt x="8073" y="4894"/>
                      <a:pt x="7800" y="5096"/>
                    </a:cubicBezTo>
                    <a:cubicBezTo>
                      <a:pt x="7371" y="5429"/>
                      <a:pt x="6811" y="5787"/>
                      <a:pt x="6490" y="6251"/>
                    </a:cubicBezTo>
                    <a:cubicBezTo>
                      <a:pt x="6347" y="6203"/>
                      <a:pt x="6192" y="6168"/>
                      <a:pt x="6049" y="6132"/>
                    </a:cubicBezTo>
                    <a:cubicBezTo>
                      <a:pt x="4906" y="5846"/>
                      <a:pt x="3775" y="5548"/>
                      <a:pt x="2620" y="5263"/>
                    </a:cubicBezTo>
                    <a:cubicBezTo>
                      <a:pt x="1763" y="5036"/>
                      <a:pt x="751" y="5025"/>
                      <a:pt x="1823" y="4346"/>
                    </a:cubicBezTo>
                    <a:cubicBezTo>
                      <a:pt x="2180" y="4120"/>
                      <a:pt x="2716" y="3727"/>
                      <a:pt x="3061" y="3489"/>
                    </a:cubicBezTo>
                    <a:cubicBezTo>
                      <a:pt x="3311" y="3310"/>
                      <a:pt x="3454" y="3239"/>
                      <a:pt x="3728" y="3060"/>
                    </a:cubicBezTo>
                    <a:close/>
                    <a:moveTo>
                      <a:pt x="9050" y="4560"/>
                    </a:moveTo>
                    <a:cubicBezTo>
                      <a:pt x="11169" y="5132"/>
                      <a:pt x="13312" y="5620"/>
                      <a:pt x="15408" y="6084"/>
                    </a:cubicBezTo>
                    <a:cubicBezTo>
                      <a:pt x="15027" y="6334"/>
                      <a:pt x="14622" y="6572"/>
                      <a:pt x="14229" y="6799"/>
                    </a:cubicBezTo>
                    <a:cubicBezTo>
                      <a:pt x="13459" y="7233"/>
                      <a:pt x="12634" y="7397"/>
                      <a:pt x="11784" y="7397"/>
                    </a:cubicBezTo>
                    <a:cubicBezTo>
                      <a:pt x="10191" y="7397"/>
                      <a:pt x="8511" y="6820"/>
                      <a:pt x="6942" y="6370"/>
                    </a:cubicBezTo>
                    <a:cubicBezTo>
                      <a:pt x="7299" y="6108"/>
                      <a:pt x="7609" y="5775"/>
                      <a:pt x="7942" y="5501"/>
                    </a:cubicBezTo>
                    <a:cubicBezTo>
                      <a:pt x="8276" y="5215"/>
                      <a:pt x="8800" y="4953"/>
                      <a:pt x="9050" y="4560"/>
                    </a:cubicBezTo>
                    <a:close/>
                    <a:moveTo>
                      <a:pt x="7895" y="0"/>
                    </a:moveTo>
                    <a:cubicBezTo>
                      <a:pt x="7800" y="0"/>
                      <a:pt x="7359" y="262"/>
                      <a:pt x="6990" y="476"/>
                    </a:cubicBezTo>
                    <a:cubicBezTo>
                      <a:pt x="4573" y="1798"/>
                      <a:pt x="2406" y="3179"/>
                      <a:pt x="180" y="4786"/>
                    </a:cubicBezTo>
                    <a:cubicBezTo>
                      <a:pt x="1" y="4917"/>
                      <a:pt x="96" y="5239"/>
                      <a:pt x="287" y="5275"/>
                    </a:cubicBezTo>
                    <a:cubicBezTo>
                      <a:pt x="2561" y="5858"/>
                      <a:pt x="4859" y="6441"/>
                      <a:pt x="7133" y="7025"/>
                    </a:cubicBezTo>
                    <a:cubicBezTo>
                      <a:pt x="8740" y="7442"/>
                      <a:pt x="10681" y="8275"/>
                      <a:pt x="12324" y="8287"/>
                    </a:cubicBezTo>
                    <a:cubicBezTo>
                      <a:pt x="12331" y="8287"/>
                      <a:pt x="12338" y="8287"/>
                      <a:pt x="12345" y="8287"/>
                    </a:cubicBezTo>
                    <a:cubicBezTo>
                      <a:pt x="13691" y="8287"/>
                      <a:pt x="14639" y="7140"/>
                      <a:pt x="15693" y="6430"/>
                    </a:cubicBezTo>
                    <a:cubicBezTo>
                      <a:pt x="15824" y="6334"/>
                      <a:pt x="15943" y="6251"/>
                      <a:pt x="16074" y="6168"/>
                    </a:cubicBezTo>
                    <a:cubicBezTo>
                      <a:pt x="17420" y="5275"/>
                      <a:pt x="18789" y="4429"/>
                      <a:pt x="20063" y="3477"/>
                    </a:cubicBezTo>
                    <a:cubicBezTo>
                      <a:pt x="20063" y="3477"/>
                      <a:pt x="20063" y="3465"/>
                      <a:pt x="20087" y="3465"/>
                    </a:cubicBezTo>
                    <a:cubicBezTo>
                      <a:pt x="20384" y="3346"/>
                      <a:pt x="20468" y="2917"/>
                      <a:pt x="20111" y="2798"/>
                    </a:cubicBezTo>
                    <a:cubicBezTo>
                      <a:pt x="16241" y="1560"/>
                      <a:pt x="11991" y="203"/>
                      <a:pt x="7895"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0" name="Google Shape;14315;p50">
                <a:extLst>
                  <a:ext uri="{FF2B5EF4-FFF2-40B4-BE49-F238E27FC236}">
                    <a16:creationId xmlns:a16="http://schemas.microsoft.com/office/drawing/2014/main" id="{DFCC830E-7522-43B8-97E4-09FD837B5D2D}"/>
                  </a:ext>
                </a:extLst>
              </p:cNvPr>
              <p:cNvSpPr/>
              <p:nvPr/>
            </p:nvSpPr>
            <p:spPr>
              <a:xfrm>
                <a:off x="2522325" y="2880850"/>
                <a:ext cx="1733575" cy="526125"/>
              </a:xfrm>
              <a:custGeom>
                <a:avLst/>
                <a:gdLst/>
                <a:ahLst/>
                <a:cxnLst/>
                <a:rect l="l" t="t" r="r" b="b"/>
                <a:pathLst>
                  <a:path w="69343" h="21045" extrusionOk="0">
                    <a:moveTo>
                      <a:pt x="12633" y="417"/>
                    </a:moveTo>
                    <a:cubicBezTo>
                      <a:pt x="13455" y="595"/>
                      <a:pt x="14252" y="786"/>
                      <a:pt x="15062" y="965"/>
                    </a:cubicBezTo>
                    <a:cubicBezTo>
                      <a:pt x="14383" y="1334"/>
                      <a:pt x="13717" y="1738"/>
                      <a:pt x="13062" y="2155"/>
                    </a:cubicBezTo>
                    <a:cubicBezTo>
                      <a:pt x="12085" y="1953"/>
                      <a:pt x="11085" y="1798"/>
                      <a:pt x="10121" y="1727"/>
                    </a:cubicBezTo>
                    <a:cubicBezTo>
                      <a:pt x="10907" y="1334"/>
                      <a:pt x="12609" y="476"/>
                      <a:pt x="12633" y="417"/>
                    </a:cubicBezTo>
                    <a:close/>
                    <a:moveTo>
                      <a:pt x="15622" y="1072"/>
                    </a:moveTo>
                    <a:cubicBezTo>
                      <a:pt x="16693" y="1334"/>
                      <a:pt x="17765" y="1572"/>
                      <a:pt x="18860" y="1810"/>
                    </a:cubicBezTo>
                    <a:cubicBezTo>
                      <a:pt x="18158" y="2203"/>
                      <a:pt x="17467" y="2620"/>
                      <a:pt x="16788" y="3036"/>
                    </a:cubicBezTo>
                    <a:cubicBezTo>
                      <a:pt x="15836" y="2798"/>
                      <a:pt x="14871" y="2524"/>
                      <a:pt x="13883" y="2310"/>
                    </a:cubicBezTo>
                    <a:cubicBezTo>
                      <a:pt x="14479" y="1917"/>
                      <a:pt x="15062" y="1512"/>
                      <a:pt x="15622" y="1072"/>
                    </a:cubicBezTo>
                    <a:close/>
                    <a:moveTo>
                      <a:pt x="9716" y="1917"/>
                    </a:moveTo>
                    <a:cubicBezTo>
                      <a:pt x="10657" y="2108"/>
                      <a:pt x="11573" y="2310"/>
                      <a:pt x="12514" y="2500"/>
                    </a:cubicBezTo>
                    <a:cubicBezTo>
                      <a:pt x="11800" y="2965"/>
                      <a:pt x="11085" y="3417"/>
                      <a:pt x="10359" y="3882"/>
                    </a:cubicBezTo>
                    <a:cubicBezTo>
                      <a:pt x="9228" y="3620"/>
                      <a:pt x="8097" y="3405"/>
                      <a:pt x="6966" y="3298"/>
                    </a:cubicBezTo>
                    <a:cubicBezTo>
                      <a:pt x="7871" y="2834"/>
                      <a:pt x="8799" y="2381"/>
                      <a:pt x="9716" y="1917"/>
                    </a:cubicBezTo>
                    <a:close/>
                    <a:moveTo>
                      <a:pt x="19360" y="1941"/>
                    </a:moveTo>
                    <a:cubicBezTo>
                      <a:pt x="20384" y="2167"/>
                      <a:pt x="21396" y="2405"/>
                      <a:pt x="22396" y="2631"/>
                    </a:cubicBezTo>
                    <a:cubicBezTo>
                      <a:pt x="21682" y="3024"/>
                      <a:pt x="20967" y="3453"/>
                      <a:pt x="20265" y="3893"/>
                    </a:cubicBezTo>
                    <a:cubicBezTo>
                      <a:pt x="19551" y="3727"/>
                      <a:pt x="18836" y="3560"/>
                      <a:pt x="18122" y="3393"/>
                    </a:cubicBezTo>
                    <a:cubicBezTo>
                      <a:pt x="17931" y="3346"/>
                      <a:pt x="17741" y="3298"/>
                      <a:pt x="17550" y="3239"/>
                    </a:cubicBezTo>
                    <a:cubicBezTo>
                      <a:pt x="18170" y="2822"/>
                      <a:pt x="18801" y="2405"/>
                      <a:pt x="19360" y="1941"/>
                    </a:cubicBezTo>
                    <a:close/>
                    <a:moveTo>
                      <a:pt x="22920" y="2750"/>
                    </a:moveTo>
                    <a:cubicBezTo>
                      <a:pt x="24039" y="3001"/>
                      <a:pt x="25135" y="3262"/>
                      <a:pt x="26242" y="3524"/>
                    </a:cubicBezTo>
                    <a:cubicBezTo>
                      <a:pt x="25504" y="3929"/>
                      <a:pt x="24789" y="4358"/>
                      <a:pt x="24075" y="4810"/>
                    </a:cubicBezTo>
                    <a:cubicBezTo>
                      <a:pt x="23063" y="4572"/>
                      <a:pt x="22075" y="4322"/>
                      <a:pt x="21063" y="4072"/>
                    </a:cubicBezTo>
                    <a:cubicBezTo>
                      <a:pt x="21694" y="3655"/>
                      <a:pt x="22325" y="3227"/>
                      <a:pt x="22920" y="2750"/>
                    </a:cubicBezTo>
                    <a:close/>
                    <a:moveTo>
                      <a:pt x="13324" y="2691"/>
                    </a:moveTo>
                    <a:cubicBezTo>
                      <a:pt x="14300" y="2917"/>
                      <a:pt x="15288" y="3131"/>
                      <a:pt x="16265" y="3382"/>
                    </a:cubicBezTo>
                    <a:cubicBezTo>
                      <a:pt x="15503" y="3858"/>
                      <a:pt x="14764" y="4346"/>
                      <a:pt x="14002" y="4822"/>
                    </a:cubicBezTo>
                    <a:cubicBezTo>
                      <a:pt x="13038" y="4572"/>
                      <a:pt x="12050" y="4310"/>
                      <a:pt x="11073" y="4060"/>
                    </a:cubicBezTo>
                    <a:cubicBezTo>
                      <a:pt x="11812" y="3620"/>
                      <a:pt x="12574" y="3155"/>
                      <a:pt x="13324" y="2691"/>
                    </a:cubicBezTo>
                    <a:close/>
                    <a:moveTo>
                      <a:pt x="6513" y="3560"/>
                    </a:moveTo>
                    <a:cubicBezTo>
                      <a:pt x="7609" y="3774"/>
                      <a:pt x="8692" y="4013"/>
                      <a:pt x="9776" y="4251"/>
                    </a:cubicBezTo>
                    <a:cubicBezTo>
                      <a:pt x="9073" y="4667"/>
                      <a:pt x="8383" y="5072"/>
                      <a:pt x="7668" y="5477"/>
                    </a:cubicBezTo>
                    <a:cubicBezTo>
                      <a:pt x="6513" y="5191"/>
                      <a:pt x="5370" y="4953"/>
                      <a:pt x="4227" y="4834"/>
                    </a:cubicBezTo>
                    <a:cubicBezTo>
                      <a:pt x="4763" y="4525"/>
                      <a:pt x="5299" y="4191"/>
                      <a:pt x="5823" y="3917"/>
                    </a:cubicBezTo>
                    <a:cubicBezTo>
                      <a:pt x="6061" y="3798"/>
                      <a:pt x="6275" y="3679"/>
                      <a:pt x="6513" y="3560"/>
                    </a:cubicBezTo>
                    <a:close/>
                    <a:moveTo>
                      <a:pt x="17050" y="3584"/>
                    </a:moveTo>
                    <a:cubicBezTo>
                      <a:pt x="17943" y="3810"/>
                      <a:pt x="18848" y="4013"/>
                      <a:pt x="19741" y="4251"/>
                    </a:cubicBezTo>
                    <a:cubicBezTo>
                      <a:pt x="19003" y="4715"/>
                      <a:pt x="18241" y="5203"/>
                      <a:pt x="17491" y="5679"/>
                    </a:cubicBezTo>
                    <a:cubicBezTo>
                      <a:pt x="16562" y="5465"/>
                      <a:pt x="15657" y="5239"/>
                      <a:pt x="14729" y="5013"/>
                    </a:cubicBezTo>
                    <a:lnTo>
                      <a:pt x="14705" y="5013"/>
                    </a:lnTo>
                    <a:cubicBezTo>
                      <a:pt x="15491" y="4536"/>
                      <a:pt x="16276" y="4072"/>
                      <a:pt x="17050" y="3584"/>
                    </a:cubicBezTo>
                    <a:close/>
                    <a:moveTo>
                      <a:pt x="26778" y="3643"/>
                    </a:moveTo>
                    <a:cubicBezTo>
                      <a:pt x="27849" y="3893"/>
                      <a:pt x="28921" y="4155"/>
                      <a:pt x="29992" y="4394"/>
                    </a:cubicBezTo>
                    <a:cubicBezTo>
                      <a:pt x="29242" y="4786"/>
                      <a:pt x="28516" y="5239"/>
                      <a:pt x="27790" y="5703"/>
                    </a:cubicBezTo>
                    <a:cubicBezTo>
                      <a:pt x="26813" y="5465"/>
                      <a:pt x="25849" y="5215"/>
                      <a:pt x="24873" y="4989"/>
                    </a:cubicBezTo>
                    <a:cubicBezTo>
                      <a:pt x="25528" y="4572"/>
                      <a:pt x="26159" y="4120"/>
                      <a:pt x="26778" y="3643"/>
                    </a:cubicBezTo>
                    <a:close/>
                    <a:moveTo>
                      <a:pt x="10502" y="4417"/>
                    </a:moveTo>
                    <a:cubicBezTo>
                      <a:pt x="11502" y="4644"/>
                      <a:pt x="12502" y="4882"/>
                      <a:pt x="13514" y="5132"/>
                    </a:cubicBezTo>
                    <a:cubicBezTo>
                      <a:pt x="13502" y="5144"/>
                      <a:pt x="13478" y="5144"/>
                      <a:pt x="13478" y="5167"/>
                    </a:cubicBezTo>
                    <a:cubicBezTo>
                      <a:pt x="12764" y="5596"/>
                      <a:pt x="12038" y="6001"/>
                      <a:pt x="11323" y="6418"/>
                    </a:cubicBezTo>
                    <a:cubicBezTo>
                      <a:pt x="10383" y="6191"/>
                      <a:pt x="9430" y="5918"/>
                      <a:pt x="8466" y="5668"/>
                    </a:cubicBezTo>
                    <a:cubicBezTo>
                      <a:pt x="9156" y="5251"/>
                      <a:pt x="9835" y="4822"/>
                      <a:pt x="10502" y="4417"/>
                    </a:cubicBezTo>
                    <a:close/>
                    <a:moveTo>
                      <a:pt x="20527" y="4417"/>
                    </a:moveTo>
                    <a:cubicBezTo>
                      <a:pt x="21503" y="4667"/>
                      <a:pt x="22503" y="4917"/>
                      <a:pt x="23480" y="5179"/>
                    </a:cubicBezTo>
                    <a:cubicBezTo>
                      <a:pt x="22753" y="5656"/>
                      <a:pt x="22015" y="6144"/>
                      <a:pt x="21265" y="6608"/>
                    </a:cubicBezTo>
                    <a:lnTo>
                      <a:pt x="18181" y="5846"/>
                    </a:lnTo>
                    <a:cubicBezTo>
                      <a:pt x="18955" y="5370"/>
                      <a:pt x="19741" y="4906"/>
                      <a:pt x="20527" y="4417"/>
                    </a:cubicBezTo>
                    <a:close/>
                    <a:moveTo>
                      <a:pt x="30492" y="4513"/>
                    </a:moveTo>
                    <a:cubicBezTo>
                      <a:pt x="31600" y="4775"/>
                      <a:pt x="32683" y="5025"/>
                      <a:pt x="33755" y="5287"/>
                    </a:cubicBezTo>
                    <a:cubicBezTo>
                      <a:pt x="32981" y="5679"/>
                      <a:pt x="32231" y="6144"/>
                      <a:pt x="31493" y="6608"/>
                    </a:cubicBezTo>
                    <a:cubicBezTo>
                      <a:pt x="30504" y="6370"/>
                      <a:pt x="29540" y="6132"/>
                      <a:pt x="28564" y="5894"/>
                    </a:cubicBezTo>
                    <a:cubicBezTo>
                      <a:pt x="29230" y="5465"/>
                      <a:pt x="29885" y="5013"/>
                      <a:pt x="30492" y="4513"/>
                    </a:cubicBezTo>
                    <a:close/>
                    <a:moveTo>
                      <a:pt x="14217" y="5298"/>
                    </a:moveTo>
                    <a:cubicBezTo>
                      <a:pt x="15133" y="5513"/>
                      <a:pt x="16038" y="5763"/>
                      <a:pt x="16967" y="6001"/>
                    </a:cubicBezTo>
                    <a:cubicBezTo>
                      <a:pt x="16253" y="6430"/>
                      <a:pt x="15526" y="6846"/>
                      <a:pt x="14788" y="7263"/>
                    </a:cubicBezTo>
                    <a:cubicBezTo>
                      <a:pt x="13895" y="7037"/>
                      <a:pt x="12990" y="6811"/>
                      <a:pt x="12097" y="6608"/>
                    </a:cubicBezTo>
                    <a:cubicBezTo>
                      <a:pt x="12800" y="6179"/>
                      <a:pt x="13514" y="5727"/>
                      <a:pt x="14217" y="5298"/>
                    </a:cubicBezTo>
                    <a:close/>
                    <a:moveTo>
                      <a:pt x="3799" y="5108"/>
                    </a:moveTo>
                    <a:cubicBezTo>
                      <a:pt x="4894" y="5322"/>
                      <a:pt x="5978" y="5560"/>
                      <a:pt x="7085" y="5810"/>
                    </a:cubicBezTo>
                    <a:cubicBezTo>
                      <a:pt x="6299" y="6275"/>
                      <a:pt x="5525" y="6751"/>
                      <a:pt x="4775" y="7275"/>
                    </a:cubicBezTo>
                    <a:cubicBezTo>
                      <a:pt x="3465" y="6977"/>
                      <a:pt x="2275" y="6858"/>
                      <a:pt x="917" y="6632"/>
                    </a:cubicBezTo>
                    <a:cubicBezTo>
                      <a:pt x="1870" y="6037"/>
                      <a:pt x="2822" y="5679"/>
                      <a:pt x="3799" y="5108"/>
                    </a:cubicBezTo>
                    <a:close/>
                    <a:moveTo>
                      <a:pt x="34172" y="5382"/>
                    </a:moveTo>
                    <a:cubicBezTo>
                      <a:pt x="35207" y="5644"/>
                      <a:pt x="36255" y="5870"/>
                      <a:pt x="37291" y="6132"/>
                    </a:cubicBezTo>
                    <a:cubicBezTo>
                      <a:pt x="36517" y="6549"/>
                      <a:pt x="35767" y="7001"/>
                      <a:pt x="35005" y="7501"/>
                    </a:cubicBezTo>
                    <a:cubicBezTo>
                      <a:pt x="34100" y="7275"/>
                      <a:pt x="33183" y="7049"/>
                      <a:pt x="32278" y="6811"/>
                    </a:cubicBezTo>
                    <a:cubicBezTo>
                      <a:pt x="32909" y="6394"/>
                      <a:pt x="33529" y="5965"/>
                      <a:pt x="34112" y="5501"/>
                    </a:cubicBezTo>
                    <a:cubicBezTo>
                      <a:pt x="34160" y="5465"/>
                      <a:pt x="34172" y="5417"/>
                      <a:pt x="34172" y="5382"/>
                    </a:cubicBezTo>
                    <a:close/>
                    <a:moveTo>
                      <a:pt x="24289" y="5370"/>
                    </a:moveTo>
                    <a:cubicBezTo>
                      <a:pt x="25242" y="5608"/>
                      <a:pt x="26206" y="5858"/>
                      <a:pt x="27159" y="6096"/>
                    </a:cubicBezTo>
                    <a:cubicBezTo>
                      <a:pt x="26421" y="6572"/>
                      <a:pt x="25682" y="7072"/>
                      <a:pt x="24944" y="7513"/>
                    </a:cubicBezTo>
                    <a:cubicBezTo>
                      <a:pt x="23956" y="7263"/>
                      <a:pt x="22968" y="7025"/>
                      <a:pt x="21980" y="6775"/>
                    </a:cubicBezTo>
                    <a:cubicBezTo>
                      <a:pt x="22742" y="6310"/>
                      <a:pt x="23527" y="5846"/>
                      <a:pt x="24289" y="5370"/>
                    </a:cubicBezTo>
                    <a:close/>
                    <a:moveTo>
                      <a:pt x="7883" y="6001"/>
                    </a:moveTo>
                    <a:cubicBezTo>
                      <a:pt x="8859" y="6215"/>
                      <a:pt x="9823" y="6453"/>
                      <a:pt x="10788" y="6691"/>
                    </a:cubicBezTo>
                    <a:cubicBezTo>
                      <a:pt x="9990" y="7156"/>
                      <a:pt x="9192" y="7644"/>
                      <a:pt x="8442" y="8180"/>
                    </a:cubicBezTo>
                    <a:cubicBezTo>
                      <a:pt x="7382" y="7930"/>
                      <a:pt x="6299" y="7644"/>
                      <a:pt x="5192" y="7382"/>
                    </a:cubicBezTo>
                    <a:cubicBezTo>
                      <a:pt x="6120" y="6989"/>
                      <a:pt x="7013" y="6513"/>
                      <a:pt x="7883" y="6001"/>
                    </a:cubicBezTo>
                    <a:close/>
                    <a:moveTo>
                      <a:pt x="17646" y="6179"/>
                    </a:moveTo>
                    <a:cubicBezTo>
                      <a:pt x="18658" y="6441"/>
                      <a:pt x="19658" y="6691"/>
                      <a:pt x="20658" y="6965"/>
                    </a:cubicBezTo>
                    <a:cubicBezTo>
                      <a:pt x="19955" y="7382"/>
                      <a:pt x="19253" y="7787"/>
                      <a:pt x="18539" y="8180"/>
                    </a:cubicBezTo>
                    <a:cubicBezTo>
                      <a:pt x="17550" y="7930"/>
                      <a:pt x="16550" y="7692"/>
                      <a:pt x="15562" y="7453"/>
                    </a:cubicBezTo>
                    <a:cubicBezTo>
                      <a:pt x="16276" y="7037"/>
                      <a:pt x="16967" y="6608"/>
                      <a:pt x="17646" y="6179"/>
                    </a:cubicBezTo>
                    <a:close/>
                    <a:moveTo>
                      <a:pt x="37803" y="6251"/>
                    </a:moveTo>
                    <a:cubicBezTo>
                      <a:pt x="38827" y="6489"/>
                      <a:pt x="39851" y="6739"/>
                      <a:pt x="40887" y="6977"/>
                    </a:cubicBezTo>
                    <a:cubicBezTo>
                      <a:pt x="40089" y="7406"/>
                      <a:pt x="39339" y="7882"/>
                      <a:pt x="38577" y="8382"/>
                    </a:cubicBezTo>
                    <a:cubicBezTo>
                      <a:pt x="37648" y="8144"/>
                      <a:pt x="36719" y="7918"/>
                      <a:pt x="35779" y="7680"/>
                    </a:cubicBezTo>
                    <a:cubicBezTo>
                      <a:pt x="36481" y="7227"/>
                      <a:pt x="37160" y="6775"/>
                      <a:pt x="37803" y="6251"/>
                    </a:cubicBezTo>
                    <a:close/>
                    <a:moveTo>
                      <a:pt x="27933" y="6310"/>
                    </a:moveTo>
                    <a:cubicBezTo>
                      <a:pt x="28647" y="6489"/>
                      <a:pt x="29349" y="6668"/>
                      <a:pt x="30064" y="6846"/>
                    </a:cubicBezTo>
                    <a:cubicBezTo>
                      <a:pt x="30326" y="6906"/>
                      <a:pt x="30576" y="6977"/>
                      <a:pt x="30850" y="7037"/>
                    </a:cubicBezTo>
                    <a:cubicBezTo>
                      <a:pt x="30111" y="7513"/>
                      <a:pt x="29373" y="7989"/>
                      <a:pt x="28635" y="8454"/>
                    </a:cubicBezTo>
                    <a:lnTo>
                      <a:pt x="25647" y="7692"/>
                    </a:lnTo>
                    <a:cubicBezTo>
                      <a:pt x="26397" y="7227"/>
                      <a:pt x="27171" y="6763"/>
                      <a:pt x="27933" y="6310"/>
                    </a:cubicBezTo>
                    <a:close/>
                    <a:moveTo>
                      <a:pt x="11573" y="6894"/>
                    </a:moveTo>
                    <a:cubicBezTo>
                      <a:pt x="12455" y="7108"/>
                      <a:pt x="13347" y="7334"/>
                      <a:pt x="14229" y="7573"/>
                    </a:cubicBezTo>
                    <a:cubicBezTo>
                      <a:pt x="13455" y="8037"/>
                      <a:pt x="12681" y="8501"/>
                      <a:pt x="11954" y="9013"/>
                    </a:cubicBezTo>
                    <a:cubicBezTo>
                      <a:pt x="10978" y="8811"/>
                      <a:pt x="10002" y="8573"/>
                      <a:pt x="9014" y="8334"/>
                    </a:cubicBezTo>
                    <a:cubicBezTo>
                      <a:pt x="8954" y="8323"/>
                      <a:pt x="8918" y="8299"/>
                      <a:pt x="8859" y="8287"/>
                    </a:cubicBezTo>
                    <a:cubicBezTo>
                      <a:pt x="9776" y="7882"/>
                      <a:pt x="10680" y="7406"/>
                      <a:pt x="11573" y="6894"/>
                    </a:cubicBezTo>
                    <a:close/>
                    <a:moveTo>
                      <a:pt x="21360" y="7156"/>
                    </a:moveTo>
                    <a:cubicBezTo>
                      <a:pt x="22337" y="7406"/>
                      <a:pt x="23301" y="7656"/>
                      <a:pt x="24277" y="7918"/>
                    </a:cubicBezTo>
                    <a:cubicBezTo>
                      <a:pt x="23599" y="8323"/>
                      <a:pt x="22908" y="8704"/>
                      <a:pt x="22218" y="9108"/>
                    </a:cubicBezTo>
                    <a:cubicBezTo>
                      <a:pt x="21253" y="8870"/>
                      <a:pt x="20301" y="8632"/>
                      <a:pt x="19336" y="8394"/>
                    </a:cubicBezTo>
                    <a:cubicBezTo>
                      <a:pt x="20015" y="7977"/>
                      <a:pt x="20682" y="7561"/>
                      <a:pt x="21360" y="7156"/>
                    </a:cubicBezTo>
                    <a:close/>
                    <a:moveTo>
                      <a:pt x="41422" y="7108"/>
                    </a:moveTo>
                    <a:cubicBezTo>
                      <a:pt x="42411" y="7346"/>
                      <a:pt x="43399" y="7573"/>
                      <a:pt x="44363" y="7811"/>
                    </a:cubicBezTo>
                    <a:cubicBezTo>
                      <a:pt x="43566" y="8239"/>
                      <a:pt x="42792" y="8739"/>
                      <a:pt x="42030" y="9239"/>
                    </a:cubicBezTo>
                    <a:cubicBezTo>
                      <a:pt x="41137" y="9013"/>
                      <a:pt x="40256" y="8799"/>
                      <a:pt x="39363" y="8573"/>
                    </a:cubicBezTo>
                    <a:cubicBezTo>
                      <a:pt x="40077" y="8108"/>
                      <a:pt x="40768" y="7632"/>
                      <a:pt x="41422" y="7108"/>
                    </a:cubicBezTo>
                    <a:close/>
                    <a:moveTo>
                      <a:pt x="31624" y="7227"/>
                    </a:moveTo>
                    <a:cubicBezTo>
                      <a:pt x="32528" y="7453"/>
                      <a:pt x="33445" y="7680"/>
                      <a:pt x="34338" y="7918"/>
                    </a:cubicBezTo>
                    <a:cubicBezTo>
                      <a:pt x="33600" y="8394"/>
                      <a:pt x="32862" y="8870"/>
                      <a:pt x="32112" y="9335"/>
                    </a:cubicBezTo>
                    <a:cubicBezTo>
                      <a:pt x="31195" y="9085"/>
                      <a:pt x="30266" y="8846"/>
                      <a:pt x="29338" y="8620"/>
                    </a:cubicBezTo>
                    <a:cubicBezTo>
                      <a:pt x="30088" y="8156"/>
                      <a:pt x="30862" y="7703"/>
                      <a:pt x="31624" y="7227"/>
                    </a:cubicBezTo>
                    <a:close/>
                    <a:moveTo>
                      <a:pt x="15002" y="7799"/>
                    </a:moveTo>
                    <a:cubicBezTo>
                      <a:pt x="15967" y="8049"/>
                      <a:pt x="16955" y="8323"/>
                      <a:pt x="17919" y="8573"/>
                    </a:cubicBezTo>
                    <a:cubicBezTo>
                      <a:pt x="17193" y="9001"/>
                      <a:pt x="16455" y="9454"/>
                      <a:pt x="15776" y="9954"/>
                    </a:cubicBezTo>
                    <a:cubicBezTo>
                      <a:pt x="14645" y="9668"/>
                      <a:pt x="13514" y="9406"/>
                      <a:pt x="12371" y="9132"/>
                    </a:cubicBezTo>
                    <a:cubicBezTo>
                      <a:pt x="13264" y="8751"/>
                      <a:pt x="14133" y="8287"/>
                      <a:pt x="15002" y="7799"/>
                    </a:cubicBezTo>
                    <a:close/>
                    <a:moveTo>
                      <a:pt x="24992" y="8096"/>
                    </a:moveTo>
                    <a:cubicBezTo>
                      <a:pt x="25528" y="8227"/>
                      <a:pt x="26063" y="8382"/>
                      <a:pt x="26575" y="8513"/>
                    </a:cubicBezTo>
                    <a:cubicBezTo>
                      <a:pt x="27040" y="8632"/>
                      <a:pt x="27504" y="8751"/>
                      <a:pt x="27945" y="8870"/>
                    </a:cubicBezTo>
                    <a:cubicBezTo>
                      <a:pt x="27278" y="9275"/>
                      <a:pt x="26599" y="9656"/>
                      <a:pt x="25920" y="10037"/>
                    </a:cubicBezTo>
                    <a:cubicBezTo>
                      <a:pt x="24956" y="9799"/>
                      <a:pt x="23992" y="9549"/>
                      <a:pt x="23003" y="9311"/>
                    </a:cubicBezTo>
                    <a:cubicBezTo>
                      <a:pt x="23682" y="8918"/>
                      <a:pt x="24337" y="8489"/>
                      <a:pt x="24992" y="8096"/>
                    </a:cubicBezTo>
                    <a:close/>
                    <a:moveTo>
                      <a:pt x="44887" y="7942"/>
                    </a:moveTo>
                    <a:cubicBezTo>
                      <a:pt x="45959" y="8192"/>
                      <a:pt x="47030" y="8454"/>
                      <a:pt x="48102" y="8715"/>
                    </a:cubicBezTo>
                    <a:cubicBezTo>
                      <a:pt x="47280" y="9168"/>
                      <a:pt x="46494" y="9656"/>
                      <a:pt x="45709" y="10180"/>
                    </a:cubicBezTo>
                    <a:cubicBezTo>
                      <a:pt x="44732" y="9942"/>
                      <a:pt x="43780" y="9680"/>
                      <a:pt x="42815" y="9442"/>
                    </a:cubicBezTo>
                    <a:cubicBezTo>
                      <a:pt x="43530" y="8966"/>
                      <a:pt x="44232" y="8477"/>
                      <a:pt x="44887" y="7942"/>
                    </a:cubicBezTo>
                    <a:close/>
                    <a:moveTo>
                      <a:pt x="35112" y="8108"/>
                    </a:moveTo>
                    <a:cubicBezTo>
                      <a:pt x="36041" y="8346"/>
                      <a:pt x="36969" y="8573"/>
                      <a:pt x="37898" y="8811"/>
                    </a:cubicBezTo>
                    <a:cubicBezTo>
                      <a:pt x="37172" y="9287"/>
                      <a:pt x="36446" y="9775"/>
                      <a:pt x="35707" y="10251"/>
                    </a:cubicBezTo>
                    <a:cubicBezTo>
                      <a:pt x="34731" y="10001"/>
                      <a:pt x="33767" y="9763"/>
                      <a:pt x="32802" y="9513"/>
                    </a:cubicBezTo>
                    <a:cubicBezTo>
                      <a:pt x="33564" y="9049"/>
                      <a:pt x="34350" y="8585"/>
                      <a:pt x="35112" y="8108"/>
                    </a:cubicBezTo>
                    <a:close/>
                    <a:moveTo>
                      <a:pt x="18693" y="8763"/>
                    </a:moveTo>
                    <a:cubicBezTo>
                      <a:pt x="19646" y="9013"/>
                      <a:pt x="20586" y="9275"/>
                      <a:pt x="21539" y="9513"/>
                    </a:cubicBezTo>
                    <a:cubicBezTo>
                      <a:pt x="20837" y="9930"/>
                      <a:pt x="20134" y="10359"/>
                      <a:pt x="19479" y="10835"/>
                    </a:cubicBezTo>
                    <a:cubicBezTo>
                      <a:pt x="18360" y="10561"/>
                      <a:pt x="17265" y="10299"/>
                      <a:pt x="16157" y="10025"/>
                    </a:cubicBezTo>
                    <a:cubicBezTo>
                      <a:pt x="17027" y="9668"/>
                      <a:pt x="17860" y="9239"/>
                      <a:pt x="18693" y="8763"/>
                    </a:cubicBezTo>
                    <a:close/>
                    <a:moveTo>
                      <a:pt x="28647" y="9037"/>
                    </a:moveTo>
                    <a:lnTo>
                      <a:pt x="31421" y="9739"/>
                    </a:lnTo>
                    <a:cubicBezTo>
                      <a:pt x="30743" y="10132"/>
                      <a:pt x="30076" y="10525"/>
                      <a:pt x="29397" y="10918"/>
                    </a:cubicBezTo>
                    <a:cubicBezTo>
                      <a:pt x="28504" y="10692"/>
                      <a:pt x="27587" y="10454"/>
                      <a:pt x="26694" y="10239"/>
                    </a:cubicBezTo>
                    <a:cubicBezTo>
                      <a:pt x="27349" y="9835"/>
                      <a:pt x="28004" y="9430"/>
                      <a:pt x="28647" y="9037"/>
                    </a:cubicBezTo>
                    <a:close/>
                    <a:moveTo>
                      <a:pt x="48650" y="8846"/>
                    </a:moveTo>
                    <a:lnTo>
                      <a:pt x="51817" y="9608"/>
                    </a:lnTo>
                    <a:cubicBezTo>
                      <a:pt x="51007" y="10073"/>
                      <a:pt x="50197" y="10573"/>
                      <a:pt x="49412" y="11097"/>
                    </a:cubicBezTo>
                    <a:cubicBezTo>
                      <a:pt x="48840" y="10954"/>
                      <a:pt x="48280" y="10823"/>
                      <a:pt x="47697" y="10668"/>
                    </a:cubicBezTo>
                    <a:cubicBezTo>
                      <a:pt x="47292" y="10561"/>
                      <a:pt x="46899" y="10466"/>
                      <a:pt x="46494" y="10370"/>
                    </a:cubicBezTo>
                    <a:cubicBezTo>
                      <a:pt x="47233" y="9894"/>
                      <a:pt x="47971" y="9382"/>
                      <a:pt x="48650" y="8846"/>
                    </a:cubicBezTo>
                    <a:close/>
                    <a:moveTo>
                      <a:pt x="38696" y="9001"/>
                    </a:moveTo>
                    <a:lnTo>
                      <a:pt x="41375" y="9668"/>
                    </a:lnTo>
                    <a:cubicBezTo>
                      <a:pt x="40660" y="10168"/>
                      <a:pt x="39934" y="10668"/>
                      <a:pt x="39184" y="11144"/>
                    </a:cubicBezTo>
                    <a:cubicBezTo>
                      <a:pt x="38243" y="10906"/>
                      <a:pt x="37327" y="10668"/>
                      <a:pt x="36386" y="10430"/>
                    </a:cubicBezTo>
                    <a:cubicBezTo>
                      <a:pt x="37148" y="9954"/>
                      <a:pt x="37922" y="9489"/>
                      <a:pt x="38696" y="9001"/>
                    </a:cubicBezTo>
                    <a:close/>
                    <a:moveTo>
                      <a:pt x="22289" y="9716"/>
                    </a:moveTo>
                    <a:lnTo>
                      <a:pt x="23313" y="9978"/>
                    </a:lnTo>
                    <a:cubicBezTo>
                      <a:pt x="23944" y="10144"/>
                      <a:pt x="24551" y="10311"/>
                      <a:pt x="25182" y="10466"/>
                    </a:cubicBezTo>
                    <a:cubicBezTo>
                      <a:pt x="24492" y="10859"/>
                      <a:pt x="23825" y="11275"/>
                      <a:pt x="23182" y="11740"/>
                    </a:cubicBezTo>
                    <a:cubicBezTo>
                      <a:pt x="22087" y="11466"/>
                      <a:pt x="20967" y="11204"/>
                      <a:pt x="19872" y="10942"/>
                    </a:cubicBezTo>
                    <a:cubicBezTo>
                      <a:pt x="20706" y="10597"/>
                      <a:pt x="21503" y="10180"/>
                      <a:pt x="22289" y="9716"/>
                    </a:cubicBezTo>
                    <a:close/>
                    <a:moveTo>
                      <a:pt x="32112" y="9930"/>
                    </a:moveTo>
                    <a:cubicBezTo>
                      <a:pt x="33088" y="10180"/>
                      <a:pt x="34052" y="10418"/>
                      <a:pt x="35017" y="10668"/>
                    </a:cubicBezTo>
                    <a:cubicBezTo>
                      <a:pt x="34362" y="11073"/>
                      <a:pt x="33695" y="11454"/>
                      <a:pt x="33029" y="11847"/>
                    </a:cubicBezTo>
                    <a:cubicBezTo>
                      <a:pt x="32076" y="11609"/>
                      <a:pt x="31135" y="11359"/>
                      <a:pt x="30183" y="11121"/>
                    </a:cubicBezTo>
                    <a:cubicBezTo>
                      <a:pt x="30838" y="10728"/>
                      <a:pt x="31481" y="10323"/>
                      <a:pt x="32112" y="9930"/>
                    </a:cubicBezTo>
                    <a:close/>
                    <a:moveTo>
                      <a:pt x="42149" y="9882"/>
                    </a:moveTo>
                    <a:cubicBezTo>
                      <a:pt x="43113" y="10120"/>
                      <a:pt x="44066" y="10359"/>
                      <a:pt x="45030" y="10609"/>
                    </a:cubicBezTo>
                    <a:cubicBezTo>
                      <a:pt x="44292" y="11085"/>
                      <a:pt x="43530" y="11597"/>
                      <a:pt x="42756" y="12061"/>
                    </a:cubicBezTo>
                    <a:cubicBezTo>
                      <a:pt x="41792" y="11811"/>
                      <a:pt x="40827" y="11561"/>
                      <a:pt x="39851" y="11323"/>
                    </a:cubicBezTo>
                    <a:cubicBezTo>
                      <a:pt x="40613" y="10835"/>
                      <a:pt x="41387" y="10359"/>
                      <a:pt x="42149" y="9882"/>
                    </a:cubicBezTo>
                    <a:close/>
                    <a:moveTo>
                      <a:pt x="52388" y="9763"/>
                    </a:moveTo>
                    <a:cubicBezTo>
                      <a:pt x="53591" y="10049"/>
                      <a:pt x="54781" y="10323"/>
                      <a:pt x="55984" y="10620"/>
                    </a:cubicBezTo>
                    <a:cubicBezTo>
                      <a:pt x="55138" y="11085"/>
                      <a:pt x="54305" y="11609"/>
                      <a:pt x="53483" y="12144"/>
                    </a:cubicBezTo>
                    <a:cubicBezTo>
                      <a:pt x="52388" y="11859"/>
                      <a:pt x="51305" y="11597"/>
                      <a:pt x="50197" y="11311"/>
                    </a:cubicBezTo>
                    <a:cubicBezTo>
                      <a:pt x="50959" y="10823"/>
                      <a:pt x="51698" y="10311"/>
                      <a:pt x="52388" y="9763"/>
                    </a:cubicBezTo>
                    <a:close/>
                    <a:moveTo>
                      <a:pt x="25944" y="10680"/>
                    </a:moveTo>
                    <a:cubicBezTo>
                      <a:pt x="26837" y="10906"/>
                      <a:pt x="27730" y="11144"/>
                      <a:pt x="28623" y="11382"/>
                    </a:cubicBezTo>
                    <a:cubicBezTo>
                      <a:pt x="27983" y="11750"/>
                      <a:pt x="27342" y="12153"/>
                      <a:pt x="26725" y="12616"/>
                    </a:cubicBezTo>
                    <a:lnTo>
                      <a:pt x="26725" y="12616"/>
                    </a:lnTo>
                    <a:cubicBezTo>
                      <a:pt x="26725" y="12616"/>
                      <a:pt x="26726" y="12615"/>
                      <a:pt x="26726" y="12615"/>
                    </a:cubicBezTo>
                    <a:cubicBezTo>
                      <a:pt x="26729" y="12615"/>
                      <a:pt x="26726" y="12621"/>
                      <a:pt x="26718" y="12621"/>
                    </a:cubicBezTo>
                    <a:cubicBezTo>
                      <a:pt x="26720" y="12619"/>
                      <a:pt x="26723" y="12617"/>
                      <a:pt x="26725" y="12616"/>
                    </a:cubicBezTo>
                    <a:lnTo>
                      <a:pt x="26725" y="12616"/>
                    </a:lnTo>
                    <a:cubicBezTo>
                      <a:pt x="26723" y="12616"/>
                      <a:pt x="26721" y="12618"/>
                      <a:pt x="26718" y="12621"/>
                    </a:cubicBezTo>
                    <a:cubicBezTo>
                      <a:pt x="25682" y="12359"/>
                      <a:pt x="24647" y="12109"/>
                      <a:pt x="23623" y="11859"/>
                    </a:cubicBezTo>
                    <a:cubicBezTo>
                      <a:pt x="24408" y="11513"/>
                      <a:pt x="25182" y="11121"/>
                      <a:pt x="25944" y="10680"/>
                    </a:cubicBezTo>
                    <a:close/>
                    <a:moveTo>
                      <a:pt x="35719" y="10847"/>
                    </a:moveTo>
                    <a:cubicBezTo>
                      <a:pt x="36660" y="11085"/>
                      <a:pt x="37577" y="11323"/>
                      <a:pt x="38517" y="11561"/>
                    </a:cubicBezTo>
                    <a:cubicBezTo>
                      <a:pt x="37862" y="11966"/>
                      <a:pt x="37208" y="12359"/>
                      <a:pt x="36541" y="12752"/>
                    </a:cubicBezTo>
                    <a:cubicBezTo>
                      <a:pt x="35624" y="12514"/>
                      <a:pt x="34719" y="12275"/>
                      <a:pt x="33802" y="12037"/>
                    </a:cubicBezTo>
                    <a:cubicBezTo>
                      <a:pt x="34457" y="11656"/>
                      <a:pt x="35088" y="11252"/>
                      <a:pt x="35719" y="10847"/>
                    </a:cubicBezTo>
                    <a:close/>
                    <a:moveTo>
                      <a:pt x="45828" y="10787"/>
                    </a:moveTo>
                    <a:cubicBezTo>
                      <a:pt x="46804" y="11037"/>
                      <a:pt x="47768" y="11287"/>
                      <a:pt x="48757" y="11525"/>
                    </a:cubicBezTo>
                    <a:cubicBezTo>
                      <a:pt x="48007" y="12025"/>
                      <a:pt x="47280" y="12525"/>
                      <a:pt x="46542" y="12990"/>
                    </a:cubicBezTo>
                    <a:cubicBezTo>
                      <a:pt x="46518" y="13002"/>
                      <a:pt x="46494" y="13026"/>
                      <a:pt x="46483" y="13037"/>
                    </a:cubicBezTo>
                    <a:cubicBezTo>
                      <a:pt x="45780" y="12859"/>
                      <a:pt x="45066" y="12656"/>
                      <a:pt x="44363" y="12478"/>
                    </a:cubicBezTo>
                    <a:cubicBezTo>
                      <a:pt x="44066" y="12406"/>
                      <a:pt x="43756" y="12323"/>
                      <a:pt x="43458" y="12240"/>
                    </a:cubicBezTo>
                    <a:lnTo>
                      <a:pt x="43589" y="12156"/>
                    </a:lnTo>
                    <a:cubicBezTo>
                      <a:pt x="44316" y="11692"/>
                      <a:pt x="45078" y="11252"/>
                      <a:pt x="45828" y="10787"/>
                    </a:cubicBezTo>
                    <a:close/>
                    <a:moveTo>
                      <a:pt x="56496" y="10740"/>
                    </a:moveTo>
                    <a:cubicBezTo>
                      <a:pt x="57674" y="11025"/>
                      <a:pt x="58865" y="11323"/>
                      <a:pt x="60032" y="11609"/>
                    </a:cubicBezTo>
                    <a:cubicBezTo>
                      <a:pt x="59175" y="12085"/>
                      <a:pt x="58341" y="12621"/>
                      <a:pt x="57520" y="13168"/>
                    </a:cubicBezTo>
                    <a:cubicBezTo>
                      <a:pt x="56436" y="12883"/>
                      <a:pt x="55365" y="12621"/>
                      <a:pt x="54281" y="12335"/>
                    </a:cubicBezTo>
                    <a:cubicBezTo>
                      <a:pt x="55031" y="11847"/>
                      <a:pt x="55793" y="11323"/>
                      <a:pt x="56496" y="10740"/>
                    </a:cubicBezTo>
                    <a:close/>
                    <a:moveTo>
                      <a:pt x="29409" y="11561"/>
                    </a:moveTo>
                    <a:cubicBezTo>
                      <a:pt x="30362" y="11811"/>
                      <a:pt x="31314" y="12049"/>
                      <a:pt x="32267" y="12311"/>
                    </a:cubicBezTo>
                    <a:cubicBezTo>
                      <a:pt x="31624" y="12692"/>
                      <a:pt x="30981" y="13097"/>
                      <a:pt x="30385" y="13526"/>
                    </a:cubicBezTo>
                    <a:cubicBezTo>
                      <a:pt x="29290" y="13240"/>
                      <a:pt x="28183" y="12978"/>
                      <a:pt x="27087" y="12704"/>
                    </a:cubicBezTo>
                    <a:cubicBezTo>
                      <a:pt x="27873" y="12383"/>
                      <a:pt x="28647" y="11990"/>
                      <a:pt x="29409" y="11561"/>
                    </a:cubicBezTo>
                    <a:close/>
                    <a:moveTo>
                      <a:pt x="39220" y="11740"/>
                    </a:moveTo>
                    <a:cubicBezTo>
                      <a:pt x="40172" y="11990"/>
                      <a:pt x="41125" y="12228"/>
                      <a:pt x="42077" y="12490"/>
                    </a:cubicBezTo>
                    <a:cubicBezTo>
                      <a:pt x="41399" y="12883"/>
                      <a:pt x="40720" y="13276"/>
                      <a:pt x="40029" y="13680"/>
                    </a:cubicBezTo>
                    <a:cubicBezTo>
                      <a:pt x="39125" y="13442"/>
                      <a:pt x="38220" y="13204"/>
                      <a:pt x="37327" y="12966"/>
                    </a:cubicBezTo>
                    <a:cubicBezTo>
                      <a:pt x="37946" y="12561"/>
                      <a:pt x="38589" y="12144"/>
                      <a:pt x="39220" y="11740"/>
                    </a:cubicBezTo>
                    <a:close/>
                    <a:moveTo>
                      <a:pt x="49531" y="11728"/>
                    </a:moveTo>
                    <a:lnTo>
                      <a:pt x="52829" y="12573"/>
                    </a:lnTo>
                    <a:cubicBezTo>
                      <a:pt x="52055" y="13085"/>
                      <a:pt x="51305" y="13597"/>
                      <a:pt x="50543" y="14073"/>
                    </a:cubicBezTo>
                    <a:cubicBezTo>
                      <a:pt x="49412" y="13776"/>
                      <a:pt x="48280" y="13502"/>
                      <a:pt x="47161" y="13204"/>
                    </a:cubicBezTo>
                    <a:cubicBezTo>
                      <a:pt x="47256" y="13145"/>
                      <a:pt x="47340" y="13097"/>
                      <a:pt x="47423" y="13037"/>
                    </a:cubicBezTo>
                    <a:cubicBezTo>
                      <a:pt x="48114" y="12609"/>
                      <a:pt x="48828" y="12168"/>
                      <a:pt x="49531" y="11728"/>
                    </a:cubicBezTo>
                    <a:close/>
                    <a:moveTo>
                      <a:pt x="60615" y="11740"/>
                    </a:moveTo>
                    <a:cubicBezTo>
                      <a:pt x="61139" y="11894"/>
                      <a:pt x="61675" y="12025"/>
                      <a:pt x="62223" y="12144"/>
                    </a:cubicBezTo>
                    <a:cubicBezTo>
                      <a:pt x="62794" y="12275"/>
                      <a:pt x="63342" y="12418"/>
                      <a:pt x="63901" y="12561"/>
                    </a:cubicBezTo>
                    <a:cubicBezTo>
                      <a:pt x="63044" y="13037"/>
                      <a:pt x="62211" y="13573"/>
                      <a:pt x="61389" y="14121"/>
                    </a:cubicBezTo>
                    <a:cubicBezTo>
                      <a:pt x="61020" y="14049"/>
                      <a:pt x="60663" y="13966"/>
                      <a:pt x="60330" y="13883"/>
                    </a:cubicBezTo>
                    <a:cubicBezTo>
                      <a:pt x="59663" y="13704"/>
                      <a:pt x="58996" y="13538"/>
                      <a:pt x="58341" y="13359"/>
                    </a:cubicBezTo>
                    <a:cubicBezTo>
                      <a:pt x="59127" y="12859"/>
                      <a:pt x="59901" y="12323"/>
                      <a:pt x="60615" y="11740"/>
                    </a:cubicBezTo>
                    <a:close/>
                    <a:moveTo>
                      <a:pt x="33040" y="12514"/>
                    </a:moveTo>
                    <a:cubicBezTo>
                      <a:pt x="33957" y="12752"/>
                      <a:pt x="34874" y="12990"/>
                      <a:pt x="35791" y="13228"/>
                    </a:cubicBezTo>
                    <a:cubicBezTo>
                      <a:pt x="35172" y="13609"/>
                      <a:pt x="34553" y="14002"/>
                      <a:pt x="33981" y="14430"/>
                    </a:cubicBezTo>
                    <a:cubicBezTo>
                      <a:pt x="32933" y="14145"/>
                      <a:pt x="31897" y="13895"/>
                      <a:pt x="30850" y="13645"/>
                    </a:cubicBezTo>
                    <a:cubicBezTo>
                      <a:pt x="31600" y="13311"/>
                      <a:pt x="32326" y="12930"/>
                      <a:pt x="33040" y="12514"/>
                    </a:cubicBezTo>
                    <a:close/>
                    <a:moveTo>
                      <a:pt x="42768" y="12656"/>
                    </a:moveTo>
                    <a:cubicBezTo>
                      <a:pt x="43768" y="12918"/>
                      <a:pt x="44768" y="13180"/>
                      <a:pt x="45768" y="13454"/>
                    </a:cubicBezTo>
                    <a:cubicBezTo>
                      <a:pt x="45090" y="13847"/>
                      <a:pt x="44411" y="14252"/>
                      <a:pt x="43720" y="14657"/>
                    </a:cubicBezTo>
                    <a:cubicBezTo>
                      <a:pt x="42756" y="14407"/>
                      <a:pt x="41768" y="14133"/>
                      <a:pt x="40803" y="13883"/>
                    </a:cubicBezTo>
                    <a:cubicBezTo>
                      <a:pt x="41482" y="13478"/>
                      <a:pt x="42137" y="13061"/>
                      <a:pt x="42768" y="12656"/>
                    </a:cubicBezTo>
                    <a:close/>
                    <a:moveTo>
                      <a:pt x="53591" y="12787"/>
                    </a:moveTo>
                    <a:cubicBezTo>
                      <a:pt x="54674" y="13061"/>
                      <a:pt x="55781" y="13335"/>
                      <a:pt x="56865" y="13621"/>
                    </a:cubicBezTo>
                    <a:cubicBezTo>
                      <a:pt x="56103" y="14133"/>
                      <a:pt x="55353" y="14657"/>
                      <a:pt x="54591" y="15133"/>
                    </a:cubicBezTo>
                    <a:cubicBezTo>
                      <a:pt x="54591" y="15133"/>
                      <a:pt x="54579" y="15133"/>
                      <a:pt x="54579" y="15145"/>
                    </a:cubicBezTo>
                    <a:cubicBezTo>
                      <a:pt x="53460" y="14847"/>
                      <a:pt x="52329" y="14550"/>
                      <a:pt x="51209" y="14276"/>
                    </a:cubicBezTo>
                    <a:cubicBezTo>
                      <a:pt x="51245" y="14252"/>
                      <a:pt x="51257" y="14240"/>
                      <a:pt x="51281" y="14228"/>
                    </a:cubicBezTo>
                    <a:cubicBezTo>
                      <a:pt x="52043" y="13740"/>
                      <a:pt x="52817" y="13252"/>
                      <a:pt x="53591" y="12787"/>
                    </a:cubicBezTo>
                    <a:close/>
                    <a:moveTo>
                      <a:pt x="64461" y="12692"/>
                    </a:moveTo>
                    <a:lnTo>
                      <a:pt x="66997" y="13323"/>
                    </a:lnTo>
                    <a:cubicBezTo>
                      <a:pt x="67211" y="13383"/>
                      <a:pt x="67711" y="13466"/>
                      <a:pt x="68128" y="13538"/>
                    </a:cubicBezTo>
                    <a:cubicBezTo>
                      <a:pt x="67116" y="14073"/>
                      <a:pt x="66140" y="14645"/>
                      <a:pt x="65152" y="15240"/>
                    </a:cubicBezTo>
                    <a:cubicBezTo>
                      <a:pt x="64342" y="14764"/>
                      <a:pt x="63270" y="14490"/>
                      <a:pt x="62211" y="14288"/>
                    </a:cubicBezTo>
                    <a:cubicBezTo>
                      <a:pt x="62985" y="13776"/>
                      <a:pt x="63747" y="13264"/>
                      <a:pt x="64461" y="12692"/>
                    </a:cubicBezTo>
                    <a:close/>
                    <a:moveTo>
                      <a:pt x="36553" y="13407"/>
                    </a:moveTo>
                    <a:lnTo>
                      <a:pt x="39279" y="14121"/>
                    </a:lnTo>
                    <a:cubicBezTo>
                      <a:pt x="38660" y="14490"/>
                      <a:pt x="38053" y="14883"/>
                      <a:pt x="37493" y="15300"/>
                    </a:cubicBezTo>
                    <a:cubicBezTo>
                      <a:pt x="36458" y="15038"/>
                      <a:pt x="35434" y="14788"/>
                      <a:pt x="34410" y="14526"/>
                    </a:cubicBezTo>
                    <a:cubicBezTo>
                      <a:pt x="35136" y="14192"/>
                      <a:pt x="35850" y="13823"/>
                      <a:pt x="36553" y="13407"/>
                    </a:cubicBezTo>
                    <a:close/>
                    <a:moveTo>
                      <a:pt x="46483" y="13633"/>
                    </a:moveTo>
                    <a:cubicBezTo>
                      <a:pt x="47590" y="13930"/>
                      <a:pt x="48709" y="14204"/>
                      <a:pt x="49828" y="14502"/>
                    </a:cubicBezTo>
                    <a:cubicBezTo>
                      <a:pt x="49138" y="14919"/>
                      <a:pt x="48459" y="15323"/>
                      <a:pt x="47757" y="15728"/>
                    </a:cubicBezTo>
                    <a:cubicBezTo>
                      <a:pt x="46673" y="15431"/>
                      <a:pt x="45590" y="15145"/>
                      <a:pt x="44494" y="14847"/>
                    </a:cubicBezTo>
                    <a:cubicBezTo>
                      <a:pt x="45185" y="14466"/>
                      <a:pt x="45840" y="14049"/>
                      <a:pt x="46483" y="13633"/>
                    </a:cubicBezTo>
                    <a:close/>
                    <a:moveTo>
                      <a:pt x="57639" y="13823"/>
                    </a:moveTo>
                    <a:cubicBezTo>
                      <a:pt x="57877" y="13883"/>
                      <a:pt x="58103" y="13942"/>
                      <a:pt x="58341" y="14002"/>
                    </a:cubicBezTo>
                    <a:cubicBezTo>
                      <a:pt x="59115" y="14216"/>
                      <a:pt x="59901" y="14407"/>
                      <a:pt x="60675" y="14609"/>
                    </a:cubicBezTo>
                    <a:cubicBezTo>
                      <a:pt x="59972" y="15085"/>
                      <a:pt x="59282" y="15550"/>
                      <a:pt x="58567" y="16002"/>
                    </a:cubicBezTo>
                    <a:cubicBezTo>
                      <a:pt x="58508" y="16026"/>
                      <a:pt x="58448" y="16074"/>
                      <a:pt x="58389" y="16097"/>
                    </a:cubicBezTo>
                    <a:cubicBezTo>
                      <a:pt x="57936" y="16014"/>
                      <a:pt x="57520" y="15919"/>
                      <a:pt x="57139" y="15824"/>
                    </a:cubicBezTo>
                    <a:cubicBezTo>
                      <a:pt x="56508" y="15657"/>
                      <a:pt x="55889" y="15490"/>
                      <a:pt x="55246" y="15323"/>
                    </a:cubicBezTo>
                    <a:cubicBezTo>
                      <a:pt x="55317" y="15288"/>
                      <a:pt x="55377" y="15240"/>
                      <a:pt x="55448" y="15192"/>
                    </a:cubicBezTo>
                    <a:cubicBezTo>
                      <a:pt x="56162" y="14728"/>
                      <a:pt x="56912" y="14288"/>
                      <a:pt x="57639" y="13823"/>
                    </a:cubicBezTo>
                    <a:close/>
                    <a:moveTo>
                      <a:pt x="40029" y="14335"/>
                    </a:moveTo>
                    <a:cubicBezTo>
                      <a:pt x="41018" y="14585"/>
                      <a:pt x="41994" y="14847"/>
                      <a:pt x="42994" y="15109"/>
                    </a:cubicBezTo>
                    <a:cubicBezTo>
                      <a:pt x="42399" y="15466"/>
                      <a:pt x="41815" y="15847"/>
                      <a:pt x="41268" y="16252"/>
                    </a:cubicBezTo>
                    <a:cubicBezTo>
                      <a:pt x="40744" y="16121"/>
                      <a:pt x="40196" y="15978"/>
                      <a:pt x="39660" y="15847"/>
                    </a:cubicBezTo>
                    <a:lnTo>
                      <a:pt x="37874" y="15407"/>
                    </a:lnTo>
                    <a:cubicBezTo>
                      <a:pt x="38601" y="15085"/>
                      <a:pt x="39339" y="14728"/>
                      <a:pt x="40029" y="14335"/>
                    </a:cubicBezTo>
                    <a:close/>
                    <a:moveTo>
                      <a:pt x="50531" y="14692"/>
                    </a:moveTo>
                    <a:cubicBezTo>
                      <a:pt x="51638" y="14990"/>
                      <a:pt x="52757" y="15264"/>
                      <a:pt x="53876" y="15562"/>
                    </a:cubicBezTo>
                    <a:cubicBezTo>
                      <a:pt x="53174" y="15978"/>
                      <a:pt x="52471" y="16395"/>
                      <a:pt x="51781" y="16836"/>
                    </a:cubicBezTo>
                    <a:cubicBezTo>
                      <a:pt x="50697" y="16538"/>
                      <a:pt x="49614" y="16240"/>
                      <a:pt x="48530" y="15954"/>
                    </a:cubicBezTo>
                    <a:cubicBezTo>
                      <a:pt x="49221" y="15538"/>
                      <a:pt x="49876" y="15121"/>
                      <a:pt x="50531" y="14692"/>
                    </a:cubicBezTo>
                    <a:close/>
                    <a:moveTo>
                      <a:pt x="61437" y="14776"/>
                    </a:moveTo>
                    <a:cubicBezTo>
                      <a:pt x="62032" y="14931"/>
                      <a:pt x="62627" y="15085"/>
                      <a:pt x="63223" y="15240"/>
                    </a:cubicBezTo>
                    <a:cubicBezTo>
                      <a:pt x="63568" y="15323"/>
                      <a:pt x="64235" y="15407"/>
                      <a:pt x="64711" y="15502"/>
                    </a:cubicBezTo>
                    <a:cubicBezTo>
                      <a:pt x="63985" y="15978"/>
                      <a:pt x="63247" y="16455"/>
                      <a:pt x="62532" y="16931"/>
                    </a:cubicBezTo>
                    <a:cubicBezTo>
                      <a:pt x="62389" y="17038"/>
                      <a:pt x="62223" y="17133"/>
                      <a:pt x="62080" y="17228"/>
                    </a:cubicBezTo>
                    <a:cubicBezTo>
                      <a:pt x="61258" y="16740"/>
                      <a:pt x="60175" y="16455"/>
                      <a:pt x="59115" y="16240"/>
                    </a:cubicBezTo>
                    <a:cubicBezTo>
                      <a:pt x="59234" y="16157"/>
                      <a:pt x="59341" y="16085"/>
                      <a:pt x="59460" y="16014"/>
                    </a:cubicBezTo>
                    <a:cubicBezTo>
                      <a:pt x="60115" y="15597"/>
                      <a:pt x="60770" y="15192"/>
                      <a:pt x="61437" y="14776"/>
                    </a:cubicBezTo>
                    <a:close/>
                    <a:moveTo>
                      <a:pt x="43768" y="15300"/>
                    </a:moveTo>
                    <a:cubicBezTo>
                      <a:pt x="44875" y="15585"/>
                      <a:pt x="45971" y="15883"/>
                      <a:pt x="47078" y="16157"/>
                    </a:cubicBezTo>
                    <a:cubicBezTo>
                      <a:pt x="46494" y="16514"/>
                      <a:pt x="45923" y="16871"/>
                      <a:pt x="45375" y="17276"/>
                    </a:cubicBezTo>
                    <a:cubicBezTo>
                      <a:pt x="44125" y="16967"/>
                      <a:pt x="42887" y="16657"/>
                      <a:pt x="41661" y="16335"/>
                    </a:cubicBezTo>
                    <a:cubicBezTo>
                      <a:pt x="42363" y="16038"/>
                      <a:pt x="43065" y="15681"/>
                      <a:pt x="43768" y="15300"/>
                    </a:cubicBezTo>
                    <a:close/>
                    <a:moveTo>
                      <a:pt x="54579" y="15740"/>
                    </a:moveTo>
                    <a:cubicBezTo>
                      <a:pt x="54817" y="15800"/>
                      <a:pt x="55067" y="15883"/>
                      <a:pt x="55305" y="15931"/>
                    </a:cubicBezTo>
                    <a:cubicBezTo>
                      <a:pt x="56079" y="16145"/>
                      <a:pt x="56841" y="16347"/>
                      <a:pt x="57615" y="16550"/>
                    </a:cubicBezTo>
                    <a:cubicBezTo>
                      <a:pt x="56901" y="16978"/>
                      <a:pt x="56186" y="17395"/>
                      <a:pt x="55472" y="17824"/>
                    </a:cubicBezTo>
                    <a:cubicBezTo>
                      <a:pt x="54495" y="17562"/>
                      <a:pt x="53531" y="17288"/>
                      <a:pt x="52555" y="17026"/>
                    </a:cubicBezTo>
                    <a:cubicBezTo>
                      <a:pt x="53245" y="16621"/>
                      <a:pt x="53924" y="16193"/>
                      <a:pt x="54579" y="15740"/>
                    </a:cubicBezTo>
                    <a:close/>
                    <a:moveTo>
                      <a:pt x="47816" y="16371"/>
                    </a:moveTo>
                    <a:cubicBezTo>
                      <a:pt x="48911" y="16657"/>
                      <a:pt x="50019" y="16955"/>
                      <a:pt x="51102" y="17228"/>
                    </a:cubicBezTo>
                    <a:cubicBezTo>
                      <a:pt x="50543" y="17574"/>
                      <a:pt x="49995" y="17943"/>
                      <a:pt x="49459" y="18324"/>
                    </a:cubicBezTo>
                    <a:cubicBezTo>
                      <a:pt x="48269" y="18026"/>
                      <a:pt x="47042" y="17705"/>
                      <a:pt x="45828" y="17395"/>
                    </a:cubicBezTo>
                    <a:cubicBezTo>
                      <a:pt x="46506" y="17097"/>
                      <a:pt x="47161" y="16740"/>
                      <a:pt x="47816" y="16371"/>
                    </a:cubicBezTo>
                    <a:close/>
                    <a:moveTo>
                      <a:pt x="58341" y="16740"/>
                    </a:moveTo>
                    <a:lnTo>
                      <a:pt x="60032" y="17193"/>
                    </a:lnTo>
                    <a:cubicBezTo>
                      <a:pt x="60413" y="17288"/>
                      <a:pt x="61163" y="17371"/>
                      <a:pt x="61675" y="17502"/>
                    </a:cubicBezTo>
                    <a:cubicBezTo>
                      <a:pt x="60913" y="17979"/>
                      <a:pt x="60139" y="18443"/>
                      <a:pt x="59413" y="18931"/>
                    </a:cubicBezTo>
                    <a:cubicBezTo>
                      <a:pt x="58353" y="18633"/>
                      <a:pt x="57293" y="18348"/>
                      <a:pt x="56246" y="18050"/>
                    </a:cubicBezTo>
                    <a:cubicBezTo>
                      <a:pt x="56960" y="17633"/>
                      <a:pt x="57639" y="17193"/>
                      <a:pt x="58341" y="16740"/>
                    </a:cubicBezTo>
                    <a:close/>
                    <a:moveTo>
                      <a:pt x="51900" y="17443"/>
                    </a:moveTo>
                    <a:cubicBezTo>
                      <a:pt x="51936" y="17455"/>
                      <a:pt x="51971" y="17455"/>
                      <a:pt x="52019" y="17467"/>
                    </a:cubicBezTo>
                    <a:cubicBezTo>
                      <a:pt x="52971" y="17729"/>
                      <a:pt x="53936" y="17967"/>
                      <a:pt x="54900" y="18205"/>
                    </a:cubicBezTo>
                    <a:cubicBezTo>
                      <a:pt x="54353" y="18538"/>
                      <a:pt x="53805" y="18895"/>
                      <a:pt x="53281" y="19288"/>
                    </a:cubicBezTo>
                    <a:cubicBezTo>
                      <a:pt x="52995" y="19229"/>
                      <a:pt x="52745" y="19169"/>
                      <a:pt x="52507" y="19110"/>
                    </a:cubicBezTo>
                    <a:cubicBezTo>
                      <a:pt x="51662" y="18883"/>
                      <a:pt x="50805" y="18681"/>
                      <a:pt x="49959" y="18455"/>
                    </a:cubicBezTo>
                    <a:cubicBezTo>
                      <a:pt x="50614" y="18157"/>
                      <a:pt x="51269" y="17812"/>
                      <a:pt x="51900" y="17443"/>
                    </a:cubicBezTo>
                    <a:close/>
                    <a:moveTo>
                      <a:pt x="55662" y="18395"/>
                    </a:moveTo>
                    <a:cubicBezTo>
                      <a:pt x="56781" y="18657"/>
                      <a:pt x="57877" y="18943"/>
                      <a:pt x="58960" y="19241"/>
                    </a:cubicBezTo>
                    <a:cubicBezTo>
                      <a:pt x="58413" y="19634"/>
                      <a:pt x="57770" y="19967"/>
                      <a:pt x="57293" y="20443"/>
                    </a:cubicBezTo>
                    <a:cubicBezTo>
                      <a:pt x="56400" y="20003"/>
                      <a:pt x="55019" y="19669"/>
                      <a:pt x="53662" y="19372"/>
                    </a:cubicBezTo>
                    <a:cubicBezTo>
                      <a:pt x="54353" y="19098"/>
                      <a:pt x="55007" y="18752"/>
                      <a:pt x="55662" y="18395"/>
                    </a:cubicBezTo>
                    <a:close/>
                    <a:moveTo>
                      <a:pt x="12311" y="0"/>
                    </a:moveTo>
                    <a:cubicBezTo>
                      <a:pt x="12251" y="0"/>
                      <a:pt x="12209" y="4"/>
                      <a:pt x="12193" y="12"/>
                    </a:cubicBezTo>
                    <a:cubicBezTo>
                      <a:pt x="12169" y="24"/>
                      <a:pt x="12145" y="24"/>
                      <a:pt x="12133" y="48"/>
                    </a:cubicBezTo>
                    <a:cubicBezTo>
                      <a:pt x="12133" y="48"/>
                      <a:pt x="12109" y="48"/>
                      <a:pt x="12109" y="60"/>
                    </a:cubicBezTo>
                    <a:cubicBezTo>
                      <a:pt x="9895" y="1096"/>
                      <a:pt x="7704" y="2227"/>
                      <a:pt x="5561" y="3405"/>
                    </a:cubicBezTo>
                    <a:cubicBezTo>
                      <a:pt x="3906" y="4310"/>
                      <a:pt x="1965" y="5167"/>
                      <a:pt x="524" y="6430"/>
                    </a:cubicBezTo>
                    <a:cubicBezTo>
                      <a:pt x="441" y="6501"/>
                      <a:pt x="1" y="6834"/>
                      <a:pt x="60" y="6846"/>
                    </a:cubicBezTo>
                    <a:cubicBezTo>
                      <a:pt x="132" y="6870"/>
                      <a:pt x="441" y="6977"/>
                      <a:pt x="524" y="6989"/>
                    </a:cubicBezTo>
                    <a:cubicBezTo>
                      <a:pt x="17288" y="10751"/>
                      <a:pt x="33874" y="15133"/>
                      <a:pt x="50531" y="19419"/>
                    </a:cubicBezTo>
                    <a:cubicBezTo>
                      <a:pt x="52114" y="19824"/>
                      <a:pt x="53698" y="20241"/>
                      <a:pt x="55293" y="20657"/>
                    </a:cubicBezTo>
                    <a:cubicBezTo>
                      <a:pt x="55710" y="20765"/>
                      <a:pt x="57162" y="21027"/>
                      <a:pt x="57174" y="21027"/>
                    </a:cubicBezTo>
                    <a:cubicBezTo>
                      <a:pt x="57193" y="21038"/>
                      <a:pt x="57217" y="21044"/>
                      <a:pt x="57246" y="21044"/>
                    </a:cubicBezTo>
                    <a:cubicBezTo>
                      <a:pt x="57558" y="21044"/>
                      <a:pt x="58398" y="20379"/>
                      <a:pt x="58758" y="20193"/>
                    </a:cubicBezTo>
                    <a:cubicBezTo>
                      <a:pt x="60199" y="19443"/>
                      <a:pt x="61544" y="18312"/>
                      <a:pt x="62830" y="17467"/>
                    </a:cubicBezTo>
                    <a:cubicBezTo>
                      <a:pt x="64890" y="16109"/>
                      <a:pt x="66961" y="14859"/>
                      <a:pt x="69164" y="13776"/>
                    </a:cubicBezTo>
                    <a:cubicBezTo>
                      <a:pt x="69295" y="13692"/>
                      <a:pt x="69343" y="13549"/>
                      <a:pt x="69307" y="13418"/>
                    </a:cubicBezTo>
                    <a:cubicBezTo>
                      <a:pt x="69307" y="13383"/>
                      <a:pt x="69271" y="13311"/>
                      <a:pt x="69235" y="13287"/>
                    </a:cubicBezTo>
                    <a:cubicBezTo>
                      <a:pt x="69188" y="13228"/>
                      <a:pt x="69128" y="13204"/>
                      <a:pt x="69069" y="13168"/>
                    </a:cubicBezTo>
                    <a:cubicBezTo>
                      <a:pt x="67926" y="12502"/>
                      <a:pt x="65675" y="12192"/>
                      <a:pt x="64235" y="11835"/>
                    </a:cubicBezTo>
                    <a:cubicBezTo>
                      <a:pt x="59937" y="10775"/>
                      <a:pt x="55627" y="9751"/>
                      <a:pt x="51328" y="8715"/>
                    </a:cubicBezTo>
                    <a:cubicBezTo>
                      <a:pt x="41196" y="6299"/>
                      <a:pt x="31040" y="3882"/>
                      <a:pt x="20860" y="1619"/>
                    </a:cubicBezTo>
                    <a:cubicBezTo>
                      <a:pt x="18515" y="1096"/>
                      <a:pt x="16014" y="357"/>
                      <a:pt x="13574" y="107"/>
                    </a:cubicBezTo>
                    <a:cubicBezTo>
                      <a:pt x="13260" y="78"/>
                      <a:pt x="12591" y="0"/>
                      <a:pt x="1231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51" name="Google Shape;14316;p50">
                <a:extLst>
                  <a:ext uri="{FF2B5EF4-FFF2-40B4-BE49-F238E27FC236}">
                    <a16:creationId xmlns:a16="http://schemas.microsoft.com/office/drawing/2014/main" id="{FB6BD50E-D2E1-4C4D-A948-8A576320C566}"/>
                  </a:ext>
                </a:extLst>
              </p:cNvPr>
              <p:cNvSpPr/>
              <p:nvPr/>
            </p:nvSpPr>
            <p:spPr>
              <a:xfrm>
                <a:off x="4381849" y="2832579"/>
                <a:ext cx="96825" cy="112800"/>
              </a:xfrm>
              <a:custGeom>
                <a:avLst/>
                <a:gdLst/>
                <a:ahLst/>
                <a:cxnLst/>
                <a:rect l="l" t="t" r="r" b="b"/>
                <a:pathLst>
                  <a:path w="3873" h="4512" extrusionOk="0">
                    <a:moveTo>
                      <a:pt x="789" y="900"/>
                    </a:moveTo>
                    <a:cubicBezTo>
                      <a:pt x="1122" y="1067"/>
                      <a:pt x="1479" y="1198"/>
                      <a:pt x="1813" y="1341"/>
                    </a:cubicBezTo>
                    <a:cubicBezTo>
                      <a:pt x="1777" y="1365"/>
                      <a:pt x="1729" y="1377"/>
                      <a:pt x="1694" y="1412"/>
                    </a:cubicBezTo>
                    <a:cubicBezTo>
                      <a:pt x="1527" y="1412"/>
                      <a:pt x="1420" y="1484"/>
                      <a:pt x="1337" y="1615"/>
                    </a:cubicBezTo>
                    <a:cubicBezTo>
                      <a:pt x="1134" y="1758"/>
                      <a:pt x="920" y="1889"/>
                      <a:pt x="729" y="2032"/>
                    </a:cubicBezTo>
                    <a:cubicBezTo>
                      <a:pt x="765" y="1662"/>
                      <a:pt x="777" y="1281"/>
                      <a:pt x="789" y="900"/>
                    </a:cubicBezTo>
                    <a:close/>
                    <a:moveTo>
                      <a:pt x="1872" y="2139"/>
                    </a:moveTo>
                    <a:cubicBezTo>
                      <a:pt x="2087" y="2317"/>
                      <a:pt x="2313" y="2591"/>
                      <a:pt x="2432" y="2686"/>
                    </a:cubicBezTo>
                    <a:cubicBezTo>
                      <a:pt x="2551" y="2794"/>
                      <a:pt x="2670" y="2913"/>
                      <a:pt x="2789" y="3020"/>
                    </a:cubicBezTo>
                    <a:cubicBezTo>
                      <a:pt x="2861" y="3079"/>
                      <a:pt x="2932" y="3151"/>
                      <a:pt x="3003" y="3210"/>
                    </a:cubicBezTo>
                    <a:cubicBezTo>
                      <a:pt x="3122" y="3210"/>
                      <a:pt x="3146" y="3210"/>
                      <a:pt x="3039" y="3246"/>
                    </a:cubicBezTo>
                    <a:cubicBezTo>
                      <a:pt x="2861" y="3377"/>
                      <a:pt x="2563" y="3425"/>
                      <a:pt x="2349" y="3567"/>
                    </a:cubicBezTo>
                    <a:cubicBezTo>
                      <a:pt x="2313" y="3591"/>
                      <a:pt x="2265" y="3639"/>
                      <a:pt x="2218" y="3687"/>
                    </a:cubicBezTo>
                    <a:cubicBezTo>
                      <a:pt x="2075" y="3186"/>
                      <a:pt x="1872" y="2734"/>
                      <a:pt x="1622" y="2270"/>
                    </a:cubicBezTo>
                    <a:cubicBezTo>
                      <a:pt x="1718" y="2234"/>
                      <a:pt x="1789" y="2186"/>
                      <a:pt x="1872" y="2139"/>
                    </a:cubicBezTo>
                    <a:close/>
                    <a:moveTo>
                      <a:pt x="458" y="1"/>
                    </a:moveTo>
                    <a:cubicBezTo>
                      <a:pt x="282" y="1"/>
                      <a:pt x="113" y="133"/>
                      <a:pt x="122" y="341"/>
                    </a:cubicBezTo>
                    <a:cubicBezTo>
                      <a:pt x="146" y="984"/>
                      <a:pt x="134" y="1639"/>
                      <a:pt x="86" y="2270"/>
                    </a:cubicBezTo>
                    <a:cubicBezTo>
                      <a:pt x="86" y="2377"/>
                      <a:pt x="122" y="2448"/>
                      <a:pt x="170" y="2496"/>
                    </a:cubicBezTo>
                    <a:cubicBezTo>
                      <a:pt x="146" y="2508"/>
                      <a:pt x="122" y="2532"/>
                      <a:pt x="110" y="2555"/>
                    </a:cubicBezTo>
                    <a:cubicBezTo>
                      <a:pt x="1" y="2665"/>
                      <a:pt x="93" y="2845"/>
                      <a:pt x="229" y="2845"/>
                    </a:cubicBezTo>
                    <a:cubicBezTo>
                      <a:pt x="241" y="2845"/>
                      <a:pt x="253" y="2844"/>
                      <a:pt x="265" y="2841"/>
                    </a:cubicBezTo>
                    <a:cubicBezTo>
                      <a:pt x="622" y="2734"/>
                      <a:pt x="967" y="2579"/>
                      <a:pt x="1313" y="2401"/>
                    </a:cubicBezTo>
                    <a:cubicBezTo>
                      <a:pt x="1515" y="3032"/>
                      <a:pt x="1670" y="3675"/>
                      <a:pt x="1801" y="4318"/>
                    </a:cubicBezTo>
                    <a:cubicBezTo>
                      <a:pt x="1832" y="4449"/>
                      <a:pt x="1936" y="4512"/>
                      <a:pt x="2047" y="4512"/>
                    </a:cubicBezTo>
                    <a:cubicBezTo>
                      <a:pt x="2146" y="4512"/>
                      <a:pt x="2251" y="4461"/>
                      <a:pt x="2313" y="4365"/>
                    </a:cubicBezTo>
                    <a:cubicBezTo>
                      <a:pt x="2503" y="4091"/>
                      <a:pt x="2765" y="3877"/>
                      <a:pt x="3099" y="3746"/>
                    </a:cubicBezTo>
                    <a:cubicBezTo>
                      <a:pt x="3242" y="3687"/>
                      <a:pt x="3456" y="3651"/>
                      <a:pt x="3551" y="3544"/>
                    </a:cubicBezTo>
                    <a:cubicBezTo>
                      <a:pt x="3873" y="3198"/>
                      <a:pt x="3396" y="2865"/>
                      <a:pt x="3158" y="2651"/>
                    </a:cubicBezTo>
                    <a:cubicBezTo>
                      <a:pt x="2920" y="2424"/>
                      <a:pt x="2682" y="2198"/>
                      <a:pt x="2444" y="1960"/>
                    </a:cubicBezTo>
                    <a:cubicBezTo>
                      <a:pt x="2408" y="1936"/>
                      <a:pt x="2384" y="1889"/>
                      <a:pt x="2337" y="1853"/>
                    </a:cubicBezTo>
                    <a:cubicBezTo>
                      <a:pt x="2515" y="1758"/>
                      <a:pt x="2706" y="1639"/>
                      <a:pt x="2884" y="1532"/>
                    </a:cubicBezTo>
                    <a:cubicBezTo>
                      <a:pt x="3146" y="1377"/>
                      <a:pt x="3111" y="948"/>
                      <a:pt x="2801" y="877"/>
                    </a:cubicBezTo>
                    <a:cubicBezTo>
                      <a:pt x="2039" y="698"/>
                      <a:pt x="1313" y="424"/>
                      <a:pt x="622" y="43"/>
                    </a:cubicBezTo>
                    <a:cubicBezTo>
                      <a:pt x="570" y="14"/>
                      <a:pt x="514" y="1"/>
                      <a:pt x="458"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grpSp>
      </p:grpSp>
      <p:sp>
        <p:nvSpPr>
          <p:cNvPr id="352" name="Google Shape;14317;p50">
            <a:extLst>
              <a:ext uri="{FF2B5EF4-FFF2-40B4-BE49-F238E27FC236}">
                <a16:creationId xmlns:a16="http://schemas.microsoft.com/office/drawing/2014/main" id="{56B04BC0-5C33-44D4-8317-BDD99C467867}"/>
              </a:ext>
            </a:extLst>
          </p:cNvPr>
          <p:cNvSpPr/>
          <p:nvPr/>
        </p:nvSpPr>
        <p:spPr>
          <a:xfrm>
            <a:off x="1505918" y="6183221"/>
            <a:ext cx="9180165" cy="4340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3" name="Google Shape;14318;p50">
            <a:extLst>
              <a:ext uri="{FF2B5EF4-FFF2-40B4-BE49-F238E27FC236}">
                <a16:creationId xmlns:a16="http://schemas.microsoft.com/office/drawing/2014/main" id="{8DFD95C8-E842-4F19-84B5-8FF44C6C4A22}"/>
              </a:ext>
            </a:extLst>
          </p:cNvPr>
          <p:cNvSpPr/>
          <p:nvPr/>
        </p:nvSpPr>
        <p:spPr>
          <a:xfrm>
            <a:off x="1407411" y="851907"/>
            <a:ext cx="9180165" cy="4340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4" name="Google Shape;215;p28">
            <a:extLst>
              <a:ext uri="{FF2B5EF4-FFF2-40B4-BE49-F238E27FC236}">
                <a16:creationId xmlns:a16="http://schemas.microsoft.com/office/drawing/2014/main" id="{A130B222-306B-4EF4-8FBF-3E48E2FD2E4D}"/>
              </a:ext>
            </a:extLst>
          </p:cNvPr>
          <p:cNvSpPr txBox="1">
            <a:spLocks/>
          </p:cNvSpPr>
          <p:nvPr/>
        </p:nvSpPr>
        <p:spPr>
          <a:xfrm>
            <a:off x="1675472" y="1142192"/>
            <a:ext cx="5531880" cy="268334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accent3"/>
              </a:buClr>
              <a:buSzPts val="1000"/>
              <a:buFont typeface="Roboto"/>
              <a:buAutoNum type="arabicPeriod"/>
              <a:defRPr sz="1200" b="0" i="0" u="none" strike="noStrike" cap="none">
                <a:solidFill>
                  <a:schemeClr val="lt2"/>
                </a:solidFill>
                <a:latin typeface="Livvic"/>
                <a:ea typeface="Livvic"/>
                <a:cs typeface="Livvic"/>
                <a:sym typeface="Livvic"/>
              </a:defRPr>
            </a:lvl1pPr>
            <a:lvl2pPr marL="914400" marR="0" lvl="1" indent="-292100" algn="l" rtl="0">
              <a:lnSpc>
                <a:spcPct val="100000"/>
              </a:lnSpc>
              <a:spcBef>
                <a:spcPts val="0"/>
              </a:spcBef>
              <a:spcAft>
                <a:spcPts val="0"/>
              </a:spcAft>
              <a:buClr>
                <a:srgbClr val="1A3F61"/>
              </a:buClr>
              <a:buSzPts val="1000"/>
              <a:buFont typeface="Muli"/>
              <a:buAutoNum type="alphaLcPeriod"/>
              <a:defRPr sz="1400" b="0" i="0" u="none" strike="noStrike" cap="none">
                <a:solidFill>
                  <a:schemeClr val="lt2"/>
                </a:solidFill>
                <a:latin typeface="Livvic"/>
                <a:ea typeface="Livvic"/>
                <a:cs typeface="Livvic"/>
                <a:sym typeface="Livvic"/>
              </a:defRPr>
            </a:lvl2pPr>
            <a:lvl3pPr marL="1371600" marR="0" lvl="2" indent="-292100" algn="l" rtl="0">
              <a:lnSpc>
                <a:spcPct val="100000"/>
              </a:lnSpc>
              <a:spcBef>
                <a:spcPts val="1600"/>
              </a:spcBef>
              <a:spcAft>
                <a:spcPts val="0"/>
              </a:spcAft>
              <a:buClr>
                <a:srgbClr val="1A3F61"/>
              </a:buClr>
              <a:buSzPts val="1000"/>
              <a:buFont typeface="Muli"/>
              <a:buAutoNum type="romanLcPeriod"/>
              <a:defRPr sz="1400" b="0" i="0" u="none" strike="noStrike" cap="none">
                <a:solidFill>
                  <a:schemeClr val="lt2"/>
                </a:solidFill>
                <a:latin typeface="Livvic"/>
                <a:ea typeface="Livvic"/>
                <a:cs typeface="Livvic"/>
                <a:sym typeface="Livvic"/>
              </a:defRPr>
            </a:lvl3pPr>
            <a:lvl4pPr marL="1828800" marR="0" lvl="3" indent="-292100" algn="l" rtl="0">
              <a:lnSpc>
                <a:spcPct val="100000"/>
              </a:lnSpc>
              <a:spcBef>
                <a:spcPts val="1600"/>
              </a:spcBef>
              <a:spcAft>
                <a:spcPts val="0"/>
              </a:spcAft>
              <a:buClr>
                <a:srgbClr val="1A3F61"/>
              </a:buClr>
              <a:buSzPts val="1000"/>
              <a:buFont typeface="Muli"/>
              <a:buAutoNum type="arabicPeriod"/>
              <a:defRPr sz="1400" b="0" i="0" u="none" strike="noStrike" cap="none">
                <a:solidFill>
                  <a:schemeClr val="lt2"/>
                </a:solidFill>
                <a:latin typeface="Livvic"/>
                <a:ea typeface="Livvic"/>
                <a:cs typeface="Livvic"/>
                <a:sym typeface="Livvic"/>
              </a:defRPr>
            </a:lvl4pPr>
            <a:lvl5pPr marL="2286000" marR="0" lvl="4" indent="-292100" algn="l" rtl="0">
              <a:lnSpc>
                <a:spcPct val="100000"/>
              </a:lnSpc>
              <a:spcBef>
                <a:spcPts val="1600"/>
              </a:spcBef>
              <a:spcAft>
                <a:spcPts val="0"/>
              </a:spcAft>
              <a:buClr>
                <a:srgbClr val="1A3F61"/>
              </a:buClr>
              <a:buSzPts val="1000"/>
              <a:buFont typeface="Muli"/>
              <a:buAutoNum type="alphaLcPeriod"/>
              <a:defRPr sz="1400" b="0" i="0" u="none" strike="noStrike" cap="none">
                <a:solidFill>
                  <a:schemeClr val="lt2"/>
                </a:solidFill>
                <a:latin typeface="Livvic"/>
                <a:ea typeface="Livvic"/>
                <a:cs typeface="Livvic"/>
                <a:sym typeface="Livvic"/>
              </a:defRPr>
            </a:lvl5pPr>
            <a:lvl6pPr marL="2743200" marR="0" lvl="5" indent="-292100" algn="l" rtl="0">
              <a:lnSpc>
                <a:spcPct val="100000"/>
              </a:lnSpc>
              <a:spcBef>
                <a:spcPts val="1600"/>
              </a:spcBef>
              <a:spcAft>
                <a:spcPts val="0"/>
              </a:spcAft>
              <a:buClr>
                <a:srgbClr val="1A3F61"/>
              </a:buClr>
              <a:buSzPts val="1000"/>
              <a:buFont typeface="Muli"/>
              <a:buAutoNum type="romanLcPeriod"/>
              <a:defRPr sz="1400" b="0" i="0" u="none" strike="noStrike" cap="none">
                <a:solidFill>
                  <a:schemeClr val="lt2"/>
                </a:solidFill>
                <a:latin typeface="Livvic"/>
                <a:ea typeface="Livvic"/>
                <a:cs typeface="Livvic"/>
                <a:sym typeface="Livvic"/>
              </a:defRPr>
            </a:lvl6pPr>
            <a:lvl7pPr marL="3200400" marR="0" lvl="6" indent="-292100" algn="l" rtl="0">
              <a:lnSpc>
                <a:spcPct val="100000"/>
              </a:lnSpc>
              <a:spcBef>
                <a:spcPts val="1600"/>
              </a:spcBef>
              <a:spcAft>
                <a:spcPts val="0"/>
              </a:spcAft>
              <a:buClr>
                <a:srgbClr val="1A3F61"/>
              </a:buClr>
              <a:buSzPts val="1000"/>
              <a:buFont typeface="Muli"/>
              <a:buAutoNum type="arabicPeriod"/>
              <a:defRPr sz="1400" b="0" i="0" u="none" strike="noStrike" cap="none">
                <a:solidFill>
                  <a:schemeClr val="lt2"/>
                </a:solidFill>
                <a:latin typeface="Livvic"/>
                <a:ea typeface="Livvic"/>
                <a:cs typeface="Livvic"/>
                <a:sym typeface="Livvic"/>
              </a:defRPr>
            </a:lvl7pPr>
            <a:lvl8pPr marL="3657600" marR="0" lvl="7" indent="-292100" algn="l" rtl="0">
              <a:lnSpc>
                <a:spcPct val="100000"/>
              </a:lnSpc>
              <a:spcBef>
                <a:spcPts val="1600"/>
              </a:spcBef>
              <a:spcAft>
                <a:spcPts val="0"/>
              </a:spcAft>
              <a:buClr>
                <a:srgbClr val="1A3F61"/>
              </a:buClr>
              <a:buSzPts val="1000"/>
              <a:buFont typeface="Muli"/>
              <a:buAutoNum type="alphaLcPeriod"/>
              <a:defRPr sz="1400" b="0" i="0" u="none" strike="noStrike" cap="none">
                <a:solidFill>
                  <a:schemeClr val="lt2"/>
                </a:solidFill>
                <a:latin typeface="Livvic"/>
                <a:ea typeface="Livvic"/>
                <a:cs typeface="Livvic"/>
                <a:sym typeface="Livvic"/>
              </a:defRPr>
            </a:lvl8pPr>
            <a:lvl9pPr marL="4114800" marR="0" lvl="8" indent="-292100" algn="l" rtl="0">
              <a:lnSpc>
                <a:spcPct val="100000"/>
              </a:lnSpc>
              <a:spcBef>
                <a:spcPts val="1600"/>
              </a:spcBef>
              <a:spcAft>
                <a:spcPts val="1600"/>
              </a:spcAft>
              <a:buClr>
                <a:srgbClr val="1A3F61"/>
              </a:buClr>
              <a:buSzPts val="1000"/>
              <a:buFont typeface="Muli"/>
              <a:buAutoNum type="romanLcPeriod"/>
              <a:defRPr sz="1400" b="0" i="0" u="none" strike="noStrike" cap="none">
                <a:solidFill>
                  <a:schemeClr val="lt2"/>
                </a:solidFill>
                <a:latin typeface="Livvic"/>
                <a:ea typeface="Livvic"/>
                <a:cs typeface="Livvic"/>
                <a:sym typeface="Livvic"/>
              </a:defRPr>
            </a:lvl9pPr>
          </a:lstStyle>
          <a:p>
            <a:pPr marL="0" indent="0" defTabSz="1219170">
              <a:buClr>
                <a:srgbClr val="850A00"/>
              </a:buClr>
              <a:buNone/>
            </a:pPr>
            <a:r>
              <a:rPr lang="en-US" sz="8000" kern="0" dirty="0">
                <a:solidFill>
                  <a:srgbClr val="3F3742"/>
                </a:solidFill>
                <a:latin typeface="Merriweather" panose="00000500000000000000" pitchFamily="2" charset="0"/>
              </a:rPr>
              <a:t>Topic: </a:t>
            </a:r>
          </a:p>
          <a:p>
            <a:pPr marL="0" indent="0" defTabSz="1219170">
              <a:buClr>
                <a:srgbClr val="850A00"/>
              </a:buClr>
              <a:buNone/>
            </a:pPr>
            <a:r>
              <a:rPr lang="en-US" sz="8000" kern="0" dirty="0">
                <a:solidFill>
                  <a:srgbClr val="E32428"/>
                </a:solidFill>
              </a:rPr>
              <a:t>CouchDB</a:t>
            </a:r>
          </a:p>
        </p:txBody>
      </p:sp>
      <p:pic>
        <p:nvPicPr>
          <p:cNvPr id="12" name="Picture 11" descr="Icon&#10;&#10;Description automatically generated with low confidence">
            <a:extLst>
              <a:ext uri="{FF2B5EF4-FFF2-40B4-BE49-F238E27FC236}">
                <a16:creationId xmlns:a16="http://schemas.microsoft.com/office/drawing/2014/main" id="{D8250D8F-E93F-48C9-8EF8-2285F2481C1C}"/>
              </a:ext>
            </a:extLst>
          </p:cNvPr>
          <p:cNvPicPr>
            <a:picLocks noChangeAspect="1"/>
          </p:cNvPicPr>
          <p:nvPr/>
        </p:nvPicPr>
        <p:blipFill>
          <a:blip r:embed="rId4"/>
          <a:stretch>
            <a:fillRect/>
          </a:stretch>
        </p:blipFill>
        <p:spPr>
          <a:xfrm rot="679523">
            <a:off x="7175074" y="1367029"/>
            <a:ext cx="3369692" cy="3790903"/>
          </a:xfrm>
          <a:prstGeom prst="rect">
            <a:avLst/>
          </a:prstGeom>
          <a:noFill/>
        </p:spPr>
      </p:pic>
    </p:spTree>
    <p:extLst>
      <p:ext uri="{BB962C8B-B14F-4D97-AF65-F5344CB8AC3E}">
        <p14:creationId xmlns:p14="http://schemas.microsoft.com/office/powerpoint/2010/main" val="29308298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31;p52">
            <a:extLst>
              <a:ext uri="{FF2B5EF4-FFF2-40B4-BE49-F238E27FC236}">
                <a16:creationId xmlns:a16="http://schemas.microsoft.com/office/drawing/2014/main" id="{23302B0B-2899-4D17-9130-2C534D032B4E}"/>
              </a:ext>
            </a:extLst>
          </p:cNvPr>
          <p:cNvSpPr txBox="1">
            <a:spLocks noGrp="1"/>
          </p:cNvSpPr>
          <p:nvPr>
            <p:ph type="subTitle" idx="1"/>
          </p:nvPr>
        </p:nvSpPr>
        <p:spPr>
          <a:xfrm>
            <a:off x="583360" y="1025866"/>
            <a:ext cx="5593322" cy="6873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i="1" u="sng" dirty="0"/>
              <a:t>Cluster setup:</a:t>
            </a:r>
            <a:endParaRPr sz="4000" b="1" i="1" u="sng" dirty="0"/>
          </a:p>
        </p:txBody>
      </p:sp>
      <p:pic>
        <p:nvPicPr>
          <p:cNvPr id="4" name="Picture 3">
            <a:extLst>
              <a:ext uri="{FF2B5EF4-FFF2-40B4-BE49-F238E27FC236}">
                <a16:creationId xmlns:a16="http://schemas.microsoft.com/office/drawing/2014/main" id="{12F5798F-ABEC-49BB-A7E7-491E2AC1EE9F}"/>
              </a:ext>
            </a:extLst>
          </p:cNvPr>
          <p:cNvPicPr>
            <a:picLocks noChangeAspect="1"/>
          </p:cNvPicPr>
          <p:nvPr/>
        </p:nvPicPr>
        <p:blipFill>
          <a:blip r:embed="rId2"/>
          <a:stretch>
            <a:fillRect/>
          </a:stretch>
        </p:blipFill>
        <p:spPr>
          <a:xfrm>
            <a:off x="8086535" y="1954392"/>
            <a:ext cx="2724530" cy="4258269"/>
          </a:xfrm>
          <a:prstGeom prst="rect">
            <a:avLst/>
          </a:prstGeom>
        </p:spPr>
      </p:pic>
      <p:pic>
        <p:nvPicPr>
          <p:cNvPr id="7" name="Picture 6">
            <a:extLst>
              <a:ext uri="{FF2B5EF4-FFF2-40B4-BE49-F238E27FC236}">
                <a16:creationId xmlns:a16="http://schemas.microsoft.com/office/drawing/2014/main" id="{88006B70-9E5F-45D2-B033-76AD971A559E}"/>
              </a:ext>
            </a:extLst>
          </p:cNvPr>
          <p:cNvPicPr>
            <a:picLocks noChangeAspect="1"/>
          </p:cNvPicPr>
          <p:nvPr/>
        </p:nvPicPr>
        <p:blipFill>
          <a:blip r:embed="rId3"/>
          <a:stretch>
            <a:fillRect/>
          </a:stretch>
        </p:blipFill>
        <p:spPr>
          <a:xfrm>
            <a:off x="1603255" y="1942818"/>
            <a:ext cx="5593322" cy="4258269"/>
          </a:xfrm>
          <a:prstGeom prst="rect">
            <a:avLst/>
          </a:prstGeom>
        </p:spPr>
      </p:pic>
      <p:sp>
        <p:nvSpPr>
          <p:cNvPr id="9" name="Title 1">
            <a:extLst>
              <a:ext uri="{FF2B5EF4-FFF2-40B4-BE49-F238E27FC236}">
                <a16:creationId xmlns:a16="http://schemas.microsoft.com/office/drawing/2014/main" id="{6B0404B7-C92C-E09D-8579-84346F098BC1}"/>
              </a:ext>
            </a:extLst>
          </p:cNvPr>
          <p:cNvSpPr>
            <a:spLocks noGrp="1"/>
          </p:cNvSpPr>
          <p:nvPr>
            <p:ph type="title"/>
          </p:nvPr>
        </p:nvSpPr>
        <p:spPr>
          <a:xfrm>
            <a:off x="71718" y="304800"/>
            <a:ext cx="12030635" cy="1408454"/>
          </a:xfrm>
        </p:spPr>
        <p:txBody>
          <a:bodyPr/>
          <a:lstStyle/>
          <a:p>
            <a:pPr algn="ctr"/>
            <a:r>
              <a:rPr lang="en-US" dirty="0"/>
              <a:t>Data operation of 2 computers
</a:t>
            </a:r>
          </a:p>
        </p:txBody>
      </p:sp>
    </p:spTree>
    <p:extLst>
      <p:ext uri="{BB962C8B-B14F-4D97-AF65-F5344CB8AC3E}">
        <p14:creationId xmlns:p14="http://schemas.microsoft.com/office/powerpoint/2010/main" val="5118811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31;p52">
            <a:extLst>
              <a:ext uri="{FF2B5EF4-FFF2-40B4-BE49-F238E27FC236}">
                <a16:creationId xmlns:a16="http://schemas.microsoft.com/office/drawing/2014/main" id="{23302B0B-2899-4D17-9130-2C534D032B4E}"/>
              </a:ext>
            </a:extLst>
          </p:cNvPr>
          <p:cNvSpPr txBox="1">
            <a:spLocks noGrp="1"/>
          </p:cNvSpPr>
          <p:nvPr>
            <p:ph type="subTitle" idx="1"/>
          </p:nvPr>
        </p:nvSpPr>
        <p:spPr>
          <a:xfrm>
            <a:off x="583360" y="1025866"/>
            <a:ext cx="5593322" cy="6873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i="1" u="sng" dirty="0"/>
              <a:t>Cluster setup:</a:t>
            </a:r>
            <a:endParaRPr sz="4000" b="1" i="1" u="sng" dirty="0"/>
          </a:p>
        </p:txBody>
      </p:sp>
      <p:sp>
        <p:nvSpPr>
          <p:cNvPr id="7" name="Google Shape;1231;p52">
            <a:extLst>
              <a:ext uri="{FF2B5EF4-FFF2-40B4-BE49-F238E27FC236}">
                <a16:creationId xmlns:a16="http://schemas.microsoft.com/office/drawing/2014/main" id="{8ED233C5-8C51-40DB-B49B-A4B196C49D49}"/>
              </a:ext>
            </a:extLst>
          </p:cNvPr>
          <p:cNvSpPr txBox="1">
            <a:spLocks/>
          </p:cNvSpPr>
          <p:nvPr/>
        </p:nvSpPr>
        <p:spPr>
          <a:xfrm>
            <a:off x="655078" y="2394298"/>
            <a:ext cx="4966790" cy="20761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400"/>
              <a:buFont typeface="Livvic"/>
              <a:buNone/>
              <a:defRPr sz="1867" b="0" i="0" u="none" strike="noStrike" cap="none">
                <a:solidFill>
                  <a:schemeClr val="accent4"/>
                </a:solidFill>
                <a:latin typeface="Livvic"/>
                <a:ea typeface="Livvic"/>
                <a:cs typeface="Livvic"/>
                <a:sym typeface="Livvic"/>
              </a:defRPr>
            </a:lvl1pPr>
            <a:lvl2pPr marL="914400" marR="0" lvl="1" indent="-317500" algn="l" rtl="0">
              <a:lnSpc>
                <a:spcPct val="100000"/>
              </a:lnSpc>
              <a:spcBef>
                <a:spcPts val="0"/>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2pPr>
            <a:lvl3pPr marL="1371600" marR="0" lvl="2"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3pPr>
            <a:lvl4pPr marL="1828800" marR="0" lvl="3"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4pPr>
            <a:lvl5pPr marL="2286000" marR="0" lvl="4"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5pPr>
            <a:lvl6pPr marL="2743200" marR="0" lvl="5"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6pPr>
            <a:lvl7pPr marL="3200400" marR="0" lvl="6"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7pPr>
            <a:lvl8pPr marL="3657600" marR="0" lvl="7"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8pPr>
            <a:lvl9pPr marL="4114800" marR="0" lvl="8" indent="-317500" algn="l" rtl="0">
              <a:lnSpc>
                <a:spcPct val="100000"/>
              </a:lnSpc>
              <a:spcBef>
                <a:spcPts val="2133"/>
              </a:spcBef>
              <a:spcAft>
                <a:spcPts val="2133"/>
              </a:spcAft>
              <a:buClr>
                <a:schemeClr val="lt2"/>
              </a:buClr>
              <a:buSzPts val="1400"/>
              <a:buFont typeface="Livvic"/>
              <a:buNone/>
              <a:defRPr sz="1867" b="0" i="0" u="none" strike="noStrike" cap="none">
                <a:solidFill>
                  <a:schemeClr val="lt2"/>
                </a:solidFill>
                <a:latin typeface="Livvic"/>
                <a:ea typeface="Livvic"/>
                <a:cs typeface="Livvic"/>
                <a:sym typeface="Livvic"/>
              </a:defRPr>
            </a:lvl9pPr>
          </a:lstStyle>
          <a:p>
            <a:pPr>
              <a:lnSpc>
                <a:spcPct val="107000"/>
              </a:lnSpc>
              <a:buFont typeface="Wingdings" panose="05000000000000000000" pitchFamily="2" charset="2"/>
              <a:buChar char="v"/>
            </a:pPr>
            <a:r>
              <a:rPr lang="en-US" sz="2000" dirty="0">
                <a:solidFill>
                  <a:schemeClr val="bg2"/>
                </a:solidFill>
                <a:latin typeface="Livvic" panose="020B0604020202020204" charset="0"/>
                <a:ea typeface="Calibri" panose="020F0502020204030204" pitchFamily="34" charset="0"/>
                <a:cs typeface="Times New Roman" panose="02020603050405020304" pitchFamily="18" charset="0"/>
              </a:rPr>
              <a:t>At the Setup interface, select Configure a Cluster.</a:t>
            </a:r>
            <a:endParaRPr lang="en-US" sz="2000" dirty="0">
              <a:solidFill>
                <a:schemeClr val="bg2"/>
              </a:solidFill>
              <a:effectLst/>
              <a:latin typeface="Livvic" panose="020B060402020202020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E0FCFC73-9DB7-405B-92FF-4D153FA21428}"/>
              </a:ext>
            </a:extLst>
          </p:cNvPr>
          <p:cNvPicPr>
            <a:picLocks noChangeAspect="1"/>
          </p:cNvPicPr>
          <p:nvPr/>
        </p:nvPicPr>
        <p:blipFill>
          <a:blip r:embed="rId3"/>
          <a:stretch>
            <a:fillRect/>
          </a:stretch>
        </p:blipFill>
        <p:spPr>
          <a:xfrm>
            <a:off x="5755341" y="2079812"/>
            <a:ext cx="6081056" cy="4265034"/>
          </a:xfrm>
          <a:prstGeom prst="rect">
            <a:avLst/>
          </a:prstGeom>
        </p:spPr>
      </p:pic>
      <p:sp>
        <p:nvSpPr>
          <p:cNvPr id="8" name="Oval 7">
            <a:extLst>
              <a:ext uri="{FF2B5EF4-FFF2-40B4-BE49-F238E27FC236}">
                <a16:creationId xmlns:a16="http://schemas.microsoft.com/office/drawing/2014/main" id="{410C80E5-8091-4A5B-A8AF-EE974EB8AE83}"/>
              </a:ext>
            </a:extLst>
          </p:cNvPr>
          <p:cNvSpPr/>
          <p:nvPr/>
        </p:nvSpPr>
        <p:spPr>
          <a:xfrm>
            <a:off x="6320118" y="3334871"/>
            <a:ext cx="1165412" cy="564777"/>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0" name="Title 1">
            <a:extLst>
              <a:ext uri="{FF2B5EF4-FFF2-40B4-BE49-F238E27FC236}">
                <a16:creationId xmlns:a16="http://schemas.microsoft.com/office/drawing/2014/main" id="{2D726331-0026-449A-4513-231541D42D1F}"/>
              </a:ext>
            </a:extLst>
          </p:cNvPr>
          <p:cNvSpPr>
            <a:spLocks noGrp="1"/>
          </p:cNvSpPr>
          <p:nvPr>
            <p:ph type="title"/>
          </p:nvPr>
        </p:nvSpPr>
        <p:spPr>
          <a:xfrm>
            <a:off x="71718" y="304800"/>
            <a:ext cx="12030635" cy="1408454"/>
          </a:xfrm>
        </p:spPr>
        <p:txBody>
          <a:bodyPr/>
          <a:lstStyle/>
          <a:p>
            <a:pPr algn="ctr"/>
            <a:r>
              <a:rPr lang="en-US" dirty="0"/>
              <a:t>Data operation of 2 computers
</a:t>
            </a:r>
          </a:p>
        </p:txBody>
      </p:sp>
    </p:spTree>
    <p:custDataLst>
      <p:tags r:id="rId1"/>
    </p:custDataLst>
    <p:extLst>
      <p:ext uri="{BB962C8B-B14F-4D97-AF65-F5344CB8AC3E}">
        <p14:creationId xmlns:p14="http://schemas.microsoft.com/office/powerpoint/2010/main" val="9189857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ED4A8-A730-4BB3-BC82-8E4A3BF40F18}"/>
              </a:ext>
            </a:extLst>
          </p:cNvPr>
          <p:cNvSpPr>
            <a:spLocks noGrp="1"/>
          </p:cNvSpPr>
          <p:nvPr>
            <p:ph type="title"/>
          </p:nvPr>
        </p:nvSpPr>
        <p:spPr>
          <a:xfrm>
            <a:off x="71718" y="304800"/>
            <a:ext cx="12030635" cy="1408454"/>
          </a:xfrm>
        </p:spPr>
        <p:txBody>
          <a:bodyPr/>
          <a:lstStyle/>
          <a:p>
            <a:pPr algn="ctr"/>
            <a:r>
              <a:rPr lang="en-US" dirty="0"/>
              <a:t>Data operation of 2 computers
</a:t>
            </a:r>
          </a:p>
        </p:txBody>
      </p:sp>
      <p:sp>
        <p:nvSpPr>
          <p:cNvPr id="5" name="Google Shape;1231;p52">
            <a:extLst>
              <a:ext uri="{FF2B5EF4-FFF2-40B4-BE49-F238E27FC236}">
                <a16:creationId xmlns:a16="http://schemas.microsoft.com/office/drawing/2014/main" id="{23302B0B-2899-4D17-9130-2C534D032B4E}"/>
              </a:ext>
            </a:extLst>
          </p:cNvPr>
          <p:cNvSpPr txBox="1">
            <a:spLocks noGrp="1"/>
          </p:cNvSpPr>
          <p:nvPr>
            <p:ph type="subTitle" idx="1"/>
          </p:nvPr>
        </p:nvSpPr>
        <p:spPr>
          <a:xfrm>
            <a:off x="583360" y="1025866"/>
            <a:ext cx="5593322" cy="6873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i="1" u="sng" dirty="0"/>
              <a:t>Cluster setup:</a:t>
            </a:r>
            <a:endParaRPr sz="4000" b="1" i="1" u="sng" dirty="0"/>
          </a:p>
        </p:txBody>
      </p:sp>
      <p:pic>
        <p:nvPicPr>
          <p:cNvPr id="13" name="Picture 12">
            <a:extLst>
              <a:ext uri="{FF2B5EF4-FFF2-40B4-BE49-F238E27FC236}">
                <a16:creationId xmlns:a16="http://schemas.microsoft.com/office/drawing/2014/main" id="{12FE9722-438C-4A8A-93EB-E9C9FCDDE01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40659" y="2263587"/>
            <a:ext cx="5746376" cy="3859306"/>
          </a:xfrm>
          <a:prstGeom prst="rect">
            <a:avLst/>
          </a:prstGeom>
          <a:noFill/>
          <a:ln>
            <a:noFill/>
          </a:ln>
        </p:spPr>
      </p:pic>
      <p:pic>
        <p:nvPicPr>
          <p:cNvPr id="14" name="Picture 13">
            <a:extLst>
              <a:ext uri="{FF2B5EF4-FFF2-40B4-BE49-F238E27FC236}">
                <a16:creationId xmlns:a16="http://schemas.microsoft.com/office/drawing/2014/main" id="{DD8518DF-C608-4010-88E6-7C64240F171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263587"/>
            <a:ext cx="5809129" cy="3854822"/>
          </a:xfrm>
          <a:prstGeom prst="rect">
            <a:avLst/>
          </a:prstGeom>
          <a:noFill/>
          <a:ln>
            <a:noFill/>
          </a:ln>
        </p:spPr>
      </p:pic>
    </p:spTree>
    <p:custDataLst>
      <p:tags r:id="rId1"/>
    </p:custDataLst>
    <p:extLst>
      <p:ext uri="{BB962C8B-B14F-4D97-AF65-F5344CB8AC3E}">
        <p14:creationId xmlns:p14="http://schemas.microsoft.com/office/powerpoint/2010/main" val="35747839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31;p52">
            <a:extLst>
              <a:ext uri="{FF2B5EF4-FFF2-40B4-BE49-F238E27FC236}">
                <a16:creationId xmlns:a16="http://schemas.microsoft.com/office/drawing/2014/main" id="{23302B0B-2899-4D17-9130-2C534D032B4E}"/>
              </a:ext>
            </a:extLst>
          </p:cNvPr>
          <p:cNvSpPr txBox="1">
            <a:spLocks noGrp="1"/>
          </p:cNvSpPr>
          <p:nvPr>
            <p:ph type="subTitle" idx="1"/>
          </p:nvPr>
        </p:nvSpPr>
        <p:spPr>
          <a:xfrm>
            <a:off x="583360" y="1025866"/>
            <a:ext cx="9878452" cy="6873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i="1" u="sng" dirty="0"/>
              <a:t>Curl:</a:t>
            </a:r>
            <a:endParaRPr sz="4000" b="1" i="1" u="sng" dirty="0"/>
          </a:p>
        </p:txBody>
      </p:sp>
      <p:pic>
        <p:nvPicPr>
          <p:cNvPr id="8" name="Picture 7">
            <a:extLst>
              <a:ext uri="{FF2B5EF4-FFF2-40B4-BE49-F238E27FC236}">
                <a16:creationId xmlns:a16="http://schemas.microsoft.com/office/drawing/2014/main" id="{51D3BCCF-6421-450E-8620-2CC1B1B3596B}"/>
              </a:ext>
            </a:extLst>
          </p:cNvPr>
          <p:cNvPicPr>
            <a:picLocks noChangeAspect="1"/>
          </p:cNvPicPr>
          <p:nvPr/>
        </p:nvPicPr>
        <p:blipFill>
          <a:blip r:embed="rId2"/>
          <a:stretch>
            <a:fillRect/>
          </a:stretch>
        </p:blipFill>
        <p:spPr>
          <a:xfrm>
            <a:off x="6096000" y="2098952"/>
            <a:ext cx="5953956" cy="1019317"/>
          </a:xfrm>
          <a:prstGeom prst="rect">
            <a:avLst/>
          </a:prstGeom>
        </p:spPr>
      </p:pic>
      <p:sp>
        <p:nvSpPr>
          <p:cNvPr id="9" name="Google Shape;1231;p52">
            <a:extLst>
              <a:ext uri="{FF2B5EF4-FFF2-40B4-BE49-F238E27FC236}">
                <a16:creationId xmlns:a16="http://schemas.microsoft.com/office/drawing/2014/main" id="{BCDBD4F3-A1FB-4810-B47D-E8E043B2E28E}"/>
              </a:ext>
            </a:extLst>
          </p:cNvPr>
          <p:cNvSpPr txBox="1">
            <a:spLocks/>
          </p:cNvSpPr>
          <p:nvPr/>
        </p:nvSpPr>
        <p:spPr>
          <a:xfrm>
            <a:off x="726795" y="2430880"/>
            <a:ext cx="5055440" cy="998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400"/>
              <a:buFont typeface="Livvic"/>
              <a:buNone/>
              <a:defRPr sz="1867" b="0" i="0" u="none" strike="noStrike" cap="none">
                <a:solidFill>
                  <a:schemeClr val="accent4"/>
                </a:solidFill>
                <a:latin typeface="Livvic"/>
                <a:ea typeface="Livvic"/>
                <a:cs typeface="Livvic"/>
                <a:sym typeface="Livvic"/>
              </a:defRPr>
            </a:lvl1pPr>
            <a:lvl2pPr marL="914400" marR="0" lvl="1" indent="-317500" algn="l" rtl="0">
              <a:lnSpc>
                <a:spcPct val="100000"/>
              </a:lnSpc>
              <a:spcBef>
                <a:spcPts val="0"/>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2pPr>
            <a:lvl3pPr marL="1371600" marR="0" lvl="2"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3pPr>
            <a:lvl4pPr marL="1828800" marR="0" lvl="3"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4pPr>
            <a:lvl5pPr marL="2286000" marR="0" lvl="4"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5pPr>
            <a:lvl6pPr marL="2743200" marR="0" lvl="5"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6pPr>
            <a:lvl7pPr marL="3200400" marR="0" lvl="6"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7pPr>
            <a:lvl8pPr marL="3657600" marR="0" lvl="7"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8pPr>
            <a:lvl9pPr marL="4114800" marR="0" lvl="8" indent="-317500" algn="l" rtl="0">
              <a:lnSpc>
                <a:spcPct val="100000"/>
              </a:lnSpc>
              <a:spcBef>
                <a:spcPts val="2133"/>
              </a:spcBef>
              <a:spcAft>
                <a:spcPts val="2133"/>
              </a:spcAft>
              <a:buClr>
                <a:schemeClr val="lt2"/>
              </a:buClr>
              <a:buSzPts val="1400"/>
              <a:buFont typeface="Livvic"/>
              <a:buNone/>
              <a:defRPr sz="1867" b="0" i="0" u="none" strike="noStrike" cap="none">
                <a:solidFill>
                  <a:schemeClr val="lt2"/>
                </a:solidFill>
                <a:latin typeface="Livvic"/>
                <a:ea typeface="Livvic"/>
                <a:cs typeface="Livvic"/>
                <a:sym typeface="Livvic"/>
              </a:defRPr>
            </a:lvl9pPr>
          </a:lstStyle>
          <a:p>
            <a:pPr marL="0" indent="0"/>
            <a:r>
              <a:rPr lang="en-US" sz="2000" b="1" kern="0" dirty="0"/>
              <a:t>Add a database to a node:</a:t>
            </a:r>
            <a:r>
              <a:rPr lang="en-US" sz="1600" u="sng" dirty="0">
                <a:solidFill>
                  <a:schemeClr val="bg1"/>
                </a:solidFill>
                <a:effectLst/>
                <a:latin typeface="Quicksand Light" panose="020B0604020202020204" charset="0"/>
                <a:ea typeface="Calibri" panose="020F0502020204030204" pitchFamily="34" charset="0"/>
                <a:cs typeface="Times New Roman" panose="02020603050405020304" pitchFamily="18" charset="0"/>
              </a:rPr>
              <a:t> </a:t>
            </a:r>
          </a:p>
          <a:p>
            <a:pPr marL="0" indent="0"/>
            <a:r>
              <a:rPr lang="en-US" sz="1600" u="sng" dirty="0">
                <a:solidFill>
                  <a:schemeClr val="bg2"/>
                </a:solidFill>
                <a:effectLst/>
                <a:latin typeface="Livvic" panose="020B0604020202020204" charset="0"/>
                <a:ea typeface="Calibri" panose="020F0502020204030204" pitchFamily="34" charset="0"/>
                <a:cs typeface="Times New Roman" panose="02020603050405020304" pitchFamily="18" charset="0"/>
              </a:rPr>
              <a:t>curl -X PUT http://username:password@ipnode:5984/database name</a:t>
            </a:r>
            <a:endParaRPr lang="en-US" sz="2000" b="1" kern="0" dirty="0">
              <a:solidFill>
                <a:schemeClr val="bg2"/>
              </a:solidFill>
              <a:latin typeface="Livvic" panose="020B0604020202020204" charset="0"/>
            </a:endParaRPr>
          </a:p>
        </p:txBody>
      </p:sp>
      <p:sp>
        <p:nvSpPr>
          <p:cNvPr id="12" name="Google Shape;1231;p52">
            <a:extLst>
              <a:ext uri="{FF2B5EF4-FFF2-40B4-BE49-F238E27FC236}">
                <a16:creationId xmlns:a16="http://schemas.microsoft.com/office/drawing/2014/main" id="{81B17D5D-6EF1-472D-9519-A3FCF101656C}"/>
              </a:ext>
            </a:extLst>
          </p:cNvPr>
          <p:cNvSpPr txBox="1">
            <a:spLocks/>
          </p:cNvSpPr>
          <p:nvPr/>
        </p:nvSpPr>
        <p:spPr>
          <a:xfrm>
            <a:off x="726795" y="3667771"/>
            <a:ext cx="5055440" cy="9207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400"/>
              <a:buFont typeface="Livvic"/>
              <a:buNone/>
              <a:defRPr sz="1867" b="0" i="0" u="none" strike="noStrike" cap="none">
                <a:solidFill>
                  <a:schemeClr val="accent4"/>
                </a:solidFill>
                <a:latin typeface="Livvic"/>
                <a:ea typeface="Livvic"/>
                <a:cs typeface="Livvic"/>
                <a:sym typeface="Livvic"/>
              </a:defRPr>
            </a:lvl1pPr>
            <a:lvl2pPr marL="914400" marR="0" lvl="1" indent="-317500" algn="l" rtl="0">
              <a:lnSpc>
                <a:spcPct val="100000"/>
              </a:lnSpc>
              <a:spcBef>
                <a:spcPts val="0"/>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2pPr>
            <a:lvl3pPr marL="1371600" marR="0" lvl="2"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3pPr>
            <a:lvl4pPr marL="1828800" marR="0" lvl="3"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4pPr>
            <a:lvl5pPr marL="2286000" marR="0" lvl="4"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5pPr>
            <a:lvl6pPr marL="2743200" marR="0" lvl="5"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6pPr>
            <a:lvl7pPr marL="3200400" marR="0" lvl="6"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7pPr>
            <a:lvl8pPr marL="3657600" marR="0" lvl="7"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8pPr>
            <a:lvl9pPr marL="4114800" marR="0" lvl="8" indent="-317500" algn="l" rtl="0">
              <a:lnSpc>
                <a:spcPct val="100000"/>
              </a:lnSpc>
              <a:spcBef>
                <a:spcPts val="2133"/>
              </a:spcBef>
              <a:spcAft>
                <a:spcPts val="2133"/>
              </a:spcAft>
              <a:buClr>
                <a:schemeClr val="lt2"/>
              </a:buClr>
              <a:buSzPts val="1400"/>
              <a:buFont typeface="Livvic"/>
              <a:buNone/>
              <a:defRPr sz="1867" b="0" i="0" u="none" strike="noStrike" cap="none">
                <a:solidFill>
                  <a:schemeClr val="lt2"/>
                </a:solidFill>
                <a:latin typeface="Livvic"/>
                <a:ea typeface="Livvic"/>
                <a:cs typeface="Livvic"/>
                <a:sym typeface="Livvic"/>
              </a:defRPr>
            </a:lvl9pPr>
          </a:lstStyle>
          <a:p>
            <a:pPr marL="0" indent="0"/>
            <a:r>
              <a:rPr lang="en-US" sz="2000" b="1" kern="0" dirty="0">
                <a:latin typeface="Livvic" panose="020B0604020202020204" charset="0"/>
              </a:rPr>
              <a:t>View node databases:</a:t>
            </a:r>
          </a:p>
          <a:p>
            <a:pPr marL="0" indent="0"/>
            <a:r>
              <a:rPr lang="en-US" sz="1600" u="sng" dirty="0">
                <a:solidFill>
                  <a:schemeClr val="bg2"/>
                </a:solidFill>
                <a:effectLst/>
                <a:latin typeface="Livvic" panose="020B0604020202020204" charset="0"/>
                <a:ea typeface="Calibri" panose="020F0502020204030204" pitchFamily="34" charset="0"/>
                <a:cs typeface="Times New Roman" panose="02020603050405020304" pitchFamily="18" charset="0"/>
              </a:rPr>
              <a:t>curl -X GET http://username:password@ipnode:5984/_all_dbs</a:t>
            </a:r>
            <a:endParaRPr lang="en-US" sz="2000" b="1" kern="0" dirty="0">
              <a:solidFill>
                <a:schemeClr val="bg2"/>
              </a:solidFill>
              <a:latin typeface="Livvic" panose="020B0604020202020204" charset="0"/>
            </a:endParaRPr>
          </a:p>
        </p:txBody>
      </p:sp>
      <p:sp>
        <p:nvSpPr>
          <p:cNvPr id="13" name="Google Shape;1231;p52">
            <a:extLst>
              <a:ext uri="{FF2B5EF4-FFF2-40B4-BE49-F238E27FC236}">
                <a16:creationId xmlns:a16="http://schemas.microsoft.com/office/drawing/2014/main" id="{C4182C98-60F5-4896-B7EB-ACC39D550406}"/>
              </a:ext>
            </a:extLst>
          </p:cNvPr>
          <p:cNvSpPr txBox="1">
            <a:spLocks/>
          </p:cNvSpPr>
          <p:nvPr/>
        </p:nvSpPr>
        <p:spPr>
          <a:xfrm>
            <a:off x="726794" y="5155156"/>
            <a:ext cx="5261629" cy="117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400"/>
              <a:buFont typeface="Livvic"/>
              <a:buNone/>
              <a:defRPr sz="1867" b="0" i="0" u="none" strike="noStrike" cap="none">
                <a:solidFill>
                  <a:schemeClr val="accent4"/>
                </a:solidFill>
                <a:latin typeface="Livvic"/>
                <a:ea typeface="Livvic"/>
                <a:cs typeface="Livvic"/>
                <a:sym typeface="Livvic"/>
              </a:defRPr>
            </a:lvl1pPr>
            <a:lvl2pPr marL="914400" marR="0" lvl="1" indent="-317500" algn="l" rtl="0">
              <a:lnSpc>
                <a:spcPct val="100000"/>
              </a:lnSpc>
              <a:spcBef>
                <a:spcPts val="0"/>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2pPr>
            <a:lvl3pPr marL="1371600" marR="0" lvl="2"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3pPr>
            <a:lvl4pPr marL="1828800" marR="0" lvl="3"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4pPr>
            <a:lvl5pPr marL="2286000" marR="0" lvl="4"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5pPr>
            <a:lvl6pPr marL="2743200" marR="0" lvl="5"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6pPr>
            <a:lvl7pPr marL="3200400" marR="0" lvl="6"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7pPr>
            <a:lvl8pPr marL="3657600" marR="0" lvl="7"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8pPr>
            <a:lvl9pPr marL="4114800" marR="0" lvl="8" indent="-317500" algn="l" rtl="0">
              <a:lnSpc>
                <a:spcPct val="100000"/>
              </a:lnSpc>
              <a:spcBef>
                <a:spcPts val="2133"/>
              </a:spcBef>
              <a:spcAft>
                <a:spcPts val="2133"/>
              </a:spcAft>
              <a:buClr>
                <a:schemeClr val="lt2"/>
              </a:buClr>
              <a:buSzPts val="1400"/>
              <a:buFont typeface="Livvic"/>
              <a:buNone/>
              <a:defRPr sz="1867" b="0" i="0" u="none" strike="noStrike" cap="none">
                <a:solidFill>
                  <a:schemeClr val="lt2"/>
                </a:solidFill>
                <a:latin typeface="Livvic"/>
                <a:ea typeface="Livvic"/>
                <a:cs typeface="Livvic"/>
                <a:sym typeface="Livvic"/>
              </a:defRPr>
            </a:lvl9pPr>
          </a:lstStyle>
          <a:p>
            <a:pPr marL="0" indent="0"/>
            <a:r>
              <a:rPr lang="en-US" sz="2000" b="1" kern="0" dirty="0">
                <a:latin typeface="Livvic" panose="020B0604020202020204" charset="0"/>
              </a:rPr>
              <a:t>View database information:</a:t>
            </a:r>
          </a:p>
          <a:p>
            <a:pPr marL="0" indent="0"/>
            <a:r>
              <a:rPr lang="en-US" sz="1600" u="sng" dirty="0">
                <a:solidFill>
                  <a:schemeClr val="bg2"/>
                </a:solidFill>
                <a:effectLst/>
                <a:latin typeface="Livvic" panose="020B0604020202020204" charset="0"/>
                <a:ea typeface="Calibri" panose="020F0502020204030204" pitchFamily="34" charset="0"/>
                <a:cs typeface="Times New Roman" panose="02020603050405020304" pitchFamily="18" charset="0"/>
              </a:rPr>
              <a:t>curl -X GET http://username:password@ipnode:5984/_my_db</a:t>
            </a:r>
            <a:endParaRPr lang="en-US" sz="2000" b="1" kern="0" dirty="0">
              <a:solidFill>
                <a:schemeClr val="bg2"/>
              </a:solidFill>
              <a:latin typeface="Livvic" panose="020B0604020202020204" charset="0"/>
            </a:endParaRPr>
          </a:p>
        </p:txBody>
      </p:sp>
      <p:pic>
        <p:nvPicPr>
          <p:cNvPr id="4" name="Picture 3">
            <a:extLst>
              <a:ext uri="{FF2B5EF4-FFF2-40B4-BE49-F238E27FC236}">
                <a16:creationId xmlns:a16="http://schemas.microsoft.com/office/drawing/2014/main" id="{20974C9D-1F65-45EC-AACB-7489766C7054}"/>
              </a:ext>
            </a:extLst>
          </p:cNvPr>
          <p:cNvPicPr>
            <a:picLocks noChangeAspect="1"/>
          </p:cNvPicPr>
          <p:nvPr/>
        </p:nvPicPr>
        <p:blipFill>
          <a:blip r:embed="rId3"/>
          <a:stretch>
            <a:fillRect/>
          </a:stretch>
        </p:blipFill>
        <p:spPr>
          <a:xfrm>
            <a:off x="6087035" y="3667771"/>
            <a:ext cx="5877745" cy="885949"/>
          </a:xfrm>
          <a:prstGeom prst="rect">
            <a:avLst/>
          </a:prstGeom>
        </p:spPr>
      </p:pic>
      <p:pic>
        <p:nvPicPr>
          <p:cNvPr id="7" name="Picture 6">
            <a:extLst>
              <a:ext uri="{FF2B5EF4-FFF2-40B4-BE49-F238E27FC236}">
                <a16:creationId xmlns:a16="http://schemas.microsoft.com/office/drawing/2014/main" id="{BA4BF116-AC5C-4326-B892-B06225823700}"/>
              </a:ext>
            </a:extLst>
          </p:cNvPr>
          <p:cNvPicPr>
            <a:picLocks noChangeAspect="1"/>
          </p:cNvPicPr>
          <p:nvPr/>
        </p:nvPicPr>
        <p:blipFill>
          <a:blip r:embed="rId4"/>
          <a:stretch>
            <a:fillRect/>
          </a:stretch>
        </p:blipFill>
        <p:spPr>
          <a:xfrm>
            <a:off x="6096001" y="5126673"/>
            <a:ext cx="5868780" cy="1267002"/>
          </a:xfrm>
          <a:prstGeom prst="rect">
            <a:avLst/>
          </a:prstGeom>
        </p:spPr>
      </p:pic>
      <p:sp>
        <p:nvSpPr>
          <p:cNvPr id="14" name="Title 1">
            <a:extLst>
              <a:ext uri="{FF2B5EF4-FFF2-40B4-BE49-F238E27FC236}">
                <a16:creationId xmlns:a16="http://schemas.microsoft.com/office/drawing/2014/main" id="{A32B6FA2-817F-74B8-670C-987C23AF3CB1}"/>
              </a:ext>
            </a:extLst>
          </p:cNvPr>
          <p:cNvSpPr txBox="1">
            <a:spLocks/>
          </p:cNvSpPr>
          <p:nvPr/>
        </p:nvSpPr>
        <p:spPr>
          <a:xfrm>
            <a:off x="71718" y="304800"/>
            <a:ext cx="12030635" cy="14084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Merriweather"/>
              <a:buNone/>
              <a:defRPr sz="5333" b="1" i="0" u="none" strike="noStrike" cap="none">
                <a:solidFill>
                  <a:schemeClr val="lt2"/>
                </a:solidFill>
                <a:latin typeface="Merriweather"/>
                <a:ea typeface="Merriweather"/>
                <a:cs typeface="Merriweather"/>
                <a:sym typeface="Merriweather"/>
              </a:defRPr>
            </a:lvl1pPr>
            <a:lvl2pPr marR="0" lvl="1"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2pPr>
            <a:lvl3pPr marR="0" lvl="2"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3pPr>
            <a:lvl4pPr marR="0" lvl="3"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4pPr>
            <a:lvl5pPr marR="0" lvl="4"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5pPr>
            <a:lvl6pPr marR="0" lvl="5"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6pPr>
            <a:lvl7pPr marR="0" lvl="6"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7pPr>
            <a:lvl8pPr marR="0" lvl="7"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8pPr>
            <a:lvl9pPr marR="0" lvl="8"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9pPr>
          </a:lstStyle>
          <a:p>
            <a:pPr algn="ctr"/>
            <a:r>
              <a:rPr lang="en-US" kern="0" dirty="0"/>
              <a:t>Data operation of 2 computers
</a:t>
            </a:r>
          </a:p>
        </p:txBody>
      </p:sp>
    </p:spTree>
    <p:extLst>
      <p:ext uri="{BB962C8B-B14F-4D97-AF65-F5344CB8AC3E}">
        <p14:creationId xmlns:p14="http://schemas.microsoft.com/office/powerpoint/2010/main" val="1316959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231;p52">
            <a:extLst>
              <a:ext uri="{FF2B5EF4-FFF2-40B4-BE49-F238E27FC236}">
                <a16:creationId xmlns:a16="http://schemas.microsoft.com/office/drawing/2014/main" id="{8ED233C5-8C51-40DB-B49B-A4B196C49D49}"/>
              </a:ext>
            </a:extLst>
          </p:cNvPr>
          <p:cNvSpPr txBox="1">
            <a:spLocks/>
          </p:cNvSpPr>
          <p:nvPr/>
        </p:nvSpPr>
        <p:spPr>
          <a:xfrm>
            <a:off x="726795" y="2430880"/>
            <a:ext cx="5055440" cy="998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400"/>
              <a:buFont typeface="Livvic"/>
              <a:buNone/>
              <a:defRPr sz="1867" b="0" i="0" u="none" strike="noStrike" cap="none">
                <a:solidFill>
                  <a:schemeClr val="accent4"/>
                </a:solidFill>
                <a:latin typeface="Livvic"/>
                <a:ea typeface="Livvic"/>
                <a:cs typeface="Livvic"/>
                <a:sym typeface="Livvic"/>
              </a:defRPr>
            </a:lvl1pPr>
            <a:lvl2pPr marL="914400" marR="0" lvl="1" indent="-317500" algn="l" rtl="0">
              <a:lnSpc>
                <a:spcPct val="100000"/>
              </a:lnSpc>
              <a:spcBef>
                <a:spcPts val="0"/>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2pPr>
            <a:lvl3pPr marL="1371600" marR="0" lvl="2"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3pPr>
            <a:lvl4pPr marL="1828800" marR="0" lvl="3"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4pPr>
            <a:lvl5pPr marL="2286000" marR="0" lvl="4"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5pPr>
            <a:lvl6pPr marL="2743200" marR="0" lvl="5"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6pPr>
            <a:lvl7pPr marL="3200400" marR="0" lvl="6"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7pPr>
            <a:lvl8pPr marL="3657600" marR="0" lvl="7"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8pPr>
            <a:lvl9pPr marL="4114800" marR="0" lvl="8" indent="-317500" algn="l" rtl="0">
              <a:lnSpc>
                <a:spcPct val="100000"/>
              </a:lnSpc>
              <a:spcBef>
                <a:spcPts val="2133"/>
              </a:spcBef>
              <a:spcAft>
                <a:spcPts val="2133"/>
              </a:spcAft>
              <a:buClr>
                <a:schemeClr val="lt2"/>
              </a:buClr>
              <a:buSzPts val="1400"/>
              <a:buFont typeface="Livvic"/>
              <a:buNone/>
              <a:defRPr sz="1867" b="0" i="0" u="none" strike="noStrike" cap="none">
                <a:solidFill>
                  <a:schemeClr val="lt2"/>
                </a:solidFill>
                <a:latin typeface="Livvic"/>
                <a:ea typeface="Livvic"/>
                <a:cs typeface="Livvic"/>
                <a:sym typeface="Livvic"/>
              </a:defRPr>
            </a:lvl9pPr>
          </a:lstStyle>
          <a:p>
            <a:pPr marL="0" indent="0"/>
            <a:r>
              <a:rPr lang="en-US" sz="2000" b="1" kern="0" dirty="0">
                <a:latin typeface="Livvic" panose="020B0604020202020204" charset="0"/>
              </a:rPr>
              <a:t>Add document on node:</a:t>
            </a:r>
            <a:r>
              <a:rPr lang="en-US" sz="1600" u="sng" dirty="0">
                <a:solidFill>
                  <a:schemeClr val="bg1"/>
                </a:solidFill>
                <a:effectLst/>
                <a:latin typeface="Livvic" panose="020B0604020202020204" charset="0"/>
                <a:ea typeface="Calibri" panose="020F0502020204030204" pitchFamily="34" charset="0"/>
                <a:cs typeface="Times New Roman" panose="02020603050405020304" pitchFamily="18" charset="0"/>
              </a:rPr>
              <a:t> </a:t>
            </a:r>
          </a:p>
          <a:p>
            <a:pPr marL="0" indent="0"/>
            <a:r>
              <a:rPr lang="en-US" sz="1600" dirty="0">
                <a:solidFill>
                  <a:schemeClr val="bg2"/>
                </a:solidFill>
                <a:effectLst/>
                <a:latin typeface="Livvic" panose="020B0604020202020204" charset="0"/>
                <a:ea typeface="Calibri" panose="020F0502020204030204" pitchFamily="34" charset="0"/>
                <a:cs typeface="Times New Roman" panose="02020603050405020304" pitchFamily="18" charset="0"/>
              </a:rPr>
              <a:t>curl -X PUT http://username:password@ipnode:5984/database name/"id" -d “{ document} “</a:t>
            </a:r>
            <a:endParaRPr lang="en-US" sz="1600" b="1" kern="0" dirty="0">
              <a:solidFill>
                <a:schemeClr val="bg2"/>
              </a:solidFill>
              <a:latin typeface="Livvic" panose="020B0604020202020204" charset="0"/>
            </a:endParaRPr>
          </a:p>
        </p:txBody>
      </p:sp>
      <p:sp>
        <p:nvSpPr>
          <p:cNvPr id="9" name="Google Shape;1231;p52">
            <a:extLst>
              <a:ext uri="{FF2B5EF4-FFF2-40B4-BE49-F238E27FC236}">
                <a16:creationId xmlns:a16="http://schemas.microsoft.com/office/drawing/2014/main" id="{28579856-0B3C-4069-9995-3590473D6B62}"/>
              </a:ext>
            </a:extLst>
          </p:cNvPr>
          <p:cNvSpPr txBox="1">
            <a:spLocks/>
          </p:cNvSpPr>
          <p:nvPr/>
        </p:nvSpPr>
        <p:spPr>
          <a:xfrm>
            <a:off x="726795" y="3677942"/>
            <a:ext cx="5055440" cy="9207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400"/>
              <a:buFont typeface="Livvic"/>
              <a:buNone/>
              <a:defRPr sz="1867" b="0" i="0" u="none" strike="noStrike" cap="none">
                <a:solidFill>
                  <a:schemeClr val="accent4"/>
                </a:solidFill>
                <a:latin typeface="Livvic"/>
                <a:ea typeface="Livvic"/>
                <a:cs typeface="Livvic"/>
                <a:sym typeface="Livvic"/>
              </a:defRPr>
            </a:lvl1pPr>
            <a:lvl2pPr marL="914400" marR="0" lvl="1" indent="-317500" algn="l" rtl="0">
              <a:lnSpc>
                <a:spcPct val="100000"/>
              </a:lnSpc>
              <a:spcBef>
                <a:spcPts val="0"/>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2pPr>
            <a:lvl3pPr marL="1371600" marR="0" lvl="2"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3pPr>
            <a:lvl4pPr marL="1828800" marR="0" lvl="3"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4pPr>
            <a:lvl5pPr marL="2286000" marR="0" lvl="4"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5pPr>
            <a:lvl6pPr marL="2743200" marR="0" lvl="5"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6pPr>
            <a:lvl7pPr marL="3200400" marR="0" lvl="6"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7pPr>
            <a:lvl8pPr marL="3657600" marR="0" lvl="7"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8pPr>
            <a:lvl9pPr marL="4114800" marR="0" lvl="8" indent="-317500" algn="l" rtl="0">
              <a:lnSpc>
                <a:spcPct val="100000"/>
              </a:lnSpc>
              <a:spcBef>
                <a:spcPts val="2133"/>
              </a:spcBef>
              <a:spcAft>
                <a:spcPts val="2133"/>
              </a:spcAft>
              <a:buClr>
                <a:schemeClr val="lt2"/>
              </a:buClr>
              <a:buSzPts val="1400"/>
              <a:buFont typeface="Livvic"/>
              <a:buNone/>
              <a:defRPr sz="1867" b="0" i="0" u="none" strike="noStrike" cap="none">
                <a:solidFill>
                  <a:schemeClr val="lt2"/>
                </a:solidFill>
                <a:latin typeface="Livvic"/>
                <a:ea typeface="Livvic"/>
                <a:cs typeface="Livvic"/>
                <a:sym typeface="Livvic"/>
              </a:defRPr>
            </a:lvl9pPr>
          </a:lstStyle>
          <a:p>
            <a:pPr marL="0" indent="0"/>
            <a:r>
              <a:rPr lang="en-US" sz="2000" b="1" kern="0" dirty="0"/>
              <a:t>Update document on node:</a:t>
            </a:r>
          </a:p>
          <a:p>
            <a:pPr marL="0" indent="0"/>
            <a:r>
              <a:rPr lang="en-US" sz="1600" dirty="0">
                <a:solidFill>
                  <a:schemeClr val="bg2"/>
                </a:solidFill>
                <a:effectLst/>
                <a:latin typeface="Livvic" panose="020B0604020202020204" charset="0"/>
                <a:ea typeface="Calibri" panose="020F0502020204030204" pitchFamily="34" charset="0"/>
                <a:cs typeface="Times New Roman" panose="02020603050405020304" pitchFamily="18" charset="0"/>
              </a:rPr>
              <a:t>curl -X PUT </a:t>
            </a:r>
          </a:p>
          <a:p>
            <a:pPr marL="0" indent="0"/>
            <a:r>
              <a:rPr lang="en-US" sz="1600" dirty="0">
                <a:solidFill>
                  <a:schemeClr val="bg2"/>
                </a:solidFill>
                <a:effectLst/>
                <a:latin typeface="Livvic" panose="020B0604020202020204" charset="0"/>
                <a:ea typeface="Calibri" panose="020F0502020204030204" pitchFamily="34" charset="0"/>
                <a:cs typeface="Times New Roman" panose="02020603050405020304" pitchFamily="18" charset="0"/>
              </a:rPr>
              <a:t>http://username:password@127.0.0.1:5984/database_name/document_id/ -d “{ \"field\" : \"value\", \"_rev\" : \"revision id\" }”</a:t>
            </a:r>
            <a:endParaRPr lang="en-US" sz="1600" b="1" kern="0" dirty="0">
              <a:solidFill>
                <a:schemeClr val="bg2"/>
              </a:solidFill>
              <a:latin typeface="Livvic" panose="020B0604020202020204" charset="0"/>
            </a:endParaRPr>
          </a:p>
        </p:txBody>
      </p:sp>
      <p:sp>
        <p:nvSpPr>
          <p:cNvPr id="10" name="Google Shape;1231;p52">
            <a:extLst>
              <a:ext uri="{FF2B5EF4-FFF2-40B4-BE49-F238E27FC236}">
                <a16:creationId xmlns:a16="http://schemas.microsoft.com/office/drawing/2014/main" id="{1E7D98F2-E904-4165-9400-2C033486D4DA}"/>
              </a:ext>
            </a:extLst>
          </p:cNvPr>
          <p:cNvSpPr txBox="1">
            <a:spLocks/>
          </p:cNvSpPr>
          <p:nvPr/>
        </p:nvSpPr>
        <p:spPr>
          <a:xfrm>
            <a:off x="726795" y="5056545"/>
            <a:ext cx="5261629" cy="117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400"/>
              <a:buFont typeface="Livvic"/>
              <a:buNone/>
              <a:defRPr sz="1867" b="0" i="0" u="none" strike="noStrike" cap="none">
                <a:solidFill>
                  <a:schemeClr val="accent4"/>
                </a:solidFill>
                <a:latin typeface="Livvic"/>
                <a:ea typeface="Livvic"/>
                <a:cs typeface="Livvic"/>
                <a:sym typeface="Livvic"/>
              </a:defRPr>
            </a:lvl1pPr>
            <a:lvl2pPr marL="914400" marR="0" lvl="1" indent="-317500" algn="l" rtl="0">
              <a:lnSpc>
                <a:spcPct val="100000"/>
              </a:lnSpc>
              <a:spcBef>
                <a:spcPts val="0"/>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2pPr>
            <a:lvl3pPr marL="1371600" marR="0" lvl="2"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3pPr>
            <a:lvl4pPr marL="1828800" marR="0" lvl="3"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4pPr>
            <a:lvl5pPr marL="2286000" marR="0" lvl="4"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5pPr>
            <a:lvl6pPr marL="2743200" marR="0" lvl="5"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6pPr>
            <a:lvl7pPr marL="3200400" marR="0" lvl="6"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7pPr>
            <a:lvl8pPr marL="3657600" marR="0" lvl="7"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8pPr>
            <a:lvl9pPr marL="4114800" marR="0" lvl="8" indent="-317500" algn="l" rtl="0">
              <a:lnSpc>
                <a:spcPct val="100000"/>
              </a:lnSpc>
              <a:spcBef>
                <a:spcPts val="2133"/>
              </a:spcBef>
              <a:spcAft>
                <a:spcPts val="2133"/>
              </a:spcAft>
              <a:buClr>
                <a:schemeClr val="lt2"/>
              </a:buClr>
              <a:buSzPts val="1400"/>
              <a:buFont typeface="Livvic"/>
              <a:buNone/>
              <a:defRPr sz="1867" b="0" i="0" u="none" strike="noStrike" cap="none">
                <a:solidFill>
                  <a:schemeClr val="lt2"/>
                </a:solidFill>
                <a:latin typeface="Livvic"/>
                <a:ea typeface="Livvic"/>
                <a:cs typeface="Livvic"/>
                <a:sym typeface="Livvic"/>
              </a:defRPr>
            </a:lvl9pPr>
          </a:lstStyle>
          <a:p>
            <a:pPr marL="0" indent="0"/>
            <a:r>
              <a:rPr lang="en-US" sz="2000" b="1" kern="0" dirty="0"/>
              <a:t>Delete document on node:</a:t>
            </a:r>
          </a:p>
          <a:p>
            <a:pPr marL="0" marR="0">
              <a:lnSpc>
                <a:spcPct val="107000"/>
              </a:lnSpc>
              <a:spcBef>
                <a:spcPts val="0"/>
              </a:spcBef>
              <a:spcAft>
                <a:spcPts val="800"/>
              </a:spcAft>
            </a:pPr>
            <a:r>
              <a:rPr lang="en-US" sz="1600" dirty="0">
                <a:solidFill>
                  <a:schemeClr val="bg2"/>
                </a:solidFill>
                <a:effectLst/>
                <a:latin typeface="Livvic" panose="020B0604020202020204" charset="0"/>
                <a:ea typeface="Calibri" panose="020F0502020204030204" pitchFamily="34" charset="0"/>
                <a:cs typeface="Times New Roman" panose="02020603050405020304" pitchFamily="18" charset="0"/>
              </a:rPr>
              <a:t>curl -X DELETE http://username:password@ipnode:5984 / database name/database </a:t>
            </a:r>
            <a:r>
              <a:rPr lang="en-US" sz="1600" dirty="0" err="1">
                <a:solidFill>
                  <a:schemeClr val="bg2"/>
                </a:solidFill>
                <a:effectLst/>
                <a:latin typeface="Livvic" panose="020B0604020202020204" charset="0"/>
                <a:ea typeface="Calibri" panose="020F0502020204030204" pitchFamily="34" charset="0"/>
                <a:cs typeface="Times New Roman" panose="02020603050405020304" pitchFamily="18" charset="0"/>
              </a:rPr>
              <a:t>id?_rev</a:t>
            </a:r>
            <a:r>
              <a:rPr lang="en-US" sz="1600" dirty="0">
                <a:solidFill>
                  <a:schemeClr val="bg2"/>
                </a:solidFill>
                <a:latin typeface="Livvic" panose="020B0604020202020204" charset="0"/>
                <a:ea typeface="Calibri" panose="020F0502020204030204" pitchFamily="34" charset="0"/>
                <a:cs typeface="Times New Roman" panose="02020603050405020304" pitchFamily="18" charset="0"/>
              </a:rPr>
              <a:t>=?</a:t>
            </a:r>
            <a:endParaRPr lang="en-US" sz="1600" dirty="0">
              <a:solidFill>
                <a:schemeClr val="bg2"/>
              </a:solidFill>
              <a:effectLst/>
              <a:latin typeface="Livvic" panose="020B060402020202020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3F632F88-E2D7-4BAB-86B9-39CB4A0D261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78069" y="5155156"/>
            <a:ext cx="5491425" cy="834401"/>
          </a:xfrm>
          <a:prstGeom prst="rect">
            <a:avLst/>
          </a:prstGeom>
          <a:noFill/>
          <a:ln>
            <a:noFill/>
          </a:ln>
        </p:spPr>
      </p:pic>
      <p:pic>
        <p:nvPicPr>
          <p:cNvPr id="14" name="Picture 13">
            <a:extLst>
              <a:ext uri="{FF2B5EF4-FFF2-40B4-BE49-F238E27FC236}">
                <a16:creationId xmlns:a16="http://schemas.microsoft.com/office/drawing/2014/main" id="{4F8FAD77-BAE2-4F1C-B912-3641C925244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78068" y="3667771"/>
            <a:ext cx="5491426" cy="834399"/>
          </a:xfrm>
          <a:prstGeom prst="rect">
            <a:avLst/>
          </a:prstGeom>
          <a:noFill/>
          <a:ln>
            <a:noFill/>
          </a:ln>
        </p:spPr>
      </p:pic>
      <p:pic>
        <p:nvPicPr>
          <p:cNvPr id="4" name="Picture 3">
            <a:extLst>
              <a:ext uri="{FF2B5EF4-FFF2-40B4-BE49-F238E27FC236}">
                <a16:creationId xmlns:a16="http://schemas.microsoft.com/office/drawing/2014/main" id="{4E440E91-89D4-4811-92D5-9EA1868C193C}"/>
              </a:ext>
            </a:extLst>
          </p:cNvPr>
          <p:cNvPicPr>
            <a:picLocks noChangeAspect="1"/>
          </p:cNvPicPr>
          <p:nvPr/>
        </p:nvPicPr>
        <p:blipFill>
          <a:blip r:embed="rId4"/>
          <a:stretch>
            <a:fillRect/>
          </a:stretch>
        </p:blipFill>
        <p:spPr>
          <a:xfrm>
            <a:off x="6078068" y="2506877"/>
            <a:ext cx="5482460" cy="834401"/>
          </a:xfrm>
          <a:prstGeom prst="rect">
            <a:avLst/>
          </a:prstGeom>
        </p:spPr>
      </p:pic>
      <p:sp>
        <p:nvSpPr>
          <p:cNvPr id="12" name="Google Shape;1231;p52">
            <a:extLst>
              <a:ext uri="{FF2B5EF4-FFF2-40B4-BE49-F238E27FC236}">
                <a16:creationId xmlns:a16="http://schemas.microsoft.com/office/drawing/2014/main" id="{841BB2D4-B405-4513-8E55-A61846126D2E}"/>
              </a:ext>
            </a:extLst>
          </p:cNvPr>
          <p:cNvSpPr txBox="1">
            <a:spLocks/>
          </p:cNvSpPr>
          <p:nvPr/>
        </p:nvSpPr>
        <p:spPr>
          <a:xfrm>
            <a:off x="583360" y="1025866"/>
            <a:ext cx="9878452" cy="6873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400"/>
              <a:buFont typeface="Livvic"/>
              <a:buNone/>
              <a:defRPr sz="1867" b="0" i="0" u="none" strike="noStrike" cap="none">
                <a:solidFill>
                  <a:schemeClr val="accent4"/>
                </a:solidFill>
                <a:latin typeface="Livvic"/>
                <a:ea typeface="Livvic"/>
                <a:cs typeface="Livvic"/>
                <a:sym typeface="Livvic"/>
              </a:defRPr>
            </a:lvl1pPr>
            <a:lvl2pPr marL="914400" marR="0" lvl="1" indent="-317500" algn="l" rtl="0">
              <a:lnSpc>
                <a:spcPct val="100000"/>
              </a:lnSpc>
              <a:spcBef>
                <a:spcPts val="0"/>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2pPr>
            <a:lvl3pPr marL="1371600" marR="0" lvl="2"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3pPr>
            <a:lvl4pPr marL="1828800" marR="0" lvl="3"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4pPr>
            <a:lvl5pPr marL="2286000" marR="0" lvl="4"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5pPr>
            <a:lvl6pPr marL="2743200" marR="0" lvl="5"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6pPr>
            <a:lvl7pPr marL="3200400" marR="0" lvl="6"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7pPr>
            <a:lvl8pPr marL="3657600" marR="0" lvl="7"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8pPr>
            <a:lvl9pPr marL="4114800" marR="0" lvl="8" indent="-317500" algn="l" rtl="0">
              <a:lnSpc>
                <a:spcPct val="100000"/>
              </a:lnSpc>
              <a:spcBef>
                <a:spcPts val="2133"/>
              </a:spcBef>
              <a:spcAft>
                <a:spcPts val="2133"/>
              </a:spcAft>
              <a:buClr>
                <a:schemeClr val="lt2"/>
              </a:buClr>
              <a:buSzPts val="1400"/>
              <a:buFont typeface="Livvic"/>
              <a:buNone/>
              <a:defRPr sz="1867" b="0" i="0" u="none" strike="noStrike" cap="none">
                <a:solidFill>
                  <a:schemeClr val="lt2"/>
                </a:solidFill>
                <a:latin typeface="Livvic"/>
                <a:ea typeface="Livvic"/>
                <a:cs typeface="Livvic"/>
                <a:sym typeface="Livvic"/>
              </a:defRPr>
            </a:lvl9pPr>
          </a:lstStyle>
          <a:p>
            <a:pPr marL="0" indent="0"/>
            <a:r>
              <a:rPr lang="vi-VN" sz="4000" b="1" i="1" u="sng" kern="0" dirty="0"/>
              <a:t>Curl: </a:t>
            </a:r>
          </a:p>
        </p:txBody>
      </p:sp>
      <p:sp>
        <p:nvSpPr>
          <p:cNvPr id="15" name="Title 1">
            <a:extLst>
              <a:ext uri="{FF2B5EF4-FFF2-40B4-BE49-F238E27FC236}">
                <a16:creationId xmlns:a16="http://schemas.microsoft.com/office/drawing/2014/main" id="{6752B93A-9161-D949-F81C-0147479CC30A}"/>
              </a:ext>
            </a:extLst>
          </p:cNvPr>
          <p:cNvSpPr txBox="1">
            <a:spLocks/>
          </p:cNvSpPr>
          <p:nvPr/>
        </p:nvSpPr>
        <p:spPr>
          <a:xfrm>
            <a:off x="71718" y="304800"/>
            <a:ext cx="12030635" cy="14084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Merriweather"/>
              <a:buNone/>
              <a:defRPr sz="5333" b="1" i="0" u="none" strike="noStrike" cap="none">
                <a:solidFill>
                  <a:schemeClr val="lt2"/>
                </a:solidFill>
                <a:latin typeface="Merriweather"/>
                <a:ea typeface="Merriweather"/>
                <a:cs typeface="Merriweather"/>
                <a:sym typeface="Merriweather"/>
              </a:defRPr>
            </a:lvl1pPr>
            <a:lvl2pPr marR="0" lvl="1"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2pPr>
            <a:lvl3pPr marR="0" lvl="2"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3pPr>
            <a:lvl4pPr marR="0" lvl="3"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4pPr>
            <a:lvl5pPr marR="0" lvl="4"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5pPr>
            <a:lvl6pPr marR="0" lvl="5"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6pPr>
            <a:lvl7pPr marR="0" lvl="6"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7pPr>
            <a:lvl8pPr marR="0" lvl="7"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8pPr>
            <a:lvl9pPr marR="0" lvl="8"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9pPr>
          </a:lstStyle>
          <a:p>
            <a:pPr algn="ctr"/>
            <a:r>
              <a:rPr lang="en-US" kern="0" dirty="0"/>
              <a:t>Data operation of 2 computers
</a:t>
            </a:r>
          </a:p>
        </p:txBody>
      </p:sp>
    </p:spTree>
    <p:extLst>
      <p:ext uri="{BB962C8B-B14F-4D97-AF65-F5344CB8AC3E}">
        <p14:creationId xmlns:p14="http://schemas.microsoft.com/office/powerpoint/2010/main" val="34107913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pSp>
        <p:nvGrpSpPr>
          <p:cNvPr id="322" name="Google Shape;322;p30"/>
          <p:cNvGrpSpPr/>
          <p:nvPr/>
        </p:nvGrpSpPr>
        <p:grpSpPr>
          <a:xfrm>
            <a:off x="7727767" y="1501751"/>
            <a:ext cx="5479667" cy="4707567"/>
            <a:chOff x="4945925" y="1165200"/>
            <a:chExt cx="4109750" cy="3530675"/>
          </a:xfrm>
        </p:grpSpPr>
        <p:sp>
          <p:nvSpPr>
            <p:cNvPr id="323" name="Google Shape;323;p30"/>
            <p:cNvSpPr/>
            <p:nvPr/>
          </p:nvSpPr>
          <p:spPr>
            <a:xfrm>
              <a:off x="4995125" y="2056850"/>
              <a:ext cx="592875" cy="1110275"/>
            </a:xfrm>
            <a:custGeom>
              <a:avLst/>
              <a:gdLst/>
              <a:ahLst/>
              <a:cxnLst/>
              <a:rect l="l" t="t" r="r" b="b"/>
              <a:pathLst>
                <a:path w="23715" h="44411" extrusionOk="0">
                  <a:moveTo>
                    <a:pt x="72" y="1"/>
                  </a:moveTo>
                  <a:cubicBezTo>
                    <a:pt x="36" y="1"/>
                    <a:pt x="1" y="40"/>
                    <a:pt x="17" y="73"/>
                  </a:cubicBezTo>
                  <a:cubicBezTo>
                    <a:pt x="7756" y="14778"/>
                    <a:pt x="15460" y="29494"/>
                    <a:pt x="23092" y="44257"/>
                  </a:cubicBezTo>
                  <a:cubicBezTo>
                    <a:pt x="23148" y="44366"/>
                    <a:pt x="23236" y="44411"/>
                    <a:pt x="23324" y="44411"/>
                  </a:cubicBezTo>
                  <a:cubicBezTo>
                    <a:pt x="23517" y="44411"/>
                    <a:pt x="23714" y="44196"/>
                    <a:pt x="23592" y="43960"/>
                  </a:cubicBezTo>
                  <a:cubicBezTo>
                    <a:pt x="15710" y="29351"/>
                    <a:pt x="7899" y="14694"/>
                    <a:pt x="112" y="26"/>
                  </a:cubicBezTo>
                  <a:cubicBezTo>
                    <a:pt x="102" y="8"/>
                    <a:pt x="87" y="1"/>
                    <a:pt x="7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4" name="Google Shape;324;p30"/>
            <p:cNvSpPr/>
            <p:nvPr/>
          </p:nvSpPr>
          <p:spPr>
            <a:xfrm>
              <a:off x="4945925" y="2088500"/>
              <a:ext cx="618550" cy="1157250"/>
            </a:xfrm>
            <a:custGeom>
              <a:avLst/>
              <a:gdLst/>
              <a:ahLst/>
              <a:cxnLst/>
              <a:rect l="l" t="t" r="r" b="b"/>
              <a:pathLst>
                <a:path w="24742" h="46290" extrusionOk="0">
                  <a:moveTo>
                    <a:pt x="55" y="1"/>
                  </a:moveTo>
                  <a:cubicBezTo>
                    <a:pt x="30" y="1"/>
                    <a:pt x="0" y="23"/>
                    <a:pt x="9" y="58"/>
                  </a:cubicBezTo>
                  <a:cubicBezTo>
                    <a:pt x="7986" y="15440"/>
                    <a:pt x="15606" y="31121"/>
                    <a:pt x="24190" y="46158"/>
                  </a:cubicBezTo>
                  <a:cubicBezTo>
                    <a:pt x="24242" y="46251"/>
                    <a:pt x="24320" y="46290"/>
                    <a:pt x="24397" y="46290"/>
                  </a:cubicBezTo>
                  <a:cubicBezTo>
                    <a:pt x="24569" y="46290"/>
                    <a:pt x="24741" y="46101"/>
                    <a:pt x="24643" y="45896"/>
                  </a:cubicBezTo>
                  <a:cubicBezTo>
                    <a:pt x="17011" y="30347"/>
                    <a:pt x="8331" y="15238"/>
                    <a:pt x="80" y="10"/>
                  </a:cubicBezTo>
                  <a:cubicBezTo>
                    <a:pt x="74" y="4"/>
                    <a:pt x="65" y="1"/>
                    <a:pt x="5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5" name="Google Shape;325;p30"/>
            <p:cNvSpPr/>
            <p:nvPr/>
          </p:nvSpPr>
          <p:spPr>
            <a:xfrm>
              <a:off x="5951250" y="1636925"/>
              <a:ext cx="2255900" cy="1521300"/>
            </a:xfrm>
            <a:custGeom>
              <a:avLst/>
              <a:gdLst/>
              <a:ahLst/>
              <a:cxnLst/>
              <a:rect l="l" t="t" r="r" b="b"/>
              <a:pathLst>
                <a:path w="90236" h="60852" extrusionOk="0">
                  <a:moveTo>
                    <a:pt x="90197" y="0"/>
                  </a:moveTo>
                  <a:cubicBezTo>
                    <a:pt x="90189" y="0"/>
                    <a:pt x="90180" y="3"/>
                    <a:pt x="90169" y="11"/>
                  </a:cubicBezTo>
                  <a:cubicBezTo>
                    <a:pt x="60154" y="20049"/>
                    <a:pt x="29852" y="39742"/>
                    <a:pt x="218" y="60352"/>
                  </a:cubicBezTo>
                  <a:cubicBezTo>
                    <a:pt x="0" y="60520"/>
                    <a:pt x="135" y="60851"/>
                    <a:pt x="350" y="60851"/>
                  </a:cubicBezTo>
                  <a:cubicBezTo>
                    <a:pt x="395" y="60851"/>
                    <a:pt x="442" y="60837"/>
                    <a:pt x="491" y="60804"/>
                  </a:cubicBezTo>
                  <a:cubicBezTo>
                    <a:pt x="30709" y="41064"/>
                    <a:pt x="60380" y="20383"/>
                    <a:pt x="90217" y="71"/>
                  </a:cubicBezTo>
                  <a:cubicBezTo>
                    <a:pt x="90235" y="43"/>
                    <a:pt x="90225" y="0"/>
                    <a:pt x="9019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6" name="Google Shape;326;p30"/>
            <p:cNvSpPr/>
            <p:nvPr/>
          </p:nvSpPr>
          <p:spPr>
            <a:xfrm>
              <a:off x="5933400" y="1732600"/>
              <a:ext cx="2310550" cy="1498200"/>
            </a:xfrm>
            <a:custGeom>
              <a:avLst/>
              <a:gdLst/>
              <a:ahLst/>
              <a:cxnLst/>
              <a:rect l="l" t="t" r="r" b="b"/>
              <a:pathLst>
                <a:path w="92422" h="59928" extrusionOk="0">
                  <a:moveTo>
                    <a:pt x="92045" y="1"/>
                  </a:moveTo>
                  <a:cubicBezTo>
                    <a:pt x="92001" y="1"/>
                    <a:pt x="91955" y="13"/>
                    <a:pt x="91907" y="42"/>
                  </a:cubicBezTo>
                  <a:cubicBezTo>
                    <a:pt x="60701" y="19008"/>
                    <a:pt x="30888" y="40297"/>
                    <a:pt x="39" y="59859"/>
                  </a:cubicBezTo>
                  <a:cubicBezTo>
                    <a:pt x="0" y="59878"/>
                    <a:pt x="16" y="59928"/>
                    <a:pt x="48" y="59928"/>
                  </a:cubicBezTo>
                  <a:cubicBezTo>
                    <a:pt x="56" y="59928"/>
                    <a:pt x="65" y="59925"/>
                    <a:pt x="74" y="59918"/>
                  </a:cubicBezTo>
                  <a:cubicBezTo>
                    <a:pt x="31090" y="40630"/>
                    <a:pt x="61534" y="20366"/>
                    <a:pt x="92181" y="494"/>
                  </a:cubicBezTo>
                  <a:cubicBezTo>
                    <a:pt x="92421" y="344"/>
                    <a:pt x="92275" y="1"/>
                    <a:pt x="9204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7" name="Google Shape;327;p30"/>
            <p:cNvSpPr/>
            <p:nvPr/>
          </p:nvSpPr>
          <p:spPr>
            <a:xfrm>
              <a:off x="6797775" y="2415725"/>
              <a:ext cx="1048800" cy="675175"/>
            </a:xfrm>
            <a:custGeom>
              <a:avLst/>
              <a:gdLst/>
              <a:ahLst/>
              <a:cxnLst/>
              <a:rect l="l" t="t" r="r" b="b"/>
              <a:pathLst>
                <a:path w="41952" h="27007" extrusionOk="0">
                  <a:moveTo>
                    <a:pt x="41575" y="1"/>
                  </a:moveTo>
                  <a:cubicBezTo>
                    <a:pt x="41532" y="1"/>
                    <a:pt x="41485" y="13"/>
                    <a:pt x="41437" y="42"/>
                  </a:cubicBezTo>
                  <a:cubicBezTo>
                    <a:pt x="27233" y="8281"/>
                    <a:pt x="13898" y="18103"/>
                    <a:pt x="39" y="26926"/>
                  </a:cubicBezTo>
                  <a:cubicBezTo>
                    <a:pt x="1" y="26955"/>
                    <a:pt x="25" y="27007"/>
                    <a:pt x="60" y="27007"/>
                  </a:cubicBezTo>
                  <a:cubicBezTo>
                    <a:pt x="69" y="27007"/>
                    <a:pt x="78" y="27004"/>
                    <a:pt x="87" y="26997"/>
                  </a:cubicBezTo>
                  <a:cubicBezTo>
                    <a:pt x="14101" y="18437"/>
                    <a:pt x="28067" y="9638"/>
                    <a:pt x="41711" y="494"/>
                  </a:cubicBezTo>
                  <a:cubicBezTo>
                    <a:pt x="41951" y="344"/>
                    <a:pt x="41805" y="1"/>
                    <a:pt x="4157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8" name="Google Shape;328;p30"/>
            <p:cNvSpPr/>
            <p:nvPr/>
          </p:nvSpPr>
          <p:spPr>
            <a:xfrm>
              <a:off x="6870650" y="2551725"/>
              <a:ext cx="1048225" cy="674925"/>
            </a:xfrm>
            <a:custGeom>
              <a:avLst/>
              <a:gdLst/>
              <a:ahLst/>
              <a:cxnLst/>
              <a:rect l="l" t="t" r="r" b="b"/>
              <a:pathLst>
                <a:path w="41929" h="26997" extrusionOk="0">
                  <a:moveTo>
                    <a:pt x="41567" y="1"/>
                  </a:moveTo>
                  <a:cubicBezTo>
                    <a:pt x="41523" y="1"/>
                    <a:pt x="41476" y="14"/>
                    <a:pt x="41427" y="43"/>
                  </a:cubicBezTo>
                  <a:cubicBezTo>
                    <a:pt x="27211" y="8270"/>
                    <a:pt x="13876" y="18093"/>
                    <a:pt x="29" y="26915"/>
                  </a:cubicBezTo>
                  <a:cubicBezTo>
                    <a:pt x="1" y="26944"/>
                    <a:pt x="18" y="26996"/>
                    <a:pt x="45" y="26996"/>
                  </a:cubicBezTo>
                  <a:cubicBezTo>
                    <a:pt x="51" y="26996"/>
                    <a:pt x="58" y="26993"/>
                    <a:pt x="65" y="26986"/>
                  </a:cubicBezTo>
                  <a:cubicBezTo>
                    <a:pt x="14091" y="18438"/>
                    <a:pt x="28045" y="9627"/>
                    <a:pt x="41689" y="483"/>
                  </a:cubicBezTo>
                  <a:cubicBezTo>
                    <a:pt x="41929" y="334"/>
                    <a:pt x="41792" y="1"/>
                    <a:pt x="4156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9" name="Google Shape;329;p30"/>
            <p:cNvSpPr/>
            <p:nvPr/>
          </p:nvSpPr>
          <p:spPr>
            <a:xfrm>
              <a:off x="7852200" y="3844750"/>
              <a:ext cx="342675" cy="213075"/>
            </a:xfrm>
            <a:custGeom>
              <a:avLst/>
              <a:gdLst/>
              <a:ahLst/>
              <a:cxnLst/>
              <a:rect l="l" t="t" r="r" b="b"/>
              <a:pathLst>
                <a:path w="13707" h="8523" extrusionOk="0">
                  <a:moveTo>
                    <a:pt x="13527" y="0"/>
                  </a:moveTo>
                  <a:cubicBezTo>
                    <a:pt x="13507" y="0"/>
                    <a:pt x="13486" y="6"/>
                    <a:pt x="13464" y="19"/>
                  </a:cubicBezTo>
                  <a:cubicBezTo>
                    <a:pt x="8845" y="2602"/>
                    <a:pt x="4499" y="5674"/>
                    <a:pt x="10" y="8472"/>
                  </a:cubicBezTo>
                  <a:cubicBezTo>
                    <a:pt x="1" y="8501"/>
                    <a:pt x="15" y="8523"/>
                    <a:pt x="27" y="8523"/>
                  </a:cubicBezTo>
                  <a:cubicBezTo>
                    <a:pt x="30" y="8523"/>
                    <a:pt x="32" y="8522"/>
                    <a:pt x="34" y="8520"/>
                  </a:cubicBezTo>
                  <a:cubicBezTo>
                    <a:pt x="4606" y="5853"/>
                    <a:pt x="9166" y="3138"/>
                    <a:pt x="13595" y="245"/>
                  </a:cubicBezTo>
                  <a:cubicBezTo>
                    <a:pt x="13707" y="174"/>
                    <a:pt x="13638" y="0"/>
                    <a:pt x="1352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0" name="Google Shape;330;p30"/>
            <p:cNvSpPr/>
            <p:nvPr/>
          </p:nvSpPr>
          <p:spPr>
            <a:xfrm>
              <a:off x="7803925" y="3773875"/>
              <a:ext cx="366775" cy="219875"/>
            </a:xfrm>
            <a:custGeom>
              <a:avLst/>
              <a:gdLst/>
              <a:ahLst/>
              <a:cxnLst/>
              <a:rect l="l" t="t" r="r" b="b"/>
              <a:pathLst>
                <a:path w="14671" h="8795" extrusionOk="0">
                  <a:moveTo>
                    <a:pt x="14478" y="1"/>
                  </a:moveTo>
                  <a:cubicBezTo>
                    <a:pt x="14456" y="1"/>
                    <a:pt x="14432" y="7"/>
                    <a:pt x="14407" y="20"/>
                  </a:cubicBezTo>
                  <a:cubicBezTo>
                    <a:pt x="9490" y="2663"/>
                    <a:pt x="4823" y="5866"/>
                    <a:pt x="36" y="8771"/>
                  </a:cubicBezTo>
                  <a:cubicBezTo>
                    <a:pt x="1" y="8771"/>
                    <a:pt x="36" y="8795"/>
                    <a:pt x="48" y="8795"/>
                  </a:cubicBezTo>
                  <a:cubicBezTo>
                    <a:pt x="4930" y="6044"/>
                    <a:pt x="9800" y="3235"/>
                    <a:pt x="14550" y="234"/>
                  </a:cubicBezTo>
                  <a:cubicBezTo>
                    <a:pt x="14670" y="164"/>
                    <a:pt x="14597" y="1"/>
                    <a:pt x="1447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1" name="Google Shape;331;p30"/>
            <p:cNvSpPr/>
            <p:nvPr/>
          </p:nvSpPr>
          <p:spPr>
            <a:xfrm>
              <a:off x="7360650" y="3715500"/>
              <a:ext cx="1695025" cy="896425"/>
            </a:xfrm>
            <a:custGeom>
              <a:avLst/>
              <a:gdLst/>
              <a:ahLst/>
              <a:cxnLst/>
              <a:rect l="l" t="t" r="r" b="b"/>
              <a:pathLst>
                <a:path w="67801" h="35857" extrusionOk="0">
                  <a:moveTo>
                    <a:pt x="67414" y="0"/>
                  </a:moveTo>
                  <a:cubicBezTo>
                    <a:pt x="67373" y="0"/>
                    <a:pt x="67330" y="10"/>
                    <a:pt x="67286" y="33"/>
                  </a:cubicBezTo>
                  <a:cubicBezTo>
                    <a:pt x="44306" y="10808"/>
                    <a:pt x="22685" y="24381"/>
                    <a:pt x="39" y="35776"/>
                  </a:cubicBezTo>
                  <a:cubicBezTo>
                    <a:pt x="0" y="35805"/>
                    <a:pt x="24" y="35857"/>
                    <a:pt x="60" y="35857"/>
                  </a:cubicBezTo>
                  <a:cubicBezTo>
                    <a:pt x="68" y="35857"/>
                    <a:pt x="78" y="35854"/>
                    <a:pt x="87" y="35847"/>
                  </a:cubicBezTo>
                  <a:cubicBezTo>
                    <a:pt x="22899" y="24739"/>
                    <a:pt x="45057" y="12237"/>
                    <a:pt x="67547" y="474"/>
                  </a:cubicBezTo>
                  <a:cubicBezTo>
                    <a:pt x="67801" y="332"/>
                    <a:pt x="67649" y="0"/>
                    <a:pt x="6741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2" name="Google Shape;332;p30"/>
            <p:cNvSpPr/>
            <p:nvPr/>
          </p:nvSpPr>
          <p:spPr>
            <a:xfrm>
              <a:off x="5578950" y="314242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192" y="537"/>
                    <a:pt x="15240" y="418"/>
                  </a:cubicBezTo>
                  <a:cubicBezTo>
                    <a:pt x="15511" y="418"/>
                    <a:pt x="15514" y="1"/>
                    <a:pt x="152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3" name="Google Shape;333;p30"/>
            <p:cNvSpPr/>
            <p:nvPr/>
          </p:nvSpPr>
          <p:spPr>
            <a:xfrm>
              <a:off x="5553650" y="322457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204" y="537"/>
                    <a:pt x="15240" y="418"/>
                  </a:cubicBezTo>
                  <a:cubicBezTo>
                    <a:pt x="15511" y="418"/>
                    <a:pt x="15514" y="1"/>
                    <a:pt x="152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4" name="Google Shape;334;p30"/>
            <p:cNvSpPr/>
            <p:nvPr/>
          </p:nvSpPr>
          <p:spPr>
            <a:xfrm>
              <a:off x="5956075" y="3594525"/>
              <a:ext cx="369125" cy="34025"/>
            </a:xfrm>
            <a:custGeom>
              <a:avLst/>
              <a:gdLst/>
              <a:ahLst/>
              <a:cxnLst/>
              <a:rect l="l" t="t" r="r" b="b"/>
              <a:pathLst>
                <a:path w="14765" h="1361" extrusionOk="0">
                  <a:moveTo>
                    <a:pt x="14521" y="0"/>
                  </a:moveTo>
                  <a:cubicBezTo>
                    <a:pt x="14512" y="0"/>
                    <a:pt x="14501" y="1"/>
                    <a:pt x="14491" y="2"/>
                  </a:cubicBezTo>
                  <a:cubicBezTo>
                    <a:pt x="9704" y="360"/>
                    <a:pt x="4894" y="764"/>
                    <a:pt x="96" y="1205"/>
                  </a:cubicBezTo>
                  <a:cubicBezTo>
                    <a:pt x="4" y="1205"/>
                    <a:pt x="1" y="1360"/>
                    <a:pt x="86" y="1360"/>
                  </a:cubicBezTo>
                  <a:cubicBezTo>
                    <a:pt x="89" y="1360"/>
                    <a:pt x="93" y="1360"/>
                    <a:pt x="96" y="1360"/>
                  </a:cubicBezTo>
                  <a:cubicBezTo>
                    <a:pt x="4894" y="1074"/>
                    <a:pt x="9680" y="764"/>
                    <a:pt x="14491" y="419"/>
                  </a:cubicBezTo>
                  <a:cubicBezTo>
                    <a:pt x="14754" y="408"/>
                    <a:pt x="14764" y="0"/>
                    <a:pt x="1452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5" name="Google Shape;335;p30"/>
            <p:cNvSpPr/>
            <p:nvPr/>
          </p:nvSpPr>
          <p:spPr>
            <a:xfrm>
              <a:off x="5977800" y="3636250"/>
              <a:ext cx="387875" cy="16700"/>
            </a:xfrm>
            <a:custGeom>
              <a:avLst/>
              <a:gdLst/>
              <a:ahLst/>
              <a:cxnLst/>
              <a:rect l="l" t="t" r="r" b="b"/>
              <a:pathLst>
                <a:path w="15515" h="668" extrusionOk="0">
                  <a:moveTo>
                    <a:pt x="15252" y="0"/>
                  </a:moveTo>
                  <a:cubicBezTo>
                    <a:pt x="15248" y="0"/>
                    <a:pt x="15245" y="0"/>
                    <a:pt x="15241" y="0"/>
                  </a:cubicBezTo>
                  <a:cubicBezTo>
                    <a:pt x="10205" y="131"/>
                    <a:pt x="5156" y="298"/>
                    <a:pt x="108" y="500"/>
                  </a:cubicBezTo>
                  <a:cubicBezTo>
                    <a:pt x="1" y="500"/>
                    <a:pt x="1" y="667"/>
                    <a:pt x="108" y="667"/>
                  </a:cubicBezTo>
                  <a:cubicBezTo>
                    <a:pt x="5156" y="619"/>
                    <a:pt x="10205" y="536"/>
                    <a:pt x="15241" y="417"/>
                  </a:cubicBezTo>
                  <a:cubicBezTo>
                    <a:pt x="15511" y="417"/>
                    <a:pt x="15515" y="0"/>
                    <a:pt x="1525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6" name="Google Shape;336;p30"/>
            <p:cNvSpPr/>
            <p:nvPr/>
          </p:nvSpPr>
          <p:spPr>
            <a:xfrm>
              <a:off x="6278150" y="3914500"/>
              <a:ext cx="369100" cy="34000"/>
            </a:xfrm>
            <a:custGeom>
              <a:avLst/>
              <a:gdLst/>
              <a:ahLst/>
              <a:cxnLst/>
              <a:rect l="l" t="t" r="r" b="b"/>
              <a:pathLst>
                <a:path w="14764" h="1360" extrusionOk="0">
                  <a:moveTo>
                    <a:pt x="14531" y="1"/>
                  </a:moveTo>
                  <a:cubicBezTo>
                    <a:pt x="14522" y="1"/>
                    <a:pt x="14512" y="1"/>
                    <a:pt x="14502" y="3"/>
                  </a:cubicBezTo>
                  <a:cubicBezTo>
                    <a:pt x="9704" y="360"/>
                    <a:pt x="4894" y="765"/>
                    <a:pt x="107" y="1205"/>
                  </a:cubicBezTo>
                  <a:cubicBezTo>
                    <a:pt x="104" y="1205"/>
                    <a:pt x="100" y="1205"/>
                    <a:pt x="97" y="1205"/>
                  </a:cubicBezTo>
                  <a:cubicBezTo>
                    <a:pt x="0" y="1205"/>
                    <a:pt x="4" y="1360"/>
                    <a:pt x="107" y="1360"/>
                  </a:cubicBezTo>
                  <a:cubicBezTo>
                    <a:pt x="4894" y="1074"/>
                    <a:pt x="9704" y="765"/>
                    <a:pt x="14502" y="419"/>
                  </a:cubicBezTo>
                  <a:cubicBezTo>
                    <a:pt x="14754" y="408"/>
                    <a:pt x="14764" y="1"/>
                    <a:pt x="1453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7" name="Google Shape;337;p30"/>
            <p:cNvSpPr/>
            <p:nvPr/>
          </p:nvSpPr>
          <p:spPr>
            <a:xfrm>
              <a:off x="6306425" y="3956225"/>
              <a:ext cx="381025" cy="14025"/>
            </a:xfrm>
            <a:custGeom>
              <a:avLst/>
              <a:gdLst/>
              <a:ahLst/>
              <a:cxnLst/>
              <a:rect l="l" t="t" r="r" b="b"/>
              <a:pathLst>
                <a:path w="15241" h="561" extrusionOk="0">
                  <a:moveTo>
                    <a:pt x="14989" y="0"/>
                  </a:moveTo>
                  <a:cubicBezTo>
                    <a:pt x="14986" y="0"/>
                    <a:pt x="14982" y="0"/>
                    <a:pt x="14978" y="1"/>
                  </a:cubicBezTo>
                  <a:cubicBezTo>
                    <a:pt x="10014" y="132"/>
                    <a:pt x="5061" y="203"/>
                    <a:pt x="108" y="417"/>
                  </a:cubicBezTo>
                  <a:cubicBezTo>
                    <a:pt x="104" y="417"/>
                    <a:pt x="100" y="417"/>
                    <a:pt x="96" y="417"/>
                  </a:cubicBezTo>
                  <a:cubicBezTo>
                    <a:pt x="0" y="417"/>
                    <a:pt x="4" y="560"/>
                    <a:pt x="108" y="560"/>
                  </a:cubicBezTo>
                  <a:cubicBezTo>
                    <a:pt x="5061" y="524"/>
                    <a:pt x="10014" y="524"/>
                    <a:pt x="14978" y="417"/>
                  </a:cubicBezTo>
                  <a:cubicBezTo>
                    <a:pt x="15237" y="417"/>
                    <a:pt x="15240" y="0"/>
                    <a:pt x="1498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8" name="Google Shape;338;p30"/>
            <p:cNvSpPr/>
            <p:nvPr/>
          </p:nvSpPr>
          <p:spPr>
            <a:xfrm>
              <a:off x="6610525" y="4234475"/>
              <a:ext cx="358800" cy="33125"/>
            </a:xfrm>
            <a:custGeom>
              <a:avLst/>
              <a:gdLst/>
              <a:ahLst/>
              <a:cxnLst/>
              <a:rect l="l" t="t" r="r" b="b"/>
              <a:pathLst>
                <a:path w="14352" h="1325" extrusionOk="0">
                  <a:moveTo>
                    <a:pt x="14119" y="1"/>
                  </a:moveTo>
                  <a:cubicBezTo>
                    <a:pt x="14110" y="1"/>
                    <a:pt x="14100" y="1"/>
                    <a:pt x="14090" y="3"/>
                  </a:cubicBezTo>
                  <a:cubicBezTo>
                    <a:pt x="9434" y="360"/>
                    <a:pt x="4767" y="741"/>
                    <a:pt x="112" y="1182"/>
                  </a:cubicBezTo>
                  <a:cubicBezTo>
                    <a:pt x="105" y="1180"/>
                    <a:pt x="99" y="1179"/>
                    <a:pt x="94" y="1179"/>
                  </a:cubicBezTo>
                  <a:cubicBezTo>
                    <a:pt x="14" y="1179"/>
                    <a:pt x="1" y="1324"/>
                    <a:pt x="112" y="1324"/>
                  </a:cubicBezTo>
                  <a:cubicBezTo>
                    <a:pt x="4767" y="1063"/>
                    <a:pt x="9434" y="741"/>
                    <a:pt x="14090" y="420"/>
                  </a:cubicBezTo>
                  <a:cubicBezTo>
                    <a:pt x="14341" y="408"/>
                    <a:pt x="14351" y="1"/>
                    <a:pt x="1411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9" name="Google Shape;339;p30"/>
            <p:cNvSpPr/>
            <p:nvPr/>
          </p:nvSpPr>
          <p:spPr>
            <a:xfrm>
              <a:off x="6636225" y="4275875"/>
              <a:ext cx="373575" cy="16425"/>
            </a:xfrm>
            <a:custGeom>
              <a:avLst/>
              <a:gdLst/>
              <a:ahLst/>
              <a:cxnLst/>
              <a:rect l="l" t="t" r="r" b="b"/>
              <a:pathLst>
                <a:path w="14943" h="657" extrusionOk="0">
                  <a:moveTo>
                    <a:pt x="14690" y="1"/>
                  </a:moveTo>
                  <a:cubicBezTo>
                    <a:pt x="14683" y="1"/>
                    <a:pt x="14676" y="1"/>
                    <a:pt x="14669" y="2"/>
                  </a:cubicBezTo>
                  <a:cubicBezTo>
                    <a:pt x="9799" y="133"/>
                    <a:pt x="4953" y="299"/>
                    <a:pt x="96" y="490"/>
                  </a:cubicBezTo>
                  <a:cubicBezTo>
                    <a:pt x="0" y="502"/>
                    <a:pt x="0" y="657"/>
                    <a:pt x="96" y="657"/>
                  </a:cubicBezTo>
                  <a:cubicBezTo>
                    <a:pt x="4965" y="609"/>
                    <a:pt x="9823" y="538"/>
                    <a:pt x="14669" y="419"/>
                  </a:cubicBezTo>
                  <a:cubicBezTo>
                    <a:pt x="14936" y="419"/>
                    <a:pt x="14943" y="1"/>
                    <a:pt x="1469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0" name="Google Shape;340;p30"/>
            <p:cNvSpPr/>
            <p:nvPr/>
          </p:nvSpPr>
          <p:spPr>
            <a:xfrm>
              <a:off x="7054150" y="4605650"/>
              <a:ext cx="315150" cy="86025"/>
            </a:xfrm>
            <a:custGeom>
              <a:avLst/>
              <a:gdLst/>
              <a:ahLst/>
              <a:cxnLst/>
              <a:rect l="l" t="t" r="r" b="b"/>
              <a:pathLst>
                <a:path w="12606" h="3441" extrusionOk="0">
                  <a:moveTo>
                    <a:pt x="12329" y="1"/>
                  </a:moveTo>
                  <a:cubicBezTo>
                    <a:pt x="12305" y="1"/>
                    <a:pt x="12279" y="5"/>
                    <a:pt x="12251" y="15"/>
                  </a:cubicBezTo>
                  <a:cubicBezTo>
                    <a:pt x="8263" y="1491"/>
                    <a:pt x="3953" y="1456"/>
                    <a:pt x="83" y="3289"/>
                  </a:cubicBezTo>
                  <a:cubicBezTo>
                    <a:pt x="0" y="3320"/>
                    <a:pt x="61" y="3441"/>
                    <a:pt x="134" y="3441"/>
                  </a:cubicBezTo>
                  <a:cubicBezTo>
                    <a:pt x="144" y="3441"/>
                    <a:pt x="156" y="3438"/>
                    <a:pt x="167" y="3432"/>
                  </a:cubicBezTo>
                  <a:cubicBezTo>
                    <a:pt x="4072" y="1753"/>
                    <a:pt x="8406" y="1872"/>
                    <a:pt x="12370" y="420"/>
                  </a:cubicBezTo>
                  <a:cubicBezTo>
                    <a:pt x="12606" y="345"/>
                    <a:pt x="12543" y="1"/>
                    <a:pt x="1232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1" name="Google Shape;341;p30"/>
            <p:cNvSpPr/>
            <p:nvPr/>
          </p:nvSpPr>
          <p:spPr>
            <a:xfrm>
              <a:off x="5555225" y="3234550"/>
              <a:ext cx="1511125" cy="1461325"/>
            </a:xfrm>
            <a:custGeom>
              <a:avLst/>
              <a:gdLst/>
              <a:ahLst/>
              <a:cxnLst/>
              <a:rect l="l" t="t" r="r" b="b"/>
              <a:pathLst>
                <a:path w="60445" h="58453" extrusionOk="0">
                  <a:moveTo>
                    <a:pt x="114" y="0"/>
                  </a:moveTo>
                  <a:cubicBezTo>
                    <a:pt x="54" y="0"/>
                    <a:pt x="1" y="70"/>
                    <a:pt x="57" y="126"/>
                  </a:cubicBezTo>
                  <a:cubicBezTo>
                    <a:pt x="19821" y="19724"/>
                    <a:pt x="40026" y="38893"/>
                    <a:pt x="59933" y="58383"/>
                  </a:cubicBezTo>
                  <a:cubicBezTo>
                    <a:pt x="59984" y="58432"/>
                    <a:pt x="60041" y="58452"/>
                    <a:pt x="60095" y="58452"/>
                  </a:cubicBezTo>
                  <a:cubicBezTo>
                    <a:pt x="60282" y="58452"/>
                    <a:pt x="60444" y="58213"/>
                    <a:pt x="60278" y="58038"/>
                  </a:cubicBezTo>
                  <a:cubicBezTo>
                    <a:pt x="40407" y="38512"/>
                    <a:pt x="20333" y="19212"/>
                    <a:pt x="164" y="19"/>
                  </a:cubicBezTo>
                  <a:cubicBezTo>
                    <a:pt x="148" y="6"/>
                    <a:pt x="130" y="0"/>
                    <a:pt x="11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2" name="Google Shape;342;p30"/>
            <p:cNvSpPr/>
            <p:nvPr/>
          </p:nvSpPr>
          <p:spPr>
            <a:xfrm>
              <a:off x="5937000" y="3232150"/>
              <a:ext cx="1420750" cy="1383350"/>
            </a:xfrm>
            <a:custGeom>
              <a:avLst/>
              <a:gdLst/>
              <a:ahLst/>
              <a:cxnLst/>
              <a:rect l="l" t="t" r="r" b="b"/>
              <a:pathLst>
                <a:path w="56830" h="55334" extrusionOk="0">
                  <a:moveTo>
                    <a:pt x="97" y="1"/>
                  </a:moveTo>
                  <a:cubicBezTo>
                    <a:pt x="42" y="1"/>
                    <a:pt x="0" y="69"/>
                    <a:pt x="37" y="115"/>
                  </a:cubicBezTo>
                  <a:cubicBezTo>
                    <a:pt x="18683" y="18617"/>
                    <a:pt x="37530" y="36905"/>
                    <a:pt x="56318" y="55264"/>
                  </a:cubicBezTo>
                  <a:cubicBezTo>
                    <a:pt x="56369" y="55313"/>
                    <a:pt x="56426" y="55333"/>
                    <a:pt x="56481" y="55333"/>
                  </a:cubicBezTo>
                  <a:cubicBezTo>
                    <a:pt x="56667" y="55333"/>
                    <a:pt x="56829" y="55094"/>
                    <a:pt x="56664" y="54919"/>
                  </a:cubicBezTo>
                  <a:cubicBezTo>
                    <a:pt x="37923" y="36524"/>
                    <a:pt x="19183" y="18117"/>
                    <a:pt x="145" y="20"/>
                  </a:cubicBezTo>
                  <a:cubicBezTo>
                    <a:pt x="129" y="6"/>
                    <a:pt x="112" y="1"/>
                    <a:pt x="9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3" name="Google Shape;343;p30"/>
            <p:cNvSpPr/>
            <p:nvPr/>
          </p:nvSpPr>
          <p:spPr>
            <a:xfrm>
              <a:off x="5996625" y="3200350"/>
              <a:ext cx="1421150" cy="1383425"/>
            </a:xfrm>
            <a:custGeom>
              <a:avLst/>
              <a:gdLst/>
              <a:ahLst/>
              <a:cxnLst/>
              <a:rect l="l" t="t" r="r" b="b"/>
              <a:pathLst>
                <a:path w="56846" h="55337" extrusionOk="0">
                  <a:moveTo>
                    <a:pt x="113" y="0"/>
                  </a:moveTo>
                  <a:cubicBezTo>
                    <a:pt x="49" y="0"/>
                    <a:pt x="1" y="77"/>
                    <a:pt x="57" y="125"/>
                  </a:cubicBezTo>
                  <a:cubicBezTo>
                    <a:pt x="18691" y="18627"/>
                    <a:pt x="37550" y="36915"/>
                    <a:pt x="56326" y="55262"/>
                  </a:cubicBezTo>
                  <a:cubicBezTo>
                    <a:pt x="56379" y="55315"/>
                    <a:pt x="56437" y="55336"/>
                    <a:pt x="56493" y="55336"/>
                  </a:cubicBezTo>
                  <a:cubicBezTo>
                    <a:pt x="56681" y="55336"/>
                    <a:pt x="56846" y="55094"/>
                    <a:pt x="56672" y="54929"/>
                  </a:cubicBezTo>
                  <a:cubicBezTo>
                    <a:pt x="37931" y="36534"/>
                    <a:pt x="19191" y="18115"/>
                    <a:pt x="165" y="18"/>
                  </a:cubicBezTo>
                  <a:cubicBezTo>
                    <a:pt x="147" y="5"/>
                    <a:pt x="130" y="0"/>
                    <a:pt x="11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4" name="Google Shape;344;p30"/>
            <p:cNvSpPr/>
            <p:nvPr/>
          </p:nvSpPr>
          <p:spPr>
            <a:xfrm>
              <a:off x="8195925" y="1650425"/>
              <a:ext cx="857925" cy="2077025"/>
            </a:xfrm>
            <a:custGeom>
              <a:avLst/>
              <a:gdLst/>
              <a:ahLst/>
              <a:cxnLst/>
              <a:rect l="l" t="t" r="r" b="b"/>
              <a:pathLst>
                <a:path w="34317" h="83081" extrusionOk="0">
                  <a:moveTo>
                    <a:pt x="121" y="0"/>
                  </a:moveTo>
                  <a:cubicBezTo>
                    <a:pt x="61" y="0"/>
                    <a:pt x="1" y="45"/>
                    <a:pt x="37" y="102"/>
                  </a:cubicBezTo>
                  <a:cubicBezTo>
                    <a:pt x="11288" y="27713"/>
                    <a:pt x="22456" y="55347"/>
                    <a:pt x="33791" y="82934"/>
                  </a:cubicBezTo>
                  <a:cubicBezTo>
                    <a:pt x="33838" y="83036"/>
                    <a:pt x="33936" y="83081"/>
                    <a:pt x="34030" y="83081"/>
                  </a:cubicBezTo>
                  <a:cubicBezTo>
                    <a:pt x="34177" y="83081"/>
                    <a:pt x="34316" y="82974"/>
                    <a:pt x="34244" y="82815"/>
                  </a:cubicBezTo>
                  <a:cubicBezTo>
                    <a:pt x="22980" y="55204"/>
                    <a:pt x="11729" y="27582"/>
                    <a:pt x="216" y="66"/>
                  </a:cubicBezTo>
                  <a:cubicBezTo>
                    <a:pt x="201" y="19"/>
                    <a:pt x="161" y="0"/>
                    <a:pt x="12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5" name="Google Shape;345;p30"/>
            <p:cNvSpPr/>
            <p:nvPr/>
          </p:nvSpPr>
          <p:spPr>
            <a:xfrm>
              <a:off x="7946125" y="3287375"/>
              <a:ext cx="372750" cy="826200"/>
            </a:xfrm>
            <a:custGeom>
              <a:avLst/>
              <a:gdLst/>
              <a:ahLst/>
              <a:cxnLst/>
              <a:rect l="l" t="t" r="r" b="b"/>
              <a:pathLst>
                <a:path w="14910" h="33048" extrusionOk="0">
                  <a:moveTo>
                    <a:pt x="288" y="1"/>
                  </a:moveTo>
                  <a:cubicBezTo>
                    <a:pt x="153" y="1"/>
                    <a:pt x="0" y="156"/>
                    <a:pt x="75" y="323"/>
                  </a:cubicBezTo>
                  <a:cubicBezTo>
                    <a:pt x="4850" y="11205"/>
                    <a:pt x="9612" y="22075"/>
                    <a:pt x="14422" y="32934"/>
                  </a:cubicBezTo>
                  <a:cubicBezTo>
                    <a:pt x="14459" y="33014"/>
                    <a:pt x="14522" y="33048"/>
                    <a:pt x="14589" y="33048"/>
                  </a:cubicBezTo>
                  <a:cubicBezTo>
                    <a:pt x="14740" y="33048"/>
                    <a:pt x="14910" y="32877"/>
                    <a:pt x="14827" y="32696"/>
                  </a:cubicBezTo>
                  <a:cubicBezTo>
                    <a:pt x="10053" y="21825"/>
                    <a:pt x="5243" y="10967"/>
                    <a:pt x="433" y="97"/>
                  </a:cubicBezTo>
                  <a:cubicBezTo>
                    <a:pt x="400" y="29"/>
                    <a:pt x="346" y="1"/>
                    <a:pt x="28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6" name="Google Shape;346;p30"/>
            <p:cNvSpPr/>
            <p:nvPr/>
          </p:nvSpPr>
          <p:spPr>
            <a:xfrm>
              <a:off x="7687075" y="2698525"/>
              <a:ext cx="172025" cy="373000"/>
            </a:xfrm>
            <a:custGeom>
              <a:avLst/>
              <a:gdLst/>
              <a:ahLst/>
              <a:cxnLst/>
              <a:rect l="l" t="t" r="r" b="b"/>
              <a:pathLst>
                <a:path w="6881" h="14920" extrusionOk="0">
                  <a:moveTo>
                    <a:pt x="231" y="0"/>
                  </a:moveTo>
                  <a:cubicBezTo>
                    <a:pt x="120" y="0"/>
                    <a:pt x="0" y="122"/>
                    <a:pt x="67" y="255"/>
                  </a:cubicBezTo>
                  <a:lnTo>
                    <a:pt x="6449" y="14816"/>
                  </a:lnTo>
                  <a:cubicBezTo>
                    <a:pt x="6482" y="14889"/>
                    <a:pt x="6539" y="14920"/>
                    <a:pt x="6598" y="14920"/>
                  </a:cubicBezTo>
                  <a:cubicBezTo>
                    <a:pt x="6732" y="14920"/>
                    <a:pt x="6880" y="14767"/>
                    <a:pt x="6806" y="14602"/>
                  </a:cubicBezTo>
                  <a:cubicBezTo>
                    <a:pt x="4663" y="9768"/>
                    <a:pt x="2508" y="4910"/>
                    <a:pt x="353" y="76"/>
                  </a:cubicBezTo>
                  <a:cubicBezTo>
                    <a:pt x="324" y="22"/>
                    <a:pt x="278" y="0"/>
                    <a:pt x="23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7" name="Google Shape;347;p30"/>
            <p:cNvSpPr/>
            <p:nvPr/>
          </p:nvSpPr>
          <p:spPr>
            <a:xfrm>
              <a:off x="7480450" y="2230125"/>
              <a:ext cx="151475" cy="329500"/>
            </a:xfrm>
            <a:custGeom>
              <a:avLst/>
              <a:gdLst/>
              <a:ahLst/>
              <a:cxnLst/>
              <a:rect l="l" t="t" r="r" b="b"/>
              <a:pathLst>
                <a:path w="6059" h="13180" extrusionOk="0">
                  <a:moveTo>
                    <a:pt x="129" y="1"/>
                  </a:moveTo>
                  <a:cubicBezTo>
                    <a:pt x="63" y="1"/>
                    <a:pt x="1" y="66"/>
                    <a:pt x="33" y="131"/>
                  </a:cubicBezTo>
                  <a:cubicBezTo>
                    <a:pt x="1938" y="4453"/>
                    <a:pt x="3831" y="8763"/>
                    <a:pt x="5736" y="13097"/>
                  </a:cubicBezTo>
                  <a:cubicBezTo>
                    <a:pt x="5760" y="13155"/>
                    <a:pt x="5804" y="13179"/>
                    <a:pt x="5851" y="13179"/>
                  </a:cubicBezTo>
                  <a:cubicBezTo>
                    <a:pt x="5949" y="13179"/>
                    <a:pt x="6059" y="13075"/>
                    <a:pt x="6010" y="12954"/>
                  </a:cubicBezTo>
                  <a:cubicBezTo>
                    <a:pt x="4081" y="8644"/>
                    <a:pt x="2153" y="4346"/>
                    <a:pt x="212" y="48"/>
                  </a:cubicBezTo>
                  <a:cubicBezTo>
                    <a:pt x="189" y="14"/>
                    <a:pt x="159" y="1"/>
                    <a:pt x="12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8" name="Google Shape;348;p30"/>
            <p:cNvSpPr/>
            <p:nvPr/>
          </p:nvSpPr>
          <p:spPr>
            <a:xfrm>
              <a:off x="7527125" y="3592375"/>
              <a:ext cx="481825" cy="684050"/>
            </a:xfrm>
            <a:custGeom>
              <a:avLst/>
              <a:gdLst/>
              <a:ahLst/>
              <a:cxnLst/>
              <a:rect l="l" t="t" r="r" b="b"/>
              <a:pathLst>
                <a:path w="19273" h="27362" extrusionOk="0">
                  <a:moveTo>
                    <a:pt x="319" y="0"/>
                  </a:moveTo>
                  <a:cubicBezTo>
                    <a:pt x="158" y="0"/>
                    <a:pt x="1" y="154"/>
                    <a:pt x="119" y="315"/>
                  </a:cubicBezTo>
                  <a:cubicBezTo>
                    <a:pt x="6310" y="9304"/>
                    <a:pt x="12525" y="18305"/>
                    <a:pt x="18752" y="27259"/>
                  </a:cubicBezTo>
                  <a:cubicBezTo>
                    <a:pt x="18803" y="27331"/>
                    <a:pt x="18876" y="27362"/>
                    <a:pt x="18948" y="27362"/>
                  </a:cubicBezTo>
                  <a:cubicBezTo>
                    <a:pt x="19113" y="27362"/>
                    <a:pt x="19273" y="27203"/>
                    <a:pt x="19157" y="27020"/>
                  </a:cubicBezTo>
                  <a:cubicBezTo>
                    <a:pt x="12954" y="18031"/>
                    <a:pt x="6715" y="9066"/>
                    <a:pt x="500" y="88"/>
                  </a:cubicBezTo>
                  <a:cubicBezTo>
                    <a:pt x="451" y="26"/>
                    <a:pt x="385" y="0"/>
                    <a:pt x="31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9" name="Google Shape;349;p30"/>
            <p:cNvSpPr/>
            <p:nvPr/>
          </p:nvSpPr>
          <p:spPr>
            <a:xfrm>
              <a:off x="7147600" y="3042600"/>
              <a:ext cx="178350" cy="247875"/>
            </a:xfrm>
            <a:custGeom>
              <a:avLst/>
              <a:gdLst/>
              <a:ahLst/>
              <a:cxnLst/>
              <a:rect l="l" t="t" r="r" b="b"/>
              <a:pathLst>
                <a:path w="7134" h="9915" extrusionOk="0">
                  <a:moveTo>
                    <a:pt x="222" y="0"/>
                  </a:moveTo>
                  <a:cubicBezTo>
                    <a:pt x="109" y="0"/>
                    <a:pt x="1" y="119"/>
                    <a:pt x="84" y="243"/>
                  </a:cubicBezTo>
                  <a:cubicBezTo>
                    <a:pt x="2286" y="3446"/>
                    <a:pt x="4489" y="6625"/>
                    <a:pt x="6692" y="9828"/>
                  </a:cubicBezTo>
                  <a:cubicBezTo>
                    <a:pt x="6735" y="9889"/>
                    <a:pt x="6796" y="9914"/>
                    <a:pt x="6857" y="9914"/>
                  </a:cubicBezTo>
                  <a:cubicBezTo>
                    <a:pt x="6997" y="9914"/>
                    <a:pt x="7133" y="9779"/>
                    <a:pt x="7025" y="9637"/>
                  </a:cubicBezTo>
                  <a:cubicBezTo>
                    <a:pt x="4811" y="6447"/>
                    <a:pt x="2596" y="3268"/>
                    <a:pt x="358" y="77"/>
                  </a:cubicBezTo>
                  <a:cubicBezTo>
                    <a:pt x="322" y="23"/>
                    <a:pt x="271" y="0"/>
                    <a:pt x="22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0" name="Google Shape;350;p30"/>
            <p:cNvSpPr/>
            <p:nvPr/>
          </p:nvSpPr>
          <p:spPr>
            <a:xfrm>
              <a:off x="6860225" y="2627800"/>
              <a:ext cx="211900" cy="298800"/>
            </a:xfrm>
            <a:custGeom>
              <a:avLst/>
              <a:gdLst/>
              <a:ahLst/>
              <a:cxnLst/>
              <a:rect l="l" t="t" r="r" b="b"/>
              <a:pathLst>
                <a:path w="8476" h="11952" extrusionOk="0">
                  <a:moveTo>
                    <a:pt x="118" y="1"/>
                  </a:moveTo>
                  <a:cubicBezTo>
                    <a:pt x="56" y="1"/>
                    <a:pt x="1" y="69"/>
                    <a:pt x="42" y="143"/>
                  </a:cubicBezTo>
                  <a:cubicBezTo>
                    <a:pt x="2744" y="4048"/>
                    <a:pt x="5447" y="7965"/>
                    <a:pt x="8138" y="11882"/>
                  </a:cubicBezTo>
                  <a:cubicBezTo>
                    <a:pt x="8169" y="11932"/>
                    <a:pt x="8215" y="11952"/>
                    <a:pt x="8260" y="11952"/>
                  </a:cubicBezTo>
                  <a:cubicBezTo>
                    <a:pt x="8367" y="11952"/>
                    <a:pt x="8475" y="11837"/>
                    <a:pt x="8400" y="11728"/>
                  </a:cubicBezTo>
                  <a:cubicBezTo>
                    <a:pt x="5685" y="7834"/>
                    <a:pt x="2935" y="3953"/>
                    <a:pt x="196" y="48"/>
                  </a:cubicBezTo>
                  <a:cubicBezTo>
                    <a:pt x="174" y="14"/>
                    <a:pt x="145" y="1"/>
                    <a:pt x="11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1" name="Google Shape;351;p30"/>
            <p:cNvSpPr/>
            <p:nvPr/>
          </p:nvSpPr>
          <p:spPr>
            <a:xfrm>
              <a:off x="4946400" y="2054250"/>
              <a:ext cx="58800" cy="37775"/>
            </a:xfrm>
            <a:custGeom>
              <a:avLst/>
              <a:gdLst/>
              <a:ahLst/>
              <a:cxnLst/>
              <a:rect l="l" t="t" r="r" b="b"/>
              <a:pathLst>
                <a:path w="2352" h="1511" extrusionOk="0">
                  <a:moveTo>
                    <a:pt x="2144" y="0"/>
                  </a:moveTo>
                  <a:cubicBezTo>
                    <a:pt x="2126" y="0"/>
                    <a:pt x="2106" y="3"/>
                    <a:pt x="2085" y="11"/>
                  </a:cubicBezTo>
                  <a:cubicBezTo>
                    <a:pt x="1335" y="320"/>
                    <a:pt x="561" y="725"/>
                    <a:pt x="37" y="1380"/>
                  </a:cubicBezTo>
                  <a:cubicBezTo>
                    <a:pt x="1" y="1435"/>
                    <a:pt x="48" y="1511"/>
                    <a:pt x="105" y="1511"/>
                  </a:cubicBezTo>
                  <a:cubicBezTo>
                    <a:pt x="122" y="1511"/>
                    <a:pt x="140" y="1504"/>
                    <a:pt x="156" y="1487"/>
                  </a:cubicBezTo>
                  <a:cubicBezTo>
                    <a:pt x="692" y="904"/>
                    <a:pt x="1454" y="558"/>
                    <a:pt x="2181" y="308"/>
                  </a:cubicBezTo>
                  <a:cubicBezTo>
                    <a:pt x="2352" y="255"/>
                    <a:pt x="2302" y="0"/>
                    <a:pt x="214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2" name="Google Shape;352;p30"/>
            <p:cNvSpPr/>
            <p:nvPr/>
          </p:nvSpPr>
          <p:spPr>
            <a:xfrm>
              <a:off x="5006900" y="2054700"/>
              <a:ext cx="352775" cy="144925"/>
            </a:xfrm>
            <a:custGeom>
              <a:avLst/>
              <a:gdLst/>
              <a:ahLst/>
              <a:cxnLst/>
              <a:rect l="l" t="t" r="r" b="b"/>
              <a:pathLst>
                <a:path w="14111" h="5797" extrusionOk="0">
                  <a:moveTo>
                    <a:pt x="3532" y="1"/>
                  </a:moveTo>
                  <a:cubicBezTo>
                    <a:pt x="2337" y="1"/>
                    <a:pt x="1168" y="285"/>
                    <a:pt x="82" y="957"/>
                  </a:cubicBezTo>
                  <a:cubicBezTo>
                    <a:pt x="0" y="1008"/>
                    <a:pt x="59" y="1148"/>
                    <a:pt x="153" y="1148"/>
                  </a:cubicBezTo>
                  <a:cubicBezTo>
                    <a:pt x="168" y="1148"/>
                    <a:pt x="184" y="1144"/>
                    <a:pt x="201" y="1136"/>
                  </a:cubicBezTo>
                  <a:cubicBezTo>
                    <a:pt x="1215" y="594"/>
                    <a:pt x="2267" y="361"/>
                    <a:pt x="3326" y="361"/>
                  </a:cubicBezTo>
                  <a:cubicBezTo>
                    <a:pt x="7106" y="361"/>
                    <a:pt x="10979" y="3320"/>
                    <a:pt x="13536" y="5720"/>
                  </a:cubicBezTo>
                  <a:cubicBezTo>
                    <a:pt x="13596" y="5774"/>
                    <a:pt x="13661" y="5797"/>
                    <a:pt x="13723" y="5797"/>
                  </a:cubicBezTo>
                  <a:cubicBezTo>
                    <a:pt x="13934" y="5797"/>
                    <a:pt x="14110" y="5534"/>
                    <a:pt x="13917" y="5350"/>
                  </a:cubicBezTo>
                  <a:cubicBezTo>
                    <a:pt x="11441" y="2911"/>
                    <a:pt x="7354" y="1"/>
                    <a:pt x="353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3" name="Google Shape;353;p30"/>
            <p:cNvSpPr/>
            <p:nvPr/>
          </p:nvSpPr>
          <p:spPr>
            <a:xfrm>
              <a:off x="5276125" y="1976825"/>
              <a:ext cx="413525" cy="1183100"/>
            </a:xfrm>
            <a:custGeom>
              <a:avLst/>
              <a:gdLst/>
              <a:ahLst/>
              <a:cxnLst/>
              <a:rect l="l" t="t" r="r" b="b"/>
              <a:pathLst>
                <a:path w="16541" h="47324" extrusionOk="0">
                  <a:moveTo>
                    <a:pt x="221" y="1"/>
                  </a:moveTo>
                  <a:cubicBezTo>
                    <a:pt x="112" y="1"/>
                    <a:pt x="0" y="83"/>
                    <a:pt x="52" y="203"/>
                  </a:cubicBezTo>
                  <a:cubicBezTo>
                    <a:pt x="5327" y="15859"/>
                    <a:pt x="10589" y="31552"/>
                    <a:pt x="16019" y="47161"/>
                  </a:cubicBezTo>
                  <a:cubicBezTo>
                    <a:pt x="16061" y="47274"/>
                    <a:pt x="16158" y="47324"/>
                    <a:pt x="16254" y="47324"/>
                  </a:cubicBezTo>
                  <a:cubicBezTo>
                    <a:pt x="16399" y="47324"/>
                    <a:pt x="16541" y="47209"/>
                    <a:pt x="16483" y="47030"/>
                  </a:cubicBezTo>
                  <a:cubicBezTo>
                    <a:pt x="11221" y="31361"/>
                    <a:pt x="5779" y="15728"/>
                    <a:pt x="374" y="95"/>
                  </a:cubicBezTo>
                  <a:cubicBezTo>
                    <a:pt x="347" y="29"/>
                    <a:pt x="285" y="1"/>
                    <a:pt x="22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4" name="Google Shape;354;p30"/>
            <p:cNvSpPr/>
            <p:nvPr/>
          </p:nvSpPr>
          <p:spPr>
            <a:xfrm>
              <a:off x="5445175" y="1788475"/>
              <a:ext cx="298100" cy="1368700"/>
            </a:xfrm>
            <a:custGeom>
              <a:avLst/>
              <a:gdLst/>
              <a:ahLst/>
              <a:cxnLst/>
              <a:rect l="l" t="t" r="r" b="b"/>
              <a:pathLst>
                <a:path w="11924" h="54748" extrusionOk="0">
                  <a:moveTo>
                    <a:pt x="200" y="1"/>
                  </a:moveTo>
                  <a:cubicBezTo>
                    <a:pt x="102" y="1"/>
                    <a:pt x="1" y="83"/>
                    <a:pt x="29" y="212"/>
                  </a:cubicBezTo>
                  <a:cubicBezTo>
                    <a:pt x="3792" y="18333"/>
                    <a:pt x="7507" y="36478"/>
                    <a:pt x="11424" y="54576"/>
                  </a:cubicBezTo>
                  <a:cubicBezTo>
                    <a:pt x="11448" y="54695"/>
                    <a:pt x="11536" y="54747"/>
                    <a:pt x="11630" y="54747"/>
                  </a:cubicBezTo>
                  <a:cubicBezTo>
                    <a:pt x="11771" y="54747"/>
                    <a:pt x="11924" y="54630"/>
                    <a:pt x="11888" y="54445"/>
                  </a:cubicBezTo>
                  <a:cubicBezTo>
                    <a:pt x="8149" y="36312"/>
                    <a:pt x="4220" y="18214"/>
                    <a:pt x="351" y="117"/>
                  </a:cubicBezTo>
                  <a:cubicBezTo>
                    <a:pt x="327" y="36"/>
                    <a:pt x="264" y="1"/>
                    <a:pt x="20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5" name="Google Shape;355;p30"/>
            <p:cNvSpPr/>
            <p:nvPr/>
          </p:nvSpPr>
          <p:spPr>
            <a:xfrm>
              <a:off x="5676575" y="1559050"/>
              <a:ext cx="66400" cy="1599625"/>
            </a:xfrm>
            <a:custGeom>
              <a:avLst/>
              <a:gdLst/>
              <a:ahLst/>
              <a:cxnLst/>
              <a:rect l="l" t="t" r="r" b="b"/>
              <a:pathLst>
                <a:path w="2656" h="63985" extrusionOk="0">
                  <a:moveTo>
                    <a:pt x="161" y="1"/>
                  </a:moveTo>
                  <a:cubicBezTo>
                    <a:pt x="81" y="1"/>
                    <a:pt x="1" y="54"/>
                    <a:pt x="1" y="162"/>
                  </a:cubicBezTo>
                  <a:cubicBezTo>
                    <a:pt x="679" y="21355"/>
                    <a:pt x="1322" y="42560"/>
                    <a:pt x="2168" y="63753"/>
                  </a:cubicBezTo>
                  <a:cubicBezTo>
                    <a:pt x="2180" y="63907"/>
                    <a:pt x="2305" y="63985"/>
                    <a:pt x="2424" y="63985"/>
                  </a:cubicBezTo>
                  <a:cubicBezTo>
                    <a:pt x="2543" y="63985"/>
                    <a:pt x="2656" y="63907"/>
                    <a:pt x="2644" y="63753"/>
                  </a:cubicBezTo>
                  <a:cubicBezTo>
                    <a:pt x="1989" y="42548"/>
                    <a:pt x="1132" y="21355"/>
                    <a:pt x="322" y="162"/>
                  </a:cubicBezTo>
                  <a:cubicBezTo>
                    <a:pt x="322" y="54"/>
                    <a:pt x="242" y="1"/>
                    <a:pt x="16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6" name="Google Shape;356;p30"/>
            <p:cNvSpPr/>
            <p:nvPr/>
          </p:nvSpPr>
          <p:spPr>
            <a:xfrm>
              <a:off x="5730625" y="1327125"/>
              <a:ext cx="306975" cy="1831750"/>
            </a:xfrm>
            <a:custGeom>
              <a:avLst/>
              <a:gdLst/>
              <a:ahLst/>
              <a:cxnLst/>
              <a:rect l="l" t="t" r="r" b="b"/>
              <a:pathLst>
                <a:path w="12279" h="73270" extrusionOk="0">
                  <a:moveTo>
                    <a:pt x="12073" y="0"/>
                  </a:moveTo>
                  <a:cubicBezTo>
                    <a:pt x="12009" y="0"/>
                    <a:pt x="11950" y="36"/>
                    <a:pt x="11936" y="116"/>
                  </a:cubicBezTo>
                  <a:cubicBezTo>
                    <a:pt x="7923" y="24393"/>
                    <a:pt x="3875" y="48670"/>
                    <a:pt x="29" y="72970"/>
                  </a:cubicBezTo>
                  <a:cubicBezTo>
                    <a:pt x="1" y="73150"/>
                    <a:pt x="159" y="73269"/>
                    <a:pt x="297" y="73269"/>
                  </a:cubicBezTo>
                  <a:cubicBezTo>
                    <a:pt x="387" y="73269"/>
                    <a:pt x="468" y="73219"/>
                    <a:pt x="482" y="73101"/>
                  </a:cubicBezTo>
                  <a:cubicBezTo>
                    <a:pt x="4518" y="48836"/>
                    <a:pt x="8376" y="24512"/>
                    <a:pt x="12257" y="211"/>
                  </a:cubicBezTo>
                  <a:cubicBezTo>
                    <a:pt x="12279" y="82"/>
                    <a:pt x="12170" y="0"/>
                    <a:pt x="1207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7" name="Google Shape;357;p30"/>
            <p:cNvSpPr/>
            <p:nvPr/>
          </p:nvSpPr>
          <p:spPr>
            <a:xfrm>
              <a:off x="5729725" y="1209375"/>
              <a:ext cx="705475" cy="1949375"/>
            </a:xfrm>
            <a:custGeom>
              <a:avLst/>
              <a:gdLst/>
              <a:ahLst/>
              <a:cxnLst/>
              <a:rect l="l" t="t" r="r" b="b"/>
              <a:pathLst>
                <a:path w="28219" h="77975" extrusionOk="0">
                  <a:moveTo>
                    <a:pt x="28027" y="1"/>
                  </a:moveTo>
                  <a:cubicBezTo>
                    <a:pt x="27962" y="1"/>
                    <a:pt x="27895" y="35"/>
                    <a:pt x="27867" y="111"/>
                  </a:cubicBezTo>
                  <a:cubicBezTo>
                    <a:pt x="18556" y="25959"/>
                    <a:pt x="9209" y="51784"/>
                    <a:pt x="65" y="77680"/>
                  </a:cubicBezTo>
                  <a:cubicBezTo>
                    <a:pt x="1" y="77860"/>
                    <a:pt x="144" y="77974"/>
                    <a:pt x="289" y="77974"/>
                  </a:cubicBezTo>
                  <a:cubicBezTo>
                    <a:pt x="384" y="77974"/>
                    <a:pt x="480" y="77925"/>
                    <a:pt x="518" y="77811"/>
                  </a:cubicBezTo>
                  <a:cubicBezTo>
                    <a:pt x="9852" y="51975"/>
                    <a:pt x="18996" y="26079"/>
                    <a:pt x="28176" y="206"/>
                  </a:cubicBezTo>
                  <a:cubicBezTo>
                    <a:pt x="28219" y="78"/>
                    <a:pt x="28125" y="1"/>
                    <a:pt x="2802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8" name="Google Shape;358;p30"/>
            <p:cNvSpPr/>
            <p:nvPr/>
          </p:nvSpPr>
          <p:spPr>
            <a:xfrm>
              <a:off x="5724225" y="1172100"/>
              <a:ext cx="1143750" cy="2003450"/>
            </a:xfrm>
            <a:custGeom>
              <a:avLst/>
              <a:gdLst/>
              <a:ahLst/>
              <a:cxnLst/>
              <a:rect l="l" t="t" r="r" b="b"/>
              <a:pathLst>
                <a:path w="45750" h="80138" extrusionOk="0">
                  <a:moveTo>
                    <a:pt x="45523" y="0"/>
                  </a:moveTo>
                  <a:cubicBezTo>
                    <a:pt x="45472" y="0"/>
                    <a:pt x="45420" y="26"/>
                    <a:pt x="45386" y="90"/>
                  </a:cubicBezTo>
                  <a:cubicBezTo>
                    <a:pt x="30254" y="26641"/>
                    <a:pt x="15085" y="53156"/>
                    <a:pt x="107" y="79778"/>
                  </a:cubicBezTo>
                  <a:cubicBezTo>
                    <a:pt x="1" y="79966"/>
                    <a:pt x="158" y="80138"/>
                    <a:pt x="318" y="80138"/>
                  </a:cubicBezTo>
                  <a:cubicBezTo>
                    <a:pt x="390" y="80138"/>
                    <a:pt x="463" y="80102"/>
                    <a:pt x="512" y="80016"/>
                  </a:cubicBezTo>
                  <a:cubicBezTo>
                    <a:pt x="15668" y="53489"/>
                    <a:pt x="30658" y="26855"/>
                    <a:pt x="45684" y="245"/>
                  </a:cubicBezTo>
                  <a:cubicBezTo>
                    <a:pt x="45749" y="122"/>
                    <a:pt x="45636" y="0"/>
                    <a:pt x="4552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9" name="Google Shape;359;p30"/>
            <p:cNvSpPr/>
            <p:nvPr/>
          </p:nvSpPr>
          <p:spPr>
            <a:xfrm>
              <a:off x="5268900" y="1970600"/>
              <a:ext cx="235150" cy="161750"/>
            </a:xfrm>
            <a:custGeom>
              <a:avLst/>
              <a:gdLst/>
              <a:ahLst/>
              <a:cxnLst/>
              <a:rect l="l" t="t" r="r" b="b"/>
              <a:pathLst>
                <a:path w="9406" h="6470" extrusionOk="0">
                  <a:moveTo>
                    <a:pt x="131" y="1"/>
                  </a:moveTo>
                  <a:cubicBezTo>
                    <a:pt x="32" y="1"/>
                    <a:pt x="0" y="172"/>
                    <a:pt x="115" y="213"/>
                  </a:cubicBezTo>
                  <a:cubicBezTo>
                    <a:pt x="3651" y="1345"/>
                    <a:pt x="6568" y="3238"/>
                    <a:pt x="8688" y="6321"/>
                  </a:cubicBezTo>
                  <a:cubicBezTo>
                    <a:pt x="8760" y="6426"/>
                    <a:pt x="8860" y="6469"/>
                    <a:pt x="8958" y="6469"/>
                  </a:cubicBezTo>
                  <a:cubicBezTo>
                    <a:pt x="9186" y="6469"/>
                    <a:pt x="9405" y="6237"/>
                    <a:pt x="9247" y="5988"/>
                  </a:cubicBezTo>
                  <a:cubicBezTo>
                    <a:pt x="7283" y="2738"/>
                    <a:pt x="3759" y="928"/>
                    <a:pt x="175" y="11"/>
                  </a:cubicBezTo>
                  <a:cubicBezTo>
                    <a:pt x="159" y="4"/>
                    <a:pt x="144" y="1"/>
                    <a:pt x="13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0" name="Google Shape;360;p30"/>
            <p:cNvSpPr/>
            <p:nvPr/>
          </p:nvSpPr>
          <p:spPr>
            <a:xfrm>
              <a:off x="5739100" y="1335850"/>
              <a:ext cx="1667350" cy="1814750"/>
            </a:xfrm>
            <a:custGeom>
              <a:avLst/>
              <a:gdLst/>
              <a:ahLst/>
              <a:cxnLst/>
              <a:rect l="l" t="t" r="r" b="b"/>
              <a:pathLst>
                <a:path w="66694" h="72590" extrusionOk="0">
                  <a:moveTo>
                    <a:pt x="66305" y="1"/>
                  </a:moveTo>
                  <a:cubicBezTo>
                    <a:pt x="66267" y="1"/>
                    <a:pt x="66228" y="9"/>
                    <a:pt x="66187" y="29"/>
                  </a:cubicBezTo>
                  <a:cubicBezTo>
                    <a:pt x="59186" y="3148"/>
                    <a:pt x="53030" y="7947"/>
                    <a:pt x="47089" y="12721"/>
                  </a:cubicBezTo>
                  <a:cubicBezTo>
                    <a:pt x="40731" y="17829"/>
                    <a:pt x="34647" y="23032"/>
                    <a:pt x="29373" y="29294"/>
                  </a:cubicBezTo>
                  <a:cubicBezTo>
                    <a:pt x="23920" y="35819"/>
                    <a:pt x="19074" y="42891"/>
                    <a:pt x="14490" y="50047"/>
                  </a:cubicBezTo>
                  <a:cubicBezTo>
                    <a:pt x="11894" y="54107"/>
                    <a:pt x="9346" y="58191"/>
                    <a:pt x="6656" y="62191"/>
                  </a:cubicBezTo>
                  <a:cubicBezTo>
                    <a:pt x="4346" y="65608"/>
                    <a:pt x="1667" y="68764"/>
                    <a:pt x="0" y="72573"/>
                  </a:cubicBezTo>
                  <a:cubicBezTo>
                    <a:pt x="16" y="72573"/>
                    <a:pt x="37" y="72589"/>
                    <a:pt x="53" y="72589"/>
                  </a:cubicBezTo>
                  <a:cubicBezTo>
                    <a:pt x="61" y="72589"/>
                    <a:pt x="68" y="72585"/>
                    <a:pt x="71" y="72573"/>
                  </a:cubicBezTo>
                  <a:cubicBezTo>
                    <a:pt x="1750" y="69037"/>
                    <a:pt x="4334" y="66097"/>
                    <a:pt x="6572" y="62929"/>
                  </a:cubicBezTo>
                  <a:cubicBezTo>
                    <a:pt x="9180" y="59274"/>
                    <a:pt x="11549" y="55452"/>
                    <a:pt x="13954" y="51666"/>
                  </a:cubicBezTo>
                  <a:cubicBezTo>
                    <a:pt x="18693" y="44272"/>
                    <a:pt x="23693" y="37022"/>
                    <a:pt x="29242" y="30223"/>
                  </a:cubicBezTo>
                  <a:cubicBezTo>
                    <a:pt x="34290" y="24056"/>
                    <a:pt x="40172" y="18984"/>
                    <a:pt x="46315" y="13971"/>
                  </a:cubicBezTo>
                  <a:cubicBezTo>
                    <a:pt x="52530" y="8899"/>
                    <a:pt x="59055" y="3744"/>
                    <a:pt x="66437" y="457"/>
                  </a:cubicBezTo>
                  <a:cubicBezTo>
                    <a:pt x="66694" y="344"/>
                    <a:pt x="66543" y="1"/>
                    <a:pt x="6630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1" name="Google Shape;361;p30"/>
            <p:cNvSpPr/>
            <p:nvPr/>
          </p:nvSpPr>
          <p:spPr>
            <a:xfrm>
              <a:off x="5730925" y="1418850"/>
              <a:ext cx="1843025" cy="1751525"/>
            </a:xfrm>
            <a:custGeom>
              <a:avLst/>
              <a:gdLst/>
              <a:ahLst/>
              <a:cxnLst/>
              <a:rect l="l" t="t" r="r" b="b"/>
              <a:pathLst>
                <a:path w="73721" h="70061" extrusionOk="0">
                  <a:moveTo>
                    <a:pt x="73417" y="0"/>
                  </a:moveTo>
                  <a:cubicBezTo>
                    <a:pt x="73389" y="0"/>
                    <a:pt x="73358" y="6"/>
                    <a:pt x="73324" y="19"/>
                  </a:cubicBezTo>
                  <a:cubicBezTo>
                    <a:pt x="65835" y="2698"/>
                    <a:pt x="59084" y="7115"/>
                    <a:pt x="52584" y="11604"/>
                  </a:cubicBezTo>
                  <a:cubicBezTo>
                    <a:pt x="45618" y="16390"/>
                    <a:pt x="38891" y="21271"/>
                    <a:pt x="32974" y="27379"/>
                  </a:cubicBezTo>
                  <a:cubicBezTo>
                    <a:pt x="26926" y="33642"/>
                    <a:pt x="21508" y="40595"/>
                    <a:pt x="16365" y="47632"/>
                  </a:cubicBezTo>
                  <a:cubicBezTo>
                    <a:pt x="13567" y="51478"/>
                    <a:pt x="10816" y="55359"/>
                    <a:pt x="7947" y="59157"/>
                  </a:cubicBezTo>
                  <a:cubicBezTo>
                    <a:pt x="5221" y="62729"/>
                    <a:pt x="2018" y="65955"/>
                    <a:pt x="17" y="70015"/>
                  </a:cubicBezTo>
                  <a:cubicBezTo>
                    <a:pt x="0" y="70041"/>
                    <a:pt x="20" y="70061"/>
                    <a:pt x="37" y="70061"/>
                  </a:cubicBezTo>
                  <a:cubicBezTo>
                    <a:pt x="44" y="70061"/>
                    <a:pt x="50" y="70058"/>
                    <a:pt x="53" y="70051"/>
                  </a:cubicBezTo>
                  <a:cubicBezTo>
                    <a:pt x="2065" y="66301"/>
                    <a:pt x="5113" y="63360"/>
                    <a:pt x="7721" y="60050"/>
                  </a:cubicBezTo>
                  <a:cubicBezTo>
                    <a:pt x="10495" y="56502"/>
                    <a:pt x="13114" y="52847"/>
                    <a:pt x="15758" y="49215"/>
                  </a:cubicBezTo>
                  <a:cubicBezTo>
                    <a:pt x="21044" y="41929"/>
                    <a:pt x="26640" y="34833"/>
                    <a:pt x="32795" y="28272"/>
                  </a:cubicBezTo>
                  <a:cubicBezTo>
                    <a:pt x="38594" y="22105"/>
                    <a:pt x="45321" y="17247"/>
                    <a:pt x="52238" y="12437"/>
                  </a:cubicBezTo>
                  <a:cubicBezTo>
                    <a:pt x="58870" y="7817"/>
                    <a:pt x="65811" y="3233"/>
                    <a:pt x="73455" y="495"/>
                  </a:cubicBezTo>
                  <a:cubicBezTo>
                    <a:pt x="73721" y="399"/>
                    <a:pt x="73655" y="0"/>
                    <a:pt x="7341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2" name="Google Shape;362;p30"/>
            <p:cNvSpPr/>
            <p:nvPr/>
          </p:nvSpPr>
          <p:spPr>
            <a:xfrm>
              <a:off x="5731025" y="1505375"/>
              <a:ext cx="2027050" cy="1665025"/>
            </a:xfrm>
            <a:custGeom>
              <a:avLst/>
              <a:gdLst/>
              <a:ahLst/>
              <a:cxnLst/>
              <a:rect l="l" t="t" r="r" b="b"/>
              <a:pathLst>
                <a:path w="81082" h="66601" extrusionOk="0">
                  <a:moveTo>
                    <a:pt x="80725" y="1"/>
                  </a:moveTo>
                  <a:cubicBezTo>
                    <a:pt x="80703" y="1"/>
                    <a:pt x="80679" y="4"/>
                    <a:pt x="80655" y="11"/>
                  </a:cubicBezTo>
                  <a:cubicBezTo>
                    <a:pt x="72499" y="2201"/>
                    <a:pt x="64926" y="6226"/>
                    <a:pt x="57628" y="10369"/>
                  </a:cubicBezTo>
                  <a:cubicBezTo>
                    <a:pt x="50091" y="14679"/>
                    <a:pt x="42709" y="19061"/>
                    <a:pt x="36185" y="24859"/>
                  </a:cubicBezTo>
                  <a:cubicBezTo>
                    <a:pt x="29208" y="31074"/>
                    <a:pt x="23004" y="38253"/>
                    <a:pt x="17158" y="45516"/>
                  </a:cubicBezTo>
                  <a:cubicBezTo>
                    <a:pt x="13991" y="49421"/>
                    <a:pt x="10884" y="53386"/>
                    <a:pt x="7598" y="57196"/>
                  </a:cubicBezTo>
                  <a:cubicBezTo>
                    <a:pt x="4955" y="60256"/>
                    <a:pt x="1930" y="62935"/>
                    <a:pt x="25" y="66566"/>
                  </a:cubicBezTo>
                  <a:cubicBezTo>
                    <a:pt x="0" y="66583"/>
                    <a:pt x="17" y="66600"/>
                    <a:pt x="33" y="66600"/>
                  </a:cubicBezTo>
                  <a:cubicBezTo>
                    <a:pt x="39" y="66600"/>
                    <a:pt x="46" y="66597"/>
                    <a:pt x="49" y="66590"/>
                  </a:cubicBezTo>
                  <a:cubicBezTo>
                    <a:pt x="2169" y="62840"/>
                    <a:pt x="5502" y="60101"/>
                    <a:pt x="8300" y="56899"/>
                  </a:cubicBezTo>
                  <a:cubicBezTo>
                    <a:pt x="11455" y="53291"/>
                    <a:pt x="14432" y="49517"/>
                    <a:pt x="17432" y="45790"/>
                  </a:cubicBezTo>
                  <a:cubicBezTo>
                    <a:pt x="23004" y="38908"/>
                    <a:pt x="28922" y="32253"/>
                    <a:pt x="35411" y="26228"/>
                  </a:cubicBezTo>
                  <a:cubicBezTo>
                    <a:pt x="41793" y="20287"/>
                    <a:pt x="49091" y="15882"/>
                    <a:pt x="56592" y="11536"/>
                  </a:cubicBezTo>
                  <a:cubicBezTo>
                    <a:pt x="64236" y="7095"/>
                    <a:pt x="72201" y="2797"/>
                    <a:pt x="80785" y="487"/>
                  </a:cubicBezTo>
                  <a:cubicBezTo>
                    <a:pt x="81081" y="410"/>
                    <a:pt x="80984" y="1"/>
                    <a:pt x="8072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3" name="Google Shape;363;p30"/>
            <p:cNvSpPr/>
            <p:nvPr/>
          </p:nvSpPr>
          <p:spPr>
            <a:xfrm>
              <a:off x="5735225" y="1621250"/>
              <a:ext cx="2137250" cy="1530400"/>
            </a:xfrm>
            <a:custGeom>
              <a:avLst/>
              <a:gdLst/>
              <a:ahLst/>
              <a:cxnLst/>
              <a:rect l="l" t="t" r="r" b="b"/>
              <a:pathLst>
                <a:path w="85490" h="61216" extrusionOk="0">
                  <a:moveTo>
                    <a:pt x="85119" y="0"/>
                  </a:moveTo>
                  <a:cubicBezTo>
                    <a:pt x="85100" y="0"/>
                    <a:pt x="85080" y="2"/>
                    <a:pt x="85059" y="7"/>
                  </a:cubicBezTo>
                  <a:cubicBezTo>
                    <a:pt x="76724" y="1686"/>
                    <a:pt x="69152" y="5877"/>
                    <a:pt x="61937" y="10223"/>
                  </a:cubicBezTo>
                  <a:cubicBezTo>
                    <a:pt x="54257" y="14842"/>
                    <a:pt x="46542" y="19533"/>
                    <a:pt x="38993" y="24403"/>
                  </a:cubicBezTo>
                  <a:cubicBezTo>
                    <a:pt x="35481" y="26665"/>
                    <a:pt x="32088" y="29106"/>
                    <a:pt x="28909" y="31785"/>
                  </a:cubicBezTo>
                  <a:cubicBezTo>
                    <a:pt x="25218" y="34892"/>
                    <a:pt x="21932" y="38464"/>
                    <a:pt x="18455" y="41834"/>
                  </a:cubicBezTo>
                  <a:cubicBezTo>
                    <a:pt x="14883" y="45310"/>
                    <a:pt x="11311" y="48799"/>
                    <a:pt x="7858" y="52395"/>
                  </a:cubicBezTo>
                  <a:cubicBezTo>
                    <a:pt x="5108" y="55252"/>
                    <a:pt x="1953" y="57681"/>
                    <a:pt x="0" y="61193"/>
                  </a:cubicBezTo>
                  <a:cubicBezTo>
                    <a:pt x="17" y="61201"/>
                    <a:pt x="33" y="61215"/>
                    <a:pt x="46" y="61215"/>
                  </a:cubicBezTo>
                  <a:cubicBezTo>
                    <a:pt x="51" y="61215"/>
                    <a:pt x="56" y="61213"/>
                    <a:pt x="60" y="61205"/>
                  </a:cubicBezTo>
                  <a:cubicBezTo>
                    <a:pt x="2239" y="57574"/>
                    <a:pt x="5703" y="55121"/>
                    <a:pt x="8608" y="52144"/>
                  </a:cubicBezTo>
                  <a:cubicBezTo>
                    <a:pt x="11930" y="48739"/>
                    <a:pt x="15347" y="45429"/>
                    <a:pt x="18776" y="42108"/>
                  </a:cubicBezTo>
                  <a:cubicBezTo>
                    <a:pt x="22063" y="38929"/>
                    <a:pt x="25230" y="35595"/>
                    <a:pt x="28682" y="32571"/>
                  </a:cubicBezTo>
                  <a:cubicBezTo>
                    <a:pt x="31992" y="29689"/>
                    <a:pt x="35588" y="27189"/>
                    <a:pt x="39255" y="24808"/>
                  </a:cubicBezTo>
                  <a:cubicBezTo>
                    <a:pt x="46363" y="20176"/>
                    <a:pt x="53686" y="15842"/>
                    <a:pt x="60901" y="11413"/>
                  </a:cubicBezTo>
                  <a:cubicBezTo>
                    <a:pt x="68449" y="6770"/>
                    <a:pt x="76415" y="2245"/>
                    <a:pt x="85189" y="483"/>
                  </a:cubicBezTo>
                  <a:cubicBezTo>
                    <a:pt x="85489" y="428"/>
                    <a:pt x="85385" y="0"/>
                    <a:pt x="8511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4" name="Google Shape;364;p30"/>
            <p:cNvSpPr/>
            <p:nvPr/>
          </p:nvSpPr>
          <p:spPr>
            <a:xfrm>
              <a:off x="7860975" y="1621650"/>
              <a:ext cx="240900" cy="93150"/>
            </a:xfrm>
            <a:custGeom>
              <a:avLst/>
              <a:gdLst/>
              <a:ahLst/>
              <a:cxnLst/>
              <a:rect l="l" t="t" r="r" b="b"/>
              <a:pathLst>
                <a:path w="9636" h="3726" extrusionOk="0">
                  <a:moveTo>
                    <a:pt x="115" y="0"/>
                  </a:moveTo>
                  <a:cubicBezTo>
                    <a:pt x="34" y="0"/>
                    <a:pt x="0" y="125"/>
                    <a:pt x="88" y="158"/>
                  </a:cubicBezTo>
                  <a:cubicBezTo>
                    <a:pt x="3100" y="1396"/>
                    <a:pt x="6220" y="2075"/>
                    <a:pt x="9077" y="3682"/>
                  </a:cubicBezTo>
                  <a:cubicBezTo>
                    <a:pt x="9130" y="3712"/>
                    <a:pt x="9181" y="3725"/>
                    <a:pt x="9229" y="3725"/>
                  </a:cubicBezTo>
                  <a:cubicBezTo>
                    <a:pt x="9483" y="3725"/>
                    <a:pt x="9636" y="3352"/>
                    <a:pt x="9375" y="3182"/>
                  </a:cubicBezTo>
                  <a:cubicBezTo>
                    <a:pt x="6625" y="1372"/>
                    <a:pt x="3184" y="1051"/>
                    <a:pt x="136" y="3"/>
                  </a:cubicBezTo>
                  <a:cubicBezTo>
                    <a:pt x="128" y="1"/>
                    <a:pt x="121" y="0"/>
                    <a:pt x="11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5" name="Google Shape;365;p30"/>
            <p:cNvSpPr/>
            <p:nvPr/>
          </p:nvSpPr>
          <p:spPr>
            <a:xfrm>
              <a:off x="8019225" y="1689900"/>
              <a:ext cx="45200" cy="32575"/>
            </a:xfrm>
            <a:custGeom>
              <a:avLst/>
              <a:gdLst/>
              <a:ahLst/>
              <a:cxnLst/>
              <a:rect l="l" t="t" r="r" b="b"/>
              <a:pathLst>
                <a:path w="1808" h="1303" extrusionOk="0">
                  <a:moveTo>
                    <a:pt x="1609" y="0"/>
                  </a:moveTo>
                  <a:cubicBezTo>
                    <a:pt x="1578" y="0"/>
                    <a:pt x="1543" y="11"/>
                    <a:pt x="1509" y="35"/>
                  </a:cubicBezTo>
                  <a:cubicBezTo>
                    <a:pt x="1021" y="416"/>
                    <a:pt x="509" y="809"/>
                    <a:pt x="21" y="1202"/>
                  </a:cubicBezTo>
                  <a:cubicBezTo>
                    <a:pt x="0" y="1243"/>
                    <a:pt x="42" y="1302"/>
                    <a:pt x="84" y="1302"/>
                  </a:cubicBezTo>
                  <a:cubicBezTo>
                    <a:pt x="91" y="1302"/>
                    <a:pt x="98" y="1301"/>
                    <a:pt x="104" y="1297"/>
                  </a:cubicBezTo>
                  <a:cubicBezTo>
                    <a:pt x="616" y="940"/>
                    <a:pt x="1140" y="571"/>
                    <a:pt x="1676" y="238"/>
                  </a:cubicBezTo>
                  <a:cubicBezTo>
                    <a:pt x="1808" y="153"/>
                    <a:pt x="1730" y="0"/>
                    <a:pt x="160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6" name="Google Shape;366;p30"/>
            <p:cNvSpPr/>
            <p:nvPr/>
          </p:nvSpPr>
          <p:spPr>
            <a:xfrm>
              <a:off x="7973175" y="1674050"/>
              <a:ext cx="59175" cy="39475"/>
            </a:xfrm>
            <a:custGeom>
              <a:avLst/>
              <a:gdLst/>
              <a:ahLst/>
              <a:cxnLst/>
              <a:rect l="l" t="t" r="r" b="b"/>
              <a:pathLst>
                <a:path w="2367" h="1579" extrusionOk="0">
                  <a:moveTo>
                    <a:pt x="2154" y="0"/>
                  </a:moveTo>
                  <a:cubicBezTo>
                    <a:pt x="2122" y="0"/>
                    <a:pt x="2087" y="11"/>
                    <a:pt x="2053" y="38"/>
                  </a:cubicBezTo>
                  <a:cubicBezTo>
                    <a:pt x="1422" y="574"/>
                    <a:pt x="720" y="1015"/>
                    <a:pt x="41" y="1503"/>
                  </a:cubicBezTo>
                  <a:cubicBezTo>
                    <a:pt x="0" y="1523"/>
                    <a:pt x="30" y="1579"/>
                    <a:pt x="61" y="1579"/>
                  </a:cubicBezTo>
                  <a:cubicBezTo>
                    <a:pt x="67" y="1579"/>
                    <a:pt x="72" y="1577"/>
                    <a:pt x="77" y="1574"/>
                  </a:cubicBezTo>
                  <a:cubicBezTo>
                    <a:pt x="815" y="1146"/>
                    <a:pt x="1553" y="753"/>
                    <a:pt x="2244" y="264"/>
                  </a:cubicBezTo>
                  <a:cubicBezTo>
                    <a:pt x="2367" y="170"/>
                    <a:pt x="2279" y="0"/>
                    <a:pt x="215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7" name="Google Shape;367;p30"/>
            <p:cNvSpPr/>
            <p:nvPr/>
          </p:nvSpPr>
          <p:spPr>
            <a:xfrm>
              <a:off x="7930150" y="1664425"/>
              <a:ext cx="78700" cy="55250"/>
            </a:xfrm>
            <a:custGeom>
              <a:avLst/>
              <a:gdLst/>
              <a:ahLst/>
              <a:cxnLst/>
              <a:rect l="l" t="t" r="r" b="b"/>
              <a:pathLst>
                <a:path w="3148" h="2210" extrusionOk="0">
                  <a:moveTo>
                    <a:pt x="2975" y="0"/>
                  </a:moveTo>
                  <a:cubicBezTo>
                    <a:pt x="2956" y="0"/>
                    <a:pt x="2937" y="6"/>
                    <a:pt x="2917" y="18"/>
                  </a:cubicBezTo>
                  <a:cubicBezTo>
                    <a:pt x="1917" y="649"/>
                    <a:pt x="1000" y="1376"/>
                    <a:pt x="59" y="2090"/>
                  </a:cubicBezTo>
                  <a:cubicBezTo>
                    <a:pt x="1" y="2129"/>
                    <a:pt x="47" y="2209"/>
                    <a:pt x="98" y="2209"/>
                  </a:cubicBezTo>
                  <a:cubicBezTo>
                    <a:pt x="109" y="2209"/>
                    <a:pt x="120" y="2206"/>
                    <a:pt x="131" y="2197"/>
                  </a:cubicBezTo>
                  <a:cubicBezTo>
                    <a:pt x="1072" y="1495"/>
                    <a:pt x="2012" y="804"/>
                    <a:pt x="3036" y="233"/>
                  </a:cubicBezTo>
                  <a:cubicBezTo>
                    <a:pt x="3147" y="172"/>
                    <a:pt x="3078" y="0"/>
                    <a:pt x="297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8" name="Google Shape;368;p30"/>
            <p:cNvSpPr/>
            <p:nvPr/>
          </p:nvSpPr>
          <p:spPr>
            <a:xfrm>
              <a:off x="7935000" y="1659925"/>
              <a:ext cx="44575" cy="30925"/>
            </a:xfrm>
            <a:custGeom>
              <a:avLst/>
              <a:gdLst/>
              <a:ahLst/>
              <a:cxnLst/>
              <a:rect l="l" t="t" r="r" b="b"/>
              <a:pathLst>
                <a:path w="1783" h="1237" extrusionOk="0">
                  <a:moveTo>
                    <a:pt x="1604" y="0"/>
                  </a:moveTo>
                  <a:cubicBezTo>
                    <a:pt x="1584" y="0"/>
                    <a:pt x="1564" y="6"/>
                    <a:pt x="1544" y="20"/>
                  </a:cubicBezTo>
                  <a:cubicBezTo>
                    <a:pt x="1008" y="377"/>
                    <a:pt x="473" y="722"/>
                    <a:pt x="32" y="1187"/>
                  </a:cubicBezTo>
                  <a:cubicBezTo>
                    <a:pt x="0" y="1197"/>
                    <a:pt x="35" y="1236"/>
                    <a:pt x="68" y="1236"/>
                  </a:cubicBezTo>
                  <a:cubicBezTo>
                    <a:pt x="72" y="1236"/>
                    <a:pt x="76" y="1236"/>
                    <a:pt x="80" y="1234"/>
                  </a:cubicBezTo>
                  <a:cubicBezTo>
                    <a:pt x="556" y="818"/>
                    <a:pt x="1116" y="532"/>
                    <a:pt x="1663" y="222"/>
                  </a:cubicBezTo>
                  <a:cubicBezTo>
                    <a:pt x="1783" y="153"/>
                    <a:pt x="1703" y="0"/>
                    <a:pt x="160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9" name="Google Shape;369;p30"/>
            <p:cNvSpPr/>
            <p:nvPr/>
          </p:nvSpPr>
          <p:spPr>
            <a:xfrm>
              <a:off x="7873600" y="1638225"/>
              <a:ext cx="48525" cy="36925"/>
            </a:xfrm>
            <a:custGeom>
              <a:avLst/>
              <a:gdLst/>
              <a:ahLst/>
              <a:cxnLst/>
              <a:rect l="l" t="t" r="r" b="b"/>
              <a:pathLst>
                <a:path w="1941" h="1477" extrusionOk="0">
                  <a:moveTo>
                    <a:pt x="1809" y="1"/>
                  </a:moveTo>
                  <a:cubicBezTo>
                    <a:pt x="1786" y="1"/>
                    <a:pt x="1762" y="9"/>
                    <a:pt x="1738" y="31"/>
                  </a:cubicBezTo>
                  <a:cubicBezTo>
                    <a:pt x="1178" y="471"/>
                    <a:pt x="583" y="888"/>
                    <a:pt x="47" y="1364"/>
                  </a:cubicBezTo>
                  <a:cubicBezTo>
                    <a:pt x="0" y="1402"/>
                    <a:pt x="43" y="1477"/>
                    <a:pt x="104" y="1477"/>
                  </a:cubicBezTo>
                  <a:cubicBezTo>
                    <a:pt x="120" y="1477"/>
                    <a:pt x="137" y="1472"/>
                    <a:pt x="155" y="1459"/>
                  </a:cubicBezTo>
                  <a:cubicBezTo>
                    <a:pt x="702" y="995"/>
                    <a:pt x="1298" y="614"/>
                    <a:pt x="1857" y="173"/>
                  </a:cubicBezTo>
                  <a:cubicBezTo>
                    <a:pt x="1940" y="109"/>
                    <a:pt x="1887" y="1"/>
                    <a:pt x="180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0" name="Google Shape;370;p30"/>
            <p:cNvSpPr/>
            <p:nvPr/>
          </p:nvSpPr>
          <p:spPr>
            <a:xfrm>
              <a:off x="7856275" y="1633275"/>
              <a:ext cx="45525" cy="24150"/>
            </a:xfrm>
            <a:custGeom>
              <a:avLst/>
              <a:gdLst/>
              <a:ahLst/>
              <a:cxnLst/>
              <a:rect l="l" t="t" r="r" b="b"/>
              <a:pathLst>
                <a:path w="1821" h="966" extrusionOk="0">
                  <a:moveTo>
                    <a:pt x="1693" y="1"/>
                  </a:moveTo>
                  <a:cubicBezTo>
                    <a:pt x="1678" y="1"/>
                    <a:pt x="1662" y="5"/>
                    <a:pt x="1645" y="14"/>
                  </a:cubicBezTo>
                  <a:cubicBezTo>
                    <a:pt x="1109" y="336"/>
                    <a:pt x="514" y="514"/>
                    <a:pt x="38" y="895"/>
                  </a:cubicBezTo>
                  <a:cubicBezTo>
                    <a:pt x="1" y="923"/>
                    <a:pt x="22" y="966"/>
                    <a:pt x="56" y="966"/>
                  </a:cubicBezTo>
                  <a:cubicBezTo>
                    <a:pt x="65" y="966"/>
                    <a:pt x="75" y="963"/>
                    <a:pt x="86" y="955"/>
                  </a:cubicBezTo>
                  <a:cubicBezTo>
                    <a:pt x="574" y="598"/>
                    <a:pt x="1181" y="455"/>
                    <a:pt x="1741" y="169"/>
                  </a:cubicBezTo>
                  <a:cubicBezTo>
                    <a:pt x="1821" y="119"/>
                    <a:pt x="1774" y="1"/>
                    <a:pt x="169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1" name="Google Shape;371;p30"/>
            <p:cNvSpPr/>
            <p:nvPr/>
          </p:nvSpPr>
          <p:spPr>
            <a:xfrm>
              <a:off x="7897350" y="1646075"/>
              <a:ext cx="55375" cy="49800"/>
            </a:xfrm>
            <a:custGeom>
              <a:avLst/>
              <a:gdLst/>
              <a:ahLst/>
              <a:cxnLst/>
              <a:rect l="l" t="t" r="r" b="b"/>
              <a:pathLst>
                <a:path w="2215" h="1992" extrusionOk="0">
                  <a:moveTo>
                    <a:pt x="2069" y="0"/>
                  </a:moveTo>
                  <a:cubicBezTo>
                    <a:pt x="2055" y="0"/>
                    <a:pt x="2040" y="4"/>
                    <a:pt x="2026" y="14"/>
                  </a:cubicBezTo>
                  <a:cubicBezTo>
                    <a:pt x="1252" y="419"/>
                    <a:pt x="455" y="1133"/>
                    <a:pt x="26" y="1907"/>
                  </a:cubicBezTo>
                  <a:cubicBezTo>
                    <a:pt x="1" y="1949"/>
                    <a:pt x="47" y="1992"/>
                    <a:pt x="89" y="1992"/>
                  </a:cubicBezTo>
                  <a:cubicBezTo>
                    <a:pt x="106" y="1992"/>
                    <a:pt x="123" y="1984"/>
                    <a:pt x="133" y="1967"/>
                  </a:cubicBezTo>
                  <a:cubicBezTo>
                    <a:pt x="621" y="1157"/>
                    <a:pt x="1431" y="741"/>
                    <a:pt x="2145" y="181"/>
                  </a:cubicBezTo>
                  <a:cubicBezTo>
                    <a:pt x="2215" y="111"/>
                    <a:pt x="2143" y="0"/>
                    <a:pt x="206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2" name="Google Shape;372;p30"/>
            <p:cNvSpPr/>
            <p:nvPr/>
          </p:nvSpPr>
          <p:spPr>
            <a:xfrm>
              <a:off x="8037825" y="1703175"/>
              <a:ext cx="43650" cy="32700"/>
            </a:xfrm>
            <a:custGeom>
              <a:avLst/>
              <a:gdLst/>
              <a:ahLst/>
              <a:cxnLst/>
              <a:rect l="l" t="t" r="r" b="b"/>
              <a:pathLst>
                <a:path w="1746" h="1308" extrusionOk="0">
                  <a:moveTo>
                    <a:pt x="1645" y="1"/>
                  </a:moveTo>
                  <a:cubicBezTo>
                    <a:pt x="1638" y="1"/>
                    <a:pt x="1630" y="2"/>
                    <a:pt x="1622" y="4"/>
                  </a:cubicBezTo>
                  <a:cubicBezTo>
                    <a:pt x="1027" y="314"/>
                    <a:pt x="527" y="766"/>
                    <a:pt x="51" y="1219"/>
                  </a:cubicBezTo>
                  <a:cubicBezTo>
                    <a:pt x="0" y="1259"/>
                    <a:pt x="43" y="1308"/>
                    <a:pt x="87" y="1308"/>
                  </a:cubicBezTo>
                  <a:cubicBezTo>
                    <a:pt x="95" y="1308"/>
                    <a:pt x="103" y="1306"/>
                    <a:pt x="110" y="1302"/>
                  </a:cubicBezTo>
                  <a:cubicBezTo>
                    <a:pt x="586" y="850"/>
                    <a:pt x="1086" y="421"/>
                    <a:pt x="1682" y="123"/>
                  </a:cubicBezTo>
                  <a:cubicBezTo>
                    <a:pt x="1745" y="81"/>
                    <a:pt x="1705" y="1"/>
                    <a:pt x="164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3" name="Google Shape;373;p30"/>
            <p:cNvSpPr/>
            <p:nvPr/>
          </p:nvSpPr>
          <p:spPr>
            <a:xfrm>
              <a:off x="6533800" y="2027950"/>
              <a:ext cx="742000" cy="527250"/>
            </a:xfrm>
            <a:custGeom>
              <a:avLst/>
              <a:gdLst/>
              <a:ahLst/>
              <a:cxnLst/>
              <a:rect l="l" t="t" r="r" b="b"/>
              <a:pathLst>
                <a:path w="29680" h="21090" extrusionOk="0">
                  <a:moveTo>
                    <a:pt x="29476" y="1"/>
                  </a:moveTo>
                  <a:cubicBezTo>
                    <a:pt x="29451" y="1"/>
                    <a:pt x="29425" y="9"/>
                    <a:pt x="29398" y="27"/>
                  </a:cubicBezTo>
                  <a:cubicBezTo>
                    <a:pt x="24160" y="3361"/>
                    <a:pt x="19171" y="7052"/>
                    <a:pt x="14123" y="10683"/>
                  </a:cubicBezTo>
                  <a:cubicBezTo>
                    <a:pt x="9408" y="14076"/>
                    <a:pt x="4990" y="17946"/>
                    <a:pt x="49" y="20994"/>
                  </a:cubicBezTo>
                  <a:cubicBezTo>
                    <a:pt x="0" y="21013"/>
                    <a:pt x="32" y="21089"/>
                    <a:pt x="78" y="21089"/>
                  </a:cubicBezTo>
                  <a:cubicBezTo>
                    <a:pt x="88" y="21089"/>
                    <a:pt x="98" y="21086"/>
                    <a:pt x="109" y="21077"/>
                  </a:cubicBezTo>
                  <a:cubicBezTo>
                    <a:pt x="5062" y="18041"/>
                    <a:pt x="9491" y="14207"/>
                    <a:pt x="14230" y="10862"/>
                  </a:cubicBezTo>
                  <a:cubicBezTo>
                    <a:pt x="19302" y="7290"/>
                    <a:pt x="24290" y="3599"/>
                    <a:pt x="29541" y="277"/>
                  </a:cubicBezTo>
                  <a:cubicBezTo>
                    <a:pt x="29679" y="188"/>
                    <a:pt x="29596" y="1"/>
                    <a:pt x="2947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4" name="Google Shape;374;p30"/>
            <p:cNvSpPr/>
            <p:nvPr/>
          </p:nvSpPr>
          <p:spPr>
            <a:xfrm>
              <a:off x="7233075" y="1814500"/>
              <a:ext cx="467475" cy="335475"/>
            </a:xfrm>
            <a:custGeom>
              <a:avLst/>
              <a:gdLst/>
              <a:ahLst/>
              <a:cxnLst/>
              <a:rect l="l" t="t" r="r" b="b"/>
              <a:pathLst>
                <a:path w="18699" h="13419" extrusionOk="0">
                  <a:moveTo>
                    <a:pt x="18458" y="1"/>
                  </a:moveTo>
                  <a:cubicBezTo>
                    <a:pt x="18430" y="1"/>
                    <a:pt x="18400" y="9"/>
                    <a:pt x="18370" y="28"/>
                  </a:cubicBezTo>
                  <a:cubicBezTo>
                    <a:pt x="12119" y="4171"/>
                    <a:pt x="6166" y="8755"/>
                    <a:pt x="129" y="13173"/>
                  </a:cubicBezTo>
                  <a:cubicBezTo>
                    <a:pt x="0" y="13262"/>
                    <a:pt x="79" y="13418"/>
                    <a:pt x="185" y="13418"/>
                  </a:cubicBezTo>
                  <a:cubicBezTo>
                    <a:pt x="205" y="13418"/>
                    <a:pt x="227" y="13412"/>
                    <a:pt x="249" y="13399"/>
                  </a:cubicBezTo>
                  <a:cubicBezTo>
                    <a:pt x="6309" y="8982"/>
                    <a:pt x="12393" y="4636"/>
                    <a:pt x="18548" y="350"/>
                  </a:cubicBezTo>
                  <a:cubicBezTo>
                    <a:pt x="18698" y="230"/>
                    <a:pt x="18605" y="1"/>
                    <a:pt x="1845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5" name="Google Shape;375;p30"/>
            <p:cNvSpPr/>
            <p:nvPr/>
          </p:nvSpPr>
          <p:spPr>
            <a:xfrm>
              <a:off x="6049025" y="2790350"/>
              <a:ext cx="313300" cy="262375"/>
            </a:xfrm>
            <a:custGeom>
              <a:avLst/>
              <a:gdLst/>
              <a:ahLst/>
              <a:cxnLst/>
              <a:rect l="l" t="t" r="r" b="b"/>
              <a:pathLst>
                <a:path w="12532" h="10495" extrusionOk="0">
                  <a:moveTo>
                    <a:pt x="12412" y="1"/>
                  </a:moveTo>
                  <a:cubicBezTo>
                    <a:pt x="12393" y="1"/>
                    <a:pt x="12374" y="7"/>
                    <a:pt x="12356" y="23"/>
                  </a:cubicBezTo>
                  <a:cubicBezTo>
                    <a:pt x="8284" y="3523"/>
                    <a:pt x="3748" y="6452"/>
                    <a:pt x="45" y="10369"/>
                  </a:cubicBezTo>
                  <a:cubicBezTo>
                    <a:pt x="1" y="10422"/>
                    <a:pt x="48" y="10495"/>
                    <a:pt x="105" y="10495"/>
                  </a:cubicBezTo>
                  <a:cubicBezTo>
                    <a:pt x="125" y="10495"/>
                    <a:pt x="146" y="10486"/>
                    <a:pt x="164" y="10464"/>
                  </a:cubicBezTo>
                  <a:cubicBezTo>
                    <a:pt x="3867" y="6571"/>
                    <a:pt x="8403" y="3642"/>
                    <a:pt x="12475" y="142"/>
                  </a:cubicBezTo>
                  <a:cubicBezTo>
                    <a:pt x="12531" y="86"/>
                    <a:pt x="12478" y="1"/>
                    <a:pt x="1241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6" name="Google Shape;376;p30"/>
            <p:cNvSpPr/>
            <p:nvPr/>
          </p:nvSpPr>
          <p:spPr>
            <a:xfrm>
              <a:off x="5981425" y="2512650"/>
              <a:ext cx="504050" cy="479575"/>
            </a:xfrm>
            <a:custGeom>
              <a:avLst/>
              <a:gdLst/>
              <a:ahLst/>
              <a:cxnLst/>
              <a:rect l="l" t="t" r="r" b="b"/>
              <a:pathLst>
                <a:path w="20162" h="19183" extrusionOk="0">
                  <a:moveTo>
                    <a:pt x="20039" y="0"/>
                  </a:moveTo>
                  <a:cubicBezTo>
                    <a:pt x="20019" y="0"/>
                    <a:pt x="19998" y="7"/>
                    <a:pt x="19977" y="22"/>
                  </a:cubicBezTo>
                  <a:cubicBezTo>
                    <a:pt x="12988" y="6023"/>
                    <a:pt x="6226" y="12333"/>
                    <a:pt x="11" y="19144"/>
                  </a:cubicBezTo>
                  <a:cubicBezTo>
                    <a:pt x="1" y="19163"/>
                    <a:pt x="15" y="19182"/>
                    <a:pt x="27" y="19182"/>
                  </a:cubicBezTo>
                  <a:cubicBezTo>
                    <a:pt x="30" y="19182"/>
                    <a:pt x="32" y="19181"/>
                    <a:pt x="34" y="19179"/>
                  </a:cubicBezTo>
                  <a:cubicBezTo>
                    <a:pt x="6309" y="12393"/>
                    <a:pt x="13119" y="6190"/>
                    <a:pt x="20096" y="141"/>
                  </a:cubicBezTo>
                  <a:cubicBezTo>
                    <a:pt x="20162" y="85"/>
                    <a:pt x="20110" y="0"/>
                    <a:pt x="2003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7" name="Google Shape;377;p30"/>
            <p:cNvSpPr/>
            <p:nvPr/>
          </p:nvSpPr>
          <p:spPr>
            <a:xfrm>
              <a:off x="6628400" y="2375475"/>
              <a:ext cx="334125" cy="235500"/>
            </a:xfrm>
            <a:custGeom>
              <a:avLst/>
              <a:gdLst/>
              <a:ahLst/>
              <a:cxnLst/>
              <a:rect l="l" t="t" r="r" b="b"/>
              <a:pathLst>
                <a:path w="13365" h="9420" extrusionOk="0">
                  <a:moveTo>
                    <a:pt x="13199" y="1"/>
                  </a:moveTo>
                  <a:cubicBezTo>
                    <a:pt x="13179" y="1"/>
                    <a:pt x="13158" y="7"/>
                    <a:pt x="13137" y="20"/>
                  </a:cubicBezTo>
                  <a:cubicBezTo>
                    <a:pt x="8684" y="2937"/>
                    <a:pt x="4397" y="6104"/>
                    <a:pt x="99" y="9248"/>
                  </a:cubicBezTo>
                  <a:cubicBezTo>
                    <a:pt x="0" y="9297"/>
                    <a:pt x="49" y="9420"/>
                    <a:pt x="123" y="9420"/>
                  </a:cubicBezTo>
                  <a:cubicBezTo>
                    <a:pt x="138" y="9420"/>
                    <a:pt x="154" y="9415"/>
                    <a:pt x="171" y="9403"/>
                  </a:cubicBezTo>
                  <a:cubicBezTo>
                    <a:pt x="4493" y="6271"/>
                    <a:pt x="8779" y="3116"/>
                    <a:pt x="13256" y="235"/>
                  </a:cubicBezTo>
                  <a:cubicBezTo>
                    <a:pt x="13365" y="155"/>
                    <a:pt x="13300" y="1"/>
                    <a:pt x="1319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8" name="Google Shape;378;p30"/>
            <p:cNvSpPr/>
            <p:nvPr/>
          </p:nvSpPr>
          <p:spPr>
            <a:xfrm>
              <a:off x="6736375" y="1800075"/>
              <a:ext cx="808350" cy="498800"/>
            </a:xfrm>
            <a:custGeom>
              <a:avLst/>
              <a:gdLst/>
              <a:ahLst/>
              <a:cxnLst/>
              <a:rect l="l" t="t" r="r" b="b"/>
              <a:pathLst>
                <a:path w="32334" h="19952" extrusionOk="0">
                  <a:moveTo>
                    <a:pt x="32206" y="1"/>
                  </a:moveTo>
                  <a:cubicBezTo>
                    <a:pt x="32193" y="1"/>
                    <a:pt x="32180" y="4"/>
                    <a:pt x="32166" y="10"/>
                  </a:cubicBezTo>
                  <a:cubicBezTo>
                    <a:pt x="21057" y="5951"/>
                    <a:pt x="10020" y="12178"/>
                    <a:pt x="19" y="19893"/>
                  </a:cubicBezTo>
                  <a:cubicBezTo>
                    <a:pt x="0" y="19912"/>
                    <a:pt x="11" y="19952"/>
                    <a:pt x="33" y="19952"/>
                  </a:cubicBezTo>
                  <a:cubicBezTo>
                    <a:pt x="39" y="19952"/>
                    <a:pt x="47" y="19949"/>
                    <a:pt x="55" y="19941"/>
                  </a:cubicBezTo>
                  <a:cubicBezTo>
                    <a:pt x="10068" y="12226"/>
                    <a:pt x="21140" y="6118"/>
                    <a:pt x="32261" y="165"/>
                  </a:cubicBezTo>
                  <a:cubicBezTo>
                    <a:pt x="32333" y="123"/>
                    <a:pt x="32289" y="1"/>
                    <a:pt x="3220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9" name="Google Shape;379;p30"/>
            <p:cNvSpPr/>
            <p:nvPr/>
          </p:nvSpPr>
          <p:spPr>
            <a:xfrm>
              <a:off x="7616600" y="1693975"/>
              <a:ext cx="173450" cy="84950"/>
            </a:xfrm>
            <a:custGeom>
              <a:avLst/>
              <a:gdLst/>
              <a:ahLst/>
              <a:cxnLst/>
              <a:rect l="l" t="t" r="r" b="b"/>
              <a:pathLst>
                <a:path w="6938" h="3398" extrusionOk="0">
                  <a:moveTo>
                    <a:pt x="6752" y="0"/>
                  </a:moveTo>
                  <a:cubicBezTo>
                    <a:pt x="6734" y="0"/>
                    <a:pt x="6715" y="5"/>
                    <a:pt x="6696" y="15"/>
                  </a:cubicBezTo>
                  <a:cubicBezTo>
                    <a:pt x="4481" y="1039"/>
                    <a:pt x="2338" y="2194"/>
                    <a:pt x="112" y="3218"/>
                  </a:cubicBezTo>
                  <a:cubicBezTo>
                    <a:pt x="0" y="3269"/>
                    <a:pt x="62" y="3397"/>
                    <a:pt x="156" y="3397"/>
                  </a:cubicBezTo>
                  <a:cubicBezTo>
                    <a:pt x="172" y="3397"/>
                    <a:pt x="189" y="3393"/>
                    <a:pt x="207" y="3385"/>
                  </a:cubicBezTo>
                  <a:cubicBezTo>
                    <a:pt x="2422" y="2349"/>
                    <a:pt x="4600" y="1253"/>
                    <a:pt x="6815" y="229"/>
                  </a:cubicBezTo>
                  <a:cubicBezTo>
                    <a:pt x="6937" y="158"/>
                    <a:pt x="6859" y="0"/>
                    <a:pt x="675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0" name="Google Shape;380;p30"/>
            <p:cNvSpPr/>
            <p:nvPr/>
          </p:nvSpPr>
          <p:spPr>
            <a:xfrm>
              <a:off x="7537875" y="1806550"/>
              <a:ext cx="344650" cy="221875"/>
            </a:xfrm>
            <a:custGeom>
              <a:avLst/>
              <a:gdLst/>
              <a:ahLst/>
              <a:cxnLst/>
              <a:rect l="l" t="t" r="r" b="b"/>
              <a:pathLst>
                <a:path w="13786" h="8875" extrusionOk="0">
                  <a:moveTo>
                    <a:pt x="13577" y="0"/>
                  </a:moveTo>
                  <a:cubicBezTo>
                    <a:pt x="13553" y="0"/>
                    <a:pt x="13527" y="8"/>
                    <a:pt x="13500" y="25"/>
                  </a:cubicBezTo>
                  <a:cubicBezTo>
                    <a:pt x="8916" y="2823"/>
                    <a:pt x="4213" y="5382"/>
                    <a:pt x="46" y="8776"/>
                  </a:cubicBezTo>
                  <a:cubicBezTo>
                    <a:pt x="0" y="8822"/>
                    <a:pt x="39" y="8875"/>
                    <a:pt x="81" y="8875"/>
                  </a:cubicBezTo>
                  <a:cubicBezTo>
                    <a:pt x="94" y="8875"/>
                    <a:pt x="107" y="8870"/>
                    <a:pt x="118" y="8859"/>
                  </a:cubicBezTo>
                  <a:cubicBezTo>
                    <a:pt x="4320" y="5513"/>
                    <a:pt x="9023" y="2954"/>
                    <a:pt x="13655" y="287"/>
                  </a:cubicBezTo>
                  <a:cubicBezTo>
                    <a:pt x="13785" y="206"/>
                    <a:pt x="13705" y="0"/>
                    <a:pt x="1357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1" name="Google Shape;381;p30"/>
            <p:cNvSpPr/>
            <p:nvPr/>
          </p:nvSpPr>
          <p:spPr>
            <a:xfrm>
              <a:off x="5437750" y="1790125"/>
              <a:ext cx="273450" cy="191525"/>
            </a:xfrm>
            <a:custGeom>
              <a:avLst/>
              <a:gdLst/>
              <a:ahLst/>
              <a:cxnLst/>
              <a:rect l="l" t="t" r="r" b="b"/>
              <a:pathLst>
                <a:path w="10938" h="7661" extrusionOk="0">
                  <a:moveTo>
                    <a:pt x="153" y="1"/>
                  </a:moveTo>
                  <a:cubicBezTo>
                    <a:pt x="66" y="1"/>
                    <a:pt x="0" y="149"/>
                    <a:pt x="100" y="193"/>
                  </a:cubicBezTo>
                  <a:cubicBezTo>
                    <a:pt x="4041" y="2003"/>
                    <a:pt x="7851" y="3813"/>
                    <a:pt x="10351" y="7540"/>
                  </a:cubicBezTo>
                  <a:cubicBezTo>
                    <a:pt x="10408" y="7625"/>
                    <a:pt x="10489" y="7660"/>
                    <a:pt x="10568" y="7660"/>
                  </a:cubicBezTo>
                  <a:cubicBezTo>
                    <a:pt x="10755" y="7660"/>
                    <a:pt x="10937" y="7466"/>
                    <a:pt x="10804" y="7266"/>
                  </a:cubicBezTo>
                  <a:cubicBezTo>
                    <a:pt x="8232" y="3563"/>
                    <a:pt x="4303" y="1575"/>
                    <a:pt x="172" y="3"/>
                  </a:cubicBezTo>
                  <a:cubicBezTo>
                    <a:pt x="165" y="1"/>
                    <a:pt x="159" y="1"/>
                    <a:pt x="15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2" name="Google Shape;382;p30"/>
            <p:cNvSpPr/>
            <p:nvPr/>
          </p:nvSpPr>
          <p:spPr>
            <a:xfrm>
              <a:off x="5680500" y="1566200"/>
              <a:ext cx="289725" cy="203775"/>
            </a:xfrm>
            <a:custGeom>
              <a:avLst/>
              <a:gdLst/>
              <a:ahLst/>
              <a:cxnLst/>
              <a:rect l="l" t="t" r="r" b="b"/>
              <a:pathLst>
                <a:path w="11589" h="8151" extrusionOk="0">
                  <a:moveTo>
                    <a:pt x="179" y="1"/>
                  </a:moveTo>
                  <a:cubicBezTo>
                    <a:pt x="58" y="1"/>
                    <a:pt x="0" y="224"/>
                    <a:pt x="153" y="257"/>
                  </a:cubicBezTo>
                  <a:cubicBezTo>
                    <a:pt x="4809" y="1376"/>
                    <a:pt x="7452" y="5281"/>
                    <a:pt x="11000" y="8091"/>
                  </a:cubicBezTo>
                  <a:cubicBezTo>
                    <a:pt x="11057" y="8133"/>
                    <a:pt x="11118" y="8151"/>
                    <a:pt x="11177" y="8151"/>
                  </a:cubicBezTo>
                  <a:cubicBezTo>
                    <a:pt x="11400" y="8151"/>
                    <a:pt x="11588" y="7891"/>
                    <a:pt x="11381" y="7722"/>
                  </a:cubicBezTo>
                  <a:cubicBezTo>
                    <a:pt x="7952" y="4745"/>
                    <a:pt x="4868" y="947"/>
                    <a:pt x="213" y="6"/>
                  </a:cubicBezTo>
                  <a:cubicBezTo>
                    <a:pt x="201" y="3"/>
                    <a:pt x="190" y="1"/>
                    <a:pt x="17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3" name="Google Shape;383;p30"/>
            <p:cNvSpPr/>
            <p:nvPr/>
          </p:nvSpPr>
          <p:spPr>
            <a:xfrm>
              <a:off x="6019625" y="1331975"/>
              <a:ext cx="282325" cy="278425"/>
            </a:xfrm>
            <a:custGeom>
              <a:avLst/>
              <a:gdLst/>
              <a:ahLst/>
              <a:cxnLst/>
              <a:rect l="l" t="t" r="r" b="b"/>
              <a:pathLst>
                <a:path w="11293" h="11137" extrusionOk="0">
                  <a:moveTo>
                    <a:pt x="168" y="1"/>
                  </a:moveTo>
                  <a:cubicBezTo>
                    <a:pt x="78" y="1"/>
                    <a:pt x="0" y="136"/>
                    <a:pt x="90" y="196"/>
                  </a:cubicBezTo>
                  <a:cubicBezTo>
                    <a:pt x="4067" y="3470"/>
                    <a:pt x="7496" y="7113"/>
                    <a:pt x="10806" y="11054"/>
                  </a:cubicBezTo>
                  <a:cubicBezTo>
                    <a:pt x="10855" y="11112"/>
                    <a:pt x="10912" y="11136"/>
                    <a:pt x="10967" y="11136"/>
                  </a:cubicBezTo>
                  <a:cubicBezTo>
                    <a:pt x="11138" y="11136"/>
                    <a:pt x="11292" y="10901"/>
                    <a:pt x="11139" y="10721"/>
                  </a:cubicBezTo>
                  <a:cubicBezTo>
                    <a:pt x="7924" y="6697"/>
                    <a:pt x="4329" y="3113"/>
                    <a:pt x="221" y="17"/>
                  </a:cubicBezTo>
                  <a:cubicBezTo>
                    <a:pt x="204" y="6"/>
                    <a:pt x="186" y="1"/>
                    <a:pt x="16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4" name="Google Shape;384;p30"/>
            <p:cNvSpPr/>
            <p:nvPr/>
          </p:nvSpPr>
          <p:spPr>
            <a:xfrm>
              <a:off x="6421025" y="1204075"/>
              <a:ext cx="248850" cy="308025"/>
            </a:xfrm>
            <a:custGeom>
              <a:avLst/>
              <a:gdLst/>
              <a:ahLst/>
              <a:cxnLst/>
              <a:rect l="l" t="t" r="r" b="b"/>
              <a:pathLst>
                <a:path w="9954" h="12321" extrusionOk="0">
                  <a:moveTo>
                    <a:pt x="152" y="1"/>
                  </a:moveTo>
                  <a:cubicBezTo>
                    <a:pt x="77" y="1"/>
                    <a:pt x="1" y="131"/>
                    <a:pt x="72" y="192"/>
                  </a:cubicBezTo>
                  <a:cubicBezTo>
                    <a:pt x="2155" y="1907"/>
                    <a:pt x="4465" y="3240"/>
                    <a:pt x="6049" y="5478"/>
                  </a:cubicBezTo>
                  <a:cubicBezTo>
                    <a:pt x="7501" y="7526"/>
                    <a:pt x="7811" y="10158"/>
                    <a:pt x="9335" y="12205"/>
                  </a:cubicBezTo>
                  <a:cubicBezTo>
                    <a:pt x="9395" y="12287"/>
                    <a:pt x="9479" y="12321"/>
                    <a:pt x="9562" y="12321"/>
                  </a:cubicBezTo>
                  <a:cubicBezTo>
                    <a:pt x="9760" y="12321"/>
                    <a:pt x="9953" y="12129"/>
                    <a:pt x="9811" y="11920"/>
                  </a:cubicBezTo>
                  <a:cubicBezTo>
                    <a:pt x="8192" y="9669"/>
                    <a:pt x="7680" y="6895"/>
                    <a:pt x="6049" y="4657"/>
                  </a:cubicBezTo>
                  <a:cubicBezTo>
                    <a:pt x="4584" y="2657"/>
                    <a:pt x="2203" y="1359"/>
                    <a:pt x="191" y="14"/>
                  </a:cubicBezTo>
                  <a:cubicBezTo>
                    <a:pt x="179" y="5"/>
                    <a:pt x="165" y="1"/>
                    <a:pt x="1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5" name="Google Shape;385;p30"/>
            <p:cNvSpPr/>
            <p:nvPr/>
          </p:nvSpPr>
          <p:spPr>
            <a:xfrm>
              <a:off x="6850650" y="1165200"/>
              <a:ext cx="258250" cy="318075"/>
            </a:xfrm>
            <a:custGeom>
              <a:avLst/>
              <a:gdLst/>
              <a:ahLst/>
              <a:cxnLst/>
              <a:rect l="l" t="t" r="r" b="b"/>
              <a:pathLst>
                <a:path w="10330" h="12723" extrusionOk="0">
                  <a:moveTo>
                    <a:pt x="206" y="1"/>
                  </a:moveTo>
                  <a:cubicBezTo>
                    <a:pt x="97" y="1"/>
                    <a:pt x="0" y="138"/>
                    <a:pt x="91" y="247"/>
                  </a:cubicBezTo>
                  <a:cubicBezTo>
                    <a:pt x="1806" y="2045"/>
                    <a:pt x="3782" y="3557"/>
                    <a:pt x="5532" y="5331"/>
                  </a:cubicBezTo>
                  <a:cubicBezTo>
                    <a:pt x="7640" y="7474"/>
                    <a:pt x="8390" y="10129"/>
                    <a:pt x="9890" y="12629"/>
                  </a:cubicBezTo>
                  <a:cubicBezTo>
                    <a:pt x="9930" y="12695"/>
                    <a:pt x="9990" y="12723"/>
                    <a:pt x="10051" y="12723"/>
                  </a:cubicBezTo>
                  <a:cubicBezTo>
                    <a:pt x="10189" y="12723"/>
                    <a:pt x="10330" y="12580"/>
                    <a:pt x="10247" y="12415"/>
                  </a:cubicBezTo>
                  <a:cubicBezTo>
                    <a:pt x="9009" y="10022"/>
                    <a:pt x="8092" y="7593"/>
                    <a:pt x="6282" y="5557"/>
                  </a:cubicBezTo>
                  <a:cubicBezTo>
                    <a:pt x="4497" y="3521"/>
                    <a:pt x="2199" y="1985"/>
                    <a:pt x="306" y="45"/>
                  </a:cubicBezTo>
                  <a:cubicBezTo>
                    <a:pt x="275" y="14"/>
                    <a:pt x="240" y="1"/>
                    <a:pt x="20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6" name="Google Shape;386;p30"/>
            <p:cNvSpPr/>
            <p:nvPr/>
          </p:nvSpPr>
          <p:spPr>
            <a:xfrm>
              <a:off x="7394450" y="1331250"/>
              <a:ext cx="83400" cy="119900"/>
            </a:xfrm>
            <a:custGeom>
              <a:avLst/>
              <a:gdLst/>
              <a:ahLst/>
              <a:cxnLst/>
              <a:rect l="l" t="t" r="r" b="b"/>
              <a:pathLst>
                <a:path w="3336" h="4796" extrusionOk="0">
                  <a:moveTo>
                    <a:pt x="40" y="1"/>
                  </a:moveTo>
                  <a:cubicBezTo>
                    <a:pt x="22" y="1"/>
                    <a:pt x="0" y="20"/>
                    <a:pt x="9" y="46"/>
                  </a:cubicBezTo>
                  <a:cubicBezTo>
                    <a:pt x="830" y="1713"/>
                    <a:pt x="2199" y="3023"/>
                    <a:pt x="2985" y="4713"/>
                  </a:cubicBezTo>
                  <a:cubicBezTo>
                    <a:pt x="3016" y="4771"/>
                    <a:pt x="3066" y="4795"/>
                    <a:pt x="3117" y="4795"/>
                  </a:cubicBezTo>
                  <a:cubicBezTo>
                    <a:pt x="3225" y="4795"/>
                    <a:pt x="3336" y="4688"/>
                    <a:pt x="3271" y="4559"/>
                  </a:cubicBezTo>
                  <a:cubicBezTo>
                    <a:pt x="2437" y="2904"/>
                    <a:pt x="1164" y="1487"/>
                    <a:pt x="56" y="10"/>
                  </a:cubicBezTo>
                  <a:cubicBezTo>
                    <a:pt x="53" y="4"/>
                    <a:pt x="47" y="1"/>
                    <a:pt x="4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7" name="Google Shape;387;p30"/>
            <p:cNvSpPr/>
            <p:nvPr/>
          </p:nvSpPr>
          <p:spPr>
            <a:xfrm>
              <a:off x="7562725" y="1425650"/>
              <a:ext cx="62825" cy="114950"/>
            </a:xfrm>
            <a:custGeom>
              <a:avLst/>
              <a:gdLst/>
              <a:ahLst/>
              <a:cxnLst/>
              <a:rect l="l" t="t" r="r" b="b"/>
              <a:pathLst>
                <a:path w="2513" h="4598" extrusionOk="0">
                  <a:moveTo>
                    <a:pt x="143" y="0"/>
                  </a:moveTo>
                  <a:cubicBezTo>
                    <a:pt x="77" y="0"/>
                    <a:pt x="0" y="59"/>
                    <a:pt x="17" y="140"/>
                  </a:cubicBezTo>
                  <a:cubicBezTo>
                    <a:pt x="529" y="1676"/>
                    <a:pt x="1576" y="2950"/>
                    <a:pt x="2100" y="4474"/>
                  </a:cubicBezTo>
                  <a:cubicBezTo>
                    <a:pt x="2133" y="4559"/>
                    <a:pt x="2210" y="4597"/>
                    <a:pt x="2286" y="4597"/>
                  </a:cubicBezTo>
                  <a:cubicBezTo>
                    <a:pt x="2400" y="4597"/>
                    <a:pt x="2512" y="4510"/>
                    <a:pt x="2469" y="4366"/>
                  </a:cubicBezTo>
                  <a:cubicBezTo>
                    <a:pt x="1945" y="2819"/>
                    <a:pt x="898" y="1509"/>
                    <a:pt x="219" y="44"/>
                  </a:cubicBezTo>
                  <a:cubicBezTo>
                    <a:pt x="204" y="14"/>
                    <a:pt x="175" y="0"/>
                    <a:pt x="14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8" name="Google Shape;388;p30"/>
            <p:cNvSpPr/>
            <p:nvPr/>
          </p:nvSpPr>
          <p:spPr>
            <a:xfrm>
              <a:off x="7735050" y="1511800"/>
              <a:ext cx="101600" cy="127350"/>
            </a:xfrm>
            <a:custGeom>
              <a:avLst/>
              <a:gdLst/>
              <a:ahLst/>
              <a:cxnLst/>
              <a:rect l="l" t="t" r="r" b="b"/>
              <a:pathLst>
                <a:path w="4064" h="5094" extrusionOk="0">
                  <a:moveTo>
                    <a:pt x="184" y="0"/>
                  </a:moveTo>
                  <a:cubicBezTo>
                    <a:pt x="89" y="0"/>
                    <a:pt x="0" y="127"/>
                    <a:pt x="101" y="218"/>
                  </a:cubicBezTo>
                  <a:cubicBezTo>
                    <a:pt x="1446" y="1694"/>
                    <a:pt x="2696" y="3206"/>
                    <a:pt x="3637" y="4992"/>
                  </a:cubicBezTo>
                  <a:cubicBezTo>
                    <a:pt x="3675" y="5064"/>
                    <a:pt x="3735" y="5094"/>
                    <a:pt x="3796" y="5094"/>
                  </a:cubicBezTo>
                  <a:cubicBezTo>
                    <a:pt x="3928" y="5094"/>
                    <a:pt x="4063" y="4956"/>
                    <a:pt x="3982" y="4802"/>
                  </a:cubicBezTo>
                  <a:cubicBezTo>
                    <a:pt x="2994" y="3028"/>
                    <a:pt x="1720" y="1456"/>
                    <a:pt x="267" y="39"/>
                  </a:cubicBezTo>
                  <a:cubicBezTo>
                    <a:pt x="242" y="12"/>
                    <a:pt x="213" y="0"/>
                    <a:pt x="18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9" name="Google Shape;389;p30"/>
            <p:cNvSpPr/>
            <p:nvPr/>
          </p:nvSpPr>
          <p:spPr>
            <a:xfrm>
              <a:off x="7271150" y="2973875"/>
              <a:ext cx="728950" cy="644650"/>
            </a:xfrm>
            <a:custGeom>
              <a:avLst/>
              <a:gdLst/>
              <a:ahLst/>
              <a:cxnLst/>
              <a:rect l="l" t="t" r="r" b="b"/>
              <a:pathLst>
                <a:path w="29158" h="25786" extrusionOk="0">
                  <a:moveTo>
                    <a:pt x="14745" y="563"/>
                  </a:moveTo>
                  <a:cubicBezTo>
                    <a:pt x="15897" y="563"/>
                    <a:pt x="17058" y="714"/>
                    <a:pt x="18192" y="1028"/>
                  </a:cubicBezTo>
                  <a:cubicBezTo>
                    <a:pt x="24860" y="2862"/>
                    <a:pt x="28265" y="10136"/>
                    <a:pt x="26491" y="16554"/>
                  </a:cubicBezTo>
                  <a:cubicBezTo>
                    <a:pt x="24990" y="22036"/>
                    <a:pt x="19782" y="25313"/>
                    <a:pt x="14412" y="25313"/>
                  </a:cubicBezTo>
                  <a:cubicBezTo>
                    <a:pt x="13263" y="25313"/>
                    <a:pt x="12106" y="25163"/>
                    <a:pt x="10977" y="24852"/>
                  </a:cubicBezTo>
                  <a:cubicBezTo>
                    <a:pt x="4405" y="22697"/>
                    <a:pt x="821" y="16006"/>
                    <a:pt x="2667" y="9338"/>
                  </a:cubicBezTo>
                  <a:cubicBezTo>
                    <a:pt x="4176" y="3849"/>
                    <a:pt x="9374" y="563"/>
                    <a:pt x="14745" y="563"/>
                  </a:cubicBezTo>
                  <a:close/>
                  <a:moveTo>
                    <a:pt x="14593" y="1"/>
                  </a:moveTo>
                  <a:cubicBezTo>
                    <a:pt x="9077" y="1"/>
                    <a:pt x="4001" y="3852"/>
                    <a:pt x="2238" y="9208"/>
                  </a:cubicBezTo>
                  <a:cubicBezTo>
                    <a:pt x="1" y="16014"/>
                    <a:pt x="4292" y="23117"/>
                    <a:pt x="10846" y="25289"/>
                  </a:cubicBezTo>
                  <a:lnTo>
                    <a:pt x="10846" y="25289"/>
                  </a:lnTo>
                  <a:cubicBezTo>
                    <a:pt x="10850" y="25290"/>
                    <a:pt x="10854" y="25292"/>
                    <a:pt x="10858" y="25293"/>
                  </a:cubicBezTo>
                  <a:cubicBezTo>
                    <a:pt x="12072" y="25626"/>
                    <a:pt x="13286" y="25785"/>
                    <a:pt x="14475" y="25785"/>
                  </a:cubicBezTo>
                  <a:cubicBezTo>
                    <a:pt x="20051" y="25785"/>
                    <a:pt x="25077" y="22276"/>
                    <a:pt x="26931" y="16673"/>
                  </a:cubicBezTo>
                  <a:cubicBezTo>
                    <a:pt x="29158" y="9862"/>
                    <a:pt x="24860" y="2754"/>
                    <a:pt x="18311" y="599"/>
                  </a:cubicBezTo>
                  <a:cubicBezTo>
                    <a:pt x="17071" y="192"/>
                    <a:pt x="15821" y="1"/>
                    <a:pt x="1459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0" name="Google Shape;390;p30"/>
            <p:cNvSpPr/>
            <p:nvPr/>
          </p:nvSpPr>
          <p:spPr>
            <a:xfrm>
              <a:off x="7329800" y="3025825"/>
              <a:ext cx="611975" cy="539975"/>
            </a:xfrm>
            <a:custGeom>
              <a:avLst/>
              <a:gdLst/>
              <a:ahLst/>
              <a:cxnLst/>
              <a:rect l="l" t="t" r="r" b="b"/>
              <a:pathLst>
                <a:path w="24479" h="21599" extrusionOk="0">
                  <a:moveTo>
                    <a:pt x="12398" y="350"/>
                  </a:moveTo>
                  <a:cubicBezTo>
                    <a:pt x="13373" y="350"/>
                    <a:pt x="14354" y="476"/>
                    <a:pt x="15310" y="736"/>
                  </a:cubicBezTo>
                  <a:cubicBezTo>
                    <a:pt x="20990" y="2284"/>
                    <a:pt x="23835" y="8487"/>
                    <a:pt x="22359" y="13928"/>
                  </a:cubicBezTo>
                  <a:cubicBezTo>
                    <a:pt x="21084" y="18607"/>
                    <a:pt x="16649" y="21362"/>
                    <a:pt x="12090" y="21362"/>
                  </a:cubicBezTo>
                  <a:cubicBezTo>
                    <a:pt x="11115" y="21362"/>
                    <a:pt x="10135" y="21237"/>
                    <a:pt x="9179" y="20976"/>
                  </a:cubicBezTo>
                  <a:cubicBezTo>
                    <a:pt x="3583" y="19107"/>
                    <a:pt x="571" y="13476"/>
                    <a:pt x="2118" y="7784"/>
                  </a:cubicBezTo>
                  <a:cubicBezTo>
                    <a:pt x="3394" y="3105"/>
                    <a:pt x="7837" y="350"/>
                    <a:pt x="12398" y="350"/>
                  </a:cubicBezTo>
                  <a:close/>
                  <a:moveTo>
                    <a:pt x="12243" y="0"/>
                  </a:moveTo>
                  <a:cubicBezTo>
                    <a:pt x="7627" y="0"/>
                    <a:pt x="3384" y="3265"/>
                    <a:pt x="1904" y="7725"/>
                  </a:cubicBezTo>
                  <a:cubicBezTo>
                    <a:pt x="0" y="13424"/>
                    <a:pt x="3649" y="19360"/>
                    <a:pt x="9107" y="21187"/>
                  </a:cubicBezTo>
                  <a:lnTo>
                    <a:pt x="9107" y="21187"/>
                  </a:lnTo>
                  <a:cubicBezTo>
                    <a:pt x="9111" y="21188"/>
                    <a:pt x="9115" y="21190"/>
                    <a:pt x="9119" y="21191"/>
                  </a:cubicBezTo>
                  <a:cubicBezTo>
                    <a:pt x="9119" y="21191"/>
                    <a:pt x="9119" y="21191"/>
                    <a:pt x="9119" y="21191"/>
                  </a:cubicBezTo>
                  <a:lnTo>
                    <a:pt x="9119" y="21191"/>
                  </a:lnTo>
                  <a:cubicBezTo>
                    <a:pt x="9132" y="21197"/>
                    <a:pt x="9144" y="21200"/>
                    <a:pt x="9155" y="21200"/>
                  </a:cubicBezTo>
                  <a:lnTo>
                    <a:pt x="9155" y="21200"/>
                  </a:lnTo>
                  <a:cubicBezTo>
                    <a:pt x="10159" y="21469"/>
                    <a:pt x="11160" y="21598"/>
                    <a:pt x="12141" y="21598"/>
                  </a:cubicBezTo>
                  <a:cubicBezTo>
                    <a:pt x="16814" y="21598"/>
                    <a:pt x="21002" y="18668"/>
                    <a:pt x="22573" y="13964"/>
                  </a:cubicBezTo>
                  <a:cubicBezTo>
                    <a:pt x="24478" y="8273"/>
                    <a:pt x="20811" y="2331"/>
                    <a:pt x="15358" y="510"/>
                  </a:cubicBezTo>
                  <a:cubicBezTo>
                    <a:pt x="14319" y="163"/>
                    <a:pt x="13272" y="0"/>
                    <a:pt x="1224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91" name="Google Shape;391;p30"/>
          <p:cNvGrpSpPr/>
          <p:nvPr/>
        </p:nvGrpSpPr>
        <p:grpSpPr>
          <a:xfrm>
            <a:off x="7741100" y="1542401"/>
            <a:ext cx="5479667" cy="4707567"/>
            <a:chOff x="4945925" y="1165200"/>
            <a:chExt cx="4109750" cy="3530675"/>
          </a:xfrm>
        </p:grpSpPr>
        <p:sp>
          <p:nvSpPr>
            <p:cNvPr id="392" name="Google Shape;392;p30"/>
            <p:cNvSpPr/>
            <p:nvPr/>
          </p:nvSpPr>
          <p:spPr>
            <a:xfrm>
              <a:off x="4995125" y="2056850"/>
              <a:ext cx="592875" cy="1110275"/>
            </a:xfrm>
            <a:custGeom>
              <a:avLst/>
              <a:gdLst/>
              <a:ahLst/>
              <a:cxnLst/>
              <a:rect l="l" t="t" r="r" b="b"/>
              <a:pathLst>
                <a:path w="23715" h="44411" extrusionOk="0">
                  <a:moveTo>
                    <a:pt x="72" y="1"/>
                  </a:moveTo>
                  <a:cubicBezTo>
                    <a:pt x="36" y="1"/>
                    <a:pt x="1" y="40"/>
                    <a:pt x="17" y="73"/>
                  </a:cubicBezTo>
                  <a:cubicBezTo>
                    <a:pt x="7756" y="14778"/>
                    <a:pt x="15460" y="29494"/>
                    <a:pt x="23092" y="44257"/>
                  </a:cubicBezTo>
                  <a:cubicBezTo>
                    <a:pt x="23148" y="44366"/>
                    <a:pt x="23236" y="44411"/>
                    <a:pt x="23324" y="44411"/>
                  </a:cubicBezTo>
                  <a:cubicBezTo>
                    <a:pt x="23517" y="44411"/>
                    <a:pt x="23714" y="44196"/>
                    <a:pt x="23592" y="43960"/>
                  </a:cubicBezTo>
                  <a:cubicBezTo>
                    <a:pt x="15710" y="29351"/>
                    <a:pt x="7899" y="14694"/>
                    <a:pt x="112" y="26"/>
                  </a:cubicBezTo>
                  <a:cubicBezTo>
                    <a:pt x="102" y="8"/>
                    <a:pt x="87" y="1"/>
                    <a:pt x="7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3" name="Google Shape;393;p30"/>
            <p:cNvSpPr/>
            <p:nvPr/>
          </p:nvSpPr>
          <p:spPr>
            <a:xfrm>
              <a:off x="4945925" y="2088500"/>
              <a:ext cx="618550" cy="1157250"/>
            </a:xfrm>
            <a:custGeom>
              <a:avLst/>
              <a:gdLst/>
              <a:ahLst/>
              <a:cxnLst/>
              <a:rect l="l" t="t" r="r" b="b"/>
              <a:pathLst>
                <a:path w="24742" h="46290" extrusionOk="0">
                  <a:moveTo>
                    <a:pt x="55" y="1"/>
                  </a:moveTo>
                  <a:cubicBezTo>
                    <a:pt x="30" y="1"/>
                    <a:pt x="0" y="23"/>
                    <a:pt x="9" y="58"/>
                  </a:cubicBezTo>
                  <a:cubicBezTo>
                    <a:pt x="7986" y="15440"/>
                    <a:pt x="15606" y="31121"/>
                    <a:pt x="24190" y="46158"/>
                  </a:cubicBezTo>
                  <a:cubicBezTo>
                    <a:pt x="24242" y="46251"/>
                    <a:pt x="24320" y="46290"/>
                    <a:pt x="24397" y="46290"/>
                  </a:cubicBezTo>
                  <a:cubicBezTo>
                    <a:pt x="24569" y="46290"/>
                    <a:pt x="24741" y="46101"/>
                    <a:pt x="24643" y="45896"/>
                  </a:cubicBezTo>
                  <a:cubicBezTo>
                    <a:pt x="17011" y="30347"/>
                    <a:pt x="8331" y="15238"/>
                    <a:pt x="80" y="10"/>
                  </a:cubicBezTo>
                  <a:cubicBezTo>
                    <a:pt x="74" y="4"/>
                    <a:pt x="65" y="1"/>
                    <a:pt x="5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4" name="Google Shape;394;p30"/>
            <p:cNvSpPr/>
            <p:nvPr/>
          </p:nvSpPr>
          <p:spPr>
            <a:xfrm>
              <a:off x="5951250" y="1636925"/>
              <a:ext cx="2255900" cy="1521300"/>
            </a:xfrm>
            <a:custGeom>
              <a:avLst/>
              <a:gdLst/>
              <a:ahLst/>
              <a:cxnLst/>
              <a:rect l="l" t="t" r="r" b="b"/>
              <a:pathLst>
                <a:path w="90236" h="60852" extrusionOk="0">
                  <a:moveTo>
                    <a:pt x="90197" y="0"/>
                  </a:moveTo>
                  <a:cubicBezTo>
                    <a:pt x="90189" y="0"/>
                    <a:pt x="90180" y="3"/>
                    <a:pt x="90169" y="11"/>
                  </a:cubicBezTo>
                  <a:cubicBezTo>
                    <a:pt x="60154" y="20049"/>
                    <a:pt x="29852" y="39742"/>
                    <a:pt x="218" y="60352"/>
                  </a:cubicBezTo>
                  <a:cubicBezTo>
                    <a:pt x="0" y="60520"/>
                    <a:pt x="135" y="60851"/>
                    <a:pt x="350" y="60851"/>
                  </a:cubicBezTo>
                  <a:cubicBezTo>
                    <a:pt x="395" y="60851"/>
                    <a:pt x="442" y="60837"/>
                    <a:pt x="491" y="60804"/>
                  </a:cubicBezTo>
                  <a:cubicBezTo>
                    <a:pt x="30709" y="41064"/>
                    <a:pt x="60380" y="20383"/>
                    <a:pt x="90217" y="71"/>
                  </a:cubicBezTo>
                  <a:cubicBezTo>
                    <a:pt x="90235" y="43"/>
                    <a:pt x="90225" y="0"/>
                    <a:pt x="9019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5" name="Google Shape;395;p30"/>
            <p:cNvSpPr/>
            <p:nvPr/>
          </p:nvSpPr>
          <p:spPr>
            <a:xfrm>
              <a:off x="5933400" y="1732600"/>
              <a:ext cx="2310550" cy="1498200"/>
            </a:xfrm>
            <a:custGeom>
              <a:avLst/>
              <a:gdLst/>
              <a:ahLst/>
              <a:cxnLst/>
              <a:rect l="l" t="t" r="r" b="b"/>
              <a:pathLst>
                <a:path w="92422" h="59928" extrusionOk="0">
                  <a:moveTo>
                    <a:pt x="92045" y="1"/>
                  </a:moveTo>
                  <a:cubicBezTo>
                    <a:pt x="92001" y="1"/>
                    <a:pt x="91955" y="13"/>
                    <a:pt x="91907" y="42"/>
                  </a:cubicBezTo>
                  <a:cubicBezTo>
                    <a:pt x="60701" y="19008"/>
                    <a:pt x="30888" y="40297"/>
                    <a:pt x="39" y="59859"/>
                  </a:cubicBezTo>
                  <a:cubicBezTo>
                    <a:pt x="0" y="59878"/>
                    <a:pt x="16" y="59928"/>
                    <a:pt x="48" y="59928"/>
                  </a:cubicBezTo>
                  <a:cubicBezTo>
                    <a:pt x="56" y="59928"/>
                    <a:pt x="65" y="59925"/>
                    <a:pt x="74" y="59918"/>
                  </a:cubicBezTo>
                  <a:cubicBezTo>
                    <a:pt x="31090" y="40630"/>
                    <a:pt x="61534" y="20366"/>
                    <a:pt x="92181" y="494"/>
                  </a:cubicBezTo>
                  <a:cubicBezTo>
                    <a:pt x="92421" y="344"/>
                    <a:pt x="92275" y="1"/>
                    <a:pt x="9204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6" name="Google Shape;396;p30"/>
            <p:cNvSpPr/>
            <p:nvPr/>
          </p:nvSpPr>
          <p:spPr>
            <a:xfrm>
              <a:off x="6797775" y="2415725"/>
              <a:ext cx="1048800" cy="675175"/>
            </a:xfrm>
            <a:custGeom>
              <a:avLst/>
              <a:gdLst/>
              <a:ahLst/>
              <a:cxnLst/>
              <a:rect l="l" t="t" r="r" b="b"/>
              <a:pathLst>
                <a:path w="41952" h="27007" extrusionOk="0">
                  <a:moveTo>
                    <a:pt x="41575" y="1"/>
                  </a:moveTo>
                  <a:cubicBezTo>
                    <a:pt x="41532" y="1"/>
                    <a:pt x="41485" y="13"/>
                    <a:pt x="41437" y="42"/>
                  </a:cubicBezTo>
                  <a:cubicBezTo>
                    <a:pt x="27233" y="8281"/>
                    <a:pt x="13898" y="18103"/>
                    <a:pt x="39" y="26926"/>
                  </a:cubicBezTo>
                  <a:cubicBezTo>
                    <a:pt x="1" y="26955"/>
                    <a:pt x="25" y="27007"/>
                    <a:pt x="60" y="27007"/>
                  </a:cubicBezTo>
                  <a:cubicBezTo>
                    <a:pt x="69" y="27007"/>
                    <a:pt x="78" y="27004"/>
                    <a:pt x="87" y="26997"/>
                  </a:cubicBezTo>
                  <a:cubicBezTo>
                    <a:pt x="14101" y="18437"/>
                    <a:pt x="28067" y="9638"/>
                    <a:pt x="41711" y="494"/>
                  </a:cubicBezTo>
                  <a:cubicBezTo>
                    <a:pt x="41951" y="344"/>
                    <a:pt x="41805" y="1"/>
                    <a:pt x="4157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7" name="Google Shape;397;p30"/>
            <p:cNvSpPr/>
            <p:nvPr/>
          </p:nvSpPr>
          <p:spPr>
            <a:xfrm>
              <a:off x="6870650" y="2551725"/>
              <a:ext cx="1048225" cy="674925"/>
            </a:xfrm>
            <a:custGeom>
              <a:avLst/>
              <a:gdLst/>
              <a:ahLst/>
              <a:cxnLst/>
              <a:rect l="l" t="t" r="r" b="b"/>
              <a:pathLst>
                <a:path w="41929" h="26997" extrusionOk="0">
                  <a:moveTo>
                    <a:pt x="41567" y="1"/>
                  </a:moveTo>
                  <a:cubicBezTo>
                    <a:pt x="41523" y="1"/>
                    <a:pt x="41476" y="14"/>
                    <a:pt x="41427" y="43"/>
                  </a:cubicBezTo>
                  <a:cubicBezTo>
                    <a:pt x="27211" y="8270"/>
                    <a:pt x="13876" y="18093"/>
                    <a:pt x="29" y="26915"/>
                  </a:cubicBezTo>
                  <a:cubicBezTo>
                    <a:pt x="1" y="26944"/>
                    <a:pt x="18" y="26996"/>
                    <a:pt x="45" y="26996"/>
                  </a:cubicBezTo>
                  <a:cubicBezTo>
                    <a:pt x="51" y="26996"/>
                    <a:pt x="58" y="26993"/>
                    <a:pt x="65" y="26986"/>
                  </a:cubicBezTo>
                  <a:cubicBezTo>
                    <a:pt x="14091" y="18438"/>
                    <a:pt x="28045" y="9627"/>
                    <a:pt x="41689" y="483"/>
                  </a:cubicBezTo>
                  <a:cubicBezTo>
                    <a:pt x="41929" y="334"/>
                    <a:pt x="41792" y="1"/>
                    <a:pt x="4156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8" name="Google Shape;398;p30"/>
            <p:cNvSpPr/>
            <p:nvPr/>
          </p:nvSpPr>
          <p:spPr>
            <a:xfrm>
              <a:off x="7852200" y="3844750"/>
              <a:ext cx="342675" cy="213075"/>
            </a:xfrm>
            <a:custGeom>
              <a:avLst/>
              <a:gdLst/>
              <a:ahLst/>
              <a:cxnLst/>
              <a:rect l="l" t="t" r="r" b="b"/>
              <a:pathLst>
                <a:path w="13707" h="8523" extrusionOk="0">
                  <a:moveTo>
                    <a:pt x="13527" y="0"/>
                  </a:moveTo>
                  <a:cubicBezTo>
                    <a:pt x="13507" y="0"/>
                    <a:pt x="13486" y="6"/>
                    <a:pt x="13464" y="19"/>
                  </a:cubicBezTo>
                  <a:cubicBezTo>
                    <a:pt x="8845" y="2602"/>
                    <a:pt x="4499" y="5674"/>
                    <a:pt x="10" y="8472"/>
                  </a:cubicBezTo>
                  <a:cubicBezTo>
                    <a:pt x="1" y="8501"/>
                    <a:pt x="15" y="8523"/>
                    <a:pt x="27" y="8523"/>
                  </a:cubicBezTo>
                  <a:cubicBezTo>
                    <a:pt x="30" y="8523"/>
                    <a:pt x="32" y="8522"/>
                    <a:pt x="34" y="8520"/>
                  </a:cubicBezTo>
                  <a:cubicBezTo>
                    <a:pt x="4606" y="5853"/>
                    <a:pt x="9166" y="3138"/>
                    <a:pt x="13595" y="245"/>
                  </a:cubicBezTo>
                  <a:cubicBezTo>
                    <a:pt x="13707" y="174"/>
                    <a:pt x="13638" y="0"/>
                    <a:pt x="1352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9" name="Google Shape;399;p30"/>
            <p:cNvSpPr/>
            <p:nvPr/>
          </p:nvSpPr>
          <p:spPr>
            <a:xfrm>
              <a:off x="7803925" y="3773875"/>
              <a:ext cx="366775" cy="219875"/>
            </a:xfrm>
            <a:custGeom>
              <a:avLst/>
              <a:gdLst/>
              <a:ahLst/>
              <a:cxnLst/>
              <a:rect l="l" t="t" r="r" b="b"/>
              <a:pathLst>
                <a:path w="14671" h="8795" extrusionOk="0">
                  <a:moveTo>
                    <a:pt x="14478" y="1"/>
                  </a:moveTo>
                  <a:cubicBezTo>
                    <a:pt x="14456" y="1"/>
                    <a:pt x="14432" y="7"/>
                    <a:pt x="14407" y="20"/>
                  </a:cubicBezTo>
                  <a:cubicBezTo>
                    <a:pt x="9490" y="2663"/>
                    <a:pt x="4823" y="5866"/>
                    <a:pt x="36" y="8771"/>
                  </a:cubicBezTo>
                  <a:cubicBezTo>
                    <a:pt x="1" y="8771"/>
                    <a:pt x="36" y="8795"/>
                    <a:pt x="48" y="8795"/>
                  </a:cubicBezTo>
                  <a:cubicBezTo>
                    <a:pt x="4930" y="6044"/>
                    <a:pt x="9800" y="3235"/>
                    <a:pt x="14550" y="234"/>
                  </a:cubicBezTo>
                  <a:cubicBezTo>
                    <a:pt x="14670" y="164"/>
                    <a:pt x="14597" y="1"/>
                    <a:pt x="1447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0" name="Google Shape;400;p30"/>
            <p:cNvSpPr/>
            <p:nvPr/>
          </p:nvSpPr>
          <p:spPr>
            <a:xfrm>
              <a:off x="7360650" y="3715500"/>
              <a:ext cx="1695025" cy="896425"/>
            </a:xfrm>
            <a:custGeom>
              <a:avLst/>
              <a:gdLst/>
              <a:ahLst/>
              <a:cxnLst/>
              <a:rect l="l" t="t" r="r" b="b"/>
              <a:pathLst>
                <a:path w="67801" h="35857" extrusionOk="0">
                  <a:moveTo>
                    <a:pt x="67414" y="0"/>
                  </a:moveTo>
                  <a:cubicBezTo>
                    <a:pt x="67373" y="0"/>
                    <a:pt x="67330" y="10"/>
                    <a:pt x="67286" y="33"/>
                  </a:cubicBezTo>
                  <a:cubicBezTo>
                    <a:pt x="44306" y="10808"/>
                    <a:pt x="22685" y="24381"/>
                    <a:pt x="39" y="35776"/>
                  </a:cubicBezTo>
                  <a:cubicBezTo>
                    <a:pt x="0" y="35805"/>
                    <a:pt x="24" y="35857"/>
                    <a:pt x="60" y="35857"/>
                  </a:cubicBezTo>
                  <a:cubicBezTo>
                    <a:pt x="68" y="35857"/>
                    <a:pt x="78" y="35854"/>
                    <a:pt x="87" y="35847"/>
                  </a:cubicBezTo>
                  <a:cubicBezTo>
                    <a:pt x="22899" y="24739"/>
                    <a:pt x="45057" y="12237"/>
                    <a:pt x="67547" y="474"/>
                  </a:cubicBezTo>
                  <a:cubicBezTo>
                    <a:pt x="67801" y="332"/>
                    <a:pt x="67649" y="0"/>
                    <a:pt x="674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1" name="Google Shape;401;p30"/>
            <p:cNvSpPr/>
            <p:nvPr/>
          </p:nvSpPr>
          <p:spPr>
            <a:xfrm>
              <a:off x="5578950" y="314242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192" y="537"/>
                    <a:pt x="15240" y="418"/>
                  </a:cubicBezTo>
                  <a:cubicBezTo>
                    <a:pt x="15511" y="418"/>
                    <a:pt x="15514" y="1"/>
                    <a:pt x="152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2" name="Google Shape;402;p30"/>
            <p:cNvSpPr/>
            <p:nvPr/>
          </p:nvSpPr>
          <p:spPr>
            <a:xfrm>
              <a:off x="5553650" y="322457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204" y="537"/>
                    <a:pt x="15240" y="418"/>
                  </a:cubicBezTo>
                  <a:cubicBezTo>
                    <a:pt x="15511" y="418"/>
                    <a:pt x="15514" y="1"/>
                    <a:pt x="152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3" name="Google Shape;403;p30"/>
            <p:cNvSpPr/>
            <p:nvPr/>
          </p:nvSpPr>
          <p:spPr>
            <a:xfrm>
              <a:off x="5956075" y="3594525"/>
              <a:ext cx="369125" cy="34025"/>
            </a:xfrm>
            <a:custGeom>
              <a:avLst/>
              <a:gdLst/>
              <a:ahLst/>
              <a:cxnLst/>
              <a:rect l="l" t="t" r="r" b="b"/>
              <a:pathLst>
                <a:path w="14765" h="1361" extrusionOk="0">
                  <a:moveTo>
                    <a:pt x="14521" y="0"/>
                  </a:moveTo>
                  <a:cubicBezTo>
                    <a:pt x="14512" y="0"/>
                    <a:pt x="14501" y="1"/>
                    <a:pt x="14491" y="2"/>
                  </a:cubicBezTo>
                  <a:cubicBezTo>
                    <a:pt x="9704" y="360"/>
                    <a:pt x="4894" y="764"/>
                    <a:pt x="96" y="1205"/>
                  </a:cubicBezTo>
                  <a:cubicBezTo>
                    <a:pt x="4" y="1205"/>
                    <a:pt x="1" y="1360"/>
                    <a:pt x="86" y="1360"/>
                  </a:cubicBezTo>
                  <a:cubicBezTo>
                    <a:pt x="89" y="1360"/>
                    <a:pt x="93" y="1360"/>
                    <a:pt x="96" y="1360"/>
                  </a:cubicBezTo>
                  <a:cubicBezTo>
                    <a:pt x="4894" y="1074"/>
                    <a:pt x="9680" y="764"/>
                    <a:pt x="14491" y="419"/>
                  </a:cubicBezTo>
                  <a:cubicBezTo>
                    <a:pt x="14754" y="408"/>
                    <a:pt x="14764" y="0"/>
                    <a:pt x="1452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4" name="Google Shape;404;p30"/>
            <p:cNvSpPr/>
            <p:nvPr/>
          </p:nvSpPr>
          <p:spPr>
            <a:xfrm>
              <a:off x="5977800" y="3636250"/>
              <a:ext cx="387875" cy="16700"/>
            </a:xfrm>
            <a:custGeom>
              <a:avLst/>
              <a:gdLst/>
              <a:ahLst/>
              <a:cxnLst/>
              <a:rect l="l" t="t" r="r" b="b"/>
              <a:pathLst>
                <a:path w="15515" h="668" extrusionOk="0">
                  <a:moveTo>
                    <a:pt x="15252" y="0"/>
                  </a:moveTo>
                  <a:cubicBezTo>
                    <a:pt x="15248" y="0"/>
                    <a:pt x="15245" y="0"/>
                    <a:pt x="15241" y="0"/>
                  </a:cubicBezTo>
                  <a:cubicBezTo>
                    <a:pt x="10205" y="131"/>
                    <a:pt x="5156" y="298"/>
                    <a:pt x="108" y="500"/>
                  </a:cubicBezTo>
                  <a:cubicBezTo>
                    <a:pt x="1" y="500"/>
                    <a:pt x="1" y="667"/>
                    <a:pt x="108" y="667"/>
                  </a:cubicBezTo>
                  <a:cubicBezTo>
                    <a:pt x="5156" y="619"/>
                    <a:pt x="10205" y="536"/>
                    <a:pt x="15241" y="417"/>
                  </a:cubicBezTo>
                  <a:cubicBezTo>
                    <a:pt x="15511" y="417"/>
                    <a:pt x="15515" y="0"/>
                    <a:pt x="1525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5" name="Google Shape;405;p30"/>
            <p:cNvSpPr/>
            <p:nvPr/>
          </p:nvSpPr>
          <p:spPr>
            <a:xfrm>
              <a:off x="6278150" y="3914500"/>
              <a:ext cx="369100" cy="34000"/>
            </a:xfrm>
            <a:custGeom>
              <a:avLst/>
              <a:gdLst/>
              <a:ahLst/>
              <a:cxnLst/>
              <a:rect l="l" t="t" r="r" b="b"/>
              <a:pathLst>
                <a:path w="14764" h="1360" extrusionOk="0">
                  <a:moveTo>
                    <a:pt x="14531" y="1"/>
                  </a:moveTo>
                  <a:cubicBezTo>
                    <a:pt x="14522" y="1"/>
                    <a:pt x="14512" y="1"/>
                    <a:pt x="14502" y="3"/>
                  </a:cubicBezTo>
                  <a:cubicBezTo>
                    <a:pt x="9704" y="360"/>
                    <a:pt x="4894" y="765"/>
                    <a:pt x="107" y="1205"/>
                  </a:cubicBezTo>
                  <a:cubicBezTo>
                    <a:pt x="104" y="1205"/>
                    <a:pt x="100" y="1205"/>
                    <a:pt x="97" y="1205"/>
                  </a:cubicBezTo>
                  <a:cubicBezTo>
                    <a:pt x="0" y="1205"/>
                    <a:pt x="4" y="1360"/>
                    <a:pt x="107" y="1360"/>
                  </a:cubicBezTo>
                  <a:cubicBezTo>
                    <a:pt x="4894" y="1074"/>
                    <a:pt x="9704" y="765"/>
                    <a:pt x="14502" y="419"/>
                  </a:cubicBezTo>
                  <a:cubicBezTo>
                    <a:pt x="14754" y="408"/>
                    <a:pt x="14764" y="1"/>
                    <a:pt x="1453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6" name="Google Shape;406;p30"/>
            <p:cNvSpPr/>
            <p:nvPr/>
          </p:nvSpPr>
          <p:spPr>
            <a:xfrm>
              <a:off x="6306425" y="3956225"/>
              <a:ext cx="381025" cy="14025"/>
            </a:xfrm>
            <a:custGeom>
              <a:avLst/>
              <a:gdLst/>
              <a:ahLst/>
              <a:cxnLst/>
              <a:rect l="l" t="t" r="r" b="b"/>
              <a:pathLst>
                <a:path w="15241" h="561" extrusionOk="0">
                  <a:moveTo>
                    <a:pt x="14989" y="0"/>
                  </a:moveTo>
                  <a:cubicBezTo>
                    <a:pt x="14986" y="0"/>
                    <a:pt x="14982" y="0"/>
                    <a:pt x="14978" y="1"/>
                  </a:cubicBezTo>
                  <a:cubicBezTo>
                    <a:pt x="10014" y="132"/>
                    <a:pt x="5061" y="203"/>
                    <a:pt x="108" y="417"/>
                  </a:cubicBezTo>
                  <a:cubicBezTo>
                    <a:pt x="104" y="417"/>
                    <a:pt x="100" y="417"/>
                    <a:pt x="96" y="417"/>
                  </a:cubicBezTo>
                  <a:cubicBezTo>
                    <a:pt x="0" y="417"/>
                    <a:pt x="4" y="560"/>
                    <a:pt x="108" y="560"/>
                  </a:cubicBezTo>
                  <a:cubicBezTo>
                    <a:pt x="5061" y="524"/>
                    <a:pt x="10014" y="524"/>
                    <a:pt x="14978" y="417"/>
                  </a:cubicBezTo>
                  <a:cubicBezTo>
                    <a:pt x="15237" y="417"/>
                    <a:pt x="15240" y="0"/>
                    <a:pt x="1498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7" name="Google Shape;407;p30"/>
            <p:cNvSpPr/>
            <p:nvPr/>
          </p:nvSpPr>
          <p:spPr>
            <a:xfrm>
              <a:off x="6610525" y="4234475"/>
              <a:ext cx="358800" cy="33125"/>
            </a:xfrm>
            <a:custGeom>
              <a:avLst/>
              <a:gdLst/>
              <a:ahLst/>
              <a:cxnLst/>
              <a:rect l="l" t="t" r="r" b="b"/>
              <a:pathLst>
                <a:path w="14352" h="1325" extrusionOk="0">
                  <a:moveTo>
                    <a:pt x="14119" y="1"/>
                  </a:moveTo>
                  <a:cubicBezTo>
                    <a:pt x="14110" y="1"/>
                    <a:pt x="14100" y="1"/>
                    <a:pt x="14090" y="3"/>
                  </a:cubicBezTo>
                  <a:cubicBezTo>
                    <a:pt x="9434" y="360"/>
                    <a:pt x="4767" y="741"/>
                    <a:pt x="112" y="1182"/>
                  </a:cubicBezTo>
                  <a:cubicBezTo>
                    <a:pt x="105" y="1180"/>
                    <a:pt x="99" y="1179"/>
                    <a:pt x="94" y="1179"/>
                  </a:cubicBezTo>
                  <a:cubicBezTo>
                    <a:pt x="14" y="1179"/>
                    <a:pt x="1" y="1324"/>
                    <a:pt x="112" y="1324"/>
                  </a:cubicBezTo>
                  <a:cubicBezTo>
                    <a:pt x="4767" y="1063"/>
                    <a:pt x="9434" y="741"/>
                    <a:pt x="14090" y="420"/>
                  </a:cubicBezTo>
                  <a:cubicBezTo>
                    <a:pt x="14341" y="408"/>
                    <a:pt x="14351" y="1"/>
                    <a:pt x="1411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8" name="Google Shape;408;p30"/>
            <p:cNvSpPr/>
            <p:nvPr/>
          </p:nvSpPr>
          <p:spPr>
            <a:xfrm>
              <a:off x="6636225" y="4275875"/>
              <a:ext cx="373575" cy="16425"/>
            </a:xfrm>
            <a:custGeom>
              <a:avLst/>
              <a:gdLst/>
              <a:ahLst/>
              <a:cxnLst/>
              <a:rect l="l" t="t" r="r" b="b"/>
              <a:pathLst>
                <a:path w="14943" h="657" extrusionOk="0">
                  <a:moveTo>
                    <a:pt x="14690" y="1"/>
                  </a:moveTo>
                  <a:cubicBezTo>
                    <a:pt x="14683" y="1"/>
                    <a:pt x="14676" y="1"/>
                    <a:pt x="14669" y="2"/>
                  </a:cubicBezTo>
                  <a:cubicBezTo>
                    <a:pt x="9799" y="133"/>
                    <a:pt x="4953" y="299"/>
                    <a:pt x="96" y="490"/>
                  </a:cubicBezTo>
                  <a:cubicBezTo>
                    <a:pt x="0" y="502"/>
                    <a:pt x="0" y="657"/>
                    <a:pt x="96" y="657"/>
                  </a:cubicBezTo>
                  <a:cubicBezTo>
                    <a:pt x="4965" y="609"/>
                    <a:pt x="9823" y="538"/>
                    <a:pt x="14669" y="419"/>
                  </a:cubicBezTo>
                  <a:cubicBezTo>
                    <a:pt x="14936" y="419"/>
                    <a:pt x="14943" y="1"/>
                    <a:pt x="1469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9" name="Google Shape;409;p30"/>
            <p:cNvSpPr/>
            <p:nvPr/>
          </p:nvSpPr>
          <p:spPr>
            <a:xfrm>
              <a:off x="7054150" y="4605650"/>
              <a:ext cx="315150" cy="86025"/>
            </a:xfrm>
            <a:custGeom>
              <a:avLst/>
              <a:gdLst/>
              <a:ahLst/>
              <a:cxnLst/>
              <a:rect l="l" t="t" r="r" b="b"/>
              <a:pathLst>
                <a:path w="12606" h="3441" extrusionOk="0">
                  <a:moveTo>
                    <a:pt x="12329" y="1"/>
                  </a:moveTo>
                  <a:cubicBezTo>
                    <a:pt x="12305" y="1"/>
                    <a:pt x="12279" y="5"/>
                    <a:pt x="12251" y="15"/>
                  </a:cubicBezTo>
                  <a:cubicBezTo>
                    <a:pt x="8263" y="1491"/>
                    <a:pt x="3953" y="1456"/>
                    <a:pt x="83" y="3289"/>
                  </a:cubicBezTo>
                  <a:cubicBezTo>
                    <a:pt x="0" y="3320"/>
                    <a:pt x="61" y="3441"/>
                    <a:pt x="134" y="3441"/>
                  </a:cubicBezTo>
                  <a:cubicBezTo>
                    <a:pt x="144" y="3441"/>
                    <a:pt x="156" y="3438"/>
                    <a:pt x="167" y="3432"/>
                  </a:cubicBezTo>
                  <a:cubicBezTo>
                    <a:pt x="4072" y="1753"/>
                    <a:pt x="8406" y="1872"/>
                    <a:pt x="12370" y="420"/>
                  </a:cubicBezTo>
                  <a:cubicBezTo>
                    <a:pt x="12606" y="345"/>
                    <a:pt x="12543" y="1"/>
                    <a:pt x="1232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0" name="Google Shape;410;p30"/>
            <p:cNvSpPr/>
            <p:nvPr/>
          </p:nvSpPr>
          <p:spPr>
            <a:xfrm>
              <a:off x="5555225" y="3234550"/>
              <a:ext cx="1511125" cy="1461325"/>
            </a:xfrm>
            <a:custGeom>
              <a:avLst/>
              <a:gdLst/>
              <a:ahLst/>
              <a:cxnLst/>
              <a:rect l="l" t="t" r="r" b="b"/>
              <a:pathLst>
                <a:path w="60445" h="58453" extrusionOk="0">
                  <a:moveTo>
                    <a:pt x="114" y="0"/>
                  </a:moveTo>
                  <a:cubicBezTo>
                    <a:pt x="54" y="0"/>
                    <a:pt x="1" y="70"/>
                    <a:pt x="57" y="126"/>
                  </a:cubicBezTo>
                  <a:cubicBezTo>
                    <a:pt x="19821" y="19724"/>
                    <a:pt x="40026" y="38893"/>
                    <a:pt x="59933" y="58383"/>
                  </a:cubicBezTo>
                  <a:cubicBezTo>
                    <a:pt x="59984" y="58432"/>
                    <a:pt x="60041" y="58452"/>
                    <a:pt x="60095" y="58452"/>
                  </a:cubicBezTo>
                  <a:cubicBezTo>
                    <a:pt x="60282" y="58452"/>
                    <a:pt x="60444" y="58213"/>
                    <a:pt x="60278" y="58038"/>
                  </a:cubicBezTo>
                  <a:cubicBezTo>
                    <a:pt x="40407" y="38512"/>
                    <a:pt x="20333" y="19212"/>
                    <a:pt x="164" y="19"/>
                  </a:cubicBezTo>
                  <a:cubicBezTo>
                    <a:pt x="148" y="6"/>
                    <a:pt x="130" y="0"/>
                    <a:pt x="1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1" name="Google Shape;411;p30"/>
            <p:cNvSpPr/>
            <p:nvPr/>
          </p:nvSpPr>
          <p:spPr>
            <a:xfrm>
              <a:off x="5937000" y="3232150"/>
              <a:ext cx="1420750" cy="1383350"/>
            </a:xfrm>
            <a:custGeom>
              <a:avLst/>
              <a:gdLst/>
              <a:ahLst/>
              <a:cxnLst/>
              <a:rect l="l" t="t" r="r" b="b"/>
              <a:pathLst>
                <a:path w="56830" h="55334" extrusionOk="0">
                  <a:moveTo>
                    <a:pt x="97" y="1"/>
                  </a:moveTo>
                  <a:cubicBezTo>
                    <a:pt x="42" y="1"/>
                    <a:pt x="0" y="69"/>
                    <a:pt x="37" y="115"/>
                  </a:cubicBezTo>
                  <a:cubicBezTo>
                    <a:pt x="18683" y="18617"/>
                    <a:pt x="37530" y="36905"/>
                    <a:pt x="56318" y="55264"/>
                  </a:cubicBezTo>
                  <a:cubicBezTo>
                    <a:pt x="56369" y="55313"/>
                    <a:pt x="56426" y="55333"/>
                    <a:pt x="56481" y="55333"/>
                  </a:cubicBezTo>
                  <a:cubicBezTo>
                    <a:pt x="56667" y="55333"/>
                    <a:pt x="56829" y="55094"/>
                    <a:pt x="56664" y="54919"/>
                  </a:cubicBezTo>
                  <a:cubicBezTo>
                    <a:pt x="37923" y="36524"/>
                    <a:pt x="19183" y="18117"/>
                    <a:pt x="145" y="20"/>
                  </a:cubicBezTo>
                  <a:cubicBezTo>
                    <a:pt x="129" y="6"/>
                    <a:pt x="112" y="1"/>
                    <a:pt x="9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2" name="Google Shape;412;p30"/>
            <p:cNvSpPr/>
            <p:nvPr/>
          </p:nvSpPr>
          <p:spPr>
            <a:xfrm>
              <a:off x="5996625" y="3200350"/>
              <a:ext cx="1421150" cy="1383425"/>
            </a:xfrm>
            <a:custGeom>
              <a:avLst/>
              <a:gdLst/>
              <a:ahLst/>
              <a:cxnLst/>
              <a:rect l="l" t="t" r="r" b="b"/>
              <a:pathLst>
                <a:path w="56846" h="55337" extrusionOk="0">
                  <a:moveTo>
                    <a:pt x="113" y="0"/>
                  </a:moveTo>
                  <a:cubicBezTo>
                    <a:pt x="49" y="0"/>
                    <a:pt x="1" y="77"/>
                    <a:pt x="57" y="125"/>
                  </a:cubicBezTo>
                  <a:cubicBezTo>
                    <a:pt x="18691" y="18627"/>
                    <a:pt x="37550" y="36915"/>
                    <a:pt x="56326" y="55262"/>
                  </a:cubicBezTo>
                  <a:cubicBezTo>
                    <a:pt x="56379" y="55315"/>
                    <a:pt x="56437" y="55336"/>
                    <a:pt x="56493" y="55336"/>
                  </a:cubicBezTo>
                  <a:cubicBezTo>
                    <a:pt x="56681" y="55336"/>
                    <a:pt x="56846" y="55094"/>
                    <a:pt x="56672" y="54929"/>
                  </a:cubicBezTo>
                  <a:cubicBezTo>
                    <a:pt x="37931" y="36534"/>
                    <a:pt x="19191" y="18115"/>
                    <a:pt x="165" y="18"/>
                  </a:cubicBezTo>
                  <a:cubicBezTo>
                    <a:pt x="147" y="5"/>
                    <a:pt x="130" y="0"/>
                    <a:pt x="11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3" name="Google Shape;413;p30"/>
            <p:cNvSpPr/>
            <p:nvPr/>
          </p:nvSpPr>
          <p:spPr>
            <a:xfrm>
              <a:off x="8195925" y="1650425"/>
              <a:ext cx="857925" cy="2077025"/>
            </a:xfrm>
            <a:custGeom>
              <a:avLst/>
              <a:gdLst/>
              <a:ahLst/>
              <a:cxnLst/>
              <a:rect l="l" t="t" r="r" b="b"/>
              <a:pathLst>
                <a:path w="34317" h="83081" extrusionOk="0">
                  <a:moveTo>
                    <a:pt x="121" y="0"/>
                  </a:moveTo>
                  <a:cubicBezTo>
                    <a:pt x="61" y="0"/>
                    <a:pt x="1" y="45"/>
                    <a:pt x="37" y="102"/>
                  </a:cubicBezTo>
                  <a:cubicBezTo>
                    <a:pt x="11288" y="27713"/>
                    <a:pt x="22456" y="55347"/>
                    <a:pt x="33791" y="82934"/>
                  </a:cubicBezTo>
                  <a:cubicBezTo>
                    <a:pt x="33838" y="83036"/>
                    <a:pt x="33936" y="83081"/>
                    <a:pt x="34030" y="83081"/>
                  </a:cubicBezTo>
                  <a:cubicBezTo>
                    <a:pt x="34177" y="83081"/>
                    <a:pt x="34316" y="82974"/>
                    <a:pt x="34244" y="82815"/>
                  </a:cubicBezTo>
                  <a:cubicBezTo>
                    <a:pt x="22980" y="55204"/>
                    <a:pt x="11729" y="27582"/>
                    <a:pt x="216" y="66"/>
                  </a:cubicBezTo>
                  <a:cubicBezTo>
                    <a:pt x="201" y="19"/>
                    <a:pt x="161" y="0"/>
                    <a:pt x="12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4" name="Google Shape;414;p30"/>
            <p:cNvSpPr/>
            <p:nvPr/>
          </p:nvSpPr>
          <p:spPr>
            <a:xfrm>
              <a:off x="7946125" y="3287375"/>
              <a:ext cx="372750" cy="826200"/>
            </a:xfrm>
            <a:custGeom>
              <a:avLst/>
              <a:gdLst/>
              <a:ahLst/>
              <a:cxnLst/>
              <a:rect l="l" t="t" r="r" b="b"/>
              <a:pathLst>
                <a:path w="14910" h="33048" extrusionOk="0">
                  <a:moveTo>
                    <a:pt x="288" y="1"/>
                  </a:moveTo>
                  <a:cubicBezTo>
                    <a:pt x="153" y="1"/>
                    <a:pt x="0" y="156"/>
                    <a:pt x="75" y="323"/>
                  </a:cubicBezTo>
                  <a:cubicBezTo>
                    <a:pt x="4850" y="11205"/>
                    <a:pt x="9612" y="22075"/>
                    <a:pt x="14422" y="32934"/>
                  </a:cubicBezTo>
                  <a:cubicBezTo>
                    <a:pt x="14459" y="33014"/>
                    <a:pt x="14522" y="33048"/>
                    <a:pt x="14589" y="33048"/>
                  </a:cubicBezTo>
                  <a:cubicBezTo>
                    <a:pt x="14740" y="33048"/>
                    <a:pt x="14910" y="32877"/>
                    <a:pt x="14827" y="32696"/>
                  </a:cubicBezTo>
                  <a:cubicBezTo>
                    <a:pt x="10053" y="21825"/>
                    <a:pt x="5243" y="10967"/>
                    <a:pt x="433" y="97"/>
                  </a:cubicBezTo>
                  <a:cubicBezTo>
                    <a:pt x="400" y="29"/>
                    <a:pt x="346" y="1"/>
                    <a:pt x="28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5" name="Google Shape;415;p30"/>
            <p:cNvSpPr/>
            <p:nvPr/>
          </p:nvSpPr>
          <p:spPr>
            <a:xfrm>
              <a:off x="7687075" y="2698525"/>
              <a:ext cx="172025" cy="373000"/>
            </a:xfrm>
            <a:custGeom>
              <a:avLst/>
              <a:gdLst/>
              <a:ahLst/>
              <a:cxnLst/>
              <a:rect l="l" t="t" r="r" b="b"/>
              <a:pathLst>
                <a:path w="6881" h="14920" extrusionOk="0">
                  <a:moveTo>
                    <a:pt x="231" y="0"/>
                  </a:moveTo>
                  <a:cubicBezTo>
                    <a:pt x="120" y="0"/>
                    <a:pt x="0" y="122"/>
                    <a:pt x="67" y="255"/>
                  </a:cubicBezTo>
                  <a:lnTo>
                    <a:pt x="6449" y="14816"/>
                  </a:lnTo>
                  <a:cubicBezTo>
                    <a:pt x="6482" y="14889"/>
                    <a:pt x="6539" y="14920"/>
                    <a:pt x="6598" y="14920"/>
                  </a:cubicBezTo>
                  <a:cubicBezTo>
                    <a:pt x="6732" y="14920"/>
                    <a:pt x="6880" y="14767"/>
                    <a:pt x="6806" y="14602"/>
                  </a:cubicBezTo>
                  <a:cubicBezTo>
                    <a:pt x="4663" y="9768"/>
                    <a:pt x="2508" y="4910"/>
                    <a:pt x="353" y="76"/>
                  </a:cubicBezTo>
                  <a:cubicBezTo>
                    <a:pt x="324" y="22"/>
                    <a:pt x="278" y="0"/>
                    <a:pt x="23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6" name="Google Shape;416;p30"/>
            <p:cNvSpPr/>
            <p:nvPr/>
          </p:nvSpPr>
          <p:spPr>
            <a:xfrm>
              <a:off x="7480450" y="2230125"/>
              <a:ext cx="151475" cy="329500"/>
            </a:xfrm>
            <a:custGeom>
              <a:avLst/>
              <a:gdLst/>
              <a:ahLst/>
              <a:cxnLst/>
              <a:rect l="l" t="t" r="r" b="b"/>
              <a:pathLst>
                <a:path w="6059" h="13180" extrusionOk="0">
                  <a:moveTo>
                    <a:pt x="129" y="1"/>
                  </a:moveTo>
                  <a:cubicBezTo>
                    <a:pt x="63" y="1"/>
                    <a:pt x="1" y="66"/>
                    <a:pt x="33" y="131"/>
                  </a:cubicBezTo>
                  <a:cubicBezTo>
                    <a:pt x="1938" y="4453"/>
                    <a:pt x="3831" y="8763"/>
                    <a:pt x="5736" y="13097"/>
                  </a:cubicBezTo>
                  <a:cubicBezTo>
                    <a:pt x="5760" y="13155"/>
                    <a:pt x="5804" y="13179"/>
                    <a:pt x="5851" y="13179"/>
                  </a:cubicBezTo>
                  <a:cubicBezTo>
                    <a:pt x="5949" y="13179"/>
                    <a:pt x="6059" y="13075"/>
                    <a:pt x="6010" y="12954"/>
                  </a:cubicBezTo>
                  <a:cubicBezTo>
                    <a:pt x="4081" y="8644"/>
                    <a:pt x="2153" y="4346"/>
                    <a:pt x="212" y="48"/>
                  </a:cubicBezTo>
                  <a:cubicBezTo>
                    <a:pt x="189" y="14"/>
                    <a:pt x="159" y="1"/>
                    <a:pt x="12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7" name="Google Shape;417;p30"/>
            <p:cNvSpPr/>
            <p:nvPr/>
          </p:nvSpPr>
          <p:spPr>
            <a:xfrm>
              <a:off x="7527125" y="3592375"/>
              <a:ext cx="481825" cy="684050"/>
            </a:xfrm>
            <a:custGeom>
              <a:avLst/>
              <a:gdLst/>
              <a:ahLst/>
              <a:cxnLst/>
              <a:rect l="l" t="t" r="r" b="b"/>
              <a:pathLst>
                <a:path w="19273" h="27362" extrusionOk="0">
                  <a:moveTo>
                    <a:pt x="319" y="0"/>
                  </a:moveTo>
                  <a:cubicBezTo>
                    <a:pt x="158" y="0"/>
                    <a:pt x="1" y="154"/>
                    <a:pt x="119" y="315"/>
                  </a:cubicBezTo>
                  <a:cubicBezTo>
                    <a:pt x="6310" y="9304"/>
                    <a:pt x="12525" y="18305"/>
                    <a:pt x="18752" y="27259"/>
                  </a:cubicBezTo>
                  <a:cubicBezTo>
                    <a:pt x="18803" y="27331"/>
                    <a:pt x="18876" y="27362"/>
                    <a:pt x="18948" y="27362"/>
                  </a:cubicBezTo>
                  <a:cubicBezTo>
                    <a:pt x="19113" y="27362"/>
                    <a:pt x="19273" y="27203"/>
                    <a:pt x="19157" y="27020"/>
                  </a:cubicBezTo>
                  <a:cubicBezTo>
                    <a:pt x="12954" y="18031"/>
                    <a:pt x="6715" y="9066"/>
                    <a:pt x="500" y="88"/>
                  </a:cubicBezTo>
                  <a:cubicBezTo>
                    <a:pt x="451" y="26"/>
                    <a:pt x="385" y="0"/>
                    <a:pt x="31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8" name="Google Shape;418;p30"/>
            <p:cNvSpPr/>
            <p:nvPr/>
          </p:nvSpPr>
          <p:spPr>
            <a:xfrm>
              <a:off x="7147600" y="3042600"/>
              <a:ext cx="178350" cy="247875"/>
            </a:xfrm>
            <a:custGeom>
              <a:avLst/>
              <a:gdLst/>
              <a:ahLst/>
              <a:cxnLst/>
              <a:rect l="l" t="t" r="r" b="b"/>
              <a:pathLst>
                <a:path w="7134" h="9915" extrusionOk="0">
                  <a:moveTo>
                    <a:pt x="222" y="0"/>
                  </a:moveTo>
                  <a:cubicBezTo>
                    <a:pt x="109" y="0"/>
                    <a:pt x="1" y="119"/>
                    <a:pt x="84" y="243"/>
                  </a:cubicBezTo>
                  <a:cubicBezTo>
                    <a:pt x="2286" y="3446"/>
                    <a:pt x="4489" y="6625"/>
                    <a:pt x="6692" y="9828"/>
                  </a:cubicBezTo>
                  <a:cubicBezTo>
                    <a:pt x="6735" y="9889"/>
                    <a:pt x="6796" y="9914"/>
                    <a:pt x="6857" y="9914"/>
                  </a:cubicBezTo>
                  <a:cubicBezTo>
                    <a:pt x="6997" y="9914"/>
                    <a:pt x="7133" y="9779"/>
                    <a:pt x="7025" y="9637"/>
                  </a:cubicBezTo>
                  <a:cubicBezTo>
                    <a:pt x="4811" y="6447"/>
                    <a:pt x="2596" y="3268"/>
                    <a:pt x="358" y="77"/>
                  </a:cubicBezTo>
                  <a:cubicBezTo>
                    <a:pt x="322" y="23"/>
                    <a:pt x="271" y="0"/>
                    <a:pt x="22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9" name="Google Shape;419;p30"/>
            <p:cNvSpPr/>
            <p:nvPr/>
          </p:nvSpPr>
          <p:spPr>
            <a:xfrm>
              <a:off x="6860225" y="2627800"/>
              <a:ext cx="211900" cy="298800"/>
            </a:xfrm>
            <a:custGeom>
              <a:avLst/>
              <a:gdLst/>
              <a:ahLst/>
              <a:cxnLst/>
              <a:rect l="l" t="t" r="r" b="b"/>
              <a:pathLst>
                <a:path w="8476" h="11952" extrusionOk="0">
                  <a:moveTo>
                    <a:pt x="118" y="1"/>
                  </a:moveTo>
                  <a:cubicBezTo>
                    <a:pt x="56" y="1"/>
                    <a:pt x="1" y="69"/>
                    <a:pt x="42" y="143"/>
                  </a:cubicBezTo>
                  <a:cubicBezTo>
                    <a:pt x="2744" y="4048"/>
                    <a:pt x="5447" y="7965"/>
                    <a:pt x="8138" y="11882"/>
                  </a:cubicBezTo>
                  <a:cubicBezTo>
                    <a:pt x="8169" y="11932"/>
                    <a:pt x="8215" y="11952"/>
                    <a:pt x="8260" y="11952"/>
                  </a:cubicBezTo>
                  <a:cubicBezTo>
                    <a:pt x="8367" y="11952"/>
                    <a:pt x="8475" y="11837"/>
                    <a:pt x="8400" y="11728"/>
                  </a:cubicBezTo>
                  <a:cubicBezTo>
                    <a:pt x="5685" y="7834"/>
                    <a:pt x="2935" y="3953"/>
                    <a:pt x="196" y="48"/>
                  </a:cubicBezTo>
                  <a:cubicBezTo>
                    <a:pt x="174" y="14"/>
                    <a:pt x="145" y="1"/>
                    <a:pt x="11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0" name="Google Shape;420;p30"/>
            <p:cNvSpPr/>
            <p:nvPr/>
          </p:nvSpPr>
          <p:spPr>
            <a:xfrm>
              <a:off x="4946400" y="2054250"/>
              <a:ext cx="58800" cy="37775"/>
            </a:xfrm>
            <a:custGeom>
              <a:avLst/>
              <a:gdLst/>
              <a:ahLst/>
              <a:cxnLst/>
              <a:rect l="l" t="t" r="r" b="b"/>
              <a:pathLst>
                <a:path w="2352" h="1511" extrusionOk="0">
                  <a:moveTo>
                    <a:pt x="2144" y="0"/>
                  </a:moveTo>
                  <a:cubicBezTo>
                    <a:pt x="2126" y="0"/>
                    <a:pt x="2106" y="3"/>
                    <a:pt x="2085" y="11"/>
                  </a:cubicBezTo>
                  <a:cubicBezTo>
                    <a:pt x="1335" y="320"/>
                    <a:pt x="561" y="725"/>
                    <a:pt x="37" y="1380"/>
                  </a:cubicBezTo>
                  <a:cubicBezTo>
                    <a:pt x="1" y="1435"/>
                    <a:pt x="48" y="1511"/>
                    <a:pt x="105" y="1511"/>
                  </a:cubicBezTo>
                  <a:cubicBezTo>
                    <a:pt x="122" y="1511"/>
                    <a:pt x="140" y="1504"/>
                    <a:pt x="156" y="1487"/>
                  </a:cubicBezTo>
                  <a:cubicBezTo>
                    <a:pt x="692" y="904"/>
                    <a:pt x="1454" y="558"/>
                    <a:pt x="2181" y="308"/>
                  </a:cubicBezTo>
                  <a:cubicBezTo>
                    <a:pt x="2352" y="255"/>
                    <a:pt x="2302" y="0"/>
                    <a:pt x="214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1" name="Google Shape;421;p30"/>
            <p:cNvSpPr/>
            <p:nvPr/>
          </p:nvSpPr>
          <p:spPr>
            <a:xfrm>
              <a:off x="5006900" y="2054700"/>
              <a:ext cx="352775" cy="144925"/>
            </a:xfrm>
            <a:custGeom>
              <a:avLst/>
              <a:gdLst/>
              <a:ahLst/>
              <a:cxnLst/>
              <a:rect l="l" t="t" r="r" b="b"/>
              <a:pathLst>
                <a:path w="14111" h="5797" extrusionOk="0">
                  <a:moveTo>
                    <a:pt x="3532" y="1"/>
                  </a:moveTo>
                  <a:cubicBezTo>
                    <a:pt x="2337" y="1"/>
                    <a:pt x="1168" y="285"/>
                    <a:pt x="82" y="957"/>
                  </a:cubicBezTo>
                  <a:cubicBezTo>
                    <a:pt x="0" y="1008"/>
                    <a:pt x="59" y="1148"/>
                    <a:pt x="153" y="1148"/>
                  </a:cubicBezTo>
                  <a:cubicBezTo>
                    <a:pt x="168" y="1148"/>
                    <a:pt x="184" y="1144"/>
                    <a:pt x="201" y="1136"/>
                  </a:cubicBezTo>
                  <a:cubicBezTo>
                    <a:pt x="1215" y="594"/>
                    <a:pt x="2267" y="361"/>
                    <a:pt x="3326" y="361"/>
                  </a:cubicBezTo>
                  <a:cubicBezTo>
                    <a:pt x="7106" y="361"/>
                    <a:pt x="10979" y="3320"/>
                    <a:pt x="13536" y="5720"/>
                  </a:cubicBezTo>
                  <a:cubicBezTo>
                    <a:pt x="13596" y="5774"/>
                    <a:pt x="13661" y="5797"/>
                    <a:pt x="13723" y="5797"/>
                  </a:cubicBezTo>
                  <a:cubicBezTo>
                    <a:pt x="13934" y="5797"/>
                    <a:pt x="14110" y="5534"/>
                    <a:pt x="13917" y="5350"/>
                  </a:cubicBezTo>
                  <a:cubicBezTo>
                    <a:pt x="11441" y="2911"/>
                    <a:pt x="7354" y="1"/>
                    <a:pt x="353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2" name="Google Shape;422;p30"/>
            <p:cNvSpPr/>
            <p:nvPr/>
          </p:nvSpPr>
          <p:spPr>
            <a:xfrm>
              <a:off x="5276125" y="1976825"/>
              <a:ext cx="413525" cy="1183100"/>
            </a:xfrm>
            <a:custGeom>
              <a:avLst/>
              <a:gdLst/>
              <a:ahLst/>
              <a:cxnLst/>
              <a:rect l="l" t="t" r="r" b="b"/>
              <a:pathLst>
                <a:path w="16541" h="47324" extrusionOk="0">
                  <a:moveTo>
                    <a:pt x="221" y="1"/>
                  </a:moveTo>
                  <a:cubicBezTo>
                    <a:pt x="112" y="1"/>
                    <a:pt x="0" y="83"/>
                    <a:pt x="52" y="203"/>
                  </a:cubicBezTo>
                  <a:cubicBezTo>
                    <a:pt x="5327" y="15859"/>
                    <a:pt x="10589" y="31552"/>
                    <a:pt x="16019" y="47161"/>
                  </a:cubicBezTo>
                  <a:cubicBezTo>
                    <a:pt x="16061" y="47274"/>
                    <a:pt x="16158" y="47324"/>
                    <a:pt x="16254" y="47324"/>
                  </a:cubicBezTo>
                  <a:cubicBezTo>
                    <a:pt x="16399" y="47324"/>
                    <a:pt x="16541" y="47209"/>
                    <a:pt x="16483" y="47030"/>
                  </a:cubicBezTo>
                  <a:cubicBezTo>
                    <a:pt x="11221" y="31361"/>
                    <a:pt x="5779" y="15728"/>
                    <a:pt x="374" y="95"/>
                  </a:cubicBezTo>
                  <a:cubicBezTo>
                    <a:pt x="347" y="29"/>
                    <a:pt x="285" y="1"/>
                    <a:pt x="22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3" name="Google Shape;423;p30"/>
            <p:cNvSpPr/>
            <p:nvPr/>
          </p:nvSpPr>
          <p:spPr>
            <a:xfrm>
              <a:off x="5445175" y="1788475"/>
              <a:ext cx="298100" cy="1368700"/>
            </a:xfrm>
            <a:custGeom>
              <a:avLst/>
              <a:gdLst/>
              <a:ahLst/>
              <a:cxnLst/>
              <a:rect l="l" t="t" r="r" b="b"/>
              <a:pathLst>
                <a:path w="11924" h="54748" extrusionOk="0">
                  <a:moveTo>
                    <a:pt x="200" y="1"/>
                  </a:moveTo>
                  <a:cubicBezTo>
                    <a:pt x="102" y="1"/>
                    <a:pt x="1" y="83"/>
                    <a:pt x="29" y="212"/>
                  </a:cubicBezTo>
                  <a:cubicBezTo>
                    <a:pt x="3792" y="18333"/>
                    <a:pt x="7507" y="36478"/>
                    <a:pt x="11424" y="54576"/>
                  </a:cubicBezTo>
                  <a:cubicBezTo>
                    <a:pt x="11448" y="54695"/>
                    <a:pt x="11536" y="54747"/>
                    <a:pt x="11630" y="54747"/>
                  </a:cubicBezTo>
                  <a:cubicBezTo>
                    <a:pt x="11771" y="54747"/>
                    <a:pt x="11924" y="54630"/>
                    <a:pt x="11888" y="54445"/>
                  </a:cubicBezTo>
                  <a:cubicBezTo>
                    <a:pt x="8149" y="36312"/>
                    <a:pt x="4220" y="18214"/>
                    <a:pt x="351" y="117"/>
                  </a:cubicBezTo>
                  <a:cubicBezTo>
                    <a:pt x="327" y="36"/>
                    <a:pt x="264" y="1"/>
                    <a:pt x="20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4" name="Google Shape;424;p30"/>
            <p:cNvSpPr/>
            <p:nvPr/>
          </p:nvSpPr>
          <p:spPr>
            <a:xfrm>
              <a:off x="5676575" y="1559050"/>
              <a:ext cx="66400" cy="1599625"/>
            </a:xfrm>
            <a:custGeom>
              <a:avLst/>
              <a:gdLst/>
              <a:ahLst/>
              <a:cxnLst/>
              <a:rect l="l" t="t" r="r" b="b"/>
              <a:pathLst>
                <a:path w="2656" h="63985" extrusionOk="0">
                  <a:moveTo>
                    <a:pt x="161" y="1"/>
                  </a:moveTo>
                  <a:cubicBezTo>
                    <a:pt x="81" y="1"/>
                    <a:pt x="1" y="54"/>
                    <a:pt x="1" y="162"/>
                  </a:cubicBezTo>
                  <a:cubicBezTo>
                    <a:pt x="679" y="21355"/>
                    <a:pt x="1322" y="42560"/>
                    <a:pt x="2168" y="63753"/>
                  </a:cubicBezTo>
                  <a:cubicBezTo>
                    <a:pt x="2180" y="63907"/>
                    <a:pt x="2305" y="63985"/>
                    <a:pt x="2424" y="63985"/>
                  </a:cubicBezTo>
                  <a:cubicBezTo>
                    <a:pt x="2543" y="63985"/>
                    <a:pt x="2656" y="63907"/>
                    <a:pt x="2644" y="63753"/>
                  </a:cubicBezTo>
                  <a:cubicBezTo>
                    <a:pt x="1989" y="42548"/>
                    <a:pt x="1132" y="21355"/>
                    <a:pt x="322" y="162"/>
                  </a:cubicBezTo>
                  <a:cubicBezTo>
                    <a:pt x="322" y="54"/>
                    <a:pt x="242" y="1"/>
                    <a:pt x="16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5" name="Google Shape;425;p30"/>
            <p:cNvSpPr/>
            <p:nvPr/>
          </p:nvSpPr>
          <p:spPr>
            <a:xfrm>
              <a:off x="5730625" y="1327125"/>
              <a:ext cx="306975" cy="1831750"/>
            </a:xfrm>
            <a:custGeom>
              <a:avLst/>
              <a:gdLst/>
              <a:ahLst/>
              <a:cxnLst/>
              <a:rect l="l" t="t" r="r" b="b"/>
              <a:pathLst>
                <a:path w="12279" h="73270" extrusionOk="0">
                  <a:moveTo>
                    <a:pt x="12073" y="0"/>
                  </a:moveTo>
                  <a:cubicBezTo>
                    <a:pt x="12009" y="0"/>
                    <a:pt x="11950" y="36"/>
                    <a:pt x="11936" y="116"/>
                  </a:cubicBezTo>
                  <a:cubicBezTo>
                    <a:pt x="7923" y="24393"/>
                    <a:pt x="3875" y="48670"/>
                    <a:pt x="29" y="72970"/>
                  </a:cubicBezTo>
                  <a:cubicBezTo>
                    <a:pt x="1" y="73150"/>
                    <a:pt x="159" y="73269"/>
                    <a:pt x="297" y="73269"/>
                  </a:cubicBezTo>
                  <a:cubicBezTo>
                    <a:pt x="387" y="73269"/>
                    <a:pt x="468" y="73219"/>
                    <a:pt x="482" y="73101"/>
                  </a:cubicBezTo>
                  <a:cubicBezTo>
                    <a:pt x="4518" y="48836"/>
                    <a:pt x="8376" y="24512"/>
                    <a:pt x="12257" y="211"/>
                  </a:cubicBezTo>
                  <a:cubicBezTo>
                    <a:pt x="12279" y="82"/>
                    <a:pt x="12170" y="0"/>
                    <a:pt x="1207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6" name="Google Shape;426;p30"/>
            <p:cNvSpPr/>
            <p:nvPr/>
          </p:nvSpPr>
          <p:spPr>
            <a:xfrm>
              <a:off x="5729725" y="1209375"/>
              <a:ext cx="705475" cy="1949375"/>
            </a:xfrm>
            <a:custGeom>
              <a:avLst/>
              <a:gdLst/>
              <a:ahLst/>
              <a:cxnLst/>
              <a:rect l="l" t="t" r="r" b="b"/>
              <a:pathLst>
                <a:path w="28219" h="77975" extrusionOk="0">
                  <a:moveTo>
                    <a:pt x="28027" y="1"/>
                  </a:moveTo>
                  <a:cubicBezTo>
                    <a:pt x="27962" y="1"/>
                    <a:pt x="27895" y="35"/>
                    <a:pt x="27867" y="111"/>
                  </a:cubicBezTo>
                  <a:cubicBezTo>
                    <a:pt x="18556" y="25959"/>
                    <a:pt x="9209" y="51784"/>
                    <a:pt x="65" y="77680"/>
                  </a:cubicBezTo>
                  <a:cubicBezTo>
                    <a:pt x="1" y="77860"/>
                    <a:pt x="144" y="77974"/>
                    <a:pt x="289" y="77974"/>
                  </a:cubicBezTo>
                  <a:cubicBezTo>
                    <a:pt x="384" y="77974"/>
                    <a:pt x="480" y="77925"/>
                    <a:pt x="518" y="77811"/>
                  </a:cubicBezTo>
                  <a:cubicBezTo>
                    <a:pt x="9852" y="51975"/>
                    <a:pt x="18996" y="26079"/>
                    <a:pt x="28176" y="206"/>
                  </a:cubicBezTo>
                  <a:cubicBezTo>
                    <a:pt x="28219" y="78"/>
                    <a:pt x="28125" y="1"/>
                    <a:pt x="2802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7" name="Google Shape;427;p30"/>
            <p:cNvSpPr/>
            <p:nvPr/>
          </p:nvSpPr>
          <p:spPr>
            <a:xfrm>
              <a:off x="5724225" y="1172100"/>
              <a:ext cx="1143750" cy="2003450"/>
            </a:xfrm>
            <a:custGeom>
              <a:avLst/>
              <a:gdLst/>
              <a:ahLst/>
              <a:cxnLst/>
              <a:rect l="l" t="t" r="r" b="b"/>
              <a:pathLst>
                <a:path w="45750" h="80138" extrusionOk="0">
                  <a:moveTo>
                    <a:pt x="45523" y="0"/>
                  </a:moveTo>
                  <a:cubicBezTo>
                    <a:pt x="45472" y="0"/>
                    <a:pt x="45420" y="26"/>
                    <a:pt x="45386" y="90"/>
                  </a:cubicBezTo>
                  <a:cubicBezTo>
                    <a:pt x="30254" y="26641"/>
                    <a:pt x="15085" y="53156"/>
                    <a:pt x="107" y="79778"/>
                  </a:cubicBezTo>
                  <a:cubicBezTo>
                    <a:pt x="1" y="79966"/>
                    <a:pt x="158" y="80138"/>
                    <a:pt x="318" y="80138"/>
                  </a:cubicBezTo>
                  <a:cubicBezTo>
                    <a:pt x="390" y="80138"/>
                    <a:pt x="463" y="80102"/>
                    <a:pt x="512" y="80016"/>
                  </a:cubicBezTo>
                  <a:cubicBezTo>
                    <a:pt x="15668" y="53489"/>
                    <a:pt x="30658" y="26855"/>
                    <a:pt x="45684" y="245"/>
                  </a:cubicBezTo>
                  <a:cubicBezTo>
                    <a:pt x="45749" y="122"/>
                    <a:pt x="45636" y="0"/>
                    <a:pt x="4552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8" name="Google Shape;428;p30"/>
            <p:cNvSpPr/>
            <p:nvPr/>
          </p:nvSpPr>
          <p:spPr>
            <a:xfrm>
              <a:off x="5268900" y="1970600"/>
              <a:ext cx="235150" cy="161750"/>
            </a:xfrm>
            <a:custGeom>
              <a:avLst/>
              <a:gdLst/>
              <a:ahLst/>
              <a:cxnLst/>
              <a:rect l="l" t="t" r="r" b="b"/>
              <a:pathLst>
                <a:path w="9406" h="6470" extrusionOk="0">
                  <a:moveTo>
                    <a:pt x="131" y="1"/>
                  </a:moveTo>
                  <a:cubicBezTo>
                    <a:pt x="32" y="1"/>
                    <a:pt x="0" y="172"/>
                    <a:pt x="115" y="213"/>
                  </a:cubicBezTo>
                  <a:cubicBezTo>
                    <a:pt x="3651" y="1345"/>
                    <a:pt x="6568" y="3238"/>
                    <a:pt x="8688" y="6321"/>
                  </a:cubicBezTo>
                  <a:cubicBezTo>
                    <a:pt x="8760" y="6426"/>
                    <a:pt x="8860" y="6469"/>
                    <a:pt x="8958" y="6469"/>
                  </a:cubicBezTo>
                  <a:cubicBezTo>
                    <a:pt x="9186" y="6469"/>
                    <a:pt x="9405" y="6237"/>
                    <a:pt x="9247" y="5988"/>
                  </a:cubicBezTo>
                  <a:cubicBezTo>
                    <a:pt x="7283" y="2738"/>
                    <a:pt x="3759" y="928"/>
                    <a:pt x="175" y="11"/>
                  </a:cubicBezTo>
                  <a:cubicBezTo>
                    <a:pt x="159" y="4"/>
                    <a:pt x="144" y="1"/>
                    <a:pt x="13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9" name="Google Shape;429;p30"/>
            <p:cNvSpPr/>
            <p:nvPr/>
          </p:nvSpPr>
          <p:spPr>
            <a:xfrm>
              <a:off x="5739100" y="1335850"/>
              <a:ext cx="1667350" cy="1814750"/>
            </a:xfrm>
            <a:custGeom>
              <a:avLst/>
              <a:gdLst/>
              <a:ahLst/>
              <a:cxnLst/>
              <a:rect l="l" t="t" r="r" b="b"/>
              <a:pathLst>
                <a:path w="66694" h="72590" extrusionOk="0">
                  <a:moveTo>
                    <a:pt x="66305" y="1"/>
                  </a:moveTo>
                  <a:cubicBezTo>
                    <a:pt x="66267" y="1"/>
                    <a:pt x="66228" y="9"/>
                    <a:pt x="66187" y="29"/>
                  </a:cubicBezTo>
                  <a:cubicBezTo>
                    <a:pt x="59186" y="3148"/>
                    <a:pt x="53030" y="7947"/>
                    <a:pt x="47089" y="12721"/>
                  </a:cubicBezTo>
                  <a:cubicBezTo>
                    <a:pt x="40731" y="17829"/>
                    <a:pt x="34647" y="23032"/>
                    <a:pt x="29373" y="29294"/>
                  </a:cubicBezTo>
                  <a:cubicBezTo>
                    <a:pt x="23920" y="35819"/>
                    <a:pt x="19074" y="42891"/>
                    <a:pt x="14490" y="50047"/>
                  </a:cubicBezTo>
                  <a:cubicBezTo>
                    <a:pt x="11894" y="54107"/>
                    <a:pt x="9346" y="58191"/>
                    <a:pt x="6656" y="62191"/>
                  </a:cubicBezTo>
                  <a:cubicBezTo>
                    <a:pt x="4346" y="65608"/>
                    <a:pt x="1667" y="68764"/>
                    <a:pt x="0" y="72573"/>
                  </a:cubicBezTo>
                  <a:cubicBezTo>
                    <a:pt x="16" y="72573"/>
                    <a:pt x="37" y="72589"/>
                    <a:pt x="53" y="72589"/>
                  </a:cubicBezTo>
                  <a:cubicBezTo>
                    <a:pt x="61" y="72589"/>
                    <a:pt x="68" y="72585"/>
                    <a:pt x="71" y="72573"/>
                  </a:cubicBezTo>
                  <a:cubicBezTo>
                    <a:pt x="1750" y="69037"/>
                    <a:pt x="4334" y="66097"/>
                    <a:pt x="6572" y="62929"/>
                  </a:cubicBezTo>
                  <a:cubicBezTo>
                    <a:pt x="9180" y="59274"/>
                    <a:pt x="11549" y="55452"/>
                    <a:pt x="13954" y="51666"/>
                  </a:cubicBezTo>
                  <a:cubicBezTo>
                    <a:pt x="18693" y="44272"/>
                    <a:pt x="23693" y="37022"/>
                    <a:pt x="29242" y="30223"/>
                  </a:cubicBezTo>
                  <a:cubicBezTo>
                    <a:pt x="34290" y="24056"/>
                    <a:pt x="40172" y="18984"/>
                    <a:pt x="46315" y="13971"/>
                  </a:cubicBezTo>
                  <a:cubicBezTo>
                    <a:pt x="52530" y="8899"/>
                    <a:pt x="59055" y="3744"/>
                    <a:pt x="66437" y="457"/>
                  </a:cubicBezTo>
                  <a:cubicBezTo>
                    <a:pt x="66694" y="344"/>
                    <a:pt x="66543" y="1"/>
                    <a:pt x="6630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0" name="Google Shape;430;p30"/>
            <p:cNvSpPr/>
            <p:nvPr/>
          </p:nvSpPr>
          <p:spPr>
            <a:xfrm>
              <a:off x="5730925" y="1418850"/>
              <a:ext cx="1843025" cy="1751525"/>
            </a:xfrm>
            <a:custGeom>
              <a:avLst/>
              <a:gdLst/>
              <a:ahLst/>
              <a:cxnLst/>
              <a:rect l="l" t="t" r="r" b="b"/>
              <a:pathLst>
                <a:path w="73721" h="70061" extrusionOk="0">
                  <a:moveTo>
                    <a:pt x="73417" y="0"/>
                  </a:moveTo>
                  <a:cubicBezTo>
                    <a:pt x="73389" y="0"/>
                    <a:pt x="73358" y="6"/>
                    <a:pt x="73324" y="19"/>
                  </a:cubicBezTo>
                  <a:cubicBezTo>
                    <a:pt x="65835" y="2698"/>
                    <a:pt x="59084" y="7115"/>
                    <a:pt x="52584" y="11604"/>
                  </a:cubicBezTo>
                  <a:cubicBezTo>
                    <a:pt x="45618" y="16390"/>
                    <a:pt x="38891" y="21271"/>
                    <a:pt x="32974" y="27379"/>
                  </a:cubicBezTo>
                  <a:cubicBezTo>
                    <a:pt x="26926" y="33642"/>
                    <a:pt x="21508" y="40595"/>
                    <a:pt x="16365" y="47632"/>
                  </a:cubicBezTo>
                  <a:cubicBezTo>
                    <a:pt x="13567" y="51478"/>
                    <a:pt x="10816" y="55359"/>
                    <a:pt x="7947" y="59157"/>
                  </a:cubicBezTo>
                  <a:cubicBezTo>
                    <a:pt x="5221" y="62729"/>
                    <a:pt x="2018" y="65955"/>
                    <a:pt x="17" y="70015"/>
                  </a:cubicBezTo>
                  <a:cubicBezTo>
                    <a:pt x="0" y="70041"/>
                    <a:pt x="20" y="70061"/>
                    <a:pt x="37" y="70061"/>
                  </a:cubicBezTo>
                  <a:cubicBezTo>
                    <a:pt x="44" y="70061"/>
                    <a:pt x="50" y="70058"/>
                    <a:pt x="53" y="70051"/>
                  </a:cubicBezTo>
                  <a:cubicBezTo>
                    <a:pt x="2065" y="66301"/>
                    <a:pt x="5113" y="63360"/>
                    <a:pt x="7721" y="60050"/>
                  </a:cubicBezTo>
                  <a:cubicBezTo>
                    <a:pt x="10495" y="56502"/>
                    <a:pt x="13114" y="52847"/>
                    <a:pt x="15758" y="49215"/>
                  </a:cubicBezTo>
                  <a:cubicBezTo>
                    <a:pt x="21044" y="41929"/>
                    <a:pt x="26640" y="34833"/>
                    <a:pt x="32795" y="28272"/>
                  </a:cubicBezTo>
                  <a:cubicBezTo>
                    <a:pt x="38594" y="22105"/>
                    <a:pt x="45321" y="17247"/>
                    <a:pt x="52238" y="12437"/>
                  </a:cubicBezTo>
                  <a:cubicBezTo>
                    <a:pt x="58870" y="7817"/>
                    <a:pt x="65811" y="3233"/>
                    <a:pt x="73455" y="495"/>
                  </a:cubicBezTo>
                  <a:cubicBezTo>
                    <a:pt x="73721" y="399"/>
                    <a:pt x="73655" y="0"/>
                    <a:pt x="7341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1" name="Google Shape;431;p30"/>
            <p:cNvSpPr/>
            <p:nvPr/>
          </p:nvSpPr>
          <p:spPr>
            <a:xfrm>
              <a:off x="5731025" y="1505375"/>
              <a:ext cx="2027050" cy="1665025"/>
            </a:xfrm>
            <a:custGeom>
              <a:avLst/>
              <a:gdLst/>
              <a:ahLst/>
              <a:cxnLst/>
              <a:rect l="l" t="t" r="r" b="b"/>
              <a:pathLst>
                <a:path w="81082" h="66601" extrusionOk="0">
                  <a:moveTo>
                    <a:pt x="80725" y="1"/>
                  </a:moveTo>
                  <a:cubicBezTo>
                    <a:pt x="80703" y="1"/>
                    <a:pt x="80679" y="4"/>
                    <a:pt x="80655" y="11"/>
                  </a:cubicBezTo>
                  <a:cubicBezTo>
                    <a:pt x="72499" y="2201"/>
                    <a:pt x="64926" y="6226"/>
                    <a:pt x="57628" y="10369"/>
                  </a:cubicBezTo>
                  <a:cubicBezTo>
                    <a:pt x="50091" y="14679"/>
                    <a:pt x="42709" y="19061"/>
                    <a:pt x="36185" y="24859"/>
                  </a:cubicBezTo>
                  <a:cubicBezTo>
                    <a:pt x="29208" y="31074"/>
                    <a:pt x="23004" y="38253"/>
                    <a:pt x="17158" y="45516"/>
                  </a:cubicBezTo>
                  <a:cubicBezTo>
                    <a:pt x="13991" y="49421"/>
                    <a:pt x="10884" y="53386"/>
                    <a:pt x="7598" y="57196"/>
                  </a:cubicBezTo>
                  <a:cubicBezTo>
                    <a:pt x="4955" y="60256"/>
                    <a:pt x="1930" y="62935"/>
                    <a:pt x="25" y="66566"/>
                  </a:cubicBezTo>
                  <a:cubicBezTo>
                    <a:pt x="0" y="66583"/>
                    <a:pt x="17" y="66600"/>
                    <a:pt x="33" y="66600"/>
                  </a:cubicBezTo>
                  <a:cubicBezTo>
                    <a:pt x="39" y="66600"/>
                    <a:pt x="46" y="66597"/>
                    <a:pt x="49" y="66590"/>
                  </a:cubicBezTo>
                  <a:cubicBezTo>
                    <a:pt x="2169" y="62840"/>
                    <a:pt x="5502" y="60101"/>
                    <a:pt x="8300" y="56899"/>
                  </a:cubicBezTo>
                  <a:cubicBezTo>
                    <a:pt x="11455" y="53291"/>
                    <a:pt x="14432" y="49517"/>
                    <a:pt x="17432" y="45790"/>
                  </a:cubicBezTo>
                  <a:cubicBezTo>
                    <a:pt x="23004" y="38908"/>
                    <a:pt x="28922" y="32253"/>
                    <a:pt x="35411" y="26228"/>
                  </a:cubicBezTo>
                  <a:cubicBezTo>
                    <a:pt x="41793" y="20287"/>
                    <a:pt x="49091" y="15882"/>
                    <a:pt x="56592" y="11536"/>
                  </a:cubicBezTo>
                  <a:cubicBezTo>
                    <a:pt x="64236" y="7095"/>
                    <a:pt x="72201" y="2797"/>
                    <a:pt x="80785" y="487"/>
                  </a:cubicBezTo>
                  <a:cubicBezTo>
                    <a:pt x="81081" y="410"/>
                    <a:pt x="80984" y="1"/>
                    <a:pt x="8072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2" name="Google Shape;432;p30"/>
            <p:cNvSpPr/>
            <p:nvPr/>
          </p:nvSpPr>
          <p:spPr>
            <a:xfrm>
              <a:off x="5735225" y="1621250"/>
              <a:ext cx="2137250" cy="1530400"/>
            </a:xfrm>
            <a:custGeom>
              <a:avLst/>
              <a:gdLst/>
              <a:ahLst/>
              <a:cxnLst/>
              <a:rect l="l" t="t" r="r" b="b"/>
              <a:pathLst>
                <a:path w="85490" h="61216" extrusionOk="0">
                  <a:moveTo>
                    <a:pt x="85119" y="0"/>
                  </a:moveTo>
                  <a:cubicBezTo>
                    <a:pt x="85100" y="0"/>
                    <a:pt x="85080" y="2"/>
                    <a:pt x="85059" y="7"/>
                  </a:cubicBezTo>
                  <a:cubicBezTo>
                    <a:pt x="76724" y="1686"/>
                    <a:pt x="69152" y="5877"/>
                    <a:pt x="61937" y="10223"/>
                  </a:cubicBezTo>
                  <a:cubicBezTo>
                    <a:pt x="54257" y="14842"/>
                    <a:pt x="46542" y="19533"/>
                    <a:pt x="38993" y="24403"/>
                  </a:cubicBezTo>
                  <a:cubicBezTo>
                    <a:pt x="35481" y="26665"/>
                    <a:pt x="32088" y="29106"/>
                    <a:pt x="28909" y="31785"/>
                  </a:cubicBezTo>
                  <a:cubicBezTo>
                    <a:pt x="25218" y="34892"/>
                    <a:pt x="21932" y="38464"/>
                    <a:pt x="18455" y="41834"/>
                  </a:cubicBezTo>
                  <a:cubicBezTo>
                    <a:pt x="14883" y="45310"/>
                    <a:pt x="11311" y="48799"/>
                    <a:pt x="7858" y="52395"/>
                  </a:cubicBezTo>
                  <a:cubicBezTo>
                    <a:pt x="5108" y="55252"/>
                    <a:pt x="1953" y="57681"/>
                    <a:pt x="0" y="61193"/>
                  </a:cubicBezTo>
                  <a:cubicBezTo>
                    <a:pt x="17" y="61201"/>
                    <a:pt x="33" y="61215"/>
                    <a:pt x="46" y="61215"/>
                  </a:cubicBezTo>
                  <a:cubicBezTo>
                    <a:pt x="51" y="61215"/>
                    <a:pt x="56" y="61213"/>
                    <a:pt x="60" y="61205"/>
                  </a:cubicBezTo>
                  <a:cubicBezTo>
                    <a:pt x="2239" y="57574"/>
                    <a:pt x="5703" y="55121"/>
                    <a:pt x="8608" y="52144"/>
                  </a:cubicBezTo>
                  <a:cubicBezTo>
                    <a:pt x="11930" y="48739"/>
                    <a:pt x="15347" y="45429"/>
                    <a:pt x="18776" y="42108"/>
                  </a:cubicBezTo>
                  <a:cubicBezTo>
                    <a:pt x="22063" y="38929"/>
                    <a:pt x="25230" y="35595"/>
                    <a:pt x="28682" y="32571"/>
                  </a:cubicBezTo>
                  <a:cubicBezTo>
                    <a:pt x="31992" y="29689"/>
                    <a:pt x="35588" y="27189"/>
                    <a:pt x="39255" y="24808"/>
                  </a:cubicBezTo>
                  <a:cubicBezTo>
                    <a:pt x="46363" y="20176"/>
                    <a:pt x="53686" y="15842"/>
                    <a:pt x="60901" y="11413"/>
                  </a:cubicBezTo>
                  <a:cubicBezTo>
                    <a:pt x="68449" y="6770"/>
                    <a:pt x="76415" y="2245"/>
                    <a:pt x="85189" y="483"/>
                  </a:cubicBezTo>
                  <a:cubicBezTo>
                    <a:pt x="85489" y="428"/>
                    <a:pt x="85385" y="0"/>
                    <a:pt x="8511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3" name="Google Shape;433;p30"/>
            <p:cNvSpPr/>
            <p:nvPr/>
          </p:nvSpPr>
          <p:spPr>
            <a:xfrm>
              <a:off x="7860975" y="1621650"/>
              <a:ext cx="240900" cy="93150"/>
            </a:xfrm>
            <a:custGeom>
              <a:avLst/>
              <a:gdLst/>
              <a:ahLst/>
              <a:cxnLst/>
              <a:rect l="l" t="t" r="r" b="b"/>
              <a:pathLst>
                <a:path w="9636" h="3726" extrusionOk="0">
                  <a:moveTo>
                    <a:pt x="115" y="0"/>
                  </a:moveTo>
                  <a:cubicBezTo>
                    <a:pt x="34" y="0"/>
                    <a:pt x="0" y="125"/>
                    <a:pt x="88" y="158"/>
                  </a:cubicBezTo>
                  <a:cubicBezTo>
                    <a:pt x="3100" y="1396"/>
                    <a:pt x="6220" y="2075"/>
                    <a:pt x="9077" y="3682"/>
                  </a:cubicBezTo>
                  <a:cubicBezTo>
                    <a:pt x="9130" y="3712"/>
                    <a:pt x="9181" y="3725"/>
                    <a:pt x="9229" y="3725"/>
                  </a:cubicBezTo>
                  <a:cubicBezTo>
                    <a:pt x="9483" y="3725"/>
                    <a:pt x="9636" y="3352"/>
                    <a:pt x="9375" y="3182"/>
                  </a:cubicBezTo>
                  <a:cubicBezTo>
                    <a:pt x="6625" y="1372"/>
                    <a:pt x="3184" y="1051"/>
                    <a:pt x="136" y="3"/>
                  </a:cubicBezTo>
                  <a:cubicBezTo>
                    <a:pt x="128" y="1"/>
                    <a:pt x="121" y="0"/>
                    <a:pt x="1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4" name="Google Shape;434;p30"/>
            <p:cNvSpPr/>
            <p:nvPr/>
          </p:nvSpPr>
          <p:spPr>
            <a:xfrm>
              <a:off x="8019225" y="1689900"/>
              <a:ext cx="45200" cy="32575"/>
            </a:xfrm>
            <a:custGeom>
              <a:avLst/>
              <a:gdLst/>
              <a:ahLst/>
              <a:cxnLst/>
              <a:rect l="l" t="t" r="r" b="b"/>
              <a:pathLst>
                <a:path w="1808" h="1303" extrusionOk="0">
                  <a:moveTo>
                    <a:pt x="1609" y="0"/>
                  </a:moveTo>
                  <a:cubicBezTo>
                    <a:pt x="1578" y="0"/>
                    <a:pt x="1543" y="11"/>
                    <a:pt x="1509" y="35"/>
                  </a:cubicBezTo>
                  <a:cubicBezTo>
                    <a:pt x="1021" y="416"/>
                    <a:pt x="509" y="809"/>
                    <a:pt x="21" y="1202"/>
                  </a:cubicBezTo>
                  <a:cubicBezTo>
                    <a:pt x="0" y="1243"/>
                    <a:pt x="42" y="1302"/>
                    <a:pt x="84" y="1302"/>
                  </a:cubicBezTo>
                  <a:cubicBezTo>
                    <a:pt x="91" y="1302"/>
                    <a:pt x="98" y="1301"/>
                    <a:pt x="104" y="1297"/>
                  </a:cubicBezTo>
                  <a:cubicBezTo>
                    <a:pt x="616" y="940"/>
                    <a:pt x="1140" y="571"/>
                    <a:pt x="1676" y="238"/>
                  </a:cubicBezTo>
                  <a:cubicBezTo>
                    <a:pt x="1808" y="153"/>
                    <a:pt x="1730" y="0"/>
                    <a:pt x="160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5" name="Google Shape;435;p30"/>
            <p:cNvSpPr/>
            <p:nvPr/>
          </p:nvSpPr>
          <p:spPr>
            <a:xfrm>
              <a:off x="7973175" y="1674050"/>
              <a:ext cx="59175" cy="39475"/>
            </a:xfrm>
            <a:custGeom>
              <a:avLst/>
              <a:gdLst/>
              <a:ahLst/>
              <a:cxnLst/>
              <a:rect l="l" t="t" r="r" b="b"/>
              <a:pathLst>
                <a:path w="2367" h="1579" extrusionOk="0">
                  <a:moveTo>
                    <a:pt x="2154" y="0"/>
                  </a:moveTo>
                  <a:cubicBezTo>
                    <a:pt x="2122" y="0"/>
                    <a:pt x="2087" y="11"/>
                    <a:pt x="2053" y="38"/>
                  </a:cubicBezTo>
                  <a:cubicBezTo>
                    <a:pt x="1422" y="574"/>
                    <a:pt x="720" y="1015"/>
                    <a:pt x="41" y="1503"/>
                  </a:cubicBezTo>
                  <a:cubicBezTo>
                    <a:pt x="0" y="1523"/>
                    <a:pt x="30" y="1579"/>
                    <a:pt x="61" y="1579"/>
                  </a:cubicBezTo>
                  <a:cubicBezTo>
                    <a:pt x="67" y="1579"/>
                    <a:pt x="72" y="1577"/>
                    <a:pt x="77" y="1574"/>
                  </a:cubicBezTo>
                  <a:cubicBezTo>
                    <a:pt x="815" y="1146"/>
                    <a:pt x="1553" y="753"/>
                    <a:pt x="2244" y="264"/>
                  </a:cubicBezTo>
                  <a:cubicBezTo>
                    <a:pt x="2367" y="170"/>
                    <a:pt x="2279" y="0"/>
                    <a:pt x="215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6" name="Google Shape;436;p30"/>
            <p:cNvSpPr/>
            <p:nvPr/>
          </p:nvSpPr>
          <p:spPr>
            <a:xfrm>
              <a:off x="7930150" y="1664425"/>
              <a:ext cx="78700" cy="55250"/>
            </a:xfrm>
            <a:custGeom>
              <a:avLst/>
              <a:gdLst/>
              <a:ahLst/>
              <a:cxnLst/>
              <a:rect l="l" t="t" r="r" b="b"/>
              <a:pathLst>
                <a:path w="3148" h="2210" extrusionOk="0">
                  <a:moveTo>
                    <a:pt x="2975" y="0"/>
                  </a:moveTo>
                  <a:cubicBezTo>
                    <a:pt x="2956" y="0"/>
                    <a:pt x="2937" y="6"/>
                    <a:pt x="2917" y="18"/>
                  </a:cubicBezTo>
                  <a:cubicBezTo>
                    <a:pt x="1917" y="649"/>
                    <a:pt x="1000" y="1376"/>
                    <a:pt x="59" y="2090"/>
                  </a:cubicBezTo>
                  <a:cubicBezTo>
                    <a:pt x="1" y="2129"/>
                    <a:pt x="47" y="2209"/>
                    <a:pt x="98" y="2209"/>
                  </a:cubicBezTo>
                  <a:cubicBezTo>
                    <a:pt x="109" y="2209"/>
                    <a:pt x="120" y="2206"/>
                    <a:pt x="131" y="2197"/>
                  </a:cubicBezTo>
                  <a:cubicBezTo>
                    <a:pt x="1072" y="1495"/>
                    <a:pt x="2012" y="804"/>
                    <a:pt x="3036" y="233"/>
                  </a:cubicBezTo>
                  <a:cubicBezTo>
                    <a:pt x="3147" y="172"/>
                    <a:pt x="3078" y="0"/>
                    <a:pt x="297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7" name="Google Shape;437;p30"/>
            <p:cNvSpPr/>
            <p:nvPr/>
          </p:nvSpPr>
          <p:spPr>
            <a:xfrm>
              <a:off x="7935000" y="1659925"/>
              <a:ext cx="44575" cy="30925"/>
            </a:xfrm>
            <a:custGeom>
              <a:avLst/>
              <a:gdLst/>
              <a:ahLst/>
              <a:cxnLst/>
              <a:rect l="l" t="t" r="r" b="b"/>
              <a:pathLst>
                <a:path w="1783" h="1237" extrusionOk="0">
                  <a:moveTo>
                    <a:pt x="1604" y="0"/>
                  </a:moveTo>
                  <a:cubicBezTo>
                    <a:pt x="1584" y="0"/>
                    <a:pt x="1564" y="6"/>
                    <a:pt x="1544" y="20"/>
                  </a:cubicBezTo>
                  <a:cubicBezTo>
                    <a:pt x="1008" y="377"/>
                    <a:pt x="473" y="722"/>
                    <a:pt x="32" y="1187"/>
                  </a:cubicBezTo>
                  <a:cubicBezTo>
                    <a:pt x="0" y="1197"/>
                    <a:pt x="35" y="1236"/>
                    <a:pt x="68" y="1236"/>
                  </a:cubicBezTo>
                  <a:cubicBezTo>
                    <a:pt x="72" y="1236"/>
                    <a:pt x="76" y="1236"/>
                    <a:pt x="80" y="1234"/>
                  </a:cubicBezTo>
                  <a:cubicBezTo>
                    <a:pt x="556" y="818"/>
                    <a:pt x="1116" y="532"/>
                    <a:pt x="1663" y="222"/>
                  </a:cubicBezTo>
                  <a:cubicBezTo>
                    <a:pt x="1783" y="153"/>
                    <a:pt x="1703" y="0"/>
                    <a:pt x="160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8" name="Google Shape;438;p30"/>
            <p:cNvSpPr/>
            <p:nvPr/>
          </p:nvSpPr>
          <p:spPr>
            <a:xfrm>
              <a:off x="7873600" y="1638225"/>
              <a:ext cx="48525" cy="36925"/>
            </a:xfrm>
            <a:custGeom>
              <a:avLst/>
              <a:gdLst/>
              <a:ahLst/>
              <a:cxnLst/>
              <a:rect l="l" t="t" r="r" b="b"/>
              <a:pathLst>
                <a:path w="1941" h="1477" extrusionOk="0">
                  <a:moveTo>
                    <a:pt x="1809" y="1"/>
                  </a:moveTo>
                  <a:cubicBezTo>
                    <a:pt x="1786" y="1"/>
                    <a:pt x="1762" y="9"/>
                    <a:pt x="1738" y="31"/>
                  </a:cubicBezTo>
                  <a:cubicBezTo>
                    <a:pt x="1178" y="471"/>
                    <a:pt x="583" y="888"/>
                    <a:pt x="47" y="1364"/>
                  </a:cubicBezTo>
                  <a:cubicBezTo>
                    <a:pt x="0" y="1402"/>
                    <a:pt x="43" y="1477"/>
                    <a:pt x="104" y="1477"/>
                  </a:cubicBezTo>
                  <a:cubicBezTo>
                    <a:pt x="120" y="1477"/>
                    <a:pt x="137" y="1472"/>
                    <a:pt x="155" y="1459"/>
                  </a:cubicBezTo>
                  <a:cubicBezTo>
                    <a:pt x="702" y="995"/>
                    <a:pt x="1298" y="614"/>
                    <a:pt x="1857" y="173"/>
                  </a:cubicBezTo>
                  <a:cubicBezTo>
                    <a:pt x="1940" y="109"/>
                    <a:pt x="1887" y="1"/>
                    <a:pt x="180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9" name="Google Shape;439;p30"/>
            <p:cNvSpPr/>
            <p:nvPr/>
          </p:nvSpPr>
          <p:spPr>
            <a:xfrm>
              <a:off x="7856275" y="1633275"/>
              <a:ext cx="45525" cy="24150"/>
            </a:xfrm>
            <a:custGeom>
              <a:avLst/>
              <a:gdLst/>
              <a:ahLst/>
              <a:cxnLst/>
              <a:rect l="l" t="t" r="r" b="b"/>
              <a:pathLst>
                <a:path w="1821" h="966" extrusionOk="0">
                  <a:moveTo>
                    <a:pt x="1693" y="1"/>
                  </a:moveTo>
                  <a:cubicBezTo>
                    <a:pt x="1678" y="1"/>
                    <a:pt x="1662" y="5"/>
                    <a:pt x="1645" y="14"/>
                  </a:cubicBezTo>
                  <a:cubicBezTo>
                    <a:pt x="1109" y="336"/>
                    <a:pt x="514" y="514"/>
                    <a:pt x="38" y="895"/>
                  </a:cubicBezTo>
                  <a:cubicBezTo>
                    <a:pt x="1" y="923"/>
                    <a:pt x="22" y="966"/>
                    <a:pt x="56" y="966"/>
                  </a:cubicBezTo>
                  <a:cubicBezTo>
                    <a:pt x="65" y="966"/>
                    <a:pt x="75" y="963"/>
                    <a:pt x="86" y="955"/>
                  </a:cubicBezTo>
                  <a:cubicBezTo>
                    <a:pt x="574" y="598"/>
                    <a:pt x="1181" y="455"/>
                    <a:pt x="1741" y="169"/>
                  </a:cubicBezTo>
                  <a:cubicBezTo>
                    <a:pt x="1821" y="119"/>
                    <a:pt x="1774" y="1"/>
                    <a:pt x="169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0" name="Google Shape;440;p30"/>
            <p:cNvSpPr/>
            <p:nvPr/>
          </p:nvSpPr>
          <p:spPr>
            <a:xfrm>
              <a:off x="7897350" y="1646075"/>
              <a:ext cx="55375" cy="49800"/>
            </a:xfrm>
            <a:custGeom>
              <a:avLst/>
              <a:gdLst/>
              <a:ahLst/>
              <a:cxnLst/>
              <a:rect l="l" t="t" r="r" b="b"/>
              <a:pathLst>
                <a:path w="2215" h="1992" extrusionOk="0">
                  <a:moveTo>
                    <a:pt x="2069" y="0"/>
                  </a:moveTo>
                  <a:cubicBezTo>
                    <a:pt x="2055" y="0"/>
                    <a:pt x="2040" y="4"/>
                    <a:pt x="2026" y="14"/>
                  </a:cubicBezTo>
                  <a:cubicBezTo>
                    <a:pt x="1252" y="419"/>
                    <a:pt x="455" y="1133"/>
                    <a:pt x="26" y="1907"/>
                  </a:cubicBezTo>
                  <a:cubicBezTo>
                    <a:pt x="1" y="1949"/>
                    <a:pt x="47" y="1992"/>
                    <a:pt x="89" y="1992"/>
                  </a:cubicBezTo>
                  <a:cubicBezTo>
                    <a:pt x="106" y="1992"/>
                    <a:pt x="123" y="1984"/>
                    <a:pt x="133" y="1967"/>
                  </a:cubicBezTo>
                  <a:cubicBezTo>
                    <a:pt x="621" y="1157"/>
                    <a:pt x="1431" y="741"/>
                    <a:pt x="2145" y="181"/>
                  </a:cubicBezTo>
                  <a:cubicBezTo>
                    <a:pt x="2215" y="111"/>
                    <a:pt x="2143" y="0"/>
                    <a:pt x="206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1" name="Google Shape;441;p30"/>
            <p:cNvSpPr/>
            <p:nvPr/>
          </p:nvSpPr>
          <p:spPr>
            <a:xfrm>
              <a:off x="8037825" y="1703175"/>
              <a:ext cx="43650" cy="32700"/>
            </a:xfrm>
            <a:custGeom>
              <a:avLst/>
              <a:gdLst/>
              <a:ahLst/>
              <a:cxnLst/>
              <a:rect l="l" t="t" r="r" b="b"/>
              <a:pathLst>
                <a:path w="1746" h="1308" extrusionOk="0">
                  <a:moveTo>
                    <a:pt x="1645" y="1"/>
                  </a:moveTo>
                  <a:cubicBezTo>
                    <a:pt x="1638" y="1"/>
                    <a:pt x="1630" y="2"/>
                    <a:pt x="1622" y="4"/>
                  </a:cubicBezTo>
                  <a:cubicBezTo>
                    <a:pt x="1027" y="314"/>
                    <a:pt x="527" y="766"/>
                    <a:pt x="51" y="1219"/>
                  </a:cubicBezTo>
                  <a:cubicBezTo>
                    <a:pt x="0" y="1259"/>
                    <a:pt x="43" y="1308"/>
                    <a:pt x="87" y="1308"/>
                  </a:cubicBezTo>
                  <a:cubicBezTo>
                    <a:pt x="95" y="1308"/>
                    <a:pt x="103" y="1306"/>
                    <a:pt x="110" y="1302"/>
                  </a:cubicBezTo>
                  <a:cubicBezTo>
                    <a:pt x="586" y="850"/>
                    <a:pt x="1086" y="421"/>
                    <a:pt x="1682" y="123"/>
                  </a:cubicBezTo>
                  <a:cubicBezTo>
                    <a:pt x="1745" y="81"/>
                    <a:pt x="1705" y="1"/>
                    <a:pt x="164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2" name="Google Shape;442;p30"/>
            <p:cNvSpPr/>
            <p:nvPr/>
          </p:nvSpPr>
          <p:spPr>
            <a:xfrm>
              <a:off x="6533800" y="2027950"/>
              <a:ext cx="742000" cy="527250"/>
            </a:xfrm>
            <a:custGeom>
              <a:avLst/>
              <a:gdLst/>
              <a:ahLst/>
              <a:cxnLst/>
              <a:rect l="l" t="t" r="r" b="b"/>
              <a:pathLst>
                <a:path w="29680" h="21090" extrusionOk="0">
                  <a:moveTo>
                    <a:pt x="29476" y="1"/>
                  </a:moveTo>
                  <a:cubicBezTo>
                    <a:pt x="29451" y="1"/>
                    <a:pt x="29425" y="9"/>
                    <a:pt x="29398" y="27"/>
                  </a:cubicBezTo>
                  <a:cubicBezTo>
                    <a:pt x="24160" y="3361"/>
                    <a:pt x="19171" y="7052"/>
                    <a:pt x="14123" y="10683"/>
                  </a:cubicBezTo>
                  <a:cubicBezTo>
                    <a:pt x="9408" y="14076"/>
                    <a:pt x="4990" y="17946"/>
                    <a:pt x="49" y="20994"/>
                  </a:cubicBezTo>
                  <a:cubicBezTo>
                    <a:pt x="0" y="21013"/>
                    <a:pt x="32" y="21089"/>
                    <a:pt x="78" y="21089"/>
                  </a:cubicBezTo>
                  <a:cubicBezTo>
                    <a:pt x="88" y="21089"/>
                    <a:pt x="98" y="21086"/>
                    <a:pt x="109" y="21077"/>
                  </a:cubicBezTo>
                  <a:cubicBezTo>
                    <a:pt x="5062" y="18041"/>
                    <a:pt x="9491" y="14207"/>
                    <a:pt x="14230" y="10862"/>
                  </a:cubicBezTo>
                  <a:cubicBezTo>
                    <a:pt x="19302" y="7290"/>
                    <a:pt x="24290" y="3599"/>
                    <a:pt x="29541" y="277"/>
                  </a:cubicBezTo>
                  <a:cubicBezTo>
                    <a:pt x="29679" y="188"/>
                    <a:pt x="29596" y="1"/>
                    <a:pt x="2947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3" name="Google Shape;443;p30"/>
            <p:cNvSpPr/>
            <p:nvPr/>
          </p:nvSpPr>
          <p:spPr>
            <a:xfrm>
              <a:off x="7233075" y="1814500"/>
              <a:ext cx="467475" cy="335475"/>
            </a:xfrm>
            <a:custGeom>
              <a:avLst/>
              <a:gdLst/>
              <a:ahLst/>
              <a:cxnLst/>
              <a:rect l="l" t="t" r="r" b="b"/>
              <a:pathLst>
                <a:path w="18699" h="13419" extrusionOk="0">
                  <a:moveTo>
                    <a:pt x="18458" y="1"/>
                  </a:moveTo>
                  <a:cubicBezTo>
                    <a:pt x="18430" y="1"/>
                    <a:pt x="18400" y="9"/>
                    <a:pt x="18370" y="28"/>
                  </a:cubicBezTo>
                  <a:cubicBezTo>
                    <a:pt x="12119" y="4171"/>
                    <a:pt x="6166" y="8755"/>
                    <a:pt x="129" y="13173"/>
                  </a:cubicBezTo>
                  <a:cubicBezTo>
                    <a:pt x="0" y="13262"/>
                    <a:pt x="79" y="13418"/>
                    <a:pt x="185" y="13418"/>
                  </a:cubicBezTo>
                  <a:cubicBezTo>
                    <a:pt x="205" y="13418"/>
                    <a:pt x="227" y="13412"/>
                    <a:pt x="249" y="13399"/>
                  </a:cubicBezTo>
                  <a:cubicBezTo>
                    <a:pt x="6309" y="8982"/>
                    <a:pt x="12393" y="4636"/>
                    <a:pt x="18548" y="350"/>
                  </a:cubicBezTo>
                  <a:cubicBezTo>
                    <a:pt x="18698" y="230"/>
                    <a:pt x="18605" y="1"/>
                    <a:pt x="1845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4" name="Google Shape;444;p30"/>
            <p:cNvSpPr/>
            <p:nvPr/>
          </p:nvSpPr>
          <p:spPr>
            <a:xfrm>
              <a:off x="6049025" y="2790350"/>
              <a:ext cx="313300" cy="262375"/>
            </a:xfrm>
            <a:custGeom>
              <a:avLst/>
              <a:gdLst/>
              <a:ahLst/>
              <a:cxnLst/>
              <a:rect l="l" t="t" r="r" b="b"/>
              <a:pathLst>
                <a:path w="12532" h="10495" extrusionOk="0">
                  <a:moveTo>
                    <a:pt x="12412" y="1"/>
                  </a:moveTo>
                  <a:cubicBezTo>
                    <a:pt x="12393" y="1"/>
                    <a:pt x="12374" y="7"/>
                    <a:pt x="12356" y="23"/>
                  </a:cubicBezTo>
                  <a:cubicBezTo>
                    <a:pt x="8284" y="3523"/>
                    <a:pt x="3748" y="6452"/>
                    <a:pt x="45" y="10369"/>
                  </a:cubicBezTo>
                  <a:cubicBezTo>
                    <a:pt x="1" y="10422"/>
                    <a:pt x="48" y="10495"/>
                    <a:pt x="105" y="10495"/>
                  </a:cubicBezTo>
                  <a:cubicBezTo>
                    <a:pt x="125" y="10495"/>
                    <a:pt x="146" y="10486"/>
                    <a:pt x="164" y="10464"/>
                  </a:cubicBezTo>
                  <a:cubicBezTo>
                    <a:pt x="3867" y="6571"/>
                    <a:pt x="8403" y="3642"/>
                    <a:pt x="12475" y="142"/>
                  </a:cubicBezTo>
                  <a:cubicBezTo>
                    <a:pt x="12531" y="86"/>
                    <a:pt x="12478" y="1"/>
                    <a:pt x="1241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5" name="Google Shape;445;p30"/>
            <p:cNvSpPr/>
            <p:nvPr/>
          </p:nvSpPr>
          <p:spPr>
            <a:xfrm>
              <a:off x="5981425" y="2512650"/>
              <a:ext cx="504050" cy="479575"/>
            </a:xfrm>
            <a:custGeom>
              <a:avLst/>
              <a:gdLst/>
              <a:ahLst/>
              <a:cxnLst/>
              <a:rect l="l" t="t" r="r" b="b"/>
              <a:pathLst>
                <a:path w="20162" h="19183" extrusionOk="0">
                  <a:moveTo>
                    <a:pt x="20039" y="0"/>
                  </a:moveTo>
                  <a:cubicBezTo>
                    <a:pt x="20019" y="0"/>
                    <a:pt x="19998" y="7"/>
                    <a:pt x="19977" y="22"/>
                  </a:cubicBezTo>
                  <a:cubicBezTo>
                    <a:pt x="12988" y="6023"/>
                    <a:pt x="6226" y="12333"/>
                    <a:pt x="11" y="19144"/>
                  </a:cubicBezTo>
                  <a:cubicBezTo>
                    <a:pt x="1" y="19163"/>
                    <a:pt x="15" y="19182"/>
                    <a:pt x="27" y="19182"/>
                  </a:cubicBezTo>
                  <a:cubicBezTo>
                    <a:pt x="30" y="19182"/>
                    <a:pt x="32" y="19181"/>
                    <a:pt x="34" y="19179"/>
                  </a:cubicBezTo>
                  <a:cubicBezTo>
                    <a:pt x="6309" y="12393"/>
                    <a:pt x="13119" y="6190"/>
                    <a:pt x="20096" y="141"/>
                  </a:cubicBezTo>
                  <a:cubicBezTo>
                    <a:pt x="20162" y="85"/>
                    <a:pt x="20110" y="0"/>
                    <a:pt x="2003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6" name="Google Shape;446;p30"/>
            <p:cNvSpPr/>
            <p:nvPr/>
          </p:nvSpPr>
          <p:spPr>
            <a:xfrm>
              <a:off x="6628400" y="2375475"/>
              <a:ext cx="334125" cy="235500"/>
            </a:xfrm>
            <a:custGeom>
              <a:avLst/>
              <a:gdLst/>
              <a:ahLst/>
              <a:cxnLst/>
              <a:rect l="l" t="t" r="r" b="b"/>
              <a:pathLst>
                <a:path w="13365" h="9420" extrusionOk="0">
                  <a:moveTo>
                    <a:pt x="13199" y="1"/>
                  </a:moveTo>
                  <a:cubicBezTo>
                    <a:pt x="13179" y="1"/>
                    <a:pt x="13158" y="7"/>
                    <a:pt x="13137" y="20"/>
                  </a:cubicBezTo>
                  <a:cubicBezTo>
                    <a:pt x="8684" y="2937"/>
                    <a:pt x="4397" y="6104"/>
                    <a:pt x="99" y="9248"/>
                  </a:cubicBezTo>
                  <a:cubicBezTo>
                    <a:pt x="0" y="9297"/>
                    <a:pt x="49" y="9420"/>
                    <a:pt x="123" y="9420"/>
                  </a:cubicBezTo>
                  <a:cubicBezTo>
                    <a:pt x="138" y="9420"/>
                    <a:pt x="154" y="9415"/>
                    <a:pt x="171" y="9403"/>
                  </a:cubicBezTo>
                  <a:cubicBezTo>
                    <a:pt x="4493" y="6271"/>
                    <a:pt x="8779" y="3116"/>
                    <a:pt x="13256" y="235"/>
                  </a:cubicBezTo>
                  <a:cubicBezTo>
                    <a:pt x="13365" y="155"/>
                    <a:pt x="13300" y="1"/>
                    <a:pt x="1319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7" name="Google Shape;447;p30"/>
            <p:cNvSpPr/>
            <p:nvPr/>
          </p:nvSpPr>
          <p:spPr>
            <a:xfrm>
              <a:off x="6736375" y="1800075"/>
              <a:ext cx="808350" cy="498800"/>
            </a:xfrm>
            <a:custGeom>
              <a:avLst/>
              <a:gdLst/>
              <a:ahLst/>
              <a:cxnLst/>
              <a:rect l="l" t="t" r="r" b="b"/>
              <a:pathLst>
                <a:path w="32334" h="19952" extrusionOk="0">
                  <a:moveTo>
                    <a:pt x="32206" y="1"/>
                  </a:moveTo>
                  <a:cubicBezTo>
                    <a:pt x="32193" y="1"/>
                    <a:pt x="32180" y="4"/>
                    <a:pt x="32166" y="10"/>
                  </a:cubicBezTo>
                  <a:cubicBezTo>
                    <a:pt x="21057" y="5951"/>
                    <a:pt x="10020" y="12178"/>
                    <a:pt x="19" y="19893"/>
                  </a:cubicBezTo>
                  <a:cubicBezTo>
                    <a:pt x="0" y="19912"/>
                    <a:pt x="11" y="19952"/>
                    <a:pt x="33" y="19952"/>
                  </a:cubicBezTo>
                  <a:cubicBezTo>
                    <a:pt x="39" y="19952"/>
                    <a:pt x="47" y="19949"/>
                    <a:pt x="55" y="19941"/>
                  </a:cubicBezTo>
                  <a:cubicBezTo>
                    <a:pt x="10068" y="12226"/>
                    <a:pt x="21140" y="6118"/>
                    <a:pt x="32261" y="165"/>
                  </a:cubicBezTo>
                  <a:cubicBezTo>
                    <a:pt x="32333" y="123"/>
                    <a:pt x="32289" y="1"/>
                    <a:pt x="3220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8" name="Google Shape;448;p30"/>
            <p:cNvSpPr/>
            <p:nvPr/>
          </p:nvSpPr>
          <p:spPr>
            <a:xfrm>
              <a:off x="7616600" y="1693975"/>
              <a:ext cx="173450" cy="84950"/>
            </a:xfrm>
            <a:custGeom>
              <a:avLst/>
              <a:gdLst/>
              <a:ahLst/>
              <a:cxnLst/>
              <a:rect l="l" t="t" r="r" b="b"/>
              <a:pathLst>
                <a:path w="6938" h="3398" extrusionOk="0">
                  <a:moveTo>
                    <a:pt x="6752" y="0"/>
                  </a:moveTo>
                  <a:cubicBezTo>
                    <a:pt x="6734" y="0"/>
                    <a:pt x="6715" y="5"/>
                    <a:pt x="6696" y="15"/>
                  </a:cubicBezTo>
                  <a:cubicBezTo>
                    <a:pt x="4481" y="1039"/>
                    <a:pt x="2338" y="2194"/>
                    <a:pt x="112" y="3218"/>
                  </a:cubicBezTo>
                  <a:cubicBezTo>
                    <a:pt x="0" y="3269"/>
                    <a:pt x="62" y="3397"/>
                    <a:pt x="156" y="3397"/>
                  </a:cubicBezTo>
                  <a:cubicBezTo>
                    <a:pt x="172" y="3397"/>
                    <a:pt x="189" y="3393"/>
                    <a:pt x="207" y="3385"/>
                  </a:cubicBezTo>
                  <a:cubicBezTo>
                    <a:pt x="2422" y="2349"/>
                    <a:pt x="4600" y="1253"/>
                    <a:pt x="6815" y="229"/>
                  </a:cubicBezTo>
                  <a:cubicBezTo>
                    <a:pt x="6937" y="158"/>
                    <a:pt x="6859" y="0"/>
                    <a:pt x="675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9" name="Google Shape;449;p30"/>
            <p:cNvSpPr/>
            <p:nvPr/>
          </p:nvSpPr>
          <p:spPr>
            <a:xfrm>
              <a:off x="7537875" y="1806550"/>
              <a:ext cx="344650" cy="221875"/>
            </a:xfrm>
            <a:custGeom>
              <a:avLst/>
              <a:gdLst/>
              <a:ahLst/>
              <a:cxnLst/>
              <a:rect l="l" t="t" r="r" b="b"/>
              <a:pathLst>
                <a:path w="13786" h="8875" extrusionOk="0">
                  <a:moveTo>
                    <a:pt x="13577" y="0"/>
                  </a:moveTo>
                  <a:cubicBezTo>
                    <a:pt x="13553" y="0"/>
                    <a:pt x="13527" y="8"/>
                    <a:pt x="13500" y="25"/>
                  </a:cubicBezTo>
                  <a:cubicBezTo>
                    <a:pt x="8916" y="2823"/>
                    <a:pt x="4213" y="5382"/>
                    <a:pt x="46" y="8776"/>
                  </a:cubicBezTo>
                  <a:cubicBezTo>
                    <a:pt x="0" y="8822"/>
                    <a:pt x="39" y="8875"/>
                    <a:pt x="81" y="8875"/>
                  </a:cubicBezTo>
                  <a:cubicBezTo>
                    <a:pt x="94" y="8875"/>
                    <a:pt x="107" y="8870"/>
                    <a:pt x="118" y="8859"/>
                  </a:cubicBezTo>
                  <a:cubicBezTo>
                    <a:pt x="4320" y="5513"/>
                    <a:pt x="9023" y="2954"/>
                    <a:pt x="13655" y="287"/>
                  </a:cubicBezTo>
                  <a:cubicBezTo>
                    <a:pt x="13785" y="206"/>
                    <a:pt x="13705" y="0"/>
                    <a:pt x="1357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0" name="Google Shape;450;p30"/>
            <p:cNvSpPr/>
            <p:nvPr/>
          </p:nvSpPr>
          <p:spPr>
            <a:xfrm>
              <a:off x="5437750" y="1790125"/>
              <a:ext cx="273450" cy="191525"/>
            </a:xfrm>
            <a:custGeom>
              <a:avLst/>
              <a:gdLst/>
              <a:ahLst/>
              <a:cxnLst/>
              <a:rect l="l" t="t" r="r" b="b"/>
              <a:pathLst>
                <a:path w="10938" h="7661" extrusionOk="0">
                  <a:moveTo>
                    <a:pt x="153" y="1"/>
                  </a:moveTo>
                  <a:cubicBezTo>
                    <a:pt x="66" y="1"/>
                    <a:pt x="0" y="149"/>
                    <a:pt x="100" y="193"/>
                  </a:cubicBezTo>
                  <a:cubicBezTo>
                    <a:pt x="4041" y="2003"/>
                    <a:pt x="7851" y="3813"/>
                    <a:pt x="10351" y="7540"/>
                  </a:cubicBezTo>
                  <a:cubicBezTo>
                    <a:pt x="10408" y="7625"/>
                    <a:pt x="10489" y="7660"/>
                    <a:pt x="10568" y="7660"/>
                  </a:cubicBezTo>
                  <a:cubicBezTo>
                    <a:pt x="10755" y="7660"/>
                    <a:pt x="10937" y="7466"/>
                    <a:pt x="10804" y="7266"/>
                  </a:cubicBezTo>
                  <a:cubicBezTo>
                    <a:pt x="8232" y="3563"/>
                    <a:pt x="4303" y="1575"/>
                    <a:pt x="172" y="3"/>
                  </a:cubicBezTo>
                  <a:cubicBezTo>
                    <a:pt x="165" y="1"/>
                    <a:pt x="159" y="1"/>
                    <a:pt x="15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1" name="Google Shape;451;p30"/>
            <p:cNvSpPr/>
            <p:nvPr/>
          </p:nvSpPr>
          <p:spPr>
            <a:xfrm>
              <a:off x="5680500" y="1566200"/>
              <a:ext cx="289725" cy="203775"/>
            </a:xfrm>
            <a:custGeom>
              <a:avLst/>
              <a:gdLst/>
              <a:ahLst/>
              <a:cxnLst/>
              <a:rect l="l" t="t" r="r" b="b"/>
              <a:pathLst>
                <a:path w="11589" h="8151" extrusionOk="0">
                  <a:moveTo>
                    <a:pt x="179" y="1"/>
                  </a:moveTo>
                  <a:cubicBezTo>
                    <a:pt x="58" y="1"/>
                    <a:pt x="0" y="224"/>
                    <a:pt x="153" y="257"/>
                  </a:cubicBezTo>
                  <a:cubicBezTo>
                    <a:pt x="4809" y="1376"/>
                    <a:pt x="7452" y="5281"/>
                    <a:pt x="11000" y="8091"/>
                  </a:cubicBezTo>
                  <a:cubicBezTo>
                    <a:pt x="11057" y="8133"/>
                    <a:pt x="11118" y="8151"/>
                    <a:pt x="11177" y="8151"/>
                  </a:cubicBezTo>
                  <a:cubicBezTo>
                    <a:pt x="11400" y="8151"/>
                    <a:pt x="11588" y="7891"/>
                    <a:pt x="11381" y="7722"/>
                  </a:cubicBezTo>
                  <a:cubicBezTo>
                    <a:pt x="7952" y="4745"/>
                    <a:pt x="4868" y="947"/>
                    <a:pt x="213" y="6"/>
                  </a:cubicBezTo>
                  <a:cubicBezTo>
                    <a:pt x="201" y="3"/>
                    <a:pt x="190" y="1"/>
                    <a:pt x="17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2" name="Google Shape;452;p30"/>
            <p:cNvSpPr/>
            <p:nvPr/>
          </p:nvSpPr>
          <p:spPr>
            <a:xfrm>
              <a:off x="6019625" y="1331975"/>
              <a:ext cx="282325" cy="278425"/>
            </a:xfrm>
            <a:custGeom>
              <a:avLst/>
              <a:gdLst/>
              <a:ahLst/>
              <a:cxnLst/>
              <a:rect l="l" t="t" r="r" b="b"/>
              <a:pathLst>
                <a:path w="11293" h="11137" extrusionOk="0">
                  <a:moveTo>
                    <a:pt x="168" y="1"/>
                  </a:moveTo>
                  <a:cubicBezTo>
                    <a:pt x="78" y="1"/>
                    <a:pt x="0" y="136"/>
                    <a:pt x="90" y="196"/>
                  </a:cubicBezTo>
                  <a:cubicBezTo>
                    <a:pt x="4067" y="3470"/>
                    <a:pt x="7496" y="7113"/>
                    <a:pt x="10806" y="11054"/>
                  </a:cubicBezTo>
                  <a:cubicBezTo>
                    <a:pt x="10855" y="11112"/>
                    <a:pt x="10912" y="11136"/>
                    <a:pt x="10967" y="11136"/>
                  </a:cubicBezTo>
                  <a:cubicBezTo>
                    <a:pt x="11138" y="11136"/>
                    <a:pt x="11292" y="10901"/>
                    <a:pt x="11139" y="10721"/>
                  </a:cubicBezTo>
                  <a:cubicBezTo>
                    <a:pt x="7924" y="6697"/>
                    <a:pt x="4329" y="3113"/>
                    <a:pt x="221" y="17"/>
                  </a:cubicBezTo>
                  <a:cubicBezTo>
                    <a:pt x="204" y="6"/>
                    <a:pt x="186" y="1"/>
                    <a:pt x="16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3" name="Google Shape;453;p30"/>
            <p:cNvSpPr/>
            <p:nvPr/>
          </p:nvSpPr>
          <p:spPr>
            <a:xfrm>
              <a:off x="6421025" y="1204075"/>
              <a:ext cx="248850" cy="308025"/>
            </a:xfrm>
            <a:custGeom>
              <a:avLst/>
              <a:gdLst/>
              <a:ahLst/>
              <a:cxnLst/>
              <a:rect l="l" t="t" r="r" b="b"/>
              <a:pathLst>
                <a:path w="9954" h="12321" extrusionOk="0">
                  <a:moveTo>
                    <a:pt x="152" y="1"/>
                  </a:moveTo>
                  <a:cubicBezTo>
                    <a:pt x="77" y="1"/>
                    <a:pt x="1" y="131"/>
                    <a:pt x="72" y="192"/>
                  </a:cubicBezTo>
                  <a:cubicBezTo>
                    <a:pt x="2155" y="1907"/>
                    <a:pt x="4465" y="3240"/>
                    <a:pt x="6049" y="5478"/>
                  </a:cubicBezTo>
                  <a:cubicBezTo>
                    <a:pt x="7501" y="7526"/>
                    <a:pt x="7811" y="10158"/>
                    <a:pt x="9335" y="12205"/>
                  </a:cubicBezTo>
                  <a:cubicBezTo>
                    <a:pt x="9395" y="12287"/>
                    <a:pt x="9479" y="12321"/>
                    <a:pt x="9562" y="12321"/>
                  </a:cubicBezTo>
                  <a:cubicBezTo>
                    <a:pt x="9760" y="12321"/>
                    <a:pt x="9953" y="12129"/>
                    <a:pt x="9811" y="11920"/>
                  </a:cubicBezTo>
                  <a:cubicBezTo>
                    <a:pt x="8192" y="9669"/>
                    <a:pt x="7680" y="6895"/>
                    <a:pt x="6049" y="4657"/>
                  </a:cubicBezTo>
                  <a:cubicBezTo>
                    <a:pt x="4584" y="2657"/>
                    <a:pt x="2203" y="1359"/>
                    <a:pt x="191" y="14"/>
                  </a:cubicBezTo>
                  <a:cubicBezTo>
                    <a:pt x="179" y="5"/>
                    <a:pt x="165" y="1"/>
                    <a:pt x="1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4" name="Google Shape;454;p30"/>
            <p:cNvSpPr/>
            <p:nvPr/>
          </p:nvSpPr>
          <p:spPr>
            <a:xfrm>
              <a:off x="6850650" y="1165200"/>
              <a:ext cx="258250" cy="318075"/>
            </a:xfrm>
            <a:custGeom>
              <a:avLst/>
              <a:gdLst/>
              <a:ahLst/>
              <a:cxnLst/>
              <a:rect l="l" t="t" r="r" b="b"/>
              <a:pathLst>
                <a:path w="10330" h="12723" extrusionOk="0">
                  <a:moveTo>
                    <a:pt x="206" y="1"/>
                  </a:moveTo>
                  <a:cubicBezTo>
                    <a:pt x="97" y="1"/>
                    <a:pt x="0" y="138"/>
                    <a:pt x="91" y="247"/>
                  </a:cubicBezTo>
                  <a:cubicBezTo>
                    <a:pt x="1806" y="2045"/>
                    <a:pt x="3782" y="3557"/>
                    <a:pt x="5532" y="5331"/>
                  </a:cubicBezTo>
                  <a:cubicBezTo>
                    <a:pt x="7640" y="7474"/>
                    <a:pt x="8390" y="10129"/>
                    <a:pt x="9890" y="12629"/>
                  </a:cubicBezTo>
                  <a:cubicBezTo>
                    <a:pt x="9930" y="12695"/>
                    <a:pt x="9990" y="12723"/>
                    <a:pt x="10051" y="12723"/>
                  </a:cubicBezTo>
                  <a:cubicBezTo>
                    <a:pt x="10189" y="12723"/>
                    <a:pt x="10330" y="12580"/>
                    <a:pt x="10247" y="12415"/>
                  </a:cubicBezTo>
                  <a:cubicBezTo>
                    <a:pt x="9009" y="10022"/>
                    <a:pt x="8092" y="7593"/>
                    <a:pt x="6282" y="5557"/>
                  </a:cubicBezTo>
                  <a:cubicBezTo>
                    <a:pt x="4497" y="3521"/>
                    <a:pt x="2199" y="1985"/>
                    <a:pt x="306" y="45"/>
                  </a:cubicBezTo>
                  <a:cubicBezTo>
                    <a:pt x="275" y="14"/>
                    <a:pt x="240" y="1"/>
                    <a:pt x="20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5" name="Google Shape;455;p30"/>
            <p:cNvSpPr/>
            <p:nvPr/>
          </p:nvSpPr>
          <p:spPr>
            <a:xfrm>
              <a:off x="7394450" y="1331250"/>
              <a:ext cx="83400" cy="119900"/>
            </a:xfrm>
            <a:custGeom>
              <a:avLst/>
              <a:gdLst/>
              <a:ahLst/>
              <a:cxnLst/>
              <a:rect l="l" t="t" r="r" b="b"/>
              <a:pathLst>
                <a:path w="3336" h="4796" extrusionOk="0">
                  <a:moveTo>
                    <a:pt x="40" y="1"/>
                  </a:moveTo>
                  <a:cubicBezTo>
                    <a:pt x="22" y="1"/>
                    <a:pt x="0" y="20"/>
                    <a:pt x="9" y="46"/>
                  </a:cubicBezTo>
                  <a:cubicBezTo>
                    <a:pt x="830" y="1713"/>
                    <a:pt x="2199" y="3023"/>
                    <a:pt x="2985" y="4713"/>
                  </a:cubicBezTo>
                  <a:cubicBezTo>
                    <a:pt x="3016" y="4771"/>
                    <a:pt x="3066" y="4795"/>
                    <a:pt x="3117" y="4795"/>
                  </a:cubicBezTo>
                  <a:cubicBezTo>
                    <a:pt x="3225" y="4795"/>
                    <a:pt x="3336" y="4688"/>
                    <a:pt x="3271" y="4559"/>
                  </a:cubicBezTo>
                  <a:cubicBezTo>
                    <a:pt x="2437" y="2904"/>
                    <a:pt x="1164" y="1487"/>
                    <a:pt x="56" y="10"/>
                  </a:cubicBezTo>
                  <a:cubicBezTo>
                    <a:pt x="53" y="4"/>
                    <a:pt x="47" y="1"/>
                    <a:pt x="4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6" name="Google Shape;456;p30"/>
            <p:cNvSpPr/>
            <p:nvPr/>
          </p:nvSpPr>
          <p:spPr>
            <a:xfrm>
              <a:off x="7562725" y="1425650"/>
              <a:ext cx="62825" cy="114950"/>
            </a:xfrm>
            <a:custGeom>
              <a:avLst/>
              <a:gdLst/>
              <a:ahLst/>
              <a:cxnLst/>
              <a:rect l="l" t="t" r="r" b="b"/>
              <a:pathLst>
                <a:path w="2513" h="4598" extrusionOk="0">
                  <a:moveTo>
                    <a:pt x="143" y="0"/>
                  </a:moveTo>
                  <a:cubicBezTo>
                    <a:pt x="77" y="0"/>
                    <a:pt x="0" y="59"/>
                    <a:pt x="17" y="140"/>
                  </a:cubicBezTo>
                  <a:cubicBezTo>
                    <a:pt x="529" y="1676"/>
                    <a:pt x="1576" y="2950"/>
                    <a:pt x="2100" y="4474"/>
                  </a:cubicBezTo>
                  <a:cubicBezTo>
                    <a:pt x="2133" y="4559"/>
                    <a:pt x="2210" y="4597"/>
                    <a:pt x="2286" y="4597"/>
                  </a:cubicBezTo>
                  <a:cubicBezTo>
                    <a:pt x="2400" y="4597"/>
                    <a:pt x="2512" y="4510"/>
                    <a:pt x="2469" y="4366"/>
                  </a:cubicBezTo>
                  <a:cubicBezTo>
                    <a:pt x="1945" y="2819"/>
                    <a:pt x="898" y="1509"/>
                    <a:pt x="219" y="44"/>
                  </a:cubicBezTo>
                  <a:cubicBezTo>
                    <a:pt x="204" y="14"/>
                    <a:pt x="175" y="0"/>
                    <a:pt x="14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7" name="Google Shape;457;p30"/>
            <p:cNvSpPr/>
            <p:nvPr/>
          </p:nvSpPr>
          <p:spPr>
            <a:xfrm>
              <a:off x="7735050" y="1511800"/>
              <a:ext cx="101600" cy="127350"/>
            </a:xfrm>
            <a:custGeom>
              <a:avLst/>
              <a:gdLst/>
              <a:ahLst/>
              <a:cxnLst/>
              <a:rect l="l" t="t" r="r" b="b"/>
              <a:pathLst>
                <a:path w="4064" h="5094" extrusionOk="0">
                  <a:moveTo>
                    <a:pt x="184" y="0"/>
                  </a:moveTo>
                  <a:cubicBezTo>
                    <a:pt x="89" y="0"/>
                    <a:pt x="0" y="127"/>
                    <a:pt x="101" y="218"/>
                  </a:cubicBezTo>
                  <a:cubicBezTo>
                    <a:pt x="1446" y="1694"/>
                    <a:pt x="2696" y="3206"/>
                    <a:pt x="3637" y="4992"/>
                  </a:cubicBezTo>
                  <a:cubicBezTo>
                    <a:pt x="3675" y="5064"/>
                    <a:pt x="3735" y="5094"/>
                    <a:pt x="3796" y="5094"/>
                  </a:cubicBezTo>
                  <a:cubicBezTo>
                    <a:pt x="3928" y="5094"/>
                    <a:pt x="4063" y="4956"/>
                    <a:pt x="3982" y="4802"/>
                  </a:cubicBezTo>
                  <a:cubicBezTo>
                    <a:pt x="2994" y="3028"/>
                    <a:pt x="1720" y="1456"/>
                    <a:pt x="267" y="39"/>
                  </a:cubicBezTo>
                  <a:cubicBezTo>
                    <a:pt x="242" y="12"/>
                    <a:pt x="213" y="0"/>
                    <a:pt x="18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8" name="Google Shape;458;p30"/>
            <p:cNvSpPr/>
            <p:nvPr/>
          </p:nvSpPr>
          <p:spPr>
            <a:xfrm>
              <a:off x="7271150" y="2973875"/>
              <a:ext cx="728950" cy="644650"/>
            </a:xfrm>
            <a:custGeom>
              <a:avLst/>
              <a:gdLst/>
              <a:ahLst/>
              <a:cxnLst/>
              <a:rect l="l" t="t" r="r" b="b"/>
              <a:pathLst>
                <a:path w="29158" h="25786" extrusionOk="0">
                  <a:moveTo>
                    <a:pt x="14745" y="563"/>
                  </a:moveTo>
                  <a:cubicBezTo>
                    <a:pt x="15897" y="563"/>
                    <a:pt x="17058" y="714"/>
                    <a:pt x="18192" y="1028"/>
                  </a:cubicBezTo>
                  <a:cubicBezTo>
                    <a:pt x="24860" y="2862"/>
                    <a:pt x="28265" y="10136"/>
                    <a:pt x="26491" y="16554"/>
                  </a:cubicBezTo>
                  <a:cubicBezTo>
                    <a:pt x="24990" y="22036"/>
                    <a:pt x="19782" y="25313"/>
                    <a:pt x="14412" y="25313"/>
                  </a:cubicBezTo>
                  <a:cubicBezTo>
                    <a:pt x="13263" y="25313"/>
                    <a:pt x="12106" y="25163"/>
                    <a:pt x="10977" y="24852"/>
                  </a:cubicBezTo>
                  <a:cubicBezTo>
                    <a:pt x="4405" y="22697"/>
                    <a:pt x="821" y="16006"/>
                    <a:pt x="2667" y="9338"/>
                  </a:cubicBezTo>
                  <a:cubicBezTo>
                    <a:pt x="4176" y="3849"/>
                    <a:pt x="9374" y="563"/>
                    <a:pt x="14745" y="563"/>
                  </a:cubicBezTo>
                  <a:close/>
                  <a:moveTo>
                    <a:pt x="14593" y="1"/>
                  </a:moveTo>
                  <a:cubicBezTo>
                    <a:pt x="9077" y="1"/>
                    <a:pt x="4001" y="3852"/>
                    <a:pt x="2238" y="9208"/>
                  </a:cubicBezTo>
                  <a:cubicBezTo>
                    <a:pt x="1" y="16014"/>
                    <a:pt x="4292" y="23117"/>
                    <a:pt x="10846" y="25289"/>
                  </a:cubicBezTo>
                  <a:lnTo>
                    <a:pt x="10846" y="25289"/>
                  </a:lnTo>
                  <a:cubicBezTo>
                    <a:pt x="10850" y="25290"/>
                    <a:pt x="10854" y="25292"/>
                    <a:pt x="10858" y="25293"/>
                  </a:cubicBezTo>
                  <a:cubicBezTo>
                    <a:pt x="12072" y="25626"/>
                    <a:pt x="13286" y="25785"/>
                    <a:pt x="14475" y="25785"/>
                  </a:cubicBezTo>
                  <a:cubicBezTo>
                    <a:pt x="20051" y="25785"/>
                    <a:pt x="25077" y="22276"/>
                    <a:pt x="26931" y="16673"/>
                  </a:cubicBezTo>
                  <a:cubicBezTo>
                    <a:pt x="29158" y="9862"/>
                    <a:pt x="24860" y="2754"/>
                    <a:pt x="18311" y="599"/>
                  </a:cubicBezTo>
                  <a:cubicBezTo>
                    <a:pt x="17071" y="192"/>
                    <a:pt x="15821" y="1"/>
                    <a:pt x="1459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9" name="Google Shape;459;p30"/>
            <p:cNvSpPr/>
            <p:nvPr/>
          </p:nvSpPr>
          <p:spPr>
            <a:xfrm>
              <a:off x="7329800" y="3025825"/>
              <a:ext cx="611975" cy="539975"/>
            </a:xfrm>
            <a:custGeom>
              <a:avLst/>
              <a:gdLst/>
              <a:ahLst/>
              <a:cxnLst/>
              <a:rect l="l" t="t" r="r" b="b"/>
              <a:pathLst>
                <a:path w="24479" h="21599" extrusionOk="0">
                  <a:moveTo>
                    <a:pt x="12398" y="350"/>
                  </a:moveTo>
                  <a:cubicBezTo>
                    <a:pt x="13373" y="350"/>
                    <a:pt x="14354" y="476"/>
                    <a:pt x="15310" y="736"/>
                  </a:cubicBezTo>
                  <a:cubicBezTo>
                    <a:pt x="20990" y="2284"/>
                    <a:pt x="23835" y="8487"/>
                    <a:pt x="22359" y="13928"/>
                  </a:cubicBezTo>
                  <a:cubicBezTo>
                    <a:pt x="21084" y="18607"/>
                    <a:pt x="16649" y="21362"/>
                    <a:pt x="12090" y="21362"/>
                  </a:cubicBezTo>
                  <a:cubicBezTo>
                    <a:pt x="11115" y="21362"/>
                    <a:pt x="10135" y="21237"/>
                    <a:pt x="9179" y="20976"/>
                  </a:cubicBezTo>
                  <a:cubicBezTo>
                    <a:pt x="3583" y="19107"/>
                    <a:pt x="571" y="13476"/>
                    <a:pt x="2118" y="7784"/>
                  </a:cubicBezTo>
                  <a:cubicBezTo>
                    <a:pt x="3394" y="3105"/>
                    <a:pt x="7837" y="350"/>
                    <a:pt x="12398" y="350"/>
                  </a:cubicBezTo>
                  <a:close/>
                  <a:moveTo>
                    <a:pt x="12243" y="0"/>
                  </a:moveTo>
                  <a:cubicBezTo>
                    <a:pt x="7627" y="0"/>
                    <a:pt x="3384" y="3265"/>
                    <a:pt x="1904" y="7725"/>
                  </a:cubicBezTo>
                  <a:cubicBezTo>
                    <a:pt x="0" y="13424"/>
                    <a:pt x="3649" y="19360"/>
                    <a:pt x="9107" y="21187"/>
                  </a:cubicBezTo>
                  <a:lnTo>
                    <a:pt x="9107" y="21187"/>
                  </a:lnTo>
                  <a:cubicBezTo>
                    <a:pt x="9111" y="21188"/>
                    <a:pt x="9115" y="21190"/>
                    <a:pt x="9119" y="21191"/>
                  </a:cubicBezTo>
                  <a:cubicBezTo>
                    <a:pt x="9119" y="21191"/>
                    <a:pt x="9119" y="21191"/>
                    <a:pt x="9119" y="21191"/>
                  </a:cubicBezTo>
                  <a:lnTo>
                    <a:pt x="9119" y="21191"/>
                  </a:lnTo>
                  <a:cubicBezTo>
                    <a:pt x="9132" y="21197"/>
                    <a:pt x="9144" y="21200"/>
                    <a:pt x="9155" y="21200"/>
                  </a:cubicBezTo>
                  <a:lnTo>
                    <a:pt x="9155" y="21200"/>
                  </a:lnTo>
                  <a:cubicBezTo>
                    <a:pt x="10159" y="21469"/>
                    <a:pt x="11160" y="21598"/>
                    <a:pt x="12141" y="21598"/>
                  </a:cubicBezTo>
                  <a:cubicBezTo>
                    <a:pt x="16814" y="21598"/>
                    <a:pt x="21002" y="18668"/>
                    <a:pt x="22573" y="13964"/>
                  </a:cubicBezTo>
                  <a:cubicBezTo>
                    <a:pt x="24478" y="8273"/>
                    <a:pt x="20811" y="2331"/>
                    <a:pt x="15358" y="510"/>
                  </a:cubicBezTo>
                  <a:cubicBezTo>
                    <a:pt x="14319" y="163"/>
                    <a:pt x="13272" y="0"/>
                    <a:pt x="1224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60" name="Google Shape;460;p30"/>
          <p:cNvSpPr txBox="1">
            <a:spLocks noGrp="1"/>
          </p:cNvSpPr>
          <p:nvPr>
            <p:ph type="title"/>
          </p:nvPr>
        </p:nvSpPr>
        <p:spPr>
          <a:xfrm>
            <a:off x="950967" y="593367"/>
            <a:ext cx="10290000" cy="763600"/>
          </a:xfrm>
          <a:prstGeom prst="rect">
            <a:avLst/>
          </a:prstGeom>
        </p:spPr>
        <p:txBody>
          <a:bodyPr spcFirstLastPara="1" wrap="square" lIns="121900" tIns="121900" rIns="121900" bIns="121900" anchor="t" anchorCtr="0">
            <a:noAutofit/>
          </a:bodyPr>
          <a:lstStyle/>
          <a:p>
            <a:r>
              <a:rPr lang="en" dirty="0"/>
              <a:t>Contents</a:t>
            </a:r>
            <a:endParaRPr dirty="0"/>
          </a:p>
        </p:txBody>
      </p:sp>
      <p:sp>
        <p:nvSpPr>
          <p:cNvPr id="461" name="Google Shape;461;p30"/>
          <p:cNvSpPr txBox="1">
            <a:spLocks noGrp="1"/>
          </p:cNvSpPr>
          <p:nvPr>
            <p:ph type="subTitle" idx="1"/>
          </p:nvPr>
        </p:nvSpPr>
        <p:spPr>
          <a:xfrm>
            <a:off x="940333" y="1965160"/>
            <a:ext cx="2928000" cy="612000"/>
          </a:xfrm>
          <a:prstGeom prst="rect">
            <a:avLst/>
          </a:prstGeom>
        </p:spPr>
        <p:txBody>
          <a:bodyPr spcFirstLastPara="1" wrap="square" lIns="121900" tIns="121900" rIns="121900" bIns="121900" anchor="t" anchorCtr="0">
            <a:noAutofit/>
          </a:bodyPr>
          <a:lstStyle/>
          <a:p>
            <a:pPr marL="0" indent="0">
              <a:spcAft>
                <a:spcPts val="2133"/>
              </a:spcAft>
            </a:pPr>
            <a:r>
              <a:rPr lang="en" dirty="0"/>
              <a:t>Introduction</a:t>
            </a:r>
            <a:endParaRPr dirty="0"/>
          </a:p>
        </p:txBody>
      </p:sp>
      <p:sp>
        <p:nvSpPr>
          <p:cNvPr id="462" name="Google Shape;462;p30"/>
          <p:cNvSpPr txBox="1">
            <a:spLocks noGrp="1"/>
          </p:cNvSpPr>
          <p:nvPr>
            <p:ph type="title" idx="2"/>
          </p:nvPr>
        </p:nvSpPr>
        <p:spPr>
          <a:xfrm>
            <a:off x="940333" y="1412217"/>
            <a:ext cx="1098800" cy="697600"/>
          </a:xfrm>
          <a:prstGeom prst="rect">
            <a:avLst/>
          </a:prstGeom>
        </p:spPr>
        <p:txBody>
          <a:bodyPr spcFirstLastPara="1" wrap="square" lIns="121900" tIns="121900" rIns="121900" bIns="121900" anchor="b" anchorCtr="0">
            <a:noAutofit/>
          </a:bodyPr>
          <a:lstStyle/>
          <a:p>
            <a:r>
              <a:rPr lang="en" dirty="0">
                <a:solidFill>
                  <a:srgbClr val="C00000"/>
                </a:solidFill>
              </a:rPr>
              <a:t>01</a:t>
            </a:r>
            <a:endParaRPr dirty="0">
              <a:solidFill>
                <a:srgbClr val="C00000"/>
              </a:solidFill>
            </a:endParaRPr>
          </a:p>
        </p:txBody>
      </p:sp>
      <p:sp>
        <p:nvSpPr>
          <p:cNvPr id="463" name="Google Shape;463;p30"/>
          <p:cNvSpPr txBox="1">
            <a:spLocks noGrp="1"/>
          </p:cNvSpPr>
          <p:nvPr>
            <p:ph type="subTitle" idx="3"/>
          </p:nvPr>
        </p:nvSpPr>
        <p:spPr>
          <a:xfrm>
            <a:off x="939600" y="2403389"/>
            <a:ext cx="2560566" cy="884400"/>
          </a:xfrm>
          <a:prstGeom prst="rect">
            <a:avLst/>
          </a:prstGeom>
        </p:spPr>
        <p:txBody>
          <a:bodyPr spcFirstLastPara="1" wrap="square" lIns="121900" tIns="121900" rIns="121900" bIns="121900" anchor="t" anchorCtr="0">
            <a:noAutofit/>
          </a:bodyPr>
          <a:lstStyle/>
          <a:p>
            <a:pPr marL="0" indent="0">
              <a:spcAft>
                <a:spcPts val="2133"/>
              </a:spcAft>
            </a:pPr>
            <a:r>
              <a:rPr lang="en" sz="1600" dirty="0"/>
              <a:t>What is CouchDB?</a:t>
            </a:r>
            <a:endParaRPr sz="1600" dirty="0"/>
          </a:p>
        </p:txBody>
      </p:sp>
      <p:sp>
        <p:nvSpPr>
          <p:cNvPr id="464" name="Google Shape;464;p30"/>
          <p:cNvSpPr txBox="1">
            <a:spLocks noGrp="1"/>
          </p:cNvSpPr>
          <p:nvPr>
            <p:ph type="subTitle" idx="4"/>
          </p:nvPr>
        </p:nvSpPr>
        <p:spPr>
          <a:xfrm>
            <a:off x="4030600" y="1965160"/>
            <a:ext cx="3061266" cy="612000"/>
          </a:xfrm>
          <a:prstGeom prst="rect">
            <a:avLst/>
          </a:prstGeom>
        </p:spPr>
        <p:txBody>
          <a:bodyPr spcFirstLastPara="1" wrap="square" lIns="121900" tIns="121900" rIns="121900" bIns="121900" anchor="t" anchorCtr="0">
            <a:noAutofit/>
          </a:bodyPr>
          <a:lstStyle/>
          <a:p>
            <a:pPr marL="0" indent="0">
              <a:spcAft>
                <a:spcPts val="2133"/>
              </a:spcAft>
            </a:pPr>
            <a:r>
              <a:rPr lang="en" dirty="0"/>
              <a:t>Distribution in CouchDB</a:t>
            </a:r>
            <a:endParaRPr dirty="0"/>
          </a:p>
        </p:txBody>
      </p:sp>
      <p:sp>
        <p:nvSpPr>
          <p:cNvPr id="465" name="Google Shape;465;p30"/>
          <p:cNvSpPr txBox="1">
            <a:spLocks noGrp="1"/>
          </p:cNvSpPr>
          <p:nvPr>
            <p:ph type="title" idx="5"/>
          </p:nvPr>
        </p:nvSpPr>
        <p:spPr>
          <a:xfrm>
            <a:off x="4030600" y="1412217"/>
            <a:ext cx="1098800" cy="697600"/>
          </a:xfrm>
          <a:prstGeom prst="rect">
            <a:avLst/>
          </a:prstGeom>
        </p:spPr>
        <p:txBody>
          <a:bodyPr spcFirstLastPara="1" wrap="square" lIns="121900" tIns="121900" rIns="121900" bIns="121900" anchor="b" anchorCtr="0">
            <a:noAutofit/>
          </a:bodyPr>
          <a:lstStyle/>
          <a:p>
            <a:r>
              <a:rPr lang="en" dirty="0">
                <a:solidFill>
                  <a:srgbClr val="C00000"/>
                </a:solidFill>
              </a:rPr>
              <a:t>02</a:t>
            </a:r>
            <a:endParaRPr dirty="0">
              <a:solidFill>
                <a:srgbClr val="C00000"/>
              </a:solidFill>
            </a:endParaRPr>
          </a:p>
        </p:txBody>
      </p:sp>
      <p:sp>
        <p:nvSpPr>
          <p:cNvPr id="466" name="Google Shape;466;p30"/>
          <p:cNvSpPr txBox="1">
            <a:spLocks noGrp="1"/>
          </p:cNvSpPr>
          <p:nvPr>
            <p:ph type="subTitle" idx="6"/>
          </p:nvPr>
        </p:nvSpPr>
        <p:spPr>
          <a:xfrm>
            <a:off x="4037218" y="2313381"/>
            <a:ext cx="2928000" cy="884400"/>
          </a:xfrm>
          <a:prstGeom prst="rect">
            <a:avLst/>
          </a:prstGeom>
        </p:spPr>
        <p:txBody>
          <a:bodyPr spcFirstLastPara="1" wrap="square" lIns="121900" tIns="121900" rIns="121900" bIns="121900" anchor="t" anchorCtr="0">
            <a:noAutofit/>
          </a:bodyPr>
          <a:lstStyle/>
          <a:p>
            <a:pPr marL="0" indent="0">
              <a:lnSpc>
                <a:spcPct val="150000"/>
              </a:lnSpc>
              <a:spcAft>
                <a:spcPts val="2133"/>
              </a:spcAft>
              <a:buClr>
                <a:schemeClr val="dk1"/>
              </a:buClr>
              <a:buSzPts val="1100"/>
            </a:pPr>
            <a:r>
              <a:rPr lang="en-US" sz="1600" dirty="0"/>
              <a:t>Distribution model               The CAP Theorem</a:t>
            </a:r>
          </a:p>
        </p:txBody>
      </p:sp>
      <p:sp>
        <p:nvSpPr>
          <p:cNvPr id="467" name="Google Shape;467;p30"/>
          <p:cNvSpPr txBox="1">
            <a:spLocks noGrp="1"/>
          </p:cNvSpPr>
          <p:nvPr>
            <p:ph type="subTitle" idx="7"/>
          </p:nvPr>
        </p:nvSpPr>
        <p:spPr>
          <a:xfrm>
            <a:off x="950966" y="4448247"/>
            <a:ext cx="3075765" cy="612000"/>
          </a:xfrm>
          <a:prstGeom prst="rect">
            <a:avLst/>
          </a:prstGeom>
        </p:spPr>
        <p:txBody>
          <a:bodyPr spcFirstLastPara="1" wrap="square" lIns="121900" tIns="121900" rIns="121900" bIns="121900" anchor="t" anchorCtr="0">
            <a:noAutofit/>
          </a:bodyPr>
          <a:lstStyle/>
          <a:p>
            <a:pPr marL="0" indent="0">
              <a:spcAft>
                <a:spcPts val="2133"/>
              </a:spcAft>
            </a:pPr>
            <a:r>
              <a:rPr lang="en" dirty="0"/>
              <a:t>Replication in CouchDB</a:t>
            </a:r>
            <a:endParaRPr dirty="0"/>
          </a:p>
        </p:txBody>
      </p:sp>
      <p:sp>
        <p:nvSpPr>
          <p:cNvPr id="468" name="Google Shape;468;p30"/>
          <p:cNvSpPr txBox="1">
            <a:spLocks noGrp="1"/>
          </p:cNvSpPr>
          <p:nvPr>
            <p:ph type="title" idx="8"/>
          </p:nvPr>
        </p:nvSpPr>
        <p:spPr>
          <a:xfrm>
            <a:off x="950967" y="3895300"/>
            <a:ext cx="1098800" cy="697600"/>
          </a:xfrm>
          <a:prstGeom prst="rect">
            <a:avLst/>
          </a:prstGeom>
        </p:spPr>
        <p:txBody>
          <a:bodyPr spcFirstLastPara="1" wrap="square" lIns="121900" tIns="121900" rIns="121900" bIns="121900" anchor="b" anchorCtr="0">
            <a:noAutofit/>
          </a:bodyPr>
          <a:lstStyle/>
          <a:p>
            <a:r>
              <a:rPr lang="en" dirty="0">
                <a:solidFill>
                  <a:srgbClr val="C00000"/>
                </a:solidFill>
              </a:rPr>
              <a:t>03</a:t>
            </a:r>
            <a:endParaRPr dirty="0">
              <a:solidFill>
                <a:srgbClr val="C00000"/>
              </a:solidFill>
            </a:endParaRPr>
          </a:p>
        </p:txBody>
      </p:sp>
      <p:sp>
        <p:nvSpPr>
          <p:cNvPr id="469" name="Google Shape;469;p30"/>
          <p:cNvSpPr txBox="1">
            <a:spLocks noGrp="1"/>
          </p:cNvSpPr>
          <p:nvPr>
            <p:ph type="subTitle" idx="9"/>
          </p:nvPr>
        </p:nvSpPr>
        <p:spPr>
          <a:xfrm>
            <a:off x="939600" y="4902683"/>
            <a:ext cx="2928000" cy="884400"/>
          </a:xfrm>
          <a:prstGeom prst="rect">
            <a:avLst/>
          </a:prstGeom>
        </p:spPr>
        <p:txBody>
          <a:bodyPr spcFirstLastPara="1" wrap="square" lIns="121900" tIns="121900" rIns="121900" bIns="121900" anchor="t" anchorCtr="0">
            <a:noAutofit/>
          </a:bodyPr>
          <a:lstStyle/>
          <a:p>
            <a:pPr marL="0" indent="0">
              <a:lnSpc>
                <a:spcPct val="150000"/>
              </a:lnSpc>
              <a:spcAft>
                <a:spcPts val="2133"/>
              </a:spcAft>
              <a:buClr>
                <a:schemeClr val="dk1"/>
              </a:buClr>
              <a:buSzPts val="1100"/>
            </a:pPr>
            <a:r>
              <a:rPr lang="en-US" sz="1600" dirty="0"/>
              <a:t>Replication in CouchDB Incremental Replication</a:t>
            </a:r>
            <a:br>
              <a:rPr lang="en-US" sz="1600" dirty="0"/>
            </a:br>
            <a:endParaRPr lang="en-US" sz="1600" dirty="0"/>
          </a:p>
        </p:txBody>
      </p:sp>
      <p:sp>
        <p:nvSpPr>
          <p:cNvPr id="470" name="Google Shape;470;p30"/>
          <p:cNvSpPr txBox="1">
            <a:spLocks noGrp="1"/>
          </p:cNvSpPr>
          <p:nvPr>
            <p:ph type="subTitle" idx="13"/>
          </p:nvPr>
        </p:nvSpPr>
        <p:spPr>
          <a:xfrm>
            <a:off x="4041233" y="4448247"/>
            <a:ext cx="2928000" cy="612000"/>
          </a:xfrm>
          <a:prstGeom prst="rect">
            <a:avLst/>
          </a:prstGeom>
        </p:spPr>
        <p:txBody>
          <a:bodyPr spcFirstLastPara="1" wrap="square" lIns="121900" tIns="121900" rIns="121900" bIns="121900" anchor="t" anchorCtr="0">
            <a:noAutofit/>
          </a:bodyPr>
          <a:lstStyle/>
          <a:p>
            <a:pPr marL="0" indent="0">
              <a:spcAft>
                <a:spcPts val="2133"/>
              </a:spcAft>
            </a:pPr>
            <a:r>
              <a:rPr lang="en" dirty="0"/>
              <a:t>Demo</a:t>
            </a:r>
            <a:endParaRPr dirty="0"/>
          </a:p>
        </p:txBody>
      </p:sp>
      <p:sp>
        <p:nvSpPr>
          <p:cNvPr id="471" name="Google Shape;471;p30"/>
          <p:cNvSpPr txBox="1">
            <a:spLocks noGrp="1"/>
          </p:cNvSpPr>
          <p:nvPr>
            <p:ph type="title" idx="14"/>
          </p:nvPr>
        </p:nvSpPr>
        <p:spPr>
          <a:xfrm>
            <a:off x="4041233" y="3895300"/>
            <a:ext cx="1098800" cy="697600"/>
          </a:xfrm>
          <a:prstGeom prst="rect">
            <a:avLst/>
          </a:prstGeom>
        </p:spPr>
        <p:txBody>
          <a:bodyPr spcFirstLastPara="1" wrap="square" lIns="121900" tIns="121900" rIns="121900" bIns="121900" anchor="b" anchorCtr="0">
            <a:noAutofit/>
          </a:bodyPr>
          <a:lstStyle/>
          <a:p>
            <a:r>
              <a:rPr lang="en" dirty="0">
                <a:solidFill>
                  <a:srgbClr val="C00000"/>
                </a:solidFill>
              </a:rPr>
              <a:t>04</a:t>
            </a:r>
            <a:endParaRPr dirty="0">
              <a:solidFill>
                <a:srgbClr val="C00000"/>
              </a:solidFill>
            </a:endParaRPr>
          </a:p>
        </p:txBody>
      </p:sp>
      <p:sp>
        <p:nvSpPr>
          <p:cNvPr id="472" name="Google Shape;472;p30"/>
          <p:cNvSpPr txBox="1">
            <a:spLocks noGrp="1"/>
          </p:cNvSpPr>
          <p:nvPr>
            <p:ph type="subTitle" idx="15"/>
          </p:nvPr>
        </p:nvSpPr>
        <p:spPr>
          <a:xfrm>
            <a:off x="4030166" y="4983602"/>
            <a:ext cx="2928000" cy="884400"/>
          </a:xfrm>
          <a:prstGeom prst="rect">
            <a:avLst/>
          </a:prstGeom>
        </p:spPr>
        <p:txBody>
          <a:bodyPr spcFirstLastPara="1" wrap="square" lIns="121900" tIns="121900" rIns="121900" bIns="121900" anchor="t" anchorCtr="0">
            <a:noAutofit/>
          </a:bodyPr>
          <a:lstStyle/>
          <a:p>
            <a:pPr marL="0" indent="0">
              <a:spcAft>
                <a:spcPts val="2133"/>
              </a:spcAft>
              <a:buClr>
                <a:schemeClr val="dk1"/>
              </a:buClr>
              <a:buSzPts val="1100"/>
            </a:pPr>
            <a:r>
              <a:rPr lang="en" sz="1600" dirty="0"/>
              <a:t>Demo</a:t>
            </a:r>
            <a:endParaRPr sz="1600" b="1" dirty="0"/>
          </a:p>
        </p:txBody>
      </p:sp>
      <p:grpSp>
        <p:nvGrpSpPr>
          <p:cNvPr id="153" name="Google Shape;10362;p40">
            <a:extLst>
              <a:ext uri="{FF2B5EF4-FFF2-40B4-BE49-F238E27FC236}">
                <a16:creationId xmlns:a16="http://schemas.microsoft.com/office/drawing/2014/main" id="{2EE3E4F1-9B75-4853-9154-F96A2B6FD80B}"/>
              </a:ext>
            </a:extLst>
          </p:cNvPr>
          <p:cNvGrpSpPr/>
          <p:nvPr/>
        </p:nvGrpSpPr>
        <p:grpSpPr>
          <a:xfrm flipH="1">
            <a:off x="5128699" y="1374145"/>
            <a:ext cx="963610" cy="763600"/>
            <a:chOff x="1774025" y="1561325"/>
            <a:chExt cx="2297925" cy="1973800"/>
          </a:xfrm>
        </p:grpSpPr>
        <p:sp>
          <p:nvSpPr>
            <p:cNvPr id="154" name="Google Shape;10363;p40">
              <a:extLst>
                <a:ext uri="{FF2B5EF4-FFF2-40B4-BE49-F238E27FC236}">
                  <a16:creationId xmlns:a16="http://schemas.microsoft.com/office/drawing/2014/main" id="{8B0645E6-5F31-4329-AEF5-6C98B2409EC9}"/>
                </a:ext>
              </a:extLst>
            </p:cNvPr>
            <p:cNvSpPr/>
            <p:nvPr/>
          </p:nvSpPr>
          <p:spPr>
            <a:xfrm>
              <a:off x="1774025" y="1711350"/>
              <a:ext cx="2297925" cy="1654700"/>
            </a:xfrm>
            <a:custGeom>
              <a:avLst/>
              <a:gdLst/>
              <a:ahLst/>
              <a:cxnLst/>
              <a:rect l="l" t="t" r="r" b="b"/>
              <a:pathLst>
                <a:path w="91917" h="66188" extrusionOk="0">
                  <a:moveTo>
                    <a:pt x="4775" y="39410"/>
                  </a:moveTo>
                  <a:cubicBezTo>
                    <a:pt x="4084" y="38529"/>
                    <a:pt x="3453" y="37731"/>
                    <a:pt x="2798" y="36922"/>
                  </a:cubicBezTo>
                  <a:cubicBezTo>
                    <a:pt x="2691" y="36803"/>
                    <a:pt x="2512" y="36743"/>
                    <a:pt x="2393" y="36624"/>
                  </a:cubicBezTo>
                  <a:cubicBezTo>
                    <a:pt x="2298" y="36505"/>
                    <a:pt x="2191" y="36350"/>
                    <a:pt x="2191" y="36207"/>
                  </a:cubicBezTo>
                  <a:cubicBezTo>
                    <a:pt x="2179" y="35838"/>
                    <a:pt x="2203" y="35469"/>
                    <a:pt x="2251" y="35100"/>
                  </a:cubicBezTo>
                  <a:cubicBezTo>
                    <a:pt x="2274" y="34779"/>
                    <a:pt x="2251" y="34529"/>
                    <a:pt x="2012" y="34302"/>
                  </a:cubicBezTo>
                  <a:cubicBezTo>
                    <a:pt x="1953" y="34267"/>
                    <a:pt x="1917" y="34160"/>
                    <a:pt x="1893" y="34100"/>
                  </a:cubicBezTo>
                  <a:lnTo>
                    <a:pt x="1965" y="34029"/>
                  </a:lnTo>
                  <a:cubicBezTo>
                    <a:pt x="2072" y="34088"/>
                    <a:pt x="2167" y="34148"/>
                    <a:pt x="2310" y="34219"/>
                  </a:cubicBezTo>
                  <a:cubicBezTo>
                    <a:pt x="2405" y="33290"/>
                    <a:pt x="2501" y="32374"/>
                    <a:pt x="2620" y="31362"/>
                  </a:cubicBezTo>
                  <a:cubicBezTo>
                    <a:pt x="2453" y="31290"/>
                    <a:pt x="2155" y="31231"/>
                    <a:pt x="1953" y="31052"/>
                  </a:cubicBezTo>
                  <a:cubicBezTo>
                    <a:pt x="1786" y="30909"/>
                    <a:pt x="1620" y="30647"/>
                    <a:pt x="1655" y="30469"/>
                  </a:cubicBezTo>
                  <a:cubicBezTo>
                    <a:pt x="1834" y="29171"/>
                    <a:pt x="2072" y="27873"/>
                    <a:pt x="2274" y="26599"/>
                  </a:cubicBezTo>
                  <a:cubicBezTo>
                    <a:pt x="2310" y="26432"/>
                    <a:pt x="2274" y="26242"/>
                    <a:pt x="2358" y="26087"/>
                  </a:cubicBezTo>
                  <a:cubicBezTo>
                    <a:pt x="2429" y="25944"/>
                    <a:pt x="2560" y="25766"/>
                    <a:pt x="2703" y="25718"/>
                  </a:cubicBezTo>
                  <a:cubicBezTo>
                    <a:pt x="3560" y="25432"/>
                    <a:pt x="4406" y="25170"/>
                    <a:pt x="5263" y="24932"/>
                  </a:cubicBezTo>
                  <a:cubicBezTo>
                    <a:pt x="6549" y="24575"/>
                    <a:pt x="7823" y="24265"/>
                    <a:pt x="9109" y="23932"/>
                  </a:cubicBezTo>
                  <a:cubicBezTo>
                    <a:pt x="9156" y="23920"/>
                    <a:pt x="9180" y="23884"/>
                    <a:pt x="9228" y="23873"/>
                  </a:cubicBezTo>
                  <a:cubicBezTo>
                    <a:pt x="8751" y="23087"/>
                    <a:pt x="8275" y="22301"/>
                    <a:pt x="7787" y="21527"/>
                  </a:cubicBezTo>
                  <a:cubicBezTo>
                    <a:pt x="7727" y="21432"/>
                    <a:pt x="7608" y="21372"/>
                    <a:pt x="7501" y="21325"/>
                  </a:cubicBezTo>
                  <a:cubicBezTo>
                    <a:pt x="6882" y="21063"/>
                    <a:pt x="6227" y="20825"/>
                    <a:pt x="5608" y="20527"/>
                  </a:cubicBezTo>
                  <a:cubicBezTo>
                    <a:pt x="5168" y="20313"/>
                    <a:pt x="4751" y="20051"/>
                    <a:pt x="4358" y="19753"/>
                  </a:cubicBezTo>
                  <a:cubicBezTo>
                    <a:pt x="4179" y="19622"/>
                    <a:pt x="4036" y="19348"/>
                    <a:pt x="3989" y="19110"/>
                  </a:cubicBezTo>
                  <a:cubicBezTo>
                    <a:pt x="3679" y="17836"/>
                    <a:pt x="3644" y="16538"/>
                    <a:pt x="3846" y="15241"/>
                  </a:cubicBezTo>
                  <a:cubicBezTo>
                    <a:pt x="3929" y="14562"/>
                    <a:pt x="4322" y="14002"/>
                    <a:pt x="4834" y="13574"/>
                  </a:cubicBezTo>
                  <a:cubicBezTo>
                    <a:pt x="4977" y="13455"/>
                    <a:pt x="5168" y="13395"/>
                    <a:pt x="5346" y="13347"/>
                  </a:cubicBezTo>
                  <a:cubicBezTo>
                    <a:pt x="8049" y="12597"/>
                    <a:pt x="10775" y="11859"/>
                    <a:pt x="13490" y="11085"/>
                  </a:cubicBezTo>
                  <a:cubicBezTo>
                    <a:pt x="16705" y="10169"/>
                    <a:pt x="19896" y="9216"/>
                    <a:pt x="23098" y="8252"/>
                  </a:cubicBezTo>
                  <a:cubicBezTo>
                    <a:pt x="27325" y="6978"/>
                    <a:pt x="31552" y="5668"/>
                    <a:pt x="35790" y="4406"/>
                  </a:cubicBezTo>
                  <a:cubicBezTo>
                    <a:pt x="38981" y="3453"/>
                    <a:pt x="42160" y="2537"/>
                    <a:pt x="45351" y="1608"/>
                  </a:cubicBezTo>
                  <a:cubicBezTo>
                    <a:pt x="46589" y="1251"/>
                    <a:pt x="47840" y="941"/>
                    <a:pt x="49090" y="596"/>
                  </a:cubicBezTo>
                  <a:cubicBezTo>
                    <a:pt x="49161" y="584"/>
                    <a:pt x="49233" y="548"/>
                    <a:pt x="49328" y="524"/>
                  </a:cubicBezTo>
                  <a:cubicBezTo>
                    <a:pt x="49828" y="346"/>
                    <a:pt x="50340" y="48"/>
                    <a:pt x="50852" y="36"/>
                  </a:cubicBezTo>
                  <a:cubicBezTo>
                    <a:pt x="51364" y="1"/>
                    <a:pt x="51900" y="239"/>
                    <a:pt x="52400" y="370"/>
                  </a:cubicBezTo>
                  <a:cubicBezTo>
                    <a:pt x="55602" y="1179"/>
                    <a:pt x="58793" y="2001"/>
                    <a:pt x="61984" y="2799"/>
                  </a:cubicBezTo>
                  <a:cubicBezTo>
                    <a:pt x="66485" y="3918"/>
                    <a:pt x="70962" y="5049"/>
                    <a:pt x="75474" y="6132"/>
                  </a:cubicBezTo>
                  <a:cubicBezTo>
                    <a:pt x="79070" y="7013"/>
                    <a:pt x="82701" y="7835"/>
                    <a:pt x="86321" y="8645"/>
                  </a:cubicBezTo>
                  <a:cubicBezTo>
                    <a:pt x="87368" y="8883"/>
                    <a:pt x="88416" y="9026"/>
                    <a:pt x="89464" y="9264"/>
                  </a:cubicBezTo>
                  <a:cubicBezTo>
                    <a:pt x="89892" y="9347"/>
                    <a:pt x="90309" y="9561"/>
                    <a:pt x="90714" y="9764"/>
                  </a:cubicBezTo>
                  <a:cubicBezTo>
                    <a:pt x="90845" y="9823"/>
                    <a:pt x="90952" y="10049"/>
                    <a:pt x="90952" y="10192"/>
                  </a:cubicBezTo>
                  <a:cubicBezTo>
                    <a:pt x="90952" y="10264"/>
                    <a:pt x="90714" y="10371"/>
                    <a:pt x="90559" y="10430"/>
                  </a:cubicBezTo>
                  <a:cubicBezTo>
                    <a:pt x="90012" y="10657"/>
                    <a:pt x="89452" y="10883"/>
                    <a:pt x="88880" y="11109"/>
                  </a:cubicBezTo>
                  <a:cubicBezTo>
                    <a:pt x="88833" y="11121"/>
                    <a:pt x="88809" y="11264"/>
                    <a:pt x="88821" y="11347"/>
                  </a:cubicBezTo>
                  <a:cubicBezTo>
                    <a:pt x="88892" y="12181"/>
                    <a:pt x="88999" y="13014"/>
                    <a:pt x="89071" y="13848"/>
                  </a:cubicBezTo>
                  <a:cubicBezTo>
                    <a:pt x="89095" y="14086"/>
                    <a:pt x="89166" y="14205"/>
                    <a:pt x="89392" y="14276"/>
                  </a:cubicBezTo>
                  <a:cubicBezTo>
                    <a:pt x="90000" y="14479"/>
                    <a:pt x="90595" y="14693"/>
                    <a:pt x="91190" y="14919"/>
                  </a:cubicBezTo>
                  <a:cubicBezTo>
                    <a:pt x="91369" y="14979"/>
                    <a:pt x="91547" y="15050"/>
                    <a:pt x="91678" y="15169"/>
                  </a:cubicBezTo>
                  <a:cubicBezTo>
                    <a:pt x="91917" y="15372"/>
                    <a:pt x="91857" y="15657"/>
                    <a:pt x="91559" y="15705"/>
                  </a:cubicBezTo>
                  <a:cubicBezTo>
                    <a:pt x="89809" y="15991"/>
                    <a:pt x="88202" y="16729"/>
                    <a:pt x="86547" y="17336"/>
                  </a:cubicBezTo>
                  <a:cubicBezTo>
                    <a:pt x="84654" y="18039"/>
                    <a:pt x="82796" y="18824"/>
                    <a:pt x="80915" y="19574"/>
                  </a:cubicBezTo>
                  <a:cubicBezTo>
                    <a:pt x="80784" y="19634"/>
                    <a:pt x="80653" y="19693"/>
                    <a:pt x="80475" y="19777"/>
                  </a:cubicBezTo>
                  <a:cubicBezTo>
                    <a:pt x="81153" y="20253"/>
                    <a:pt x="81784" y="20717"/>
                    <a:pt x="82439" y="21146"/>
                  </a:cubicBezTo>
                  <a:cubicBezTo>
                    <a:pt x="84273" y="22396"/>
                    <a:pt x="86118" y="23634"/>
                    <a:pt x="87964" y="24873"/>
                  </a:cubicBezTo>
                  <a:cubicBezTo>
                    <a:pt x="88023" y="24920"/>
                    <a:pt x="88118" y="24956"/>
                    <a:pt x="88154" y="25016"/>
                  </a:cubicBezTo>
                  <a:cubicBezTo>
                    <a:pt x="88202" y="25111"/>
                    <a:pt x="88261" y="25254"/>
                    <a:pt x="88214" y="25337"/>
                  </a:cubicBezTo>
                  <a:cubicBezTo>
                    <a:pt x="88154" y="25420"/>
                    <a:pt x="88023" y="25480"/>
                    <a:pt x="87904" y="25480"/>
                  </a:cubicBezTo>
                  <a:cubicBezTo>
                    <a:pt x="87428" y="25492"/>
                    <a:pt x="86952" y="25480"/>
                    <a:pt x="86487" y="25480"/>
                  </a:cubicBezTo>
                  <a:cubicBezTo>
                    <a:pt x="86380" y="25778"/>
                    <a:pt x="86487" y="25897"/>
                    <a:pt x="86678" y="26016"/>
                  </a:cubicBezTo>
                  <a:cubicBezTo>
                    <a:pt x="87535" y="26563"/>
                    <a:pt x="88416" y="27147"/>
                    <a:pt x="89285" y="27718"/>
                  </a:cubicBezTo>
                  <a:cubicBezTo>
                    <a:pt x="89369" y="27778"/>
                    <a:pt x="89476" y="27849"/>
                    <a:pt x="89547" y="27933"/>
                  </a:cubicBezTo>
                  <a:cubicBezTo>
                    <a:pt x="89773" y="28230"/>
                    <a:pt x="89666" y="28492"/>
                    <a:pt x="89297" y="28528"/>
                  </a:cubicBezTo>
                  <a:cubicBezTo>
                    <a:pt x="87285" y="28754"/>
                    <a:pt x="85273" y="29004"/>
                    <a:pt x="83273" y="29183"/>
                  </a:cubicBezTo>
                  <a:cubicBezTo>
                    <a:pt x="81868" y="29302"/>
                    <a:pt x="80475" y="29326"/>
                    <a:pt x="79070" y="29409"/>
                  </a:cubicBezTo>
                  <a:cubicBezTo>
                    <a:pt x="78474" y="29457"/>
                    <a:pt x="77879" y="29576"/>
                    <a:pt x="77177" y="29683"/>
                  </a:cubicBezTo>
                  <a:cubicBezTo>
                    <a:pt x="77379" y="29814"/>
                    <a:pt x="77498" y="29921"/>
                    <a:pt x="77617" y="29992"/>
                  </a:cubicBezTo>
                  <a:cubicBezTo>
                    <a:pt x="80082" y="31624"/>
                    <a:pt x="82558" y="33267"/>
                    <a:pt x="85011" y="34898"/>
                  </a:cubicBezTo>
                  <a:cubicBezTo>
                    <a:pt x="85451" y="35195"/>
                    <a:pt x="85868" y="35541"/>
                    <a:pt x="86309" y="35838"/>
                  </a:cubicBezTo>
                  <a:cubicBezTo>
                    <a:pt x="86463" y="35957"/>
                    <a:pt x="86666" y="36017"/>
                    <a:pt x="86844" y="36112"/>
                  </a:cubicBezTo>
                  <a:cubicBezTo>
                    <a:pt x="86916" y="36148"/>
                    <a:pt x="87023" y="36231"/>
                    <a:pt x="87023" y="36291"/>
                  </a:cubicBezTo>
                  <a:cubicBezTo>
                    <a:pt x="87023" y="36362"/>
                    <a:pt x="86928" y="36493"/>
                    <a:pt x="86856" y="36505"/>
                  </a:cubicBezTo>
                  <a:cubicBezTo>
                    <a:pt x="86523" y="36565"/>
                    <a:pt x="86202" y="36600"/>
                    <a:pt x="85868" y="36648"/>
                  </a:cubicBezTo>
                  <a:cubicBezTo>
                    <a:pt x="85630" y="36672"/>
                    <a:pt x="85392" y="36719"/>
                    <a:pt x="85142" y="36731"/>
                  </a:cubicBezTo>
                  <a:cubicBezTo>
                    <a:pt x="84892" y="36731"/>
                    <a:pt x="84844" y="36850"/>
                    <a:pt x="84856" y="37088"/>
                  </a:cubicBezTo>
                  <a:cubicBezTo>
                    <a:pt x="84904" y="38589"/>
                    <a:pt x="84939" y="40077"/>
                    <a:pt x="84975" y="41589"/>
                  </a:cubicBezTo>
                  <a:cubicBezTo>
                    <a:pt x="84975" y="41732"/>
                    <a:pt x="85059" y="41922"/>
                    <a:pt x="85154" y="42041"/>
                  </a:cubicBezTo>
                  <a:cubicBezTo>
                    <a:pt x="85570" y="42518"/>
                    <a:pt x="86023" y="42982"/>
                    <a:pt x="86452" y="43458"/>
                  </a:cubicBezTo>
                  <a:cubicBezTo>
                    <a:pt x="86618" y="43637"/>
                    <a:pt x="86809" y="43851"/>
                    <a:pt x="86642" y="44149"/>
                  </a:cubicBezTo>
                  <a:cubicBezTo>
                    <a:pt x="86630" y="44173"/>
                    <a:pt x="86678" y="44232"/>
                    <a:pt x="86702" y="44280"/>
                  </a:cubicBezTo>
                  <a:cubicBezTo>
                    <a:pt x="86821" y="44506"/>
                    <a:pt x="86725" y="44661"/>
                    <a:pt x="86463" y="44697"/>
                  </a:cubicBezTo>
                  <a:cubicBezTo>
                    <a:pt x="86130" y="44720"/>
                    <a:pt x="85785" y="44756"/>
                    <a:pt x="85451" y="44816"/>
                  </a:cubicBezTo>
                  <a:cubicBezTo>
                    <a:pt x="83487" y="45185"/>
                    <a:pt x="81510" y="45566"/>
                    <a:pt x="79546" y="45959"/>
                  </a:cubicBezTo>
                  <a:cubicBezTo>
                    <a:pt x="79308" y="46006"/>
                    <a:pt x="79070" y="46006"/>
                    <a:pt x="78951" y="46292"/>
                  </a:cubicBezTo>
                  <a:cubicBezTo>
                    <a:pt x="78927" y="46375"/>
                    <a:pt x="78760" y="46399"/>
                    <a:pt x="78665" y="46471"/>
                  </a:cubicBezTo>
                  <a:cubicBezTo>
                    <a:pt x="74343" y="48757"/>
                    <a:pt x="69997" y="51007"/>
                    <a:pt x="65711" y="53376"/>
                  </a:cubicBezTo>
                  <a:cubicBezTo>
                    <a:pt x="61865" y="55484"/>
                    <a:pt x="58103" y="57746"/>
                    <a:pt x="54293" y="59925"/>
                  </a:cubicBezTo>
                  <a:cubicBezTo>
                    <a:pt x="50852" y="61901"/>
                    <a:pt x="47387" y="63830"/>
                    <a:pt x="43946" y="65830"/>
                  </a:cubicBezTo>
                  <a:cubicBezTo>
                    <a:pt x="43339" y="66187"/>
                    <a:pt x="42791" y="66187"/>
                    <a:pt x="42160" y="65961"/>
                  </a:cubicBezTo>
                  <a:cubicBezTo>
                    <a:pt x="35433" y="63520"/>
                    <a:pt x="28623" y="61353"/>
                    <a:pt x="21741" y="59353"/>
                  </a:cubicBezTo>
                  <a:cubicBezTo>
                    <a:pt x="16657" y="57877"/>
                    <a:pt x="11609" y="56234"/>
                    <a:pt x="6549" y="54650"/>
                  </a:cubicBezTo>
                  <a:cubicBezTo>
                    <a:pt x="4608" y="54043"/>
                    <a:pt x="2679" y="53412"/>
                    <a:pt x="738" y="52805"/>
                  </a:cubicBezTo>
                  <a:cubicBezTo>
                    <a:pt x="179" y="52626"/>
                    <a:pt x="84" y="52448"/>
                    <a:pt x="84" y="51852"/>
                  </a:cubicBezTo>
                  <a:cubicBezTo>
                    <a:pt x="84" y="51066"/>
                    <a:pt x="0" y="50281"/>
                    <a:pt x="72" y="49483"/>
                  </a:cubicBezTo>
                  <a:cubicBezTo>
                    <a:pt x="226" y="47542"/>
                    <a:pt x="417" y="45578"/>
                    <a:pt x="643" y="43625"/>
                  </a:cubicBezTo>
                  <a:cubicBezTo>
                    <a:pt x="679" y="43232"/>
                    <a:pt x="953" y="42851"/>
                    <a:pt x="1203" y="42542"/>
                  </a:cubicBezTo>
                  <a:cubicBezTo>
                    <a:pt x="1536" y="42137"/>
                    <a:pt x="1953" y="41803"/>
                    <a:pt x="2322" y="41434"/>
                  </a:cubicBezTo>
                  <a:cubicBezTo>
                    <a:pt x="2453" y="41303"/>
                    <a:pt x="2548" y="41137"/>
                    <a:pt x="2667" y="40994"/>
                  </a:cubicBezTo>
                  <a:cubicBezTo>
                    <a:pt x="2679" y="40958"/>
                    <a:pt x="2703" y="40934"/>
                    <a:pt x="2739" y="40910"/>
                  </a:cubicBezTo>
                  <a:cubicBezTo>
                    <a:pt x="3513" y="40613"/>
                    <a:pt x="3989" y="39815"/>
                    <a:pt x="4775" y="39410"/>
                  </a:cubicBezTo>
                  <a:close/>
                  <a:moveTo>
                    <a:pt x="76736" y="45613"/>
                  </a:moveTo>
                  <a:cubicBezTo>
                    <a:pt x="76688" y="45637"/>
                    <a:pt x="76665" y="45673"/>
                    <a:pt x="76617" y="45673"/>
                  </a:cubicBezTo>
                  <a:cubicBezTo>
                    <a:pt x="75950" y="45720"/>
                    <a:pt x="75260" y="45732"/>
                    <a:pt x="74605" y="45804"/>
                  </a:cubicBezTo>
                  <a:cubicBezTo>
                    <a:pt x="73259" y="45959"/>
                    <a:pt x="71890" y="46149"/>
                    <a:pt x="70533" y="46316"/>
                  </a:cubicBezTo>
                  <a:cubicBezTo>
                    <a:pt x="70497" y="46316"/>
                    <a:pt x="70461" y="46340"/>
                    <a:pt x="70378" y="46387"/>
                  </a:cubicBezTo>
                  <a:cubicBezTo>
                    <a:pt x="70497" y="46423"/>
                    <a:pt x="70581" y="46435"/>
                    <a:pt x="70652" y="46447"/>
                  </a:cubicBezTo>
                  <a:lnTo>
                    <a:pt x="70652" y="46518"/>
                  </a:lnTo>
                  <a:cubicBezTo>
                    <a:pt x="69842" y="46578"/>
                    <a:pt x="69045" y="46637"/>
                    <a:pt x="68318" y="46685"/>
                  </a:cubicBezTo>
                  <a:cubicBezTo>
                    <a:pt x="68295" y="46685"/>
                    <a:pt x="68354" y="46697"/>
                    <a:pt x="68414" y="46721"/>
                  </a:cubicBezTo>
                  <a:lnTo>
                    <a:pt x="68414" y="46756"/>
                  </a:lnTo>
                  <a:cubicBezTo>
                    <a:pt x="68152" y="46744"/>
                    <a:pt x="67878" y="46721"/>
                    <a:pt x="67628" y="46697"/>
                  </a:cubicBezTo>
                  <a:cubicBezTo>
                    <a:pt x="67628" y="46721"/>
                    <a:pt x="67628" y="46733"/>
                    <a:pt x="67616" y="46744"/>
                  </a:cubicBezTo>
                  <a:cubicBezTo>
                    <a:pt x="67687" y="46756"/>
                    <a:pt x="67783" y="46756"/>
                    <a:pt x="67854" y="46780"/>
                  </a:cubicBezTo>
                  <a:cubicBezTo>
                    <a:pt x="65842" y="46935"/>
                    <a:pt x="63865" y="47209"/>
                    <a:pt x="61925" y="47780"/>
                  </a:cubicBezTo>
                  <a:cubicBezTo>
                    <a:pt x="65913" y="47221"/>
                    <a:pt x="69902" y="46673"/>
                    <a:pt x="73879" y="46137"/>
                  </a:cubicBezTo>
                  <a:cubicBezTo>
                    <a:pt x="73879" y="46125"/>
                    <a:pt x="73867" y="46090"/>
                    <a:pt x="73867" y="46078"/>
                  </a:cubicBezTo>
                  <a:cubicBezTo>
                    <a:pt x="73819" y="46066"/>
                    <a:pt x="73795" y="46042"/>
                    <a:pt x="73855" y="46066"/>
                  </a:cubicBezTo>
                  <a:cubicBezTo>
                    <a:pt x="74772" y="45947"/>
                    <a:pt x="75760" y="45780"/>
                    <a:pt x="76736" y="45613"/>
                  </a:cubicBezTo>
                  <a:cubicBezTo>
                    <a:pt x="76903" y="45613"/>
                    <a:pt x="77081" y="45661"/>
                    <a:pt x="77248" y="45637"/>
                  </a:cubicBezTo>
                  <a:cubicBezTo>
                    <a:pt x="78879" y="45363"/>
                    <a:pt x="80522" y="45078"/>
                    <a:pt x="82141" y="44804"/>
                  </a:cubicBezTo>
                  <a:cubicBezTo>
                    <a:pt x="82272" y="44768"/>
                    <a:pt x="82403" y="44708"/>
                    <a:pt x="82618" y="44649"/>
                  </a:cubicBezTo>
                  <a:cubicBezTo>
                    <a:pt x="82511" y="44613"/>
                    <a:pt x="82487" y="44613"/>
                    <a:pt x="82463" y="44613"/>
                  </a:cubicBezTo>
                  <a:cubicBezTo>
                    <a:pt x="80653" y="44911"/>
                    <a:pt x="78820" y="45197"/>
                    <a:pt x="77010" y="45494"/>
                  </a:cubicBezTo>
                  <a:cubicBezTo>
                    <a:pt x="76915" y="45518"/>
                    <a:pt x="76831" y="45590"/>
                    <a:pt x="76736" y="45613"/>
                  </a:cubicBezTo>
                  <a:close/>
                  <a:moveTo>
                    <a:pt x="34695" y="60115"/>
                  </a:moveTo>
                  <a:cubicBezTo>
                    <a:pt x="34778" y="59889"/>
                    <a:pt x="34862" y="59686"/>
                    <a:pt x="34945" y="59425"/>
                  </a:cubicBezTo>
                  <a:lnTo>
                    <a:pt x="34945" y="62639"/>
                  </a:lnTo>
                  <a:cubicBezTo>
                    <a:pt x="34993" y="61496"/>
                    <a:pt x="35017" y="60353"/>
                    <a:pt x="35314" y="59222"/>
                  </a:cubicBezTo>
                  <a:cubicBezTo>
                    <a:pt x="35255" y="59889"/>
                    <a:pt x="35195" y="60544"/>
                    <a:pt x="35159" y="61210"/>
                  </a:cubicBezTo>
                  <a:cubicBezTo>
                    <a:pt x="35398" y="59889"/>
                    <a:pt x="35707" y="58603"/>
                    <a:pt x="36195" y="57353"/>
                  </a:cubicBezTo>
                  <a:cubicBezTo>
                    <a:pt x="36683" y="56115"/>
                    <a:pt x="37255" y="54900"/>
                    <a:pt x="37957" y="53757"/>
                  </a:cubicBezTo>
                  <a:cubicBezTo>
                    <a:pt x="37243" y="54662"/>
                    <a:pt x="36791" y="55769"/>
                    <a:pt x="36231" y="56758"/>
                  </a:cubicBezTo>
                  <a:cubicBezTo>
                    <a:pt x="36183" y="56734"/>
                    <a:pt x="36136" y="56722"/>
                    <a:pt x="36088" y="56686"/>
                  </a:cubicBezTo>
                  <a:cubicBezTo>
                    <a:pt x="36612" y="55674"/>
                    <a:pt x="37148" y="54662"/>
                    <a:pt x="37672" y="53650"/>
                  </a:cubicBezTo>
                  <a:cubicBezTo>
                    <a:pt x="37636" y="53638"/>
                    <a:pt x="37624" y="53626"/>
                    <a:pt x="37600" y="53614"/>
                  </a:cubicBezTo>
                  <a:cubicBezTo>
                    <a:pt x="37100" y="54507"/>
                    <a:pt x="36600" y="55376"/>
                    <a:pt x="36112" y="56269"/>
                  </a:cubicBezTo>
                  <a:cubicBezTo>
                    <a:pt x="36076" y="56257"/>
                    <a:pt x="36064" y="56246"/>
                    <a:pt x="36029" y="56234"/>
                  </a:cubicBezTo>
                  <a:cubicBezTo>
                    <a:pt x="36374" y="55281"/>
                    <a:pt x="36910" y="54424"/>
                    <a:pt x="37434" y="53567"/>
                  </a:cubicBezTo>
                  <a:cubicBezTo>
                    <a:pt x="37386" y="53531"/>
                    <a:pt x="37338" y="53519"/>
                    <a:pt x="37303" y="53507"/>
                  </a:cubicBezTo>
                  <a:cubicBezTo>
                    <a:pt x="36802" y="54448"/>
                    <a:pt x="36314" y="55365"/>
                    <a:pt x="35826" y="56305"/>
                  </a:cubicBezTo>
                  <a:lnTo>
                    <a:pt x="35731" y="56257"/>
                  </a:lnTo>
                  <a:cubicBezTo>
                    <a:pt x="35790" y="56091"/>
                    <a:pt x="35850" y="55936"/>
                    <a:pt x="35898" y="55781"/>
                  </a:cubicBezTo>
                  <a:cubicBezTo>
                    <a:pt x="35767" y="55936"/>
                    <a:pt x="35671" y="56127"/>
                    <a:pt x="35517" y="56210"/>
                  </a:cubicBezTo>
                  <a:cubicBezTo>
                    <a:pt x="35255" y="56353"/>
                    <a:pt x="35398" y="55900"/>
                    <a:pt x="35171" y="55912"/>
                  </a:cubicBezTo>
                  <a:cubicBezTo>
                    <a:pt x="34636" y="57079"/>
                    <a:pt x="34278" y="58282"/>
                    <a:pt x="34338" y="59579"/>
                  </a:cubicBezTo>
                  <a:cubicBezTo>
                    <a:pt x="34374" y="59460"/>
                    <a:pt x="34409" y="59365"/>
                    <a:pt x="34457" y="59270"/>
                  </a:cubicBezTo>
                  <a:cubicBezTo>
                    <a:pt x="34326" y="60353"/>
                    <a:pt x="34338" y="61425"/>
                    <a:pt x="34493" y="62496"/>
                  </a:cubicBezTo>
                  <a:cubicBezTo>
                    <a:pt x="34493" y="61377"/>
                    <a:pt x="34481" y="60258"/>
                    <a:pt x="34731" y="59163"/>
                  </a:cubicBezTo>
                  <a:cubicBezTo>
                    <a:pt x="34778" y="59186"/>
                    <a:pt x="34790" y="59210"/>
                    <a:pt x="34778" y="59222"/>
                  </a:cubicBezTo>
                  <a:lnTo>
                    <a:pt x="34695" y="60115"/>
                  </a:lnTo>
                  <a:lnTo>
                    <a:pt x="34695" y="62568"/>
                  </a:lnTo>
                  <a:cubicBezTo>
                    <a:pt x="34731" y="62223"/>
                    <a:pt x="34731" y="61901"/>
                    <a:pt x="34731" y="61568"/>
                  </a:cubicBezTo>
                  <a:cubicBezTo>
                    <a:pt x="34719" y="61080"/>
                    <a:pt x="34707" y="60603"/>
                    <a:pt x="34695" y="60115"/>
                  </a:cubicBezTo>
                  <a:close/>
                  <a:moveTo>
                    <a:pt x="47982" y="53138"/>
                  </a:moveTo>
                  <a:cubicBezTo>
                    <a:pt x="47840" y="53090"/>
                    <a:pt x="47685" y="53079"/>
                    <a:pt x="47554" y="53019"/>
                  </a:cubicBezTo>
                  <a:cubicBezTo>
                    <a:pt x="46589" y="52626"/>
                    <a:pt x="45613" y="52245"/>
                    <a:pt x="44637" y="51864"/>
                  </a:cubicBezTo>
                  <a:cubicBezTo>
                    <a:pt x="44506" y="51828"/>
                    <a:pt x="44351" y="51828"/>
                    <a:pt x="44220" y="51805"/>
                  </a:cubicBezTo>
                  <a:cubicBezTo>
                    <a:pt x="44208" y="51852"/>
                    <a:pt x="44208" y="51888"/>
                    <a:pt x="44184" y="51924"/>
                  </a:cubicBezTo>
                  <a:cubicBezTo>
                    <a:pt x="45173" y="52317"/>
                    <a:pt x="46149" y="52709"/>
                    <a:pt x="47137" y="53102"/>
                  </a:cubicBezTo>
                  <a:cubicBezTo>
                    <a:pt x="47125" y="53138"/>
                    <a:pt x="47125" y="53162"/>
                    <a:pt x="47101" y="53186"/>
                  </a:cubicBezTo>
                  <a:cubicBezTo>
                    <a:pt x="46970" y="53162"/>
                    <a:pt x="46851" y="53150"/>
                    <a:pt x="46720" y="53090"/>
                  </a:cubicBezTo>
                  <a:cubicBezTo>
                    <a:pt x="45827" y="52733"/>
                    <a:pt x="44934" y="52352"/>
                    <a:pt x="44041" y="52019"/>
                  </a:cubicBezTo>
                  <a:cubicBezTo>
                    <a:pt x="43851" y="51936"/>
                    <a:pt x="43625" y="51959"/>
                    <a:pt x="43410" y="51924"/>
                  </a:cubicBezTo>
                  <a:cubicBezTo>
                    <a:pt x="43399" y="51971"/>
                    <a:pt x="43399" y="52019"/>
                    <a:pt x="43387" y="52055"/>
                  </a:cubicBezTo>
                  <a:cubicBezTo>
                    <a:pt x="44470" y="52507"/>
                    <a:pt x="45542" y="52948"/>
                    <a:pt x="46625" y="53400"/>
                  </a:cubicBezTo>
                  <a:cubicBezTo>
                    <a:pt x="46613" y="53424"/>
                    <a:pt x="46613" y="53460"/>
                    <a:pt x="46601" y="53483"/>
                  </a:cubicBezTo>
                  <a:cubicBezTo>
                    <a:pt x="46458" y="53448"/>
                    <a:pt x="46327" y="53424"/>
                    <a:pt x="46197" y="53364"/>
                  </a:cubicBezTo>
                  <a:cubicBezTo>
                    <a:pt x="45232" y="52971"/>
                    <a:pt x="44280" y="52567"/>
                    <a:pt x="43303" y="52162"/>
                  </a:cubicBezTo>
                  <a:cubicBezTo>
                    <a:pt x="43160" y="52102"/>
                    <a:pt x="42982" y="52090"/>
                    <a:pt x="42803" y="52043"/>
                  </a:cubicBezTo>
                  <a:cubicBezTo>
                    <a:pt x="42791" y="52090"/>
                    <a:pt x="42768" y="52114"/>
                    <a:pt x="42768" y="52162"/>
                  </a:cubicBezTo>
                  <a:cubicBezTo>
                    <a:pt x="43863" y="52590"/>
                    <a:pt x="44934" y="53043"/>
                    <a:pt x="46018" y="53471"/>
                  </a:cubicBezTo>
                  <a:cubicBezTo>
                    <a:pt x="46006" y="53507"/>
                    <a:pt x="45982" y="53543"/>
                    <a:pt x="45970" y="53579"/>
                  </a:cubicBezTo>
                  <a:cubicBezTo>
                    <a:pt x="45839" y="53531"/>
                    <a:pt x="45685" y="53507"/>
                    <a:pt x="45565" y="53460"/>
                  </a:cubicBezTo>
                  <a:cubicBezTo>
                    <a:pt x="44613" y="53067"/>
                    <a:pt x="43684" y="52698"/>
                    <a:pt x="42732" y="52317"/>
                  </a:cubicBezTo>
                  <a:cubicBezTo>
                    <a:pt x="42339" y="52150"/>
                    <a:pt x="42220" y="52150"/>
                    <a:pt x="41779" y="52340"/>
                  </a:cubicBezTo>
                  <a:cubicBezTo>
                    <a:pt x="43149" y="52805"/>
                    <a:pt x="44482" y="53269"/>
                    <a:pt x="45839" y="53721"/>
                  </a:cubicBezTo>
                  <a:cubicBezTo>
                    <a:pt x="45827" y="53757"/>
                    <a:pt x="45827" y="53805"/>
                    <a:pt x="45804" y="53829"/>
                  </a:cubicBezTo>
                  <a:cubicBezTo>
                    <a:pt x="45673" y="53805"/>
                    <a:pt x="45530" y="53781"/>
                    <a:pt x="45387" y="53745"/>
                  </a:cubicBezTo>
                  <a:cubicBezTo>
                    <a:pt x="44125" y="53329"/>
                    <a:pt x="42863" y="52876"/>
                    <a:pt x="41601" y="52471"/>
                  </a:cubicBezTo>
                  <a:cubicBezTo>
                    <a:pt x="41363" y="52400"/>
                    <a:pt x="41077" y="52436"/>
                    <a:pt x="40827" y="52400"/>
                  </a:cubicBezTo>
                  <a:cubicBezTo>
                    <a:pt x="40827" y="52448"/>
                    <a:pt x="40803" y="52471"/>
                    <a:pt x="40803" y="52519"/>
                  </a:cubicBezTo>
                  <a:cubicBezTo>
                    <a:pt x="41625" y="52924"/>
                    <a:pt x="42517" y="53186"/>
                    <a:pt x="43291" y="53698"/>
                  </a:cubicBezTo>
                  <a:cubicBezTo>
                    <a:pt x="43149" y="53721"/>
                    <a:pt x="43006" y="53710"/>
                    <a:pt x="42887" y="53662"/>
                  </a:cubicBezTo>
                  <a:cubicBezTo>
                    <a:pt x="42053" y="53329"/>
                    <a:pt x="41244" y="52983"/>
                    <a:pt x="40422" y="52638"/>
                  </a:cubicBezTo>
                  <a:cubicBezTo>
                    <a:pt x="40267" y="52578"/>
                    <a:pt x="40089" y="52590"/>
                    <a:pt x="39910" y="52567"/>
                  </a:cubicBezTo>
                  <a:cubicBezTo>
                    <a:pt x="39910" y="52590"/>
                    <a:pt x="39898" y="52638"/>
                    <a:pt x="39898" y="52674"/>
                  </a:cubicBezTo>
                  <a:cubicBezTo>
                    <a:pt x="41208" y="53150"/>
                    <a:pt x="42517" y="53638"/>
                    <a:pt x="43839" y="54114"/>
                  </a:cubicBezTo>
                  <a:cubicBezTo>
                    <a:pt x="43839" y="54162"/>
                    <a:pt x="43827" y="54198"/>
                    <a:pt x="43827" y="54245"/>
                  </a:cubicBezTo>
                  <a:cubicBezTo>
                    <a:pt x="43684" y="54257"/>
                    <a:pt x="43541" y="54257"/>
                    <a:pt x="43363" y="54281"/>
                  </a:cubicBezTo>
                  <a:cubicBezTo>
                    <a:pt x="43541" y="54364"/>
                    <a:pt x="43696" y="54424"/>
                    <a:pt x="43839" y="54495"/>
                  </a:cubicBezTo>
                  <a:cubicBezTo>
                    <a:pt x="43827" y="54543"/>
                    <a:pt x="43827" y="54579"/>
                    <a:pt x="43815" y="54614"/>
                  </a:cubicBezTo>
                  <a:cubicBezTo>
                    <a:pt x="43637" y="54591"/>
                    <a:pt x="43458" y="54579"/>
                    <a:pt x="43291" y="54519"/>
                  </a:cubicBezTo>
                  <a:cubicBezTo>
                    <a:pt x="41839" y="53983"/>
                    <a:pt x="40374" y="53448"/>
                    <a:pt x="38922" y="52924"/>
                  </a:cubicBezTo>
                  <a:cubicBezTo>
                    <a:pt x="38767" y="52864"/>
                    <a:pt x="38588" y="52876"/>
                    <a:pt x="38446" y="52852"/>
                  </a:cubicBezTo>
                  <a:cubicBezTo>
                    <a:pt x="40243" y="53567"/>
                    <a:pt x="42089" y="54114"/>
                    <a:pt x="43827" y="54936"/>
                  </a:cubicBezTo>
                  <a:cubicBezTo>
                    <a:pt x="43684" y="54948"/>
                    <a:pt x="43541" y="54912"/>
                    <a:pt x="43422" y="54876"/>
                  </a:cubicBezTo>
                  <a:cubicBezTo>
                    <a:pt x="41684" y="54257"/>
                    <a:pt x="39946" y="53650"/>
                    <a:pt x="38207" y="53055"/>
                  </a:cubicBezTo>
                  <a:cubicBezTo>
                    <a:pt x="38029" y="52995"/>
                    <a:pt x="37826" y="52995"/>
                    <a:pt x="37648" y="52983"/>
                  </a:cubicBezTo>
                  <a:cubicBezTo>
                    <a:pt x="37636" y="53007"/>
                    <a:pt x="37636" y="53043"/>
                    <a:pt x="37636" y="53067"/>
                  </a:cubicBezTo>
                  <a:cubicBezTo>
                    <a:pt x="37743" y="53114"/>
                    <a:pt x="37826" y="53174"/>
                    <a:pt x="37934" y="53210"/>
                  </a:cubicBezTo>
                  <a:cubicBezTo>
                    <a:pt x="39517" y="53745"/>
                    <a:pt x="41017" y="54531"/>
                    <a:pt x="42648" y="54900"/>
                  </a:cubicBezTo>
                  <a:cubicBezTo>
                    <a:pt x="43113" y="55007"/>
                    <a:pt x="43541" y="55210"/>
                    <a:pt x="43994" y="55376"/>
                  </a:cubicBezTo>
                  <a:cubicBezTo>
                    <a:pt x="44101" y="55412"/>
                    <a:pt x="44232" y="55424"/>
                    <a:pt x="44315" y="55388"/>
                  </a:cubicBezTo>
                  <a:cubicBezTo>
                    <a:pt x="44577" y="55257"/>
                    <a:pt x="44815" y="55091"/>
                    <a:pt x="45089" y="54936"/>
                  </a:cubicBezTo>
                  <a:cubicBezTo>
                    <a:pt x="44815" y="54781"/>
                    <a:pt x="44553" y="54650"/>
                    <a:pt x="44303" y="54531"/>
                  </a:cubicBezTo>
                  <a:cubicBezTo>
                    <a:pt x="44315" y="54483"/>
                    <a:pt x="44351" y="54436"/>
                    <a:pt x="44363" y="54400"/>
                  </a:cubicBezTo>
                  <a:cubicBezTo>
                    <a:pt x="44553" y="54483"/>
                    <a:pt x="44732" y="54579"/>
                    <a:pt x="44934" y="54650"/>
                  </a:cubicBezTo>
                  <a:cubicBezTo>
                    <a:pt x="45113" y="54710"/>
                    <a:pt x="45304" y="54948"/>
                    <a:pt x="45482" y="54650"/>
                  </a:cubicBezTo>
                  <a:cubicBezTo>
                    <a:pt x="45030" y="54495"/>
                    <a:pt x="44601" y="54353"/>
                    <a:pt x="44172" y="54198"/>
                  </a:cubicBezTo>
                  <a:cubicBezTo>
                    <a:pt x="44184" y="54138"/>
                    <a:pt x="44220" y="54102"/>
                    <a:pt x="44232" y="54043"/>
                  </a:cubicBezTo>
                  <a:cubicBezTo>
                    <a:pt x="44434" y="54102"/>
                    <a:pt x="44673" y="54126"/>
                    <a:pt x="44851" y="54233"/>
                  </a:cubicBezTo>
                  <a:cubicBezTo>
                    <a:pt x="45506" y="54591"/>
                    <a:pt x="46066" y="54472"/>
                    <a:pt x="46625" y="54019"/>
                  </a:cubicBezTo>
                  <a:cubicBezTo>
                    <a:pt x="47066" y="53650"/>
                    <a:pt x="47542" y="53400"/>
                    <a:pt x="47982" y="53138"/>
                  </a:cubicBezTo>
                  <a:cubicBezTo>
                    <a:pt x="48042" y="53102"/>
                    <a:pt x="48137" y="53090"/>
                    <a:pt x="48197" y="53043"/>
                  </a:cubicBezTo>
                  <a:cubicBezTo>
                    <a:pt x="49768" y="52114"/>
                    <a:pt x="51328" y="51197"/>
                    <a:pt x="52900" y="50257"/>
                  </a:cubicBezTo>
                  <a:cubicBezTo>
                    <a:pt x="52935" y="50233"/>
                    <a:pt x="52983" y="50185"/>
                    <a:pt x="53031" y="50138"/>
                  </a:cubicBezTo>
                  <a:cubicBezTo>
                    <a:pt x="53019" y="50126"/>
                    <a:pt x="53019" y="50102"/>
                    <a:pt x="52995" y="50078"/>
                  </a:cubicBezTo>
                  <a:cubicBezTo>
                    <a:pt x="51269" y="50423"/>
                    <a:pt x="49542" y="50769"/>
                    <a:pt x="47816" y="51090"/>
                  </a:cubicBezTo>
                  <a:lnTo>
                    <a:pt x="47816" y="51162"/>
                  </a:lnTo>
                  <a:lnTo>
                    <a:pt x="48887" y="51614"/>
                  </a:lnTo>
                  <a:cubicBezTo>
                    <a:pt x="48280" y="51650"/>
                    <a:pt x="47816" y="51066"/>
                    <a:pt x="47078" y="51257"/>
                  </a:cubicBezTo>
                  <a:cubicBezTo>
                    <a:pt x="47685" y="51495"/>
                    <a:pt x="48221" y="51697"/>
                    <a:pt x="48744" y="51900"/>
                  </a:cubicBezTo>
                  <a:cubicBezTo>
                    <a:pt x="48733" y="51924"/>
                    <a:pt x="48709" y="51971"/>
                    <a:pt x="48697" y="51995"/>
                  </a:cubicBezTo>
                  <a:cubicBezTo>
                    <a:pt x="48161" y="51805"/>
                    <a:pt x="47625" y="51590"/>
                    <a:pt x="47078" y="51400"/>
                  </a:cubicBezTo>
                  <a:cubicBezTo>
                    <a:pt x="46863" y="51328"/>
                    <a:pt x="46649" y="51352"/>
                    <a:pt x="46423" y="51316"/>
                  </a:cubicBezTo>
                  <a:cubicBezTo>
                    <a:pt x="46411" y="51352"/>
                    <a:pt x="46411" y="51388"/>
                    <a:pt x="46411" y="51424"/>
                  </a:cubicBezTo>
                  <a:cubicBezTo>
                    <a:pt x="47006" y="51650"/>
                    <a:pt x="47601" y="51888"/>
                    <a:pt x="48197" y="52102"/>
                  </a:cubicBezTo>
                  <a:cubicBezTo>
                    <a:pt x="48173" y="52138"/>
                    <a:pt x="48173" y="52162"/>
                    <a:pt x="48161" y="52209"/>
                  </a:cubicBezTo>
                  <a:cubicBezTo>
                    <a:pt x="48042" y="52186"/>
                    <a:pt x="47935" y="52162"/>
                    <a:pt x="47816" y="52126"/>
                  </a:cubicBezTo>
                  <a:cubicBezTo>
                    <a:pt x="47304" y="51924"/>
                    <a:pt x="46780" y="51721"/>
                    <a:pt x="46256" y="51543"/>
                  </a:cubicBezTo>
                  <a:cubicBezTo>
                    <a:pt x="46089" y="51483"/>
                    <a:pt x="45911" y="51495"/>
                    <a:pt x="45732" y="51471"/>
                  </a:cubicBezTo>
                  <a:cubicBezTo>
                    <a:pt x="45732" y="51495"/>
                    <a:pt x="45720" y="51531"/>
                    <a:pt x="45720" y="51555"/>
                  </a:cubicBezTo>
                  <a:cubicBezTo>
                    <a:pt x="46494" y="51852"/>
                    <a:pt x="47268" y="52138"/>
                    <a:pt x="48042" y="52436"/>
                  </a:cubicBezTo>
                  <a:cubicBezTo>
                    <a:pt x="48030" y="52459"/>
                    <a:pt x="48018" y="52507"/>
                    <a:pt x="48018" y="52543"/>
                  </a:cubicBezTo>
                  <a:cubicBezTo>
                    <a:pt x="47875" y="52507"/>
                    <a:pt x="47732" y="52495"/>
                    <a:pt x="47613" y="52436"/>
                  </a:cubicBezTo>
                  <a:cubicBezTo>
                    <a:pt x="46923" y="52186"/>
                    <a:pt x="46244" y="51912"/>
                    <a:pt x="45554" y="51674"/>
                  </a:cubicBezTo>
                  <a:cubicBezTo>
                    <a:pt x="45351" y="51602"/>
                    <a:pt x="45113" y="51626"/>
                    <a:pt x="44899" y="51614"/>
                  </a:cubicBezTo>
                  <a:cubicBezTo>
                    <a:pt x="44899" y="51650"/>
                    <a:pt x="44899" y="51686"/>
                    <a:pt x="44887" y="51721"/>
                  </a:cubicBezTo>
                  <a:cubicBezTo>
                    <a:pt x="44982" y="51769"/>
                    <a:pt x="45065" y="51805"/>
                    <a:pt x="45173" y="51840"/>
                  </a:cubicBezTo>
                  <a:lnTo>
                    <a:pt x="47721" y="52864"/>
                  </a:lnTo>
                  <a:cubicBezTo>
                    <a:pt x="47816" y="52936"/>
                    <a:pt x="47899" y="53043"/>
                    <a:pt x="47982" y="53138"/>
                  </a:cubicBezTo>
                  <a:close/>
                  <a:moveTo>
                    <a:pt x="4525" y="25873"/>
                  </a:moveTo>
                  <a:cubicBezTo>
                    <a:pt x="4334" y="25825"/>
                    <a:pt x="4156" y="25766"/>
                    <a:pt x="3965" y="25718"/>
                  </a:cubicBezTo>
                  <a:cubicBezTo>
                    <a:pt x="3941" y="25766"/>
                    <a:pt x="3929" y="25789"/>
                    <a:pt x="3917" y="25837"/>
                  </a:cubicBezTo>
                  <a:cubicBezTo>
                    <a:pt x="4048" y="25944"/>
                    <a:pt x="4191" y="26051"/>
                    <a:pt x="4334" y="26147"/>
                  </a:cubicBezTo>
                  <a:cubicBezTo>
                    <a:pt x="4310" y="26182"/>
                    <a:pt x="4310" y="26206"/>
                    <a:pt x="4298" y="26242"/>
                  </a:cubicBezTo>
                  <a:cubicBezTo>
                    <a:pt x="3917" y="26004"/>
                    <a:pt x="3525" y="25706"/>
                    <a:pt x="3096" y="26111"/>
                  </a:cubicBezTo>
                  <a:cubicBezTo>
                    <a:pt x="7418" y="28647"/>
                    <a:pt x="11716" y="31195"/>
                    <a:pt x="16026" y="33743"/>
                  </a:cubicBezTo>
                  <a:cubicBezTo>
                    <a:pt x="15169" y="32386"/>
                    <a:pt x="13585" y="32016"/>
                    <a:pt x="12442" y="31052"/>
                  </a:cubicBezTo>
                  <a:cubicBezTo>
                    <a:pt x="12454" y="31016"/>
                    <a:pt x="12478" y="30992"/>
                    <a:pt x="12490" y="30969"/>
                  </a:cubicBezTo>
                  <a:cubicBezTo>
                    <a:pt x="13335" y="31493"/>
                    <a:pt x="14204" y="32005"/>
                    <a:pt x="15050" y="32516"/>
                  </a:cubicBezTo>
                  <a:cubicBezTo>
                    <a:pt x="15074" y="32493"/>
                    <a:pt x="15085" y="32457"/>
                    <a:pt x="15121" y="32433"/>
                  </a:cubicBezTo>
                  <a:cubicBezTo>
                    <a:pt x="14859" y="32207"/>
                    <a:pt x="14597" y="31981"/>
                    <a:pt x="14347" y="31766"/>
                  </a:cubicBezTo>
                  <a:cubicBezTo>
                    <a:pt x="14395" y="31778"/>
                    <a:pt x="14466" y="31790"/>
                    <a:pt x="14538" y="31802"/>
                  </a:cubicBezTo>
                  <a:cubicBezTo>
                    <a:pt x="14574" y="31778"/>
                    <a:pt x="14585" y="31731"/>
                    <a:pt x="14621" y="31707"/>
                  </a:cubicBezTo>
                  <a:cubicBezTo>
                    <a:pt x="14359" y="31493"/>
                    <a:pt x="14121" y="31243"/>
                    <a:pt x="13847" y="31064"/>
                  </a:cubicBezTo>
                  <a:cubicBezTo>
                    <a:pt x="13323" y="30719"/>
                    <a:pt x="12752" y="30433"/>
                    <a:pt x="12216" y="30111"/>
                  </a:cubicBezTo>
                  <a:cubicBezTo>
                    <a:pt x="12145" y="30064"/>
                    <a:pt x="12073" y="30004"/>
                    <a:pt x="12014" y="29945"/>
                  </a:cubicBezTo>
                  <a:cubicBezTo>
                    <a:pt x="12026" y="29933"/>
                    <a:pt x="12037" y="29897"/>
                    <a:pt x="12061" y="29885"/>
                  </a:cubicBezTo>
                  <a:cubicBezTo>
                    <a:pt x="12680" y="30242"/>
                    <a:pt x="13288" y="30600"/>
                    <a:pt x="13919" y="30957"/>
                  </a:cubicBezTo>
                  <a:cubicBezTo>
                    <a:pt x="13931" y="30933"/>
                    <a:pt x="13966" y="30885"/>
                    <a:pt x="13978" y="30850"/>
                  </a:cubicBezTo>
                  <a:cubicBezTo>
                    <a:pt x="13288" y="30219"/>
                    <a:pt x="12383" y="29921"/>
                    <a:pt x="11656" y="29349"/>
                  </a:cubicBezTo>
                  <a:lnTo>
                    <a:pt x="11704" y="29266"/>
                  </a:lnTo>
                  <a:cubicBezTo>
                    <a:pt x="12276" y="29588"/>
                    <a:pt x="12859" y="29921"/>
                    <a:pt x="13431" y="30254"/>
                  </a:cubicBezTo>
                  <a:cubicBezTo>
                    <a:pt x="13097" y="29635"/>
                    <a:pt x="12788" y="29040"/>
                    <a:pt x="12121" y="28706"/>
                  </a:cubicBezTo>
                  <a:cubicBezTo>
                    <a:pt x="11561" y="28445"/>
                    <a:pt x="11049" y="28111"/>
                    <a:pt x="10513" y="27814"/>
                  </a:cubicBezTo>
                  <a:cubicBezTo>
                    <a:pt x="10406" y="27754"/>
                    <a:pt x="10335" y="27683"/>
                    <a:pt x="10240" y="27623"/>
                  </a:cubicBezTo>
                  <a:cubicBezTo>
                    <a:pt x="10252" y="27599"/>
                    <a:pt x="10287" y="27563"/>
                    <a:pt x="10299" y="27540"/>
                  </a:cubicBezTo>
                  <a:cubicBezTo>
                    <a:pt x="11002" y="27921"/>
                    <a:pt x="11704" y="28325"/>
                    <a:pt x="12418" y="28706"/>
                  </a:cubicBezTo>
                  <a:cubicBezTo>
                    <a:pt x="12311" y="28456"/>
                    <a:pt x="12157" y="28230"/>
                    <a:pt x="12026" y="28028"/>
                  </a:cubicBezTo>
                  <a:cubicBezTo>
                    <a:pt x="11287" y="26921"/>
                    <a:pt x="10549" y="25837"/>
                    <a:pt x="9811" y="24730"/>
                  </a:cubicBezTo>
                  <a:cubicBezTo>
                    <a:pt x="9704" y="24599"/>
                    <a:pt x="9621" y="24456"/>
                    <a:pt x="9501" y="24289"/>
                  </a:cubicBezTo>
                  <a:cubicBezTo>
                    <a:pt x="9394" y="24313"/>
                    <a:pt x="9275" y="24361"/>
                    <a:pt x="9168" y="24396"/>
                  </a:cubicBezTo>
                  <a:lnTo>
                    <a:pt x="9168" y="24480"/>
                  </a:lnTo>
                  <a:cubicBezTo>
                    <a:pt x="9370" y="24551"/>
                    <a:pt x="9597" y="24646"/>
                    <a:pt x="9811" y="24718"/>
                  </a:cubicBezTo>
                  <a:cubicBezTo>
                    <a:pt x="9763" y="24908"/>
                    <a:pt x="9680" y="24908"/>
                    <a:pt x="9513" y="24825"/>
                  </a:cubicBezTo>
                  <a:cubicBezTo>
                    <a:pt x="9287" y="24694"/>
                    <a:pt x="9049" y="24575"/>
                    <a:pt x="8823" y="24456"/>
                  </a:cubicBezTo>
                  <a:cubicBezTo>
                    <a:pt x="8811" y="24480"/>
                    <a:pt x="8799" y="24516"/>
                    <a:pt x="8775" y="24527"/>
                  </a:cubicBezTo>
                  <a:cubicBezTo>
                    <a:pt x="9132" y="24730"/>
                    <a:pt x="9478" y="24944"/>
                    <a:pt x="9835" y="25147"/>
                  </a:cubicBezTo>
                  <a:lnTo>
                    <a:pt x="9799" y="25242"/>
                  </a:lnTo>
                  <a:cubicBezTo>
                    <a:pt x="9240" y="25111"/>
                    <a:pt x="8859" y="24551"/>
                    <a:pt x="8216" y="24670"/>
                  </a:cubicBezTo>
                  <a:lnTo>
                    <a:pt x="10621" y="26194"/>
                  </a:lnTo>
                  <a:cubicBezTo>
                    <a:pt x="10597" y="26242"/>
                    <a:pt x="10585" y="26266"/>
                    <a:pt x="10549" y="26313"/>
                  </a:cubicBezTo>
                  <a:cubicBezTo>
                    <a:pt x="10466" y="26254"/>
                    <a:pt x="10359" y="26194"/>
                    <a:pt x="10263" y="26135"/>
                  </a:cubicBezTo>
                  <a:cubicBezTo>
                    <a:pt x="9549" y="25706"/>
                    <a:pt x="8859" y="25254"/>
                    <a:pt x="8132" y="24825"/>
                  </a:cubicBezTo>
                  <a:cubicBezTo>
                    <a:pt x="7989" y="24754"/>
                    <a:pt x="7811" y="24766"/>
                    <a:pt x="7668" y="24718"/>
                  </a:cubicBezTo>
                  <a:cubicBezTo>
                    <a:pt x="7644" y="24754"/>
                    <a:pt x="7644" y="24777"/>
                    <a:pt x="7632" y="24813"/>
                  </a:cubicBezTo>
                  <a:cubicBezTo>
                    <a:pt x="7977" y="25087"/>
                    <a:pt x="8430" y="25242"/>
                    <a:pt x="8704" y="25611"/>
                  </a:cubicBezTo>
                  <a:cubicBezTo>
                    <a:pt x="8323" y="25444"/>
                    <a:pt x="7977" y="25206"/>
                    <a:pt x="7608" y="25016"/>
                  </a:cubicBezTo>
                  <a:cubicBezTo>
                    <a:pt x="7430" y="24932"/>
                    <a:pt x="7204" y="24932"/>
                    <a:pt x="7013" y="24897"/>
                  </a:cubicBezTo>
                  <a:lnTo>
                    <a:pt x="6965" y="25027"/>
                  </a:lnTo>
                  <a:cubicBezTo>
                    <a:pt x="8454" y="25909"/>
                    <a:pt x="9954" y="26790"/>
                    <a:pt x="11442" y="27671"/>
                  </a:cubicBezTo>
                  <a:lnTo>
                    <a:pt x="11406" y="27754"/>
                  </a:lnTo>
                  <a:cubicBezTo>
                    <a:pt x="11299" y="27706"/>
                    <a:pt x="11180" y="27671"/>
                    <a:pt x="11085" y="27611"/>
                  </a:cubicBezTo>
                  <a:cubicBezTo>
                    <a:pt x="9728" y="26801"/>
                    <a:pt x="8358" y="26004"/>
                    <a:pt x="7013" y="25206"/>
                  </a:cubicBezTo>
                  <a:cubicBezTo>
                    <a:pt x="6882" y="25135"/>
                    <a:pt x="6715" y="25123"/>
                    <a:pt x="6561" y="25075"/>
                  </a:cubicBezTo>
                  <a:cubicBezTo>
                    <a:pt x="6549" y="25123"/>
                    <a:pt x="6537" y="25147"/>
                    <a:pt x="6525" y="25194"/>
                  </a:cubicBezTo>
                  <a:cubicBezTo>
                    <a:pt x="6858" y="25408"/>
                    <a:pt x="7215" y="25623"/>
                    <a:pt x="7561" y="25837"/>
                  </a:cubicBezTo>
                  <a:cubicBezTo>
                    <a:pt x="7549" y="25861"/>
                    <a:pt x="7513" y="25897"/>
                    <a:pt x="7501" y="25932"/>
                  </a:cubicBezTo>
                  <a:cubicBezTo>
                    <a:pt x="7239" y="25778"/>
                    <a:pt x="6965" y="25635"/>
                    <a:pt x="6703" y="25468"/>
                  </a:cubicBezTo>
                  <a:cubicBezTo>
                    <a:pt x="6430" y="25301"/>
                    <a:pt x="6180" y="25111"/>
                    <a:pt x="5822" y="25373"/>
                  </a:cubicBezTo>
                  <a:cubicBezTo>
                    <a:pt x="7037" y="26135"/>
                    <a:pt x="8251" y="26897"/>
                    <a:pt x="9466" y="27635"/>
                  </a:cubicBezTo>
                  <a:cubicBezTo>
                    <a:pt x="9454" y="27671"/>
                    <a:pt x="9442" y="27683"/>
                    <a:pt x="9418" y="27706"/>
                  </a:cubicBezTo>
                  <a:cubicBezTo>
                    <a:pt x="9335" y="27671"/>
                    <a:pt x="9240" y="27635"/>
                    <a:pt x="9168" y="27587"/>
                  </a:cubicBezTo>
                  <a:cubicBezTo>
                    <a:pt x="8085" y="26921"/>
                    <a:pt x="7001" y="26254"/>
                    <a:pt x="5930" y="25551"/>
                  </a:cubicBezTo>
                  <a:cubicBezTo>
                    <a:pt x="5703" y="25408"/>
                    <a:pt x="5489" y="25349"/>
                    <a:pt x="5239" y="25492"/>
                  </a:cubicBezTo>
                  <a:cubicBezTo>
                    <a:pt x="5834" y="25861"/>
                    <a:pt x="6418" y="26218"/>
                    <a:pt x="7001" y="26599"/>
                  </a:cubicBezTo>
                  <a:cubicBezTo>
                    <a:pt x="6977" y="26623"/>
                    <a:pt x="6954" y="26659"/>
                    <a:pt x="6942" y="26682"/>
                  </a:cubicBezTo>
                  <a:cubicBezTo>
                    <a:pt x="6406" y="26361"/>
                    <a:pt x="5870" y="26063"/>
                    <a:pt x="5346" y="25718"/>
                  </a:cubicBezTo>
                  <a:cubicBezTo>
                    <a:pt x="5037" y="25492"/>
                    <a:pt x="4763" y="25563"/>
                    <a:pt x="4441" y="25682"/>
                  </a:cubicBezTo>
                  <a:cubicBezTo>
                    <a:pt x="4501" y="25766"/>
                    <a:pt x="4525" y="25801"/>
                    <a:pt x="4572" y="25849"/>
                  </a:cubicBezTo>
                  <a:cubicBezTo>
                    <a:pt x="4537" y="25849"/>
                    <a:pt x="4525" y="25873"/>
                    <a:pt x="4525" y="25873"/>
                  </a:cubicBezTo>
                  <a:close/>
                  <a:moveTo>
                    <a:pt x="40815" y="54876"/>
                  </a:moveTo>
                  <a:lnTo>
                    <a:pt x="40815" y="54876"/>
                  </a:lnTo>
                  <a:cubicBezTo>
                    <a:pt x="40720" y="54829"/>
                    <a:pt x="40636" y="54781"/>
                    <a:pt x="40470" y="54698"/>
                  </a:cubicBezTo>
                  <a:cubicBezTo>
                    <a:pt x="39839" y="55793"/>
                    <a:pt x="39219" y="56853"/>
                    <a:pt x="38612" y="57924"/>
                  </a:cubicBezTo>
                  <a:cubicBezTo>
                    <a:pt x="38577" y="57912"/>
                    <a:pt x="38529" y="57877"/>
                    <a:pt x="38505" y="57865"/>
                  </a:cubicBezTo>
                  <a:cubicBezTo>
                    <a:pt x="39112" y="56805"/>
                    <a:pt x="39720" y="55734"/>
                    <a:pt x="40339" y="54686"/>
                  </a:cubicBezTo>
                  <a:cubicBezTo>
                    <a:pt x="40243" y="54745"/>
                    <a:pt x="40172" y="54817"/>
                    <a:pt x="40112" y="54900"/>
                  </a:cubicBezTo>
                  <a:cubicBezTo>
                    <a:pt x="39624" y="55698"/>
                    <a:pt x="39124" y="56484"/>
                    <a:pt x="38636" y="57258"/>
                  </a:cubicBezTo>
                  <a:cubicBezTo>
                    <a:pt x="38517" y="57448"/>
                    <a:pt x="38291" y="57579"/>
                    <a:pt x="38231" y="57781"/>
                  </a:cubicBezTo>
                  <a:cubicBezTo>
                    <a:pt x="37576" y="59627"/>
                    <a:pt x="37029" y="61496"/>
                    <a:pt x="37529" y="63496"/>
                  </a:cubicBezTo>
                  <a:lnTo>
                    <a:pt x="37529" y="62008"/>
                  </a:lnTo>
                  <a:lnTo>
                    <a:pt x="37636" y="62008"/>
                  </a:lnTo>
                  <a:lnTo>
                    <a:pt x="37636" y="63699"/>
                  </a:lnTo>
                  <a:lnTo>
                    <a:pt x="37767" y="63699"/>
                  </a:lnTo>
                  <a:lnTo>
                    <a:pt x="37767" y="62258"/>
                  </a:lnTo>
                  <a:cubicBezTo>
                    <a:pt x="37874" y="62770"/>
                    <a:pt x="37791" y="63294"/>
                    <a:pt x="37910" y="63806"/>
                  </a:cubicBezTo>
                  <a:lnTo>
                    <a:pt x="38041" y="63806"/>
                  </a:lnTo>
                  <a:lnTo>
                    <a:pt x="38041" y="62258"/>
                  </a:lnTo>
                  <a:lnTo>
                    <a:pt x="38112" y="62258"/>
                  </a:lnTo>
                  <a:cubicBezTo>
                    <a:pt x="38148" y="62806"/>
                    <a:pt x="38172" y="63377"/>
                    <a:pt x="38207" y="63925"/>
                  </a:cubicBezTo>
                  <a:cubicBezTo>
                    <a:pt x="38243" y="63925"/>
                    <a:pt x="38279" y="63925"/>
                    <a:pt x="38326" y="63913"/>
                  </a:cubicBezTo>
                  <a:cubicBezTo>
                    <a:pt x="38291" y="63377"/>
                    <a:pt x="38267" y="62818"/>
                    <a:pt x="38231" y="62282"/>
                  </a:cubicBezTo>
                  <a:lnTo>
                    <a:pt x="38338" y="62282"/>
                  </a:lnTo>
                  <a:cubicBezTo>
                    <a:pt x="38398" y="62854"/>
                    <a:pt x="38446" y="63413"/>
                    <a:pt x="38505" y="63985"/>
                  </a:cubicBezTo>
                  <a:lnTo>
                    <a:pt x="38588" y="63985"/>
                  </a:lnTo>
                  <a:lnTo>
                    <a:pt x="38588" y="62377"/>
                  </a:lnTo>
                  <a:cubicBezTo>
                    <a:pt x="38648" y="62865"/>
                    <a:pt x="38684" y="63377"/>
                    <a:pt x="38707" y="63866"/>
                  </a:cubicBezTo>
                  <a:cubicBezTo>
                    <a:pt x="38707" y="63973"/>
                    <a:pt x="38779" y="64068"/>
                    <a:pt x="38827" y="64175"/>
                  </a:cubicBezTo>
                  <a:cubicBezTo>
                    <a:pt x="38862" y="64163"/>
                    <a:pt x="38898" y="64163"/>
                    <a:pt x="38934" y="64151"/>
                  </a:cubicBezTo>
                  <a:cubicBezTo>
                    <a:pt x="38898" y="63520"/>
                    <a:pt x="38874" y="62901"/>
                    <a:pt x="38838" y="62258"/>
                  </a:cubicBezTo>
                  <a:lnTo>
                    <a:pt x="38898" y="62258"/>
                  </a:lnTo>
                  <a:cubicBezTo>
                    <a:pt x="38958" y="62925"/>
                    <a:pt x="39005" y="63580"/>
                    <a:pt x="39065" y="64247"/>
                  </a:cubicBezTo>
                  <a:cubicBezTo>
                    <a:pt x="39100" y="64247"/>
                    <a:pt x="39136" y="64235"/>
                    <a:pt x="39172" y="64235"/>
                  </a:cubicBezTo>
                  <a:lnTo>
                    <a:pt x="39172" y="62318"/>
                  </a:lnTo>
                  <a:cubicBezTo>
                    <a:pt x="39243" y="62889"/>
                    <a:pt x="39255" y="63473"/>
                    <a:pt x="39303" y="64044"/>
                  </a:cubicBezTo>
                  <a:cubicBezTo>
                    <a:pt x="39315" y="64163"/>
                    <a:pt x="39410" y="64270"/>
                    <a:pt x="39469" y="64378"/>
                  </a:cubicBezTo>
                  <a:lnTo>
                    <a:pt x="39553" y="64342"/>
                  </a:lnTo>
                  <a:cubicBezTo>
                    <a:pt x="39481" y="63556"/>
                    <a:pt x="39410" y="62746"/>
                    <a:pt x="39339" y="61961"/>
                  </a:cubicBezTo>
                  <a:cubicBezTo>
                    <a:pt x="39362" y="61961"/>
                    <a:pt x="39398" y="61961"/>
                    <a:pt x="39422" y="61937"/>
                  </a:cubicBezTo>
                  <a:cubicBezTo>
                    <a:pt x="39446" y="62056"/>
                    <a:pt x="39458" y="62199"/>
                    <a:pt x="39469" y="62318"/>
                  </a:cubicBezTo>
                  <a:cubicBezTo>
                    <a:pt x="39541" y="62949"/>
                    <a:pt x="39600" y="63580"/>
                    <a:pt x="39696" y="64223"/>
                  </a:cubicBezTo>
                  <a:cubicBezTo>
                    <a:pt x="39708" y="64318"/>
                    <a:pt x="39767" y="64413"/>
                    <a:pt x="39815" y="64520"/>
                  </a:cubicBezTo>
                  <a:cubicBezTo>
                    <a:pt x="39839" y="64497"/>
                    <a:pt x="39874" y="64497"/>
                    <a:pt x="39886" y="64485"/>
                  </a:cubicBezTo>
                  <a:cubicBezTo>
                    <a:pt x="39815" y="63639"/>
                    <a:pt x="39731" y="62794"/>
                    <a:pt x="39660" y="61961"/>
                  </a:cubicBezTo>
                  <a:cubicBezTo>
                    <a:pt x="39696" y="61961"/>
                    <a:pt x="39731" y="61961"/>
                    <a:pt x="39767" y="61937"/>
                  </a:cubicBezTo>
                  <a:cubicBezTo>
                    <a:pt x="39779" y="62092"/>
                    <a:pt x="39803" y="62223"/>
                    <a:pt x="39815" y="62377"/>
                  </a:cubicBezTo>
                  <a:cubicBezTo>
                    <a:pt x="39874" y="63008"/>
                    <a:pt x="39934" y="63639"/>
                    <a:pt x="39993" y="64282"/>
                  </a:cubicBezTo>
                  <a:cubicBezTo>
                    <a:pt x="40017" y="64556"/>
                    <a:pt x="40029" y="64556"/>
                    <a:pt x="40303" y="64604"/>
                  </a:cubicBezTo>
                  <a:cubicBezTo>
                    <a:pt x="40184" y="63782"/>
                    <a:pt x="40053" y="62973"/>
                    <a:pt x="39934" y="62151"/>
                  </a:cubicBezTo>
                  <a:cubicBezTo>
                    <a:pt x="39958" y="62151"/>
                    <a:pt x="39970" y="62139"/>
                    <a:pt x="40005" y="62139"/>
                  </a:cubicBezTo>
                  <a:cubicBezTo>
                    <a:pt x="40148" y="62996"/>
                    <a:pt x="40303" y="63866"/>
                    <a:pt x="40470" y="64723"/>
                  </a:cubicBezTo>
                  <a:cubicBezTo>
                    <a:pt x="40505" y="64723"/>
                    <a:pt x="40541" y="64711"/>
                    <a:pt x="40589" y="64711"/>
                  </a:cubicBezTo>
                  <a:lnTo>
                    <a:pt x="40362" y="62258"/>
                  </a:lnTo>
                  <a:cubicBezTo>
                    <a:pt x="40410" y="62258"/>
                    <a:pt x="40446" y="62234"/>
                    <a:pt x="40493" y="62234"/>
                  </a:cubicBezTo>
                  <a:cubicBezTo>
                    <a:pt x="40505" y="62330"/>
                    <a:pt x="40529" y="62401"/>
                    <a:pt x="40541" y="62496"/>
                  </a:cubicBezTo>
                  <a:cubicBezTo>
                    <a:pt x="40612" y="63175"/>
                    <a:pt x="40684" y="63877"/>
                    <a:pt x="40779" y="64556"/>
                  </a:cubicBezTo>
                  <a:cubicBezTo>
                    <a:pt x="40791" y="64663"/>
                    <a:pt x="40886" y="64770"/>
                    <a:pt x="40946" y="64878"/>
                  </a:cubicBezTo>
                  <a:lnTo>
                    <a:pt x="41029" y="64830"/>
                  </a:lnTo>
                  <a:cubicBezTo>
                    <a:pt x="40886" y="63961"/>
                    <a:pt x="40720" y="63115"/>
                    <a:pt x="40565" y="62258"/>
                  </a:cubicBezTo>
                  <a:cubicBezTo>
                    <a:pt x="40601" y="62258"/>
                    <a:pt x="40648" y="62234"/>
                    <a:pt x="40672" y="62234"/>
                  </a:cubicBezTo>
                  <a:cubicBezTo>
                    <a:pt x="40910" y="63151"/>
                    <a:pt x="40958" y="64116"/>
                    <a:pt x="41303" y="65009"/>
                  </a:cubicBezTo>
                  <a:cubicBezTo>
                    <a:pt x="41327" y="64997"/>
                    <a:pt x="41363" y="64997"/>
                    <a:pt x="41386" y="64997"/>
                  </a:cubicBezTo>
                  <a:cubicBezTo>
                    <a:pt x="41244" y="64235"/>
                    <a:pt x="41089" y="63461"/>
                    <a:pt x="40946" y="62699"/>
                  </a:cubicBezTo>
                  <a:cubicBezTo>
                    <a:pt x="41172" y="63413"/>
                    <a:pt x="41327" y="64128"/>
                    <a:pt x="41505" y="64842"/>
                  </a:cubicBezTo>
                  <a:cubicBezTo>
                    <a:pt x="41541" y="64973"/>
                    <a:pt x="41672" y="65080"/>
                    <a:pt x="41767" y="65187"/>
                  </a:cubicBezTo>
                  <a:cubicBezTo>
                    <a:pt x="41791" y="65151"/>
                    <a:pt x="41827" y="65140"/>
                    <a:pt x="41863" y="65116"/>
                  </a:cubicBezTo>
                  <a:cubicBezTo>
                    <a:pt x="41803" y="64794"/>
                    <a:pt x="41732" y="64485"/>
                    <a:pt x="41684" y="64163"/>
                  </a:cubicBezTo>
                  <a:cubicBezTo>
                    <a:pt x="41625" y="63830"/>
                    <a:pt x="41589" y="63520"/>
                    <a:pt x="41553" y="63187"/>
                  </a:cubicBezTo>
                  <a:cubicBezTo>
                    <a:pt x="41541" y="62889"/>
                    <a:pt x="41553" y="62580"/>
                    <a:pt x="41553" y="62270"/>
                  </a:cubicBezTo>
                  <a:cubicBezTo>
                    <a:pt x="41660" y="62568"/>
                    <a:pt x="41672" y="62877"/>
                    <a:pt x="41708" y="63187"/>
                  </a:cubicBezTo>
                  <a:cubicBezTo>
                    <a:pt x="41732" y="63508"/>
                    <a:pt x="41791" y="63806"/>
                    <a:pt x="41839" y="64116"/>
                  </a:cubicBezTo>
                  <a:cubicBezTo>
                    <a:pt x="41351" y="61080"/>
                    <a:pt x="42625" y="58532"/>
                    <a:pt x="44030" y="56007"/>
                  </a:cubicBezTo>
                  <a:cubicBezTo>
                    <a:pt x="43911" y="56138"/>
                    <a:pt x="43791" y="56281"/>
                    <a:pt x="43672" y="56424"/>
                  </a:cubicBezTo>
                  <a:cubicBezTo>
                    <a:pt x="43649" y="56400"/>
                    <a:pt x="43637" y="56400"/>
                    <a:pt x="43625" y="56388"/>
                  </a:cubicBezTo>
                  <a:cubicBezTo>
                    <a:pt x="43708" y="56257"/>
                    <a:pt x="43791" y="56103"/>
                    <a:pt x="43875" y="55972"/>
                  </a:cubicBezTo>
                  <a:lnTo>
                    <a:pt x="43815" y="55912"/>
                  </a:lnTo>
                  <a:cubicBezTo>
                    <a:pt x="43744" y="55984"/>
                    <a:pt x="43637" y="56043"/>
                    <a:pt x="43577" y="56138"/>
                  </a:cubicBezTo>
                  <a:cubicBezTo>
                    <a:pt x="42970" y="57234"/>
                    <a:pt x="42363" y="58341"/>
                    <a:pt x="41744" y="59460"/>
                  </a:cubicBezTo>
                  <a:cubicBezTo>
                    <a:pt x="41684" y="59556"/>
                    <a:pt x="41648" y="59651"/>
                    <a:pt x="41589" y="59758"/>
                  </a:cubicBezTo>
                  <a:cubicBezTo>
                    <a:pt x="41541" y="59722"/>
                    <a:pt x="41505" y="59710"/>
                    <a:pt x="41470" y="59675"/>
                  </a:cubicBezTo>
                  <a:lnTo>
                    <a:pt x="43077" y="56508"/>
                  </a:lnTo>
                  <a:cubicBezTo>
                    <a:pt x="43041" y="56496"/>
                    <a:pt x="43029" y="56484"/>
                    <a:pt x="42994" y="56460"/>
                  </a:cubicBezTo>
                  <a:cubicBezTo>
                    <a:pt x="42458" y="57400"/>
                    <a:pt x="41922" y="58329"/>
                    <a:pt x="41386" y="59258"/>
                  </a:cubicBezTo>
                  <a:cubicBezTo>
                    <a:pt x="41363" y="59246"/>
                    <a:pt x="41327" y="59234"/>
                    <a:pt x="41315" y="59222"/>
                  </a:cubicBezTo>
                  <a:cubicBezTo>
                    <a:pt x="41386" y="59044"/>
                    <a:pt x="41565" y="58805"/>
                    <a:pt x="41505" y="58698"/>
                  </a:cubicBezTo>
                  <a:cubicBezTo>
                    <a:pt x="41374" y="58472"/>
                    <a:pt x="41494" y="58341"/>
                    <a:pt x="41565" y="58186"/>
                  </a:cubicBezTo>
                  <a:cubicBezTo>
                    <a:pt x="41982" y="57389"/>
                    <a:pt x="42434" y="56603"/>
                    <a:pt x="42863" y="55805"/>
                  </a:cubicBezTo>
                  <a:cubicBezTo>
                    <a:pt x="42898" y="55746"/>
                    <a:pt x="42910" y="55674"/>
                    <a:pt x="42922" y="55615"/>
                  </a:cubicBezTo>
                  <a:lnTo>
                    <a:pt x="42839" y="55567"/>
                  </a:lnTo>
                  <a:cubicBezTo>
                    <a:pt x="42732" y="55710"/>
                    <a:pt x="42625" y="55853"/>
                    <a:pt x="42517" y="55984"/>
                  </a:cubicBezTo>
                  <a:cubicBezTo>
                    <a:pt x="42506" y="55972"/>
                    <a:pt x="42494" y="55972"/>
                    <a:pt x="42482" y="55960"/>
                  </a:cubicBezTo>
                  <a:cubicBezTo>
                    <a:pt x="42541" y="55829"/>
                    <a:pt x="42613" y="55674"/>
                    <a:pt x="42672" y="55543"/>
                  </a:cubicBezTo>
                  <a:cubicBezTo>
                    <a:pt x="42637" y="55531"/>
                    <a:pt x="42613" y="55495"/>
                    <a:pt x="42565" y="55484"/>
                  </a:cubicBezTo>
                  <a:cubicBezTo>
                    <a:pt x="42196" y="55912"/>
                    <a:pt x="42017" y="56496"/>
                    <a:pt x="41708" y="56972"/>
                  </a:cubicBezTo>
                  <a:cubicBezTo>
                    <a:pt x="41672" y="56960"/>
                    <a:pt x="41625" y="56924"/>
                    <a:pt x="41601" y="56912"/>
                  </a:cubicBezTo>
                  <a:cubicBezTo>
                    <a:pt x="41851" y="56424"/>
                    <a:pt x="42101" y="55912"/>
                    <a:pt x="42363" y="55424"/>
                  </a:cubicBezTo>
                  <a:cubicBezTo>
                    <a:pt x="42327" y="55412"/>
                    <a:pt x="42279" y="55388"/>
                    <a:pt x="42256" y="55376"/>
                  </a:cubicBezTo>
                  <a:cubicBezTo>
                    <a:pt x="41494" y="56305"/>
                    <a:pt x="41172" y="57460"/>
                    <a:pt x="40648" y="58520"/>
                  </a:cubicBezTo>
                  <a:cubicBezTo>
                    <a:pt x="40601" y="58508"/>
                    <a:pt x="40553" y="58472"/>
                    <a:pt x="40517" y="58460"/>
                  </a:cubicBezTo>
                  <a:cubicBezTo>
                    <a:pt x="41017" y="57424"/>
                    <a:pt x="41505" y="56365"/>
                    <a:pt x="42065" y="55234"/>
                  </a:cubicBezTo>
                  <a:cubicBezTo>
                    <a:pt x="41946" y="55341"/>
                    <a:pt x="41839" y="55400"/>
                    <a:pt x="41791" y="55484"/>
                  </a:cubicBezTo>
                  <a:cubicBezTo>
                    <a:pt x="41386" y="56246"/>
                    <a:pt x="40993" y="57008"/>
                    <a:pt x="40601" y="57758"/>
                  </a:cubicBezTo>
                  <a:cubicBezTo>
                    <a:pt x="40553" y="57853"/>
                    <a:pt x="40493" y="57948"/>
                    <a:pt x="40434" y="58043"/>
                  </a:cubicBezTo>
                  <a:cubicBezTo>
                    <a:pt x="40410" y="58032"/>
                    <a:pt x="40362" y="57996"/>
                    <a:pt x="40339" y="57984"/>
                  </a:cubicBezTo>
                  <a:cubicBezTo>
                    <a:pt x="40815" y="57055"/>
                    <a:pt x="41291" y="56138"/>
                    <a:pt x="41767" y="55198"/>
                  </a:cubicBezTo>
                  <a:cubicBezTo>
                    <a:pt x="41732" y="55186"/>
                    <a:pt x="41720" y="55174"/>
                    <a:pt x="41684" y="55162"/>
                  </a:cubicBezTo>
                  <a:cubicBezTo>
                    <a:pt x="41077" y="55900"/>
                    <a:pt x="40755" y="56829"/>
                    <a:pt x="40255" y="57639"/>
                  </a:cubicBezTo>
                  <a:cubicBezTo>
                    <a:pt x="40231" y="57627"/>
                    <a:pt x="40184" y="57603"/>
                    <a:pt x="40160" y="57579"/>
                  </a:cubicBezTo>
                  <a:cubicBezTo>
                    <a:pt x="40601" y="56746"/>
                    <a:pt x="41053" y="55936"/>
                    <a:pt x="41482" y="55114"/>
                  </a:cubicBezTo>
                  <a:cubicBezTo>
                    <a:pt x="41446" y="55103"/>
                    <a:pt x="41410" y="55067"/>
                    <a:pt x="41374" y="55055"/>
                  </a:cubicBezTo>
                  <a:cubicBezTo>
                    <a:pt x="40791" y="56067"/>
                    <a:pt x="40220" y="57067"/>
                    <a:pt x="39648" y="58079"/>
                  </a:cubicBezTo>
                  <a:cubicBezTo>
                    <a:pt x="39612" y="58055"/>
                    <a:pt x="39577" y="58032"/>
                    <a:pt x="39541" y="58020"/>
                  </a:cubicBezTo>
                  <a:cubicBezTo>
                    <a:pt x="40112" y="57019"/>
                    <a:pt x="40672" y="56007"/>
                    <a:pt x="41244" y="55007"/>
                  </a:cubicBezTo>
                  <a:cubicBezTo>
                    <a:pt x="40374" y="55912"/>
                    <a:pt x="39839" y="57031"/>
                    <a:pt x="39172" y="58055"/>
                  </a:cubicBezTo>
                  <a:cubicBezTo>
                    <a:pt x="39172" y="57936"/>
                    <a:pt x="39208" y="57853"/>
                    <a:pt x="39255" y="57758"/>
                  </a:cubicBezTo>
                  <a:cubicBezTo>
                    <a:pt x="39815" y="56865"/>
                    <a:pt x="40362" y="55996"/>
                    <a:pt x="40910" y="55103"/>
                  </a:cubicBezTo>
                  <a:cubicBezTo>
                    <a:pt x="40993" y="54995"/>
                    <a:pt x="41077" y="54888"/>
                    <a:pt x="40815" y="54876"/>
                  </a:cubicBezTo>
                  <a:close/>
                  <a:moveTo>
                    <a:pt x="5894" y="44923"/>
                  </a:moveTo>
                  <a:lnTo>
                    <a:pt x="5894" y="44923"/>
                  </a:lnTo>
                  <a:cubicBezTo>
                    <a:pt x="5691" y="44863"/>
                    <a:pt x="5477" y="44804"/>
                    <a:pt x="5239" y="44708"/>
                  </a:cubicBezTo>
                  <a:cubicBezTo>
                    <a:pt x="5037" y="45542"/>
                    <a:pt x="4858" y="46328"/>
                    <a:pt x="4656" y="47125"/>
                  </a:cubicBezTo>
                  <a:cubicBezTo>
                    <a:pt x="4632" y="47102"/>
                    <a:pt x="4596" y="47102"/>
                    <a:pt x="4572" y="47102"/>
                  </a:cubicBezTo>
                  <a:cubicBezTo>
                    <a:pt x="4763" y="46304"/>
                    <a:pt x="4953" y="45494"/>
                    <a:pt x="5132" y="44756"/>
                  </a:cubicBezTo>
                  <a:cubicBezTo>
                    <a:pt x="4953" y="44661"/>
                    <a:pt x="4834" y="44589"/>
                    <a:pt x="4632" y="44482"/>
                  </a:cubicBezTo>
                  <a:cubicBezTo>
                    <a:pt x="4394" y="45709"/>
                    <a:pt x="4167" y="46852"/>
                    <a:pt x="3929" y="48018"/>
                  </a:cubicBezTo>
                  <a:cubicBezTo>
                    <a:pt x="3906" y="47852"/>
                    <a:pt x="3906" y="47697"/>
                    <a:pt x="3929" y="47566"/>
                  </a:cubicBezTo>
                  <a:cubicBezTo>
                    <a:pt x="4120" y="46625"/>
                    <a:pt x="4334" y="45673"/>
                    <a:pt x="4513" y="44744"/>
                  </a:cubicBezTo>
                  <a:cubicBezTo>
                    <a:pt x="4525" y="44637"/>
                    <a:pt x="4477" y="44530"/>
                    <a:pt x="4453" y="44423"/>
                  </a:cubicBezTo>
                  <a:cubicBezTo>
                    <a:pt x="4406" y="44423"/>
                    <a:pt x="4358" y="44447"/>
                    <a:pt x="4334" y="44447"/>
                  </a:cubicBezTo>
                  <a:cubicBezTo>
                    <a:pt x="4144" y="45220"/>
                    <a:pt x="3941" y="46006"/>
                    <a:pt x="3751" y="46780"/>
                  </a:cubicBezTo>
                  <a:cubicBezTo>
                    <a:pt x="3727" y="46768"/>
                    <a:pt x="3691" y="46768"/>
                    <a:pt x="3644" y="46744"/>
                  </a:cubicBezTo>
                  <a:cubicBezTo>
                    <a:pt x="3846" y="45959"/>
                    <a:pt x="4036" y="45185"/>
                    <a:pt x="4215" y="44399"/>
                  </a:cubicBezTo>
                  <a:cubicBezTo>
                    <a:pt x="4084" y="44351"/>
                    <a:pt x="3941" y="44292"/>
                    <a:pt x="3786" y="44244"/>
                  </a:cubicBezTo>
                  <a:cubicBezTo>
                    <a:pt x="3667" y="44756"/>
                    <a:pt x="3560" y="45220"/>
                    <a:pt x="3453" y="45697"/>
                  </a:cubicBezTo>
                  <a:cubicBezTo>
                    <a:pt x="3465" y="45256"/>
                    <a:pt x="3572" y="44839"/>
                    <a:pt x="3644" y="44423"/>
                  </a:cubicBezTo>
                  <a:cubicBezTo>
                    <a:pt x="3667" y="44339"/>
                    <a:pt x="3620" y="44244"/>
                    <a:pt x="3608" y="44161"/>
                  </a:cubicBezTo>
                  <a:cubicBezTo>
                    <a:pt x="3548" y="44220"/>
                    <a:pt x="3441" y="44268"/>
                    <a:pt x="3429" y="44339"/>
                  </a:cubicBezTo>
                  <a:cubicBezTo>
                    <a:pt x="3322" y="44685"/>
                    <a:pt x="3227" y="45018"/>
                    <a:pt x="3144" y="45375"/>
                  </a:cubicBezTo>
                  <a:cubicBezTo>
                    <a:pt x="2989" y="46018"/>
                    <a:pt x="2858" y="46649"/>
                    <a:pt x="2715" y="47280"/>
                  </a:cubicBezTo>
                  <a:cubicBezTo>
                    <a:pt x="2667" y="47221"/>
                    <a:pt x="2655" y="47185"/>
                    <a:pt x="2667" y="47149"/>
                  </a:cubicBezTo>
                  <a:cubicBezTo>
                    <a:pt x="2893" y="46209"/>
                    <a:pt x="3096" y="45280"/>
                    <a:pt x="3334" y="44339"/>
                  </a:cubicBezTo>
                  <a:cubicBezTo>
                    <a:pt x="3382" y="44125"/>
                    <a:pt x="3382" y="43994"/>
                    <a:pt x="3084" y="44030"/>
                  </a:cubicBezTo>
                  <a:cubicBezTo>
                    <a:pt x="2834" y="45054"/>
                    <a:pt x="2572" y="46090"/>
                    <a:pt x="2322" y="47137"/>
                  </a:cubicBezTo>
                  <a:cubicBezTo>
                    <a:pt x="2298" y="47137"/>
                    <a:pt x="2262" y="47125"/>
                    <a:pt x="2239" y="47125"/>
                  </a:cubicBezTo>
                  <a:cubicBezTo>
                    <a:pt x="2251" y="47018"/>
                    <a:pt x="2251" y="46911"/>
                    <a:pt x="2262" y="46828"/>
                  </a:cubicBezTo>
                  <a:cubicBezTo>
                    <a:pt x="2477" y="45959"/>
                    <a:pt x="2679" y="45078"/>
                    <a:pt x="2905" y="44220"/>
                  </a:cubicBezTo>
                  <a:cubicBezTo>
                    <a:pt x="2965" y="43994"/>
                    <a:pt x="2977" y="43863"/>
                    <a:pt x="2620" y="43863"/>
                  </a:cubicBezTo>
                  <a:cubicBezTo>
                    <a:pt x="2370" y="45113"/>
                    <a:pt x="2096" y="46363"/>
                    <a:pt x="1834" y="47614"/>
                  </a:cubicBezTo>
                  <a:cubicBezTo>
                    <a:pt x="1786" y="47602"/>
                    <a:pt x="1762" y="47602"/>
                    <a:pt x="1715" y="47578"/>
                  </a:cubicBezTo>
                  <a:cubicBezTo>
                    <a:pt x="1977" y="46304"/>
                    <a:pt x="2239" y="45018"/>
                    <a:pt x="2501" y="43756"/>
                  </a:cubicBezTo>
                  <a:cubicBezTo>
                    <a:pt x="2441" y="43744"/>
                    <a:pt x="2393" y="43744"/>
                    <a:pt x="2334" y="43732"/>
                  </a:cubicBezTo>
                  <a:cubicBezTo>
                    <a:pt x="2084" y="44994"/>
                    <a:pt x="1846" y="46268"/>
                    <a:pt x="1596" y="47542"/>
                  </a:cubicBezTo>
                  <a:cubicBezTo>
                    <a:pt x="1536" y="47483"/>
                    <a:pt x="1536" y="47423"/>
                    <a:pt x="1548" y="47364"/>
                  </a:cubicBezTo>
                  <a:cubicBezTo>
                    <a:pt x="1774" y="46209"/>
                    <a:pt x="2001" y="45078"/>
                    <a:pt x="2215" y="43935"/>
                  </a:cubicBezTo>
                  <a:cubicBezTo>
                    <a:pt x="2239" y="43827"/>
                    <a:pt x="2215" y="43732"/>
                    <a:pt x="2215" y="43637"/>
                  </a:cubicBezTo>
                  <a:lnTo>
                    <a:pt x="2084" y="43637"/>
                  </a:lnTo>
                  <a:cubicBezTo>
                    <a:pt x="1846" y="44935"/>
                    <a:pt x="1608" y="46232"/>
                    <a:pt x="1381" y="47518"/>
                  </a:cubicBezTo>
                  <a:cubicBezTo>
                    <a:pt x="1358" y="47518"/>
                    <a:pt x="1322" y="47506"/>
                    <a:pt x="1298" y="47506"/>
                  </a:cubicBezTo>
                  <a:cubicBezTo>
                    <a:pt x="1310" y="47340"/>
                    <a:pt x="1322" y="47161"/>
                    <a:pt x="1358" y="47006"/>
                  </a:cubicBezTo>
                  <a:cubicBezTo>
                    <a:pt x="1548" y="45947"/>
                    <a:pt x="1762" y="44875"/>
                    <a:pt x="1941" y="43815"/>
                  </a:cubicBezTo>
                  <a:cubicBezTo>
                    <a:pt x="1953" y="43732"/>
                    <a:pt x="1893" y="43613"/>
                    <a:pt x="1881" y="43506"/>
                  </a:cubicBezTo>
                  <a:cubicBezTo>
                    <a:pt x="1822" y="43506"/>
                    <a:pt x="1762" y="43518"/>
                    <a:pt x="1703" y="43518"/>
                  </a:cubicBezTo>
                  <a:cubicBezTo>
                    <a:pt x="1489" y="44875"/>
                    <a:pt x="1262" y="46232"/>
                    <a:pt x="1060" y="47578"/>
                  </a:cubicBezTo>
                  <a:cubicBezTo>
                    <a:pt x="1072" y="46185"/>
                    <a:pt x="1358" y="44816"/>
                    <a:pt x="1667" y="43434"/>
                  </a:cubicBezTo>
                  <a:cubicBezTo>
                    <a:pt x="1560" y="43387"/>
                    <a:pt x="1477" y="43339"/>
                    <a:pt x="1310" y="43280"/>
                  </a:cubicBezTo>
                  <a:cubicBezTo>
                    <a:pt x="1191" y="44661"/>
                    <a:pt x="1072" y="46006"/>
                    <a:pt x="953" y="47328"/>
                  </a:cubicBezTo>
                  <a:lnTo>
                    <a:pt x="846" y="47328"/>
                  </a:lnTo>
                  <a:lnTo>
                    <a:pt x="893" y="46209"/>
                  </a:lnTo>
                  <a:cubicBezTo>
                    <a:pt x="810" y="46566"/>
                    <a:pt x="750" y="46947"/>
                    <a:pt x="715" y="47316"/>
                  </a:cubicBezTo>
                  <a:cubicBezTo>
                    <a:pt x="691" y="47673"/>
                    <a:pt x="691" y="48030"/>
                    <a:pt x="667" y="48399"/>
                  </a:cubicBezTo>
                  <a:cubicBezTo>
                    <a:pt x="655" y="48757"/>
                    <a:pt x="643" y="49114"/>
                    <a:pt x="607" y="49471"/>
                  </a:cubicBezTo>
                  <a:lnTo>
                    <a:pt x="655" y="49471"/>
                  </a:lnTo>
                  <a:cubicBezTo>
                    <a:pt x="691" y="49388"/>
                    <a:pt x="715" y="49280"/>
                    <a:pt x="762" y="49173"/>
                  </a:cubicBezTo>
                  <a:lnTo>
                    <a:pt x="762" y="51852"/>
                  </a:lnTo>
                  <a:lnTo>
                    <a:pt x="774" y="51852"/>
                  </a:lnTo>
                  <a:cubicBezTo>
                    <a:pt x="846" y="50828"/>
                    <a:pt x="929" y="49816"/>
                    <a:pt x="1012" y="48792"/>
                  </a:cubicBezTo>
                  <a:lnTo>
                    <a:pt x="1108" y="48792"/>
                  </a:lnTo>
                  <a:cubicBezTo>
                    <a:pt x="1024" y="49923"/>
                    <a:pt x="965" y="51054"/>
                    <a:pt x="893" y="52162"/>
                  </a:cubicBezTo>
                  <a:cubicBezTo>
                    <a:pt x="941" y="52162"/>
                    <a:pt x="1000" y="52162"/>
                    <a:pt x="1048" y="52186"/>
                  </a:cubicBezTo>
                  <a:cubicBezTo>
                    <a:pt x="1119" y="51150"/>
                    <a:pt x="1191" y="50138"/>
                    <a:pt x="1262" y="49114"/>
                  </a:cubicBezTo>
                  <a:cubicBezTo>
                    <a:pt x="1298" y="49114"/>
                    <a:pt x="1346" y="49114"/>
                    <a:pt x="1369" y="49126"/>
                  </a:cubicBezTo>
                  <a:lnTo>
                    <a:pt x="1369" y="49364"/>
                  </a:lnTo>
                  <a:cubicBezTo>
                    <a:pt x="1310" y="50233"/>
                    <a:pt x="1250" y="51114"/>
                    <a:pt x="1191" y="51971"/>
                  </a:cubicBezTo>
                  <a:cubicBezTo>
                    <a:pt x="1191" y="52090"/>
                    <a:pt x="1239" y="52209"/>
                    <a:pt x="1262" y="52328"/>
                  </a:cubicBezTo>
                  <a:cubicBezTo>
                    <a:pt x="1298" y="52317"/>
                    <a:pt x="1322" y="52317"/>
                    <a:pt x="1358" y="52305"/>
                  </a:cubicBezTo>
                  <a:cubicBezTo>
                    <a:pt x="1429" y="51150"/>
                    <a:pt x="1489" y="50007"/>
                    <a:pt x="1560" y="48864"/>
                  </a:cubicBezTo>
                  <a:lnTo>
                    <a:pt x="1667" y="48864"/>
                  </a:lnTo>
                  <a:cubicBezTo>
                    <a:pt x="1584" y="50042"/>
                    <a:pt x="1465" y="51209"/>
                    <a:pt x="1536" y="52388"/>
                  </a:cubicBezTo>
                  <a:lnTo>
                    <a:pt x="1667" y="52388"/>
                  </a:lnTo>
                  <a:cubicBezTo>
                    <a:pt x="1715" y="51412"/>
                    <a:pt x="1762" y="50423"/>
                    <a:pt x="1822" y="49447"/>
                  </a:cubicBezTo>
                  <a:lnTo>
                    <a:pt x="1917" y="49447"/>
                  </a:lnTo>
                  <a:cubicBezTo>
                    <a:pt x="1917" y="49471"/>
                    <a:pt x="1941" y="49507"/>
                    <a:pt x="1941" y="49542"/>
                  </a:cubicBezTo>
                  <a:lnTo>
                    <a:pt x="1798" y="52221"/>
                  </a:lnTo>
                  <a:cubicBezTo>
                    <a:pt x="1798" y="52328"/>
                    <a:pt x="1858" y="52424"/>
                    <a:pt x="1893" y="52519"/>
                  </a:cubicBezTo>
                  <a:cubicBezTo>
                    <a:pt x="1917" y="52519"/>
                    <a:pt x="1965" y="52507"/>
                    <a:pt x="2001" y="52507"/>
                  </a:cubicBezTo>
                  <a:cubicBezTo>
                    <a:pt x="2024" y="51412"/>
                    <a:pt x="2012" y="50292"/>
                    <a:pt x="2274" y="49221"/>
                  </a:cubicBezTo>
                  <a:cubicBezTo>
                    <a:pt x="2322" y="49280"/>
                    <a:pt x="2310" y="49340"/>
                    <a:pt x="2310" y="49388"/>
                  </a:cubicBezTo>
                  <a:cubicBezTo>
                    <a:pt x="2251" y="50364"/>
                    <a:pt x="2191" y="51352"/>
                    <a:pt x="2143" y="52340"/>
                  </a:cubicBezTo>
                  <a:cubicBezTo>
                    <a:pt x="2143" y="52448"/>
                    <a:pt x="2215" y="52543"/>
                    <a:pt x="2262" y="52638"/>
                  </a:cubicBezTo>
                  <a:cubicBezTo>
                    <a:pt x="2298" y="52626"/>
                    <a:pt x="2322" y="52626"/>
                    <a:pt x="2358" y="52614"/>
                  </a:cubicBezTo>
                  <a:cubicBezTo>
                    <a:pt x="2370" y="51531"/>
                    <a:pt x="2239" y="50423"/>
                    <a:pt x="2512" y="49340"/>
                  </a:cubicBezTo>
                  <a:cubicBezTo>
                    <a:pt x="2560" y="49423"/>
                    <a:pt x="2560" y="49519"/>
                    <a:pt x="2548" y="49602"/>
                  </a:cubicBezTo>
                  <a:lnTo>
                    <a:pt x="2501" y="52424"/>
                  </a:lnTo>
                  <a:cubicBezTo>
                    <a:pt x="2501" y="52578"/>
                    <a:pt x="2489" y="52781"/>
                    <a:pt x="2774" y="52757"/>
                  </a:cubicBezTo>
                  <a:cubicBezTo>
                    <a:pt x="2715" y="51674"/>
                    <a:pt x="2620" y="50590"/>
                    <a:pt x="2893" y="49519"/>
                  </a:cubicBezTo>
                  <a:cubicBezTo>
                    <a:pt x="2917" y="49650"/>
                    <a:pt x="2905" y="49769"/>
                    <a:pt x="2905" y="49888"/>
                  </a:cubicBezTo>
                  <a:lnTo>
                    <a:pt x="2905" y="52602"/>
                  </a:lnTo>
                  <a:cubicBezTo>
                    <a:pt x="2905" y="52698"/>
                    <a:pt x="3013" y="52817"/>
                    <a:pt x="3048" y="52924"/>
                  </a:cubicBezTo>
                  <a:cubicBezTo>
                    <a:pt x="3108" y="52424"/>
                    <a:pt x="3108" y="51947"/>
                    <a:pt x="3108" y="51471"/>
                  </a:cubicBezTo>
                  <a:cubicBezTo>
                    <a:pt x="3096" y="50281"/>
                    <a:pt x="3096" y="50281"/>
                    <a:pt x="3274" y="50066"/>
                  </a:cubicBezTo>
                  <a:cubicBezTo>
                    <a:pt x="3227" y="51066"/>
                    <a:pt x="3251" y="52031"/>
                    <a:pt x="3429" y="52983"/>
                  </a:cubicBezTo>
                  <a:cubicBezTo>
                    <a:pt x="3441" y="51947"/>
                    <a:pt x="3429" y="50888"/>
                    <a:pt x="3548" y="49864"/>
                  </a:cubicBezTo>
                  <a:cubicBezTo>
                    <a:pt x="3584" y="50054"/>
                    <a:pt x="3584" y="50233"/>
                    <a:pt x="3584" y="50412"/>
                  </a:cubicBezTo>
                  <a:cubicBezTo>
                    <a:pt x="3608" y="51233"/>
                    <a:pt x="3620" y="52031"/>
                    <a:pt x="3644" y="52852"/>
                  </a:cubicBezTo>
                  <a:cubicBezTo>
                    <a:pt x="3667" y="53090"/>
                    <a:pt x="3679" y="53090"/>
                    <a:pt x="3917" y="53090"/>
                  </a:cubicBezTo>
                  <a:cubicBezTo>
                    <a:pt x="3858" y="52328"/>
                    <a:pt x="3786" y="51555"/>
                    <a:pt x="3727" y="50793"/>
                  </a:cubicBezTo>
                  <a:cubicBezTo>
                    <a:pt x="3763" y="50793"/>
                    <a:pt x="3810" y="50793"/>
                    <a:pt x="3858" y="50781"/>
                  </a:cubicBezTo>
                  <a:cubicBezTo>
                    <a:pt x="3870" y="50888"/>
                    <a:pt x="3870" y="51007"/>
                    <a:pt x="3882" y="51114"/>
                  </a:cubicBezTo>
                  <a:cubicBezTo>
                    <a:pt x="3965" y="51733"/>
                    <a:pt x="4025" y="52364"/>
                    <a:pt x="4096" y="52971"/>
                  </a:cubicBezTo>
                  <a:cubicBezTo>
                    <a:pt x="4108" y="53079"/>
                    <a:pt x="4215" y="53162"/>
                    <a:pt x="4275" y="53269"/>
                  </a:cubicBezTo>
                  <a:lnTo>
                    <a:pt x="4358" y="53221"/>
                  </a:lnTo>
                  <a:cubicBezTo>
                    <a:pt x="4287" y="52424"/>
                    <a:pt x="4096" y="51614"/>
                    <a:pt x="4203" y="50781"/>
                  </a:cubicBezTo>
                  <a:cubicBezTo>
                    <a:pt x="4322" y="51555"/>
                    <a:pt x="4417" y="52317"/>
                    <a:pt x="4525" y="53090"/>
                  </a:cubicBezTo>
                  <a:cubicBezTo>
                    <a:pt x="4537" y="53198"/>
                    <a:pt x="4644" y="53293"/>
                    <a:pt x="4703" y="53400"/>
                  </a:cubicBezTo>
                  <a:lnTo>
                    <a:pt x="4798" y="53352"/>
                  </a:lnTo>
                  <a:cubicBezTo>
                    <a:pt x="4703" y="52543"/>
                    <a:pt x="4417" y="51721"/>
                    <a:pt x="4537" y="50888"/>
                  </a:cubicBezTo>
                  <a:cubicBezTo>
                    <a:pt x="4632" y="51293"/>
                    <a:pt x="4679" y="51686"/>
                    <a:pt x="4739" y="52090"/>
                  </a:cubicBezTo>
                  <a:cubicBezTo>
                    <a:pt x="4798" y="52495"/>
                    <a:pt x="4870" y="52900"/>
                    <a:pt x="4953" y="53281"/>
                  </a:cubicBezTo>
                  <a:cubicBezTo>
                    <a:pt x="4977" y="53376"/>
                    <a:pt x="5108" y="53448"/>
                    <a:pt x="5168" y="53519"/>
                  </a:cubicBezTo>
                  <a:cubicBezTo>
                    <a:pt x="5072" y="52721"/>
                    <a:pt x="4989" y="51947"/>
                    <a:pt x="4882" y="51185"/>
                  </a:cubicBezTo>
                  <a:cubicBezTo>
                    <a:pt x="4929" y="51185"/>
                    <a:pt x="4953" y="51174"/>
                    <a:pt x="5001" y="51174"/>
                  </a:cubicBezTo>
                  <a:cubicBezTo>
                    <a:pt x="5037" y="51555"/>
                    <a:pt x="5049" y="51924"/>
                    <a:pt x="5096" y="52305"/>
                  </a:cubicBezTo>
                  <a:cubicBezTo>
                    <a:pt x="5132" y="52674"/>
                    <a:pt x="5227" y="53031"/>
                    <a:pt x="5299" y="53400"/>
                  </a:cubicBezTo>
                  <a:cubicBezTo>
                    <a:pt x="5334" y="53388"/>
                    <a:pt x="5358" y="53388"/>
                    <a:pt x="5406" y="53376"/>
                  </a:cubicBezTo>
                  <a:cubicBezTo>
                    <a:pt x="4941" y="50519"/>
                    <a:pt x="5287" y="47745"/>
                    <a:pt x="6203" y="45006"/>
                  </a:cubicBezTo>
                  <a:cubicBezTo>
                    <a:pt x="6072" y="44982"/>
                    <a:pt x="5989" y="44947"/>
                    <a:pt x="5894" y="44923"/>
                  </a:cubicBezTo>
                  <a:close/>
                  <a:moveTo>
                    <a:pt x="16609" y="24825"/>
                  </a:moveTo>
                  <a:lnTo>
                    <a:pt x="16609" y="24825"/>
                  </a:lnTo>
                  <a:cubicBezTo>
                    <a:pt x="16407" y="24742"/>
                    <a:pt x="16193" y="24635"/>
                    <a:pt x="15978" y="24527"/>
                  </a:cubicBezTo>
                  <a:cubicBezTo>
                    <a:pt x="16300" y="25135"/>
                    <a:pt x="16681" y="25670"/>
                    <a:pt x="17014" y="26230"/>
                  </a:cubicBezTo>
                  <a:cubicBezTo>
                    <a:pt x="17312" y="26718"/>
                    <a:pt x="17562" y="27242"/>
                    <a:pt x="17824" y="27754"/>
                  </a:cubicBezTo>
                  <a:cubicBezTo>
                    <a:pt x="17848" y="27802"/>
                    <a:pt x="17824" y="27861"/>
                    <a:pt x="17812" y="27980"/>
                  </a:cubicBezTo>
                  <a:cubicBezTo>
                    <a:pt x="17705" y="27861"/>
                    <a:pt x="17645" y="27802"/>
                    <a:pt x="17610" y="27730"/>
                  </a:cubicBezTo>
                  <a:cubicBezTo>
                    <a:pt x="17014" y="26730"/>
                    <a:pt x="16395" y="25730"/>
                    <a:pt x="15847" y="24706"/>
                  </a:cubicBezTo>
                  <a:cubicBezTo>
                    <a:pt x="15681" y="24408"/>
                    <a:pt x="15490" y="24361"/>
                    <a:pt x="15193" y="24313"/>
                  </a:cubicBezTo>
                  <a:cubicBezTo>
                    <a:pt x="15550" y="24861"/>
                    <a:pt x="15883" y="25361"/>
                    <a:pt x="16205" y="25849"/>
                  </a:cubicBezTo>
                  <a:cubicBezTo>
                    <a:pt x="16098" y="25849"/>
                    <a:pt x="16038" y="25825"/>
                    <a:pt x="16014" y="25766"/>
                  </a:cubicBezTo>
                  <a:cubicBezTo>
                    <a:pt x="15705" y="25313"/>
                    <a:pt x="15407" y="24849"/>
                    <a:pt x="15085" y="24408"/>
                  </a:cubicBezTo>
                  <a:cubicBezTo>
                    <a:pt x="14990" y="24254"/>
                    <a:pt x="14812" y="24135"/>
                    <a:pt x="14657" y="24015"/>
                  </a:cubicBezTo>
                  <a:lnTo>
                    <a:pt x="14574" y="24111"/>
                  </a:lnTo>
                  <a:cubicBezTo>
                    <a:pt x="14978" y="24706"/>
                    <a:pt x="15383" y="25289"/>
                    <a:pt x="15836" y="25920"/>
                  </a:cubicBezTo>
                  <a:cubicBezTo>
                    <a:pt x="15717" y="25920"/>
                    <a:pt x="15669" y="25920"/>
                    <a:pt x="15657" y="25909"/>
                  </a:cubicBezTo>
                  <a:cubicBezTo>
                    <a:pt x="15205" y="25313"/>
                    <a:pt x="14776" y="24718"/>
                    <a:pt x="14335" y="24123"/>
                  </a:cubicBezTo>
                  <a:cubicBezTo>
                    <a:pt x="14252" y="24039"/>
                    <a:pt x="14181" y="23896"/>
                    <a:pt x="14073" y="23873"/>
                  </a:cubicBezTo>
                  <a:cubicBezTo>
                    <a:pt x="13264" y="23563"/>
                    <a:pt x="12454" y="23265"/>
                    <a:pt x="11633" y="22968"/>
                  </a:cubicBezTo>
                  <a:cubicBezTo>
                    <a:pt x="11585" y="22944"/>
                    <a:pt x="11514" y="22944"/>
                    <a:pt x="11395" y="22932"/>
                  </a:cubicBezTo>
                  <a:cubicBezTo>
                    <a:pt x="11859" y="23646"/>
                    <a:pt x="12311" y="24313"/>
                    <a:pt x="12788" y="25063"/>
                  </a:cubicBezTo>
                  <a:cubicBezTo>
                    <a:pt x="12645" y="25016"/>
                    <a:pt x="12609" y="25016"/>
                    <a:pt x="12609" y="25004"/>
                  </a:cubicBezTo>
                  <a:cubicBezTo>
                    <a:pt x="12157" y="24337"/>
                    <a:pt x="11728" y="23658"/>
                    <a:pt x="11287" y="22992"/>
                  </a:cubicBezTo>
                  <a:cubicBezTo>
                    <a:pt x="11192" y="22861"/>
                    <a:pt x="11073" y="22765"/>
                    <a:pt x="10966" y="22646"/>
                  </a:cubicBezTo>
                  <a:lnTo>
                    <a:pt x="10883" y="22741"/>
                  </a:lnTo>
                  <a:cubicBezTo>
                    <a:pt x="11311" y="23408"/>
                    <a:pt x="11740" y="24075"/>
                    <a:pt x="12204" y="24789"/>
                  </a:cubicBezTo>
                  <a:lnTo>
                    <a:pt x="11966" y="24789"/>
                  </a:lnTo>
                  <a:cubicBezTo>
                    <a:pt x="13835" y="27611"/>
                    <a:pt x="15705" y="30421"/>
                    <a:pt x="17562" y="33219"/>
                  </a:cubicBezTo>
                  <a:cubicBezTo>
                    <a:pt x="17681" y="33398"/>
                    <a:pt x="17812" y="33469"/>
                    <a:pt x="18026" y="33445"/>
                  </a:cubicBezTo>
                  <a:cubicBezTo>
                    <a:pt x="19134" y="33338"/>
                    <a:pt x="20241" y="33278"/>
                    <a:pt x="21360" y="33148"/>
                  </a:cubicBezTo>
                  <a:cubicBezTo>
                    <a:pt x="25384" y="32624"/>
                    <a:pt x="29433" y="32088"/>
                    <a:pt x="33469" y="31552"/>
                  </a:cubicBezTo>
                  <a:cubicBezTo>
                    <a:pt x="33897" y="31493"/>
                    <a:pt x="34338" y="31445"/>
                    <a:pt x="34755" y="31409"/>
                  </a:cubicBezTo>
                  <a:cubicBezTo>
                    <a:pt x="34647" y="31302"/>
                    <a:pt x="34540" y="31254"/>
                    <a:pt x="34433" y="31207"/>
                  </a:cubicBezTo>
                  <a:cubicBezTo>
                    <a:pt x="31933" y="30302"/>
                    <a:pt x="29456" y="29397"/>
                    <a:pt x="26956" y="28504"/>
                  </a:cubicBezTo>
                  <a:cubicBezTo>
                    <a:pt x="26444" y="28325"/>
                    <a:pt x="25920" y="28147"/>
                    <a:pt x="25420" y="27968"/>
                  </a:cubicBezTo>
                  <a:lnTo>
                    <a:pt x="25432" y="27980"/>
                  </a:lnTo>
                  <a:cubicBezTo>
                    <a:pt x="24801" y="27742"/>
                    <a:pt x="24158" y="27492"/>
                    <a:pt x="23420" y="27206"/>
                  </a:cubicBezTo>
                  <a:cubicBezTo>
                    <a:pt x="23622" y="27671"/>
                    <a:pt x="23777" y="28040"/>
                    <a:pt x="23932" y="28397"/>
                  </a:cubicBezTo>
                  <a:cubicBezTo>
                    <a:pt x="23777" y="28230"/>
                    <a:pt x="23646" y="28052"/>
                    <a:pt x="23598" y="27861"/>
                  </a:cubicBezTo>
                  <a:cubicBezTo>
                    <a:pt x="23467" y="27278"/>
                    <a:pt x="23086" y="27028"/>
                    <a:pt x="22527" y="26873"/>
                  </a:cubicBezTo>
                  <a:cubicBezTo>
                    <a:pt x="22074" y="26754"/>
                    <a:pt x="21634" y="26563"/>
                    <a:pt x="21122" y="26385"/>
                  </a:cubicBezTo>
                  <a:cubicBezTo>
                    <a:pt x="21455" y="26980"/>
                    <a:pt x="21777" y="27516"/>
                    <a:pt x="22074" y="28040"/>
                  </a:cubicBezTo>
                  <a:lnTo>
                    <a:pt x="21979" y="28087"/>
                  </a:lnTo>
                  <a:cubicBezTo>
                    <a:pt x="21860" y="27885"/>
                    <a:pt x="21729" y="27718"/>
                    <a:pt x="21634" y="27516"/>
                  </a:cubicBezTo>
                  <a:cubicBezTo>
                    <a:pt x="21277" y="26647"/>
                    <a:pt x="20705" y="26028"/>
                    <a:pt x="19717" y="25885"/>
                  </a:cubicBezTo>
                  <a:cubicBezTo>
                    <a:pt x="19527" y="25849"/>
                    <a:pt x="19348" y="25754"/>
                    <a:pt x="19169" y="25670"/>
                  </a:cubicBezTo>
                  <a:cubicBezTo>
                    <a:pt x="18586" y="25468"/>
                    <a:pt x="18003" y="25254"/>
                    <a:pt x="17312" y="25004"/>
                  </a:cubicBezTo>
                  <a:cubicBezTo>
                    <a:pt x="17502" y="25373"/>
                    <a:pt x="17645" y="25659"/>
                    <a:pt x="17800" y="25932"/>
                  </a:cubicBezTo>
                  <a:cubicBezTo>
                    <a:pt x="17586" y="25718"/>
                    <a:pt x="17443" y="25480"/>
                    <a:pt x="17324" y="25230"/>
                  </a:cubicBezTo>
                  <a:cubicBezTo>
                    <a:pt x="17181" y="24944"/>
                    <a:pt x="16943" y="24837"/>
                    <a:pt x="16609" y="24825"/>
                  </a:cubicBezTo>
                  <a:close/>
                  <a:moveTo>
                    <a:pt x="25956" y="8025"/>
                  </a:moveTo>
                  <a:cubicBezTo>
                    <a:pt x="25777" y="8085"/>
                    <a:pt x="25587" y="8156"/>
                    <a:pt x="25408" y="8216"/>
                  </a:cubicBezTo>
                  <a:cubicBezTo>
                    <a:pt x="23825" y="8680"/>
                    <a:pt x="22253" y="9145"/>
                    <a:pt x="20670" y="9621"/>
                  </a:cubicBezTo>
                  <a:cubicBezTo>
                    <a:pt x="20670" y="9645"/>
                    <a:pt x="20670" y="9668"/>
                    <a:pt x="20658" y="9692"/>
                  </a:cubicBezTo>
                  <a:cubicBezTo>
                    <a:pt x="21348" y="9954"/>
                    <a:pt x="22039" y="10240"/>
                    <a:pt x="22729" y="10514"/>
                  </a:cubicBezTo>
                  <a:cubicBezTo>
                    <a:pt x="22717" y="10538"/>
                    <a:pt x="22717" y="10561"/>
                    <a:pt x="22694" y="10597"/>
                  </a:cubicBezTo>
                  <a:lnTo>
                    <a:pt x="22384" y="10514"/>
                  </a:lnTo>
                  <a:cubicBezTo>
                    <a:pt x="21908" y="10311"/>
                    <a:pt x="21420" y="10180"/>
                    <a:pt x="20967" y="9930"/>
                  </a:cubicBezTo>
                  <a:cubicBezTo>
                    <a:pt x="20419" y="9621"/>
                    <a:pt x="19955" y="9823"/>
                    <a:pt x="19360" y="10049"/>
                  </a:cubicBezTo>
                  <a:lnTo>
                    <a:pt x="21003" y="10704"/>
                  </a:lnTo>
                  <a:cubicBezTo>
                    <a:pt x="20979" y="10728"/>
                    <a:pt x="20967" y="10776"/>
                    <a:pt x="20955" y="10811"/>
                  </a:cubicBezTo>
                  <a:cubicBezTo>
                    <a:pt x="20872" y="10776"/>
                    <a:pt x="20765" y="10764"/>
                    <a:pt x="20670" y="10728"/>
                  </a:cubicBezTo>
                  <a:cubicBezTo>
                    <a:pt x="20253" y="10561"/>
                    <a:pt x="19836" y="10430"/>
                    <a:pt x="19455" y="10240"/>
                  </a:cubicBezTo>
                  <a:cubicBezTo>
                    <a:pt x="19193" y="10121"/>
                    <a:pt x="18979" y="10121"/>
                    <a:pt x="18729" y="10192"/>
                  </a:cubicBezTo>
                  <a:cubicBezTo>
                    <a:pt x="16502" y="10823"/>
                    <a:pt x="14276" y="11442"/>
                    <a:pt x="12061" y="12073"/>
                  </a:cubicBezTo>
                  <a:cubicBezTo>
                    <a:pt x="11240" y="12300"/>
                    <a:pt x="10418" y="12550"/>
                    <a:pt x="9537" y="12800"/>
                  </a:cubicBezTo>
                  <a:cubicBezTo>
                    <a:pt x="10597" y="13276"/>
                    <a:pt x="11597" y="13705"/>
                    <a:pt x="12573" y="14133"/>
                  </a:cubicBezTo>
                  <a:cubicBezTo>
                    <a:pt x="12561" y="14181"/>
                    <a:pt x="12538" y="14229"/>
                    <a:pt x="12514" y="14288"/>
                  </a:cubicBezTo>
                  <a:cubicBezTo>
                    <a:pt x="12418" y="14240"/>
                    <a:pt x="12299" y="14217"/>
                    <a:pt x="12192" y="14169"/>
                  </a:cubicBezTo>
                  <a:cubicBezTo>
                    <a:pt x="11299" y="13776"/>
                    <a:pt x="10406" y="13371"/>
                    <a:pt x="9513" y="12990"/>
                  </a:cubicBezTo>
                  <a:cubicBezTo>
                    <a:pt x="9359" y="12931"/>
                    <a:pt x="9156" y="12919"/>
                    <a:pt x="8989" y="12966"/>
                  </a:cubicBezTo>
                  <a:cubicBezTo>
                    <a:pt x="8192" y="13157"/>
                    <a:pt x="7394" y="13383"/>
                    <a:pt x="6596" y="13586"/>
                  </a:cubicBezTo>
                  <a:cubicBezTo>
                    <a:pt x="6525" y="13609"/>
                    <a:pt x="6442" y="13645"/>
                    <a:pt x="6287" y="13705"/>
                  </a:cubicBezTo>
                  <a:cubicBezTo>
                    <a:pt x="8347" y="14562"/>
                    <a:pt x="10311" y="15419"/>
                    <a:pt x="12323" y="16169"/>
                  </a:cubicBezTo>
                  <a:cubicBezTo>
                    <a:pt x="17121" y="17908"/>
                    <a:pt x="21920" y="19574"/>
                    <a:pt x="26718" y="21265"/>
                  </a:cubicBezTo>
                  <a:cubicBezTo>
                    <a:pt x="30004" y="22432"/>
                    <a:pt x="33290" y="23623"/>
                    <a:pt x="36505" y="24992"/>
                  </a:cubicBezTo>
                  <a:cubicBezTo>
                    <a:pt x="37791" y="25528"/>
                    <a:pt x="39148" y="25885"/>
                    <a:pt x="40470" y="26313"/>
                  </a:cubicBezTo>
                  <a:cubicBezTo>
                    <a:pt x="40958" y="26480"/>
                    <a:pt x="41446" y="26444"/>
                    <a:pt x="41970" y="26266"/>
                  </a:cubicBezTo>
                  <a:cubicBezTo>
                    <a:pt x="43387" y="25778"/>
                    <a:pt x="44815" y="25337"/>
                    <a:pt x="46232" y="24873"/>
                  </a:cubicBezTo>
                  <a:cubicBezTo>
                    <a:pt x="47185" y="24563"/>
                    <a:pt x="48137" y="24230"/>
                    <a:pt x="49125" y="23884"/>
                  </a:cubicBezTo>
                  <a:cubicBezTo>
                    <a:pt x="48506" y="23623"/>
                    <a:pt x="47935" y="23373"/>
                    <a:pt x="47363" y="23146"/>
                  </a:cubicBezTo>
                  <a:cubicBezTo>
                    <a:pt x="47197" y="23087"/>
                    <a:pt x="46970" y="23075"/>
                    <a:pt x="46804" y="23111"/>
                  </a:cubicBezTo>
                  <a:cubicBezTo>
                    <a:pt x="45839" y="23396"/>
                    <a:pt x="44875" y="23694"/>
                    <a:pt x="43911" y="23992"/>
                  </a:cubicBezTo>
                  <a:cubicBezTo>
                    <a:pt x="43613" y="24087"/>
                    <a:pt x="43327" y="24182"/>
                    <a:pt x="42934" y="24301"/>
                  </a:cubicBezTo>
                  <a:cubicBezTo>
                    <a:pt x="43315" y="24349"/>
                    <a:pt x="43589" y="24385"/>
                    <a:pt x="43863" y="24408"/>
                  </a:cubicBezTo>
                  <a:cubicBezTo>
                    <a:pt x="43744" y="24504"/>
                    <a:pt x="43625" y="24504"/>
                    <a:pt x="43518" y="24504"/>
                  </a:cubicBezTo>
                  <a:cubicBezTo>
                    <a:pt x="42863" y="24420"/>
                    <a:pt x="42208" y="24396"/>
                    <a:pt x="41601" y="24742"/>
                  </a:cubicBezTo>
                  <a:cubicBezTo>
                    <a:pt x="41327" y="24885"/>
                    <a:pt x="41029" y="24837"/>
                    <a:pt x="40732" y="24742"/>
                  </a:cubicBezTo>
                  <a:cubicBezTo>
                    <a:pt x="35755" y="22872"/>
                    <a:pt x="30766" y="21051"/>
                    <a:pt x="25789" y="19182"/>
                  </a:cubicBezTo>
                  <a:cubicBezTo>
                    <a:pt x="21503" y="17574"/>
                    <a:pt x="17252" y="15943"/>
                    <a:pt x="12978" y="14324"/>
                  </a:cubicBezTo>
                  <a:cubicBezTo>
                    <a:pt x="12859" y="14276"/>
                    <a:pt x="12752" y="14205"/>
                    <a:pt x="12609" y="14109"/>
                  </a:cubicBezTo>
                  <a:cubicBezTo>
                    <a:pt x="12859" y="13990"/>
                    <a:pt x="13050" y="13883"/>
                    <a:pt x="13252" y="13788"/>
                  </a:cubicBezTo>
                  <a:lnTo>
                    <a:pt x="13252" y="13788"/>
                  </a:lnTo>
                  <a:cubicBezTo>
                    <a:pt x="13514" y="13681"/>
                    <a:pt x="13788" y="13574"/>
                    <a:pt x="14085" y="13443"/>
                  </a:cubicBezTo>
                  <a:cubicBezTo>
                    <a:pt x="13252" y="13097"/>
                    <a:pt x="12430" y="12776"/>
                    <a:pt x="11621" y="12431"/>
                  </a:cubicBezTo>
                  <a:cubicBezTo>
                    <a:pt x="11645" y="12395"/>
                    <a:pt x="11656" y="12359"/>
                    <a:pt x="11668" y="12324"/>
                  </a:cubicBezTo>
                  <a:cubicBezTo>
                    <a:pt x="11740" y="12359"/>
                    <a:pt x="11835" y="12371"/>
                    <a:pt x="11907" y="12395"/>
                  </a:cubicBezTo>
                  <a:cubicBezTo>
                    <a:pt x="12669" y="12693"/>
                    <a:pt x="13407" y="12990"/>
                    <a:pt x="14181" y="13276"/>
                  </a:cubicBezTo>
                  <a:cubicBezTo>
                    <a:pt x="14347" y="13336"/>
                    <a:pt x="14538" y="13288"/>
                    <a:pt x="14716" y="13288"/>
                  </a:cubicBezTo>
                  <a:lnTo>
                    <a:pt x="14716" y="13205"/>
                  </a:lnTo>
                  <a:cubicBezTo>
                    <a:pt x="14443" y="13086"/>
                    <a:pt x="14145" y="12966"/>
                    <a:pt x="13859" y="12835"/>
                  </a:cubicBezTo>
                  <a:cubicBezTo>
                    <a:pt x="13585" y="12716"/>
                    <a:pt x="13311" y="12597"/>
                    <a:pt x="13038" y="12478"/>
                  </a:cubicBezTo>
                  <a:cubicBezTo>
                    <a:pt x="13050" y="12443"/>
                    <a:pt x="13073" y="12395"/>
                    <a:pt x="13085" y="12371"/>
                  </a:cubicBezTo>
                  <a:cubicBezTo>
                    <a:pt x="13264" y="12431"/>
                    <a:pt x="13454" y="12478"/>
                    <a:pt x="13621" y="12574"/>
                  </a:cubicBezTo>
                  <a:cubicBezTo>
                    <a:pt x="14621" y="13193"/>
                    <a:pt x="15633" y="13157"/>
                    <a:pt x="16681" y="12728"/>
                  </a:cubicBezTo>
                  <a:cubicBezTo>
                    <a:pt x="17383" y="12443"/>
                    <a:pt x="18133" y="12264"/>
                    <a:pt x="18872" y="12038"/>
                  </a:cubicBezTo>
                  <a:cubicBezTo>
                    <a:pt x="18800" y="11966"/>
                    <a:pt x="18753" y="11919"/>
                    <a:pt x="18788" y="11943"/>
                  </a:cubicBezTo>
                  <a:cubicBezTo>
                    <a:pt x="18991" y="11919"/>
                    <a:pt x="19241" y="11954"/>
                    <a:pt x="19467" y="11883"/>
                  </a:cubicBezTo>
                  <a:cubicBezTo>
                    <a:pt x="20812" y="11490"/>
                    <a:pt x="22134" y="11073"/>
                    <a:pt x="23456" y="10657"/>
                  </a:cubicBezTo>
                  <a:cubicBezTo>
                    <a:pt x="23646" y="10597"/>
                    <a:pt x="23860" y="10538"/>
                    <a:pt x="24146" y="10454"/>
                  </a:cubicBezTo>
                  <a:cubicBezTo>
                    <a:pt x="23325" y="10097"/>
                    <a:pt x="22598" y="9764"/>
                    <a:pt x="21801" y="9418"/>
                  </a:cubicBezTo>
                  <a:cubicBezTo>
                    <a:pt x="21908" y="9395"/>
                    <a:pt x="21943" y="9383"/>
                    <a:pt x="21955" y="9383"/>
                  </a:cubicBezTo>
                  <a:cubicBezTo>
                    <a:pt x="22694" y="9692"/>
                    <a:pt x="23432" y="10002"/>
                    <a:pt x="24158" y="10311"/>
                  </a:cubicBezTo>
                  <a:cubicBezTo>
                    <a:pt x="24218" y="10347"/>
                    <a:pt x="24289" y="10395"/>
                    <a:pt x="24349" y="10371"/>
                  </a:cubicBezTo>
                  <a:cubicBezTo>
                    <a:pt x="24646" y="10288"/>
                    <a:pt x="24932" y="10192"/>
                    <a:pt x="25301" y="10073"/>
                  </a:cubicBezTo>
                  <a:cubicBezTo>
                    <a:pt x="24872" y="9895"/>
                    <a:pt x="24527" y="9752"/>
                    <a:pt x="24170" y="9621"/>
                  </a:cubicBezTo>
                  <a:cubicBezTo>
                    <a:pt x="24182" y="9573"/>
                    <a:pt x="24206" y="9526"/>
                    <a:pt x="24229" y="9478"/>
                  </a:cubicBezTo>
                  <a:cubicBezTo>
                    <a:pt x="24587" y="9597"/>
                    <a:pt x="24932" y="9740"/>
                    <a:pt x="25289" y="9859"/>
                  </a:cubicBezTo>
                  <a:cubicBezTo>
                    <a:pt x="25420" y="9895"/>
                    <a:pt x="25587" y="9978"/>
                    <a:pt x="25718" y="9942"/>
                  </a:cubicBezTo>
                  <a:cubicBezTo>
                    <a:pt x="26492" y="9740"/>
                    <a:pt x="27254" y="9502"/>
                    <a:pt x="28075" y="9264"/>
                  </a:cubicBezTo>
                  <a:cubicBezTo>
                    <a:pt x="27432" y="8930"/>
                    <a:pt x="26849" y="8645"/>
                    <a:pt x="26265" y="8335"/>
                  </a:cubicBezTo>
                  <a:cubicBezTo>
                    <a:pt x="26146" y="8287"/>
                    <a:pt x="26063" y="8144"/>
                    <a:pt x="25956" y="8025"/>
                  </a:cubicBezTo>
                  <a:lnTo>
                    <a:pt x="28099" y="9097"/>
                  </a:lnTo>
                  <a:cubicBezTo>
                    <a:pt x="28170" y="9121"/>
                    <a:pt x="28266" y="9180"/>
                    <a:pt x="28325" y="9168"/>
                  </a:cubicBezTo>
                  <a:cubicBezTo>
                    <a:pt x="29004" y="8978"/>
                    <a:pt x="29694" y="8764"/>
                    <a:pt x="30456" y="8561"/>
                  </a:cubicBezTo>
                  <a:cubicBezTo>
                    <a:pt x="30254" y="8466"/>
                    <a:pt x="30135" y="8430"/>
                    <a:pt x="30040" y="8383"/>
                  </a:cubicBezTo>
                  <a:cubicBezTo>
                    <a:pt x="29814" y="8275"/>
                    <a:pt x="29599" y="8156"/>
                    <a:pt x="29385" y="8037"/>
                  </a:cubicBezTo>
                  <a:lnTo>
                    <a:pt x="29385" y="7978"/>
                  </a:lnTo>
                  <a:cubicBezTo>
                    <a:pt x="29385" y="7966"/>
                    <a:pt x="29397" y="7966"/>
                    <a:pt x="29409" y="7966"/>
                  </a:cubicBezTo>
                  <a:cubicBezTo>
                    <a:pt x="29683" y="8061"/>
                    <a:pt x="29944" y="8156"/>
                    <a:pt x="30218" y="8264"/>
                  </a:cubicBezTo>
                  <a:cubicBezTo>
                    <a:pt x="30766" y="8478"/>
                    <a:pt x="31302" y="8430"/>
                    <a:pt x="31838" y="8097"/>
                  </a:cubicBezTo>
                  <a:cubicBezTo>
                    <a:pt x="31480" y="7966"/>
                    <a:pt x="31135" y="7823"/>
                    <a:pt x="30790" y="7692"/>
                  </a:cubicBezTo>
                  <a:lnTo>
                    <a:pt x="30837" y="7561"/>
                  </a:lnTo>
                  <a:cubicBezTo>
                    <a:pt x="31242" y="7716"/>
                    <a:pt x="31647" y="7966"/>
                    <a:pt x="32064" y="7978"/>
                  </a:cubicBezTo>
                  <a:cubicBezTo>
                    <a:pt x="32481" y="8013"/>
                    <a:pt x="32921" y="7811"/>
                    <a:pt x="33338" y="7716"/>
                  </a:cubicBezTo>
                  <a:cubicBezTo>
                    <a:pt x="33338" y="7680"/>
                    <a:pt x="33326" y="7656"/>
                    <a:pt x="33326" y="7621"/>
                  </a:cubicBezTo>
                  <a:cubicBezTo>
                    <a:pt x="32659" y="7382"/>
                    <a:pt x="31969" y="7132"/>
                    <a:pt x="31302" y="6894"/>
                  </a:cubicBezTo>
                  <a:cubicBezTo>
                    <a:pt x="31314" y="6859"/>
                    <a:pt x="31314" y="6835"/>
                    <a:pt x="31326" y="6799"/>
                  </a:cubicBezTo>
                  <a:cubicBezTo>
                    <a:pt x="31445" y="6835"/>
                    <a:pt x="31564" y="6859"/>
                    <a:pt x="31683" y="6906"/>
                  </a:cubicBezTo>
                  <a:cubicBezTo>
                    <a:pt x="32278" y="7109"/>
                    <a:pt x="32862" y="7323"/>
                    <a:pt x="33457" y="7525"/>
                  </a:cubicBezTo>
                  <a:cubicBezTo>
                    <a:pt x="33814" y="7644"/>
                    <a:pt x="34397" y="7430"/>
                    <a:pt x="34481" y="7192"/>
                  </a:cubicBezTo>
                  <a:cubicBezTo>
                    <a:pt x="34671" y="7192"/>
                    <a:pt x="34862" y="7228"/>
                    <a:pt x="35017" y="7192"/>
                  </a:cubicBezTo>
                  <a:cubicBezTo>
                    <a:pt x="36767" y="6680"/>
                    <a:pt x="38493" y="6156"/>
                    <a:pt x="40220" y="5620"/>
                  </a:cubicBezTo>
                  <a:cubicBezTo>
                    <a:pt x="41124" y="5346"/>
                    <a:pt x="42017" y="5013"/>
                    <a:pt x="42934" y="4704"/>
                  </a:cubicBezTo>
                  <a:cubicBezTo>
                    <a:pt x="42625" y="4549"/>
                    <a:pt x="42363" y="4418"/>
                    <a:pt x="42077" y="4299"/>
                  </a:cubicBezTo>
                  <a:cubicBezTo>
                    <a:pt x="42089" y="4251"/>
                    <a:pt x="42125" y="4215"/>
                    <a:pt x="42136" y="4156"/>
                  </a:cubicBezTo>
                  <a:cubicBezTo>
                    <a:pt x="42458" y="4287"/>
                    <a:pt x="42779" y="4465"/>
                    <a:pt x="43113" y="4525"/>
                  </a:cubicBezTo>
                  <a:cubicBezTo>
                    <a:pt x="43458" y="4573"/>
                    <a:pt x="43815" y="4477"/>
                    <a:pt x="44172" y="4454"/>
                  </a:cubicBezTo>
                  <a:lnTo>
                    <a:pt x="44172" y="4358"/>
                  </a:lnTo>
                  <a:cubicBezTo>
                    <a:pt x="43922" y="4215"/>
                    <a:pt x="43672" y="4061"/>
                    <a:pt x="43410" y="3930"/>
                  </a:cubicBezTo>
                  <a:cubicBezTo>
                    <a:pt x="43434" y="3882"/>
                    <a:pt x="43458" y="3822"/>
                    <a:pt x="43470" y="3775"/>
                  </a:cubicBezTo>
                  <a:cubicBezTo>
                    <a:pt x="44101" y="4049"/>
                    <a:pt x="44696" y="4549"/>
                    <a:pt x="45363" y="4013"/>
                  </a:cubicBezTo>
                  <a:cubicBezTo>
                    <a:pt x="45196" y="3918"/>
                    <a:pt x="45042" y="3799"/>
                    <a:pt x="44875" y="3692"/>
                  </a:cubicBezTo>
                  <a:cubicBezTo>
                    <a:pt x="44887" y="3644"/>
                    <a:pt x="44899" y="3584"/>
                    <a:pt x="44923" y="3549"/>
                  </a:cubicBezTo>
                  <a:cubicBezTo>
                    <a:pt x="45542" y="4108"/>
                    <a:pt x="46173" y="3965"/>
                    <a:pt x="46828" y="3668"/>
                  </a:cubicBezTo>
                  <a:cubicBezTo>
                    <a:pt x="46625" y="3549"/>
                    <a:pt x="46447" y="3430"/>
                    <a:pt x="46256" y="3311"/>
                  </a:cubicBezTo>
                  <a:cubicBezTo>
                    <a:pt x="46685" y="3275"/>
                    <a:pt x="46970" y="3715"/>
                    <a:pt x="47447" y="3549"/>
                  </a:cubicBezTo>
                  <a:cubicBezTo>
                    <a:pt x="47840" y="3394"/>
                    <a:pt x="48256" y="3322"/>
                    <a:pt x="48709" y="3191"/>
                  </a:cubicBezTo>
                  <a:cubicBezTo>
                    <a:pt x="48137" y="2894"/>
                    <a:pt x="47625" y="2632"/>
                    <a:pt x="47137" y="2382"/>
                  </a:cubicBezTo>
                  <a:cubicBezTo>
                    <a:pt x="47149" y="2334"/>
                    <a:pt x="47185" y="2310"/>
                    <a:pt x="47197" y="2263"/>
                  </a:cubicBezTo>
                  <a:cubicBezTo>
                    <a:pt x="47280" y="2287"/>
                    <a:pt x="47375" y="2334"/>
                    <a:pt x="47459" y="2370"/>
                  </a:cubicBezTo>
                  <a:cubicBezTo>
                    <a:pt x="47792" y="2525"/>
                    <a:pt x="48113" y="2703"/>
                    <a:pt x="48459" y="2858"/>
                  </a:cubicBezTo>
                  <a:cubicBezTo>
                    <a:pt x="49006" y="3108"/>
                    <a:pt x="49637" y="3037"/>
                    <a:pt x="50161" y="2632"/>
                  </a:cubicBezTo>
                  <a:cubicBezTo>
                    <a:pt x="49590" y="2346"/>
                    <a:pt x="49042" y="2084"/>
                    <a:pt x="48483" y="1810"/>
                  </a:cubicBezTo>
                  <a:cubicBezTo>
                    <a:pt x="48506" y="1787"/>
                    <a:pt x="48518" y="1739"/>
                    <a:pt x="48530" y="1715"/>
                  </a:cubicBezTo>
                  <a:cubicBezTo>
                    <a:pt x="48637" y="1763"/>
                    <a:pt x="48744" y="1787"/>
                    <a:pt x="48828" y="1834"/>
                  </a:cubicBezTo>
                  <a:cubicBezTo>
                    <a:pt x="49221" y="2013"/>
                    <a:pt x="49602" y="2203"/>
                    <a:pt x="49995" y="2394"/>
                  </a:cubicBezTo>
                  <a:cubicBezTo>
                    <a:pt x="50530" y="2656"/>
                    <a:pt x="50530" y="2656"/>
                    <a:pt x="50602" y="2072"/>
                  </a:cubicBezTo>
                  <a:cubicBezTo>
                    <a:pt x="50328" y="1941"/>
                    <a:pt x="50066" y="1787"/>
                    <a:pt x="49780" y="1656"/>
                  </a:cubicBezTo>
                  <a:cubicBezTo>
                    <a:pt x="49828" y="1608"/>
                    <a:pt x="49840" y="1584"/>
                    <a:pt x="49840" y="1596"/>
                  </a:cubicBezTo>
                  <a:cubicBezTo>
                    <a:pt x="49887" y="1608"/>
                    <a:pt x="49935" y="1608"/>
                    <a:pt x="49971" y="1620"/>
                  </a:cubicBezTo>
                  <a:cubicBezTo>
                    <a:pt x="50530" y="1965"/>
                    <a:pt x="51126" y="2120"/>
                    <a:pt x="51745" y="2144"/>
                  </a:cubicBezTo>
                  <a:cubicBezTo>
                    <a:pt x="51923" y="2156"/>
                    <a:pt x="52114" y="2191"/>
                    <a:pt x="52293" y="2227"/>
                  </a:cubicBezTo>
                  <a:cubicBezTo>
                    <a:pt x="54174" y="2668"/>
                    <a:pt x="56043" y="3084"/>
                    <a:pt x="57924" y="3561"/>
                  </a:cubicBezTo>
                  <a:cubicBezTo>
                    <a:pt x="61163" y="4394"/>
                    <a:pt x="64401" y="5323"/>
                    <a:pt x="67652" y="6073"/>
                  </a:cubicBezTo>
                  <a:cubicBezTo>
                    <a:pt x="72855" y="7263"/>
                    <a:pt x="78046" y="8442"/>
                    <a:pt x="83189" y="9776"/>
                  </a:cubicBezTo>
                  <a:cubicBezTo>
                    <a:pt x="83535" y="9871"/>
                    <a:pt x="83892" y="9871"/>
                    <a:pt x="84249" y="9907"/>
                  </a:cubicBezTo>
                  <a:cubicBezTo>
                    <a:pt x="84320" y="9930"/>
                    <a:pt x="84416" y="9966"/>
                    <a:pt x="84439" y="10014"/>
                  </a:cubicBezTo>
                  <a:cubicBezTo>
                    <a:pt x="84475" y="10073"/>
                    <a:pt x="84463" y="10192"/>
                    <a:pt x="84416" y="10228"/>
                  </a:cubicBezTo>
                  <a:cubicBezTo>
                    <a:pt x="84297" y="10311"/>
                    <a:pt x="84166" y="10407"/>
                    <a:pt x="84011" y="10442"/>
                  </a:cubicBezTo>
                  <a:cubicBezTo>
                    <a:pt x="83773" y="10538"/>
                    <a:pt x="83535" y="10597"/>
                    <a:pt x="83296" y="10680"/>
                  </a:cubicBezTo>
                  <a:lnTo>
                    <a:pt x="83308" y="10680"/>
                  </a:lnTo>
                  <a:cubicBezTo>
                    <a:pt x="82832" y="10847"/>
                    <a:pt x="82344" y="11002"/>
                    <a:pt x="81808" y="11181"/>
                  </a:cubicBezTo>
                  <a:cubicBezTo>
                    <a:pt x="81987" y="11252"/>
                    <a:pt x="82082" y="11300"/>
                    <a:pt x="82141" y="11323"/>
                  </a:cubicBezTo>
                  <a:cubicBezTo>
                    <a:pt x="81725" y="11371"/>
                    <a:pt x="81308" y="11419"/>
                    <a:pt x="80868" y="11478"/>
                  </a:cubicBezTo>
                  <a:lnTo>
                    <a:pt x="80868" y="11633"/>
                  </a:lnTo>
                  <a:cubicBezTo>
                    <a:pt x="81510" y="11752"/>
                    <a:pt x="82153" y="11895"/>
                    <a:pt x="82796" y="12014"/>
                  </a:cubicBezTo>
                  <a:cubicBezTo>
                    <a:pt x="82653" y="12085"/>
                    <a:pt x="82522" y="12109"/>
                    <a:pt x="82403" y="12085"/>
                  </a:cubicBezTo>
                  <a:cubicBezTo>
                    <a:pt x="81856" y="11978"/>
                    <a:pt x="81320" y="11859"/>
                    <a:pt x="80772" y="11776"/>
                  </a:cubicBezTo>
                  <a:cubicBezTo>
                    <a:pt x="80606" y="11740"/>
                    <a:pt x="80427" y="11740"/>
                    <a:pt x="80260" y="11788"/>
                  </a:cubicBezTo>
                  <a:cubicBezTo>
                    <a:pt x="79653" y="11966"/>
                    <a:pt x="79058" y="12157"/>
                    <a:pt x="78451" y="12347"/>
                  </a:cubicBezTo>
                  <a:cubicBezTo>
                    <a:pt x="78343" y="12383"/>
                    <a:pt x="78248" y="12407"/>
                    <a:pt x="78117" y="12454"/>
                  </a:cubicBezTo>
                  <a:cubicBezTo>
                    <a:pt x="78343" y="12585"/>
                    <a:pt x="78534" y="12693"/>
                    <a:pt x="78712" y="12812"/>
                  </a:cubicBezTo>
                  <a:cubicBezTo>
                    <a:pt x="78308" y="12788"/>
                    <a:pt x="77950" y="12609"/>
                    <a:pt x="77593" y="12609"/>
                  </a:cubicBezTo>
                  <a:cubicBezTo>
                    <a:pt x="77224" y="12621"/>
                    <a:pt x="76855" y="12812"/>
                    <a:pt x="76391" y="12943"/>
                  </a:cubicBezTo>
                  <a:cubicBezTo>
                    <a:pt x="77165" y="13181"/>
                    <a:pt x="77820" y="13383"/>
                    <a:pt x="78486" y="13586"/>
                  </a:cubicBezTo>
                  <a:cubicBezTo>
                    <a:pt x="78474" y="13621"/>
                    <a:pt x="78474" y="13657"/>
                    <a:pt x="78462" y="13693"/>
                  </a:cubicBezTo>
                  <a:cubicBezTo>
                    <a:pt x="78355" y="13681"/>
                    <a:pt x="78248" y="13681"/>
                    <a:pt x="78153" y="13645"/>
                  </a:cubicBezTo>
                  <a:cubicBezTo>
                    <a:pt x="77689" y="13514"/>
                    <a:pt x="77236" y="13395"/>
                    <a:pt x="76784" y="13240"/>
                  </a:cubicBezTo>
                  <a:cubicBezTo>
                    <a:pt x="76081" y="13038"/>
                    <a:pt x="75629" y="13097"/>
                    <a:pt x="74902" y="13514"/>
                  </a:cubicBezTo>
                  <a:cubicBezTo>
                    <a:pt x="75784" y="13740"/>
                    <a:pt x="76617" y="13943"/>
                    <a:pt x="77439" y="14157"/>
                  </a:cubicBezTo>
                  <a:lnTo>
                    <a:pt x="77439" y="14252"/>
                  </a:lnTo>
                  <a:cubicBezTo>
                    <a:pt x="77296" y="14276"/>
                    <a:pt x="77153" y="14300"/>
                    <a:pt x="77034" y="14276"/>
                  </a:cubicBezTo>
                  <a:cubicBezTo>
                    <a:pt x="76260" y="14074"/>
                    <a:pt x="75486" y="13871"/>
                    <a:pt x="74712" y="13693"/>
                  </a:cubicBezTo>
                  <a:cubicBezTo>
                    <a:pt x="74533" y="13645"/>
                    <a:pt x="74307" y="13633"/>
                    <a:pt x="74140" y="13693"/>
                  </a:cubicBezTo>
                  <a:cubicBezTo>
                    <a:pt x="73045" y="14050"/>
                    <a:pt x="71938" y="14443"/>
                    <a:pt x="70854" y="14812"/>
                  </a:cubicBezTo>
                  <a:cubicBezTo>
                    <a:pt x="70771" y="14836"/>
                    <a:pt x="70676" y="14871"/>
                    <a:pt x="70557" y="14919"/>
                  </a:cubicBezTo>
                  <a:cubicBezTo>
                    <a:pt x="70771" y="15002"/>
                    <a:pt x="70950" y="15062"/>
                    <a:pt x="71128" y="15133"/>
                  </a:cubicBezTo>
                  <a:cubicBezTo>
                    <a:pt x="71104" y="15169"/>
                    <a:pt x="71104" y="15193"/>
                    <a:pt x="71092" y="15229"/>
                  </a:cubicBezTo>
                  <a:cubicBezTo>
                    <a:pt x="70783" y="15169"/>
                    <a:pt x="70473" y="15038"/>
                    <a:pt x="70176" y="15062"/>
                  </a:cubicBezTo>
                  <a:cubicBezTo>
                    <a:pt x="69914" y="15086"/>
                    <a:pt x="69557" y="15121"/>
                    <a:pt x="69461" y="15348"/>
                  </a:cubicBezTo>
                  <a:cubicBezTo>
                    <a:pt x="69045" y="15467"/>
                    <a:pt x="68664" y="15562"/>
                    <a:pt x="68295" y="15669"/>
                  </a:cubicBezTo>
                  <a:cubicBezTo>
                    <a:pt x="68295" y="15705"/>
                    <a:pt x="68283" y="15741"/>
                    <a:pt x="68283" y="15776"/>
                  </a:cubicBezTo>
                  <a:cubicBezTo>
                    <a:pt x="68759" y="16038"/>
                    <a:pt x="69223" y="16312"/>
                    <a:pt x="69699" y="16598"/>
                  </a:cubicBezTo>
                  <a:cubicBezTo>
                    <a:pt x="69723" y="16610"/>
                    <a:pt x="69735" y="16634"/>
                    <a:pt x="69771" y="16669"/>
                  </a:cubicBezTo>
                  <a:cubicBezTo>
                    <a:pt x="69640" y="16681"/>
                    <a:pt x="69521" y="16657"/>
                    <a:pt x="69414" y="16610"/>
                  </a:cubicBezTo>
                  <a:cubicBezTo>
                    <a:pt x="68949" y="16407"/>
                    <a:pt x="68485" y="16181"/>
                    <a:pt x="68033" y="15955"/>
                  </a:cubicBezTo>
                  <a:cubicBezTo>
                    <a:pt x="67925" y="15907"/>
                    <a:pt x="67794" y="15848"/>
                    <a:pt x="67699" y="15883"/>
                  </a:cubicBezTo>
                  <a:cubicBezTo>
                    <a:pt x="67175" y="16026"/>
                    <a:pt x="66675" y="16229"/>
                    <a:pt x="66068" y="16419"/>
                  </a:cubicBezTo>
                  <a:cubicBezTo>
                    <a:pt x="66794" y="16765"/>
                    <a:pt x="67413" y="17062"/>
                    <a:pt x="68044" y="17372"/>
                  </a:cubicBezTo>
                  <a:cubicBezTo>
                    <a:pt x="67890" y="17396"/>
                    <a:pt x="67771" y="17372"/>
                    <a:pt x="67675" y="17324"/>
                  </a:cubicBezTo>
                  <a:cubicBezTo>
                    <a:pt x="67175" y="17098"/>
                    <a:pt x="66687" y="16860"/>
                    <a:pt x="66187" y="16634"/>
                  </a:cubicBezTo>
                  <a:cubicBezTo>
                    <a:pt x="65925" y="16515"/>
                    <a:pt x="65354" y="16598"/>
                    <a:pt x="65151" y="16788"/>
                  </a:cubicBezTo>
                  <a:cubicBezTo>
                    <a:pt x="65127" y="16812"/>
                    <a:pt x="65139" y="16872"/>
                    <a:pt x="65139" y="16931"/>
                  </a:cubicBezTo>
                  <a:cubicBezTo>
                    <a:pt x="65127" y="16907"/>
                    <a:pt x="65127" y="16872"/>
                    <a:pt x="65116" y="16836"/>
                  </a:cubicBezTo>
                  <a:cubicBezTo>
                    <a:pt x="64723" y="16955"/>
                    <a:pt x="64342" y="17074"/>
                    <a:pt x="63877" y="17217"/>
                  </a:cubicBezTo>
                  <a:cubicBezTo>
                    <a:pt x="64127" y="17348"/>
                    <a:pt x="64306" y="17443"/>
                    <a:pt x="64473" y="17538"/>
                  </a:cubicBezTo>
                  <a:cubicBezTo>
                    <a:pt x="64639" y="17622"/>
                    <a:pt x="64818" y="17693"/>
                    <a:pt x="64973" y="17777"/>
                  </a:cubicBezTo>
                  <a:cubicBezTo>
                    <a:pt x="64961" y="17800"/>
                    <a:pt x="64949" y="17848"/>
                    <a:pt x="64937" y="17872"/>
                  </a:cubicBezTo>
                  <a:cubicBezTo>
                    <a:pt x="64699" y="17777"/>
                    <a:pt x="64461" y="17681"/>
                    <a:pt x="64223" y="17574"/>
                  </a:cubicBezTo>
                  <a:cubicBezTo>
                    <a:pt x="63639" y="17300"/>
                    <a:pt x="63353" y="17312"/>
                    <a:pt x="62758" y="17717"/>
                  </a:cubicBezTo>
                  <a:cubicBezTo>
                    <a:pt x="63330" y="17955"/>
                    <a:pt x="63865" y="18193"/>
                    <a:pt x="64401" y="18431"/>
                  </a:cubicBezTo>
                  <a:cubicBezTo>
                    <a:pt x="64377" y="18455"/>
                    <a:pt x="64377" y="18491"/>
                    <a:pt x="64365" y="18515"/>
                  </a:cubicBezTo>
                  <a:cubicBezTo>
                    <a:pt x="64246" y="18491"/>
                    <a:pt x="64127" y="18467"/>
                    <a:pt x="64020" y="18431"/>
                  </a:cubicBezTo>
                  <a:cubicBezTo>
                    <a:pt x="63663" y="18277"/>
                    <a:pt x="63294" y="18158"/>
                    <a:pt x="62972" y="17979"/>
                  </a:cubicBezTo>
                  <a:cubicBezTo>
                    <a:pt x="62568" y="17753"/>
                    <a:pt x="62210" y="17777"/>
                    <a:pt x="61818" y="18027"/>
                  </a:cubicBezTo>
                  <a:cubicBezTo>
                    <a:pt x="62210" y="18217"/>
                    <a:pt x="62580" y="18431"/>
                    <a:pt x="62972" y="18622"/>
                  </a:cubicBezTo>
                  <a:cubicBezTo>
                    <a:pt x="62949" y="18670"/>
                    <a:pt x="62925" y="18705"/>
                    <a:pt x="62913" y="18741"/>
                  </a:cubicBezTo>
                  <a:cubicBezTo>
                    <a:pt x="62580" y="18586"/>
                    <a:pt x="62234" y="18455"/>
                    <a:pt x="61913" y="18312"/>
                  </a:cubicBezTo>
                  <a:cubicBezTo>
                    <a:pt x="61425" y="18086"/>
                    <a:pt x="61377" y="18086"/>
                    <a:pt x="60829" y="18431"/>
                  </a:cubicBezTo>
                  <a:cubicBezTo>
                    <a:pt x="61365" y="18646"/>
                    <a:pt x="61877" y="18872"/>
                    <a:pt x="62389" y="19086"/>
                  </a:cubicBezTo>
                  <a:cubicBezTo>
                    <a:pt x="62389" y="19110"/>
                    <a:pt x="62377" y="19146"/>
                    <a:pt x="62377" y="19170"/>
                  </a:cubicBezTo>
                  <a:cubicBezTo>
                    <a:pt x="62234" y="19158"/>
                    <a:pt x="62091" y="19170"/>
                    <a:pt x="61960" y="19110"/>
                  </a:cubicBezTo>
                  <a:cubicBezTo>
                    <a:pt x="61567" y="18967"/>
                    <a:pt x="61186" y="18812"/>
                    <a:pt x="60805" y="18622"/>
                  </a:cubicBezTo>
                  <a:cubicBezTo>
                    <a:pt x="60603" y="18515"/>
                    <a:pt x="60436" y="18503"/>
                    <a:pt x="60210" y="18574"/>
                  </a:cubicBezTo>
                  <a:cubicBezTo>
                    <a:pt x="59722" y="18765"/>
                    <a:pt x="59234" y="18920"/>
                    <a:pt x="58746" y="19098"/>
                  </a:cubicBezTo>
                  <a:cubicBezTo>
                    <a:pt x="57329" y="19598"/>
                    <a:pt x="55912" y="20110"/>
                    <a:pt x="54483" y="20610"/>
                  </a:cubicBezTo>
                  <a:lnTo>
                    <a:pt x="54495" y="20598"/>
                  </a:lnTo>
                  <a:cubicBezTo>
                    <a:pt x="53662" y="20872"/>
                    <a:pt x="52816" y="21134"/>
                    <a:pt x="51983" y="21408"/>
                  </a:cubicBezTo>
                  <a:cubicBezTo>
                    <a:pt x="52078" y="21491"/>
                    <a:pt x="52138" y="21491"/>
                    <a:pt x="52197" y="21527"/>
                  </a:cubicBezTo>
                  <a:cubicBezTo>
                    <a:pt x="52257" y="21539"/>
                    <a:pt x="52293" y="21563"/>
                    <a:pt x="52340" y="21587"/>
                  </a:cubicBezTo>
                  <a:cubicBezTo>
                    <a:pt x="51257" y="21408"/>
                    <a:pt x="50376" y="22075"/>
                    <a:pt x="49411" y="22313"/>
                  </a:cubicBezTo>
                  <a:cubicBezTo>
                    <a:pt x="50054" y="22491"/>
                    <a:pt x="50685" y="22611"/>
                    <a:pt x="51316" y="22789"/>
                  </a:cubicBezTo>
                  <a:cubicBezTo>
                    <a:pt x="52054" y="22992"/>
                    <a:pt x="52685" y="22730"/>
                    <a:pt x="53424" y="22408"/>
                  </a:cubicBezTo>
                  <a:cubicBezTo>
                    <a:pt x="52650" y="22313"/>
                    <a:pt x="51971" y="22265"/>
                    <a:pt x="51328" y="21979"/>
                  </a:cubicBezTo>
                  <a:cubicBezTo>
                    <a:pt x="51816" y="22015"/>
                    <a:pt x="52281" y="22134"/>
                    <a:pt x="52769" y="22182"/>
                  </a:cubicBezTo>
                  <a:cubicBezTo>
                    <a:pt x="53233" y="22218"/>
                    <a:pt x="53721" y="22301"/>
                    <a:pt x="54138" y="22182"/>
                  </a:cubicBezTo>
                  <a:cubicBezTo>
                    <a:pt x="55900" y="21658"/>
                    <a:pt x="57627" y="21027"/>
                    <a:pt x="59365" y="20479"/>
                  </a:cubicBezTo>
                  <a:cubicBezTo>
                    <a:pt x="62615" y="19455"/>
                    <a:pt x="65842" y="18443"/>
                    <a:pt x="69080" y="17419"/>
                  </a:cubicBezTo>
                  <a:cubicBezTo>
                    <a:pt x="69199" y="17372"/>
                    <a:pt x="69318" y="17324"/>
                    <a:pt x="69485" y="17265"/>
                  </a:cubicBezTo>
                  <a:cubicBezTo>
                    <a:pt x="68866" y="17003"/>
                    <a:pt x="68295" y="16776"/>
                    <a:pt x="67747" y="16538"/>
                  </a:cubicBezTo>
                  <a:lnTo>
                    <a:pt x="67794" y="16443"/>
                  </a:lnTo>
                  <a:cubicBezTo>
                    <a:pt x="68342" y="16669"/>
                    <a:pt x="68878" y="16896"/>
                    <a:pt x="69426" y="17086"/>
                  </a:cubicBezTo>
                  <a:cubicBezTo>
                    <a:pt x="69604" y="17146"/>
                    <a:pt x="69842" y="17157"/>
                    <a:pt x="70021" y="17098"/>
                  </a:cubicBezTo>
                  <a:cubicBezTo>
                    <a:pt x="72509" y="16264"/>
                    <a:pt x="74974" y="15407"/>
                    <a:pt x="77462" y="14562"/>
                  </a:cubicBezTo>
                  <a:cubicBezTo>
                    <a:pt x="80713" y="13419"/>
                    <a:pt x="83951" y="12300"/>
                    <a:pt x="87178" y="11145"/>
                  </a:cubicBezTo>
                  <a:cubicBezTo>
                    <a:pt x="88095" y="10823"/>
                    <a:pt x="88988" y="10454"/>
                    <a:pt x="90000" y="10049"/>
                  </a:cubicBezTo>
                  <a:cubicBezTo>
                    <a:pt x="89738" y="9978"/>
                    <a:pt x="89595" y="9918"/>
                    <a:pt x="89428" y="9883"/>
                  </a:cubicBezTo>
                  <a:cubicBezTo>
                    <a:pt x="88368" y="9692"/>
                    <a:pt x="87297" y="9526"/>
                    <a:pt x="86249" y="9287"/>
                  </a:cubicBezTo>
                  <a:cubicBezTo>
                    <a:pt x="82558" y="8442"/>
                    <a:pt x="78843" y="7597"/>
                    <a:pt x="75176" y="6704"/>
                  </a:cubicBezTo>
                  <a:cubicBezTo>
                    <a:pt x="70664" y="5597"/>
                    <a:pt x="66163" y="4442"/>
                    <a:pt x="61675" y="3287"/>
                  </a:cubicBezTo>
                  <a:cubicBezTo>
                    <a:pt x="58162" y="2418"/>
                    <a:pt x="54650" y="1525"/>
                    <a:pt x="51138" y="655"/>
                  </a:cubicBezTo>
                  <a:cubicBezTo>
                    <a:pt x="50911" y="596"/>
                    <a:pt x="50626" y="655"/>
                    <a:pt x="50411" y="727"/>
                  </a:cubicBezTo>
                  <a:cubicBezTo>
                    <a:pt x="49649" y="989"/>
                    <a:pt x="48899" y="1286"/>
                    <a:pt x="48149" y="1525"/>
                  </a:cubicBezTo>
                  <a:cubicBezTo>
                    <a:pt x="46161" y="2120"/>
                    <a:pt x="44184" y="2679"/>
                    <a:pt x="42208" y="3263"/>
                  </a:cubicBezTo>
                  <a:cubicBezTo>
                    <a:pt x="38041" y="4477"/>
                    <a:pt x="33885" y="5716"/>
                    <a:pt x="29730" y="6954"/>
                  </a:cubicBezTo>
                  <a:cubicBezTo>
                    <a:pt x="29182" y="7121"/>
                    <a:pt x="28647" y="7299"/>
                    <a:pt x="28099" y="7478"/>
                  </a:cubicBezTo>
                  <a:cubicBezTo>
                    <a:pt x="28099" y="7513"/>
                    <a:pt x="28087" y="7549"/>
                    <a:pt x="28087" y="7597"/>
                  </a:cubicBezTo>
                  <a:cubicBezTo>
                    <a:pt x="28516" y="7752"/>
                    <a:pt x="28944" y="7930"/>
                    <a:pt x="29373" y="8097"/>
                  </a:cubicBezTo>
                  <a:cubicBezTo>
                    <a:pt x="29349" y="8347"/>
                    <a:pt x="29194" y="8264"/>
                    <a:pt x="29075" y="8204"/>
                  </a:cubicBezTo>
                  <a:cubicBezTo>
                    <a:pt x="28718" y="8037"/>
                    <a:pt x="28385" y="7847"/>
                    <a:pt x="28004" y="7692"/>
                  </a:cubicBezTo>
                  <a:cubicBezTo>
                    <a:pt x="27909" y="7656"/>
                    <a:pt x="27754" y="7609"/>
                    <a:pt x="27647" y="7632"/>
                  </a:cubicBezTo>
                  <a:cubicBezTo>
                    <a:pt x="27373" y="7692"/>
                    <a:pt x="27099" y="7799"/>
                    <a:pt x="26754" y="7906"/>
                  </a:cubicBezTo>
                  <a:cubicBezTo>
                    <a:pt x="27456" y="8168"/>
                    <a:pt x="28111" y="8430"/>
                    <a:pt x="28766" y="8668"/>
                  </a:cubicBezTo>
                  <a:cubicBezTo>
                    <a:pt x="28754" y="8692"/>
                    <a:pt x="28754" y="8728"/>
                    <a:pt x="28742" y="8764"/>
                  </a:cubicBezTo>
                  <a:cubicBezTo>
                    <a:pt x="28635" y="8740"/>
                    <a:pt x="28516" y="8740"/>
                    <a:pt x="28409" y="8692"/>
                  </a:cubicBezTo>
                  <a:cubicBezTo>
                    <a:pt x="28028" y="8561"/>
                    <a:pt x="27623" y="8430"/>
                    <a:pt x="27230" y="8264"/>
                  </a:cubicBezTo>
                  <a:cubicBezTo>
                    <a:pt x="26837" y="8013"/>
                    <a:pt x="26420" y="7859"/>
                    <a:pt x="25956" y="8025"/>
                  </a:cubicBezTo>
                  <a:close/>
                  <a:moveTo>
                    <a:pt x="18003" y="37839"/>
                  </a:moveTo>
                  <a:cubicBezTo>
                    <a:pt x="17919" y="37755"/>
                    <a:pt x="17848" y="37672"/>
                    <a:pt x="17741" y="37612"/>
                  </a:cubicBezTo>
                  <a:cubicBezTo>
                    <a:pt x="16252" y="36707"/>
                    <a:pt x="14776" y="35791"/>
                    <a:pt x="13276" y="34922"/>
                  </a:cubicBezTo>
                  <a:cubicBezTo>
                    <a:pt x="10216" y="33136"/>
                    <a:pt x="7132" y="31362"/>
                    <a:pt x="4048" y="29588"/>
                  </a:cubicBezTo>
                  <a:cubicBezTo>
                    <a:pt x="3751" y="29421"/>
                    <a:pt x="3465" y="29218"/>
                    <a:pt x="3191" y="29040"/>
                  </a:cubicBezTo>
                  <a:lnTo>
                    <a:pt x="3108" y="29111"/>
                  </a:lnTo>
                  <a:cubicBezTo>
                    <a:pt x="3191" y="29207"/>
                    <a:pt x="3251" y="29302"/>
                    <a:pt x="3322" y="29349"/>
                  </a:cubicBezTo>
                  <a:cubicBezTo>
                    <a:pt x="4179" y="29897"/>
                    <a:pt x="5049" y="30481"/>
                    <a:pt x="5941" y="31004"/>
                  </a:cubicBezTo>
                  <a:cubicBezTo>
                    <a:pt x="8013" y="32207"/>
                    <a:pt x="10097" y="33374"/>
                    <a:pt x="12180" y="34564"/>
                  </a:cubicBezTo>
                  <a:cubicBezTo>
                    <a:pt x="13812" y="35493"/>
                    <a:pt x="15466" y="36434"/>
                    <a:pt x="17098" y="37374"/>
                  </a:cubicBezTo>
                  <a:cubicBezTo>
                    <a:pt x="17395" y="37541"/>
                    <a:pt x="17681" y="37696"/>
                    <a:pt x="17979" y="37874"/>
                  </a:cubicBezTo>
                  <a:cubicBezTo>
                    <a:pt x="19538" y="38767"/>
                    <a:pt x="21098" y="39684"/>
                    <a:pt x="22670" y="40577"/>
                  </a:cubicBezTo>
                  <a:cubicBezTo>
                    <a:pt x="19276" y="38970"/>
                    <a:pt x="16098" y="36946"/>
                    <a:pt x="12847" y="35112"/>
                  </a:cubicBezTo>
                  <a:cubicBezTo>
                    <a:pt x="9549" y="33267"/>
                    <a:pt x="6311" y="31362"/>
                    <a:pt x="3036" y="29468"/>
                  </a:cubicBezTo>
                  <a:cubicBezTo>
                    <a:pt x="3024" y="29528"/>
                    <a:pt x="2989" y="29623"/>
                    <a:pt x="2965" y="29707"/>
                  </a:cubicBezTo>
                  <a:cubicBezTo>
                    <a:pt x="5322" y="31076"/>
                    <a:pt x="7668" y="32433"/>
                    <a:pt x="10002" y="33790"/>
                  </a:cubicBezTo>
                  <a:cubicBezTo>
                    <a:pt x="12752" y="35374"/>
                    <a:pt x="15490" y="37005"/>
                    <a:pt x="18276" y="38529"/>
                  </a:cubicBezTo>
                  <a:cubicBezTo>
                    <a:pt x="21574" y="40363"/>
                    <a:pt x="24932" y="42137"/>
                    <a:pt x="28266" y="43935"/>
                  </a:cubicBezTo>
                  <a:cubicBezTo>
                    <a:pt x="28397" y="44006"/>
                    <a:pt x="28563" y="44066"/>
                    <a:pt x="28706" y="44066"/>
                  </a:cubicBezTo>
                  <a:cubicBezTo>
                    <a:pt x="30052" y="44030"/>
                    <a:pt x="31397" y="43982"/>
                    <a:pt x="32707" y="43613"/>
                  </a:cubicBezTo>
                  <a:cubicBezTo>
                    <a:pt x="34528" y="43101"/>
                    <a:pt x="36326" y="42577"/>
                    <a:pt x="38112" y="42006"/>
                  </a:cubicBezTo>
                  <a:cubicBezTo>
                    <a:pt x="42434" y="40589"/>
                    <a:pt x="46732" y="39101"/>
                    <a:pt x="51066" y="37696"/>
                  </a:cubicBezTo>
                  <a:cubicBezTo>
                    <a:pt x="57079" y="35767"/>
                    <a:pt x="63115" y="33874"/>
                    <a:pt x="69140" y="31981"/>
                  </a:cubicBezTo>
                  <a:cubicBezTo>
                    <a:pt x="70354" y="31600"/>
                    <a:pt x="71569" y="31266"/>
                    <a:pt x="72771" y="30909"/>
                  </a:cubicBezTo>
                  <a:cubicBezTo>
                    <a:pt x="73271" y="30766"/>
                    <a:pt x="73533" y="30373"/>
                    <a:pt x="73414" y="29945"/>
                  </a:cubicBezTo>
                  <a:cubicBezTo>
                    <a:pt x="68390" y="31707"/>
                    <a:pt x="63413" y="33683"/>
                    <a:pt x="58234" y="34993"/>
                  </a:cubicBezTo>
                  <a:cubicBezTo>
                    <a:pt x="60615" y="34160"/>
                    <a:pt x="63032" y="33398"/>
                    <a:pt x="65425" y="32564"/>
                  </a:cubicBezTo>
                  <a:cubicBezTo>
                    <a:pt x="67818" y="31731"/>
                    <a:pt x="70188" y="30826"/>
                    <a:pt x="72581" y="29957"/>
                  </a:cubicBezTo>
                  <a:cubicBezTo>
                    <a:pt x="72569" y="29933"/>
                    <a:pt x="72569" y="29885"/>
                    <a:pt x="72557" y="29838"/>
                  </a:cubicBezTo>
                  <a:cubicBezTo>
                    <a:pt x="71926" y="29980"/>
                    <a:pt x="71307" y="30052"/>
                    <a:pt x="70711" y="30242"/>
                  </a:cubicBezTo>
                  <a:cubicBezTo>
                    <a:pt x="69009" y="30790"/>
                    <a:pt x="67330" y="31421"/>
                    <a:pt x="65651" y="31981"/>
                  </a:cubicBezTo>
                  <a:cubicBezTo>
                    <a:pt x="63163" y="32814"/>
                    <a:pt x="60675" y="33636"/>
                    <a:pt x="58186" y="34469"/>
                  </a:cubicBezTo>
                  <a:cubicBezTo>
                    <a:pt x="58067" y="34517"/>
                    <a:pt x="57948" y="34517"/>
                    <a:pt x="57817" y="34541"/>
                  </a:cubicBezTo>
                  <a:cubicBezTo>
                    <a:pt x="57805" y="34517"/>
                    <a:pt x="57805" y="34469"/>
                    <a:pt x="57793" y="34445"/>
                  </a:cubicBezTo>
                  <a:cubicBezTo>
                    <a:pt x="61996" y="33017"/>
                    <a:pt x="66199" y="31588"/>
                    <a:pt x="70390" y="30159"/>
                  </a:cubicBezTo>
                  <a:cubicBezTo>
                    <a:pt x="70378" y="30100"/>
                    <a:pt x="70366" y="30052"/>
                    <a:pt x="70354" y="29992"/>
                  </a:cubicBezTo>
                  <a:cubicBezTo>
                    <a:pt x="69711" y="30171"/>
                    <a:pt x="69057" y="30314"/>
                    <a:pt x="68414" y="30516"/>
                  </a:cubicBezTo>
                  <a:cubicBezTo>
                    <a:pt x="64770" y="31659"/>
                    <a:pt x="61103" y="32802"/>
                    <a:pt x="57460" y="33945"/>
                  </a:cubicBezTo>
                  <a:cubicBezTo>
                    <a:pt x="57329" y="33993"/>
                    <a:pt x="57198" y="34005"/>
                    <a:pt x="57055" y="34029"/>
                  </a:cubicBezTo>
                  <a:cubicBezTo>
                    <a:pt x="57043" y="33981"/>
                    <a:pt x="57043" y="33933"/>
                    <a:pt x="57031" y="33874"/>
                  </a:cubicBezTo>
                  <a:cubicBezTo>
                    <a:pt x="58924" y="33290"/>
                    <a:pt x="60829" y="32731"/>
                    <a:pt x="62699" y="32135"/>
                  </a:cubicBezTo>
                  <a:cubicBezTo>
                    <a:pt x="64604" y="31528"/>
                    <a:pt x="66485" y="30885"/>
                    <a:pt x="68390" y="30254"/>
                  </a:cubicBezTo>
                  <a:cubicBezTo>
                    <a:pt x="68366" y="30230"/>
                    <a:pt x="68366" y="30195"/>
                    <a:pt x="68354" y="30183"/>
                  </a:cubicBezTo>
                  <a:cubicBezTo>
                    <a:pt x="67509" y="30409"/>
                    <a:pt x="66604" y="30219"/>
                    <a:pt x="65747" y="30647"/>
                  </a:cubicBezTo>
                  <a:cubicBezTo>
                    <a:pt x="65211" y="30933"/>
                    <a:pt x="64592" y="31028"/>
                    <a:pt x="63996" y="31207"/>
                  </a:cubicBezTo>
                  <a:cubicBezTo>
                    <a:pt x="61639" y="31945"/>
                    <a:pt x="59293" y="32659"/>
                    <a:pt x="56936" y="33386"/>
                  </a:cubicBezTo>
                  <a:cubicBezTo>
                    <a:pt x="56817" y="33409"/>
                    <a:pt x="56698" y="33433"/>
                    <a:pt x="56579" y="33445"/>
                  </a:cubicBezTo>
                  <a:lnTo>
                    <a:pt x="56579" y="33386"/>
                  </a:lnTo>
                  <a:cubicBezTo>
                    <a:pt x="59615" y="32445"/>
                    <a:pt x="62639" y="31493"/>
                    <a:pt x="65675" y="30552"/>
                  </a:cubicBezTo>
                  <a:cubicBezTo>
                    <a:pt x="65675" y="30528"/>
                    <a:pt x="65663" y="30492"/>
                    <a:pt x="65663" y="30469"/>
                  </a:cubicBezTo>
                  <a:cubicBezTo>
                    <a:pt x="64758" y="30540"/>
                    <a:pt x="63865" y="30611"/>
                    <a:pt x="62949" y="30707"/>
                  </a:cubicBezTo>
                  <a:cubicBezTo>
                    <a:pt x="62496" y="30754"/>
                    <a:pt x="62020" y="30766"/>
                    <a:pt x="61579" y="30897"/>
                  </a:cubicBezTo>
                  <a:cubicBezTo>
                    <a:pt x="58936" y="31743"/>
                    <a:pt x="56305" y="32624"/>
                    <a:pt x="53662" y="33517"/>
                  </a:cubicBezTo>
                  <a:cubicBezTo>
                    <a:pt x="48161" y="35398"/>
                    <a:pt x="42672" y="37267"/>
                    <a:pt x="37172" y="39172"/>
                  </a:cubicBezTo>
                  <a:cubicBezTo>
                    <a:pt x="36040" y="39565"/>
                    <a:pt x="34897" y="39898"/>
                    <a:pt x="33766" y="40315"/>
                  </a:cubicBezTo>
                  <a:cubicBezTo>
                    <a:pt x="32731" y="40708"/>
                    <a:pt x="31576" y="40779"/>
                    <a:pt x="30468" y="41006"/>
                  </a:cubicBezTo>
                  <a:cubicBezTo>
                    <a:pt x="30373" y="41018"/>
                    <a:pt x="30266" y="41006"/>
                    <a:pt x="30183" y="41006"/>
                  </a:cubicBezTo>
                  <a:lnTo>
                    <a:pt x="30183" y="40898"/>
                  </a:lnTo>
                  <a:lnTo>
                    <a:pt x="31254" y="40720"/>
                  </a:lnTo>
                  <a:cubicBezTo>
                    <a:pt x="31159" y="40672"/>
                    <a:pt x="31064" y="40672"/>
                    <a:pt x="30968" y="40672"/>
                  </a:cubicBezTo>
                  <a:cubicBezTo>
                    <a:pt x="29873" y="40696"/>
                    <a:pt x="28778" y="40732"/>
                    <a:pt x="27742" y="40232"/>
                  </a:cubicBezTo>
                  <a:cubicBezTo>
                    <a:pt x="26575" y="39660"/>
                    <a:pt x="25349" y="39279"/>
                    <a:pt x="24194" y="38696"/>
                  </a:cubicBezTo>
                  <a:cubicBezTo>
                    <a:pt x="22444" y="37839"/>
                    <a:pt x="20741" y="36850"/>
                    <a:pt x="18991" y="35969"/>
                  </a:cubicBezTo>
                  <a:cubicBezTo>
                    <a:pt x="18753" y="35850"/>
                    <a:pt x="18348" y="35874"/>
                    <a:pt x="18110" y="35993"/>
                  </a:cubicBezTo>
                  <a:cubicBezTo>
                    <a:pt x="17812" y="36124"/>
                    <a:pt x="17705" y="36029"/>
                    <a:pt x="17586" y="35826"/>
                  </a:cubicBezTo>
                  <a:cubicBezTo>
                    <a:pt x="17395" y="35469"/>
                    <a:pt x="17169" y="35195"/>
                    <a:pt x="16752" y="35005"/>
                  </a:cubicBezTo>
                  <a:cubicBezTo>
                    <a:pt x="12645" y="33028"/>
                    <a:pt x="8716" y="30731"/>
                    <a:pt x="4810" y="28433"/>
                  </a:cubicBezTo>
                  <a:cubicBezTo>
                    <a:pt x="4310" y="28147"/>
                    <a:pt x="3834" y="27837"/>
                    <a:pt x="3346" y="27516"/>
                  </a:cubicBezTo>
                  <a:cubicBezTo>
                    <a:pt x="3239" y="27790"/>
                    <a:pt x="3441" y="27861"/>
                    <a:pt x="3596" y="27956"/>
                  </a:cubicBezTo>
                  <a:cubicBezTo>
                    <a:pt x="6620" y="29695"/>
                    <a:pt x="9644" y="31421"/>
                    <a:pt x="12669" y="33148"/>
                  </a:cubicBezTo>
                  <a:cubicBezTo>
                    <a:pt x="12764" y="33207"/>
                    <a:pt x="12871" y="33278"/>
                    <a:pt x="12978" y="33338"/>
                  </a:cubicBezTo>
                  <a:cubicBezTo>
                    <a:pt x="12942" y="33386"/>
                    <a:pt x="12919" y="33433"/>
                    <a:pt x="12907" y="33457"/>
                  </a:cubicBezTo>
                  <a:cubicBezTo>
                    <a:pt x="9716" y="31647"/>
                    <a:pt x="6549" y="29838"/>
                    <a:pt x="3358" y="28028"/>
                  </a:cubicBezTo>
                  <a:cubicBezTo>
                    <a:pt x="3346" y="28052"/>
                    <a:pt x="3322" y="28099"/>
                    <a:pt x="3298" y="28135"/>
                  </a:cubicBezTo>
                  <a:cubicBezTo>
                    <a:pt x="5144" y="29278"/>
                    <a:pt x="6989" y="30433"/>
                    <a:pt x="8859" y="31588"/>
                  </a:cubicBezTo>
                  <a:cubicBezTo>
                    <a:pt x="8835" y="31612"/>
                    <a:pt x="8811" y="31659"/>
                    <a:pt x="8799" y="31683"/>
                  </a:cubicBezTo>
                  <a:cubicBezTo>
                    <a:pt x="6977" y="30576"/>
                    <a:pt x="5168" y="29445"/>
                    <a:pt x="3346" y="28325"/>
                  </a:cubicBezTo>
                  <a:cubicBezTo>
                    <a:pt x="3322" y="28337"/>
                    <a:pt x="3298" y="28349"/>
                    <a:pt x="3274" y="28373"/>
                  </a:cubicBezTo>
                  <a:cubicBezTo>
                    <a:pt x="3322" y="28468"/>
                    <a:pt x="3346" y="28576"/>
                    <a:pt x="3405" y="28671"/>
                  </a:cubicBezTo>
                  <a:cubicBezTo>
                    <a:pt x="3465" y="28742"/>
                    <a:pt x="3560" y="28754"/>
                    <a:pt x="3644" y="28814"/>
                  </a:cubicBezTo>
                  <a:cubicBezTo>
                    <a:pt x="4120" y="29123"/>
                    <a:pt x="4608" y="29421"/>
                    <a:pt x="5084" y="29742"/>
                  </a:cubicBezTo>
                  <a:cubicBezTo>
                    <a:pt x="5072" y="29766"/>
                    <a:pt x="5049" y="29802"/>
                    <a:pt x="5025" y="29826"/>
                  </a:cubicBezTo>
                  <a:cubicBezTo>
                    <a:pt x="4453" y="29468"/>
                    <a:pt x="3870" y="29099"/>
                    <a:pt x="3274" y="28742"/>
                  </a:cubicBezTo>
                  <a:lnTo>
                    <a:pt x="3179" y="28873"/>
                  </a:lnTo>
                  <a:cubicBezTo>
                    <a:pt x="3382" y="29004"/>
                    <a:pt x="3572" y="29159"/>
                    <a:pt x="3775" y="29278"/>
                  </a:cubicBezTo>
                  <a:cubicBezTo>
                    <a:pt x="5239" y="30123"/>
                    <a:pt x="6692" y="30969"/>
                    <a:pt x="8144" y="31802"/>
                  </a:cubicBezTo>
                  <a:cubicBezTo>
                    <a:pt x="10787" y="33338"/>
                    <a:pt x="13454" y="34874"/>
                    <a:pt x="16086" y="36422"/>
                  </a:cubicBezTo>
                  <a:cubicBezTo>
                    <a:pt x="16717" y="36791"/>
                    <a:pt x="17312" y="37208"/>
                    <a:pt x="17919" y="37624"/>
                  </a:cubicBezTo>
                  <a:cubicBezTo>
                    <a:pt x="17979" y="37660"/>
                    <a:pt x="17979" y="37755"/>
                    <a:pt x="18003" y="37839"/>
                  </a:cubicBezTo>
                  <a:close/>
                  <a:moveTo>
                    <a:pt x="48613" y="20753"/>
                  </a:moveTo>
                  <a:cubicBezTo>
                    <a:pt x="48625" y="20706"/>
                    <a:pt x="48625" y="20670"/>
                    <a:pt x="48637" y="20634"/>
                  </a:cubicBezTo>
                  <a:cubicBezTo>
                    <a:pt x="48744" y="20646"/>
                    <a:pt x="48852" y="20658"/>
                    <a:pt x="48947" y="20694"/>
                  </a:cubicBezTo>
                  <a:cubicBezTo>
                    <a:pt x="49518" y="20836"/>
                    <a:pt x="50102" y="20967"/>
                    <a:pt x="50661" y="21134"/>
                  </a:cubicBezTo>
                  <a:cubicBezTo>
                    <a:pt x="51114" y="21265"/>
                    <a:pt x="51435" y="21039"/>
                    <a:pt x="51864" y="20896"/>
                  </a:cubicBezTo>
                  <a:cubicBezTo>
                    <a:pt x="51054" y="20610"/>
                    <a:pt x="50292" y="20396"/>
                    <a:pt x="49637" y="19944"/>
                  </a:cubicBezTo>
                  <a:cubicBezTo>
                    <a:pt x="49756" y="19932"/>
                    <a:pt x="49864" y="19979"/>
                    <a:pt x="49959" y="20015"/>
                  </a:cubicBezTo>
                  <a:cubicBezTo>
                    <a:pt x="50602" y="20253"/>
                    <a:pt x="51245" y="20515"/>
                    <a:pt x="51888" y="20729"/>
                  </a:cubicBezTo>
                  <a:cubicBezTo>
                    <a:pt x="52031" y="20777"/>
                    <a:pt x="52209" y="20789"/>
                    <a:pt x="52364" y="20729"/>
                  </a:cubicBezTo>
                  <a:cubicBezTo>
                    <a:pt x="54781" y="19920"/>
                    <a:pt x="57210" y="19086"/>
                    <a:pt x="59639" y="18253"/>
                  </a:cubicBezTo>
                  <a:cubicBezTo>
                    <a:pt x="59746" y="18217"/>
                    <a:pt x="59829" y="18158"/>
                    <a:pt x="59960" y="18110"/>
                  </a:cubicBezTo>
                  <a:cubicBezTo>
                    <a:pt x="59651" y="17919"/>
                    <a:pt x="59389" y="17753"/>
                    <a:pt x="59115" y="17610"/>
                  </a:cubicBezTo>
                  <a:cubicBezTo>
                    <a:pt x="59127" y="17562"/>
                    <a:pt x="59162" y="17515"/>
                    <a:pt x="59174" y="17491"/>
                  </a:cubicBezTo>
                  <a:cubicBezTo>
                    <a:pt x="59270" y="17503"/>
                    <a:pt x="59353" y="17515"/>
                    <a:pt x="59424" y="17562"/>
                  </a:cubicBezTo>
                  <a:cubicBezTo>
                    <a:pt x="59627" y="17658"/>
                    <a:pt x="59817" y="17741"/>
                    <a:pt x="59984" y="17860"/>
                  </a:cubicBezTo>
                  <a:cubicBezTo>
                    <a:pt x="60305" y="18098"/>
                    <a:pt x="60555" y="17931"/>
                    <a:pt x="60853" y="17777"/>
                  </a:cubicBezTo>
                  <a:cubicBezTo>
                    <a:pt x="60651" y="17658"/>
                    <a:pt x="60484" y="17550"/>
                    <a:pt x="60317" y="17455"/>
                  </a:cubicBezTo>
                  <a:cubicBezTo>
                    <a:pt x="60341" y="17419"/>
                    <a:pt x="60353" y="17372"/>
                    <a:pt x="60353" y="17324"/>
                  </a:cubicBezTo>
                  <a:cubicBezTo>
                    <a:pt x="60841" y="17455"/>
                    <a:pt x="61317" y="17896"/>
                    <a:pt x="61806" y="17396"/>
                  </a:cubicBezTo>
                  <a:cubicBezTo>
                    <a:pt x="61294" y="17134"/>
                    <a:pt x="60770" y="16860"/>
                    <a:pt x="60246" y="16586"/>
                  </a:cubicBezTo>
                  <a:cubicBezTo>
                    <a:pt x="60258" y="16538"/>
                    <a:pt x="60294" y="16503"/>
                    <a:pt x="60305" y="16467"/>
                  </a:cubicBezTo>
                  <a:cubicBezTo>
                    <a:pt x="60377" y="16491"/>
                    <a:pt x="60472" y="16503"/>
                    <a:pt x="60544" y="16550"/>
                  </a:cubicBezTo>
                  <a:cubicBezTo>
                    <a:pt x="60877" y="16717"/>
                    <a:pt x="61210" y="16848"/>
                    <a:pt x="61496" y="17062"/>
                  </a:cubicBezTo>
                  <a:cubicBezTo>
                    <a:pt x="62079" y="17479"/>
                    <a:pt x="62568" y="17205"/>
                    <a:pt x="63139" y="16955"/>
                  </a:cubicBezTo>
                  <a:cubicBezTo>
                    <a:pt x="62913" y="16824"/>
                    <a:pt x="62734" y="16717"/>
                    <a:pt x="62556" y="16598"/>
                  </a:cubicBezTo>
                  <a:lnTo>
                    <a:pt x="62603" y="16503"/>
                  </a:lnTo>
                  <a:cubicBezTo>
                    <a:pt x="62865" y="16622"/>
                    <a:pt x="63151" y="16836"/>
                    <a:pt x="63413" y="16836"/>
                  </a:cubicBezTo>
                  <a:cubicBezTo>
                    <a:pt x="63711" y="16836"/>
                    <a:pt x="64032" y="16645"/>
                    <a:pt x="64365" y="16503"/>
                  </a:cubicBezTo>
                  <a:cubicBezTo>
                    <a:pt x="63937" y="16253"/>
                    <a:pt x="63556" y="16014"/>
                    <a:pt x="63163" y="15776"/>
                  </a:cubicBezTo>
                  <a:cubicBezTo>
                    <a:pt x="63175" y="15753"/>
                    <a:pt x="63199" y="15717"/>
                    <a:pt x="63222" y="15693"/>
                  </a:cubicBezTo>
                  <a:cubicBezTo>
                    <a:pt x="63592" y="15895"/>
                    <a:pt x="63949" y="16122"/>
                    <a:pt x="64330" y="16324"/>
                  </a:cubicBezTo>
                  <a:cubicBezTo>
                    <a:pt x="64413" y="16372"/>
                    <a:pt x="64544" y="16431"/>
                    <a:pt x="64639" y="16407"/>
                  </a:cubicBezTo>
                  <a:cubicBezTo>
                    <a:pt x="65139" y="16241"/>
                    <a:pt x="65639" y="16050"/>
                    <a:pt x="66211" y="15836"/>
                  </a:cubicBezTo>
                  <a:cubicBezTo>
                    <a:pt x="65318" y="15372"/>
                    <a:pt x="64508" y="14955"/>
                    <a:pt x="63770" y="14574"/>
                  </a:cubicBezTo>
                  <a:cubicBezTo>
                    <a:pt x="63520" y="14717"/>
                    <a:pt x="63353" y="14860"/>
                    <a:pt x="63151" y="14919"/>
                  </a:cubicBezTo>
                  <a:cubicBezTo>
                    <a:pt x="62365" y="15169"/>
                    <a:pt x="61567" y="15395"/>
                    <a:pt x="60782" y="15610"/>
                  </a:cubicBezTo>
                  <a:cubicBezTo>
                    <a:pt x="60532" y="15693"/>
                    <a:pt x="60353" y="15669"/>
                    <a:pt x="60305" y="15360"/>
                  </a:cubicBezTo>
                  <a:cubicBezTo>
                    <a:pt x="60305" y="15312"/>
                    <a:pt x="60234" y="15241"/>
                    <a:pt x="60186" y="15229"/>
                  </a:cubicBezTo>
                  <a:cubicBezTo>
                    <a:pt x="59960" y="15133"/>
                    <a:pt x="59746" y="15050"/>
                    <a:pt x="59520" y="15002"/>
                  </a:cubicBezTo>
                  <a:cubicBezTo>
                    <a:pt x="58972" y="14871"/>
                    <a:pt x="58400" y="14752"/>
                    <a:pt x="57817" y="14633"/>
                  </a:cubicBezTo>
                  <a:cubicBezTo>
                    <a:pt x="57817" y="14621"/>
                    <a:pt x="57853" y="14562"/>
                    <a:pt x="57912" y="14443"/>
                  </a:cubicBezTo>
                  <a:lnTo>
                    <a:pt x="56888" y="14443"/>
                  </a:lnTo>
                  <a:lnTo>
                    <a:pt x="56888" y="14383"/>
                  </a:lnTo>
                  <a:cubicBezTo>
                    <a:pt x="56960" y="14348"/>
                    <a:pt x="57043" y="14324"/>
                    <a:pt x="57126" y="14276"/>
                  </a:cubicBezTo>
                  <a:cubicBezTo>
                    <a:pt x="57126" y="14240"/>
                    <a:pt x="57103" y="14205"/>
                    <a:pt x="57103" y="14169"/>
                  </a:cubicBezTo>
                  <a:cubicBezTo>
                    <a:pt x="56650" y="14229"/>
                    <a:pt x="56186" y="14288"/>
                    <a:pt x="55733" y="14348"/>
                  </a:cubicBezTo>
                  <a:cubicBezTo>
                    <a:pt x="55722" y="14324"/>
                    <a:pt x="55722" y="14276"/>
                    <a:pt x="55710" y="14240"/>
                  </a:cubicBezTo>
                  <a:cubicBezTo>
                    <a:pt x="55912" y="14181"/>
                    <a:pt x="56126" y="14109"/>
                    <a:pt x="56329" y="14050"/>
                  </a:cubicBezTo>
                  <a:cubicBezTo>
                    <a:pt x="56317" y="14026"/>
                    <a:pt x="56317" y="13978"/>
                    <a:pt x="56305" y="13943"/>
                  </a:cubicBezTo>
                  <a:cubicBezTo>
                    <a:pt x="55912" y="14002"/>
                    <a:pt x="55519" y="14050"/>
                    <a:pt x="55126" y="14109"/>
                  </a:cubicBezTo>
                  <a:cubicBezTo>
                    <a:pt x="55126" y="14086"/>
                    <a:pt x="55114" y="14038"/>
                    <a:pt x="55114" y="14002"/>
                  </a:cubicBezTo>
                  <a:cubicBezTo>
                    <a:pt x="55293" y="13943"/>
                    <a:pt x="55483" y="13907"/>
                    <a:pt x="55662" y="13848"/>
                  </a:cubicBezTo>
                  <a:cubicBezTo>
                    <a:pt x="55662" y="13812"/>
                    <a:pt x="55650" y="13800"/>
                    <a:pt x="55650" y="13764"/>
                  </a:cubicBezTo>
                  <a:cubicBezTo>
                    <a:pt x="55400" y="13812"/>
                    <a:pt x="55162" y="13848"/>
                    <a:pt x="54900" y="13883"/>
                  </a:cubicBezTo>
                  <a:cubicBezTo>
                    <a:pt x="54888" y="13859"/>
                    <a:pt x="54888" y="13824"/>
                    <a:pt x="54876" y="13812"/>
                  </a:cubicBezTo>
                  <a:cubicBezTo>
                    <a:pt x="54948" y="13752"/>
                    <a:pt x="55019" y="13705"/>
                    <a:pt x="55174" y="13586"/>
                  </a:cubicBezTo>
                  <a:cubicBezTo>
                    <a:pt x="54864" y="13562"/>
                    <a:pt x="54590" y="13586"/>
                    <a:pt x="54364" y="13514"/>
                  </a:cubicBezTo>
                  <a:cubicBezTo>
                    <a:pt x="53995" y="13407"/>
                    <a:pt x="53650" y="13228"/>
                    <a:pt x="53281" y="13109"/>
                  </a:cubicBezTo>
                  <a:cubicBezTo>
                    <a:pt x="53197" y="13086"/>
                    <a:pt x="53078" y="13109"/>
                    <a:pt x="52983" y="13109"/>
                  </a:cubicBezTo>
                  <a:cubicBezTo>
                    <a:pt x="52912" y="13109"/>
                    <a:pt x="52793" y="13145"/>
                    <a:pt x="52793" y="13133"/>
                  </a:cubicBezTo>
                  <a:cubicBezTo>
                    <a:pt x="52721" y="12835"/>
                    <a:pt x="52447" y="12907"/>
                    <a:pt x="52257" y="12847"/>
                  </a:cubicBezTo>
                  <a:cubicBezTo>
                    <a:pt x="51388" y="12574"/>
                    <a:pt x="50530" y="12312"/>
                    <a:pt x="49685" y="12014"/>
                  </a:cubicBezTo>
                  <a:cubicBezTo>
                    <a:pt x="49125" y="11823"/>
                    <a:pt x="48590" y="11669"/>
                    <a:pt x="48042" y="11954"/>
                  </a:cubicBezTo>
                  <a:cubicBezTo>
                    <a:pt x="47982" y="11978"/>
                    <a:pt x="47911" y="11954"/>
                    <a:pt x="47840" y="11943"/>
                  </a:cubicBezTo>
                  <a:cubicBezTo>
                    <a:pt x="47840" y="11907"/>
                    <a:pt x="47816" y="11883"/>
                    <a:pt x="47816" y="11859"/>
                  </a:cubicBezTo>
                  <a:cubicBezTo>
                    <a:pt x="47994" y="11788"/>
                    <a:pt x="48173" y="11728"/>
                    <a:pt x="48435" y="11645"/>
                  </a:cubicBezTo>
                  <a:cubicBezTo>
                    <a:pt x="47935" y="11490"/>
                    <a:pt x="47518" y="11300"/>
                    <a:pt x="47089" y="11252"/>
                  </a:cubicBezTo>
                  <a:cubicBezTo>
                    <a:pt x="46673" y="11204"/>
                    <a:pt x="46244" y="11300"/>
                    <a:pt x="45816" y="11347"/>
                  </a:cubicBezTo>
                  <a:cubicBezTo>
                    <a:pt x="45816" y="11311"/>
                    <a:pt x="45792" y="11300"/>
                    <a:pt x="45792" y="11264"/>
                  </a:cubicBezTo>
                  <a:cubicBezTo>
                    <a:pt x="45994" y="11204"/>
                    <a:pt x="46173" y="11133"/>
                    <a:pt x="46363" y="11073"/>
                  </a:cubicBezTo>
                  <a:lnTo>
                    <a:pt x="46363" y="10990"/>
                  </a:lnTo>
                  <a:cubicBezTo>
                    <a:pt x="46030" y="10942"/>
                    <a:pt x="45708" y="10895"/>
                    <a:pt x="45435" y="10847"/>
                  </a:cubicBezTo>
                  <a:cubicBezTo>
                    <a:pt x="45292" y="10752"/>
                    <a:pt x="45173" y="10609"/>
                    <a:pt x="45042" y="10585"/>
                  </a:cubicBezTo>
                  <a:cubicBezTo>
                    <a:pt x="44649" y="10490"/>
                    <a:pt x="44327" y="10311"/>
                    <a:pt x="43970" y="10180"/>
                  </a:cubicBezTo>
                  <a:cubicBezTo>
                    <a:pt x="43637" y="10061"/>
                    <a:pt x="43315" y="9942"/>
                    <a:pt x="42982" y="9835"/>
                  </a:cubicBezTo>
                  <a:cubicBezTo>
                    <a:pt x="42160" y="9573"/>
                    <a:pt x="41339" y="9299"/>
                    <a:pt x="40541" y="9026"/>
                  </a:cubicBezTo>
                  <a:cubicBezTo>
                    <a:pt x="40410" y="8978"/>
                    <a:pt x="40303" y="8871"/>
                    <a:pt x="40184" y="8799"/>
                  </a:cubicBezTo>
                  <a:cubicBezTo>
                    <a:pt x="40291" y="8704"/>
                    <a:pt x="40398" y="8549"/>
                    <a:pt x="40517" y="8514"/>
                  </a:cubicBezTo>
                  <a:cubicBezTo>
                    <a:pt x="41422" y="8287"/>
                    <a:pt x="42339" y="8085"/>
                    <a:pt x="43256" y="7871"/>
                  </a:cubicBezTo>
                  <a:cubicBezTo>
                    <a:pt x="43339" y="7859"/>
                    <a:pt x="43434" y="7871"/>
                    <a:pt x="43518" y="7894"/>
                  </a:cubicBezTo>
                  <a:cubicBezTo>
                    <a:pt x="44422" y="8144"/>
                    <a:pt x="45268" y="8585"/>
                    <a:pt x="46244" y="8668"/>
                  </a:cubicBezTo>
                  <a:cubicBezTo>
                    <a:pt x="46268" y="8668"/>
                    <a:pt x="46304" y="8704"/>
                    <a:pt x="46316" y="8728"/>
                  </a:cubicBezTo>
                  <a:cubicBezTo>
                    <a:pt x="46423" y="8799"/>
                    <a:pt x="46506" y="8906"/>
                    <a:pt x="46625" y="8942"/>
                  </a:cubicBezTo>
                  <a:cubicBezTo>
                    <a:pt x="47947" y="9383"/>
                    <a:pt x="49268" y="9823"/>
                    <a:pt x="50602" y="10228"/>
                  </a:cubicBezTo>
                  <a:cubicBezTo>
                    <a:pt x="50840" y="10299"/>
                    <a:pt x="51114" y="10276"/>
                    <a:pt x="51376" y="10276"/>
                  </a:cubicBezTo>
                  <a:cubicBezTo>
                    <a:pt x="51566" y="10252"/>
                    <a:pt x="51769" y="10192"/>
                    <a:pt x="51947" y="10169"/>
                  </a:cubicBezTo>
                  <a:cubicBezTo>
                    <a:pt x="51959" y="10216"/>
                    <a:pt x="51959" y="10252"/>
                    <a:pt x="51971" y="10288"/>
                  </a:cubicBezTo>
                  <a:cubicBezTo>
                    <a:pt x="51769" y="10347"/>
                    <a:pt x="51554" y="10407"/>
                    <a:pt x="51364" y="10466"/>
                  </a:cubicBezTo>
                  <a:cubicBezTo>
                    <a:pt x="51888" y="10907"/>
                    <a:pt x="52423" y="10419"/>
                    <a:pt x="52935" y="10478"/>
                  </a:cubicBezTo>
                  <a:cubicBezTo>
                    <a:pt x="52959" y="10526"/>
                    <a:pt x="52959" y="10550"/>
                    <a:pt x="52971" y="10597"/>
                  </a:cubicBezTo>
                  <a:cubicBezTo>
                    <a:pt x="52757" y="10669"/>
                    <a:pt x="52566" y="10752"/>
                    <a:pt x="52340" y="10835"/>
                  </a:cubicBezTo>
                  <a:cubicBezTo>
                    <a:pt x="52435" y="10871"/>
                    <a:pt x="52495" y="10907"/>
                    <a:pt x="52554" y="10931"/>
                  </a:cubicBezTo>
                  <a:cubicBezTo>
                    <a:pt x="53495" y="11264"/>
                    <a:pt x="54471" y="11466"/>
                    <a:pt x="55412" y="11800"/>
                  </a:cubicBezTo>
                  <a:cubicBezTo>
                    <a:pt x="55841" y="11966"/>
                    <a:pt x="56317" y="12014"/>
                    <a:pt x="56781" y="12121"/>
                  </a:cubicBezTo>
                  <a:cubicBezTo>
                    <a:pt x="56805" y="12121"/>
                    <a:pt x="56853" y="12133"/>
                    <a:pt x="56865" y="12157"/>
                  </a:cubicBezTo>
                  <a:cubicBezTo>
                    <a:pt x="57138" y="12490"/>
                    <a:pt x="57484" y="12431"/>
                    <a:pt x="57817" y="12371"/>
                  </a:cubicBezTo>
                  <a:cubicBezTo>
                    <a:pt x="57960" y="12359"/>
                    <a:pt x="58103" y="12335"/>
                    <a:pt x="58234" y="12324"/>
                  </a:cubicBezTo>
                  <a:cubicBezTo>
                    <a:pt x="58234" y="12359"/>
                    <a:pt x="58234" y="12371"/>
                    <a:pt x="58258" y="12395"/>
                  </a:cubicBezTo>
                  <a:cubicBezTo>
                    <a:pt x="58150" y="12443"/>
                    <a:pt x="58031" y="12490"/>
                    <a:pt x="57924" y="12538"/>
                  </a:cubicBezTo>
                  <a:cubicBezTo>
                    <a:pt x="57936" y="12562"/>
                    <a:pt x="57936" y="12597"/>
                    <a:pt x="57960" y="12621"/>
                  </a:cubicBezTo>
                  <a:lnTo>
                    <a:pt x="59389" y="12359"/>
                  </a:lnTo>
                  <a:cubicBezTo>
                    <a:pt x="59401" y="12395"/>
                    <a:pt x="59401" y="12443"/>
                    <a:pt x="59412" y="12490"/>
                  </a:cubicBezTo>
                  <a:cubicBezTo>
                    <a:pt x="59127" y="12562"/>
                    <a:pt x="58829" y="12633"/>
                    <a:pt x="58531" y="12716"/>
                  </a:cubicBezTo>
                  <a:cubicBezTo>
                    <a:pt x="58531" y="12740"/>
                    <a:pt x="58531" y="12776"/>
                    <a:pt x="58555" y="12812"/>
                  </a:cubicBezTo>
                  <a:cubicBezTo>
                    <a:pt x="58829" y="12812"/>
                    <a:pt x="59115" y="12859"/>
                    <a:pt x="59389" y="12800"/>
                  </a:cubicBezTo>
                  <a:cubicBezTo>
                    <a:pt x="59710" y="12740"/>
                    <a:pt x="59651" y="12871"/>
                    <a:pt x="59579" y="13074"/>
                  </a:cubicBezTo>
                  <a:lnTo>
                    <a:pt x="62079" y="13871"/>
                  </a:lnTo>
                  <a:cubicBezTo>
                    <a:pt x="62425" y="13978"/>
                    <a:pt x="62734" y="13978"/>
                    <a:pt x="63044" y="13764"/>
                  </a:cubicBezTo>
                  <a:cubicBezTo>
                    <a:pt x="63270" y="13621"/>
                    <a:pt x="63520" y="13752"/>
                    <a:pt x="63508" y="14026"/>
                  </a:cubicBezTo>
                  <a:cubicBezTo>
                    <a:pt x="63496" y="14240"/>
                    <a:pt x="63627" y="14383"/>
                    <a:pt x="63794" y="14455"/>
                  </a:cubicBezTo>
                  <a:lnTo>
                    <a:pt x="66199" y="15705"/>
                  </a:lnTo>
                  <a:cubicBezTo>
                    <a:pt x="66306" y="15753"/>
                    <a:pt x="66425" y="15824"/>
                    <a:pt x="66509" y="15812"/>
                  </a:cubicBezTo>
                  <a:cubicBezTo>
                    <a:pt x="66830" y="15717"/>
                    <a:pt x="67140" y="15598"/>
                    <a:pt x="67509" y="15479"/>
                  </a:cubicBezTo>
                  <a:cubicBezTo>
                    <a:pt x="66949" y="15169"/>
                    <a:pt x="66437" y="14883"/>
                    <a:pt x="65937" y="14621"/>
                  </a:cubicBezTo>
                  <a:cubicBezTo>
                    <a:pt x="65949" y="14586"/>
                    <a:pt x="65973" y="14538"/>
                    <a:pt x="65997" y="14514"/>
                  </a:cubicBezTo>
                  <a:cubicBezTo>
                    <a:pt x="66425" y="14740"/>
                    <a:pt x="66866" y="14931"/>
                    <a:pt x="67259" y="15193"/>
                  </a:cubicBezTo>
                  <a:cubicBezTo>
                    <a:pt x="67747" y="15526"/>
                    <a:pt x="68140" y="15288"/>
                    <a:pt x="68640" y="15121"/>
                  </a:cubicBezTo>
                  <a:cubicBezTo>
                    <a:pt x="67759" y="14705"/>
                    <a:pt x="66961" y="14336"/>
                    <a:pt x="66175" y="13943"/>
                  </a:cubicBezTo>
                  <a:cubicBezTo>
                    <a:pt x="66306" y="13919"/>
                    <a:pt x="66413" y="13943"/>
                    <a:pt x="66509" y="14002"/>
                  </a:cubicBezTo>
                  <a:cubicBezTo>
                    <a:pt x="67140" y="14300"/>
                    <a:pt x="67794" y="14574"/>
                    <a:pt x="68390" y="14919"/>
                  </a:cubicBezTo>
                  <a:cubicBezTo>
                    <a:pt x="68830" y="15169"/>
                    <a:pt x="69164" y="14955"/>
                    <a:pt x="69568" y="14776"/>
                  </a:cubicBezTo>
                  <a:cubicBezTo>
                    <a:pt x="68806" y="14467"/>
                    <a:pt x="68104" y="14169"/>
                    <a:pt x="67390" y="13871"/>
                  </a:cubicBezTo>
                  <a:cubicBezTo>
                    <a:pt x="67402" y="13824"/>
                    <a:pt x="67425" y="13788"/>
                    <a:pt x="67449" y="13740"/>
                  </a:cubicBezTo>
                  <a:cubicBezTo>
                    <a:pt x="67556" y="13764"/>
                    <a:pt x="67663" y="13812"/>
                    <a:pt x="67747" y="13848"/>
                  </a:cubicBezTo>
                  <a:cubicBezTo>
                    <a:pt x="68211" y="14038"/>
                    <a:pt x="68687" y="14205"/>
                    <a:pt x="69128" y="14407"/>
                  </a:cubicBezTo>
                  <a:cubicBezTo>
                    <a:pt x="69616" y="14645"/>
                    <a:pt x="70080" y="14693"/>
                    <a:pt x="70592" y="14443"/>
                  </a:cubicBezTo>
                  <a:cubicBezTo>
                    <a:pt x="70890" y="14288"/>
                    <a:pt x="71223" y="14240"/>
                    <a:pt x="71545" y="14121"/>
                  </a:cubicBezTo>
                  <a:cubicBezTo>
                    <a:pt x="72259" y="13871"/>
                    <a:pt x="72986" y="13621"/>
                    <a:pt x="73748" y="13336"/>
                  </a:cubicBezTo>
                  <a:cubicBezTo>
                    <a:pt x="73652" y="13288"/>
                    <a:pt x="73629" y="13276"/>
                    <a:pt x="73593" y="13252"/>
                  </a:cubicBezTo>
                  <a:cubicBezTo>
                    <a:pt x="73509" y="13169"/>
                    <a:pt x="73414" y="13086"/>
                    <a:pt x="73331" y="12990"/>
                  </a:cubicBezTo>
                  <a:cubicBezTo>
                    <a:pt x="73450" y="12990"/>
                    <a:pt x="73581" y="12990"/>
                    <a:pt x="73700" y="13014"/>
                  </a:cubicBezTo>
                  <a:cubicBezTo>
                    <a:pt x="73902" y="13038"/>
                    <a:pt x="74140" y="13169"/>
                    <a:pt x="74331" y="13133"/>
                  </a:cubicBezTo>
                  <a:cubicBezTo>
                    <a:pt x="75272" y="12847"/>
                    <a:pt x="76212" y="12538"/>
                    <a:pt x="77200" y="12216"/>
                  </a:cubicBezTo>
                  <a:cubicBezTo>
                    <a:pt x="76498" y="11740"/>
                    <a:pt x="75736" y="11538"/>
                    <a:pt x="74962" y="11347"/>
                  </a:cubicBezTo>
                  <a:cubicBezTo>
                    <a:pt x="74140" y="11133"/>
                    <a:pt x="73355" y="10835"/>
                    <a:pt x="72557" y="10585"/>
                  </a:cubicBezTo>
                  <a:cubicBezTo>
                    <a:pt x="72462" y="10550"/>
                    <a:pt x="72402" y="10490"/>
                    <a:pt x="72319" y="10430"/>
                  </a:cubicBezTo>
                  <a:lnTo>
                    <a:pt x="72355" y="10347"/>
                  </a:lnTo>
                  <a:cubicBezTo>
                    <a:pt x="72855" y="10454"/>
                    <a:pt x="73295" y="10764"/>
                    <a:pt x="73843" y="10692"/>
                  </a:cubicBezTo>
                  <a:cubicBezTo>
                    <a:pt x="74105" y="10657"/>
                    <a:pt x="74379" y="10835"/>
                    <a:pt x="74641" y="10942"/>
                  </a:cubicBezTo>
                  <a:cubicBezTo>
                    <a:pt x="74772" y="11002"/>
                    <a:pt x="74879" y="11133"/>
                    <a:pt x="75010" y="11181"/>
                  </a:cubicBezTo>
                  <a:cubicBezTo>
                    <a:pt x="75545" y="11359"/>
                    <a:pt x="76105" y="11502"/>
                    <a:pt x="76641" y="11704"/>
                  </a:cubicBezTo>
                  <a:cubicBezTo>
                    <a:pt x="76974" y="11823"/>
                    <a:pt x="77284" y="12121"/>
                    <a:pt x="77581" y="12085"/>
                  </a:cubicBezTo>
                  <a:cubicBezTo>
                    <a:pt x="78189" y="12026"/>
                    <a:pt x="78772" y="11788"/>
                    <a:pt x="79367" y="11621"/>
                  </a:cubicBezTo>
                  <a:cubicBezTo>
                    <a:pt x="79367" y="11609"/>
                    <a:pt x="79355" y="11585"/>
                    <a:pt x="79355" y="11562"/>
                  </a:cubicBezTo>
                  <a:cubicBezTo>
                    <a:pt x="78951" y="11466"/>
                    <a:pt x="78534" y="11359"/>
                    <a:pt x="78129" y="11252"/>
                  </a:cubicBezTo>
                  <a:cubicBezTo>
                    <a:pt x="78153" y="11204"/>
                    <a:pt x="78165" y="11169"/>
                    <a:pt x="78165" y="11133"/>
                  </a:cubicBezTo>
                  <a:cubicBezTo>
                    <a:pt x="78629" y="11240"/>
                    <a:pt x="79070" y="11371"/>
                    <a:pt x="79534" y="11466"/>
                  </a:cubicBezTo>
                  <a:cubicBezTo>
                    <a:pt x="80034" y="11550"/>
                    <a:pt x="80439" y="11240"/>
                    <a:pt x="80891" y="11121"/>
                  </a:cubicBezTo>
                  <a:cubicBezTo>
                    <a:pt x="79844" y="10454"/>
                    <a:pt x="78665" y="10371"/>
                    <a:pt x="77581" y="10049"/>
                  </a:cubicBezTo>
                  <a:cubicBezTo>
                    <a:pt x="77641" y="10014"/>
                    <a:pt x="77700" y="10002"/>
                    <a:pt x="77760" y="10014"/>
                  </a:cubicBezTo>
                  <a:cubicBezTo>
                    <a:pt x="78451" y="10157"/>
                    <a:pt x="79129" y="10288"/>
                    <a:pt x="79820" y="10430"/>
                  </a:cubicBezTo>
                  <a:cubicBezTo>
                    <a:pt x="79879" y="10454"/>
                    <a:pt x="79939" y="10490"/>
                    <a:pt x="79998" y="10526"/>
                  </a:cubicBezTo>
                  <a:cubicBezTo>
                    <a:pt x="80415" y="10692"/>
                    <a:pt x="80856" y="11002"/>
                    <a:pt x="81260" y="10954"/>
                  </a:cubicBezTo>
                  <a:cubicBezTo>
                    <a:pt x="81903" y="10883"/>
                    <a:pt x="82522" y="10550"/>
                    <a:pt x="83154" y="10335"/>
                  </a:cubicBezTo>
                  <a:cubicBezTo>
                    <a:pt x="82653" y="10133"/>
                    <a:pt x="82177" y="10038"/>
                    <a:pt x="81701" y="9883"/>
                  </a:cubicBezTo>
                  <a:cubicBezTo>
                    <a:pt x="80629" y="9573"/>
                    <a:pt x="79522" y="9442"/>
                    <a:pt x="78427" y="9145"/>
                  </a:cubicBezTo>
                  <a:cubicBezTo>
                    <a:pt x="75807" y="8430"/>
                    <a:pt x="73164" y="7847"/>
                    <a:pt x="70497" y="7275"/>
                  </a:cubicBezTo>
                  <a:cubicBezTo>
                    <a:pt x="66032" y="6311"/>
                    <a:pt x="61627" y="5096"/>
                    <a:pt x="57210" y="3918"/>
                  </a:cubicBezTo>
                  <a:cubicBezTo>
                    <a:pt x="55329" y="3406"/>
                    <a:pt x="53471" y="2906"/>
                    <a:pt x="51542" y="2691"/>
                  </a:cubicBezTo>
                  <a:cubicBezTo>
                    <a:pt x="51376" y="2679"/>
                    <a:pt x="51209" y="2739"/>
                    <a:pt x="51007" y="2787"/>
                  </a:cubicBezTo>
                  <a:cubicBezTo>
                    <a:pt x="51090" y="2906"/>
                    <a:pt x="51126" y="2953"/>
                    <a:pt x="51185" y="3025"/>
                  </a:cubicBezTo>
                  <a:cubicBezTo>
                    <a:pt x="50685" y="2930"/>
                    <a:pt x="50685" y="2930"/>
                    <a:pt x="49661" y="3394"/>
                  </a:cubicBezTo>
                  <a:cubicBezTo>
                    <a:pt x="49899" y="3465"/>
                    <a:pt x="50114" y="3549"/>
                    <a:pt x="50316" y="3620"/>
                  </a:cubicBezTo>
                  <a:lnTo>
                    <a:pt x="50316" y="3799"/>
                  </a:lnTo>
                  <a:cubicBezTo>
                    <a:pt x="49459" y="3263"/>
                    <a:pt x="48709" y="3727"/>
                    <a:pt x="47828" y="3942"/>
                  </a:cubicBezTo>
                  <a:cubicBezTo>
                    <a:pt x="48352" y="4168"/>
                    <a:pt x="48780" y="4346"/>
                    <a:pt x="49221" y="4537"/>
                  </a:cubicBezTo>
                  <a:cubicBezTo>
                    <a:pt x="49197" y="4584"/>
                    <a:pt x="49185" y="4632"/>
                    <a:pt x="49173" y="4656"/>
                  </a:cubicBezTo>
                  <a:cubicBezTo>
                    <a:pt x="48840" y="4525"/>
                    <a:pt x="48483" y="4454"/>
                    <a:pt x="48209" y="4263"/>
                  </a:cubicBezTo>
                  <a:cubicBezTo>
                    <a:pt x="47613" y="3882"/>
                    <a:pt x="47089" y="4168"/>
                    <a:pt x="46435" y="4346"/>
                  </a:cubicBezTo>
                  <a:cubicBezTo>
                    <a:pt x="47113" y="4632"/>
                    <a:pt x="47709" y="4882"/>
                    <a:pt x="48304" y="5132"/>
                  </a:cubicBezTo>
                  <a:cubicBezTo>
                    <a:pt x="48161" y="5180"/>
                    <a:pt x="48006" y="5180"/>
                    <a:pt x="47875" y="5132"/>
                  </a:cubicBezTo>
                  <a:cubicBezTo>
                    <a:pt x="47470" y="4989"/>
                    <a:pt x="47054" y="4858"/>
                    <a:pt x="46685" y="4632"/>
                  </a:cubicBezTo>
                  <a:cubicBezTo>
                    <a:pt x="46244" y="4382"/>
                    <a:pt x="45839" y="4442"/>
                    <a:pt x="45351" y="4680"/>
                  </a:cubicBezTo>
                  <a:cubicBezTo>
                    <a:pt x="46030" y="4942"/>
                    <a:pt x="46661" y="5192"/>
                    <a:pt x="47292" y="5454"/>
                  </a:cubicBezTo>
                  <a:cubicBezTo>
                    <a:pt x="47280" y="5477"/>
                    <a:pt x="47280" y="5513"/>
                    <a:pt x="47268" y="5537"/>
                  </a:cubicBezTo>
                  <a:cubicBezTo>
                    <a:pt x="47137" y="5513"/>
                    <a:pt x="46982" y="5513"/>
                    <a:pt x="46851" y="5466"/>
                  </a:cubicBezTo>
                  <a:lnTo>
                    <a:pt x="45423" y="4930"/>
                  </a:lnTo>
                  <a:cubicBezTo>
                    <a:pt x="44934" y="4739"/>
                    <a:pt x="44732" y="4751"/>
                    <a:pt x="44220" y="5037"/>
                  </a:cubicBezTo>
                  <a:cubicBezTo>
                    <a:pt x="44851" y="5251"/>
                    <a:pt x="45446" y="5466"/>
                    <a:pt x="46066" y="5668"/>
                  </a:cubicBezTo>
                  <a:cubicBezTo>
                    <a:pt x="45899" y="5727"/>
                    <a:pt x="45720" y="5751"/>
                    <a:pt x="45565" y="5704"/>
                  </a:cubicBezTo>
                  <a:cubicBezTo>
                    <a:pt x="45125" y="5573"/>
                    <a:pt x="44673" y="5418"/>
                    <a:pt x="44256" y="5251"/>
                  </a:cubicBezTo>
                  <a:cubicBezTo>
                    <a:pt x="43946" y="5132"/>
                    <a:pt x="43684" y="5120"/>
                    <a:pt x="43351" y="5227"/>
                  </a:cubicBezTo>
                  <a:cubicBezTo>
                    <a:pt x="40803" y="6025"/>
                    <a:pt x="38267" y="6823"/>
                    <a:pt x="35719" y="7621"/>
                  </a:cubicBezTo>
                  <a:cubicBezTo>
                    <a:pt x="35683" y="7632"/>
                    <a:pt x="35659" y="7668"/>
                    <a:pt x="35588" y="7716"/>
                  </a:cubicBezTo>
                  <a:cubicBezTo>
                    <a:pt x="36219" y="7990"/>
                    <a:pt x="36838" y="8264"/>
                    <a:pt x="37445" y="8549"/>
                  </a:cubicBezTo>
                  <a:lnTo>
                    <a:pt x="37398" y="8680"/>
                  </a:lnTo>
                  <a:cubicBezTo>
                    <a:pt x="37291" y="8668"/>
                    <a:pt x="37195" y="8645"/>
                    <a:pt x="37088" y="8609"/>
                  </a:cubicBezTo>
                  <a:cubicBezTo>
                    <a:pt x="36612" y="8406"/>
                    <a:pt x="36124" y="8252"/>
                    <a:pt x="35683" y="7978"/>
                  </a:cubicBezTo>
                  <a:cubicBezTo>
                    <a:pt x="35255" y="7728"/>
                    <a:pt x="34897" y="7847"/>
                    <a:pt x="34457" y="8037"/>
                  </a:cubicBezTo>
                  <a:cubicBezTo>
                    <a:pt x="35243" y="8466"/>
                    <a:pt x="35981" y="8871"/>
                    <a:pt x="36731" y="9276"/>
                  </a:cubicBezTo>
                  <a:lnTo>
                    <a:pt x="36683" y="9407"/>
                  </a:lnTo>
                  <a:cubicBezTo>
                    <a:pt x="36576" y="9383"/>
                    <a:pt x="36469" y="9383"/>
                    <a:pt x="36374" y="9335"/>
                  </a:cubicBezTo>
                  <a:cubicBezTo>
                    <a:pt x="35707" y="8978"/>
                    <a:pt x="35017" y="8609"/>
                    <a:pt x="34350" y="8252"/>
                  </a:cubicBezTo>
                  <a:cubicBezTo>
                    <a:pt x="34243" y="8204"/>
                    <a:pt x="34124" y="8133"/>
                    <a:pt x="34040" y="8144"/>
                  </a:cubicBezTo>
                  <a:cubicBezTo>
                    <a:pt x="33743" y="8216"/>
                    <a:pt x="33445" y="8323"/>
                    <a:pt x="33064" y="8442"/>
                  </a:cubicBezTo>
                  <a:cubicBezTo>
                    <a:pt x="33302" y="8514"/>
                    <a:pt x="33457" y="8561"/>
                    <a:pt x="33600" y="8609"/>
                  </a:cubicBezTo>
                  <a:cubicBezTo>
                    <a:pt x="33600" y="8645"/>
                    <a:pt x="33600" y="8680"/>
                    <a:pt x="33588" y="8728"/>
                  </a:cubicBezTo>
                  <a:cubicBezTo>
                    <a:pt x="32933" y="8466"/>
                    <a:pt x="32326" y="8561"/>
                    <a:pt x="31671" y="8918"/>
                  </a:cubicBezTo>
                  <a:cubicBezTo>
                    <a:pt x="32135" y="9061"/>
                    <a:pt x="32564" y="9216"/>
                    <a:pt x="32981" y="9347"/>
                  </a:cubicBezTo>
                  <a:cubicBezTo>
                    <a:pt x="32885" y="9407"/>
                    <a:pt x="32814" y="9418"/>
                    <a:pt x="32742" y="9407"/>
                  </a:cubicBezTo>
                  <a:cubicBezTo>
                    <a:pt x="32350" y="9299"/>
                    <a:pt x="31969" y="9168"/>
                    <a:pt x="31576" y="9061"/>
                  </a:cubicBezTo>
                  <a:cubicBezTo>
                    <a:pt x="31421" y="9026"/>
                    <a:pt x="31207" y="9002"/>
                    <a:pt x="31040" y="9049"/>
                  </a:cubicBezTo>
                  <a:cubicBezTo>
                    <a:pt x="30242" y="9276"/>
                    <a:pt x="29433" y="9514"/>
                    <a:pt x="28635" y="9752"/>
                  </a:cubicBezTo>
                  <a:cubicBezTo>
                    <a:pt x="27932" y="9954"/>
                    <a:pt x="27254" y="10180"/>
                    <a:pt x="26480" y="10419"/>
                  </a:cubicBezTo>
                  <a:cubicBezTo>
                    <a:pt x="26849" y="10585"/>
                    <a:pt x="27147" y="10704"/>
                    <a:pt x="27444" y="10835"/>
                  </a:cubicBezTo>
                  <a:cubicBezTo>
                    <a:pt x="27432" y="10883"/>
                    <a:pt x="27397" y="10931"/>
                    <a:pt x="27385" y="10966"/>
                  </a:cubicBezTo>
                  <a:cubicBezTo>
                    <a:pt x="27111" y="10883"/>
                    <a:pt x="26837" y="10823"/>
                    <a:pt x="26599" y="10704"/>
                  </a:cubicBezTo>
                  <a:cubicBezTo>
                    <a:pt x="26254" y="10538"/>
                    <a:pt x="25944" y="10550"/>
                    <a:pt x="25599" y="10669"/>
                  </a:cubicBezTo>
                  <a:lnTo>
                    <a:pt x="16181" y="13526"/>
                  </a:lnTo>
                  <a:cubicBezTo>
                    <a:pt x="15478" y="13740"/>
                    <a:pt x="14764" y="13943"/>
                    <a:pt x="14014" y="14169"/>
                  </a:cubicBezTo>
                  <a:cubicBezTo>
                    <a:pt x="15347" y="14860"/>
                    <a:pt x="40505" y="24361"/>
                    <a:pt x="41279" y="24504"/>
                  </a:cubicBezTo>
                  <a:cubicBezTo>
                    <a:pt x="41505" y="24396"/>
                    <a:pt x="41636" y="24325"/>
                    <a:pt x="41779" y="24289"/>
                  </a:cubicBezTo>
                  <a:cubicBezTo>
                    <a:pt x="42279" y="24146"/>
                    <a:pt x="42768" y="23992"/>
                    <a:pt x="43351" y="23825"/>
                  </a:cubicBezTo>
                  <a:cubicBezTo>
                    <a:pt x="42232" y="23503"/>
                    <a:pt x="41208" y="23218"/>
                    <a:pt x="40184" y="22920"/>
                  </a:cubicBezTo>
                  <a:cubicBezTo>
                    <a:pt x="40196" y="22896"/>
                    <a:pt x="40196" y="22849"/>
                    <a:pt x="40208" y="22813"/>
                  </a:cubicBezTo>
                  <a:cubicBezTo>
                    <a:pt x="40327" y="22849"/>
                    <a:pt x="40446" y="22872"/>
                    <a:pt x="40553" y="22920"/>
                  </a:cubicBezTo>
                  <a:cubicBezTo>
                    <a:pt x="41446" y="23170"/>
                    <a:pt x="42339" y="23444"/>
                    <a:pt x="43232" y="23682"/>
                  </a:cubicBezTo>
                  <a:cubicBezTo>
                    <a:pt x="43422" y="23742"/>
                    <a:pt x="43684" y="23730"/>
                    <a:pt x="43875" y="23670"/>
                  </a:cubicBezTo>
                  <a:cubicBezTo>
                    <a:pt x="46077" y="22968"/>
                    <a:pt x="48268" y="22265"/>
                    <a:pt x="50471" y="21551"/>
                  </a:cubicBezTo>
                  <a:cubicBezTo>
                    <a:pt x="50507" y="21539"/>
                    <a:pt x="50554" y="21491"/>
                    <a:pt x="50614" y="21468"/>
                  </a:cubicBezTo>
                  <a:cubicBezTo>
                    <a:pt x="49923" y="21110"/>
                    <a:pt x="49268" y="20932"/>
                    <a:pt x="48613" y="20753"/>
                  </a:cubicBezTo>
                  <a:close/>
                  <a:moveTo>
                    <a:pt x="85606" y="36076"/>
                  </a:moveTo>
                  <a:cubicBezTo>
                    <a:pt x="85594" y="36065"/>
                    <a:pt x="85535" y="36005"/>
                    <a:pt x="85475" y="35969"/>
                  </a:cubicBezTo>
                  <a:cubicBezTo>
                    <a:pt x="84868" y="35553"/>
                    <a:pt x="84237" y="35136"/>
                    <a:pt x="83630" y="34719"/>
                  </a:cubicBezTo>
                  <a:cubicBezTo>
                    <a:pt x="81189" y="33052"/>
                    <a:pt x="78760" y="31385"/>
                    <a:pt x="76319" y="29742"/>
                  </a:cubicBezTo>
                  <a:cubicBezTo>
                    <a:pt x="76236" y="29683"/>
                    <a:pt x="76117" y="29695"/>
                    <a:pt x="75974" y="29659"/>
                  </a:cubicBezTo>
                  <a:cubicBezTo>
                    <a:pt x="76069" y="30671"/>
                    <a:pt x="75581" y="31254"/>
                    <a:pt x="74783" y="31600"/>
                  </a:cubicBezTo>
                  <a:cubicBezTo>
                    <a:pt x="74307" y="31802"/>
                    <a:pt x="73855" y="32028"/>
                    <a:pt x="73331" y="32183"/>
                  </a:cubicBezTo>
                  <a:cubicBezTo>
                    <a:pt x="71664" y="32671"/>
                    <a:pt x="70009" y="33231"/>
                    <a:pt x="68378" y="33802"/>
                  </a:cubicBezTo>
                  <a:cubicBezTo>
                    <a:pt x="65878" y="34648"/>
                    <a:pt x="63389" y="35553"/>
                    <a:pt x="60877" y="36374"/>
                  </a:cubicBezTo>
                  <a:cubicBezTo>
                    <a:pt x="59591" y="36791"/>
                    <a:pt x="58281" y="37088"/>
                    <a:pt x="56984" y="37493"/>
                  </a:cubicBezTo>
                  <a:cubicBezTo>
                    <a:pt x="55722" y="37898"/>
                    <a:pt x="54412" y="38136"/>
                    <a:pt x="53221" y="38803"/>
                  </a:cubicBezTo>
                  <a:cubicBezTo>
                    <a:pt x="52793" y="39053"/>
                    <a:pt x="52269" y="39172"/>
                    <a:pt x="51792" y="39327"/>
                  </a:cubicBezTo>
                  <a:cubicBezTo>
                    <a:pt x="50078" y="39863"/>
                    <a:pt x="48375" y="40339"/>
                    <a:pt x="46673" y="40898"/>
                  </a:cubicBezTo>
                  <a:cubicBezTo>
                    <a:pt x="44506" y="41625"/>
                    <a:pt x="42339" y="42422"/>
                    <a:pt x="40172" y="43173"/>
                  </a:cubicBezTo>
                  <a:cubicBezTo>
                    <a:pt x="40065" y="43208"/>
                    <a:pt x="39946" y="43232"/>
                    <a:pt x="39839" y="43268"/>
                  </a:cubicBezTo>
                  <a:cubicBezTo>
                    <a:pt x="39827" y="43232"/>
                    <a:pt x="39827" y="43196"/>
                    <a:pt x="39815" y="43161"/>
                  </a:cubicBezTo>
                  <a:cubicBezTo>
                    <a:pt x="41232" y="42672"/>
                    <a:pt x="42637" y="42161"/>
                    <a:pt x="44053" y="41684"/>
                  </a:cubicBezTo>
                  <a:cubicBezTo>
                    <a:pt x="45470" y="41196"/>
                    <a:pt x="46887" y="40708"/>
                    <a:pt x="48316" y="40244"/>
                  </a:cubicBezTo>
                  <a:cubicBezTo>
                    <a:pt x="49721" y="39779"/>
                    <a:pt x="51173" y="39363"/>
                    <a:pt x="52578" y="38934"/>
                  </a:cubicBezTo>
                  <a:cubicBezTo>
                    <a:pt x="47578" y="40101"/>
                    <a:pt x="42779" y="41899"/>
                    <a:pt x="37934" y="43589"/>
                  </a:cubicBezTo>
                  <a:cubicBezTo>
                    <a:pt x="37815" y="43637"/>
                    <a:pt x="37695" y="43685"/>
                    <a:pt x="37541" y="43744"/>
                  </a:cubicBezTo>
                  <a:cubicBezTo>
                    <a:pt x="37624" y="43756"/>
                    <a:pt x="37660" y="43768"/>
                    <a:pt x="37684" y="43756"/>
                  </a:cubicBezTo>
                  <a:cubicBezTo>
                    <a:pt x="39124" y="43565"/>
                    <a:pt x="40589" y="43387"/>
                    <a:pt x="42029" y="43173"/>
                  </a:cubicBezTo>
                  <a:cubicBezTo>
                    <a:pt x="45363" y="42696"/>
                    <a:pt x="48697" y="42220"/>
                    <a:pt x="52031" y="41732"/>
                  </a:cubicBezTo>
                  <a:cubicBezTo>
                    <a:pt x="53519" y="41506"/>
                    <a:pt x="54995" y="41327"/>
                    <a:pt x="56472" y="41065"/>
                  </a:cubicBezTo>
                  <a:cubicBezTo>
                    <a:pt x="59031" y="40601"/>
                    <a:pt x="61567" y="40065"/>
                    <a:pt x="64127" y="39625"/>
                  </a:cubicBezTo>
                  <a:cubicBezTo>
                    <a:pt x="66735" y="39160"/>
                    <a:pt x="69354" y="38743"/>
                    <a:pt x="71962" y="38303"/>
                  </a:cubicBezTo>
                  <a:cubicBezTo>
                    <a:pt x="76534" y="37565"/>
                    <a:pt x="81070" y="36827"/>
                    <a:pt x="85606" y="36076"/>
                  </a:cubicBezTo>
                  <a:close/>
                  <a:moveTo>
                    <a:pt x="30540" y="36255"/>
                  </a:moveTo>
                  <a:cubicBezTo>
                    <a:pt x="30540" y="36291"/>
                    <a:pt x="30528" y="36326"/>
                    <a:pt x="30528" y="36362"/>
                  </a:cubicBezTo>
                  <a:cubicBezTo>
                    <a:pt x="30397" y="36326"/>
                    <a:pt x="30254" y="36315"/>
                    <a:pt x="30135" y="36267"/>
                  </a:cubicBezTo>
                  <a:cubicBezTo>
                    <a:pt x="29230" y="35886"/>
                    <a:pt x="28325" y="35493"/>
                    <a:pt x="27420" y="35100"/>
                  </a:cubicBezTo>
                  <a:cubicBezTo>
                    <a:pt x="27325" y="35053"/>
                    <a:pt x="27218" y="34993"/>
                    <a:pt x="27123" y="34993"/>
                  </a:cubicBezTo>
                  <a:cubicBezTo>
                    <a:pt x="26408" y="35053"/>
                    <a:pt x="25694" y="35124"/>
                    <a:pt x="24980" y="35195"/>
                  </a:cubicBezTo>
                  <a:lnTo>
                    <a:pt x="24980" y="35255"/>
                  </a:lnTo>
                  <a:cubicBezTo>
                    <a:pt x="25480" y="35469"/>
                    <a:pt x="25992" y="35684"/>
                    <a:pt x="26492" y="35898"/>
                  </a:cubicBezTo>
                  <a:cubicBezTo>
                    <a:pt x="26480" y="35945"/>
                    <a:pt x="26468" y="35969"/>
                    <a:pt x="26444" y="36017"/>
                  </a:cubicBezTo>
                  <a:cubicBezTo>
                    <a:pt x="26373" y="36005"/>
                    <a:pt x="26301" y="36005"/>
                    <a:pt x="26242" y="35969"/>
                  </a:cubicBezTo>
                  <a:cubicBezTo>
                    <a:pt x="25718" y="35767"/>
                    <a:pt x="25218" y="35553"/>
                    <a:pt x="24682" y="35362"/>
                  </a:cubicBezTo>
                  <a:cubicBezTo>
                    <a:pt x="24468" y="35291"/>
                    <a:pt x="24229" y="35291"/>
                    <a:pt x="24003" y="35243"/>
                  </a:cubicBezTo>
                  <a:cubicBezTo>
                    <a:pt x="23991" y="35291"/>
                    <a:pt x="23991" y="35314"/>
                    <a:pt x="23979" y="35362"/>
                  </a:cubicBezTo>
                  <a:lnTo>
                    <a:pt x="27682" y="36969"/>
                  </a:lnTo>
                  <a:lnTo>
                    <a:pt x="27635" y="37100"/>
                  </a:lnTo>
                  <a:cubicBezTo>
                    <a:pt x="27504" y="37077"/>
                    <a:pt x="27373" y="37041"/>
                    <a:pt x="27242" y="36993"/>
                  </a:cubicBezTo>
                  <a:cubicBezTo>
                    <a:pt x="26051" y="36493"/>
                    <a:pt x="24872" y="35969"/>
                    <a:pt x="23682" y="35481"/>
                  </a:cubicBezTo>
                  <a:cubicBezTo>
                    <a:pt x="23467" y="35386"/>
                    <a:pt x="23206" y="35410"/>
                    <a:pt x="22979" y="35362"/>
                  </a:cubicBezTo>
                  <a:cubicBezTo>
                    <a:pt x="22967" y="35410"/>
                    <a:pt x="22956" y="35457"/>
                    <a:pt x="22956" y="35493"/>
                  </a:cubicBezTo>
                  <a:cubicBezTo>
                    <a:pt x="24896" y="36374"/>
                    <a:pt x="26837" y="37267"/>
                    <a:pt x="28790" y="38148"/>
                  </a:cubicBezTo>
                  <a:cubicBezTo>
                    <a:pt x="28766" y="38184"/>
                    <a:pt x="28754" y="38220"/>
                    <a:pt x="28742" y="38267"/>
                  </a:cubicBezTo>
                  <a:cubicBezTo>
                    <a:pt x="28635" y="38220"/>
                    <a:pt x="28516" y="38208"/>
                    <a:pt x="28409" y="38148"/>
                  </a:cubicBezTo>
                  <a:cubicBezTo>
                    <a:pt x="26551" y="37291"/>
                    <a:pt x="24706" y="36434"/>
                    <a:pt x="22848" y="35588"/>
                  </a:cubicBezTo>
                  <a:cubicBezTo>
                    <a:pt x="22670" y="35493"/>
                    <a:pt x="22444" y="35493"/>
                    <a:pt x="22241" y="35457"/>
                  </a:cubicBezTo>
                  <a:lnTo>
                    <a:pt x="22194" y="35588"/>
                  </a:lnTo>
                  <a:cubicBezTo>
                    <a:pt x="23682" y="36267"/>
                    <a:pt x="25170" y="36946"/>
                    <a:pt x="26658" y="37624"/>
                  </a:cubicBezTo>
                  <a:cubicBezTo>
                    <a:pt x="26646" y="37648"/>
                    <a:pt x="26623" y="37684"/>
                    <a:pt x="26611" y="37731"/>
                  </a:cubicBezTo>
                  <a:cubicBezTo>
                    <a:pt x="26444" y="37672"/>
                    <a:pt x="26265" y="37624"/>
                    <a:pt x="26111" y="37553"/>
                  </a:cubicBezTo>
                  <a:cubicBezTo>
                    <a:pt x="24753" y="36922"/>
                    <a:pt x="23396" y="36279"/>
                    <a:pt x="22027" y="35672"/>
                  </a:cubicBezTo>
                  <a:cubicBezTo>
                    <a:pt x="21824" y="35588"/>
                    <a:pt x="21586" y="35588"/>
                    <a:pt x="21360" y="35541"/>
                  </a:cubicBezTo>
                  <a:cubicBezTo>
                    <a:pt x="21348" y="35588"/>
                    <a:pt x="21348" y="35612"/>
                    <a:pt x="21324" y="35660"/>
                  </a:cubicBezTo>
                  <a:cubicBezTo>
                    <a:pt x="21955" y="35981"/>
                    <a:pt x="22575" y="36303"/>
                    <a:pt x="23206" y="36624"/>
                  </a:cubicBezTo>
                  <a:cubicBezTo>
                    <a:pt x="23194" y="36672"/>
                    <a:pt x="23170" y="36696"/>
                    <a:pt x="23158" y="36743"/>
                  </a:cubicBezTo>
                  <a:cubicBezTo>
                    <a:pt x="23039" y="36719"/>
                    <a:pt x="22908" y="36696"/>
                    <a:pt x="22801" y="36648"/>
                  </a:cubicBezTo>
                  <a:cubicBezTo>
                    <a:pt x="22194" y="36350"/>
                    <a:pt x="21598" y="36029"/>
                    <a:pt x="21003" y="35731"/>
                  </a:cubicBezTo>
                  <a:cubicBezTo>
                    <a:pt x="20872" y="35672"/>
                    <a:pt x="20705" y="35660"/>
                    <a:pt x="20539" y="35624"/>
                  </a:cubicBezTo>
                  <a:cubicBezTo>
                    <a:pt x="20527" y="35660"/>
                    <a:pt x="20527" y="35684"/>
                    <a:pt x="20515" y="35731"/>
                  </a:cubicBezTo>
                  <a:cubicBezTo>
                    <a:pt x="21777" y="36350"/>
                    <a:pt x="23039" y="36958"/>
                    <a:pt x="24289" y="37553"/>
                  </a:cubicBezTo>
                  <a:cubicBezTo>
                    <a:pt x="24277" y="37589"/>
                    <a:pt x="24265" y="37624"/>
                    <a:pt x="24241" y="37672"/>
                  </a:cubicBezTo>
                  <a:cubicBezTo>
                    <a:pt x="24099" y="37624"/>
                    <a:pt x="23944" y="37589"/>
                    <a:pt x="23813" y="37541"/>
                  </a:cubicBezTo>
                  <a:cubicBezTo>
                    <a:pt x="22622" y="36981"/>
                    <a:pt x="21443" y="36422"/>
                    <a:pt x="20253" y="35850"/>
                  </a:cubicBezTo>
                  <a:cubicBezTo>
                    <a:pt x="20122" y="35791"/>
                    <a:pt x="19991" y="35767"/>
                    <a:pt x="19836" y="35731"/>
                  </a:cubicBezTo>
                  <a:cubicBezTo>
                    <a:pt x="20122" y="35969"/>
                    <a:pt x="20431" y="36124"/>
                    <a:pt x="20729" y="36303"/>
                  </a:cubicBezTo>
                  <a:cubicBezTo>
                    <a:pt x="22741" y="37493"/>
                    <a:pt x="24861" y="38470"/>
                    <a:pt x="27004" y="39398"/>
                  </a:cubicBezTo>
                  <a:cubicBezTo>
                    <a:pt x="27313" y="39529"/>
                    <a:pt x="27635" y="39672"/>
                    <a:pt x="27980" y="39744"/>
                  </a:cubicBezTo>
                  <a:cubicBezTo>
                    <a:pt x="29718" y="40077"/>
                    <a:pt x="31445" y="40041"/>
                    <a:pt x="33159" y="39541"/>
                  </a:cubicBezTo>
                  <a:cubicBezTo>
                    <a:pt x="34933" y="39041"/>
                    <a:pt x="36683" y="38470"/>
                    <a:pt x="38446" y="37922"/>
                  </a:cubicBezTo>
                  <a:cubicBezTo>
                    <a:pt x="38969" y="37755"/>
                    <a:pt x="39481" y="37565"/>
                    <a:pt x="40112" y="37362"/>
                  </a:cubicBezTo>
                  <a:cubicBezTo>
                    <a:pt x="39577" y="37136"/>
                    <a:pt x="39148" y="36958"/>
                    <a:pt x="38707" y="36779"/>
                  </a:cubicBezTo>
                  <a:cubicBezTo>
                    <a:pt x="38731" y="36743"/>
                    <a:pt x="38743" y="36707"/>
                    <a:pt x="38755" y="36672"/>
                  </a:cubicBezTo>
                  <a:cubicBezTo>
                    <a:pt x="38850" y="36707"/>
                    <a:pt x="38934" y="36719"/>
                    <a:pt x="39029" y="36743"/>
                  </a:cubicBezTo>
                  <a:cubicBezTo>
                    <a:pt x="39339" y="36862"/>
                    <a:pt x="39648" y="37005"/>
                    <a:pt x="39958" y="37124"/>
                  </a:cubicBezTo>
                  <a:cubicBezTo>
                    <a:pt x="40398" y="37279"/>
                    <a:pt x="40541" y="37267"/>
                    <a:pt x="40970" y="36981"/>
                  </a:cubicBezTo>
                  <a:cubicBezTo>
                    <a:pt x="40172" y="36600"/>
                    <a:pt x="39386" y="36231"/>
                    <a:pt x="38588" y="35850"/>
                  </a:cubicBezTo>
                  <a:cubicBezTo>
                    <a:pt x="38612" y="35815"/>
                    <a:pt x="38636" y="35767"/>
                    <a:pt x="38648" y="35731"/>
                  </a:cubicBezTo>
                  <a:cubicBezTo>
                    <a:pt x="38755" y="35767"/>
                    <a:pt x="38862" y="35815"/>
                    <a:pt x="38946" y="35838"/>
                  </a:cubicBezTo>
                  <a:cubicBezTo>
                    <a:pt x="39624" y="36148"/>
                    <a:pt x="40303" y="36446"/>
                    <a:pt x="40958" y="36791"/>
                  </a:cubicBezTo>
                  <a:cubicBezTo>
                    <a:pt x="41374" y="37017"/>
                    <a:pt x="41684" y="36779"/>
                    <a:pt x="42077" y="36660"/>
                  </a:cubicBezTo>
                  <a:cubicBezTo>
                    <a:pt x="41470" y="36350"/>
                    <a:pt x="40910" y="36076"/>
                    <a:pt x="40362" y="35791"/>
                  </a:cubicBezTo>
                  <a:cubicBezTo>
                    <a:pt x="40374" y="35755"/>
                    <a:pt x="40410" y="35719"/>
                    <a:pt x="40422" y="35672"/>
                  </a:cubicBezTo>
                  <a:cubicBezTo>
                    <a:pt x="40517" y="35707"/>
                    <a:pt x="40601" y="35755"/>
                    <a:pt x="40696" y="35791"/>
                  </a:cubicBezTo>
                  <a:cubicBezTo>
                    <a:pt x="41053" y="35969"/>
                    <a:pt x="41434" y="36124"/>
                    <a:pt x="41779" y="36350"/>
                  </a:cubicBezTo>
                  <a:cubicBezTo>
                    <a:pt x="42256" y="36660"/>
                    <a:pt x="42684" y="36517"/>
                    <a:pt x="43149" y="36267"/>
                  </a:cubicBezTo>
                  <a:cubicBezTo>
                    <a:pt x="42779" y="36124"/>
                    <a:pt x="42434" y="35993"/>
                    <a:pt x="42089" y="35838"/>
                  </a:cubicBezTo>
                  <a:cubicBezTo>
                    <a:pt x="42101" y="35815"/>
                    <a:pt x="42125" y="35767"/>
                    <a:pt x="42136" y="35731"/>
                  </a:cubicBezTo>
                  <a:cubicBezTo>
                    <a:pt x="42422" y="35838"/>
                    <a:pt x="42720" y="35934"/>
                    <a:pt x="42982" y="36065"/>
                  </a:cubicBezTo>
                  <a:cubicBezTo>
                    <a:pt x="43399" y="36291"/>
                    <a:pt x="43744" y="36112"/>
                    <a:pt x="44113" y="35934"/>
                  </a:cubicBezTo>
                  <a:cubicBezTo>
                    <a:pt x="43827" y="35815"/>
                    <a:pt x="43577" y="35707"/>
                    <a:pt x="43327" y="35588"/>
                  </a:cubicBezTo>
                  <a:cubicBezTo>
                    <a:pt x="43589" y="35612"/>
                    <a:pt x="43827" y="35719"/>
                    <a:pt x="44089" y="35791"/>
                  </a:cubicBezTo>
                  <a:cubicBezTo>
                    <a:pt x="44220" y="35838"/>
                    <a:pt x="44387" y="35850"/>
                    <a:pt x="44506" y="35815"/>
                  </a:cubicBezTo>
                  <a:cubicBezTo>
                    <a:pt x="48983" y="34291"/>
                    <a:pt x="53459" y="32755"/>
                    <a:pt x="57936" y="31231"/>
                  </a:cubicBezTo>
                  <a:cubicBezTo>
                    <a:pt x="58031" y="31195"/>
                    <a:pt x="58103" y="31147"/>
                    <a:pt x="58198" y="31123"/>
                  </a:cubicBezTo>
                  <a:cubicBezTo>
                    <a:pt x="58198" y="31112"/>
                    <a:pt x="58174" y="31088"/>
                    <a:pt x="58174" y="31076"/>
                  </a:cubicBezTo>
                  <a:cubicBezTo>
                    <a:pt x="56626" y="31183"/>
                    <a:pt x="55079" y="31302"/>
                    <a:pt x="53531" y="31409"/>
                  </a:cubicBezTo>
                  <a:lnTo>
                    <a:pt x="53531" y="31457"/>
                  </a:lnTo>
                  <a:cubicBezTo>
                    <a:pt x="53805" y="31600"/>
                    <a:pt x="54067" y="31719"/>
                    <a:pt x="54340" y="31850"/>
                  </a:cubicBezTo>
                  <a:cubicBezTo>
                    <a:pt x="54031" y="31802"/>
                    <a:pt x="53745" y="31707"/>
                    <a:pt x="53471" y="31564"/>
                  </a:cubicBezTo>
                  <a:cubicBezTo>
                    <a:pt x="53197" y="31421"/>
                    <a:pt x="52900" y="31385"/>
                    <a:pt x="52519" y="31493"/>
                  </a:cubicBezTo>
                  <a:cubicBezTo>
                    <a:pt x="52864" y="31659"/>
                    <a:pt x="53138" y="31790"/>
                    <a:pt x="53412" y="31921"/>
                  </a:cubicBezTo>
                  <a:cubicBezTo>
                    <a:pt x="52793" y="31885"/>
                    <a:pt x="52304" y="31314"/>
                    <a:pt x="51554" y="31552"/>
                  </a:cubicBezTo>
                  <a:cubicBezTo>
                    <a:pt x="51983" y="31778"/>
                    <a:pt x="52376" y="31981"/>
                    <a:pt x="52745" y="32195"/>
                  </a:cubicBezTo>
                  <a:cubicBezTo>
                    <a:pt x="52733" y="32219"/>
                    <a:pt x="52721" y="32266"/>
                    <a:pt x="52685" y="32302"/>
                  </a:cubicBezTo>
                  <a:cubicBezTo>
                    <a:pt x="52340" y="32124"/>
                    <a:pt x="51983" y="31969"/>
                    <a:pt x="51661" y="31778"/>
                  </a:cubicBezTo>
                  <a:cubicBezTo>
                    <a:pt x="51292" y="31552"/>
                    <a:pt x="50911" y="31528"/>
                    <a:pt x="50411" y="31612"/>
                  </a:cubicBezTo>
                  <a:cubicBezTo>
                    <a:pt x="51019" y="31969"/>
                    <a:pt x="51554" y="32278"/>
                    <a:pt x="52090" y="32576"/>
                  </a:cubicBezTo>
                  <a:lnTo>
                    <a:pt x="52042" y="32671"/>
                  </a:lnTo>
                  <a:cubicBezTo>
                    <a:pt x="51947" y="32624"/>
                    <a:pt x="51828" y="32600"/>
                    <a:pt x="51721" y="32552"/>
                  </a:cubicBezTo>
                  <a:cubicBezTo>
                    <a:pt x="51292" y="32314"/>
                    <a:pt x="50852" y="32088"/>
                    <a:pt x="50459" y="31802"/>
                  </a:cubicBezTo>
                  <a:cubicBezTo>
                    <a:pt x="50042" y="31504"/>
                    <a:pt x="49602" y="31659"/>
                    <a:pt x="49173" y="31719"/>
                  </a:cubicBezTo>
                  <a:cubicBezTo>
                    <a:pt x="49876" y="32112"/>
                    <a:pt x="50554" y="32516"/>
                    <a:pt x="51257" y="32921"/>
                  </a:cubicBezTo>
                  <a:lnTo>
                    <a:pt x="51209" y="33017"/>
                  </a:lnTo>
                  <a:cubicBezTo>
                    <a:pt x="51114" y="32969"/>
                    <a:pt x="50995" y="32921"/>
                    <a:pt x="50899" y="32874"/>
                  </a:cubicBezTo>
                  <a:cubicBezTo>
                    <a:pt x="50411" y="32612"/>
                    <a:pt x="49899" y="32362"/>
                    <a:pt x="49459" y="32040"/>
                  </a:cubicBezTo>
                  <a:cubicBezTo>
                    <a:pt x="49006" y="31731"/>
                    <a:pt x="48590" y="31707"/>
                    <a:pt x="48137" y="32040"/>
                  </a:cubicBezTo>
                  <a:cubicBezTo>
                    <a:pt x="48756" y="32386"/>
                    <a:pt x="49387" y="32731"/>
                    <a:pt x="49995" y="33076"/>
                  </a:cubicBezTo>
                  <a:cubicBezTo>
                    <a:pt x="49983" y="33100"/>
                    <a:pt x="49959" y="33124"/>
                    <a:pt x="49959" y="33159"/>
                  </a:cubicBezTo>
                  <a:cubicBezTo>
                    <a:pt x="49864" y="33112"/>
                    <a:pt x="49745" y="33088"/>
                    <a:pt x="49637" y="33028"/>
                  </a:cubicBezTo>
                  <a:cubicBezTo>
                    <a:pt x="49161" y="32778"/>
                    <a:pt x="48673" y="32516"/>
                    <a:pt x="48185" y="32255"/>
                  </a:cubicBezTo>
                  <a:cubicBezTo>
                    <a:pt x="47947" y="32124"/>
                    <a:pt x="47756" y="32088"/>
                    <a:pt x="47506" y="32278"/>
                  </a:cubicBezTo>
                  <a:cubicBezTo>
                    <a:pt x="47756" y="32433"/>
                    <a:pt x="47994" y="32576"/>
                    <a:pt x="48232" y="32731"/>
                  </a:cubicBezTo>
                  <a:cubicBezTo>
                    <a:pt x="47947" y="32659"/>
                    <a:pt x="47709" y="32540"/>
                    <a:pt x="47470" y="32397"/>
                  </a:cubicBezTo>
                  <a:cubicBezTo>
                    <a:pt x="47173" y="32243"/>
                    <a:pt x="46970" y="32457"/>
                    <a:pt x="46637" y="32540"/>
                  </a:cubicBezTo>
                  <a:cubicBezTo>
                    <a:pt x="47197" y="32814"/>
                    <a:pt x="47637" y="33052"/>
                    <a:pt x="48090" y="33278"/>
                  </a:cubicBezTo>
                  <a:lnTo>
                    <a:pt x="48042" y="33374"/>
                  </a:lnTo>
                  <a:cubicBezTo>
                    <a:pt x="47649" y="33171"/>
                    <a:pt x="47256" y="33017"/>
                    <a:pt x="46863" y="32790"/>
                  </a:cubicBezTo>
                  <a:cubicBezTo>
                    <a:pt x="46554" y="32612"/>
                    <a:pt x="46292" y="32600"/>
                    <a:pt x="45970" y="32802"/>
                  </a:cubicBezTo>
                  <a:lnTo>
                    <a:pt x="47673" y="33790"/>
                  </a:lnTo>
                  <a:lnTo>
                    <a:pt x="47625" y="33874"/>
                  </a:lnTo>
                  <a:cubicBezTo>
                    <a:pt x="47518" y="33826"/>
                    <a:pt x="47435" y="33802"/>
                    <a:pt x="47328" y="33755"/>
                  </a:cubicBezTo>
                  <a:cubicBezTo>
                    <a:pt x="46947" y="33552"/>
                    <a:pt x="46554" y="33326"/>
                    <a:pt x="46173" y="33100"/>
                  </a:cubicBezTo>
                  <a:cubicBezTo>
                    <a:pt x="45637" y="32802"/>
                    <a:pt x="45601" y="32802"/>
                    <a:pt x="45006" y="33112"/>
                  </a:cubicBezTo>
                  <a:cubicBezTo>
                    <a:pt x="45637" y="33445"/>
                    <a:pt x="46244" y="33767"/>
                    <a:pt x="46851" y="34088"/>
                  </a:cubicBezTo>
                  <a:cubicBezTo>
                    <a:pt x="46839" y="34112"/>
                    <a:pt x="46839" y="34148"/>
                    <a:pt x="46828" y="34171"/>
                  </a:cubicBezTo>
                  <a:cubicBezTo>
                    <a:pt x="46708" y="34148"/>
                    <a:pt x="46566" y="34124"/>
                    <a:pt x="46470" y="34064"/>
                  </a:cubicBezTo>
                  <a:cubicBezTo>
                    <a:pt x="45970" y="33814"/>
                    <a:pt x="45482" y="33529"/>
                    <a:pt x="44994" y="33290"/>
                  </a:cubicBezTo>
                  <a:cubicBezTo>
                    <a:pt x="44815" y="33207"/>
                    <a:pt x="44601" y="33207"/>
                    <a:pt x="44411" y="33159"/>
                  </a:cubicBezTo>
                  <a:cubicBezTo>
                    <a:pt x="44399" y="33207"/>
                    <a:pt x="44387" y="33231"/>
                    <a:pt x="44387" y="33278"/>
                  </a:cubicBezTo>
                  <a:cubicBezTo>
                    <a:pt x="44625" y="33445"/>
                    <a:pt x="44863" y="33588"/>
                    <a:pt x="45101" y="33755"/>
                  </a:cubicBezTo>
                  <a:cubicBezTo>
                    <a:pt x="44565" y="33743"/>
                    <a:pt x="44161" y="33040"/>
                    <a:pt x="43530" y="33552"/>
                  </a:cubicBezTo>
                  <a:cubicBezTo>
                    <a:pt x="44172" y="33862"/>
                    <a:pt x="44780" y="34171"/>
                    <a:pt x="45411" y="34481"/>
                  </a:cubicBezTo>
                  <a:cubicBezTo>
                    <a:pt x="45399" y="34517"/>
                    <a:pt x="45375" y="34564"/>
                    <a:pt x="45363" y="34588"/>
                  </a:cubicBezTo>
                  <a:cubicBezTo>
                    <a:pt x="45244" y="34541"/>
                    <a:pt x="45113" y="34517"/>
                    <a:pt x="44994" y="34469"/>
                  </a:cubicBezTo>
                  <a:cubicBezTo>
                    <a:pt x="44482" y="34219"/>
                    <a:pt x="43970" y="33981"/>
                    <a:pt x="43470" y="33707"/>
                  </a:cubicBezTo>
                  <a:cubicBezTo>
                    <a:pt x="43160" y="33529"/>
                    <a:pt x="42898" y="33636"/>
                    <a:pt x="42565" y="33755"/>
                  </a:cubicBezTo>
                  <a:cubicBezTo>
                    <a:pt x="43041" y="33981"/>
                    <a:pt x="43458" y="34183"/>
                    <a:pt x="43875" y="34398"/>
                  </a:cubicBezTo>
                  <a:cubicBezTo>
                    <a:pt x="43863" y="34421"/>
                    <a:pt x="43839" y="34469"/>
                    <a:pt x="43827" y="34505"/>
                  </a:cubicBezTo>
                  <a:cubicBezTo>
                    <a:pt x="43089" y="34386"/>
                    <a:pt x="42494" y="33695"/>
                    <a:pt x="41565" y="33862"/>
                  </a:cubicBezTo>
                  <a:cubicBezTo>
                    <a:pt x="42291" y="34219"/>
                    <a:pt x="42934" y="34529"/>
                    <a:pt x="43577" y="34838"/>
                  </a:cubicBezTo>
                  <a:lnTo>
                    <a:pt x="43530" y="34981"/>
                  </a:lnTo>
                  <a:cubicBezTo>
                    <a:pt x="43410" y="34945"/>
                    <a:pt x="43268" y="34922"/>
                    <a:pt x="43160" y="34874"/>
                  </a:cubicBezTo>
                  <a:cubicBezTo>
                    <a:pt x="42267" y="34445"/>
                    <a:pt x="41374" y="33993"/>
                    <a:pt x="40470" y="33564"/>
                  </a:cubicBezTo>
                  <a:cubicBezTo>
                    <a:pt x="40303" y="33493"/>
                    <a:pt x="40101" y="33517"/>
                    <a:pt x="39898" y="33493"/>
                  </a:cubicBezTo>
                  <a:cubicBezTo>
                    <a:pt x="39898" y="33517"/>
                    <a:pt x="39886" y="33564"/>
                    <a:pt x="39886" y="33588"/>
                  </a:cubicBezTo>
                  <a:cubicBezTo>
                    <a:pt x="40398" y="33862"/>
                    <a:pt x="40910" y="34124"/>
                    <a:pt x="41422" y="34398"/>
                  </a:cubicBezTo>
                  <a:cubicBezTo>
                    <a:pt x="41398" y="34445"/>
                    <a:pt x="41386" y="34469"/>
                    <a:pt x="41363" y="34517"/>
                  </a:cubicBezTo>
                  <a:cubicBezTo>
                    <a:pt x="41255" y="34469"/>
                    <a:pt x="41172" y="34445"/>
                    <a:pt x="41065" y="34398"/>
                  </a:cubicBezTo>
                  <a:cubicBezTo>
                    <a:pt x="40636" y="34183"/>
                    <a:pt x="40184" y="33969"/>
                    <a:pt x="39755" y="33743"/>
                  </a:cubicBezTo>
                  <a:cubicBezTo>
                    <a:pt x="39398" y="33564"/>
                    <a:pt x="39350" y="33564"/>
                    <a:pt x="38934" y="33743"/>
                  </a:cubicBezTo>
                  <a:cubicBezTo>
                    <a:pt x="39839" y="34148"/>
                    <a:pt x="40732" y="34541"/>
                    <a:pt x="41613" y="34945"/>
                  </a:cubicBezTo>
                  <a:lnTo>
                    <a:pt x="41565" y="35041"/>
                  </a:lnTo>
                  <a:cubicBezTo>
                    <a:pt x="41446" y="34993"/>
                    <a:pt x="41315" y="34957"/>
                    <a:pt x="41196" y="34922"/>
                  </a:cubicBezTo>
                  <a:cubicBezTo>
                    <a:pt x="40482" y="34588"/>
                    <a:pt x="39743" y="34291"/>
                    <a:pt x="39041" y="33933"/>
                  </a:cubicBezTo>
                  <a:cubicBezTo>
                    <a:pt x="38636" y="33731"/>
                    <a:pt x="38267" y="33731"/>
                    <a:pt x="37791" y="33874"/>
                  </a:cubicBezTo>
                  <a:cubicBezTo>
                    <a:pt x="39100" y="34421"/>
                    <a:pt x="40351" y="34945"/>
                    <a:pt x="41613" y="35469"/>
                  </a:cubicBezTo>
                  <a:cubicBezTo>
                    <a:pt x="41601" y="35517"/>
                    <a:pt x="41589" y="35541"/>
                    <a:pt x="41565" y="35588"/>
                  </a:cubicBezTo>
                  <a:cubicBezTo>
                    <a:pt x="41434" y="35541"/>
                    <a:pt x="41291" y="35517"/>
                    <a:pt x="41148" y="35457"/>
                  </a:cubicBezTo>
                  <a:cubicBezTo>
                    <a:pt x="40005" y="34981"/>
                    <a:pt x="38862" y="34481"/>
                    <a:pt x="37719" y="34029"/>
                  </a:cubicBezTo>
                  <a:cubicBezTo>
                    <a:pt x="37457" y="33921"/>
                    <a:pt x="37148" y="33933"/>
                    <a:pt x="36862" y="33886"/>
                  </a:cubicBezTo>
                  <a:cubicBezTo>
                    <a:pt x="36850" y="33933"/>
                    <a:pt x="36850" y="33981"/>
                    <a:pt x="36838" y="34029"/>
                  </a:cubicBezTo>
                  <a:cubicBezTo>
                    <a:pt x="37362" y="34279"/>
                    <a:pt x="37874" y="34517"/>
                    <a:pt x="38386" y="34767"/>
                  </a:cubicBezTo>
                  <a:cubicBezTo>
                    <a:pt x="38374" y="34802"/>
                    <a:pt x="38350" y="34826"/>
                    <a:pt x="38338" y="34874"/>
                  </a:cubicBezTo>
                  <a:cubicBezTo>
                    <a:pt x="37957" y="34695"/>
                    <a:pt x="37517" y="34541"/>
                    <a:pt x="37160" y="34302"/>
                  </a:cubicBezTo>
                  <a:cubicBezTo>
                    <a:pt x="36612" y="33969"/>
                    <a:pt x="36064" y="34005"/>
                    <a:pt x="35457" y="34207"/>
                  </a:cubicBezTo>
                  <a:cubicBezTo>
                    <a:pt x="36410" y="34576"/>
                    <a:pt x="37374" y="34933"/>
                    <a:pt x="38326" y="35303"/>
                  </a:cubicBezTo>
                  <a:cubicBezTo>
                    <a:pt x="38315" y="35338"/>
                    <a:pt x="38315" y="35362"/>
                    <a:pt x="38291" y="35398"/>
                  </a:cubicBezTo>
                  <a:cubicBezTo>
                    <a:pt x="38219" y="35374"/>
                    <a:pt x="38148" y="35374"/>
                    <a:pt x="38088" y="35362"/>
                  </a:cubicBezTo>
                  <a:cubicBezTo>
                    <a:pt x="37303" y="35064"/>
                    <a:pt x="36493" y="34802"/>
                    <a:pt x="35707" y="34457"/>
                  </a:cubicBezTo>
                  <a:cubicBezTo>
                    <a:pt x="35255" y="34267"/>
                    <a:pt x="34826" y="34148"/>
                    <a:pt x="34338" y="34231"/>
                  </a:cubicBezTo>
                  <a:cubicBezTo>
                    <a:pt x="33731" y="34338"/>
                    <a:pt x="33112" y="34386"/>
                    <a:pt x="32421" y="34469"/>
                  </a:cubicBezTo>
                  <a:cubicBezTo>
                    <a:pt x="32719" y="34648"/>
                    <a:pt x="32921" y="34767"/>
                    <a:pt x="33135" y="34898"/>
                  </a:cubicBezTo>
                  <a:lnTo>
                    <a:pt x="33088" y="34993"/>
                  </a:lnTo>
                  <a:cubicBezTo>
                    <a:pt x="32909" y="34898"/>
                    <a:pt x="32731" y="34838"/>
                    <a:pt x="32564" y="34743"/>
                  </a:cubicBezTo>
                  <a:cubicBezTo>
                    <a:pt x="32254" y="34529"/>
                    <a:pt x="31945" y="34481"/>
                    <a:pt x="31564" y="34564"/>
                  </a:cubicBezTo>
                  <a:cubicBezTo>
                    <a:pt x="31230" y="34624"/>
                    <a:pt x="30861" y="34636"/>
                    <a:pt x="30528" y="34660"/>
                  </a:cubicBezTo>
                  <a:lnTo>
                    <a:pt x="30040" y="34707"/>
                  </a:lnTo>
                  <a:lnTo>
                    <a:pt x="30040" y="34767"/>
                  </a:lnTo>
                  <a:cubicBezTo>
                    <a:pt x="30397" y="34922"/>
                    <a:pt x="30730" y="35064"/>
                    <a:pt x="31087" y="35195"/>
                  </a:cubicBezTo>
                  <a:cubicBezTo>
                    <a:pt x="31076" y="35231"/>
                    <a:pt x="31076" y="35255"/>
                    <a:pt x="31064" y="35291"/>
                  </a:cubicBezTo>
                  <a:cubicBezTo>
                    <a:pt x="30290" y="35100"/>
                    <a:pt x="29587" y="34481"/>
                    <a:pt x="28682" y="34862"/>
                  </a:cubicBezTo>
                  <a:cubicBezTo>
                    <a:pt x="29230" y="35076"/>
                    <a:pt x="29742" y="35291"/>
                    <a:pt x="30254" y="35493"/>
                  </a:cubicBezTo>
                  <a:cubicBezTo>
                    <a:pt x="30778" y="35707"/>
                    <a:pt x="31314" y="35934"/>
                    <a:pt x="31838" y="36148"/>
                  </a:cubicBezTo>
                  <a:cubicBezTo>
                    <a:pt x="32326" y="36362"/>
                    <a:pt x="32850" y="36529"/>
                    <a:pt x="33278" y="36838"/>
                  </a:cubicBezTo>
                  <a:cubicBezTo>
                    <a:pt x="33147" y="36850"/>
                    <a:pt x="33028" y="36827"/>
                    <a:pt x="32909" y="36779"/>
                  </a:cubicBezTo>
                  <a:cubicBezTo>
                    <a:pt x="31421" y="36184"/>
                    <a:pt x="29944" y="35553"/>
                    <a:pt x="28456" y="34981"/>
                  </a:cubicBezTo>
                  <a:cubicBezTo>
                    <a:pt x="28218" y="34886"/>
                    <a:pt x="27932" y="34898"/>
                    <a:pt x="27670" y="34874"/>
                  </a:cubicBezTo>
                  <a:cubicBezTo>
                    <a:pt x="27670" y="34922"/>
                    <a:pt x="27658" y="34945"/>
                    <a:pt x="27658" y="34993"/>
                  </a:cubicBezTo>
                  <a:cubicBezTo>
                    <a:pt x="28587" y="35410"/>
                    <a:pt x="29575" y="35826"/>
                    <a:pt x="30540" y="36255"/>
                  </a:cubicBezTo>
                  <a:close/>
                  <a:moveTo>
                    <a:pt x="84427" y="42327"/>
                  </a:moveTo>
                  <a:cubicBezTo>
                    <a:pt x="82856" y="42530"/>
                    <a:pt x="81320" y="42756"/>
                    <a:pt x="79772" y="42923"/>
                  </a:cubicBezTo>
                  <a:cubicBezTo>
                    <a:pt x="76450" y="43268"/>
                    <a:pt x="73140" y="43565"/>
                    <a:pt x="69878" y="44304"/>
                  </a:cubicBezTo>
                  <a:cubicBezTo>
                    <a:pt x="69819" y="44316"/>
                    <a:pt x="69747" y="44304"/>
                    <a:pt x="69664" y="44292"/>
                  </a:cubicBezTo>
                  <a:cubicBezTo>
                    <a:pt x="69664" y="44256"/>
                    <a:pt x="69652" y="44232"/>
                    <a:pt x="69652" y="44196"/>
                  </a:cubicBezTo>
                  <a:cubicBezTo>
                    <a:pt x="69830" y="44137"/>
                    <a:pt x="70009" y="44066"/>
                    <a:pt x="70283" y="43982"/>
                  </a:cubicBezTo>
                  <a:cubicBezTo>
                    <a:pt x="69295" y="44125"/>
                    <a:pt x="68414" y="44280"/>
                    <a:pt x="67544" y="44399"/>
                  </a:cubicBezTo>
                  <a:cubicBezTo>
                    <a:pt x="65699" y="44649"/>
                    <a:pt x="63853" y="44839"/>
                    <a:pt x="62020" y="45125"/>
                  </a:cubicBezTo>
                  <a:cubicBezTo>
                    <a:pt x="58770" y="45625"/>
                    <a:pt x="55531" y="46185"/>
                    <a:pt x="52304" y="46733"/>
                  </a:cubicBezTo>
                  <a:cubicBezTo>
                    <a:pt x="50757" y="46994"/>
                    <a:pt x="49221" y="47328"/>
                    <a:pt x="47685" y="47578"/>
                  </a:cubicBezTo>
                  <a:cubicBezTo>
                    <a:pt x="44280" y="48126"/>
                    <a:pt x="40851" y="48649"/>
                    <a:pt x="37434" y="49197"/>
                  </a:cubicBezTo>
                  <a:cubicBezTo>
                    <a:pt x="34064" y="49733"/>
                    <a:pt x="30718" y="50304"/>
                    <a:pt x="27361" y="50840"/>
                  </a:cubicBezTo>
                  <a:cubicBezTo>
                    <a:pt x="24813" y="51257"/>
                    <a:pt x="22265" y="51638"/>
                    <a:pt x="19717" y="52043"/>
                  </a:cubicBezTo>
                  <a:cubicBezTo>
                    <a:pt x="19265" y="52114"/>
                    <a:pt x="19229" y="52162"/>
                    <a:pt x="19300" y="52626"/>
                  </a:cubicBezTo>
                  <a:cubicBezTo>
                    <a:pt x="19419" y="52614"/>
                    <a:pt x="19527" y="52590"/>
                    <a:pt x="19646" y="52578"/>
                  </a:cubicBezTo>
                  <a:cubicBezTo>
                    <a:pt x="20693" y="52400"/>
                    <a:pt x="21729" y="52197"/>
                    <a:pt x="22777" y="52055"/>
                  </a:cubicBezTo>
                  <a:cubicBezTo>
                    <a:pt x="24658" y="51816"/>
                    <a:pt x="26563" y="51674"/>
                    <a:pt x="28444" y="51400"/>
                  </a:cubicBezTo>
                  <a:cubicBezTo>
                    <a:pt x="31707" y="50924"/>
                    <a:pt x="34957" y="50376"/>
                    <a:pt x="38207" y="49852"/>
                  </a:cubicBezTo>
                  <a:cubicBezTo>
                    <a:pt x="38672" y="49781"/>
                    <a:pt x="39124" y="49709"/>
                    <a:pt x="39577" y="49638"/>
                  </a:cubicBezTo>
                  <a:cubicBezTo>
                    <a:pt x="39589" y="49661"/>
                    <a:pt x="39589" y="49697"/>
                    <a:pt x="39600" y="49733"/>
                  </a:cubicBezTo>
                  <a:cubicBezTo>
                    <a:pt x="39469" y="49769"/>
                    <a:pt x="39339" y="49816"/>
                    <a:pt x="39184" y="49828"/>
                  </a:cubicBezTo>
                  <a:cubicBezTo>
                    <a:pt x="37303" y="50162"/>
                    <a:pt x="35409" y="50435"/>
                    <a:pt x="33528" y="50793"/>
                  </a:cubicBezTo>
                  <a:cubicBezTo>
                    <a:pt x="30790" y="51305"/>
                    <a:pt x="28039" y="51721"/>
                    <a:pt x="25277" y="52019"/>
                  </a:cubicBezTo>
                  <a:cubicBezTo>
                    <a:pt x="23325" y="52221"/>
                    <a:pt x="21384" y="52555"/>
                    <a:pt x="19443" y="52817"/>
                  </a:cubicBezTo>
                  <a:cubicBezTo>
                    <a:pt x="19348" y="52840"/>
                    <a:pt x="19217" y="52888"/>
                    <a:pt x="19205" y="52948"/>
                  </a:cubicBezTo>
                  <a:cubicBezTo>
                    <a:pt x="19122" y="53210"/>
                    <a:pt x="19086" y="53483"/>
                    <a:pt x="19026" y="53769"/>
                  </a:cubicBezTo>
                  <a:cubicBezTo>
                    <a:pt x="19205" y="53745"/>
                    <a:pt x="19336" y="53710"/>
                    <a:pt x="19467" y="53698"/>
                  </a:cubicBezTo>
                  <a:cubicBezTo>
                    <a:pt x="22444" y="53186"/>
                    <a:pt x="25420" y="52686"/>
                    <a:pt x="28397" y="52197"/>
                  </a:cubicBezTo>
                  <a:cubicBezTo>
                    <a:pt x="30837" y="51793"/>
                    <a:pt x="33290" y="51495"/>
                    <a:pt x="35719" y="51031"/>
                  </a:cubicBezTo>
                  <a:cubicBezTo>
                    <a:pt x="40934" y="50054"/>
                    <a:pt x="46125" y="48971"/>
                    <a:pt x="51328" y="47983"/>
                  </a:cubicBezTo>
                  <a:cubicBezTo>
                    <a:pt x="53436" y="47578"/>
                    <a:pt x="55543" y="47316"/>
                    <a:pt x="57674" y="47042"/>
                  </a:cubicBezTo>
                  <a:cubicBezTo>
                    <a:pt x="60174" y="46721"/>
                    <a:pt x="62675" y="46447"/>
                    <a:pt x="65175" y="46137"/>
                  </a:cubicBezTo>
                  <a:cubicBezTo>
                    <a:pt x="65520" y="46090"/>
                    <a:pt x="65830" y="45887"/>
                    <a:pt x="66175" y="45875"/>
                  </a:cubicBezTo>
                  <a:cubicBezTo>
                    <a:pt x="68473" y="45792"/>
                    <a:pt x="70735" y="45339"/>
                    <a:pt x="72986" y="44887"/>
                  </a:cubicBezTo>
                  <a:cubicBezTo>
                    <a:pt x="76367" y="44232"/>
                    <a:pt x="79760" y="43732"/>
                    <a:pt x="83154" y="43256"/>
                  </a:cubicBezTo>
                  <a:cubicBezTo>
                    <a:pt x="83570" y="43196"/>
                    <a:pt x="83987" y="43137"/>
                    <a:pt x="84332" y="43089"/>
                  </a:cubicBezTo>
                  <a:cubicBezTo>
                    <a:pt x="84368" y="42792"/>
                    <a:pt x="84404" y="42542"/>
                    <a:pt x="84427" y="42327"/>
                  </a:cubicBezTo>
                  <a:close/>
                  <a:moveTo>
                    <a:pt x="73926" y="22194"/>
                  </a:moveTo>
                  <a:cubicBezTo>
                    <a:pt x="74355" y="22730"/>
                    <a:pt x="74772" y="23230"/>
                    <a:pt x="75176" y="23754"/>
                  </a:cubicBezTo>
                  <a:cubicBezTo>
                    <a:pt x="75141" y="23789"/>
                    <a:pt x="75117" y="23801"/>
                    <a:pt x="75069" y="23825"/>
                  </a:cubicBezTo>
                  <a:cubicBezTo>
                    <a:pt x="74712" y="23396"/>
                    <a:pt x="74331" y="22980"/>
                    <a:pt x="73998" y="22515"/>
                  </a:cubicBezTo>
                  <a:cubicBezTo>
                    <a:pt x="73771" y="22194"/>
                    <a:pt x="73569" y="22218"/>
                    <a:pt x="73236" y="22444"/>
                  </a:cubicBezTo>
                  <a:cubicBezTo>
                    <a:pt x="73998" y="23134"/>
                    <a:pt x="74736" y="23789"/>
                    <a:pt x="75474" y="24456"/>
                  </a:cubicBezTo>
                  <a:cubicBezTo>
                    <a:pt x="75307" y="24408"/>
                    <a:pt x="75188" y="24337"/>
                    <a:pt x="75081" y="24242"/>
                  </a:cubicBezTo>
                  <a:lnTo>
                    <a:pt x="73295" y="22634"/>
                  </a:lnTo>
                  <a:cubicBezTo>
                    <a:pt x="73224" y="22563"/>
                    <a:pt x="73093" y="22456"/>
                    <a:pt x="73009" y="22491"/>
                  </a:cubicBezTo>
                  <a:cubicBezTo>
                    <a:pt x="72712" y="22575"/>
                    <a:pt x="72414" y="22694"/>
                    <a:pt x="72105" y="22813"/>
                  </a:cubicBezTo>
                  <a:cubicBezTo>
                    <a:pt x="72521" y="23396"/>
                    <a:pt x="72914" y="23944"/>
                    <a:pt x="73295" y="24480"/>
                  </a:cubicBezTo>
                  <a:cubicBezTo>
                    <a:pt x="73248" y="24516"/>
                    <a:pt x="73224" y="24539"/>
                    <a:pt x="73176" y="24575"/>
                  </a:cubicBezTo>
                  <a:cubicBezTo>
                    <a:pt x="73105" y="24504"/>
                    <a:pt x="73033" y="24420"/>
                    <a:pt x="72974" y="24337"/>
                  </a:cubicBezTo>
                  <a:cubicBezTo>
                    <a:pt x="72676" y="23920"/>
                    <a:pt x="72355" y="23515"/>
                    <a:pt x="72057" y="23099"/>
                  </a:cubicBezTo>
                  <a:cubicBezTo>
                    <a:pt x="71866" y="22825"/>
                    <a:pt x="71854" y="22825"/>
                    <a:pt x="71557" y="23051"/>
                  </a:cubicBezTo>
                  <a:cubicBezTo>
                    <a:pt x="71866" y="23420"/>
                    <a:pt x="72188" y="23777"/>
                    <a:pt x="72497" y="24158"/>
                  </a:cubicBezTo>
                  <a:lnTo>
                    <a:pt x="72414" y="24230"/>
                  </a:lnTo>
                  <a:cubicBezTo>
                    <a:pt x="72331" y="24158"/>
                    <a:pt x="72224" y="24075"/>
                    <a:pt x="72152" y="23992"/>
                  </a:cubicBezTo>
                  <a:cubicBezTo>
                    <a:pt x="71950" y="23765"/>
                    <a:pt x="71735" y="23539"/>
                    <a:pt x="71557" y="23301"/>
                  </a:cubicBezTo>
                  <a:cubicBezTo>
                    <a:pt x="71402" y="23099"/>
                    <a:pt x="71259" y="23051"/>
                    <a:pt x="71033" y="23170"/>
                  </a:cubicBezTo>
                  <a:cubicBezTo>
                    <a:pt x="70914" y="23230"/>
                    <a:pt x="70795" y="23265"/>
                    <a:pt x="70652" y="23325"/>
                  </a:cubicBezTo>
                  <a:cubicBezTo>
                    <a:pt x="71128" y="23777"/>
                    <a:pt x="71604" y="24230"/>
                    <a:pt x="72057" y="24658"/>
                  </a:cubicBezTo>
                  <a:cubicBezTo>
                    <a:pt x="72045" y="24694"/>
                    <a:pt x="72021" y="24706"/>
                    <a:pt x="71997" y="24730"/>
                  </a:cubicBezTo>
                  <a:cubicBezTo>
                    <a:pt x="71914" y="24658"/>
                    <a:pt x="71807" y="24599"/>
                    <a:pt x="71724" y="24527"/>
                  </a:cubicBezTo>
                  <a:cubicBezTo>
                    <a:pt x="71426" y="24254"/>
                    <a:pt x="71140" y="23992"/>
                    <a:pt x="70854" y="23718"/>
                  </a:cubicBezTo>
                  <a:cubicBezTo>
                    <a:pt x="70426" y="23325"/>
                    <a:pt x="70426" y="23325"/>
                    <a:pt x="69783" y="23670"/>
                  </a:cubicBezTo>
                  <a:cubicBezTo>
                    <a:pt x="69961" y="23801"/>
                    <a:pt x="70116" y="23920"/>
                    <a:pt x="70259" y="24039"/>
                  </a:cubicBezTo>
                  <a:cubicBezTo>
                    <a:pt x="70128" y="23980"/>
                    <a:pt x="70021" y="23873"/>
                    <a:pt x="69902" y="23801"/>
                  </a:cubicBezTo>
                  <a:cubicBezTo>
                    <a:pt x="69819" y="23742"/>
                    <a:pt x="69699" y="23646"/>
                    <a:pt x="69628" y="23682"/>
                  </a:cubicBezTo>
                  <a:cubicBezTo>
                    <a:pt x="69187" y="23813"/>
                    <a:pt x="68771" y="23992"/>
                    <a:pt x="68295" y="24170"/>
                  </a:cubicBezTo>
                  <a:cubicBezTo>
                    <a:pt x="68937" y="24754"/>
                    <a:pt x="69533" y="25289"/>
                    <a:pt x="70116" y="25825"/>
                  </a:cubicBezTo>
                  <a:cubicBezTo>
                    <a:pt x="70080" y="25849"/>
                    <a:pt x="70069" y="25885"/>
                    <a:pt x="70045" y="25909"/>
                  </a:cubicBezTo>
                  <a:cubicBezTo>
                    <a:pt x="69938" y="25837"/>
                    <a:pt x="69830" y="25778"/>
                    <a:pt x="69747" y="25706"/>
                  </a:cubicBezTo>
                  <a:cubicBezTo>
                    <a:pt x="69247" y="25278"/>
                    <a:pt x="68771" y="24837"/>
                    <a:pt x="68271" y="24420"/>
                  </a:cubicBezTo>
                  <a:cubicBezTo>
                    <a:pt x="68164" y="24349"/>
                    <a:pt x="67973" y="24301"/>
                    <a:pt x="67854" y="24337"/>
                  </a:cubicBezTo>
                  <a:cubicBezTo>
                    <a:pt x="67402" y="24468"/>
                    <a:pt x="66961" y="24646"/>
                    <a:pt x="66532" y="24825"/>
                  </a:cubicBezTo>
                  <a:cubicBezTo>
                    <a:pt x="66139" y="24980"/>
                    <a:pt x="66116" y="25111"/>
                    <a:pt x="66437" y="25361"/>
                  </a:cubicBezTo>
                  <a:cubicBezTo>
                    <a:pt x="66925" y="25730"/>
                    <a:pt x="67449" y="26111"/>
                    <a:pt x="67937" y="26468"/>
                  </a:cubicBezTo>
                  <a:cubicBezTo>
                    <a:pt x="67342" y="26170"/>
                    <a:pt x="66782" y="25825"/>
                    <a:pt x="66235" y="25432"/>
                  </a:cubicBezTo>
                  <a:cubicBezTo>
                    <a:pt x="65794" y="25135"/>
                    <a:pt x="65473" y="25111"/>
                    <a:pt x="65056" y="25420"/>
                  </a:cubicBezTo>
                  <a:cubicBezTo>
                    <a:pt x="65413" y="25670"/>
                    <a:pt x="65770" y="25909"/>
                    <a:pt x="66128" y="26170"/>
                  </a:cubicBezTo>
                  <a:cubicBezTo>
                    <a:pt x="66116" y="26194"/>
                    <a:pt x="66092" y="26206"/>
                    <a:pt x="66068" y="26242"/>
                  </a:cubicBezTo>
                  <a:cubicBezTo>
                    <a:pt x="65723" y="26016"/>
                    <a:pt x="65377" y="25778"/>
                    <a:pt x="65020" y="25575"/>
                  </a:cubicBezTo>
                  <a:cubicBezTo>
                    <a:pt x="64937" y="25516"/>
                    <a:pt x="64806" y="25480"/>
                    <a:pt x="64711" y="25492"/>
                  </a:cubicBezTo>
                  <a:cubicBezTo>
                    <a:pt x="64461" y="25575"/>
                    <a:pt x="64223" y="25670"/>
                    <a:pt x="63925" y="25789"/>
                  </a:cubicBezTo>
                  <a:cubicBezTo>
                    <a:pt x="64342" y="26063"/>
                    <a:pt x="64699" y="26301"/>
                    <a:pt x="65056" y="26540"/>
                  </a:cubicBezTo>
                  <a:cubicBezTo>
                    <a:pt x="65044" y="26563"/>
                    <a:pt x="65008" y="26599"/>
                    <a:pt x="64996" y="26623"/>
                  </a:cubicBezTo>
                  <a:cubicBezTo>
                    <a:pt x="64687" y="26432"/>
                    <a:pt x="64342" y="26254"/>
                    <a:pt x="64044" y="26051"/>
                  </a:cubicBezTo>
                  <a:cubicBezTo>
                    <a:pt x="63818" y="25885"/>
                    <a:pt x="63627" y="25885"/>
                    <a:pt x="63377" y="25968"/>
                  </a:cubicBezTo>
                  <a:cubicBezTo>
                    <a:pt x="62425" y="26349"/>
                    <a:pt x="61472" y="26682"/>
                    <a:pt x="60520" y="27063"/>
                  </a:cubicBezTo>
                  <a:cubicBezTo>
                    <a:pt x="59924" y="27278"/>
                    <a:pt x="59341" y="27516"/>
                    <a:pt x="58686" y="27790"/>
                  </a:cubicBezTo>
                  <a:cubicBezTo>
                    <a:pt x="60496" y="27623"/>
                    <a:pt x="62222" y="27444"/>
                    <a:pt x="63973" y="27313"/>
                  </a:cubicBezTo>
                  <a:cubicBezTo>
                    <a:pt x="65163" y="27206"/>
                    <a:pt x="66366" y="27182"/>
                    <a:pt x="67556" y="27087"/>
                  </a:cubicBezTo>
                  <a:cubicBezTo>
                    <a:pt x="69461" y="26921"/>
                    <a:pt x="71366" y="26742"/>
                    <a:pt x="73283" y="26563"/>
                  </a:cubicBezTo>
                  <a:cubicBezTo>
                    <a:pt x="75105" y="26409"/>
                    <a:pt x="76915" y="26254"/>
                    <a:pt x="78736" y="26051"/>
                  </a:cubicBezTo>
                  <a:cubicBezTo>
                    <a:pt x="81058" y="25766"/>
                    <a:pt x="83356" y="25420"/>
                    <a:pt x="85666" y="25111"/>
                  </a:cubicBezTo>
                  <a:cubicBezTo>
                    <a:pt x="86059" y="25051"/>
                    <a:pt x="86428" y="24992"/>
                    <a:pt x="86844" y="24932"/>
                  </a:cubicBezTo>
                  <a:cubicBezTo>
                    <a:pt x="84451" y="23265"/>
                    <a:pt x="82106" y="21622"/>
                    <a:pt x="79760" y="19991"/>
                  </a:cubicBezTo>
                  <a:cubicBezTo>
                    <a:pt x="79725" y="20015"/>
                    <a:pt x="79713" y="20051"/>
                    <a:pt x="79689" y="20098"/>
                  </a:cubicBezTo>
                  <a:cubicBezTo>
                    <a:pt x="80201" y="20491"/>
                    <a:pt x="80713" y="20896"/>
                    <a:pt x="81213" y="21301"/>
                  </a:cubicBezTo>
                  <a:cubicBezTo>
                    <a:pt x="81296" y="21360"/>
                    <a:pt x="81320" y="21491"/>
                    <a:pt x="81379" y="21598"/>
                  </a:cubicBezTo>
                  <a:cubicBezTo>
                    <a:pt x="81260" y="21587"/>
                    <a:pt x="81118" y="21622"/>
                    <a:pt x="81022" y="21563"/>
                  </a:cubicBezTo>
                  <a:cubicBezTo>
                    <a:pt x="80546" y="21206"/>
                    <a:pt x="80070" y="20872"/>
                    <a:pt x="79629" y="20467"/>
                  </a:cubicBezTo>
                  <a:cubicBezTo>
                    <a:pt x="79332" y="20182"/>
                    <a:pt x="79058" y="20170"/>
                    <a:pt x="78736" y="20432"/>
                  </a:cubicBezTo>
                  <a:cubicBezTo>
                    <a:pt x="79403" y="20908"/>
                    <a:pt x="80082" y="21384"/>
                    <a:pt x="80760" y="21860"/>
                  </a:cubicBezTo>
                  <a:cubicBezTo>
                    <a:pt x="80737" y="21896"/>
                    <a:pt x="80713" y="21920"/>
                    <a:pt x="80701" y="21956"/>
                  </a:cubicBezTo>
                  <a:cubicBezTo>
                    <a:pt x="80320" y="21706"/>
                    <a:pt x="79963" y="21444"/>
                    <a:pt x="79582" y="21206"/>
                  </a:cubicBezTo>
                  <a:cubicBezTo>
                    <a:pt x="79213" y="20967"/>
                    <a:pt x="78891" y="20634"/>
                    <a:pt x="78415" y="20586"/>
                  </a:cubicBezTo>
                  <a:lnTo>
                    <a:pt x="80344" y="22146"/>
                  </a:lnTo>
                  <a:cubicBezTo>
                    <a:pt x="80308" y="22182"/>
                    <a:pt x="80284" y="22218"/>
                    <a:pt x="80248" y="22253"/>
                  </a:cubicBezTo>
                  <a:cubicBezTo>
                    <a:pt x="80141" y="22182"/>
                    <a:pt x="80058" y="22122"/>
                    <a:pt x="79963" y="22039"/>
                  </a:cubicBezTo>
                  <a:cubicBezTo>
                    <a:pt x="79427" y="21622"/>
                    <a:pt x="78891" y="21194"/>
                    <a:pt x="78343" y="20777"/>
                  </a:cubicBezTo>
                  <a:cubicBezTo>
                    <a:pt x="78141" y="20634"/>
                    <a:pt x="78141" y="20634"/>
                    <a:pt x="77903" y="20813"/>
                  </a:cubicBezTo>
                  <a:cubicBezTo>
                    <a:pt x="78462" y="21265"/>
                    <a:pt x="79034" y="21718"/>
                    <a:pt x="79582" y="22158"/>
                  </a:cubicBezTo>
                  <a:cubicBezTo>
                    <a:pt x="79451" y="22158"/>
                    <a:pt x="79367" y="22122"/>
                    <a:pt x="79296" y="22063"/>
                  </a:cubicBezTo>
                  <a:cubicBezTo>
                    <a:pt x="78832" y="21682"/>
                    <a:pt x="78379" y="21313"/>
                    <a:pt x="77903" y="20956"/>
                  </a:cubicBezTo>
                  <a:cubicBezTo>
                    <a:pt x="77808" y="20896"/>
                    <a:pt x="77689" y="20872"/>
                    <a:pt x="77581" y="20825"/>
                  </a:cubicBezTo>
                  <a:cubicBezTo>
                    <a:pt x="77569" y="20848"/>
                    <a:pt x="77558" y="20896"/>
                    <a:pt x="77522" y="20932"/>
                  </a:cubicBezTo>
                  <a:cubicBezTo>
                    <a:pt x="78117" y="21432"/>
                    <a:pt x="78736" y="21944"/>
                    <a:pt x="79332" y="22456"/>
                  </a:cubicBezTo>
                  <a:cubicBezTo>
                    <a:pt x="79296" y="22491"/>
                    <a:pt x="79272" y="22539"/>
                    <a:pt x="79236" y="22563"/>
                  </a:cubicBezTo>
                  <a:cubicBezTo>
                    <a:pt x="79129" y="22491"/>
                    <a:pt x="79034" y="22432"/>
                    <a:pt x="78939" y="22337"/>
                  </a:cubicBezTo>
                  <a:cubicBezTo>
                    <a:pt x="78439" y="21920"/>
                    <a:pt x="77939" y="21503"/>
                    <a:pt x="77439" y="21110"/>
                  </a:cubicBezTo>
                  <a:cubicBezTo>
                    <a:pt x="77343" y="21051"/>
                    <a:pt x="77212" y="21051"/>
                    <a:pt x="77105" y="21015"/>
                  </a:cubicBezTo>
                  <a:cubicBezTo>
                    <a:pt x="77093" y="21051"/>
                    <a:pt x="77093" y="21075"/>
                    <a:pt x="77081" y="21110"/>
                  </a:cubicBezTo>
                  <a:cubicBezTo>
                    <a:pt x="77724" y="21682"/>
                    <a:pt x="78379" y="22253"/>
                    <a:pt x="79034" y="22837"/>
                  </a:cubicBezTo>
                  <a:cubicBezTo>
                    <a:pt x="78998" y="22861"/>
                    <a:pt x="78986" y="22896"/>
                    <a:pt x="78951" y="22908"/>
                  </a:cubicBezTo>
                  <a:lnTo>
                    <a:pt x="78820" y="22813"/>
                  </a:lnTo>
                  <a:cubicBezTo>
                    <a:pt x="78284" y="22337"/>
                    <a:pt x="77736" y="21860"/>
                    <a:pt x="77200" y="21384"/>
                  </a:cubicBezTo>
                  <a:cubicBezTo>
                    <a:pt x="76843" y="21075"/>
                    <a:pt x="76772" y="21075"/>
                    <a:pt x="76367" y="21360"/>
                  </a:cubicBezTo>
                  <a:cubicBezTo>
                    <a:pt x="77046" y="21944"/>
                    <a:pt x="77748" y="22539"/>
                    <a:pt x="78439" y="23111"/>
                  </a:cubicBezTo>
                  <a:cubicBezTo>
                    <a:pt x="78403" y="23146"/>
                    <a:pt x="78379" y="23170"/>
                    <a:pt x="78355" y="23206"/>
                  </a:cubicBezTo>
                  <a:cubicBezTo>
                    <a:pt x="78272" y="23146"/>
                    <a:pt x="78201" y="23075"/>
                    <a:pt x="78105" y="23015"/>
                  </a:cubicBezTo>
                  <a:cubicBezTo>
                    <a:pt x="77510" y="22515"/>
                    <a:pt x="76927" y="22027"/>
                    <a:pt x="76331" y="21539"/>
                  </a:cubicBezTo>
                  <a:cubicBezTo>
                    <a:pt x="76260" y="21479"/>
                    <a:pt x="76129" y="21408"/>
                    <a:pt x="76034" y="21420"/>
                  </a:cubicBezTo>
                  <a:cubicBezTo>
                    <a:pt x="75593" y="21551"/>
                    <a:pt x="75141" y="21729"/>
                    <a:pt x="74688" y="21896"/>
                  </a:cubicBezTo>
                  <a:cubicBezTo>
                    <a:pt x="75962" y="23087"/>
                    <a:pt x="77212" y="24242"/>
                    <a:pt x="78451" y="25408"/>
                  </a:cubicBezTo>
                  <a:cubicBezTo>
                    <a:pt x="78272" y="25349"/>
                    <a:pt x="78117" y="25254"/>
                    <a:pt x="77986" y="25135"/>
                  </a:cubicBezTo>
                  <a:cubicBezTo>
                    <a:pt x="76950" y="24206"/>
                    <a:pt x="75903" y="23253"/>
                    <a:pt x="74867" y="22313"/>
                  </a:cubicBezTo>
                  <a:cubicBezTo>
                    <a:pt x="74510" y="21884"/>
                    <a:pt x="74510" y="21884"/>
                    <a:pt x="73926" y="22194"/>
                  </a:cubicBezTo>
                  <a:close/>
                  <a:moveTo>
                    <a:pt x="29266" y="45447"/>
                  </a:moveTo>
                  <a:cubicBezTo>
                    <a:pt x="28278" y="45149"/>
                    <a:pt x="27230" y="44947"/>
                    <a:pt x="26289" y="44542"/>
                  </a:cubicBezTo>
                  <a:cubicBezTo>
                    <a:pt x="25111" y="44042"/>
                    <a:pt x="24003" y="43351"/>
                    <a:pt x="22872" y="42744"/>
                  </a:cubicBezTo>
                  <a:cubicBezTo>
                    <a:pt x="19098" y="40708"/>
                    <a:pt x="15312" y="38660"/>
                    <a:pt x="11537" y="36636"/>
                  </a:cubicBezTo>
                  <a:cubicBezTo>
                    <a:pt x="10966" y="36326"/>
                    <a:pt x="10394" y="36065"/>
                    <a:pt x="9811" y="35767"/>
                  </a:cubicBezTo>
                  <a:cubicBezTo>
                    <a:pt x="9823" y="35862"/>
                    <a:pt x="9882" y="35922"/>
                    <a:pt x="9930" y="35969"/>
                  </a:cubicBezTo>
                  <a:cubicBezTo>
                    <a:pt x="11918" y="38398"/>
                    <a:pt x="13907" y="40827"/>
                    <a:pt x="15895" y="43232"/>
                  </a:cubicBezTo>
                  <a:cubicBezTo>
                    <a:pt x="16848" y="44399"/>
                    <a:pt x="17812" y="45566"/>
                    <a:pt x="18765" y="46733"/>
                  </a:cubicBezTo>
                  <a:cubicBezTo>
                    <a:pt x="18955" y="46959"/>
                    <a:pt x="19157" y="47114"/>
                    <a:pt x="19467" y="46911"/>
                  </a:cubicBezTo>
                  <a:cubicBezTo>
                    <a:pt x="19562" y="46852"/>
                    <a:pt x="19657" y="46840"/>
                    <a:pt x="19765" y="46816"/>
                  </a:cubicBezTo>
                  <a:cubicBezTo>
                    <a:pt x="21443" y="46566"/>
                    <a:pt x="23134" y="46304"/>
                    <a:pt x="24825" y="46042"/>
                  </a:cubicBezTo>
                  <a:cubicBezTo>
                    <a:pt x="26313" y="45851"/>
                    <a:pt x="27813" y="45661"/>
                    <a:pt x="29266" y="45447"/>
                  </a:cubicBezTo>
                  <a:close/>
                  <a:moveTo>
                    <a:pt x="60948" y="44304"/>
                  </a:moveTo>
                  <a:cubicBezTo>
                    <a:pt x="60246" y="44268"/>
                    <a:pt x="40148" y="47221"/>
                    <a:pt x="38707" y="47840"/>
                  </a:cubicBezTo>
                  <a:cubicBezTo>
                    <a:pt x="43518" y="47090"/>
                    <a:pt x="48328" y="46387"/>
                    <a:pt x="53162" y="45875"/>
                  </a:cubicBezTo>
                  <a:cubicBezTo>
                    <a:pt x="47506" y="46733"/>
                    <a:pt x="41839" y="47495"/>
                    <a:pt x="36195" y="48471"/>
                  </a:cubicBezTo>
                  <a:cubicBezTo>
                    <a:pt x="30576" y="49459"/>
                    <a:pt x="24980" y="50673"/>
                    <a:pt x="19384" y="51781"/>
                  </a:cubicBezTo>
                  <a:cubicBezTo>
                    <a:pt x="19455" y="51852"/>
                    <a:pt x="19527" y="51840"/>
                    <a:pt x="19586" y="51840"/>
                  </a:cubicBezTo>
                  <a:cubicBezTo>
                    <a:pt x="21491" y="51543"/>
                    <a:pt x="23396" y="51257"/>
                    <a:pt x="25301" y="50947"/>
                  </a:cubicBezTo>
                  <a:cubicBezTo>
                    <a:pt x="27849" y="50543"/>
                    <a:pt x="30397" y="50126"/>
                    <a:pt x="32933" y="49709"/>
                  </a:cubicBezTo>
                  <a:cubicBezTo>
                    <a:pt x="35243" y="49340"/>
                    <a:pt x="37529" y="48947"/>
                    <a:pt x="39839" y="48578"/>
                  </a:cubicBezTo>
                  <a:cubicBezTo>
                    <a:pt x="42458" y="48161"/>
                    <a:pt x="45089" y="47756"/>
                    <a:pt x="47709" y="47328"/>
                  </a:cubicBezTo>
                  <a:cubicBezTo>
                    <a:pt x="48935" y="47125"/>
                    <a:pt x="50149" y="46840"/>
                    <a:pt x="51376" y="46625"/>
                  </a:cubicBezTo>
                  <a:cubicBezTo>
                    <a:pt x="53936" y="46197"/>
                    <a:pt x="56507" y="45792"/>
                    <a:pt x="59067" y="45399"/>
                  </a:cubicBezTo>
                  <a:cubicBezTo>
                    <a:pt x="60889" y="45101"/>
                    <a:pt x="62722" y="44804"/>
                    <a:pt x="64532" y="44518"/>
                  </a:cubicBezTo>
                  <a:cubicBezTo>
                    <a:pt x="66425" y="44232"/>
                    <a:pt x="68342" y="44054"/>
                    <a:pt x="70223" y="43708"/>
                  </a:cubicBezTo>
                  <a:cubicBezTo>
                    <a:pt x="73402" y="43113"/>
                    <a:pt x="76605" y="42672"/>
                    <a:pt x="79820" y="42220"/>
                  </a:cubicBezTo>
                  <a:cubicBezTo>
                    <a:pt x="81272" y="42018"/>
                    <a:pt x="82725" y="41720"/>
                    <a:pt x="84166" y="41446"/>
                  </a:cubicBezTo>
                  <a:cubicBezTo>
                    <a:pt x="84249" y="41434"/>
                    <a:pt x="84332" y="41315"/>
                    <a:pt x="84404" y="41244"/>
                  </a:cubicBezTo>
                  <a:cubicBezTo>
                    <a:pt x="84368" y="41208"/>
                    <a:pt x="84356" y="41184"/>
                    <a:pt x="84332" y="41172"/>
                  </a:cubicBezTo>
                  <a:cubicBezTo>
                    <a:pt x="75641" y="42399"/>
                    <a:pt x="66925" y="43625"/>
                    <a:pt x="58234" y="44863"/>
                  </a:cubicBezTo>
                  <a:cubicBezTo>
                    <a:pt x="58234" y="44828"/>
                    <a:pt x="58222" y="44804"/>
                    <a:pt x="58222" y="44768"/>
                  </a:cubicBezTo>
                  <a:cubicBezTo>
                    <a:pt x="59127" y="44601"/>
                    <a:pt x="60008" y="44458"/>
                    <a:pt x="60948" y="44304"/>
                  </a:cubicBezTo>
                  <a:close/>
                  <a:moveTo>
                    <a:pt x="11109" y="52078"/>
                  </a:moveTo>
                  <a:cubicBezTo>
                    <a:pt x="11073" y="52055"/>
                    <a:pt x="11025" y="52055"/>
                    <a:pt x="11002" y="52043"/>
                  </a:cubicBezTo>
                  <a:cubicBezTo>
                    <a:pt x="11014" y="51936"/>
                    <a:pt x="11025" y="51816"/>
                    <a:pt x="11061" y="51721"/>
                  </a:cubicBezTo>
                  <a:cubicBezTo>
                    <a:pt x="11359" y="50602"/>
                    <a:pt x="11633" y="49471"/>
                    <a:pt x="11954" y="48352"/>
                  </a:cubicBezTo>
                  <a:cubicBezTo>
                    <a:pt x="12014" y="48114"/>
                    <a:pt x="11978" y="47971"/>
                    <a:pt x="11728" y="47828"/>
                  </a:cubicBezTo>
                  <a:cubicBezTo>
                    <a:pt x="11549" y="48578"/>
                    <a:pt x="11371" y="49280"/>
                    <a:pt x="11204" y="49995"/>
                  </a:cubicBezTo>
                  <a:cubicBezTo>
                    <a:pt x="11037" y="50685"/>
                    <a:pt x="10894" y="51400"/>
                    <a:pt x="10728" y="52150"/>
                  </a:cubicBezTo>
                  <a:cubicBezTo>
                    <a:pt x="10633" y="52090"/>
                    <a:pt x="10597" y="52078"/>
                    <a:pt x="10597" y="52055"/>
                  </a:cubicBezTo>
                  <a:cubicBezTo>
                    <a:pt x="10585" y="51995"/>
                    <a:pt x="10573" y="51936"/>
                    <a:pt x="10585" y="51900"/>
                  </a:cubicBezTo>
                  <a:cubicBezTo>
                    <a:pt x="10906" y="50590"/>
                    <a:pt x="11228" y="49257"/>
                    <a:pt x="11561" y="47947"/>
                  </a:cubicBezTo>
                  <a:cubicBezTo>
                    <a:pt x="11645" y="47697"/>
                    <a:pt x="11621" y="47530"/>
                    <a:pt x="11406" y="47399"/>
                  </a:cubicBezTo>
                  <a:cubicBezTo>
                    <a:pt x="10752" y="49019"/>
                    <a:pt x="10013" y="53900"/>
                    <a:pt x="10287" y="54876"/>
                  </a:cubicBezTo>
                  <a:lnTo>
                    <a:pt x="10644" y="52912"/>
                  </a:lnTo>
                  <a:cubicBezTo>
                    <a:pt x="10692" y="52912"/>
                    <a:pt x="10716" y="52924"/>
                    <a:pt x="10764" y="52924"/>
                  </a:cubicBezTo>
                  <a:cubicBezTo>
                    <a:pt x="10740" y="53031"/>
                    <a:pt x="10728" y="53150"/>
                    <a:pt x="10716" y="53245"/>
                  </a:cubicBezTo>
                  <a:cubicBezTo>
                    <a:pt x="10621" y="53817"/>
                    <a:pt x="10549" y="54376"/>
                    <a:pt x="10466" y="54936"/>
                  </a:cubicBezTo>
                  <a:cubicBezTo>
                    <a:pt x="10430" y="55126"/>
                    <a:pt x="10478" y="55245"/>
                    <a:pt x="10716" y="55210"/>
                  </a:cubicBezTo>
                  <a:cubicBezTo>
                    <a:pt x="10835" y="54495"/>
                    <a:pt x="10966" y="53781"/>
                    <a:pt x="11085" y="53067"/>
                  </a:cubicBezTo>
                  <a:cubicBezTo>
                    <a:pt x="11121" y="53067"/>
                    <a:pt x="11145" y="53090"/>
                    <a:pt x="11192" y="53090"/>
                  </a:cubicBezTo>
                  <a:cubicBezTo>
                    <a:pt x="11085" y="53817"/>
                    <a:pt x="10966" y="54543"/>
                    <a:pt x="10859" y="55269"/>
                  </a:cubicBezTo>
                  <a:cubicBezTo>
                    <a:pt x="11014" y="55317"/>
                    <a:pt x="11121" y="55353"/>
                    <a:pt x="11240" y="55388"/>
                  </a:cubicBezTo>
                  <a:cubicBezTo>
                    <a:pt x="11359" y="54781"/>
                    <a:pt x="11454" y="54222"/>
                    <a:pt x="11561" y="53638"/>
                  </a:cubicBezTo>
                  <a:cubicBezTo>
                    <a:pt x="11585" y="53638"/>
                    <a:pt x="11609" y="53650"/>
                    <a:pt x="11621" y="53650"/>
                  </a:cubicBezTo>
                  <a:lnTo>
                    <a:pt x="11359" y="55436"/>
                  </a:lnTo>
                  <a:cubicBezTo>
                    <a:pt x="11395" y="55448"/>
                    <a:pt x="11442" y="55448"/>
                    <a:pt x="11502" y="55472"/>
                  </a:cubicBezTo>
                  <a:cubicBezTo>
                    <a:pt x="11621" y="54829"/>
                    <a:pt x="11740" y="54174"/>
                    <a:pt x="11859" y="53531"/>
                  </a:cubicBezTo>
                  <a:cubicBezTo>
                    <a:pt x="11895" y="53531"/>
                    <a:pt x="11930" y="53543"/>
                    <a:pt x="11966" y="53543"/>
                  </a:cubicBezTo>
                  <a:lnTo>
                    <a:pt x="11918" y="53900"/>
                  </a:lnTo>
                  <a:cubicBezTo>
                    <a:pt x="11847" y="54376"/>
                    <a:pt x="11776" y="54841"/>
                    <a:pt x="11692" y="55317"/>
                  </a:cubicBezTo>
                  <a:cubicBezTo>
                    <a:pt x="11668" y="55543"/>
                    <a:pt x="11668" y="55543"/>
                    <a:pt x="11918" y="55567"/>
                  </a:cubicBezTo>
                  <a:cubicBezTo>
                    <a:pt x="11990" y="55019"/>
                    <a:pt x="12085" y="54472"/>
                    <a:pt x="12157" y="53924"/>
                  </a:cubicBezTo>
                  <a:cubicBezTo>
                    <a:pt x="12192" y="53924"/>
                    <a:pt x="12216" y="53936"/>
                    <a:pt x="12252" y="53936"/>
                  </a:cubicBezTo>
                  <a:cubicBezTo>
                    <a:pt x="12252" y="54007"/>
                    <a:pt x="12252" y="54079"/>
                    <a:pt x="12228" y="54162"/>
                  </a:cubicBezTo>
                  <a:cubicBezTo>
                    <a:pt x="12192" y="54591"/>
                    <a:pt x="12109" y="55031"/>
                    <a:pt x="12085" y="55472"/>
                  </a:cubicBezTo>
                  <a:cubicBezTo>
                    <a:pt x="12085" y="55555"/>
                    <a:pt x="12192" y="55662"/>
                    <a:pt x="12228" y="55769"/>
                  </a:cubicBezTo>
                  <a:cubicBezTo>
                    <a:pt x="12264" y="55746"/>
                    <a:pt x="12311" y="55734"/>
                    <a:pt x="12335" y="55722"/>
                  </a:cubicBezTo>
                  <a:cubicBezTo>
                    <a:pt x="12395" y="55126"/>
                    <a:pt x="12454" y="54543"/>
                    <a:pt x="12514" y="53948"/>
                  </a:cubicBezTo>
                  <a:cubicBezTo>
                    <a:pt x="12549" y="54483"/>
                    <a:pt x="12502" y="55019"/>
                    <a:pt x="12466" y="55555"/>
                  </a:cubicBezTo>
                  <a:cubicBezTo>
                    <a:pt x="12466" y="55650"/>
                    <a:pt x="12514" y="55781"/>
                    <a:pt x="12585" y="55841"/>
                  </a:cubicBezTo>
                  <a:cubicBezTo>
                    <a:pt x="12704" y="55912"/>
                    <a:pt x="12859" y="55924"/>
                    <a:pt x="12990" y="55972"/>
                  </a:cubicBezTo>
                  <a:cubicBezTo>
                    <a:pt x="15740" y="56817"/>
                    <a:pt x="18514" y="57686"/>
                    <a:pt x="21265" y="58532"/>
                  </a:cubicBezTo>
                  <a:cubicBezTo>
                    <a:pt x="21360" y="58567"/>
                    <a:pt x="21443" y="58567"/>
                    <a:pt x="21503" y="58579"/>
                  </a:cubicBezTo>
                  <a:cubicBezTo>
                    <a:pt x="21920" y="57531"/>
                    <a:pt x="22324" y="56543"/>
                    <a:pt x="22729" y="55543"/>
                  </a:cubicBezTo>
                  <a:cubicBezTo>
                    <a:pt x="22146" y="55448"/>
                    <a:pt x="21753" y="55674"/>
                    <a:pt x="21610" y="56281"/>
                  </a:cubicBezTo>
                  <a:cubicBezTo>
                    <a:pt x="21551" y="56519"/>
                    <a:pt x="21420" y="56758"/>
                    <a:pt x="21312" y="56984"/>
                  </a:cubicBezTo>
                  <a:lnTo>
                    <a:pt x="21086" y="57472"/>
                  </a:lnTo>
                  <a:lnTo>
                    <a:pt x="21003" y="57436"/>
                  </a:lnTo>
                  <a:cubicBezTo>
                    <a:pt x="21253" y="56841"/>
                    <a:pt x="21503" y="56257"/>
                    <a:pt x="21753" y="55662"/>
                  </a:cubicBezTo>
                  <a:cubicBezTo>
                    <a:pt x="21420" y="55495"/>
                    <a:pt x="21432" y="55865"/>
                    <a:pt x="21253" y="56031"/>
                  </a:cubicBezTo>
                  <a:cubicBezTo>
                    <a:pt x="21277" y="55888"/>
                    <a:pt x="21301" y="55793"/>
                    <a:pt x="21312" y="55710"/>
                  </a:cubicBezTo>
                  <a:cubicBezTo>
                    <a:pt x="21277" y="55686"/>
                    <a:pt x="21253" y="55662"/>
                    <a:pt x="21217" y="55650"/>
                  </a:cubicBezTo>
                  <a:cubicBezTo>
                    <a:pt x="21134" y="55734"/>
                    <a:pt x="21027" y="55829"/>
                    <a:pt x="20955" y="55924"/>
                  </a:cubicBezTo>
                  <a:cubicBezTo>
                    <a:pt x="20681" y="56388"/>
                    <a:pt x="20443" y="56865"/>
                    <a:pt x="20193" y="57341"/>
                  </a:cubicBezTo>
                  <a:lnTo>
                    <a:pt x="20110" y="57305"/>
                  </a:lnTo>
                  <a:cubicBezTo>
                    <a:pt x="20372" y="56781"/>
                    <a:pt x="20658" y="56269"/>
                    <a:pt x="20943" y="55722"/>
                  </a:cubicBezTo>
                  <a:cubicBezTo>
                    <a:pt x="20681" y="55734"/>
                    <a:pt x="20479" y="55757"/>
                    <a:pt x="20265" y="55781"/>
                  </a:cubicBezTo>
                  <a:cubicBezTo>
                    <a:pt x="20062" y="55817"/>
                    <a:pt x="19848" y="55841"/>
                    <a:pt x="19657" y="55865"/>
                  </a:cubicBezTo>
                  <a:cubicBezTo>
                    <a:pt x="19122" y="55960"/>
                    <a:pt x="18538" y="56007"/>
                    <a:pt x="18538" y="56758"/>
                  </a:cubicBezTo>
                  <a:cubicBezTo>
                    <a:pt x="18562" y="56508"/>
                    <a:pt x="18574" y="56257"/>
                    <a:pt x="18574" y="56007"/>
                  </a:cubicBezTo>
                  <a:lnTo>
                    <a:pt x="18455" y="56007"/>
                  </a:lnTo>
                  <a:cubicBezTo>
                    <a:pt x="18419" y="56162"/>
                    <a:pt x="18395" y="56341"/>
                    <a:pt x="18348" y="56508"/>
                  </a:cubicBezTo>
                  <a:cubicBezTo>
                    <a:pt x="18229" y="56246"/>
                    <a:pt x="18467" y="55900"/>
                    <a:pt x="18122" y="55674"/>
                  </a:cubicBezTo>
                  <a:cubicBezTo>
                    <a:pt x="18062" y="55948"/>
                    <a:pt x="18003" y="56210"/>
                    <a:pt x="17967" y="56484"/>
                  </a:cubicBezTo>
                  <a:cubicBezTo>
                    <a:pt x="17800" y="56067"/>
                    <a:pt x="18205" y="55615"/>
                    <a:pt x="17788" y="55186"/>
                  </a:cubicBezTo>
                  <a:cubicBezTo>
                    <a:pt x="17705" y="55591"/>
                    <a:pt x="17645" y="55948"/>
                    <a:pt x="17586" y="56281"/>
                  </a:cubicBezTo>
                  <a:cubicBezTo>
                    <a:pt x="17431" y="55793"/>
                    <a:pt x="17812" y="55293"/>
                    <a:pt x="17443" y="54829"/>
                  </a:cubicBezTo>
                  <a:cubicBezTo>
                    <a:pt x="17348" y="55305"/>
                    <a:pt x="17252" y="55769"/>
                    <a:pt x="17157" y="56246"/>
                  </a:cubicBezTo>
                  <a:cubicBezTo>
                    <a:pt x="17110" y="55650"/>
                    <a:pt x="17371" y="55079"/>
                    <a:pt x="17324" y="54495"/>
                  </a:cubicBezTo>
                  <a:cubicBezTo>
                    <a:pt x="17288" y="54495"/>
                    <a:pt x="17252" y="54483"/>
                    <a:pt x="17217" y="54483"/>
                  </a:cubicBezTo>
                  <a:lnTo>
                    <a:pt x="16990" y="56043"/>
                  </a:lnTo>
                  <a:cubicBezTo>
                    <a:pt x="16967" y="56043"/>
                    <a:pt x="16919" y="56031"/>
                    <a:pt x="16895" y="56031"/>
                  </a:cubicBezTo>
                  <a:cubicBezTo>
                    <a:pt x="16967" y="55531"/>
                    <a:pt x="17038" y="55031"/>
                    <a:pt x="17098" y="54531"/>
                  </a:cubicBezTo>
                  <a:cubicBezTo>
                    <a:pt x="17110" y="54400"/>
                    <a:pt x="17050" y="54233"/>
                    <a:pt x="17026" y="54102"/>
                  </a:cubicBezTo>
                  <a:cubicBezTo>
                    <a:pt x="16979" y="54102"/>
                    <a:pt x="16955" y="54114"/>
                    <a:pt x="16907" y="54114"/>
                  </a:cubicBezTo>
                  <a:lnTo>
                    <a:pt x="16598" y="55853"/>
                  </a:lnTo>
                  <a:cubicBezTo>
                    <a:pt x="16562" y="55853"/>
                    <a:pt x="16514" y="55841"/>
                    <a:pt x="16490" y="55841"/>
                  </a:cubicBezTo>
                  <a:cubicBezTo>
                    <a:pt x="16574" y="55293"/>
                    <a:pt x="16681" y="54757"/>
                    <a:pt x="16776" y="54198"/>
                  </a:cubicBezTo>
                  <a:cubicBezTo>
                    <a:pt x="16836" y="53864"/>
                    <a:pt x="16812" y="53817"/>
                    <a:pt x="16514" y="53602"/>
                  </a:cubicBezTo>
                  <a:cubicBezTo>
                    <a:pt x="16395" y="54293"/>
                    <a:pt x="16276" y="54960"/>
                    <a:pt x="16181" y="55626"/>
                  </a:cubicBezTo>
                  <a:cubicBezTo>
                    <a:pt x="16145" y="55626"/>
                    <a:pt x="16098" y="55615"/>
                    <a:pt x="16074" y="55615"/>
                  </a:cubicBezTo>
                  <a:cubicBezTo>
                    <a:pt x="16181" y="54960"/>
                    <a:pt x="16276" y="54293"/>
                    <a:pt x="16419" y="53638"/>
                  </a:cubicBezTo>
                  <a:cubicBezTo>
                    <a:pt x="16455" y="53412"/>
                    <a:pt x="16419" y="53269"/>
                    <a:pt x="16193" y="53162"/>
                  </a:cubicBezTo>
                  <a:cubicBezTo>
                    <a:pt x="16062" y="53864"/>
                    <a:pt x="15943" y="54543"/>
                    <a:pt x="15824" y="55234"/>
                  </a:cubicBezTo>
                  <a:cubicBezTo>
                    <a:pt x="15764" y="55138"/>
                    <a:pt x="15740" y="55055"/>
                    <a:pt x="15764" y="54960"/>
                  </a:cubicBezTo>
                  <a:cubicBezTo>
                    <a:pt x="15847" y="54400"/>
                    <a:pt x="15943" y="53829"/>
                    <a:pt x="16074" y="53281"/>
                  </a:cubicBezTo>
                  <a:cubicBezTo>
                    <a:pt x="16133" y="52995"/>
                    <a:pt x="16038" y="52829"/>
                    <a:pt x="15800" y="52638"/>
                  </a:cubicBezTo>
                  <a:cubicBezTo>
                    <a:pt x="15609" y="53471"/>
                    <a:pt x="15443" y="54281"/>
                    <a:pt x="15264" y="55067"/>
                  </a:cubicBezTo>
                  <a:cubicBezTo>
                    <a:pt x="15240" y="55067"/>
                    <a:pt x="15205" y="55055"/>
                    <a:pt x="15181" y="55055"/>
                  </a:cubicBezTo>
                  <a:cubicBezTo>
                    <a:pt x="15371" y="54174"/>
                    <a:pt x="15550" y="53305"/>
                    <a:pt x="15740" y="52436"/>
                  </a:cubicBezTo>
                  <a:cubicBezTo>
                    <a:pt x="15705" y="52412"/>
                    <a:pt x="15657" y="52412"/>
                    <a:pt x="15597" y="52400"/>
                  </a:cubicBezTo>
                  <a:lnTo>
                    <a:pt x="14931" y="54674"/>
                  </a:lnTo>
                  <a:cubicBezTo>
                    <a:pt x="14895" y="54662"/>
                    <a:pt x="14847" y="54662"/>
                    <a:pt x="14824" y="54650"/>
                  </a:cubicBezTo>
                  <a:cubicBezTo>
                    <a:pt x="14847" y="54543"/>
                    <a:pt x="14871" y="54436"/>
                    <a:pt x="14895" y="54341"/>
                  </a:cubicBezTo>
                  <a:lnTo>
                    <a:pt x="15431" y="52507"/>
                  </a:lnTo>
                  <a:cubicBezTo>
                    <a:pt x="15526" y="52174"/>
                    <a:pt x="15526" y="52150"/>
                    <a:pt x="15193" y="51924"/>
                  </a:cubicBezTo>
                  <a:cubicBezTo>
                    <a:pt x="14955" y="52709"/>
                    <a:pt x="14716" y="53507"/>
                    <a:pt x="14466" y="54293"/>
                  </a:cubicBezTo>
                  <a:cubicBezTo>
                    <a:pt x="14431" y="54281"/>
                    <a:pt x="14407" y="54281"/>
                    <a:pt x="14359" y="54257"/>
                  </a:cubicBezTo>
                  <a:cubicBezTo>
                    <a:pt x="14395" y="54162"/>
                    <a:pt x="14407" y="54055"/>
                    <a:pt x="14431" y="53948"/>
                  </a:cubicBezTo>
                  <a:cubicBezTo>
                    <a:pt x="14633" y="53293"/>
                    <a:pt x="14824" y="52638"/>
                    <a:pt x="15026" y="51983"/>
                  </a:cubicBezTo>
                  <a:cubicBezTo>
                    <a:pt x="15085" y="51793"/>
                    <a:pt x="15121" y="51626"/>
                    <a:pt x="14883" y="51519"/>
                  </a:cubicBezTo>
                  <a:cubicBezTo>
                    <a:pt x="14633" y="52459"/>
                    <a:pt x="14359" y="53388"/>
                    <a:pt x="14109" y="54305"/>
                  </a:cubicBezTo>
                  <a:cubicBezTo>
                    <a:pt x="14073" y="54293"/>
                    <a:pt x="14038" y="54293"/>
                    <a:pt x="14002" y="54281"/>
                  </a:cubicBezTo>
                  <a:cubicBezTo>
                    <a:pt x="14014" y="54174"/>
                    <a:pt x="14038" y="54055"/>
                    <a:pt x="14062" y="53948"/>
                  </a:cubicBezTo>
                  <a:cubicBezTo>
                    <a:pt x="14288" y="53162"/>
                    <a:pt x="14514" y="52352"/>
                    <a:pt x="14716" y="51566"/>
                  </a:cubicBezTo>
                  <a:cubicBezTo>
                    <a:pt x="14752" y="51459"/>
                    <a:pt x="14764" y="51328"/>
                    <a:pt x="14704" y="51257"/>
                  </a:cubicBezTo>
                  <a:cubicBezTo>
                    <a:pt x="14550" y="51043"/>
                    <a:pt x="14371" y="50864"/>
                    <a:pt x="14169" y="50650"/>
                  </a:cubicBezTo>
                  <a:cubicBezTo>
                    <a:pt x="13871" y="51864"/>
                    <a:pt x="13585" y="53031"/>
                    <a:pt x="13323" y="54174"/>
                  </a:cubicBezTo>
                  <a:cubicBezTo>
                    <a:pt x="13264" y="54067"/>
                    <a:pt x="13240" y="53960"/>
                    <a:pt x="13276" y="53864"/>
                  </a:cubicBezTo>
                  <a:cubicBezTo>
                    <a:pt x="13502" y="52912"/>
                    <a:pt x="13704" y="51936"/>
                    <a:pt x="13990" y="50983"/>
                  </a:cubicBezTo>
                  <a:cubicBezTo>
                    <a:pt x="14109" y="50590"/>
                    <a:pt x="14038" y="50328"/>
                    <a:pt x="13692" y="50114"/>
                  </a:cubicBezTo>
                  <a:cubicBezTo>
                    <a:pt x="13466" y="50983"/>
                    <a:pt x="13264" y="51852"/>
                    <a:pt x="13038" y="52709"/>
                  </a:cubicBezTo>
                  <a:cubicBezTo>
                    <a:pt x="13002" y="52709"/>
                    <a:pt x="12978" y="52698"/>
                    <a:pt x="12942" y="52698"/>
                  </a:cubicBezTo>
                  <a:cubicBezTo>
                    <a:pt x="12966" y="52626"/>
                    <a:pt x="12966" y="52531"/>
                    <a:pt x="12978" y="52459"/>
                  </a:cubicBezTo>
                  <a:cubicBezTo>
                    <a:pt x="13169" y="51697"/>
                    <a:pt x="13383" y="50924"/>
                    <a:pt x="13561" y="50173"/>
                  </a:cubicBezTo>
                  <a:cubicBezTo>
                    <a:pt x="13585" y="50031"/>
                    <a:pt x="13526" y="49888"/>
                    <a:pt x="13514" y="49733"/>
                  </a:cubicBezTo>
                  <a:cubicBezTo>
                    <a:pt x="13466" y="49733"/>
                    <a:pt x="13419" y="49733"/>
                    <a:pt x="13383" y="49757"/>
                  </a:cubicBezTo>
                  <a:cubicBezTo>
                    <a:pt x="13240" y="50316"/>
                    <a:pt x="13097" y="50900"/>
                    <a:pt x="12966" y="51459"/>
                  </a:cubicBezTo>
                  <a:cubicBezTo>
                    <a:pt x="12930" y="51447"/>
                    <a:pt x="12883" y="51447"/>
                    <a:pt x="12859" y="51435"/>
                  </a:cubicBezTo>
                  <a:cubicBezTo>
                    <a:pt x="12930" y="50769"/>
                    <a:pt x="13228" y="50126"/>
                    <a:pt x="13264" y="49459"/>
                  </a:cubicBezTo>
                  <a:cubicBezTo>
                    <a:pt x="13216" y="49459"/>
                    <a:pt x="13169" y="49435"/>
                    <a:pt x="13121" y="49423"/>
                  </a:cubicBezTo>
                  <a:cubicBezTo>
                    <a:pt x="13026" y="49900"/>
                    <a:pt x="12919" y="50388"/>
                    <a:pt x="12811" y="50864"/>
                  </a:cubicBezTo>
                  <a:cubicBezTo>
                    <a:pt x="12669" y="50257"/>
                    <a:pt x="13061" y="49697"/>
                    <a:pt x="12966" y="49102"/>
                  </a:cubicBezTo>
                  <a:cubicBezTo>
                    <a:pt x="12919" y="49102"/>
                    <a:pt x="12871" y="49078"/>
                    <a:pt x="12811" y="49078"/>
                  </a:cubicBezTo>
                  <a:cubicBezTo>
                    <a:pt x="12466" y="50471"/>
                    <a:pt x="12133" y="51864"/>
                    <a:pt x="11776" y="53245"/>
                  </a:cubicBezTo>
                  <a:cubicBezTo>
                    <a:pt x="11728" y="53233"/>
                    <a:pt x="11680" y="53233"/>
                    <a:pt x="11656" y="53221"/>
                  </a:cubicBezTo>
                  <a:cubicBezTo>
                    <a:pt x="11668" y="53114"/>
                    <a:pt x="11680" y="53007"/>
                    <a:pt x="11716" y="52912"/>
                  </a:cubicBezTo>
                  <a:cubicBezTo>
                    <a:pt x="12037" y="51626"/>
                    <a:pt x="12371" y="50352"/>
                    <a:pt x="12680" y="49054"/>
                  </a:cubicBezTo>
                  <a:cubicBezTo>
                    <a:pt x="12704" y="48935"/>
                    <a:pt x="12633" y="48780"/>
                    <a:pt x="12621" y="48649"/>
                  </a:cubicBezTo>
                  <a:lnTo>
                    <a:pt x="12502" y="48649"/>
                  </a:lnTo>
                  <a:cubicBezTo>
                    <a:pt x="12157" y="49769"/>
                    <a:pt x="11811" y="50900"/>
                    <a:pt x="11478" y="52019"/>
                  </a:cubicBezTo>
                  <a:cubicBezTo>
                    <a:pt x="11442" y="51995"/>
                    <a:pt x="11418" y="51995"/>
                    <a:pt x="11383" y="51983"/>
                  </a:cubicBezTo>
                  <a:cubicBezTo>
                    <a:pt x="11418" y="51876"/>
                    <a:pt x="11430" y="51793"/>
                    <a:pt x="11454" y="51686"/>
                  </a:cubicBezTo>
                  <a:cubicBezTo>
                    <a:pt x="11752" y="50709"/>
                    <a:pt x="12049" y="49709"/>
                    <a:pt x="12371" y="48721"/>
                  </a:cubicBezTo>
                  <a:cubicBezTo>
                    <a:pt x="12442" y="48507"/>
                    <a:pt x="12407" y="48352"/>
                    <a:pt x="12157" y="48221"/>
                  </a:cubicBezTo>
                  <a:cubicBezTo>
                    <a:pt x="11776" y="49542"/>
                    <a:pt x="11442" y="50804"/>
                    <a:pt x="11109" y="52078"/>
                  </a:cubicBezTo>
                  <a:close/>
                  <a:moveTo>
                    <a:pt x="27694" y="59234"/>
                  </a:moveTo>
                  <a:lnTo>
                    <a:pt x="27778" y="59234"/>
                  </a:lnTo>
                  <a:cubicBezTo>
                    <a:pt x="27742" y="59544"/>
                    <a:pt x="27718" y="59841"/>
                    <a:pt x="27670" y="60163"/>
                  </a:cubicBezTo>
                  <a:cubicBezTo>
                    <a:pt x="27635" y="60413"/>
                    <a:pt x="27730" y="60484"/>
                    <a:pt x="27968" y="60460"/>
                  </a:cubicBezTo>
                  <a:cubicBezTo>
                    <a:pt x="28051" y="59901"/>
                    <a:pt x="28147" y="59353"/>
                    <a:pt x="28218" y="58817"/>
                  </a:cubicBezTo>
                  <a:cubicBezTo>
                    <a:pt x="28266" y="58817"/>
                    <a:pt x="28290" y="58829"/>
                    <a:pt x="28337" y="58829"/>
                  </a:cubicBezTo>
                  <a:cubicBezTo>
                    <a:pt x="28278" y="59294"/>
                    <a:pt x="28230" y="59770"/>
                    <a:pt x="28159" y="60234"/>
                  </a:cubicBezTo>
                  <a:cubicBezTo>
                    <a:pt x="28111" y="60496"/>
                    <a:pt x="28182" y="60639"/>
                    <a:pt x="28468" y="60615"/>
                  </a:cubicBezTo>
                  <a:cubicBezTo>
                    <a:pt x="28540" y="59984"/>
                    <a:pt x="28623" y="59329"/>
                    <a:pt x="28694" y="58686"/>
                  </a:cubicBezTo>
                  <a:cubicBezTo>
                    <a:pt x="28718" y="58686"/>
                    <a:pt x="28754" y="58698"/>
                    <a:pt x="28778" y="58698"/>
                  </a:cubicBezTo>
                  <a:cubicBezTo>
                    <a:pt x="28742" y="59270"/>
                    <a:pt x="28694" y="59829"/>
                    <a:pt x="28635" y="60401"/>
                  </a:cubicBezTo>
                  <a:cubicBezTo>
                    <a:pt x="28599" y="60663"/>
                    <a:pt x="28694" y="60794"/>
                    <a:pt x="28992" y="60770"/>
                  </a:cubicBezTo>
                  <a:cubicBezTo>
                    <a:pt x="29040" y="60008"/>
                    <a:pt x="29063" y="59246"/>
                    <a:pt x="29099" y="58496"/>
                  </a:cubicBezTo>
                  <a:cubicBezTo>
                    <a:pt x="29111" y="59186"/>
                    <a:pt x="29111" y="59889"/>
                    <a:pt x="29111" y="60579"/>
                  </a:cubicBezTo>
                  <a:cubicBezTo>
                    <a:pt x="29111" y="60794"/>
                    <a:pt x="29182" y="60913"/>
                    <a:pt x="29444" y="60901"/>
                  </a:cubicBezTo>
                  <a:cubicBezTo>
                    <a:pt x="29409" y="60115"/>
                    <a:pt x="29361" y="59341"/>
                    <a:pt x="29337" y="58567"/>
                  </a:cubicBezTo>
                  <a:cubicBezTo>
                    <a:pt x="29361" y="58567"/>
                    <a:pt x="29397" y="58567"/>
                    <a:pt x="29444" y="58555"/>
                  </a:cubicBezTo>
                  <a:cubicBezTo>
                    <a:pt x="29456" y="58639"/>
                    <a:pt x="29468" y="58710"/>
                    <a:pt x="29468" y="58805"/>
                  </a:cubicBezTo>
                  <a:cubicBezTo>
                    <a:pt x="29504" y="59448"/>
                    <a:pt x="29528" y="60079"/>
                    <a:pt x="29575" y="60722"/>
                  </a:cubicBezTo>
                  <a:cubicBezTo>
                    <a:pt x="29587" y="60841"/>
                    <a:pt x="29683" y="60949"/>
                    <a:pt x="29742" y="61068"/>
                  </a:cubicBezTo>
                  <a:cubicBezTo>
                    <a:pt x="29754" y="61056"/>
                    <a:pt x="29778" y="61032"/>
                    <a:pt x="29802" y="61020"/>
                  </a:cubicBezTo>
                  <a:lnTo>
                    <a:pt x="29802" y="58222"/>
                  </a:lnTo>
                  <a:cubicBezTo>
                    <a:pt x="29861" y="58329"/>
                    <a:pt x="29861" y="58436"/>
                    <a:pt x="29861" y="58555"/>
                  </a:cubicBezTo>
                  <a:cubicBezTo>
                    <a:pt x="29885" y="59329"/>
                    <a:pt x="29921" y="60115"/>
                    <a:pt x="29956" y="60889"/>
                  </a:cubicBezTo>
                  <a:cubicBezTo>
                    <a:pt x="29956" y="60996"/>
                    <a:pt x="30040" y="61091"/>
                    <a:pt x="30075" y="61187"/>
                  </a:cubicBezTo>
                  <a:cubicBezTo>
                    <a:pt x="30111" y="61175"/>
                    <a:pt x="30159" y="61151"/>
                    <a:pt x="30183" y="61151"/>
                  </a:cubicBezTo>
                  <a:lnTo>
                    <a:pt x="30183" y="57984"/>
                  </a:lnTo>
                  <a:lnTo>
                    <a:pt x="30278" y="57984"/>
                  </a:lnTo>
                  <a:lnTo>
                    <a:pt x="30278" y="58317"/>
                  </a:lnTo>
                  <a:lnTo>
                    <a:pt x="30314" y="60996"/>
                  </a:lnTo>
                  <a:cubicBezTo>
                    <a:pt x="30314" y="61175"/>
                    <a:pt x="30349" y="61318"/>
                    <a:pt x="30599" y="61270"/>
                  </a:cubicBezTo>
                  <a:cubicBezTo>
                    <a:pt x="30552" y="60044"/>
                    <a:pt x="30528" y="58805"/>
                    <a:pt x="30671" y="57567"/>
                  </a:cubicBezTo>
                  <a:cubicBezTo>
                    <a:pt x="30718" y="58829"/>
                    <a:pt x="30659" y="60103"/>
                    <a:pt x="30778" y="61365"/>
                  </a:cubicBezTo>
                  <a:lnTo>
                    <a:pt x="30957" y="61365"/>
                  </a:lnTo>
                  <a:lnTo>
                    <a:pt x="30957" y="57996"/>
                  </a:lnTo>
                  <a:lnTo>
                    <a:pt x="31052" y="57996"/>
                  </a:lnTo>
                  <a:lnTo>
                    <a:pt x="31052" y="59353"/>
                  </a:lnTo>
                  <a:cubicBezTo>
                    <a:pt x="31266" y="57448"/>
                    <a:pt x="31945" y="55698"/>
                    <a:pt x="32742" y="53972"/>
                  </a:cubicBezTo>
                  <a:cubicBezTo>
                    <a:pt x="31849" y="54888"/>
                    <a:pt x="31588" y="56091"/>
                    <a:pt x="31183" y="57258"/>
                  </a:cubicBezTo>
                  <a:cubicBezTo>
                    <a:pt x="31361" y="56091"/>
                    <a:pt x="31659" y="54984"/>
                    <a:pt x="32433" y="54043"/>
                  </a:cubicBezTo>
                  <a:cubicBezTo>
                    <a:pt x="32040" y="53995"/>
                    <a:pt x="31885" y="54174"/>
                    <a:pt x="31778" y="54472"/>
                  </a:cubicBezTo>
                  <a:cubicBezTo>
                    <a:pt x="31504" y="55257"/>
                    <a:pt x="31230" y="56055"/>
                    <a:pt x="30945" y="56841"/>
                  </a:cubicBezTo>
                  <a:cubicBezTo>
                    <a:pt x="30909" y="56948"/>
                    <a:pt x="30873" y="57031"/>
                    <a:pt x="30837" y="57127"/>
                  </a:cubicBezTo>
                  <a:cubicBezTo>
                    <a:pt x="30790" y="57103"/>
                    <a:pt x="30766" y="57091"/>
                    <a:pt x="30718" y="57079"/>
                  </a:cubicBezTo>
                  <a:cubicBezTo>
                    <a:pt x="30873" y="56067"/>
                    <a:pt x="31290" y="55126"/>
                    <a:pt x="31623" y="54162"/>
                  </a:cubicBezTo>
                  <a:cubicBezTo>
                    <a:pt x="31111" y="55019"/>
                    <a:pt x="30885" y="56007"/>
                    <a:pt x="30528" y="56924"/>
                  </a:cubicBezTo>
                  <a:cubicBezTo>
                    <a:pt x="30480" y="56912"/>
                    <a:pt x="30433" y="56900"/>
                    <a:pt x="30373" y="56889"/>
                  </a:cubicBezTo>
                  <a:lnTo>
                    <a:pt x="31266" y="54245"/>
                  </a:lnTo>
                  <a:lnTo>
                    <a:pt x="31183" y="54210"/>
                  </a:lnTo>
                  <a:cubicBezTo>
                    <a:pt x="31111" y="54329"/>
                    <a:pt x="31004" y="54412"/>
                    <a:pt x="30968" y="54543"/>
                  </a:cubicBezTo>
                  <a:cubicBezTo>
                    <a:pt x="30718" y="55341"/>
                    <a:pt x="30480" y="56127"/>
                    <a:pt x="30242" y="56900"/>
                  </a:cubicBezTo>
                  <a:cubicBezTo>
                    <a:pt x="30218" y="56972"/>
                    <a:pt x="30183" y="57031"/>
                    <a:pt x="30135" y="57103"/>
                  </a:cubicBezTo>
                  <a:lnTo>
                    <a:pt x="30004" y="57067"/>
                  </a:lnTo>
                  <a:lnTo>
                    <a:pt x="30814" y="54341"/>
                  </a:lnTo>
                  <a:cubicBezTo>
                    <a:pt x="30778" y="54329"/>
                    <a:pt x="30754" y="54305"/>
                    <a:pt x="30718" y="54305"/>
                  </a:cubicBezTo>
                  <a:cubicBezTo>
                    <a:pt x="30456" y="55007"/>
                    <a:pt x="30183" y="55722"/>
                    <a:pt x="29933" y="56424"/>
                  </a:cubicBezTo>
                  <a:cubicBezTo>
                    <a:pt x="29897" y="56412"/>
                    <a:pt x="29873" y="56412"/>
                    <a:pt x="29837" y="56388"/>
                  </a:cubicBezTo>
                  <a:cubicBezTo>
                    <a:pt x="30075" y="55722"/>
                    <a:pt x="30314" y="55067"/>
                    <a:pt x="30552" y="54400"/>
                  </a:cubicBezTo>
                  <a:cubicBezTo>
                    <a:pt x="30528" y="54388"/>
                    <a:pt x="30492" y="54388"/>
                    <a:pt x="30468" y="54364"/>
                  </a:cubicBezTo>
                  <a:cubicBezTo>
                    <a:pt x="29825" y="55495"/>
                    <a:pt x="29540" y="56769"/>
                    <a:pt x="29123" y="57984"/>
                  </a:cubicBezTo>
                  <a:cubicBezTo>
                    <a:pt x="29087" y="57972"/>
                    <a:pt x="29028" y="57960"/>
                    <a:pt x="28980" y="57924"/>
                  </a:cubicBezTo>
                  <a:cubicBezTo>
                    <a:pt x="29385" y="56769"/>
                    <a:pt x="29766" y="55603"/>
                    <a:pt x="30195" y="54388"/>
                  </a:cubicBezTo>
                  <a:cubicBezTo>
                    <a:pt x="29480" y="55543"/>
                    <a:pt x="29052" y="56781"/>
                    <a:pt x="28647" y="58020"/>
                  </a:cubicBezTo>
                  <a:cubicBezTo>
                    <a:pt x="28587" y="57984"/>
                    <a:pt x="28528" y="57972"/>
                    <a:pt x="28468" y="57936"/>
                  </a:cubicBezTo>
                  <a:cubicBezTo>
                    <a:pt x="28944" y="56793"/>
                    <a:pt x="29409" y="55650"/>
                    <a:pt x="29885" y="54507"/>
                  </a:cubicBezTo>
                  <a:cubicBezTo>
                    <a:pt x="29635" y="54448"/>
                    <a:pt x="29504" y="54567"/>
                    <a:pt x="29409" y="54817"/>
                  </a:cubicBezTo>
                  <a:cubicBezTo>
                    <a:pt x="29159" y="55579"/>
                    <a:pt x="28873" y="56317"/>
                    <a:pt x="28611" y="57079"/>
                  </a:cubicBezTo>
                  <a:cubicBezTo>
                    <a:pt x="28575" y="57162"/>
                    <a:pt x="28528" y="57258"/>
                    <a:pt x="28492" y="57341"/>
                  </a:cubicBezTo>
                  <a:cubicBezTo>
                    <a:pt x="28456" y="57329"/>
                    <a:pt x="28444" y="57317"/>
                    <a:pt x="28409" y="57317"/>
                  </a:cubicBezTo>
                  <a:cubicBezTo>
                    <a:pt x="28730" y="56412"/>
                    <a:pt x="29040" y="55519"/>
                    <a:pt x="29349" y="54603"/>
                  </a:cubicBezTo>
                  <a:cubicBezTo>
                    <a:pt x="29325" y="54579"/>
                    <a:pt x="29290" y="54567"/>
                    <a:pt x="29266" y="54531"/>
                  </a:cubicBezTo>
                  <a:cubicBezTo>
                    <a:pt x="29171" y="54638"/>
                    <a:pt x="29028" y="54745"/>
                    <a:pt x="28980" y="54864"/>
                  </a:cubicBezTo>
                  <a:cubicBezTo>
                    <a:pt x="28813" y="55341"/>
                    <a:pt x="28682" y="55841"/>
                    <a:pt x="28528" y="56317"/>
                  </a:cubicBezTo>
                  <a:cubicBezTo>
                    <a:pt x="28504" y="56412"/>
                    <a:pt x="28456" y="56508"/>
                    <a:pt x="28432" y="56603"/>
                  </a:cubicBezTo>
                  <a:lnTo>
                    <a:pt x="28290" y="56555"/>
                  </a:lnTo>
                  <a:cubicBezTo>
                    <a:pt x="28468" y="55936"/>
                    <a:pt x="28671" y="55293"/>
                    <a:pt x="28849" y="54650"/>
                  </a:cubicBezTo>
                  <a:cubicBezTo>
                    <a:pt x="28611" y="54698"/>
                    <a:pt x="28373" y="54757"/>
                    <a:pt x="28111" y="54757"/>
                  </a:cubicBezTo>
                  <a:cubicBezTo>
                    <a:pt x="27873" y="54757"/>
                    <a:pt x="27778" y="54876"/>
                    <a:pt x="27694" y="55079"/>
                  </a:cubicBezTo>
                  <a:cubicBezTo>
                    <a:pt x="27551" y="55519"/>
                    <a:pt x="27373" y="55948"/>
                    <a:pt x="27206" y="56377"/>
                  </a:cubicBezTo>
                  <a:cubicBezTo>
                    <a:pt x="27158" y="56496"/>
                    <a:pt x="27099" y="56615"/>
                    <a:pt x="27063" y="56734"/>
                  </a:cubicBezTo>
                  <a:cubicBezTo>
                    <a:pt x="27027" y="56722"/>
                    <a:pt x="26980" y="56710"/>
                    <a:pt x="26956" y="56686"/>
                  </a:cubicBezTo>
                  <a:cubicBezTo>
                    <a:pt x="27182" y="56079"/>
                    <a:pt x="27420" y="55484"/>
                    <a:pt x="27670" y="54829"/>
                  </a:cubicBezTo>
                  <a:cubicBezTo>
                    <a:pt x="27027" y="54936"/>
                    <a:pt x="26432" y="55043"/>
                    <a:pt x="25837" y="55103"/>
                  </a:cubicBezTo>
                  <a:cubicBezTo>
                    <a:pt x="25527" y="55126"/>
                    <a:pt x="25361" y="55257"/>
                    <a:pt x="25253" y="55543"/>
                  </a:cubicBezTo>
                  <a:cubicBezTo>
                    <a:pt x="24944" y="56365"/>
                    <a:pt x="24599" y="57186"/>
                    <a:pt x="24277" y="57996"/>
                  </a:cubicBezTo>
                  <a:cubicBezTo>
                    <a:pt x="24229" y="58103"/>
                    <a:pt x="24182" y="58222"/>
                    <a:pt x="24146" y="58329"/>
                  </a:cubicBezTo>
                  <a:cubicBezTo>
                    <a:pt x="24110" y="58317"/>
                    <a:pt x="24063" y="58293"/>
                    <a:pt x="24039" y="58282"/>
                  </a:cubicBezTo>
                  <a:cubicBezTo>
                    <a:pt x="24325" y="57222"/>
                    <a:pt x="24765" y="56210"/>
                    <a:pt x="25277" y="55186"/>
                  </a:cubicBezTo>
                  <a:cubicBezTo>
                    <a:pt x="25122" y="55222"/>
                    <a:pt x="25015" y="55257"/>
                    <a:pt x="24920" y="55245"/>
                  </a:cubicBezTo>
                  <a:cubicBezTo>
                    <a:pt x="24515" y="55198"/>
                    <a:pt x="24325" y="55436"/>
                    <a:pt x="24170" y="55781"/>
                  </a:cubicBezTo>
                  <a:cubicBezTo>
                    <a:pt x="23813" y="56650"/>
                    <a:pt x="23444" y="57508"/>
                    <a:pt x="23086" y="58389"/>
                  </a:cubicBezTo>
                  <a:cubicBezTo>
                    <a:pt x="23039" y="58496"/>
                    <a:pt x="22991" y="58579"/>
                    <a:pt x="22967" y="58686"/>
                  </a:cubicBezTo>
                  <a:cubicBezTo>
                    <a:pt x="22920" y="58674"/>
                    <a:pt x="22872" y="58651"/>
                    <a:pt x="22848" y="58627"/>
                  </a:cubicBezTo>
                  <a:lnTo>
                    <a:pt x="24229" y="55365"/>
                  </a:lnTo>
                  <a:cubicBezTo>
                    <a:pt x="24218" y="55341"/>
                    <a:pt x="24206" y="55305"/>
                    <a:pt x="24182" y="55293"/>
                  </a:cubicBezTo>
                  <a:cubicBezTo>
                    <a:pt x="24003" y="55412"/>
                    <a:pt x="23741" y="55484"/>
                    <a:pt x="23682" y="55650"/>
                  </a:cubicBezTo>
                  <a:cubicBezTo>
                    <a:pt x="23265" y="56722"/>
                    <a:pt x="22908" y="57817"/>
                    <a:pt x="22503" y="58948"/>
                  </a:cubicBezTo>
                  <a:cubicBezTo>
                    <a:pt x="23313" y="59186"/>
                    <a:pt x="24027" y="59401"/>
                    <a:pt x="24753" y="59627"/>
                  </a:cubicBezTo>
                  <a:cubicBezTo>
                    <a:pt x="25253" y="58198"/>
                    <a:pt x="25658" y="56769"/>
                    <a:pt x="26385" y="55472"/>
                  </a:cubicBezTo>
                  <a:cubicBezTo>
                    <a:pt x="25884" y="56853"/>
                    <a:pt x="25361" y="58234"/>
                    <a:pt x="24837" y="59651"/>
                  </a:cubicBezTo>
                  <a:cubicBezTo>
                    <a:pt x="25051" y="59710"/>
                    <a:pt x="25182" y="59758"/>
                    <a:pt x="25337" y="59782"/>
                  </a:cubicBezTo>
                  <a:cubicBezTo>
                    <a:pt x="25539" y="58996"/>
                    <a:pt x="25718" y="58234"/>
                    <a:pt x="25932" y="57496"/>
                  </a:cubicBezTo>
                  <a:cubicBezTo>
                    <a:pt x="26254" y="56329"/>
                    <a:pt x="26611" y="55662"/>
                    <a:pt x="27004" y="55436"/>
                  </a:cubicBezTo>
                  <a:cubicBezTo>
                    <a:pt x="26111" y="56793"/>
                    <a:pt x="25825" y="58317"/>
                    <a:pt x="25492" y="59817"/>
                  </a:cubicBezTo>
                  <a:cubicBezTo>
                    <a:pt x="25706" y="59937"/>
                    <a:pt x="25825" y="59925"/>
                    <a:pt x="25849" y="59698"/>
                  </a:cubicBezTo>
                  <a:cubicBezTo>
                    <a:pt x="25884" y="59484"/>
                    <a:pt x="25944" y="59294"/>
                    <a:pt x="26004" y="59091"/>
                  </a:cubicBezTo>
                  <a:cubicBezTo>
                    <a:pt x="26075" y="58817"/>
                    <a:pt x="26146" y="58555"/>
                    <a:pt x="26206" y="58293"/>
                  </a:cubicBezTo>
                  <a:cubicBezTo>
                    <a:pt x="26242" y="58317"/>
                    <a:pt x="26265" y="58317"/>
                    <a:pt x="26313" y="58329"/>
                  </a:cubicBezTo>
                  <a:cubicBezTo>
                    <a:pt x="26194" y="58877"/>
                    <a:pt x="26075" y="59413"/>
                    <a:pt x="25944" y="59984"/>
                  </a:cubicBezTo>
                  <a:cubicBezTo>
                    <a:pt x="26146" y="60044"/>
                    <a:pt x="26325" y="60079"/>
                    <a:pt x="26527" y="60139"/>
                  </a:cubicBezTo>
                  <a:cubicBezTo>
                    <a:pt x="26599" y="59770"/>
                    <a:pt x="26670" y="59425"/>
                    <a:pt x="26730" y="59103"/>
                  </a:cubicBezTo>
                  <a:cubicBezTo>
                    <a:pt x="26766" y="59103"/>
                    <a:pt x="26777" y="59115"/>
                    <a:pt x="26801" y="59115"/>
                  </a:cubicBezTo>
                  <a:cubicBezTo>
                    <a:pt x="26742" y="59460"/>
                    <a:pt x="26682" y="59817"/>
                    <a:pt x="26611" y="60187"/>
                  </a:cubicBezTo>
                  <a:cubicBezTo>
                    <a:pt x="26789" y="60246"/>
                    <a:pt x="26956" y="60294"/>
                    <a:pt x="27147" y="60353"/>
                  </a:cubicBezTo>
                  <a:cubicBezTo>
                    <a:pt x="27158" y="60222"/>
                    <a:pt x="27182" y="60115"/>
                    <a:pt x="27206" y="59937"/>
                  </a:cubicBezTo>
                  <a:cubicBezTo>
                    <a:pt x="27266" y="60198"/>
                    <a:pt x="27135" y="60484"/>
                    <a:pt x="27516" y="60425"/>
                  </a:cubicBezTo>
                  <a:cubicBezTo>
                    <a:pt x="27599" y="59960"/>
                    <a:pt x="27658" y="59603"/>
                    <a:pt x="27694" y="59234"/>
                  </a:cubicBezTo>
                  <a:close/>
                  <a:moveTo>
                    <a:pt x="20134" y="48566"/>
                  </a:moveTo>
                  <a:cubicBezTo>
                    <a:pt x="20753" y="48459"/>
                    <a:pt x="21324" y="48387"/>
                    <a:pt x="21908" y="48280"/>
                  </a:cubicBezTo>
                  <a:cubicBezTo>
                    <a:pt x="24634" y="47792"/>
                    <a:pt x="27337" y="47280"/>
                    <a:pt x="30064" y="46792"/>
                  </a:cubicBezTo>
                  <a:cubicBezTo>
                    <a:pt x="33385" y="46185"/>
                    <a:pt x="36719" y="45601"/>
                    <a:pt x="40041" y="44982"/>
                  </a:cubicBezTo>
                  <a:cubicBezTo>
                    <a:pt x="41827" y="44649"/>
                    <a:pt x="43613" y="44232"/>
                    <a:pt x="45399" y="43935"/>
                  </a:cubicBezTo>
                  <a:cubicBezTo>
                    <a:pt x="47256" y="43625"/>
                    <a:pt x="49149" y="43399"/>
                    <a:pt x="51007" y="43101"/>
                  </a:cubicBezTo>
                  <a:cubicBezTo>
                    <a:pt x="52757" y="42815"/>
                    <a:pt x="54507" y="42494"/>
                    <a:pt x="56257" y="42208"/>
                  </a:cubicBezTo>
                  <a:cubicBezTo>
                    <a:pt x="59651" y="41660"/>
                    <a:pt x="63044" y="41125"/>
                    <a:pt x="66437" y="40601"/>
                  </a:cubicBezTo>
                  <a:cubicBezTo>
                    <a:pt x="68187" y="40339"/>
                    <a:pt x="69949" y="40053"/>
                    <a:pt x="71700" y="39803"/>
                  </a:cubicBezTo>
                  <a:cubicBezTo>
                    <a:pt x="74676" y="39363"/>
                    <a:pt x="77653" y="38946"/>
                    <a:pt x="80629" y="38505"/>
                  </a:cubicBezTo>
                  <a:cubicBezTo>
                    <a:pt x="81856" y="38327"/>
                    <a:pt x="83070" y="38101"/>
                    <a:pt x="84320" y="37874"/>
                  </a:cubicBezTo>
                  <a:cubicBezTo>
                    <a:pt x="84308" y="37731"/>
                    <a:pt x="84308" y="37624"/>
                    <a:pt x="84297" y="37493"/>
                  </a:cubicBezTo>
                  <a:cubicBezTo>
                    <a:pt x="83785" y="37565"/>
                    <a:pt x="83344" y="37624"/>
                    <a:pt x="82880" y="37696"/>
                  </a:cubicBezTo>
                  <a:cubicBezTo>
                    <a:pt x="79558" y="38220"/>
                    <a:pt x="76260" y="38767"/>
                    <a:pt x="72938" y="39267"/>
                  </a:cubicBezTo>
                  <a:cubicBezTo>
                    <a:pt x="70711" y="39589"/>
                    <a:pt x="68449" y="39803"/>
                    <a:pt x="66211" y="40136"/>
                  </a:cubicBezTo>
                  <a:cubicBezTo>
                    <a:pt x="62889" y="40648"/>
                    <a:pt x="59591" y="41184"/>
                    <a:pt x="56281" y="41768"/>
                  </a:cubicBezTo>
                  <a:cubicBezTo>
                    <a:pt x="53757" y="42196"/>
                    <a:pt x="51257" y="42744"/>
                    <a:pt x="48721" y="43173"/>
                  </a:cubicBezTo>
                  <a:cubicBezTo>
                    <a:pt x="45232" y="43768"/>
                    <a:pt x="41720" y="44292"/>
                    <a:pt x="38207" y="44851"/>
                  </a:cubicBezTo>
                  <a:cubicBezTo>
                    <a:pt x="34719" y="45423"/>
                    <a:pt x="31242" y="45994"/>
                    <a:pt x="27766" y="46602"/>
                  </a:cubicBezTo>
                  <a:cubicBezTo>
                    <a:pt x="25384" y="47018"/>
                    <a:pt x="23039" y="47518"/>
                    <a:pt x="20658" y="47971"/>
                  </a:cubicBezTo>
                  <a:cubicBezTo>
                    <a:pt x="20241" y="48018"/>
                    <a:pt x="20122" y="48197"/>
                    <a:pt x="20134" y="48566"/>
                  </a:cubicBezTo>
                  <a:close/>
                  <a:moveTo>
                    <a:pt x="84297" y="38112"/>
                  </a:moveTo>
                  <a:cubicBezTo>
                    <a:pt x="84166" y="38136"/>
                    <a:pt x="84070" y="38148"/>
                    <a:pt x="83975" y="38160"/>
                  </a:cubicBezTo>
                  <a:cubicBezTo>
                    <a:pt x="82975" y="38339"/>
                    <a:pt x="81987" y="38529"/>
                    <a:pt x="80998" y="38684"/>
                  </a:cubicBezTo>
                  <a:cubicBezTo>
                    <a:pt x="79784" y="38863"/>
                    <a:pt x="78570" y="38946"/>
                    <a:pt x="77367" y="39124"/>
                  </a:cubicBezTo>
                  <a:cubicBezTo>
                    <a:pt x="73390" y="39744"/>
                    <a:pt x="69426" y="40363"/>
                    <a:pt x="65461" y="40994"/>
                  </a:cubicBezTo>
                  <a:cubicBezTo>
                    <a:pt x="62520" y="41446"/>
                    <a:pt x="59579" y="41899"/>
                    <a:pt x="56650" y="42375"/>
                  </a:cubicBezTo>
                  <a:cubicBezTo>
                    <a:pt x="54983" y="42637"/>
                    <a:pt x="53328" y="42958"/>
                    <a:pt x="51673" y="43220"/>
                  </a:cubicBezTo>
                  <a:cubicBezTo>
                    <a:pt x="49578" y="43554"/>
                    <a:pt x="47459" y="43815"/>
                    <a:pt x="45375" y="44185"/>
                  </a:cubicBezTo>
                  <a:cubicBezTo>
                    <a:pt x="42970" y="44625"/>
                    <a:pt x="40577" y="45137"/>
                    <a:pt x="38172" y="45590"/>
                  </a:cubicBezTo>
                  <a:cubicBezTo>
                    <a:pt x="35362" y="46125"/>
                    <a:pt x="32540" y="46613"/>
                    <a:pt x="29718" y="47125"/>
                  </a:cubicBezTo>
                  <a:cubicBezTo>
                    <a:pt x="26706" y="47661"/>
                    <a:pt x="23694" y="48197"/>
                    <a:pt x="20670" y="48721"/>
                  </a:cubicBezTo>
                  <a:cubicBezTo>
                    <a:pt x="20015" y="48840"/>
                    <a:pt x="19884" y="48983"/>
                    <a:pt x="19919" y="49578"/>
                  </a:cubicBezTo>
                  <a:cubicBezTo>
                    <a:pt x="20848" y="49423"/>
                    <a:pt x="21789" y="49292"/>
                    <a:pt x="22729" y="49102"/>
                  </a:cubicBezTo>
                  <a:cubicBezTo>
                    <a:pt x="25349" y="48566"/>
                    <a:pt x="27968" y="47995"/>
                    <a:pt x="30587" y="47435"/>
                  </a:cubicBezTo>
                  <a:cubicBezTo>
                    <a:pt x="32992" y="46911"/>
                    <a:pt x="35374" y="46340"/>
                    <a:pt x="37803" y="45887"/>
                  </a:cubicBezTo>
                  <a:cubicBezTo>
                    <a:pt x="40422" y="45399"/>
                    <a:pt x="43077" y="44994"/>
                    <a:pt x="45708" y="44554"/>
                  </a:cubicBezTo>
                  <a:cubicBezTo>
                    <a:pt x="48173" y="44149"/>
                    <a:pt x="50649" y="43696"/>
                    <a:pt x="53114" y="43315"/>
                  </a:cubicBezTo>
                  <a:cubicBezTo>
                    <a:pt x="57496" y="42613"/>
                    <a:pt x="61889" y="41958"/>
                    <a:pt x="66259" y="41279"/>
                  </a:cubicBezTo>
                  <a:cubicBezTo>
                    <a:pt x="69092" y="40851"/>
                    <a:pt x="71902" y="40410"/>
                    <a:pt x="74724" y="39994"/>
                  </a:cubicBezTo>
                  <a:cubicBezTo>
                    <a:pt x="76950" y="39660"/>
                    <a:pt x="79165" y="39363"/>
                    <a:pt x="81379" y="39053"/>
                  </a:cubicBezTo>
                  <a:cubicBezTo>
                    <a:pt x="82368" y="38898"/>
                    <a:pt x="83344" y="38743"/>
                    <a:pt x="84344" y="38577"/>
                  </a:cubicBezTo>
                  <a:cubicBezTo>
                    <a:pt x="84308" y="38386"/>
                    <a:pt x="84308" y="38267"/>
                    <a:pt x="84297" y="38112"/>
                  </a:cubicBezTo>
                  <a:close/>
                  <a:moveTo>
                    <a:pt x="88380" y="14991"/>
                  </a:moveTo>
                  <a:cubicBezTo>
                    <a:pt x="88357" y="14955"/>
                    <a:pt x="88357" y="14931"/>
                    <a:pt x="88345" y="14895"/>
                  </a:cubicBezTo>
                  <a:cubicBezTo>
                    <a:pt x="88285" y="14919"/>
                    <a:pt x="88214" y="14931"/>
                    <a:pt x="88154" y="14955"/>
                  </a:cubicBezTo>
                  <a:cubicBezTo>
                    <a:pt x="86904" y="15360"/>
                    <a:pt x="85666" y="15776"/>
                    <a:pt x="84404" y="16169"/>
                  </a:cubicBezTo>
                  <a:cubicBezTo>
                    <a:pt x="79808" y="17574"/>
                    <a:pt x="75236" y="19110"/>
                    <a:pt x="70759" y="20884"/>
                  </a:cubicBezTo>
                  <a:cubicBezTo>
                    <a:pt x="65318" y="23039"/>
                    <a:pt x="59841" y="25075"/>
                    <a:pt x="54293" y="26909"/>
                  </a:cubicBezTo>
                  <a:cubicBezTo>
                    <a:pt x="51352" y="27873"/>
                    <a:pt x="48471" y="29099"/>
                    <a:pt x="45565" y="30219"/>
                  </a:cubicBezTo>
                  <a:cubicBezTo>
                    <a:pt x="44399" y="30671"/>
                    <a:pt x="43220" y="31147"/>
                    <a:pt x="42053" y="31624"/>
                  </a:cubicBezTo>
                  <a:cubicBezTo>
                    <a:pt x="41958" y="31671"/>
                    <a:pt x="41863" y="31802"/>
                    <a:pt x="41779" y="31897"/>
                  </a:cubicBezTo>
                  <a:cubicBezTo>
                    <a:pt x="41803" y="31921"/>
                    <a:pt x="41815" y="31957"/>
                    <a:pt x="41851" y="31981"/>
                  </a:cubicBezTo>
                  <a:cubicBezTo>
                    <a:pt x="42648" y="31719"/>
                    <a:pt x="43470" y="31445"/>
                    <a:pt x="44280" y="31171"/>
                  </a:cubicBezTo>
                  <a:cubicBezTo>
                    <a:pt x="45387" y="30778"/>
                    <a:pt x="46506" y="30409"/>
                    <a:pt x="47625" y="29992"/>
                  </a:cubicBezTo>
                  <a:cubicBezTo>
                    <a:pt x="53400" y="27861"/>
                    <a:pt x="59174" y="25706"/>
                    <a:pt x="64949" y="23575"/>
                  </a:cubicBezTo>
                  <a:cubicBezTo>
                    <a:pt x="68044" y="22444"/>
                    <a:pt x="71164" y="21420"/>
                    <a:pt x="74260" y="20289"/>
                  </a:cubicBezTo>
                  <a:cubicBezTo>
                    <a:pt x="77891" y="18967"/>
                    <a:pt x="81499" y="17574"/>
                    <a:pt x="85118" y="16229"/>
                  </a:cubicBezTo>
                  <a:cubicBezTo>
                    <a:pt x="86213" y="15836"/>
                    <a:pt x="87309" y="15407"/>
                    <a:pt x="88380" y="14991"/>
                  </a:cubicBezTo>
                  <a:close/>
                  <a:moveTo>
                    <a:pt x="84308" y="38803"/>
                  </a:moveTo>
                  <a:cubicBezTo>
                    <a:pt x="84189" y="38815"/>
                    <a:pt x="84094" y="38827"/>
                    <a:pt x="83975" y="38851"/>
                  </a:cubicBezTo>
                  <a:cubicBezTo>
                    <a:pt x="81237" y="39267"/>
                    <a:pt x="78498" y="39684"/>
                    <a:pt x="75736" y="40077"/>
                  </a:cubicBezTo>
                  <a:cubicBezTo>
                    <a:pt x="74105" y="40315"/>
                    <a:pt x="72462" y="40494"/>
                    <a:pt x="70842" y="40756"/>
                  </a:cubicBezTo>
                  <a:cubicBezTo>
                    <a:pt x="67961" y="41208"/>
                    <a:pt x="65068" y="41720"/>
                    <a:pt x="62187" y="42184"/>
                  </a:cubicBezTo>
                  <a:cubicBezTo>
                    <a:pt x="59329" y="42625"/>
                    <a:pt x="56472" y="43018"/>
                    <a:pt x="53614" y="43470"/>
                  </a:cubicBezTo>
                  <a:cubicBezTo>
                    <a:pt x="50114" y="44042"/>
                    <a:pt x="46625" y="44649"/>
                    <a:pt x="43149" y="45244"/>
                  </a:cubicBezTo>
                  <a:cubicBezTo>
                    <a:pt x="41089" y="45590"/>
                    <a:pt x="39041" y="45887"/>
                    <a:pt x="37005" y="46268"/>
                  </a:cubicBezTo>
                  <a:cubicBezTo>
                    <a:pt x="34528" y="46744"/>
                    <a:pt x="32076" y="47328"/>
                    <a:pt x="29623" y="47864"/>
                  </a:cubicBezTo>
                  <a:cubicBezTo>
                    <a:pt x="28825" y="48030"/>
                    <a:pt x="28051" y="48209"/>
                    <a:pt x="27266" y="48387"/>
                  </a:cubicBezTo>
                  <a:cubicBezTo>
                    <a:pt x="27397" y="48447"/>
                    <a:pt x="27504" y="48435"/>
                    <a:pt x="27623" y="48399"/>
                  </a:cubicBezTo>
                  <a:cubicBezTo>
                    <a:pt x="28671" y="48173"/>
                    <a:pt x="29706" y="47923"/>
                    <a:pt x="30766" y="47756"/>
                  </a:cubicBezTo>
                  <a:cubicBezTo>
                    <a:pt x="32742" y="47447"/>
                    <a:pt x="34743" y="47221"/>
                    <a:pt x="36731" y="46899"/>
                  </a:cubicBezTo>
                  <a:cubicBezTo>
                    <a:pt x="40874" y="46209"/>
                    <a:pt x="45006" y="45470"/>
                    <a:pt x="49149" y="44756"/>
                  </a:cubicBezTo>
                  <a:cubicBezTo>
                    <a:pt x="52376" y="44208"/>
                    <a:pt x="55614" y="43649"/>
                    <a:pt x="58853" y="43089"/>
                  </a:cubicBezTo>
                  <a:cubicBezTo>
                    <a:pt x="61139" y="42684"/>
                    <a:pt x="63413" y="42256"/>
                    <a:pt x="65711" y="41887"/>
                  </a:cubicBezTo>
                  <a:cubicBezTo>
                    <a:pt x="67735" y="41553"/>
                    <a:pt x="69771" y="41291"/>
                    <a:pt x="71807" y="40994"/>
                  </a:cubicBezTo>
                  <a:cubicBezTo>
                    <a:pt x="73569" y="40732"/>
                    <a:pt x="75319" y="40482"/>
                    <a:pt x="77081" y="40220"/>
                  </a:cubicBezTo>
                  <a:cubicBezTo>
                    <a:pt x="79451" y="39863"/>
                    <a:pt x="81796" y="39470"/>
                    <a:pt x="84166" y="39113"/>
                  </a:cubicBezTo>
                  <a:cubicBezTo>
                    <a:pt x="84368" y="39089"/>
                    <a:pt x="84392" y="38993"/>
                    <a:pt x="84308" y="38803"/>
                  </a:cubicBezTo>
                  <a:close/>
                  <a:moveTo>
                    <a:pt x="42006" y="29766"/>
                  </a:moveTo>
                  <a:cubicBezTo>
                    <a:pt x="42613" y="29564"/>
                    <a:pt x="43208" y="29349"/>
                    <a:pt x="43803" y="29147"/>
                  </a:cubicBezTo>
                  <a:cubicBezTo>
                    <a:pt x="48256" y="27611"/>
                    <a:pt x="52733" y="26147"/>
                    <a:pt x="57150" y="24516"/>
                  </a:cubicBezTo>
                  <a:cubicBezTo>
                    <a:pt x="63377" y="22206"/>
                    <a:pt x="69533" y="19729"/>
                    <a:pt x="75843" y="17681"/>
                  </a:cubicBezTo>
                  <a:cubicBezTo>
                    <a:pt x="78165" y="16919"/>
                    <a:pt x="80463" y="16122"/>
                    <a:pt x="82761" y="15336"/>
                  </a:cubicBezTo>
                  <a:cubicBezTo>
                    <a:pt x="83654" y="15038"/>
                    <a:pt x="84547" y="14740"/>
                    <a:pt x="85463" y="14479"/>
                  </a:cubicBezTo>
                  <a:cubicBezTo>
                    <a:pt x="86416" y="14217"/>
                    <a:pt x="87392" y="13990"/>
                    <a:pt x="88380" y="13752"/>
                  </a:cubicBezTo>
                  <a:cubicBezTo>
                    <a:pt x="88357" y="13645"/>
                    <a:pt x="88357" y="13550"/>
                    <a:pt x="88345" y="13431"/>
                  </a:cubicBezTo>
                  <a:cubicBezTo>
                    <a:pt x="88237" y="13443"/>
                    <a:pt x="88166" y="13455"/>
                    <a:pt x="88095" y="13490"/>
                  </a:cubicBezTo>
                  <a:cubicBezTo>
                    <a:pt x="87202" y="13740"/>
                    <a:pt x="86309" y="13990"/>
                    <a:pt x="85416" y="14264"/>
                  </a:cubicBezTo>
                  <a:cubicBezTo>
                    <a:pt x="80820" y="15586"/>
                    <a:pt x="76212" y="16955"/>
                    <a:pt x="71724" y="18586"/>
                  </a:cubicBezTo>
                  <a:cubicBezTo>
                    <a:pt x="67985" y="19944"/>
                    <a:pt x="64270" y="21372"/>
                    <a:pt x="60532" y="22741"/>
                  </a:cubicBezTo>
                  <a:cubicBezTo>
                    <a:pt x="57341" y="23920"/>
                    <a:pt x="54150" y="25063"/>
                    <a:pt x="50947" y="26206"/>
                  </a:cubicBezTo>
                  <a:cubicBezTo>
                    <a:pt x="48054" y="27242"/>
                    <a:pt x="45173" y="28254"/>
                    <a:pt x="42279" y="29266"/>
                  </a:cubicBezTo>
                  <a:cubicBezTo>
                    <a:pt x="42006" y="29349"/>
                    <a:pt x="41898" y="29468"/>
                    <a:pt x="42006" y="29766"/>
                  </a:cubicBezTo>
                  <a:close/>
                  <a:moveTo>
                    <a:pt x="41494" y="30588"/>
                  </a:moveTo>
                  <a:cubicBezTo>
                    <a:pt x="41446" y="30433"/>
                    <a:pt x="41446" y="30338"/>
                    <a:pt x="41422" y="30314"/>
                  </a:cubicBezTo>
                  <a:cubicBezTo>
                    <a:pt x="29444" y="25825"/>
                    <a:pt x="17562" y="21075"/>
                    <a:pt x="5465" y="16896"/>
                  </a:cubicBezTo>
                  <a:cubicBezTo>
                    <a:pt x="5525" y="16979"/>
                    <a:pt x="5608" y="17038"/>
                    <a:pt x="5703" y="17074"/>
                  </a:cubicBezTo>
                  <a:cubicBezTo>
                    <a:pt x="8608" y="18158"/>
                    <a:pt x="11502" y="19217"/>
                    <a:pt x="14407" y="20313"/>
                  </a:cubicBezTo>
                  <a:cubicBezTo>
                    <a:pt x="17955" y="21658"/>
                    <a:pt x="21491" y="23027"/>
                    <a:pt x="25039" y="24385"/>
                  </a:cubicBezTo>
                  <a:cubicBezTo>
                    <a:pt x="25099" y="24396"/>
                    <a:pt x="25146" y="24408"/>
                    <a:pt x="25194" y="24456"/>
                  </a:cubicBezTo>
                  <a:cubicBezTo>
                    <a:pt x="25230" y="24480"/>
                    <a:pt x="25253" y="24563"/>
                    <a:pt x="25242" y="24587"/>
                  </a:cubicBezTo>
                  <a:cubicBezTo>
                    <a:pt x="25230" y="24611"/>
                    <a:pt x="25146" y="24646"/>
                    <a:pt x="25111" y="24646"/>
                  </a:cubicBezTo>
                  <a:cubicBezTo>
                    <a:pt x="25039" y="24635"/>
                    <a:pt x="24956" y="24599"/>
                    <a:pt x="24872" y="24575"/>
                  </a:cubicBezTo>
                  <a:cubicBezTo>
                    <a:pt x="23194" y="23944"/>
                    <a:pt x="21503" y="23301"/>
                    <a:pt x="19824" y="22682"/>
                  </a:cubicBezTo>
                  <a:cubicBezTo>
                    <a:pt x="15157" y="20920"/>
                    <a:pt x="10466" y="19158"/>
                    <a:pt x="5787" y="17396"/>
                  </a:cubicBezTo>
                  <a:cubicBezTo>
                    <a:pt x="5703" y="17372"/>
                    <a:pt x="5608" y="17336"/>
                    <a:pt x="5525" y="17324"/>
                  </a:cubicBezTo>
                  <a:cubicBezTo>
                    <a:pt x="5549" y="17431"/>
                    <a:pt x="5596" y="17491"/>
                    <a:pt x="5668" y="17503"/>
                  </a:cubicBezTo>
                  <a:cubicBezTo>
                    <a:pt x="6025" y="17646"/>
                    <a:pt x="6382" y="17800"/>
                    <a:pt x="6739" y="17931"/>
                  </a:cubicBezTo>
                  <a:cubicBezTo>
                    <a:pt x="9954" y="19182"/>
                    <a:pt x="13157" y="20432"/>
                    <a:pt x="16371" y="21682"/>
                  </a:cubicBezTo>
                  <a:cubicBezTo>
                    <a:pt x="19015" y="22706"/>
                    <a:pt x="21670" y="23754"/>
                    <a:pt x="24313" y="24754"/>
                  </a:cubicBezTo>
                  <a:cubicBezTo>
                    <a:pt x="26611" y="25611"/>
                    <a:pt x="28897" y="26444"/>
                    <a:pt x="31195" y="27290"/>
                  </a:cubicBezTo>
                  <a:cubicBezTo>
                    <a:pt x="34481" y="28516"/>
                    <a:pt x="37791" y="29730"/>
                    <a:pt x="41077" y="30957"/>
                  </a:cubicBezTo>
                  <a:cubicBezTo>
                    <a:pt x="41184" y="31004"/>
                    <a:pt x="41315" y="30945"/>
                    <a:pt x="41434" y="30945"/>
                  </a:cubicBezTo>
                  <a:cubicBezTo>
                    <a:pt x="41422" y="30921"/>
                    <a:pt x="41422" y="30909"/>
                    <a:pt x="41398" y="30885"/>
                  </a:cubicBezTo>
                  <a:cubicBezTo>
                    <a:pt x="36207" y="28873"/>
                    <a:pt x="31004" y="26861"/>
                    <a:pt x="25801" y="24873"/>
                  </a:cubicBezTo>
                  <a:cubicBezTo>
                    <a:pt x="25825" y="24813"/>
                    <a:pt x="25849" y="24766"/>
                    <a:pt x="25861" y="24706"/>
                  </a:cubicBezTo>
                  <a:cubicBezTo>
                    <a:pt x="28504" y="25539"/>
                    <a:pt x="31016" y="26659"/>
                    <a:pt x="33588" y="27671"/>
                  </a:cubicBezTo>
                  <a:cubicBezTo>
                    <a:pt x="36183" y="28647"/>
                    <a:pt x="38755" y="29707"/>
                    <a:pt x="41494" y="30588"/>
                  </a:cubicBezTo>
                  <a:close/>
                  <a:moveTo>
                    <a:pt x="71212" y="47161"/>
                  </a:moveTo>
                  <a:cubicBezTo>
                    <a:pt x="71212" y="47149"/>
                    <a:pt x="71212" y="47125"/>
                    <a:pt x="71200" y="47102"/>
                  </a:cubicBezTo>
                  <a:cubicBezTo>
                    <a:pt x="70676" y="47209"/>
                    <a:pt x="70116" y="47221"/>
                    <a:pt x="69616" y="47435"/>
                  </a:cubicBezTo>
                  <a:cubicBezTo>
                    <a:pt x="68509" y="47911"/>
                    <a:pt x="67425" y="48411"/>
                    <a:pt x="66366" y="48995"/>
                  </a:cubicBezTo>
                  <a:cubicBezTo>
                    <a:pt x="61925" y="51388"/>
                    <a:pt x="57496" y="53805"/>
                    <a:pt x="53055" y="56234"/>
                  </a:cubicBezTo>
                  <a:cubicBezTo>
                    <a:pt x="50042" y="57877"/>
                    <a:pt x="47030" y="59579"/>
                    <a:pt x="44006" y="61234"/>
                  </a:cubicBezTo>
                  <a:cubicBezTo>
                    <a:pt x="43613" y="61449"/>
                    <a:pt x="43625" y="61711"/>
                    <a:pt x="43684" y="62068"/>
                  </a:cubicBezTo>
                  <a:cubicBezTo>
                    <a:pt x="52876" y="57091"/>
                    <a:pt x="62044" y="52126"/>
                    <a:pt x="71212" y="47161"/>
                  </a:cubicBezTo>
                  <a:close/>
                  <a:moveTo>
                    <a:pt x="33731" y="53757"/>
                  </a:moveTo>
                  <a:cubicBezTo>
                    <a:pt x="33635" y="53757"/>
                    <a:pt x="33540" y="53745"/>
                    <a:pt x="33528" y="53757"/>
                  </a:cubicBezTo>
                  <a:cubicBezTo>
                    <a:pt x="33278" y="54210"/>
                    <a:pt x="33028" y="54662"/>
                    <a:pt x="32778" y="55114"/>
                  </a:cubicBezTo>
                  <a:cubicBezTo>
                    <a:pt x="32754" y="55114"/>
                    <a:pt x="32742" y="55103"/>
                    <a:pt x="32731" y="55103"/>
                  </a:cubicBezTo>
                  <a:lnTo>
                    <a:pt x="33266" y="53852"/>
                  </a:lnTo>
                  <a:cubicBezTo>
                    <a:pt x="33147" y="53876"/>
                    <a:pt x="33100" y="53936"/>
                    <a:pt x="33076" y="54007"/>
                  </a:cubicBezTo>
                  <a:cubicBezTo>
                    <a:pt x="32326" y="55579"/>
                    <a:pt x="31719" y="57162"/>
                    <a:pt x="31492" y="58889"/>
                  </a:cubicBezTo>
                  <a:cubicBezTo>
                    <a:pt x="31385" y="59627"/>
                    <a:pt x="31373" y="60365"/>
                    <a:pt x="31349" y="61115"/>
                  </a:cubicBezTo>
                  <a:cubicBezTo>
                    <a:pt x="31349" y="61258"/>
                    <a:pt x="31421" y="61508"/>
                    <a:pt x="31528" y="61544"/>
                  </a:cubicBezTo>
                  <a:cubicBezTo>
                    <a:pt x="32302" y="61818"/>
                    <a:pt x="33088" y="62068"/>
                    <a:pt x="33874" y="62318"/>
                  </a:cubicBezTo>
                  <a:cubicBezTo>
                    <a:pt x="33576" y="59008"/>
                    <a:pt x="34469" y="56055"/>
                    <a:pt x="36231" y="53281"/>
                  </a:cubicBezTo>
                  <a:cubicBezTo>
                    <a:pt x="36195" y="53245"/>
                    <a:pt x="36148" y="53233"/>
                    <a:pt x="36124" y="53210"/>
                  </a:cubicBezTo>
                  <a:cubicBezTo>
                    <a:pt x="36005" y="53329"/>
                    <a:pt x="35862" y="53448"/>
                    <a:pt x="35731" y="53567"/>
                  </a:cubicBezTo>
                  <a:lnTo>
                    <a:pt x="35779" y="53340"/>
                  </a:lnTo>
                  <a:cubicBezTo>
                    <a:pt x="35731" y="53329"/>
                    <a:pt x="35707" y="53293"/>
                    <a:pt x="35659" y="53281"/>
                  </a:cubicBezTo>
                  <a:cubicBezTo>
                    <a:pt x="35350" y="53781"/>
                    <a:pt x="35052" y="54293"/>
                    <a:pt x="34731" y="54805"/>
                  </a:cubicBezTo>
                  <a:lnTo>
                    <a:pt x="34647" y="54757"/>
                  </a:lnTo>
                  <a:cubicBezTo>
                    <a:pt x="34886" y="54329"/>
                    <a:pt x="35136" y="53876"/>
                    <a:pt x="35374" y="53448"/>
                  </a:cubicBezTo>
                  <a:lnTo>
                    <a:pt x="35290" y="53400"/>
                  </a:lnTo>
                  <a:cubicBezTo>
                    <a:pt x="34790" y="53769"/>
                    <a:pt x="34719" y="54424"/>
                    <a:pt x="34302" y="54841"/>
                  </a:cubicBezTo>
                  <a:lnTo>
                    <a:pt x="34969" y="53555"/>
                  </a:lnTo>
                  <a:cubicBezTo>
                    <a:pt x="34945" y="53531"/>
                    <a:pt x="34909" y="53507"/>
                    <a:pt x="34886" y="53495"/>
                  </a:cubicBezTo>
                  <a:cubicBezTo>
                    <a:pt x="34469" y="53852"/>
                    <a:pt x="34397" y="54460"/>
                    <a:pt x="34040" y="54864"/>
                  </a:cubicBezTo>
                  <a:lnTo>
                    <a:pt x="33945" y="54817"/>
                  </a:lnTo>
                  <a:cubicBezTo>
                    <a:pt x="34135" y="54424"/>
                    <a:pt x="34350" y="54043"/>
                    <a:pt x="34540" y="53638"/>
                  </a:cubicBezTo>
                  <a:cubicBezTo>
                    <a:pt x="34516" y="53614"/>
                    <a:pt x="34469" y="53591"/>
                    <a:pt x="34433" y="53567"/>
                  </a:cubicBezTo>
                  <a:cubicBezTo>
                    <a:pt x="34076" y="53995"/>
                    <a:pt x="33885" y="54519"/>
                    <a:pt x="33624" y="54995"/>
                  </a:cubicBezTo>
                  <a:lnTo>
                    <a:pt x="33528" y="54948"/>
                  </a:lnTo>
                  <a:cubicBezTo>
                    <a:pt x="33743" y="54531"/>
                    <a:pt x="33957" y="54114"/>
                    <a:pt x="34171" y="53698"/>
                  </a:cubicBezTo>
                  <a:cubicBezTo>
                    <a:pt x="33576" y="53876"/>
                    <a:pt x="33624" y="54567"/>
                    <a:pt x="33207" y="54888"/>
                  </a:cubicBezTo>
                  <a:cubicBezTo>
                    <a:pt x="33350" y="54519"/>
                    <a:pt x="33528" y="54162"/>
                    <a:pt x="33731" y="53757"/>
                  </a:cubicBezTo>
                  <a:close/>
                  <a:moveTo>
                    <a:pt x="41982" y="27968"/>
                  </a:moveTo>
                  <a:cubicBezTo>
                    <a:pt x="42089" y="27933"/>
                    <a:pt x="42160" y="27921"/>
                    <a:pt x="42220" y="27897"/>
                  </a:cubicBezTo>
                  <a:cubicBezTo>
                    <a:pt x="45946" y="26706"/>
                    <a:pt x="49685" y="25551"/>
                    <a:pt x="53388" y="24301"/>
                  </a:cubicBezTo>
                  <a:cubicBezTo>
                    <a:pt x="59234" y="22325"/>
                    <a:pt x="65056" y="20277"/>
                    <a:pt x="70878" y="18253"/>
                  </a:cubicBezTo>
                  <a:cubicBezTo>
                    <a:pt x="74391" y="17026"/>
                    <a:pt x="77903" y="15776"/>
                    <a:pt x="81415" y="14574"/>
                  </a:cubicBezTo>
                  <a:cubicBezTo>
                    <a:pt x="83582" y="13824"/>
                    <a:pt x="85761" y="13097"/>
                    <a:pt x="87940" y="12371"/>
                  </a:cubicBezTo>
                  <a:cubicBezTo>
                    <a:pt x="88118" y="12312"/>
                    <a:pt x="88333" y="12276"/>
                    <a:pt x="88166" y="11978"/>
                  </a:cubicBezTo>
                  <a:cubicBezTo>
                    <a:pt x="87618" y="12133"/>
                    <a:pt x="87047" y="12264"/>
                    <a:pt x="86499" y="12443"/>
                  </a:cubicBezTo>
                  <a:cubicBezTo>
                    <a:pt x="83451" y="13407"/>
                    <a:pt x="80451" y="14526"/>
                    <a:pt x="77450" y="15645"/>
                  </a:cubicBezTo>
                  <a:cubicBezTo>
                    <a:pt x="73486" y="17122"/>
                    <a:pt x="69485" y="18455"/>
                    <a:pt x="65485" y="19777"/>
                  </a:cubicBezTo>
                  <a:cubicBezTo>
                    <a:pt x="58377" y="22134"/>
                    <a:pt x="51245" y="24444"/>
                    <a:pt x="44113" y="26766"/>
                  </a:cubicBezTo>
                  <a:cubicBezTo>
                    <a:pt x="43399" y="27004"/>
                    <a:pt x="42684" y="27242"/>
                    <a:pt x="41982" y="27456"/>
                  </a:cubicBezTo>
                  <a:close/>
                  <a:moveTo>
                    <a:pt x="41946" y="30754"/>
                  </a:moveTo>
                  <a:cubicBezTo>
                    <a:pt x="42029" y="30719"/>
                    <a:pt x="42101" y="30707"/>
                    <a:pt x="42160" y="30671"/>
                  </a:cubicBezTo>
                  <a:cubicBezTo>
                    <a:pt x="44542" y="29814"/>
                    <a:pt x="46947" y="28968"/>
                    <a:pt x="49328" y="28075"/>
                  </a:cubicBezTo>
                  <a:cubicBezTo>
                    <a:pt x="53614" y="26468"/>
                    <a:pt x="57912" y="24873"/>
                    <a:pt x="62163" y="23194"/>
                  </a:cubicBezTo>
                  <a:cubicBezTo>
                    <a:pt x="66711" y="21384"/>
                    <a:pt x="71295" y="19693"/>
                    <a:pt x="75950" y="18229"/>
                  </a:cubicBezTo>
                  <a:cubicBezTo>
                    <a:pt x="80022" y="16955"/>
                    <a:pt x="84118" y="15681"/>
                    <a:pt x="88214" y="14419"/>
                  </a:cubicBezTo>
                  <a:cubicBezTo>
                    <a:pt x="88404" y="14359"/>
                    <a:pt x="88499" y="14288"/>
                    <a:pt x="88357" y="14074"/>
                  </a:cubicBezTo>
                  <a:cubicBezTo>
                    <a:pt x="88285" y="14074"/>
                    <a:pt x="88214" y="14074"/>
                    <a:pt x="88154" y="14098"/>
                  </a:cubicBezTo>
                  <a:cubicBezTo>
                    <a:pt x="86975" y="14371"/>
                    <a:pt x="85797" y="14621"/>
                    <a:pt x="84642" y="14991"/>
                  </a:cubicBezTo>
                  <a:cubicBezTo>
                    <a:pt x="83237" y="15419"/>
                    <a:pt x="81903" y="15979"/>
                    <a:pt x="80498" y="16443"/>
                  </a:cubicBezTo>
                  <a:cubicBezTo>
                    <a:pt x="78379" y="17157"/>
                    <a:pt x="76200" y="17765"/>
                    <a:pt x="74069" y="18515"/>
                  </a:cubicBezTo>
                  <a:cubicBezTo>
                    <a:pt x="70128" y="19896"/>
                    <a:pt x="66211" y="21325"/>
                    <a:pt x="62282" y="22777"/>
                  </a:cubicBezTo>
                  <a:cubicBezTo>
                    <a:pt x="58817" y="24051"/>
                    <a:pt x="55400" y="25408"/>
                    <a:pt x="51923" y="26659"/>
                  </a:cubicBezTo>
                  <a:cubicBezTo>
                    <a:pt x="48780" y="27778"/>
                    <a:pt x="45613" y="28790"/>
                    <a:pt x="42458" y="29861"/>
                  </a:cubicBezTo>
                  <a:cubicBezTo>
                    <a:pt x="41886" y="30052"/>
                    <a:pt x="41886" y="30064"/>
                    <a:pt x="41946" y="30754"/>
                  </a:cubicBezTo>
                  <a:close/>
                  <a:moveTo>
                    <a:pt x="88118" y="11311"/>
                  </a:moveTo>
                  <a:cubicBezTo>
                    <a:pt x="87987" y="11359"/>
                    <a:pt x="87916" y="11383"/>
                    <a:pt x="87845" y="11419"/>
                  </a:cubicBezTo>
                  <a:cubicBezTo>
                    <a:pt x="84713" y="12550"/>
                    <a:pt x="81618" y="13705"/>
                    <a:pt x="78474" y="14812"/>
                  </a:cubicBezTo>
                  <a:cubicBezTo>
                    <a:pt x="74569" y="16181"/>
                    <a:pt x="70640" y="17538"/>
                    <a:pt x="66687" y="18824"/>
                  </a:cubicBezTo>
                  <a:cubicBezTo>
                    <a:pt x="62401" y="20229"/>
                    <a:pt x="58079" y="21527"/>
                    <a:pt x="53793" y="22908"/>
                  </a:cubicBezTo>
                  <a:cubicBezTo>
                    <a:pt x="49947" y="24146"/>
                    <a:pt x="46125" y="25456"/>
                    <a:pt x="42291" y="26718"/>
                  </a:cubicBezTo>
                  <a:cubicBezTo>
                    <a:pt x="41994" y="26825"/>
                    <a:pt x="41982" y="26980"/>
                    <a:pt x="42041" y="27254"/>
                  </a:cubicBezTo>
                  <a:cubicBezTo>
                    <a:pt x="43160" y="26885"/>
                    <a:pt x="44256" y="26504"/>
                    <a:pt x="45363" y="26147"/>
                  </a:cubicBezTo>
                  <a:cubicBezTo>
                    <a:pt x="52233" y="23920"/>
                    <a:pt x="59115" y="21706"/>
                    <a:pt x="65973" y="19443"/>
                  </a:cubicBezTo>
                  <a:cubicBezTo>
                    <a:pt x="69795" y="18169"/>
                    <a:pt x="73629" y="16907"/>
                    <a:pt x="77391" y="15491"/>
                  </a:cubicBezTo>
                  <a:cubicBezTo>
                    <a:pt x="80213" y="14443"/>
                    <a:pt x="83034" y="13383"/>
                    <a:pt x="85904" y="12443"/>
                  </a:cubicBezTo>
                  <a:cubicBezTo>
                    <a:pt x="86642" y="12204"/>
                    <a:pt x="87404" y="12014"/>
                    <a:pt x="88190" y="11788"/>
                  </a:cubicBezTo>
                  <a:cubicBezTo>
                    <a:pt x="88154" y="11621"/>
                    <a:pt x="88142" y="11490"/>
                    <a:pt x="88118" y="11311"/>
                  </a:cubicBezTo>
                  <a:close/>
                  <a:moveTo>
                    <a:pt x="84404" y="39410"/>
                  </a:moveTo>
                  <a:cubicBezTo>
                    <a:pt x="84368" y="39386"/>
                    <a:pt x="84344" y="39351"/>
                    <a:pt x="84332" y="39327"/>
                  </a:cubicBezTo>
                  <a:cubicBezTo>
                    <a:pt x="71569" y="41363"/>
                    <a:pt x="58758" y="43101"/>
                    <a:pt x="46077" y="45601"/>
                  </a:cubicBezTo>
                  <a:cubicBezTo>
                    <a:pt x="46197" y="45601"/>
                    <a:pt x="46304" y="45590"/>
                    <a:pt x="46423" y="45566"/>
                  </a:cubicBezTo>
                  <a:cubicBezTo>
                    <a:pt x="47518" y="45423"/>
                    <a:pt x="48625" y="45256"/>
                    <a:pt x="49721" y="45113"/>
                  </a:cubicBezTo>
                  <a:cubicBezTo>
                    <a:pt x="52197" y="44792"/>
                    <a:pt x="54650" y="44518"/>
                    <a:pt x="57126" y="44161"/>
                  </a:cubicBezTo>
                  <a:cubicBezTo>
                    <a:pt x="59115" y="43875"/>
                    <a:pt x="61115" y="43482"/>
                    <a:pt x="63091" y="43161"/>
                  </a:cubicBezTo>
                  <a:cubicBezTo>
                    <a:pt x="66806" y="42530"/>
                    <a:pt x="70533" y="41934"/>
                    <a:pt x="74248" y="41303"/>
                  </a:cubicBezTo>
                  <a:cubicBezTo>
                    <a:pt x="76331" y="40946"/>
                    <a:pt x="78403" y="40553"/>
                    <a:pt x="80487" y="40196"/>
                  </a:cubicBezTo>
                  <a:cubicBezTo>
                    <a:pt x="81689" y="39994"/>
                    <a:pt x="82915" y="39791"/>
                    <a:pt x="84130" y="39589"/>
                  </a:cubicBezTo>
                  <a:cubicBezTo>
                    <a:pt x="84225" y="39577"/>
                    <a:pt x="84308" y="39470"/>
                    <a:pt x="84404" y="39410"/>
                  </a:cubicBezTo>
                  <a:close/>
                  <a:moveTo>
                    <a:pt x="43696" y="60627"/>
                  </a:moveTo>
                  <a:cubicBezTo>
                    <a:pt x="43827" y="60556"/>
                    <a:pt x="43934" y="60520"/>
                    <a:pt x="44030" y="60448"/>
                  </a:cubicBezTo>
                  <a:cubicBezTo>
                    <a:pt x="46768" y="58817"/>
                    <a:pt x="49506" y="57174"/>
                    <a:pt x="52257" y="55555"/>
                  </a:cubicBezTo>
                  <a:cubicBezTo>
                    <a:pt x="54162" y="54436"/>
                    <a:pt x="56091" y="53340"/>
                    <a:pt x="58031" y="52281"/>
                  </a:cubicBezTo>
                  <a:cubicBezTo>
                    <a:pt x="60615" y="50852"/>
                    <a:pt x="63234" y="49471"/>
                    <a:pt x="65842" y="48078"/>
                  </a:cubicBezTo>
                  <a:cubicBezTo>
                    <a:pt x="65949" y="48018"/>
                    <a:pt x="66044" y="47935"/>
                    <a:pt x="66139" y="47876"/>
                  </a:cubicBezTo>
                  <a:cubicBezTo>
                    <a:pt x="65639" y="47876"/>
                    <a:pt x="65151" y="47923"/>
                    <a:pt x="64687" y="47995"/>
                  </a:cubicBezTo>
                  <a:cubicBezTo>
                    <a:pt x="64175" y="48090"/>
                    <a:pt x="63615" y="48102"/>
                    <a:pt x="63163" y="48340"/>
                  </a:cubicBezTo>
                  <a:cubicBezTo>
                    <a:pt x="61210" y="49400"/>
                    <a:pt x="59305" y="50507"/>
                    <a:pt x="57388" y="51626"/>
                  </a:cubicBezTo>
                  <a:cubicBezTo>
                    <a:pt x="54281" y="53436"/>
                    <a:pt x="51185" y="55234"/>
                    <a:pt x="48090" y="57031"/>
                  </a:cubicBezTo>
                  <a:cubicBezTo>
                    <a:pt x="46744" y="57817"/>
                    <a:pt x="45399" y="58591"/>
                    <a:pt x="44053" y="59377"/>
                  </a:cubicBezTo>
                  <a:cubicBezTo>
                    <a:pt x="43922" y="59460"/>
                    <a:pt x="43815" y="59603"/>
                    <a:pt x="43696" y="59722"/>
                  </a:cubicBezTo>
                  <a:cubicBezTo>
                    <a:pt x="43732" y="59758"/>
                    <a:pt x="43744" y="59782"/>
                    <a:pt x="43768" y="59817"/>
                  </a:cubicBezTo>
                  <a:cubicBezTo>
                    <a:pt x="43851" y="59782"/>
                    <a:pt x="43911" y="59758"/>
                    <a:pt x="43982" y="59710"/>
                  </a:cubicBezTo>
                  <a:cubicBezTo>
                    <a:pt x="46399" y="58329"/>
                    <a:pt x="48875" y="56984"/>
                    <a:pt x="51257" y="55531"/>
                  </a:cubicBezTo>
                  <a:cubicBezTo>
                    <a:pt x="55162" y="53150"/>
                    <a:pt x="59115" y="50852"/>
                    <a:pt x="63199" y="48768"/>
                  </a:cubicBezTo>
                  <a:cubicBezTo>
                    <a:pt x="63615" y="48542"/>
                    <a:pt x="64044" y="48352"/>
                    <a:pt x="64473" y="48149"/>
                  </a:cubicBezTo>
                  <a:cubicBezTo>
                    <a:pt x="64532" y="48114"/>
                    <a:pt x="64604" y="48161"/>
                    <a:pt x="64687" y="48161"/>
                  </a:cubicBezTo>
                  <a:cubicBezTo>
                    <a:pt x="64651" y="48233"/>
                    <a:pt x="64639" y="48328"/>
                    <a:pt x="64592" y="48387"/>
                  </a:cubicBezTo>
                  <a:cubicBezTo>
                    <a:pt x="64544" y="48423"/>
                    <a:pt x="64473" y="48447"/>
                    <a:pt x="64413" y="48471"/>
                  </a:cubicBezTo>
                  <a:cubicBezTo>
                    <a:pt x="61484" y="50066"/>
                    <a:pt x="58519" y="51566"/>
                    <a:pt x="55650" y="53245"/>
                  </a:cubicBezTo>
                  <a:cubicBezTo>
                    <a:pt x="51745" y="55531"/>
                    <a:pt x="47923" y="57936"/>
                    <a:pt x="43946" y="60067"/>
                  </a:cubicBezTo>
                  <a:cubicBezTo>
                    <a:pt x="43744" y="60198"/>
                    <a:pt x="43649" y="60353"/>
                    <a:pt x="43696" y="60627"/>
                  </a:cubicBezTo>
                  <a:close/>
                  <a:moveTo>
                    <a:pt x="6049" y="14288"/>
                  </a:moveTo>
                  <a:cubicBezTo>
                    <a:pt x="6049" y="14336"/>
                    <a:pt x="6025" y="14395"/>
                    <a:pt x="6025" y="14443"/>
                  </a:cubicBezTo>
                  <a:cubicBezTo>
                    <a:pt x="11847" y="16907"/>
                    <a:pt x="17812" y="18979"/>
                    <a:pt x="23694" y="21289"/>
                  </a:cubicBezTo>
                  <a:cubicBezTo>
                    <a:pt x="29587" y="23587"/>
                    <a:pt x="35588" y="25551"/>
                    <a:pt x="41529" y="27861"/>
                  </a:cubicBezTo>
                  <a:lnTo>
                    <a:pt x="41529" y="27123"/>
                  </a:lnTo>
                  <a:cubicBezTo>
                    <a:pt x="41065" y="27028"/>
                    <a:pt x="40612" y="26968"/>
                    <a:pt x="40184" y="26861"/>
                  </a:cubicBezTo>
                  <a:cubicBezTo>
                    <a:pt x="38350" y="26385"/>
                    <a:pt x="36612" y="25647"/>
                    <a:pt x="34838" y="24980"/>
                  </a:cubicBezTo>
                  <a:cubicBezTo>
                    <a:pt x="29992" y="23134"/>
                    <a:pt x="25122" y="21372"/>
                    <a:pt x="20253" y="19586"/>
                  </a:cubicBezTo>
                  <a:cubicBezTo>
                    <a:pt x="16848" y="18336"/>
                    <a:pt x="13431" y="17146"/>
                    <a:pt x="10013" y="15883"/>
                  </a:cubicBezTo>
                  <a:cubicBezTo>
                    <a:pt x="8799" y="15431"/>
                    <a:pt x="7632" y="14860"/>
                    <a:pt x="6430" y="14348"/>
                  </a:cubicBezTo>
                  <a:cubicBezTo>
                    <a:pt x="6322" y="14300"/>
                    <a:pt x="6180" y="14300"/>
                    <a:pt x="6049" y="14288"/>
                  </a:cubicBezTo>
                  <a:close/>
                  <a:moveTo>
                    <a:pt x="5549" y="17777"/>
                  </a:moveTo>
                  <a:cubicBezTo>
                    <a:pt x="5525" y="18324"/>
                    <a:pt x="5608" y="18491"/>
                    <a:pt x="5941" y="18610"/>
                  </a:cubicBezTo>
                  <a:cubicBezTo>
                    <a:pt x="9097" y="19717"/>
                    <a:pt x="12252" y="20813"/>
                    <a:pt x="15371" y="21968"/>
                  </a:cubicBezTo>
                  <a:cubicBezTo>
                    <a:pt x="19455" y="23468"/>
                    <a:pt x="23503" y="25051"/>
                    <a:pt x="27575" y="26599"/>
                  </a:cubicBezTo>
                  <a:cubicBezTo>
                    <a:pt x="31266" y="27992"/>
                    <a:pt x="34957" y="29361"/>
                    <a:pt x="38648" y="30766"/>
                  </a:cubicBezTo>
                  <a:cubicBezTo>
                    <a:pt x="39541" y="31088"/>
                    <a:pt x="40422" y="31469"/>
                    <a:pt x="41410" y="31850"/>
                  </a:cubicBezTo>
                  <a:cubicBezTo>
                    <a:pt x="41351" y="31624"/>
                    <a:pt x="41363" y="31409"/>
                    <a:pt x="41267" y="31362"/>
                  </a:cubicBezTo>
                  <a:cubicBezTo>
                    <a:pt x="41005" y="31195"/>
                    <a:pt x="40696" y="31088"/>
                    <a:pt x="40398" y="30969"/>
                  </a:cubicBezTo>
                  <a:cubicBezTo>
                    <a:pt x="39708" y="30719"/>
                    <a:pt x="39005" y="30492"/>
                    <a:pt x="38326" y="30242"/>
                  </a:cubicBezTo>
                  <a:cubicBezTo>
                    <a:pt x="34707" y="28873"/>
                    <a:pt x="31076" y="27492"/>
                    <a:pt x="27456" y="26123"/>
                  </a:cubicBezTo>
                  <a:cubicBezTo>
                    <a:pt x="24087" y="24861"/>
                    <a:pt x="20705" y="23623"/>
                    <a:pt x="17324" y="22325"/>
                  </a:cubicBezTo>
                  <a:cubicBezTo>
                    <a:pt x="13502" y="20872"/>
                    <a:pt x="9692" y="19360"/>
                    <a:pt x="5882" y="17896"/>
                  </a:cubicBezTo>
                  <a:cubicBezTo>
                    <a:pt x="5775" y="17836"/>
                    <a:pt x="5668" y="17800"/>
                    <a:pt x="5549" y="17777"/>
                  </a:cubicBezTo>
                  <a:close/>
                  <a:moveTo>
                    <a:pt x="8251" y="45709"/>
                  </a:moveTo>
                  <a:lnTo>
                    <a:pt x="8156" y="45613"/>
                  </a:lnTo>
                  <a:cubicBezTo>
                    <a:pt x="8085" y="45673"/>
                    <a:pt x="7977" y="45732"/>
                    <a:pt x="7954" y="45804"/>
                  </a:cubicBezTo>
                  <a:cubicBezTo>
                    <a:pt x="7668" y="46482"/>
                    <a:pt x="7394" y="47161"/>
                    <a:pt x="7120" y="47828"/>
                  </a:cubicBezTo>
                  <a:cubicBezTo>
                    <a:pt x="7073" y="47923"/>
                    <a:pt x="7013" y="48018"/>
                    <a:pt x="6965" y="48102"/>
                  </a:cubicBezTo>
                  <a:cubicBezTo>
                    <a:pt x="6918" y="48090"/>
                    <a:pt x="6894" y="48066"/>
                    <a:pt x="6846" y="48042"/>
                  </a:cubicBezTo>
                  <a:cubicBezTo>
                    <a:pt x="7168" y="47209"/>
                    <a:pt x="7513" y="46375"/>
                    <a:pt x="7846" y="45542"/>
                  </a:cubicBezTo>
                  <a:cubicBezTo>
                    <a:pt x="7799" y="45506"/>
                    <a:pt x="7763" y="45494"/>
                    <a:pt x="7727" y="45470"/>
                  </a:cubicBezTo>
                  <a:cubicBezTo>
                    <a:pt x="7668" y="45554"/>
                    <a:pt x="7573" y="45637"/>
                    <a:pt x="7549" y="45720"/>
                  </a:cubicBezTo>
                  <a:cubicBezTo>
                    <a:pt x="7287" y="46411"/>
                    <a:pt x="7073" y="47102"/>
                    <a:pt x="6823" y="47792"/>
                  </a:cubicBezTo>
                  <a:cubicBezTo>
                    <a:pt x="6787" y="47899"/>
                    <a:pt x="6715" y="47983"/>
                    <a:pt x="6668" y="48090"/>
                  </a:cubicBezTo>
                  <a:cubicBezTo>
                    <a:pt x="6620" y="48078"/>
                    <a:pt x="6573" y="48054"/>
                    <a:pt x="6537" y="48030"/>
                  </a:cubicBezTo>
                  <a:cubicBezTo>
                    <a:pt x="6834" y="47149"/>
                    <a:pt x="7144" y="46292"/>
                    <a:pt x="7454" y="45375"/>
                  </a:cubicBezTo>
                  <a:cubicBezTo>
                    <a:pt x="7287" y="45339"/>
                    <a:pt x="7156" y="45292"/>
                    <a:pt x="6989" y="45244"/>
                  </a:cubicBezTo>
                  <a:cubicBezTo>
                    <a:pt x="6751" y="46030"/>
                    <a:pt x="6537" y="46768"/>
                    <a:pt x="6322" y="47506"/>
                  </a:cubicBezTo>
                  <a:cubicBezTo>
                    <a:pt x="6275" y="47495"/>
                    <a:pt x="6227" y="47483"/>
                    <a:pt x="6180" y="47459"/>
                  </a:cubicBezTo>
                  <a:cubicBezTo>
                    <a:pt x="6394" y="46709"/>
                    <a:pt x="6608" y="45959"/>
                    <a:pt x="6834" y="45185"/>
                  </a:cubicBezTo>
                  <a:cubicBezTo>
                    <a:pt x="6715" y="45161"/>
                    <a:pt x="6620" y="45125"/>
                    <a:pt x="6537" y="45101"/>
                  </a:cubicBezTo>
                  <a:cubicBezTo>
                    <a:pt x="6501" y="45125"/>
                    <a:pt x="6489" y="45161"/>
                    <a:pt x="6489" y="45173"/>
                  </a:cubicBezTo>
                  <a:cubicBezTo>
                    <a:pt x="5656" y="47625"/>
                    <a:pt x="5358" y="50138"/>
                    <a:pt x="5596" y="52721"/>
                  </a:cubicBezTo>
                  <a:cubicBezTo>
                    <a:pt x="5620" y="53031"/>
                    <a:pt x="5727" y="53340"/>
                    <a:pt x="5799" y="53650"/>
                  </a:cubicBezTo>
                  <a:cubicBezTo>
                    <a:pt x="5822" y="53650"/>
                    <a:pt x="5846" y="53638"/>
                    <a:pt x="5858" y="53638"/>
                  </a:cubicBezTo>
                  <a:lnTo>
                    <a:pt x="5858" y="51150"/>
                  </a:lnTo>
                  <a:cubicBezTo>
                    <a:pt x="5941" y="51257"/>
                    <a:pt x="5977" y="51376"/>
                    <a:pt x="5977" y="51483"/>
                  </a:cubicBezTo>
                  <a:cubicBezTo>
                    <a:pt x="6013" y="52043"/>
                    <a:pt x="6037" y="52614"/>
                    <a:pt x="6061" y="53198"/>
                  </a:cubicBezTo>
                  <a:cubicBezTo>
                    <a:pt x="6072" y="53769"/>
                    <a:pt x="6072" y="53769"/>
                    <a:pt x="6680" y="53888"/>
                  </a:cubicBezTo>
                  <a:cubicBezTo>
                    <a:pt x="6620" y="53221"/>
                    <a:pt x="6573" y="52567"/>
                    <a:pt x="6513" y="51900"/>
                  </a:cubicBezTo>
                  <a:cubicBezTo>
                    <a:pt x="6549" y="51900"/>
                    <a:pt x="6573" y="51888"/>
                    <a:pt x="6608" y="51888"/>
                  </a:cubicBezTo>
                  <a:cubicBezTo>
                    <a:pt x="6620" y="51959"/>
                    <a:pt x="6668" y="52043"/>
                    <a:pt x="6668" y="52126"/>
                  </a:cubicBezTo>
                  <a:cubicBezTo>
                    <a:pt x="6727" y="52662"/>
                    <a:pt x="6775" y="53174"/>
                    <a:pt x="6811" y="53710"/>
                  </a:cubicBezTo>
                  <a:cubicBezTo>
                    <a:pt x="6834" y="53936"/>
                    <a:pt x="6906" y="54031"/>
                    <a:pt x="7144" y="53995"/>
                  </a:cubicBezTo>
                  <a:cubicBezTo>
                    <a:pt x="7156" y="52602"/>
                    <a:pt x="7096" y="51185"/>
                    <a:pt x="7465" y="49816"/>
                  </a:cubicBezTo>
                  <a:cubicBezTo>
                    <a:pt x="7846" y="48459"/>
                    <a:pt x="8287" y="47137"/>
                    <a:pt x="8692" y="45792"/>
                  </a:cubicBezTo>
                  <a:cubicBezTo>
                    <a:pt x="8513" y="45673"/>
                    <a:pt x="8418" y="45756"/>
                    <a:pt x="8347" y="45947"/>
                  </a:cubicBezTo>
                  <a:cubicBezTo>
                    <a:pt x="8097" y="46613"/>
                    <a:pt x="7846" y="47280"/>
                    <a:pt x="7573" y="47959"/>
                  </a:cubicBezTo>
                  <a:cubicBezTo>
                    <a:pt x="7525" y="48054"/>
                    <a:pt x="7465" y="48161"/>
                    <a:pt x="7406" y="48257"/>
                  </a:cubicBezTo>
                  <a:cubicBezTo>
                    <a:pt x="7370" y="48233"/>
                    <a:pt x="7323" y="48209"/>
                    <a:pt x="7263" y="48197"/>
                  </a:cubicBezTo>
                  <a:cubicBezTo>
                    <a:pt x="7549" y="47387"/>
                    <a:pt x="7930" y="46554"/>
                    <a:pt x="8251" y="45709"/>
                  </a:cubicBezTo>
                  <a:close/>
                  <a:moveTo>
                    <a:pt x="39720" y="54353"/>
                  </a:moveTo>
                  <a:cubicBezTo>
                    <a:pt x="39327" y="54269"/>
                    <a:pt x="38981" y="54186"/>
                    <a:pt x="38636" y="54091"/>
                  </a:cubicBezTo>
                  <a:cubicBezTo>
                    <a:pt x="38172" y="53948"/>
                    <a:pt x="38148" y="53924"/>
                    <a:pt x="37934" y="54341"/>
                  </a:cubicBezTo>
                  <a:cubicBezTo>
                    <a:pt x="37374" y="55519"/>
                    <a:pt x="36791" y="56686"/>
                    <a:pt x="36302" y="57901"/>
                  </a:cubicBezTo>
                  <a:cubicBezTo>
                    <a:pt x="35993" y="58651"/>
                    <a:pt x="35826" y="59460"/>
                    <a:pt x="35600" y="60246"/>
                  </a:cubicBezTo>
                  <a:cubicBezTo>
                    <a:pt x="35636" y="60258"/>
                    <a:pt x="35648" y="60258"/>
                    <a:pt x="35671" y="60282"/>
                  </a:cubicBezTo>
                  <a:cubicBezTo>
                    <a:pt x="35731" y="60127"/>
                    <a:pt x="35790" y="59960"/>
                    <a:pt x="35850" y="59817"/>
                  </a:cubicBezTo>
                  <a:cubicBezTo>
                    <a:pt x="35886" y="59829"/>
                    <a:pt x="35910" y="59829"/>
                    <a:pt x="35945" y="59841"/>
                  </a:cubicBezTo>
                  <a:cubicBezTo>
                    <a:pt x="35898" y="60056"/>
                    <a:pt x="35838" y="60282"/>
                    <a:pt x="35790" y="60484"/>
                  </a:cubicBezTo>
                  <a:cubicBezTo>
                    <a:pt x="35719" y="60829"/>
                    <a:pt x="35707" y="61210"/>
                    <a:pt x="35540" y="61532"/>
                  </a:cubicBezTo>
                  <a:cubicBezTo>
                    <a:pt x="35302" y="61984"/>
                    <a:pt x="35481" y="62425"/>
                    <a:pt x="35481" y="62865"/>
                  </a:cubicBezTo>
                  <a:cubicBezTo>
                    <a:pt x="35481" y="62901"/>
                    <a:pt x="35552" y="62961"/>
                    <a:pt x="35600" y="62973"/>
                  </a:cubicBezTo>
                  <a:cubicBezTo>
                    <a:pt x="36112" y="63163"/>
                    <a:pt x="36612" y="63354"/>
                    <a:pt x="37160" y="63568"/>
                  </a:cubicBezTo>
                  <a:cubicBezTo>
                    <a:pt x="36945" y="61901"/>
                    <a:pt x="37160" y="60318"/>
                    <a:pt x="37624" y="58746"/>
                  </a:cubicBezTo>
                  <a:cubicBezTo>
                    <a:pt x="38088" y="57198"/>
                    <a:pt x="38696" y="55722"/>
                    <a:pt x="39720" y="54353"/>
                  </a:cubicBezTo>
                  <a:close/>
                  <a:moveTo>
                    <a:pt x="43756" y="63056"/>
                  </a:moveTo>
                  <a:lnTo>
                    <a:pt x="43970" y="62961"/>
                  </a:lnTo>
                  <a:cubicBezTo>
                    <a:pt x="45732" y="61925"/>
                    <a:pt x="47494" y="60889"/>
                    <a:pt x="49280" y="59901"/>
                  </a:cubicBezTo>
                  <a:cubicBezTo>
                    <a:pt x="53197" y="57746"/>
                    <a:pt x="57138" y="55615"/>
                    <a:pt x="61067" y="53471"/>
                  </a:cubicBezTo>
                  <a:cubicBezTo>
                    <a:pt x="64163" y="51793"/>
                    <a:pt x="67247" y="50078"/>
                    <a:pt x="70342" y="48387"/>
                  </a:cubicBezTo>
                  <a:cubicBezTo>
                    <a:pt x="71128" y="47947"/>
                    <a:pt x="71890" y="47506"/>
                    <a:pt x="72664" y="47054"/>
                  </a:cubicBezTo>
                  <a:cubicBezTo>
                    <a:pt x="72700" y="47030"/>
                    <a:pt x="72736" y="46994"/>
                    <a:pt x="72759" y="46959"/>
                  </a:cubicBezTo>
                  <a:cubicBezTo>
                    <a:pt x="72497" y="46959"/>
                    <a:pt x="72224" y="46983"/>
                    <a:pt x="72021" y="47090"/>
                  </a:cubicBezTo>
                  <a:cubicBezTo>
                    <a:pt x="67818" y="49352"/>
                    <a:pt x="63639" y="51638"/>
                    <a:pt x="59448" y="53900"/>
                  </a:cubicBezTo>
                  <a:cubicBezTo>
                    <a:pt x="54352" y="56638"/>
                    <a:pt x="49268" y="59377"/>
                    <a:pt x="44184" y="62115"/>
                  </a:cubicBezTo>
                  <a:cubicBezTo>
                    <a:pt x="43613" y="62437"/>
                    <a:pt x="43672" y="62258"/>
                    <a:pt x="43756" y="63056"/>
                  </a:cubicBezTo>
                  <a:close/>
                  <a:moveTo>
                    <a:pt x="5691" y="14931"/>
                  </a:moveTo>
                  <a:cubicBezTo>
                    <a:pt x="6132" y="15121"/>
                    <a:pt x="6549" y="15300"/>
                    <a:pt x="6965" y="15467"/>
                  </a:cubicBezTo>
                  <a:lnTo>
                    <a:pt x="15490" y="18860"/>
                  </a:lnTo>
                  <a:cubicBezTo>
                    <a:pt x="18848" y="20182"/>
                    <a:pt x="22170" y="21503"/>
                    <a:pt x="25539" y="22789"/>
                  </a:cubicBezTo>
                  <a:cubicBezTo>
                    <a:pt x="30123" y="24539"/>
                    <a:pt x="34874" y="25813"/>
                    <a:pt x="39446" y="27599"/>
                  </a:cubicBezTo>
                  <a:cubicBezTo>
                    <a:pt x="40112" y="27861"/>
                    <a:pt x="40791" y="28135"/>
                    <a:pt x="41494" y="28397"/>
                  </a:cubicBezTo>
                  <a:cubicBezTo>
                    <a:pt x="41541" y="28171"/>
                    <a:pt x="41565" y="28016"/>
                    <a:pt x="41303" y="27921"/>
                  </a:cubicBezTo>
                  <a:cubicBezTo>
                    <a:pt x="39481" y="27254"/>
                    <a:pt x="37684" y="26551"/>
                    <a:pt x="35850" y="25909"/>
                  </a:cubicBezTo>
                  <a:cubicBezTo>
                    <a:pt x="34195" y="25349"/>
                    <a:pt x="32492" y="24920"/>
                    <a:pt x="30849" y="24325"/>
                  </a:cubicBezTo>
                  <a:cubicBezTo>
                    <a:pt x="27647" y="23146"/>
                    <a:pt x="24480" y="21896"/>
                    <a:pt x="21301" y="20670"/>
                  </a:cubicBezTo>
                  <a:cubicBezTo>
                    <a:pt x="16836" y="18967"/>
                    <a:pt x="12347" y="17253"/>
                    <a:pt x="7882" y="15526"/>
                  </a:cubicBezTo>
                  <a:cubicBezTo>
                    <a:pt x="7204" y="15252"/>
                    <a:pt x="6537" y="14943"/>
                    <a:pt x="5834" y="14645"/>
                  </a:cubicBezTo>
                  <a:cubicBezTo>
                    <a:pt x="5775" y="14752"/>
                    <a:pt x="5727" y="14836"/>
                    <a:pt x="5691" y="14931"/>
                  </a:cubicBezTo>
                  <a:close/>
                  <a:moveTo>
                    <a:pt x="19765" y="51233"/>
                  </a:moveTo>
                  <a:cubicBezTo>
                    <a:pt x="19753" y="51174"/>
                    <a:pt x="19753" y="51114"/>
                    <a:pt x="19741" y="51054"/>
                  </a:cubicBezTo>
                  <a:cubicBezTo>
                    <a:pt x="19955" y="50995"/>
                    <a:pt x="20169" y="50935"/>
                    <a:pt x="20384" y="50900"/>
                  </a:cubicBezTo>
                  <a:cubicBezTo>
                    <a:pt x="22265" y="50590"/>
                    <a:pt x="24158" y="50304"/>
                    <a:pt x="26015" y="49947"/>
                  </a:cubicBezTo>
                  <a:cubicBezTo>
                    <a:pt x="30611" y="49066"/>
                    <a:pt x="35231" y="48161"/>
                    <a:pt x="39827" y="47268"/>
                  </a:cubicBezTo>
                  <a:cubicBezTo>
                    <a:pt x="44637" y="46328"/>
                    <a:pt x="49483" y="45637"/>
                    <a:pt x="54340" y="44958"/>
                  </a:cubicBezTo>
                  <a:cubicBezTo>
                    <a:pt x="55233" y="44839"/>
                    <a:pt x="56126" y="44685"/>
                    <a:pt x="57019" y="44530"/>
                  </a:cubicBezTo>
                  <a:cubicBezTo>
                    <a:pt x="56865" y="44470"/>
                    <a:pt x="56734" y="44482"/>
                    <a:pt x="56603" y="44506"/>
                  </a:cubicBezTo>
                  <a:cubicBezTo>
                    <a:pt x="55305" y="44685"/>
                    <a:pt x="53995" y="44851"/>
                    <a:pt x="52697" y="45018"/>
                  </a:cubicBezTo>
                  <a:cubicBezTo>
                    <a:pt x="50471" y="45304"/>
                    <a:pt x="48221" y="45506"/>
                    <a:pt x="46006" y="45899"/>
                  </a:cubicBezTo>
                  <a:cubicBezTo>
                    <a:pt x="41922" y="46590"/>
                    <a:pt x="37874" y="47387"/>
                    <a:pt x="33814" y="48126"/>
                  </a:cubicBezTo>
                  <a:cubicBezTo>
                    <a:pt x="31671" y="48518"/>
                    <a:pt x="29516" y="48911"/>
                    <a:pt x="27349" y="49221"/>
                  </a:cubicBezTo>
                  <a:cubicBezTo>
                    <a:pt x="24825" y="49578"/>
                    <a:pt x="22313" y="50007"/>
                    <a:pt x="19824" y="50590"/>
                  </a:cubicBezTo>
                  <a:cubicBezTo>
                    <a:pt x="19729" y="50602"/>
                    <a:pt x="19598" y="50697"/>
                    <a:pt x="19586" y="50769"/>
                  </a:cubicBezTo>
                  <a:cubicBezTo>
                    <a:pt x="19491" y="51019"/>
                    <a:pt x="19467" y="51293"/>
                    <a:pt x="19396" y="51626"/>
                  </a:cubicBezTo>
                  <a:cubicBezTo>
                    <a:pt x="21420" y="51209"/>
                    <a:pt x="23384" y="50804"/>
                    <a:pt x="25325" y="50423"/>
                  </a:cubicBezTo>
                  <a:cubicBezTo>
                    <a:pt x="24396" y="50483"/>
                    <a:pt x="23456" y="50614"/>
                    <a:pt x="22527" y="50769"/>
                  </a:cubicBezTo>
                  <a:cubicBezTo>
                    <a:pt x="21598" y="50900"/>
                    <a:pt x="20670" y="51066"/>
                    <a:pt x="19765" y="51233"/>
                  </a:cubicBezTo>
                  <a:close/>
                  <a:moveTo>
                    <a:pt x="78046" y="17896"/>
                  </a:moveTo>
                  <a:cubicBezTo>
                    <a:pt x="78046" y="17872"/>
                    <a:pt x="78034" y="17848"/>
                    <a:pt x="78034" y="17836"/>
                  </a:cubicBezTo>
                  <a:cubicBezTo>
                    <a:pt x="77903" y="17860"/>
                    <a:pt x="77748" y="17908"/>
                    <a:pt x="77617" y="17931"/>
                  </a:cubicBezTo>
                  <a:cubicBezTo>
                    <a:pt x="73581" y="19158"/>
                    <a:pt x="69604" y="20551"/>
                    <a:pt x="65675" y="22063"/>
                  </a:cubicBezTo>
                  <a:cubicBezTo>
                    <a:pt x="61008" y="23849"/>
                    <a:pt x="56317" y="25659"/>
                    <a:pt x="51650" y="27433"/>
                  </a:cubicBezTo>
                  <a:cubicBezTo>
                    <a:pt x="48471" y="28623"/>
                    <a:pt x="45292" y="29778"/>
                    <a:pt x="42125" y="30945"/>
                  </a:cubicBezTo>
                  <a:cubicBezTo>
                    <a:pt x="41851" y="31028"/>
                    <a:pt x="41886" y="31207"/>
                    <a:pt x="41898" y="31409"/>
                  </a:cubicBezTo>
                  <a:lnTo>
                    <a:pt x="45339" y="30064"/>
                  </a:lnTo>
                  <a:cubicBezTo>
                    <a:pt x="48018" y="29028"/>
                    <a:pt x="50649" y="27909"/>
                    <a:pt x="53352" y="26980"/>
                  </a:cubicBezTo>
                  <a:cubicBezTo>
                    <a:pt x="57305" y="25635"/>
                    <a:pt x="61258" y="24361"/>
                    <a:pt x="65139" y="22849"/>
                  </a:cubicBezTo>
                  <a:cubicBezTo>
                    <a:pt x="69092" y="21313"/>
                    <a:pt x="73045" y="19801"/>
                    <a:pt x="76986" y="18277"/>
                  </a:cubicBezTo>
                  <a:cubicBezTo>
                    <a:pt x="77319" y="18146"/>
                    <a:pt x="77689" y="18027"/>
                    <a:pt x="78046" y="17896"/>
                  </a:cubicBezTo>
                  <a:close/>
                  <a:moveTo>
                    <a:pt x="41446" y="29528"/>
                  </a:moveTo>
                  <a:cubicBezTo>
                    <a:pt x="41589" y="29230"/>
                    <a:pt x="41434" y="29159"/>
                    <a:pt x="41244" y="29099"/>
                  </a:cubicBezTo>
                  <a:cubicBezTo>
                    <a:pt x="40053" y="28671"/>
                    <a:pt x="38850" y="28218"/>
                    <a:pt x="37660" y="27754"/>
                  </a:cubicBezTo>
                  <a:cubicBezTo>
                    <a:pt x="37136" y="27563"/>
                    <a:pt x="36648" y="27302"/>
                    <a:pt x="36124" y="27123"/>
                  </a:cubicBezTo>
                  <a:cubicBezTo>
                    <a:pt x="34171" y="26432"/>
                    <a:pt x="32207" y="25789"/>
                    <a:pt x="30278" y="25099"/>
                  </a:cubicBezTo>
                  <a:cubicBezTo>
                    <a:pt x="26408" y="23682"/>
                    <a:pt x="22563" y="22218"/>
                    <a:pt x="18693" y="20777"/>
                  </a:cubicBezTo>
                  <a:cubicBezTo>
                    <a:pt x="14443" y="19182"/>
                    <a:pt x="10073" y="17872"/>
                    <a:pt x="5882" y="16110"/>
                  </a:cubicBezTo>
                  <a:cubicBezTo>
                    <a:pt x="5751" y="16050"/>
                    <a:pt x="5608" y="16003"/>
                    <a:pt x="5477" y="15955"/>
                  </a:cubicBezTo>
                  <a:cubicBezTo>
                    <a:pt x="5394" y="16205"/>
                    <a:pt x="5465" y="16324"/>
                    <a:pt x="5691" y="16407"/>
                  </a:cubicBezTo>
                  <a:cubicBezTo>
                    <a:pt x="7144" y="16919"/>
                    <a:pt x="8585" y="17455"/>
                    <a:pt x="10037" y="17979"/>
                  </a:cubicBezTo>
                  <a:cubicBezTo>
                    <a:pt x="14181" y="19479"/>
                    <a:pt x="18348" y="20967"/>
                    <a:pt x="22491" y="22491"/>
                  </a:cubicBezTo>
                  <a:cubicBezTo>
                    <a:pt x="25515" y="23611"/>
                    <a:pt x="28504" y="24766"/>
                    <a:pt x="31504" y="25885"/>
                  </a:cubicBezTo>
                  <a:cubicBezTo>
                    <a:pt x="33088" y="26468"/>
                    <a:pt x="34695" y="26968"/>
                    <a:pt x="36267" y="27552"/>
                  </a:cubicBezTo>
                  <a:cubicBezTo>
                    <a:pt x="37493" y="27992"/>
                    <a:pt x="38672" y="28552"/>
                    <a:pt x="39886" y="29028"/>
                  </a:cubicBezTo>
                  <a:cubicBezTo>
                    <a:pt x="40398" y="29218"/>
                    <a:pt x="40934" y="29361"/>
                    <a:pt x="41446" y="29528"/>
                  </a:cubicBezTo>
                  <a:close/>
                  <a:moveTo>
                    <a:pt x="53412" y="29885"/>
                  </a:moveTo>
                  <a:cubicBezTo>
                    <a:pt x="64663" y="29361"/>
                    <a:pt x="75879" y="28111"/>
                    <a:pt x="87094" y="26921"/>
                  </a:cubicBezTo>
                  <a:cubicBezTo>
                    <a:pt x="86952" y="26825"/>
                    <a:pt x="86797" y="26718"/>
                    <a:pt x="86654" y="26718"/>
                  </a:cubicBezTo>
                  <a:cubicBezTo>
                    <a:pt x="85821" y="26742"/>
                    <a:pt x="84987" y="26790"/>
                    <a:pt x="84154" y="26861"/>
                  </a:cubicBezTo>
                  <a:cubicBezTo>
                    <a:pt x="82487" y="27028"/>
                    <a:pt x="80832" y="27218"/>
                    <a:pt x="79165" y="27373"/>
                  </a:cubicBezTo>
                  <a:cubicBezTo>
                    <a:pt x="76796" y="27599"/>
                    <a:pt x="74414" y="27790"/>
                    <a:pt x="72045" y="28028"/>
                  </a:cubicBezTo>
                  <a:cubicBezTo>
                    <a:pt x="69187" y="28325"/>
                    <a:pt x="66354" y="28706"/>
                    <a:pt x="63508" y="28980"/>
                  </a:cubicBezTo>
                  <a:cubicBezTo>
                    <a:pt x="60282" y="29290"/>
                    <a:pt x="57043" y="29528"/>
                    <a:pt x="53817" y="29814"/>
                  </a:cubicBezTo>
                  <a:cubicBezTo>
                    <a:pt x="53686" y="29838"/>
                    <a:pt x="53555" y="29873"/>
                    <a:pt x="53412" y="29885"/>
                  </a:cubicBezTo>
                  <a:close/>
                  <a:moveTo>
                    <a:pt x="9930" y="54995"/>
                  </a:moveTo>
                  <a:cubicBezTo>
                    <a:pt x="9930" y="54698"/>
                    <a:pt x="9918" y="54400"/>
                    <a:pt x="9930" y="54114"/>
                  </a:cubicBezTo>
                  <a:cubicBezTo>
                    <a:pt x="10037" y="52019"/>
                    <a:pt x="10287" y="49935"/>
                    <a:pt x="10990" y="47923"/>
                  </a:cubicBezTo>
                  <a:cubicBezTo>
                    <a:pt x="11204" y="47268"/>
                    <a:pt x="11061" y="46840"/>
                    <a:pt x="10597" y="46399"/>
                  </a:cubicBezTo>
                  <a:cubicBezTo>
                    <a:pt x="10394" y="46209"/>
                    <a:pt x="10287" y="46221"/>
                    <a:pt x="10216" y="46482"/>
                  </a:cubicBezTo>
                  <a:cubicBezTo>
                    <a:pt x="10037" y="47030"/>
                    <a:pt x="9823" y="47578"/>
                    <a:pt x="9704" y="48149"/>
                  </a:cubicBezTo>
                  <a:cubicBezTo>
                    <a:pt x="9275" y="50042"/>
                    <a:pt x="9061" y="51947"/>
                    <a:pt x="9061" y="53876"/>
                  </a:cubicBezTo>
                  <a:cubicBezTo>
                    <a:pt x="9061" y="54757"/>
                    <a:pt x="9049" y="54757"/>
                    <a:pt x="9894" y="55007"/>
                  </a:cubicBezTo>
                  <a:cubicBezTo>
                    <a:pt x="9894" y="54995"/>
                    <a:pt x="9918" y="54995"/>
                    <a:pt x="9930" y="54995"/>
                  </a:cubicBezTo>
                  <a:close/>
                  <a:moveTo>
                    <a:pt x="42017" y="28826"/>
                  </a:moveTo>
                  <a:cubicBezTo>
                    <a:pt x="49983" y="26063"/>
                    <a:pt x="57912" y="23289"/>
                    <a:pt x="65782" y="20336"/>
                  </a:cubicBezTo>
                  <a:cubicBezTo>
                    <a:pt x="65651" y="20313"/>
                    <a:pt x="65532" y="20348"/>
                    <a:pt x="65413" y="20396"/>
                  </a:cubicBezTo>
                  <a:cubicBezTo>
                    <a:pt x="62853" y="21253"/>
                    <a:pt x="60282" y="22087"/>
                    <a:pt x="57734" y="22980"/>
                  </a:cubicBezTo>
                  <a:cubicBezTo>
                    <a:pt x="52638" y="24766"/>
                    <a:pt x="47554" y="26551"/>
                    <a:pt x="42387" y="28064"/>
                  </a:cubicBezTo>
                  <a:cubicBezTo>
                    <a:pt x="41922" y="28206"/>
                    <a:pt x="41946" y="28206"/>
                    <a:pt x="42017" y="28826"/>
                  </a:cubicBezTo>
                  <a:close/>
                  <a:moveTo>
                    <a:pt x="4167" y="32540"/>
                  </a:moveTo>
                  <a:cubicBezTo>
                    <a:pt x="3989" y="32933"/>
                    <a:pt x="4108" y="33207"/>
                    <a:pt x="4346" y="33469"/>
                  </a:cubicBezTo>
                  <a:cubicBezTo>
                    <a:pt x="4894" y="34112"/>
                    <a:pt x="5418" y="34779"/>
                    <a:pt x="5953" y="35434"/>
                  </a:cubicBezTo>
                  <a:cubicBezTo>
                    <a:pt x="7120" y="36898"/>
                    <a:pt x="8251" y="38351"/>
                    <a:pt x="9418" y="39803"/>
                  </a:cubicBezTo>
                  <a:cubicBezTo>
                    <a:pt x="11109" y="41851"/>
                    <a:pt x="12871" y="43815"/>
                    <a:pt x="14478" y="45911"/>
                  </a:cubicBezTo>
                  <a:cubicBezTo>
                    <a:pt x="15883" y="47745"/>
                    <a:pt x="17133" y="49709"/>
                    <a:pt x="18443" y="51602"/>
                  </a:cubicBezTo>
                  <a:cubicBezTo>
                    <a:pt x="18526" y="51733"/>
                    <a:pt x="18634" y="51864"/>
                    <a:pt x="18741" y="52007"/>
                  </a:cubicBezTo>
                  <a:lnTo>
                    <a:pt x="18872" y="51959"/>
                  </a:lnTo>
                  <a:cubicBezTo>
                    <a:pt x="18848" y="51793"/>
                    <a:pt x="18848" y="51602"/>
                    <a:pt x="18753" y="51471"/>
                  </a:cubicBezTo>
                  <a:cubicBezTo>
                    <a:pt x="18348" y="50852"/>
                    <a:pt x="17919" y="50257"/>
                    <a:pt x="17491" y="49685"/>
                  </a:cubicBezTo>
                  <a:cubicBezTo>
                    <a:pt x="16252" y="47971"/>
                    <a:pt x="15062" y="46209"/>
                    <a:pt x="13764" y="44542"/>
                  </a:cubicBezTo>
                  <a:cubicBezTo>
                    <a:pt x="11133" y="41184"/>
                    <a:pt x="8430" y="37874"/>
                    <a:pt x="5751" y="34541"/>
                  </a:cubicBezTo>
                  <a:cubicBezTo>
                    <a:pt x="5215" y="33910"/>
                    <a:pt x="4703" y="33219"/>
                    <a:pt x="4167" y="32540"/>
                  </a:cubicBezTo>
                  <a:close/>
                  <a:moveTo>
                    <a:pt x="68616" y="47483"/>
                  </a:moveTo>
                  <a:cubicBezTo>
                    <a:pt x="68271" y="47518"/>
                    <a:pt x="67961" y="47578"/>
                    <a:pt x="67628" y="47590"/>
                  </a:cubicBezTo>
                  <a:cubicBezTo>
                    <a:pt x="67152" y="47625"/>
                    <a:pt x="66747" y="47804"/>
                    <a:pt x="66330" y="48042"/>
                  </a:cubicBezTo>
                  <a:cubicBezTo>
                    <a:pt x="64115" y="49316"/>
                    <a:pt x="61877" y="50590"/>
                    <a:pt x="59639" y="51816"/>
                  </a:cubicBezTo>
                  <a:cubicBezTo>
                    <a:pt x="58174" y="52626"/>
                    <a:pt x="56674" y="53305"/>
                    <a:pt x="55245" y="54138"/>
                  </a:cubicBezTo>
                  <a:cubicBezTo>
                    <a:pt x="52459" y="55769"/>
                    <a:pt x="49721" y="57448"/>
                    <a:pt x="46970" y="59103"/>
                  </a:cubicBezTo>
                  <a:cubicBezTo>
                    <a:pt x="46911" y="59127"/>
                    <a:pt x="46863" y="59175"/>
                    <a:pt x="46816" y="59198"/>
                  </a:cubicBezTo>
                  <a:cubicBezTo>
                    <a:pt x="54067" y="55305"/>
                    <a:pt x="61234" y="51209"/>
                    <a:pt x="68616" y="47483"/>
                  </a:cubicBezTo>
                  <a:close/>
                  <a:moveTo>
                    <a:pt x="5882" y="33433"/>
                  </a:moveTo>
                  <a:cubicBezTo>
                    <a:pt x="5846" y="33457"/>
                    <a:pt x="5822" y="33493"/>
                    <a:pt x="5787" y="33505"/>
                  </a:cubicBezTo>
                  <a:cubicBezTo>
                    <a:pt x="6144" y="33921"/>
                    <a:pt x="6537" y="34338"/>
                    <a:pt x="6882" y="34767"/>
                  </a:cubicBezTo>
                  <a:cubicBezTo>
                    <a:pt x="9418" y="37922"/>
                    <a:pt x="11966" y="41077"/>
                    <a:pt x="14478" y="44256"/>
                  </a:cubicBezTo>
                  <a:cubicBezTo>
                    <a:pt x="15514" y="45554"/>
                    <a:pt x="16443" y="46911"/>
                    <a:pt x="17431" y="48233"/>
                  </a:cubicBezTo>
                  <a:cubicBezTo>
                    <a:pt x="17491" y="48316"/>
                    <a:pt x="17610" y="48459"/>
                    <a:pt x="17633" y="48447"/>
                  </a:cubicBezTo>
                  <a:cubicBezTo>
                    <a:pt x="17872" y="48292"/>
                    <a:pt x="17919" y="48530"/>
                    <a:pt x="17991" y="48638"/>
                  </a:cubicBezTo>
                  <a:lnTo>
                    <a:pt x="19193" y="50197"/>
                  </a:lnTo>
                  <a:cubicBezTo>
                    <a:pt x="19229" y="50185"/>
                    <a:pt x="19276" y="50162"/>
                    <a:pt x="19300" y="50138"/>
                  </a:cubicBezTo>
                  <a:cubicBezTo>
                    <a:pt x="19241" y="49995"/>
                    <a:pt x="19217" y="49840"/>
                    <a:pt x="19122" y="49709"/>
                  </a:cubicBezTo>
                  <a:cubicBezTo>
                    <a:pt x="18336" y="48614"/>
                    <a:pt x="17550" y="47495"/>
                    <a:pt x="16740" y="46399"/>
                  </a:cubicBezTo>
                  <a:cubicBezTo>
                    <a:pt x="15621" y="44887"/>
                    <a:pt x="14514" y="43351"/>
                    <a:pt x="13347" y="41851"/>
                  </a:cubicBezTo>
                  <a:cubicBezTo>
                    <a:pt x="11907" y="39958"/>
                    <a:pt x="10442" y="38112"/>
                    <a:pt x="8989" y="36243"/>
                  </a:cubicBezTo>
                  <a:cubicBezTo>
                    <a:pt x="8751" y="35922"/>
                    <a:pt x="8513" y="35600"/>
                    <a:pt x="8287" y="35267"/>
                  </a:cubicBezTo>
                  <a:cubicBezTo>
                    <a:pt x="8263" y="35291"/>
                    <a:pt x="8227" y="35314"/>
                    <a:pt x="8204" y="35326"/>
                  </a:cubicBezTo>
                  <a:cubicBezTo>
                    <a:pt x="8859" y="36315"/>
                    <a:pt x="9466" y="37350"/>
                    <a:pt x="10180" y="38291"/>
                  </a:cubicBezTo>
                  <a:cubicBezTo>
                    <a:pt x="11752" y="40351"/>
                    <a:pt x="13395" y="42351"/>
                    <a:pt x="15002" y="44375"/>
                  </a:cubicBezTo>
                  <a:cubicBezTo>
                    <a:pt x="15074" y="44482"/>
                    <a:pt x="15133" y="44589"/>
                    <a:pt x="15205" y="44708"/>
                  </a:cubicBezTo>
                  <a:cubicBezTo>
                    <a:pt x="15181" y="44744"/>
                    <a:pt x="15145" y="44756"/>
                    <a:pt x="15121" y="44780"/>
                  </a:cubicBezTo>
                  <a:cubicBezTo>
                    <a:pt x="15026" y="44697"/>
                    <a:pt x="14943" y="44589"/>
                    <a:pt x="14871" y="44506"/>
                  </a:cubicBezTo>
                  <a:lnTo>
                    <a:pt x="11252" y="39946"/>
                  </a:lnTo>
                  <a:cubicBezTo>
                    <a:pt x="9656" y="37958"/>
                    <a:pt x="8061" y="35969"/>
                    <a:pt x="6477" y="33993"/>
                  </a:cubicBezTo>
                  <a:cubicBezTo>
                    <a:pt x="6311" y="33767"/>
                    <a:pt x="6084" y="33612"/>
                    <a:pt x="5882" y="33433"/>
                  </a:cubicBezTo>
                  <a:close/>
                  <a:moveTo>
                    <a:pt x="65294" y="43649"/>
                  </a:moveTo>
                  <a:cubicBezTo>
                    <a:pt x="71652" y="42756"/>
                    <a:pt x="78022" y="41863"/>
                    <a:pt x="84368" y="40970"/>
                  </a:cubicBezTo>
                  <a:lnTo>
                    <a:pt x="84368" y="40517"/>
                  </a:lnTo>
                  <a:cubicBezTo>
                    <a:pt x="77974" y="41315"/>
                    <a:pt x="71604" y="42303"/>
                    <a:pt x="65294" y="43649"/>
                  </a:cubicBezTo>
                  <a:close/>
                  <a:moveTo>
                    <a:pt x="18741" y="50721"/>
                  </a:moveTo>
                  <a:cubicBezTo>
                    <a:pt x="18645" y="50495"/>
                    <a:pt x="18634" y="50316"/>
                    <a:pt x="18526" y="50185"/>
                  </a:cubicBezTo>
                  <a:cubicBezTo>
                    <a:pt x="17502" y="48745"/>
                    <a:pt x="16502" y="47268"/>
                    <a:pt x="15431" y="45851"/>
                  </a:cubicBezTo>
                  <a:cubicBezTo>
                    <a:pt x="14395" y="44482"/>
                    <a:pt x="13288" y="43173"/>
                    <a:pt x="12216" y="41827"/>
                  </a:cubicBezTo>
                  <a:cubicBezTo>
                    <a:pt x="10716" y="39898"/>
                    <a:pt x="9228" y="37981"/>
                    <a:pt x="7716" y="36065"/>
                  </a:cubicBezTo>
                  <a:cubicBezTo>
                    <a:pt x="6977" y="35136"/>
                    <a:pt x="6227" y="34243"/>
                    <a:pt x="5465" y="33350"/>
                  </a:cubicBezTo>
                  <a:cubicBezTo>
                    <a:pt x="5239" y="33100"/>
                    <a:pt x="4977" y="32874"/>
                    <a:pt x="4715" y="32659"/>
                  </a:cubicBezTo>
                  <a:lnTo>
                    <a:pt x="4632" y="32743"/>
                  </a:lnTo>
                  <a:cubicBezTo>
                    <a:pt x="5453" y="33790"/>
                    <a:pt x="6263" y="34826"/>
                    <a:pt x="7096" y="35850"/>
                  </a:cubicBezTo>
                  <a:cubicBezTo>
                    <a:pt x="8930" y="38160"/>
                    <a:pt x="10752" y="40494"/>
                    <a:pt x="12621" y="42768"/>
                  </a:cubicBezTo>
                  <a:cubicBezTo>
                    <a:pt x="14264" y="44768"/>
                    <a:pt x="15871" y="46780"/>
                    <a:pt x="17300" y="48935"/>
                  </a:cubicBezTo>
                  <a:cubicBezTo>
                    <a:pt x="17812" y="49721"/>
                    <a:pt x="18384" y="50495"/>
                    <a:pt x="18931" y="51305"/>
                  </a:cubicBezTo>
                  <a:cubicBezTo>
                    <a:pt x="19098" y="50888"/>
                    <a:pt x="19062" y="50828"/>
                    <a:pt x="18741" y="50721"/>
                  </a:cubicBezTo>
                  <a:close/>
                  <a:moveTo>
                    <a:pt x="8918" y="46733"/>
                  </a:moveTo>
                  <a:cubicBezTo>
                    <a:pt x="8906" y="46733"/>
                    <a:pt x="8870" y="46721"/>
                    <a:pt x="8859" y="46721"/>
                  </a:cubicBezTo>
                  <a:cubicBezTo>
                    <a:pt x="8692" y="47268"/>
                    <a:pt x="8561" y="47828"/>
                    <a:pt x="8370" y="48387"/>
                  </a:cubicBezTo>
                  <a:cubicBezTo>
                    <a:pt x="8108" y="49114"/>
                    <a:pt x="8168" y="49935"/>
                    <a:pt x="7668" y="50590"/>
                  </a:cubicBezTo>
                  <a:cubicBezTo>
                    <a:pt x="7620" y="51745"/>
                    <a:pt x="7561" y="52912"/>
                    <a:pt x="7537" y="54055"/>
                  </a:cubicBezTo>
                  <a:cubicBezTo>
                    <a:pt x="7537" y="54114"/>
                    <a:pt x="7620" y="54186"/>
                    <a:pt x="7668" y="54257"/>
                  </a:cubicBezTo>
                  <a:cubicBezTo>
                    <a:pt x="7692" y="54245"/>
                    <a:pt x="7716" y="54233"/>
                    <a:pt x="7739" y="54233"/>
                  </a:cubicBezTo>
                  <a:lnTo>
                    <a:pt x="7739" y="52614"/>
                  </a:lnTo>
                  <a:cubicBezTo>
                    <a:pt x="7799" y="53114"/>
                    <a:pt x="7811" y="53626"/>
                    <a:pt x="7858" y="54126"/>
                  </a:cubicBezTo>
                  <a:cubicBezTo>
                    <a:pt x="7870" y="54233"/>
                    <a:pt x="7977" y="54317"/>
                    <a:pt x="8049" y="54412"/>
                  </a:cubicBezTo>
                  <a:cubicBezTo>
                    <a:pt x="8085" y="54400"/>
                    <a:pt x="8097" y="54364"/>
                    <a:pt x="8132" y="54353"/>
                  </a:cubicBezTo>
                  <a:cubicBezTo>
                    <a:pt x="8085" y="53876"/>
                    <a:pt x="8037" y="53400"/>
                    <a:pt x="7989" y="52912"/>
                  </a:cubicBezTo>
                  <a:cubicBezTo>
                    <a:pt x="8085" y="53186"/>
                    <a:pt x="8108" y="53471"/>
                    <a:pt x="8144" y="53757"/>
                  </a:cubicBezTo>
                  <a:cubicBezTo>
                    <a:pt x="8227" y="54424"/>
                    <a:pt x="8227" y="54424"/>
                    <a:pt x="8454" y="54436"/>
                  </a:cubicBezTo>
                  <a:cubicBezTo>
                    <a:pt x="8430" y="53948"/>
                    <a:pt x="8394" y="53460"/>
                    <a:pt x="8382" y="52971"/>
                  </a:cubicBezTo>
                  <a:cubicBezTo>
                    <a:pt x="8561" y="53483"/>
                    <a:pt x="8406" y="54067"/>
                    <a:pt x="8680" y="54591"/>
                  </a:cubicBezTo>
                  <a:cubicBezTo>
                    <a:pt x="8728" y="51745"/>
                    <a:pt x="8966" y="48971"/>
                    <a:pt x="9918" y="46256"/>
                  </a:cubicBezTo>
                  <a:cubicBezTo>
                    <a:pt x="9275" y="47530"/>
                    <a:pt x="9109" y="48947"/>
                    <a:pt x="8811" y="50316"/>
                  </a:cubicBezTo>
                  <a:cubicBezTo>
                    <a:pt x="8787" y="50185"/>
                    <a:pt x="8787" y="50054"/>
                    <a:pt x="8799" y="49935"/>
                  </a:cubicBezTo>
                  <a:cubicBezTo>
                    <a:pt x="9085" y="48745"/>
                    <a:pt x="9359" y="47566"/>
                    <a:pt x="9632" y="46387"/>
                  </a:cubicBezTo>
                  <a:cubicBezTo>
                    <a:pt x="9644" y="46316"/>
                    <a:pt x="9621" y="46221"/>
                    <a:pt x="9597" y="46137"/>
                  </a:cubicBezTo>
                  <a:cubicBezTo>
                    <a:pt x="9573" y="46137"/>
                    <a:pt x="9525" y="46149"/>
                    <a:pt x="9501" y="46149"/>
                  </a:cubicBezTo>
                  <a:cubicBezTo>
                    <a:pt x="8966" y="47471"/>
                    <a:pt x="8811" y="48888"/>
                    <a:pt x="8585" y="50269"/>
                  </a:cubicBezTo>
                  <a:cubicBezTo>
                    <a:pt x="8549" y="50257"/>
                    <a:pt x="8501" y="50257"/>
                    <a:pt x="8442" y="50245"/>
                  </a:cubicBezTo>
                  <a:cubicBezTo>
                    <a:pt x="8632" y="49138"/>
                    <a:pt x="8823" y="48030"/>
                    <a:pt x="9037" y="46923"/>
                  </a:cubicBezTo>
                  <a:cubicBezTo>
                    <a:pt x="9025" y="46923"/>
                    <a:pt x="9001" y="46923"/>
                    <a:pt x="9001" y="46911"/>
                  </a:cubicBezTo>
                  <a:cubicBezTo>
                    <a:pt x="8728" y="47995"/>
                    <a:pt x="8442" y="49102"/>
                    <a:pt x="8156" y="50185"/>
                  </a:cubicBezTo>
                  <a:cubicBezTo>
                    <a:pt x="8132" y="50173"/>
                    <a:pt x="8085" y="50173"/>
                    <a:pt x="8049" y="50150"/>
                  </a:cubicBezTo>
                  <a:cubicBezTo>
                    <a:pt x="8347" y="49007"/>
                    <a:pt x="8632" y="47876"/>
                    <a:pt x="8918" y="46733"/>
                  </a:cubicBezTo>
                  <a:close/>
                  <a:moveTo>
                    <a:pt x="62722" y="48328"/>
                  </a:moveTo>
                  <a:cubicBezTo>
                    <a:pt x="62091" y="48352"/>
                    <a:pt x="61710" y="48459"/>
                    <a:pt x="61186" y="48757"/>
                  </a:cubicBezTo>
                  <a:cubicBezTo>
                    <a:pt x="55471" y="52102"/>
                    <a:pt x="49756" y="55472"/>
                    <a:pt x="44053" y="58817"/>
                  </a:cubicBezTo>
                  <a:cubicBezTo>
                    <a:pt x="43970" y="58865"/>
                    <a:pt x="43911" y="58948"/>
                    <a:pt x="43851" y="59008"/>
                  </a:cubicBezTo>
                  <a:lnTo>
                    <a:pt x="43887" y="59055"/>
                  </a:lnTo>
                  <a:cubicBezTo>
                    <a:pt x="50173" y="55484"/>
                    <a:pt x="56448" y="51900"/>
                    <a:pt x="62722" y="48328"/>
                  </a:cubicBezTo>
                  <a:close/>
                  <a:moveTo>
                    <a:pt x="19681" y="50185"/>
                  </a:moveTo>
                  <a:cubicBezTo>
                    <a:pt x="19693" y="50233"/>
                    <a:pt x="19693" y="50257"/>
                    <a:pt x="19705" y="50304"/>
                  </a:cubicBezTo>
                  <a:cubicBezTo>
                    <a:pt x="19836" y="50269"/>
                    <a:pt x="19979" y="50257"/>
                    <a:pt x="20110" y="50233"/>
                  </a:cubicBezTo>
                  <a:cubicBezTo>
                    <a:pt x="21170" y="50007"/>
                    <a:pt x="22205" y="49757"/>
                    <a:pt x="23277" y="49578"/>
                  </a:cubicBezTo>
                  <a:cubicBezTo>
                    <a:pt x="25099" y="49280"/>
                    <a:pt x="26908" y="49090"/>
                    <a:pt x="28730" y="48768"/>
                  </a:cubicBezTo>
                  <a:cubicBezTo>
                    <a:pt x="32683" y="48090"/>
                    <a:pt x="36624" y="47340"/>
                    <a:pt x="40577" y="46625"/>
                  </a:cubicBezTo>
                  <a:cubicBezTo>
                    <a:pt x="41363" y="46482"/>
                    <a:pt x="42148" y="46304"/>
                    <a:pt x="42934" y="46137"/>
                  </a:cubicBezTo>
                  <a:cubicBezTo>
                    <a:pt x="42815" y="46090"/>
                    <a:pt x="42696" y="46113"/>
                    <a:pt x="42601" y="46125"/>
                  </a:cubicBezTo>
                  <a:cubicBezTo>
                    <a:pt x="40589" y="46471"/>
                    <a:pt x="38577" y="46828"/>
                    <a:pt x="36552" y="47137"/>
                  </a:cubicBezTo>
                  <a:cubicBezTo>
                    <a:pt x="33921" y="47542"/>
                    <a:pt x="31254" y="47804"/>
                    <a:pt x="28647" y="48387"/>
                  </a:cubicBezTo>
                  <a:cubicBezTo>
                    <a:pt x="25789" y="49007"/>
                    <a:pt x="22920" y="49519"/>
                    <a:pt x="20050" y="50078"/>
                  </a:cubicBezTo>
                  <a:cubicBezTo>
                    <a:pt x="19919" y="50078"/>
                    <a:pt x="19788" y="50138"/>
                    <a:pt x="19681" y="50185"/>
                  </a:cubicBezTo>
                  <a:close/>
                  <a:moveTo>
                    <a:pt x="58793" y="49054"/>
                  </a:moveTo>
                  <a:cubicBezTo>
                    <a:pt x="58770" y="49042"/>
                    <a:pt x="58770" y="49019"/>
                    <a:pt x="58758" y="49007"/>
                  </a:cubicBezTo>
                  <a:cubicBezTo>
                    <a:pt x="58627" y="49042"/>
                    <a:pt x="58472" y="49054"/>
                    <a:pt x="58353" y="49114"/>
                  </a:cubicBezTo>
                  <a:cubicBezTo>
                    <a:pt x="57472" y="49578"/>
                    <a:pt x="56603" y="50019"/>
                    <a:pt x="55745" y="50519"/>
                  </a:cubicBezTo>
                  <a:cubicBezTo>
                    <a:pt x="52078" y="52614"/>
                    <a:pt x="48411" y="54710"/>
                    <a:pt x="44756" y="56805"/>
                  </a:cubicBezTo>
                  <a:cubicBezTo>
                    <a:pt x="44434" y="56984"/>
                    <a:pt x="44280" y="57258"/>
                    <a:pt x="44268" y="57686"/>
                  </a:cubicBezTo>
                  <a:cubicBezTo>
                    <a:pt x="45994" y="56710"/>
                    <a:pt x="47732" y="55781"/>
                    <a:pt x="49423" y="54769"/>
                  </a:cubicBezTo>
                  <a:cubicBezTo>
                    <a:pt x="51864" y="53293"/>
                    <a:pt x="54281" y="51757"/>
                    <a:pt x="56710" y="50257"/>
                  </a:cubicBezTo>
                  <a:cubicBezTo>
                    <a:pt x="57388" y="49840"/>
                    <a:pt x="58103" y="49459"/>
                    <a:pt x="58793" y="49054"/>
                  </a:cubicBezTo>
                  <a:close/>
                  <a:moveTo>
                    <a:pt x="18336" y="52150"/>
                  </a:moveTo>
                  <a:cubicBezTo>
                    <a:pt x="18372" y="52138"/>
                    <a:pt x="18407" y="52114"/>
                    <a:pt x="18443" y="52102"/>
                  </a:cubicBezTo>
                  <a:cubicBezTo>
                    <a:pt x="18407" y="52031"/>
                    <a:pt x="18395" y="51959"/>
                    <a:pt x="18372" y="51900"/>
                  </a:cubicBezTo>
                  <a:cubicBezTo>
                    <a:pt x="18205" y="51626"/>
                    <a:pt x="18026" y="51376"/>
                    <a:pt x="17848" y="51126"/>
                  </a:cubicBezTo>
                  <a:cubicBezTo>
                    <a:pt x="15990" y="48411"/>
                    <a:pt x="14157" y="45697"/>
                    <a:pt x="12014" y="43196"/>
                  </a:cubicBezTo>
                  <a:cubicBezTo>
                    <a:pt x="10513" y="41434"/>
                    <a:pt x="9037" y="39636"/>
                    <a:pt x="7561" y="37839"/>
                  </a:cubicBezTo>
                  <a:cubicBezTo>
                    <a:pt x="6442" y="36469"/>
                    <a:pt x="5346" y="35064"/>
                    <a:pt x="4239" y="33671"/>
                  </a:cubicBezTo>
                  <a:cubicBezTo>
                    <a:pt x="4179" y="33588"/>
                    <a:pt x="4156" y="33517"/>
                    <a:pt x="4108" y="33445"/>
                  </a:cubicBezTo>
                  <a:cubicBezTo>
                    <a:pt x="4060" y="33469"/>
                    <a:pt x="4001" y="33505"/>
                    <a:pt x="3965" y="33529"/>
                  </a:cubicBezTo>
                  <a:cubicBezTo>
                    <a:pt x="4025" y="33731"/>
                    <a:pt x="4025" y="33969"/>
                    <a:pt x="4144" y="34112"/>
                  </a:cubicBezTo>
                  <a:cubicBezTo>
                    <a:pt x="5310" y="35541"/>
                    <a:pt x="6489" y="37005"/>
                    <a:pt x="7716" y="38386"/>
                  </a:cubicBezTo>
                  <a:cubicBezTo>
                    <a:pt x="11014" y="42089"/>
                    <a:pt x="13978" y="46066"/>
                    <a:pt x="16895" y="50078"/>
                  </a:cubicBezTo>
                  <a:cubicBezTo>
                    <a:pt x="17383" y="50757"/>
                    <a:pt x="17860" y="51447"/>
                    <a:pt x="18336" y="52150"/>
                  </a:cubicBezTo>
                  <a:close/>
                  <a:moveTo>
                    <a:pt x="20348" y="47745"/>
                  </a:moveTo>
                  <a:cubicBezTo>
                    <a:pt x="29349" y="45851"/>
                    <a:pt x="38446" y="44458"/>
                    <a:pt x="47518" y="43042"/>
                  </a:cubicBezTo>
                  <a:cubicBezTo>
                    <a:pt x="47387" y="43030"/>
                    <a:pt x="47268" y="43030"/>
                    <a:pt x="47149" y="43042"/>
                  </a:cubicBezTo>
                  <a:cubicBezTo>
                    <a:pt x="45661" y="43232"/>
                    <a:pt x="44184" y="43446"/>
                    <a:pt x="42696" y="43649"/>
                  </a:cubicBezTo>
                  <a:cubicBezTo>
                    <a:pt x="40553" y="43946"/>
                    <a:pt x="38398" y="44220"/>
                    <a:pt x="36255" y="44542"/>
                  </a:cubicBezTo>
                  <a:cubicBezTo>
                    <a:pt x="35040" y="44744"/>
                    <a:pt x="33814" y="45042"/>
                    <a:pt x="32611" y="45280"/>
                  </a:cubicBezTo>
                  <a:cubicBezTo>
                    <a:pt x="28682" y="46006"/>
                    <a:pt x="24718" y="46613"/>
                    <a:pt x="20765" y="47256"/>
                  </a:cubicBezTo>
                  <a:cubicBezTo>
                    <a:pt x="20431" y="47304"/>
                    <a:pt x="20312" y="47399"/>
                    <a:pt x="20348" y="47745"/>
                  </a:cubicBezTo>
                  <a:close/>
                  <a:moveTo>
                    <a:pt x="67461" y="39601"/>
                  </a:moveTo>
                  <a:cubicBezTo>
                    <a:pt x="73093" y="38982"/>
                    <a:pt x="78689" y="38089"/>
                    <a:pt x="84285" y="37124"/>
                  </a:cubicBezTo>
                  <a:cubicBezTo>
                    <a:pt x="84273" y="37005"/>
                    <a:pt x="84249" y="36898"/>
                    <a:pt x="84237" y="36719"/>
                  </a:cubicBezTo>
                  <a:cubicBezTo>
                    <a:pt x="78629" y="37696"/>
                    <a:pt x="73045" y="38648"/>
                    <a:pt x="67461" y="39601"/>
                  </a:cubicBezTo>
                  <a:close/>
                  <a:moveTo>
                    <a:pt x="18562" y="53269"/>
                  </a:moveTo>
                  <a:cubicBezTo>
                    <a:pt x="18598" y="53245"/>
                    <a:pt x="18634" y="53233"/>
                    <a:pt x="18681" y="53221"/>
                  </a:cubicBezTo>
                  <a:cubicBezTo>
                    <a:pt x="18622" y="53079"/>
                    <a:pt x="18586" y="52912"/>
                    <a:pt x="18514" y="52793"/>
                  </a:cubicBezTo>
                  <a:cubicBezTo>
                    <a:pt x="18050" y="52126"/>
                    <a:pt x="17574" y="51471"/>
                    <a:pt x="17086" y="50816"/>
                  </a:cubicBezTo>
                  <a:cubicBezTo>
                    <a:pt x="14824" y="47804"/>
                    <a:pt x="12621" y="44756"/>
                    <a:pt x="10287" y="41803"/>
                  </a:cubicBezTo>
                  <a:cubicBezTo>
                    <a:pt x="8299" y="39303"/>
                    <a:pt x="6192" y="36922"/>
                    <a:pt x="4156" y="34505"/>
                  </a:cubicBezTo>
                  <a:lnTo>
                    <a:pt x="4013" y="34362"/>
                  </a:lnTo>
                  <a:cubicBezTo>
                    <a:pt x="4048" y="34541"/>
                    <a:pt x="4120" y="34695"/>
                    <a:pt x="4227" y="34826"/>
                  </a:cubicBezTo>
                  <a:cubicBezTo>
                    <a:pt x="6334" y="37434"/>
                    <a:pt x="8454" y="40041"/>
                    <a:pt x="10549" y="42661"/>
                  </a:cubicBezTo>
                  <a:cubicBezTo>
                    <a:pt x="12311" y="44839"/>
                    <a:pt x="14062" y="47042"/>
                    <a:pt x="15776" y="49280"/>
                  </a:cubicBezTo>
                  <a:cubicBezTo>
                    <a:pt x="16740" y="50554"/>
                    <a:pt x="17633" y="51924"/>
                    <a:pt x="18562" y="53269"/>
                  </a:cubicBezTo>
                  <a:close/>
                  <a:moveTo>
                    <a:pt x="57400" y="49292"/>
                  </a:moveTo>
                  <a:cubicBezTo>
                    <a:pt x="57400" y="49280"/>
                    <a:pt x="57388" y="49245"/>
                    <a:pt x="57388" y="49233"/>
                  </a:cubicBezTo>
                  <a:cubicBezTo>
                    <a:pt x="57019" y="49340"/>
                    <a:pt x="56614" y="49388"/>
                    <a:pt x="56269" y="49542"/>
                  </a:cubicBezTo>
                  <a:cubicBezTo>
                    <a:pt x="55198" y="50102"/>
                    <a:pt x="54150" y="50673"/>
                    <a:pt x="53102" y="51293"/>
                  </a:cubicBezTo>
                  <a:cubicBezTo>
                    <a:pt x="50554" y="52781"/>
                    <a:pt x="48102" y="54412"/>
                    <a:pt x="45435" y="55698"/>
                  </a:cubicBezTo>
                  <a:cubicBezTo>
                    <a:pt x="45184" y="55817"/>
                    <a:pt x="45018" y="56115"/>
                    <a:pt x="44815" y="56317"/>
                  </a:cubicBezTo>
                  <a:cubicBezTo>
                    <a:pt x="44839" y="56365"/>
                    <a:pt x="44887" y="56412"/>
                    <a:pt x="44923" y="56436"/>
                  </a:cubicBezTo>
                  <a:cubicBezTo>
                    <a:pt x="49090" y="54055"/>
                    <a:pt x="53233" y="51674"/>
                    <a:pt x="57400" y="49292"/>
                  </a:cubicBezTo>
                  <a:close/>
                  <a:moveTo>
                    <a:pt x="75676" y="28992"/>
                  </a:moveTo>
                  <a:lnTo>
                    <a:pt x="75414" y="28992"/>
                  </a:lnTo>
                  <a:cubicBezTo>
                    <a:pt x="74129" y="29064"/>
                    <a:pt x="72843" y="29123"/>
                    <a:pt x="71557" y="29218"/>
                  </a:cubicBezTo>
                  <a:cubicBezTo>
                    <a:pt x="69295" y="29385"/>
                    <a:pt x="67044" y="29564"/>
                    <a:pt x="64782" y="29742"/>
                  </a:cubicBezTo>
                  <a:cubicBezTo>
                    <a:pt x="62841" y="29885"/>
                    <a:pt x="60901" y="30052"/>
                    <a:pt x="58948" y="30183"/>
                  </a:cubicBezTo>
                  <a:cubicBezTo>
                    <a:pt x="58650" y="30195"/>
                    <a:pt x="58341" y="30040"/>
                    <a:pt x="58043" y="30064"/>
                  </a:cubicBezTo>
                  <a:cubicBezTo>
                    <a:pt x="56150" y="30171"/>
                    <a:pt x="54269" y="30290"/>
                    <a:pt x="52376" y="30421"/>
                  </a:cubicBezTo>
                  <a:cubicBezTo>
                    <a:pt x="52090" y="30433"/>
                    <a:pt x="51816" y="30564"/>
                    <a:pt x="51554" y="30659"/>
                  </a:cubicBezTo>
                  <a:cubicBezTo>
                    <a:pt x="52995" y="30540"/>
                    <a:pt x="54412" y="30350"/>
                    <a:pt x="55841" y="30350"/>
                  </a:cubicBezTo>
                  <a:cubicBezTo>
                    <a:pt x="55841" y="30373"/>
                    <a:pt x="55841" y="30421"/>
                    <a:pt x="55852" y="30445"/>
                  </a:cubicBezTo>
                  <a:cubicBezTo>
                    <a:pt x="54459" y="30588"/>
                    <a:pt x="53066" y="30731"/>
                    <a:pt x="51685" y="30862"/>
                  </a:cubicBezTo>
                  <a:cubicBezTo>
                    <a:pt x="51685" y="30909"/>
                    <a:pt x="51685" y="30945"/>
                    <a:pt x="51709" y="30992"/>
                  </a:cubicBezTo>
                  <a:cubicBezTo>
                    <a:pt x="59651" y="30314"/>
                    <a:pt x="67616" y="29659"/>
                    <a:pt x="75676" y="28992"/>
                  </a:cubicBezTo>
                  <a:close/>
                  <a:moveTo>
                    <a:pt x="3144" y="26801"/>
                  </a:moveTo>
                  <a:cubicBezTo>
                    <a:pt x="3120" y="26825"/>
                    <a:pt x="3096" y="26825"/>
                    <a:pt x="3084" y="26837"/>
                  </a:cubicBezTo>
                  <a:cubicBezTo>
                    <a:pt x="3215" y="27016"/>
                    <a:pt x="3322" y="27242"/>
                    <a:pt x="3501" y="27337"/>
                  </a:cubicBezTo>
                  <a:cubicBezTo>
                    <a:pt x="4929" y="28206"/>
                    <a:pt x="6370" y="29052"/>
                    <a:pt x="7835" y="29873"/>
                  </a:cubicBezTo>
                  <a:cubicBezTo>
                    <a:pt x="10752" y="31504"/>
                    <a:pt x="13692" y="33124"/>
                    <a:pt x="16621" y="34767"/>
                  </a:cubicBezTo>
                  <a:cubicBezTo>
                    <a:pt x="16740" y="34826"/>
                    <a:pt x="16860" y="34886"/>
                    <a:pt x="16979" y="34933"/>
                  </a:cubicBezTo>
                  <a:lnTo>
                    <a:pt x="17026" y="34838"/>
                  </a:lnTo>
                  <a:close/>
                  <a:moveTo>
                    <a:pt x="73021" y="28730"/>
                  </a:moveTo>
                  <a:cubicBezTo>
                    <a:pt x="78046" y="28647"/>
                    <a:pt x="83034" y="27909"/>
                    <a:pt x="88047" y="27552"/>
                  </a:cubicBezTo>
                  <a:cubicBezTo>
                    <a:pt x="87821" y="27397"/>
                    <a:pt x="87571" y="27218"/>
                    <a:pt x="87345" y="27242"/>
                  </a:cubicBezTo>
                  <a:cubicBezTo>
                    <a:pt x="86380" y="27290"/>
                    <a:pt x="85428" y="27397"/>
                    <a:pt x="84475" y="27504"/>
                  </a:cubicBezTo>
                  <a:cubicBezTo>
                    <a:pt x="82784" y="27694"/>
                    <a:pt x="81082" y="27909"/>
                    <a:pt x="79391" y="28087"/>
                  </a:cubicBezTo>
                  <a:cubicBezTo>
                    <a:pt x="77260" y="28325"/>
                    <a:pt x="75129" y="28516"/>
                    <a:pt x="73021" y="28730"/>
                  </a:cubicBezTo>
                  <a:close/>
                  <a:moveTo>
                    <a:pt x="18050" y="20313"/>
                  </a:moveTo>
                  <a:cubicBezTo>
                    <a:pt x="18074" y="20289"/>
                    <a:pt x="18098" y="20241"/>
                    <a:pt x="18110" y="20217"/>
                  </a:cubicBezTo>
                  <a:cubicBezTo>
                    <a:pt x="13931" y="18550"/>
                    <a:pt x="9751" y="16896"/>
                    <a:pt x="5537" y="15217"/>
                  </a:cubicBezTo>
                  <a:cubicBezTo>
                    <a:pt x="5513" y="15383"/>
                    <a:pt x="5489" y="15526"/>
                    <a:pt x="5465" y="15729"/>
                  </a:cubicBezTo>
                  <a:cubicBezTo>
                    <a:pt x="9656" y="17265"/>
                    <a:pt x="13859" y="18789"/>
                    <a:pt x="18050" y="20313"/>
                  </a:cubicBezTo>
                  <a:close/>
                  <a:moveTo>
                    <a:pt x="3965" y="34898"/>
                  </a:moveTo>
                  <a:cubicBezTo>
                    <a:pt x="3917" y="35231"/>
                    <a:pt x="3965" y="35481"/>
                    <a:pt x="4203" y="35672"/>
                  </a:cubicBezTo>
                  <a:cubicBezTo>
                    <a:pt x="4358" y="35826"/>
                    <a:pt x="4513" y="35993"/>
                    <a:pt x="4644" y="36172"/>
                  </a:cubicBezTo>
                  <a:cubicBezTo>
                    <a:pt x="7192" y="39220"/>
                    <a:pt x="9775" y="42232"/>
                    <a:pt x="12252" y="45339"/>
                  </a:cubicBezTo>
                  <a:cubicBezTo>
                    <a:pt x="13907" y="47399"/>
                    <a:pt x="15371" y="49602"/>
                    <a:pt x="16955" y="51733"/>
                  </a:cubicBezTo>
                  <a:cubicBezTo>
                    <a:pt x="17395" y="52328"/>
                    <a:pt x="17872" y="52912"/>
                    <a:pt x="18324" y="53483"/>
                  </a:cubicBezTo>
                  <a:cubicBezTo>
                    <a:pt x="18348" y="53471"/>
                    <a:pt x="18384" y="53448"/>
                    <a:pt x="18395" y="53436"/>
                  </a:cubicBezTo>
                  <a:lnTo>
                    <a:pt x="18264" y="53210"/>
                  </a:lnTo>
                  <a:cubicBezTo>
                    <a:pt x="17371" y="51959"/>
                    <a:pt x="16526" y="50673"/>
                    <a:pt x="15586" y="49471"/>
                  </a:cubicBezTo>
                  <a:cubicBezTo>
                    <a:pt x="13800" y="47149"/>
                    <a:pt x="11966" y="44851"/>
                    <a:pt x="10156" y="42577"/>
                  </a:cubicBezTo>
                  <a:cubicBezTo>
                    <a:pt x="8132" y="40017"/>
                    <a:pt x="6061" y="37481"/>
                    <a:pt x="3965" y="34898"/>
                  </a:cubicBezTo>
                  <a:close/>
                  <a:moveTo>
                    <a:pt x="41446" y="30064"/>
                  </a:moveTo>
                  <a:cubicBezTo>
                    <a:pt x="41553" y="29826"/>
                    <a:pt x="41482" y="29742"/>
                    <a:pt x="41255" y="29671"/>
                  </a:cubicBezTo>
                  <a:cubicBezTo>
                    <a:pt x="40708" y="29528"/>
                    <a:pt x="40160" y="29361"/>
                    <a:pt x="39636" y="29171"/>
                  </a:cubicBezTo>
                  <a:cubicBezTo>
                    <a:pt x="36957" y="28111"/>
                    <a:pt x="34290" y="27063"/>
                    <a:pt x="31552" y="26147"/>
                  </a:cubicBezTo>
                  <a:cubicBezTo>
                    <a:pt x="28444" y="25111"/>
                    <a:pt x="25408" y="23861"/>
                    <a:pt x="22336" y="22694"/>
                  </a:cubicBezTo>
                  <a:cubicBezTo>
                    <a:pt x="22063" y="22599"/>
                    <a:pt x="21765" y="22491"/>
                    <a:pt x="21479" y="22384"/>
                  </a:cubicBezTo>
                  <a:cubicBezTo>
                    <a:pt x="21467" y="22408"/>
                    <a:pt x="21443" y="22456"/>
                    <a:pt x="21432" y="22491"/>
                  </a:cubicBezTo>
                  <a:cubicBezTo>
                    <a:pt x="28099" y="25004"/>
                    <a:pt x="34767" y="27540"/>
                    <a:pt x="41446" y="30064"/>
                  </a:cubicBezTo>
                  <a:close/>
                  <a:moveTo>
                    <a:pt x="86273" y="26420"/>
                  </a:moveTo>
                  <a:cubicBezTo>
                    <a:pt x="86297" y="26385"/>
                    <a:pt x="86309" y="26373"/>
                    <a:pt x="86321" y="26349"/>
                  </a:cubicBezTo>
                  <a:cubicBezTo>
                    <a:pt x="86094" y="26290"/>
                    <a:pt x="85880" y="26147"/>
                    <a:pt x="85666" y="26170"/>
                  </a:cubicBezTo>
                  <a:cubicBezTo>
                    <a:pt x="84035" y="26266"/>
                    <a:pt x="82380" y="26361"/>
                    <a:pt x="80737" y="26528"/>
                  </a:cubicBezTo>
                  <a:cubicBezTo>
                    <a:pt x="79141" y="26682"/>
                    <a:pt x="77569" y="26968"/>
                    <a:pt x="75998" y="27194"/>
                  </a:cubicBezTo>
                  <a:cubicBezTo>
                    <a:pt x="75164" y="27313"/>
                    <a:pt x="74307" y="27433"/>
                    <a:pt x="73474" y="27552"/>
                  </a:cubicBezTo>
                  <a:cubicBezTo>
                    <a:pt x="73509" y="27587"/>
                    <a:pt x="73557" y="27611"/>
                    <a:pt x="73581" y="27611"/>
                  </a:cubicBezTo>
                  <a:cubicBezTo>
                    <a:pt x="77808" y="27206"/>
                    <a:pt x="82034" y="26825"/>
                    <a:pt x="86273" y="26420"/>
                  </a:cubicBezTo>
                  <a:close/>
                  <a:moveTo>
                    <a:pt x="38100" y="32564"/>
                  </a:moveTo>
                  <a:cubicBezTo>
                    <a:pt x="37815" y="32505"/>
                    <a:pt x="37624" y="32421"/>
                    <a:pt x="37434" y="32433"/>
                  </a:cubicBezTo>
                  <a:cubicBezTo>
                    <a:pt x="35981" y="32612"/>
                    <a:pt x="34564" y="32802"/>
                    <a:pt x="33112" y="33017"/>
                  </a:cubicBezTo>
                  <a:cubicBezTo>
                    <a:pt x="30016" y="33457"/>
                    <a:pt x="26932" y="33921"/>
                    <a:pt x="23860" y="34362"/>
                  </a:cubicBezTo>
                  <a:cubicBezTo>
                    <a:pt x="22694" y="34529"/>
                    <a:pt x="21515" y="34660"/>
                    <a:pt x="20265" y="34814"/>
                  </a:cubicBezTo>
                  <a:cubicBezTo>
                    <a:pt x="21146" y="34922"/>
                    <a:pt x="37386" y="32838"/>
                    <a:pt x="38100" y="32564"/>
                  </a:cubicBezTo>
                  <a:close/>
                  <a:moveTo>
                    <a:pt x="50221" y="54674"/>
                  </a:moveTo>
                  <a:cubicBezTo>
                    <a:pt x="50233" y="54698"/>
                    <a:pt x="50245" y="54722"/>
                    <a:pt x="50245" y="54734"/>
                  </a:cubicBezTo>
                  <a:cubicBezTo>
                    <a:pt x="53733" y="52733"/>
                    <a:pt x="57222" y="50721"/>
                    <a:pt x="60710" y="48709"/>
                  </a:cubicBezTo>
                  <a:cubicBezTo>
                    <a:pt x="60698" y="48673"/>
                    <a:pt x="60675" y="48638"/>
                    <a:pt x="60663" y="48590"/>
                  </a:cubicBezTo>
                  <a:cubicBezTo>
                    <a:pt x="60174" y="48757"/>
                    <a:pt x="59627" y="48852"/>
                    <a:pt x="59186" y="49114"/>
                  </a:cubicBezTo>
                  <a:cubicBezTo>
                    <a:pt x="56436" y="50781"/>
                    <a:pt x="53697" y="52495"/>
                    <a:pt x="50959" y="54186"/>
                  </a:cubicBezTo>
                  <a:cubicBezTo>
                    <a:pt x="50709" y="54353"/>
                    <a:pt x="50471" y="54519"/>
                    <a:pt x="50221" y="54674"/>
                  </a:cubicBezTo>
                  <a:close/>
                  <a:moveTo>
                    <a:pt x="18455" y="34600"/>
                  </a:moveTo>
                  <a:cubicBezTo>
                    <a:pt x="18491" y="34648"/>
                    <a:pt x="18503" y="34731"/>
                    <a:pt x="18514" y="34719"/>
                  </a:cubicBezTo>
                  <a:cubicBezTo>
                    <a:pt x="24599" y="34112"/>
                    <a:pt x="30623" y="33171"/>
                    <a:pt x="36683" y="32207"/>
                  </a:cubicBezTo>
                  <a:cubicBezTo>
                    <a:pt x="36672" y="31909"/>
                    <a:pt x="36445" y="31969"/>
                    <a:pt x="36267" y="32005"/>
                  </a:cubicBezTo>
                  <a:cubicBezTo>
                    <a:pt x="33552" y="32445"/>
                    <a:pt x="30826" y="32909"/>
                    <a:pt x="28099" y="33338"/>
                  </a:cubicBezTo>
                  <a:cubicBezTo>
                    <a:pt x="26313" y="33624"/>
                    <a:pt x="24515" y="33850"/>
                    <a:pt x="22729" y="34088"/>
                  </a:cubicBezTo>
                  <a:cubicBezTo>
                    <a:pt x="21301" y="34279"/>
                    <a:pt x="19884" y="34445"/>
                    <a:pt x="18455" y="34600"/>
                  </a:cubicBezTo>
                  <a:close/>
                  <a:moveTo>
                    <a:pt x="41470" y="28921"/>
                  </a:moveTo>
                  <a:cubicBezTo>
                    <a:pt x="41494" y="28885"/>
                    <a:pt x="41505" y="28849"/>
                    <a:pt x="41541" y="28814"/>
                  </a:cubicBezTo>
                  <a:cubicBezTo>
                    <a:pt x="41434" y="28730"/>
                    <a:pt x="41363" y="28611"/>
                    <a:pt x="41244" y="28576"/>
                  </a:cubicBezTo>
                  <a:cubicBezTo>
                    <a:pt x="39100" y="27754"/>
                    <a:pt x="36969" y="26909"/>
                    <a:pt x="34802" y="26147"/>
                  </a:cubicBezTo>
                  <a:cubicBezTo>
                    <a:pt x="32671" y="25408"/>
                    <a:pt x="30492" y="24754"/>
                    <a:pt x="28349" y="24039"/>
                  </a:cubicBezTo>
                  <a:cubicBezTo>
                    <a:pt x="27682" y="23813"/>
                    <a:pt x="27027" y="23575"/>
                    <a:pt x="26361" y="23337"/>
                  </a:cubicBezTo>
                  <a:cubicBezTo>
                    <a:pt x="30837" y="25158"/>
                    <a:pt x="35529" y="26444"/>
                    <a:pt x="39946" y="28445"/>
                  </a:cubicBezTo>
                  <a:cubicBezTo>
                    <a:pt x="40434" y="28647"/>
                    <a:pt x="40958" y="28766"/>
                    <a:pt x="41470" y="28921"/>
                  </a:cubicBezTo>
                  <a:close/>
                  <a:moveTo>
                    <a:pt x="55793" y="28909"/>
                  </a:moveTo>
                  <a:cubicBezTo>
                    <a:pt x="55793" y="28933"/>
                    <a:pt x="55817" y="28980"/>
                    <a:pt x="55817" y="29004"/>
                  </a:cubicBezTo>
                  <a:cubicBezTo>
                    <a:pt x="56924" y="28921"/>
                    <a:pt x="58055" y="28849"/>
                    <a:pt x="59174" y="28754"/>
                  </a:cubicBezTo>
                  <a:cubicBezTo>
                    <a:pt x="59174" y="28802"/>
                    <a:pt x="59186" y="28849"/>
                    <a:pt x="59186" y="28885"/>
                  </a:cubicBezTo>
                  <a:cubicBezTo>
                    <a:pt x="58698" y="28933"/>
                    <a:pt x="58222" y="28968"/>
                    <a:pt x="57734" y="29004"/>
                  </a:cubicBezTo>
                  <a:cubicBezTo>
                    <a:pt x="57246" y="29052"/>
                    <a:pt x="56734" y="29111"/>
                    <a:pt x="56245" y="29147"/>
                  </a:cubicBezTo>
                  <a:cubicBezTo>
                    <a:pt x="55174" y="29218"/>
                    <a:pt x="55043" y="29230"/>
                    <a:pt x="54840" y="29504"/>
                  </a:cubicBezTo>
                  <a:lnTo>
                    <a:pt x="67521" y="28337"/>
                  </a:lnTo>
                  <a:cubicBezTo>
                    <a:pt x="67342" y="28242"/>
                    <a:pt x="67163" y="28242"/>
                    <a:pt x="67009" y="28266"/>
                  </a:cubicBezTo>
                  <a:cubicBezTo>
                    <a:pt x="65354" y="28361"/>
                    <a:pt x="63687" y="28504"/>
                    <a:pt x="62032" y="28587"/>
                  </a:cubicBezTo>
                  <a:cubicBezTo>
                    <a:pt x="60222" y="28683"/>
                    <a:pt x="58412" y="28742"/>
                    <a:pt x="56603" y="28814"/>
                  </a:cubicBezTo>
                  <a:cubicBezTo>
                    <a:pt x="56317" y="28814"/>
                    <a:pt x="56055" y="28873"/>
                    <a:pt x="55793" y="28909"/>
                  </a:cubicBezTo>
                  <a:close/>
                  <a:moveTo>
                    <a:pt x="8132" y="43637"/>
                  </a:moveTo>
                  <a:cubicBezTo>
                    <a:pt x="8156" y="43613"/>
                    <a:pt x="8168" y="43577"/>
                    <a:pt x="8204" y="43530"/>
                  </a:cubicBezTo>
                  <a:cubicBezTo>
                    <a:pt x="8025" y="43411"/>
                    <a:pt x="7846" y="43232"/>
                    <a:pt x="7656" y="43173"/>
                  </a:cubicBezTo>
                  <a:cubicBezTo>
                    <a:pt x="6084" y="42768"/>
                    <a:pt x="4525" y="42399"/>
                    <a:pt x="2965" y="42030"/>
                  </a:cubicBezTo>
                  <a:cubicBezTo>
                    <a:pt x="2477" y="41910"/>
                    <a:pt x="2298" y="41994"/>
                    <a:pt x="2072" y="42458"/>
                  </a:cubicBezTo>
                  <a:cubicBezTo>
                    <a:pt x="4298" y="43065"/>
                    <a:pt x="6537" y="43661"/>
                    <a:pt x="8763" y="44280"/>
                  </a:cubicBezTo>
                  <a:cubicBezTo>
                    <a:pt x="8644" y="44149"/>
                    <a:pt x="8513" y="44006"/>
                    <a:pt x="8347" y="43946"/>
                  </a:cubicBezTo>
                  <a:cubicBezTo>
                    <a:pt x="7811" y="43756"/>
                    <a:pt x="7275" y="43565"/>
                    <a:pt x="6727" y="43423"/>
                  </a:cubicBezTo>
                  <a:cubicBezTo>
                    <a:pt x="5370" y="43089"/>
                    <a:pt x="4025" y="42792"/>
                    <a:pt x="2667" y="42458"/>
                  </a:cubicBezTo>
                  <a:cubicBezTo>
                    <a:pt x="2548" y="42434"/>
                    <a:pt x="2429" y="42375"/>
                    <a:pt x="2215" y="42291"/>
                  </a:cubicBezTo>
                  <a:cubicBezTo>
                    <a:pt x="2370" y="42232"/>
                    <a:pt x="2417" y="42208"/>
                    <a:pt x="2441" y="42220"/>
                  </a:cubicBezTo>
                  <a:cubicBezTo>
                    <a:pt x="4358" y="42577"/>
                    <a:pt x="6263" y="42994"/>
                    <a:pt x="8132" y="43637"/>
                  </a:cubicBezTo>
                  <a:close/>
                  <a:moveTo>
                    <a:pt x="88333" y="13074"/>
                  </a:moveTo>
                  <a:cubicBezTo>
                    <a:pt x="88297" y="13038"/>
                    <a:pt x="88285" y="12990"/>
                    <a:pt x="88261" y="12966"/>
                  </a:cubicBezTo>
                  <a:cubicBezTo>
                    <a:pt x="85094" y="13919"/>
                    <a:pt x="81927" y="14860"/>
                    <a:pt x="78772" y="15824"/>
                  </a:cubicBezTo>
                  <a:cubicBezTo>
                    <a:pt x="75617" y="16788"/>
                    <a:pt x="72486" y="17812"/>
                    <a:pt x="69438" y="19158"/>
                  </a:cubicBezTo>
                  <a:cubicBezTo>
                    <a:pt x="69521" y="19158"/>
                    <a:pt x="69592" y="19122"/>
                    <a:pt x="69664" y="19110"/>
                  </a:cubicBezTo>
                  <a:cubicBezTo>
                    <a:pt x="70842" y="18693"/>
                    <a:pt x="71997" y="18265"/>
                    <a:pt x="73176" y="17872"/>
                  </a:cubicBezTo>
                  <a:cubicBezTo>
                    <a:pt x="76807" y="16681"/>
                    <a:pt x="80451" y="15491"/>
                    <a:pt x="84082" y="14336"/>
                  </a:cubicBezTo>
                  <a:cubicBezTo>
                    <a:pt x="85380" y="13919"/>
                    <a:pt x="86690" y="13597"/>
                    <a:pt x="87999" y="13228"/>
                  </a:cubicBezTo>
                  <a:cubicBezTo>
                    <a:pt x="88142" y="13205"/>
                    <a:pt x="88226" y="13109"/>
                    <a:pt x="88333" y="13074"/>
                  </a:cubicBezTo>
                  <a:close/>
                  <a:moveTo>
                    <a:pt x="48375" y="22634"/>
                  </a:moveTo>
                  <a:cubicBezTo>
                    <a:pt x="48947" y="22861"/>
                    <a:pt x="49471" y="23075"/>
                    <a:pt x="49995" y="23277"/>
                  </a:cubicBezTo>
                  <a:cubicBezTo>
                    <a:pt x="49864" y="23325"/>
                    <a:pt x="49756" y="23313"/>
                    <a:pt x="49637" y="23277"/>
                  </a:cubicBezTo>
                  <a:cubicBezTo>
                    <a:pt x="49280" y="23146"/>
                    <a:pt x="48887" y="23039"/>
                    <a:pt x="48566" y="22861"/>
                  </a:cubicBezTo>
                  <a:cubicBezTo>
                    <a:pt x="48149" y="22622"/>
                    <a:pt x="47804" y="22789"/>
                    <a:pt x="47399" y="22956"/>
                  </a:cubicBezTo>
                  <a:cubicBezTo>
                    <a:pt x="48042" y="23253"/>
                    <a:pt x="48637" y="23551"/>
                    <a:pt x="49233" y="23825"/>
                  </a:cubicBezTo>
                  <a:cubicBezTo>
                    <a:pt x="49268" y="23849"/>
                    <a:pt x="49328" y="23825"/>
                    <a:pt x="49364" y="23813"/>
                  </a:cubicBezTo>
                  <a:cubicBezTo>
                    <a:pt x="50149" y="23551"/>
                    <a:pt x="50947" y="23277"/>
                    <a:pt x="51757" y="22992"/>
                  </a:cubicBezTo>
                  <a:cubicBezTo>
                    <a:pt x="50971" y="22813"/>
                    <a:pt x="50233" y="22670"/>
                    <a:pt x="49518" y="22480"/>
                  </a:cubicBezTo>
                  <a:cubicBezTo>
                    <a:pt x="49114" y="22360"/>
                    <a:pt x="48768" y="22420"/>
                    <a:pt x="48375" y="22634"/>
                  </a:cubicBezTo>
                  <a:close/>
                  <a:moveTo>
                    <a:pt x="72807" y="41803"/>
                  </a:moveTo>
                  <a:cubicBezTo>
                    <a:pt x="72807" y="41827"/>
                    <a:pt x="72807" y="41851"/>
                    <a:pt x="72819" y="41863"/>
                  </a:cubicBezTo>
                  <a:cubicBezTo>
                    <a:pt x="76677" y="41315"/>
                    <a:pt x="80522" y="40767"/>
                    <a:pt x="84368" y="40232"/>
                  </a:cubicBezTo>
                  <a:lnTo>
                    <a:pt x="84368" y="39815"/>
                  </a:lnTo>
                  <a:cubicBezTo>
                    <a:pt x="80487" y="40482"/>
                    <a:pt x="76653" y="41148"/>
                    <a:pt x="72807" y="41803"/>
                  </a:cubicBezTo>
                  <a:close/>
                  <a:moveTo>
                    <a:pt x="57698" y="44339"/>
                  </a:moveTo>
                  <a:cubicBezTo>
                    <a:pt x="62329" y="43935"/>
                    <a:pt x="66913" y="43101"/>
                    <a:pt x="71473" y="42161"/>
                  </a:cubicBezTo>
                  <a:cubicBezTo>
                    <a:pt x="71473" y="42137"/>
                    <a:pt x="71450" y="42101"/>
                    <a:pt x="71450" y="42077"/>
                  </a:cubicBezTo>
                  <a:cubicBezTo>
                    <a:pt x="66866" y="42839"/>
                    <a:pt x="62282" y="43589"/>
                    <a:pt x="57698" y="44339"/>
                  </a:cubicBezTo>
                  <a:close/>
                  <a:moveTo>
                    <a:pt x="88523" y="28028"/>
                  </a:moveTo>
                  <a:cubicBezTo>
                    <a:pt x="88523" y="27980"/>
                    <a:pt x="88523" y="27956"/>
                    <a:pt x="88535" y="27909"/>
                  </a:cubicBezTo>
                  <a:cubicBezTo>
                    <a:pt x="88214" y="27683"/>
                    <a:pt x="78296" y="28528"/>
                    <a:pt x="76855" y="28992"/>
                  </a:cubicBezTo>
                  <a:cubicBezTo>
                    <a:pt x="80737" y="28671"/>
                    <a:pt x="84630" y="28349"/>
                    <a:pt x="88523" y="28028"/>
                  </a:cubicBezTo>
                  <a:close/>
                  <a:moveTo>
                    <a:pt x="74724" y="43208"/>
                  </a:moveTo>
                  <a:cubicBezTo>
                    <a:pt x="77915" y="42756"/>
                    <a:pt x="81153" y="42803"/>
                    <a:pt x="84285" y="42077"/>
                  </a:cubicBezTo>
                  <a:cubicBezTo>
                    <a:pt x="84297" y="41922"/>
                    <a:pt x="84332" y="41803"/>
                    <a:pt x="84332" y="41744"/>
                  </a:cubicBezTo>
                  <a:cubicBezTo>
                    <a:pt x="81129" y="42220"/>
                    <a:pt x="77927" y="42720"/>
                    <a:pt x="74724" y="43208"/>
                  </a:cubicBezTo>
                  <a:close/>
                  <a:moveTo>
                    <a:pt x="32326" y="32421"/>
                  </a:moveTo>
                  <a:cubicBezTo>
                    <a:pt x="27563" y="32838"/>
                    <a:pt x="22872" y="33802"/>
                    <a:pt x="18098" y="34160"/>
                  </a:cubicBezTo>
                  <a:cubicBezTo>
                    <a:pt x="18169" y="34231"/>
                    <a:pt x="18264" y="34338"/>
                    <a:pt x="18336" y="34326"/>
                  </a:cubicBezTo>
                  <a:cubicBezTo>
                    <a:pt x="18872" y="34279"/>
                    <a:pt x="19396" y="34207"/>
                    <a:pt x="19931" y="34124"/>
                  </a:cubicBezTo>
                  <a:cubicBezTo>
                    <a:pt x="22372" y="33814"/>
                    <a:pt x="24813" y="33517"/>
                    <a:pt x="27254" y="33171"/>
                  </a:cubicBezTo>
                  <a:cubicBezTo>
                    <a:pt x="28944" y="32933"/>
                    <a:pt x="30635" y="32671"/>
                    <a:pt x="32326" y="32421"/>
                  </a:cubicBezTo>
                  <a:close/>
                  <a:moveTo>
                    <a:pt x="19538" y="49007"/>
                  </a:moveTo>
                  <a:cubicBezTo>
                    <a:pt x="19717" y="48745"/>
                    <a:pt x="19646" y="48566"/>
                    <a:pt x="19479" y="48352"/>
                  </a:cubicBezTo>
                  <a:cubicBezTo>
                    <a:pt x="17669" y="46197"/>
                    <a:pt x="15847" y="44030"/>
                    <a:pt x="14038" y="41863"/>
                  </a:cubicBezTo>
                  <a:cubicBezTo>
                    <a:pt x="14026" y="41851"/>
                    <a:pt x="13990" y="41851"/>
                    <a:pt x="13966" y="41851"/>
                  </a:cubicBezTo>
                  <a:cubicBezTo>
                    <a:pt x="13942" y="41863"/>
                    <a:pt x="13931" y="41887"/>
                    <a:pt x="13919" y="41910"/>
                  </a:cubicBezTo>
                  <a:cubicBezTo>
                    <a:pt x="15788" y="44280"/>
                    <a:pt x="17657" y="46625"/>
                    <a:pt x="19538" y="49007"/>
                  </a:cubicBezTo>
                  <a:close/>
                  <a:moveTo>
                    <a:pt x="74105" y="27159"/>
                  </a:moveTo>
                  <a:cubicBezTo>
                    <a:pt x="69283" y="27563"/>
                    <a:pt x="64485" y="27956"/>
                    <a:pt x="59698" y="28337"/>
                  </a:cubicBezTo>
                  <a:cubicBezTo>
                    <a:pt x="64508" y="28171"/>
                    <a:pt x="69295" y="27873"/>
                    <a:pt x="74105" y="27159"/>
                  </a:cubicBezTo>
                  <a:close/>
                  <a:moveTo>
                    <a:pt x="30790" y="33886"/>
                  </a:moveTo>
                  <a:cubicBezTo>
                    <a:pt x="30790" y="33921"/>
                    <a:pt x="30790" y="33945"/>
                    <a:pt x="30814" y="33981"/>
                  </a:cubicBezTo>
                  <a:cubicBezTo>
                    <a:pt x="33624" y="33695"/>
                    <a:pt x="36433" y="33409"/>
                    <a:pt x="39231" y="33136"/>
                  </a:cubicBezTo>
                  <a:cubicBezTo>
                    <a:pt x="38934" y="32897"/>
                    <a:pt x="38648" y="32790"/>
                    <a:pt x="38291" y="32850"/>
                  </a:cubicBezTo>
                  <a:cubicBezTo>
                    <a:pt x="36660" y="33088"/>
                    <a:pt x="35040" y="33314"/>
                    <a:pt x="33397" y="33529"/>
                  </a:cubicBezTo>
                  <a:cubicBezTo>
                    <a:pt x="32540" y="33648"/>
                    <a:pt x="31659" y="33767"/>
                    <a:pt x="30790" y="33886"/>
                  </a:cubicBezTo>
                  <a:close/>
                  <a:moveTo>
                    <a:pt x="31242" y="52400"/>
                  </a:moveTo>
                  <a:cubicBezTo>
                    <a:pt x="31230" y="52340"/>
                    <a:pt x="31230" y="52293"/>
                    <a:pt x="31207" y="52245"/>
                  </a:cubicBezTo>
                  <a:cubicBezTo>
                    <a:pt x="27480" y="52817"/>
                    <a:pt x="23741" y="53412"/>
                    <a:pt x="20003" y="53995"/>
                  </a:cubicBezTo>
                  <a:cubicBezTo>
                    <a:pt x="20015" y="54043"/>
                    <a:pt x="20015" y="54079"/>
                    <a:pt x="20015" y="54126"/>
                  </a:cubicBezTo>
                  <a:cubicBezTo>
                    <a:pt x="23765" y="53555"/>
                    <a:pt x="27504" y="52983"/>
                    <a:pt x="31242" y="52400"/>
                  </a:cubicBezTo>
                  <a:close/>
                  <a:moveTo>
                    <a:pt x="46947" y="54472"/>
                  </a:moveTo>
                  <a:cubicBezTo>
                    <a:pt x="46959" y="54507"/>
                    <a:pt x="46970" y="54519"/>
                    <a:pt x="46982" y="54543"/>
                  </a:cubicBezTo>
                  <a:cubicBezTo>
                    <a:pt x="49768" y="52912"/>
                    <a:pt x="52566" y="51293"/>
                    <a:pt x="55317" y="49673"/>
                  </a:cubicBezTo>
                  <a:cubicBezTo>
                    <a:pt x="54864" y="49697"/>
                    <a:pt x="54483" y="49935"/>
                    <a:pt x="54055" y="50197"/>
                  </a:cubicBezTo>
                  <a:cubicBezTo>
                    <a:pt x="51804" y="51602"/>
                    <a:pt x="49506" y="52936"/>
                    <a:pt x="47220" y="54293"/>
                  </a:cubicBezTo>
                  <a:cubicBezTo>
                    <a:pt x="47137" y="54341"/>
                    <a:pt x="47030" y="54400"/>
                    <a:pt x="46947" y="54472"/>
                  </a:cubicBezTo>
                  <a:close/>
                  <a:moveTo>
                    <a:pt x="51507" y="38327"/>
                  </a:moveTo>
                  <a:cubicBezTo>
                    <a:pt x="52519" y="38196"/>
                    <a:pt x="57984" y="36076"/>
                    <a:pt x="58865" y="35529"/>
                  </a:cubicBezTo>
                  <a:cubicBezTo>
                    <a:pt x="58734" y="35576"/>
                    <a:pt x="58674" y="35576"/>
                    <a:pt x="58627" y="35600"/>
                  </a:cubicBezTo>
                  <a:cubicBezTo>
                    <a:pt x="57662" y="35957"/>
                    <a:pt x="56686" y="36326"/>
                    <a:pt x="55722" y="36684"/>
                  </a:cubicBezTo>
                  <a:cubicBezTo>
                    <a:pt x="54328" y="37219"/>
                    <a:pt x="52924" y="37779"/>
                    <a:pt x="51507" y="38327"/>
                  </a:cubicBezTo>
                  <a:close/>
                  <a:moveTo>
                    <a:pt x="84427" y="43708"/>
                  </a:moveTo>
                  <a:cubicBezTo>
                    <a:pt x="84427" y="43673"/>
                    <a:pt x="84416" y="43613"/>
                    <a:pt x="84416" y="43565"/>
                  </a:cubicBezTo>
                  <a:cubicBezTo>
                    <a:pt x="81689" y="43946"/>
                    <a:pt x="78951" y="44327"/>
                    <a:pt x="76236" y="44708"/>
                  </a:cubicBezTo>
                  <a:cubicBezTo>
                    <a:pt x="76248" y="44756"/>
                    <a:pt x="76248" y="44816"/>
                    <a:pt x="76248" y="44863"/>
                  </a:cubicBezTo>
                  <a:cubicBezTo>
                    <a:pt x="78986" y="44470"/>
                    <a:pt x="81713" y="44101"/>
                    <a:pt x="84427" y="43708"/>
                  </a:cubicBezTo>
                  <a:close/>
                  <a:moveTo>
                    <a:pt x="41779" y="50912"/>
                  </a:moveTo>
                  <a:cubicBezTo>
                    <a:pt x="41779" y="50959"/>
                    <a:pt x="41791" y="50995"/>
                    <a:pt x="41791" y="51031"/>
                  </a:cubicBezTo>
                  <a:cubicBezTo>
                    <a:pt x="43625" y="50721"/>
                    <a:pt x="45470" y="50412"/>
                    <a:pt x="47304" y="50102"/>
                  </a:cubicBezTo>
                  <a:cubicBezTo>
                    <a:pt x="47304" y="50066"/>
                    <a:pt x="47280" y="50042"/>
                    <a:pt x="47280" y="50007"/>
                  </a:cubicBezTo>
                  <a:cubicBezTo>
                    <a:pt x="46661" y="50042"/>
                    <a:pt x="46018" y="49888"/>
                    <a:pt x="45399" y="50126"/>
                  </a:cubicBezTo>
                  <a:cubicBezTo>
                    <a:pt x="45280" y="50173"/>
                    <a:pt x="45137" y="50185"/>
                    <a:pt x="45018" y="50197"/>
                  </a:cubicBezTo>
                  <a:cubicBezTo>
                    <a:pt x="43946" y="50435"/>
                    <a:pt x="42863" y="50673"/>
                    <a:pt x="41779" y="50912"/>
                  </a:cubicBezTo>
                  <a:close/>
                  <a:moveTo>
                    <a:pt x="23360" y="54698"/>
                  </a:moveTo>
                  <a:cubicBezTo>
                    <a:pt x="23360" y="54734"/>
                    <a:pt x="23384" y="54781"/>
                    <a:pt x="23384" y="54829"/>
                  </a:cubicBezTo>
                  <a:lnTo>
                    <a:pt x="31326" y="53626"/>
                  </a:lnTo>
                  <a:cubicBezTo>
                    <a:pt x="31314" y="53567"/>
                    <a:pt x="31314" y="53519"/>
                    <a:pt x="31302" y="53460"/>
                  </a:cubicBezTo>
                  <a:cubicBezTo>
                    <a:pt x="28671" y="53876"/>
                    <a:pt x="26015" y="54281"/>
                    <a:pt x="23360" y="54698"/>
                  </a:cubicBezTo>
                  <a:close/>
                  <a:moveTo>
                    <a:pt x="4929" y="18491"/>
                  </a:moveTo>
                  <a:cubicBezTo>
                    <a:pt x="4977" y="18491"/>
                    <a:pt x="5013" y="18491"/>
                    <a:pt x="5060" y="18467"/>
                  </a:cubicBezTo>
                  <a:lnTo>
                    <a:pt x="5060" y="18193"/>
                  </a:lnTo>
                  <a:cubicBezTo>
                    <a:pt x="5037" y="17598"/>
                    <a:pt x="4989" y="17015"/>
                    <a:pt x="4989" y="16419"/>
                  </a:cubicBezTo>
                  <a:cubicBezTo>
                    <a:pt x="4965" y="15574"/>
                    <a:pt x="5108" y="14752"/>
                    <a:pt x="5680" y="14086"/>
                  </a:cubicBezTo>
                  <a:cubicBezTo>
                    <a:pt x="5108" y="14169"/>
                    <a:pt x="4775" y="14514"/>
                    <a:pt x="4751" y="15169"/>
                  </a:cubicBezTo>
                  <a:cubicBezTo>
                    <a:pt x="4715" y="15895"/>
                    <a:pt x="4727" y="16622"/>
                    <a:pt x="4763" y="17360"/>
                  </a:cubicBezTo>
                  <a:cubicBezTo>
                    <a:pt x="4775" y="17741"/>
                    <a:pt x="4870" y="18110"/>
                    <a:pt x="4929" y="18491"/>
                  </a:cubicBezTo>
                  <a:close/>
                  <a:moveTo>
                    <a:pt x="57400" y="23682"/>
                  </a:moveTo>
                  <a:cubicBezTo>
                    <a:pt x="57388" y="23646"/>
                    <a:pt x="57365" y="23623"/>
                    <a:pt x="57341" y="23575"/>
                  </a:cubicBezTo>
                  <a:cubicBezTo>
                    <a:pt x="54102" y="24754"/>
                    <a:pt x="50852" y="25932"/>
                    <a:pt x="47613" y="27087"/>
                  </a:cubicBezTo>
                  <a:cubicBezTo>
                    <a:pt x="47625" y="27123"/>
                    <a:pt x="47637" y="27159"/>
                    <a:pt x="47661" y="27194"/>
                  </a:cubicBezTo>
                  <a:cubicBezTo>
                    <a:pt x="50899" y="26028"/>
                    <a:pt x="54150" y="24861"/>
                    <a:pt x="57400" y="23682"/>
                  </a:cubicBezTo>
                  <a:close/>
                  <a:moveTo>
                    <a:pt x="43970" y="58436"/>
                  </a:moveTo>
                  <a:cubicBezTo>
                    <a:pt x="43994" y="58460"/>
                    <a:pt x="44030" y="58508"/>
                    <a:pt x="44053" y="58532"/>
                  </a:cubicBezTo>
                  <a:cubicBezTo>
                    <a:pt x="45589" y="57603"/>
                    <a:pt x="47125" y="56650"/>
                    <a:pt x="48673" y="55698"/>
                  </a:cubicBezTo>
                  <a:cubicBezTo>
                    <a:pt x="48625" y="55662"/>
                    <a:pt x="48613" y="55650"/>
                    <a:pt x="48613" y="55650"/>
                  </a:cubicBezTo>
                  <a:cubicBezTo>
                    <a:pt x="47137" y="56472"/>
                    <a:pt x="45673" y="57270"/>
                    <a:pt x="44208" y="58103"/>
                  </a:cubicBezTo>
                  <a:cubicBezTo>
                    <a:pt x="44101" y="58162"/>
                    <a:pt x="44053" y="58329"/>
                    <a:pt x="43970" y="58436"/>
                  </a:cubicBezTo>
                  <a:close/>
                  <a:moveTo>
                    <a:pt x="64365" y="33862"/>
                  </a:moveTo>
                  <a:cubicBezTo>
                    <a:pt x="62722" y="34267"/>
                    <a:pt x="61079" y="34707"/>
                    <a:pt x="59662" y="35719"/>
                  </a:cubicBezTo>
                  <a:cubicBezTo>
                    <a:pt x="59686" y="35719"/>
                    <a:pt x="59686" y="35731"/>
                    <a:pt x="59698" y="35731"/>
                  </a:cubicBezTo>
                  <a:cubicBezTo>
                    <a:pt x="60936" y="35374"/>
                    <a:pt x="62044" y="34648"/>
                    <a:pt x="63330" y="34398"/>
                  </a:cubicBezTo>
                  <a:cubicBezTo>
                    <a:pt x="63687" y="34338"/>
                    <a:pt x="64008" y="34052"/>
                    <a:pt x="64365" y="33862"/>
                  </a:cubicBezTo>
                  <a:close/>
                  <a:moveTo>
                    <a:pt x="88297" y="12538"/>
                  </a:moveTo>
                  <a:cubicBezTo>
                    <a:pt x="88273" y="12502"/>
                    <a:pt x="88261" y="12478"/>
                    <a:pt x="88226" y="12443"/>
                  </a:cubicBezTo>
                  <a:cubicBezTo>
                    <a:pt x="86428" y="13050"/>
                    <a:pt x="84642" y="13669"/>
                    <a:pt x="82844" y="14276"/>
                  </a:cubicBezTo>
                  <a:cubicBezTo>
                    <a:pt x="82856" y="14300"/>
                    <a:pt x="82868" y="14348"/>
                    <a:pt x="82868" y="14383"/>
                  </a:cubicBezTo>
                  <a:cubicBezTo>
                    <a:pt x="84630" y="13824"/>
                    <a:pt x="86380" y="13288"/>
                    <a:pt x="88118" y="12740"/>
                  </a:cubicBezTo>
                  <a:cubicBezTo>
                    <a:pt x="88202" y="12728"/>
                    <a:pt x="88237" y="12609"/>
                    <a:pt x="88297" y="12538"/>
                  </a:cubicBezTo>
                  <a:close/>
                  <a:moveTo>
                    <a:pt x="23551" y="55376"/>
                  </a:moveTo>
                  <a:cubicBezTo>
                    <a:pt x="23444" y="55460"/>
                    <a:pt x="23313" y="55495"/>
                    <a:pt x="23277" y="55567"/>
                  </a:cubicBezTo>
                  <a:cubicBezTo>
                    <a:pt x="22860" y="56615"/>
                    <a:pt x="22479" y="57651"/>
                    <a:pt x="22063" y="58734"/>
                  </a:cubicBezTo>
                  <a:cubicBezTo>
                    <a:pt x="22205" y="58770"/>
                    <a:pt x="22313" y="58817"/>
                    <a:pt x="22396" y="58841"/>
                  </a:cubicBezTo>
                  <a:cubicBezTo>
                    <a:pt x="22765" y="57698"/>
                    <a:pt x="23146" y="56591"/>
                    <a:pt x="23551" y="55376"/>
                  </a:cubicBezTo>
                  <a:close/>
                  <a:moveTo>
                    <a:pt x="8799" y="21777"/>
                  </a:moveTo>
                  <a:lnTo>
                    <a:pt x="8668" y="21860"/>
                  </a:lnTo>
                  <a:lnTo>
                    <a:pt x="12145" y="27182"/>
                  </a:lnTo>
                  <a:cubicBezTo>
                    <a:pt x="12180" y="27159"/>
                    <a:pt x="12204" y="27147"/>
                    <a:pt x="12240" y="27123"/>
                  </a:cubicBezTo>
                  <a:cubicBezTo>
                    <a:pt x="11109" y="25313"/>
                    <a:pt x="9954" y="23527"/>
                    <a:pt x="8799" y="21777"/>
                  </a:cubicBezTo>
                  <a:close/>
                  <a:moveTo>
                    <a:pt x="23134" y="55519"/>
                  </a:moveTo>
                  <a:lnTo>
                    <a:pt x="23075" y="55460"/>
                  </a:lnTo>
                  <a:cubicBezTo>
                    <a:pt x="22991" y="55531"/>
                    <a:pt x="22896" y="55567"/>
                    <a:pt x="22848" y="55662"/>
                  </a:cubicBezTo>
                  <a:cubicBezTo>
                    <a:pt x="22432" y="56627"/>
                    <a:pt x="22027" y="57603"/>
                    <a:pt x="21622" y="58567"/>
                  </a:cubicBezTo>
                  <a:cubicBezTo>
                    <a:pt x="21658" y="58603"/>
                    <a:pt x="21682" y="58639"/>
                    <a:pt x="21717" y="58686"/>
                  </a:cubicBezTo>
                  <a:cubicBezTo>
                    <a:pt x="21801" y="58651"/>
                    <a:pt x="21967" y="58639"/>
                    <a:pt x="22003" y="58567"/>
                  </a:cubicBezTo>
                  <a:cubicBezTo>
                    <a:pt x="22384" y="57555"/>
                    <a:pt x="22753" y="56531"/>
                    <a:pt x="23134" y="55519"/>
                  </a:cubicBezTo>
                  <a:close/>
                  <a:moveTo>
                    <a:pt x="3346" y="41256"/>
                  </a:moveTo>
                  <a:lnTo>
                    <a:pt x="3346" y="41363"/>
                  </a:lnTo>
                  <a:cubicBezTo>
                    <a:pt x="4537" y="41625"/>
                    <a:pt x="5727" y="41875"/>
                    <a:pt x="6918" y="42149"/>
                  </a:cubicBezTo>
                  <a:cubicBezTo>
                    <a:pt x="6942" y="42125"/>
                    <a:pt x="6954" y="42101"/>
                    <a:pt x="6965" y="42077"/>
                  </a:cubicBezTo>
                  <a:cubicBezTo>
                    <a:pt x="6799" y="41970"/>
                    <a:pt x="6656" y="41791"/>
                    <a:pt x="6489" y="41768"/>
                  </a:cubicBezTo>
                  <a:cubicBezTo>
                    <a:pt x="5537" y="41565"/>
                    <a:pt x="4584" y="41410"/>
                    <a:pt x="3620" y="41232"/>
                  </a:cubicBezTo>
                  <a:cubicBezTo>
                    <a:pt x="3548" y="41232"/>
                    <a:pt x="3441" y="41256"/>
                    <a:pt x="3346" y="41256"/>
                  </a:cubicBezTo>
                  <a:close/>
                  <a:moveTo>
                    <a:pt x="17086" y="46268"/>
                  </a:moveTo>
                  <a:cubicBezTo>
                    <a:pt x="17062" y="46304"/>
                    <a:pt x="17026" y="46316"/>
                    <a:pt x="17014" y="46340"/>
                  </a:cubicBezTo>
                  <a:cubicBezTo>
                    <a:pt x="17800" y="47435"/>
                    <a:pt x="18574" y="48518"/>
                    <a:pt x="19360" y="49602"/>
                  </a:cubicBezTo>
                  <a:cubicBezTo>
                    <a:pt x="19407" y="49590"/>
                    <a:pt x="19443" y="49578"/>
                    <a:pt x="19479" y="49566"/>
                  </a:cubicBezTo>
                  <a:cubicBezTo>
                    <a:pt x="19443" y="49411"/>
                    <a:pt x="19407" y="49269"/>
                    <a:pt x="19348" y="49114"/>
                  </a:cubicBezTo>
                  <a:cubicBezTo>
                    <a:pt x="19336" y="49066"/>
                    <a:pt x="19288" y="49042"/>
                    <a:pt x="19276" y="48995"/>
                  </a:cubicBezTo>
                  <a:cubicBezTo>
                    <a:pt x="18526" y="48090"/>
                    <a:pt x="17812" y="47185"/>
                    <a:pt x="17086" y="46268"/>
                  </a:cubicBezTo>
                  <a:close/>
                  <a:moveTo>
                    <a:pt x="45768" y="10133"/>
                  </a:moveTo>
                  <a:cubicBezTo>
                    <a:pt x="46530" y="10633"/>
                    <a:pt x="47209" y="10073"/>
                    <a:pt x="47923" y="9990"/>
                  </a:cubicBezTo>
                  <a:cubicBezTo>
                    <a:pt x="47161" y="9502"/>
                    <a:pt x="46482" y="10049"/>
                    <a:pt x="45768" y="10133"/>
                  </a:cubicBezTo>
                  <a:close/>
                  <a:moveTo>
                    <a:pt x="4239" y="31552"/>
                  </a:moveTo>
                  <a:cubicBezTo>
                    <a:pt x="5096" y="32207"/>
                    <a:pt x="6001" y="32433"/>
                    <a:pt x="6894" y="32612"/>
                  </a:cubicBezTo>
                  <a:cubicBezTo>
                    <a:pt x="6203" y="31885"/>
                    <a:pt x="5239" y="31802"/>
                    <a:pt x="4239" y="31552"/>
                  </a:cubicBezTo>
                  <a:close/>
                  <a:moveTo>
                    <a:pt x="22146" y="41553"/>
                  </a:moveTo>
                  <a:cubicBezTo>
                    <a:pt x="23170" y="42303"/>
                    <a:pt x="24408" y="42553"/>
                    <a:pt x="25575" y="42982"/>
                  </a:cubicBezTo>
                  <a:cubicBezTo>
                    <a:pt x="24539" y="42280"/>
                    <a:pt x="23325" y="41982"/>
                    <a:pt x="22146" y="41553"/>
                  </a:cubicBezTo>
                  <a:close/>
                  <a:moveTo>
                    <a:pt x="74331" y="46709"/>
                  </a:moveTo>
                  <a:cubicBezTo>
                    <a:pt x="73855" y="46744"/>
                    <a:pt x="73414" y="46804"/>
                    <a:pt x="72997" y="47125"/>
                  </a:cubicBezTo>
                  <a:cubicBezTo>
                    <a:pt x="72426" y="47566"/>
                    <a:pt x="71724" y="47864"/>
                    <a:pt x="71081" y="48233"/>
                  </a:cubicBezTo>
                  <a:cubicBezTo>
                    <a:pt x="71092" y="48268"/>
                    <a:pt x="71116" y="48316"/>
                    <a:pt x="71140" y="48340"/>
                  </a:cubicBezTo>
                  <a:cubicBezTo>
                    <a:pt x="72200" y="47804"/>
                    <a:pt x="73271" y="47256"/>
                    <a:pt x="74331" y="46709"/>
                  </a:cubicBezTo>
                  <a:close/>
                  <a:moveTo>
                    <a:pt x="73462" y="30897"/>
                  </a:moveTo>
                  <a:cubicBezTo>
                    <a:pt x="73938" y="30611"/>
                    <a:pt x="74391" y="30361"/>
                    <a:pt x="74819" y="30100"/>
                  </a:cubicBezTo>
                  <a:cubicBezTo>
                    <a:pt x="74902" y="30040"/>
                    <a:pt x="74926" y="29897"/>
                    <a:pt x="75010" y="29742"/>
                  </a:cubicBezTo>
                  <a:cubicBezTo>
                    <a:pt x="74533" y="29766"/>
                    <a:pt x="74164" y="29802"/>
                    <a:pt x="73759" y="29826"/>
                  </a:cubicBezTo>
                  <a:cubicBezTo>
                    <a:pt x="73771" y="29980"/>
                    <a:pt x="73795" y="30064"/>
                    <a:pt x="73807" y="30183"/>
                  </a:cubicBezTo>
                  <a:cubicBezTo>
                    <a:pt x="74105" y="30052"/>
                    <a:pt x="74355" y="29945"/>
                    <a:pt x="74605" y="29826"/>
                  </a:cubicBezTo>
                  <a:lnTo>
                    <a:pt x="74652" y="29921"/>
                  </a:lnTo>
                  <a:cubicBezTo>
                    <a:pt x="74224" y="30171"/>
                    <a:pt x="73640" y="30278"/>
                    <a:pt x="73462" y="30897"/>
                  </a:cubicBezTo>
                  <a:close/>
                  <a:moveTo>
                    <a:pt x="3310" y="41672"/>
                  </a:moveTo>
                  <a:cubicBezTo>
                    <a:pt x="3286" y="41708"/>
                    <a:pt x="3286" y="41744"/>
                    <a:pt x="3274" y="41780"/>
                  </a:cubicBezTo>
                  <a:cubicBezTo>
                    <a:pt x="4644" y="42101"/>
                    <a:pt x="6001" y="42434"/>
                    <a:pt x="7370" y="42756"/>
                  </a:cubicBezTo>
                  <a:cubicBezTo>
                    <a:pt x="7382" y="42720"/>
                    <a:pt x="7394" y="42661"/>
                    <a:pt x="7394" y="42613"/>
                  </a:cubicBezTo>
                  <a:cubicBezTo>
                    <a:pt x="6061" y="42220"/>
                    <a:pt x="4679" y="41958"/>
                    <a:pt x="3310" y="41672"/>
                  </a:cubicBezTo>
                  <a:close/>
                  <a:moveTo>
                    <a:pt x="8620" y="34207"/>
                  </a:moveTo>
                  <a:cubicBezTo>
                    <a:pt x="9537" y="34767"/>
                    <a:pt x="10597" y="34922"/>
                    <a:pt x="11597" y="35255"/>
                  </a:cubicBezTo>
                  <a:cubicBezTo>
                    <a:pt x="11121" y="34874"/>
                    <a:pt x="9621" y="34338"/>
                    <a:pt x="8620" y="34207"/>
                  </a:cubicBezTo>
                  <a:close/>
                  <a:moveTo>
                    <a:pt x="48494" y="48923"/>
                  </a:moveTo>
                  <a:cubicBezTo>
                    <a:pt x="48494" y="48947"/>
                    <a:pt x="48494" y="48983"/>
                    <a:pt x="48506" y="49007"/>
                  </a:cubicBezTo>
                  <a:cubicBezTo>
                    <a:pt x="50769" y="48626"/>
                    <a:pt x="53031" y="48233"/>
                    <a:pt x="55305" y="47852"/>
                  </a:cubicBezTo>
                  <a:cubicBezTo>
                    <a:pt x="55305" y="47816"/>
                    <a:pt x="55293" y="47792"/>
                    <a:pt x="55293" y="47756"/>
                  </a:cubicBezTo>
                  <a:cubicBezTo>
                    <a:pt x="53019" y="48161"/>
                    <a:pt x="50757" y="48554"/>
                    <a:pt x="48494" y="48923"/>
                  </a:cubicBezTo>
                  <a:close/>
                  <a:moveTo>
                    <a:pt x="52316" y="12300"/>
                  </a:moveTo>
                  <a:cubicBezTo>
                    <a:pt x="53114" y="12669"/>
                    <a:pt x="53757" y="12133"/>
                    <a:pt x="54567" y="12050"/>
                  </a:cubicBezTo>
                  <a:cubicBezTo>
                    <a:pt x="53924" y="11788"/>
                    <a:pt x="53578" y="11823"/>
                    <a:pt x="52316" y="12300"/>
                  </a:cubicBezTo>
                  <a:close/>
                  <a:moveTo>
                    <a:pt x="40172" y="41744"/>
                  </a:moveTo>
                  <a:cubicBezTo>
                    <a:pt x="39279" y="41910"/>
                    <a:pt x="37005" y="42923"/>
                    <a:pt x="36505" y="43363"/>
                  </a:cubicBezTo>
                  <a:cubicBezTo>
                    <a:pt x="37731" y="42839"/>
                    <a:pt x="38946" y="42303"/>
                    <a:pt x="40172" y="41744"/>
                  </a:cubicBezTo>
                  <a:close/>
                  <a:moveTo>
                    <a:pt x="48709" y="11073"/>
                  </a:moveTo>
                  <a:cubicBezTo>
                    <a:pt x="49245" y="11371"/>
                    <a:pt x="49887" y="11300"/>
                    <a:pt x="50757" y="10847"/>
                  </a:cubicBezTo>
                  <a:cubicBezTo>
                    <a:pt x="50042" y="10466"/>
                    <a:pt x="49447" y="11026"/>
                    <a:pt x="48709" y="11073"/>
                  </a:cubicBezTo>
                  <a:close/>
                  <a:moveTo>
                    <a:pt x="44708" y="9764"/>
                  </a:moveTo>
                  <a:cubicBezTo>
                    <a:pt x="45435" y="10192"/>
                    <a:pt x="46054" y="9645"/>
                    <a:pt x="46732" y="9573"/>
                  </a:cubicBezTo>
                  <a:cubicBezTo>
                    <a:pt x="46006" y="9156"/>
                    <a:pt x="45375" y="9704"/>
                    <a:pt x="44708" y="9764"/>
                  </a:cubicBezTo>
                  <a:close/>
                  <a:moveTo>
                    <a:pt x="19038" y="24944"/>
                  </a:moveTo>
                  <a:cubicBezTo>
                    <a:pt x="18395" y="24337"/>
                    <a:pt x="17907" y="23563"/>
                    <a:pt x="17062" y="23230"/>
                  </a:cubicBezTo>
                  <a:cubicBezTo>
                    <a:pt x="17693" y="23825"/>
                    <a:pt x="18217" y="24563"/>
                    <a:pt x="19038" y="24944"/>
                  </a:cubicBezTo>
                  <a:close/>
                  <a:moveTo>
                    <a:pt x="22122" y="26063"/>
                  </a:moveTo>
                  <a:cubicBezTo>
                    <a:pt x="21408" y="25456"/>
                    <a:pt x="20824" y="24682"/>
                    <a:pt x="19931" y="24301"/>
                  </a:cubicBezTo>
                  <a:cubicBezTo>
                    <a:pt x="20670" y="24861"/>
                    <a:pt x="21181" y="25718"/>
                    <a:pt x="22122" y="26063"/>
                  </a:cubicBezTo>
                  <a:close/>
                  <a:moveTo>
                    <a:pt x="48923" y="10299"/>
                  </a:moveTo>
                  <a:cubicBezTo>
                    <a:pt x="48590" y="9990"/>
                    <a:pt x="48256" y="10180"/>
                    <a:pt x="47911" y="10252"/>
                  </a:cubicBezTo>
                  <a:cubicBezTo>
                    <a:pt x="47566" y="10335"/>
                    <a:pt x="47244" y="10419"/>
                    <a:pt x="46839" y="10526"/>
                  </a:cubicBezTo>
                  <a:cubicBezTo>
                    <a:pt x="47435" y="10764"/>
                    <a:pt x="47959" y="10704"/>
                    <a:pt x="48923" y="10299"/>
                  </a:cubicBezTo>
                  <a:close/>
                  <a:moveTo>
                    <a:pt x="65723" y="33814"/>
                  </a:moveTo>
                  <a:cubicBezTo>
                    <a:pt x="65735" y="33850"/>
                    <a:pt x="65770" y="33886"/>
                    <a:pt x="65782" y="33921"/>
                  </a:cubicBezTo>
                  <a:cubicBezTo>
                    <a:pt x="67044" y="33374"/>
                    <a:pt x="68330" y="32802"/>
                    <a:pt x="69592" y="32255"/>
                  </a:cubicBezTo>
                  <a:cubicBezTo>
                    <a:pt x="69580" y="32207"/>
                    <a:pt x="69568" y="32159"/>
                    <a:pt x="69533" y="32135"/>
                  </a:cubicBezTo>
                  <a:cubicBezTo>
                    <a:pt x="68271" y="32683"/>
                    <a:pt x="67009" y="33255"/>
                    <a:pt x="65723" y="33814"/>
                  </a:cubicBezTo>
                  <a:close/>
                  <a:moveTo>
                    <a:pt x="62210" y="14324"/>
                  </a:moveTo>
                  <a:cubicBezTo>
                    <a:pt x="61306" y="14050"/>
                    <a:pt x="60472" y="14479"/>
                    <a:pt x="59603" y="14621"/>
                  </a:cubicBezTo>
                  <a:cubicBezTo>
                    <a:pt x="60484" y="14693"/>
                    <a:pt x="61353" y="14455"/>
                    <a:pt x="62210" y="14324"/>
                  </a:cubicBezTo>
                  <a:close/>
                  <a:moveTo>
                    <a:pt x="45816" y="39994"/>
                  </a:moveTo>
                  <a:cubicBezTo>
                    <a:pt x="45827" y="40041"/>
                    <a:pt x="45851" y="40101"/>
                    <a:pt x="45875" y="40136"/>
                  </a:cubicBezTo>
                  <a:cubicBezTo>
                    <a:pt x="46970" y="39696"/>
                    <a:pt x="48078" y="39244"/>
                    <a:pt x="49173" y="38791"/>
                  </a:cubicBezTo>
                  <a:lnTo>
                    <a:pt x="49125" y="38648"/>
                  </a:lnTo>
                  <a:cubicBezTo>
                    <a:pt x="48030" y="39101"/>
                    <a:pt x="46923" y="39541"/>
                    <a:pt x="45816" y="39994"/>
                  </a:cubicBezTo>
                  <a:close/>
                  <a:moveTo>
                    <a:pt x="45518" y="40053"/>
                  </a:moveTo>
                  <a:cubicBezTo>
                    <a:pt x="45494" y="40006"/>
                    <a:pt x="45470" y="39946"/>
                    <a:pt x="45458" y="39898"/>
                  </a:cubicBezTo>
                  <a:lnTo>
                    <a:pt x="42101" y="41327"/>
                  </a:lnTo>
                  <a:cubicBezTo>
                    <a:pt x="42125" y="41375"/>
                    <a:pt x="42136" y="41410"/>
                    <a:pt x="42148" y="41446"/>
                  </a:cubicBezTo>
                  <a:cubicBezTo>
                    <a:pt x="43268" y="40994"/>
                    <a:pt x="44387" y="40517"/>
                    <a:pt x="45518" y="40053"/>
                  </a:cubicBezTo>
                  <a:close/>
                  <a:moveTo>
                    <a:pt x="8585" y="20170"/>
                  </a:moveTo>
                  <a:cubicBezTo>
                    <a:pt x="9240" y="20706"/>
                    <a:pt x="9716" y="21468"/>
                    <a:pt x="10525" y="21825"/>
                  </a:cubicBezTo>
                  <a:cubicBezTo>
                    <a:pt x="9882" y="21253"/>
                    <a:pt x="9454" y="20467"/>
                    <a:pt x="8585" y="20170"/>
                  </a:cubicBezTo>
                  <a:close/>
                  <a:moveTo>
                    <a:pt x="41982" y="8859"/>
                  </a:moveTo>
                  <a:cubicBezTo>
                    <a:pt x="42756" y="9287"/>
                    <a:pt x="43387" y="8740"/>
                    <a:pt x="44089" y="8609"/>
                  </a:cubicBezTo>
                  <a:cubicBezTo>
                    <a:pt x="43351" y="8454"/>
                    <a:pt x="42684" y="8752"/>
                    <a:pt x="41982" y="8859"/>
                  </a:cubicBezTo>
                  <a:close/>
                  <a:moveTo>
                    <a:pt x="55602" y="13276"/>
                  </a:moveTo>
                  <a:cubicBezTo>
                    <a:pt x="56388" y="13526"/>
                    <a:pt x="57103" y="13097"/>
                    <a:pt x="57865" y="12990"/>
                  </a:cubicBezTo>
                  <a:cubicBezTo>
                    <a:pt x="57067" y="12728"/>
                    <a:pt x="56364" y="13193"/>
                    <a:pt x="55602" y="13276"/>
                  </a:cubicBezTo>
                  <a:close/>
                  <a:moveTo>
                    <a:pt x="5572" y="31766"/>
                  </a:moveTo>
                  <a:cubicBezTo>
                    <a:pt x="5013" y="31326"/>
                    <a:pt x="4001" y="30992"/>
                    <a:pt x="3489" y="31064"/>
                  </a:cubicBezTo>
                  <a:cubicBezTo>
                    <a:pt x="3882" y="31409"/>
                    <a:pt x="4572" y="31624"/>
                    <a:pt x="5572" y="31766"/>
                  </a:cubicBezTo>
                  <a:close/>
                  <a:moveTo>
                    <a:pt x="47935" y="10847"/>
                  </a:moveTo>
                  <a:cubicBezTo>
                    <a:pt x="48328" y="11073"/>
                    <a:pt x="49387" y="10895"/>
                    <a:pt x="49828" y="10550"/>
                  </a:cubicBezTo>
                  <a:cubicBezTo>
                    <a:pt x="49411" y="10407"/>
                    <a:pt x="48768" y="10514"/>
                    <a:pt x="47935" y="10847"/>
                  </a:cubicBezTo>
                  <a:close/>
                  <a:moveTo>
                    <a:pt x="14716" y="19824"/>
                  </a:moveTo>
                  <a:cubicBezTo>
                    <a:pt x="14704" y="19860"/>
                    <a:pt x="14693" y="19884"/>
                    <a:pt x="14693" y="19932"/>
                  </a:cubicBezTo>
                  <a:cubicBezTo>
                    <a:pt x="16205" y="20491"/>
                    <a:pt x="17741" y="21063"/>
                    <a:pt x="19265" y="21646"/>
                  </a:cubicBezTo>
                  <a:cubicBezTo>
                    <a:pt x="19276" y="21610"/>
                    <a:pt x="19288" y="21587"/>
                    <a:pt x="19288" y="21551"/>
                  </a:cubicBezTo>
                  <a:cubicBezTo>
                    <a:pt x="17752" y="20956"/>
                    <a:pt x="16240" y="20396"/>
                    <a:pt x="14716" y="19824"/>
                  </a:cubicBezTo>
                  <a:close/>
                  <a:moveTo>
                    <a:pt x="26480" y="27623"/>
                  </a:moveTo>
                  <a:cubicBezTo>
                    <a:pt x="25837" y="27087"/>
                    <a:pt x="25396" y="26313"/>
                    <a:pt x="24539" y="26028"/>
                  </a:cubicBezTo>
                  <a:cubicBezTo>
                    <a:pt x="25182" y="26587"/>
                    <a:pt x="25670" y="27278"/>
                    <a:pt x="26480" y="27623"/>
                  </a:cubicBezTo>
                  <a:close/>
                  <a:moveTo>
                    <a:pt x="33981" y="44066"/>
                  </a:moveTo>
                  <a:cubicBezTo>
                    <a:pt x="35005" y="43923"/>
                    <a:pt x="35826" y="43351"/>
                    <a:pt x="36719" y="42934"/>
                  </a:cubicBezTo>
                  <a:cubicBezTo>
                    <a:pt x="36707" y="42911"/>
                    <a:pt x="36683" y="42863"/>
                    <a:pt x="36672" y="42827"/>
                  </a:cubicBezTo>
                  <a:cubicBezTo>
                    <a:pt x="35779" y="43232"/>
                    <a:pt x="34886" y="43649"/>
                    <a:pt x="33981" y="44066"/>
                  </a:cubicBezTo>
                  <a:close/>
                  <a:moveTo>
                    <a:pt x="45792" y="9240"/>
                  </a:moveTo>
                  <a:cubicBezTo>
                    <a:pt x="45351" y="9026"/>
                    <a:pt x="44363" y="9168"/>
                    <a:pt x="43815" y="9502"/>
                  </a:cubicBezTo>
                  <a:cubicBezTo>
                    <a:pt x="44518" y="9799"/>
                    <a:pt x="45077" y="9299"/>
                    <a:pt x="45792" y="9240"/>
                  </a:cubicBezTo>
                  <a:close/>
                  <a:moveTo>
                    <a:pt x="14145" y="23253"/>
                  </a:moveTo>
                  <a:lnTo>
                    <a:pt x="14240" y="23146"/>
                  </a:lnTo>
                  <a:cubicBezTo>
                    <a:pt x="13585" y="22634"/>
                    <a:pt x="13252" y="21765"/>
                    <a:pt x="12335" y="21527"/>
                  </a:cubicBezTo>
                  <a:cubicBezTo>
                    <a:pt x="12930" y="22099"/>
                    <a:pt x="13526" y="22670"/>
                    <a:pt x="14145" y="23253"/>
                  </a:cubicBezTo>
                  <a:close/>
                  <a:moveTo>
                    <a:pt x="30456" y="28314"/>
                  </a:moveTo>
                  <a:cubicBezTo>
                    <a:pt x="31099" y="28790"/>
                    <a:pt x="31611" y="29480"/>
                    <a:pt x="32445" y="29742"/>
                  </a:cubicBezTo>
                  <a:cubicBezTo>
                    <a:pt x="31790" y="29230"/>
                    <a:pt x="31290" y="28528"/>
                    <a:pt x="30456" y="28314"/>
                  </a:cubicBezTo>
                  <a:close/>
                  <a:moveTo>
                    <a:pt x="28147" y="27444"/>
                  </a:moveTo>
                  <a:cubicBezTo>
                    <a:pt x="29671" y="28873"/>
                    <a:pt x="29421" y="28790"/>
                    <a:pt x="30099" y="28885"/>
                  </a:cubicBezTo>
                  <a:cubicBezTo>
                    <a:pt x="29409" y="28397"/>
                    <a:pt x="28909" y="27754"/>
                    <a:pt x="28147" y="27444"/>
                  </a:cubicBezTo>
                  <a:close/>
                  <a:moveTo>
                    <a:pt x="29159" y="27837"/>
                  </a:moveTo>
                  <a:cubicBezTo>
                    <a:pt x="30254" y="28909"/>
                    <a:pt x="30718" y="29230"/>
                    <a:pt x="31135" y="29242"/>
                  </a:cubicBezTo>
                  <a:cubicBezTo>
                    <a:pt x="30278" y="28385"/>
                    <a:pt x="29647" y="27921"/>
                    <a:pt x="29159" y="27837"/>
                  </a:cubicBezTo>
                  <a:close/>
                  <a:moveTo>
                    <a:pt x="52459" y="37696"/>
                  </a:moveTo>
                  <a:cubicBezTo>
                    <a:pt x="52447" y="37660"/>
                    <a:pt x="52435" y="37624"/>
                    <a:pt x="52423" y="37577"/>
                  </a:cubicBezTo>
                  <a:cubicBezTo>
                    <a:pt x="51233" y="38089"/>
                    <a:pt x="50054" y="38589"/>
                    <a:pt x="48864" y="39101"/>
                  </a:cubicBezTo>
                  <a:cubicBezTo>
                    <a:pt x="48875" y="39124"/>
                    <a:pt x="48875" y="39160"/>
                    <a:pt x="48887" y="39184"/>
                  </a:cubicBezTo>
                  <a:cubicBezTo>
                    <a:pt x="48947" y="39172"/>
                    <a:pt x="48994" y="39160"/>
                    <a:pt x="49054" y="39160"/>
                  </a:cubicBezTo>
                  <a:cubicBezTo>
                    <a:pt x="49542" y="39148"/>
                    <a:pt x="49840" y="38755"/>
                    <a:pt x="50257" y="38589"/>
                  </a:cubicBezTo>
                  <a:cubicBezTo>
                    <a:pt x="51007" y="38291"/>
                    <a:pt x="51733" y="37993"/>
                    <a:pt x="52459" y="37696"/>
                  </a:cubicBezTo>
                  <a:close/>
                  <a:moveTo>
                    <a:pt x="25777" y="26504"/>
                  </a:moveTo>
                  <a:cubicBezTo>
                    <a:pt x="26789" y="27659"/>
                    <a:pt x="27194" y="27980"/>
                    <a:pt x="27718" y="28040"/>
                  </a:cubicBezTo>
                  <a:cubicBezTo>
                    <a:pt x="27039" y="27516"/>
                    <a:pt x="26539" y="26849"/>
                    <a:pt x="25777" y="26504"/>
                  </a:cubicBezTo>
                  <a:close/>
                  <a:moveTo>
                    <a:pt x="55376" y="12300"/>
                  </a:moveTo>
                  <a:cubicBezTo>
                    <a:pt x="54662" y="12050"/>
                    <a:pt x="54043" y="12478"/>
                    <a:pt x="53376" y="12609"/>
                  </a:cubicBezTo>
                  <a:cubicBezTo>
                    <a:pt x="54067" y="12800"/>
                    <a:pt x="54698" y="12395"/>
                    <a:pt x="55376" y="12300"/>
                  </a:cubicBezTo>
                  <a:close/>
                  <a:moveTo>
                    <a:pt x="33147" y="43935"/>
                  </a:moveTo>
                  <a:cubicBezTo>
                    <a:pt x="32266" y="44220"/>
                    <a:pt x="31373" y="44506"/>
                    <a:pt x="30492" y="44780"/>
                  </a:cubicBezTo>
                  <a:cubicBezTo>
                    <a:pt x="31528" y="44887"/>
                    <a:pt x="32314" y="44339"/>
                    <a:pt x="33147" y="43935"/>
                  </a:cubicBezTo>
                  <a:close/>
                  <a:moveTo>
                    <a:pt x="41601" y="58543"/>
                  </a:moveTo>
                  <a:cubicBezTo>
                    <a:pt x="42136" y="57627"/>
                    <a:pt x="42684" y="56722"/>
                    <a:pt x="43220" y="55793"/>
                  </a:cubicBezTo>
                  <a:cubicBezTo>
                    <a:pt x="43184" y="55781"/>
                    <a:pt x="43160" y="55769"/>
                    <a:pt x="43149" y="55757"/>
                  </a:cubicBezTo>
                  <a:cubicBezTo>
                    <a:pt x="42434" y="56555"/>
                    <a:pt x="42029" y="57567"/>
                    <a:pt x="41601" y="58543"/>
                  </a:cubicBezTo>
                  <a:close/>
                  <a:moveTo>
                    <a:pt x="20884" y="25635"/>
                  </a:moveTo>
                  <a:cubicBezTo>
                    <a:pt x="20277" y="25016"/>
                    <a:pt x="19681" y="24396"/>
                    <a:pt x="18931" y="23932"/>
                  </a:cubicBezTo>
                  <a:cubicBezTo>
                    <a:pt x="19574" y="24516"/>
                    <a:pt x="20062" y="25242"/>
                    <a:pt x="20884" y="25635"/>
                  </a:cubicBezTo>
                  <a:close/>
                  <a:moveTo>
                    <a:pt x="17026" y="24242"/>
                  </a:moveTo>
                  <a:cubicBezTo>
                    <a:pt x="16300" y="23349"/>
                    <a:pt x="15419" y="22575"/>
                    <a:pt x="15097" y="22551"/>
                  </a:cubicBezTo>
                  <a:cubicBezTo>
                    <a:pt x="15788" y="23099"/>
                    <a:pt x="16240" y="23873"/>
                    <a:pt x="17026" y="24242"/>
                  </a:cubicBezTo>
                  <a:close/>
                  <a:moveTo>
                    <a:pt x="51626" y="12050"/>
                  </a:moveTo>
                  <a:cubicBezTo>
                    <a:pt x="52281" y="12264"/>
                    <a:pt x="52840" y="11859"/>
                    <a:pt x="53447" y="11740"/>
                  </a:cubicBezTo>
                  <a:cubicBezTo>
                    <a:pt x="52793" y="11502"/>
                    <a:pt x="52245" y="11943"/>
                    <a:pt x="51626" y="12050"/>
                  </a:cubicBezTo>
                  <a:close/>
                  <a:moveTo>
                    <a:pt x="51447" y="49864"/>
                  </a:moveTo>
                  <a:cubicBezTo>
                    <a:pt x="51447" y="49828"/>
                    <a:pt x="51435" y="49781"/>
                    <a:pt x="51435" y="49757"/>
                  </a:cubicBezTo>
                  <a:cubicBezTo>
                    <a:pt x="49959" y="49995"/>
                    <a:pt x="48494" y="50245"/>
                    <a:pt x="47018" y="50483"/>
                  </a:cubicBezTo>
                  <a:cubicBezTo>
                    <a:pt x="47018" y="50507"/>
                    <a:pt x="47030" y="50531"/>
                    <a:pt x="47030" y="50554"/>
                  </a:cubicBezTo>
                  <a:cubicBezTo>
                    <a:pt x="48506" y="50340"/>
                    <a:pt x="49983" y="50102"/>
                    <a:pt x="51447" y="49864"/>
                  </a:cubicBezTo>
                  <a:close/>
                  <a:moveTo>
                    <a:pt x="13347" y="22920"/>
                  </a:moveTo>
                  <a:cubicBezTo>
                    <a:pt x="12728" y="22277"/>
                    <a:pt x="12145" y="21610"/>
                    <a:pt x="11406" y="21122"/>
                  </a:cubicBezTo>
                  <a:cubicBezTo>
                    <a:pt x="12037" y="21741"/>
                    <a:pt x="12597" y="22444"/>
                    <a:pt x="13347" y="22920"/>
                  </a:cubicBezTo>
                  <a:close/>
                  <a:moveTo>
                    <a:pt x="4263" y="40577"/>
                  </a:moveTo>
                  <a:cubicBezTo>
                    <a:pt x="4882" y="40708"/>
                    <a:pt x="5406" y="40827"/>
                    <a:pt x="5989" y="40946"/>
                  </a:cubicBezTo>
                  <a:cubicBezTo>
                    <a:pt x="5715" y="40529"/>
                    <a:pt x="4763" y="40303"/>
                    <a:pt x="4263" y="40577"/>
                  </a:cubicBezTo>
                  <a:close/>
                  <a:moveTo>
                    <a:pt x="6715" y="33028"/>
                  </a:moveTo>
                  <a:lnTo>
                    <a:pt x="6668" y="33159"/>
                  </a:lnTo>
                  <a:cubicBezTo>
                    <a:pt x="7501" y="33409"/>
                    <a:pt x="8335" y="33648"/>
                    <a:pt x="9168" y="33910"/>
                  </a:cubicBezTo>
                  <a:cubicBezTo>
                    <a:pt x="9180" y="33874"/>
                    <a:pt x="9180" y="33850"/>
                    <a:pt x="9204" y="33814"/>
                  </a:cubicBezTo>
                  <a:cubicBezTo>
                    <a:pt x="8430" y="33386"/>
                    <a:pt x="7537" y="33326"/>
                    <a:pt x="6715" y="33028"/>
                  </a:cubicBezTo>
                  <a:close/>
                  <a:moveTo>
                    <a:pt x="23015" y="26468"/>
                  </a:moveTo>
                  <a:cubicBezTo>
                    <a:pt x="23027" y="26432"/>
                    <a:pt x="23051" y="26420"/>
                    <a:pt x="23063" y="26385"/>
                  </a:cubicBezTo>
                  <a:cubicBezTo>
                    <a:pt x="22503" y="25670"/>
                    <a:pt x="21432" y="24813"/>
                    <a:pt x="21086" y="24777"/>
                  </a:cubicBezTo>
                  <a:cubicBezTo>
                    <a:pt x="21741" y="25349"/>
                    <a:pt x="22372" y="25897"/>
                    <a:pt x="23015" y="26468"/>
                  </a:cubicBezTo>
                  <a:close/>
                  <a:moveTo>
                    <a:pt x="24051" y="26801"/>
                  </a:moveTo>
                  <a:cubicBezTo>
                    <a:pt x="24087" y="26778"/>
                    <a:pt x="24110" y="26742"/>
                    <a:pt x="24146" y="26706"/>
                  </a:cubicBezTo>
                  <a:lnTo>
                    <a:pt x="22265" y="25099"/>
                  </a:lnTo>
                  <a:cubicBezTo>
                    <a:pt x="22229" y="25123"/>
                    <a:pt x="22205" y="25158"/>
                    <a:pt x="22194" y="25182"/>
                  </a:cubicBezTo>
                  <a:cubicBezTo>
                    <a:pt x="22860" y="25659"/>
                    <a:pt x="23313" y="26420"/>
                    <a:pt x="24051" y="26801"/>
                  </a:cubicBezTo>
                  <a:close/>
                  <a:moveTo>
                    <a:pt x="54864" y="13050"/>
                  </a:moveTo>
                  <a:cubicBezTo>
                    <a:pt x="55579" y="13216"/>
                    <a:pt x="56210" y="12871"/>
                    <a:pt x="56900" y="12740"/>
                  </a:cubicBezTo>
                  <a:cubicBezTo>
                    <a:pt x="56186" y="12633"/>
                    <a:pt x="55531" y="12907"/>
                    <a:pt x="54864" y="13050"/>
                  </a:cubicBezTo>
                  <a:close/>
                  <a:moveTo>
                    <a:pt x="69509" y="32505"/>
                  </a:moveTo>
                  <a:cubicBezTo>
                    <a:pt x="69521" y="32540"/>
                    <a:pt x="69545" y="32576"/>
                    <a:pt x="69568" y="32612"/>
                  </a:cubicBezTo>
                  <a:cubicBezTo>
                    <a:pt x="70414" y="32255"/>
                    <a:pt x="71271" y="31885"/>
                    <a:pt x="72128" y="31528"/>
                  </a:cubicBezTo>
                  <a:cubicBezTo>
                    <a:pt x="72045" y="31469"/>
                    <a:pt x="71985" y="31469"/>
                    <a:pt x="71926" y="31481"/>
                  </a:cubicBezTo>
                  <a:cubicBezTo>
                    <a:pt x="71497" y="31683"/>
                    <a:pt x="71009" y="31671"/>
                    <a:pt x="70604" y="32028"/>
                  </a:cubicBezTo>
                  <a:cubicBezTo>
                    <a:pt x="70342" y="32278"/>
                    <a:pt x="69878" y="32338"/>
                    <a:pt x="69509" y="32505"/>
                  </a:cubicBezTo>
                  <a:close/>
                  <a:moveTo>
                    <a:pt x="54174" y="12859"/>
                  </a:moveTo>
                  <a:cubicBezTo>
                    <a:pt x="54876" y="12955"/>
                    <a:pt x="55519" y="12681"/>
                    <a:pt x="56186" y="12538"/>
                  </a:cubicBezTo>
                  <a:cubicBezTo>
                    <a:pt x="55483" y="12371"/>
                    <a:pt x="54840" y="12728"/>
                    <a:pt x="54174" y="12859"/>
                  </a:cubicBezTo>
                  <a:close/>
                  <a:moveTo>
                    <a:pt x="7096" y="44530"/>
                  </a:moveTo>
                  <a:cubicBezTo>
                    <a:pt x="7120" y="44470"/>
                    <a:pt x="7132" y="44423"/>
                    <a:pt x="7144" y="44363"/>
                  </a:cubicBezTo>
                  <a:cubicBezTo>
                    <a:pt x="6227" y="44101"/>
                    <a:pt x="5299" y="43815"/>
                    <a:pt x="4358" y="43554"/>
                  </a:cubicBezTo>
                  <a:cubicBezTo>
                    <a:pt x="4346" y="43577"/>
                    <a:pt x="4346" y="43613"/>
                    <a:pt x="4334" y="43649"/>
                  </a:cubicBezTo>
                  <a:cubicBezTo>
                    <a:pt x="5275" y="43935"/>
                    <a:pt x="6180" y="44232"/>
                    <a:pt x="7096" y="44530"/>
                  </a:cubicBezTo>
                  <a:close/>
                  <a:moveTo>
                    <a:pt x="85821" y="25897"/>
                  </a:moveTo>
                  <a:cubicBezTo>
                    <a:pt x="85844" y="25849"/>
                    <a:pt x="85856" y="25801"/>
                    <a:pt x="85892" y="25778"/>
                  </a:cubicBezTo>
                  <a:cubicBezTo>
                    <a:pt x="85832" y="25718"/>
                    <a:pt x="85761" y="25599"/>
                    <a:pt x="85701" y="25599"/>
                  </a:cubicBezTo>
                  <a:cubicBezTo>
                    <a:pt x="85023" y="25670"/>
                    <a:pt x="84368" y="25778"/>
                    <a:pt x="83713" y="25885"/>
                  </a:cubicBezTo>
                  <a:cubicBezTo>
                    <a:pt x="83713" y="25885"/>
                    <a:pt x="83713" y="25897"/>
                    <a:pt x="83737" y="25897"/>
                  </a:cubicBezTo>
                  <a:close/>
                  <a:moveTo>
                    <a:pt x="44863" y="8883"/>
                  </a:moveTo>
                  <a:cubicBezTo>
                    <a:pt x="44220" y="8740"/>
                    <a:pt x="43672" y="9061"/>
                    <a:pt x="43077" y="9216"/>
                  </a:cubicBezTo>
                  <a:cubicBezTo>
                    <a:pt x="43708" y="9407"/>
                    <a:pt x="44268" y="9026"/>
                    <a:pt x="44863" y="8883"/>
                  </a:cubicBezTo>
                  <a:close/>
                  <a:moveTo>
                    <a:pt x="57103" y="36612"/>
                  </a:moveTo>
                  <a:cubicBezTo>
                    <a:pt x="57984" y="36446"/>
                    <a:pt x="58793" y="36207"/>
                    <a:pt x="59448" y="35600"/>
                  </a:cubicBezTo>
                  <a:cubicBezTo>
                    <a:pt x="58674" y="35945"/>
                    <a:pt x="57877" y="36267"/>
                    <a:pt x="57103" y="36612"/>
                  </a:cubicBezTo>
                  <a:close/>
                  <a:moveTo>
                    <a:pt x="57091" y="13764"/>
                  </a:moveTo>
                  <a:cubicBezTo>
                    <a:pt x="57865" y="13836"/>
                    <a:pt x="58591" y="13562"/>
                    <a:pt x="59341" y="13419"/>
                  </a:cubicBezTo>
                  <a:cubicBezTo>
                    <a:pt x="58567" y="13347"/>
                    <a:pt x="57841" y="13621"/>
                    <a:pt x="57091" y="13764"/>
                  </a:cubicBezTo>
                  <a:close/>
                  <a:moveTo>
                    <a:pt x="12859" y="36017"/>
                  </a:moveTo>
                  <a:cubicBezTo>
                    <a:pt x="12871" y="35969"/>
                    <a:pt x="12895" y="35945"/>
                    <a:pt x="12907" y="35898"/>
                  </a:cubicBezTo>
                  <a:cubicBezTo>
                    <a:pt x="12002" y="35612"/>
                    <a:pt x="11109" y="35314"/>
                    <a:pt x="10192" y="35029"/>
                  </a:cubicBezTo>
                  <a:lnTo>
                    <a:pt x="10156" y="35172"/>
                  </a:lnTo>
                  <a:cubicBezTo>
                    <a:pt x="11061" y="35457"/>
                    <a:pt x="11954" y="35731"/>
                    <a:pt x="12859" y="36017"/>
                  </a:cubicBezTo>
                  <a:close/>
                  <a:moveTo>
                    <a:pt x="25194" y="27218"/>
                  </a:moveTo>
                  <a:cubicBezTo>
                    <a:pt x="25230" y="27194"/>
                    <a:pt x="25242" y="27159"/>
                    <a:pt x="25277" y="27135"/>
                  </a:cubicBezTo>
                  <a:cubicBezTo>
                    <a:pt x="24622" y="26659"/>
                    <a:pt x="24182" y="25909"/>
                    <a:pt x="23372" y="25635"/>
                  </a:cubicBezTo>
                  <a:cubicBezTo>
                    <a:pt x="23991" y="26147"/>
                    <a:pt x="24599" y="26682"/>
                    <a:pt x="25194" y="27218"/>
                  </a:cubicBezTo>
                  <a:close/>
                  <a:moveTo>
                    <a:pt x="28754" y="28468"/>
                  </a:moveTo>
                  <a:cubicBezTo>
                    <a:pt x="28170" y="27968"/>
                    <a:pt x="27682" y="27337"/>
                    <a:pt x="26956" y="27016"/>
                  </a:cubicBezTo>
                  <a:cubicBezTo>
                    <a:pt x="27563" y="27504"/>
                    <a:pt x="28028" y="28159"/>
                    <a:pt x="28754" y="28468"/>
                  </a:cubicBezTo>
                  <a:close/>
                  <a:moveTo>
                    <a:pt x="61425" y="26087"/>
                  </a:moveTo>
                  <a:cubicBezTo>
                    <a:pt x="60722" y="26051"/>
                    <a:pt x="60020" y="25932"/>
                    <a:pt x="59353" y="26170"/>
                  </a:cubicBezTo>
                  <a:cubicBezTo>
                    <a:pt x="60055" y="26170"/>
                    <a:pt x="60758" y="26290"/>
                    <a:pt x="61425" y="26087"/>
                  </a:cubicBezTo>
                  <a:close/>
                  <a:moveTo>
                    <a:pt x="27730" y="44470"/>
                  </a:moveTo>
                  <a:lnTo>
                    <a:pt x="27778" y="44339"/>
                  </a:lnTo>
                  <a:cubicBezTo>
                    <a:pt x="26992" y="44054"/>
                    <a:pt x="26206" y="43768"/>
                    <a:pt x="25432" y="43494"/>
                  </a:cubicBezTo>
                  <a:cubicBezTo>
                    <a:pt x="25420" y="43530"/>
                    <a:pt x="25408" y="43577"/>
                    <a:pt x="25396" y="43613"/>
                  </a:cubicBezTo>
                  <a:cubicBezTo>
                    <a:pt x="26170" y="43911"/>
                    <a:pt x="26932" y="44185"/>
                    <a:pt x="27730" y="44470"/>
                  </a:cubicBezTo>
                  <a:close/>
                  <a:moveTo>
                    <a:pt x="42791" y="61746"/>
                  </a:moveTo>
                  <a:cubicBezTo>
                    <a:pt x="42696" y="62461"/>
                    <a:pt x="42577" y="63199"/>
                    <a:pt x="42827" y="63913"/>
                  </a:cubicBezTo>
                  <a:cubicBezTo>
                    <a:pt x="42958" y="63175"/>
                    <a:pt x="42803" y="62461"/>
                    <a:pt x="42791" y="61746"/>
                  </a:cubicBezTo>
                  <a:close/>
                  <a:moveTo>
                    <a:pt x="52150" y="11359"/>
                  </a:moveTo>
                  <a:cubicBezTo>
                    <a:pt x="51507" y="11252"/>
                    <a:pt x="50947" y="11502"/>
                    <a:pt x="50352" y="11669"/>
                  </a:cubicBezTo>
                  <a:cubicBezTo>
                    <a:pt x="50995" y="11800"/>
                    <a:pt x="51554" y="11478"/>
                    <a:pt x="52150" y="11359"/>
                  </a:cubicBezTo>
                  <a:close/>
                  <a:moveTo>
                    <a:pt x="15157" y="23575"/>
                  </a:moveTo>
                  <a:cubicBezTo>
                    <a:pt x="14597" y="23015"/>
                    <a:pt x="14050" y="22456"/>
                    <a:pt x="13502" y="21896"/>
                  </a:cubicBezTo>
                  <a:cubicBezTo>
                    <a:pt x="14050" y="22456"/>
                    <a:pt x="14454" y="23194"/>
                    <a:pt x="15157" y="23575"/>
                  </a:cubicBezTo>
                  <a:close/>
                  <a:moveTo>
                    <a:pt x="60698" y="13907"/>
                  </a:moveTo>
                  <a:cubicBezTo>
                    <a:pt x="60675" y="13859"/>
                    <a:pt x="60675" y="13800"/>
                    <a:pt x="60663" y="13752"/>
                  </a:cubicBezTo>
                  <a:cubicBezTo>
                    <a:pt x="59948" y="13907"/>
                    <a:pt x="59246" y="14038"/>
                    <a:pt x="58531" y="14181"/>
                  </a:cubicBezTo>
                  <a:cubicBezTo>
                    <a:pt x="58555" y="14240"/>
                    <a:pt x="58555" y="14288"/>
                    <a:pt x="58567" y="14348"/>
                  </a:cubicBezTo>
                  <a:cubicBezTo>
                    <a:pt x="59281" y="14205"/>
                    <a:pt x="59984" y="14050"/>
                    <a:pt x="60698" y="13907"/>
                  </a:cubicBezTo>
                  <a:close/>
                  <a:moveTo>
                    <a:pt x="29123" y="44661"/>
                  </a:moveTo>
                  <a:cubicBezTo>
                    <a:pt x="29933" y="44947"/>
                    <a:pt x="30587" y="44458"/>
                    <a:pt x="31290" y="44256"/>
                  </a:cubicBezTo>
                  <a:cubicBezTo>
                    <a:pt x="30552" y="44399"/>
                    <a:pt x="29837" y="44530"/>
                    <a:pt x="29123" y="44661"/>
                  </a:cubicBezTo>
                  <a:close/>
                  <a:moveTo>
                    <a:pt x="44649" y="28218"/>
                  </a:moveTo>
                  <a:cubicBezTo>
                    <a:pt x="43863" y="28290"/>
                    <a:pt x="42136" y="28909"/>
                    <a:pt x="41970" y="29159"/>
                  </a:cubicBezTo>
                  <a:cubicBezTo>
                    <a:pt x="42898" y="28826"/>
                    <a:pt x="43768" y="28516"/>
                    <a:pt x="44649" y="28218"/>
                  </a:cubicBezTo>
                  <a:close/>
                  <a:moveTo>
                    <a:pt x="6299" y="41422"/>
                  </a:moveTo>
                  <a:cubicBezTo>
                    <a:pt x="6299" y="41387"/>
                    <a:pt x="6311" y="41363"/>
                    <a:pt x="6311" y="41327"/>
                  </a:cubicBezTo>
                  <a:cubicBezTo>
                    <a:pt x="5477" y="41184"/>
                    <a:pt x="4679" y="40898"/>
                    <a:pt x="3846" y="40839"/>
                  </a:cubicBezTo>
                  <a:cubicBezTo>
                    <a:pt x="3846" y="40887"/>
                    <a:pt x="3822" y="40934"/>
                    <a:pt x="3822" y="40958"/>
                  </a:cubicBezTo>
                  <a:cubicBezTo>
                    <a:pt x="4644" y="41125"/>
                    <a:pt x="5477" y="41268"/>
                    <a:pt x="6299" y="41422"/>
                  </a:cubicBezTo>
                  <a:close/>
                  <a:moveTo>
                    <a:pt x="74807" y="20634"/>
                  </a:moveTo>
                  <a:cubicBezTo>
                    <a:pt x="75534" y="20836"/>
                    <a:pt x="76272" y="20789"/>
                    <a:pt x="76426" y="20634"/>
                  </a:cubicBezTo>
                  <a:close/>
                  <a:moveTo>
                    <a:pt x="7727" y="42018"/>
                  </a:moveTo>
                  <a:lnTo>
                    <a:pt x="7656" y="42089"/>
                  </a:lnTo>
                  <a:cubicBezTo>
                    <a:pt x="8287" y="42851"/>
                    <a:pt x="8930" y="43625"/>
                    <a:pt x="9573" y="44387"/>
                  </a:cubicBezTo>
                  <a:cubicBezTo>
                    <a:pt x="9597" y="44351"/>
                    <a:pt x="9632" y="44339"/>
                    <a:pt x="9656" y="44304"/>
                  </a:cubicBezTo>
                  <a:cubicBezTo>
                    <a:pt x="9025" y="43554"/>
                    <a:pt x="8382" y="42792"/>
                    <a:pt x="7727" y="42018"/>
                  </a:cubicBezTo>
                  <a:close/>
                  <a:moveTo>
                    <a:pt x="50495" y="49269"/>
                  </a:moveTo>
                  <a:cubicBezTo>
                    <a:pt x="50495" y="49233"/>
                    <a:pt x="50483" y="49209"/>
                    <a:pt x="50483" y="49185"/>
                  </a:cubicBezTo>
                  <a:cubicBezTo>
                    <a:pt x="49411" y="49352"/>
                    <a:pt x="48352" y="49530"/>
                    <a:pt x="47280" y="49697"/>
                  </a:cubicBezTo>
                  <a:cubicBezTo>
                    <a:pt x="47304" y="49757"/>
                    <a:pt x="47304" y="49804"/>
                    <a:pt x="47316" y="49864"/>
                  </a:cubicBezTo>
                  <a:cubicBezTo>
                    <a:pt x="47721" y="49757"/>
                    <a:pt x="48113" y="49638"/>
                    <a:pt x="48518" y="49566"/>
                  </a:cubicBezTo>
                  <a:cubicBezTo>
                    <a:pt x="49173" y="49459"/>
                    <a:pt x="49828" y="49364"/>
                    <a:pt x="50495" y="49269"/>
                  </a:cubicBezTo>
                  <a:close/>
                  <a:moveTo>
                    <a:pt x="27277" y="43935"/>
                  </a:moveTo>
                  <a:lnTo>
                    <a:pt x="27325" y="43851"/>
                  </a:lnTo>
                  <a:cubicBezTo>
                    <a:pt x="26325" y="43494"/>
                    <a:pt x="25313" y="43149"/>
                    <a:pt x="24313" y="42792"/>
                  </a:cubicBezTo>
                  <a:cubicBezTo>
                    <a:pt x="24301" y="42815"/>
                    <a:pt x="24301" y="42851"/>
                    <a:pt x="24289" y="42875"/>
                  </a:cubicBezTo>
                  <a:cubicBezTo>
                    <a:pt x="25194" y="43208"/>
                    <a:pt x="26087" y="43518"/>
                    <a:pt x="26992" y="43851"/>
                  </a:cubicBezTo>
                  <a:cubicBezTo>
                    <a:pt x="27087" y="43875"/>
                    <a:pt x="27194" y="43911"/>
                    <a:pt x="27277" y="43935"/>
                  </a:cubicBezTo>
                  <a:close/>
                  <a:moveTo>
                    <a:pt x="11264" y="22015"/>
                  </a:moveTo>
                  <a:cubicBezTo>
                    <a:pt x="11049" y="21622"/>
                    <a:pt x="9990" y="20610"/>
                    <a:pt x="9811" y="20527"/>
                  </a:cubicBezTo>
                  <a:cubicBezTo>
                    <a:pt x="10335" y="21063"/>
                    <a:pt x="10847" y="21587"/>
                    <a:pt x="11264" y="22015"/>
                  </a:cubicBezTo>
                  <a:close/>
                  <a:moveTo>
                    <a:pt x="34457" y="30552"/>
                  </a:moveTo>
                  <a:lnTo>
                    <a:pt x="34493" y="30469"/>
                  </a:lnTo>
                  <a:cubicBezTo>
                    <a:pt x="33945" y="30016"/>
                    <a:pt x="33409" y="29552"/>
                    <a:pt x="32862" y="29111"/>
                  </a:cubicBezTo>
                  <a:cubicBezTo>
                    <a:pt x="32826" y="29135"/>
                    <a:pt x="32802" y="29183"/>
                    <a:pt x="32766" y="29218"/>
                  </a:cubicBezTo>
                  <a:cubicBezTo>
                    <a:pt x="33385" y="29599"/>
                    <a:pt x="33766" y="30254"/>
                    <a:pt x="34457" y="30552"/>
                  </a:cubicBezTo>
                  <a:close/>
                  <a:moveTo>
                    <a:pt x="50995" y="11823"/>
                  </a:moveTo>
                  <a:cubicBezTo>
                    <a:pt x="50995" y="11847"/>
                    <a:pt x="51007" y="11895"/>
                    <a:pt x="51007" y="11919"/>
                  </a:cubicBezTo>
                  <a:cubicBezTo>
                    <a:pt x="51650" y="12026"/>
                    <a:pt x="52185" y="11681"/>
                    <a:pt x="52781" y="11585"/>
                  </a:cubicBezTo>
                  <a:cubicBezTo>
                    <a:pt x="52757" y="11538"/>
                    <a:pt x="52757" y="11490"/>
                    <a:pt x="52745" y="11442"/>
                  </a:cubicBezTo>
                  <a:cubicBezTo>
                    <a:pt x="52162" y="11562"/>
                    <a:pt x="51566" y="11704"/>
                    <a:pt x="50995" y="11823"/>
                  </a:cubicBezTo>
                  <a:close/>
                  <a:moveTo>
                    <a:pt x="49768" y="11454"/>
                  </a:moveTo>
                  <a:cubicBezTo>
                    <a:pt x="50376" y="11538"/>
                    <a:pt x="50911" y="11252"/>
                    <a:pt x="51483" y="11121"/>
                  </a:cubicBezTo>
                  <a:cubicBezTo>
                    <a:pt x="50876" y="10990"/>
                    <a:pt x="50352" y="11323"/>
                    <a:pt x="49768" y="11454"/>
                  </a:cubicBezTo>
                  <a:close/>
                  <a:moveTo>
                    <a:pt x="35469" y="30992"/>
                  </a:moveTo>
                  <a:lnTo>
                    <a:pt x="35540" y="30909"/>
                  </a:lnTo>
                  <a:cubicBezTo>
                    <a:pt x="34826" y="30159"/>
                    <a:pt x="34159" y="29623"/>
                    <a:pt x="33814" y="29588"/>
                  </a:cubicBezTo>
                  <a:cubicBezTo>
                    <a:pt x="34374" y="30064"/>
                    <a:pt x="34933" y="30528"/>
                    <a:pt x="35469" y="30992"/>
                  </a:cubicBezTo>
                  <a:close/>
                  <a:moveTo>
                    <a:pt x="19193" y="55079"/>
                  </a:moveTo>
                  <a:cubicBezTo>
                    <a:pt x="19193" y="55126"/>
                    <a:pt x="19217" y="55186"/>
                    <a:pt x="19217" y="55234"/>
                  </a:cubicBezTo>
                  <a:lnTo>
                    <a:pt x="21979" y="54781"/>
                  </a:lnTo>
                  <a:cubicBezTo>
                    <a:pt x="21979" y="54769"/>
                    <a:pt x="21979" y="54757"/>
                    <a:pt x="21967" y="54722"/>
                  </a:cubicBezTo>
                  <a:cubicBezTo>
                    <a:pt x="21062" y="54841"/>
                    <a:pt x="20122" y="54960"/>
                    <a:pt x="19193" y="55079"/>
                  </a:cubicBezTo>
                  <a:close/>
                  <a:moveTo>
                    <a:pt x="12359" y="22599"/>
                  </a:moveTo>
                  <a:cubicBezTo>
                    <a:pt x="12371" y="22563"/>
                    <a:pt x="12395" y="22539"/>
                    <a:pt x="12418" y="22515"/>
                  </a:cubicBezTo>
                  <a:cubicBezTo>
                    <a:pt x="11835" y="21956"/>
                    <a:pt x="11264" y="21408"/>
                    <a:pt x="10692" y="20836"/>
                  </a:cubicBezTo>
                  <a:lnTo>
                    <a:pt x="10609" y="20908"/>
                  </a:lnTo>
                  <a:cubicBezTo>
                    <a:pt x="11228" y="21432"/>
                    <a:pt x="11668" y="22146"/>
                    <a:pt x="12359" y="22599"/>
                  </a:cubicBezTo>
                  <a:close/>
                  <a:moveTo>
                    <a:pt x="34945" y="29897"/>
                  </a:moveTo>
                  <a:cubicBezTo>
                    <a:pt x="34921" y="29980"/>
                    <a:pt x="34897" y="30004"/>
                    <a:pt x="34921" y="30016"/>
                  </a:cubicBezTo>
                  <a:cubicBezTo>
                    <a:pt x="35469" y="30481"/>
                    <a:pt x="35945" y="31028"/>
                    <a:pt x="36564" y="31385"/>
                  </a:cubicBezTo>
                  <a:cubicBezTo>
                    <a:pt x="36588" y="31362"/>
                    <a:pt x="36612" y="31350"/>
                    <a:pt x="36624" y="31314"/>
                  </a:cubicBezTo>
                  <a:cubicBezTo>
                    <a:pt x="36064" y="30838"/>
                    <a:pt x="35517" y="30373"/>
                    <a:pt x="34945" y="29897"/>
                  </a:cubicBezTo>
                  <a:close/>
                  <a:moveTo>
                    <a:pt x="33326" y="30123"/>
                  </a:moveTo>
                  <a:cubicBezTo>
                    <a:pt x="33350" y="30100"/>
                    <a:pt x="33373" y="30064"/>
                    <a:pt x="33397" y="30040"/>
                  </a:cubicBezTo>
                  <a:cubicBezTo>
                    <a:pt x="32862" y="29623"/>
                    <a:pt x="32433" y="29087"/>
                    <a:pt x="31826" y="28742"/>
                  </a:cubicBezTo>
                  <a:cubicBezTo>
                    <a:pt x="31802" y="28766"/>
                    <a:pt x="31778" y="28790"/>
                    <a:pt x="31766" y="28814"/>
                  </a:cubicBezTo>
                  <a:cubicBezTo>
                    <a:pt x="32278" y="29266"/>
                    <a:pt x="32802" y="29695"/>
                    <a:pt x="33326" y="30123"/>
                  </a:cubicBezTo>
                  <a:close/>
                  <a:moveTo>
                    <a:pt x="58150" y="26563"/>
                  </a:moveTo>
                  <a:lnTo>
                    <a:pt x="60305" y="26563"/>
                  </a:lnTo>
                  <a:lnTo>
                    <a:pt x="60305" y="26444"/>
                  </a:lnTo>
                  <a:cubicBezTo>
                    <a:pt x="59591" y="26528"/>
                    <a:pt x="58877" y="26349"/>
                    <a:pt x="58150" y="26563"/>
                  </a:cubicBezTo>
                  <a:close/>
                  <a:moveTo>
                    <a:pt x="57912" y="13967"/>
                  </a:moveTo>
                  <a:cubicBezTo>
                    <a:pt x="57912" y="14002"/>
                    <a:pt x="57924" y="14050"/>
                    <a:pt x="57924" y="14098"/>
                  </a:cubicBezTo>
                  <a:cubicBezTo>
                    <a:pt x="58627" y="13967"/>
                    <a:pt x="59305" y="13812"/>
                    <a:pt x="60008" y="13681"/>
                  </a:cubicBezTo>
                  <a:cubicBezTo>
                    <a:pt x="60008" y="13645"/>
                    <a:pt x="59996" y="13597"/>
                    <a:pt x="59996" y="13574"/>
                  </a:cubicBezTo>
                  <a:cubicBezTo>
                    <a:pt x="59293" y="13705"/>
                    <a:pt x="58591" y="13824"/>
                    <a:pt x="57912" y="13967"/>
                  </a:cubicBezTo>
                  <a:close/>
                  <a:moveTo>
                    <a:pt x="39112" y="32374"/>
                  </a:moveTo>
                  <a:cubicBezTo>
                    <a:pt x="38636" y="31659"/>
                    <a:pt x="37815" y="30945"/>
                    <a:pt x="37553" y="30933"/>
                  </a:cubicBezTo>
                  <a:cubicBezTo>
                    <a:pt x="38076" y="31421"/>
                    <a:pt x="38588" y="31897"/>
                    <a:pt x="39112" y="32374"/>
                  </a:cubicBezTo>
                  <a:close/>
                  <a:moveTo>
                    <a:pt x="14109" y="29540"/>
                  </a:moveTo>
                  <a:cubicBezTo>
                    <a:pt x="14085" y="29576"/>
                    <a:pt x="14038" y="29599"/>
                    <a:pt x="14002" y="29635"/>
                  </a:cubicBezTo>
                  <a:cubicBezTo>
                    <a:pt x="14383" y="30219"/>
                    <a:pt x="14764" y="30790"/>
                    <a:pt x="15133" y="31373"/>
                  </a:cubicBezTo>
                  <a:cubicBezTo>
                    <a:pt x="15169" y="31350"/>
                    <a:pt x="15216" y="31326"/>
                    <a:pt x="15240" y="31302"/>
                  </a:cubicBezTo>
                  <a:cubicBezTo>
                    <a:pt x="14859" y="30707"/>
                    <a:pt x="14478" y="30123"/>
                    <a:pt x="14109" y="29540"/>
                  </a:cubicBezTo>
                  <a:close/>
                  <a:moveTo>
                    <a:pt x="4239" y="31052"/>
                  </a:moveTo>
                  <a:cubicBezTo>
                    <a:pt x="3858" y="30611"/>
                    <a:pt x="3346" y="30671"/>
                    <a:pt x="2858" y="30611"/>
                  </a:cubicBezTo>
                  <a:cubicBezTo>
                    <a:pt x="2846" y="30659"/>
                    <a:pt x="2846" y="30707"/>
                    <a:pt x="2834" y="30754"/>
                  </a:cubicBezTo>
                  <a:cubicBezTo>
                    <a:pt x="3310" y="30838"/>
                    <a:pt x="3763" y="30945"/>
                    <a:pt x="4239" y="31052"/>
                  </a:cubicBezTo>
                  <a:close/>
                  <a:moveTo>
                    <a:pt x="38529" y="31183"/>
                  </a:moveTo>
                  <a:cubicBezTo>
                    <a:pt x="38505" y="31207"/>
                    <a:pt x="38493" y="31243"/>
                    <a:pt x="38457" y="31266"/>
                  </a:cubicBezTo>
                  <a:cubicBezTo>
                    <a:pt x="38981" y="31766"/>
                    <a:pt x="39481" y="32255"/>
                    <a:pt x="40005" y="32743"/>
                  </a:cubicBezTo>
                  <a:cubicBezTo>
                    <a:pt x="40041" y="32719"/>
                    <a:pt x="40065" y="32683"/>
                    <a:pt x="40077" y="32647"/>
                  </a:cubicBezTo>
                  <a:cubicBezTo>
                    <a:pt x="39565" y="32147"/>
                    <a:pt x="39053" y="31659"/>
                    <a:pt x="38529" y="31183"/>
                  </a:cubicBezTo>
                  <a:close/>
                  <a:moveTo>
                    <a:pt x="38207" y="32040"/>
                  </a:moveTo>
                  <a:cubicBezTo>
                    <a:pt x="38231" y="32016"/>
                    <a:pt x="38267" y="31981"/>
                    <a:pt x="38291" y="31945"/>
                  </a:cubicBezTo>
                  <a:cubicBezTo>
                    <a:pt x="37791" y="31481"/>
                    <a:pt x="37279" y="31028"/>
                    <a:pt x="36779" y="30576"/>
                  </a:cubicBezTo>
                  <a:cubicBezTo>
                    <a:pt x="36743" y="30600"/>
                    <a:pt x="36731" y="30635"/>
                    <a:pt x="36707" y="30659"/>
                  </a:cubicBezTo>
                  <a:cubicBezTo>
                    <a:pt x="37219" y="31076"/>
                    <a:pt x="37636" y="31647"/>
                    <a:pt x="38207" y="32040"/>
                  </a:cubicBezTo>
                  <a:close/>
                  <a:moveTo>
                    <a:pt x="63830" y="24599"/>
                  </a:moveTo>
                  <a:cubicBezTo>
                    <a:pt x="64544" y="24563"/>
                    <a:pt x="65258" y="24504"/>
                    <a:pt x="65973" y="24456"/>
                  </a:cubicBezTo>
                  <a:lnTo>
                    <a:pt x="65973" y="24361"/>
                  </a:lnTo>
                  <a:cubicBezTo>
                    <a:pt x="65258" y="24456"/>
                    <a:pt x="64520" y="24242"/>
                    <a:pt x="63830" y="24599"/>
                  </a:cubicBezTo>
                  <a:close/>
                  <a:moveTo>
                    <a:pt x="65139" y="24063"/>
                  </a:moveTo>
                  <a:lnTo>
                    <a:pt x="67080" y="24063"/>
                  </a:lnTo>
                  <a:lnTo>
                    <a:pt x="67080" y="23980"/>
                  </a:lnTo>
                  <a:cubicBezTo>
                    <a:pt x="66437" y="24051"/>
                    <a:pt x="65794" y="23789"/>
                    <a:pt x="65139" y="24063"/>
                  </a:cubicBezTo>
                  <a:close/>
                  <a:moveTo>
                    <a:pt x="84642" y="15693"/>
                  </a:moveTo>
                  <a:cubicBezTo>
                    <a:pt x="84654" y="15717"/>
                    <a:pt x="84654" y="15753"/>
                    <a:pt x="84666" y="15764"/>
                  </a:cubicBezTo>
                  <a:cubicBezTo>
                    <a:pt x="85582" y="15479"/>
                    <a:pt x="86487" y="15181"/>
                    <a:pt x="87380" y="14895"/>
                  </a:cubicBezTo>
                  <a:cubicBezTo>
                    <a:pt x="87368" y="14871"/>
                    <a:pt x="87368" y="14836"/>
                    <a:pt x="87345" y="14812"/>
                  </a:cubicBezTo>
                  <a:cubicBezTo>
                    <a:pt x="86440" y="15110"/>
                    <a:pt x="85535" y="15395"/>
                    <a:pt x="84642" y="15693"/>
                  </a:cubicBezTo>
                  <a:close/>
                  <a:moveTo>
                    <a:pt x="65342" y="33731"/>
                  </a:moveTo>
                  <a:cubicBezTo>
                    <a:pt x="65318" y="33695"/>
                    <a:pt x="65306" y="33671"/>
                    <a:pt x="65306" y="33648"/>
                  </a:cubicBezTo>
                  <a:cubicBezTo>
                    <a:pt x="64651" y="33981"/>
                    <a:pt x="63996" y="34326"/>
                    <a:pt x="63342" y="34648"/>
                  </a:cubicBezTo>
                  <a:cubicBezTo>
                    <a:pt x="63353" y="34695"/>
                    <a:pt x="63389" y="34719"/>
                    <a:pt x="63401" y="34767"/>
                  </a:cubicBezTo>
                  <a:cubicBezTo>
                    <a:pt x="64044" y="34410"/>
                    <a:pt x="64699" y="34064"/>
                    <a:pt x="65342" y="33731"/>
                  </a:cubicBezTo>
                  <a:close/>
                  <a:moveTo>
                    <a:pt x="14300" y="22241"/>
                  </a:moveTo>
                  <a:cubicBezTo>
                    <a:pt x="14288" y="22241"/>
                    <a:pt x="14288" y="22253"/>
                    <a:pt x="14276" y="22253"/>
                  </a:cubicBezTo>
                  <a:lnTo>
                    <a:pt x="15967" y="23765"/>
                  </a:lnTo>
                  <a:lnTo>
                    <a:pt x="15907" y="23825"/>
                  </a:lnTo>
                  <a:cubicBezTo>
                    <a:pt x="15359" y="23289"/>
                    <a:pt x="14835" y="22753"/>
                    <a:pt x="14300" y="22241"/>
                  </a:cubicBezTo>
                  <a:close/>
                  <a:moveTo>
                    <a:pt x="59103" y="27016"/>
                  </a:moveTo>
                  <a:lnTo>
                    <a:pt x="59103" y="26909"/>
                  </a:lnTo>
                  <a:lnTo>
                    <a:pt x="57269" y="26909"/>
                  </a:lnTo>
                  <a:cubicBezTo>
                    <a:pt x="57877" y="26921"/>
                    <a:pt x="58496" y="27206"/>
                    <a:pt x="59103" y="27016"/>
                  </a:cubicBezTo>
                  <a:close/>
                  <a:moveTo>
                    <a:pt x="62008" y="25289"/>
                  </a:moveTo>
                  <a:cubicBezTo>
                    <a:pt x="63377" y="25468"/>
                    <a:pt x="63377" y="25468"/>
                    <a:pt x="63734" y="25218"/>
                  </a:cubicBezTo>
                  <a:cubicBezTo>
                    <a:pt x="63139" y="25242"/>
                    <a:pt x="62568" y="25278"/>
                    <a:pt x="62008" y="25289"/>
                  </a:cubicBezTo>
                  <a:close/>
                  <a:moveTo>
                    <a:pt x="47006" y="30731"/>
                  </a:moveTo>
                  <a:cubicBezTo>
                    <a:pt x="46982" y="30778"/>
                    <a:pt x="46970" y="30814"/>
                    <a:pt x="46970" y="30850"/>
                  </a:cubicBezTo>
                  <a:cubicBezTo>
                    <a:pt x="47387" y="31028"/>
                    <a:pt x="47804" y="31231"/>
                    <a:pt x="48232" y="31409"/>
                  </a:cubicBezTo>
                  <a:cubicBezTo>
                    <a:pt x="48256" y="31362"/>
                    <a:pt x="48268" y="31314"/>
                    <a:pt x="48292" y="31266"/>
                  </a:cubicBezTo>
                  <a:cubicBezTo>
                    <a:pt x="47851" y="31112"/>
                    <a:pt x="47482" y="30778"/>
                    <a:pt x="47006" y="30731"/>
                  </a:cubicBezTo>
                  <a:close/>
                  <a:moveTo>
                    <a:pt x="56555" y="13514"/>
                  </a:moveTo>
                  <a:cubicBezTo>
                    <a:pt x="56555" y="13538"/>
                    <a:pt x="56555" y="13586"/>
                    <a:pt x="56567" y="13621"/>
                  </a:cubicBezTo>
                  <a:cubicBezTo>
                    <a:pt x="57246" y="13490"/>
                    <a:pt x="57912" y="13371"/>
                    <a:pt x="58579" y="13228"/>
                  </a:cubicBezTo>
                  <a:cubicBezTo>
                    <a:pt x="58579" y="13181"/>
                    <a:pt x="58567" y="13157"/>
                    <a:pt x="58567" y="13109"/>
                  </a:cubicBezTo>
                  <a:cubicBezTo>
                    <a:pt x="57877" y="13264"/>
                    <a:pt x="57222" y="13383"/>
                    <a:pt x="56555" y="13514"/>
                  </a:cubicBezTo>
                  <a:close/>
                  <a:moveTo>
                    <a:pt x="16252" y="22908"/>
                  </a:moveTo>
                  <a:lnTo>
                    <a:pt x="16181" y="22980"/>
                  </a:lnTo>
                  <a:cubicBezTo>
                    <a:pt x="16729" y="23503"/>
                    <a:pt x="17276" y="24039"/>
                    <a:pt x="17836" y="24563"/>
                  </a:cubicBezTo>
                  <a:lnTo>
                    <a:pt x="17907" y="24480"/>
                  </a:lnTo>
                  <a:cubicBezTo>
                    <a:pt x="17360" y="23968"/>
                    <a:pt x="16800" y="23432"/>
                    <a:pt x="16252" y="22908"/>
                  </a:cubicBezTo>
                  <a:close/>
                  <a:moveTo>
                    <a:pt x="46173" y="32147"/>
                  </a:moveTo>
                  <a:cubicBezTo>
                    <a:pt x="46185" y="32100"/>
                    <a:pt x="46197" y="32052"/>
                    <a:pt x="46208" y="32028"/>
                  </a:cubicBezTo>
                  <a:cubicBezTo>
                    <a:pt x="45756" y="31838"/>
                    <a:pt x="45304" y="31659"/>
                    <a:pt x="44839" y="31457"/>
                  </a:cubicBezTo>
                  <a:cubicBezTo>
                    <a:pt x="44827" y="31504"/>
                    <a:pt x="44815" y="31540"/>
                    <a:pt x="44803" y="31588"/>
                  </a:cubicBezTo>
                  <a:cubicBezTo>
                    <a:pt x="45256" y="31731"/>
                    <a:pt x="45649" y="32088"/>
                    <a:pt x="46173" y="32147"/>
                  </a:cubicBezTo>
                  <a:close/>
                  <a:moveTo>
                    <a:pt x="45958" y="31064"/>
                  </a:moveTo>
                  <a:cubicBezTo>
                    <a:pt x="45946" y="31112"/>
                    <a:pt x="45911" y="31147"/>
                    <a:pt x="45899" y="31207"/>
                  </a:cubicBezTo>
                  <a:cubicBezTo>
                    <a:pt x="46351" y="31385"/>
                    <a:pt x="46792" y="31588"/>
                    <a:pt x="47220" y="31766"/>
                  </a:cubicBezTo>
                  <a:cubicBezTo>
                    <a:pt x="47244" y="31719"/>
                    <a:pt x="47256" y="31671"/>
                    <a:pt x="47268" y="31647"/>
                  </a:cubicBezTo>
                  <a:cubicBezTo>
                    <a:pt x="46839" y="31445"/>
                    <a:pt x="46411" y="31254"/>
                    <a:pt x="45958" y="31064"/>
                  </a:cubicBezTo>
                  <a:close/>
                  <a:moveTo>
                    <a:pt x="10454" y="37636"/>
                  </a:moveTo>
                  <a:cubicBezTo>
                    <a:pt x="10418" y="37660"/>
                    <a:pt x="10406" y="37672"/>
                    <a:pt x="10371" y="37696"/>
                  </a:cubicBezTo>
                  <a:cubicBezTo>
                    <a:pt x="10811" y="38267"/>
                    <a:pt x="11240" y="38827"/>
                    <a:pt x="11656" y="39398"/>
                  </a:cubicBezTo>
                  <a:cubicBezTo>
                    <a:pt x="11680" y="39374"/>
                    <a:pt x="11704" y="39363"/>
                    <a:pt x="11728" y="39339"/>
                  </a:cubicBezTo>
                  <a:cubicBezTo>
                    <a:pt x="11311" y="38767"/>
                    <a:pt x="10883" y="38208"/>
                    <a:pt x="10454" y="37636"/>
                  </a:cubicBezTo>
                  <a:close/>
                  <a:moveTo>
                    <a:pt x="60710" y="34981"/>
                  </a:moveTo>
                  <a:cubicBezTo>
                    <a:pt x="60698" y="34945"/>
                    <a:pt x="60675" y="34933"/>
                    <a:pt x="60663" y="34898"/>
                  </a:cubicBezTo>
                  <a:cubicBezTo>
                    <a:pt x="60365" y="35136"/>
                    <a:pt x="59782" y="34933"/>
                    <a:pt x="59686" y="35541"/>
                  </a:cubicBezTo>
                  <a:cubicBezTo>
                    <a:pt x="60020" y="35362"/>
                    <a:pt x="60365" y="35172"/>
                    <a:pt x="60710" y="34981"/>
                  </a:cubicBezTo>
                  <a:close/>
                  <a:moveTo>
                    <a:pt x="11466" y="24111"/>
                  </a:moveTo>
                  <a:cubicBezTo>
                    <a:pt x="11192" y="23527"/>
                    <a:pt x="10835" y="23015"/>
                    <a:pt x="10490" y="22491"/>
                  </a:cubicBezTo>
                  <a:cubicBezTo>
                    <a:pt x="10466" y="22515"/>
                    <a:pt x="10418" y="22539"/>
                    <a:pt x="10394" y="22563"/>
                  </a:cubicBezTo>
                  <a:cubicBezTo>
                    <a:pt x="10752" y="23075"/>
                    <a:pt x="11109" y="23587"/>
                    <a:pt x="11466" y="24111"/>
                  </a:cubicBezTo>
                  <a:close/>
                  <a:moveTo>
                    <a:pt x="72259" y="21658"/>
                  </a:moveTo>
                  <a:cubicBezTo>
                    <a:pt x="72736" y="21670"/>
                    <a:pt x="73236" y="21849"/>
                    <a:pt x="73736" y="21658"/>
                  </a:cubicBezTo>
                  <a:close/>
                  <a:moveTo>
                    <a:pt x="73914" y="21027"/>
                  </a:moveTo>
                  <a:lnTo>
                    <a:pt x="73914" y="21110"/>
                  </a:lnTo>
                  <a:lnTo>
                    <a:pt x="75295" y="21110"/>
                  </a:lnTo>
                  <a:lnTo>
                    <a:pt x="75295" y="21027"/>
                  </a:lnTo>
                  <a:close/>
                  <a:moveTo>
                    <a:pt x="60794" y="25551"/>
                  </a:moveTo>
                  <a:lnTo>
                    <a:pt x="60794" y="25694"/>
                  </a:lnTo>
                  <a:lnTo>
                    <a:pt x="62437" y="25694"/>
                  </a:lnTo>
                  <a:lnTo>
                    <a:pt x="62437" y="25659"/>
                  </a:lnTo>
                  <a:cubicBezTo>
                    <a:pt x="61901" y="25635"/>
                    <a:pt x="61353" y="25599"/>
                    <a:pt x="60794" y="25551"/>
                  </a:cubicBezTo>
                  <a:close/>
                  <a:moveTo>
                    <a:pt x="48733" y="31207"/>
                  </a:moveTo>
                  <a:cubicBezTo>
                    <a:pt x="48744" y="31171"/>
                    <a:pt x="48756" y="31123"/>
                    <a:pt x="48792" y="31076"/>
                  </a:cubicBezTo>
                  <a:cubicBezTo>
                    <a:pt x="48387" y="30885"/>
                    <a:pt x="47994" y="30671"/>
                    <a:pt x="47578" y="30528"/>
                  </a:cubicBezTo>
                  <a:cubicBezTo>
                    <a:pt x="47566" y="30576"/>
                    <a:pt x="47554" y="30600"/>
                    <a:pt x="47542" y="30647"/>
                  </a:cubicBezTo>
                  <a:cubicBezTo>
                    <a:pt x="47923" y="30838"/>
                    <a:pt x="48328" y="31028"/>
                    <a:pt x="48733" y="31207"/>
                  </a:cubicBezTo>
                  <a:close/>
                  <a:moveTo>
                    <a:pt x="8573" y="44935"/>
                  </a:moveTo>
                  <a:cubicBezTo>
                    <a:pt x="8263" y="44637"/>
                    <a:pt x="7477" y="44423"/>
                    <a:pt x="7239" y="44554"/>
                  </a:cubicBezTo>
                  <a:cubicBezTo>
                    <a:pt x="7716" y="44697"/>
                    <a:pt x="8144" y="44816"/>
                    <a:pt x="8573" y="44935"/>
                  </a:cubicBezTo>
                  <a:close/>
                  <a:moveTo>
                    <a:pt x="80796" y="19039"/>
                  </a:moveTo>
                  <a:cubicBezTo>
                    <a:pt x="80796" y="19003"/>
                    <a:pt x="80784" y="18967"/>
                    <a:pt x="80784" y="18931"/>
                  </a:cubicBezTo>
                  <a:cubicBezTo>
                    <a:pt x="80225" y="18967"/>
                    <a:pt x="79653" y="19003"/>
                    <a:pt x="79189" y="19039"/>
                  </a:cubicBezTo>
                  <a:close/>
                  <a:moveTo>
                    <a:pt x="68806" y="23325"/>
                  </a:moveTo>
                  <a:cubicBezTo>
                    <a:pt x="68806" y="23313"/>
                    <a:pt x="68806" y="23289"/>
                    <a:pt x="68818" y="23277"/>
                  </a:cubicBezTo>
                  <a:lnTo>
                    <a:pt x="67461" y="23277"/>
                  </a:lnTo>
                  <a:lnTo>
                    <a:pt x="67461" y="23325"/>
                  </a:lnTo>
                  <a:close/>
                  <a:moveTo>
                    <a:pt x="48137" y="30314"/>
                  </a:moveTo>
                  <a:cubicBezTo>
                    <a:pt x="48113" y="30361"/>
                    <a:pt x="48102" y="30397"/>
                    <a:pt x="48090" y="30433"/>
                  </a:cubicBezTo>
                  <a:cubicBezTo>
                    <a:pt x="48506" y="30611"/>
                    <a:pt x="48911" y="30814"/>
                    <a:pt x="49328" y="30992"/>
                  </a:cubicBezTo>
                  <a:cubicBezTo>
                    <a:pt x="49340" y="30945"/>
                    <a:pt x="49352" y="30897"/>
                    <a:pt x="49387" y="30873"/>
                  </a:cubicBezTo>
                  <a:cubicBezTo>
                    <a:pt x="48971" y="30671"/>
                    <a:pt x="48554" y="30492"/>
                    <a:pt x="48137" y="30314"/>
                  </a:cubicBezTo>
                  <a:close/>
                  <a:moveTo>
                    <a:pt x="60341" y="14800"/>
                  </a:moveTo>
                  <a:cubicBezTo>
                    <a:pt x="60341" y="14836"/>
                    <a:pt x="60353" y="14883"/>
                    <a:pt x="60353" y="14931"/>
                  </a:cubicBezTo>
                  <a:cubicBezTo>
                    <a:pt x="60853" y="14824"/>
                    <a:pt x="61377" y="14717"/>
                    <a:pt x="61889" y="14633"/>
                  </a:cubicBezTo>
                  <a:cubicBezTo>
                    <a:pt x="61889" y="14598"/>
                    <a:pt x="61889" y="14586"/>
                    <a:pt x="61865" y="14562"/>
                  </a:cubicBezTo>
                  <a:cubicBezTo>
                    <a:pt x="61365" y="14633"/>
                    <a:pt x="60841" y="14705"/>
                    <a:pt x="60341" y="14800"/>
                  </a:cubicBezTo>
                  <a:close/>
                  <a:moveTo>
                    <a:pt x="17848" y="39089"/>
                  </a:moveTo>
                  <a:cubicBezTo>
                    <a:pt x="17836" y="39113"/>
                    <a:pt x="17812" y="39148"/>
                    <a:pt x="17812" y="39172"/>
                  </a:cubicBezTo>
                  <a:cubicBezTo>
                    <a:pt x="18348" y="39363"/>
                    <a:pt x="18872" y="39565"/>
                    <a:pt x="19407" y="39744"/>
                  </a:cubicBezTo>
                  <a:cubicBezTo>
                    <a:pt x="19419" y="39708"/>
                    <a:pt x="19419" y="39684"/>
                    <a:pt x="19443" y="39648"/>
                  </a:cubicBezTo>
                  <a:cubicBezTo>
                    <a:pt x="18895" y="39470"/>
                    <a:pt x="18372" y="39279"/>
                    <a:pt x="17848" y="39089"/>
                  </a:cubicBezTo>
                  <a:close/>
                  <a:moveTo>
                    <a:pt x="15550" y="37660"/>
                  </a:moveTo>
                  <a:cubicBezTo>
                    <a:pt x="15574" y="37612"/>
                    <a:pt x="15586" y="37565"/>
                    <a:pt x="15586" y="37541"/>
                  </a:cubicBezTo>
                  <a:cubicBezTo>
                    <a:pt x="15074" y="37386"/>
                    <a:pt x="14585" y="37219"/>
                    <a:pt x="14085" y="37077"/>
                  </a:cubicBezTo>
                  <a:cubicBezTo>
                    <a:pt x="14062" y="37100"/>
                    <a:pt x="14062" y="37136"/>
                    <a:pt x="14050" y="37160"/>
                  </a:cubicBezTo>
                  <a:cubicBezTo>
                    <a:pt x="14562" y="37327"/>
                    <a:pt x="15062" y="37493"/>
                    <a:pt x="15550" y="37660"/>
                  </a:cubicBezTo>
                  <a:close/>
                  <a:moveTo>
                    <a:pt x="21015" y="40779"/>
                  </a:moveTo>
                  <a:cubicBezTo>
                    <a:pt x="21003" y="40791"/>
                    <a:pt x="20979" y="40827"/>
                    <a:pt x="20967" y="40839"/>
                  </a:cubicBezTo>
                  <a:cubicBezTo>
                    <a:pt x="21539" y="41065"/>
                    <a:pt x="22122" y="41279"/>
                    <a:pt x="22682" y="41506"/>
                  </a:cubicBezTo>
                  <a:cubicBezTo>
                    <a:pt x="22694" y="41482"/>
                    <a:pt x="22717" y="41446"/>
                    <a:pt x="22729" y="41410"/>
                  </a:cubicBezTo>
                  <a:cubicBezTo>
                    <a:pt x="22146" y="41196"/>
                    <a:pt x="21574" y="40994"/>
                    <a:pt x="21015" y="40779"/>
                  </a:cubicBezTo>
                  <a:close/>
                  <a:moveTo>
                    <a:pt x="2739" y="30076"/>
                  </a:moveTo>
                  <a:cubicBezTo>
                    <a:pt x="2667" y="30219"/>
                    <a:pt x="2620" y="30314"/>
                    <a:pt x="2560" y="30433"/>
                  </a:cubicBezTo>
                  <a:cubicBezTo>
                    <a:pt x="2858" y="30469"/>
                    <a:pt x="3108" y="30492"/>
                    <a:pt x="3370" y="30528"/>
                  </a:cubicBezTo>
                  <a:cubicBezTo>
                    <a:pt x="3382" y="30516"/>
                    <a:pt x="3382" y="30492"/>
                    <a:pt x="3394" y="30469"/>
                  </a:cubicBezTo>
                  <a:cubicBezTo>
                    <a:pt x="3191" y="30350"/>
                    <a:pt x="2989" y="30219"/>
                    <a:pt x="2739" y="30076"/>
                  </a:cubicBezTo>
                  <a:close/>
                  <a:moveTo>
                    <a:pt x="50721" y="30433"/>
                  </a:moveTo>
                  <a:cubicBezTo>
                    <a:pt x="50733" y="30397"/>
                    <a:pt x="50769" y="30338"/>
                    <a:pt x="50792" y="30290"/>
                  </a:cubicBezTo>
                  <a:cubicBezTo>
                    <a:pt x="50423" y="30123"/>
                    <a:pt x="50042" y="29957"/>
                    <a:pt x="49661" y="29814"/>
                  </a:cubicBezTo>
                  <a:cubicBezTo>
                    <a:pt x="49649" y="29838"/>
                    <a:pt x="49649" y="29861"/>
                    <a:pt x="49637" y="29885"/>
                  </a:cubicBezTo>
                  <a:cubicBezTo>
                    <a:pt x="49995" y="30064"/>
                    <a:pt x="50364" y="30254"/>
                    <a:pt x="50721" y="30433"/>
                  </a:cubicBezTo>
                  <a:close/>
                  <a:moveTo>
                    <a:pt x="61056" y="35422"/>
                  </a:moveTo>
                  <a:cubicBezTo>
                    <a:pt x="61067" y="35457"/>
                    <a:pt x="61079" y="35481"/>
                    <a:pt x="61115" y="35517"/>
                  </a:cubicBezTo>
                  <a:cubicBezTo>
                    <a:pt x="61567" y="35314"/>
                    <a:pt x="62020" y="35136"/>
                    <a:pt x="62484" y="34945"/>
                  </a:cubicBezTo>
                  <a:cubicBezTo>
                    <a:pt x="62460" y="34922"/>
                    <a:pt x="62449" y="34874"/>
                    <a:pt x="62437" y="34838"/>
                  </a:cubicBezTo>
                  <a:close/>
                  <a:moveTo>
                    <a:pt x="43172" y="32040"/>
                  </a:moveTo>
                  <a:cubicBezTo>
                    <a:pt x="43160" y="32076"/>
                    <a:pt x="43137" y="32100"/>
                    <a:pt x="43113" y="32135"/>
                  </a:cubicBezTo>
                  <a:cubicBezTo>
                    <a:pt x="43553" y="32326"/>
                    <a:pt x="43982" y="32516"/>
                    <a:pt x="44399" y="32731"/>
                  </a:cubicBezTo>
                  <a:cubicBezTo>
                    <a:pt x="44411" y="32695"/>
                    <a:pt x="44422" y="32659"/>
                    <a:pt x="44446" y="32624"/>
                  </a:cubicBezTo>
                  <a:cubicBezTo>
                    <a:pt x="44030" y="32421"/>
                    <a:pt x="43589" y="32219"/>
                    <a:pt x="43172" y="32040"/>
                  </a:cubicBezTo>
                  <a:close/>
                  <a:moveTo>
                    <a:pt x="53436" y="28337"/>
                  </a:moveTo>
                  <a:cubicBezTo>
                    <a:pt x="53436" y="28373"/>
                    <a:pt x="53436" y="28397"/>
                    <a:pt x="53412" y="28433"/>
                  </a:cubicBezTo>
                  <a:cubicBezTo>
                    <a:pt x="53936" y="28504"/>
                    <a:pt x="54436" y="28576"/>
                    <a:pt x="54960" y="28671"/>
                  </a:cubicBezTo>
                  <a:cubicBezTo>
                    <a:pt x="54960" y="28635"/>
                    <a:pt x="54983" y="28611"/>
                    <a:pt x="54983" y="28564"/>
                  </a:cubicBezTo>
                  <a:cubicBezTo>
                    <a:pt x="54459" y="28468"/>
                    <a:pt x="53936" y="28409"/>
                    <a:pt x="53436" y="28337"/>
                  </a:cubicBezTo>
                  <a:close/>
                  <a:moveTo>
                    <a:pt x="19348" y="54472"/>
                  </a:moveTo>
                  <a:cubicBezTo>
                    <a:pt x="19348" y="54507"/>
                    <a:pt x="19360" y="54531"/>
                    <a:pt x="19360" y="54567"/>
                  </a:cubicBezTo>
                  <a:cubicBezTo>
                    <a:pt x="19884" y="54483"/>
                    <a:pt x="20408" y="54424"/>
                    <a:pt x="20931" y="54353"/>
                  </a:cubicBezTo>
                  <a:cubicBezTo>
                    <a:pt x="20931" y="54329"/>
                    <a:pt x="20908" y="54281"/>
                    <a:pt x="20908" y="54245"/>
                  </a:cubicBezTo>
                  <a:cubicBezTo>
                    <a:pt x="20384" y="54341"/>
                    <a:pt x="19872" y="54400"/>
                    <a:pt x="19348" y="54472"/>
                  </a:cubicBezTo>
                  <a:close/>
                  <a:moveTo>
                    <a:pt x="19741" y="48376"/>
                  </a:moveTo>
                  <a:cubicBezTo>
                    <a:pt x="19812" y="47995"/>
                    <a:pt x="19574" y="47852"/>
                    <a:pt x="19443" y="47661"/>
                  </a:cubicBezTo>
                  <a:cubicBezTo>
                    <a:pt x="19407" y="47614"/>
                    <a:pt x="19288" y="47625"/>
                    <a:pt x="19146" y="47602"/>
                  </a:cubicBezTo>
                  <a:cubicBezTo>
                    <a:pt x="19360" y="47876"/>
                    <a:pt x="19527" y="48090"/>
                    <a:pt x="19741" y="48376"/>
                  </a:cubicBezTo>
                  <a:close/>
                  <a:moveTo>
                    <a:pt x="16669" y="38291"/>
                  </a:moveTo>
                  <a:cubicBezTo>
                    <a:pt x="16681" y="38267"/>
                    <a:pt x="16705" y="38220"/>
                    <a:pt x="16717" y="38196"/>
                  </a:cubicBezTo>
                  <a:cubicBezTo>
                    <a:pt x="16264" y="38053"/>
                    <a:pt x="15800" y="37910"/>
                    <a:pt x="15359" y="37779"/>
                  </a:cubicBezTo>
                  <a:cubicBezTo>
                    <a:pt x="15347" y="37803"/>
                    <a:pt x="15347" y="37839"/>
                    <a:pt x="15324" y="37862"/>
                  </a:cubicBezTo>
                  <a:cubicBezTo>
                    <a:pt x="15776" y="37993"/>
                    <a:pt x="16217" y="38148"/>
                    <a:pt x="16669" y="38291"/>
                  </a:cubicBezTo>
                  <a:close/>
                  <a:moveTo>
                    <a:pt x="55614" y="48102"/>
                  </a:moveTo>
                  <a:cubicBezTo>
                    <a:pt x="55317" y="48137"/>
                    <a:pt x="55043" y="48161"/>
                    <a:pt x="54745" y="48197"/>
                  </a:cubicBezTo>
                  <a:cubicBezTo>
                    <a:pt x="54829" y="48399"/>
                    <a:pt x="55281" y="48387"/>
                    <a:pt x="55614" y="48102"/>
                  </a:cubicBezTo>
                  <a:close/>
                  <a:moveTo>
                    <a:pt x="43160" y="33040"/>
                  </a:moveTo>
                  <a:cubicBezTo>
                    <a:pt x="43172" y="32993"/>
                    <a:pt x="43196" y="32945"/>
                    <a:pt x="43220" y="32909"/>
                  </a:cubicBezTo>
                  <a:cubicBezTo>
                    <a:pt x="42851" y="32731"/>
                    <a:pt x="42482" y="32564"/>
                    <a:pt x="42101" y="32386"/>
                  </a:cubicBezTo>
                  <a:cubicBezTo>
                    <a:pt x="42089" y="32421"/>
                    <a:pt x="42077" y="32457"/>
                    <a:pt x="42065" y="32493"/>
                  </a:cubicBezTo>
                  <a:cubicBezTo>
                    <a:pt x="42434" y="32683"/>
                    <a:pt x="42803" y="32862"/>
                    <a:pt x="43160" y="33040"/>
                  </a:cubicBezTo>
                  <a:close/>
                  <a:moveTo>
                    <a:pt x="54757" y="27802"/>
                  </a:moveTo>
                  <a:lnTo>
                    <a:pt x="54757" y="27921"/>
                  </a:lnTo>
                  <a:lnTo>
                    <a:pt x="56138" y="28016"/>
                  </a:lnTo>
                  <a:lnTo>
                    <a:pt x="56138" y="27968"/>
                  </a:lnTo>
                  <a:cubicBezTo>
                    <a:pt x="55674" y="27909"/>
                    <a:pt x="55221" y="27861"/>
                    <a:pt x="54757" y="27802"/>
                  </a:cubicBezTo>
                  <a:close/>
                  <a:moveTo>
                    <a:pt x="19003" y="50459"/>
                  </a:moveTo>
                  <a:cubicBezTo>
                    <a:pt x="19038" y="50423"/>
                    <a:pt x="19086" y="50400"/>
                    <a:pt x="19110" y="50364"/>
                  </a:cubicBezTo>
                  <a:cubicBezTo>
                    <a:pt x="18872" y="50054"/>
                    <a:pt x="18634" y="49757"/>
                    <a:pt x="18395" y="49435"/>
                  </a:cubicBezTo>
                  <a:cubicBezTo>
                    <a:pt x="18384" y="49459"/>
                    <a:pt x="18348" y="49471"/>
                    <a:pt x="18336" y="49483"/>
                  </a:cubicBezTo>
                  <a:cubicBezTo>
                    <a:pt x="18562" y="49816"/>
                    <a:pt x="18788" y="50138"/>
                    <a:pt x="19003" y="50459"/>
                  </a:cubicBezTo>
                  <a:close/>
                  <a:moveTo>
                    <a:pt x="34040" y="62282"/>
                  </a:moveTo>
                  <a:cubicBezTo>
                    <a:pt x="34052" y="62282"/>
                    <a:pt x="34064" y="62270"/>
                    <a:pt x="34076" y="62270"/>
                  </a:cubicBezTo>
                  <a:lnTo>
                    <a:pt x="34076" y="60425"/>
                  </a:lnTo>
                  <a:lnTo>
                    <a:pt x="34040" y="60425"/>
                  </a:lnTo>
                  <a:close/>
                  <a:moveTo>
                    <a:pt x="46494" y="30897"/>
                  </a:moveTo>
                  <a:cubicBezTo>
                    <a:pt x="46482" y="30933"/>
                    <a:pt x="46470" y="30957"/>
                    <a:pt x="46447" y="31004"/>
                  </a:cubicBezTo>
                  <a:cubicBezTo>
                    <a:pt x="46863" y="31183"/>
                    <a:pt x="47268" y="31362"/>
                    <a:pt x="47685" y="31552"/>
                  </a:cubicBezTo>
                  <a:cubicBezTo>
                    <a:pt x="47697" y="31528"/>
                    <a:pt x="47697" y="31493"/>
                    <a:pt x="47721" y="31481"/>
                  </a:cubicBezTo>
                  <a:cubicBezTo>
                    <a:pt x="47316" y="31290"/>
                    <a:pt x="46911" y="31088"/>
                    <a:pt x="46494" y="30897"/>
                  </a:cubicBezTo>
                  <a:close/>
                  <a:moveTo>
                    <a:pt x="3394" y="34207"/>
                  </a:moveTo>
                  <a:cubicBezTo>
                    <a:pt x="3346" y="34445"/>
                    <a:pt x="3310" y="34636"/>
                    <a:pt x="3274" y="34838"/>
                  </a:cubicBezTo>
                  <a:cubicBezTo>
                    <a:pt x="3215" y="35231"/>
                    <a:pt x="3215" y="35231"/>
                    <a:pt x="3394" y="35350"/>
                  </a:cubicBezTo>
                  <a:close/>
                  <a:moveTo>
                    <a:pt x="4751" y="40196"/>
                  </a:moveTo>
                  <a:cubicBezTo>
                    <a:pt x="5013" y="40232"/>
                    <a:pt x="5227" y="40244"/>
                    <a:pt x="5489" y="40256"/>
                  </a:cubicBezTo>
                  <a:cubicBezTo>
                    <a:pt x="5358" y="40077"/>
                    <a:pt x="5275" y="39982"/>
                    <a:pt x="5179" y="39863"/>
                  </a:cubicBezTo>
                  <a:cubicBezTo>
                    <a:pt x="5037" y="39982"/>
                    <a:pt x="4929" y="40065"/>
                    <a:pt x="4751" y="40196"/>
                  </a:cubicBezTo>
                  <a:close/>
                  <a:moveTo>
                    <a:pt x="48649" y="30159"/>
                  </a:moveTo>
                  <a:cubicBezTo>
                    <a:pt x="48637" y="30183"/>
                    <a:pt x="48625" y="30195"/>
                    <a:pt x="48613" y="30230"/>
                  </a:cubicBezTo>
                  <a:cubicBezTo>
                    <a:pt x="49030" y="30409"/>
                    <a:pt x="49447" y="30588"/>
                    <a:pt x="49864" y="30754"/>
                  </a:cubicBezTo>
                  <a:cubicBezTo>
                    <a:pt x="49876" y="30719"/>
                    <a:pt x="49887" y="30695"/>
                    <a:pt x="49887" y="30659"/>
                  </a:cubicBezTo>
                  <a:cubicBezTo>
                    <a:pt x="49471" y="30492"/>
                    <a:pt x="49054" y="30338"/>
                    <a:pt x="48649" y="30159"/>
                  </a:cubicBezTo>
                  <a:close/>
                  <a:moveTo>
                    <a:pt x="12609" y="36207"/>
                  </a:moveTo>
                  <a:cubicBezTo>
                    <a:pt x="12621" y="36184"/>
                    <a:pt x="12621" y="36148"/>
                    <a:pt x="12633" y="36112"/>
                  </a:cubicBezTo>
                  <a:lnTo>
                    <a:pt x="11526" y="35755"/>
                  </a:lnTo>
                  <a:cubicBezTo>
                    <a:pt x="11502" y="35779"/>
                    <a:pt x="11502" y="35815"/>
                    <a:pt x="11490" y="35850"/>
                  </a:cubicBezTo>
                  <a:close/>
                  <a:moveTo>
                    <a:pt x="3203" y="33278"/>
                  </a:moveTo>
                  <a:cubicBezTo>
                    <a:pt x="3144" y="33278"/>
                    <a:pt x="3096" y="33267"/>
                    <a:pt x="3036" y="33267"/>
                  </a:cubicBezTo>
                  <a:cubicBezTo>
                    <a:pt x="3013" y="33612"/>
                    <a:pt x="2965" y="33969"/>
                    <a:pt x="2929" y="34302"/>
                  </a:cubicBezTo>
                  <a:lnTo>
                    <a:pt x="2989" y="34302"/>
                  </a:lnTo>
                  <a:cubicBezTo>
                    <a:pt x="3048" y="33981"/>
                    <a:pt x="3132" y="33636"/>
                    <a:pt x="3203" y="33278"/>
                  </a:cubicBezTo>
                  <a:close/>
                  <a:moveTo>
                    <a:pt x="3132" y="32957"/>
                  </a:moveTo>
                  <a:cubicBezTo>
                    <a:pt x="3167" y="32969"/>
                    <a:pt x="3215" y="32969"/>
                    <a:pt x="3263" y="32981"/>
                  </a:cubicBezTo>
                  <a:cubicBezTo>
                    <a:pt x="3310" y="32636"/>
                    <a:pt x="3346" y="32314"/>
                    <a:pt x="3394" y="31969"/>
                  </a:cubicBezTo>
                  <a:cubicBezTo>
                    <a:pt x="3370" y="31969"/>
                    <a:pt x="3346" y="31969"/>
                    <a:pt x="3322" y="31957"/>
                  </a:cubicBezTo>
                  <a:cubicBezTo>
                    <a:pt x="3263" y="32302"/>
                    <a:pt x="3191" y="32624"/>
                    <a:pt x="3132" y="32957"/>
                  </a:cubicBezTo>
                  <a:close/>
                  <a:moveTo>
                    <a:pt x="79701" y="19420"/>
                  </a:moveTo>
                  <a:lnTo>
                    <a:pt x="79701" y="19396"/>
                  </a:lnTo>
                  <a:lnTo>
                    <a:pt x="78177" y="19396"/>
                  </a:lnTo>
                  <a:lnTo>
                    <a:pt x="78177" y="19420"/>
                  </a:lnTo>
                  <a:close/>
                  <a:moveTo>
                    <a:pt x="40339" y="41958"/>
                  </a:moveTo>
                  <a:cubicBezTo>
                    <a:pt x="40315" y="41922"/>
                    <a:pt x="40315" y="41910"/>
                    <a:pt x="40303" y="41875"/>
                  </a:cubicBezTo>
                  <a:cubicBezTo>
                    <a:pt x="39910" y="42041"/>
                    <a:pt x="39541" y="42220"/>
                    <a:pt x="39160" y="42387"/>
                  </a:cubicBezTo>
                  <a:lnTo>
                    <a:pt x="39196" y="42470"/>
                  </a:lnTo>
                  <a:cubicBezTo>
                    <a:pt x="39577" y="42303"/>
                    <a:pt x="39958" y="42137"/>
                    <a:pt x="40339" y="41958"/>
                  </a:cubicBezTo>
                  <a:close/>
                  <a:moveTo>
                    <a:pt x="78927" y="19705"/>
                  </a:moveTo>
                  <a:lnTo>
                    <a:pt x="78927" y="19693"/>
                  </a:lnTo>
                  <a:lnTo>
                    <a:pt x="77379" y="19693"/>
                  </a:lnTo>
                  <a:lnTo>
                    <a:pt x="77379" y="19705"/>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5" name="Google Shape;10364;p40">
              <a:extLst>
                <a:ext uri="{FF2B5EF4-FFF2-40B4-BE49-F238E27FC236}">
                  <a16:creationId xmlns:a16="http://schemas.microsoft.com/office/drawing/2014/main" id="{8A0F4637-F027-4374-A9A1-7C8F2D8F9C8E}"/>
                </a:ext>
              </a:extLst>
            </p:cNvPr>
            <p:cNvSpPr/>
            <p:nvPr/>
          </p:nvSpPr>
          <p:spPr>
            <a:xfrm>
              <a:off x="1903200" y="1561325"/>
              <a:ext cx="1328775" cy="450975"/>
            </a:xfrm>
            <a:custGeom>
              <a:avLst/>
              <a:gdLst/>
              <a:ahLst/>
              <a:cxnLst/>
              <a:rect l="l" t="t" r="r" b="b"/>
              <a:pathLst>
                <a:path w="53151" h="18039" extrusionOk="0">
                  <a:moveTo>
                    <a:pt x="53150" y="108"/>
                  </a:moveTo>
                  <a:cubicBezTo>
                    <a:pt x="52983" y="179"/>
                    <a:pt x="52817" y="275"/>
                    <a:pt x="52638" y="334"/>
                  </a:cubicBezTo>
                  <a:cubicBezTo>
                    <a:pt x="50947" y="953"/>
                    <a:pt x="49233" y="1537"/>
                    <a:pt x="47530" y="2192"/>
                  </a:cubicBezTo>
                  <a:cubicBezTo>
                    <a:pt x="44470" y="3370"/>
                    <a:pt x="41458" y="4704"/>
                    <a:pt x="38351" y="5763"/>
                  </a:cubicBezTo>
                  <a:cubicBezTo>
                    <a:pt x="30528" y="8395"/>
                    <a:pt x="22694" y="11038"/>
                    <a:pt x="14764" y="13336"/>
                  </a:cubicBezTo>
                  <a:cubicBezTo>
                    <a:pt x="10204" y="14657"/>
                    <a:pt x="5727" y="16241"/>
                    <a:pt x="1215" y="17705"/>
                  </a:cubicBezTo>
                  <a:cubicBezTo>
                    <a:pt x="905" y="17801"/>
                    <a:pt x="596" y="17896"/>
                    <a:pt x="298" y="18003"/>
                  </a:cubicBezTo>
                  <a:cubicBezTo>
                    <a:pt x="203" y="18027"/>
                    <a:pt x="120" y="18027"/>
                    <a:pt x="24" y="18039"/>
                  </a:cubicBezTo>
                  <a:cubicBezTo>
                    <a:pt x="12" y="18015"/>
                    <a:pt x="1" y="17967"/>
                    <a:pt x="1" y="17944"/>
                  </a:cubicBezTo>
                  <a:cubicBezTo>
                    <a:pt x="72" y="17896"/>
                    <a:pt x="167" y="17836"/>
                    <a:pt x="239" y="17801"/>
                  </a:cubicBezTo>
                  <a:cubicBezTo>
                    <a:pt x="5346" y="16158"/>
                    <a:pt x="10419" y="14384"/>
                    <a:pt x="15562" y="12848"/>
                  </a:cubicBezTo>
                  <a:cubicBezTo>
                    <a:pt x="24051" y="10324"/>
                    <a:pt x="32457" y="7549"/>
                    <a:pt x="40827" y="4668"/>
                  </a:cubicBezTo>
                  <a:cubicBezTo>
                    <a:pt x="43387" y="3775"/>
                    <a:pt x="45863" y="2644"/>
                    <a:pt x="48399" y="1656"/>
                  </a:cubicBezTo>
                  <a:cubicBezTo>
                    <a:pt x="49888" y="1072"/>
                    <a:pt x="51388" y="584"/>
                    <a:pt x="52888" y="48"/>
                  </a:cubicBezTo>
                  <a:cubicBezTo>
                    <a:pt x="52971" y="25"/>
                    <a:pt x="53055" y="25"/>
                    <a:pt x="53126" y="1"/>
                  </a:cubicBezTo>
                  <a:cubicBezTo>
                    <a:pt x="53114" y="37"/>
                    <a:pt x="53126" y="84"/>
                    <a:pt x="53150" y="10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6" name="Google Shape;10365;p40">
              <a:extLst>
                <a:ext uri="{FF2B5EF4-FFF2-40B4-BE49-F238E27FC236}">
                  <a16:creationId xmlns:a16="http://schemas.microsoft.com/office/drawing/2014/main" id="{E4ABE9A2-C8E2-4714-9804-7920ECDD0ED6}"/>
                </a:ext>
              </a:extLst>
            </p:cNvPr>
            <p:cNvSpPr/>
            <p:nvPr/>
          </p:nvSpPr>
          <p:spPr>
            <a:xfrm>
              <a:off x="1810025" y="3068950"/>
              <a:ext cx="1001650" cy="317925"/>
            </a:xfrm>
            <a:custGeom>
              <a:avLst/>
              <a:gdLst/>
              <a:ahLst/>
              <a:cxnLst/>
              <a:rect l="l" t="t" r="r" b="b"/>
              <a:pathLst>
                <a:path w="40066" h="12717" extrusionOk="0">
                  <a:moveTo>
                    <a:pt x="40042" y="12717"/>
                  </a:moveTo>
                  <a:cubicBezTo>
                    <a:pt x="39911" y="12705"/>
                    <a:pt x="39768" y="12681"/>
                    <a:pt x="39649" y="12657"/>
                  </a:cubicBezTo>
                  <a:cubicBezTo>
                    <a:pt x="36136" y="11669"/>
                    <a:pt x="32624" y="10645"/>
                    <a:pt x="29100" y="9704"/>
                  </a:cubicBezTo>
                  <a:cubicBezTo>
                    <a:pt x="24980" y="8609"/>
                    <a:pt x="20944" y="7252"/>
                    <a:pt x="16908" y="5883"/>
                  </a:cubicBezTo>
                  <a:cubicBezTo>
                    <a:pt x="11752" y="4132"/>
                    <a:pt x="6585" y="2311"/>
                    <a:pt x="1418" y="537"/>
                  </a:cubicBezTo>
                  <a:cubicBezTo>
                    <a:pt x="1061" y="418"/>
                    <a:pt x="691" y="334"/>
                    <a:pt x="322" y="227"/>
                  </a:cubicBezTo>
                  <a:cubicBezTo>
                    <a:pt x="215" y="203"/>
                    <a:pt x="108" y="156"/>
                    <a:pt x="1" y="120"/>
                  </a:cubicBezTo>
                  <a:cubicBezTo>
                    <a:pt x="1" y="84"/>
                    <a:pt x="25" y="37"/>
                    <a:pt x="25" y="1"/>
                  </a:cubicBezTo>
                  <a:cubicBezTo>
                    <a:pt x="144" y="25"/>
                    <a:pt x="263" y="1"/>
                    <a:pt x="358" y="37"/>
                  </a:cubicBezTo>
                  <a:cubicBezTo>
                    <a:pt x="1596" y="418"/>
                    <a:pt x="2847" y="799"/>
                    <a:pt x="4073" y="1215"/>
                  </a:cubicBezTo>
                  <a:cubicBezTo>
                    <a:pt x="8192" y="2608"/>
                    <a:pt x="12288" y="4049"/>
                    <a:pt x="16408" y="5454"/>
                  </a:cubicBezTo>
                  <a:cubicBezTo>
                    <a:pt x="19277" y="6430"/>
                    <a:pt x="22147" y="7430"/>
                    <a:pt x="25064" y="8311"/>
                  </a:cubicBezTo>
                  <a:cubicBezTo>
                    <a:pt x="28743" y="9431"/>
                    <a:pt x="32445" y="10407"/>
                    <a:pt x="36136" y="11467"/>
                  </a:cubicBezTo>
                  <a:cubicBezTo>
                    <a:pt x="37327" y="11812"/>
                    <a:pt x="38518" y="12145"/>
                    <a:pt x="39732" y="12491"/>
                  </a:cubicBezTo>
                  <a:cubicBezTo>
                    <a:pt x="39851" y="12526"/>
                    <a:pt x="39946" y="12562"/>
                    <a:pt x="40065" y="12610"/>
                  </a:cubicBezTo>
                  <a:cubicBezTo>
                    <a:pt x="40054" y="12621"/>
                    <a:pt x="40042" y="12669"/>
                    <a:pt x="40042" y="1271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7" name="Google Shape;10366;p40">
              <a:extLst>
                <a:ext uri="{FF2B5EF4-FFF2-40B4-BE49-F238E27FC236}">
                  <a16:creationId xmlns:a16="http://schemas.microsoft.com/office/drawing/2014/main" id="{D4265337-CE73-4C54-AFED-0F3350E0B92E}"/>
                </a:ext>
              </a:extLst>
            </p:cNvPr>
            <p:cNvSpPr/>
            <p:nvPr/>
          </p:nvSpPr>
          <p:spPr>
            <a:xfrm>
              <a:off x="2864625" y="2949900"/>
              <a:ext cx="767100" cy="417625"/>
            </a:xfrm>
            <a:custGeom>
              <a:avLst/>
              <a:gdLst/>
              <a:ahLst/>
              <a:cxnLst/>
              <a:rect l="l" t="t" r="r" b="b"/>
              <a:pathLst>
                <a:path w="30684" h="16705" extrusionOk="0">
                  <a:moveTo>
                    <a:pt x="1" y="16586"/>
                  </a:moveTo>
                  <a:cubicBezTo>
                    <a:pt x="108" y="16514"/>
                    <a:pt x="203" y="16419"/>
                    <a:pt x="322" y="16348"/>
                  </a:cubicBezTo>
                  <a:cubicBezTo>
                    <a:pt x="2275" y="15348"/>
                    <a:pt x="4251" y="14383"/>
                    <a:pt x="6180" y="13359"/>
                  </a:cubicBezTo>
                  <a:cubicBezTo>
                    <a:pt x="10859" y="10859"/>
                    <a:pt x="15538" y="8323"/>
                    <a:pt x="20194" y="5775"/>
                  </a:cubicBezTo>
                  <a:cubicBezTo>
                    <a:pt x="21599" y="5025"/>
                    <a:pt x="22908" y="4108"/>
                    <a:pt x="24290" y="3334"/>
                  </a:cubicBezTo>
                  <a:cubicBezTo>
                    <a:pt x="26337" y="2191"/>
                    <a:pt x="28445" y="1120"/>
                    <a:pt x="30528" y="24"/>
                  </a:cubicBezTo>
                  <a:cubicBezTo>
                    <a:pt x="30552" y="0"/>
                    <a:pt x="30612" y="0"/>
                    <a:pt x="30683" y="48"/>
                  </a:cubicBezTo>
                  <a:cubicBezTo>
                    <a:pt x="30588" y="108"/>
                    <a:pt x="30493" y="167"/>
                    <a:pt x="30386" y="215"/>
                  </a:cubicBezTo>
                  <a:cubicBezTo>
                    <a:pt x="28873" y="1001"/>
                    <a:pt x="27326" y="1774"/>
                    <a:pt x="25837" y="2608"/>
                  </a:cubicBezTo>
                  <a:cubicBezTo>
                    <a:pt x="24671" y="3251"/>
                    <a:pt x="23539" y="3977"/>
                    <a:pt x="22408" y="4680"/>
                  </a:cubicBezTo>
                  <a:cubicBezTo>
                    <a:pt x="19194" y="6668"/>
                    <a:pt x="15836" y="8418"/>
                    <a:pt x="12490" y="10180"/>
                  </a:cubicBezTo>
                  <a:cubicBezTo>
                    <a:pt x="10371" y="11299"/>
                    <a:pt x="8323" y="12526"/>
                    <a:pt x="6204" y="13633"/>
                  </a:cubicBezTo>
                  <a:cubicBezTo>
                    <a:pt x="4299" y="14645"/>
                    <a:pt x="2370" y="15598"/>
                    <a:pt x="441" y="16586"/>
                  </a:cubicBezTo>
                  <a:cubicBezTo>
                    <a:pt x="322" y="16645"/>
                    <a:pt x="191" y="16657"/>
                    <a:pt x="60" y="16705"/>
                  </a:cubicBezTo>
                  <a:cubicBezTo>
                    <a:pt x="48" y="16669"/>
                    <a:pt x="13" y="16633"/>
                    <a:pt x="1" y="1658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8" name="Google Shape;10367;p40">
              <a:extLst>
                <a:ext uri="{FF2B5EF4-FFF2-40B4-BE49-F238E27FC236}">
                  <a16:creationId xmlns:a16="http://schemas.microsoft.com/office/drawing/2014/main" id="{B48199DF-9C0C-456D-98AC-3BA842AB5E8A}"/>
                </a:ext>
              </a:extLst>
            </p:cNvPr>
            <p:cNvSpPr/>
            <p:nvPr/>
          </p:nvSpPr>
          <p:spPr>
            <a:xfrm>
              <a:off x="2095500" y="3146050"/>
              <a:ext cx="754275" cy="226250"/>
            </a:xfrm>
            <a:custGeom>
              <a:avLst/>
              <a:gdLst/>
              <a:ahLst/>
              <a:cxnLst/>
              <a:rect l="l" t="t" r="r" b="b"/>
              <a:pathLst>
                <a:path w="30171" h="9050" extrusionOk="0">
                  <a:moveTo>
                    <a:pt x="12" y="1"/>
                  </a:moveTo>
                  <a:cubicBezTo>
                    <a:pt x="71" y="1"/>
                    <a:pt x="155" y="1"/>
                    <a:pt x="214" y="12"/>
                  </a:cubicBezTo>
                  <a:cubicBezTo>
                    <a:pt x="4108" y="1167"/>
                    <a:pt x="8025" y="2310"/>
                    <a:pt x="11918" y="3465"/>
                  </a:cubicBezTo>
                  <a:cubicBezTo>
                    <a:pt x="14454" y="4227"/>
                    <a:pt x="17014" y="4894"/>
                    <a:pt x="19514" y="5775"/>
                  </a:cubicBezTo>
                  <a:cubicBezTo>
                    <a:pt x="22812" y="6942"/>
                    <a:pt x="26194" y="7871"/>
                    <a:pt x="29575" y="8811"/>
                  </a:cubicBezTo>
                  <a:cubicBezTo>
                    <a:pt x="29766" y="8871"/>
                    <a:pt x="29956" y="8906"/>
                    <a:pt x="30170" y="8966"/>
                  </a:cubicBezTo>
                  <a:cubicBezTo>
                    <a:pt x="30170" y="8990"/>
                    <a:pt x="30159" y="9026"/>
                    <a:pt x="30159" y="9049"/>
                  </a:cubicBezTo>
                  <a:cubicBezTo>
                    <a:pt x="29944" y="9026"/>
                    <a:pt x="29718" y="9002"/>
                    <a:pt x="29516" y="8942"/>
                  </a:cubicBezTo>
                  <a:cubicBezTo>
                    <a:pt x="26372" y="8168"/>
                    <a:pt x="23253" y="7335"/>
                    <a:pt x="20193" y="6251"/>
                  </a:cubicBezTo>
                  <a:cubicBezTo>
                    <a:pt x="17919" y="5454"/>
                    <a:pt x="15585" y="4835"/>
                    <a:pt x="13287" y="4120"/>
                  </a:cubicBezTo>
                  <a:cubicBezTo>
                    <a:pt x="10216" y="3168"/>
                    <a:pt x="7144" y="2179"/>
                    <a:pt x="4060" y="1227"/>
                  </a:cubicBezTo>
                  <a:cubicBezTo>
                    <a:pt x="2834" y="846"/>
                    <a:pt x="1584" y="536"/>
                    <a:pt x="345" y="191"/>
                  </a:cubicBezTo>
                  <a:cubicBezTo>
                    <a:pt x="226" y="167"/>
                    <a:pt x="119" y="108"/>
                    <a:pt x="12" y="72"/>
                  </a:cubicBezTo>
                  <a:cubicBezTo>
                    <a:pt x="0" y="48"/>
                    <a:pt x="0" y="36"/>
                    <a:pt x="1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9" name="Google Shape;10368;p40">
              <a:extLst>
                <a:ext uri="{FF2B5EF4-FFF2-40B4-BE49-F238E27FC236}">
                  <a16:creationId xmlns:a16="http://schemas.microsoft.com/office/drawing/2014/main" id="{48E59B1E-351C-4BAC-92A4-07484EC8C03B}"/>
                </a:ext>
              </a:extLst>
            </p:cNvPr>
            <p:cNvSpPr/>
            <p:nvPr/>
          </p:nvSpPr>
          <p:spPr>
            <a:xfrm>
              <a:off x="2108275" y="3238025"/>
              <a:ext cx="735850" cy="215525"/>
            </a:xfrm>
            <a:custGeom>
              <a:avLst/>
              <a:gdLst/>
              <a:ahLst/>
              <a:cxnLst/>
              <a:rect l="l" t="t" r="r" b="b"/>
              <a:pathLst>
                <a:path w="29434" h="8621" extrusionOk="0">
                  <a:moveTo>
                    <a:pt x="29421" y="8621"/>
                  </a:moveTo>
                  <a:cubicBezTo>
                    <a:pt x="29326" y="8597"/>
                    <a:pt x="29231" y="8597"/>
                    <a:pt x="29136" y="8585"/>
                  </a:cubicBezTo>
                  <a:cubicBezTo>
                    <a:pt x="25135" y="7442"/>
                    <a:pt x="21135" y="6323"/>
                    <a:pt x="17122" y="5144"/>
                  </a:cubicBezTo>
                  <a:cubicBezTo>
                    <a:pt x="13003" y="3930"/>
                    <a:pt x="8895" y="2620"/>
                    <a:pt x="4787" y="1382"/>
                  </a:cubicBezTo>
                  <a:cubicBezTo>
                    <a:pt x="3287" y="941"/>
                    <a:pt x="1763" y="584"/>
                    <a:pt x="251" y="179"/>
                  </a:cubicBezTo>
                  <a:cubicBezTo>
                    <a:pt x="156" y="143"/>
                    <a:pt x="84" y="120"/>
                    <a:pt x="1" y="84"/>
                  </a:cubicBezTo>
                  <a:cubicBezTo>
                    <a:pt x="1" y="60"/>
                    <a:pt x="13" y="24"/>
                    <a:pt x="13" y="1"/>
                  </a:cubicBezTo>
                  <a:cubicBezTo>
                    <a:pt x="96" y="1"/>
                    <a:pt x="203" y="1"/>
                    <a:pt x="299" y="13"/>
                  </a:cubicBezTo>
                  <a:cubicBezTo>
                    <a:pt x="2704" y="667"/>
                    <a:pt x="5121" y="1298"/>
                    <a:pt x="7502" y="1989"/>
                  </a:cubicBezTo>
                  <a:cubicBezTo>
                    <a:pt x="12741" y="3549"/>
                    <a:pt x="17944" y="5156"/>
                    <a:pt x="23182" y="6728"/>
                  </a:cubicBezTo>
                  <a:cubicBezTo>
                    <a:pt x="25135" y="7299"/>
                    <a:pt x="27112" y="7823"/>
                    <a:pt x="29076" y="8359"/>
                  </a:cubicBezTo>
                  <a:cubicBezTo>
                    <a:pt x="29195" y="8395"/>
                    <a:pt x="29314" y="8430"/>
                    <a:pt x="29421" y="8478"/>
                  </a:cubicBezTo>
                  <a:cubicBezTo>
                    <a:pt x="29433" y="8525"/>
                    <a:pt x="29433" y="8573"/>
                    <a:pt x="29421" y="862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0" name="Google Shape;10369;p40">
              <a:extLst>
                <a:ext uri="{FF2B5EF4-FFF2-40B4-BE49-F238E27FC236}">
                  <a16:creationId xmlns:a16="http://schemas.microsoft.com/office/drawing/2014/main" id="{9181C947-E6F3-40A3-8DD8-5DD3ACBC0600}"/>
                </a:ext>
              </a:extLst>
            </p:cNvPr>
            <p:cNvSpPr/>
            <p:nvPr/>
          </p:nvSpPr>
          <p:spPr>
            <a:xfrm>
              <a:off x="2544950" y="1598550"/>
              <a:ext cx="663200" cy="234575"/>
            </a:xfrm>
            <a:custGeom>
              <a:avLst/>
              <a:gdLst/>
              <a:ahLst/>
              <a:cxnLst/>
              <a:rect l="l" t="t" r="r" b="b"/>
              <a:pathLst>
                <a:path w="26528" h="9383" extrusionOk="0">
                  <a:moveTo>
                    <a:pt x="26528" y="0"/>
                  </a:moveTo>
                  <a:cubicBezTo>
                    <a:pt x="17848" y="3620"/>
                    <a:pt x="8966" y="6572"/>
                    <a:pt x="0" y="9382"/>
                  </a:cubicBezTo>
                  <a:cubicBezTo>
                    <a:pt x="120" y="9335"/>
                    <a:pt x="227" y="9275"/>
                    <a:pt x="346" y="9227"/>
                  </a:cubicBezTo>
                  <a:cubicBezTo>
                    <a:pt x="2703" y="8430"/>
                    <a:pt x="5049" y="7596"/>
                    <a:pt x="7430" y="6846"/>
                  </a:cubicBezTo>
                  <a:cubicBezTo>
                    <a:pt x="13324" y="5001"/>
                    <a:pt x="19062" y="2739"/>
                    <a:pt x="24837" y="560"/>
                  </a:cubicBezTo>
                  <a:cubicBezTo>
                    <a:pt x="25301" y="381"/>
                    <a:pt x="25766" y="226"/>
                    <a:pt x="26206" y="60"/>
                  </a:cubicBezTo>
                  <a:cubicBezTo>
                    <a:pt x="26313" y="36"/>
                    <a:pt x="26420" y="36"/>
                    <a:pt x="2652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1" name="Google Shape;10370;p40">
              <a:extLst>
                <a:ext uri="{FF2B5EF4-FFF2-40B4-BE49-F238E27FC236}">
                  <a16:creationId xmlns:a16="http://schemas.microsoft.com/office/drawing/2014/main" id="{5D4190C3-3EDD-41C7-9633-F28CF2A41960}"/>
                </a:ext>
              </a:extLst>
            </p:cNvPr>
            <p:cNvSpPr/>
            <p:nvPr/>
          </p:nvSpPr>
          <p:spPr>
            <a:xfrm>
              <a:off x="2944100" y="3136825"/>
              <a:ext cx="510225" cy="276550"/>
            </a:xfrm>
            <a:custGeom>
              <a:avLst/>
              <a:gdLst/>
              <a:ahLst/>
              <a:cxnLst/>
              <a:rect l="l" t="t" r="r" b="b"/>
              <a:pathLst>
                <a:path w="20409" h="11062" extrusionOk="0">
                  <a:moveTo>
                    <a:pt x="20408" y="0"/>
                  </a:moveTo>
                  <a:cubicBezTo>
                    <a:pt x="13729" y="3882"/>
                    <a:pt x="6954" y="7585"/>
                    <a:pt x="48" y="11061"/>
                  </a:cubicBezTo>
                  <a:cubicBezTo>
                    <a:pt x="36" y="11026"/>
                    <a:pt x="13" y="11014"/>
                    <a:pt x="1" y="1097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2" name="Google Shape;10371;p40">
              <a:extLst>
                <a:ext uri="{FF2B5EF4-FFF2-40B4-BE49-F238E27FC236}">
                  <a16:creationId xmlns:a16="http://schemas.microsoft.com/office/drawing/2014/main" id="{363D2647-2CF2-48A4-A4A0-C60D8B89DDA3}"/>
                </a:ext>
              </a:extLst>
            </p:cNvPr>
            <p:cNvSpPr/>
            <p:nvPr/>
          </p:nvSpPr>
          <p:spPr>
            <a:xfrm>
              <a:off x="2867600" y="3208250"/>
              <a:ext cx="406025" cy="214050"/>
            </a:xfrm>
            <a:custGeom>
              <a:avLst/>
              <a:gdLst/>
              <a:ahLst/>
              <a:cxnLst/>
              <a:rect l="l" t="t" r="r" b="b"/>
              <a:pathLst>
                <a:path w="16241" h="8562" extrusionOk="0">
                  <a:moveTo>
                    <a:pt x="1" y="8562"/>
                  </a:moveTo>
                  <a:cubicBezTo>
                    <a:pt x="48" y="8443"/>
                    <a:pt x="48" y="8383"/>
                    <a:pt x="72" y="8359"/>
                  </a:cubicBezTo>
                  <a:cubicBezTo>
                    <a:pt x="5585" y="5859"/>
                    <a:pt x="10883" y="2918"/>
                    <a:pt x="16158" y="1"/>
                  </a:cubicBezTo>
                  <a:cubicBezTo>
                    <a:pt x="16193" y="25"/>
                    <a:pt x="16205" y="61"/>
                    <a:pt x="16241" y="84"/>
                  </a:cubicBezTo>
                  <a:cubicBezTo>
                    <a:pt x="16158" y="144"/>
                    <a:pt x="16098" y="227"/>
                    <a:pt x="16027" y="263"/>
                  </a:cubicBezTo>
                  <a:cubicBezTo>
                    <a:pt x="13241" y="1799"/>
                    <a:pt x="10478" y="3382"/>
                    <a:pt x="7668" y="4847"/>
                  </a:cubicBezTo>
                  <a:cubicBezTo>
                    <a:pt x="5263" y="6097"/>
                    <a:pt x="2811" y="7228"/>
                    <a:pt x="382" y="8419"/>
                  </a:cubicBezTo>
                  <a:cubicBezTo>
                    <a:pt x="298" y="8478"/>
                    <a:pt x="179" y="8502"/>
                    <a:pt x="1" y="856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3" name="Google Shape;10372;p40">
              <a:extLst>
                <a:ext uri="{FF2B5EF4-FFF2-40B4-BE49-F238E27FC236}">
                  <a16:creationId xmlns:a16="http://schemas.microsoft.com/office/drawing/2014/main" id="{4E1B9A66-99FD-48A3-9152-99FAB29006CD}"/>
                </a:ext>
              </a:extLst>
            </p:cNvPr>
            <p:cNvSpPr/>
            <p:nvPr/>
          </p:nvSpPr>
          <p:spPr>
            <a:xfrm>
              <a:off x="2845275" y="3179100"/>
              <a:ext cx="420025" cy="217000"/>
            </a:xfrm>
            <a:custGeom>
              <a:avLst/>
              <a:gdLst/>
              <a:ahLst/>
              <a:cxnLst/>
              <a:rect l="l" t="t" r="r" b="b"/>
              <a:pathLst>
                <a:path w="16801" h="8680" extrusionOk="0">
                  <a:moveTo>
                    <a:pt x="16801" y="84"/>
                  </a:moveTo>
                  <a:cubicBezTo>
                    <a:pt x="11312" y="3108"/>
                    <a:pt x="5740" y="5989"/>
                    <a:pt x="72" y="8680"/>
                  </a:cubicBezTo>
                  <a:cubicBezTo>
                    <a:pt x="48" y="8632"/>
                    <a:pt x="13" y="8608"/>
                    <a:pt x="1" y="8561"/>
                  </a:cubicBezTo>
                  <a:cubicBezTo>
                    <a:pt x="60" y="8501"/>
                    <a:pt x="120" y="8442"/>
                    <a:pt x="191" y="8394"/>
                  </a:cubicBezTo>
                  <a:cubicBezTo>
                    <a:pt x="2680" y="7180"/>
                    <a:pt x="5192" y="6001"/>
                    <a:pt x="7668" y="4751"/>
                  </a:cubicBezTo>
                  <a:cubicBezTo>
                    <a:pt x="9585" y="3786"/>
                    <a:pt x="11443" y="2727"/>
                    <a:pt x="13348" y="1727"/>
                  </a:cubicBezTo>
                  <a:cubicBezTo>
                    <a:pt x="14407" y="1179"/>
                    <a:pt x="15479" y="631"/>
                    <a:pt x="16539" y="95"/>
                  </a:cubicBezTo>
                  <a:cubicBezTo>
                    <a:pt x="16610" y="48"/>
                    <a:pt x="16693" y="36"/>
                    <a:pt x="16777" y="0"/>
                  </a:cubicBezTo>
                  <a:cubicBezTo>
                    <a:pt x="16777" y="24"/>
                    <a:pt x="16789" y="48"/>
                    <a:pt x="16801" y="8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4" name="Google Shape;10373;p40">
              <a:extLst>
                <a:ext uri="{FF2B5EF4-FFF2-40B4-BE49-F238E27FC236}">
                  <a16:creationId xmlns:a16="http://schemas.microsoft.com/office/drawing/2014/main" id="{9AB21719-B65E-49F5-8232-F6B73610009B}"/>
                </a:ext>
              </a:extLst>
            </p:cNvPr>
            <p:cNvSpPr/>
            <p:nvPr/>
          </p:nvSpPr>
          <p:spPr>
            <a:xfrm>
              <a:off x="3340575" y="3010325"/>
              <a:ext cx="411400" cy="234875"/>
            </a:xfrm>
            <a:custGeom>
              <a:avLst/>
              <a:gdLst/>
              <a:ahLst/>
              <a:cxnLst/>
              <a:rect l="l" t="t" r="r" b="b"/>
              <a:pathLst>
                <a:path w="16456" h="9395" extrusionOk="0">
                  <a:moveTo>
                    <a:pt x="1" y="9311"/>
                  </a:moveTo>
                  <a:cubicBezTo>
                    <a:pt x="60" y="9251"/>
                    <a:pt x="108" y="9192"/>
                    <a:pt x="191" y="9168"/>
                  </a:cubicBezTo>
                  <a:cubicBezTo>
                    <a:pt x="5692" y="6251"/>
                    <a:pt x="11050" y="3084"/>
                    <a:pt x="16455" y="0"/>
                  </a:cubicBezTo>
                  <a:cubicBezTo>
                    <a:pt x="11050" y="3263"/>
                    <a:pt x="5692" y="6561"/>
                    <a:pt x="48" y="9394"/>
                  </a:cubicBezTo>
                  <a:cubicBezTo>
                    <a:pt x="37" y="9359"/>
                    <a:pt x="25" y="9335"/>
                    <a:pt x="1" y="931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5" name="Google Shape;10374;p40">
              <a:extLst>
                <a:ext uri="{FF2B5EF4-FFF2-40B4-BE49-F238E27FC236}">
                  <a16:creationId xmlns:a16="http://schemas.microsoft.com/office/drawing/2014/main" id="{5A512197-06E2-4E02-A09F-1577AC3BD983}"/>
                </a:ext>
              </a:extLst>
            </p:cNvPr>
            <p:cNvSpPr/>
            <p:nvPr/>
          </p:nvSpPr>
          <p:spPr>
            <a:xfrm>
              <a:off x="2339575" y="3263025"/>
              <a:ext cx="458400" cy="136350"/>
            </a:xfrm>
            <a:custGeom>
              <a:avLst/>
              <a:gdLst/>
              <a:ahLst/>
              <a:cxnLst/>
              <a:rect l="l" t="t" r="r" b="b"/>
              <a:pathLst>
                <a:path w="18336" h="5454" extrusionOk="0">
                  <a:moveTo>
                    <a:pt x="18336" y="5454"/>
                  </a:moveTo>
                  <a:cubicBezTo>
                    <a:pt x="18229" y="5442"/>
                    <a:pt x="18110" y="5430"/>
                    <a:pt x="18014" y="5394"/>
                  </a:cubicBezTo>
                  <a:cubicBezTo>
                    <a:pt x="13061" y="4001"/>
                    <a:pt x="8132" y="2596"/>
                    <a:pt x="3203" y="1168"/>
                  </a:cubicBezTo>
                  <a:cubicBezTo>
                    <a:pt x="2191" y="870"/>
                    <a:pt x="1203" y="489"/>
                    <a:pt x="203" y="144"/>
                  </a:cubicBezTo>
                  <a:cubicBezTo>
                    <a:pt x="131" y="120"/>
                    <a:pt x="60" y="72"/>
                    <a:pt x="0" y="1"/>
                  </a:cubicBezTo>
                  <a:cubicBezTo>
                    <a:pt x="6049" y="2037"/>
                    <a:pt x="12299" y="3406"/>
                    <a:pt x="18336" y="545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6" name="Google Shape;10375;p40">
              <a:extLst>
                <a:ext uri="{FF2B5EF4-FFF2-40B4-BE49-F238E27FC236}">
                  <a16:creationId xmlns:a16="http://schemas.microsoft.com/office/drawing/2014/main" id="{3C25572A-F670-4E99-B2FD-1D9C94F7EAEA}"/>
                </a:ext>
              </a:extLst>
            </p:cNvPr>
            <p:cNvSpPr/>
            <p:nvPr/>
          </p:nvSpPr>
          <p:spPr>
            <a:xfrm>
              <a:off x="2906000" y="3326725"/>
              <a:ext cx="277450" cy="148250"/>
            </a:xfrm>
            <a:custGeom>
              <a:avLst/>
              <a:gdLst/>
              <a:ahLst/>
              <a:cxnLst/>
              <a:rect l="l" t="t" r="r" b="b"/>
              <a:pathLst>
                <a:path w="11098" h="5930" extrusionOk="0">
                  <a:moveTo>
                    <a:pt x="1" y="5763"/>
                  </a:moveTo>
                  <a:cubicBezTo>
                    <a:pt x="3668" y="3846"/>
                    <a:pt x="7359" y="1929"/>
                    <a:pt x="11038" y="1"/>
                  </a:cubicBezTo>
                  <a:cubicBezTo>
                    <a:pt x="11050" y="36"/>
                    <a:pt x="11085" y="60"/>
                    <a:pt x="11097" y="84"/>
                  </a:cubicBezTo>
                  <a:cubicBezTo>
                    <a:pt x="11026" y="155"/>
                    <a:pt x="10966" y="251"/>
                    <a:pt x="10871" y="298"/>
                  </a:cubicBezTo>
                  <a:cubicBezTo>
                    <a:pt x="8966" y="1334"/>
                    <a:pt x="7085" y="2358"/>
                    <a:pt x="5180" y="3370"/>
                  </a:cubicBezTo>
                  <a:cubicBezTo>
                    <a:pt x="3668" y="4156"/>
                    <a:pt x="2144" y="4930"/>
                    <a:pt x="620" y="5704"/>
                  </a:cubicBezTo>
                  <a:cubicBezTo>
                    <a:pt x="441" y="5799"/>
                    <a:pt x="251" y="5859"/>
                    <a:pt x="60" y="5930"/>
                  </a:cubicBezTo>
                  <a:cubicBezTo>
                    <a:pt x="36" y="5859"/>
                    <a:pt x="25" y="5811"/>
                    <a:pt x="1" y="576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7" name="Google Shape;10376;p40">
              <a:extLst>
                <a:ext uri="{FF2B5EF4-FFF2-40B4-BE49-F238E27FC236}">
                  <a16:creationId xmlns:a16="http://schemas.microsoft.com/office/drawing/2014/main" id="{DC21DE99-CC4E-49A6-85D4-9F131F411D60}"/>
                </a:ext>
              </a:extLst>
            </p:cNvPr>
            <p:cNvSpPr/>
            <p:nvPr/>
          </p:nvSpPr>
          <p:spPr>
            <a:xfrm>
              <a:off x="2482450" y="3326125"/>
              <a:ext cx="363450" cy="113450"/>
            </a:xfrm>
            <a:custGeom>
              <a:avLst/>
              <a:gdLst/>
              <a:ahLst/>
              <a:cxnLst/>
              <a:rect l="l" t="t" r="r" b="b"/>
              <a:pathLst>
                <a:path w="14538" h="4538" extrusionOk="0">
                  <a:moveTo>
                    <a:pt x="0" y="1"/>
                  </a:moveTo>
                  <a:cubicBezTo>
                    <a:pt x="4858" y="1477"/>
                    <a:pt x="9692" y="2930"/>
                    <a:pt x="14538" y="4406"/>
                  </a:cubicBezTo>
                  <a:cubicBezTo>
                    <a:pt x="14157" y="4537"/>
                    <a:pt x="1107" y="632"/>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8" name="Google Shape;10377;p40">
              <a:extLst>
                <a:ext uri="{FF2B5EF4-FFF2-40B4-BE49-F238E27FC236}">
                  <a16:creationId xmlns:a16="http://schemas.microsoft.com/office/drawing/2014/main" id="{FA8E39AE-DE7E-4AEE-A259-D13D7892133E}"/>
                </a:ext>
              </a:extLst>
            </p:cNvPr>
            <p:cNvSpPr/>
            <p:nvPr/>
          </p:nvSpPr>
          <p:spPr>
            <a:xfrm>
              <a:off x="2958700" y="3403825"/>
              <a:ext cx="223250" cy="131300"/>
            </a:xfrm>
            <a:custGeom>
              <a:avLst/>
              <a:gdLst/>
              <a:ahLst/>
              <a:cxnLst/>
              <a:rect l="l" t="t" r="r" b="b"/>
              <a:pathLst>
                <a:path w="8930" h="5252" extrusionOk="0">
                  <a:moveTo>
                    <a:pt x="8930" y="0"/>
                  </a:moveTo>
                  <a:cubicBezTo>
                    <a:pt x="8739" y="441"/>
                    <a:pt x="643" y="5227"/>
                    <a:pt x="0" y="5251"/>
                  </a:cubicBezTo>
                  <a:cubicBezTo>
                    <a:pt x="48" y="5180"/>
                    <a:pt x="72" y="5120"/>
                    <a:pt x="119" y="5096"/>
                  </a:cubicBezTo>
                  <a:cubicBezTo>
                    <a:pt x="3072" y="3394"/>
                    <a:pt x="6013" y="1703"/>
                    <a:pt x="893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9" name="Google Shape;10378;p40">
              <a:extLst>
                <a:ext uri="{FF2B5EF4-FFF2-40B4-BE49-F238E27FC236}">
                  <a16:creationId xmlns:a16="http://schemas.microsoft.com/office/drawing/2014/main" id="{5050B4A2-1123-4EB4-B4BF-ED2CA1C753F0}"/>
                </a:ext>
              </a:extLst>
            </p:cNvPr>
            <p:cNvSpPr/>
            <p:nvPr/>
          </p:nvSpPr>
          <p:spPr>
            <a:xfrm>
              <a:off x="3515000" y="3033250"/>
              <a:ext cx="281625" cy="158975"/>
            </a:xfrm>
            <a:custGeom>
              <a:avLst/>
              <a:gdLst/>
              <a:ahLst/>
              <a:cxnLst/>
              <a:rect l="l" t="t" r="r" b="b"/>
              <a:pathLst>
                <a:path w="11265" h="6359" extrusionOk="0">
                  <a:moveTo>
                    <a:pt x="1" y="6156"/>
                  </a:moveTo>
                  <a:cubicBezTo>
                    <a:pt x="3894" y="4370"/>
                    <a:pt x="7549" y="2096"/>
                    <a:pt x="11264" y="0"/>
                  </a:cubicBezTo>
                  <a:cubicBezTo>
                    <a:pt x="7585" y="2203"/>
                    <a:pt x="3990" y="4548"/>
                    <a:pt x="84" y="6358"/>
                  </a:cubicBezTo>
                  <a:cubicBezTo>
                    <a:pt x="60" y="6287"/>
                    <a:pt x="25" y="6215"/>
                    <a:pt x="1" y="615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0" name="Google Shape;10379;p40">
              <a:extLst>
                <a:ext uri="{FF2B5EF4-FFF2-40B4-BE49-F238E27FC236}">
                  <a16:creationId xmlns:a16="http://schemas.microsoft.com/office/drawing/2014/main" id="{974F386C-820C-4A57-9D97-AEE5115029CF}"/>
                </a:ext>
              </a:extLst>
            </p:cNvPr>
            <p:cNvSpPr/>
            <p:nvPr/>
          </p:nvSpPr>
          <p:spPr>
            <a:xfrm>
              <a:off x="3035475" y="3304100"/>
              <a:ext cx="273275" cy="153325"/>
            </a:xfrm>
            <a:custGeom>
              <a:avLst/>
              <a:gdLst/>
              <a:ahLst/>
              <a:cxnLst/>
              <a:rect l="l" t="t" r="r" b="b"/>
              <a:pathLst>
                <a:path w="10931" h="6133" extrusionOk="0">
                  <a:moveTo>
                    <a:pt x="10931" y="120"/>
                  </a:moveTo>
                  <a:cubicBezTo>
                    <a:pt x="7323" y="2132"/>
                    <a:pt x="3704" y="4132"/>
                    <a:pt x="84" y="6133"/>
                  </a:cubicBezTo>
                  <a:cubicBezTo>
                    <a:pt x="60" y="6097"/>
                    <a:pt x="25" y="6025"/>
                    <a:pt x="1" y="5990"/>
                  </a:cubicBezTo>
                  <a:cubicBezTo>
                    <a:pt x="3597" y="3942"/>
                    <a:pt x="7276" y="2072"/>
                    <a:pt x="10859" y="1"/>
                  </a:cubicBezTo>
                  <a:cubicBezTo>
                    <a:pt x="10895" y="48"/>
                    <a:pt x="10907" y="84"/>
                    <a:pt x="10931"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1" name="Google Shape;10380;p40">
              <a:extLst>
                <a:ext uri="{FF2B5EF4-FFF2-40B4-BE49-F238E27FC236}">
                  <a16:creationId xmlns:a16="http://schemas.microsoft.com/office/drawing/2014/main" id="{24179DD0-E97D-4491-A88A-87B693CE99E6}"/>
                </a:ext>
              </a:extLst>
            </p:cNvPr>
            <p:cNvSpPr/>
            <p:nvPr/>
          </p:nvSpPr>
          <p:spPr>
            <a:xfrm>
              <a:off x="3334025" y="3025500"/>
              <a:ext cx="242625" cy="147675"/>
            </a:xfrm>
            <a:custGeom>
              <a:avLst/>
              <a:gdLst/>
              <a:ahLst/>
              <a:cxnLst/>
              <a:rect l="l" t="t" r="r" b="b"/>
              <a:pathLst>
                <a:path w="9705" h="5907" extrusionOk="0">
                  <a:moveTo>
                    <a:pt x="1" y="5823"/>
                  </a:moveTo>
                  <a:cubicBezTo>
                    <a:pt x="3037" y="3572"/>
                    <a:pt x="6514" y="2025"/>
                    <a:pt x="9705" y="1"/>
                  </a:cubicBezTo>
                  <a:cubicBezTo>
                    <a:pt x="9621" y="60"/>
                    <a:pt x="9550" y="155"/>
                    <a:pt x="9443" y="191"/>
                  </a:cubicBezTo>
                  <a:cubicBezTo>
                    <a:pt x="8014" y="1060"/>
                    <a:pt x="6573" y="1906"/>
                    <a:pt x="5144" y="2763"/>
                  </a:cubicBezTo>
                  <a:cubicBezTo>
                    <a:pt x="3537" y="3751"/>
                    <a:pt x="1930" y="4763"/>
                    <a:pt x="322" y="5763"/>
                  </a:cubicBezTo>
                  <a:cubicBezTo>
                    <a:pt x="227" y="5799"/>
                    <a:pt x="156" y="5870"/>
                    <a:pt x="60" y="5906"/>
                  </a:cubicBezTo>
                  <a:cubicBezTo>
                    <a:pt x="49" y="5894"/>
                    <a:pt x="25" y="5870"/>
                    <a:pt x="1" y="582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2" name="Google Shape;10381;p40">
              <a:extLst>
                <a:ext uri="{FF2B5EF4-FFF2-40B4-BE49-F238E27FC236}">
                  <a16:creationId xmlns:a16="http://schemas.microsoft.com/office/drawing/2014/main" id="{8814E188-BDF5-4B61-8159-A43915E37029}"/>
                </a:ext>
              </a:extLst>
            </p:cNvPr>
            <p:cNvSpPr/>
            <p:nvPr/>
          </p:nvSpPr>
          <p:spPr>
            <a:xfrm>
              <a:off x="3827250" y="2817450"/>
              <a:ext cx="231600" cy="166700"/>
            </a:xfrm>
            <a:custGeom>
              <a:avLst/>
              <a:gdLst/>
              <a:ahLst/>
              <a:cxnLst/>
              <a:rect l="l" t="t" r="r" b="b"/>
              <a:pathLst>
                <a:path w="9264" h="6668" extrusionOk="0">
                  <a:moveTo>
                    <a:pt x="9264" y="0"/>
                  </a:moveTo>
                  <a:cubicBezTo>
                    <a:pt x="9240" y="107"/>
                    <a:pt x="9240" y="238"/>
                    <a:pt x="9168" y="322"/>
                  </a:cubicBezTo>
                  <a:cubicBezTo>
                    <a:pt x="8895" y="560"/>
                    <a:pt x="8633" y="798"/>
                    <a:pt x="8335" y="1000"/>
                  </a:cubicBezTo>
                  <a:cubicBezTo>
                    <a:pt x="5632" y="2858"/>
                    <a:pt x="2953" y="4727"/>
                    <a:pt x="263" y="6584"/>
                  </a:cubicBezTo>
                  <a:cubicBezTo>
                    <a:pt x="203" y="6632"/>
                    <a:pt x="132" y="6644"/>
                    <a:pt x="60" y="6668"/>
                  </a:cubicBezTo>
                  <a:cubicBezTo>
                    <a:pt x="36" y="6644"/>
                    <a:pt x="24" y="6632"/>
                    <a:pt x="1" y="6596"/>
                  </a:cubicBezTo>
                  <a:cubicBezTo>
                    <a:pt x="96" y="6525"/>
                    <a:pt x="191" y="6453"/>
                    <a:pt x="298" y="6370"/>
                  </a:cubicBezTo>
                  <a:cubicBezTo>
                    <a:pt x="2656" y="4739"/>
                    <a:pt x="5037" y="3120"/>
                    <a:pt x="7406" y="1476"/>
                  </a:cubicBezTo>
                  <a:cubicBezTo>
                    <a:pt x="7930" y="1119"/>
                    <a:pt x="8406" y="714"/>
                    <a:pt x="8895" y="333"/>
                  </a:cubicBezTo>
                  <a:cubicBezTo>
                    <a:pt x="9002" y="238"/>
                    <a:pt x="9073" y="119"/>
                    <a:pt x="9168" y="24"/>
                  </a:cubicBezTo>
                  <a:cubicBezTo>
                    <a:pt x="9192" y="12"/>
                    <a:pt x="9240" y="12"/>
                    <a:pt x="926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3" name="Google Shape;10382;p40">
              <a:extLst>
                <a:ext uri="{FF2B5EF4-FFF2-40B4-BE49-F238E27FC236}">
                  <a16:creationId xmlns:a16="http://schemas.microsoft.com/office/drawing/2014/main" id="{BE1B7DD6-8B48-4F32-A3D9-D8419717DB2D}"/>
                </a:ext>
              </a:extLst>
            </p:cNvPr>
            <p:cNvSpPr/>
            <p:nvPr/>
          </p:nvSpPr>
          <p:spPr>
            <a:xfrm>
              <a:off x="3735575" y="2872800"/>
              <a:ext cx="198250" cy="108675"/>
            </a:xfrm>
            <a:custGeom>
              <a:avLst/>
              <a:gdLst/>
              <a:ahLst/>
              <a:cxnLst/>
              <a:rect l="l" t="t" r="r" b="b"/>
              <a:pathLst>
                <a:path w="7930" h="4347" extrusionOk="0">
                  <a:moveTo>
                    <a:pt x="7930" y="179"/>
                  </a:moveTo>
                  <a:cubicBezTo>
                    <a:pt x="5311" y="1572"/>
                    <a:pt x="2715" y="2965"/>
                    <a:pt x="84" y="4346"/>
                  </a:cubicBezTo>
                  <a:cubicBezTo>
                    <a:pt x="60" y="4299"/>
                    <a:pt x="36" y="4251"/>
                    <a:pt x="0" y="4192"/>
                  </a:cubicBezTo>
                  <a:cubicBezTo>
                    <a:pt x="2620" y="2787"/>
                    <a:pt x="5227" y="1406"/>
                    <a:pt x="784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4" name="Google Shape;10383;p40">
              <a:extLst>
                <a:ext uri="{FF2B5EF4-FFF2-40B4-BE49-F238E27FC236}">
                  <a16:creationId xmlns:a16="http://schemas.microsoft.com/office/drawing/2014/main" id="{7AD3F5B2-F34C-4E5E-B29B-B82883A2067B}"/>
                </a:ext>
              </a:extLst>
            </p:cNvPr>
            <p:cNvSpPr/>
            <p:nvPr/>
          </p:nvSpPr>
          <p:spPr>
            <a:xfrm>
              <a:off x="3319750" y="3060625"/>
              <a:ext cx="171175" cy="85750"/>
            </a:xfrm>
            <a:custGeom>
              <a:avLst/>
              <a:gdLst/>
              <a:ahLst/>
              <a:cxnLst/>
              <a:rect l="l" t="t" r="r" b="b"/>
              <a:pathLst>
                <a:path w="6847" h="3430" extrusionOk="0">
                  <a:moveTo>
                    <a:pt x="0" y="3287"/>
                  </a:moveTo>
                  <a:cubicBezTo>
                    <a:pt x="2227" y="2096"/>
                    <a:pt x="4430" y="834"/>
                    <a:pt x="6847" y="1"/>
                  </a:cubicBezTo>
                  <a:cubicBezTo>
                    <a:pt x="4584" y="1143"/>
                    <a:pt x="2334" y="2286"/>
                    <a:pt x="72" y="3429"/>
                  </a:cubicBezTo>
                  <a:cubicBezTo>
                    <a:pt x="60" y="3382"/>
                    <a:pt x="24" y="3334"/>
                    <a:pt x="0" y="328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5" name="Google Shape;10384;p40">
              <a:extLst>
                <a:ext uri="{FF2B5EF4-FFF2-40B4-BE49-F238E27FC236}">
                  <a16:creationId xmlns:a16="http://schemas.microsoft.com/office/drawing/2014/main" id="{165C10FA-CD31-4265-8618-C84E208197F7}"/>
                </a:ext>
              </a:extLst>
            </p:cNvPr>
            <p:cNvSpPr/>
            <p:nvPr/>
          </p:nvSpPr>
          <p:spPr>
            <a:xfrm>
              <a:off x="2751225" y="3444000"/>
              <a:ext cx="164325" cy="52725"/>
            </a:xfrm>
            <a:custGeom>
              <a:avLst/>
              <a:gdLst/>
              <a:ahLst/>
              <a:cxnLst/>
              <a:rect l="l" t="t" r="r" b="b"/>
              <a:pathLst>
                <a:path w="6573" h="2109" extrusionOk="0">
                  <a:moveTo>
                    <a:pt x="24" y="1"/>
                  </a:moveTo>
                  <a:cubicBezTo>
                    <a:pt x="2215" y="656"/>
                    <a:pt x="4382" y="1310"/>
                    <a:pt x="6573" y="1989"/>
                  </a:cubicBezTo>
                  <a:lnTo>
                    <a:pt x="6573" y="2072"/>
                  </a:lnTo>
                  <a:cubicBezTo>
                    <a:pt x="6454" y="2072"/>
                    <a:pt x="6335" y="2108"/>
                    <a:pt x="6251" y="2072"/>
                  </a:cubicBezTo>
                  <a:cubicBezTo>
                    <a:pt x="4227" y="1465"/>
                    <a:pt x="2203" y="858"/>
                    <a:pt x="191" y="239"/>
                  </a:cubicBezTo>
                  <a:cubicBezTo>
                    <a:pt x="120" y="227"/>
                    <a:pt x="60" y="167"/>
                    <a:pt x="0" y="120"/>
                  </a:cubicBezTo>
                  <a:cubicBezTo>
                    <a:pt x="0" y="84"/>
                    <a:pt x="12" y="48"/>
                    <a:pt x="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6" name="Google Shape;10385;p40">
              <a:extLst>
                <a:ext uri="{FF2B5EF4-FFF2-40B4-BE49-F238E27FC236}">
                  <a16:creationId xmlns:a16="http://schemas.microsoft.com/office/drawing/2014/main" id="{5102213C-D2E6-42DE-B616-A32549D2DC9F}"/>
                </a:ext>
              </a:extLst>
            </p:cNvPr>
            <p:cNvSpPr/>
            <p:nvPr/>
          </p:nvSpPr>
          <p:spPr>
            <a:xfrm>
              <a:off x="2114250" y="3203500"/>
              <a:ext cx="186050" cy="53900"/>
            </a:xfrm>
            <a:custGeom>
              <a:avLst/>
              <a:gdLst/>
              <a:ahLst/>
              <a:cxnLst/>
              <a:rect l="l" t="t" r="r" b="b"/>
              <a:pathLst>
                <a:path w="7442" h="2156" extrusionOk="0">
                  <a:moveTo>
                    <a:pt x="0" y="96"/>
                  </a:moveTo>
                  <a:cubicBezTo>
                    <a:pt x="631" y="0"/>
                    <a:pt x="7072" y="1786"/>
                    <a:pt x="7442" y="2156"/>
                  </a:cubicBezTo>
                  <a:cubicBezTo>
                    <a:pt x="4905" y="1453"/>
                    <a:pt x="2453" y="786"/>
                    <a:pt x="0" y="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7" name="Google Shape;10386;p40">
              <a:extLst>
                <a:ext uri="{FF2B5EF4-FFF2-40B4-BE49-F238E27FC236}">
                  <a16:creationId xmlns:a16="http://schemas.microsoft.com/office/drawing/2014/main" id="{D0880F82-9986-42C3-A004-693AB49D5C61}"/>
                </a:ext>
              </a:extLst>
            </p:cNvPr>
            <p:cNvSpPr/>
            <p:nvPr/>
          </p:nvSpPr>
          <p:spPr>
            <a:xfrm>
              <a:off x="3579600" y="2998725"/>
              <a:ext cx="109275" cy="64000"/>
            </a:xfrm>
            <a:custGeom>
              <a:avLst/>
              <a:gdLst/>
              <a:ahLst/>
              <a:cxnLst/>
              <a:rect l="l" t="t" r="r" b="b"/>
              <a:pathLst>
                <a:path w="4371" h="2560" extrusionOk="0">
                  <a:moveTo>
                    <a:pt x="1" y="2477"/>
                  </a:moveTo>
                  <a:cubicBezTo>
                    <a:pt x="1429" y="1655"/>
                    <a:pt x="2858" y="845"/>
                    <a:pt x="4370" y="0"/>
                  </a:cubicBezTo>
                  <a:cubicBezTo>
                    <a:pt x="4251" y="393"/>
                    <a:pt x="572" y="2500"/>
                    <a:pt x="60" y="2560"/>
                  </a:cubicBezTo>
                  <a:cubicBezTo>
                    <a:pt x="36" y="2536"/>
                    <a:pt x="24" y="2500"/>
                    <a:pt x="1" y="247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8" name="Google Shape;10387;p40">
              <a:extLst>
                <a:ext uri="{FF2B5EF4-FFF2-40B4-BE49-F238E27FC236}">
                  <a16:creationId xmlns:a16="http://schemas.microsoft.com/office/drawing/2014/main" id="{A6C2F267-817E-41F0-ABAD-4CE9752628EE}"/>
                </a:ext>
              </a:extLst>
            </p:cNvPr>
            <p:cNvSpPr/>
            <p:nvPr/>
          </p:nvSpPr>
          <p:spPr>
            <a:xfrm>
              <a:off x="3680800" y="2853750"/>
              <a:ext cx="160175" cy="90825"/>
            </a:xfrm>
            <a:custGeom>
              <a:avLst/>
              <a:gdLst/>
              <a:ahLst/>
              <a:cxnLst/>
              <a:rect l="l" t="t" r="r" b="b"/>
              <a:pathLst>
                <a:path w="6407" h="3633" extrusionOk="0">
                  <a:moveTo>
                    <a:pt x="1" y="3513"/>
                  </a:moveTo>
                  <a:cubicBezTo>
                    <a:pt x="2120" y="2334"/>
                    <a:pt x="4227" y="1167"/>
                    <a:pt x="6347" y="1"/>
                  </a:cubicBezTo>
                  <a:cubicBezTo>
                    <a:pt x="6359" y="24"/>
                    <a:pt x="6394" y="72"/>
                    <a:pt x="6406" y="96"/>
                  </a:cubicBezTo>
                  <a:cubicBezTo>
                    <a:pt x="4287" y="1275"/>
                    <a:pt x="2191" y="2453"/>
                    <a:pt x="84" y="3632"/>
                  </a:cubicBezTo>
                  <a:cubicBezTo>
                    <a:pt x="48" y="3596"/>
                    <a:pt x="36" y="3549"/>
                    <a:pt x="1" y="351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9" name="Google Shape;10388;p40">
              <a:extLst>
                <a:ext uri="{FF2B5EF4-FFF2-40B4-BE49-F238E27FC236}">
                  <a16:creationId xmlns:a16="http://schemas.microsoft.com/office/drawing/2014/main" id="{D6EF5CA8-F0AD-48EF-AA2D-B67BED8D7774}"/>
                </a:ext>
              </a:extLst>
            </p:cNvPr>
            <p:cNvSpPr/>
            <p:nvPr/>
          </p:nvSpPr>
          <p:spPr>
            <a:xfrm>
              <a:off x="2343725" y="3236250"/>
              <a:ext cx="181900" cy="55075"/>
            </a:xfrm>
            <a:custGeom>
              <a:avLst/>
              <a:gdLst/>
              <a:ahLst/>
              <a:cxnLst/>
              <a:rect l="l" t="t" r="r" b="b"/>
              <a:pathLst>
                <a:path w="7276" h="2203" extrusionOk="0">
                  <a:moveTo>
                    <a:pt x="7276" y="2203"/>
                  </a:moveTo>
                  <a:cubicBezTo>
                    <a:pt x="4799" y="1679"/>
                    <a:pt x="2382" y="929"/>
                    <a:pt x="1" y="0"/>
                  </a:cubicBezTo>
                  <a:cubicBezTo>
                    <a:pt x="2442" y="738"/>
                    <a:pt x="4870" y="1465"/>
                    <a:pt x="7276" y="2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0" name="Google Shape;10389;p40">
              <a:extLst>
                <a:ext uri="{FF2B5EF4-FFF2-40B4-BE49-F238E27FC236}">
                  <a16:creationId xmlns:a16="http://schemas.microsoft.com/office/drawing/2014/main" id="{9745F596-96F3-4118-AF91-8B8BDAF38188}"/>
                </a:ext>
              </a:extLst>
            </p:cNvPr>
            <p:cNvSpPr/>
            <p:nvPr/>
          </p:nvSpPr>
          <p:spPr>
            <a:xfrm>
              <a:off x="3684975" y="2885300"/>
              <a:ext cx="125025" cy="78025"/>
            </a:xfrm>
            <a:custGeom>
              <a:avLst/>
              <a:gdLst/>
              <a:ahLst/>
              <a:cxnLst/>
              <a:rect l="l" t="t" r="r" b="b"/>
              <a:pathLst>
                <a:path w="5001" h="3121" extrusionOk="0">
                  <a:moveTo>
                    <a:pt x="5001" y="120"/>
                  </a:moveTo>
                  <a:cubicBezTo>
                    <a:pt x="3370" y="1120"/>
                    <a:pt x="1715" y="2132"/>
                    <a:pt x="72" y="3120"/>
                  </a:cubicBezTo>
                  <a:cubicBezTo>
                    <a:pt x="48" y="3084"/>
                    <a:pt x="12" y="3037"/>
                    <a:pt x="0" y="2989"/>
                  </a:cubicBezTo>
                  <a:cubicBezTo>
                    <a:pt x="1655" y="1989"/>
                    <a:pt x="3287" y="1001"/>
                    <a:pt x="4941" y="1"/>
                  </a:cubicBezTo>
                  <a:cubicBezTo>
                    <a:pt x="4953" y="48"/>
                    <a:pt x="4977" y="84"/>
                    <a:pt x="5001"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1" name="Google Shape;10390;p40">
              <a:extLst>
                <a:ext uri="{FF2B5EF4-FFF2-40B4-BE49-F238E27FC236}">
                  <a16:creationId xmlns:a16="http://schemas.microsoft.com/office/drawing/2014/main" id="{69FAE821-FB4E-46C4-9D99-32328094AC6E}"/>
                </a:ext>
              </a:extLst>
            </p:cNvPr>
            <p:cNvSpPr/>
            <p:nvPr/>
          </p:nvSpPr>
          <p:spPr>
            <a:xfrm>
              <a:off x="3719200" y="2904950"/>
              <a:ext cx="112850" cy="61950"/>
            </a:xfrm>
            <a:custGeom>
              <a:avLst/>
              <a:gdLst/>
              <a:ahLst/>
              <a:cxnLst/>
              <a:rect l="l" t="t" r="r" b="b"/>
              <a:pathLst>
                <a:path w="4514" h="2478" extrusionOk="0">
                  <a:moveTo>
                    <a:pt x="1" y="2358"/>
                  </a:moveTo>
                  <a:cubicBezTo>
                    <a:pt x="1489" y="1560"/>
                    <a:pt x="2906" y="643"/>
                    <a:pt x="4465" y="1"/>
                  </a:cubicBezTo>
                  <a:cubicBezTo>
                    <a:pt x="4477" y="36"/>
                    <a:pt x="4501" y="48"/>
                    <a:pt x="4513" y="72"/>
                  </a:cubicBezTo>
                  <a:cubicBezTo>
                    <a:pt x="3037" y="882"/>
                    <a:pt x="1560" y="1679"/>
                    <a:pt x="72" y="2477"/>
                  </a:cubicBezTo>
                  <a:cubicBezTo>
                    <a:pt x="48" y="2441"/>
                    <a:pt x="13" y="2394"/>
                    <a:pt x="1" y="235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2" name="Google Shape;10391;p40">
              <a:extLst>
                <a:ext uri="{FF2B5EF4-FFF2-40B4-BE49-F238E27FC236}">
                  <a16:creationId xmlns:a16="http://schemas.microsoft.com/office/drawing/2014/main" id="{794B771A-B903-42AE-B7BD-E8B775516DFF}"/>
                </a:ext>
              </a:extLst>
            </p:cNvPr>
            <p:cNvSpPr/>
            <p:nvPr/>
          </p:nvSpPr>
          <p:spPr>
            <a:xfrm>
              <a:off x="2320225" y="3322850"/>
              <a:ext cx="154500" cy="49450"/>
            </a:xfrm>
            <a:custGeom>
              <a:avLst/>
              <a:gdLst/>
              <a:ahLst/>
              <a:cxnLst/>
              <a:rect l="l" t="t" r="r" b="b"/>
              <a:pathLst>
                <a:path w="6180" h="1978" extrusionOk="0">
                  <a:moveTo>
                    <a:pt x="24" y="1"/>
                  </a:moveTo>
                  <a:cubicBezTo>
                    <a:pt x="2084" y="656"/>
                    <a:pt x="4120" y="1322"/>
                    <a:pt x="6180" y="1977"/>
                  </a:cubicBezTo>
                  <a:cubicBezTo>
                    <a:pt x="4048" y="1596"/>
                    <a:pt x="2048" y="727"/>
                    <a:pt x="0" y="108"/>
                  </a:cubicBezTo>
                  <a:cubicBezTo>
                    <a:pt x="0" y="60"/>
                    <a:pt x="12" y="25"/>
                    <a:pt x="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3" name="Google Shape;10392;p40">
              <a:extLst>
                <a:ext uri="{FF2B5EF4-FFF2-40B4-BE49-F238E27FC236}">
                  <a16:creationId xmlns:a16="http://schemas.microsoft.com/office/drawing/2014/main" id="{EA24DB25-96CD-4078-B40F-1DCC642712A6}"/>
                </a:ext>
              </a:extLst>
            </p:cNvPr>
            <p:cNvSpPr/>
            <p:nvPr/>
          </p:nvSpPr>
          <p:spPr>
            <a:xfrm>
              <a:off x="3051250" y="3402925"/>
              <a:ext cx="109275" cy="66400"/>
            </a:xfrm>
            <a:custGeom>
              <a:avLst/>
              <a:gdLst/>
              <a:ahLst/>
              <a:cxnLst/>
              <a:rect l="l" t="t" r="r" b="b"/>
              <a:pathLst>
                <a:path w="4371" h="2656" extrusionOk="0">
                  <a:moveTo>
                    <a:pt x="4371" y="120"/>
                  </a:moveTo>
                  <a:lnTo>
                    <a:pt x="84" y="2656"/>
                  </a:lnTo>
                  <a:cubicBezTo>
                    <a:pt x="49" y="2620"/>
                    <a:pt x="37" y="2572"/>
                    <a:pt x="1" y="2525"/>
                  </a:cubicBezTo>
                  <a:cubicBezTo>
                    <a:pt x="1430" y="1679"/>
                    <a:pt x="2858" y="834"/>
                    <a:pt x="4287" y="1"/>
                  </a:cubicBezTo>
                  <a:cubicBezTo>
                    <a:pt x="4311" y="36"/>
                    <a:pt x="4335" y="84"/>
                    <a:pt x="4371"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4" name="Google Shape;10393;p40">
              <a:extLst>
                <a:ext uri="{FF2B5EF4-FFF2-40B4-BE49-F238E27FC236}">
                  <a16:creationId xmlns:a16="http://schemas.microsoft.com/office/drawing/2014/main" id="{417A9FF9-2497-4C05-A69A-D7C11E3D4EFF}"/>
                </a:ext>
              </a:extLst>
            </p:cNvPr>
            <p:cNvSpPr/>
            <p:nvPr/>
          </p:nvSpPr>
          <p:spPr>
            <a:xfrm>
              <a:off x="3084600" y="1635450"/>
              <a:ext cx="124150" cy="49425"/>
            </a:xfrm>
            <a:custGeom>
              <a:avLst/>
              <a:gdLst/>
              <a:ahLst/>
              <a:cxnLst/>
              <a:rect l="l" t="t" r="r" b="b"/>
              <a:pathLst>
                <a:path w="4966" h="1977" extrusionOk="0">
                  <a:moveTo>
                    <a:pt x="4965" y="120"/>
                  </a:moveTo>
                  <a:cubicBezTo>
                    <a:pt x="3334" y="751"/>
                    <a:pt x="1679" y="1358"/>
                    <a:pt x="36" y="1977"/>
                  </a:cubicBezTo>
                  <a:cubicBezTo>
                    <a:pt x="24" y="1941"/>
                    <a:pt x="12" y="1905"/>
                    <a:pt x="0" y="1858"/>
                  </a:cubicBezTo>
                  <a:cubicBezTo>
                    <a:pt x="1632" y="1239"/>
                    <a:pt x="3287" y="632"/>
                    <a:pt x="4918" y="0"/>
                  </a:cubicBezTo>
                  <a:cubicBezTo>
                    <a:pt x="4942" y="48"/>
                    <a:pt x="4953" y="72"/>
                    <a:pt x="4965"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5" name="Google Shape;10394;p40">
              <a:extLst>
                <a:ext uri="{FF2B5EF4-FFF2-40B4-BE49-F238E27FC236}">
                  <a16:creationId xmlns:a16="http://schemas.microsoft.com/office/drawing/2014/main" id="{A8E494D4-2144-48BE-B036-50435E10DBE7}"/>
                </a:ext>
              </a:extLst>
            </p:cNvPr>
            <p:cNvSpPr/>
            <p:nvPr/>
          </p:nvSpPr>
          <p:spPr>
            <a:xfrm>
              <a:off x="2900050" y="3343400"/>
              <a:ext cx="86350" cy="48250"/>
            </a:xfrm>
            <a:custGeom>
              <a:avLst/>
              <a:gdLst/>
              <a:ahLst/>
              <a:cxnLst/>
              <a:rect l="l" t="t" r="r" b="b"/>
              <a:pathLst>
                <a:path w="3454" h="1930" extrusionOk="0">
                  <a:moveTo>
                    <a:pt x="3453" y="131"/>
                  </a:moveTo>
                  <a:cubicBezTo>
                    <a:pt x="2334" y="727"/>
                    <a:pt x="1203" y="1334"/>
                    <a:pt x="72" y="1929"/>
                  </a:cubicBezTo>
                  <a:cubicBezTo>
                    <a:pt x="36" y="1882"/>
                    <a:pt x="24" y="1846"/>
                    <a:pt x="1" y="1798"/>
                  </a:cubicBezTo>
                  <a:cubicBezTo>
                    <a:pt x="1132" y="1203"/>
                    <a:pt x="2239" y="596"/>
                    <a:pt x="3370" y="0"/>
                  </a:cubicBezTo>
                  <a:cubicBezTo>
                    <a:pt x="3406" y="36"/>
                    <a:pt x="3430" y="84"/>
                    <a:pt x="3453" y="13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6" name="Google Shape;10395;p40">
              <a:extLst>
                <a:ext uri="{FF2B5EF4-FFF2-40B4-BE49-F238E27FC236}">
                  <a16:creationId xmlns:a16="http://schemas.microsoft.com/office/drawing/2014/main" id="{1FD7CE63-B453-4D88-A4F6-51F7AD6865E0}"/>
                </a:ext>
              </a:extLst>
            </p:cNvPr>
            <p:cNvSpPr/>
            <p:nvPr/>
          </p:nvSpPr>
          <p:spPr>
            <a:xfrm>
              <a:off x="3356350" y="3205275"/>
              <a:ext cx="84875" cy="51225"/>
            </a:xfrm>
            <a:custGeom>
              <a:avLst/>
              <a:gdLst/>
              <a:ahLst/>
              <a:cxnLst/>
              <a:rect l="l" t="t" r="r" b="b"/>
              <a:pathLst>
                <a:path w="3395" h="2049" extrusionOk="0">
                  <a:moveTo>
                    <a:pt x="1" y="1954"/>
                  </a:moveTo>
                  <a:cubicBezTo>
                    <a:pt x="1120" y="1311"/>
                    <a:pt x="2227" y="656"/>
                    <a:pt x="3335" y="1"/>
                  </a:cubicBezTo>
                  <a:cubicBezTo>
                    <a:pt x="3358" y="25"/>
                    <a:pt x="3382" y="72"/>
                    <a:pt x="3394" y="108"/>
                  </a:cubicBezTo>
                  <a:cubicBezTo>
                    <a:pt x="2311" y="787"/>
                    <a:pt x="1192" y="1418"/>
                    <a:pt x="60" y="2049"/>
                  </a:cubicBezTo>
                  <a:cubicBezTo>
                    <a:pt x="49" y="2025"/>
                    <a:pt x="37" y="1977"/>
                    <a:pt x="1" y="195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7" name="Google Shape;10396;p40">
              <a:extLst>
                <a:ext uri="{FF2B5EF4-FFF2-40B4-BE49-F238E27FC236}">
                  <a16:creationId xmlns:a16="http://schemas.microsoft.com/office/drawing/2014/main" id="{7DCE5326-3A77-4B14-A739-710E22F1010B}"/>
                </a:ext>
              </a:extLst>
            </p:cNvPr>
            <p:cNvSpPr/>
            <p:nvPr/>
          </p:nvSpPr>
          <p:spPr>
            <a:xfrm>
              <a:off x="3263200" y="3260650"/>
              <a:ext cx="72350" cy="41700"/>
            </a:xfrm>
            <a:custGeom>
              <a:avLst/>
              <a:gdLst/>
              <a:ahLst/>
              <a:cxnLst/>
              <a:rect l="l" t="t" r="r" b="b"/>
              <a:pathLst>
                <a:path w="2894" h="1668" extrusionOk="0">
                  <a:moveTo>
                    <a:pt x="0" y="1608"/>
                  </a:moveTo>
                  <a:cubicBezTo>
                    <a:pt x="929" y="1084"/>
                    <a:pt x="1870" y="572"/>
                    <a:pt x="2893" y="0"/>
                  </a:cubicBezTo>
                  <a:cubicBezTo>
                    <a:pt x="2739" y="346"/>
                    <a:pt x="369" y="1667"/>
                    <a:pt x="0" y="160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8" name="Google Shape;10397;p40">
              <a:extLst>
                <a:ext uri="{FF2B5EF4-FFF2-40B4-BE49-F238E27FC236}">
                  <a16:creationId xmlns:a16="http://schemas.microsoft.com/office/drawing/2014/main" id="{0D349F45-3D8F-4CF5-AC10-9CF091160FA7}"/>
                </a:ext>
              </a:extLst>
            </p:cNvPr>
            <p:cNvSpPr/>
            <p:nvPr/>
          </p:nvSpPr>
          <p:spPr>
            <a:xfrm>
              <a:off x="1971675" y="3147250"/>
              <a:ext cx="88425" cy="30075"/>
            </a:xfrm>
            <a:custGeom>
              <a:avLst/>
              <a:gdLst/>
              <a:ahLst/>
              <a:cxnLst/>
              <a:rect l="l" t="t" r="r" b="b"/>
              <a:pathLst>
                <a:path w="3537" h="1203" extrusionOk="0">
                  <a:moveTo>
                    <a:pt x="3500" y="1203"/>
                  </a:moveTo>
                  <a:cubicBezTo>
                    <a:pt x="2334" y="846"/>
                    <a:pt x="1155" y="488"/>
                    <a:pt x="0" y="131"/>
                  </a:cubicBezTo>
                  <a:lnTo>
                    <a:pt x="48" y="0"/>
                  </a:lnTo>
                  <a:cubicBezTo>
                    <a:pt x="1203" y="357"/>
                    <a:pt x="2381" y="703"/>
                    <a:pt x="3536" y="1060"/>
                  </a:cubicBezTo>
                  <a:cubicBezTo>
                    <a:pt x="3524" y="1096"/>
                    <a:pt x="3512" y="1155"/>
                    <a:pt x="3500" y="1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9" name="Google Shape;10398;p40">
              <a:extLst>
                <a:ext uri="{FF2B5EF4-FFF2-40B4-BE49-F238E27FC236}">
                  <a16:creationId xmlns:a16="http://schemas.microsoft.com/office/drawing/2014/main" id="{FB91099A-52BA-48B6-A270-F372BC98457A}"/>
                </a:ext>
              </a:extLst>
            </p:cNvPr>
            <p:cNvSpPr/>
            <p:nvPr/>
          </p:nvSpPr>
          <p:spPr>
            <a:xfrm>
              <a:off x="2916425" y="3438950"/>
              <a:ext cx="74725" cy="48825"/>
            </a:xfrm>
            <a:custGeom>
              <a:avLst/>
              <a:gdLst/>
              <a:ahLst/>
              <a:cxnLst/>
              <a:rect l="l" t="t" r="r" b="b"/>
              <a:pathLst>
                <a:path w="2989" h="1953" extrusionOk="0">
                  <a:moveTo>
                    <a:pt x="0" y="1810"/>
                  </a:moveTo>
                  <a:cubicBezTo>
                    <a:pt x="965" y="1203"/>
                    <a:pt x="1929" y="608"/>
                    <a:pt x="2894" y="0"/>
                  </a:cubicBezTo>
                  <a:lnTo>
                    <a:pt x="2989" y="131"/>
                  </a:lnTo>
                  <a:cubicBezTo>
                    <a:pt x="2025" y="739"/>
                    <a:pt x="1048" y="1334"/>
                    <a:pt x="84" y="1953"/>
                  </a:cubicBezTo>
                  <a:cubicBezTo>
                    <a:pt x="36" y="1893"/>
                    <a:pt x="12" y="1858"/>
                    <a:pt x="0" y="181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0" name="Google Shape;10399;p40">
              <a:extLst>
                <a:ext uri="{FF2B5EF4-FFF2-40B4-BE49-F238E27FC236}">
                  <a16:creationId xmlns:a16="http://schemas.microsoft.com/office/drawing/2014/main" id="{7F2BD481-4FDE-46E7-965E-383E4D9D6AD9}"/>
                </a:ext>
              </a:extLst>
            </p:cNvPr>
            <p:cNvSpPr/>
            <p:nvPr/>
          </p:nvSpPr>
          <p:spPr>
            <a:xfrm>
              <a:off x="2972375" y="3367200"/>
              <a:ext cx="86350" cy="47075"/>
            </a:xfrm>
            <a:custGeom>
              <a:avLst/>
              <a:gdLst/>
              <a:ahLst/>
              <a:cxnLst/>
              <a:rect l="l" t="t" r="r" b="b"/>
              <a:pathLst>
                <a:path w="3454" h="1883" extrusionOk="0">
                  <a:moveTo>
                    <a:pt x="1" y="1882"/>
                  </a:moveTo>
                  <a:cubicBezTo>
                    <a:pt x="1132" y="1263"/>
                    <a:pt x="2263" y="632"/>
                    <a:pt x="3394" y="1"/>
                  </a:cubicBezTo>
                  <a:cubicBezTo>
                    <a:pt x="3418" y="25"/>
                    <a:pt x="3430" y="60"/>
                    <a:pt x="3454" y="96"/>
                  </a:cubicBezTo>
                  <a:cubicBezTo>
                    <a:pt x="2323" y="751"/>
                    <a:pt x="1239" y="1453"/>
                    <a:pt x="1" y="188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1" name="Google Shape;10400;p40">
              <a:extLst>
                <a:ext uri="{FF2B5EF4-FFF2-40B4-BE49-F238E27FC236}">
                  <a16:creationId xmlns:a16="http://schemas.microsoft.com/office/drawing/2014/main" id="{827E2D48-35EE-4CE2-9EFB-5569C994F66C}"/>
                </a:ext>
              </a:extLst>
            </p:cNvPr>
            <p:cNvSpPr/>
            <p:nvPr/>
          </p:nvSpPr>
          <p:spPr>
            <a:xfrm>
              <a:off x="2510125" y="3376450"/>
              <a:ext cx="72050" cy="28875"/>
            </a:xfrm>
            <a:custGeom>
              <a:avLst/>
              <a:gdLst/>
              <a:ahLst/>
              <a:cxnLst/>
              <a:rect l="l" t="t" r="r" b="b"/>
              <a:pathLst>
                <a:path w="2882" h="1155" extrusionOk="0">
                  <a:moveTo>
                    <a:pt x="36" y="0"/>
                  </a:moveTo>
                  <a:cubicBezTo>
                    <a:pt x="989" y="345"/>
                    <a:pt x="1929" y="667"/>
                    <a:pt x="2882" y="1012"/>
                  </a:cubicBezTo>
                  <a:cubicBezTo>
                    <a:pt x="2870" y="1048"/>
                    <a:pt x="2846" y="1095"/>
                    <a:pt x="2834" y="1155"/>
                  </a:cubicBezTo>
                  <a:cubicBezTo>
                    <a:pt x="1882" y="822"/>
                    <a:pt x="953" y="488"/>
                    <a:pt x="0" y="143"/>
                  </a:cubicBezTo>
                  <a:cubicBezTo>
                    <a:pt x="0" y="83"/>
                    <a:pt x="24" y="48"/>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2" name="Google Shape;10401;p40">
              <a:extLst>
                <a:ext uri="{FF2B5EF4-FFF2-40B4-BE49-F238E27FC236}">
                  <a16:creationId xmlns:a16="http://schemas.microsoft.com/office/drawing/2014/main" id="{9522FA2F-FE39-4AFB-B097-4F8B724148AE}"/>
                </a:ext>
              </a:extLst>
            </p:cNvPr>
            <p:cNvSpPr/>
            <p:nvPr/>
          </p:nvSpPr>
          <p:spPr>
            <a:xfrm>
              <a:off x="3951375" y="2707000"/>
              <a:ext cx="87825" cy="62850"/>
            </a:xfrm>
            <a:custGeom>
              <a:avLst/>
              <a:gdLst/>
              <a:ahLst/>
              <a:cxnLst/>
              <a:rect l="l" t="t" r="r" b="b"/>
              <a:pathLst>
                <a:path w="3513" h="2514" extrusionOk="0">
                  <a:moveTo>
                    <a:pt x="0" y="2442"/>
                  </a:moveTo>
                  <a:cubicBezTo>
                    <a:pt x="1143" y="1620"/>
                    <a:pt x="2298" y="822"/>
                    <a:pt x="3453" y="1"/>
                  </a:cubicBezTo>
                  <a:cubicBezTo>
                    <a:pt x="3465" y="37"/>
                    <a:pt x="3501" y="60"/>
                    <a:pt x="3513" y="72"/>
                  </a:cubicBezTo>
                  <a:cubicBezTo>
                    <a:pt x="2370" y="894"/>
                    <a:pt x="1227" y="1715"/>
                    <a:pt x="96" y="2513"/>
                  </a:cubicBezTo>
                  <a:cubicBezTo>
                    <a:pt x="48" y="2501"/>
                    <a:pt x="12" y="2477"/>
                    <a:pt x="0" y="244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3" name="Google Shape;10402;p40">
              <a:extLst>
                <a:ext uri="{FF2B5EF4-FFF2-40B4-BE49-F238E27FC236}">
                  <a16:creationId xmlns:a16="http://schemas.microsoft.com/office/drawing/2014/main" id="{08002DF0-01C1-4B5E-982A-FB3802C8ADF2}"/>
                </a:ext>
              </a:extLst>
            </p:cNvPr>
            <p:cNvSpPr/>
            <p:nvPr/>
          </p:nvSpPr>
          <p:spPr>
            <a:xfrm>
              <a:off x="3953150" y="2785900"/>
              <a:ext cx="88725" cy="62525"/>
            </a:xfrm>
            <a:custGeom>
              <a:avLst/>
              <a:gdLst/>
              <a:ahLst/>
              <a:cxnLst/>
              <a:rect l="l" t="t" r="r" b="b"/>
              <a:pathLst>
                <a:path w="3549" h="2501" extrusionOk="0">
                  <a:moveTo>
                    <a:pt x="3549" y="0"/>
                  </a:moveTo>
                  <a:cubicBezTo>
                    <a:pt x="2489" y="1000"/>
                    <a:pt x="1227" y="1726"/>
                    <a:pt x="1" y="2500"/>
                  </a:cubicBezTo>
                  <a:cubicBezTo>
                    <a:pt x="1192" y="1667"/>
                    <a:pt x="2370" y="833"/>
                    <a:pt x="354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4" name="Google Shape;10403;p40">
              <a:extLst>
                <a:ext uri="{FF2B5EF4-FFF2-40B4-BE49-F238E27FC236}">
                  <a16:creationId xmlns:a16="http://schemas.microsoft.com/office/drawing/2014/main" id="{94CE97EA-5EB4-4829-AE56-8B0C16B308C0}"/>
                </a:ext>
              </a:extLst>
            </p:cNvPr>
            <p:cNvSpPr/>
            <p:nvPr/>
          </p:nvSpPr>
          <p:spPr>
            <a:xfrm>
              <a:off x="3911500" y="2704325"/>
              <a:ext cx="74425" cy="50625"/>
            </a:xfrm>
            <a:custGeom>
              <a:avLst/>
              <a:gdLst/>
              <a:ahLst/>
              <a:cxnLst/>
              <a:rect l="l" t="t" r="r" b="b"/>
              <a:pathLst>
                <a:path w="2977" h="2025" extrusionOk="0">
                  <a:moveTo>
                    <a:pt x="0" y="1953"/>
                  </a:moveTo>
                  <a:cubicBezTo>
                    <a:pt x="988" y="1299"/>
                    <a:pt x="1953" y="656"/>
                    <a:pt x="2941" y="1"/>
                  </a:cubicBezTo>
                  <a:cubicBezTo>
                    <a:pt x="2953" y="36"/>
                    <a:pt x="2965" y="48"/>
                    <a:pt x="2977" y="72"/>
                  </a:cubicBezTo>
                  <a:cubicBezTo>
                    <a:pt x="2012" y="727"/>
                    <a:pt x="1036" y="1370"/>
                    <a:pt x="60" y="2025"/>
                  </a:cubicBezTo>
                  <a:cubicBezTo>
                    <a:pt x="48" y="2013"/>
                    <a:pt x="24" y="1989"/>
                    <a:pt x="0" y="195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5" name="Google Shape;10404;p40">
              <a:extLst>
                <a:ext uri="{FF2B5EF4-FFF2-40B4-BE49-F238E27FC236}">
                  <a16:creationId xmlns:a16="http://schemas.microsoft.com/office/drawing/2014/main" id="{AFAF32C8-AFB4-4D42-A9DB-56A8E098EE08}"/>
                </a:ext>
              </a:extLst>
            </p:cNvPr>
            <p:cNvSpPr/>
            <p:nvPr/>
          </p:nvSpPr>
          <p:spPr>
            <a:xfrm>
              <a:off x="3947200" y="2627825"/>
              <a:ext cx="67000" cy="47950"/>
            </a:xfrm>
            <a:custGeom>
              <a:avLst/>
              <a:gdLst/>
              <a:ahLst/>
              <a:cxnLst/>
              <a:rect l="l" t="t" r="r" b="b"/>
              <a:pathLst>
                <a:path w="2680" h="1918" extrusionOk="0">
                  <a:moveTo>
                    <a:pt x="1" y="1870"/>
                  </a:moveTo>
                  <a:cubicBezTo>
                    <a:pt x="882" y="1251"/>
                    <a:pt x="1751" y="620"/>
                    <a:pt x="2620" y="1"/>
                  </a:cubicBezTo>
                  <a:cubicBezTo>
                    <a:pt x="2644" y="25"/>
                    <a:pt x="2668" y="60"/>
                    <a:pt x="2680" y="84"/>
                  </a:cubicBezTo>
                  <a:cubicBezTo>
                    <a:pt x="1811" y="703"/>
                    <a:pt x="918" y="1311"/>
                    <a:pt x="37" y="1918"/>
                  </a:cubicBezTo>
                  <a:cubicBezTo>
                    <a:pt x="37" y="1894"/>
                    <a:pt x="25" y="1894"/>
                    <a:pt x="1" y="187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6" name="Google Shape;10405;p40">
              <a:extLst>
                <a:ext uri="{FF2B5EF4-FFF2-40B4-BE49-F238E27FC236}">
                  <a16:creationId xmlns:a16="http://schemas.microsoft.com/office/drawing/2014/main" id="{115EA3BA-A7E1-4F71-B0C3-D41748224AEE}"/>
                </a:ext>
              </a:extLst>
            </p:cNvPr>
            <p:cNvSpPr/>
            <p:nvPr/>
          </p:nvSpPr>
          <p:spPr>
            <a:xfrm>
              <a:off x="3904650" y="2693625"/>
              <a:ext cx="52100" cy="32450"/>
            </a:xfrm>
            <a:custGeom>
              <a:avLst/>
              <a:gdLst/>
              <a:ahLst/>
              <a:cxnLst/>
              <a:rect l="l" t="t" r="r" b="b"/>
              <a:pathLst>
                <a:path w="2084" h="1298" extrusionOk="0">
                  <a:moveTo>
                    <a:pt x="0" y="1226"/>
                  </a:moveTo>
                  <a:cubicBezTo>
                    <a:pt x="679" y="822"/>
                    <a:pt x="1369" y="405"/>
                    <a:pt x="2036" y="0"/>
                  </a:cubicBezTo>
                  <a:cubicBezTo>
                    <a:pt x="2048" y="36"/>
                    <a:pt x="2060" y="48"/>
                    <a:pt x="2084" y="72"/>
                  </a:cubicBezTo>
                  <a:cubicBezTo>
                    <a:pt x="1393" y="476"/>
                    <a:pt x="726" y="893"/>
                    <a:pt x="36" y="1298"/>
                  </a:cubicBezTo>
                  <a:cubicBezTo>
                    <a:pt x="24" y="1286"/>
                    <a:pt x="12" y="1250"/>
                    <a:pt x="0" y="122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7" name="Google Shape;10406;p40">
              <a:extLst>
                <a:ext uri="{FF2B5EF4-FFF2-40B4-BE49-F238E27FC236}">
                  <a16:creationId xmlns:a16="http://schemas.microsoft.com/office/drawing/2014/main" id="{DB1C4B3C-FBE4-48BA-B31C-A7C58ABC76D8}"/>
                </a:ext>
              </a:extLst>
            </p:cNvPr>
            <p:cNvSpPr/>
            <p:nvPr/>
          </p:nvSpPr>
          <p:spPr>
            <a:xfrm>
              <a:off x="3907625" y="2674575"/>
              <a:ext cx="40800" cy="29175"/>
            </a:xfrm>
            <a:custGeom>
              <a:avLst/>
              <a:gdLst/>
              <a:ahLst/>
              <a:cxnLst/>
              <a:rect l="l" t="t" r="r" b="b"/>
              <a:pathLst>
                <a:path w="1632" h="1167" extrusionOk="0">
                  <a:moveTo>
                    <a:pt x="1631" y="36"/>
                  </a:moveTo>
                  <a:cubicBezTo>
                    <a:pt x="1108" y="405"/>
                    <a:pt x="572" y="798"/>
                    <a:pt x="60" y="1167"/>
                  </a:cubicBezTo>
                  <a:cubicBezTo>
                    <a:pt x="36" y="1131"/>
                    <a:pt x="12" y="1107"/>
                    <a:pt x="0" y="1072"/>
                  </a:cubicBezTo>
                  <a:lnTo>
                    <a:pt x="1608" y="0"/>
                  </a:lnTo>
                  <a:cubicBezTo>
                    <a:pt x="1608" y="24"/>
                    <a:pt x="1620" y="24"/>
                    <a:pt x="1631" y="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8" name="Google Shape;10407;p40">
              <a:extLst>
                <a:ext uri="{FF2B5EF4-FFF2-40B4-BE49-F238E27FC236}">
                  <a16:creationId xmlns:a16="http://schemas.microsoft.com/office/drawing/2014/main" id="{550E78AF-6B08-4E92-9609-FC61D5A085E8}"/>
                </a:ext>
              </a:extLst>
            </p:cNvPr>
            <p:cNvSpPr/>
            <p:nvPr/>
          </p:nvSpPr>
          <p:spPr>
            <a:xfrm>
              <a:off x="2931600" y="1843225"/>
              <a:ext cx="630175" cy="200925"/>
            </a:xfrm>
            <a:custGeom>
              <a:avLst/>
              <a:gdLst/>
              <a:ahLst/>
              <a:cxnLst/>
              <a:rect l="l" t="t" r="r" b="b"/>
              <a:pathLst>
                <a:path w="25207" h="8037" extrusionOk="0">
                  <a:moveTo>
                    <a:pt x="17824" y="3774"/>
                  </a:moveTo>
                  <a:cubicBezTo>
                    <a:pt x="17848" y="3762"/>
                    <a:pt x="17801" y="3786"/>
                    <a:pt x="17729" y="3881"/>
                  </a:cubicBezTo>
                  <a:cubicBezTo>
                    <a:pt x="20229" y="4596"/>
                    <a:pt x="22694" y="5310"/>
                    <a:pt x="25206" y="6036"/>
                  </a:cubicBezTo>
                  <a:cubicBezTo>
                    <a:pt x="25004" y="6108"/>
                    <a:pt x="24837" y="6179"/>
                    <a:pt x="24706" y="6227"/>
                  </a:cubicBezTo>
                  <a:cubicBezTo>
                    <a:pt x="24778" y="6334"/>
                    <a:pt x="24944" y="6441"/>
                    <a:pt x="24932" y="6525"/>
                  </a:cubicBezTo>
                  <a:cubicBezTo>
                    <a:pt x="24909" y="6620"/>
                    <a:pt x="24766" y="6739"/>
                    <a:pt x="24647" y="6775"/>
                  </a:cubicBezTo>
                  <a:cubicBezTo>
                    <a:pt x="23349" y="7168"/>
                    <a:pt x="22039" y="7537"/>
                    <a:pt x="20729" y="7918"/>
                  </a:cubicBezTo>
                  <a:cubicBezTo>
                    <a:pt x="20551" y="7953"/>
                    <a:pt x="20360" y="8037"/>
                    <a:pt x="20265" y="7775"/>
                  </a:cubicBezTo>
                  <a:cubicBezTo>
                    <a:pt x="20253" y="7763"/>
                    <a:pt x="20241" y="7739"/>
                    <a:pt x="20229" y="7715"/>
                  </a:cubicBezTo>
                  <a:cubicBezTo>
                    <a:pt x="19729" y="7656"/>
                    <a:pt x="19313" y="7358"/>
                    <a:pt x="18836" y="7275"/>
                  </a:cubicBezTo>
                  <a:cubicBezTo>
                    <a:pt x="18336" y="7168"/>
                    <a:pt x="17824" y="7049"/>
                    <a:pt x="17324" y="6906"/>
                  </a:cubicBezTo>
                  <a:cubicBezTo>
                    <a:pt x="16622" y="6691"/>
                    <a:pt x="15943" y="6453"/>
                    <a:pt x="15253" y="6251"/>
                  </a:cubicBezTo>
                  <a:cubicBezTo>
                    <a:pt x="15110" y="6203"/>
                    <a:pt x="14943" y="6215"/>
                    <a:pt x="14776" y="6203"/>
                  </a:cubicBezTo>
                  <a:cubicBezTo>
                    <a:pt x="14729" y="6203"/>
                    <a:pt x="14669" y="6227"/>
                    <a:pt x="14645" y="6203"/>
                  </a:cubicBezTo>
                  <a:cubicBezTo>
                    <a:pt x="13205" y="5501"/>
                    <a:pt x="11597" y="5275"/>
                    <a:pt x="10085" y="4763"/>
                  </a:cubicBezTo>
                  <a:cubicBezTo>
                    <a:pt x="9871" y="4679"/>
                    <a:pt x="9645" y="4667"/>
                    <a:pt x="9419" y="4548"/>
                  </a:cubicBezTo>
                  <a:cubicBezTo>
                    <a:pt x="9240" y="4465"/>
                    <a:pt x="9002" y="4489"/>
                    <a:pt x="8776" y="4524"/>
                  </a:cubicBezTo>
                  <a:cubicBezTo>
                    <a:pt x="8573" y="4536"/>
                    <a:pt x="8383" y="4608"/>
                    <a:pt x="8168" y="4655"/>
                  </a:cubicBezTo>
                  <a:cubicBezTo>
                    <a:pt x="8156" y="4620"/>
                    <a:pt x="8145" y="4584"/>
                    <a:pt x="8121" y="4548"/>
                  </a:cubicBezTo>
                  <a:cubicBezTo>
                    <a:pt x="8276" y="4477"/>
                    <a:pt x="8418" y="4405"/>
                    <a:pt x="8633" y="4310"/>
                  </a:cubicBezTo>
                  <a:cubicBezTo>
                    <a:pt x="7406" y="3941"/>
                    <a:pt x="6240" y="3596"/>
                    <a:pt x="5061" y="3227"/>
                  </a:cubicBezTo>
                  <a:cubicBezTo>
                    <a:pt x="4132" y="2941"/>
                    <a:pt x="3227" y="2643"/>
                    <a:pt x="2322" y="2334"/>
                  </a:cubicBezTo>
                  <a:cubicBezTo>
                    <a:pt x="1953" y="2215"/>
                    <a:pt x="1572" y="2048"/>
                    <a:pt x="1191" y="1941"/>
                  </a:cubicBezTo>
                  <a:cubicBezTo>
                    <a:pt x="953" y="1881"/>
                    <a:pt x="679" y="1905"/>
                    <a:pt x="429" y="1869"/>
                  </a:cubicBezTo>
                  <a:cubicBezTo>
                    <a:pt x="310" y="1857"/>
                    <a:pt x="167" y="1798"/>
                    <a:pt x="108" y="1703"/>
                  </a:cubicBezTo>
                  <a:cubicBezTo>
                    <a:pt x="1" y="1512"/>
                    <a:pt x="179" y="1453"/>
                    <a:pt x="322" y="1405"/>
                  </a:cubicBezTo>
                  <a:cubicBezTo>
                    <a:pt x="834" y="1274"/>
                    <a:pt x="1334" y="1155"/>
                    <a:pt x="1834" y="1012"/>
                  </a:cubicBezTo>
                  <a:cubicBezTo>
                    <a:pt x="2918" y="691"/>
                    <a:pt x="4001" y="357"/>
                    <a:pt x="5085" y="36"/>
                  </a:cubicBezTo>
                  <a:cubicBezTo>
                    <a:pt x="5239" y="0"/>
                    <a:pt x="5406" y="12"/>
                    <a:pt x="5549" y="60"/>
                  </a:cubicBezTo>
                  <a:cubicBezTo>
                    <a:pt x="9359" y="1250"/>
                    <a:pt x="13157" y="2453"/>
                    <a:pt x="16967" y="3643"/>
                  </a:cubicBezTo>
                  <a:cubicBezTo>
                    <a:pt x="17265" y="3751"/>
                    <a:pt x="17562" y="3751"/>
                    <a:pt x="17824" y="3774"/>
                  </a:cubicBezTo>
                  <a:close/>
                  <a:moveTo>
                    <a:pt x="13217" y="3774"/>
                  </a:moveTo>
                  <a:cubicBezTo>
                    <a:pt x="13217" y="3822"/>
                    <a:pt x="13229" y="3846"/>
                    <a:pt x="13229" y="3893"/>
                  </a:cubicBezTo>
                  <a:cubicBezTo>
                    <a:pt x="12443" y="4060"/>
                    <a:pt x="11633" y="4239"/>
                    <a:pt x="10847" y="4393"/>
                  </a:cubicBezTo>
                  <a:cubicBezTo>
                    <a:pt x="11204" y="4620"/>
                    <a:pt x="11514" y="4715"/>
                    <a:pt x="11907" y="4560"/>
                  </a:cubicBezTo>
                  <a:cubicBezTo>
                    <a:pt x="12371" y="4382"/>
                    <a:pt x="12859" y="4262"/>
                    <a:pt x="13336" y="4132"/>
                  </a:cubicBezTo>
                  <a:cubicBezTo>
                    <a:pt x="13407" y="4120"/>
                    <a:pt x="13502" y="4132"/>
                    <a:pt x="13586" y="4132"/>
                  </a:cubicBezTo>
                  <a:cubicBezTo>
                    <a:pt x="13586" y="4179"/>
                    <a:pt x="13598" y="4203"/>
                    <a:pt x="13598" y="4251"/>
                  </a:cubicBezTo>
                  <a:cubicBezTo>
                    <a:pt x="13026" y="4417"/>
                    <a:pt x="12455" y="4596"/>
                    <a:pt x="11871" y="4763"/>
                  </a:cubicBezTo>
                  <a:cubicBezTo>
                    <a:pt x="11895" y="4786"/>
                    <a:pt x="11895" y="4822"/>
                    <a:pt x="11907" y="4858"/>
                  </a:cubicBezTo>
                  <a:cubicBezTo>
                    <a:pt x="12788" y="5036"/>
                    <a:pt x="13562" y="4465"/>
                    <a:pt x="14419" y="4501"/>
                  </a:cubicBezTo>
                  <a:cubicBezTo>
                    <a:pt x="13824" y="4667"/>
                    <a:pt x="13229" y="4834"/>
                    <a:pt x="12621" y="5001"/>
                  </a:cubicBezTo>
                  <a:cubicBezTo>
                    <a:pt x="13217" y="5310"/>
                    <a:pt x="13681" y="5370"/>
                    <a:pt x="14276" y="5203"/>
                  </a:cubicBezTo>
                  <a:cubicBezTo>
                    <a:pt x="15181" y="4953"/>
                    <a:pt x="16086" y="4727"/>
                    <a:pt x="16991" y="4477"/>
                  </a:cubicBezTo>
                  <a:cubicBezTo>
                    <a:pt x="17146" y="4429"/>
                    <a:pt x="17289" y="4382"/>
                    <a:pt x="17455" y="4346"/>
                  </a:cubicBezTo>
                  <a:cubicBezTo>
                    <a:pt x="17015" y="4120"/>
                    <a:pt x="16610" y="4120"/>
                    <a:pt x="16181" y="4262"/>
                  </a:cubicBezTo>
                  <a:cubicBezTo>
                    <a:pt x="15622" y="4465"/>
                    <a:pt x="15050" y="4608"/>
                    <a:pt x="14479" y="4774"/>
                  </a:cubicBezTo>
                  <a:cubicBezTo>
                    <a:pt x="14395" y="4798"/>
                    <a:pt x="14300" y="4822"/>
                    <a:pt x="14217" y="4846"/>
                  </a:cubicBezTo>
                  <a:cubicBezTo>
                    <a:pt x="14217" y="4822"/>
                    <a:pt x="14193" y="4798"/>
                    <a:pt x="14193" y="4774"/>
                  </a:cubicBezTo>
                  <a:cubicBezTo>
                    <a:pt x="14955" y="4548"/>
                    <a:pt x="15717" y="4310"/>
                    <a:pt x="16515" y="4072"/>
                  </a:cubicBezTo>
                  <a:cubicBezTo>
                    <a:pt x="16038" y="3870"/>
                    <a:pt x="15645" y="3810"/>
                    <a:pt x="15193" y="3965"/>
                  </a:cubicBezTo>
                  <a:cubicBezTo>
                    <a:pt x="14610" y="4179"/>
                    <a:pt x="14014" y="4322"/>
                    <a:pt x="13419" y="4501"/>
                  </a:cubicBezTo>
                  <a:cubicBezTo>
                    <a:pt x="13336" y="4536"/>
                    <a:pt x="13229" y="4548"/>
                    <a:pt x="13145" y="4560"/>
                  </a:cubicBezTo>
                  <a:cubicBezTo>
                    <a:pt x="13145" y="4536"/>
                    <a:pt x="13121" y="4524"/>
                    <a:pt x="13121" y="4489"/>
                  </a:cubicBezTo>
                  <a:cubicBezTo>
                    <a:pt x="13895" y="4251"/>
                    <a:pt x="14657" y="4012"/>
                    <a:pt x="15503" y="3751"/>
                  </a:cubicBezTo>
                  <a:cubicBezTo>
                    <a:pt x="14991" y="3584"/>
                    <a:pt x="14526" y="3453"/>
                    <a:pt x="14074" y="3298"/>
                  </a:cubicBezTo>
                  <a:cubicBezTo>
                    <a:pt x="13740" y="3179"/>
                    <a:pt x="13443" y="3155"/>
                    <a:pt x="13062" y="3286"/>
                  </a:cubicBezTo>
                  <a:cubicBezTo>
                    <a:pt x="12193" y="3596"/>
                    <a:pt x="11300" y="3822"/>
                    <a:pt x="10407" y="4072"/>
                  </a:cubicBezTo>
                  <a:cubicBezTo>
                    <a:pt x="10288" y="4108"/>
                    <a:pt x="10181" y="4143"/>
                    <a:pt x="10073" y="4179"/>
                  </a:cubicBezTo>
                  <a:cubicBezTo>
                    <a:pt x="10085" y="4227"/>
                    <a:pt x="10085" y="4251"/>
                    <a:pt x="10109" y="4298"/>
                  </a:cubicBezTo>
                  <a:cubicBezTo>
                    <a:pt x="10288" y="4286"/>
                    <a:pt x="10478" y="4298"/>
                    <a:pt x="10657" y="4251"/>
                  </a:cubicBezTo>
                  <a:cubicBezTo>
                    <a:pt x="11419" y="4084"/>
                    <a:pt x="12169" y="3905"/>
                    <a:pt x="12931" y="3751"/>
                  </a:cubicBezTo>
                  <a:cubicBezTo>
                    <a:pt x="13002" y="3727"/>
                    <a:pt x="13109" y="3762"/>
                    <a:pt x="13217" y="3774"/>
                  </a:cubicBezTo>
                  <a:close/>
                  <a:moveTo>
                    <a:pt x="13062" y="3060"/>
                  </a:moveTo>
                  <a:cubicBezTo>
                    <a:pt x="13062" y="3036"/>
                    <a:pt x="13062" y="3000"/>
                    <a:pt x="13086" y="2989"/>
                  </a:cubicBezTo>
                  <a:cubicBezTo>
                    <a:pt x="12883" y="2941"/>
                    <a:pt x="12681" y="2834"/>
                    <a:pt x="12502" y="2881"/>
                  </a:cubicBezTo>
                  <a:cubicBezTo>
                    <a:pt x="11800" y="3036"/>
                    <a:pt x="11097" y="3227"/>
                    <a:pt x="10407" y="3381"/>
                  </a:cubicBezTo>
                  <a:cubicBezTo>
                    <a:pt x="10347" y="3405"/>
                    <a:pt x="10264" y="3370"/>
                    <a:pt x="10204" y="3370"/>
                  </a:cubicBezTo>
                  <a:cubicBezTo>
                    <a:pt x="10204" y="3322"/>
                    <a:pt x="10192" y="3286"/>
                    <a:pt x="10192" y="3250"/>
                  </a:cubicBezTo>
                  <a:cubicBezTo>
                    <a:pt x="10835" y="3084"/>
                    <a:pt x="11454" y="2929"/>
                    <a:pt x="12169" y="2727"/>
                  </a:cubicBezTo>
                  <a:cubicBezTo>
                    <a:pt x="11502" y="2512"/>
                    <a:pt x="10895" y="2298"/>
                    <a:pt x="10300" y="2107"/>
                  </a:cubicBezTo>
                  <a:cubicBezTo>
                    <a:pt x="9942" y="1988"/>
                    <a:pt x="9609" y="1810"/>
                    <a:pt x="9192" y="2036"/>
                  </a:cubicBezTo>
                  <a:cubicBezTo>
                    <a:pt x="8835" y="2215"/>
                    <a:pt x="8395" y="2227"/>
                    <a:pt x="7990" y="2334"/>
                  </a:cubicBezTo>
                  <a:lnTo>
                    <a:pt x="5799" y="2869"/>
                  </a:lnTo>
                  <a:cubicBezTo>
                    <a:pt x="5799" y="2893"/>
                    <a:pt x="5799" y="2929"/>
                    <a:pt x="5823" y="2953"/>
                  </a:cubicBezTo>
                  <a:cubicBezTo>
                    <a:pt x="6025" y="2953"/>
                    <a:pt x="6251" y="3000"/>
                    <a:pt x="6454" y="2953"/>
                  </a:cubicBezTo>
                  <a:cubicBezTo>
                    <a:pt x="7204" y="2786"/>
                    <a:pt x="7942" y="2596"/>
                    <a:pt x="8692" y="2441"/>
                  </a:cubicBezTo>
                  <a:cubicBezTo>
                    <a:pt x="8764" y="2417"/>
                    <a:pt x="8859" y="2488"/>
                    <a:pt x="8942" y="2524"/>
                  </a:cubicBezTo>
                  <a:cubicBezTo>
                    <a:pt x="8871" y="2572"/>
                    <a:pt x="8811" y="2643"/>
                    <a:pt x="8740" y="2679"/>
                  </a:cubicBezTo>
                  <a:cubicBezTo>
                    <a:pt x="8597" y="2715"/>
                    <a:pt x="8466" y="2715"/>
                    <a:pt x="8335" y="2750"/>
                  </a:cubicBezTo>
                  <a:cubicBezTo>
                    <a:pt x="7787" y="2869"/>
                    <a:pt x="7252" y="3000"/>
                    <a:pt x="6692" y="3131"/>
                  </a:cubicBezTo>
                  <a:cubicBezTo>
                    <a:pt x="6692" y="3167"/>
                    <a:pt x="6692" y="3191"/>
                    <a:pt x="6716" y="3227"/>
                  </a:cubicBezTo>
                  <a:cubicBezTo>
                    <a:pt x="6930" y="3274"/>
                    <a:pt x="7168" y="3393"/>
                    <a:pt x="7383" y="3346"/>
                  </a:cubicBezTo>
                  <a:cubicBezTo>
                    <a:pt x="7740" y="3274"/>
                    <a:pt x="8085" y="3096"/>
                    <a:pt x="8442" y="3000"/>
                  </a:cubicBezTo>
                  <a:cubicBezTo>
                    <a:pt x="9157" y="2822"/>
                    <a:pt x="9871" y="2655"/>
                    <a:pt x="10597" y="2500"/>
                  </a:cubicBezTo>
                  <a:cubicBezTo>
                    <a:pt x="10609" y="2500"/>
                    <a:pt x="10621" y="2524"/>
                    <a:pt x="10621" y="2536"/>
                  </a:cubicBezTo>
                  <a:cubicBezTo>
                    <a:pt x="9657" y="2834"/>
                    <a:pt x="8680" y="3119"/>
                    <a:pt x="7704" y="3417"/>
                  </a:cubicBezTo>
                  <a:cubicBezTo>
                    <a:pt x="7704" y="3453"/>
                    <a:pt x="7728" y="3477"/>
                    <a:pt x="7728" y="3524"/>
                  </a:cubicBezTo>
                  <a:cubicBezTo>
                    <a:pt x="8442" y="3691"/>
                    <a:pt x="9097" y="3286"/>
                    <a:pt x="9788" y="3239"/>
                  </a:cubicBezTo>
                  <a:cubicBezTo>
                    <a:pt x="9811" y="3286"/>
                    <a:pt x="9823" y="3334"/>
                    <a:pt x="9823" y="3370"/>
                  </a:cubicBezTo>
                  <a:cubicBezTo>
                    <a:pt x="9407" y="3489"/>
                    <a:pt x="8990" y="3596"/>
                    <a:pt x="8561" y="3715"/>
                  </a:cubicBezTo>
                  <a:lnTo>
                    <a:pt x="8561" y="3810"/>
                  </a:lnTo>
                  <a:cubicBezTo>
                    <a:pt x="8942" y="3893"/>
                    <a:pt x="9371" y="4120"/>
                    <a:pt x="9716" y="4048"/>
                  </a:cubicBezTo>
                  <a:cubicBezTo>
                    <a:pt x="10835" y="3762"/>
                    <a:pt x="11955" y="3393"/>
                    <a:pt x="13062" y="3060"/>
                  </a:cubicBezTo>
                  <a:close/>
                  <a:moveTo>
                    <a:pt x="14193" y="5417"/>
                  </a:moveTo>
                  <a:lnTo>
                    <a:pt x="14193" y="5536"/>
                  </a:lnTo>
                  <a:cubicBezTo>
                    <a:pt x="14383" y="5513"/>
                    <a:pt x="14598" y="5536"/>
                    <a:pt x="14776" y="5489"/>
                  </a:cubicBezTo>
                  <a:cubicBezTo>
                    <a:pt x="15574" y="5286"/>
                    <a:pt x="16372" y="5084"/>
                    <a:pt x="17169" y="4870"/>
                  </a:cubicBezTo>
                  <a:cubicBezTo>
                    <a:pt x="17265" y="4858"/>
                    <a:pt x="17348" y="4870"/>
                    <a:pt x="17455" y="4870"/>
                  </a:cubicBezTo>
                  <a:cubicBezTo>
                    <a:pt x="17455" y="4917"/>
                    <a:pt x="17467" y="4965"/>
                    <a:pt x="17467" y="5013"/>
                  </a:cubicBezTo>
                  <a:cubicBezTo>
                    <a:pt x="16634" y="5215"/>
                    <a:pt x="15800" y="5441"/>
                    <a:pt x="14979" y="5644"/>
                  </a:cubicBezTo>
                  <a:cubicBezTo>
                    <a:pt x="14979" y="5691"/>
                    <a:pt x="14979" y="5727"/>
                    <a:pt x="15003" y="5763"/>
                  </a:cubicBezTo>
                  <a:cubicBezTo>
                    <a:pt x="15264" y="5763"/>
                    <a:pt x="15550" y="5810"/>
                    <a:pt x="15824" y="5751"/>
                  </a:cubicBezTo>
                  <a:cubicBezTo>
                    <a:pt x="16729" y="5548"/>
                    <a:pt x="17634" y="5286"/>
                    <a:pt x="18539" y="5072"/>
                  </a:cubicBezTo>
                  <a:cubicBezTo>
                    <a:pt x="18658" y="5036"/>
                    <a:pt x="18765" y="5036"/>
                    <a:pt x="18884" y="5024"/>
                  </a:cubicBezTo>
                  <a:cubicBezTo>
                    <a:pt x="18896" y="5072"/>
                    <a:pt x="18908" y="5132"/>
                    <a:pt x="18908" y="5167"/>
                  </a:cubicBezTo>
                  <a:cubicBezTo>
                    <a:pt x="17920" y="5429"/>
                    <a:pt x="16931" y="5691"/>
                    <a:pt x="15931" y="5941"/>
                  </a:cubicBezTo>
                  <a:cubicBezTo>
                    <a:pt x="15931" y="5977"/>
                    <a:pt x="15955" y="6025"/>
                    <a:pt x="15955" y="6048"/>
                  </a:cubicBezTo>
                  <a:cubicBezTo>
                    <a:pt x="16134" y="6036"/>
                    <a:pt x="16312" y="6048"/>
                    <a:pt x="16467" y="6001"/>
                  </a:cubicBezTo>
                  <a:cubicBezTo>
                    <a:pt x="17348" y="5751"/>
                    <a:pt x="18229" y="5465"/>
                    <a:pt x="19110" y="5203"/>
                  </a:cubicBezTo>
                  <a:cubicBezTo>
                    <a:pt x="19313" y="5144"/>
                    <a:pt x="19527" y="5072"/>
                    <a:pt x="19729" y="5013"/>
                  </a:cubicBezTo>
                  <a:cubicBezTo>
                    <a:pt x="19170" y="4786"/>
                    <a:pt x="18622" y="4620"/>
                    <a:pt x="18062" y="4477"/>
                  </a:cubicBezTo>
                  <a:cubicBezTo>
                    <a:pt x="17979" y="4441"/>
                    <a:pt x="17860" y="4453"/>
                    <a:pt x="17753" y="4489"/>
                  </a:cubicBezTo>
                  <a:cubicBezTo>
                    <a:pt x="16574" y="4786"/>
                    <a:pt x="15384" y="5096"/>
                    <a:pt x="14193" y="5417"/>
                  </a:cubicBezTo>
                  <a:close/>
                  <a:moveTo>
                    <a:pt x="3501" y="2107"/>
                  </a:moveTo>
                  <a:lnTo>
                    <a:pt x="3501" y="2215"/>
                  </a:lnTo>
                  <a:cubicBezTo>
                    <a:pt x="3704" y="2238"/>
                    <a:pt x="3930" y="2334"/>
                    <a:pt x="4120" y="2286"/>
                  </a:cubicBezTo>
                  <a:cubicBezTo>
                    <a:pt x="5406" y="2000"/>
                    <a:pt x="6668" y="1679"/>
                    <a:pt x="7930" y="1381"/>
                  </a:cubicBezTo>
                  <a:cubicBezTo>
                    <a:pt x="7680" y="1250"/>
                    <a:pt x="7383" y="1107"/>
                    <a:pt x="7133" y="1167"/>
                  </a:cubicBezTo>
                  <a:cubicBezTo>
                    <a:pt x="5906" y="1453"/>
                    <a:pt x="4704" y="1798"/>
                    <a:pt x="3501" y="2107"/>
                  </a:cubicBezTo>
                  <a:close/>
                  <a:moveTo>
                    <a:pt x="19003" y="6810"/>
                  </a:moveTo>
                  <a:cubicBezTo>
                    <a:pt x="19313" y="6989"/>
                    <a:pt x="19598" y="7096"/>
                    <a:pt x="19956" y="7001"/>
                  </a:cubicBezTo>
                  <a:cubicBezTo>
                    <a:pt x="21194" y="6691"/>
                    <a:pt x="22432" y="6429"/>
                    <a:pt x="23658" y="6132"/>
                  </a:cubicBezTo>
                  <a:lnTo>
                    <a:pt x="23658" y="6036"/>
                  </a:lnTo>
                  <a:cubicBezTo>
                    <a:pt x="23468" y="6025"/>
                    <a:pt x="23265" y="5965"/>
                    <a:pt x="23063" y="5989"/>
                  </a:cubicBezTo>
                  <a:cubicBezTo>
                    <a:pt x="22396" y="6096"/>
                    <a:pt x="21730" y="6227"/>
                    <a:pt x="21063" y="6370"/>
                  </a:cubicBezTo>
                  <a:cubicBezTo>
                    <a:pt x="20360" y="6513"/>
                    <a:pt x="19670" y="6668"/>
                    <a:pt x="19003" y="6810"/>
                  </a:cubicBezTo>
                  <a:close/>
                  <a:moveTo>
                    <a:pt x="17348" y="6346"/>
                  </a:moveTo>
                  <a:cubicBezTo>
                    <a:pt x="17348" y="6394"/>
                    <a:pt x="17348" y="6441"/>
                    <a:pt x="17372" y="6477"/>
                  </a:cubicBezTo>
                  <a:cubicBezTo>
                    <a:pt x="17670" y="6477"/>
                    <a:pt x="17979" y="6537"/>
                    <a:pt x="18265" y="6465"/>
                  </a:cubicBezTo>
                  <a:cubicBezTo>
                    <a:pt x="19253" y="6227"/>
                    <a:pt x="20241" y="5941"/>
                    <a:pt x="21218" y="5691"/>
                  </a:cubicBezTo>
                  <a:cubicBezTo>
                    <a:pt x="21384" y="5644"/>
                    <a:pt x="21551" y="5608"/>
                    <a:pt x="21730" y="5560"/>
                  </a:cubicBezTo>
                  <a:cubicBezTo>
                    <a:pt x="21730" y="5513"/>
                    <a:pt x="21718" y="5489"/>
                    <a:pt x="21718" y="5441"/>
                  </a:cubicBezTo>
                  <a:cubicBezTo>
                    <a:pt x="21396" y="5441"/>
                    <a:pt x="21075" y="5382"/>
                    <a:pt x="20789" y="5453"/>
                  </a:cubicBezTo>
                  <a:cubicBezTo>
                    <a:pt x="19789" y="5691"/>
                    <a:pt x="18813" y="5965"/>
                    <a:pt x="17824" y="6227"/>
                  </a:cubicBezTo>
                  <a:cubicBezTo>
                    <a:pt x="17646" y="6263"/>
                    <a:pt x="17503" y="6310"/>
                    <a:pt x="17348" y="6346"/>
                  </a:cubicBezTo>
                  <a:close/>
                  <a:moveTo>
                    <a:pt x="20670" y="5263"/>
                  </a:moveTo>
                  <a:cubicBezTo>
                    <a:pt x="20670" y="5215"/>
                    <a:pt x="20658" y="5155"/>
                    <a:pt x="20658" y="5120"/>
                  </a:cubicBezTo>
                  <a:cubicBezTo>
                    <a:pt x="20372" y="5132"/>
                    <a:pt x="20075" y="5084"/>
                    <a:pt x="19801" y="5155"/>
                  </a:cubicBezTo>
                  <a:cubicBezTo>
                    <a:pt x="18836" y="5429"/>
                    <a:pt x="17872" y="5727"/>
                    <a:pt x="16908" y="6025"/>
                  </a:cubicBezTo>
                  <a:cubicBezTo>
                    <a:pt x="16800" y="6048"/>
                    <a:pt x="16717" y="6096"/>
                    <a:pt x="16622" y="6132"/>
                  </a:cubicBezTo>
                  <a:cubicBezTo>
                    <a:pt x="16634" y="6167"/>
                    <a:pt x="16634" y="6203"/>
                    <a:pt x="16658" y="6251"/>
                  </a:cubicBezTo>
                  <a:cubicBezTo>
                    <a:pt x="16848" y="6227"/>
                    <a:pt x="17050" y="6251"/>
                    <a:pt x="17253" y="6203"/>
                  </a:cubicBezTo>
                  <a:cubicBezTo>
                    <a:pt x="18051" y="5989"/>
                    <a:pt x="18848" y="5751"/>
                    <a:pt x="19658" y="5536"/>
                  </a:cubicBezTo>
                  <a:cubicBezTo>
                    <a:pt x="19991" y="5453"/>
                    <a:pt x="20325" y="5370"/>
                    <a:pt x="20670" y="5263"/>
                  </a:cubicBezTo>
                  <a:close/>
                  <a:moveTo>
                    <a:pt x="24456" y="6322"/>
                  </a:moveTo>
                  <a:lnTo>
                    <a:pt x="24456" y="6263"/>
                  </a:lnTo>
                  <a:cubicBezTo>
                    <a:pt x="24313" y="6251"/>
                    <a:pt x="24182" y="6203"/>
                    <a:pt x="24063" y="6215"/>
                  </a:cubicBezTo>
                  <a:cubicBezTo>
                    <a:pt x="23801" y="6263"/>
                    <a:pt x="23527" y="6370"/>
                    <a:pt x="23265" y="6429"/>
                  </a:cubicBezTo>
                  <a:cubicBezTo>
                    <a:pt x="22218" y="6668"/>
                    <a:pt x="21182" y="6906"/>
                    <a:pt x="20122" y="7144"/>
                  </a:cubicBezTo>
                  <a:lnTo>
                    <a:pt x="20122" y="7263"/>
                  </a:lnTo>
                  <a:cubicBezTo>
                    <a:pt x="20372" y="7275"/>
                    <a:pt x="20646" y="7346"/>
                    <a:pt x="20860" y="7287"/>
                  </a:cubicBezTo>
                  <a:cubicBezTo>
                    <a:pt x="22075" y="6989"/>
                    <a:pt x="23265" y="6644"/>
                    <a:pt x="24456" y="6322"/>
                  </a:cubicBezTo>
                  <a:close/>
                  <a:moveTo>
                    <a:pt x="2275" y="1703"/>
                  </a:moveTo>
                  <a:cubicBezTo>
                    <a:pt x="2275" y="1738"/>
                    <a:pt x="2275" y="1762"/>
                    <a:pt x="2287" y="1798"/>
                  </a:cubicBezTo>
                  <a:cubicBezTo>
                    <a:pt x="2453" y="1786"/>
                    <a:pt x="2620" y="1810"/>
                    <a:pt x="2787" y="1762"/>
                  </a:cubicBezTo>
                  <a:cubicBezTo>
                    <a:pt x="3442" y="1584"/>
                    <a:pt x="4096" y="1381"/>
                    <a:pt x="4763" y="1203"/>
                  </a:cubicBezTo>
                  <a:cubicBezTo>
                    <a:pt x="5263" y="1072"/>
                    <a:pt x="5775" y="953"/>
                    <a:pt x="6275" y="810"/>
                  </a:cubicBezTo>
                  <a:lnTo>
                    <a:pt x="6275" y="726"/>
                  </a:lnTo>
                  <a:cubicBezTo>
                    <a:pt x="6097" y="703"/>
                    <a:pt x="5906" y="619"/>
                    <a:pt x="5763" y="667"/>
                  </a:cubicBezTo>
                  <a:cubicBezTo>
                    <a:pt x="4585" y="1024"/>
                    <a:pt x="3442" y="1369"/>
                    <a:pt x="2275" y="1703"/>
                  </a:cubicBezTo>
                  <a:close/>
                  <a:moveTo>
                    <a:pt x="8597" y="1607"/>
                  </a:moveTo>
                  <a:cubicBezTo>
                    <a:pt x="8585" y="1560"/>
                    <a:pt x="8585" y="1512"/>
                    <a:pt x="8573" y="1465"/>
                  </a:cubicBezTo>
                  <a:cubicBezTo>
                    <a:pt x="8359" y="1500"/>
                    <a:pt x="8145" y="1500"/>
                    <a:pt x="7930" y="1560"/>
                  </a:cubicBezTo>
                  <a:cubicBezTo>
                    <a:pt x="6740" y="1846"/>
                    <a:pt x="5537" y="2119"/>
                    <a:pt x="4346" y="2405"/>
                  </a:cubicBezTo>
                  <a:lnTo>
                    <a:pt x="4346" y="2512"/>
                  </a:lnTo>
                  <a:cubicBezTo>
                    <a:pt x="4513" y="2512"/>
                    <a:pt x="4668" y="2560"/>
                    <a:pt x="4835" y="2524"/>
                  </a:cubicBezTo>
                  <a:cubicBezTo>
                    <a:pt x="6097" y="2215"/>
                    <a:pt x="7347" y="1905"/>
                    <a:pt x="8597" y="1607"/>
                  </a:cubicBezTo>
                  <a:close/>
                  <a:moveTo>
                    <a:pt x="9252" y="1798"/>
                  </a:moveTo>
                  <a:cubicBezTo>
                    <a:pt x="8990" y="1667"/>
                    <a:pt x="5823" y="2310"/>
                    <a:pt x="5073" y="2703"/>
                  </a:cubicBezTo>
                  <a:cubicBezTo>
                    <a:pt x="5204" y="2738"/>
                    <a:pt x="5358" y="2762"/>
                    <a:pt x="5489" y="2738"/>
                  </a:cubicBezTo>
                  <a:cubicBezTo>
                    <a:pt x="6752" y="2417"/>
                    <a:pt x="8002" y="2107"/>
                    <a:pt x="9252" y="1798"/>
                  </a:cubicBezTo>
                  <a:close/>
                  <a:moveTo>
                    <a:pt x="22611" y="5810"/>
                  </a:moveTo>
                  <a:lnTo>
                    <a:pt x="22611" y="5691"/>
                  </a:lnTo>
                  <a:cubicBezTo>
                    <a:pt x="22396" y="5691"/>
                    <a:pt x="22194" y="5644"/>
                    <a:pt x="21992" y="5691"/>
                  </a:cubicBezTo>
                  <a:cubicBezTo>
                    <a:pt x="21337" y="5846"/>
                    <a:pt x="20694" y="6025"/>
                    <a:pt x="20039" y="6179"/>
                  </a:cubicBezTo>
                  <a:lnTo>
                    <a:pt x="18348" y="6632"/>
                  </a:lnTo>
                  <a:cubicBezTo>
                    <a:pt x="18348" y="6656"/>
                    <a:pt x="18360" y="6679"/>
                    <a:pt x="18360" y="6703"/>
                  </a:cubicBezTo>
                  <a:cubicBezTo>
                    <a:pt x="19777" y="6429"/>
                    <a:pt x="21194" y="6108"/>
                    <a:pt x="22611" y="5810"/>
                  </a:cubicBezTo>
                  <a:close/>
                  <a:moveTo>
                    <a:pt x="5025" y="369"/>
                  </a:moveTo>
                  <a:cubicBezTo>
                    <a:pt x="4811" y="500"/>
                    <a:pt x="4644" y="631"/>
                    <a:pt x="4466" y="691"/>
                  </a:cubicBezTo>
                  <a:cubicBezTo>
                    <a:pt x="3644" y="964"/>
                    <a:pt x="2811" y="1214"/>
                    <a:pt x="1977" y="1465"/>
                  </a:cubicBezTo>
                  <a:cubicBezTo>
                    <a:pt x="1918" y="1488"/>
                    <a:pt x="1858" y="1524"/>
                    <a:pt x="1799" y="1560"/>
                  </a:cubicBezTo>
                  <a:cubicBezTo>
                    <a:pt x="1810" y="1607"/>
                    <a:pt x="1834" y="1631"/>
                    <a:pt x="1846" y="1679"/>
                  </a:cubicBezTo>
                  <a:cubicBezTo>
                    <a:pt x="3061" y="1322"/>
                    <a:pt x="4287" y="953"/>
                    <a:pt x="5609" y="560"/>
                  </a:cubicBezTo>
                  <a:cubicBezTo>
                    <a:pt x="5454" y="500"/>
                    <a:pt x="5418" y="488"/>
                    <a:pt x="5370" y="476"/>
                  </a:cubicBezTo>
                  <a:cubicBezTo>
                    <a:pt x="5228" y="441"/>
                    <a:pt x="5085" y="393"/>
                    <a:pt x="5025" y="369"/>
                  </a:cubicBezTo>
                  <a:close/>
                  <a:moveTo>
                    <a:pt x="6894" y="1036"/>
                  </a:moveTo>
                  <a:cubicBezTo>
                    <a:pt x="6894" y="1012"/>
                    <a:pt x="6871" y="976"/>
                    <a:pt x="6859" y="953"/>
                  </a:cubicBezTo>
                  <a:cubicBezTo>
                    <a:pt x="5537" y="1155"/>
                    <a:pt x="4251" y="1572"/>
                    <a:pt x="2965" y="1929"/>
                  </a:cubicBezTo>
                  <a:cubicBezTo>
                    <a:pt x="2977" y="1976"/>
                    <a:pt x="2989" y="2024"/>
                    <a:pt x="2989" y="2084"/>
                  </a:cubicBezTo>
                  <a:cubicBezTo>
                    <a:pt x="4299" y="1715"/>
                    <a:pt x="5597" y="1381"/>
                    <a:pt x="6894" y="10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9" name="Google Shape;10408;p40">
              <a:extLst>
                <a:ext uri="{FF2B5EF4-FFF2-40B4-BE49-F238E27FC236}">
                  <a16:creationId xmlns:a16="http://schemas.microsoft.com/office/drawing/2014/main" id="{82FD4AD6-1FA6-4491-A4DE-AC7D71F15636}"/>
                </a:ext>
              </a:extLst>
            </p:cNvPr>
            <p:cNvSpPr/>
            <p:nvPr/>
          </p:nvSpPr>
          <p:spPr>
            <a:xfrm>
              <a:off x="2758675" y="2213200"/>
              <a:ext cx="128000" cy="55100"/>
            </a:xfrm>
            <a:custGeom>
              <a:avLst/>
              <a:gdLst/>
              <a:ahLst/>
              <a:cxnLst/>
              <a:rect l="l" t="t" r="r" b="b"/>
              <a:pathLst>
                <a:path w="5120" h="2204" extrusionOk="0">
                  <a:moveTo>
                    <a:pt x="0" y="0"/>
                  </a:moveTo>
                  <a:cubicBezTo>
                    <a:pt x="1738" y="715"/>
                    <a:pt x="3453" y="1405"/>
                    <a:pt x="5120" y="2084"/>
                  </a:cubicBezTo>
                  <a:cubicBezTo>
                    <a:pt x="4775" y="2203"/>
                    <a:pt x="369" y="465"/>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0" name="Google Shape;10409;p40">
              <a:extLst>
                <a:ext uri="{FF2B5EF4-FFF2-40B4-BE49-F238E27FC236}">
                  <a16:creationId xmlns:a16="http://schemas.microsoft.com/office/drawing/2014/main" id="{FA2DD54E-DB3A-49FA-B07D-A3112A066188}"/>
                </a:ext>
              </a:extLst>
            </p:cNvPr>
            <p:cNvSpPr/>
            <p:nvPr/>
          </p:nvSpPr>
          <p:spPr>
            <a:xfrm>
              <a:off x="2451175" y="2097125"/>
              <a:ext cx="83375" cy="47050"/>
            </a:xfrm>
            <a:custGeom>
              <a:avLst/>
              <a:gdLst/>
              <a:ahLst/>
              <a:cxnLst/>
              <a:rect l="l" t="t" r="r" b="b"/>
              <a:pathLst>
                <a:path w="3335" h="1882" extrusionOk="0">
                  <a:moveTo>
                    <a:pt x="1" y="0"/>
                  </a:moveTo>
                  <a:cubicBezTo>
                    <a:pt x="1120" y="572"/>
                    <a:pt x="2227" y="1155"/>
                    <a:pt x="3335" y="1715"/>
                  </a:cubicBezTo>
                  <a:cubicBezTo>
                    <a:pt x="3037" y="1881"/>
                    <a:pt x="132" y="381"/>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1" name="Google Shape;10410;p40">
              <a:extLst>
                <a:ext uri="{FF2B5EF4-FFF2-40B4-BE49-F238E27FC236}">
                  <a16:creationId xmlns:a16="http://schemas.microsoft.com/office/drawing/2014/main" id="{AE7F554F-35D5-4350-9373-20EA7AC1E3E7}"/>
                </a:ext>
              </a:extLst>
            </p:cNvPr>
            <p:cNvSpPr/>
            <p:nvPr/>
          </p:nvSpPr>
          <p:spPr>
            <a:xfrm>
              <a:off x="2656875" y="2198900"/>
              <a:ext cx="83350" cy="45575"/>
            </a:xfrm>
            <a:custGeom>
              <a:avLst/>
              <a:gdLst/>
              <a:ahLst/>
              <a:cxnLst/>
              <a:rect l="l" t="t" r="r" b="b"/>
              <a:pathLst>
                <a:path w="3334" h="1823" extrusionOk="0">
                  <a:moveTo>
                    <a:pt x="3334" y="1680"/>
                  </a:moveTo>
                  <a:cubicBezTo>
                    <a:pt x="2965" y="1823"/>
                    <a:pt x="250" y="442"/>
                    <a:pt x="0" y="1"/>
                  </a:cubicBezTo>
                  <a:cubicBezTo>
                    <a:pt x="1107" y="561"/>
                    <a:pt x="2227" y="1132"/>
                    <a:pt x="3334" y="168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2" name="Google Shape;10411;p40">
              <a:extLst>
                <a:ext uri="{FF2B5EF4-FFF2-40B4-BE49-F238E27FC236}">
                  <a16:creationId xmlns:a16="http://schemas.microsoft.com/office/drawing/2014/main" id="{CE732208-D01B-4DD7-A094-0440CC9F3E4D}"/>
                </a:ext>
              </a:extLst>
            </p:cNvPr>
            <p:cNvSpPr/>
            <p:nvPr/>
          </p:nvSpPr>
          <p:spPr>
            <a:xfrm>
              <a:off x="2480650" y="2052475"/>
              <a:ext cx="68800" cy="39300"/>
            </a:xfrm>
            <a:custGeom>
              <a:avLst/>
              <a:gdLst/>
              <a:ahLst/>
              <a:cxnLst/>
              <a:rect l="l" t="t" r="r" b="b"/>
              <a:pathLst>
                <a:path w="2752" h="1572" extrusionOk="0">
                  <a:moveTo>
                    <a:pt x="48" y="0"/>
                  </a:moveTo>
                  <a:cubicBezTo>
                    <a:pt x="108" y="24"/>
                    <a:pt x="179" y="0"/>
                    <a:pt x="227" y="36"/>
                  </a:cubicBezTo>
                  <a:cubicBezTo>
                    <a:pt x="1001" y="453"/>
                    <a:pt x="1787" y="857"/>
                    <a:pt x="2561" y="1286"/>
                  </a:cubicBezTo>
                  <a:cubicBezTo>
                    <a:pt x="2644" y="1334"/>
                    <a:pt x="2692" y="1465"/>
                    <a:pt x="2751" y="1548"/>
                  </a:cubicBezTo>
                  <a:cubicBezTo>
                    <a:pt x="2644" y="1536"/>
                    <a:pt x="2525" y="1572"/>
                    <a:pt x="2441" y="1524"/>
                  </a:cubicBezTo>
                  <a:cubicBezTo>
                    <a:pt x="1715" y="1131"/>
                    <a:pt x="1001" y="738"/>
                    <a:pt x="286" y="333"/>
                  </a:cubicBezTo>
                  <a:cubicBezTo>
                    <a:pt x="179" y="274"/>
                    <a:pt x="84" y="167"/>
                    <a:pt x="1" y="83"/>
                  </a:cubicBezTo>
                  <a:cubicBezTo>
                    <a:pt x="25" y="48"/>
                    <a:pt x="25" y="36"/>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3" name="Google Shape;10412;p40">
              <a:extLst>
                <a:ext uri="{FF2B5EF4-FFF2-40B4-BE49-F238E27FC236}">
                  <a16:creationId xmlns:a16="http://schemas.microsoft.com/office/drawing/2014/main" id="{10C15530-0708-45D3-9CAA-0EA75902C9F1}"/>
                </a:ext>
              </a:extLst>
            </p:cNvPr>
            <p:cNvSpPr/>
            <p:nvPr/>
          </p:nvSpPr>
          <p:spPr>
            <a:xfrm>
              <a:off x="2283300" y="2025075"/>
              <a:ext cx="103625" cy="48250"/>
            </a:xfrm>
            <a:custGeom>
              <a:avLst/>
              <a:gdLst/>
              <a:ahLst/>
              <a:cxnLst/>
              <a:rect l="l" t="t" r="r" b="b"/>
              <a:pathLst>
                <a:path w="4145" h="1930" extrusionOk="0">
                  <a:moveTo>
                    <a:pt x="4049" y="1930"/>
                  </a:moveTo>
                  <a:cubicBezTo>
                    <a:pt x="2692" y="1334"/>
                    <a:pt x="1358" y="727"/>
                    <a:pt x="1" y="132"/>
                  </a:cubicBezTo>
                  <a:cubicBezTo>
                    <a:pt x="13" y="84"/>
                    <a:pt x="48" y="36"/>
                    <a:pt x="60" y="1"/>
                  </a:cubicBezTo>
                  <a:cubicBezTo>
                    <a:pt x="1418" y="596"/>
                    <a:pt x="2775" y="1168"/>
                    <a:pt x="4144" y="1775"/>
                  </a:cubicBezTo>
                  <a:cubicBezTo>
                    <a:pt x="4109" y="1810"/>
                    <a:pt x="4085" y="1870"/>
                    <a:pt x="4049" y="193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4" name="Google Shape;10413;p40">
              <a:extLst>
                <a:ext uri="{FF2B5EF4-FFF2-40B4-BE49-F238E27FC236}">
                  <a16:creationId xmlns:a16="http://schemas.microsoft.com/office/drawing/2014/main" id="{5B45E1CE-FD6F-4EAB-AE44-5B3749DBDF25}"/>
                </a:ext>
              </a:extLst>
            </p:cNvPr>
            <p:cNvSpPr/>
            <p:nvPr/>
          </p:nvSpPr>
          <p:spPr>
            <a:xfrm>
              <a:off x="2264550" y="2056325"/>
              <a:ext cx="112550" cy="50925"/>
            </a:xfrm>
            <a:custGeom>
              <a:avLst/>
              <a:gdLst/>
              <a:ahLst/>
              <a:cxnLst/>
              <a:rect l="l" t="t" r="r" b="b"/>
              <a:pathLst>
                <a:path w="4502" h="2037" extrusionOk="0">
                  <a:moveTo>
                    <a:pt x="36" y="1"/>
                  </a:moveTo>
                  <a:cubicBezTo>
                    <a:pt x="1525" y="620"/>
                    <a:pt x="3013" y="1263"/>
                    <a:pt x="4501" y="1894"/>
                  </a:cubicBezTo>
                  <a:cubicBezTo>
                    <a:pt x="4489" y="1930"/>
                    <a:pt x="4466" y="1977"/>
                    <a:pt x="4442" y="2037"/>
                  </a:cubicBezTo>
                  <a:cubicBezTo>
                    <a:pt x="2954" y="1394"/>
                    <a:pt x="1489" y="775"/>
                    <a:pt x="1" y="132"/>
                  </a:cubicBezTo>
                  <a:cubicBezTo>
                    <a:pt x="1" y="72"/>
                    <a:pt x="25" y="37"/>
                    <a:pt x="3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5" name="Google Shape;10414;p40">
              <a:extLst>
                <a:ext uri="{FF2B5EF4-FFF2-40B4-BE49-F238E27FC236}">
                  <a16:creationId xmlns:a16="http://schemas.microsoft.com/office/drawing/2014/main" id="{E6D55ED4-DF4D-4E47-9746-BBFAD1DEA85B}"/>
                </a:ext>
              </a:extLst>
            </p:cNvPr>
            <p:cNvSpPr/>
            <p:nvPr/>
          </p:nvSpPr>
          <p:spPr>
            <a:xfrm>
              <a:off x="3049475" y="1808100"/>
              <a:ext cx="111350" cy="52400"/>
            </a:xfrm>
            <a:custGeom>
              <a:avLst/>
              <a:gdLst/>
              <a:ahLst/>
              <a:cxnLst/>
              <a:rect l="l" t="t" r="r" b="b"/>
              <a:pathLst>
                <a:path w="4454" h="2096" extrusionOk="0">
                  <a:moveTo>
                    <a:pt x="4453" y="2096"/>
                  </a:moveTo>
                  <a:cubicBezTo>
                    <a:pt x="2858" y="1667"/>
                    <a:pt x="1477" y="786"/>
                    <a:pt x="1" y="107"/>
                  </a:cubicBezTo>
                  <a:cubicBezTo>
                    <a:pt x="12" y="72"/>
                    <a:pt x="36" y="36"/>
                    <a:pt x="48" y="0"/>
                  </a:cubicBezTo>
                  <a:cubicBezTo>
                    <a:pt x="1501" y="691"/>
                    <a:pt x="2977" y="1405"/>
                    <a:pt x="4453" y="20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6" name="Google Shape;10415;p40">
              <a:extLst>
                <a:ext uri="{FF2B5EF4-FFF2-40B4-BE49-F238E27FC236}">
                  <a16:creationId xmlns:a16="http://schemas.microsoft.com/office/drawing/2014/main" id="{A491119B-2B19-4648-9628-93BDA0A48E07}"/>
                </a:ext>
              </a:extLst>
            </p:cNvPr>
            <p:cNvSpPr/>
            <p:nvPr/>
          </p:nvSpPr>
          <p:spPr>
            <a:xfrm>
              <a:off x="3619200" y="1933400"/>
              <a:ext cx="119075" cy="28300"/>
            </a:xfrm>
            <a:custGeom>
              <a:avLst/>
              <a:gdLst/>
              <a:ahLst/>
              <a:cxnLst/>
              <a:rect l="l" t="t" r="r" b="b"/>
              <a:pathLst>
                <a:path w="4763" h="1132" extrusionOk="0">
                  <a:moveTo>
                    <a:pt x="4751" y="1132"/>
                  </a:moveTo>
                  <a:cubicBezTo>
                    <a:pt x="4465" y="1072"/>
                    <a:pt x="4167" y="1036"/>
                    <a:pt x="3882" y="965"/>
                  </a:cubicBezTo>
                  <a:cubicBezTo>
                    <a:pt x="3346" y="870"/>
                    <a:pt x="2810" y="644"/>
                    <a:pt x="2274" y="655"/>
                  </a:cubicBezTo>
                  <a:cubicBezTo>
                    <a:pt x="1512" y="667"/>
                    <a:pt x="905" y="286"/>
                    <a:pt x="226" y="120"/>
                  </a:cubicBezTo>
                  <a:cubicBezTo>
                    <a:pt x="143" y="108"/>
                    <a:pt x="83" y="48"/>
                    <a:pt x="0" y="1"/>
                  </a:cubicBezTo>
                  <a:cubicBezTo>
                    <a:pt x="1607" y="346"/>
                    <a:pt x="3167" y="691"/>
                    <a:pt x="4751" y="1025"/>
                  </a:cubicBezTo>
                  <a:cubicBezTo>
                    <a:pt x="4763" y="1072"/>
                    <a:pt x="4751" y="1108"/>
                    <a:pt x="4751" y="113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7" name="Google Shape;10416;p40">
              <a:extLst>
                <a:ext uri="{FF2B5EF4-FFF2-40B4-BE49-F238E27FC236}">
                  <a16:creationId xmlns:a16="http://schemas.microsoft.com/office/drawing/2014/main" id="{EDD56E4C-520D-43E8-8490-C1991DEF3B37}"/>
                </a:ext>
              </a:extLst>
            </p:cNvPr>
            <p:cNvSpPr/>
            <p:nvPr/>
          </p:nvSpPr>
          <p:spPr>
            <a:xfrm>
              <a:off x="2489275" y="1986975"/>
              <a:ext cx="67000" cy="32775"/>
            </a:xfrm>
            <a:custGeom>
              <a:avLst/>
              <a:gdLst/>
              <a:ahLst/>
              <a:cxnLst/>
              <a:rect l="l" t="t" r="r" b="b"/>
              <a:pathLst>
                <a:path w="2680" h="1311" extrusionOk="0">
                  <a:moveTo>
                    <a:pt x="72" y="1"/>
                  </a:moveTo>
                  <a:cubicBezTo>
                    <a:pt x="156" y="36"/>
                    <a:pt x="263" y="48"/>
                    <a:pt x="358" y="96"/>
                  </a:cubicBezTo>
                  <a:cubicBezTo>
                    <a:pt x="1061" y="406"/>
                    <a:pt x="1787" y="739"/>
                    <a:pt x="2489" y="1060"/>
                  </a:cubicBezTo>
                  <a:cubicBezTo>
                    <a:pt x="2573" y="1108"/>
                    <a:pt x="2608" y="1215"/>
                    <a:pt x="2680" y="1299"/>
                  </a:cubicBezTo>
                  <a:cubicBezTo>
                    <a:pt x="2585" y="1299"/>
                    <a:pt x="2477" y="1310"/>
                    <a:pt x="2394" y="1287"/>
                  </a:cubicBezTo>
                  <a:cubicBezTo>
                    <a:pt x="1668" y="953"/>
                    <a:pt x="953" y="620"/>
                    <a:pt x="215" y="275"/>
                  </a:cubicBezTo>
                  <a:cubicBezTo>
                    <a:pt x="144" y="227"/>
                    <a:pt x="72" y="167"/>
                    <a:pt x="1" y="120"/>
                  </a:cubicBezTo>
                  <a:cubicBezTo>
                    <a:pt x="37" y="84"/>
                    <a:pt x="61" y="48"/>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8" name="Google Shape;10417;p40">
              <a:extLst>
                <a:ext uri="{FF2B5EF4-FFF2-40B4-BE49-F238E27FC236}">
                  <a16:creationId xmlns:a16="http://schemas.microsoft.com/office/drawing/2014/main" id="{D08B1D45-A47B-489D-A346-DC4E1B9C9FDD}"/>
                </a:ext>
              </a:extLst>
            </p:cNvPr>
            <p:cNvSpPr/>
            <p:nvPr/>
          </p:nvSpPr>
          <p:spPr>
            <a:xfrm>
              <a:off x="2494650" y="1967050"/>
              <a:ext cx="83950" cy="46150"/>
            </a:xfrm>
            <a:custGeom>
              <a:avLst/>
              <a:gdLst/>
              <a:ahLst/>
              <a:cxnLst/>
              <a:rect l="l" t="t" r="r" b="b"/>
              <a:pathLst>
                <a:path w="3358" h="1846" extrusionOk="0">
                  <a:moveTo>
                    <a:pt x="0" y="0"/>
                  </a:moveTo>
                  <a:cubicBezTo>
                    <a:pt x="1119" y="583"/>
                    <a:pt x="2227" y="1143"/>
                    <a:pt x="3358" y="1726"/>
                  </a:cubicBezTo>
                  <a:cubicBezTo>
                    <a:pt x="3120" y="1845"/>
                    <a:pt x="346" y="441"/>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9" name="Google Shape;10418;p40">
              <a:extLst>
                <a:ext uri="{FF2B5EF4-FFF2-40B4-BE49-F238E27FC236}">
                  <a16:creationId xmlns:a16="http://schemas.microsoft.com/office/drawing/2014/main" id="{5C31D772-9E59-4CE4-97A6-B15E6EA91E88}"/>
                </a:ext>
              </a:extLst>
            </p:cNvPr>
            <p:cNvSpPr/>
            <p:nvPr/>
          </p:nvSpPr>
          <p:spPr>
            <a:xfrm>
              <a:off x="2664000" y="2131950"/>
              <a:ext cx="71175" cy="35150"/>
            </a:xfrm>
            <a:custGeom>
              <a:avLst/>
              <a:gdLst/>
              <a:ahLst/>
              <a:cxnLst/>
              <a:rect l="l" t="t" r="r" b="b"/>
              <a:pathLst>
                <a:path w="2847" h="1406" extrusionOk="0">
                  <a:moveTo>
                    <a:pt x="1" y="0"/>
                  </a:moveTo>
                  <a:cubicBezTo>
                    <a:pt x="942" y="417"/>
                    <a:pt x="1882" y="810"/>
                    <a:pt x="2847" y="1238"/>
                  </a:cubicBezTo>
                  <a:cubicBezTo>
                    <a:pt x="2513" y="1405"/>
                    <a:pt x="299" y="476"/>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0" name="Google Shape;10419;p40">
              <a:extLst>
                <a:ext uri="{FF2B5EF4-FFF2-40B4-BE49-F238E27FC236}">
                  <a16:creationId xmlns:a16="http://schemas.microsoft.com/office/drawing/2014/main" id="{52CA2DED-4DA2-4BE3-A29C-E8EDE7CC7745}"/>
                </a:ext>
              </a:extLst>
            </p:cNvPr>
            <p:cNvSpPr/>
            <p:nvPr/>
          </p:nvSpPr>
          <p:spPr>
            <a:xfrm>
              <a:off x="3420350" y="1917925"/>
              <a:ext cx="69975" cy="26825"/>
            </a:xfrm>
            <a:custGeom>
              <a:avLst/>
              <a:gdLst/>
              <a:ahLst/>
              <a:cxnLst/>
              <a:rect l="l" t="t" r="r" b="b"/>
              <a:pathLst>
                <a:path w="2799" h="1073" extrusionOk="0">
                  <a:moveTo>
                    <a:pt x="2799" y="882"/>
                  </a:moveTo>
                  <a:cubicBezTo>
                    <a:pt x="2382" y="1072"/>
                    <a:pt x="215" y="405"/>
                    <a:pt x="1" y="1"/>
                  </a:cubicBezTo>
                  <a:cubicBezTo>
                    <a:pt x="929" y="298"/>
                    <a:pt x="1834" y="584"/>
                    <a:pt x="2799" y="88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1" name="Google Shape;10420;p40">
              <a:extLst>
                <a:ext uri="{FF2B5EF4-FFF2-40B4-BE49-F238E27FC236}">
                  <a16:creationId xmlns:a16="http://schemas.microsoft.com/office/drawing/2014/main" id="{6B532D3F-5EBA-440D-AA24-852BEF0DA5A4}"/>
                </a:ext>
              </a:extLst>
            </p:cNvPr>
            <p:cNvSpPr/>
            <p:nvPr/>
          </p:nvSpPr>
          <p:spPr>
            <a:xfrm>
              <a:off x="2820275" y="2013175"/>
              <a:ext cx="70875" cy="40500"/>
            </a:xfrm>
            <a:custGeom>
              <a:avLst/>
              <a:gdLst/>
              <a:ahLst/>
              <a:cxnLst/>
              <a:rect l="l" t="t" r="r" b="b"/>
              <a:pathLst>
                <a:path w="2835" h="1620" extrusionOk="0">
                  <a:moveTo>
                    <a:pt x="60" y="0"/>
                  </a:moveTo>
                  <a:cubicBezTo>
                    <a:pt x="953" y="501"/>
                    <a:pt x="1858" y="1024"/>
                    <a:pt x="2834" y="1572"/>
                  </a:cubicBezTo>
                  <a:cubicBezTo>
                    <a:pt x="2668" y="1572"/>
                    <a:pt x="2549" y="1620"/>
                    <a:pt x="2453" y="1572"/>
                  </a:cubicBezTo>
                  <a:cubicBezTo>
                    <a:pt x="1644" y="1120"/>
                    <a:pt x="822" y="643"/>
                    <a:pt x="13" y="179"/>
                  </a:cubicBezTo>
                  <a:cubicBezTo>
                    <a:pt x="1" y="179"/>
                    <a:pt x="1" y="131"/>
                    <a:pt x="1" y="120"/>
                  </a:cubicBezTo>
                  <a:cubicBezTo>
                    <a:pt x="36" y="72"/>
                    <a:pt x="48" y="24"/>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2" name="Google Shape;10421;p40">
              <a:extLst>
                <a:ext uri="{FF2B5EF4-FFF2-40B4-BE49-F238E27FC236}">
                  <a16:creationId xmlns:a16="http://schemas.microsoft.com/office/drawing/2014/main" id="{D0D4A155-B44B-4F6F-B619-D55D01F3C53D}"/>
                </a:ext>
              </a:extLst>
            </p:cNvPr>
            <p:cNvSpPr/>
            <p:nvPr/>
          </p:nvSpPr>
          <p:spPr>
            <a:xfrm>
              <a:off x="2515175" y="2093250"/>
              <a:ext cx="90825" cy="49125"/>
            </a:xfrm>
            <a:custGeom>
              <a:avLst/>
              <a:gdLst/>
              <a:ahLst/>
              <a:cxnLst/>
              <a:rect l="l" t="t" r="r" b="b"/>
              <a:pathLst>
                <a:path w="3633" h="1965" extrusionOk="0">
                  <a:moveTo>
                    <a:pt x="60" y="0"/>
                  </a:moveTo>
                  <a:cubicBezTo>
                    <a:pt x="1251" y="607"/>
                    <a:pt x="2442" y="1203"/>
                    <a:pt x="3632" y="1810"/>
                  </a:cubicBezTo>
                  <a:cubicBezTo>
                    <a:pt x="3597" y="1858"/>
                    <a:pt x="3585" y="1917"/>
                    <a:pt x="3561" y="1965"/>
                  </a:cubicBezTo>
                  <a:cubicBezTo>
                    <a:pt x="2370" y="1346"/>
                    <a:pt x="1191" y="738"/>
                    <a:pt x="1" y="131"/>
                  </a:cubicBezTo>
                  <a:cubicBezTo>
                    <a:pt x="13" y="84"/>
                    <a:pt x="37"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3" name="Google Shape;10422;p40">
              <a:extLst>
                <a:ext uri="{FF2B5EF4-FFF2-40B4-BE49-F238E27FC236}">
                  <a16:creationId xmlns:a16="http://schemas.microsoft.com/office/drawing/2014/main" id="{AAD87BC1-D5EF-45C3-95BF-50B1BC587616}"/>
                </a:ext>
              </a:extLst>
            </p:cNvPr>
            <p:cNvSpPr/>
            <p:nvPr/>
          </p:nvSpPr>
          <p:spPr>
            <a:xfrm>
              <a:off x="2268725" y="2041150"/>
              <a:ext cx="72650" cy="31575"/>
            </a:xfrm>
            <a:custGeom>
              <a:avLst/>
              <a:gdLst/>
              <a:ahLst/>
              <a:cxnLst/>
              <a:rect l="l" t="t" r="r" b="b"/>
              <a:pathLst>
                <a:path w="2906" h="1263" extrusionOk="0">
                  <a:moveTo>
                    <a:pt x="36" y="1"/>
                  </a:moveTo>
                  <a:cubicBezTo>
                    <a:pt x="429" y="1"/>
                    <a:pt x="2834" y="977"/>
                    <a:pt x="2906" y="1263"/>
                  </a:cubicBezTo>
                  <a:cubicBezTo>
                    <a:pt x="1941" y="870"/>
                    <a:pt x="977" y="489"/>
                    <a:pt x="0" y="84"/>
                  </a:cubicBezTo>
                  <a:cubicBezTo>
                    <a:pt x="24" y="48"/>
                    <a:pt x="24" y="24"/>
                    <a:pt x="3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4" name="Google Shape;10423;p40">
              <a:extLst>
                <a:ext uri="{FF2B5EF4-FFF2-40B4-BE49-F238E27FC236}">
                  <a16:creationId xmlns:a16="http://schemas.microsoft.com/office/drawing/2014/main" id="{6C4BFB95-7368-4599-853A-765955A87B14}"/>
                </a:ext>
              </a:extLst>
            </p:cNvPr>
            <p:cNvSpPr/>
            <p:nvPr/>
          </p:nvSpPr>
          <p:spPr>
            <a:xfrm>
              <a:off x="2615200" y="2010800"/>
              <a:ext cx="58950" cy="24725"/>
            </a:xfrm>
            <a:custGeom>
              <a:avLst/>
              <a:gdLst/>
              <a:ahLst/>
              <a:cxnLst/>
              <a:rect l="l" t="t" r="r" b="b"/>
              <a:pathLst>
                <a:path w="2358" h="989" extrusionOk="0">
                  <a:moveTo>
                    <a:pt x="84" y="0"/>
                  </a:moveTo>
                  <a:cubicBezTo>
                    <a:pt x="215" y="48"/>
                    <a:pt x="346" y="72"/>
                    <a:pt x="477" y="119"/>
                  </a:cubicBezTo>
                  <a:cubicBezTo>
                    <a:pt x="1048" y="334"/>
                    <a:pt x="1608" y="536"/>
                    <a:pt x="2167" y="750"/>
                  </a:cubicBezTo>
                  <a:cubicBezTo>
                    <a:pt x="2239" y="774"/>
                    <a:pt x="2298" y="881"/>
                    <a:pt x="2358" y="941"/>
                  </a:cubicBezTo>
                  <a:cubicBezTo>
                    <a:pt x="2263" y="953"/>
                    <a:pt x="2167" y="988"/>
                    <a:pt x="2084" y="965"/>
                  </a:cubicBezTo>
                  <a:cubicBezTo>
                    <a:pt x="1465" y="727"/>
                    <a:pt x="834" y="500"/>
                    <a:pt x="215" y="238"/>
                  </a:cubicBezTo>
                  <a:cubicBezTo>
                    <a:pt x="131" y="215"/>
                    <a:pt x="84" y="155"/>
                    <a:pt x="0" y="107"/>
                  </a:cubicBezTo>
                  <a:cubicBezTo>
                    <a:pt x="36" y="72"/>
                    <a:pt x="48" y="36"/>
                    <a:pt x="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5" name="Google Shape;10424;p40">
              <a:extLst>
                <a:ext uri="{FF2B5EF4-FFF2-40B4-BE49-F238E27FC236}">
                  <a16:creationId xmlns:a16="http://schemas.microsoft.com/office/drawing/2014/main" id="{6586FAB5-F100-4656-B051-644FCB261175}"/>
                </a:ext>
              </a:extLst>
            </p:cNvPr>
            <p:cNvSpPr/>
            <p:nvPr/>
          </p:nvSpPr>
          <p:spPr>
            <a:xfrm>
              <a:off x="2302650" y="2016150"/>
              <a:ext cx="107175" cy="46750"/>
            </a:xfrm>
            <a:custGeom>
              <a:avLst/>
              <a:gdLst/>
              <a:ahLst/>
              <a:cxnLst/>
              <a:rect l="l" t="t" r="r" b="b"/>
              <a:pathLst>
                <a:path w="4287" h="1870" extrusionOk="0">
                  <a:moveTo>
                    <a:pt x="4251" y="1870"/>
                  </a:moveTo>
                  <a:cubicBezTo>
                    <a:pt x="2834" y="1275"/>
                    <a:pt x="1418" y="703"/>
                    <a:pt x="1" y="108"/>
                  </a:cubicBezTo>
                  <a:cubicBezTo>
                    <a:pt x="25" y="72"/>
                    <a:pt x="36" y="24"/>
                    <a:pt x="48" y="1"/>
                  </a:cubicBezTo>
                  <a:cubicBezTo>
                    <a:pt x="1465" y="584"/>
                    <a:pt x="2870" y="1179"/>
                    <a:pt x="4287" y="1751"/>
                  </a:cubicBezTo>
                  <a:cubicBezTo>
                    <a:pt x="4275" y="1798"/>
                    <a:pt x="4263" y="1846"/>
                    <a:pt x="4251" y="187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6" name="Google Shape;10425;p40">
              <a:extLst>
                <a:ext uri="{FF2B5EF4-FFF2-40B4-BE49-F238E27FC236}">
                  <a16:creationId xmlns:a16="http://schemas.microsoft.com/office/drawing/2014/main" id="{BA13A18F-9BA4-44B7-B788-A17769C78D3B}"/>
                </a:ext>
              </a:extLst>
            </p:cNvPr>
            <p:cNvSpPr/>
            <p:nvPr/>
          </p:nvSpPr>
          <p:spPr>
            <a:xfrm>
              <a:off x="3505200" y="1930425"/>
              <a:ext cx="63700" cy="20275"/>
            </a:xfrm>
            <a:custGeom>
              <a:avLst/>
              <a:gdLst/>
              <a:ahLst/>
              <a:cxnLst/>
              <a:rect l="l" t="t" r="r" b="b"/>
              <a:pathLst>
                <a:path w="2548" h="811" extrusionOk="0">
                  <a:moveTo>
                    <a:pt x="2548" y="739"/>
                  </a:moveTo>
                  <a:cubicBezTo>
                    <a:pt x="2369" y="751"/>
                    <a:pt x="2179" y="810"/>
                    <a:pt x="2000" y="763"/>
                  </a:cubicBezTo>
                  <a:cubicBezTo>
                    <a:pt x="1393" y="596"/>
                    <a:pt x="774" y="417"/>
                    <a:pt x="167" y="227"/>
                  </a:cubicBezTo>
                  <a:cubicBezTo>
                    <a:pt x="95" y="215"/>
                    <a:pt x="48" y="108"/>
                    <a:pt x="0" y="48"/>
                  </a:cubicBezTo>
                  <a:cubicBezTo>
                    <a:pt x="95" y="36"/>
                    <a:pt x="202" y="1"/>
                    <a:pt x="274" y="36"/>
                  </a:cubicBezTo>
                  <a:cubicBezTo>
                    <a:pt x="810" y="179"/>
                    <a:pt x="1334" y="358"/>
                    <a:pt x="1869" y="513"/>
                  </a:cubicBezTo>
                  <a:cubicBezTo>
                    <a:pt x="2072" y="572"/>
                    <a:pt x="2310" y="572"/>
                    <a:pt x="2536" y="596"/>
                  </a:cubicBezTo>
                  <a:cubicBezTo>
                    <a:pt x="2536" y="644"/>
                    <a:pt x="2536" y="691"/>
                    <a:pt x="2548" y="73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7" name="Google Shape;10426;p40">
              <a:extLst>
                <a:ext uri="{FF2B5EF4-FFF2-40B4-BE49-F238E27FC236}">
                  <a16:creationId xmlns:a16="http://schemas.microsoft.com/office/drawing/2014/main" id="{0CE4BC5F-FAD5-4A45-8BDE-EFE4C8FA51A8}"/>
                </a:ext>
              </a:extLst>
            </p:cNvPr>
            <p:cNvSpPr/>
            <p:nvPr/>
          </p:nvSpPr>
          <p:spPr>
            <a:xfrm>
              <a:off x="3548350" y="1981625"/>
              <a:ext cx="76825" cy="21450"/>
            </a:xfrm>
            <a:custGeom>
              <a:avLst/>
              <a:gdLst/>
              <a:ahLst/>
              <a:cxnLst/>
              <a:rect l="l" t="t" r="r" b="b"/>
              <a:pathLst>
                <a:path w="3073" h="858" extrusionOk="0">
                  <a:moveTo>
                    <a:pt x="3060" y="858"/>
                  </a:moveTo>
                  <a:cubicBezTo>
                    <a:pt x="2001" y="798"/>
                    <a:pt x="1001" y="441"/>
                    <a:pt x="0" y="131"/>
                  </a:cubicBezTo>
                  <a:cubicBezTo>
                    <a:pt x="24" y="84"/>
                    <a:pt x="24" y="36"/>
                    <a:pt x="36" y="0"/>
                  </a:cubicBezTo>
                  <a:cubicBezTo>
                    <a:pt x="1048" y="262"/>
                    <a:pt x="2060" y="512"/>
                    <a:pt x="3072" y="786"/>
                  </a:cubicBezTo>
                  <a:cubicBezTo>
                    <a:pt x="3072" y="798"/>
                    <a:pt x="3060" y="834"/>
                    <a:pt x="3060" y="85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8" name="Google Shape;10427;p40">
              <a:extLst>
                <a:ext uri="{FF2B5EF4-FFF2-40B4-BE49-F238E27FC236}">
                  <a16:creationId xmlns:a16="http://schemas.microsoft.com/office/drawing/2014/main" id="{EA724FE8-2F96-4061-9439-4EA0EBECB1D7}"/>
                </a:ext>
              </a:extLst>
            </p:cNvPr>
            <p:cNvSpPr/>
            <p:nvPr/>
          </p:nvSpPr>
          <p:spPr>
            <a:xfrm>
              <a:off x="2375275" y="2086100"/>
              <a:ext cx="74450" cy="38725"/>
            </a:xfrm>
            <a:custGeom>
              <a:avLst/>
              <a:gdLst/>
              <a:ahLst/>
              <a:cxnLst/>
              <a:rect l="l" t="t" r="r" b="b"/>
              <a:pathLst>
                <a:path w="2978" h="1549" extrusionOk="0">
                  <a:moveTo>
                    <a:pt x="72" y="1"/>
                  </a:moveTo>
                  <a:cubicBezTo>
                    <a:pt x="1049" y="465"/>
                    <a:pt x="2013" y="941"/>
                    <a:pt x="2977" y="1394"/>
                  </a:cubicBezTo>
                  <a:cubicBezTo>
                    <a:pt x="2942" y="1441"/>
                    <a:pt x="2930" y="1501"/>
                    <a:pt x="2906" y="1548"/>
                  </a:cubicBezTo>
                  <a:cubicBezTo>
                    <a:pt x="1942" y="1072"/>
                    <a:pt x="965" y="596"/>
                    <a:pt x="1" y="131"/>
                  </a:cubicBezTo>
                  <a:cubicBezTo>
                    <a:pt x="37" y="108"/>
                    <a:pt x="60" y="60"/>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9" name="Google Shape;10428;p40">
              <a:extLst>
                <a:ext uri="{FF2B5EF4-FFF2-40B4-BE49-F238E27FC236}">
                  <a16:creationId xmlns:a16="http://schemas.microsoft.com/office/drawing/2014/main" id="{24A7BF40-A9CD-4FB5-AB79-BB9ACA0D7739}"/>
                </a:ext>
              </a:extLst>
            </p:cNvPr>
            <p:cNvSpPr/>
            <p:nvPr/>
          </p:nvSpPr>
          <p:spPr>
            <a:xfrm>
              <a:off x="2658050" y="2149800"/>
              <a:ext cx="65825" cy="32175"/>
            </a:xfrm>
            <a:custGeom>
              <a:avLst/>
              <a:gdLst/>
              <a:ahLst/>
              <a:cxnLst/>
              <a:rect l="l" t="t" r="r" b="b"/>
              <a:pathLst>
                <a:path w="2633" h="1287" extrusionOk="0">
                  <a:moveTo>
                    <a:pt x="1" y="0"/>
                  </a:moveTo>
                  <a:cubicBezTo>
                    <a:pt x="906" y="417"/>
                    <a:pt x="1727" y="786"/>
                    <a:pt x="2632" y="1191"/>
                  </a:cubicBezTo>
                  <a:cubicBezTo>
                    <a:pt x="2192" y="1286"/>
                    <a:pt x="251" y="381"/>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0" name="Google Shape;10429;p40">
              <a:extLst>
                <a:ext uri="{FF2B5EF4-FFF2-40B4-BE49-F238E27FC236}">
                  <a16:creationId xmlns:a16="http://schemas.microsoft.com/office/drawing/2014/main" id="{7BB43F8D-1CFF-4E79-93FB-11D4FD359F73}"/>
                </a:ext>
              </a:extLst>
            </p:cNvPr>
            <p:cNvSpPr/>
            <p:nvPr/>
          </p:nvSpPr>
          <p:spPr>
            <a:xfrm>
              <a:off x="2752725" y="2198025"/>
              <a:ext cx="77400" cy="28000"/>
            </a:xfrm>
            <a:custGeom>
              <a:avLst/>
              <a:gdLst/>
              <a:ahLst/>
              <a:cxnLst/>
              <a:rect l="l" t="t" r="r" b="b"/>
              <a:pathLst>
                <a:path w="3096" h="1120" extrusionOk="0">
                  <a:moveTo>
                    <a:pt x="36" y="0"/>
                  </a:moveTo>
                  <a:cubicBezTo>
                    <a:pt x="1048" y="346"/>
                    <a:pt x="2084" y="667"/>
                    <a:pt x="3096" y="1012"/>
                  </a:cubicBezTo>
                  <a:cubicBezTo>
                    <a:pt x="3072" y="1048"/>
                    <a:pt x="3072" y="1084"/>
                    <a:pt x="3060" y="1119"/>
                  </a:cubicBezTo>
                  <a:cubicBezTo>
                    <a:pt x="2000" y="905"/>
                    <a:pt x="1024" y="488"/>
                    <a:pt x="0" y="155"/>
                  </a:cubicBezTo>
                  <a:cubicBezTo>
                    <a:pt x="12" y="96"/>
                    <a:pt x="24" y="48"/>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1" name="Google Shape;10430;p40">
              <a:extLst>
                <a:ext uri="{FF2B5EF4-FFF2-40B4-BE49-F238E27FC236}">
                  <a16:creationId xmlns:a16="http://schemas.microsoft.com/office/drawing/2014/main" id="{06159916-048F-4612-964E-B8180407A70E}"/>
                </a:ext>
              </a:extLst>
            </p:cNvPr>
            <p:cNvSpPr/>
            <p:nvPr/>
          </p:nvSpPr>
          <p:spPr>
            <a:xfrm>
              <a:off x="2856000" y="2194750"/>
              <a:ext cx="70275" cy="27400"/>
            </a:xfrm>
            <a:custGeom>
              <a:avLst/>
              <a:gdLst/>
              <a:ahLst/>
              <a:cxnLst/>
              <a:rect l="l" t="t" r="r" b="b"/>
              <a:pathLst>
                <a:path w="2811" h="1096" extrusionOk="0">
                  <a:moveTo>
                    <a:pt x="2787" y="1096"/>
                  </a:moveTo>
                  <a:cubicBezTo>
                    <a:pt x="1798" y="905"/>
                    <a:pt x="893" y="548"/>
                    <a:pt x="0" y="119"/>
                  </a:cubicBezTo>
                  <a:cubicBezTo>
                    <a:pt x="12" y="72"/>
                    <a:pt x="36" y="48"/>
                    <a:pt x="48" y="0"/>
                  </a:cubicBezTo>
                  <a:cubicBezTo>
                    <a:pt x="965" y="322"/>
                    <a:pt x="1894" y="667"/>
                    <a:pt x="2810" y="989"/>
                  </a:cubicBezTo>
                  <a:cubicBezTo>
                    <a:pt x="2798" y="1024"/>
                    <a:pt x="2787" y="1060"/>
                    <a:pt x="2787" y="10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2" name="Google Shape;10431;p40">
              <a:extLst>
                <a:ext uri="{FF2B5EF4-FFF2-40B4-BE49-F238E27FC236}">
                  <a16:creationId xmlns:a16="http://schemas.microsoft.com/office/drawing/2014/main" id="{AD10EA11-C42E-4743-BB29-F2A196E191F0}"/>
                </a:ext>
              </a:extLst>
            </p:cNvPr>
            <p:cNvSpPr/>
            <p:nvPr/>
          </p:nvSpPr>
          <p:spPr>
            <a:xfrm>
              <a:off x="3526625" y="1905125"/>
              <a:ext cx="69375" cy="23250"/>
            </a:xfrm>
            <a:custGeom>
              <a:avLst/>
              <a:gdLst/>
              <a:ahLst/>
              <a:cxnLst/>
              <a:rect l="l" t="t" r="r" b="b"/>
              <a:pathLst>
                <a:path w="2775" h="930" extrusionOk="0">
                  <a:moveTo>
                    <a:pt x="2739" y="929"/>
                  </a:moveTo>
                  <a:cubicBezTo>
                    <a:pt x="1822" y="679"/>
                    <a:pt x="905" y="417"/>
                    <a:pt x="0" y="167"/>
                  </a:cubicBezTo>
                  <a:cubicBezTo>
                    <a:pt x="12" y="108"/>
                    <a:pt x="24" y="48"/>
                    <a:pt x="36" y="1"/>
                  </a:cubicBezTo>
                  <a:cubicBezTo>
                    <a:pt x="953" y="251"/>
                    <a:pt x="1870" y="513"/>
                    <a:pt x="2774" y="763"/>
                  </a:cubicBezTo>
                  <a:cubicBezTo>
                    <a:pt x="2751" y="810"/>
                    <a:pt x="2751" y="870"/>
                    <a:pt x="2739" y="92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3" name="Google Shape;10432;p40">
              <a:extLst>
                <a:ext uri="{FF2B5EF4-FFF2-40B4-BE49-F238E27FC236}">
                  <a16:creationId xmlns:a16="http://schemas.microsoft.com/office/drawing/2014/main" id="{287857EA-56C8-4686-A254-9A4F5672B7B7}"/>
                </a:ext>
              </a:extLst>
            </p:cNvPr>
            <p:cNvSpPr/>
            <p:nvPr/>
          </p:nvSpPr>
          <p:spPr>
            <a:xfrm>
              <a:off x="2371125" y="1989950"/>
              <a:ext cx="72650" cy="31875"/>
            </a:xfrm>
            <a:custGeom>
              <a:avLst/>
              <a:gdLst/>
              <a:ahLst/>
              <a:cxnLst/>
              <a:rect l="l" t="t" r="r" b="b"/>
              <a:pathLst>
                <a:path w="2906" h="1275" extrusionOk="0">
                  <a:moveTo>
                    <a:pt x="2846" y="1275"/>
                  </a:moveTo>
                  <a:cubicBezTo>
                    <a:pt x="1893" y="894"/>
                    <a:pt x="953" y="513"/>
                    <a:pt x="0" y="144"/>
                  </a:cubicBezTo>
                  <a:lnTo>
                    <a:pt x="48" y="1"/>
                  </a:lnTo>
                  <a:cubicBezTo>
                    <a:pt x="1000" y="382"/>
                    <a:pt x="1953" y="751"/>
                    <a:pt x="2905" y="1108"/>
                  </a:cubicBezTo>
                  <a:cubicBezTo>
                    <a:pt x="2882" y="1168"/>
                    <a:pt x="2858" y="1203"/>
                    <a:pt x="2846" y="127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4" name="Google Shape;10433;p40">
              <a:extLst>
                <a:ext uri="{FF2B5EF4-FFF2-40B4-BE49-F238E27FC236}">
                  <a16:creationId xmlns:a16="http://schemas.microsoft.com/office/drawing/2014/main" id="{EE21012E-9007-4F1D-A22E-A0E469F7487A}"/>
                </a:ext>
              </a:extLst>
            </p:cNvPr>
            <p:cNvSpPr/>
            <p:nvPr/>
          </p:nvSpPr>
          <p:spPr>
            <a:xfrm>
              <a:off x="2407425" y="1990250"/>
              <a:ext cx="74750" cy="28300"/>
            </a:xfrm>
            <a:custGeom>
              <a:avLst/>
              <a:gdLst/>
              <a:ahLst/>
              <a:cxnLst/>
              <a:rect l="l" t="t" r="r" b="b"/>
              <a:pathLst>
                <a:path w="2990" h="1132" extrusionOk="0">
                  <a:moveTo>
                    <a:pt x="25" y="1"/>
                  </a:moveTo>
                  <a:cubicBezTo>
                    <a:pt x="1013" y="334"/>
                    <a:pt x="1989" y="679"/>
                    <a:pt x="2989" y="1001"/>
                  </a:cubicBezTo>
                  <a:lnTo>
                    <a:pt x="2942" y="1132"/>
                  </a:lnTo>
                  <a:cubicBezTo>
                    <a:pt x="1941" y="858"/>
                    <a:pt x="977" y="477"/>
                    <a:pt x="1" y="155"/>
                  </a:cubicBezTo>
                  <a:cubicBezTo>
                    <a:pt x="13" y="108"/>
                    <a:pt x="13" y="48"/>
                    <a:pt x="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5" name="Google Shape;10434;p40">
              <a:extLst>
                <a:ext uri="{FF2B5EF4-FFF2-40B4-BE49-F238E27FC236}">
                  <a16:creationId xmlns:a16="http://schemas.microsoft.com/office/drawing/2014/main" id="{166F6B78-CF4A-4236-992E-B968FE06EF41}"/>
                </a:ext>
              </a:extLst>
            </p:cNvPr>
            <p:cNvSpPr/>
            <p:nvPr/>
          </p:nvSpPr>
          <p:spPr>
            <a:xfrm>
              <a:off x="2173175" y="2056925"/>
              <a:ext cx="55975" cy="28300"/>
            </a:xfrm>
            <a:custGeom>
              <a:avLst/>
              <a:gdLst/>
              <a:ahLst/>
              <a:cxnLst/>
              <a:rect l="l" t="t" r="r" b="b"/>
              <a:pathLst>
                <a:path w="2239" h="1132" extrusionOk="0">
                  <a:moveTo>
                    <a:pt x="48" y="1"/>
                  </a:moveTo>
                  <a:cubicBezTo>
                    <a:pt x="774" y="334"/>
                    <a:pt x="1501" y="656"/>
                    <a:pt x="2239" y="977"/>
                  </a:cubicBezTo>
                  <a:cubicBezTo>
                    <a:pt x="2013" y="1132"/>
                    <a:pt x="274" y="382"/>
                    <a:pt x="1" y="108"/>
                  </a:cubicBezTo>
                  <a:cubicBezTo>
                    <a:pt x="24" y="84"/>
                    <a:pt x="36" y="36"/>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6" name="Google Shape;10435;p40">
              <a:extLst>
                <a:ext uri="{FF2B5EF4-FFF2-40B4-BE49-F238E27FC236}">
                  <a16:creationId xmlns:a16="http://schemas.microsoft.com/office/drawing/2014/main" id="{698E8F9B-E3B5-4C26-8048-7865B0B8DF16}"/>
                </a:ext>
              </a:extLst>
            </p:cNvPr>
            <p:cNvSpPr/>
            <p:nvPr/>
          </p:nvSpPr>
          <p:spPr>
            <a:xfrm>
              <a:off x="2470825" y="2085800"/>
              <a:ext cx="58975" cy="29800"/>
            </a:xfrm>
            <a:custGeom>
              <a:avLst/>
              <a:gdLst/>
              <a:ahLst/>
              <a:cxnLst/>
              <a:rect l="l" t="t" r="r" b="b"/>
              <a:pathLst>
                <a:path w="2359" h="1192" extrusionOk="0">
                  <a:moveTo>
                    <a:pt x="60" y="1"/>
                  </a:moveTo>
                  <a:cubicBezTo>
                    <a:pt x="822" y="334"/>
                    <a:pt x="1584" y="679"/>
                    <a:pt x="2358" y="1025"/>
                  </a:cubicBezTo>
                  <a:cubicBezTo>
                    <a:pt x="2323" y="1084"/>
                    <a:pt x="2311" y="1144"/>
                    <a:pt x="2287" y="1191"/>
                  </a:cubicBezTo>
                  <a:cubicBezTo>
                    <a:pt x="1525" y="846"/>
                    <a:pt x="763" y="489"/>
                    <a:pt x="1" y="143"/>
                  </a:cubicBezTo>
                  <a:cubicBezTo>
                    <a:pt x="25" y="96"/>
                    <a:pt x="37" y="60"/>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7" name="Google Shape;10436;p40">
              <a:extLst>
                <a:ext uri="{FF2B5EF4-FFF2-40B4-BE49-F238E27FC236}">
                  <a16:creationId xmlns:a16="http://schemas.microsoft.com/office/drawing/2014/main" id="{740EBC29-A72F-4660-B6E7-32500FE5E5BC}"/>
                </a:ext>
              </a:extLst>
            </p:cNvPr>
            <p:cNvSpPr/>
            <p:nvPr/>
          </p:nvSpPr>
          <p:spPr>
            <a:xfrm>
              <a:off x="2635425" y="2081925"/>
              <a:ext cx="71475" cy="36350"/>
            </a:xfrm>
            <a:custGeom>
              <a:avLst/>
              <a:gdLst/>
              <a:ahLst/>
              <a:cxnLst/>
              <a:rect l="l" t="t" r="r" b="b"/>
              <a:pathLst>
                <a:path w="2859" h="1454" extrusionOk="0">
                  <a:moveTo>
                    <a:pt x="60" y="1"/>
                  </a:moveTo>
                  <a:cubicBezTo>
                    <a:pt x="1001" y="453"/>
                    <a:pt x="1918" y="882"/>
                    <a:pt x="2858" y="1322"/>
                  </a:cubicBezTo>
                  <a:cubicBezTo>
                    <a:pt x="2847" y="1370"/>
                    <a:pt x="2811" y="1418"/>
                    <a:pt x="2799" y="1453"/>
                  </a:cubicBezTo>
                  <a:cubicBezTo>
                    <a:pt x="1858" y="1013"/>
                    <a:pt x="942" y="584"/>
                    <a:pt x="1" y="132"/>
                  </a:cubicBezTo>
                  <a:cubicBezTo>
                    <a:pt x="13" y="108"/>
                    <a:pt x="49"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8" name="Google Shape;10437;p40">
              <a:extLst>
                <a:ext uri="{FF2B5EF4-FFF2-40B4-BE49-F238E27FC236}">
                  <a16:creationId xmlns:a16="http://schemas.microsoft.com/office/drawing/2014/main" id="{AB21ED99-C9E0-41C2-92C5-2F0FFA326926}"/>
                </a:ext>
              </a:extLst>
            </p:cNvPr>
            <p:cNvSpPr/>
            <p:nvPr/>
          </p:nvSpPr>
          <p:spPr>
            <a:xfrm>
              <a:off x="3227775" y="1875650"/>
              <a:ext cx="66100" cy="21750"/>
            </a:xfrm>
            <a:custGeom>
              <a:avLst/>
              <a:gdLst/>
              <a:ahLst/>
              <a:cxnLst/>
              <a:rect l="l" t="t" r="r" b="b"/>
              <a:pathLst>
                <a:path w="2644" h="870" extrusionOk="0">
                  <a:moveTo>
                    <a:pt x="2608" y="870"/>
                  </a:moveTo>
                  <a:cubicBezTo>
                    <a:pt x="1739" y="632"/>
                    <a:pt x="858" y="394"/>
                    <a:pt x="0" y="156"/>
                  </a:cubicBezTo>
                  <a:cubicBezTo>
                    <a:pt x="12" y="96"/>
                    <a:pt x="24" y="48"/>
                    <a:pt x="48" y="1"/>
                  </a:cubicBezTo>
                  <a:cubicBezTo>
                    <a:pt x="905" y="251"/>
                    <a:pt x="1786" y="477"/>
                    <a:pt x="2644" y="715"/>
                  </a:cubicBezTo>
                  <a:cubicBezTo>
                    <a:pt x="2644" y="763"/>
                    <a:pt x="2632" y="822"/>
                    <a:pt x="2608" y="87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9" name="Google Shape;10438;p40">
              <a:extLst>
                <a:ext uri="{FF2B5EF4-FFF2-40B4-BE49-F238E27FC236}">
                  <a16:creationId xmlns:a16="http://schemas.microsoft.com/office/drawing/2014/main" id="{1033D052-DC37-4A32-8D77-1A2442FD6BF8}"/>
                </a:ext>
              </a:extLst>
            </p:cNvPr>
            <p:cNvSpPr/>
            <p:nvPr/>
          </p:nvSpPr>
          <p:spPr>
            <a:xfrm>
              <a:off x="2666400" y="2072700"/>
              <a:ext cx="69975" cy="36950"/>
            </a:xfrm>
            <a:custGeom>
              <a:avLst/>
              <a:gdLst/>
              <a:ahLst/>
              <a:cxnLst/>
              <a:rect l="l" t="t" r="r" b="b"/>
              <a:pathLst>
                <a:path w="2799" h="1478" extrusionOk="0">
                  <a:moveTo>
                    <a:pt x="60" y="1"/>
                  </a:moveTo>
                  <a:cubicBezTo>
                    <a:pt x="965" y="441"/>
                    <a:pt x="1881" y="906"/>
                    <a:pt x="2798" y="1358"/>
                  </a:cubicBezTo>
                  <a:cubicBezTo>
                    <a:pt x="2774" y="1394"/>
                    <a:pt x="2751" y="1429"/>
                    <a:pt x="2739" y="1477"/>
                  </a:cubicBezTo>
                  <a:cubicBezTo>
                    <a:pt x="1810" y="1025"/>
                    <a:pt x="905" y="584"/>
                    <a:pt x="0" y="132"/>
                  </a:cubicBezTo>
                  <a:cubicBezTo>
                    <a:pt x="12" y="84"/>
                    <a:pt x="24"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0" name="Google Shape;10439;p40">
              <a:extLst>
                <a:ext uri="{FF2B5EF4-FFF2-40B4-BE49-F238E27FC236}">
                  <a16:creationId xmlns:a16="http://schemas.microsoft.com/office/drawing/2014/main" id="{CA9BDE72-D25B-4FA7-8682-D71CA0E04AB3}"/>
                </a:ext>
              </a:extLst>
            </p:cNvPr>
            <p:cNvSpPr/>
            <p:nvPr/>
          </p:nvSpPr>
          <p:spPr>
            <a:xfrm>
              <a:off x="2676225" y="1981925"/>
              <a:ext cx="59550" cy="33050"/>
            </a:xfrm>
            <a:custGeom>
              <a:avLst/>
              <a:gdLst/>
              <a:ahLst/>
              <a:cxnLst/>
              <a:rect l="l" t="t" r="r" b="b"/>
              <a:pathLst>
                <a:path w="2382" h="1322" extrusionOk="0">
                  <a:moveTo>
                    <a:pt x="2310" y="1322"/>
                  </a:moveTo>
                  <a:cubicBezTo>
                    <a:pt x="1536" y="917"/>
                    <a:pt x="774" y="536"/>
                    <a:pt x="0" y="131"/>
                  </a:cubicBezTo>
                  <a:cubicBezTo>
                    <a:pt x="36" y="84"/>
                    <a:pt x="48" y="36"/>
                    <a:pt x="83" y="0"/>
                  </a:cubicBezTo>
                  <a:cubicBezTo>
                    <a:pt x="857" y="381"/>
                    <a:pt x="1631" y="786"/>
                    <a:pt x="2381" y="1179"/>
                  </a:cubicBezTo>
                  <a:cubicBezTo>
                    <a:pt x="2369" y="1215"/>
                    <a:pt x="2346" y="1274"/>
                    <a:pt x="2310" y="132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1" name="Google Shape;10440;p40">
              <a:extLst>
                <a:ext uri="{FF2B5EF4-FFF2-40B4-BE49-F238E27FC236}">
                  <a16:creationId xmlns:a16="http://schemas.microsoft.com/office/drawing/2014/main" id="{69AD2EAA-807F-45EE-8DC2-4242C7DD5C6A}"/>
                </a:ext>
              </a:extLst>
            </p:cNvPr>
            <p:cNvSpPr/>
            <p:nvPr/>
          </p:nvSpPr>
          <p:spPr>
            <a:xfrm>
              <a:off x="3455475" y="1946200"/>
              <a:ext cx="62825" cy="17000"/>
            </a:xfrm>
            <a:custGeom>
              <a:avLst/>
              <a:gdLst/>
              <a:ahLst/>
              <a:cxnLst/>
              <a:rect l="l" t="t" r="r" b="b"/>
              <a:pathLst>
                <a:path w="2513" h="680" extrusionOk="0">
                  <a:moveTo>
                    <a:pt x="2489" y="679"/>
                  </a:moveTo>
                  <a:cubicBezTo>
                    <a:pt x="1632" y="608"/>
                    <a:pt x="822" y="382"/>
                    <a:pt x="1" y="132"/>
                  </a:cubicBezTo>
                  <a:cubicBezTo>
                    <a:pt x="13" y="84"/>
                    <a:pt x="13" y="48"/>
                    <a:pt x="24" y="1"/>
                  </a:cubicBezTo>
                  <a:cubicBezTo>
                    <a:pt x="846" y="191"/>
                    <a:pt x="1679" y="370"/>
                    <a:pt x="2501" y="560"/>
                  </a:cubicBezTo>
                  <a:cubicBezTo>
                    <a:pt x="2513" y="608"/>
                    <a:pt x="2501" y="644"/>
                    <a:pt x="2489" y="67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2" name="Google Shape;10441;p40">
              <a:extLst>
                <a:ext uri="{FF2B5EF4-FFF2-40B4-BE49-F238E27FC236}">
                  <a16:creationId xmlns:a16="http://schemas.microsoft.com/office/drawing/2014/main" id="{F5A573FA-C0B6-42BB-A1E5-150157517C7E}"/>
                </a:ext>
              </a:extLst>
            </p:cNvPr>
            <p:cNvSpPr/>
            <p:nvPr/>
          </p:nvSpPr>
          <p:spPr>
            <a:xfrm>
              <a:off x="2902425" y="2012575"/>
              <a:ext cx="63725" cy="29500"/>
            </a:xfrm>
            <a:custGeom>
              <a:avLst/>
              <a:gdLst/>
              <a:ahLst/>
              <a:cxnLst/>
              <a:rect l="l" t="t" r="r" b="b"/>
              <a:pathLst>
                <a:path w="2549" h="1180" extrusionOk="0">
                  <a:moveTo>
                    <a:pt x="37" y="1"/>
                  </a:moveTo>
                  <a:cubicBezTo>
                    <a:pt x="870" y="358"/>
                    <a:pt x="1703" y="727"/>
                    <a:pt x="2549" y="1060"/>
                  </a:cubicBezTo>
                  <a:cubicBezTo>
                    <a:pt x="2346" y="1179"/>
                    <a:pt x="513" y="489"/>
                    <a:pt x="1" y="108"/>
                  </a:cubicBezTo>
                  <a:cubicBezTo>
                    <a:pt x="1" y="84"/>
                    <a:pt x="25" y="36"/>
                    <a:pt x="3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3" name="Google Shape;10442;p40">
              <a:extLst>
                <a:ext uri="{FF2B5EF4-FFF2-40B4-BE49-F238E27FC236}">
                  <a16:creationId xmlns:a16="http://schemas.microsoft.com/office/drawing/2014/main" id="{1EBD6145-00BB-4038-8F60-811BA330C94D}"/>
                </a:ext>
              </a:extLst>
            </p:cNvPr>
            <p:cNvSpPr/>
            <p:nvPr/>
          </p:nvSpPr>
          <p:spPr>
            <a:xfrm>
              <a:off x="3663250" y="1973000"/>
              <a:ext cx="48825" cy="27100"/>
            </a:xfrm>
            <a:custGeom>
              <a:avLst/>
              <a:gdLst/>
              <a:ahLst/>
              <a:cxnLst/>
              <a:rect l="l" t="t" r="r" b="b"/>
              <a:pathLst>
                <a:path w="1953" h="1084" extrusionOk="0">
                  <a:moveTo>
                    <a:pt x="1893" y="1084"/>
                  </a:moveTo>
                  <a:cubicBezTo>
                    <a:pt x="1286" y="774"/>
                    <a:pt x="679" y="476"/>
                    <a:pt x="0" y="131"/>
                  </a:cubicBezTo>
                  <a:cubicBezTo>
                    <a:pt x="250" y="0"/>
                    <a:pt x="1679" y="667"/>
                    <a:pt x="1953" y="953"/>
                  </a:cubicBezTo>
                  <a:cubicBezTo>
                    <a:pt x="1941" y="988"/>
                    <a:pt x="1917" y="1036"/>
                    <a:pt x="1893" y="108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4" name="Google Shape;10443;p40">
              <a:extLst>
                <a:ext uri="{FF2B5EF4-FFF2-40B4-BE49-F238E27FC236}">
                  <a16:creationId xmlns:a16="http://schemas.microsoft.com/office/drawing/2014/main" id="{6A7F0EE0-763F-4CDD-9A61-4D761EAB73F7}"/>
                </a:ext>
              </a:extLst>
            </p:cNvPr>
            <p:cNvSpPr/>
            <p:nvPr/>
          </p:nvSpPr>
          <p:spPr>
            <a:xfrm>
              <a:off x="3208425" y="1822675"/>
              <a:ext cx="64025" cy="29500"/>
            </a:xfrm>
            <a:custGeom>
              <a:avLst/>
              <a:gdLst/>
              <a:ahLst/>
              <a:cxnLst/>
              <a:rect l="l" t="t" r="r" b="b"/>
              <a:pathLst>
                <a:path w="2561" h="1180" extrusionOk="0">
                  <a:moveTo>
                    <a:pt x="2501" y="1179"/>
                  </a:moveTo>
                  <a:lnTo>
                    <a:pt x="0" y="143"/>
                  </a:lnTo>
                  <a:cubicBezTo>
                    <a:pt x="12" y="108"/>
                    <a:pt x="48" y="48"/>
                    <a:pt x="60" y="1"/>
                  </a:cubicBezTo>
                  <a:cubicBezTo>
                    <a:pt x="893" y="346"/>
                    <a:pt x="1727" y="679"/>
                    <a:pt x="2560" y="1036"/>
                  </a:cubicBezTo>
                  <a:cubicBezTo>
                    <a:pt x="2548" y="1084"/>
                    <a:pt x="2513" y="1132"/>
                    <a:pt x="2501" y="117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5" name="Google Shape;10444;p40">
              <a:extLst>
                <a:ext uri="{FF2B5EF4-FFF2-40B4-BE49-F238E27FC236}">
                  <a16:creationId xmlns:a16="http://schemas.microsoft.com/office/drawing/2014/main" id="{A2E63C60-0F85-435B-B990-5E9150781805}"/>
                </a:ext>
              </a:extLst>
            </p:cNvPr>
            <p:cNvSpPr/>
            <p:nvPr/>
          </p:nvSpPr>
          <p:spPr>
            <a:xfrm>
              <a:off x="2375575" y="2026575"/>
              <a:ext cx="90525" cy="35450"/>
            </a:xfrm>
            <a:custGeom>
              <a:avLst/>
              <a:gdLst/>
              <a:ahLst/>
              <a:cxnLst/>
              <a:rect l="l" t="t" r="r" b="b"/>
              <a:pathLst>
                <a:path w="3621" h="1418" extrusionOk="0">
                  <a:moveTo>
                    <a:pt x="3596" y="1417"/>
                  </a:moveTo>
                  <a:cubicBezTo>
                    <a:pt x="2406" y="965"/>
                    <a:pt x="1191" y="536"/>
                    <a:pt x="1" y="84"/>
                  </a:cubicBezTo>
                  <a:cubicBezTo>
                    <a:pt x="25" y="60"/>
                    <a:pt x="37" y="24"/>
                    <a:pt x="37" y="0"/>
                  </a:cubicBezTo>
                  <a:cubicBezTo>
                    <a:pt x="1227" y="429"/>
                    <a:pt x="2430" y="858"/>
                    <a:pt x="3620" y="1310"/>
                  </a:cubicBezTo>
                  <a:cubicBezTo>
                    <a:pt x="3608" y="1322"/>
                    <a:pt x="3596" y="1369"/>
                    <a:pt x="3596" y="141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6" name="Google Shape;10445;p40">
              <a:extLst>
                <a:ext uri="{FF2B5EF4-FFF2-40B4-BE49-F238E27FC236}">
                  <a16:creationId xmlns:a16="http://schemas.microsoft.com/office/drawing/2014/main" id="{6F9DDD41-1319-4445-A013-9078A00FDA67}"/>
                </a:ext>
              </a:extLst>
            </p:cNvPr>
            <p:cNvSpPr/>
            <p:nvPr/>
          </p:nvSpPr>
          <p:spPr>
            <a:xfrm>
              <a:off x="3609075" y="1946500"/>
              <a:ext cx="47650" cy="25025"/>
            </a:xfrm>
            <a:custGeom>
              <a:avLst/>
              <a:gdLst/>
              <a:ahLst/>
              <a:cxnLst/>
              <a:rect l="l" t="t" r="r" b="b"/>
              <a:pathLst>
                <a:path w="1906" h="1001" extrusionOk="0">
                  <a:moveTo>
                    <a:pt x="1905" y="882"/>
                  </a:moveTo>
                  <a:cubicBezTo>
                    <a:pt x="1548" y="1001"/>
                    <a:pt x="84" y="346"/>
                    <a:pt x="0" y="1"/>
                  </a:cubicBezTo>
                  <a:cubicBezTo>
                    <a:pt x="643" y="298"/>
                    <a:pt x="1262" y="596"/>
                    <a:pt x="1905" y="88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7" name="Google Shape;10446;p40">
              <a:extLst>
                <a:ext uri="{FF2B5EF4-FFF2-40B4-BE49-F238E27FC236}">
                  <a16:creationId xmlns:a16="http://schemas.microsoft.com/office/drawing/2014/main" id="{70CA6A08-F334-410F-9F68-4FD71EA25B10}"/>
                </a:ext>
              </a:extLst>
            </p:cNvPr>
            <p:cNvSpPr/>
            <p:nvPr/>
          </p:nvSpPr>
          <p:spPr>
            <a:xfrm>
              <a:off x="3205450" y="1842325"/>
              <a:ext cx="59250" cy="26800"/>
            </a:xfrm>
            <a:custGeom>
              <a:avLst/>
              <a:gdLst/>
              <a:ahLst/>
              <a:cxnLst/>
              <a:rect l="l" t="t" r="r" b="b"/>
              <a:pathLst>
                <a:path w="2370" h="1072" extrusionOk="0">
                  <a:moveTo>
                    <a:pt x="72" y="0"/>
                  </a:moveTo>
                  <a:cubicBezTo>
                    <a:pt x="834" y="310"/>
                    <a:pt x="1608" y="631"/>
                    <a:pt x="2370" y="929"/>
                  </a:cubicBezTo>
                  <a:cubicBezTo>
                    <a:pt x="2346" y="965"/>
                    <a:pt x="2322" y="1024"/>
                    <a:pt x="2310" y="1072"/>
                  </a:cubicBezTo>
                  <a:cubicBezTo>
                    <a:pt x="1536" y="774"/>
                    <a:pt x="774" y="465"/>
                    <a:pt x="0" y="167"/>
                  </a:cubicBezTo>
                  <a:cubicBezTo>
                    <a:pt x="24" y="107"/>
                    <a:pt x="60" y="48"/>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8" name="Google Shape;10447;p40">
              <a:extLst>
                <a:ext uri="{FF2B5EF4-FFF2-40B4-BE49-F238E27FC236}">
                  <a16:creationId xmlns:a16="http://schemas.microsoft.com/office/drawing/2014/main" id="{87AA046F-1569-485F-82C3-DCE3D1C61687}"/>
                </a:ext>
              </a:extLst>
            </p:cNvPr>
            <p:cNvSpPr/>
            <p:nvPr/>
          </p:nvSpPr>
          <p:spPr>
            <a:xfrm>
              <a:off x="2864925" y="2173900"/>
              <a:ext cx="75625" cy="33375"/>
            </a:xfrm>
            <a:custGeom>
              <a:avLst/>
              <a:gdLst/>
              <a:ahLst/>
              <a:cxnLst/>
              <a:rect l="l" t="t" r="r" b="b"/>
              <a:pathLst>
                <a:path w="3025" h="1335" extrusionOk="0">
                  <a:moveTo>
                    <a:pt x="2977" y="1334"/>
                  </a:moveTo>
                  <a:cubicBezTo>
                    <a:pt x="1977" y="941"/>
                    <a:pt x="1001" y="525"/>
                    <a:pt x="1" y="120"/>
                  </a:cubicBezTo>
                  <a:cubicBezTo>
                    <a:pt x="13" y="72"/>
                    <a:pt x="36" y="48"/>
                    <a:pt x="48" y="1"/>
                  </a:cubicBezTo>
                  <a:cubicBezTo>
                    <a:pt x="1048" y="406"/>
                    <a:pt x="2025" y="822"/>
                    <a:pt x="3025" y="1215"/>
                  </a:cubicBezTo>
                  <a:cubicBezTo>
                    <a:pt x="3013" y="1263"/>
                    <a:pt x="2989" y="1299"/>
                    <a:pt x="2977" y="133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9" name="Google Shape;10448;p40">
              <a:extLst>
                <a:ext uri="{FF2B5EF4-FFF2-40B4-BE49-F238E27FC236}">
                  <a16:creationId xmlns:a16="http://schemas.microsoft.com/office/drawing/2014/main" id="{83B1BE88-736E-4789-B631-42B0655ECA2C}"/>
                </a:ext>
              </a:extLst>
            </p:cNvPr>
            <p:cNvSpPr/>
            <p:nvPr/>
          </p:nvSpPr>
          <p:spPr>
            <a:xfrm>
              <a:off x="2260675" y="2088175"/>
              <a:ext cx="71475" cy="32775"/>
            </a:xfrm>
            <a:custGeom>
              <a:avLst/>
              <a:gdLst/>
              <a:ahLst/>
              <a:cxnLst/>
              <a:rect l="l" t="t" r="r" b="b"/>
              <a:pathLst>
                <a:path w="2859" h="1311" extrusionOk="0">
                  <a:moveTo>
                    <a:pt x="49" y="1"/>
                  </a:moveTo>
                  <a:cubicBezTo>
                    <a:pt x="977" y="394"/>
                    <a:pt x="1918" y="799"/>
                    <a:pt x="2858" y="1180"/>
                  </a:cubicBezTo>
                  <a:cubicBezTo>
                    <a:pt x="2847" y="1227"/>
                    <a:pt x="2823" y="1275"/>
                    <a:pt x="2799" y="1311"/>
                  </a:cubicBezTo>
                  <a:cubicBezTo>
                    <a:pt x="1858" y="906"/>
                    <a:pt x="918" y="525"/>
                    <a:pt x="1" y="120"/>
                  </a:cubicBezTo>
                  <a:cubicBezTo>
                    <a:pt x="13" y="84"/>
                    <a:pt x="25" y="48"/>
                    <a:pt x="4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0" name="Google Shape;10449;p40">
              <a:extLst>
                <a:ext uri="{FF2B5EF4-FFF2-40B4-BE49-F238E27FC236}">
                  <a16:creationId xmlns:a16="http://schemas.microsoft.com/office/drawing/2014/main" id="{E4AA1DC1-A97D-4F0B-AC4C-5DAF4EA9D778}"/>
                </a:ext>
              </a:extLst>
            </p:cNvPr>
            <p:cNvSpPr/>
            <p:nvPr/>
          </p:nvSpPr>
          <p:spPr>
            <a:xfrm>
              <a:off x="2719075" y="2035200"/>
              <a:ext cx="47050" cy="27400"/>
            </a:xfrm>
            <a:custGeom>
              <a:avLst/>
              <a:gdLst/>
              <a:ahLst/>
              <a:cxnLst/>
              <a:rect l="l" t="t" r="r" b="b"/>
              <a:pathLst>
                <a:path w="1882" h="1096" extrusionOk="0">
                  <a:moveTo>
                    <a:pt x="1822" y="1096"/>
                  </a:moveTo>
                  <a:cubicBezTo>
                    <a:pt x="1203" y="774"/>
                    <a:pt x="608" y="429"/>
                    <a:pt x="1" y="96"/>
                  </a:cubicBezTo>
                  <a:cubicBezTo>
                    <a:pt x="251" y="1"/>
                    <a:pt x="1679" y="739"/>
                    <a:pt x="1882" y="1013"/>
                  </a:cubicBezTo>
                  <a:cubicBezTo>
                    <a:pt x="1858" y="1024"/>
                    <a:pt x="1834" y="1072"/>
                    <a:pt x="1822" y="10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1" name="Google Shape;10450;p40">
              <a:extLst>
                <a:ext uri="{FF2B5EF4-FFF2-40B4-BE49-F238E27FC236}">
                  <a16:creationId xmlns:a16="http://schemas.microsoft.com/office/drawing/2014/main" id="{FDB68370-DF48-41F4-ABC6-24209B0B8341}"/>
                </a:ext>
              </a:extLst>
            </p:cNvPr>
            <p:cNvSpPr/>
            <p:nvPr/>
          </p:nvSpPr>
          <p:spPr>
            <a:xfrm>
              <a:off x="2800625" y="2256950"/>
              <a:ext cx="62550" cy="23850"/>
            </a:xfrm>
            <a:custGeom>
              <a:avLst/>
              <a:gdLst/>
              <a:ahLst/>
              <a:cxnLst/>
              <a:rect l="l" t="t" r="r" b="b"/>
              <a:pathLst>
                <a:path w="2502" h="954" extrusionOk="0">
                  <a:moveTo>
                    <a:pt x="49" y="1"/>
                  </a:moveTo>
                  <a:lnTo>
                    <a:pt x="2501" y="846"/>
                  </a:lnTo>
                  <a:cubicBezTo>
                    <a:pt x="2489" y="870"/>
                    <a:pt x="2466" y="917"/>
                    <a:pt x="2466" y="953"/>
                  </a:cubicBezTo>
                  <a:cubicBezTo>
                    <a:pt x="1620" y="727"/>
                    <a:pt x="822" y="429"/>
                    <a:pt x="1" y="13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2" name="Google Shape;10451;p40">
              <a:extLst>
                <a:ext uri="{FF2B5EF4-FFF2-40B4-BE49-F238E27FC236}">
                  <a16:creationId xmlns:a16="http://schemas.microsoft.com/office/drawing/2014/main" id="{7D0A41EC-8E66-45D3-A796-F4FFEF115B14}"/>
                </a:ext>
              </a:extLst>
            </p:cNvPr>
            <p:cNvSpPr/>
            <p:nvPr/>
          </p:nvSpPr>
          <p:spPr>
            <a:xfrm>
              <a:off x="2200850" y="2044725"/>
              <a:ext cx="65225" cy="31575"/>
            </a:xfrm>
            <a:custGeom>
              <a:avLst/>
              <a:gdLst/>
              <a:ahLst/>
              <a:cxnLst/>
              <a:rect l="l" t="t" r="r" b="b"/>
              <a:pathLst>
                <a:path w="2609" h="1263" extrusionOk="0">
                  <a:moveTo>
                    <a:pt x="2549" y="1263"/>
                  </a:moveTo>
                  <a:cubicBezTo>
                    <a:pt x="1692" y="882"/>
                    <a:pt x="846" y="501"/>
                    <a:pt x="1" y="120"/>
                  </a:cubicBezTo>
                  <a:cubicBezTo>
                    <a:pt x="13" y="72"/>
                    <a:pt x="25" y="48"/>
                    <a:pt x="37" y="1"/>
                  </a:cubicBezTo>
                  <a:cubicBezTo>
                    <a:pt x="894" y="370"/>
                    <a:pt x="1751" y="751"/>
                    <a:pt x="2608" y="1132"/>
                  </a:cubicBezTo>
                  <a:cubicBezTo>
                    <a:pt x="2584" y="1179"/>
                    <a:pt x="2561" y="1227"/>
                    <a:pt x="2549" y="126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3" name="Google Shape;10452;p40">
              <a:extLst>
                <a:ext uri="{FF2B5EF4-FFF2-40B4-BE49-F238E27FC236}">
                  <a16:creationId xmlns:a16="http://schemas.microsoft.com/office/drawing/2014/main" id="{E5AADDAC-EC4E-4B69-A17E-19A3D273A504}"/>
                </a:ext>
              </a:extLst>
            </p:cNvPr>
            <p:cNvSpPr/>
            <p:nvPr/>
          </p:nvSpPr>
          <p:spPr>
            <a:xfrm>
              <a:off x="3056625" y="2180450"/>
              <a:ext cx="53300" cy="26225"/>
            </a:xfrm>
            <a:custGeom>
              <a:avLst/>
              <a:gdLst/>
              <a:ahLst/>
              <a:cxnLst/>
              <a:rect l="l" t="t" r="r" b="b"/>
              <a:pathLst>
                <a:path w="2132" h="1049" extrusionOk="0">
                  <a:moveTo>
                    <a:pt x="0" y="1"/>
                  </a:moveTo>
                  <a:cubicBezTo>
                    <a:pt x="703" y="334"/>
                    <a:pt x="1393" y="644"/>
                    <a:pt x="2132" y="989"/>
                  </a:cubicBezTo>
                  <a:cubicBezTo>
                    <a:pt x="1727" y="1049"/>
                    <a:pt x="238" y="382"/>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4" name="Google Shape;10453;p40">
              <a:extLst>
                <a:ext uri="{FF2B5EF4-FFF2-40B4-BE49-F238E27FC236}">
                  <a16:creationId xmlns:a16="http://schemas.microsoft.com/office/drawing/2014/main" id="{411DF80B-377C-47DF-B191-77883562C122}"/>
                </a:ext>
              </a:extLst>
            </p:cNvPr>
            <p:cNvSpPr/>
            <p:nvPr/>
          </p:nvSpPr>
          <p:spPr>
            <a:xfrm>
              <a:off x="2964050" y="2153675"/>
              <a:ext cx="67000" cy="33650"/>
            </a:xfrm>
            <a:custGeom>
              <a:avLst/>
              <a:gdLst/>
              <a:ahLst/>
              <a:cxnLst/>
              <a:rect l="l" t="t" r="r" b="b"/>
              <a:pathLst>
                <a:path w="2680" h="1346" extrusionOk="0">
                  <a:moveTo>
                    <a:pt x="72" y="0"/>
                  </a:moveTo>
                  <a:cubicBezTo>
                    <a:pt x="929" y="405"/>
                    <a:pt x="1810" y="822"/>
                    <a:pt x="2679" y="1227"/>
                  </a:cubicBezTo>
                  <a:cubicBezTo>
                    <a:pt x="2656" y="1274"/>
                    <a:pt x="2644" y="1298"/>
                    <a:pt x="2620" y="1346"/>
                  </a:cubicBezTo>
                  <a:cubicBezTo>
                    <a:pt x="1739" y="941"/>
                    <a:pt x="870" y="536"/>
                    <a:pt x="0" y="143"/>
                  </a:cubicBezTo>
                  <a:cubicBezTo>
                    <a:pt x="24" y="84"/>
                    <a:pt x="36" y="36"/>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5" name="Google Shape;10454;p40">
              <a:extLst>
                <a:ext uri="{FF2B5EF4-FFF2-40B4-BE49-F238E27FC236}">
                  <a16:creationId xmlns:a16="http://schemas.microsoft.com/office/drawing/2014/main" id="{4A6D71A5-4041-4B5D-B913-F93EFF5D4428}"/>
                </a:ext>
              </a:extLst>
            </p:cNvPr>
            <p:cNvSpPr/>
            <p:nvPr/>
          </p:nvSpPr>
          <p:spPr>
            <a:xfrm>
              <a:off x="2523825" y="1951850"/>
              <a:ext cx="36325" cy="19375"/>
            </a:xfrm>
            <a:custGeom>
              <a:avLst/>
              <a:gdLst/>
              <a:ahLst/>
              <a:cxnLst/>
              <a:rect l="l" t="t" r="r" b="b"/>
              <a:pathLst>
                <a:path w="1453" h="775" extrusionOk="0">
                  <a:moveTo>
                    <a:pt x="1453" y="715"/>
                  </a:moveTo>
                  <a:cubicBezTo>
                    <a:pt x="1334" y="727"/>
                    <a:pt x="1250" y="775"/>
                    <a:pt x="1191" y="739"/>
                  </a:cubicBezTo>
                  <a:cubicBezTo>
                    <a:pt x="822" y="572"/>
                    <a:pt x="464" y="418"/>
                    <a:pt x="83" y="239"/>
                  </a:cubicBezTo>
                  <a:cubicBezTo>
                    <a:pt x="48" y="215"/>
                    <a:pt x="24" y="132"/>
                    <a:pt x="0" y="72"/>
                  </a:cubicBezTo>
                  <a:cubicBezTo>
                    <a:pt x="60" y="48"/>
                    <a:pt x="131" y="1"/>
                    <a:pt x="167" y="13"/>
                  </a:cubicBezTo>
                  <a:cubicBezTo>
                    <a:pt x="548" y="179"/>
                    <a:pt x="941" y="370"/>
                    <a:pt x="1322" y="549"/>
                  </a:cubicBezTo>
                  <a:cubicBezTo>
                    <a:pt x="1357" y="560"/>
                    <a:pt x="1381" y="608"/>
                    <a:pt x="1453" y="71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6" name="Google Shape;10455;p40">
              <a:extLst>
                <a:ext uri="{FF2B5EF4-FFF2-40B4-BE49-F238E27FC236}">
                  <a16:creationId xmlns:a16="http://schemas.microsoft.com/office/drawing/2014/main" id="{EBDC0446-CF9E-4A14-99E9-CB1FF826BA54}"/>
                </a:ext>
              </a:extLst>
            </p:cNvPr>
            <p:cNvSpPr/>
            <p:nvPr/>
          </p:nvSpPr>
          <p:spPr>
            <a:xfrm>
              <a:off x="2644375" y="2164075"/>
              <a:ext cx="65800" cy="35450"/>
            </a:xfrm>
            <a:custGeom>
              <a:avLst/>
              <a:gdLst/>
              <a:ahLst/>
              <a:cxnLst/>
              <a:rect l="l" t="t" r="r" b="b"/>
              <a:pathLst>
                <a:path w="2632" h="1418" extrusionOk="0">
                  <a:moveTo>
                    <a:pt x="60" y="1"/>
                  </a:moveTo>
                  <a:cubicBezTo>
                    <a:pt x="917" y="418"/>
                    <a:pt x="1786" y="858"/>
                    <a:pt x="2631" y="1287"/>
                  </a:cubicBezTo>
                  <a:cubicBezTo>
                    <a:pt x="2620" y="1334"/>
                    <a:pt x="2584" y="1370"/>
                    <a:pt x="2572" y="1418"/>
                  </a:cubicBezTo>
                  <a:cubicBezTo>
                    <a:pt x="1715" y="989"/>
                    <a:pt x="857" y="561"/>
                    <a:pt x="0" y="144"/>
                  </a:cubicBezTo>
                  <a:cubicBezTo>
                    <a:pt x="12" y="96"/>
                    <a:pt x="24" y="49"/>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7" name="Google Shape;10456;p40">
              <a:extLst>
                <a:ext uri="{FF2B5EF4-FFF2-40B4-BE49-F238E27FC236}">
                  <a16:creationId xmlns:a16="http://schemas.microsoft.com/office/drawing/2014/main" id="{559C0538-4BF4-4C53-B576-D83E235B1CBD}"/>
                </a:ext>
              </a:extLst>
            </p:cNvPr>
            <p:cNvSpPr/>
            <p:nvPr/>
          </p:nvSpPr>
          <p:spPr>
            <a:xfrm>
              <a:off x="2621150" y="2208425"/>
              <a:ext cx="61650" cy="34575"/>
            </a:xfrm>
            <a:custGeom>
              <a:avLst/>
              <a:gdLst/>
              <a:ahLst/>
              <a:cxnLst/>
              <a:rect l="l" t="t" r="r" b="b"/>
              <a:pathLst>
                <a:path w="2466" h="1383" extrusionOk="0">
                  <a:moveTo>
                    <a:pt x="60" y="1"/>
                  </a:moveTo>
                  <a:cubicBezTo>
                    <a:pt x="870" y="430"/>
                    <a:pt x="1667" y="870"/>
                    <a:pt x="2465" y="1287"/>
                  </a:cubicBezTo>
                  <a:cubicBezTo>
                    <a:pt x="2441" y="1311"/>
                    <a:pt x="2417" y="1358"/>
                    <a:pt x="2406" y="1382"/>
                  </a:cubicBezTo>
                  <a:cubicBezTo>
                    <a:pt x="1596" y="953"/>
                    <a:pt x="798" y="525"/>
                    <a:pt x="0" y="108"/>
                  </a:cubicBezTo>
                  <a:cubicBezTo>
                    <a:pt x="24" y="72"/>
                    <a:pt x="48" y="49"/>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8" name="Google Shape;10457;p40">
              <a:extLst>
                <a:ext uri="{FF2B5EF4-FFF2-40B4-BE49-F238E27FC236}">
                  <a16:creationId xmlns:a16="http://schemas.microsoft.com/office/drawing/2014/main" id="{B6C4B688-BA6B-4504-BD53-A86DB4D2E96F}"/>
                </a:ext>
              </a:extLst>
            </p:cNvPr>
            <p:cNvSpPr/>
            <p:nvPr/>
          </p:nvSpPr>
          <p:spPr>
            <a:xfrm>
              <a:off x="2985175" y="2058125"/>
              <a:ext cx="52425" cy="17275"/>
            </a:xfrm>
            <a:custGeom>
              <a:avLst/>
              <a:gdLst/>
              <a:ahLst/>
              <a:cxnLst/>
              <a:rect l="l" t="t" r="r" b="b"/>
              <a:pathLst>
                <a:path w="2097" h="691" extrusionOk="0">
                  <a:moveTo>
                    <a:pt x="25" y="0"/>
                  </a:moveTo>
                  <a:cubicBezTo>
                    <a:pt x="715" y="191"/>
                    <a:pt x="1418" y="405"/>
                    <a:pt x="2096" y="596"/>
                  </a:cubicBezTo>
                  <a:cubicBezTo>
                    <a:pt x="2096" y="631"/>
                    <a:pt x="2084" y="655"/>
                    <a:pt x="2084" y="691"/>
                  </a:cubicBezTo>
                  <a:cubicBezTo>
                    <a:pt x="1358" y="608"/>
                    <a:pt x="668" y="369"/>
                    <a:pt x="1" y="131"/>
                  </a:cubicBezTo>
                  <a:cubicBezTo>
                    <a:pt x="1" y="72"/>
                    <a:pt x="13" y="36"/>
                    <a:pt x="2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9" name="Google Shape;10458;p40">
              <a:extLst>
                <a:ext uri="{FF2B5EF4-FFF2-40B4-BE49-F238E27FC236}">
                  <a16:creationId xmlns:a16="http://schemas.microsoft.com/office/drawing/2014/main" id="{D97A162E-6795-42E8-A3A2-2FD6CCE63379}"/>
                </a:ext>
              </a:extLst>
            </p:cNvPr>
            <p:cNvSpPr/>
            <p:nvPr/>
          </p:nvSpPr>
          <p:spPr>
            <a:xfrm>
              <a:off x="2920300" y="2038775"/>
              <a:ext cx="55975" cy="20850"/>
            </a:xfrm>
            <a:custGeom>
              <a:avLst/>
              <a:gdLst/>
              <a:ahLst/>
              <a:cxnLst/>
              <a:rect l="l" t="t" r="r" b="b"/>
              <a:pathLst>
                <a:path w="2239" h="834" extrusionOk="0">
                  <a:moveTo>
                    <a:pt x="0" y="0"/>
                  </a:moveTo>
                  <a:cubicBezTo>
                    <a:pt x="738" y="250"/>
                    <a:pt x="1465" y="489"/>
                    <a:pt x="2239" y="739"/>
                  </a:cubicBezTo>
                  <a:cubicBezTo>
                    <a:pt x="1870" y="834"/>
                    <a:pt x="405" y="393"/>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0" name="Google Shape;10459;p40">
              <a:extLst>
                <a:ext uri="{FF2B5EF4-FFF2-40B4-BE49-F238E27FC236}">
                  <a16:creationId xmlns:a16="http://schemas.microsoft.com/office/drawing/2014/main" id="{ED843431-667E-45AF-864F-26989DB14003}"/>
                </a:ext>
              </a:extLst>
            </p:cNvPr>
            <p:cNvSpPr/>
            <p:nvPr/>
          </p:nvSpPr>
          <p:spPr>
            <a:xfrm>
              <a:off x="3570675" y="2006025"/>
              <a:ext cx="50325" cy="16400"/>
            </a:xfrm>
            <a:custGeom>
              <a:avLst/>
              <a:gdLst/>
              <a:ahLst/>
              <a:cxnLst/>
              <a:rect l="l" t="t" r="r" b="b"/>
              <a:pathLst>
                <a:path w="2013" h="656" extrusionOk="0">
                  <a:moveTo>
                    <a:pt x="1989" y="656"/>
                  </a:moveTo>
                  <a:cubicBezTo>
                    <a:pt x="1334" y="489"/>
                    <a:pt x="655" y="334"/>
                    <a:pt x="0" y="156"/>
                  </a:cubicBezTo>
                  <a:cubicBezTo>
                    <a:pt x="24" y="108"/>
                    <a:pt x="36" y="48"/>
                    <a:pt x="48" y="1"/>
                  </a:cubicBezTo>
                  <a:cubicBezTo>
                    <a:pt x="703" y="167"/>
                    <a:pt x="1358" y="346"/>
                    <a:pt x="2013" y="513"/>
                  </a:cubicBezTo>
                  <a:cubicBezTo>
                    <a:pt x="2001" y="548"/>
                    <a:pt x="1989" y="596"/>
                    <a:pt x="1989" y="65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1" name="Google Shape;10460;p40">
              <a:extLst>
                <a:ext uri="{FF2B5EF4-FFF2-40B4-BE49-F238E27FC236}">
                  <a16:creationId xmlns:a16="http://schemas.microsoft.com/office/drawing/2014/main" id="{6354DB7C-2755-4D56-8D48-22A271DD89CE}"/>
                </a:ext>
              </a:extLst>
            </p:cNvPr>
            <p:cNvSpPr/>
            <p:nvPr/>
          </p:nvSpPr>
          <p:spPr>
            <a:xfrm>
              <a:off x="2352375" y="1999775"/>
              <a:ext cx="62525" cy="24150"/>
            </a:xfrm>
            <a:custGeom>
              <a:avLst/>
              <a:gdLst/>
              <a:ahLst/>
              <a:cxnLst/>
              <a:rect l="l" t="t" r="r" b="b"/>
              <a:pathLst>
                <a:path w="2501" h="966" extrusionOk="0">
                  <a:moveTo>
                    <a:pt x="36" y="1"/>
                  </a:moveTo>
                  <a:lnTo>
                    <a:pt x="2500" y="846"/>
                  </a:lnTo>
                  <a:cubicBezTo>
                    <a:pt x="2477" y="894"/>
                    <a:pt x="2465" y="917"/>
                    <a:pt x="2453" y="965"/>
                  </a:cubicBezTo>
                  <a:cubicBezTo>
                    <a:pt x="1631" y="679"/>
                    <a:pt x="810" y="394"/>
                    <a:pt x="0" y="96"/>
                  </a:cubicBezTo>
                  <a:cubicBezTo>
                    <a:pt x="12" y="72"/>
                    <a:pt x="24" y="48"/>
                    <a:pt x="3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2" name="Google Shape;10461;p40">
              <a:extLst>
                <a:ext uri="{FF2B5EF4-FFF2-40B4-BE49-F238E27FC236}">
                  <a16:creationId xmlns:a16="http://schemas.microsoft.com/office/drawing/2014/main" id="{BB97F26A-A549-4442-B31C-6609530B452E}"/>
                </a:ext>
              </a:extLst>
            </p:cNvPr>
            <p:cNvSpPr/>
            <p:nvPr/>
          </p:nvSpPr>
          <p:spPr>
            <a:xfrm>
              <a:off x="2745875" y="2131050"/>
              <a:ext cx="56275" cy="23825"/>
            </a:xfrm>
            <a:custGeom>
              <a:avLst/>
              <a:gdLst/>
              <a:ahLst/>
              <a:cxnLst/>
              <a:rect l="l" t="t" r="r" b="b"/>
              <a:pathLst>
                <a:path w="2251" h="953" extrusionOk="0">
                  <a:moveTo>
                    <a:pt x="48" y="0"/>
                  </a:moveTo>
                  <a:cubicBezTo>
                    <a:pt x="774" y="286"/>
                    <a:pt x="1500" y="572"/>
                    <a:pt x="2250" y="846"/>
                  </a:cubicBezTo>
                  <a:cubicBezTo>
                    <a:pt x="2227" y="881"/>
                    <a:pt x="2215" y="929"/>
                    <a:pt x="2203" y="953"/>
                  </a:cubicBezTo>
                  <a:cubicBezTo>
                    <a:pt x="1477" y="679"/>
                    <a:pt x="726" y="405"/>
                    <a:pt x="0" y="131"/>
                  </a:cubicBezTo>
                  <a:cubicBezTo>
                    <a:pt x="0" y="96"/>
                    <a:pt x="12" y="48"/>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3" name="Google Shape;10462;p40">
              <a:extLst>
                <a:ext uri="{FF2B5EF4-FFF2-40B4-BE49-F238E27FC236}">
                  <a16:creationId xmlns:a16="http://schemas.microsoft.com/office/drawing/2014/main" id="{23727077-7067-405E-AFD8-353FF286B8D5}"/>
                </a:ext>
              </a:extLst>
            </p:cNvPr>
            <p:cNvSpPr/>
            <p:nvPr/>
          </p:nvSpPr>
          <p:spPr>
            <a:xfrm>
              <a:off x="3034600" y="2136700"/>
              <a:ext cx="58950" cy="23550"/>
            </a:xfrm>
            <a:custGeom>
              <a:avLst/>
              <a:gdLst/>
              <a:ahLst/>
              <a:cxnLst/>
              <a:rect l="l" t="t" r="r" b="b"/>
              <a:pathLst>
                <a:path w="2358" h="942" extrusionOk="0">
                  <a:moveTo>
                    <a:pt x="48" y="1"/>
                  </a:moveTo>
                  <a:cubicBezTo>
                    <a:pt x="822" y="310"/>
                    <a:pt x="1584" y="620"/>
                    <a:pt x="2358" y="941"/>
                  </a:cubicBezTo>
                  <a:cubicBezTo>
                    <a:pt x="1524" y="798"/>
                    <a:pt x="774" y="429"/>
                    <a:pt x="0" y="108"/>
                  </a:cubicBezTo>
                  <a:cubicBezTo>
                    <a:pt x="12" y="72"/>
                    <a:pt x="36" y="48"/>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4" name="Google Shape;10463;p40">
              <a:extLst>
                <a:ext uri="{FF2B5EF4-FFF2-40B4-BE49-F238E27FC236}">
                  <a16:creationId xmlns:a16="http://schemas.microsoft.com/office/drawing/2014/main" id="{0F881313-1027-4481-A712-B22D4545E408}"/>
                </a:ext>
              </a:extLst>
            </p:cNvPr>
            <p:cNvSpPr/>
            <p:nvPr/>
          </p:nvSpPr>
          <p:spPr>
            <a:xfrm>
              <a:off x="3062575" y="1799450"/>
              <a:ext cx="50925" cy="27125"/>
            </a:xfrm>
            <a:custGeom>
              <a:avLst/>
              <a:gdLst/>
              <a:ahLst/>
              <a:cxnLst/>
              <a:rect l="l" t="t" r="r" b="b"/>
              <a:pathLst>
                <a:path w="2037" h="1085" extrusionOk="0">
                  <a:moveTo>
                    <a:pt x="60" y="1"/>
                  </a:moveTo>
                  <a:cubicBezTo>
                    <a:pt x="715" y="322"/>
                    <a:pt x="1370" y="644"/>
                    <a:pt x="2036" y="953"/>
                  </a:cubicBezTo>
                  <a:cubicBezTo>
                    <a:pt x="2024" y="1001"/>
                    <a:pt x="1989" y="1049"/>
                    <a:pt x="1977" y="1084"/>
                  </a:cubicBezTo>
                  <a:cubicBezTo>
                    <a:pt x="1322" y="775"/>
                    <a:pt x="655" y="465"/>
                    <a:pt x="0" y="156"/>
                  </a:cubicBezTo>
                  <a:cubicBezTo>
                    <a:pt x="12" y="96"/>
                    <a:pt x="48"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5" name="Google Shape;10464;p40">
              <a:extLst>
                <a:ext uri="{FF2B5EF4-FFF2-40B4-BE49-F238E27FC236}">
                  <a16:creationId xmlns:a16="http://schemas.microsoft.com/office/drawing/2014/main" id="{44AE0F7D-2749-4A53-9CD8-99D2000346D7}"/>
                </a:ext>
              </a:extLst>
            </p:cNvPr>
            <p:cNvSpPr/>
            <p:nvPr/>
          </p:nvSpPr>
          <p:spPr>
            <a:xfrm>
              <a:off x="3662050" y="1967050"/>
              <a:ext cx="72950" cy="18175"/>
            </a:xfrm>
            <a:custGeom>
              <a:avLst/>
              <a:gdLst/>
              <a:ahLst/>
              <a:cxnLst/>
              <a:rect l="l" t="t" r="r" b="b"/>
              <a:pathLst>
                <a:path w="2918" h="727" extrusionOk="0">
                  <a:moveTo>
                    <a:pt x="2882" y="726"/>
                  </a:moveTo>
                  <a:cubicBezTo>
                    <a:pt x="1918" y="524"/>
                    <a:pt x="965" y="310"/>
                    <a:pt x="1" y="107"/>
                  </a:cubicBezTo>
                  <a:cubicBezTo>
                    <a:pt x="13" y="71"/>
                    <a:pt x="13" y="24"/>
                    <a:pt x="24" y="0"/>
                  </a:cubicBezTo>
                  <a:cubicBezTo>
                    <a:pt x="989" y="202"/>
                    <a:pt x="1941" y="417"/>
                    <a:pt x="2918" y="619"/>
                  </a:cubicBezTo>
                  <a:cubicBezTo>
                    <a:pt x="2894" y="667"/>
                    <a:pt x="2894" y="703"/>
                    <a:pt x="2882" y="72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6" name="Google Shape;10465;p40">
              <a:extLst>
                <a:ext uri="{FF2B5EF4-FFF2-40B4-BE49-F238E27FC236}">
                  <a16:creationId xmlns:a16="http://schemas.microsoft.com/office/drawing/2014/main" id="{B83FF268-9DC6-48A4-801F-DA6A808D7C8A}"/>
                </a:ext>
              </a:extLst>
            </p:cNvPr>
            <p:cNvSpPr/>
            <p:nvPr/>
          </p:nvSpPr>
          <p:spPr>
            <a:xfrm>
              <a:off x="2415175" y="2155750"/>
              <a:ext cx="71750" cy="33075"/>
            </a:xfrm>
            <a:custGeom>
              <a:avLst/>
              <a:gdLst/>
              <a:ahLst/>
              <a:cxnLst/>
              <a:rect l="l" t="t" r="r" b="b"/>
              <a:pathLst>
                <a:path w="2870" h="1323" extrusionOk="0">
                  <a:moveTo>
                    <a:pt x="24" y="1"/>
                  </a:moveTo>
                  <a:cubicBezTo>
                    <a:pt x="977" y="393"/>
                    <a:pt x="1917" y="810"/>
                    <a:pt x="2870" y="1215"/>
                  </a:cubicBezTo>
                  <a:cubicBezTo>
                    <a:pt x="2858" y="1251"/>
                    <a:pt x="2834" y="1275"/>
                    <a:pt x="2822" y="1322"/>
                  </a:cubicBezTo>
                  <a:cubicBezTo>
                    <a:pt x="1893" y="905"/>
                    <a:pt x="941" y="501"/>
                    <a:pt x="0" y="84"/>
                  </a:cubicBezTo>
                  <a:cubicBezTo>
                    <a:pt x="0" y="60"/>
                    <a:pt x="12" y="24"/>
                    <a:pt x="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7" name="Google Shape;10466;p40">
              <a:extLst>
                <a:ext uri="{FF2B5EF4-FFF2-40B4-BE49-F238E27FC236}">
                  <a16:creationId xmlns:a16="http://schemas.microsoft.com/office/drawing/2014/main" id="{8463CAA2-F7C7-4121-BAC2-B104D0BCE149}"/>
                </a:ext>
              </a:extLst>
            </p:cNvPr>
            <p:cNvSpPr/>
            <p:nvPr/>
          </p:nvSpPr>
          <p:spPr>
            <a:xfrm>
              <a:off x="2842900" y="2006925"/>
              <a:ext cx="51225" cy="29800"/>
            </a:xfrm>
            <a:custGeom>
              <a:avLst/>
              <a:gdLst/>
              <a:ahLst/>
              <a:cxnLst/>
              <a:rect l="l" t="t" r="r" b="b"/>
              <a:pathLst>
                <a:path w="2049" h="1192" extrusionOk="0">
                  <a:moveTo>
                    <a:pt x="2001" y="1191"/>
                  </a:moveTo>
                  <a:cubicBezTo>
                    <a:pt x="1286" y="917"/>
                    <a:pt x="644" y="489"/>
                    <a:pt x="1" y="84"/>
                  </a:cubicBezTo>
                  <a:lnTo>
                    <a:pt x="48" y="0"/>
                  </a:lnTo>
                  <a:cubicBezTo>
                    <a:pt x="715" y="370"/>
                    <a:pt x="1370" y="739"/>
                    <a:pt x="2048" y="1108"/>
                  </a:cubicBezTo>
                  <a:cubicBezTo>
                    <a:pt x="2025" y="1120"/>
                    <a:pt x="2013" y="1155"/>
                    <a:pt x="2001" y="119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8" name="Google Shape;10467;p40">
              <a:extLst>
                <a:ext uri="{FF2B5EF4-FFF2-40B4-BE49-F238E27FC236}">
                  <a16:creationId xmlns:a16="http://schemas.microsoft.com/office/drawing/2014/main" id="{27E831AE-12C9-4E43-A960-4814C5EEA705}"/>
                </a:ext>
              </a:extLst>
            </p:cNvPr>
            <p:cNvSpPr/>
            <p:nvPr/>
          </p:nvSpPr>
          <p:spPr>
            <a:xfrm>
              <a:off x="2554475" y="2181350"/>
              <a:ext cx="43775" cy="23550"/>
            </a:xfrm>
            <a:custGeom>
              <a:avLst/>
              <a:gdLst/>
              <a:ahLst/>
              <a:cxnLst/>
              <a:rect l="l" t="t" r="r" b="b"/>
              <a:pathLst>
                <a:path w="1751" h="942" extrusionOk="0">
                  <a:moveTo>
                    <a:pt x="1667" y="941"/>
                  </a:moveTo>
                  <a:cubicBezTo>
                    <a:pt x="1120" y="667"/>
                    <a:pt x="572" y="405"/>
                    <a:pt x="0" y="131"/>
                  </a:cubicBezTo>
                  <a:cubicBezTo>
                    <a:pt x="36" y="84"/>
                    <a:pt x="48" y="48"/>
                    <a:pt x="84" y="1"/>
                  </a:cubicBezTo>
                  <a:cubicBezTo>
                    <a:pt x="631" y="251"/>
                    <a:pt x="1191" y="524"/>
                    <a:pt x="1751" y="774"/>
                  </a:cubicBezTo>
                  <a:cubicBezTo>
                    <a:pt x="1715" y="834"/>
                    <a:pt x="1691" y="882"/>
                    <a:pt x="1667" y="9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9" name="Google Shape;10468;p40">
              <a:extLst>
                <a:ext uri="{FF2B5EF4-FFF2-40B4-BE49-F238E27FC236}">
                  <a16:creationId xmlns:a16="http://schemas.microsoft.com/office/drawing/2014/main" id="{0F9D53CD-3B92-4E8E-8FF6-FF8360D05130}"/>
                </a:ext>
              </a:extLst>
            </p:cNvPr>
            <p:cNvSpPr/>
            <p:nvPr/>
          </p:nvSpPr>
          <p:spPr>
            <a:xfrm>
              <a:off x="2397900" y="2068825"/>
              <a:ext cx="47050" cy="23250"/>
            </a:xfrm>
            <a:custGeom>
              <a:avLst/>
              <a:gdLst/>
              <a:ahLst/>
              <a:cxnLst/>
              <a:rect l="l" t="t" r="r" b="b"/>
              <a:pathLst>
                <a:path w="1882" h="930" extrusionOk="0">
                  <a:moveTo>
                    <a:pt x="1822" y="930"/>
                  </a:moveTo>
                  <a:cubicBezTo>
                    <a:pt x="1215" y="656"/>
                    <a:pt x="620" y="394"/>
                    <a:pt x="1" y="120"/>
                  </a:cubicBezTo>
                  <a:cubicBezTo>
                    <a:pt x="25" y="84"/>
                    <a:pt x="36" y="37"/>
                    <a:pt x="60" y="1"/>
                  </a:cubicBezTo>
                  <a:cubicBezTo>
                    <a:pt x="679" y="275"/>
                    <a:pt x="1275" y="525"/>
                    <a:pt x="1882" y="799"/>
                  </a:cubicBezTo>
                  <a:cubicBezTo>
                    <a:pt x="1870" y="822"/>
                    <a:pt x="1834" y="882"/>
                    <a:pt x="1822" y="93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0" name="Google Shape;10469;p40">
              <a:extLst>
                <a:ext uri="{FF2B5EF4-FFF2-40B4-BE49-F238E27FC236}">
                  <a16:creationId xmlns:a16="http://schemas.microsoft.com/office/drawing/2014/main" id="{B6DF513B-5B73-4BEC-8A86-D12470E680C2}"/>
                </a:ext>
              </a:extLst>
            </p:cNvPr>
            <p:cNvSpPr/>
            <p:nvPr/>
          </p:nvSpPr>
          <p:spPr>
            <a:xfrm>
              <a:off x="2493450" y="2016150"/>
              <a:ext cx="51825" cy="23550"/>
            </a:xfrm>
            <a:custGeom>
              <a:avLst/>
              <a:gdLst/>
              <a:ahLst/>
              <a:cxnLst/>
              <a:rect l="l" t="t" r="r" b="b"/>
              <a:pathLst>
                <a:path w="2073" h="942" extrusionOk="0">
                  <a:moveTo>
                    <a:pt x="2025" y="941"/>
                  </a:moveTo>
                  <a:cubicBezTo>
                    <a:pt x="1358" y="667"/>
                    <a:pt x="691" y="382"/>
                    <a:pt x="1" y="120"/>
                  </a:cubicBezTo>
                  <a:cubicBezTo>
                    <a:pt x="24" y="72"/>
                    <a:pt x="36" y="48"/>
                    <a:pt x="48" y="1"/>
                  </a:cubicBezTo>
                  <a:cubicBezTo>
                    <a:pt x="715" y="262"/>
                    <a:pt x="1406" y="536"/>
                    <a:pt x="2072" y="79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1" name="Google Shape;10470;p40">
              <a:extLst>
                <a:ext uri="{FF2B5EF4-FFF2-40B4-BE49-F238E27FC236}">
                  <a16:creationId xmlns:a16="http://schemas.microsoft.com/office/drawing/2014/main" id="{07FCCCED-32EF-4163-8E64-D1F347DCC11C}"/>
                </a:ext>
              </a:extLst>
            </p:cNvPr>
            <p:cNvSpPr/>
            <p:nvPr/>
          </p:nvSpPr>
          <p:spPr>
            <a:xfrm>
              <a:off x="2572625" y="1968525"/>
              <a:ext cx="48250" cy="25325"/>
            </a:xfrm>
            <a:custGeom>
              <a:avLst/>
              <a:gdLst/>
              <a:ahLst/>
              <a:cxnLst/>
              <a:rect l="l" t="t" r="r" b="b"/>
              <a:pathLst>
                <a:path w="1930" h="1013" extrusionOk="0">
                  <a:moveTo>
                    <a:pt x="1870" y="1013"/>
                  </a:moveTo>
                  <a:lnTo>
                    <a:pt x="1" y="120"/>
                  </a:lnTo>
                  <a:cubicBezTo>
                    <a:pt x="13" y="72"/>
                    <a:pt x="36" y="24"/>
                    <a:pt x="48" y="1"/>
                  </a:cubicBezTo>
                  <a:cubicBezTo>
                    <a:pt x="679" y="298"/>
                    <a:pt x="1299" y="572"/>
                    <a:pt x="1930" y="870"/>
                  </a:cubicBezTo>
                  <a:cubicBezTo>
                    <a:pt x="1918" y="917"/>
                    <a:pt x="1882" y="965"/>
                    <a:pt x="1870" y="101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2" name="Google Shape;10471;p40">
              <a:extLst>
                <a:ext uri="{FF2B5EF4-FFF2-40B4-BE49-F238E27FC236}">
                  <a16:creationId xmlns:a16="http://schemas.microsoft.com/office/drawing/2014/main" id="{859B4545-534B-4FAD-81DD-DE469B74AE3B}"/>
                </a:ext>
              </a:extLst>
            </p:cNvPr>
            <p:cNvSpPr/>
            <p:nvPr/>
          </p:nvSpPr>
          <p:spPr>
            <a:xfrm>
              <a:off x="3523050" y="1951850"/>
              <a:ext cx="45275" cy="17300"/>
            </a:xfrm>
            <a:custGeom>
              <a:avLst/>
              <a:gdLst/>
              <a:ahLst/>
              <a:cxnLst/>
              <a:rect l="l" t="t" r="r" b="b"/>
              <a:pathLst>
                <a:path w="1811" h="692" extrusionOk="0">
                  <a:moveTo>
                    <a:pt x="0" y="1"/>
                  </a:moveTo>
                  <a:cubicBezTo>
                    <a:pt x="596" y="191"/>
                    <a:pt x="1191" y="370"/>
                    <a:pt x="1810" y="560"/>
                  </a:cubicBezTo>
                  <a:cubicBezTo>
                    <a:pt x="1572" y="691"/>
                    <a:pt x="203" y="298"/>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3" name="Google Shape;10472;p40">
              <a:extLst>
                <a:ext uri="{FF2B5EF4-FFF2-40B4-BE49-F238E27FC236}">
                  <a16:creationId xmlns:a16="http://schemas.microsoft.com/office/drawing/2014/main" id="{B5B57B90-1539-4930-B1C2-C6AA26077895}"/>
                </a:ext>
              </a:extLst>
            </p:cNvPr>
            <p:cNvSpPr/>
            <p:nvPr/>
          </p:nvSpPr>
          <p:spPr>
            <a:xfrm>
              <a:off x="2316050" y="2005150"/>
              <a:ext cx="49150" cy="22925"/>
            </a:xfrm>
            <a:custGeom>
              <a:avLst/>
              <a:gdLst/>
              <a:ahLst/>
              <a:cxnLst/>
              <a:rect l="l" t="t" r="r" b="b"/>
              <a:pathLst>
                <a:path w="1966" h="917" extrusionOk="0">
                  <a:moveTo>
                    <a:pt x="1929" y="917"/>
                  </a:moveTo>
                  <a:cubicBezTo>
                    <a:pt x="1286" y="643"/>
                    <a:pt x="643" y="393"/>
                    <a:pt x="1" y="131"/>
                  </a:cubicBezTo>
                  <a:cubicBezTo>
                    <a:pt x="24" y="83"/>
                    <a:pt x="36" y="36"/>
                    <a:pt x="48" y="0"/>
                  </a:cubicBezTo>
                  <a:lnTo>
                    <a:pt x="1965" y="762"/>
                  </a:lnTo>
                  <a:cubicBezTo>
                    <a:pt x="1953" y="810"/>
                    <a:pt x="1941" y="869"/>
                    <a:pt x="1929" y="91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4" name="Google Shape;10473;p40">
              <a:extLst>
                <a:ext uri="{FF2B5EF4-FFF2-40B4-BE49-F238E27FC236}">
                  <a16:creationId xmlns:a16="http://schemas.microsoft.com/office/drawing/2014/main" id="{5796A4C9-FBF0-4CC1-BE2E-7D009E86F671}"/>
                </a:ext>
              </a:extLst>
            </p:cNvPr>
            <p:cNvSpPr/>
            <p:nvPr/>
          </p:nvSpPr>
          <p:spPr>
            <a:xfrm>
              <a:off x="3112275" y="1800950"/>
              <a:ext cx="56000" cy="22050"/>
            </a:xfrm>
            <a:custGeom>
              <a:avLst/>
              <a:gdLst/>
              <a:ahLst/>
              <a:cxnLst/>
              <a:rect l="l" t="t" r="r" b="b"/>
              <a:pathLst>
                <a:path w="2240" h="882" extrusionOk="0">
                  <a:moveTo>
                    <a:pt x="48" y="0"/>
                  </a:moveTo>
                  <a:cubicBezTo>
                    <a:pt x="775" y="262"/>
                    <a:pt x="1501" y="524"/>
                    <a:pt x="2239" y="774"/>
                  </a:cubicBezTo>
                  <a:cubicBezTo>
                    <a:pt x="2227" y="810"/>
                    <a:pt x="2203" y="858"/>
                    <a:pt x="2192" y="881"/>
                  </a:cubicBezTo>
                  <a:lnTo>
                    <a:pt x="1" y="119"/>
                  </a:lnTo>
                  <a:cubicBezTo>
                    <a:pt x="25" y="96"/>
                    <a:pt x="36" y="48"/>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5" name="Google Shape;10474;p40">
              <a:extLst>
                <a:ext uri="{FF2B5EF4-FFF2-40B4-BE49-F238E27FC236}">
                  <a16:creationId xmlns:a16="http://schemas.microsoft.com/office/drawing/2014/main" id="{C105BD25-4B97-4C9F-852F-EDC4F7146DFF}"/>
                </a:ext>
              </a:extLst>
            </p:cNvPr>
            <p:cNvSpPr/>
            <p:nvPr/>
          </p:nvSpPr>
          <p:spPr>
            <a:xfrm>
              <a:off x="2801225" y="2113175"/>
              <a:ext cx="65225" cy="19675"/>
            </a:xfrm>
            <a:custGeom>
              <a:avLst/>
              <a:gdLst/>
              <a:ahLst/>
              <a:cxnLst/>
              <a:rect l="l" t="t" r="r" b="b"/>
              <a:pathLst>
                <a:path w="2609" h="787" extrusionOk="0">
                  <a:moveTo>
                    <a:pt x="25" y="1"/>
                  </a:moveTo>
                  <a:cubicBezTo>
                    <a:pt x="882" y="239"/>
                    <a:pt x="1751" y="465"/>
                    <a:pt x="2608" y="703"/>
                  </a:cubicBezTo>
                  <a:cubicBezTo>
                    <a:pt x="2608" y="727"/>
                    <a:pt x="2596" y="763"/>
                    <a:pt x="2596" y="787"/>
                  </a:cubicBezTo>
                  <a:lnTo>
                    <a:pt x="1" y="120"/>
                  </a:lnTo>
                  <a:cubicBezTo>
                    <a:pt x="1" y="72"/>
                    <a:pt x="1" y="49"/>
                    <a:pt x="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6" name="Google Shape;10475;p40">
              <a:extLst>
                <a:ext uri="{FF2B5EF4-FFF2-40B4-BE49-F238E27FC236}">
                  <a16:creationId xmlns:a16="http://schemas.microsoft.com/office/drawing/2014/main" id="{F780974D-74EF-4876-B8E6-A0D41CF79468}"/>
                </a:ext>
              </a:extLst>
            </p:cNvPr>
            <p:cNvSpPr/>
            <p:nvPr/>
          </p:nvSpPr>
          <p:spPr>
            <a:xfrm>
              <a:off x="3552525" y="2022700"/>
              <a:ext cx="44375" cy="12825"/>
            </a:xfrm>
            <a:custGeom>
              <a:avLst/>
              <a:gdLst/>
              <a:ahLst/>
              <a:cxnLst/>
              <a:rect l="l" t="t" r="r" b="b"/>
              <a:pathLst>
                <a:path w="1775" h="513" extrusionOk="0">
                  <a:moveTo>
                    <a:pt x="1762" y="512"/>
                  </a:moveTo>
                  <a:cubicBezTo>
                    <a:pt x="1179" y="393"/>
                    <a:pt x="595" y="286"/>
                    <a:pt x="0" y="167"/>
                  </a:cubicBezTo>
                  <a:cubicBezTo>
                    <a:pt x="12" y="108"/>
                    <a:pt x="12" y="60"/>
                    <a:pt x="36" y="0"/>
                  </a:cubicBezTo>
                  <a:lnTo>
                    <a:pt x="1774" y="358"/>
                  </a:lnTo>
                  <a:cubicBezTo>
                    <a:pt x="1774" y="405"/>
                    <a:pt x="1762" y="465"/>
                    <a:pt x="1762" y="51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7" name="Google Shape;10476;p40">
              <a:extLst>
                <a:ext uri="{FF2B5EF4-FFF2-40B4-BE49-F238E27FC236}">
                  <a16:creationId xmlns:a16="http://schemas.microsoft.com/office/drawing/2014/main" id="{3D00003B-DC21-491E-A6EC-BBF020DC85A6}"/>
                </a:ext>
              </a:extLst>
            </p:cNvPr>
            <p:cNvSpPr/>
            <p:nvPr/>
          </p:nvSpPr>
          <p:spPr>
            <a:xfrm>
              <a:off x="2469950" y="2146825"/>
              <a:ext cx="50025" cy="24425"/>
            </a:xfrm>
            <a:custGeom>
              <a:avLst/>
              <a:gdLst/>
              <a:ahLst/>
              <a:cxnLst/>
              <a:rect l="l" t="t" r="r" b="b"/>
              <a:pathLst>
                <a:path w="2001" h="977" extrusionOk="0">
                  <a:moveTo>
                    <a:pt x="36" y="0"/>
                  </a:moveTo>
                  <a:cubicBezTo>
                    <a:pt x="691" y="274"/>
                    <a:pt x="1345" y="572"/>
                    <a:pt x="2000" y="858"/>
                  </a:cubicBezTo>
                  <a:cubicBezTo>
                    <a:pt x="1988" y="905"/>
                    <a:pt x="1977" y="929"/>
                    <a:pt x="1965" y="977"/>
                  </a:cubicBezTo>
                  <a:cubicBezTo>
                    <a:pt x="1310" y="691"/>
                    <a:pt x="655" y="393"/>
                    <a:pt x="0" y="119"/>
                  </a:cubicBezTo>
                  <a:cubicBezTo>
                    <a:pt x="12" y="72"/>
                    <a:pt x="24" y="24"/>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8" name="Google Shape;10477;p40">
              <a:extLst>
                <a:ext uri="{FF2B5EF4-FFF2-40B4-BE49-F238E27FC236}">
                  <a16:creationId xmlns:a16="http://schemas.microsoft.com/office/drawing/2014/main" id="{D76AAC1D-C02C-4839-B1C8-DC304D71BA9C}"/>
                </a:ext>
              </a:extLst>
            </p:cNvPr>
            <p:cNvSpPr/>
            <p:nvPr/>
          </p:nvSpPr>
          <p:spPr>
            <a:xfrm>
              <a:off x="3635550" y="2007525"/>
              <a:ext cx="42900" cy="12525"/>
            </a:xfrm>
            <a:custGeom>
              <a:avLst/>
              <a:gdLst/>
              <a:ahLst/>
              <a:cxnLst/>
              <a:rect l="l" t="t" r="r" b="b"/>
              <a:pathLst>
                <a:path w="1716" h="501" extrusionOk="0">
                  <a:moveTo>
                    <a:pt x="49" y="0"/>
                  </a:moveTo>
                  <a:cubicBezTo>
                    <a:pt x="596" y="119"/>
                    <a:pt x="1156" y="250"/>
                    <a:pt x="1715" y="369"/>
                  </a:cubicBezTo>
                  <a:cubicBezTo>
                    <a:pt x="1692" y="417"/>
                    <a:pt x="1692" y="465"/>
                    <a:pt x="1680" y="500"/>
                  </a:cubicBezTo>
                  <a:cubicBezTo>
                    <a:pt x="1120" y="381"/>
                    <a:pt x="561" y="262"/>
                    <a:pt x="1" y="167"/>
                  </a:cubicBezTo>
                  <a:cubicBezTo>
                    <a:pt x="13" y="107"/>
                    <a:pt x="25" y="60"/>
                    <a:pt x="4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9" name="Google Shape;10478;p40">
              <a:extLst>
                <a:ext uri="{FF2B5EF4-FFF2-40B4-BE49-F238E27FC236}">
                  <a16:creationId xmlns:a16="http://schemas.microsoft.com/office/drawing/2014/main" id="{8EB89B18-FB99-4482-9ADC-2B7C129A0AF7}"/>
                </a:ext>
              </a:extLst>
            </p:cNvPr>
            <p:cNvSpPr/>
            <p:nvPr/>
          </p:nvSpPr>
          <p:spPr>
            <a:xfrm>
              <a:off x="2711625" y="2244450"/>
              <a:ext cx="57775" cy="27400"/>
            </a:xfrm>
            <a:custGeom>
              <a:avLst/>
              <a:gdLst/>
              <a:ahLst/>
              <a:cxnLst/>
              <a:rect l="l" t="t" r="r" b="b"/>
              <a:pathLst>
                <a:path w="2311" h="1096" extrusionOk="0">
                  <a:moveTo>
                    <a:pt x="49" y="1"/>
                  </a:moveTo>
                  <a:cubicBezTo>
                    <a:pt x="811" y="334"/>
                    <a:pt x="1549" y="655"/>
                    <a:pt x="2311" y="989"/>
                  </a:cubicBezTo>
                  <a:cubicBezTo>
                    <a:pt x="2299" y="1013"/>
                    <a:pt x="2275" y="1048"/>
                    <a:pt x="2263" y="1096"/>
                  </a:cubicBezTo>
                  <a:cubicBezTo>
                    <a:pt x="1501" y="763"/>
                    <a:pt x="763" y="441"/>
                    <a:pt x="1" y="108"/>
                  </a:cubicBezTo>
                  <a:cubicBezTo>
                    <a:pt x="13" y="60"/>
                    <a:pt x="37" y="36"/>
                    <a:pt x="4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0" name="Google Shape;10479;p40">
              <a:extLst>
                <a:ext uri="{FF2B5EF4-FFF2-40B4-BE49-F238E27FC236}">
                  <a16:creationId xmlns:a16="http://schemas.microsoft.com/office/drawing/2014/main" id="{4769FE62-E617-4960-B63E-62B6A24B26A8}"/>
                </a:ext>
              </a:extLst>
            </p:cNvPr>
            <p:cNvSpPr/>
            <p:nvPr/>
          </p:nvSpPr>
          <p:spPr>
            <a:xfrm>
              <a:off x="2830700" y="2096225"/>
              <a:ext cx="65800" cy="22950"/>
            </a:xfrm>
            <a:custGeom>
              <a:avLst/>
              <a:gdLst/>
              <a:ahLst/>
              <a:cxnLst/>
              <a:rect l="l" t="t" r="r" b="b"/>
              <a:pathLst>
                <a:path w="2632" h="918" extrusionOk="0">
                  <a:moveTo>
                    <a:pt x="48" y="0"/>
                  </a:moveTo>
                  <a:lnTo>
                    <a:pt x="2632" y="846"/>
                  </a:lnTo>
                  <a:cubicBezTo>
                    <a:pt x="2620" y="869"/>
                    <a:pt x="2620" y="893"/>
                    <a:pt x="2608" y="917"/>
                  </a:cubicBezTo>
                  <a:cubicBezTo>
                    <a:pt x="1739" y="631"/>
                    <a:pt x="858" y="369"/>
                    <a:pt x="0" y="8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1" name="Google Shape;10480;p40">
              <a:extLst>
                <a:ext uri="{FF2B5EF4-FFF2-40B4-BE49-F238E27FC236}">
                  <a16:creationId xmlns:a16="http://schemas.microsoft.com/office/drawing/2014/main" id="{A18AFD2F-964C-42AC-BB8E-5923AB244ECC}"/>
                </a:ext>
              </a:extLst>
            </p:cNvPr>
            <p:cNvSpPr/>
            <p:nvPr/>
          </p:nvSpPr>
          <p:spPr>
            <a:xfrm>
              <a:off x="3565600" y="1930425"/>
              <a:ext cx="37250" cy="13125"/>
            </a:xfrm>
            <a:custGeom>
              <a:avLst/>
              <a:gdLst/>
              <a:ahLst/>
              <a:cxnLst/>
              <a:rect l="l" t="t" r="r" b="b"/>
              <a:pathLst>
                <a:path w="1490" h="525" extrusionOk="0">
                  <a:moveTo>
                    <a:pt x="1454" y="524"/>
                  </a:moveTo>
                  <a:cubicBezTo>
                    <a:pt x="965" y="405"/>
                    <a:pt x="489" y="286"/>
                    <a:pt x="1" y="167"/>
                  </a:cubicBezTo>
                  <a:cubicBezTo>
                    <a:pt x="13" y="108"/>
                    <a:pt x="25" y="48"/>
                    <a:pt x="49" y="1"/>
                  </a:cubicBezTo>
                  <a:cubicBezTo>
                    <a:pt x="525" y="120"/>
                    <a:pt x="1013" y="239"/>
                    <a:pt x="1489" y="358"/>
                  </a:cubicBezTo>
                  <a:cubicBezTo>
                    <a:pt x="1489" y="417"/>
                    <a:pt x="1477" y="465"/>
                    <a:pt x="1454" y="5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2" name="Google Shape;10481;p40">
              <a:extLst>
                <a:ext uri="{FF2B5EF4-FFF2-40B4-BE49-F238E27FC236}">
                  <a16:creationId xmlns:a16="http://schemas.microsoft.com/office/drawing/2014/main" id="{28099C75-95D1-4440-86CB-33725D8616A8}"/>
                </a:ext>
              </a:extLst>
            </p:cNvPr>
            <p:cNvSpPr/>
            <p:nvPr/>
          </p:nvSpPr>
          <p:spPr>
            <a:xfrm>
              <a:off x="3134300" y="1825650"/>
              <a:ext cx="35750" cy="19675"/>
            </a:xfrm>
            <a:custGeom>
              <a:avLst/>
              <a:gdLst/>
              <a:ahLst/>
              <a:cxnLst/>
              <a:rect l="l" t="t" r="r" b="b"/>
              <a:pathLst>
                <a:path w="1430" h="787" extrusionOk="0">
                  <a:moveTo>
                    <a:pt x="1382" y="786"/>
                  </a:moveTo>
                  <a:cubicBezTo>
                    <a:pt x="930" y="584"/>
                    <a:pt x="465" y="358"/>
                    <a:pt x="1" y="143"/>
                  </a:cubicBezTo>
                  <a:cubicBezTo>
                    <a:pt x="13" y="96"/>
                    <a:pt x="48" y="36"/>
                    <a:pt x="60" y="1"/>
                  </a:cubicBezTo>
                  <a:cubicBezTo>
                    <a:pt x="525" y="203"/>
                    <a:pt x="965" y="429"/>
                    <a:pt x="1430" y="632"/>
                  </a:cubicBezTo>
                  <a:cubicBezTo>
                    <a:pt x="1418" y="679"/>
                    <a:pt x="1406" y="739"/>
                    <a:pt x="1382" y="78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3" name="Google Shape;10482;p40">
              <a:extLst>
                <a:ext uri="{FF2B5EF4-FFF2-40B4-BE49-F238E27FC236}">
                  <a16:creationId xmlns:a16="http://schemas.microsoft.com/office/drawing/2014/main" id="{996DFB3B-27E5-4A2E-9405-39A09E9DA4B1}"/>
                </a:ext>
              </a:extLst>
            </p:cNvPr>
            <p:cNvSpPr/>
            <p:nvPr/>
          </p:nvSpPr>
          <p:spPr>
            <a:xfrm>
              <a:off x="3130725" y="2163200"/>
              <a:ext cx="39325" cy="24125"/>
            </a:xfrm>
            <a:custGeom>
              <a:avLst/>
              <a:gdLst/>
              <a:ahLst/>
              <a:cxnLst/>
              <a:rect l="l" t="t" r="r" b="b"/>
              <a:pathLst>
                <a:path w="1573" h="965" extrusionOk="0">
                  <a:moveTo>
                    <a:pt x="1525" y="965"/>
                  </a:moveTo>
                  <a:cubicBezTo>
                    <a:pt x="1025" y="679"/>
                    <a:pt x="513" y="393"/>
                    <a:pt x="1" y="119"/>
                  </a:cubicBezTo>
                  <a:cubicBezTo>
                    <a:pt x="13" y="72"/>
                    <a:pt x="37" y="36"/>
                    <a:pt x="60" y="0"/>
                  </a:cubicBezTo>
                  <a:lnTo>
                    <a:pt x="1573" y="846"/>
                  </a:lnTo>
                  <a:cubicBezTo>
                    <a:pt x="1573" y="893"/>
                    <a:pt x="1561" y="917"/>
                    <a:pt x="1525" y="96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4" name="Google Shape;10483;p40">
              <a:extLst>
                <a:ext uri="{FF2B5EF4-FFF2-40B4-BE49-F238E27FC236}">
                  <a16:creationId xmlns:a16="http://schemas.microsoft.com/office/drawing/2014/main" id="{F6D86FCC-8A75-4733-B7A8-6E81FAFC13CE}"/>
                </a:ext>
              </a:extLst>
            </p:cNvPr>
            <p:cNvSpPr/>
            <p:nvPr/>
          </p:nvSpPr>
          <p:spPr>
            <a:xfrm>
              <a:off x="2748550" y="2117650"/>
              <a:ext cx="51225" cy="23250"/>
            </a:xfrm>
            <a:custGeom>
              <a:avLst/>
              <a:gdLst/>
              <a:ahLst/>
              <a:cxnLst/>
              <a:rect l="l" t="t" r="r" b="b"/>
              <a:pathLst>
                <a:path w="2049" h="930" extrusionOk="0">
                  <a:moveTo>
                    <a:pt x="48" y="1"/>
                  </a:moveTo>
                  <a:cubicBezTo>
                    <a:pt x="715" y="286"/>
                    <a:pt x="1381" y="548"/>
                    <a:pt x="2048" y="834"/>
                  </a:cubicBezTo>
                  <a:lnTo>
                    <a:pt x="2012" y="929"/>
                  </a:lnTo>
                  <a:cubicBezTo>
                    <a:pt x="1334" y="655"/>
                    <a:pt x="667" y="370"/>
                    <a:pt x="0" y="108"/>
                  </a:cubicBezTo>
                  <a:cubicBezTo>
                    <a:pt x="12" y="60"/>
                    <a:pt x="24" y="36"/>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5" name="Google Shape;10484;p40">
              <a:extLst>
                <a:ext uri="{FF2B5EF4-FFF2-40B4-BE49-F238E27FC236}">
                  <a16:creationId xmlns:a16="http://schemas.microsoft.com/office/drawing/2014/main" id="{42313AA8-6CC5-4A3E-A515-15179DB0AB05}"/>
                </a:ext>
              </a:extLst>
            </p:cNvPr>
            <p:cNvSpPr/>
            <p:nvPr/>
          </p:nvSpPr>
          <p:spPr>
            <a:xfrm>
              <a:off x="2617575" y="1928650"/>
              <a:ext cx="52125" cy="32450"/>
            </a:xfrm>
            <a:custGeom>
              <a:avLst/>
              <a:gdLst/>
              <a:ahLst/>
              <a:cxnLst/>
              <a:rect l="l" t="t" r="r" b="b"/>
              <a:pathLst>
                <a:path w="2085" h="1298" extrusionOk="0">
                  <a:moveTo>
                    <a:pt x="2037" y="1298"/>
                  </a:moveTo>
                  <a:cubicBezTo>
                    <a:pt x="1358" y="893"/>
                    <a:pt x="679" y="488"/>
                    <a:pt x="1" y="83"/>
                  </a:cubicBezTo>
                  <a:cubicBezTo>
                    <a:pt x="12" y="60"/>
                    <a:pt x="24" y="36"/>
                    <a:pt x="60" y="0"/>
                  </a:cubicBezTo>
                  <a:cubicBezTo>
                    <a:pt x="727" y="405"/>
                    <a:pt x="1417" y="798"/>
                    <a:pt x="2084" y="1215"/>
                  </a:cubicBezTo>
                  <a:cubicBezTo>
                    <a:pt x="2084" y="1250"/>
                    <a:pt x="2072" y="1262"/>
                    <a:pt x="2037" y="129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6" name="Google Shape;10485;p40">
              <a:extLst>
                <a:ext uri="{FF2B5EF4-FFF2-40B4-BE49-F238E27FC236}">
                  <a16:creationId xmlns:a16="http://schemas.microsoft.com/office/drawing/2014/main" id="{FC80123A-6C5C-45B1-8D2C-B9A47723903A}"/>
                </a:ext>
              </a:extLst>
            </p:cNvPr>
            <p:cNvSpPr/>
            <p:nvPr/>
          </p:nvSpPr>
          <p:spPr>
            <a:xfrm>
              <a:off x="2487200" y="2036700"/>
              <a:ext cx="33675" cy="20550"/>
            </a:xfrm>
            <a:custGeom>
              <a:avLst/>
              <a:gdLst/>
              <a:ahLst/>
              <a:cxnLst/>
              <a:rect l="l" t="t" r="r" b="b"/>
              <a:pathLst>
                <a:path w="1347" h="822" extrusionOk="0">
                  <a:moveTo>
                    <a:pt x="1275" y="822"/>
                  </a:moveTo>
                  <a:cubicBezTo>
                    <a:pt x="858" y="583"/>
                    <a:pt x="417" y="357"/>
                    <a:pt x="1" y="95"/>
                  </a:cubicBezTo>
                  <a:cubicBezTo>
                    <a:pt x="24" y="72"/>
                    <a:pt x="48" y="24"/>
                    <a:pt x="60" y="0"/>
                  </a:cubicBezTo>
                  <a:cubicBezTo>
                    <a:pt x="489" y="238"/>
                    <a:pt x="917" y="476"/>
                    <a:pt x="1346" y="714"/>
                  </a:cubicBezTo>
                  <a:cubicBezTo>
                    <a:pt x="1310" y="750"/>
                    <a:pt x="1287" y="798"/>
                    <a:pt x="1275" y="82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7" name="Google Shape;10486;p40">
              <a:extLst>
                <a:ext uri="{FF2B5EF4-FFF2-40B4-BE49-F238E27FC236}">
                  <a16:creationId xmlns:a16="http://schemas.microsoft.com/office/drawing/2014/main" id="{A2878D98-F0AE-476A-9DA3-98FB7837DDA4}"/>
                </a:ext>
              </a:extLst>
            </p:cNvPr>
            <p:cNvSpPr/>
            <p:nvPr/>
          </p:nvSpPr>
          <p:spPr>
            <a:xfrm>
              <a:off x="3222425" y="2119150"/>
              <a:ext cx="43775" cy="25025"/>
            </a:xfrm>
            <a:custGeom>
              <a:avLst/>
              <a:gdLst/>
              <a:ahLst/>
              <a:cxnLst/>
              <a:rect l="l" t="t" r="r" b="b"/>
              <a:pathLst>
                <a:path w="1751" h="1001" extrusionOk="0">
                  <a:moveTo>
                    <a:pt x="60" y="0"/>
                  </a:moveTo>
                  <a:cubicBezTo>
                    <a:pt x="631" y="310"/>
                    <a:pt x="1179" y="607"/>
                    <a:pt x="1750" y="929"/>
                  </a:cubicBezTo>
                  <a:cubicBezTo>
                    <a:pt x="1726" y="953"/>
                    <a:pt x="1715" y="965"/>
                    <a:pt x="1703" y="1000"/>
                  </a:cubicBezTo>
                  <a:cubicBezTo>
                    <a:pt x="1131" y="691"/>
                    <a:pt x="572" y="393"/>
                    <a:pt x="0" y="72"/>
                  </a:cubicBezTo>
                  <a:cubicBezTo>
                    <a:pt x="24" y="48"/>
                    <a:pt x="48"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8" name="Google Shape;10487;p40">
              <a:extLst>
                <a:ext uri="{FF2B5EF4-FFF2-40B4-BE49-F238E27FC236}">
                  <a16:creationId xmlns:a16="http://schemas.microsoft.com/office/drawing/2014/main" id="{F7A9041A-1FB2-42BF-BF52-9339B70E0856}"/>
                </a:ext>
              </a:extLst>
            </p:cNvPr>
            <p:cNvSpPr/>
            <p:nvPr/>
          </p:nvSpPr>
          <p:spPr>
            <a:xfrm>
              <a:off x="2912850" y="2121525"/>
              <a:ext cx="41400" cy="14900"/>
            </a:xfrm>
            <a:custGeom>
              <a:avLst/>
              <a:gdLst/>
              <a:ahLst/>
              <a:cxnLst/>
              <a:rect l="l" t="t" r="r" b="b"/>
              <a:pathLst>
                <a:path w="1656" h="596" extrusionOk="0">
                  <a:moveTo>
                    <a:pt x="36" y="0"/>
                  </a:moveTo>
                  <a:cubicBezTo>
                    <a:pt x="572" y="155"/>
                    <a:pt x="1120" y="334"/>
                    <a:pt x="1656" y="500"/>
                  </a:cubicBezTo>
                  <a:cubicBezTo>
                    <a:pt x="1644" y="536"/>
                    <a:pt x="1644" y="560"/>
                    <a:pt x="1632" y="596"/>
                  </a:cubicBezTo>
                  <a:cubicBezTo>
                    <a:pt x="1096" y="429"/>
                    <a:pt x="548" y="250"/>
                    <a:pt x="1" y="84"/>
                  </a:cubicBezTo>
                  <a:cubicBezTo>
                    <a:pt x="24" y="60"/>
                    <a:pt x="24" y="24"/>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9" name="Google Shape;10488;p40">
              <a:extLst>
                <a:ext uri="{FF2B5EF4-FFF2-40B4-BE49-F238E27FC236}">
                  <a16:creationId xmlns:a16="http://schemas.microsoft.com/office/drawing/2014/main" id="{B86C43E7-4F3B-481E-85F2-FBA56879D260}"/>
                </a:ext>
              </a:extLst>
            </p:cNvPr>
            <p:cNvSpPr/>
            <p:nvPr/>
          </p:nvSpPr>
          <p:spPr>
            <a:xfrm>
              <a:off x="3574850" y="1952150"/>
              <a:ext cx="25600" cy="11050"/>
            </a:xfrm>
            <a:custGeom>
              <a:avLst/>
              <a:gdLst/>
              <a:ahLst/>
              <a:cxnLst/>
              <a:rect l="l" t="t" r="r" b="b"/>
              <a:pathLst>
                <a:path w="1024" h="442" extrusionOk="0">
                  <a:moveTo>
                    <a:pt x="988" y="441"/>
                  </a:moveTo>
                  <a:lnTo>
                    <a:pt x="0" y="132"/>
                  </a:lnTo>
                  <a:lnTo>
                    <a:pt x="48" y="1"/>
                  </a:lnTo>
                  <a:cubicBezTo>
                    <a:pt x="369" y="108"/>
                    <a:pt x="703" y="203"/>
                    <a:pt x="1024" y="322"/>
                  </a:cubicBezTo>
                  <a:cubicBezTo>
                    <a:pt x="1012" y="358"/>
                    <a:pt x="1000" y="406"/>
                    <a:pt x="988" y="4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0" name="Google Shape;10489;p40">
              <a:extLst>
                <a:ext uri="{FF2B5EF4-FFF2-40B4-BE49-F238E27FC236}">
                  <a16:creationId xmlns:a16="http://schemas.microsoft.com/office/drawing/2014/main" id="{A7F55C7F-FFA2-4566-A824-409307406807}"/>
                </a:ext>
              </a:extLst>
            </p:cNvPr>
            <p:cNvSpPr/>
            <p:nvPr/>
          </p:nvSpPr>
          <p:spPr>
            <a:xfrm>
              <a:off x="2682775" y="2556400"/>
              <a:ext cx="448575" cy="162250"/>
            </a:xfrm>
            <a:custGeom>
              <a:avLst/>
              <a:gdLst/>
              <a:ahLst/>
              <a:cxnLst/>
              <a:rect l="l" t="t" r="r" b="b"/>
              <a:pathLst>
                <a:path w="17943" h="6490" extrusionOk="0">
                  <a:moveTo>
                    <a:pt x="0" y="6370"/>
                  </a:moveTo>
                  <a:cubicBezTo>
                    <a:pt x="95" y="6299"/>
                    <a:pt x="202" y="6204"/>
                    <a:pt x="322" y="6156"/>
                  </a:cubicBezTo>
                  <a:cubicBezTo>
                    <a:pt x="1762" y="5608"/>
                    <a:pt x="3215" y="5025"/>
                    <a:pt x="4679" y="4525"/>
                  </a:cubicBezTo>
                  <a:cubicBezTo>
                    <a:pt x="7799" y="3441"/>
                    <a:pt x="10906" y="2370"/>
                    <a:pt x="14014" y="1298"/>
                  </a:cubicBezTo>
                  <a:lnTo>
                    <a:pt x="17538" y="84"/>
                  </a:lnTo>
                  <a:cubicBezTo>
                    <a:pt x="17657" y="48"/>
                    <a:pt x="17776" y="24"/>
                    <a:pt x="17895" y="0"/>
                  </a:cubicBezTo>
                  <a:cubicBezTo>
                    <a:pt x="17919" y="24"/>
                    <a:pt x="17931" y="60"/>
                    <a:pt x="17943" y="108"/>
                  </a:cubicBezTo>
                  <a:cubicBezTo>
                    <a:pt x="17824" y="167"/>
                    <a:pt x="17717" y="238"/>
                    <a:pt x="17586" y="286"/>
                  </a:cubicBezTo>
                  <a:cubicBezTo>
                    <a:pt x="14299" y="1429"/>
                    <a:pt x="11013" y="2560"/>
                    <a:pt x="7739" y="3703"/>
                  </a:cubicBezTo>
                  <a:cubicBezTo>
                    <a:pt x="5536" y="4477"/>
                    <a:pt x="3334" y="5287"/>
                    <a:pt x="1131" y="6073"/>
                  </a:cubicBezTo>
                  <a:cubicBezTo>
                    <a:pt x="857" y="6156"/>
                    <a:pt x="619" y="6311"/>
                    <a:pt x="369" y="6418"/>
                  </a:cubicBezTo>
                  <a:cubicBezTo>
                    <a:pt x="274" y="6454"/>
                    <a:pt x="179" y="6465"/>
                    <a:pt x="71" y="6489"/>
                  </a:cubicBezTo>
                  <a:cubicBezTo>
                    <a:pt x="36" y="6454"/>
                    <a:pt x="12" y="6418"/>
                    <a:pt x="0" y="637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1" name="Google Shape;10490;p40">
              <a:extLst>
                <a:ext uri="{FF2B5EF4-FFF2-40B4-BE49-F238E27FC236}">
                  <a16:creationId xmlns:a16="http://schemas.microsoft.com/office/drawing/2014/main" id="{7B518B9D-284C-48CB-A012-0DDC83D16040}"/>
                </a:ext>
              </a:extLst>
            </p:cNvPr>
            <p:cNvSpPr/>
            <p:nvPr/>
          </p:nvSpPr>
          <p:spPr>
            <a:xfrm>
              <a:off x="2693775" y="2568900"/>
              <a:ext cx="441750" cy="157175"/>
            </a:xfrm>
            <a:custGeom>
              <a:avLst/>
              <a:gdLst/>
              <a:ahLst/>
              <a:cxnLst/>
              <a:rect l="l" t="t" r="r" b="b"/>
              <a:pathLst>
                <a:path w="17670" h="6287" extrusionOk="0">
                  <a:moveTo>
                    <a:pt x="17669" y="119"/>
                  </a:moveTo>
                  <a:cubicBezTo>
                    <a:pt x="17562" y="167"/>
                    <a:pt x="17455" y="227"/>
                    <a:pt x="17336" y="274"/>
                  </a:cubicBezTo>
                  <a:cubicBezTo>
                    <a:pt x="13871" y="1489"/>
                    <a:pt x="10419" y="2727"/>
                    <a:pt x="6942" y="3929"/>
                  </a:cubicBezTo>
                  <a:cubicBezTo>
                    <a:pt x="5049" y="4584"/>
                    <a:pt x="3144" y="5168"/>
                    <a:pt x="1251" y="5799"/>
                  </a:cubicBezTo>
                  <a:cubicBezTo>
                    <a:pt x="834" y="5930"/>
                    <a:pt x="453" y="6120"/>
                    <a:pt x="48" y="6287"/>
                  </a:cubicBezTo>
                  <a:lnTo>
                    <a:pt x="1" y="6192"/>
                  </a:lnTo>
                  <a:cubicBezTo>
                    <a:pt x="96" y="6156"/>
                    <a:pt x="179" y="6096"/>
                    <a:pt x="274" y="6061"/>
                  </a:cubicBezTo>
                  <a:cubicBezTo>
                    <a:pt x="2358" y="5334"/>
                    <a:pt x="4454" y="4608"/>
                    <a:pt x="6537" y="3870"/>
                  </a:cubicBezTo>
                  <a:cubicBezTo>
                    <a:pt x="8787" y="3096"/>
                    <a:pt x="11026" y="2358"/>
                    <a:pt x="13276" y="1572"/>
                  </a:cubicBezTo>
                  <a:cubicBezTo>
                    <a:pt x="14621" y="1108"/>
                    <a:pt x="15943" y="596"/>
                    <a:pt x="17265" y="108"/>
                  </a:cubicBezTo>
                  <a:cubicBezTo>
                    <a:pt x="17384" y="60"/>
                    <a:pt x="17503" y="48"/>
                    <a:pt x="17610" y="0"/>
                  </a:cubicBezTo>
                  <a:cubicBezTo>
                    <a:pt x="17634" y="48"/>
                    <a:pt x="17658" y="96"/>
                    <a:pt x="17669" y="11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2" name="Google Shape;10491;p40">
              <a:extLst>
                <a:ext uri="{FF2B5EF4-FFF2-40B4-BE49-F238E27FC236}">
                  <a16:creationId xmlns:a16="http://schemas.microsoft.com/office/drawing/2014/main" id="{1F4EC3AA-EBF9-4345-B232-B5B7667A2F9B}"/>
                </a:ext>
              </a:extLst>
            </p:cNvPr>
            <p:cNvSpPr/>
            <p:nvPr/>
          </p:nvSpPr>
          <p:spPr>
            <a:xfrm>
              <a:off x="2849750" y="2588250"/>
              <a:ext cx="281600" cy="98250"/>
            </a:xfrm>
            <a:custGeom>
              <a:avLst/>
              <a:gdLst/>
              <a:ahLst/>
              <a:cxnLst/>
              <a:rect l="l" t="t" r="r" b="b"/>
              <a:pathLst>
                <a:path w="11264" h="3930" extrusionOk="0">
                  <a:moveTo>
                    <a:pt x="11264" y="96"/>
                  </a:moveTo>
                  <a:cubicBezTo>
                    <a:pt x="7513" y="1548"/>
                    <a:pt x="3870" y="3060"/>
                    <a:pt x="0" y="3929"/>
                  </a:cubicBezTo>
                  <a:cubicBezTo>
                    <a:pt x="3799" y="2965"/>
                    <a:pt x="7382" y="1358"/>
                    <a:pt x="11038" y="36"/>
                  </a:cubicBezTo>
                  <a:cubicBezTo>
                    <a:pt x="11097" y="0"/>
                    <a:pt x="11145" y="48"/>
                    <a:pt x="11264" y="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3" name="Google Shape;10492;p40">
              <a:extLst>
                <a:ext uri="{FF2B5EF4-FFF2-40B4-BE49-F238E27FC236}">
                  <a16:creationId xmlns:a16="http://schemas.microsoft.com/office/drawing/2014/main" id="{89E8BF1B-3AA1-41F0-B50D-610E170C5DE0}"/>
                </a:ext>
              </a:extLst>
            </p:cNvPr>
            <p:cNvSpPr/>
            <p:nvPr/>
          </p:nvSpPr>
          <p:spPr>
            <a:xfrm>
              <a:off x="2529175" y="2720400"/>
              <a:ext cx="111350" cy="36650"/>
            </a:xfrm>
            <a:custGeom>
              <a:avLst/>
              <a:gdLst/>
              <a:ahLst/>
              <a:cxnLst/>
              <a:rect l="l" t="t" r="r" b="b"/>
              <a:pathLst>
                <a:path w="4454" h="1466" extrusionOk="0">
                  <a:moveTo>
                    <a:pt x="2644" y="703"/>
                  </a:moveTo>
                  <a:cubicBezTo>
                    <a:pt x="1763" y="727"/>
                    <a:pt x="917" y="965"/>
                    <a:pt x="36" y="1025"/>
                  </a:cubicBezTo>
                  <a:cubicBezTo>
                    <a:pt x="24" y="989"/>
                    <a:pt x="24" y="941"/>
                    <a:pt x="0" y="882"/>
                  </a:cubicBezTo>
                  <a:cubicBezTo>
                    <a:pt x="1477" y="584"/>
                    <a:pt x="2941" y="298"/>
                    <a:pt x="4430" y="1"/>
                  </a:cubicBezTo>
                  <a:cubicBezTo>
                    <a:pt x="4453" y="132"/>
                    <a:pt x="4418" y="298"/>
                    <a:pt x="4168" y="358"/>
                  </a:cubicBezTo>
                  <a:cubicBezTo>
                    <a:pt x="2870" y="727"/>
                    <a:pt x="1572" y="1084"/>
                    <a:pt x="262" y="1441"/>
                  </a:cubicBezTo>
                  <a:cubicBezTo>
                    <a:pt x="215" y="1465"/>
                    <a:pt x="143" y="1418"/>
                    <a:pt x="84" y="1406"/>
                  </a:cubicBezTo>
                  <a:cubicBezTo>
                    <a:pt x="84" y="1370"/>
                    <a:pt x="60" y="1346"/>
                    <a:pt x="60" y="1310"/>
                  </a:cubicBezTo>
                  <a:cubicBezTo>
                    <a:pt x="929" y="1120"/>
                    <a:pt x="1786" y="906"/>
                    <a:pt x="2644" y="7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4" name="Google Shape;10493;p40">
              <a:extLst>
                <a:ext uri="{FF2B5EF4-FFF2-40B4-BE49-F238E27FC236}">
                  <a16:creationId xmlns:a16="http://schemas.microsoft.com/office/drawing/2014/main" id="{0D0F9AE7-12C2-4D89-9CBC-EBBF0A3EE3E6}"/>
                </a:ext>
              </a:extLst>
            </p:cNvPr>
            <p:cNvSpPr/>
            <p:nvPr/>
          </p:nvSpPr>
          <p:spPr>
            <a:xfrm>
              <a:off x="2318725" y="2655225"/>
              <a:ext cx="170575" cy="83350"/>
            </a:xfrm>
            <a:custGeom>
              <a:avLst/>
              <a:gdLst/>
              <a:ahLst/>
              <a:cxnLst/>
              <a:rect l="l" t="t" r="r" b="b"/>
              <a:pathLst>
                <a:path w="6823" h="3334" extrusionOk="0">
                  <a:moveTo>
                    <a:pt x="36" y="0"/>
                  </a:moveTo>
                  <a:cubicBezTo>
                    <a:pt x="2227" y="1179"/>
                    <a:pt x="4418" y="2405"/>
                    <a:pt x="6823" y="3191"/>
                  </a:cubicBezTo>
                  <a:cubicBezTo>
                    <a:pt x="6799" y="3239"/>
                    <a:pt x="6787" y="3274"/>
                    <a:pt x="6787" y="3334"/>
                  </a:cubicBezTo>
                  <a:cubicBezTo>
                    <a:pt x="6680" y="3322"/>
                    <a:pt x="6585" y="3334"/>
                    <a:pt x="6490" y="3310"/>
                  </a:cubicBezTo>
                  <a:cubicBezTo>
                    <a:pt x="5585" y="2953"/>
                    <a:pt x="4656" y="2620"/>
                    <a:pt x="3799" y="2191"/>
                  </a:cubicBezTo>
                  <a:cubicBezTo>
                    <a:pt x="2608" y="1608"/>
                    <a:pt x="1441" y="941"/>
                    <a:pt x="263" y="298"/>
                  </a:cubicBezTo>
                  <a:cubicBezTo>
                    <a:pt x="167" y="238"/>
                    <a:pt x="84" y="167"/>
                    <a:pt x="1" y="107"/>
                  </a:cubicBezTo>
                  <a:cubicBezTo>
                    <a:pt x="1" y="60"/>
                    <a:pt x="13" y="36"/>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5" name="Google Shape;10494;p40">
              <a:extLst>
                <a:ext uri="{FF2B5EF4-FFF2-40B4-BE49-F238E27FC236}">
                  <a16:creationId xmlns:a16="http://schemas.microsoft.com/office/drawing/2014/main" id="{70150CE6-9FBD-45C5-8885-655C313E35AA}"/>
                </a:ext>
              </a:extLst>
            </p:cNvPr>
            <p:cNvSpPr/>
            <p:nvPr/>
          </p:nvSpPr>
          <p:spPr>
            <a:xfrm>
              <a:off x="3071800" y="2593900"/>
              <a:ext cx="106875" cy="44375"/>
            </a:xfrm>
            <a:custGeom>
              <a:avLst/>
              <a:gdLst/>
              <a:ahLst/>
              <a:cxnLst/>
              <a:rect l="l" t="t" r="r" b="b"/>
              <a:pathLst>
                <a:path w="4275" h="1775" extrusionOk="0">
                  <a:moveTo>
                    <a:pt x="4275" y="167"/>
                  </a:moveTo>
                  <a:cubicBezTo>
                    <a:pt x="2870" y="703"/>
                    <a:pt x="1465" y="1227"/>
                    <a:pt x="1" y="1775"/>
                  </a:cubicBezTo>
                  <a:cubicBezTo>
                    <a:pt x="131" y="1405"/>
                    <a:pt x="3751" y="1"/>
                    <a:pt x="4227" y="60"/>
                  </a:cubicBezTo>
                  <a:cubicBezTo>
                    <a:pt x="4239" y="96"/>
                    <a:pt x="4263" y="120"/>
                    <a:pt x="4275" y="16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6" name="Google Shape;10495;p40">
              <a:extLst>
                <a:ext uri="{FF2B5EF4-FFF2-40B4-BE49-F238E27FC236}">
                  <a16:creationId xmlns:a16="http://schemas.microsoft.com/office/drawing/2014/main" id="{E34DF12D-D906-4463-87AB-FFF89C504356}"/>
                </a:ext>
              </a:extLst>
            </p:cNvPr>
            <p:cNvSpPr/>
            <p:nvPr/>
          </p:nvSpPr>
          <p:spPr>
            <a:xfrm>
              <a:off x="2360700" y="2709975"/>
              <a:ext cx="130400" cy="60750"/>
            </a:xfrm>
            <a:custGeom>
              <a:avLst/>
              <a:gdLst/>
              <a:ahLst/>
              <a:cxnLst/>
              <a:rect l="l" t="t" r="r" b="b"/>
              <a:pathLst>
                <a:path w="5216" h="2430" extrusionOk="0">
                  <a:moveTo>
                    <a:pt x="5215" y="2430"/>
                  </a:moveTo>
                  <a:cubicBezTo>
                    <a:pt x="3322" y="1954"/>
                    <a:pt x="1572" y="1168"/>
                    <a:pt x="0" y="1"/>
                  </a:cubicBezTo>
                  <a:cubicBezTo>
                    <a:pt x="1667" y="965"/>
                    <a:pt x="3394" y="1799"/>
                    <a:pt x="5215" y="243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7" name="Google Shape;10496;p40">
              <a:extLst>
                <a:ext uri="{FF2B5EF4-FFF2-40B4-BE49-F238E27FC236}">
                  <a16:creationId xmlns:a16="http://schemas.microsoft.com/office/drawing/2014/main" id="{791C5252-5F32-45C3-AE61-ACF7097E3E7E}"/>
                </a:ext>
              </a:extLst>
            </p:cNvPr>
            <p:cNvSpPr/>
            <p:nvPr/>
          </p:nvSpPr>
          <p:spPr>
            <a:xfrm>
              <a:off x="2541375" y="2746900"/>
              <a:ext cx="100325" cy="34850"/>
            </a:xfrm>
            <a:custGeom>
              <a:avLst/>
              <a:gdLst/>
              <a:ahLst/>
              <a:cxnLst/>
              <a:rect l="l" t="t" r="r" b="b"/>
              <a:pathLst>
                <a:path w="4013" h="1394" extrusionOk="0">
                  <a:moveTo>
                    <a:pt x="1" y="1262"/>
                  </a:moveTo>
                  <a:cubicBezTo>
                    <a:pt x="1394" y="822"/>
                    <a:pt x="2715" y="405"/>
                    <a:pt x="4013" y="0"/>
                  </a:cubicBezTo>
                  <a:cubicBezTo>
                    <a:pt x="3870" y="369"/>
                    <a:pt x="846" y="1393"/>
                    <a:pt x="1" y="126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8" name="Google Shape;10497;p40">
              <a:extLst>
                <a:ext uri="{FF2B5EF4-FFF2-40B4-BE49-F238E27FC236}">
                  <a16:creationId xmlns:a16="http://schemas.microsoft.com/office/drawing/2014/main" id="{B116F350-4774-41B7-A7EC-8B24D2571B37}"/>
                </a:ext>
              </a:extLst>
            </p:cNvPr>
            <p:cNvSpPr/>
            <p:nvPr/>
          </p:nvSpPr>
          <p:spPr>
            <a:xfrm>
              <a:off x="2541375" y="2772200"/>
              <a:ext cx="111050" cy="34250"/>
            </a:xfrm>
            <a:custGeom>
              <a:avLst/>
              <a:gdLst/>
              <a:ahLst/>
              <a:cxnLst/>
              <a:rect l="l" t="t" r="r" b="b"/>
              <a:pathLst>
                <a:path w="4442" h="1370" extrusionOk="0">
                  <a:moveTo>
                    <a:pt x="1" y="1120"/>
                  </a:moveTo>
                  <a:cubicBezTo>
                    <a:pt x="1548" y="977"/>
                    <a:pt x="3013" y="584"/>
                    <a:pt x="4442" y="0"/>
                  </a:cubicBezTo>
                  <a:cubicBezTo>
                    <a:pt x="4108" y="548"/>
                    <a:pt x="846" y="1370"/>
                    <a:pt x="1" y="1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9" name="Google Shape;10498;p40">
              <a:extLst>
                <a:ext uri="{FF2B5EF4-FFF2-40B4-BE49-F238E27FC236}">
                  <a16:creationId xmlns:a16="http://schemas.microsoft.com/office/drawing/2014/main" id="{139BB283-1D98-4CF1-8FDC-B42028B31798}"/>
                </a:ext>
              </a:extLst>
            </p:cNvPr>
            <p:cNvSpPr/>
            <p:nvPr/>
          </p:nvSpPr>
          <p:spPr>
            <a:xfrm>
              <a:off x="2544050" y="2760300"/>
              <a:ext cx="111050" cy="33350"/>
            </a:xfrm>
            <a:custGeom>
              <a:avLst/>
              <a:gdLst/>
              <a:ahLst/>
              <a:cxnLst/>
              <a:rect l="l" t="t" r="r" b="b"/>
              <a:pathLst>
                <a:path w="4442" h="1334" extrusionOk="0">
                  <a:moveTo>
                    <a:pt x="1" y="1238"/>
                  </a:moveTo>
                  <a:cubicBezTo>
                    <a:pt x="1525" y="822"/>
                    <a:pt x="3001" y="405"/>
                    <a:pt x="4442" y="0"/>
                  </a:cubicBezTo>
                  <a:cubicBezTo>
                    <a:pt x="4204" y="357"/>
                    <a:pt x="787" y="1334"/>
                    <a:pt x="1" y="123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0" name="Google Shape;10499;p40">
              <a:extLst>
                <a:ext uri="{FF2B5EF4-FFF2-40B4-BE49-F238E27FC236}">
                  <a16:creationId xmlns:a16="http://schemas.microsoft.com/office/drawing/2014/main" id="{AFCB4DBD-0DC8-4EFD-A3F7-77EBB8A1B6E5}"/>
                </a:ext>
              </a:extLst>
            </p:cNvPr>
            <p:cNvSpPr/>
            <p:nvPr/>
          </p:nvSpPr>
          <p:spPr>
            <a:xfrm>
              <a:off x="2542275" y="2733200"/>
              <a:ext cx="105100" cy="34550"/>
            </a:xfrm>
            <a:custGeom>
              <a:avLst/>
              <a:gdLst/>
              <a:ahLst/>
              <a:cxnLst/>
              <a:rect l="l" t="t" r="r" b="b"/>
              <a:pathLst>
                <a:path w="4204" h="1382" extrusionOk="0">
                  <a:moveTo>
                    <a:pt x="0" y="1287"/>
                  </a:moveTo>
                  <a:cubicBezTo>
                    <a:pt x="1370" y="870"/>
                    <a:pt x="2739" y="441"/>
                    <a:pt x="4203" y="1"/>
                  </a:cubicBezTo>
                  <a:cubicBezTo>
                    <a:pt x="3941" y="310"/>
                    <a:pt x="560" y="1382"/>
                    <a:pt x="36" y="1382"/>
                  </a:cubicBezTo>
                  <a:cubicBezTo>
                    <a:pt x="24" y="1346"/>
                    <a:pt x="24" y="1322"/>
                    <a:pt x="0" y="128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1" name="Google Shape;10500;p40">
              <a:extLst>
                <a:ext uri="{FF2B5EF4-FFF2-40B4-BE49-F238E27FC236}">
                  <a16:creationId xmlns:a16="http://schemas.microsoft.com/office/drawing/2014/main" id="{29239B31-1B26-4DC3-8539-4DA91DB909B1}"/>
                </a:ext>
              </a:extLst>
            </p:cNvPr>
            <p:cNvSpPr/>
            <p:nvPr/>
          </p:nvSpPr>
          <p:spPr>
            <a:xfrm>
              <a:off x="2367550" y="2726350"/>
              <a:ext cx="122350" cy="56575"/>
            </a:xfrm>
            <a:custGeom>
              <a:avLst/>
              <a:gdLst/>
              <a:ahLst/>
              <a:cxnLst/>
              <a:rect l="l" t="t" r="r" b="b"/>
              <a:pathLst>
                <a:path w="4894" h="2263" extrusionOk="0">
                  <a:moveTo>
                    <a:pt x="0" y="1"/>
                  </a:moveTo>
                  <a:cubicBezTo>
                    <a:pt x="1560" y="906"/>
                    <a:pt x="3120" y="1799"/>
                    <a:pt x="4894" y="2263"/>
                  </a:cubicBezTo>
                  <a:cubicBezTo>
                    <a:pt x="3060" y="1918"/>
                    <a:pt x="1489" y="1060"/>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2" name="Google Shape;10501;p40">
              <a:extLst>
                <a:ext uri="{FF2B5EF4-FFF2-40B4-BE49-F238E27FC236}">
                  <a16:creationId xmlns:a16="http://schemas.microsoft.com/office/drawing/2014/main" id="{1E5D4A15-6D4F-4A7A-9ED8-C52342196FC2}"/>
                </a:ext>
              </a:extLst>
            </p:cNvPr>
            <p:cNvSpPr/>
            <p:nvPr/>
          </p:nvSpPr>
          <p:spPr>
            <a:xfrm>
              <a:off x="2399100" y="2712975"/>
              <a:ext cx="89325" cy="32750"/>
            </a:xfrm>
            <a:custGeom>
              <a:avLst/>
              <a:gdLst/>
              <a:ahLst/>
              <a:cxnLst/>
              <a:rect l="l" t="t" r="r" b="b"/>
              <a:pathLst>
                <a:path w="3573" h="1310" extrusionOk="0">
                  <a:moveTo>
                    <a:pt x="3572" y="1310"/>
                  </a:moveTo>
                  <a:cubicBezTo>
                    <a:pt x="2310" y="1060"/>
                    <a:pt x="1060" y="750"/>
                    <a:pt x="0" y="0"/>
                  </a:cubicBezTo>
                  <a:cubicBezTo>
                    <a:pt x="1179" y="429"/>
                    <a:pt x="2370" y="869"/>
                    <a:pt x="3572" y="131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3" name="Google Shape;10502;p40">
              <a:extLst>
                <a:ext uri="{FF2B5EF4-FFF2-40B4-BE49-F238E27FC236}">
                  <a16:creationId xmlns:a16="http://schemas.microsoft.com/office/drawing/2014/main" id="{E16777AE-C72A-45B4-B811-D1276A69D172}"/>
                </a:ext>
              </a:extLst>
            </p:cNvPr>
            <p:cNvSpPr/>
            <p:nvPr/>
          </p:nvSpPr>
          <p:spPr>
            <a:xfrm>
              <a:off x="2118700" y="2554600"/>
              <a:ext cx="64025" cy="41700"/>
            </a:xfrm>
            <a:custGeom>
              <a:avLst/>
              <a:gdLst/>
              <a:ahLst/>
              <a:cxnLst/>
              <a:rect l="l" t="t" r="r" b="b"/>
              <a:pathLst>
                <a:path w="2561" h="1668" extrusionOk="0">
                  <a:moveTo>
                    <a:pt x="2465" y="1668"/>
                  </a:moveTo>
                  <a:cubicBezTo>
                    <a:pt x="1644" y="1156"/>
                    <a:pt x="810" y="632"/>
                    <a:pt x="1" y="132"/>
                  </a:cubicBezTo>
                  <a:cubicBezTo>
                    <a:pt x="25" y="84"/>
                    <a:pt x="36" y="37"/>
                    <a:pt x="72" y="1"/>
                  </a:cubicBezTo>
                  <a:cubicBezTo>
                    <a:pt x="906" y="501"/>
                    <a:pt x="1727" y="1013"/>
                    <a:pt x="2561" y="1513"/>
                  </a:cubicBezTo>
                  <a:cubicBezTo>
                    <a:pt x="2525" y="1561"/>
                    <a:pt x="2501" y="1608"/>
                    <a:pt x="2465" y="166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4" name="Google Shape;10503;p40">
              <a:extLst>
                <a:ext uri="{FF2B5EF4-FFF2-40B4-BE49-F238E27FC236}">
                  <a16:creationId xmlns:a16="http://schemas.microsoft.com/office/drawing/2014/main" id="{29F7F110-CC75-4877-96E3-098CABB9ECD9}"/>
                </a:ext>
              </a:extLst>
            </p:cNvPr>
            <p:cNvSpPr/>
            <p:nvPr/>
          </p:nvSpPr>
          <p:spPr>
            <a:xfrm>
              <a:off x="2233300" y="2610575"/>
              <a:ext cx="73550" cy="43775"/>
            </a:xfrm>
            <a:custGeom>
              <a:avLst/>
              <a:gdLst/>
              <a:ahLst/>
              <a:cxnLst/>
              <a:rect l="l" t="t" r="r" b="b"/>
              <a:pathLst>
                <a:path w="2942" h="1751" extrusionOk="0">
                  <a:moveTo>
                    <a:pt x="60" y="0"/>
                  </a:moveTo>
                  <a:cubicBezTo>
                    <a:pt x="1025" y="560"/>
                    <a:pt x="1977" y="1108"/>
                    <a:pt x="2941" y="1655"/>
                  </a:cubicBezTo>
                  <a:lnTo>
                    <a:pt x="2894" y="1751"/>
                  </a:lnTo>
                  <a:cubicBezTo>
                    <a:pt x="1929" y="1191"/>
                    <a:pt x="965" y="643"/>
                    <a:pt x="1" y="107"/>
                  </a:cubicBezTo>
                  <a:cubicBezTo>
                    <a:pt x="1" y="60"/>
                    <a:pt x="24"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5" name="Google Shape;10504;p40">
              <a:extLst>
                <a:ext uri="{FF2B5EF4-FFF2-40B4-BE49-F238E27FC236}">
                  <a16:creationId xmlns:a16="http://schemas.microsoft.com/office/drawing/2014/main" id="{13286E3B-C16D-47A5-BC3B-A167B57AA1D0}"/>
                </a:ext>
              </a:extLst>
            </p:cNvPr>
            <p:cNvSpPr/>
            <p:nvPr/>
          </p:nvSpPr>
          <p:spPr>
            <a:xfrm>
              <a:off x="2016600" y="2509075"/>
              <a:ext cx="71475" cy="42000"/>
            </a:xfrm>
            <a:custGeom>
              <a:avLst/>
              <a:gdLst/>
              <a:ahLst/>
              <a:cxnLst/>
              <a:rect l="l" t="t" r="r" b="b"/>
              <a:pathLst>
                <a:path w="2859" h="1680" extrusionOk="0">
                  <a:moveTo>
                    <a:pt x="60" y="0"/>
                  </a:moveTo>
                  <a:cubicBezTo>
                    <a:pt x="1001" y="524"/>
                    <a:pt x="1918" y="1060"/>
                    <a:pt x="2858" y="1584"/>
                  </a:cubicBezTo>
                  <a:cubicBezTo>
                    <a:pt x="2846" y="1608"/>
                    <a:pt x="2811" y="1655"/>
                    <a:pt x="2799" y="1679"/>
                  </a:cubicBezTo>
                  <a:cubicBezTo>
                    <a:pt x="1858" y="1167"/>
                    <a:pt x="941" y="631"/>
                    <a:pt x="1" y="107"/>
                  </a:cubicBezTo>
                  <a:cubicBezTo>
                    <a:pt x="13" y="72"/>
                    <a:pt x="37" y="48"/>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6" name="Google Shape;10505;p40">
              <a:extLst>
                <a:ext uri="{FF2B5EF4-FFF2-40B4-BE49-F238E27FC236}">
                  <a16:creationId xmlns:a16="http://schemas.microsoft.com/office/drawing/2014/main" id="{35164019-7D0F-4E65-9C59-A9E1A24A4EE2}"/>
                </a:ext>
              </a:extLst>
            </p:cNvPr>
            <p:cNvSpPr/>
            <p:nvPr/>
          </p:nvSpPr>
          <p:spPr>
            <a:xfrm>
              <a:off x="2364275" y="2737975"/>
              <a:ext cx="59850" cy="33950"/>
            </a:xfrm>
            <a:custGeom>
              <a:avLst/>
              <a:gdLst/>
              <a:ahLst/>
              <a:cxnLst/>
              <a:rect l="l" t="t" r="r" b="b"/>
              <a:pathLst>
                <a:path w="2394" h="1358" extrusionOk="0">
                  <a:moveTo>
                    <a:pt x="2346" y="1357"/>
                  </a:moveTo>
                  <a:cubicBezTo>
                    <a:pt x="1560" y="941"/>
                    <a:pt x="786" y="536"/>
                    <a:pt x="0" y="119"/>
                  </a:cubicBezTo>
                  <a:cubicBezTo>
                    <a:pt x="12" y="72"/>
                    <a:pt x="36" y="48"/>
                    <a:pt x="60" y="0"/>
                  </a:cubicBezTo>
                  <a:cubicBezTo>
                    <a:pt x="834" y="417"/>
                    <a:pt x="1608" y="810"/>
                    <a:pt x="2394" y="1226"/>
                  </a:cubicBezTo>
                  <a:cubicBezTo>
                    <a:pt x="2382" y="1274"/>
                    <a:pt x="2358" y="1310"/>
                    <a:pt x="2346" y="135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7" name="Google Shape;10506;p40">
              <a:extLst>
                <a:ext uri="{FF2B5EF4-FFF2-40B4-BE49-F238E27FC236}">
                  <a16:creationId xmlns:a16="http://schemas.microsoft.com/office/drawing/2014/main" id="{E60E82F0-BF8B-46F9-807D-9B7EDE42ACEC}"/>
                </a:ext>
              </a:extLst>
            </p:cNvPr>
            <p:cNvSpPr/>
            <p:nvPr/>
          </p:nvSpPr>
          <p:spPr>
            <a:xfrm>
              <a:off x="2392550" y="2717425"/>
              <a:ext cx="51525" cy="28600"/>
            </a:xfrm>
            <a:custGeom>
              <a:avLst/>
              <a:gdLst/>
              <a:ahLst/>
              <a:cxnLst/>
              <a:rect l="l" t="t" r="r" b="b"/>
              <a:pathLst>
                <a:path w="2061" h="1144" extrusionOk="0">
                  <a:moveTo>
                    <a:pt x="1989" y="1144"/>
                  </a:moveTo>
                  <a:cubicBezTo>
                    <a:pt x="1322" y="810"/>
                    <a:pt x="655" y="453"/>
                    <a:pt x="0" y="108"/>
                  </a:cubicBezTo>
                  <a:cubicBezTo>
                    <a:pt x="12" y="72"/>
                    <a:pt x="36" y="36"/>
                    <a:pt x="60" y="1"/>
                  </a:cubicBezTo>
                  <a:cubicBezTo>
                    <a:pt x="727" y="346"/>
                    <a:pt x="1393" y="691"/>
                    <a:pt x="2060" y="1013"/>
                  </a:cubicBezTo>
                  <a:cubicBezTo>
                    <a:pt x="2036" y="1060"/>
                    <a:pt x="2025" y="1108"/>
                    <a:pt x="1989" y="114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8" name="Google Shape;10507;p40">
              <a:extLst>
                <a:ext uri="{FF2B5EF4-FFF2-40B4-BE49-F238E27FC236}">
                  <a16:creationId xmlns:a16="http://schemas.microsoft.com/office/drawing/2014/main" id="{E76AF475-E4AE-4763-B419-408FD5B2EDB5}"/>
                </a:ext>
              </a:extLst>
            </p:cNvPr>
            <p:cNvSpPr/>
            <p:nvPr/>
          </p:nvSpPr>
          <p:spPr>
            <a:xfrm>
              <a:off x="2432425" y="2771900"/>
              <a:ext cx="56000" cy="26225"/>
            </a:xfrm>
            <a:custGeom>
              <a:avLst/>
              <a:gdLst/>
              <a:ahLst/>
              <a:cxnLst/>
              <a:rect l="l" t="t" r="r" b="b"/>
              <a:pathLst>
                <a:path w="2240" h="1049" extrusionOk="0">
                  <a:moveTo>
                    <a:pt x="2192" y="1048"/>
                  </a:moveTo>
                  <a:cubicBezTo>
                    <a:pt x="1465" y="727"/>
                    <a:pt x="739" y="393"/>
                    <a:pt x="1" y="84"/>
                  </a:cubicBezTo>
                  <a:lnTo>
                    <a:pt x="49" y="0"/>
                  </a:lnTo>
                  <a:lnTo>
                    <a:pt x="2239" y="977"/>
                  </a:lnTo>
                  <a:cubicBezTo>
                    <a:pt x="2227" y="989"/>
                    <a:pt x="2215" y="1024"/>
                    <a:pt x="2192" y="104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9" name="Google Shape;10508;p40">
              <a:extLst>
                <a:ext uri="{FF2B5EF4-FFF2-40B4-BE49-F238E27FC236}">
                  <a16:creationId xmlns:a16="http://schemas.microsoft.com/office/drawing/2014/main" id="{E37704E3-E52C-4340-BE11-3B3E314F0E37}"/>
                </a:ext>
              </a:extLst>
            </p:cNvPr>
            <p:cNvSpPr/>
            <p:nvPr/>
          </p:nvSpPr>
          <p:spPr>
            <a:xfrm>
              <a:off x="3152175" y="2579025"/>
              <a:ext cx="28600" cy="11925"/>
            </a:xfrm>
            <a:custGeom>
              <a:avLst/>
              <a:gdLst/>
              <a:ahLst/>
              <a:cxnLst/>
              <a:rect l="l" t="t" r="r" b="b"/>
              <a:pathLst>
                <a:path w="1144" h="477" extrusionOk="0">
                  <a:moveTo>
                    <a:pt x="0" y="346"/>
                  </a:moveTo>
                  <a:cubicBezTo>
                    <a:pt x="369" y="226"/>
                    <a:pt x="726" y="119"/>
                    <a:pt x="1107" y="0"/>
                  </a:cubicBezTo>
                  <a:lnTo>
                    <a:pt x="1143" y="131"/>
                  </a:lnTo>
                  <a:cubicBezTo>
                    <a:pt x="774" y="250"/>
                    <a:pt x="417" y="357"/>
                    <a:pt x="48" y="47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0" name="Google Shape;10509;p40">
              <a:extLst>
                <a:ext uri="{FF2B5EF4-FFF2-40B4-BE49-F238E27FC236}">
                  <a16:creationId xmlns:a16="http://schemas.microsoft.com/office/drawing/2014/main" id="{1A9725D1-C486-41DF-990E-BAFA29D5FA80}"/>
                </a:ext>
              </a:extLst>
            </p:cNvPr>
            <p:cNvSpPr/>
            <p:nvPr/>
          </p:nvSpPr>
          <p:spPr>
            <a:xfrm>
              <a:off x="2458325" y="2745100"/>
              <a:ext cx="22650" cy="10750"/>
            </a:xfrm>
            <a:custGeom>
              <a:avLst/>
              <a:gdLst/>
              <a:ahLst/>
              <a:cxnLst/>
              <a:rect l="l" t="t" r="r" b="b"/>
              <a:pathLst>
                <a:path w="906" h="430" extrusionOk="0">
                  <a:moveTo>
                    <a:pt x="25" y="1"/>
                  </a:moveTo>
                  <a:cubicBezTo>
                    <a:pt x="322" y="96"/>
                    <a:pt x="608" y="203"/>
                    <a:pt x="906" y="299"/>
                  </a:cubicBezTo>
                  <a:lnTo>
                    <a:pt x="858" y="430"/>
                  </a:lnTo>
                  <a:cubicBezTo>
                    <a:pt x="584" y="322"/>
                    <a:pt x="286" y="239"/>
                    <a:pt x="1" y="132"/>
                  </a:cubicBezTo>
                  <a:cubicBezTo>
                    <a:pt x="1" y="84"/>
                    <a:pt x="13" y="37"/>
                    <a:pt x="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1" name="Google Shape;10510;p40">
              <a:extLst>
                <a:ext uri="{FF2B5EF4-FFF2-40B4-BE49-F238E27FC236}">
                  <a16:creationId xmlns:a16="http://schemas.microsoft.com/office/drawing/2014/main" id="{12147B2A-BAF7-49FD-9197-EF1569D151D8}"/>
                </a:ext>
              </a:extLst>
            </p:cNvPr>
            <p:cNvSpPr/>
            <p:nvPr/>
          </p:nvSpPr>
          <p:spPr>
            <a:xfrm>
              <a:off x="2843800" y="2505500"/>
              <a:ext cx="825725" cy="269400"/>
            </a:xfrm>
            <a:custGeom>
              <a:avLst/>
              <a:gdLst/>
              <a:ahLst/>
              <a:cxnLst/>
              <a:rect l="l" t="t" r="r" b="b"/>
              <a:pathLst>
                <a:path w="33029" h="10776" extrusionOk="0">
                  <a:moveTo>
                    <a:pt x="0" y="10692"/>
                  </a:moveTo>
                  <a:cubicBezTo>
                    <a:pt x="238" y="10621"/>
                    <a:pt x="477" y="10561"/>
                    <a:pt x="715" y="10490"/>
                  </a:cubicBezTo>
                  <a:cubicBezTo>
                    <a:pt x="2905" y="9763"/>
                    <a:pt x="5084" y="9013"/>
                    <a:pt x="7287" y="8311"/>
                  </a:cubicBezTo>
                  <a:cubicBezTo>
                    <a:pt x="9632" y="7573"/>
                    <a:pt x="11990" y="6882"/>
                    <a:pt x="14347" y="6156"/>
                  </a:cubicBezTo>
                  <a:cubicBezTo>
                    <a:pt x="17574" y="5156"/>
                    <a:pt x="20801" y="4179"/>
                    <a:pt x="24003" y="3120"/>
                  </a:cubicBezTo>
                  <a:cubicBezTo>
                    <a:pt x="26861" y="2179"/>
                    <a:pt x="29671" y="1143"/>
                    <a:pt x="32516" y="143"/>
                  </a:cubicBezTo>
                  <a:cubicBezTo>
                    <a:pt x="32671" y="84"/>
                    <a:pt x="32826" y="36"/>
                    <a:pt x="32981" y="0"/>
                  </a:cubicBezTo>
                  <a:cubicBezTo>
                    <a:pt x="32993" y="24"/>
                    <a:pt x="33004" y="72"/>
                    <a:pt x="33028" y="96"/>
                  </a:cubicBezTo>
                  <a:cubicBezTo>
                    <a:pt x="32921" y="155"/>
                    <a:pt x="32802" y="239"/>
                    <a:pt x="32695" y="262"/>
                  </a:cubicBezTo>
                  <a:cubicBezTo>
                    <a:pt x="30421" y="1048"/>
                    <a:pt x="28135" y="1870"/>
                    <a:pt x="25849" y="2632"/>
                  </a:cubicBezTo>
                  <a:cubicBezTo>
                    <a:pt x="23646" y="3358"/>
                    <a:pt x="21432" y="4049"/>
                    <a:pt x="19205" y="4727"/>
                  </a:cubicBezTo>
                  <a:cubicBezTo>
                    <a:pt x="15478" y="5894"/>
                    <a:pt x="11728" y="7037"/>
                    <a:pt x="7989" y="8228"/>
                  </a:cubicBezTo>
                  <a:cubicBezTo>
                    <a:pt x="5596" y="8990"/>
                    <a:pt x="3227" y="9775"/>
                    <a:pt x="846" y="10549"/>
                  </a:cubicBezTo>
                  <a:cubicBezTo>
                    <a:pt x="584" y="10633"/>
                    <a:pt x="298" y="10692"/>
                    <a:pt x="24" y="10776"/>
                  </a:cubicBezTo>
                  <a:cubicBezTo>
                    <a:pt x="12" y="10776"/>
                    <a:pt x="12" y="10740"/>
                    <a:pt x="0" y="1069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2" name="Google Shape;10511;p40">
              <a:extLst>
                <a:ext uri="{FF2B5EF4-FFF2-40B4-BE49-F238E27FC236}">
                  <a16:creationId xmlns:a16="http://schemas.microsoft.com/office/drawing/2014/main" id="{E79DCDB6-3C51-45B9-A07B-7D69EDAFCED7}"/>
                </a:ext>
              </a:extLst>
            </p:cNvPr>
            <p:cNvSpPr/>
            <p:nvPr/>
          </p:nvSpPr>
          <p:spPr>
            <a:xfrm>
              <a:off x="2895875" y="2634975"/>
              <a:ext cx="426875" cy="131300"/>
            </a:xfrm>
            <a:custGeom>
              <a:avLst/>
              <a:gdLst/>
              <a:ahLst/>
              <a:cxnLst/>
              <a:rect l="l" t="t" r="r" b="b"/>
              <a:pathLst>
                <a:path w="17075" h="5252" extrusionOk="0">
                  <a:moveTo>
                    <a:pt x="17074" y="1"/>
                  </a:moveTo>
                  <a:cubicBezTo>
                    <a:pt x="11383" y="1751"/>
                    <a:pt x="5680" y="3513"/>
                    <a:pt x="1" y="5251"/>
                  </a:cubicBezTo>
                  <a:cubicBezTo>
                    <a:pt x="5656" y="3358"/>
                    <a:pt x="11336" y="1608"/>
                    <a:pt x="170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3" name="Google Shape;10512;p40">
              <a:extLst>
                <a:ext uri="{FF2B5EF4-FFF2-40B4-BE49-F238E27FC236}">
                  <a16:creationId xmlns:a16="http://schemas.microsoft.com/office/drawing/2014/main" id="{372F75EF-35A5-4C43-937D-95B0F9CA5C26}"/>
                </a:ext>
              </a:extLst>
            </p:cNvPr>
            <p:cNvSpPr/>
            <p:nvPr/>
          </p:nvSpPr>
          <p:spPr>
            <a:xfrm>
              <a:off x="3300100" y="2569800"/>
              <a:ext cx="295600" cy="112225"/>
            </a:xfrm>
            <a:custGeom>
              <a:avLst/>
              <a:gdLst/>
              <a:ahLst/>
              <a:cxnLst/>
              <a:rect l="l" t="t" r="r" b="b"/>
              <a:pathLst>
                <a:path w="11824" h="4489" extrusionOk="0">
                  <a:moveTo>
                    <a:pt x="11824" y="143"/>
                  </a:moveTo>
                  <a:cubicBezTo>
                    <a:pt x="7894" y="1596"/>
                    <a:pt x="3965" y="3048"/>
                    <a:pt x="36" y="4489"/>
                  </a:cubicBezTo>
                  <a:cubicBezTo>
                    <a:pt x="24" y="4465"/>
                    <a:pt x="1" y="4417"/>
                    <a:pt x="1" y="4394"/>
                  </a:cubicBezTo>
                  <a:cubicBezTo>
                    <a:pt x="3930" y="2929"/>
                    <a:pt x="7847" y="1453"/>
                    <a:pt x="11776" y="0"/>
                  </a:cubicBezTo>
                  <a:cubicBezTo>
                    <a:pt x="11776" y="60"/>
                    <a:pt x="11812" y="107"/>
                    <a:pt x="11824" y="14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4" name="Google Shape;10513;p40">
              <a:extLst>
                <a:ext uri="{FF2B5EF4-FFF2-40B4-BE49-F238E27FC236}">
                  <a16:creationId xmlns:a16="http://schemas.microsoft.com/office/drawing/2014/main" id="{D967587C-7F9E-4C7D-9FD0-8F3EAC46121F}"/>
                </a:ext>
              </a:extLst>
            </p:cNvPr>
            <p:cNvSpPr/>
            <p:nvPr/>
          </p:nvSpPr>
          <p:spPr>
            <a:xfrm>
              <a:off x="3454575" y="2525750"/>
              <a:ext cx="213750" cy="76800"/>
            </a:xfrm>
            <a:custGeom>
              <a:avLst/>
              <a:gdLst/>
              <a:ahLst/>
              <a:cxnLst/>
              <a:rect l="l" t="t" r="r" b="b"/>
              <a:pathLst>
                <a:path w="8550" h="3072" extrusionOk="0">
                  <a:moveTo>
                    <a:pt x="1" y="2905"/>
                  </a:moveTo>
                  <a:cubicBezTo>
                    <a:pt x="2858" y="2048"/>
                    <a:pt x="5645" y="953"/>
                    <a:pt x="8490" y="0"/>
                  </a:cubicBezTo>
                  <a:cubicBezTo>
                    <a:pt x="8502" y="60"/>
                    <a:pt x="8514" y="107"/>
                    <a:pt x="8550" y="167"/>
                  </a:cubicBezTo>
                  <a:lnTo>
                    <a:pt x="60" y="3072"/>
                  </a:lnTo>
                  <a:cubicBezTo>
                    <a:pt x="37" y="3024"/>
                    <a:pt x="25" y="2965"/>
                    <a:pt x="1" y="290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5" name="Google Shape;10514;p40">
              <a:extLst>
                <a:ext uri="{FF2B5EF4-FFF2-40B4-BE49-F238E27FC236}">
                  <a16:creationId xmlns:a16="http://schemas.microsoft.com/office/drawing/2014/main" id="{FFDEBECA-C330-4152-89B3-CAE7809429BF}"/>
                </a:ext>
              </a:extLst>
            </p:cNvPr>
            <p:cNvSpPr/>
            <p:nvPr/>
          </p:nvSpPr>
          <p:spPr>
            <a:xfrm>
              <a:off x="3018525" y="2668025"/>
              <a:ext cx="211050" cy="73250"/>
            </a:xfrm>
            <a:custGeom>
              <a:avLst/>
              <a:gdLst/>
              <a:ahLst/>
              <a:cxnLst/>
              <a:rect l="l" t="t" r="r" b="b"/>
              <a:pathLst>
                <a:path w="8442" h="2930" extrusionOk="0">
                  <a:moveTo>
                    <a:pt x="0" y="2846"/>
                  </a:moveTo>
                  <a:cubicBezTo>
                    <a:pt x="2798" y="1893"/>
                    <a:pt x="5596" y="953"/>
                    <a:pt x="8394" y="0"/>
                  </a:cubicBezTo>
                  <a:cubicBezTo>
                    <a:pt x="8418" y="48"/>
                    <a:pt x="8430" y="72"/>
                    <a:pt x="8442" y="119"/>
                  </a:cubicBezTo>
                  <a:lnTo>
                    <a:pt x="48" y="2929"/>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6" name="Google Shape;10515;p40">
              <a:extLst>
                <a:ext uri="{FF2B5EF4-FFF2-40B4-BE49-F238E27FC236}">
                  <a16:creationId xmlns:a16="http://schemas.microsoft.com/office/drawing/2014/main" id="{86822326-F162-43C3-BEE6-0DFF6A1737A2}"/>
                </a:ext>
              </a:extLst>
            </p:cNvPr>
            <p:cNvSpPr/>
            <p:nvPr/>
          </p:nvSpPr>
          <p:spPr>
            <a:xfrm>
              <a:off x="3335225" y="2602525"/>
              <a:ext cx="88125" cy="31875"/>
            </a:xfrm>
            <a:custGeom>
              <a:avLst/>
              <a:gdLst/>
              <a:ahLst/>
              <a:cxnLst/>
              <a:rect l="l" t="t" r="r" b="b"/>
              <a:pathLst>
                <a:path w="3525" h="1275" extrusionOk="0">
                  <a:moveTo>
                    <a:pt x="1" y="1132"/>
                  </a:moveTo>
                  <a:cubicBezTo>
                    <a:pt x="1167" y="763"/>
                    <a:pt x="2322" y="370"/>
                    <a:pt x="3489" y="1"/>
                  </a:cubicBezTo>
                  <a:cubicBezTo>
                    <a:pt x="3501" y="48"/>
                    <a:pt x="3513" y="84"/>
                    <a:pt x="3525" y="144"/>
                  </a:cubicBezTo>
                  <a:cubicBezTo>
                    <a:pt x="2370" y="525"/>
                    <a:pt x="1203" y="906"/>
                    <a:pt x="60" y="1275"/>
                  </a:cubicBezTo>
                  <a:cubicBezTo>
                    <a:pt x="36" y="1215"/>
                    <a:pt x="12" y="1180"/>
                    <a:pt x="1" y="113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7" name="Google Shape;10516;p40">
              <a:extLst>
                <a:ext uri="{FF2B5EF4-FFF2-40B4-BE49-F238E27FC236}">
                  <a16:creationId xmlns:a16="http://schemas.microsoft.com/office/drawing/2014/main" id="{3E4A2D06-3B9C-42AC-812A-CA88DF8B70F9}"/>
                </a:ext>
              </a:extLst>
            </p:cNvPr>
            <p:cNvSpPr/>
            <p:nvPr/>
          </p:nvSpPr>
          <p:spPr>
            <a:xfrm>
              <a:off x="3644800" y="2535550"/>
              <a:ext cx="87525" cy="37250"/>
            </a:xfrm>
            <a:custGeom>
              <a:avLst/>
              <a:gdLst/>
              <a:ahLst/>
              <a:cxnLst/>
              <a:rect l="l" t="t" r="r" b="b"/>
              <a:pathLst>
                <a:path w="3501" h="1490" extrusionOk="0">
                  <a:moveTo>
                    <a:pt x="3500" y="108"/>
                  </a:moveTo>
                  <a:cubicBezTo>
                    <a:pt x="2357" y="561"/>
                    <a:pt x="1191" y="1025"/>
                    <a:pt x="48" y="1489"/>
                  </a:cubicBezTo>
                  <a:cubicBezTo>
                    <a:pt x="36" y="1453"/>
                    <a:pt x="12" y="1418"/>
                    <a:pt x="0" y="1382"/>
                  </a:cubicBezTo>
                  <a:cubicBezTo>
                    <a:pt x="1143" y="918"/>
                    <a:pt x="2310" y="465"/>
                    <a:pt x="3453" y="1"/>
                  </a:cubicBezTo>
                  <a:cubicBezTo>
                    <a:pt x="3465" y="49"/>
                    <a:pt x="3489" y="72"/>
                    <a:pt x="3500" y="10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8" name="Google Shape;10517;p40">
              <a:extLst>
                <a:ext uri="{FF2B5EF4-FFF2-40B4-BE49-F238E27FC236}">
                  <a16:creationId xmlns:a16="http://schemas.microsoft.com/office/drawing/2014/main" id="{97A2BD40-A6AE-49D2-80B0-CB62A0CA736F}"/>
                </a:ext>
              </a:extLst>
            </p:cNvPr>
            <p:cNvSpPr/>
            <p:nvPr/>
          </p:nvSpPr>
          <p:spPr>
            <a:xfrm>
              <a:off x="3643300" y="2528125"/>
              <a:ext cx="81275" cy="28900"/>
            </a:xfrm>
            <a:custGeom>
              <a:avLst/>
              <a:gdLst/>
              <a:ahLst/>
              <a:cxnLst/>
              <a:rect l="l" t="t" r="r" b="b"/>
              <a:pathLst>
                <a:path w="3251" h="1156" extrusionOk="0">
                  <a:moveTo>
                    <a:pt x="3251" y="119"/>
                  </a:moveTo>
                  <a:cubicBezTo>
                    <a:pt x="2179" y="465"/>
                    <a:pt x="1108" y="822"/>
                    <a:pt x="36" y="1155"/>
                  </a:cubicBezTo>
                  <a:cubicBezTo>
                    <a:pt x="12" y="1131"/>
                    <a:pt x="1" y="1084"/>
                    <a:pt x="1" y="1060"/>
                  </a:cubicBezTo>
                  <a:cubicBezTo>
                    <a:pt x="1072" y="703"/>
                    <a:pt x="2144" y="357"/>
                    <a:pt x="3215" y="0"/>
                  </a:cubicBezTo>
                  <a:cubicBezTo>
                    <a:pt x="3215" y="48"/>
                    <a:pt x="3227" y="84"/>
                    <a:pt x="3251" y="11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9" name="Google Shape;10518;p40">
              <a:extLst>
                <a:ext uri="{FF2B5EF4-FFF2-40B4-BE49-F238E27FC236}">
                  <a16:creationId xmlns:a16="http://schemas.microsoft.com/office/drawing/2014/main" id="{03228470-50F3-4549-AB4A-938E40F61CDE}"/>
                </a:ext>
              </a:extLst>
            </p:cNvPr>
            <p:cNvSpPr/>
            <p:nvPr/>
          </p:nvSpPr>
          <p:spPr>
            <a:xfrm>
              <a:off x="3374825" y="2606700"/>
              <a:ext cx="75925" cy="27100"/>
            </a:xfrm>
            <a:custGeom>
              <a:avLst/>
              <a:gdLst/>
              <a:ahLst/>
              <a:cxnLst/>
              <a:rect l="l" t="t" r="r" b="b"/>
              <a:pathLst>
                <a:path w="3037" h="1084" extrusionOk="0">
                  <a:moveTo>
                    <a:pt x="3036" y="120"/>
                  </a:moveTo>
                  <a:cubicBezTo>
                    <a:pt x="2036" y="441"/>
                    <a:pt x="1036" y="751"/>
                    <a:pt x="36" y="1084"/>
                  </a:cubicBezTo>
                  <a:cubicBezTo>
                    <a:pt x="24" y="1036"/>
                    <a:pt x="12" y="989"/>
                    <a:pt x="0" y="965"/>
                  </a:cubicBezTo>
                  <a:cubicBezTo>
                    <a:pt x="988" y="632"/>
                    <a:pt x="1988" y="322"/>
                    <a:pt x="2989" y="1"/>
                  </a:cubicBezTo>
                  <a:cubicBezTo>
                    <a:pt x="3012" y="36"/>
                    <a:pt x="3036" y="84"/>
                    <a:pt x="3036"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0" name="Google Shape;10519;p40">
              <a:extLst>
                <a:ext uri="{FF2B5EF4-FFF2-40B4-BE49-F238E27FC236}">
                  <a16:creationId xmlns:a16="http://schemas.microsoft.com/office/drawing/2014/main" id="{CDAC0641-11F2-4C59-811F-86F2B04FDC74}"/>
                </a:ext>
              </a:extLst>
            </p:cNvPr>
            <p:cNvSpPr/>
            <p:nvPr/>
          </p:nvSpPr>
          <p:spPr>
            <a:xfrm>
              <a:off x="3754325" y="2587950"/>
              <a:ext cx="61350" cy="22050"/>
            </a:xfrm>
            <a:custGeom>
              <a:avLst/>
              <a:gdLst/>
              <a:ahLst/>
              <a:cxnLst/>
              <a:rect l="l" t="t" r="r" b="b"/>
              <a:pathLst>
                <a:path w="2454" h="882" extrusionOk="0">
                  <a:moveTo>
                    <a:pt x="1" y="762"/>
                  </a:moveTo>
                  <a:lnTo>
                    <a:pt x="2406" y="0"/>
                  </a:lnTo>
                  <a:lnTo>
                    <a:pt x="2453" y="131"/>
                  </a:lnTo>
                  <a:cubicBezTo>
                    <a:pt x="1644" y="393"/>
                    <a:pt x="846" y="643"/>
                    <a:pt x="36" y="881"/>
                  </a:cubicBezTo>
                  <a:cubicBezTo>
                    <a:pt x="12" y="846"/>
                    <a:pt x="1" y="810"/>
                    <a:pt x="1" y="76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1" name="Google Shape;10520;p40">
              <a:extLst>
                <a:ext uri="{FF2B5EF4-FFF2-40B4-BE49-F238E27FC236}">
                  <a16:creationId xmlns:a16="http://schemas.microsoft.com/office/drawing/2014/main" id="{8BF387AC-635D-4916-8830-6226045EAC44}"/>
                </a:ext>
              </a:extLst>
            </p:cNvPr>
            <p:cNvSpPr/>
            <p:nvPr/>
          </p:nvSpPr>
          <p:spPr>
            <a:xfrm>
              <a:off x="3289100" y="2643300"/>
              <a:ext cx="76225" cy="26825"/>
            </a:xfrm>
            <a:custGeom>
              <a:avLst/>
              <a:gdLst/>
              <a:ahLst/>
              <a:cxnLst/>
              <a:rect l="l" t="t" r="r" b="b"/>
              <a:pathLst>
                <a:path w="3049" h="1073" extrusionOk="0">
                  <a:moveTo>
                    <a:pt x="3048" y="37"/>
                  </a:moveTo>
                  <a:cubicBezTo>
                    <a:pt x="2012" y="394"/>
                    <a:pt x="988" y="751"/>
                    <a:pt x="0" y="1073"/>
                  </a:cubicBezTo>
                  <a:cubicBezTo>
                    <a:pt x="214" y="834"/>
                    <a:pt x="2572" y="1"/>
                    <a:pt x="3048" y="3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2" name="Google Shape;10521;p40">
              <a:extLst>
                <a:ext uri="{FF2B5EF4-FFF2-40B4-BE49-F238E27FC236}">
                  <a16:creationId xmlns:a16="http://schemas.microsoft.com/office/drawing/2014/main" id="{254FCA90-1043-41E8-AEE0-80AC958B1365}"/>
                </a:ext>
              </a:extLst>
            </p:cNvPr>
            <p:cNvSpPr/>
            <p:nvPr/>
          </p:nvSpPr>
          <p:spPr>
            <a:xfrm>
              <a:off x="3516500" y="2589425"/>
              <a:ext cx="75925" cy="29200"/>
            </a:xfrm>
            <a:custGeom>
              <a:avLst/>
              <a:gdLst/>
              <a:ahLst/>
              <a:cxnLst/>
              <a:rect l="l" t="t" r="r" b="b"/>
              <a:pathLst>
                <a:path w="3037" h="1168" extrusionOk="0">
                  <a:moveTo>
                    <a:pt x="0" y="1073"/>
                  </a:moveTo>
                  <a:cubicBezTo>
                    <a:pt x="1001" y="715"/>
                    <a:pt x="2013" y="358"/>
                    <a:pt x="3001" y="1"/>
                  </a:cubicBezTo>
                  <a:cubicBezTo>
                    <a:pt x="3025" y="37"/>
                    <a:pt x="3025" y="60"/>
                    <a:pt x="3037" y="96"/>
                  </a:cubicBezTo>
                  <a:cubicBezTo>
                    <a:pt x="2025" y="453"/>
                    <a:pt x="1024" y="811"/>
                    <a:pt x="12" y="1168"/>
                  </a:cubicBezTo>
                  <a:cubicBezTo>
                    <a:pt x="12" y="1132"/>
                    <a:pt x="0" y="1108"/>
                    <a:pt x="0" y="107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3" name="Google Shape;10522;p40">
              <a:extLst>
                <a:ext uri="{FF2B5EF4-FFF2-40B4-BE49-F238E27FC236}">
                  <a16:creationId xmlns:a16="http://schemas.microsoft.com/office/drawing/2014/main" id="{0DD6F84C-32AE-4F84-9FB3-1737B7C8EC74}"/>
                </a:ext>
              </a:extLst>
            </p:cNvPr>
            <p:cNvSpPr/>
            <p:nvPr/>
          </p:nvSpPr>
          <p:spPr>
            <a:xfrm>
              <a:off x="3739450" y="2584675"/>
              <a:ext cx="49125" cy="24725"/>
            </a:xfrm>
            <a:custGeom>
              <a:avLst/>
              <a:gdLst/>
              <a:ahLst/>
              <a:cxnLst/>
              <a:rect l="l" t="t" r="r" b="b"/>
              <a:pathLst>
                <a:path w="1965" h="989" extrusionOk="0">
                  <a:moveTo>
                    <a:pt x="1965" y="120"/>
                  </a:moveTo>
                  <a:cubicBezTo>
                    <a:pt x="1322" y="417"/>
                    <a:pt x="679" y="691"/>
                    <a:pt x="36" y="989"/>
                  </a:cubicBezTo>
                  <a:cubicBezTo>
                    <a:pt x="24" y="965"/>
                    <a:pt x="12" y="941"/>
                    <a:pt x="0" y="893"/>
                  </a:cubicBezTo>
                  <a:cubicBezTo>
                    <a:pt x="631" y="596"/>
                    <a:pt x="1274" y="298"/>
                    <a:pt x="1905" y="0"/>
                  </a:cubicBezTo>
                  <a:cubicBezTo>
                    <a:pt x="1929" y="48"/>
                    <a:pt x="1941" y="72"/>
                    <a:pt x="1965"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4" name="Google Shape;10523;p40">
              <a:extLst>
                <a:ext uri="{FF2B5EF4-FFF2-40B4-BE49-F238E27FC236}">
                  <a16:creationId xmlns:a16="http://schemas.microsoft.com/office/drawing/2014/main" id="{5916BD5F-EE8F-431A-9728-E66F91A3B0D5}"/>
                </a:ext>
              </a:extLst>
            </p:cNvPr>
            <p:cNvSpPr/>
            <p:nvPr/>
          </p:nvSpPr>
          <p:spPr>
            <a:xfrm>
              <a:off x="3275400" y="2644800"/>
              <a:ext cx="53900" cy="17875"/>
            </a:xfrm>
            <a:custGeom>
              <a:avLst/>
              <a:gdLst/>
              <a:ahLst/>
              <a:cxnLst/>
              <a:rect l="l" t="t" r="r" b="b"/>
              <a:pathLst>
                <a:path w="2156" h="715" extrusionOk="0">
                  <a:moveTo>
                    <a:pt x="0" y="620"/>
                  </a:moveTo>
                  <a:cubicBezTo>
                    <a:pt x="715" y="405"/>
                    <a:pt x="1417" y="215"/>
                    <a:pt x="2120" y="1"/>
                  </a:cubicBezTo>
                  <a:cubicBezTo>
                    <a:pt x="2144" y="36"/>
                    <a:pt x="2144" y="60"/>
                    <a:pt x="2155" y="108"/>
                  </a:cubicBezTo>
                  <a:cubicBezTo>
                    <a:pt x="1441" y="310"/>
                    <a:pt x="739" y="512"/>
                    <a:pt x="24" y="715"/>
                  </a:cubicBezTo>
                  <a:cubicBezTo>
                    <a:pt x="12" y="679"/>
                    <a:pt x="0" y="643"/>
                    <a:pt x="0" y="6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5" name="Google Shape;10524;p40">
              <a:extLst>
                <a:ext uri="{FF2B5EF4-FFF2-40B4-BE49-F238E27FC236}">
                  <a16:creationId xmlns:a16="http://schemas.microsoft.com/office/drawing/2014/main" id="{B7FC5441-8E1B-4516-95A1-A87F339EB402}"/>
                </a:ext>
              </a:extLst>
            </p:cNvPr>
            <p:cNvSpPr/>
            <p:nvPr/>
          </p:nvSpPr>
          <p:spPr>
            <a:xfrm>
              <a:off x="3670100" y="2484950"/>
              <a:ext cx="32450" cy="14025"/>
            </a:xfrm>
            <a:custGeom>
              <a:avLst/>
              <a:gdLst/>
              <a:ahLst/>
              <a:cxnLst/>
              <a:rect l="l" t="t" r="r" b="b"/>
              <a:pathLst>
                <a:path w="1298" h="561" extrusionOk="0">
                  <a:moveTo>
                    <a:pt x="0" y="429"/>
                  </a:moveTo>
                  <a:cubicBezTo>
                    <a:pt x="417" y="287"/>
                    <a:pt x="834" y="144"/>
                    <a:pt x="1250" y="1"/>
                  </a:cubicBezTo>
                  <a:cubicBezTo>
                    <a:pt x="1262" y="48"/>
                    <a:pt x="1286" y="72"/>
                    <a:pt x="1298" y="120"/>
                  </a:cubicBezTo>
                  <a:lnTo>
                    <a:pt x="48" y="56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6" name="Google Shape;10525;p40">
              <a:extLst>
                <a:ext uri="{FF2B5EF4-FFF2-40B4-BE49-F238E27FC236}">
                  <a16:creationId xmlns:a16="http://schemas.microsoft.com/office/drawing/2014/main" id="{5302E2A2-576C-4A00-B97F-CF107703DE1A}"/>
                </a:ext>
              </a:extLst>
            </p:cNvPr>
            <p:cNvSpPr/>
            <p:nvPr/>
          </p:nvSpPr>
          <p:spPr>
            <a:xfrm>
              <a:off x="3676050" y="2471850"/>
              <a:ext cx="23225" cy="10450"/>
            </a:xfrm>
            <a:custGeom>
              <a:avLst/>
              <a:gdLst/>
              <a:ahLst/>
              <a:cxnLst/>
              <a:rect l="l" t="t" r="r" b="b"/>
              <a:pathLst>
                <a:path w="929" h="418" extrusionOk="0">
                  <a:moveTo>
                    <a:pt x="929" y="132"/>
                  </a:moveTo>
                  <a:cubicBezTo>
                    <a:pt x="643" y="227"/>
                    <a:pt x="345" y="334"/>
                    <a:pt x="48" y="418"/>
                  </a:cubicBezTo>
                  <a:cubicBezTo>
                    <a:pt x="36" y="370"/>
                    <a:pt x="12" y="346"/>
                    <a:pt x="0" y="299"/>
                  </a:cubicBezTo>
                  <a:cubicBezTo>
                    <a:pt x="286" y="191"/>
                    <a:pt x="584" y="108"/>
                    <a:pt x="869" y="1"/>
                  </a:cubicBezTo>
                  <a:cubicBezTo>
                    <a:pt x="893" y="49"/>
                    <a:pt x="905" y="96"/>
                    <a:pt x="929" y="13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7" name="Google Shape;10526;p40">
              <a:extLst>
                <a:ext uri="{FF2B5EF4-FFF2-40B4-BE49-F238E27FC236}">
                  <a16:creationId xmlns:a16="http://schemas.microsoft.com/office/drawing/2014/main" id="{76407DA1-7630-4E27-93B5-E14CCF5D6BF7}"/>
                </a:ext>
              </a:extLst>
            </p:cNvPr>
            <p:cNvSpPr/>
            <p:nvPr/>
          </p:nvSpPr>
          <p:spPr>
            <a:xfrm>
              <a:off x="3042025" y="1742300"/>
              <a:ext cx="122675" cy="39325"/>
            </a:xfrm>
            <a:custGeom>
              <a:avLst/>
              <a:gdLst/>
              <a:ahLst/>
              <a:cxnLst/>
              <a:rect l="l" t="t" r="r" b="b"/>
              <a:pathLst>
                <a:path w="4907" h="1573" extrusionOk="0">
                  <a:moveTo>
                    <a:pt x="4871" y="1572"/>
                  </a:moveTo>
                  <a:cubicBezTo>
                    <a:pt x="3287" y="965"/>
                    <a:pt x="1537" y="941"/>
                    <a:pt x="1" y="1"/>
                  </a:cubicBezTo>
                  <a:cubicBezTo>
                    <a:pt x="1668" y="501"/>
                    <a:pt x="3287" y="977"/>
                    <a:pt x="4906" y="1477"/>
                  </a:cubicBezTo>
                  <a:cubicBezTo>
                    <a:pt x="4894" y="1513"/>
                    <a:pt x="4882" y="1549"/>
                    <a:pt x="4871" y="157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8" name="Google Shape;10527;p40">
              <a:extLst>
                <a:ext uri="{FF2B5EF4-FFF2-40B4-BE49-F238E27FC236}">
                  <a16:creationId xmlns:a16="http://schemas.microsoft.com/office/drawing/2014/main" id="{05C34568-F440-4B72-8820-656CC964620A}"/>
                </a:ext>
              </a:extLst>
            </p:cNvPr>
            <p:cNvSpPr/>
            <p:nvPr/>
          </p:nvSpPr>
          <p:spPr>
            <a:xfrm>
              <a:off x="3650450" y="1884000"/>
              <a:ext cx="76225" cy="27100"/>
            </a:xfrm>
            <a:custGeom>
              <a:avLst/>
              <a:gdLst/>
              <a:ahLst/>
              <a:cxnLst/>
              <a:rect l="l" t="t" r="r" b="b"/>
              <a:pathLst>
                <a:path w="3049" h="1084" extrusionOk="0">
                  <a:moveTo>
                    <a:pt x="3001" y="1084"/>
                  </a:moveTo>
                  <a:cubicBezTo>
                    <a:pt x="2001" y="774"/>
                    <a:pt x="1000" y="465"/>
                    <a:pt x="0" y="167"/>
                  </a:cubicBezTo>
                  <a:cubicBezTo>
                    <a:pt x="12" y="107"/>
                    <a:pt x="24" y="60"/>
                    <a:pt x="36" y="0"/>
                  </a:cubicBezTo>
                  <a:cubicBezTo>
                    <a:pt x="1072" y="250"/>
                    <a:pt x="2060" y="572"/>
                    <a:pt x="3048" y="929"/>
                  </a:cubicBezTo>
                  <a:cubicBezTo>
                    <a:pt x="3048" y="965"/>
                    <a:pt x="3036" y="1024"/>
                    <a:pt x="3001" y="108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9" name="Google Shape;10528;p40">
              <a:extLst>
                <a:ext uri="{FF2B5EF4-FFF2-40B4-BE49-F238E27FC236}">
                  <a16:creationId xmlns:a16="http://schemas.microsoft.com/office/drawing/2014/main" id="{575DBD31-DAEA-40DA-83C1-284EEFC37FA0}"/>
                </a:ext>
              </a:extLst>
            </p:cNvPr>
            <p:cNvSpPr/>
            <p:nvPr/>
          </p:nvSpPr>
          <p:spPr>
            <a:xfrm>
              <a:off x="3760575" y="1917025"/>
              <a:ext cx="95575" cy="28600"/>
            </a:xfrm>
            <a:custGeom>
              <a:avLst/>
              <a:gdLst/>
              <a:ahLst/>
              <a:cxnLst/>
              <a:rect l="l" t="t" r="r" b="b"/>
              <a:pathLst>
                <a:path w="3823" h="1144" extrusionOk="0">
                  <a:moveTo>
                    <a:pt x="1" y="1"/>
                  </a:moveTo>
                  <a:cubicBezTo>
                    <a:pt x="1298" y="358"/>
                    <a:pt x="2549" y="691"/>
                    <a:pt x="3822" y="1049"/>
                  </a:cubicBezTo>
                  <a:cubicBezTo>
                    <a:pt x="3382" y="1144"/>
                    <a:pt x="346" y="346"/>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20" name="Google Shape;10529;p40">
              <a:extLst>
                <a:ext uri="{FF2B5EF4-FFF2-40B4-BE49-F238E27FC236}">
                  <a16:creationId xmlns:a16="http://schemas.microsoft.com/office/drawing/2014/main" id="{04EBC3BD-13EE-4A4F-A3C1-3A3455D3851E}"/>
                </a:ext>
              </a:extLst>
            </p:cNvPr>
            <p:cNvSpPr/>
            <p:nvPr/>
          </p:nvSpPr>
          <p:spPr>
            <a:xfrm>
              <a:off x="3183425" y="1769700"/>
              <a:ext cx="65800" cy="27700"/>
            </a:xfrm>
            <a:custGeom>
              <a:avLst/>
              <a:gdLst/>
              <a:ahLst/>
              <a:cxnLst/>
              <a:rect l="l" t="t" r="r" b="b"/>
              <a:pathLst>
                <a:path w="2632" h="1108" extrusionOk="0">
                  <a:moveTo>
                    <a:pt x="60" y="0"/>
                  </a:moveTo>
                  <a:cubicBezTo>
                    <a:pt x="929" y="334"/>
                    <a:pt x="1786" y="643"/>
                    <a:pt x="2632" y="977"/>
                  </a:cubicBezTo>
                  <a:lnTo>
                    <a:pt x="2596" y="1107"/>
                  </a:lnTo>
                  <a:cubicBezTo>
                    <a:pt x="1727" y="798"/>
                    <a:pt x="870" y="465"/>
                    <a:pt x="0" y="155"/>
                  </a:cubicBezTo>
                  <a:cubicBezTo>
                    <a:pt x="12" y="95"/>
                    <a:pt x="48" y="48"/>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21" name="Google Shape;10530;p40">
              <a:extLst>
                <a:ext uri="{FF2B5EF4-FFF2-40B4-BE49-F238E27FC236}">
                  <a16:creationId xmlns:a16="http://schemas.microsoft.com/office/drawing/2014/main" id="{A1153979-2D90-4706-8119-A15A9BE58832}"/>
                </a:ext>
              </a:extLst>
            </p:cNvPr>
            <p:cNvSpPr/>
            <p:nvPr/>
          </p:nvSpPr>
          <p:spPr>
            <a:xfrm>
              <a:off x="3886775" y="1966750"/>
              <a:ext cx="63125" cy="20550"/>
            </a:xfrm>
            <a:custGeom>
              <a:avLst/>
              <a:gdLst/>
              <a:ahLst/>
              <a:cxnLst/>
              <a:rect l="l" t="t" r="r" b="b"/>
              <a:pathLst>
                <a:path w="2525" h="822" extrusionOk="0">
                  <a:moveTo>
                    <a:pt x="72" y="0"/>
                  </a:moveTo>
                  <a:cubicBezTo>
                    <a:pt x="894" y="238"/>
                    <a:pt x="1703" y="453"/>
                    <a:pt x="2525" y="691"/>
                  </a:cubicBezTo>
                  <a:lnTo>
                    <a:pt x="2477" y="822"/>
                  </a:lnTo>
                  <a:cubicBezTo>
                    <a:pt x="1668" y="607"/>
                    <a:pt x="834" y="369"/>
                    <a:pt x="1" y="143"/>
                  </a:cubicBezTo>
                  <a:cubicBezTo>
                    <a:pt x="25" y="95"/>
                    <a:pt x="37" y="36"/>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3" name="Google Shape;10531;p40">
              <a:extLst>
                <a:ext uri="{FF2B5EF4-FFF2-40B4-BE49-F238E27FC236}">
                  <a16:creationId xmlns:a16="http://schemas.microsoft.com/office/drawing/2014/main" id="{FC78B25E-5988-49D9-A366-E8F3BD31F2AA}"/>
                </a:ext>
              </a:extLst>
            </p:cNvPr>
            <p:cNvSpPr/>
            <p:nvPr/>
          </p:nvSpPr>
          <p:spPr>
            <a:xfrm>
              <a:off x="3761775" y="2019725"/>
              <a:ext cx="62525" cy="13125"/>
            </a:xfrm>
            <a:custGeom>
              <a:avLst/>
              <a:gdLst/>
              <a:ahLst/>
              <a:cxnLst/>
              <a:rect l="l" t="t" r="r" b="b"/>
              <a:pathLst>
                <a:path w="2501" h="525" extrusionOk="0">
                  <a:moveTo>
                    <a:pt x="2477" y="524"/>
                  </a:moveTo>
                  <a:cubicBezTo>
                    <a:pt x="1643" y="405"/>
                    <a:pt x="834" y="286"/>
                    <a:pt x="0" y="167"/>
                  </a:cubicBezTo>
                  <a:lnTo>
                    <a:pt x="0" y="84"/>
                  </a:lnTo>
                  <a:cubicBezTo>
                    <a:pt x="84" y="48"/>
                    <a:pt x="191" y="0"/>
                    <a:pt x="274" y="24"/>
                  </a:cubicBezTo>
                  <a:cubicBezTo>
                    <a:pt x="1024" y="143"/>
                    <a:pt x="1762" y="274"/>
                    <a:pt x="2501" y="393"/>
                  </a:cubicBezTo>
                  <a:cubicBezTo>
                    <a:pt x="2477" y="441"/>
                    <a:pt x="2477" y="477"/>
                    <a:pt x="2477" y="5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4" name="Google Shape;10532;p40">
              <a:extLst>
                <a:ext uri="{FF2B5EF4-FFF2-40B4-BE49-F238E27FC236}">
                  <a16:creationId xmlns:a16="http://schemas.microsoft.com/office/drawing/2014/main" id="{B2A57B2A-03DC-4E60-9341-33FDEAC8B5CE}"/>
                </a:ext>
              </a:extLst>
            </p:cNvPr>
            <p:cNvSpPr/>
            <p:nvPr/>
          </p:nvSpPr>
          <p:spPr>
            <a:xfrm>
              <a:off x="3857325" y="1977750"/>
              <a:ext cx="52400" cy="19375"/>
            </a:xfrm>
            <a:custGeom>
              <a:avLst/>
              <a:gdLst/>
              <a:ahLst/>
              <a:cxnLst/>
              <a:rect l="l" t="t" r="r" b="b"/>
              <a:pathLst>
                <a:path w="2096" h="775" extrusionOk="0">
                  <a:moveTo>
                    <a:pt x="0" y="1"/>
                  </a:moveTo>
                  <a:lnTo>
                    <a:pt x="2096" y="667"/>
                  </a:lnTo>
                  <a:cubicBezTo>
                    <a:pt x="2096" y="703"/>
                    <a:pt x="2084" y="751"/>
                    <a:pt x="2084" y="775"/>
                  </a:cubicBezTo>
                  <a:cubicBezTo>
                    <a:pt x="1988" y="775"/>
                    <a:pt x="1905" y="775"/>
                    <a:pt x="1834" y="763"/>
                  </a:cubicBezTo>
                  <a:cubicBezTo>
                    <a:pt x="1262" y="584"/>
                    <a:pt x="714" y="405"/>
                    <a:pt x="143" y="203"/>
                  </a:cubicBezTo>
                  <a:cubicBezTo>
                    <a:pt x="72" y="191"/>
                    <a:pt x="60" y="72"/>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5" name="Google Shape;10533;p40">
              <a:extLst>
                <a:ext uri="{FF2B5EF4-FFF2-40B4-BE49-F238E27FC236}">
                  <a16:creationId xmlns:a16="http://schemas.microsoft.com/office/drawing/2014/main" id="{B332D28B-A893-4ED2-9DFA-941D932F562F}"/>
                </a:ext>
              </a:extLst>
            </p:cNvPr>
            <p:cNvSpPr/>
            <p:nvPr/>
          </p:nvSpPr>
          <p:spPr>
            <a:xfrm>
              <a:off x="3102750" y="2242675"/>
              <a:ext cx="64325" cy="8950"/>
            </a:xfrm>
            <a:custGeom>
              <a:avLst/>
              <a:gdLst/>
              <a:ahLst/>
              <a:cxnLst/>
              <a:rect l="l" t="t" r="r" b="b"/>
              <a:pathLst>
                <a:path w="2573" h="358" extrusionOk="0">
                  <a:moveTo>
                    <a:pt x="2573" y="226"/>
                  </a:moveTo>
                  <a:cubicBezTo>
                    <a:pt x="1691" y="357"/>
                    <a:pt x="846" y="215"/>
                    <a:pt x="1" y="119"/>
                  </a:cubicBezTo>
                  <a:cubicBezTo>
                    <a:pt x="1" y="72"/>
                    <a:pt x="1" y="48"/>
                    <a:pt x="13" y="0"/>
                  </a:cubicBezTo>
                  <a:cubicBezTo>
                    <a:pt x="858" y="72"/>
                    <a:pt x="1715" y="155"/>
                    <a:pt x="2573" y="22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6" name="Google Shape;10534;p40">
              <a:extLst>
                <a:ext uri="{FF2B5EF4-FFF2-40B4-BE49-F238E27FC236}">
                  <a16:creationId xmlns:a16="http://schemas.microsoft.com/office/drawing/2014/main" id="{529627D3-D2D0-472F-B90C-34B5FD18CB99}"/>
                </a:ext>
              </a:extLst>
            </p:cNvPr>
            <p:cNvSpPr/>
            <p:nvPr/>
          </p:nvSpPr>
          <p:spPr>
            <a:xfrm>
              <a:off x="3883800" y="1945600"/>
              <a:ext cx="76225" cy="19975"/>
            </a:xfrm>
            <a:custGeom>
              <a:avLst/>
              <a:gdLst/>
              <a:ahLst/>
              <a:cxnLst/>
              <a:rect l="l" t="t" r="r" b="b"/>
              <a:pathLst>
                <a:path w="3049" h="799" extrusionOk="0">
                  <a:moveTo>
                    <a:pt x="60" y="1"/>
                  </a:moveTo>
                  <a:cubicBezTo>
                    <a:pt x="1049" y="227"/>
                    <a:pt x="2049" y="465"/>
                    <a:pt x="3049" y="691"/>
                  </a:cubicBezTo>
                  <a:cubicBezTo>
                    <a:pt x="3037" y="727"/>
                    <a:pt x="3037" y="763"/>
                    <a:pt x="3013" y="799"/>
                  </a:cubicBezTo>
                  <a:cubicBezTo>
                    <a:pt x="2001" y="572"/>
                    <a:pt x="1013" y="334"/>
                    <a:pt x="1" y="108"/>
                  </a:cubicBezTo>
                  <a:cubicBezTo>
                    <a:pt x="25" y="84"/>
                    <a:pt x="36" y="37"/>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7" name="Google Shape;10535;p40">
              <a:extLst>
                <a:ext uri="{FF2B5EF4-FFF2-40B4-BE49-F238E27FC236}">
                  <a16:creationId xmlns:a16="http://schemas.microsoft.com/office/drawing/2014/main" id="{0AD965F8-E03D-48D1-85F9-0532FA74BB98}"/>
                </a:ext>
              </a:extLst>
            </p:cNvPr>
            <p:cNvSpPr/>
            <p:nvPr/>
          </p:nvSpPr>
          <p:spPr>
            <a:xfrm>
              <a:off x="3598950" y="1875075"/>
              <a:ext cx="45875" cy="20250"/>
            </a:xfrm>
            <a:custGeom>
              <a:avLst/>
              <a:gdLst/>
              <a:ahLst/>
              <a:cxnLst/>
              <a:rect l="l" t="t" r="r" b="b"/>
              <a:pathLst>
                <a:path w="1835" h="810" extrusionOk="0">
                  <a:moveTo>
                    <a:pt x="1775" y="810"/>
                  </a:moveTo>
                  <a:cubicBezTo>
                    <a:pt x="1179" y="583"/>
                    <a:pt x="584" y="369"/>
                    <a:pt x="0" y="155"/>
                  </a:cubicBezTo>
                  <a:cubicBezTo>
                    <a:pt x="24" y="107"/>
                    <a:pt x="36" y="48"/>
                    <a:pt x="60" y="0"/>
                  </a:cubicBezTo>
                  <a:cubicBezTo>
                    <a:pt x="655" y="226"/>
                    <a:pt x="1251" y="452"/>
                    <a:pt x="1834" y="667"/>
                  </a:cubicBezTo>
                  <a:cubicBezTo>
                    <a:pt x="1810" y="702"/>
                    <a:pt x="1786" y="762"/>
                    <a:pt x="1775" y="81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8" name="Google Shape;10536;p40">
              <a:extLst>
                <a:ext uri="{FF2B5EF4-FFF2-40B4-BE49-F238E27FC236}">
                  <a16:creationId xmlns:a16="http://schemas.microsoft.com/office/drawing/2014/main" id="{FE2B505A-E772-4C93-A9C5-89A36BE8BE2C}"/>
                </a:ext>
              </a:extLst>
            </p:cNvPr>
            <p:cNvSpPr/>
            <p:nvPr/>
          </p:nvSpPr>
          <p:spPr>
            <a:xfrm>
              <a:off x="3839150" y="1988175"/>
              <a:ext cx="41700" cy="19075"/>
            </a:xfrm>
            <a:custGeom>
              <a:avLst/>
              <a:gdLst/>
              <a:ahLst/>
              <a:cxnLst/>
              <a:rect l="l" t="t" r="r" b="b"/>
              <a:pathLst>
                <a:path w="1668" h="763" extrusionOk="0">
                  <a:moveTo>
                    <a:pt x="1620" y="762"/>
                  </a:moveTo>
                  <a:cubicBezTo>
                    <a:pt x="1084" y="560"/>
                    <a:pt x="549" y="358"/>
                    <a:pt x="1" y="143"/>
                  </a:cubicBezTo>
                  <a:cubicBezTo>
                    <a:pt x="13" y="108"/>
                    <a:pt x="37" y="48"/>
                    <a:pt x="60" y="0"/>
                  </a:cubicBezTo>
                  <a:cubicBezTo>
                    <a:pt x="596" y="203"/>
                    <a:pt x="1132" y="405"/>
                    <a:pt x="1668" y="608"/>
                  </a:cubicBezTo>
                  <a:cubicBezTo>
                    <a:pt x="1644" y="655"/>
                    <a:pt x="1632" y="715"/>
                    <a:pt x="1620" y="76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9" name="Google Shape;10537;p40">
              <a:extLst>
                <a:ext uri="{FF2B5EF4-FFF2-40B4-BE49-F238E27FC236}">
                  <a16:creationId xmlns:a16="http://schemas.microsoft.com/office/drawing/2014/main" id="{840C2476-BA88-437C-82B5-633F90B6AE12}"/>
                </a:ext>
              </a:extLst>
            </p:cNvPr>
            <p:cNvSpPr/>
            <p:nvPr/>
          </p:nvSpPr>
          <p:spPr>
            <a:xfrm>
              <a:off x="3136975" y="2225100"/>
              <a:ext cx="62550" cy="11050"/>
            </a:xfrm>
            <a:custGeom>
              <a:avLst/>
              <a:gdLst/>
              <a:ahLst/>
              <a:cxnLst/>
              <a:rect l="l" t="t" r="r" b="b"/>
              <a:pathLst>
                <a:path w="2502" h="442" extrusionOk="0">
                  <a:moveTo>
                    <a:pt x="1" y="1"/>
                  </a:moveTo>
                  <a:lnTo>
                    <a:pt x="2501" y="406"/>
                  </a:lnTo>
                  <a:lnTo>
                    <a:pt x="2501" y="441"/>
                  </a:lnTo>
                  <a:cubicBezTo>
                    <a:pt x="2227" y="417"/>
                    <a:pt x="1977" y="406"/>
                    <a:pt x="1715" y="382"/>
                  </a:cubicBezTo>
                  <a:cubicBezTo>
                    <a:pt x="1239" y="322"/>
                    <a:pt x="739" y="239"/>
                    <a:pt x="263" y="156"/>
                  </a:cubicBezTo>
                  <a:cubicBezTo>
                    <a:pt x="180" y="144"/>
                    <a:pt x="84" y="48"/>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0" name="Google Shape;10538;p40">
              <a:extLst>
                <a:ext uri="{FF2B5EF4-FFF2-40B4-BE49-F238E27FC236}">
                  <a16:creationId xmlns:a16="http://schemas.microsoft.com/office/drawing/2014/main" id="{A3DDE93E-DD14-4371-A2AF-4637A3E74B02}"/>
                </a:ext>
              </a:extLst>
            </p:cNvPr>
            <p:cNvSpPr/>
            <p:nvPr/>
          </p:nvSpPr>
          <p:spPr>
            <a:xfrm>
              <a:off x="3202775" y="2211425"/>
              <a:ext cx="50325" cy="4475"/>
            </a:xfrm>
            <a:custGeom>
              <a:avLst/>
              <a:gdLst/>
              <a:ahLst/>
              <a:cxnLst/>
              <a:rect l="l" t="t" r="r" b="b"/>
              <a:pathLst>
                <a:path w="2013" h="179" extrusionOk="0">
                  <a:moveTo>
                    <a:pt x="2012" y="119"/>
                  </a:moveTo>
                  <a:cubicBezTo>
                    <a:pt x="1905" y="131"/>
                    <a:pt x="1786" y="179"/>
                    <a:pt x="1679" y="179"/>
                  </a:cubicBezTo>
                  <a:cubicBezTo>
                    <a:pt x="1119" y="155"/>
                    <a:pt x="548" y="119"/>
                    <a:pt x="0" y="95"/>
                  </a:cubicBezTo>
                  <a:lnTo>
                    <a:pt x="0" y="0"/>
                  </a:lnTo>
                  <a:cubicBezTo>
                    <a:pt x="667" y="24"/>
                    <a:pt x="1322" y="71"/>
                    <a:pt x="2001" y="107"/>
                  </a:cubicBezTo>
                  <a:cubicBezTo>
                    <a:pt x="2001" y="107"/>
                    <a:pt x="2012" y="107"/>
                    <a:pt x="2012" y="11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1" name="Google Shape;10539;p40">
              <a:extLst>
                <a:ext uri="{FF2B5EF4-FFF2-40B4-BE49-F238E27FC236}">
                  <a16:creationId xmlns:a16="http://schemas.microsoft.com/office/drawing/2014/main" id="{EFC8435C-FA11-4245-B42A-12C62BE562EF}"/>
                </a:ext>
              </a:extLst>
            </p:cNvPr>
            <p:cNvSpPr/>
            <p:nvPr/>
          </p:nvSpPr>
          <p:spPr>
            <a:xfrm>
              <a:off x="2551800" y="2577225"/>
              <a:ext cx="155400" cy="61650"/>
            </a:xfrm>
            <a:custGeom>
              <a:avLst/>
              <a:gdLst/>
              <a:ahLst/>
              <a:cxnLst/>
              <a:rect l="l" t="t" r="r" b="b"/>
              <a:pathLst>
                <a:path w="6216" h="2466" extrusionOk="0">
                  <a:moveTo>
                    <a:pt x="6156" y="2465"/>
                  </a:moveTo>
                  <a:lnTo>
                    <a:pt x="0" y="108"/>
                  </a:lnTo>
                  <a:cubicBezTo>
                    <a:pt x="12" y="72"/>
                    <a:pt x="24" y="25"/>
                    <a:pt x="36" y="1"/>
                  </a:cubicBezTo>
                  <a:cubicBezTo>
                    <a:pt x="2143" y="668"/>
                    <a:pt x="4167" y="1537"/>
                    <a:pt x="6215" y="2311"/>
                  </a:cubicBezTo>
                  <a:cubicBezTo>
                    <a:pt x="6203" y="2370"/>
                    <a:pt x="6168" y="2430"/>
                    <a:pt x="6156" y="246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2" name="Google Shape;10540;p40">
              <a:extLst>
                <a:ext uri="{FF2B5EF4-FFF2-40B4-BE49-F238E27FC236}">
                  <a16:creationId xmlns:a16="http://schemas.microsoft.com/office/drawing/2014/main" id="{595A1EAB-D3D7-4246-B39B-47272E4AA386}"/>
                </a:ext>
              </a:extLst>
            </p:cNvPr>
            <p:cNvSpPr/>
            <p:nvPr/>
          </p:nvSpPr>
          <p:spPr>
            <a:xfrm>
              <a:off x="2625625" y="2571275"/>
              <a:ext cx="100625" cy="38725"/>
            </a:xfrm>
            <a:custGeom>
              <a:avLst/>
              <a:gdLst/>
              <a:ahLst/>
              <a:cxnLst/>
              <a:rect l="l" t="t" r="r" b="b"/>
              <a:pathLst>
                <a:path w="4025" h="1549" extrusionOk="0">
                  <a:moveTo>
                    <a:pt x="60" y="1"/>
                  </a:moveTo>
                  <a:cubicBezTo>
                    <a:pt x="1393" y="477"/>
                    <a:pt x="2703" y="965"/>
                    <a:pt x="4024" y="1441"/>
                  </a:cubicBezTo>
                  <a:cubicBezTo>
                    <a:pt x="4024" y="1477"/>
                    <a:pt x="4012" y="1501"/>
                    <a:pt x="4012" y="1548"/>
                  </a:cubicBezTo>
                  <a:cubicBezTo>
                    <a:pt x="3846" y="1513"/>
                    <a:pt x="3679" y="1513"/>
                    <a:pt x="3536" y="1477"/>
                  </a:cubicBezTo>
                  <a:cubicBezTo>
                    <a:pt x="2417" y="1072"/>
                    <a:pt x="1298" y="656"/>
                    <a:pt x="179" y="239"/>
                  </a:cubicBezTo>
                  <a:cubicBezTo>
                    <a:pt x="119" y="203"/>
                    <a:pt x="60" y="144"/>
                    <a:pt x="0" y="120"/>
                  </a:cubicBezTo>
                  <a:cubicBezTo>
                    <a:pt x="36" y="72"/>
                    <a:pt x="48"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3" name="Google Shape;10541;p40">
              <a:extLst>
                <a:ext uri="{FF2B5EF4-FFF2-40B4-BE49-F238E27FC236}">
                  <a16:creationId xmlns:a16="http://schemas.microsoft.com/office/drawing/2014/main" id="{5C570513-9D6E-4133-AEBE-4DB9EAEC58D7}"/>
                </a:ext>
              </a:extLst>
            </p:cNvPr>
            <p:cNvSpPr/>
            <p:nvPr/>
          </p:nvSpPr>
          <p:spPr>
            <a:xfrm>
              <a:off x="2482750" y="2609975"/>
              <a:ext cx="91400" cy="42875"/>
            </a:xfrm>
            <a:custGeom>
              <a:avLst/>
              <a:gdLst/>
              <a:ahLst/>
              <a:cxnLst/>
              <a:rect l="l" t="t" r="r" b="b"/>
              <a:pathLst>
                <a:path w="3656" h="1715" extrusionOk="0">
                  <a:moveTo>
                    <a:pt x="60" y="0"/>
                  </a:moveTo>
                  <a:cubicBezTo>
                    <a:pt x="1250" y="524"/>
                    <a:pt x="2465" y="1060"/>
                    <a:pt x="3655" y="1572"/>
                  </a:cubicBezTo>
                  <a:cubicBezTo>
                    <a:pt x="3631" y="1620"/>
                    <a:pt x="3608" y="1667"/>
                    <a:pt x="3596" y="1715"/>
                  </a:cubicBezTo>
                  <a:cubicBezTo>
                    <a:pt x="2381" y="1215"/>
                    <a:pt x="1167" y="715"/>
                    <a:pt x="0" y="120"/>
                  </a:cubicBezTo>
                  <a:cubicBezTo>
                    <a:pt x="36" y="72"/>
                    <a:pt x="48" y="48"/>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4" name="Google Shape;10542;p40">
              <a:extLst>
                <a:ext uri="{FF2B5EF4-FFF2-40B4-BE49-F238E27FC236}">
                  <a16:creationId xmlns:a16="http://schemas.microsoft.com/office/drawing/2014/main" id="{DA8973B1-07A3-41B1-B8FA-825FD5CA5A1B}"/>
                </a:ext>
              </a:extLst>
            </p:cNvPr>
            <p:cNvSpPr/>
            <p:nvPr/>
          </p:nvSpPr>
          <p:spPr>
            <a:xfrm>
              <a:off x="2452675" y="2613550"/>
              <a:ext cx="89625" cy="44075"/>
            </a:xfrm>
            <a:custGeom>
              <a:avLst/>
              <a:gdLst/>
              <a:ahLst/>
              <a:cxnLst/>
              <a:rect l="l" t="t" r="r" b="b"/>
              <a:pathLst>
                <a:path w="3585" h="1763" extrusionOk="0">
                  <a:moveTo>
                    <a:pt x="3525" y="1762"/>
                  </a:moveTo>
                  <a:lnTo>
                    <a:pt x="1" y="155"/>
                  </a:lnTo>
                  <a:cubicBezTo>
                    <a:pt x="12" y="108"/>
                    <a:pt x="48" y="60"/>
                    <a:pt x="60" y="0"/>
                  </a:cubicBezTo>
                  <a:cubicBezTo>
                    <a:pt x="1239" y="536"/>
                    <a:pt x="2406" y="1060"/>
                    <a:pt x="3584" y="1596"/>
                  </a:cubicBezTo>
                  <a:cubicBezTo>
                    <a:pt x="3572" y="1667"/>
                    <a:pt x="3560" y="1715"/>
                    <a:pt x="3525" y="176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5" name="Google Shape;10543;p40">
              <a:extLst>
                <a:ext uri="{FF2B5EF4-FFF2-40B4-BE49-F238E27FC236}">
                  <a16:creationId xmlns:a16="http://schemas.microsoft.com/office/drawing/2014/main" id="{8123F75C-D88B-485E-890B-D3F394B9738C}"/>
                </a:ext>
              </a:extLst>
            </p:cNvPr>
            <p:cNvSpPr/>
            <p:nvPr/>
          </p:nvSpPr>
          <p:spPr>
            <a:xfrm>
              <a:off x="2568750" y="2596575"/>
              <a:ext cx="95575" cy="39925"/>
            </a:xfrm>
            <a:custGeom>
              <a:avLst/>
              <a:gdLst/>
              <a:ahLst/>
              <a:cxnLst/>
              <a:rect l="l" t="t" r="r" b="b"/>
              <a:pathLst>
                <a:path w="3823" h="1597" extrusionOk="0">
                  <a:moveTo>
                    <a:pt x="3799" y="1596"/>
                  </a:moveTo>
                  <a:cubicBezTo>
                    <a:pt x="2489" y="1203"/>
                    <a:pt x="1251" y="644"/>
                    <a:pt x="1" y="108"/>
                  </a:cubicBezTo>
                  <a:cubicBezTo>
                    <a:pt x="13" y="72"/>
                    <a:pt x="37" y="25"/>
                    <a:pt x="49" y="1"/>
                  </a:cubicBezTo>
                  <a:cubicBezTo>
                    <a:pt x="1311" y="489"/>
                    <a:pt x="2561" y="1001"/>
                    <a:pt x="3823" y="1489"/>
                  </a:cubicBezTo>
                  <a:cubicBezTo>
                    <a:pt x="3811" y="1537"/>
                    <a:pt x="3811" y="1560"/>
                    <a:pt x="3799" y="15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6" name="Google Shape;10544;p40">
              <a:extLst>
                <a:ext uri="{FF2B5EF4-FFF2-40B4-BE49-F238E27FC236}">
                  <a16:creationId xmlns:a16="http://schemas.microsoft.com/office/drawing/2014/main" id="{65A17409-CE1F-404B-AD03-C0AA1E5B0227}"/>
                </a:ext>
              </a:extLst>
            </p:cNvPr>
            <p:cNvSpPr/>
            <p:nvPr/>
          </p:nvSpPr>
          <p:spPr>
            <a:xfrm>
              <a:off x="2611925" y="2580500"/>
              <a:ext cx="57775" cy="29500"/>
            </a:xfrm>
            <a:custGeom>
              <a:avLst/>
              <a:gdLst/>
              <a:ahLst/>
              <a:cxnLst/>
              <a:rect l="l" t="t" r="r" b="b"/>
              <a:pathLst>
                <a:path w="2311" h="1180" extrusionOk="0">
                  <a:moveTo>
                    <a:pt x="2251" y="1179"/>
                  </a:moveTo>
                  <a:cubicBezTo>
                    <a:pt x="1501" y="834"/>
                    <a:pt x="762" y="489"/>
                    <a:pt x="0" y="156"/>
                  </a:cubicBezTo>
                  <a:cubicBezTo>
                    <a:pt x="36" y="108"/>
                    <a:pt x="48" y="48"/>
                    <a:pt x="72" y="1"/>
                  </a:cubicBezTo>
                  <a:cubicBezTo>
                    <a:pt x="822" y="346"/>
                    <a:pt x="1560" y="703"/>
                    <a:pt x="2310" y="1049"/>
                  </a:cubicBezTo>
                  <a:cubicBezTo>
                    <a:pt x="2274" y="1084"/>
                    <a:pt x="2263" y="1132"/>
                    <a:pt x="2251" y="117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7" name="Google Shape;10545;p40">
              <a:extLst>
                <a:ext uri="{FF2B5EF4-FFF2-40B4-BE49-F238E27FC236}">
                  <a16:creationId xmlns:a16="http://schemas.microsoft.com/office/drawing/2014/main" id="{CE54194C-525D-47AF-844B-B6AA8E3A6FAD}"/>
                </a:ext>
              </a:extLst>
            </p:cNvPr>
            <p:cNvSpPr/>
            <p:nvPr/>
          </p:nvSpPr>
          <p:spPr>
            <a:xfrm>
              <a:off x="2394625" y="2662075"/>
              <a:ext cx="47650" cy="26800"/>
            </a:xfrm>
            <a:custGeom>
              <a:avLst/>
              <a:gdLst/>
              <a:ahLst/>
              <a:cxnLst/>
              <a:rect l="l" t="t" r="r" b="b"/>
              <a:pathLst>
                <a:path w="1906" h="1072" extrusionOk="0">
                  <a:moveTo>
                    <a:pt x="1834" y="1072"/>
                  </a:moveTo>
                  <a:lnTo>
                    <a:pt x="1" y="131"/>
                  </a:lnTo>
                  <a:cubicBezTo>
                    <a:pt x="37" y="83"/>
                    <a:pt x="48" y="48"/>
                    <a:pt x="72" y="0"/>
                  </a:cubicBezTo>
                  <a:lnTo>
                    <a:pt x="1906" y="941"/>
                  </a:lnTo>
                  <a:cubicBezTo>
                    <a:pt x="1882" y="976"/>
                    <a:pt x="1846" y="1024"/>
                    <a:pt x="1834" y="107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8" name="Google Shape;10546;p40">
              <a:extLst>
                <a:ext uri="{FF2B5EF4-FFF2-40B4-BE49-F238E27FC236}">
                  <a16:creationId xmlns:a16="http://schemas.microsoft.com/office/drawing/2014/main" id="{33A6F5F0-3345-40B1-B5F9-97FCE874CD7B}"/>
                </a:ext>
              </a:extLst>
            </p:cNvPr>
            <p:cNvSpPr/>
            <p:nvPr/>
          </p:nvSpPr>
          <p:spPr>
            <a:xfrm>
              <a:off x="2394625" y="2647475"/>
              <a:ext cx="47350" cy="26825"/>
            </a:xfrm>
            <a:custGeom>
              <a:avLst/>
              <a:gdLst/>
              <a:ahLst/>
              <a:cxnLst/>
              <a:rect l="l" t="t" r="r" b="b"/>
              <a:pathLst>
                <a:path w="1894" h="1073" extrusionOk="0">
                  <a:moveTo>
                    <a:pt x="72" y="1"/>
                  </a:moveTo>
                  <a:cubicBezTo>
                    <a:pt x="691" y="310"/>
                    <a:pt x="1299" y="644"/>
                    <a:pt x="1894" y="953"/>
                  </a:cubicBezTo>
                  <a:cubicBezTo>
                    <a:pt x="1882" y="1001"/>
                    <a:pt x="1846" y="1048"/>
                    <a:pt x="1834" y="1072"/>
                  </a:cubicBezTo>
                  <a:cubicBezTo>
                    <a:pt x="1227" y="763"/>
                    <a:pt x="608" y="453"/>
                    <a:pt x="1" y="120"/>
                  </a:cubicBezTo>
                  <a:cubicBezTo>
                    <a:pt x="25" y="96"/>
                    <a:pt x="60" y="48"/>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9" name="Google Shape;10547;p40">
              <a:extLst>
                <a:ext uri="{FF2B5EF4-FFF2-40B4-BE49-F238E27FC236}">
                  <a16:creationId xmlns:a16="http://schemas.microsoft.com/office/drawing/2014/main" id="{ADD41734-B8FF-4809-85F8-CD271F12DE4A}"/>
                </a:ext>
              </a:extLst>
            </p:cNvPr>
            <p:cNvSpPr/>
            <p:nvPr/>
          </p:nvSpPr>
          <p:spPr>
            <a:xfrm>
              <a:off x="2520850" y="2670700"/>
              <a:ext cx="40500" cy="20550"/>
            </a:xfrm>
            <a:custGeom>
              <a:avLst/>
              <a:gdLst/>
              <a:ahLst/>
              <a:cxnLst/>
              <a:rect l="l" t="t" r="r" b="b"/>
              <a:pathLst>
                <a:path w="1620" h="822" extrusionOk="0">
                  <a:moveTo>
                    <a:pt x="60" y="0"/>
                  </a:moveTo>
                  <a:cubicBezTo>
                    <a:pt x="583" y="238"/>
                    <a:pt x="1095" y="453"/>
                    <a:pt x="1619" y="691"/>
                  </a:cubicBezTo>
                  <a:cubicBezTo>
                    <a:pt x="1607" y="739"/>
                    <a:pt x="1572" y="786"/>
                    <a:pt x="1560" y="822"/>
                  </a:cubicBezTo>
                  <a:cubicBezTo>
                    <a:pt x="1036" y="584"/>
                    <a:pt x="524" y="358"/>
                    <a:pt x="0" y="131"/>
                  </a:cubicBezTo>
                  <a:cubicBezTo>
                    <a:pt x="24" y="84"/>
                    <a:pt x="36"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0" name="Google Shape;10548;p40">
              <a:extLst>
                <a:ext uri="{FF2B5EF4-FFF2-40B4-BE49-F238E27FC236}">
                  <a16:creationId xmlns:a16="http://schemas.microsoft.com/office/drawing/2014/main" id="{3C0C3E4D-E4CC-40AB-8B48-45211C4FA2BC}"/>
                </a:ext>
              </a:extLst>
            </p:cNvPr>
            <p:cNvSpPr/>
            <p:nvPr/>
          </p:nvSpPr>
          <p:spPr>
            <a:xfrm>
              <a:off x="2431250" y="2592700"/>
              <a:ext cx="32475" cy="14925"/>
            </a:xfrm>
            <a:custGeom>
              <a:avLst/>
              <a:gdLst/>
              <a:ahLst/>
              <a:cxnLst/>
              <a:rect l="l" t="t" r="r" b="b"/>
              <a:pathLst>
                <a:path w="1299" h="597" extrusionOk="0">
                  <a:moveTo>
                    <a:pt x="48" y="1"/>
                  </a:moveTo>
                  <a:cubicBezTo>
                    <a:pt x="465" y="156"/>
                    <a:pt x="893" y="287"/>
                    <a:pt x="1298" y="441"/>
                  </a:cubicBezTo>
                  <a:cubicBezTo>
                    <a:pt x="1286" y="501"/>
                    <a:pt x="1274" y="537"/>
                    <a:pt x="1239" y="596"/>
                  </a:cubicBezTo>
                  <a:cubicBezTo>
                    <a:pt x="834" y="465"/>
                    <a:pt x="405" y="322"/>
                    <a:pt x="0" y="180"/>
                  </a:cubicBezTo>
                  <a:cubicBezTo>
                    <a:pt x="24" y="108"/>
                    <a:pt x="36" y="49"/>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1" name="Google Shape;10549;p40">
              <a:extLst>
                <a:ext uri="{FF2B5EF4-FFF2-40B4-BE49-F238E27FC236}">
                  <a16:creationId xmlns:a16="http://schemas.microsoft.com/office/drawing/2014/main" id="{5EB4E7E8-B26F-490B-B86A-FA71E7157AAA}"/>
                </a:ext>
              </a:extLst>
            </p:cNvPr>
            <p:cNvSpPr/>
            <p:nvPr/>
          </p:nvSpPr>
          <p:spPr>
            <a:xfrm>
              <a:off x="2578000" y="2660275"/>
              <a:ext cx="32750" cy="17000"/>
            </a:xfrm>
            <a:custGeom>
              <a:avLst/>
              <a:gdLst/>
              <a:ahLst/>
              <a:cxnLst/>
              <a:rect l="l" t="t" r="r" b="b"/>
              <a:pathLst>
                <a:path w="1310" h="680" extrusionOk="0">
                  <a:moveTo>
                    <a:pt x="1274" y="679"/>
                  </a:moveTo>
                  <a:cubicBezTo>
                    <a:pt x="857" y="489"/>
                    <a:pt x="417" y="310"/>
                    <a:pt x="0" y="120"/>
                  </a:cubicBezTo>
                  <a:cubicBezTo>
                    <a:pt x="24" y="72"/>
                    <a:pt x="36" y="36"/>
                    <a:pt x="48" y="1"/>
                  </a:cubicBezTo>
                  <a:cubicBezTo>
                    <a:pt x="476" y="155"/>
                    <a:pt x="893" y="346"/>
                    <a:pt x="1310" y="560"/>
                  </a:cubicBezTo>
                  <a:cubicBezTo>
                    <a:pt x="1298" y="608"/>
                    <a:pt x="1286" y="632"/>
                    <a:pt x="1274" y="67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2" name="Google Shape;10550;p40">
              <a:extLst>
                <a:ext uri="{FF2B5EF4-FFF2-40B4-BE49-F238E27FC236}">
                  <a16:creationId xmlns:a16="http://schemas.microsoft.com/office/drawing/2014/main" id="{E26B03FF-FE5B-4352-86DB-BF0F8721DC4B}"/>
                </a:ext>
              </a:extLst>
            </p:cNvPr>
            <p:cNvSpPr/>
            <p:nvPr/>
          </p:nvSpPr>
          <p:spPr>
            <a:xfrm>
              <a:off x="2215450" y="2123600"/>
              <a:ext cx="94675" cy="47350"/>
            </a:xfrm>
            <a:custGeom>
              <a:avLst/>
              <a:gdLst/>
              <a:ahLst/>
              <a:cxnLst/>
              <a:rect l="l" t="t" r="r" b="b"/>
              <a:pathLst>
                <a:path w="3787" h="1894" extrusionOk="0">
                  <a:moveTo>
                    <a:pt x="3703" y="1894"/>
                  </a:moveTo>
                  <a:cubicBezTo>
                    <a:pt x="2429" y="1370"/>
                    <a:pt x="1167" y="834"/>
                    <a:pt x="0" y="132"/>
                  </a:cubicBezTo>
                  <a:cubicBezTo>
                    <a:pt x="12" y="84"/>
                    <a:pt x="36" y="48"/>
                    <a:pt x="48" y="1"/>
                  </a:cubicBezTo>
                  <a:cubicBezTo>
                    <a:pt x="1298" y="572"/>
                    <a:pt x="2536" y="1132"/>
                    <a:pt x="3786" y="1703"/>
                  </a:cubicBezTo>
                  <a:cubicBezTo>
                    <a:pt x="3751" y="1763"/>
                    <a:pt x="3715" y="1834"/>
                    <a:pt x="3703" y="189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3" name="Google Shape;10551;p40">
              <a:extLst>
                <a:ext uri="{FF2B5EF4-FFF2-40B4-BE49-F238E27FC236}">
                  <a16:creationId xmlns:a16="http://schemas.microsoft.com/office/drawing/2014/main" id="{43C70B98-EAA3-4B96-9721-7DFB11EFEE09}"/>
                </a:ext>
              </a:extLst>
            </p:cNvPr>
            <p:cNvSpPr/>
            <p:nvPr/>
          </p:nvSpPr>
          <p:spPr>
            <a:xfrm>
              <a:off x="2121675" y="2104250"/>
              <a:ext cx="124450" cy="61050"/>
            </a:xfrm>
            <a:custGeom>
              <a:avLst/>
              <a:gdLst/>
              <a:ahLst/>
              <a:cxnLst/>
              <a:rect l="l" t="t" r="r" b="b"/>
              <a:pathLst>
                <a:path w="4978" h="2442" extrusionOk="0">
                  <a:moveTo>
                    <a:pt x="4942" y="2442"/>
                  </a:moveTo>
                  <a:cubicBezTo>
                    <a:pt x="3299" y="1656"/>
                    <a:pt x="1680" y="846"/>
                    <a:pt x="1" y="37"/>
                  </a:cubicBezTo>
                  <a:cubicBezTo>
                    <a:pt x="334" y="1"/>
                    <a:pt x="4561" y="2001"/>
                    <a:pt x="4978" y="2358"/>
                  </a:cubicBezTo>
                  <a:cubicBezTo>
                    <a:pt x="4954" y="2382"/>
                    <a:pt x="4954" y="2418"/>
                    <a:pt x="4942" y="244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4" name="Google Shape;10552;p40">
              <a:extLst>
                <a:ext uri="{FF2B5EF4-FFF2-40B4-BE49-F238E27FC236}">
                  <a16:creationId xmlns:a16="http://schemas.microsoft.com/office/drawing/2014/main" id="{70DB39AF-3AE4-4EBD-95C6-2E379D95DC41}"/>
                </a:ext>
              </a:extLst>
            </p:cNvPr>
            <p:cNvSpPr/>
            <p:nvPr/>
          </p:nvSpPr>
          <p:spPr>
            <a:xfrm>
              <a:off x="2024050" y="2053650"/>
              <a:ext cx="87525" cy="43200"/>
            </a:xfrm>
            <a:custGeom>
              <a:avLst/>
              <a:gdLst/>
              <a:ahLst/>
              <a:cxnLst/>
              <a:rect l="l" t="t" r="r" b="b"/>
              <a:pathLst>
                <a:path w="3501" h="1728" extrusionOk="0">
                  <a:moveTo>
                    <a:pt x="60" y="1"/>
                  </a:moveTo>
                  <a:lnTo>
                    <a:pt x="3501" y="1560"/>
                  </a:lnTo>
                  <a:cubicBezTo>
                    <a:pt x="3465" y="1620"/>
                    <a:pt x="3453" y="1668"/>
                    <a:pt x="3430" y="1727"/>
                  </a:cubicBezTo>
                  <a:cubicBezTo>
                    <a:pt x="2275" y="1203"/>
                    <a:pt x="1132" y="667"/>
                    <a:pt x="1" y="144"/>
                  </a:cubicBezTo>
                  <a:cubicBezTo>
                    <a:pt x="12" y="96"/>
                    <a:pt x="36"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5" name="Google Shape;10553;p40">
              <a:extLst>
                <a:ext uri="{FF2B5EF4-FFF2-40B4-BE49-F238E27FC236}">
                  <a16:creationId xmlns:a16="http://schemas.microsoft.com/office/drawing/2014/main" id="{0A6A6FF5-FB7B-42A1-8266-872B20E63C39}"/>
                </a:ext>
              </a:extLst>
            </p:cNvPr>
            <p:cNvSpPr/>
            <p:nvPr/>
          </p:nvSpPr>
          <p:spPr>
            <a:xfrm>
              <a:off x="2027925" y="2071225"/>
              <a:ext cx="81275" cy="42875"/>
            </a:xfrm>
            <a:custGeom>
              <a:avLst/>
              <a:gdLst/>
              <a:ahLst/>
              <a:cxnLst/>
              <a:rect l="l" t="t" r="r" b="b"/>
              <a:pathLst>
                <a:path w="3251" h="1715" extrusionOk="0">
                  <a:moveTo>
                    <a:pt x="72" y="0"/>
                  </a:moveTo>
                  <a:cubicBezTo>
                    <a:pt x="1131" y="524"/>
                    <a:pt x="2203" y="1024"/>
                    <a:pt x="3251" y="1548"/>
                  </a:cubicBezTo>
                  <a:cubicBezTo>
                    <a:pt x="3227" y="1608"/>
                    <a:pt x="3191" y="1655"/>
                    <a:pt x="3179" y="1715"/>
                  </a:cubicBezTo>
                  <a:cubicBezTo>
                    <a:pt x="2120" y="1191"/>
                    <a:pt x="1048" y="667"/>
                    <a:pt x="0" y="167"/>
                  </a:cubicBezTo>
                  <a:cubicBezTo>
                    <a:pt x="24" y="107"/>
                    <a:pt x="36" y="60"/>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6" name="Google Shape;10554;p40">
              <a:extLst>
                <a:ext uri="{FF2B5EF4-FFF2-40B4-BE49-F238E27FC236}">
                  <a16:creationId xmlns:a16="http://schemas.microsoft.com/office/drawing/2014/main" id="{8D07DFEE-2EF7-4167-B3A6-DD7B963D45BF}"/>
                </a:ext>
              </a:extLst>
            </p:cNvPr>
            <p:cNvSpPr/>
            <p:nvPr/>
          </p:nvSpPr>
          <p:spPr>
            <a:xfrm>
              <a:off x="2108575" y="2010800"/>
              <a:ext cx="50625" cy="24725"/>
            </a:xfrm>
            <a:custGeom>
              <a:avLst/>
              <a:gdLst/>
              <a:ahLst/>
              <a:cxnLst/>
              <a:rect l="l" t="t" r="r" b="b"/>
              <a:pathLst>
                <a:path w="2025" h="989" extrusionOk="0">
                  <a:moveTo>
                    <a:pt x="25" y="0"/>
                  </a:moveTo>
                  <a:cubicBezTo>
                    <a:pt x="108" y="24"/>
                    <a:pt x="179" y="0"/>
                    <a:pt x="251" y="36"/>
                  </a:cubicBezTo>
                  <a:cubicBezTo>
                    <a:pt x="787" y="250"/>
                    <a:pt x="1311" y="476"/>
                    <a:pt x="1846" y="715"/>
                  </a:cubicBezTo>
                  <a:cubicBezTo>
                    <a:pt x="1918" y="750"/>
                    <a:pt x="1965" y="846"/>
                    <a:pt x="2025" y="929"/>
                  </a:cubicBezTo>
                  <a:cubicBezTo>
                    <a:pt x="1918" y="941"/>
                    <a:pt x="1811" y="988"/>
                    <a:pt x="1727" y="953"/>
                  </a:cubicBezTo>
                  <a:cubicBezTo>
                    <a:pt x="1203" y="727"/>
                    <a:pt x="703" y="476"/>
                    <a:pt x="191" y="238"/>
                  </a:cubicBezTo>
                  <a:cubicBezTo>
                    <a:pt x="120" y="215"/>
                    <a:pt x="60" y="131"/>
                    <a:pt x="1" y="95"/>
                  </a:cubicBezTo>
                  <a:cubicBezTo>
                    <a:pt x="1" y="72"/>
                    <a:pt x="13" y="48"/>
                    <a:pt x="2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7" name="Google Shape;10555;p40">
              <a:extLst>
                <a:ext uri="{FF2B5EF4-FFF2-40B4-BE49-F238E27FC236}">
                  <a16:creationId xmlns:a16="http://schemas.microsoft.com/office/drawing/2014/main" id="{A99CF1E9-D3F8-4C1C-94FD-BDFA9634311A}"/>
                </a:ext>
              </a:extLst>
            </p:cNvPr>
            <p:cNvSpPr/>
            <p:nvPr/>
          </p:nvSpPr>
          <p:spPr>
            <a:xfrm>
              <a:off x="2639900" y="2282550"/>
              <a:ext cx="62225" cy="28600"/>
            </a:xfrm>
            <a:custGeom>
              <a:avLst/>
              <a:gdLst/>
              <a:ahLst/>
              <a:cxnLst/>
              <a:rect l="l" t="t" r="r" b="b"/>
              <a:pathLst>
                <a:path w="2489" h="1144" extrusionOk="0">
                  <a:moveTo>
                    <a:pt x="2441" y="1144"/>
                  </a:moveTo>
                  <a:cubicBezTo>
                    <a:pt x="1620" y="798"/>
                    <a:pt x="822" y="465"/>
                    <a:pt x="1" y="120"/>
                  </a:cubicBezTo>
                  <a:cubicBezTo>
                    <a:pt x="12" y="72"/>
                    <a:pt x="24" y="48"/>
                    <a:pt x="36" y="1"/>
                  </a:cubicBezTo>
                  <a:cubicBezTo>
                    <a:pt x="894" y="251"/>
                    <a:pt x="1679" y="655"/>
                    <a:pt x="2489" y="1001"/>
                  </a:cubicBezTo>
                  <a:cubicBezTo>
                    <a:pt x="2465" y="1060"/>
                    <a:pt x="2453" y="1096"/>
                    <a:pt x="2441" y="114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8" name="Google Shape;10556;p40">
              <a:extLst>
                <a:ext uri="{FF2B5EF4-FFF2-40B4-BE49-F238E27FC236}">
                  <a16:creationId xmlns:a16="http://schemas.microsoft.com/office/drawing/2014/main" id="{A99B5C20-9111-493C-9071-B015F3B20669}"/>
                </a:ext>
              </a:extLst>
            </p:cNvPr>
            <p:cNvSpPr/>
            <p:nvPr/>
          </p:nvSpPr>
          <p:spPr>
            <a:xfrm>
              <a:off x="2140125" y="2098300"/>
              <a:ext cx="53625" cy="26825"/>
            </a:xfrm>
            <a:custGeom>
              <a:avLst/>
              <a:gdLst/>
              <a:ahLst/>
              <a:cxnLst/>
              <a:rect l="l" t="t" r="r" b="b"/>
              <a:pathLst>
                <a:path w="2145" h="1073" extrusionOk="0">
                  <a:moveTo>
                    <a:pt x="60" y="1"/>
                  </a:moveTo>
                  <a:cubicBezTo>
                    <a:pt x="763" y="298"/>
                    <a:pt x="1465" y="608"/>
                    <a:pt x="2144" y="906"/>
                  </a:cubicBezTo>
                  <a:cubicBezTo>
                    <a:pt x="2120" y="965"/>
                    <a:pt x="2096" y="1025"/>
                    <a:pt x="2073" y="1072"/>
                  </a:cubicBezTo>
                  <a:cubicBezTo>
                    <a:pt x="1382" y="763"/>
                    <a:pt x="692" y="453"/>
                    <a:pt x="1" y="155"/>
                  </a:cubicBezTo>
                  <a:cubicBezTo>
                    <a:pt x="13" y="108"/>
                    <a:pt x="49" y="60"/>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9" name="Google Shape;10557;p40">
              <a:extLst>
                <a:ext uri="{FF2B5EF4-FFF2-40B4-BE49-F238E27FC236}">
                  <a16:creationId xmlns:a16="http://schemas.microsoft.com/office/drawing/2014/main" id="{FBC54AE6-1DED-4A44-82E9-F719C5E0662B}"/>
                </a:ext>
              </a:extLst>
            </p:cNvPr>
            <p:cNvSpPr/>
            <p:nvPr/>
          </p:nvSpPr>
          <p:spPr>
            <a:xfrm>
              <a:off x="2410100" y="2198900"/>
              <a:ext cx="69100" cy="35750"/>
            </a:xfrm>
            <a:custGeom>
              <a:avLst/>
              <a:gdLst/>
              <a:ahLst/>
              <a:cxnLst/>
              <a:rect l="l" t="t" r="r" b="b"/>
              <a:pathLst>
                <a:path w="2764" h="1430" extrusionOk="0">
                  <a:moveTo>
                    <a:pt x="2704" y="1430"/>
                  </a:moveTo>
                  <a:cubicBezTo>
                    <a:pt x="1811" y="977"/>
                    <a:pt x="894" y="549"/>
                    <a:pt x="1" y="96"/>
                  </a:cubicBezTo>
                  <a:cubicBezTo>
                    <a:pt x="25" y="72"/>
                    <a:pt x="37" y="25"/>
                    <a:pt x="49" y="1"/>
                  </a:cubicBezTo>
                  <a:cubicBezTo>
                    <a:pt x="953" y="430"/>
                    <a:pt x="1846" y="858"/>
                    <a:pt x="2763" y="1311"/>
                  </a:cubicBezTo>
                  <a:cubicBezTo>
                    <a:pt x="2727" y="1346"/>
                    <a:pt x="2716" y="1394"/>
                    <a:pt x="2704" y="143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0" name="Google Shape;10558;p40">
              <a:extLst>
                <a:ext uri="{FF2B5EF4-FFF2-40B4-BE49-F238E27FC236}">
                  <a16:creationId xmlns:a16="http://schemas.microsoft.com/office/drawing/2014/main" id="{3572CB05-2B2D-435F-84CB-11C4ED82DA29}"/>
                </a:ext>
              </a:extLst>
            </p:cNvPr>
            <p:cNvSpPr/>
            <p:nvPr/>
          </p:nvSpPr>
          <p:spPr>
            <a:xfrm>
              <a:off x="2043700" y="2030725"/>
              <a:ext cx="61925" cy="25625"/>
            </a:xfrm>
            <a:custGeom>
              <a:avLst/>
              <a:gdLst/>
              <a:ahLst/>
              <a:cxnLst/>
              <a:rect l="l" t="t" r="r" b="b"/>
              <a:pathLst>
                <a:path w="2477" h="1025" extrusionOk="0">
                  <a:moveTo>
                    <a:pt x="2477" y="1025"/>
                  </a:moveTo>
                  <a:cubicBezTo>
                    <a:pt x="1655" y="727"/>
                    <a:pt x="834" y="418"/>
                    <a:pt x="0" y="120"/>
                  </a:cubicBezTo>
                  <a:cubicBezTo>
                    <a:pt x="24" y="72"/>
                    <a:pt x="36" y="37"/>
                    <a:pt x="48" y="1"/>
                  </a:cubicBezTo>
                  <a:cubicBezTo>
                    <a:pt x="250" y="72"/>
                    <a:pt x="477" y="132"/>
                    <a:pt x="691" y="203"/>
                  </a:cubicBezTo>
                  <a:cubicBezTo>
                    <a:pt x="1215" y="394"/>
                    <a:pt x="1727" y="596"/>
                    <a:pt x="2251" y="799"/>
                  </a:cubicBezTo>
                  <a:cubicBezTo>
                    <a:pt x="2322" y="834"/>
                    <a:pt x="2382" y="953"/>
                    <a:pt x="2477" y="102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1" name="Google Shape;10559;p40">
              <a:extLst>
                <a:ext uri="{FF2B5EF4-FFF2-40B4-BE49-F238E27FC236}">
                  <a16:creationId xmlns:a16="http://schemas.microsoft.com/office/drawing/2014/main" id="{1CD813B6-09BA-4B09-81B9-33B838D04D71}"/>
                </a:ext>
              </a:extLst>
            </p:cNvPr>
            <p:cNvSpPr/>
            <p:nvPr/>
          </p:nvSpPr>
          <p:spPr>
            <a:xfrm>
              <a:off x="2589900" y="2279875"/>
              <a:ext cx="55975" cy="28000"/>
            </a:xfrm>
            <a:custGeom>
              <a:avLst/>
              <a:gdLst/>
              <a:ahLst/>
              <a:cxnLst/>
              <a:rect l="l" t="t" r="r" b="b"/>
              <a:pathLst>
                <a:path w="2239" h="1120" extrusionOk="0">
                  <a:moveTo>
                    <a:pt x="48" y="0"/>
                  </a:moveTo>
                  <a:cubicBezTo>
                    <a:pt x="774" y="346"/>
                    <a:pt x="1500" y="667"/>
                    <a:pt x="2239" y="1013"/>
                  </a:cubicBezTo>
                  <a:cubicBezTo>
                    <a:pt x="2227" y="1048"/>
                    <a:pt x="2203" y="1084"/>
                    <a:pt x="2191" y="1120"/>
                  </a:cubicBezTo>
                  <a:cubicBezTo>
                    <a:pt x="1465" y="774"/>
                    <a:pt x="738" y="453"/>
                    <a:pt x="0" y="108"/>
                  </a:cubicBezTo>
                  <a:cubicBezTo>
                    <a:pt x="24" y="72"/>
                    <a:pt x="36" y="36"/>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2" name="Google Shape;10560;p40">
              <a:extLst>
                <a:ext uri="{FF2B5EF4-FFF2-40B4-BE49-F238E27FC236}">
                  <a16:creationId xmlns:a16="http://schemas.microsoft.com/office/drawing/2014/main" id="{10986605-197D-42B9-9127-B7B4447B74A5}"/>
                </a:ext>
              </a:extLst>
            </p:cNvPr>
            <p:cNvSpPr/>
            <p:nvPr/>
          </p:nvSpPr>
          <p:spPr>
            <a:xfrm>
              <a:off x="2165725" y="1994125"/>
              <a:ext cx="52725" cy="23250"/>
            </a:xfrm>
            <a:custGeom>
              <a:avLst/>
              <a:gdLst/>
              <a:ahLst/>
              <a:cxnLst/>
              <a:rect l="l" t="t" r="r" b="b"/>
              <a:pathLst>
                <a:path w="2109" h="930" extrusionOk="0">
                  <a:moveTo>
                    <a:pt x="2073" y="929"/>
                  </a:moveTo>
                  <a:cubicBezTo>
                    <a:pt x="1394" y="655"/>
                    <a:pt x="691" y="393"/>
                    <a:pt x="1" y="108"/>
                  </a:cubicBezTo>
                  <a:cubicBezTo>
                    <a:pt x="25" y="72"/>
                    <a:pt x="37" y="48"/>
                    <a:pt x="37" y="0"/>
                  </a:cubicBezTo>
                  <a:cubicBezTo>
                    <a:pt x="715" y="274"/>
                    <a:pt x="1418" y="524"/>
                    <a:pt x="2108" y="786"/>
                  </a:cubicBezTo>
                  <a:cubicBezTo>
                    <a:pt x="2108" y="846"/>
                    <a:pt x="2084" y="882"/>
                    <a:pt x="2073" y="92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3" name="Google Shape;10561;p40">
              <a:extLst>
                <a:ext uri="{FF2B5EF4-FFF2-40B4-BE49-F238E27FC236}">
                  <a16:creationId xmlns:a16="http://schemas.microsoft.com/office/drawing/2014/main" id="{E9A282B6-FC50-49A8-A3FE-3CA80DE3AF2E}"/>
                </a:ext>
              </a:extLst>
            </p:cNvPr>
            <p:cNvSpPr/>
            <p:nvPr/>
          </p:nvSpPr>
          <p:spPr>
            <a:xfrm>
              <a:off x="2337175" y="2166175"/>
              <a:ext cx="54500" cy="33350"/>
            </a:xfrm>
            <a:custGeom>
              <a:avLst/>
              <a:gdLst/>
              <a:ahLst/>
              <a:cxnLst/>
              <a:rect l="l" t="t" r="r" b="b"/>
              <a:pathLst>
                <a:path w="2180" h="1334" extrusionOk="0">
                  <a:moveTo>
                    <a:pt x="2120" y="1334"/>
                  </a:moveTo>
                  <a:cubicBezTo>
                    <a:pt x="1418" y="917"/>
                    <a:pt x="703" y="500"/>
                    <a:pt x="1" y="84"/>
                  </a:cubicBezTo>
                  <a:cubicBezTo>
                    <a:pt x="25" y="60"/>
                    <a:pt x="37" y="24"/>
                    <a:pt x="60" y="0"/>
                  </a:cubicBezTo>
                  <a:cubicBezTo>
                    <a:pt x="763" y="417"/>
                    <a:pt x="1477" y="834"/>
                    <a:pt x="2180" y="1250"/>
                  </a:cubicBezTo>
                  <a:cubicBezTo>
                    <a:pt x="2156" y="1274"/>
                    <a:pt x="2132" y="1310"/>
                    <a:pt x="2120" y="133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4" name="Google Shape;10562;p40">
              <a:extLst>
                <a:ext uri="{FF2B5EF4-FFF2-40B4-BE49-F238E27FC236}">
                  <a16:creationId xmlns:a16="http://schemas.microsoft.com/office/drawing/2014/main" id="{3A76B252-F84F-4480-8BC5-EA1AB9A94A81}"/>
                </a:ext>
              </a:extLst>
            </p:cNvPr>
            <p:cNvSpPr/>
            <p:nvPr/>
          </p:nvSpPr>
          <p:spPr>
            <a:xfrm>
              <a:off x="1984750" y="2047100"/>
              <a:ext cx="38725" cy="19375"/>
            </a:xfrm>
            <a:custGeom>
              <a:avLst/>
              <a:gdLst/>
              <a:ahLst/>
              <a:cxnLst/>
              <a:rect l="l" t="t" r="r" b="b"/>
              <a:pathLst>
                <a:path w="1549" h="775" extrusionOk="0">
                  <a:moveTo>
                    <a:pt x="1501" y="775"/>
                  </a:moveTo>
                  <a:cubicBezTo>
                    <a:pt x="989" y="548"/>
                    <a:pt x="501" y="322"/>
                    <a:pt x="1" y="96"/>
                  </a:cubicBezTo>
                  <a:cubicBezTo>
                    <a:pt x="13" y="72"/>
                    <a:pt x="25" y="25"/>
                    <a:pt x="37" y="1"/>
                  </a:cubicBezTo>
                  <a:cubicBezTo>
                    <a:pt x="549" y="215"/>
                    <a:pt x="1037" y="441"/>
                    <a:pt x="1549" y="656"/>
                  </a:cubicBezTo>
                  <a:cubicBezTo>
                    <a:pt x="1549" y="691"/>
                    <a:pt x="1525" y="727"/>
                    <a:pt x="1501" y="77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5" name="Google Shape;10563;p40">
              <a:extLst>
                <a:ext uri="{FF2B5EF4-FFF2-40B4-BE49-F238E27FC236}">
                  <a16:creationId xmlns:a16="http://schemas.microsoft.com/office/drawing/2014/main" id="{C8D512C1-7153-43EA-9DC5-58BA0A0D54F6}"/>
                </a:ext>
              </a:extLst>
            </p:cNvPr>
            <p:cNvSpPr/>
            <p:nvPr/>
          </p:nvSpPr>
          <p:spPr>
            <a:xfrm>
              <a:off x="2481850" y="2231950"/>
              <a:ext cx="42275" cy="27400"/>
            </a:xfrm>
            <a:custGeom>
              <a:avLst/>
              <a:gdLst/>
              <a:ahLst/>
              <a:cxnLst/>
              <a:rect l="l" t="t" r="r" b="b"/>
              <a:pathLst>
                <a:path w="1691" h="1096" extrusionOk="0">
                  <a:moveTo>
                    <a:pt x="60" y="1"/>
                  </a:moveTo>
                  <a:cubicBezTo>
                    <a:pt x="608" y="346"/>
                    <a:pt x="1143" y="667"/>
                    <a:pt x="1691" y="1013"/>
                  </a:cubicBezTo>
                  <a:cubicBezTo>
                    <a:pt x="1679" y="1036"/>
                    <a:pt x="1655" y="1072"/>
                    <a:pt x="1631" y="1096"/>
                  </a:cubicBezTo>
                  <a:cubicBezTo>
                    <a:pt x="1084" y="763"/>
                    <a:pt x="548" y="429"/>
                    <a:pt x="0" y="84"/>
                  </a:cubicBezTo>
                  <a:cubicBezTo>
                    <a:pt x="24" y="60"/>
                    <a:pt x="36" y="24"/>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6" name="Google Shape;10564;p40">
              <a:extLst>
                <a:ext uri="{FF2B5EF4-FFF2-40B4-BE49-F238E27FC236}">
                  <a16:creationId xmlns:a16="http://schemas.microsoft.com/office/drawing/2014/main" id="{0F78FCD1-6F26-4B7C-90F3-023D510F1C61}"/>
                </a:ext>
              </a:extLst>
            </p:cNvPr>
            <p:cNvSpPr/>
            <p:nvPr/>
          </p:nvSpPr>
          <p:spPr>
            <a:xfrm>
              <a:off x="2715800" y="2334950"/>
              <a:ext cx="46175" cy="17275"/>
            </a:xfrm>
            <a:custGeom>
              <a:avLst/>
              <a:gdLst/>
              <a:ahLst/>
              <a:cxnLst/>
              <a:rect l="l" t="t" r="r" b="b"/>
              <a:pathLst>
                <a:path w="1847" h="691" extrusionOk="0">
                  <a:moveTo>
                    <a:pt x="24" y="0"/>
                  </a:moveTo>
                  <a:cubicBezTo>
                    <a:pt x="644" y="191"/>
                    <a:pt x="1239" y="405"/>
                    <a:pt x="1846" y="595"/>
                  </a:cubicBezTo>
                  <a:cubicBezTo>
                    <a:pt x="1834" y="631"/>
                    <a:pt x="1834" y="655"/>
                    <a:pt x="1810" y="691"/>
                  </a:cubicBezTo>
                  <a:cubicBezTo>
                    <a:pt x="1203" y="488"/>
                    <a:pt x="608" y="298"/>
                    <a:pt x="1" y="95"/>
                  </a:cubicBezTo>
                  <a:cubicBezTo>
                    <a:pt x="13" y="60"/>
                    <a:pt x="24" y="36"/>
                    <a:pt x="2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7" name="Google Shape;10565;p40">
              <a:extLst>
                <a:ext uri="{FF2B5EF4-FFF2-40B4-BE49-F238E27FC236}">
                  <a16:creationId xmlns:a16="http://schemas.microsoft.com/office/drawing/2014/main" id="{4EBC0990-E21E-43FD-8E63-A49D376185DA}"/>
                </a:ext>
              </a:extLst>
            </p:cNvPr>
            <p:cNvSpPr/>
            <p:nvPr/>
          </p:nvSpPr>
          <p:spPr>
            <a:xfrm>
              <a:off x="2188050" y="2331975"/>
              <a:ext cx="58075" cy="96750"/>
            </a:xfrm>
            <a:custGeom>
              <a:avLst/>
              <a:gdLst/>
              <a:ahLst/>
              <a:cxnLst/>
              <a:rect l="l" t="t" r="r" b="b"/>
              <a:pathLst>
                <a:path w="2323" h="3870" extrusionOk="0">
                  <a:moveTo>
                    <a:pt x="1942" y="3429"/>
                  </a:moveTo>
                  <a:cubicBezTo>
                    <a:pt x="1715" y="3024"/>
                    <a:pt x="1513" y="2608"/>
                    <a:pt x="1275" y="2215"/>
                  </a:cubicBezTo>
                  <a:cubicBezTo>
                    <a:pt x="870" y="1548"/>
                    <a:pt x="441" y="881"/>
                    <a:pt x="37" y="214"/>
                  </a:cubicBezTo>
                  <a:cubicBezTo>
                    <a:pt x="1" y="155"/>
                    <a:pt x="1" y="72"/>
                    <a:pt x="1" y="0"/>
                  </a:cubicBezTo>
                  <a:lnTo>
                    <a:pt x="37" y="0"/>
                  </a:lnTo>
                  <a:cubicBezTo>
                    <a:pt x="48" y="0"/>
                    <a:pt x="48" y="12"/>
                    <a:pt x="60" y="12"/>
                  </a:cubicBezTo>
                  <a:lnTo>
                    <a:pt x="48" y="0"/>
                  </a:lnTo>
                  <a:cubicBezTo>
                    <a:pt x="775" y="1191"/>
                    <a:pt x="1489" y="2393"/>
                    <a:pt x="2227" y="3584"/>
                  </a:cubicBezTo>
                  <a:cubicBezTo>
                    <a:pt x="2263" y="3679"/>
                    <a:pt x="2323" y="3762"/>
                    <a:pt x="2323" y="3870"/>
                  </a:cubicBezTo>
                  <a:cubicBezTo>
                    <a:pt x="2192" y="3727"/>
                    <a:pt x="2061" y="3572"/>
                    <a:pt x="1942" y="342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8" name="Google Shape;10566;p40">
              <a:extLst>
                <a:ext uri="{FF2B5EF4-FFF2-40B4-BE49-F238E27FC236}">
                  <a16:creationId xmlns:a16="http://schemas.microsoft.com/office/drawing/2014/main" id="{F18AFB9B-BB33-47F6-BFFC-B53650687339}"/>
                </a:ext>
              </a:extLst>
            </p:cNvPr>
            <p:cNvSpPr/>
            <p:nvPr/>
          </p:nvSpPr>
          <p:spPr>
            <a:xfrm>
              <a:off x="2080000" y="2298025"/>
              <a:ext cx="48250" cy="76525"/>
            </a:xfrm>
            <a:custGeom>
              <a:avLst/>
              <a:gdLst/>
              <a:ahLst/>
              <a:cxnLst/>
              <a:rect l="l" t="t" r="r" b="b"/>
              <a:pathLst>
                <a:path w="1930" h="3061" extrusionOk="0">
                  <a:moveTo>
                    <a:pt x="1811" y="3061"/>
                  </a:moveTo>
                  <a:cubicBezTo>
                    <a:pt x="1203" y="2061"/>
                    <a:pt x="596" y="1072"/>
                    <a:pt x="1" y="84"/>
                  </a:cubicBezTo>
                  <a:cubicBezTo>
                    <a:pt x="37" y="48"/>
                    <a:pt x="72" y="36"/>
                    <a:pt x="120" y="1"/>
                  </a:cubicBezTo>
                  <a:cubicBezTo>
                    <a:pt x="727" y="1001"/>
                    <a:pt x="1322" y="2001"/>
                    <a:pt x="1930" y="3001"/>
                  </a:cubicBezTo>
                  <a:cubicBezTo>
                    <a:pt x="1882" y="3025"/>
                    <a:pt x="1846" y="3037"/>
                    <a:pt x="1811" y="306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9" name="Google Shape;10567;p40">
              <a:extLst>
                <a:ext uri="{FF2B5EF4-FFF2-40B4-BE49-F238E27FC236}">
                  <a16:creationId xmlns:a16="http://schemas.microsoft.com/office/drawing/2014/main" id="{B7D60945-9C0B-48DD-AEE1-8437C876FD37}"/>
                </a:ext>
              </a:extLst>
            </p:cNvPr>
            <p:cNvSpPr/>
            <p:nvPr/>
          </p:nvSpPr>
          <p:spPr>
            <a:xfrm>
              <a:off x="2095775" y="2299525"/>
              <a:ext cx="34275" cy="48525"/>
            </a:xfrm>
            <a:custGeom>
              <a:avLst/>
              <a:gdLst/>
              <a:ahLst/>
              <a:cxnLst/>
              <a:rect l="l" t="t" r="r" b="b"/>
              <a:pathLst>
                <a:path w="1371" h="1941" extrusionOk="0">
                  <a:moveTo>
                    <a:pt x="120" y="0"/>
                  </a:moveTo>
                  <a:cubicBezTo>
                    <a:pt x="537" y="631"/>
                    <a:pt x="953" y="1239"/>
                    <a:pt x="1370" y="1870"/>
                  </a:cubicBezTo>
                  <a:cubicBezTo>
                    <a:pt x="1346" y="1893"/>
                    <a:pt x="1299" y="1905"/>
                    <a:pt x="1275" y="1941"/>
                  </a:cubicBezTo>
                  <a:cubicBezTo>
                    <a:pt x="858" y="1334"/>
                    <a:pt x="418" y="715"/>
                    <a:pt x="1" y="107"/>
                  </a:cubicBezTo>
                  <a:cubicBezTo>
                    <a:pt x="37" y="60"/>
                    <a:pt x="84" y="36"/>
                    <a:pt x="12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0" name="Google Shape;10568;p40">
              <a:extLst>
                <a:ext uri="{FF2B5EF4-FFF2-40B4-BE49-F238E27FC236}">
                  <a16:creationId xmlns:a16="http://schemas.microsoft.com/office/drawing/2014/main" id="{72B23B3A-8EE4-4A9D-AD89-4D5EA9B80C7C}"/>
                </a:ext>
              </a:extLst>
            </p:cNvPr>
            <p:cNvSpPr/>
            <p:nvPr/>
          </p:nvSpPr>
          <p:spPr>
            <a:xfrm>
              <a:off x="2248175" y="2373625"/>
              <a:ext cx="30100" cy="46175"/>
            </a:xfrm>
            <a:custGeom>
              <a:avLst/>
              <a:gdLst/>
              <a:ahLst/>
              <a:cxnLst/>
              <a:rect l="l" t="t" r="r" b="b"/>
              <a:pathLst>
                <a:path w="1204" h="1847" extrusionOk="0">
                  <a:moveTo>
                    <a:pt x="1108" y="1846"/>
                  </a:moveTo>
                  <a:cubicBezTo>
                    <a:pt x="739" y="1251"/>
                    <a:pt x="370" y="668"/>
                    <a:pt x="1" y="72"/>
                  </a:cubicBezTo>
                  <a:cubicBezTo>
                    <a:pt x="37" y="49"/>
                    <a:pt x="72" y="37"/>
                    <a:pt x="120" y="1"/>
                  </a:cubicBezTo>
                  <a:cubicBezTo>
                    <a:pt x="477" y="596"/>
                    <a:pt x="846" y="1192"/>
                    <a:pt x="1203" y="1775"/>
                  </a:cubicBezTo>
                  <a:cubicBezTo>
                    <a:pt x="1168" y="1799"/>
                    <a:pt x="1144" y="1834"/>
                    <a:pt x="1108" y="184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1" name="Google Shape;10569;p40">
              <a:extLst>
                <a:ext uri="{FF2B5EF4-FFF2-40B4-BE49-F238E27FC236}">
                  <a16:creationId xmlns:a16="http://schemas.microsoft.com/office/drawing/2014/main" id="{4F935AD7-AE4F-401B-9B0C-448A77F1F663}"/>
                </a:ext>
              </a:extLst>
            </p:cNvPr>
            <p:cNvSpPr/>
            <p:nvPr/>
          </p:nvSpPr>
          <p:spPr>
            <a:xfrm>
              <a:off x="2243125" y="2352500"/>
              <a:ext cx="28000" cy="41700"/>
            </a:xfrm>
            <a:custGeom>
              <a:avLst/>
              <a:gdLst/>
              <a:ahLst/>
              <a:cxnLst/>
              <a:rect l="l" t="t" r="r" b="b"/>
              <a:pathLst>
                <a:path w="1120" h="1668" extrusionOk="0">
                  <a:moveTo>
                    <a:pt x="108" y="1"/>
                  </a:moveTo>
                  <a:cubicBezTo>
                    <a:pt x="453" y="536"/>
                    <a:pt x="774" y="1072"/>
                    <a:pt x="1120" y="1608"/>
                  </a:cubicBezTo>
                  <a:cubicBezTo>
                    <a:pt x="1084" y="1620"/>
                    <a:pt x="1060" y="1656"/>
                    <a:pt x="1013" y="1667"/>
                  </a:cubicBezTo>
                  <a:cubicBezTo>
                    <a:pt x="679" y="1132"/>
                    <a:pt x="346" y="608"/>
                    <a:pt x="1" y="72"/>
                  </a:cubicBezTo>
                  <a:cubicBezTo>
                    <a:pt x="36" y="48"/>
                    <a:pt x="84" y="13"/>
                    <a:pt x="10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2" name="Google Shape;10570;p40">
              <a:extLst>
                <a:ext uri="{FF2B5EF4-FFF2-40B4-BE49-F238E27FC236}">
                  <a16:creationId xmlns:a16="http://schemas.microsoft.com/office/drawing/2014/main" id="{065FA054-191A-4879-A634-5F602F5CA61A}"/>
                </a:ext>
              </a:extLst>
            </p:cNvPr>
            <p:cNvSpPr/>
            <p:nvPr/>
          </p:nvSpPr>
          <p:spPr>
            <a:xfrm>
              <a:off x="2118700" y="2315600"/>
              <a:ext cx="30700" cy="41975"/>
            </a:xfrm>
            <a:custGeom>
              <a:avLst/>
              <a:gdLst/>
              <a:ahLst/>
              <a:cxnLst/>
              <a:rect l="l" t="t" r="r" b="b"/>
              <a:pathLst>
                <a:path w="1228" h="1679" extrusionOk="0">
                  <a:moveTo>
                    <a:pt x="84" y="0"/>
                  </a:moveTo>
                  <a:cubicBezTo>
                    <a:pt x="477" y="536"/>
                    <a:pt x="846" y="1084"/>
                    <a:pt x="1227" y="1619"/>
                  </a:cubicBezTo>
                  <a:cubicBezTo>
                    <a:pt x="1203" y="1643"/>
                    <a:pt x="1168" y="1667"/>
                    <a:pt x="1156" y="1679"/>
                  </a:cubicBezTo>
                  <a:lnTo>
                    <a:pt x="1" y="72"/>
                  </a:lnTo>
                  <a:cubicBezTo>
                    <a:pt x="25" y="48"/>
                    <a:pt x="60" y="36"/>
                    <a:pt x="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3" name="Google Shape;10571;p40">
              <a:extLst>
                <a:ext uri="{FF2B5EF4-FFF2-40B4-BE49-F238E27FC236}">
                  <a16:creationId xmlns:a16="http://schemas.microsoft.com/office/drawing/2014/main" id="{5861381E-6257-409A-8CBE-B6B16798E3A2}"/>
                </a:ext>
              </a:extLst>
            </p:cNvPr>
            <p:cNvSpPr/>
            <p:nvPr/>
          </p:nvSpPr>
          <p:spPr>
            <a:xfrm>
              <a:off x="2230625" y="2415600"/>
              <a:ext cx="21150" cy="38425"/>
            </a:xfrm>
            <a:custGeom>
              <a:avLst/>
              <a:gdLst/>
              <a:ahLst/>
              <a:cxnLst/>
              <a:rect l="l" t="t" r="r" b="b"/>
              <a:pathLst>
                <a:path w="846" h="1537" extrusionOk="0">
                  <a:moveTo>
                    <a:pt x="227" y="60"/>
                  </a:moveTo>
                  <a:lnTo>
                    <a:pt x="846" y="1489"/>
                  </a:lnTo>
                  <a:lnTo>
                    <a:pt x="762" y="1537"/>
                  </a:lnTo>
                  <a:cubicBezTo>
                    <a:pt x="501" y="1048"/>
                    <a:pt x="250" y="536"/>
                    <a:pt x="0" y="48"/>
                  </a:cubicBezTo>
                  <a:cubicBezTo>
                    <a:pt x="12" y="36"/>
                    <a:pt x="36" y="25"/>
                    <a:pt x="60" y="1"/>
                  </a:cubicBezTo>
                  <a:cubicBezTo>
                    <a:pt x="120" y="25"/>
                    <a:pt x="179" y="48"/>
                    <a:pt x="227" y="60"/>
                  </a:cubicBezTo>
                  <a:cubicBezTo>
                    <a:pt x="239" y="84"/>
                    <a:pt x="227" y="60"/>
                    <a:pt x="227" y="6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4" name="Google Shape;10572;p40">
              <a:extLst>
                <a:ext uri="{FF2B5EF4-FFF2-40B4-BE49-F238E27FC236}">
                  <a16:creationId xmlns:a16="http://schemas.microsoft.com/office/drawing/2014/main" id="{2C543F85-2763-4F10-94DD-B47E49785DDE}"/>
                </a:ext>
              </a:extLst>
            </p:cNvPr>
            <p:cNvSpPr/>
            <p:nvPr/>
          </p:nvSpPr>
          <p:spPr>
            <a:xfrm>
              <a:off x="2082975" y="2334950"/>
              <a:ext cx="29800" cy="42575"/>
            </a:xfrm>
            <a:custGeom>
              <a:avLst/>
              <a:gdLst/>
              <a:ahLst/>
              <a:cxnLst/>
              <a:rect l="l" t="t" r="r" b="b"/>
              <a:pathLst>
                <a:path w="1192" h="1703" extrusionOk="0">
                  <a:moveTo>
                    <a:pt x="72" y="0"/>
                  </a:moveTo>
                  <a:cubicBezTo>
                    <a:pt x="441" y="548"/>
                    <a:pt x="811" y="1084"/>
                    <a:pt x="1192" y="1643"/>
                  </a:cubicBezTo>
                  <a:cubicBezTo>
                    <a:pt x="1156" y="1655"/>
                    <a:pt x="1144" y="1667"/>
                    <a:pt x="1108" y="1703"/>
                  </a:cubicBezTo>
                  <a:cubicBezTo>
                    <a:pt x="739" y="1143"/>
                    <a:pt x="370" y="607"/>
                    <a:pt x="1" y="60"/>
                  </a:cubicBezTo>
                  <a:cubicBezTo>
                    <a:pt x="25" y="48"/>
                    <a:pt x="37" y="12"/>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5" name="Google Shape;10573;p40">
              <a:extLst>
                <a:ext uri="{FF2B5EF4-FFF2-40B4-BE49-F238E27FC236}">
                  <a16:creationId xmlns:a16="http://schemas.microsoft.com/office/drawing/2014/main" id="{9C2D607E-6FBE-4961-B05B-0D9DE59EB77B}"/>
                </a:ext>
              </a:extLst>
            </p:cNvPr>
            <p:cNvSpPr/>
            <p:nvPr/>
          </p:nvSpPr>
          <p:spPr>
            <a:xfrm>
              <a:off x="2404450" y="2409650"/>
              <a:ext cx="24150" cy="39325"/>
            </a:xfrm>
            <a:custGeom>
              <a:avLst/>
              <a:gdLst/>
              <a:ahLst/>
              <a:cxnLst/>
              <a:rect l="l" t="t" r="r" b="b"/>
              <a:pathLst>
                <a:path w="966" h="1573" extrusionOk="0">
                  <a:moveTo>
                    <a:pt x="191" y="36"/>
                  </a:moveTo>
                  <a:cubicBezTo>
                    <a:pt x="382" y="393"/>
                    <a:pt x="560" y="763"/>
                    <a:pt x="751" y="1120"/>
                  </a:cubicBezTo>
                  <a:cubicBezTo>
                    <a:pt x="810" y="1251"/>
                    <a:pt x="882" y="1370"/>
                    <a:pt x="965" y="1513"/>
                  </a:cubicBezTo>
                  <a:cubicBezTo>
                    <a:pt x="929" y="1525"/>
                    <a:pt x="906" y="1536"/>
                    <a:pt x="870" y="1572"/>
                  </a:cubicBezTo>
                  <a:cubicBezTo>
                    <a:pt x="727" y="1298"/>
                    <a:pt x="560" y="1036"/>
                    <a:pt x="406" y="763"/>
                  </a:cubicBezTo>
                  <a:cubicBezTo>
                    <a:pt x="310" y="572"/>
                    <a:pt x="203" y="382"/>
                    <a:pt x="84" y="203"/>
                  </a:cubicBezTo>
                  <a:cubicBezTo>
                    <a:pt x="1" y="48"/>
                    <a:pt x="36" y="1"/>
                    <a:pt x="191" y="36"/>
                  </a:cubicBezTo>
                  <a:cubicBezTo>
                    <a:pt x="203" y="48"/>
                    <a:pt x="191" y="36"/>
                    <a:pt x="191" y="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6" name="Google Shape;10574;p40">
              <a:extLst>
                <a:ext uri="{FF2B5EF4-FFF2-40B4-BE49-F238E27FC236}">
                  <a16:creationId xmlns:a16="http://schemas.microsoft.com/office/drawing/2014/main" id="{B3D305CA-8906-40DC-BEEC-497DA84401EC}"/>
                </a:ext>
              </a:extLst>
            </p:cNvPr>
            <p:cNvSpPr/>
            <p:nvPr/>
          </p:nvSpPr>
          <p:spPr>
            <a:xfrm>
              <a:off x="2266350" y="2364100"/>
              <a:ext cx="21450" cy="37550"/>
            </a:xfrm>
            <a:custGeom>
              <a:avLst/>
              <a:gdLst/>
              <a:ahLst/>
              <a:cxnLst/>
              <a:rect l="l" t="t" r="r" b="b"/>
              <a:pathLst>
                <a:path w="858" h="1502" extrusionOk="0">
                  <a:moveTo>
                    <a:pt x="95" y="1"/>
                  </a:moveTo>
                  <a:cubicBezTo>
                    <a:pt x="357" y="489"/>
                    <a:pt x="607" y="965"/>
                    <a:pt x="857" y="1453"/>
                  </a:cubicBezTo>
                  <a:lnTo>
                    <a:pt x="774" y="1501"/>
                  </a:lnTo>
                  <a:cubicBezTo>
                    <a:pt x="512" y="1013"/>
                    <a:pt x="250" y="537"/>
                    <a:pt x="0" y="37"/>
                  </a:cubicBezTo>
                  <a:cubicBezTo>
                    <a:pt x="24" y="25"/>
                    <a:pt x="60" y="13"/>
                    <a:pt x="9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7" name="Google Shape;10575;p40">
              <a:extLst>
                <a:ext uri="{FF2B5EF4-FFF2-40B4-BE49-F238E27FC236}">
                  <a16:creationId xmlns:a16="http://schemas.microsoft.com/office/drawing/2014/main" id="{5D412BC9-940C-4DC1-A0D5-5536CFFB39DA}"/>
                </a:ext>
              </a:extLst>
            </p:cNvPr>
            <p:cNvSpPr/>
            <p:nvPr/>
          </p:nvSpPr>
          <p:spPr>
            <a:xfrm>
              <a:off x="2147575" y="2359950"/>
              <a:ext cx="22350" cy="33050"/>
            </a:xfrm>
            <a:custGeom>
              <a:avLst/>
              <a:gdLst/>
              <a:ahLst/>
              <a:cxnLst/>
              <a:rect l="l" t="t" r="r" b="b"/>
              <a:pathLst>
                <a:path w="894" h="1322" extrusionOk="0">
                  <a:moveTo>
                    <a:pt x="786" y="1322"/>
                  </a:moveTo>
                  <a:cubicBezTo>
                    <a:pt x="524" y="905"/>
                    <a:pt x="274" y="488"/>
                    <a:pt x="1" y="72"/>
                  </a:cubicBezTo>
                  <a:cubicBezTo>
                    <a:pt x="36" y="60"/>
                    <a:pt x="72" y="24"/>
                    <a:pt x="108" y="0"/>
                  </a:cubicBezTo>
                  <a:cubicBezTo>
                    <a:pt x="358" y="417"/>
                    <a:pt x="632" y="834"/>
                    <a:pt x="894" y="1250"/>
                  </a:cubicBezTo>
                  <a:cubicBezTo>
                    <a:pt x="846" y="1274"/>
                    <a:pt x="822" y="1310"/>
                    <a:pt x="786" y="132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8" name="Google Shape;10576;p40">
              <a:extLst>
                <a:ext uri="{FF2B5EF4-FFF2-40B4-BE49-F238E27FC236}">
                  <a16:creationId xmlns:a16="http://schemas.microsoft.com/office/drawing/2014/main" id="{43E7DC5E-93AE-4219-84A2-D0A20CB7204B}"/>
                </a:ext>
              </a:extLst>
            </p:cNvPr>
            <p:cNvSpPr/>
            <p:nvPr/>
          </p:nvSpPr>
          <p:spPr>
            <a:xfrm>
              <a:off x="2381525" y="2434650"/>
              <a:ext cx="22950" cy="38425"/>
            </a:xfrm>
            <a:custGeom>
              <a:avLst/>
              <a:gdLst/>
              <a:ahLst/>
              <a:cxnLst/>
              <a:rect l="l" t="t" r="r" b="b"/>
              <a:pathLst>
                <a:path w="918" h="1537" extrusionOk="0">
                  <a:moveTo>
                    <a:pt x="811" y="1537"/>
                  </a:moveTo>
                  <a:lnTo>
                    <a:pt x="1" y="60"/>
                  </a:lnTo>
                  <a:cubicBezTo>
                    <a:pt x="37" y="48"/>
                    <a:pt x="84" y="13"/>
                    <a:pt x="108" y="1"/>
                  </a:cubicBezTo>
                  <a:lnTo>
                    <a:pt x="918" y="1477"/>
                  </a:lnTo>
                  <a:cubicBezTo>
                    <a:pt x="870" y="1489"/>
                    <a:pt x="834" y="1501"/>
                    <a:pt x="811" y="153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9" name="Google Shape;10577;p40">
              <a:extLst>
                <a:ext uri="{FF2B5EF4-FFF2-40B4-BE49-F238E27FC236}">
                  <a16:creationId xmlns:a16="http://schemas.microsoft.com/office/drawing/2014/main" id="{F4CC11A1-75A3-487A-AD12-6888F3270D15}"/>
                </a:ext>
              </a:extLst>
            </p:cNvPr>
            <p:cNvSpPr/>
            <p:nvPr/>
          </p:nvSpPr>
          <p:spPr>
            <a:xfrm>
              <a:off x="2345225" y="2390900"/>
              <a:ext cx="21450" cy="40200"/>
            </a:xfrm>
            <a:custGeom>
              <a:avLst/>
              <a:gdLst/>
              <a:ahLst/>
              <a:cxnLst/>
              <a:rect l="l" t="t" r="r" b="b"/>
              <a:pathLst>
                <a:path w="858" h="1608" extrusionOk="0">
                  <a:moveTo>
                    <a:pt x="786" y="1608"/>
                  </a:moveTo>
                  <a:cubicBezTo>
                    <a:pt x="524" y="1084"/>
                    <a:pt x="262" y="560"/>
                    <a:pt x="0" y="36"/>
                  </a:cubicBezTo>
                  <a:lnTo>
                    <a:pt x="84" y="0"/>
                  </a:lnTo>
                  <a:cubicBezTo>
                    <a:pt x="346" y="512"/>
                    <a:pt x="608" y="1036"/>
                    <a:pt x="858" y="1560"/>
                  </a:cubicBezTo>
                  <a:cubicBezTo>
                    <a:pt x="834" y="1572"/>
                    <a:pt x="798" y="1584"/>
                    <a:pt x="786" y="160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0" name="Google Shape;10578;p40">
              <a:extLst>
                <a:ext uri="{FF2B5EF4-FFF2-40B4-BE49-F238E27FC236}">
                  <a16:creationId xmlns:a16="http://schemas.microsoft.com/office/drawing/2014/main" id="{70E37D6C-D8B2-4EF0-9BB0-D5CBD72381E3}"/>
                </a:ext>
              </a:extLst>
            </p:cNvPr>
            <p:cNvSpPr/>
            <p:nvPr/>
          </p:nvSpPr>
          <p:spPr>
            <a:xfrm>
              <a:off x="2147575" y="2406375"/>
              <a:ext cx="22350" cy="35450"/>
            </a:xfrm>
            <a:custGeom>
              <a:avLst/>
              <a:gdLst/>
              <a:ahLst/>
              <a:cxnLst/>
              <a:rect l="l" t="t" r="r" b="b"/>
              <a:pathLst>
                <a:path w="894" h="1418" extrusionOk="0">
                  <a:moveTo>
                    <a:pt x="810" y="1417"/>
                  </a:moveTo>
                  <a:cubicBezTo>
                    <a:pt x="536" y="965"/>
                    <a:pt x="274" y="513"/>
                    <a:pt x="1" y="60"/>
                  </a:cubicBezTo>
                  <a:cubicBezTo>
                    <a:pt x="36" y="48"/>
                    <a:pt x="60" y="13"/>
                    <a:pt x="96" y="1"/>
                  </a:cubicBezTo>
                  <a:cubicBezTo>
                    <a:pt x="358" y="453"/>
                    <a:pt x="632" y="894"/>
                    <a:pt x="894" y="1358"/>
                  </a:cubicBezTo>
                  <a:cubicBezTo>
                    <a:pt x="870" y="1370"/>
                    <a:pt x="834" y="1382"/>
                    <a:pt x="810" y="141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1" name="Google Shape;10579;p40">
              <a:extLst>
                <a:ext uri="{FF2B5EF4-FFF2-40B4-BE49-F238E27FC236}">
                  <a16:creationId xmlns:a16="http://schemas.microsoft.com/office/drawing/2014/main" id="{D1F39F2C-DC9C-4F96-AFA9-A5B060C505E8}"/>
                </a:ext>
              </a:extLst>
            </p:cNvPr>
            <p:cNvSpPr/>
            <p:nvPr/>
          </p:nvSpPr>
          <p:spPr>
            <a:xfrm>
              <a:off x="2431250" y="2431075"/>
              <a:ext cx="23225" cy="36050"/>
            </a:xfrm>
            <a:custGeom>
              <a:avLst/>
              <a:gdLst/>
              <a:ahLst/>
              <a:cxnLst/>
              <a:rect l="l" t="t" r="r" b="b"/>
              <a:pathLst>
                <a:path w="929" h="1442" extrusionOk="0">
                  <a:moveTo>
                    <a:pt x="846" y="1441"/>
                  </a:moveTo>
                  <a:lnTo>
                    <a:pt x="0" y="60"/>
                  </a:lnTo>
                  <a:cubicBezTo>
                    <a:pt x="24" y="37"/>
                    <a:pt x="48" y="25"/>
                    <a:pt x="84" y="1"/>
                  </a:cubicBezTo>
                  <a:lnTo>
                    <a:pt x="929" y="1382"/>
                  </a:lnTo>
                  <a:cubicBezTo>
                    <a:pt x="905" y="1406"/>
                    <a:pt x="869" y="1430"/>
                    <a:pt x="846" y="14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2" name="Google Shape;10580;p40">
              <a:extLst>
                <a:ext uri="{FF2B5EF4-FFF2-40B4-BE49-F238E27FC236}">
                  <a16:creationId xmlns:a16="http://schemas.microsoft.com/office/drawing/2014/main" id="{6D8320A9-5899-4148-ABA7-E119831824C5}"/>
                </a:ext>
              </a:extLst>
            </p:cNvPr>
            <p:cNvSpPr/>
            <p:nvPr/>
          </p:nvSpPr>
          <p:spPr>
            <a:xfrm>
              <a:off x="2241625" y="2384050"/>
              <a:ext cx="20275" cy="36050"/>
            </a:xfrm>
            <a:custGeom>
              <a:avLst/>
              <a:gdLst/>
              <a:ahLst/>
              <a:cxnLst/>
              <a:rect l="l" t="t" r="r" b="b"/>
              <a:pathLst>
                <a:path w="811" h="1442" extrusionOk="0">
                  <a:moveTo>
                    <a:pt x="739" y="1441"/>
                  </a:moveTo>
                  <a:cubicBezTo>
                    <a:pt x="489" y="977"/>
                    <a:pt x="239" y="525"/>
                    <a:pt x="1" y="48"/>
                  </a:cubicBezTo>
                  <a:lnTo>
                    <a:pt x="96" y="1"/>
                  </a:lnTo>
                  <a:cubicBezTo>
                    <a:pt x="334" y="465"/>
                    <a:pt x="572" y="941"/>
                    <a:pt x="811" y="1406"/>
                  </a:cubicBezTo>
                  <a:cubicBezTo>
                    <a:pt x="787" y="1429"/>
                    <a:pt x="763" y="1429"/>
                    <a:pt x="739" y="14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3" name="Google Shape;10581;p40">
              <a:extLst>
                <a:ext uri="{FF2B5EF4-FFF2-40B4-BE49-F238E27FC236}">
                  <a16:creationId xmlns:a16="http://schemas.microsoft.com/office/drawing/2014/main" id="{6EC29DDF-63A9-47FB-A3C6-4D8146A72643}"/>
                </a:ext>
              </a:extLst>
            </p:cNvPr>
            <p:cNvSpPr/>
            <p:nvPr/>
          </p:nvSpPr>
          <p:spPr>
            <a:xfrm>
              <a:off x="2129425" y="2349525"/>
              <a:ext cx="21450" cy="29500"/>
            </a:xfrm>
            <a:custGeom>
              <a:avLst/>
              <a:gdLst/>
              <a:ahLst/>
              <a:cxnLst/>
              <a:rect l="l" t="t" r="r" b="b"/>
              <a:pathLst>
                <a:path w="858" h="1180" extrusionOk="0">
                  <a:moveTo>
                    <a:pt x="786" y="1179"/>
                  </a:moveTo>
                  <a:cubicBezTo>
                    <a:pt x="524" y="798"/>
                    <a:pt x="262" y="429"/>
                    <a:pt x="0" y="60"/>
                  </a:cubicBezTo>
                  <a:cubicBezTo>
                    <a:pt x="24" y="48"/>
                    <a:pt x="60" y="12"/>
                    <a:pt x="72" y="1"/>
                  </a:cubicBezTo>
                  <a:cubicBezTo>
                    <a:pt x="346" y="370"/>
                    <a:pt x="596" y="739"/>
                    <a:pt x="858" y="10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4" name="Google Shape;10582;p40">
              <a:extLst>
                <a:ext uri="{FF2B5EF4-FFF2-40B4-BE49-F238E27FC236}">
                  <a16:creationId xmlns:a16="http://schemas.microsoft.com/office/drawing/2014/main" id="{930A5E55-0042-4BD5-A0F2-C2224475E117}"/>
                </a:ext>
              </a:extLst>
            </p:cNvPr>
            <p:cNvSpPr/>
            <p:nvPr/>
          </p:nvSpPr>
          <p:spPr>
            <a:xfrm>
              <a:off x="2093700" y="2337925"/>
              <a:ext cx="20850" cy="32450"/>
            </a:xfrm>
            <a:custGeom>
              <a:avLst/>
              <a:gdLst/>
              <a:ahLst/>
              <a:cxnLst/>
              <a:rect l="l" t="t" r="r" b="b"/>
              <a:pathLst>
                <a:path w="834" h="1298" extrusionOk="0">
                  <a:moveTo>
                    <a:pt x="739" y="1298"/>
                  </a:moveTo>
                  <a:cubicBezTo>
                    <a:pt x="489" y="881"/>
                    <a:pt x="251" y="465"/>
                    <a:pt x="1" y="60"/>
                  </a:cubicBezTo>
                  <a:cubicBezTo>
                    <a:pt x="24" y="48"/>
                    <a:pt x="60" y="36"/>
                    <a:pt x="84" y="0"/>
                  </a:cubicBezTo>
                  <a:cubicBezTo>
                    <a:pt x="346" y="417"/>
                    <a:pt x="584" y="822"/>
                    <a:pt x="834" y="1238"/>
                  </a:cubicBezTo>
                  <a:cubicBezTo>
                    <a:pt x="798" y="1262"/>
                    <a:pt x="774" y="1286"/>
                    <a:pt x="739" y="129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5" name="Google Shape;10583;p40">
              <a:extLst>
                <a:ext uri="{FF2B5EF4-FFF2-40B4-BE49-F238E27FC236}">
                  <a16:creationId xmlns:a16="http://schemas.microsoft.com/office/drawing/2014/main" id="{3E7E0114-B94F-4CEA-BBD6-2F1FEA35D23A}"/>
                </a:ext>
              </a:extLst>
            </p:cNvPr>
            <p:cNvSpPr/>
            <p:nvPr/>
          </p:nvSpPr>
          <p:spPr>
            <a:xfrm>
              <a:off x="2213350" y="2444475"/>
              <a:ext cx="18200" cy="29800"/>
            </a:xfrm>
            <a:custGeom>
              <a:avLst/>
              <a:gdLst/>
              <a:ahLst/>
              <a:cxnLst/>
              <a:rect l="l" t="t" r="r" b="b"/>
              <a:pathLst>
                <a:path w="728" h="1192" extrusionOk="0">
                  <a:moveTo>
                    <a:pt x="96" y="1"/>
                  </a:moveTo>
                  <a:cubicBezTo>
                    <a:pt x="299" y="382"/>
                    <a:pt x="525" y="751"/>
                    <a:pt x="727" y="1144"/>
                  </a:cubicBezTo>
                  <a:cubicBezTo>
                    <a:pt x="703" y="1156"/>
                    <a:pt x="691" y="1167"/>
                    <a:pt x="656" y="1191"/>
                  </a:cubicBezTo>
                  <a:cubicBezTo>
                    <a:pt x="430" y="798"/>
                    <a:pt x="227" y="429"/>
                    <a:pt x="1" y="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6" name="Google Shape;10584;p40">
              <a:extLst>
                <a:ext uri="{FF2B5EF4-FFF2-40B4-BE49-F238E27FC236}">
                  <a16:creationId xmlns:a16="http://schemas.microsoft.com/office/drawing/2014/main" id="{861B534E-652C-4D71-B5EE-73C19103C86F}"/>
                </a:ext>
              </a:extLst>
            </p:cNvPr>
            <p:cNvSpPr/>
            <p:nvPr/>
          </p:nvSpPr>
          <p:spPr>
            <a:xfrm>
              <a:off x="2114250" y="2373625"/>
              <a:ext cx="21150" cy="26525"/>
            </a:xfrm>
            <a:custGeom>
              <a:avLst/>
              <a:gdLst/>
              <a:ahLst/>
              <a:cxnLst/>
              <a:rect l="l" t="t" r="r" b="b"/>
              <a:pathLst>
                <a:path w="846" h="1061" extrusionOk="0">
                  <a:moveTo>
                    <a:pt x="83" y="1"/>
                  </a:moveTo>
                  <a:cubicBezTo>
                    <a:pt x="333" y="334"/>
                    <a:pt x="595" y="668"/>
                    <a:pt x="845" y="1001"/>
                  </a:cubicBezTo>
                  <a:cubicBezTo>
                    <a:pt x="810" y="1013"/>
                    <a:pt x="798" y="1025"/>
                    <a:pt x="774" y="1061"/>
                  </a:cubicBezTo>
                  <a:cubicBezTo>
                    <a:pt x="512" y="727"/>
                    <a:pt x="250" y="406"/>
                    <a:pt x="0" y="60"/>
                  </a:cubicBezTo>
                  <a:cubicBezTo>
                    <a:pt x="24" y="37"/>
                    <a:pt x="60" y="13"/>
                    <a:pt x="8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7" name="Google Shape;10585;p40">
              <a:extLst>
                <a:ext uri="{FF2B5EF4-FFF2-40B4-BE49-F238E27FC236}">
                  <a16:creationId xmlns:a16="http://schemas.microsoft.com/office/drawing/2014/main" id="{F23AC4AC-6D15-42ED-8FFC-A211E175B729}"/>
                </a:ext>
              </a:extLst>
            </p:cNvPr>
            <p:cNvSpPr/>
            <p:nvPr/>
          </p:nvSpPr>
          <p:spPr>
            <a:xfrm>
              <a:off x="3158425" y="2840350"/>
              <a:ext cx="267325" cy="43500"/>
            </a:xfrm>
            <a:custGeom>
              <a:avLst/>
              <a:gdLst/>
              <a:ahLst/>
              <a:cxnLst/>
              <a:rect l="l" t="t" r="r" b="b"/>
              <a:pathLst>
                <a:path w="10693" h="1740" extrusionOk="0">
                  <a:moveTo>
                    <a:pt x="0" y="1549"/>
                  </a:moveTo>
                  <a:cubicBezTo>
                    <a:pt x="3536" y="918"/>
                    <a:pt x="7120" y="560"/>
                    <a:pt x="10656" y="1"/>
                  </a:cubicBezTo>
                  <a:cubicBezTo>
                    <a:pt x="10680" y="60"/>
                    <a:pt x="10680" y="96"/>
                    <a:pt x="10692" y="156"/>
                  </a:cubicBezTo>
                  <a:cubicBezTo>
                    <a:pt x="7132" y="680"/>
                    <a:pt x="3596" y="1215"/>
                    <a:pt x="36" y="1739"/>
                  </a:cubicBezTo>
                  <a:cubicBezTo>
                    <a:pt x="24" y="1668"/>
                    <a:pt x="0" y="1608"/>
                    <a:pt x="0" y="154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8" name="Google Shape;10586;p40">
              <a:extLst>
                <a:ext uri="{FF2B5EF4-FFF2-40B4-BE49-F238E27FC236}">
                  <a16:creationId xmlns:a16="http://schemas.microsoft.com/office/drawing/2014/main" id="{AA105C37-83C8-4A1B-A99D-82632DCDA5EA}"/>
                </a:ext>
              </a:extLst>
            </p:cNvPr>
            <p:cNvSpPr/>
            <p:nvPr/>
          </p:nvSpPr>
          <p:spPr>
            <a:xfrm>
              <a:off x="2825050" y="2897500"/>
              <a:ext cx="261350" cy="38725"/>
            </a:xfrm>
            <a:custGeom>
              <a:avLst/>
              <a:gdLst/>
              <a:ahLst/>
              <a:cxnLst/>
              <a:rect l="l" t="t" r="r" b="b"/>
              <a:pathLst>
                <a:path w="10454" h="1549" extrusionOk="0">
                  <a:moveTo>
                    <a:pt x="10454" y="120"/>
                  </a:moveTo>
                  <a:cubicBezTo>
                    <a:pt x="6989" y="596"/>
                    <a:pt x="3501" y="1072"/>
                    <a:pt x="36" y="1549"/>
                  </a:cubicBezTo>
                  <a:cubicBezTo>
                    <a:pt x="24" y="1501"/>
                    <a:pt x="24" y="1477"/>
                    <a:pt x="0" y="1430"/>
                  </a:cubicBezTo>
                  <a:cubicBezTo>
                    <a:pt x="84" y="1406"/>
                    <a:pt x="167" y="1358"/>
                    <a:pt x="238" y="1346"/>
                  </a:cubicBezTo>
                  <a:cubicBezTo>
                    <a:pt x="1238" y="1203"/>
                    <a:pt x="2239" y="1072"/>
                    <a:pt x="3251" y="941"/>
                  </a:cubicBezTo>
                  <a:cubicBezTo>
                    <a:pt x="4739" y="727"/>
                    <a:pt x="6239" y="537"/>
                    <a:pt x="7727" y="334"/>
                  </a:cubicBezTo>
                  <a:cubicBezTo>
                    <a:pt x="8513" y="227"/>
                    <a:pt x="9323" y="120"/>
                    <a:pt x="10109" y="13"/>
                  </a:cubicBezTo>
                  <a:cubicBezTo>
                    <a:pt x="10216" y="1"/>
                    <a:pt x="10335" y="1"/>
                    <a:pt x="10442" y="1"/>
                  </a:cubicBezTo>
                  <a:cubicBezTo>
                    <a:pt x="10442" y="49"/>
                    <a:pt x="10454" y="84"/>
                    <a:pt x="10454"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9" name="Google Shape;10587;p40">
              <a:extLst>
                <a:ext uri="{FF2B5EF4-FFF2-40B4-BE49-F238E27FC236}">
                  <a16:creationId xmlns:a16="http://schemas.microsoft.com/office/drawing/2014/main" id="{F11E5819-87E7-4113-8985-06684F9A5241}"/>
                </a:ext>
              </a:extLst>
            </p:cNvPr>
            <p:cNvSpPr/>
            <p:nvPr/>
          </p:nvSpPr>
          <p:spPr>
            <a:xfrm>
              <a:off x="3665025" y="2303100"/>
              <a:ext cx="70575" cy="53900"/>
            </a:xfrm>
            <a:custGeom>
              <a:avLst/>
              <a:gdLst/>
              <a:ahLst/>
              <a:cxnLst/>
              <a:rect l="l" t="t" r="r" b="b"/>
              <a:pathLst>
                <a:path w="2823" h="2156" extrusionOk="0">
                  <a:moveTo>
                    <a:pt x="96" y="0"/>
                  </a:moveTo>
                  <a:lnTo>
                    <a:pt x="2822" y="2048"/>
                  </a:lnTo>
                  <a:cubicBezTo>
                    <a:pt x="2799" y="2084"/>
                    <a:pt x="2775" y="2119"/>
                    <a:pt x="2751" y="2155"/>
                  </a:cubicBezTo>
                  <a:cubicBezTo>
                    <a:pt x="1822" y="1488"/>
                    <a:pt x="917" y="798"/>
                    <a:pt x="1" y="131"/>
                  </a:cubicBezTo>
                  <a:cubicBezTo>
                    <a:pt x="36" y="72"/>
                    <a:pt x="72" y="36"/>
                    <a:pt x="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0" name="Google Shape;10588;p40">
              <a:extLst>
                <a:ext uri="{FF2B5EF4-FFF2-40B4-BE49-F238E27FC236}">
                  <a16:creationId xmlns:a16="http://schemas.microsoft.com/office/drawing/2014/main" id="{670F73BC-4206-4E85-BCD6-55AD0D8C6898}"/>
                </a:ext>
              </a:extLst>
            </p:cNvPr>
            <p:cNvSpPr/>
            <p:nvPr/>
          </p:nvSpPr>
          <p:spPr>
            <a:xfrm>
              <a:off x="3782600" y="2269150"/>
              <a:ext cx="50925" cy="41400"/>
            </a:xfrm>
            <a:custGeom>
              <a:avLst/>
              <a:gdLst/>
              <a:ahLst/>
              <a:cxnLst/>
              <a:rect l="l" t="t" r="r" b="b"/>
              <a:pathLst>
                <a:path w="2037" h="1656" extrusionOk="0">
                  <a:moveTo>
                    <a:pt x="1" y="1"/>
                  </a:moveTo>
                  <a:cubicBezTo>
                    <a:pt x="691" y="560"/>
                    <a:pt x="1382" y="1096"/>
                    <a:pt x="2037" y="1620"/>
                  </a:cubicBezTo>
                  <a:cubicBezTo>
                    <a:pt x="1703" y="1656"/>
                    <a:pt x="144" y="44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1" name="Google Shape;10589;p40">
              <a:extLst>
                <a:ext uri="{FF2B5EF4-FFF2-40B4-BE49-F238E27FC236}">
                  <a16:creationId xmlns:a16="http://schemas.microsoft.com/office/drawing/2014/main" id="{B0B04400-BEE9-4567-9C62-72B4896E9EE8}"/>
                </a:ext>
              </a:extLst>
            </p:cNvPr>
            <p:cNvSpPr/>
            <p:nvPr/>
          </p:nvSpPr>
          <p:spPr>
            <a:xfrm>
              <a:off x="3623350" y="2321250"/>
              <a:ext cx="34250" cy="37525"/>
            </a:xfrm>
            <a:custGeom>
              <a:avLst/>
              <a:gdLst/>
              <a:ahLst/>
              <a:cxnLst/>
              <a:rect l="l" t="t" r="r" b="b"/>
              <a:pathLst>
                <a:path w="1370" h="1501" extrusionOk="0">
                  <a:moveTo>
                    <a:pt x="1251" y="1501"/>
                  </a:moveTo>
                  <a:cubicBezTo>
                    <a:pt x="834" y="1036"/>
                    <a:pt x="418" y="560"/>
                    <a:pt x="1" y="108"/>
                  </a:cubicBezTo>
                  <a:cubicBezTo>
                    <a:pt x="37" y="72"/>
                    <a:pt x="84" y="24"/>
                    <a:pt x="120" y="0"/>
                  </a:cubicBezTo>
                  <a:cubicBezTo>
                    <a:pt x="537" y="465"/>
                    <a:pt x="953" y="941"/>
                    <a:pt x="1370" y="1393"/>
                  </a:cubicBezTo>
                  <a:cubicBezTo>
                    <a:pt x="1334" y="1429"/>
                    <a:pt x="1287" y="1453"/>
                    <a:pt x="1251" y="150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2" name="Google Shape;10590;p40">
              <a:extLst>
                <a:ext uri="{FF2B5EF4-FFF2-40B4-BE49-F238E27FC236}">
                  <a16:creationId xmlns:a16="http://schemas.microsoft.com/office/drawing/2014/main" id="{6B60242D-D048-4C53-81F9-8C0A7239BD21}"/>
                </a:ext>
              </a:extLst>
            </p:cNvPr>
            <p:cNvSpPr/>
            <p:nvPr/>
          </p:nvSpPr>
          <p:spPr>
            <a:xfrm>
              <a:off x="3729625" y="2322450"/>
              <a:ext cx="53900" cy="30675"/>
            </a:xfrm>
            <a:custGeom>
              <a:avLst/>
              <a:gdLst/>
              <a:ahLst/>
              <a:cxnLst/>
              <a:rect l="l" t="t" r="r" b="b"/>
              <a:pathLst>
                <a:path w="2156" h="1227" extrusionOk="0">
                  <a:moveTo>
                    <a:pt x="60" y="0"/>
                  </a:moveTo>
                  <a:cubicBezTo>
                    <a:pt x="762" y="417"/>
                    <a:pt x="1465" y="834"/>
                    <a:pt x="2155" y="1226"/>
                  </a:cubicBezTo>
                  <a:cubicBezTo>
                    <a:pt x="1346" y="1024"/>
                    <a:pt x="703" y="500"/>
                    <a:pt x="0" y="83"/>
                  </a:cubicBezTo>
                  <a:cubicBezTo>
                    <a:pt x="36" y="60"/>
                    <a:pt x="48" y="24"/>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3" name="Google Shape;10591;p40">
              <a:extLst>
                <a:ext uri="{FF2B5EF4-FFF2-40B4-BE49-F238E27FC236}">
                  <a16:creationId xmlns:a16="http://schemas.microsoft.com/office/drawing/2014/main" id="{6F635EAD-91AF-4B12-8215-A87326ABA923}"/>
                </a:ext>
              </a:extLst>
            </p:cNvPr>
            <p:cNvSpPr/>
            <p:nvPr/>
          </p:nvSpPr>
          <p:spPr>
            <a:xfrm>
              <a:off x="3507575" y="2318275"/>
              <a:ext cx="48250" cy="38725"/>
            </a:xfrm>
            <a:custGeom>
              <a:avLst/>
              <a:gdLst/>
              <a:ahLst/>
              <a:cxnLst/>
              <a:rect l="l" t="t" r="r" b="b"/>
              <a:pathLst>
                <a:path w="1930" h="1549" extrusionOk="0">
                  <a:moveTo>
                    <a:pt x="1870" y="1548"/>
                  </a:moveTo>
                  <a:cubicBezTo>
                    <a:pt x="1250" y="1072"/>
                    <a:pt x="619" y="584"/>
                    <a:pt x="0" y="108"/>
                  </a:cubicBezTo>
                  <a:cubicBezTo>
                    <a:pt x="24" y="72"/>
                    <a:pt x="60" y="24"/>
                    <a:pt x="72" y="0"/>
                  </a:cubicBezTo>
                  <a:cubicBezTo>
                    <a:pt x="703" y="477"/>
                    <a:pt x="1310" y="965"/>
                    <a:pt x="1929" y="1441"/>
                  </a:cubicBezTo>
                  <a:cubicBezTo>
                    <a:pt x="1917" y="1477"/>
                    <a:pt x="1905" y="1512"/>
                    <a:pt x="1870" y="154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4" name="Google Shape;10592;p40">
              <a:extLst>
                <a:ext uri="{FF2B5EF4-FFF2-40B4-BE49-F238E27FC236}">
                  <a16:creationId xmlns:a16="http://schemas.microsoft.com/office/drawing/2014/main" id="{D57470B6-9892-45D0-9023-F11BC2743327}"/>
                </a:ext>
              </a:extLst>
            </p:cNvPr>
            <p:cNvSpPr/>
            <p:nvPr/>
          </p:nvSpPr>
          <p:spPr>
            <a:xfrm>
              <a:off x="3768025" y="2279875"/>
              <a:ext cx="45250" cy="40500"/>
            </a:xfrm>
            <a:custGeom>
              <a:avLst/>
              <a:gdLst/>
              <a:ahLst/>
              <a:cxnLst/>
              <a:rect l="l" t="t" r="r" b="b"/>
              <a:pathLst>
                <a:path w="1810" h="1620" extrusionOk="0">
                  <a:moveTo>
                    <a:pt x="1739" y="1620"/>
                  </a:moveTo>
                  <a:cubicBezTo>
                    <a:pt x="1155" y="1120"/>
                    <a:pt x="584" y="608"/>
                    <a:pt x="0" y="96"/>
                  </a:cubicBezTo>
                  <a:cubicBezTo>
                    <a:pt x="24" y="60"/>
                    <a:pt x="36" y="36"/>
                    <a:pt x="72" y="0"/>
                  </a:cubicBezTo>
                  <a:cubicBezTo>
                    <a:pt x="655" y="512"/>
                    <a:pt x="1227" y="1024"/>
                    <a:pt x="1810" y="1536"/>
                  </a:cubicBezTo>
                  <a:cubicBezTo>
                    <a:pt x="1786" y="1560"/>
                    <a:pt x="1774" y="1596"/>
                    <a:pt x="1739" y="16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5" name="Google Shape;10593;p40">
              <a:extLst>
                <a:ext uri="{FF2B5EF4-FFF2-40B4-BE49-F238E27FC236}">
                  <a16:creationId xmlns:a16="http://schemas.microsoft.com/office/drawing/2014/main" id="{89BEE8E9-98FC-4A1E-B3B7-4005B8F73988}"/>
                </a:ext>
              </a:extLst>
            </p:cNvPr>
            <p:cNvSpPr/>
            <p:nvPr/>
          </p:nvSpPr>
          <p:spPr>
            <a:xfrm>
              <a:off x="3671875" y="2326600"/>
              <a:ext cx="49725" cy="38125"/>
            </a:xfrm>
            <a:custGeom>
              <a:avLst/>
              <a:gdLst/>
              <a:ahLst/>
              <a:cxnLst/>
              <a:rect l="l" t="t" r="r" b="b"/>
              <a:pathLst>
                <a:path w="1989" h="1525" extrusionOk="0">
                  <a:moveTo>
                    <a:pt x="1906" y="1525"/>
                  </a:moveTo>
                  <a:cubicBezTo>
                    <a:pt x="1274" y="1049"/>
                    <a:pt x="632" y="572"/>
                    <a:pt x="1" y="96"/>
                  </a:cubicBezTo>
                  <a:cubicBezTo>
                    <a:pt x="36" y="72"/>
                    <a:pt x="48" y="36"/>
                    <a:pt x="84" y="1"/>
                  </a:cubicBezTo>
                  <a:cubicBezTo>
                    <a:pt x="715" y="477"/>
                    <a:pt x="1346" y="953"/>
                    <a:pt x="1989" y="1441"/>
                  </a:cubicBezTo>
                  <a:cubicBezTo>
                    <a:pt x="1953" y="1465"/>
                    <a:pt x="1929" y="1501"/>
                    <a:pt x="1906" y="152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6" name="Google Shape;10594;p40">
              <a:extLst>
                <a:ext uri="{FF2B5EF4-FFF2-40B4-BE49-F238E27FC236}">
                  <a16:creationId xmlns:a16="http://schemas.microsoft.com/office/drawing/2014/main" id="{C8E69E80-B84F-42C9-8797-147D8025D0DA}"/>
                </a:ext>
              </a:extLst>
            </p:cNvPr>
            <p:cNvSpPr/>
            <p:nvPr/>
          </p:nvSpPr>
          <p:spPr>
            <a:xfrm>
              <a:off x="3798075" y="2263200"/>
              <a:ext cx="44375" cy="36050"/>
            </a:xfrm>
            <a:custGeom>
              <a:avLst/>
              <a:gdLst/>
              <a:ahLst/>
              <a:cxnLst/>
              <a:rect l="l" t="t" r="r" b="b"/>
              <a:pathLst>
                <a:path w="1775" h="1442" extrusionOk="0">
                  <a:moveTo>
                    <a:pt x="1727" y="1441"/>
                  </a:moveTo>
                  <a:cubicBezTo>
                    <a:pt x="1168" y="1001"/>
                    <a:pt x="584" y="537"/>
                    <a:pt x="1" y="84"/>
                  </a:cubicBezTo>
                  <a:cubicBezTo>
                    <a:pt x="13" y="60"/>
                    <a:pt x="48" y="25"/>
                    <a:pt x="60" y="1"/>
                  </a:cubicBezTo>
                  <a:cubicBezTo>
                    <a:pt x="620" y="441"/>
                    <a:pt x="1203" y="906"/>
                    <a:pt x="1775" y="1346"/>
                  </a:cubicBezTo>
                  <a:cubicBezTo>
                    <a:pt x="1775" y="1382"/>
                    <a:pt x="1739" y="1418"/>
                    <a:pt x="1727" y="14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7" name="Google Shape;10595;p40">
              <a:extLst>
                <a:ext uri="{FF2B5EF4-FFF2-40B4-BE49-F238E27FC236}">
                  <a16:creationId xmlns:a16="http://schemas.microsoft.com/office/drawing/2014/main" id="{0C1C101B-06A7-4B34-A519-D27FA1D515DA}"/>
                </a:ext>
              </a:extLst>
            </p:cNvPr>
            <p:cNvSpPr/>
            <p:nvPr/>
          </p:nvSpPr>
          <p:spPr>
            <a:xfrm>
              <a:off x="3444775" y="2332250"/>
              <a:ext cx="46750" cy="33375"/>
            </a:xfrm>
            <a:custGeom>
              <a:avLst/>
              <a:gdLst/>
              <a:ahLst/>
              <a:cxnLst/>
              <a:rect l="l" t="t" r="r" b="b"/>
              <a:pathLst>
                <a:path w="1870" h="1335" extrusionOk="0">
                  <a:moveTo>
                    <a:pt x="60" y="1"/>
                  </a:moveTo>
                  <a:cubicBezTo>
                    <a:pt x="667" y="418"/>
                    <a:pt x="1262" y="834"/>
                    <a:pt x="1869" y="1251"/>
                  </a:cubicBezTo>
                  <a:cubicBezTo>
                    <a:pt x="1857" y="1287"/>
                    <a:pt x="1846" y="1299"/>
                    <a:pt x="1822" y="1334"/>
                  </a:cubicBezTo>
                  <a:lnTo>
                    <a:pt x="0" y="84"/>
                  </a:lnTo>
                  <a:cubicBezTo>
                    <a:pt x="12" y="49"/>
                    <a:pt x="24" y="37"/>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8" name="Google Shape;10596;p40">
              <a:extLst>
                <a:ext uri="{FF2B5EF4-FFF2-40B4-BE49-F238E27FC236}">
                  <a16:creationId xmlns:a16="http://schemas.microsoft.com/office/drawing/2014/main" id="{22FCF669-79B2-45E2-8E39-DEE7B2E5923B}"/>
                </a:ext>
              </a:extLst>
            </p:cNvPr>
            <p:cNvSpPr/>
            <p:nvPr/>
          </p:nvSpPr>
          <p:spPr>
            <a:xfrm>
              <a:off x="3557275" y="2343575"/>
              <a:ext cx="38125" cy="26800"/>
            </a:xfrm>
            <a:custGeom>
              <a:avLst/>
              <a:gdLst/>
              <a:ahLst/>
              <a:cxnLst/>
              <a:rect l="l" t="t" r="r" b="b"/>
              <a:pathLst>
                <a:path w="1525" h="1072" extrusionOk="0">
                  <a:moveTo>
                    <a:pt x="48" y="0"/>
                  </a:moveTo>
                  <a:cubicBezTo>
                    <a:pt x="536" y="322"/>
                    <a:pt x="1036" y="655"/>
                    <a:pt x="1525" y="1001"/>
                  </a:cubicBezTo>
                  <a:cubicBezTo>
                    <a:pt x="1513" y="1024"/>
                    <a:pt x="1489" y="1036"/>
                    <a:pt x="1477" y="1072"/>
                  </a:cubicBezTo>
                  <a:lnTo>
                    <a:pt x="1" y="84"/>
                  </a:lnTo>
                  <a:cubicBezTo>
                    <a:pt x="36" y="60"/>
                    <a:pt x="48" y="24"/>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9" name="Google Shape;10597;p40">
              <a:extLst>
                <a:ext uri="{FF2B5EF4-FFF2-40B4-BE49-F238E27FC236}">
                  <a16:creationId xmlns:a16="http://schemas.microsoft.com/office/drawing/2014/main" id="{2FE3DF48-C974-4DEC-A814-AA533F38EC7A}"/>
                </a:ext>
              </a:extLst>
            </p:cNvPr>
            <p:cNvSpPr/>
            <p:nvPr/>
          </p:nvSpPr>
          <p:spPr>
            <a:xfrm>
              <a:off x="3580200" y="2343275"/>
              <a:ext cx="29200" cy="23250"/>
            </a:xfrm>
            <a:custGeom>
              <a:avLst/>
              <a:gdLst/>
              <a:ahLst/>
              <a:cxnLst/>
              <a:rect l="l" t="t" r="r" b="b"/>
              <a:pathLst>
                <a:path w="1168" h="930" extrusionOk="0">
                  <a:moveTo>
                    <a:pt x="72" y="1"/>
                  </a:moveTo>
                  <a:cubicBezTo>
                    <a:pt x="441" y="274"/>
                    <a:pt x="798" y="560"/>
                    <a:pt x="1167" y="858"/>
                  </a:cubicBezTo>
                  <a:cubicBezTo>
                    <a:pt x="1155" y="893"/>
                    <a:pt x="1131" y="917"/>
                    <a:pt x="1108" y="929"/>
                  </a:cubicBezTo>
                  <a:cubicBezTo>
                    <a:pt x="739" y="655"/>
                    <a:pt x="369" y="370"/>
                    <a:pt x="0" y="72"/>
                  </a:cubicBezTo>
                  <a:cubicBezTo>
                    <a:pt x="24" y="60"/>
                    <a:pt x="60" y="24"/>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0" name="Google Shape;10598;p40">
              <a:extLst>
                <a:ext uri="{FF2B5EF4-FFF2-40B4-BE49-F238E27FC236}">
                  <a16:creationId xmlns:a16="http://schemas.microsoft.com/office/drawing/2014/main" id="{5157053F-9621-41BE-B5F3-BC4FE2F14877}"/>
                </a:ext>
              </a:extLst>
            </p:cNvPr>
            <p:cNvSpPr/>
            <p:nvPr/>
          </p:nvSpPr>
          <p:spPr>
            <a:xfrm>
              <a:off x="3433750" y="2362025"/>
              <a:ext cx="29800" cy="19075"/>
            </a:xfrm>
            <a:custGeom>
              <a:avLst/>
              <a:gdLst/>
              <a:ahLst/>
              <a:cxnLst/>
              <a:rect l="l" t="t" r="r" b="b"/>
              <a:pathLst>
                <a:path w="1192" h="763" extrusionOk="0">
                  <a:moveTo>
                    <a:pt x="1155" y="763"/>
                  </a:moveTo>
                  <a:cubicBezTo>
                    <a:pt x="763" y="536"/>
                    <a:pt x="393" y="298"/>
                    <a:pt x="1" y="72"/>
                  </a:cubicBezTo>
                  <a:cubicBezTo>
                    <a:pt x="24" y="48"/>
                    <a:pt x="36" y="24"/>
                    <a:pt x="48" y="1"/>
                  </a:cubicBezTo>
                  <a:cubicBezTo>
                    <a:pt x="441" y="227"/>
                    <a:pt x="810" y="465"/>
                    <a:pt x="1191" y="691"/>
                  </a:cubicBezTo>
                  <a:cubicBezTo>
                    <a:pt x="1179" y="715"/>
                    <a:pt x="1167" y="751"/>
                    <a:pt x="1155" y="76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1" name="Google Shape;10599;p40">
              <a:extLst>
                <a:ext uri="{FF2B5EF4-FFF2-40B4-BE49-F238E27FC236}">
                  <a16:creationId xmlns:a16="http://schemas.microsoft.com/office/drawing/2014/main" id="{BA7127D3-D1B9-4E59-B252-067450E11F24}"/>
                </a:ext>
              </a:extLst>
            </p:cNvPr>
            <p:cNvSpPr/>
            <p:nvPr/>
          </p:nvSpPr>
          <p:spPr>
            <a:xfrm>
              <a:off x="3359050" y="2364400"/>
              <a:ext cx="25325" cy="17000"/>
            </a:xfrm>
            <a:custGeom>
              <a:avLst/>
              <a:gdLst/>
              <a:ahLst/>
              <a:cxnLst/>
              <a:rect l="l" t="t" r="r" b="b"/>
              <a:pathLst>
                <a:path w="1013" h="680" extrusionOk="0">
                  <a:moveTo>
                    <a:pt x="988" y="679"/>
                  </a:moveTo>
                  <a:cubicBezTo>
                    <a:pt x="655" y="489"/>
                    <a:pt x="333" y="287"/>
                    <a:pt x="0" y="72"/>
                  </a:cubicBezTo>
                  <a:cubicBezTo>
                    <a:pt x="12" y="48"/>
                    <a:pt x="36" y="13"/>
                    <a:pt x="48" y="1"/>
                  </a:cubicBezTo>
                  <a:cubicBezTo>
                    <a:pt x="369" y="191"/>
                    <a:pt x="703" y="406"/>
                    <a:pt x="1012" y="596"/>
                  </a:cubicBezTo>
                  <a:cubicBezTo>
                    <a:pt x="1012" y="620"/>
                    <a:pt x="1000" y="656"/>
                    <a:pt x="988" y="67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2" name="Google Shape;10600;p40">
              <a:extLst>
                <a:ext uri="{FF2B5EF4-FFF2-40B4-BE49-F238E27FC236}">
                  <a16:creationId xmlns:a16="http://schemas.microsoft.com/office/drawing/2014/main" id="{63211209-C059-456E-949A-DEB6CECB4633}"/>
                </a:ext>
              </a:extLst>
            </p:cNvPr>
            <p:cNvSpPr/>
            <p:nvPr/>
          </p:nvSpPr>
          <p:spPr>
            <a:xfrm>
              <a:off x="2072875" y="2646300"/>
              <a:ext cx="310475" cy="172350"/>
            </a:xfrm>
            <a:custGeom>
              <a:avLst/>
              <a:gdLst/>
              <a:ahLst/>
              <a:cxnLst/>
              <a:rect l="l" t="t" r="r" b="b"/>
              <a:pathLst>
                <a:path w="12419" h="6894" extrusionOk="0">
                  <a:moveTo>
                    <a:pt x="4060" y="2488"/>
                  </a:moveTo>
                  <a:cubicBezTo>
                    <a:pt x="3584" y="2203"/>
                    <a:pt x="3120" y="1905"/>
                    <a:pt x="2631" y="1631"/>
                  </a:cubicBezTo>
                  <a:cubicBezTo>
                    <a:pt x="1846" y="1167"/>
                    <a:pt x="1036" y="714"/>
                    <a:pt x="238" y="262"/>
                  </a:cubicBezTo>
                  <a:cubicBezTo>
                    <a:pt x="143" y="214"/>
                    <a:pt x="72" y="155"/>
                    <a:pt x="0" y="95"/>
                  </a:cubicBezTo>
                  <a:lnTo>
                    <a:pt x="36" y="0"/>
                  </a:lnTo>
                  <a:cubicBezTo>
                    <a:pt x="131" y="48"/>
                    <a:pt x="238" y="71"/>
                    <a:pt x="322" y="119"/>
                  </a:cubicBezTo>
                  <a:cubicBezTo>
                    <a:pt x="3727" y="1965"/>
                    <a:pt x="7144" y="3810"/>
                    <a:pt x="10549" y="5667"/>
                  </a:cubicBezTo>
                  <a:cubicBezTo>
                    <a:pt x="11097" y="5965"/>
                    <a:pt x="11633" y="6310"/>
                    <a:pt x="12168" y="6620"/>
                  </a:cubicBezTo>
                  <a:cubicBezTo>
                    <a:pt x="12264" y="6679"/>
                    <a:pt x="12335" y="6739"/>
                    <a:pt x="12418" y="6810"/>
                  </a:cubicBezTo>
                  <a:cubicBezTo>
                    <a:pt x="12406" y="6834"/>
                    <a:pt x="12383" y="6858"/>
                    <a:pt x="12359" y="6894"/>
                  </a:cubicBezTo>
                  <a:lnTo>
                    <a:pt x="12049" y="6715"/>
                  </a:lnTo>
                  <a:cubicBezTo>
                    <a:pt x="9466" y="5322"/>
                    <a:pt x="6858" y="3929"/>
                    <a:pt x="4251" y="2536"/>
                  </a:cubicBezTo>
                  <a:cubicBezTo>
                    <a:pt x="4215" y="2512"/>
                    <a:pt x="4167" y="2512"/>
                    <a:pt x="4120" y="2500"/>
                  </a:cubicBezTo>
                  <a:cubicBezTo>
                    <a:pt x="4120" y="2524"/>
                    <a:pt x="4096" y="2500"/>
                    <a:pt x="4060" y="248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3" name="Google Shape;10601;p40">
              <a:extLst>
                <a:ext uri="{FF2B5EF4-FFF2-40B4-BE49-F238E27FC236}">
                  <a16:creationId xmlns:a16="http://schemas.microsoft.com/office/drawing/2014/main" id="{7EB934A5-D479-44C6-9B9C-4EAFB30F5097}"/>
                </a:ext>
              </a:extLst>
            </p:cNvPr>
            <p:cNvSpPr/>
            <p:nvPr/>
          </p:nvSpPr>
          <p:spPr>
            <a:xfrm>
              <a:off x="2127325" y="2698075"/>
              <a:ext cx="173575" cy="96475"/>
            </a:xfrm>
            <a:custGeom>
              <a:avLst/>
              <a:gdLst/>
              <a:ahLst/>
              <a:cxnLst/>
              <a:rect l="l" t="t" r="r" b="b"/>
              <a:pathLst>
                <a:path w="6943" h="3859" extrusionOk="0">
                  <a:moveTo>
                    <a:pt x="6871" y="3858"/>
                  </a:moveTo>
                  <a:cubicBezTo>
                    <a:pt x="4573" y="2608"/>
                    <a:pt x="2287" y="1358"/>
                    <a:pt x="1" y="120"/>
                  </a:cubicBezTo>
                  <a:cubicBezTo>
                    <a:pt x="25" y="72"/>
                    <a:pt x="49" y="48"/>
                    <a:pt x="61" y="1"/>
                  </a:cubicBezTo>
                  <a:cubicBezTo>
                    <a:pt x="2358" y="1239"/>
                    <a:pt x="4644" y="2489"/>
                    <a:pt x="6942" y="3715"/>
                  </a:cubicBezTo>
                  <a:cubicBezTo>
                    <a:pt x="6919" y="3763"/>
                    <a:pt x="6895" y="3811"/>
                    <a:pt x="6871" y="385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4" name="Google Shape;10602;p40">
              <a:extLst>
                <a:ext uri="{FF2B5EF4-FFF2-40B4-BE49-F238E27FC236}">
                  <a16:creationId xmlns:a16="http://schemas.microsoft.com/office/drawing/2014/main" id="{12097614-7D68-49DB-BF81-6067619A87CE}"/>
                </a:ext>
              </a:extLst>
            </p:cNvPr>
            <p:cNvSpPr/>
            <p:nvPr/>
          </p:nvSpPr>
          <p:spPr>
            <a:xfrm>
              <a:off x="2047575" y="2625450"/>
              <a:ext cx="187825" cy="103600"/>
            </a:xfrm>
            <a:custGeom>
              <a:avLst/>
              <a:gdLst/>
              <a:ahLst/>
              <a:cxnLst/>
              <a:rect l="l" t="t" r="r" b="b"/>
              <a:pathLst>
                <a:path w="7513" h="4144" extrusionOk="0">
                  <a:moveTo>
                    <a:pt x="7465" y="4144"/>
                  </a:moveTo>
                  <a:cubicBezTo>
                    <a:pt x="4977" y="2787"/>
                    <a:pt x="2500" y="1429"/>
                    <a:pt x="0" y="96"/>
                  </a:cubicBezTo>
                  <a:lnTo>
                    <a:pt x="48" y="1"/>
                  </a:lnTo>
                  <a:cubicBezTo>
                    <a:pt x="2524" y="1358"/>
                    <a:pt x="5025" y="2703"/>
                    <a:pt x="7513" y="4049"/>
                  </a:cubicBezTo>
                  <a:cubicBezTo>
                    <a:pt x="7513" y="4073"/>
                    <a:pt x="7501" y="4108"/>
                    <a:pt x="7465" y="414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5" name="Google Shape;10603;p40">
              <a:extLst>
                <a:ext uri="{FF2B5EF4-FFF2-40B4-BE49-F238E27FC236}">
                  <a16:creationId xmlns:a16="http://schemas.microsoft.com/office/drawing/2014/main" id="{65587410-4C0C-44BB-BAFF-FDE422F3531E}"/>
                </a:ext>
              </a:extLst>
            </p:cNvPr>
            <p:cNvSpPr/>
            <p:nvPr/>
          </p:nvSpPr>
          <p:spPr>
            <a:xfrm>
              <a:off x="2086250" y="2662350"/>
              <a:ext cx="139925" cy="76225"/>
            </a:xfrm>
            <a:custGeom>
              <a:avLst/>
              <a:gdLst/>
              <a:ahLst/>
              <a:cxnLst/>
              <a:rect l="l" t="t" r="r" b="b"/>
              <a:pathLst>
                <a:path w="5597" h="3049" extrusionOk="0">
                  <a:moveTo>
                    <a:pt x="3525" y="1846"/>
                  </a:moveTo>
                  <a:cubicBezTo>
                    <a:pt x="3561" y="1858"/>
                    <a:pt x="3573" y="1882"/>
                    <a:pt x="3597" y="1894"/>
                  </a:cubicBezTo>
                  <a:cubicBezTo>
                    <a:pt x="4061" y="2144"/>
                    <a:pt x="4525" y="2418"/>
                    <a:pt x="4978" y="2668"/>
                  </a:cubicBezTo>
                  <a:cubicBezTo>
                    <a:pt x="5192" y="2787"/>
                    <a:pt x="5418" y="2906"/>
                    <a:pt x="5597" y="3049"/>
                  </a:cubicBezTo>
                  <a:cubicBezTo>
                    <a:pt x="3716" y="2096"/>
                    <a:pt x="1787" y="1204"/>
                    <a:pt x="1" y="96"/>
                  </a:cubicBezTo>
                  <a:lnTo>
                    <a:pt x="37" y="1"/>
                  </a:lnTo>
                  <a:cubicBezTo>
                    <a:pt x="132" y="49"/>
                    <a:pt x="239" y="108"/>
                    <a:pt x="322" y="156"/>
                  </a:cubicBezTo>
                  <a:cubicBezTo>
                    <a:pt x="1311" y="692"/>
                    <a:pt x="2275" y="1227"/>
                    <a:pt x="3251" y="1739"/>
                  </a:cubicBezTo>
                  <a:cubicBezTo>
                    <a:pt x="3347" y="1799"/>
                    <a:pt x="3454" y="1835"/>
                    <a:pt x="3525" y="184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6" name="Google Shape;10604;p40">
              <a:extLst>
                <a:ext uri="{FF2B5EF4-FFF2-40B4-BE49-F238E27FC236}">
                  <a16:creationId xmlns:a16="http://schemas.microsoft.com/office/drawing/2014/main" id="{2E7BFFEC-C90F-42ED-9CAB-CDDCAB2AB335}"/>
                </a:ext>
              </a:extLst>
            </p:cNvPr>
            <p:cNvSpPr/>
            <p:nvPr/>
          </p:nvSpPr>
          <p:spPr>
            <a:xfrm>
              <a:off x="2276750" y="2818925"/>
              <a:ext cx="80400" cy="38125"/>
            </a:xfrm>
            <a:custGeom>
              <a:avLst/>
              <a:gdLst/>
              <a:ahLst/>
              <a:cxnLst/>
              <a:rect l="l" t="t" r="r" b="b"/>
              <a:pathLst>
                <a:path w="3216" h="1525" extrusionOk="0">
                  <a:moveTo>
                    <a:pt x="3156" y="1525"/>
                  </a:moveTo>
                  <a:cubicBezTo>
                    <a:pt x="2096" y="1060"/>
                    <a:pt x="1037" y="596"/>
                    <a:pt x="1" y="120"/>
                  </a:cubicBezTo>
                  <a:cubicBezTo>
                    <a:pt x="13" y="84"/>
                    <a:pt x="25" y="48"/>
                    <a:pt x="60" y="1"/>
                  </a:cubicBezTo>
                  <a:cubicBezTo>
                    <a:pt x="1120" y="465"/>
                    <a:pt x="2168" y="929"/>
                    <a:pt x="3216" y="1394"/>
                  </a:cubicBezTo>
                  <a:cubicBezTo>
                    <a:pt x="3180" y="1429"/>
                    <a:pt x="3168" y="1477"/>
                    <a:pt x="3156" y="152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7" name="Google Shape;10605;p40">
              <a:extLst>
                <a:ext uri="{FF2B5EF4-FFF2-40B4-BE49-F238E27FC236}">
                  <a16:creationId xmlns:a16="http://schemas.microsoft.com/office/drawing/2014/main" id="{687822AB-023F-4E8C-9FBE-2326B4DD407B}"/>
                </a:ext>
              </a:extLst>
            </p:cNvPr>
            <p:cNvSpPr/>
            <p:nvPr/>
          </p:nvSpPr>
          <p:spPr>
            <a:xfrm>
              <a:off x="2277650" y="2828450"/>
              <a:ext cx="74150" cy="35150"/>
            </a:xfrm>
            <a:custGeom>
              <a:avLst/>
              <a:gdLst/>
              <a:ahLst/>
              <a:cxnLst/>
              <a:rect l="l" t="t" r="r" b="b"/>
              <a:pathLst>
                <a:path w="2966" h="1406" extrusionOk="0">
                  <a:moveTo>
                    <a:pt x="2918" y="1406"/>
                  </a:moveTo>
                  <a:cubicBezTo>
                    <a:pt x="1953" y="977"/>
                    <a:pt x="977" y="536"/>
                    <a:pt x="1" y="96"/>
                  </a:cubicBezTo>
                  <a:cubicBezTo>
                    <a:pt x="24" y="72"/>
                    <a:pt x="36" y="36"/>
                    <a:pt x="48" y="1"/>
                  </a:cubicBezTo>
                  <a:cubicBezTo>
                    <a:pt x="1013" y="429"/>
                    <a:pt x="2001" y="858"/>
                    <a:pt x="2965" y="1287"/>
                  </a:cubicBezTo>
                  <a:cubicBezTo>
                    <a:pt x="2953" y="1334"/>
                    <a:pt x="2941" y="1358"/>
                    <a:pt x="2918" y="140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8" name="Google Shape;10606;p40">
              <a:extLst>
                <a:ext uri="{FF2B5EF4-FFF2-40B4-BE49-F238E27FC236}">
                  <a16:creationId xmlns:a16="http://schemas.microsoft.com/office/drawing/2014/main" id="{6E7A0E3C-42F9-4FCD-AE21-A1274161F6A2}"/>
                </a:ext>
              </a:extLst>
            </p:cNvPr>
            <p:cNvSpPr/>
            <p:nvPr/>
          </p:nvSpPr>
          <p:spPr>
            <a:xfrm>
              <a:off x="2238075" y="2746000"/>
              <a:ext cx="59250" cy="34250"/>
            </a:xfrm>
            <a:custGeom>
              <a:avLst/>
              <a:gdLst/>
              <a:ahLst/>
              <a:cxnLst/>
              <a:rect l="l" t="t" r="r" b="b"/>
              <a:pathLst>
                <a:path w="2370" h="1370" extrusionOk="0">
                  <a:moveTo>
                    <a:pt x="60" y="1"/>
                  </a:moveTo>
                  <a:cubicBezTo>
                    <a:pt x="834" y="441"/>
                    <a:pt x="1607" y="858"/>
                    <a:pt x="2369" y="1286"/>
                  </a:cubicBezTo>
                  <a:cubicBezTo>
                    <a:pt x="2346" y="1310"/>
                    <a:pt x="2334" y="1346"/>
                    <a:pt x="2310" y="1370"/>
                  </a:cubicBezTo>
                  <a:cubicBezTo>
                    <a:pt x="1524" y="941"/>
                    <a:pt x="774" y="513"/>
                    <a:pt x="0" y="84"/>
                  </a:cubicBezTo>
                  <a:cubicBezTo>
                    <a:pt x="24" y="60"/>
                    <a:pt x="36" y="36"/>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9" name="Google Shape;10607;p40">
              <a:extLst>
                <a:ext uri="{FF2B5EF4-FFF2-40B4-BE49-F238E27FC236}">
                  <a16:creationId xmlns:a16="http://schemas.microsoft.com/office/drawing/2014/main" id="{C5E85589-D9BA-422C-A6B6-994D3AF981BA}"/>
                </a:ext>
              </a:extLst>
            </p:cNvPr>
            <p:cNvSpPr/>
            <p:nvPr/>
          </p:nvSpPr>
          <p:spPr>
            <a:xfrm>
              <a:off x="2204425" y="2758800"/>
              <a:ext cx="57475" cy="28900"/>
            </a:xfrm>
            <a:custGeom>
              <a:avLst/>
              <a:gdLst/>
              <a:ahLst/>
              <a:cxnLst/>
              <a:rect l="l" t="t" r="r" b="b"/>
              <a:pathLst>
                <a:path w="2299" h="1156" extrusionOk="0">
                  <a:moveTo>
                    <a:pt x="48" y="1"/>
                  </a:moveTo>
                  <a:cubicBezTo>
                    <a:pt x="787" y="358"/>
                    <a:pt x="1549" y="715"/>
                    <a:pt x="2299" y="1072"/>
                  </a:cubicBezTo>
                  <a:lnTo>
                    <a:pt x="2251" y="1155"/>
                  </a:lnTo>
                  <a:cubicBezTo>
                    <a:pt x="1513" y="798"/>
                    <a:pt x="763" y="429"/>
                    <a:pt x="1" y="72"/>
                  </a:cubicBezTo>
                  <a:cubicBezTo>
                    <a:pt x="36" y="48"/>
                    <a:pt x="36" y="24"/>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0" name="Google Shape;10608;p40">
              <a:extLst>
                <a:ext uri="{FF2B5EF4-FFF2-40B4-BE49-F238E27FC236}">
                  <a16:creationId xmlns:a16="http://schemas.microsoft.com/office/drawing/2014/main" id="{F12B40AD-F135-4800-9189-F3FB26EDCF6E}"/>
                </a:ext>
              </a:extLst>
            </p:cNvPr>
            <p:cNvSpPr/>
            <p:nvPr/>
          </p:nvSpPr>
          <p:spPr>
            <a:xfrm>
              <a:off x="2210375" y="2828450"/>
              <a:ext cx="47650" cy="23250"/>
            </a:xfrm>
            <a:custGeom>
              <a:avLst/>
              <a:gdLst/>
              <a:ahLst/>
              <a:cxnLst/>
              <a:rect l="l" t="t" r="r" b="b"/>
              <a:pathLst>
                <a:path w="1906" h="930" extrusionOk="0">
                  <a:moveTo>
                    <a:pt x="48" y="1"/>
                  </a:moveTo>
                  <a:cubicBezTo>
                    <a:pt x="679" y="274"/>
                    <a:pt x="1299" y="548"/>
                    <a:pt x="1906" y="834"/>
                  </a:cubicBezTo>
                  <a:cubicBezTo>
                    <a:pt x="1894" y="858"/>
                    <a:pt x="1882" y="906"/>
                    <a:pt x="1870" y="929"/>
                  </a:cubicBezTo>
                  <a:cubicBezTo>
                    <a:pt x="1239" y="655"/>
                    <a:pt x="632" y="382"/>
                    <a:pt x="1" y="96"/>
                  </a:cubicBezTo>
                  <a:cubicBezTo>
                    <a:pt x="25" y="84"/>
                    <a:pt x="37" y="36"/>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1" name="Google Shape;10609;p40">
              <a:extLst>
                <a:ext uri="{FF2B5EF4-FFF2-40B4-BE49-F238E27FC236}">
                  <a16:creationId xmlns:a16="http://schemas.microsoft.com/office/drawing/2014/main" id="{0BBC2A59-E933-4C21-9F68-0EA6B9151994}"/>
                </a:ext>
              </a:extLst>
            </p:cNvPr>
            <p:cNvSpPr/>
            <p:nvPr/>
          </p:nvSpPr>
          <p:spPr>
            <a:xfrm>
              <a:off x="2199075" y="2773675"/>
              <a:ext cx="43775" cy="22950"/>
            </a:xfrm>
            <a:custGeom>
              <a:avLst/>
              <a:gdLst/>
              <a:ahLst/>
              <a:cxnLst/>
              <a:rect l="l" t="t" r="r" b="b"/>
              <a:pathLst>
                <a:path w="1751" h="918" extrusionOk="0">
                  <a:moveTo>
                    <a:pt x="1691" y="918"/>
                  </a:moveTo>
                  <a:cubicBezTo>
                    <a:pt x="1131" y="656"/>
                    <a:pt x="560" y="370"/>
                    <a:pt x="0" y="108"/>
                  </a:cubicBezTo>
                  <a:cubicBezTo>
                    <a:pt x="12" y="72"/>
                    <a:pt x="24" y="25"/>
                    <a:pt x="60" y="1"/>
                  </a:cubicBezTo>
                  <a:cubicBezTo>
                    <a:pt x="620" y="263"/>
                    <a:pt x="1191" y="537"/>
                    <a:pt x="1751" y="822"/>
                  </a:cubicBezTo>
                  <a:cubicBezTo>
                    <a:pt x="1727" y="846"/>
                    <a:pt x="1703" y="870"/>
                    <a:pt x="1691" y="91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2" name="Google Shape;10610;p40">
              <a:extLst>
                <a:ext uri="{FF2B5EF4-FFF2-40B4-BE49-F238E27FC236}">
                  <a16:creationId xmlns:a16="http://schemas.microsoft.com/office/drawing/2014/main" id="{7BCAEB10-BB55-4ACB-A985-92FDBC799856}"/>
                </a:ext>
              </a:extLst>
            </p:cNvPr>
            <p:cNvSpPr/>
            <p:nvPr/>
          </p:nvSpPr>
          <p:spPr>
            <a:xfrm>
              <a:off x="2210975" y="2818625"/>
              <a:ext cx="41100" cy="21175"/>
            </a:xfrm>
            <a:custGeom>
              <a:avLst/>
              <a:gdLst/>
              <a:ahLst/>
              <a:cxnLst/>
              <a:rect l="l" t="t" r="r" b="b"/>
              <a:pathLst>
                <a:path w="1644" h="847" extrusionOk="0">
                  <a:moveTo>
                    <a:pt x="1608" y="846"/>
                  </a:moveTo>
                  <a:cubicBezTo>
                    <a:pt x="1072" y="596"/>
                    <a:pt x="525" y="346"/>
                    <a:pt x="1" y="108"/>
                  </a:cubicBezTo>
                  <a:cubicBezTo>
                    <a:pt x="13" y="72"/>
                    <a:pt x="24" y="36"/>
                    <a:pt x="36" y="1"/>
                  </a:cubicBezTo>
                  <a:lnTo>
                    <a:pt x="1644" y="763"/>
                  </a:lnTo>
                  <a:cubicBezTo>
                    <a:pt x="1644" y="787"/>
                    <a:pt x="1620" y="822"/>
                    <a:pt x="1608" y="84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3" name="Google Shape;10611;p40">
              <a:extLst>
                <a:ext uri="{FF2B5EF4-FFF2-40B4-BE49-F238E27FC236}">
                  <a16:creationId xmlns:a16="http://schemas.microsoft.com/office/drawing/2014/main" id="{C763D358-1415-4BCB-AE26-69447B3B3DA2}"/>
                </a:ext>
              </a:extLst>
            </p:cNvPr>
            <p:cNvSpPr/>
            <p:nvPr/>
          </p:nvSpPr>
          <p:spPr>
            <a:xfrm>
              <a:off x="2396125" y="2825175"/>
              <a:ext cx="42000" cy="26225"/>
            </a:xfrm>
            <a:custGeom>
              <a:avLst/>
              <a:gdLst/>
              <a:ahLst/>
              <a:cxnLst/>
              <a:rect l="l" t="t" r="r" b="b"/>
              <a:pathLst>
                <a:path w="1680" h="1049" extrusionOk="0">
                  <a:moveTo>
                    <a:pt x="60" y="1"/>
                  </a:moveTo>
                  <a:cubicBezTo>
                    <a:pt x="596" y="322"/>
                    <a:pt x="1143" y="644"/>
                    <a:pt x="1679" y="953"/>
                  </a:cubicBezTo>
                  <a:lnTo>
                    <a:pt x="1643" y="1048"/>
                  </a:lnTo>
                  <a:cubicBezTo>
                    <a:pt x="1084" y="739"/>
                    <a:pt x="548" y="417"/>
                    <a:pt x="0" y="96"/>
                  </a:cubicBezTo>
                  <a:cubicBezTo>
                    <a:pt x="12" y="72"/>
                    <a:pt x="48" y="36"/>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4" name="Google Shape;10612;p40">
              <a:extLst>
                <a:ext uri="{FF2B5EF4-FFF2-40B4-BE49-F238E27FC236}">
                  <a16:creationId xmlns:a16="http://schemas.microsoft.com/office/drawing/2014/main" id="{1D8A99E7-84FF-46AB-9B56-C3D17339F691}"/>
                </a:ext>
              </a:extLst>
            </p:cNvPr>
            <p:cNvSpPr/>
            <p:nvPr/>
          </p:nvSpPr>
          <p:spPr>
            <a:xfrm>
              <a:off x="2310100" y="2791250"/>
              <a:ext cx="37825" cy="21150"/>
            </a:xfrm>
            <a:custGeom>
              <a:avLst/>
              <a:gdLst/>
              <a:ahLst/>
              <a:cxnLst/>
              <a:rect l="l" t="t" r="r" b="b"/>
              <a:pathLst>
                <a:path w="1513" h="846" extrusionOk="0">
                  <a:moveTo>
                    <a:pt x="60" y="0"/>
                  </a:moveTo>
                  <a:cubicBezTo>
                    <a:pt x="536" y="250"/>
                    <a:pt x="1024" y="489"/>
                    <a:pt x="1513" y="739"/>
                  </a:cubicBezTo>
                  <a:cubicBezTo>
                    <a:pt x="1489" y="774"/>
                    <a:pt x="1477" y="810"/>
                    <a:pt x="1453" y="846"/>
                  </a:cubicBezTo>
                  <a:cubicBezTo>
                    <a:pt x="977" y="596"/>
                    <a:pt x="477" y="358"/>
                    <a:pt x="0" y="96"/>
                  </a:cubicBezTo>
                  <a:cubicBezTo>
                    <a:pt x="36" y="60"/>
                    <a:pt x="48" y="24"/>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5" name="Google Shape;10613;p40">
              <a:extLst>
                <a:ext uri="{FF2B5EF4-FFF2-40B4-BE49-F238E27FC236}">
                  <a16:creationId xmlns:a16="http://schemas.microsoft.com/office/drawing/2014/main" id="{767F984D-5EBB-4A79-9FEB-D6389992BADF}"/>
                </a:ext>
              </a:extLst>
            </p:cNvPr>
            <p:cNvSpPr/>
            <p:nvPr/>
          </p:nvSpPr>
          <p:spPr>
            <a:xfrm>
              <a:off x="2292825" y="2850775"/>
              <a:ext cx="38725" cy="20875"/>
            </a:xfrm>
            <a:custGeom>
              <a:avLst/>
              <a:gdLst/>
              <a:ahLst/>
              <a:cxnLst/>
              <a:rect l="l" t="t" r="r" b="b"/>
              <a:pathLst>
                <a:path w="1549" h="835" extrusionOk="0">
                  <a:moveTo>
                    <a:pt x="37" y="1"/>
                  </a:moveTo>
                  <a:cubicBezTo>
                    <a:pt x="549" y="251"/>
                    <a:pt x="1037" y="489"/>
                    <a:pt x="1549" y="739"/>
                  </a:cubicBezTo>
                  <a:lnTo>
                    <a:pt x="1501" y="834"/>
                  </a:lnTo>
                  <a:cubicBezTo>
                    <a:pt x="989" y="572"/>
                    <a:pt x="501" y="334"/>
                    <a:pt x="1" y="8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6" name="Google Shape;10614;p40">
              <a:extLst>
                <a:ext uri="{FF2B5EF4-FFF2-40B4-BE49-F238E27FC236}">
                  <a16:creationId xmlns:a16="http://schemas.microsoft.com/office/drawing/2014/main" id="{04B90C37-82A2-475B-A561-42679ECECC81}"/>
                </a:ext>
              </a:extLst>
            </p:cNvPr>
            <p:cNvSpPr/>
            <p:nvPr/>
          </p:nvSpPr>
          <p:spPr>
            <a:xfrm>
              <a:off x="2112450" y="2988900"/>
              <a:ext cx="24150" cy="75625"/>
            </a:xfrm>
            <a:custGeom>
              <a:avLst/>
              <a:gdLst/>
              <a:ahLst/>
              <a:cxnLst/>
              <a:rect l="l" t="t" r="r" b="b"/>
              <a:pathLst>
                <a:path w="966" h="3025" extrusionOk="0">
                  <a:moveTo>
                    <a:pt x="965" y="24"/>
                  </a:moveTo>
                  <a:cubicBezTo>
                    <a:pt x="679" y="1024"/>
                    <a:pt x="394" y="2012"/>
                    <a:pt x="132" y="3024"/>
                  </a:cubicBezTo>
                  <a:cubicBezTo>
                    <a:pt x="84" y="3012"/>
                    <a:pt x="48" y="3000"/>
                    <a:pt x="1" y="3000"/>
                  </a:cubicBezTo>
                  <a:cubicBezTo>
                    <a:pt x="286" y="2000"/>
                    <a:pt x="560" y="1000"/>
                    <a:pt x="846" y="0"/>
                  </a:cubicBezTo>
                  <a:cubicBezTo>
                    <a:pt x="870" y="0"/>
                    <a:pt x="917" y="0"/>
                    <a:pt x="965"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7" name="Google Shape;10615;p40">
              <a:extLst>
                <a:ext uri="{FF2B5EF4-FFF2-40B4-BE49-F238E27FC236}">
                  <a16:creationId xmlns:a16="http://schemas.microsoft.com/office/drawing/2014/main" id="{85F41709-DF5E-4020-BEA1-ADA7525AF91D}"/>
                </a:ext>
              </a:extLst>
            </p:cNvPr>
            <p:cNvSpPr/>
            <p:nvPr/>
          </p:nvSpPr>
          <p:spPr>
            <a:xfrm>
              <a:off x="2303850" y="3103775"/>
              <a:ext cx="27700" cy="57175"/>
            </a:xfrm>
            <a:custGeom>
              <a:avLst/>
              <a:gdLst/>
              <a:ahLst/>
              <a:cxnLst/>
              <a:rect l="l" t="t" r="r" b="b"/>
              <a:pathLst>
                <a:path w="1108" h="2287" extrusionOk="0">
                  <a:moveTo>
                    <a:pt x="1108" y="60"/>
                  </a:moveTo>
                  <a:cubicBezTo>
                    <a:pt x="774" y="799"/>
                    <a:pt x="465" y="1549"/>
                    <a:pt x="131" y="2287"/>
                  </a:cubicBezTo>
                  <a:cubicBezTo>
                    <a:pt x="96" y="2275"/>
                    <a:pt x="48" y="2239"/>
                    <a:pt x="0" y="2227"/>
                  </a:cubicBezTo>
                  <a:lnTo>
                    <a:pt x="989" y="1"/>
                  </a:lnTo>
                  <a:cubicBezTo>
                    <a:pt x="1012" y="13"/>
                    <a:pt x="1060" y="37"/>
                    <a:pt x="1108" y="6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8" name="Google Shape;10616;p40">
              <a:extLst>
                <a:ext uri="{FF2B5EF4-FFF2-40B4-BE49-F238E27FC236}">
                  <a16:creationId xmlns:a16="http://schemas.microsoft.com/office/drawing/2014/main" id="{36A8BBEE-B3CB-4844-8970-E75B753C6B18}"/>
                </a:ext>
              </a:extLst>
            </p:cNvPr>
            <p:cNvSpPr/>
            <p:nvPr/>
          </p:nvSpPr>
          <p:spPr>
            <a:xfrm>
              <a:off x="2398200" y="3090400"/>
              <a:ext cx="28300" cy="74425"/>
            </a:xfrm>
            <a:custGeom>
              <a:avLst/>
              <a:gdLst/>
              <a:ahLst/>
              <a:cxnLst/>
              <a:rect l="l" t="t" r="r" b="b"/>
              <a:pathLst>
                <a:path w="1132" h="2977" extrusionOk="0">
                  <a:moveTo>
                    <a:pt x="775" y="441"/>
                  </a:moveTo>
                  <a:cubicBezTo>
                    <a:pt x="870" y="298"/>
                    <a:pt x="977" y="143"/>
                    <a:pt x="1060" y="0"/>
                  </a:cubicBezTo>
                  <a:cubicBezTo>
                    <a:pt x="1096" y="12"/>
                    <a:pt x="1120" y="24"/>
                    <a:pt x="1132" y="24"/>
                  </a:cubicBezTo>
                  <a:lnTo>
                    <a:pt x="108" y="2977"/>
                  </a:lnTo>
                  <a:cubicBezTo>
                    <a:pt x="84" y="2953"/>
                    <a:pt x="36" y="2953"/>
                    <a:pt x="1" y="2941"/>
                  </a:cubicBezTo>
                  <a:cubicBezTo>
                    <a:pt x="275" y="2108"/>
                    <a:pt x="525" y="1262"/>
                    <a:pt x="775" y="4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9" name="Google Shape;10617;p40">
              <a:extLst>
                <a:ext uri="{FF2B5EF4-FFF2-40B4-BE49-F238E27FC236}">
                  <a16:creationId xmlns:a16="http://schemas.microsoft.com/office/drawing/2014/main" id="{AD25F649-1552-46A1-AAD9-94CAEC5DA712}"/>
                </a:ext>
              </a:extLst>
            </p:cNvPr>
            <p:cNvSpPr/>
            <p:nvPr/>
          </p:nvSpPr>
          <p:spPr>
            <a:xfrm>
              <a:off x="2389275" y="3096050"/>
              <a:ext cx="28300" cy="71450"/>
            </a:xfrm>
            <a:custGeom>
              <a:avLst/>
              <a:gdLst/>
              <a:ahLst/>
              <a:cxnLst/>
              <a:rect l="l" t="t" r="r" b="b"/>
              <a:pathLst>
                <a:path w="1132" h="2858" extrusionOk="0">
                  <a:moveTo>
                    <a:pt x="1132" y="203"/>
                  </a:moveTo>
                  <a:lnTo>
                    <a:pt x="155" y="2560"/>
                  </a:lnTo>
                  <a:cubicBezTo>
                    <a:pt x="108" y="2667"/>
                    <a:pt x="84" y="2774"/>
                    <a:pt x="0" y="2858"/>
                  </a:cubicBezTo>
                  <a:cubicBezTo>
                    <a:pt x="203" y="1882"/>
                    <a:pt x="560" y="941"/>
                    <a:pt x="1084" y="0"/>
                  </a:cubicBezTo>
                  <a:cubicBezTo>
                    <a:pt x="1108" y="107"/>
                    <a:pt x="1120" y="167"/>
                    <a:pt x="1132" y="203"/>
                  </a:cubicBezTo>
                  <a:cubicBezTo>
                    <a:pt x="1132" y="215"/>
                    <a:pt x="1132" y="203"/>
                    <a:pt x="1132" y="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0" name="Google Shape;10618;p40">
              <a:extLst>
                <a:ext uri="{FF2B5EF4-FFF2-40B4-BE49-F238E27FC236}">
                  <a16:creationId xmlns:a16="http://schemas.microsoft.com/office/drawing/2014/main" id="{2C1DAB3B-EB0C-4E69-A61F-9E28CAA1502F}"/>
                </a:ext>
              </a:extLst>
            </p:cNvPr>
            <p:cNvSpPr/>
            <p:nvPr/>
          </p:nvSpPr>
          <p:spPr>
            <a:xfrm>
              <a:off x="2457450" y="3080275"/>
              <a:ext cx="24425" cy="53000"/>
            </a:xfrm>
            <a:custGeom>
              <a:avLst/>
              <a:gdLst/>
              <a:ahLst/>
              <a:cxnLst/>
              <a:rect l="l" t="t" r="r" b="b"/>
              <a:pathLst>
                <a:path w="977" h="2120" extrusionOk="0">
                  <a:moveTo>
                    <a:pt x="976" y="0"/>
                  </a:moveTo>
                  <a:cubicBezTo>
                    <a:pt x="655" y="762"/>
                    <a:pt x="393" y="1405"/>
                    <a:pt x="95" y="2120"/>
                  </a:cubicBezTo>
                  <a:cubicBezTo>
                    <a:pt x="0" y="1786"/>
                    <a:pt x="583" y="381"/>
                    <a:pt x="9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1" name="Google Shape;10619;p40">
              <a:extLst>
                <a:ext uri="{FF2B5EF4-FFF2-40B4-BE49-F238E27FC236}">
                  <a16:creationId xmlns:a16="http://schemas.microsoft.com/office/drawing/2014/main" id="{3CFFA4D0-5A55-4FE0-BAFA-7AE4331C09F2}"/>
                </a:ext>
              </a:extLst>
            </p:cNvPr>
            <p:cNvSpPr/>
            <p:nvPr/>
          </p:nvSpPr>
          <p:spPr>
            <a:xfrm>
              <a:off x="2469050" y="3079075"/>
              <a:ext cx="22350" cy="48550"/>
            </a:xfrm>
            <a:custGeom>
              <a:avLst/>
              <a:gdLst/>
              <a:ahLst/>
              <a:cxnLst/>
              <a:rect l="l" t="t" r="r" b="b"/>
              <a:pathLst>
                <a:path w="894" h="1942" extrusionOk="0">
                  <a:moveTo>
                    <a:pt x="893" y="60"/>
                  </a:moveTo>
                  <a:lnTo>
                    <a:pt x="131" y="1941"/>
                  </a:lnTo>
                  <a:cubicBezTo>
                    <a:pt x="96" y="1918"/>
                    <a:pt x="48" y="1906"/>
                    <a:pt x="0" y="1882"/>
                  </a:cubicBezTo>
                  <a:lnTo>
                    <a:pt x="762" y="1"/>
                  </a:lnTo>
                  <a:cubicBezTo>
                    <a:pt x="822" y="36"/>
                    <a:pt x="870" y="48"/>
                    <a:pt x="893" y="6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2" name="Google Shape;10620;p40">
              <a:extLst>
                <a:ext uri="{FF2B5EF4-FFF2-40B4-BE49-F238E27FC236}">
                  <a16:creationId xmlns:a16="http://schemas.microsoft.com/office/drawing/2014/main" id="{8E001805-4BED-479A-9B8D-0142252C23EF}"/>
                </a:ext>
              </a:extLst>
            </p:cNvPr>
            <p:cNvSpPr/>
            <p:nvPr/>
          </p:nvSpPr>
          <p:spPr>
            <a:xfrm>
              <a:off x="1899325" y="2834400"/>
              <a:ext cx="22350" cy="90825"/>
            </a:xfrm>
            <a:custGeom>
              <a:avLst/>
              <a:gdLst/>
              <a:ahLst/>
              <a:cxnLst/>
              <a:rect l="l" t="t" r="r" b="b"/>
              <a:pathLst>
                <a:path w="894" h="3633" extrusionOk="0">
                  <a:moveTo>
                    <a:pt x="882" y="1"/>
                  </a:moveTo>
                  <a:cubicBezTo>
                    <a:pt x="882" y="84"/>
                    <a:pt x="894" y="191"/>
                    <a:pt x="882" y="263"/>
                  </a:cubicBezTo>
                  <a:cubicBezTo>
                    <a:pt x="644" y="1322"/>
                    <a:pt x="406" y="2358"/>
                    <a:pt x="167" y="3418"/>
                  </a:cubicBezTo>
                  <a:cubicBezTo>
                    <a:pt x="156" y="3489"/>
                    <a:pt x="120" y="3549"/>
                    <a:pt x="96" y="3632"/>
                  </a:cubicBezTo>
                  <a:cubicBezTo>
                    <a:pt x="60" y="3632"/>
                    <a:pt x="37" y="3608"/>
                    <a:pt x="1" y="3608"/>
                  </a:cubicBezTo>
                  <a:cubicBezTo>
                    <a:pt x="48" y="3370"/>
                    <a:pt x="72" y="3132"/>
                    <a:pt x="132" y="2894"/>
                  </a:cubicBezTo>
                  <a:cubicBezTo>
                    <a:pt x="310" y="2084"/>
                    <a:pt x="513" y="1275"/>
                    <a:pt x="703" y="453"/>
                  </a:cubicBezTo>
                  <a:cubicBezTo>
                    <a:pt x="751" y="298"/>
                    <a:pt x="834" y="144"/>
                    <a:pt x="882" y="1"/>
                  </a:cubicBezTo>
                  <a:cubicBezTo>
                    <a:pt x="894" y="1"/>
                    <a:pt x="882" y="1"/>
                    <a:pt x="88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3" name="Google Shape;10621;p40">
              <a:extLst>
                <a:ext uri="{FF2B5EF4-FFF2-40B4-BE49-F238E27FC236}">
                  <a16:creationId xmlns:a16="http://schemas.microsoft.com/office/drawing/2014/main" id="{04D74B31-B719-45B0-A3AC-DAD1CF5F6C54}"/>
                </a:ext>
              </a:extLst>
            </p:cNvPr>
            <p:cNvSpPr/>
            <p:nvPr/>
          </p:nvSpPr>
          <p:spPr>
            <a:xfrm>
              <a:off x="1891600" y="2835000"/>
              <a:ext cx="21150" cy="78300"/>
            </a:xfrm>
            <a:custGeom>
              <a:avLst/>
              <a:gdLst/>
              <a:ahLst/>
              <a:cxnLst/>
              <a:rect l="l" t="t" r="r" b="b"/>
              <a:pathLst>
                <a:path w="846" h="3132" extrusionOk="0">
                  <a:moveTo>
                    <a:pt x="0" y="3096"/>
                  </a:moveTo>
                  <a:cubicBezTo>
                    <a:pt x="250" y="2072"/>
                    <a:pt x="488" y="1025"/>
                    <a:pt x="750" y="1"/>
                  </a:cubicBezTo>
                  <a:cubicBezTo>
                    <a:pt x="774" y="12"/>
                    <a:pt x="822" y="12"/>
                    <a:pt x="846" y="36"/>
                  </a:cubicBezTo>
                  <a:cubicBezTo>
                    <a:pt x="607" y="1060"/>
                    <a:pt x="357" y="2096"/>
                    <a:pt x="119" y="3132"/>
                  </a:cubicBezTo>
                  <a:cubicBezTo>
                    <a:pt x="60" y="3108"/>
                    <a:pt x="36" y="3096"/>
                    <a:pt x="0" y="30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4" name="Google Shape;10622;p40">
              <a:extLst>
                <a:ext uri="{FF2B5EF4-FFF2-40B4-BE49-F238E27FC236}">
                  <a16:creationId xmlns:a16="http://schemas.microsoft.com/office/drawing/2014/main" id="{FF99C13D-57ED-4DC5-B45B-DC5A14CEB24B}"/>
                </a:ext>
              </a:extLst>
            </p:cNvPr>
            <p:cNvSpPr/>
            <p:nvPr/>
          </p:nvSpPr>
          <p:spPr>
            <a:xfrm>
              <a:off x="2748850" y="3083250"/>
              <a:ext cx="45850" cy="74150"/>
            </a:xfrm>
            <a:custGeom>
              <a:avLst/>
              <a:gdLst/>
              <a:ahLst/>
              <a:cxnLst/>
              <a:rect l="l" t="t" r="r" b="b"/>
              <a:pathLst>
                <a:path w="1834" h="2966" extrusionOk="0">
                  <a:moveTo>
                    <a:pt x="1822" y="0"/>
                  </a:moveTo>
                  <a:cubicBezTo>
                    <a:pt x="1262" y="941"/>
                    <a:pt x="703" y="1893"/>
                    <a:pt x="131" y="2822"/>
                  </a:cubicBezTo>
                  <a:cubicBezTo>
                    <a:pt x="119" y="2858"/>
                    <a:pt x="72" y="2882"/>
                    <a:pt x="0" y="2965"/>
                  </a:cubicBezTo>
                  <a:cubicBezTo>
                    <a:pt x="12" y="2846"/>
                    <a:pt x="0" y="2775"/>
                    <a:pt x="12" y="2751"/>
                  </a:cubicBezTo>
                  <a:cubicBezTo>
                    <a:pt x="512" y="1905"/>
                    <a:pt x="1012" y="1060"/>
                    <a:pt x="1524" y="227"/>
                  </a:cubicBezTo>
                  <a:cubicBezTo>
                    <a:pt x="1596" y="119"/>
                    <a:pt x="1727" y="72"/>
                    <a:pt x="1822" y="0"/>
                  </a:cubicBezTo>
                  <a:cubicBezTo>
                    <a:pt x="1834" y="12"/>
                    <a:pt x="1822" y="0"/>
                    <a:pt x="182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5" name="Google Shape;10623;p40">
              <a:extLst>
                <a:ext uri="{FF2B5EF4-FFF2-40B4-BE49-F238E27FC236}">
                  <a16:creationId xmlns:a16="http://schemas.microsoft.com/office/drawing/2014/main" id="{68244027-23EA-4A07-AE5D-13D8FC740DBB}"/>
                </a:ext>
              </a:extLst>
            </p:cNvPr>
            <p:cNvSpPr/>
            <p:nvPr/>
          </p:nvSpPr>
          <p:spPr>
            <a:xfrm>
              <a:off x="2753600" y="3164200"/>
              <a:ext cx="19375" cy="81600"/>
            </a:xfrm>
            <a:custGeom>
              <a:avLst/>
              <a:gdLst/>
              <a:ahLst/>
              <a:cxnLst/>
              <a:rect l="l" t="t" r="r" b="b"/>
              <a:pathLst>
                <a:path w="775" h="3264" extrusionOk="0">
                  <a:moveTo>
                    <a:pt x="1" y="3239"/>
                  </a:moveTo>
                  <a:cubicBezTo>
                    <a:pt x="227" y="2168"/>
                    <a:pt x="441" y="1072"/>
                    <a:pt x="656" y="1"/>
                  </a:cubicBezTo>
                  <a:cubicBezTo>
                    <a:pt x="703" y="25"/>
                    <a:pt x="739" y="25"/>
                    <a:pt x="775" y="37"/>
                  </a:cubicBezTo>
                  <a:cubicBezTo>
                    <a:pt x="572" y="1108"/>
                    <a:pt x="358" y="2180"/>
                    <a:pt x="156" y="3263"/>
                  </a:cubicBezTo>
                  <a:cubicBezTo>
                    <a:pt x="108" y="3251"/>
                    <a:pt x="60" y="3239"/>
                    <a:pt x="1" y="323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6" name="Google Shape;10624;p40">
              <a:extLst>
                <a:ext uri="{FF2B5EF4-FFF2-40B4-BE49-F238E27FC236}">
                  <a16:creationId xmlns:a16="http://schemas.microsoft.com/office/drawing/2014/main" id="{D9B9AA16-2035-499D-AB7E-DB2C09B55429}"/>
                </a:ext>
              </a:extLst>
            </p:cNvPr>
            <p:cNvSpPr/>
            <p:nvPr/>
          </p:nvSpPr>
          <p:spPr>
            <a:xfrm>
              <a:off x="2714325" y="3173725"/>
              <a:ext cx="16100" cy="72375"/>
            </a:xfrm>
            <a:custGeom>
              <a:avLst/>
              <a:gdLst/>
              <a:ahLst/>
              <a:cxnLst/>
              <a:rect l="l" t="t" r="r" b="b"/>
              <a:pathLst>
                <a:path w="644" h="2895" extrusionOk="0">
                  <a:moveTo>
                    <a:pt x="643" y="1"/>
                  </a:moveTo>
                  <a:cubicBezTo>
                    <a:pt x="429" y="965"/>
                    <a:pt x="203" y="1930"/>
                    <a:pt x="0" y="2894"/>
                  </a:cubicBezTo>
                  <a:cubicBezTo>
                    <a:pt x="60" y="1906"/>
                    <a:pt x="203" y="918"/>
                    <a:pt x="6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7" name="Google Shape;10625;p40">
              <a:extLst>
                <a:ext uri="{FF2B5EF4-FFF2-40B4-BE49-F238E27FC236}">
                  <a16:creationId xmlns:a16="http://schemas.microsoft.com/office/drawing/2014/main" id="{5A0ED9E3-0615-4CFF-BEEB-F571D9D7A495}"/>
                </a:ext>
              </a:extLst>
            </p:cNvPr>
            <p:cNvSpPr/>
            <p:nvPr/>
          </p:nvSpPr>
          <p:spPr>
            <a:xfrm>
              <a:off x="2744075" y="3177600"/>
              <a:ext cx="17000" cy="69675"/>
            </a:xfrm>
            <a:custGeom>
              <a:avLst/>
              <a:gdLst/>
              <a:ahLst/>
              <a:cxnLst/>
              <a:rect l="l" t="t" r="r" b="b"/>
              <a:pathLst>
                <a:path w="680" h="2787" extrusionOk="0">
                  <a:moveTo>
                    <a:pt x="679" y="36"/>
                  </a:moveTo>
                  <a:cubicBezTo>
                    <a:pt x="501" y="953"/>
                    <a:pt x="310" y="1870"/>
                    <a:pt x="132" y="2787"/>
                  </a:cubicBezTo>
                  <a:cubicBezTo>
                    <a:pt x="84" y="2775"/>
                    <a:pt x="48" y="2775"/>
                    <a:pt x="1" y="2763"/>
                  </a:cubicBezTo>
                  <a:cubicBezTo>
                    <a:pt x="191" y="1834"/>
                    <a:pt x="382" y="929"/>
                    <a:pt x="584" y="1"/>
                  </a:cubicBezTo>
                  <a:cubicBezTo>
                    <a:pt x="608" y="24"/>
                    <a:pt x="656" y="36"/>
                    <a:pt x="679" y="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8" name="Google Shape;10626;p40">
              <a:extLst>
                <a:ext uri="{FF2B5EF4-FFF2-40B4-BE49-F238E27FC236}">
                  <a16:creationId xmlns:a16="http://schemas.microsoft.com/office/drawing/2014/main" id="{8BA40A98-FAFD-446E-B75C-3C2CD5245406}"/>
                </a:ext>
              </a:extLst>
            </p:cNvPr>
            <p:cNvSpPr/>
            <p:nvPr/>
          </p:nvSpPr>
          <p:spPr>
            <a:xfrm>
              <a:off x="2738125" y="3169575"/>
              <a:ext cx="13425" cy="72650"/>
            </a:xfrm>
            <a:custGeom>
              <a:avLst/>
              <a:gdLst/>
              <a:ahLst/>
              <a:cxnLst/>
              <a:rect l="l" t="t" r="r" b="b"/>
              <a:pathLst>
                <a:path w="537" h="2906" extrusionOk="0">
                  <a:moveTo>
                    <a:pt x="1" y="2881"/>
                  </a:moveTo>
                  <a:cubicBezTo>
                    <a:pt x="143" y="1917"/>
                    <a:pt x="286" y="965"/>
                    <a:pt x="429" y="0"/>
                  </a:cubicBezTo>
                  <a:cubicBezTo>
                    <a:pt x="465" y="0"/>
                    <a:pt x="501" y="12"/>
                    <a:pt x="536" y="12"/>
                  </a:cubicBezTo>
                  <a:cubicBezTo>
                    <a:pt x="405" y="976"/>
                    <a:pt x="251" y="1953"/>
                    <a:pt x="120" y="2905"/>
                  </a:cubicBezTo>
                  <a:cubicBezTo>
                    <a:pt x="84" y="2893"/>
                    <a:pt x="48" y="2881"/>
                    <a:pt x="1" y="288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9" name="Google Shape;10627;p40">
              <a:extLst>
                <a:ext uri="{FF2B5EF4-FFF2-40B4-BE49-F238E27FC236}">
                  <a16:creationId xmlns:a16="http://schemas.microsoft.com/office/drawing/2014/main" id="{612B937D-3CFB-4B45-9F27-A630457D9790}"/>
                </a:ext>
              </a:extLst>
            </p:cNvPr>
            <p:cNvSpPr/>
            <p:nvPr/>
          </p:nvSpPr>
          <p:spPr>
            <a:xfrm>
              <a:off x="2764925" y="3181775"/>
              <a:ext cx="13400" cy="55375"/>
            </a:xfrm>
            <a:custGeom>
              <a:avLst/>
              <a:gdLst/>
              <a:ahLst/>
              <a:cxnLst/>
              <a:rect l="l" t="t" r="r" b="b"/>
              <a:pathLst>
                <a:path w="536" h="2215" extrusionOk="0">
                  <a:moveTo>
                    <a:pt x="0" y="2203"/>
                  </a:moveTo>
                  <a:cubicBezTo>
                    <a:pt x="131" y="1477"/>
                    <a:pt x="286" y="727"/>
                    <a:pt x="417" y="0"/>
                  </a:cubicBezTo>
                  <a:cubicBezTo>
                    <a:pt x="465" y="12"/>
                    <a:pt x="488" y="12"/>
                    <a:pt x="536" y="12"/>
                  </a:cubicBezTo>
                  <a:cubicBezTo>
                    <a:pt x="405" y="750"/>
                    <a:pt x="262" y="1489"/>
                    <a:pt x="143" y="2215"/>
                  </a:cubicBezTo>
                  <a:cubicBezTo>
                    <a:pt x="84" y="2215"/>
                    <a:pt x="48" y="2215"/>
                    <a:pt x="0" y="2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0" name="Google Shape;10628;p40">
              <a:extLst>
                <a:ext uri="{FF2B5EF4-FFF2-40B4-BE49-F238E27FC236}">
                  <a16:creationId xmlns:a16="http://schemas.microsoft.com/office/drawing/2014/main" id="{DF60CA9A-F628-415F-A77E-F8870D848A2F}"/>
                </a:ext>
              </a:extLst>
            </p:cNvPr>
            <p:cNvSpPr/>
            <p:nvPr/>
          </p:nvSpPr>
          <p:spPr>
            <a:xfrm>
              <a:off x="2780100" y="3185050"/>
              <a:ext cx="17275" cy="61625"/>
            </a:xfrm>
            <a:custGeom>
              <a:avLst/>
              <a:gdLst/>
              <a:ahLst/>
              <a:cxnLst/>
              <a:rect l="l" t="t" r="r" b="b"/>
              <a:pathLst>
                <a:path w="691" h="2465" extrusionOk="0">
                  <a:moveTo>
                    <a:pt x="0" y="2429"/>
                  </a:moveTo>
                  <a:cubicBezTo>
                    <a:pt x="191" y="1631"/>
                    <a:pt x="405" y="822"/>
                    <a:pt x="596" y="0"/>
                  </a:cubicBezTo>
                  <a:cubicBezTo>
                    <a:pt x="631" y="0"/>
                    <a:pt x="655" y="24"/>
                    <a:pt x="691" y="36"/>
                  </a:cubicBezTo>
                  <a:cubicBezTo>
                    <a:pt x="489" y="834"/>
                    <a:pt x="298" y="1655"/>
                    <a:pt x="108" y="2465"/>
                  </a:cubicBezTo>
                  <a:cubicBezTo>
                    <a:pt x="72" y="2441"/>
                    <a:pt x="48" y="2429"/>
                    <a:pt x="0" y="242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1" name="Google Shape;10629;p40">
              <a:extLst>
                <a:ext uri="{FF2B5EF4-FFF2-40B4-BE49-F238E27FC236}">
                  <a16:creationId xmlns:a16="http://schemas.microsoft.com/office/drawing/2014/main" id="{E675D414-D0F7-435B-B8BC-A1EECAD5EA59}"/>
                </a:ext>
              </a:extLst>
            </p:cNvPr>
            <p:cNvSpPr/>
            <p:nvPr/>
          </p:nvSpPr>
          <p:spPr>
            <a:xfrm>
              <a:off x="2773550" y="3191000"/>
              <a:ext cx="11925" cy="50325"/>
            </a:xfrm>
            <a:custGeom>
              <a:avLst/>
              <a:gdLst/>
              <a:ahLst/>
              <a:cxnLst/>
              <a:rect l="l" t="t" r="r" b="b"/>
              <a:pathLst>
                <a:path w="477" h="2013" extrusionOk="0">
                  <a:moveTo>
                    <a:pt x="477" y="24"/>
                  </a:moveTo>
                  <a:cubicBezTo>
                    <a:pt x="334" y="691"/>
                    <a:pt x="203" y="1358"/>
                    <a:pt x="72" y="2013"/>
                  </a:cubicBezTo>
                  <a:cubicBezTo>
                    <a:pt x="36" y="2013"/>
                    <a:pt x="24" y="2001"/>
                    <a:pt x="0" y="2001"/>
                  </a:cubicBezTo>
                  <a:cubicBezTo>
                    <a:pt x="131" y="1334"/>
                    <a:pt x="274" y="679"/>
                    <a:pt x="417" y="0"/>
                  </a:cubicBezTo>
                  <a:cubicBezTo>
                    <a:pt x="429" y="0"/>
                    <a:pt x="441" y="0"/>
                    <a:pt x="477"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2" name="Google Shape;10630;p40">
              <a:extLst>
                <a:ext uri="{FF2B5EF4-FFF2-40B4-BE49-F238E27FC236}">
                  <a16:creationId xmlns:a16="http://schemas.microsoft.com/office/drawing/2014/main" id="{2EA277C3-FBA8-4CF1-8824-C5A486D1E55A}"/>
                </a:ext>
              </a:extLst>
            </p:cNvPr>
            <p:cNvSpPr/>
            <p:nvPr/>
          </p:nvSpPr>
          <p:spPr>
            <a:xfrm>
              <a:off x="1950525" y="2387325"/>
              <a:ext cx="87250" cy="56275"/>
            </a:xfrm>
            <a:custGeom>
              <a:avLst/>
              <a:gdLst/>
              <a:ahLst/>
              <a:cxnLst/>
              <a:rect l="l" t="t" r="r" b="b"/>
              <a:pathLst>
                <a:path w="3490" h="2251" extrusionOk="0">
                  <a:moveTo>
                    <a:pt x="1" y="1"/>
                  </a:moveTo>
                  <a:cubicBezTo>
                    <a:pt x="1156" y="739"/>
                    <a:pt x="2299" y="1465"/>
                    <a:pt x="3489" y="2227"/>
                  </a:cubicBezTo>
                  <a:cubicBezTo>
                    <a:pt x="3108" y="2251"/>
                    <a:pt x="298" y="465"/>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3" name="Google Shape;10631;p40">
              <a:extLst>
                <a:ext uri="{FF2B5EF4-FFF2-40B4-BE49-F238E27FC236}">
                  <a16:creationId xmlns:a16="http://schemas.microsoft.com/office/drawing/2014/main" id="{E651161B-A626-4ADE-ADB2-B7E8E2581A3B}"/>
                </a:ext>
              </a:extLst>
            </p:cNvPr>
            <p:cNvSpPr/>
            <p:nvPr/>
          </p:nvSpPr>
          <p:spPr>
            <a:xfrm>
              <a:off x="1887125" y="2357275"/>
              <a:ext cx="89025" cy="56875"/>
            </a:xfrm>
            <a:custGeom>
              <a:avLst/>
              <a:gdLst/>
              <a:ahLst/>
              <a:cxnLst/>
              <a:rect l="l" t="t" r="r" b="b"/>
              <a:pathLst>
                <a:path w="3561" h="2275" extrusionOk="0">
                  <a:moveTo>
                    <a:pt x="36" y="0"/>
                  </a:moveTo>
                  <a:cubicBezTo>
                    <a:pt x="346" y="191"/>
                    <a:pt x="655" y="405"/>
                    <a:pt x="965" y="595"/>
                  </a:cubicBezTo>
                  <a:cubicBezTo>
                    <a:pt x="1763" y="1084"/>
                    <a:pt x="2537" y="1584"/>
                    <a:pt x="3322" y="2072"/>
                  </a:cubicBezTo>
                  <a:cubicBezTo>
                    <a:pt x="3406" y="2131"/>
                    <a:pt x="3501" y="2191"/>
                    <a:pt x="3561" y="2274"/>
                  </a:cubicBezTo>
                  <a:cubicBezTo>
                    <a:pt x="2310" y="1631"/>
                    <a:pt x="1120" y="881"/>
                    <a:pt x="1"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4" name="Google Shape;10632;p40">
              <a:extLst>
                <a:ext uri="{FF2B5EF4-FFF2-40B4-BE49-F238E27FC236}">
                  <a16:creationId xmlns:a16="http://schemas.microsoft.com/office/drawing/2014/main" id="{A532195A-B10A-4EE5-BEF8-32296CCA02D5}"/>
                </a:ext>
              </a:extLst>
            </p:cNvPr>
            <p:cNvSpPr/>
            <p:nvPr/>
          </p:nvSpPr>
          <p:spPr>
            <a:xfrm>
              <a:off x="1968975" y="2362025"/>
              <a:ext cx="47650" cy="30675"/>
            </a:xfrm>
            <a:custGeom>
              <a:avLst/>
              <a:gdLst/>
              <a:ahLst/>
              <a:cxnLst/>
              <a:rect l="l" t="t" r="r" b="b"/>
              <a:pathLst>
                <a:path w="1906" h="1227" extrusionOk="0">
                  <a:moveTo>
                    <a:pt x="1834" y="1227"/>
                  </a:moveTo>
                  <a:lnTo>
                    <a:pt x="1" y="108"/>
                  </a:lnTo>
                  <a:cubicBezTo>
                    <a:pt x="13" y="84"/>
                    <a:pt x="48" y="48"/>
                    <a:pt x="60" y="1"/>
                  </a:cubicBezTo>
                  <a:cubicBezTo>
                    <a:pt x="668" y="382"/>
                    <a:pt x="1275" y="739"/>
                    <a:pt x="1906" y="1108"/>
                  </a:cubicBezTo>
                  <a:cubicBezTo>
                    <a:pt x="1882" y="1155"/>
                    <a:pt x="1858" y="1179"/>
                    <a:pt x="1834" y="122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5" name="Google Shape;10633;p40">
              <a:extLst>
                <a:ext uri="{FF2B5EF4-FFF2-40B4-BE49-F238E27FC236}">
                  <a16:creationId xmlns:a16="http://schemas.microsoft.com/office/drawing/2014/main" id="{06631CC9-E37E-44A6-B6D4-A4FE0A1672C0}"/>
                </a:ext>
              </a:extLst>
            </p:cNvPr>
            <p:cNvSpPr/>
            <p:nvPr/>
          </p:nvSpPr>
          <p:spPr>
            <a:xfrm>
              <a:off x="1960050" y="2385550"/>
              <a:ext cx="46750" cy="30075"/>
            </a:xfrm>
            <a:custGeom>
              <a:avLst/>
              <a:gdLst/>
              <a:ahLst/>
              <a:cxnLst/>
              <a:rect l="l" t="t" r="r" b="b"/>
              <a:pathLst>
                <a:path w="1870" h="1203" extrusionOk="0">
                  <a:moveTo>
                    <a:pt x="1799" y="1203"/>
                  </a:moveTo>
                  <a:cubicBezTo>
                    <a:pt x="1203" y="834"/>
                    <a:pt x="596" y="476"/>
                    <a:pt x="1" y="107"/>
                  </a:cubicBezTo>
                  <a:cubicBezTo>
                    <a:pt x="13" y="72"/>
                    <a:pt x="48" y="48"/>
                    <a:pt x="60" y="0"/>
                  </a:cubicBezTo>
                  <a:cubicBezTo>
                    <a:pt x="667" y="369"/>
                    <a:pt x="1263" y="750"/>
                    <a:pt x="1870" y="1107"/>
                  </a:cubicBezTo>
                  <a:cubicBezTo>
                    <a:pt x="1846" y="1143"/>
                    <a:pt x="1822" y="1179"/>
                    <a:pt x="1799" y="1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6" name="Google Shape;10634;p40">
              <a:extLst>
                <a:ext uri="{FF2B5EF4-FFF2-40B4-BE49-F238E27FC236}">
                  <a16:creationId xmlns:a16="http://schemas.microsoft.com/office/drawing/2014/main" id="{543F6E15-7CD4-45E9-AFBE-340417A5BA63}"/>
                </a:ext>
              </a:extLst>
            </p:cNvPr>
            <p:cNvSpPr/>
            <p:nvPr/>
          </p:nvSpPr>
          <p:spPr>
            <a:xfrm>
              <a:off x="2004100" y="2356675"/>
              <a:ext cx="30700" cy="20250"/>
            </a:xfrm>
            <a:custGeom>
              <a:avLst/>
              <a:gdLst/>
              <a:ahLst/>
              <a:cxnLst/>
              <a:rect l="l" t="t" r="r" b="b"/>
              <a:pathLst>
                <a:path w="1228" h="810" extrusionOk="0">
                  <a:moveTo>
                    <a:pt x="1144" y="810"/>
                  </a:moveTo>
                  <a:cubicBezTo>
                    <a:pt x="751" y="596"/>
                    <a:pt x="382" y="369"/>
                    <a:pt x="1" y="143"/>
                  </a:cubicBezTo>
                  <a:cubicBezTo>
                    <a:pt x="25" y="96"/>
                    <a:pt x="60" y="36"/>
                    <a:pt x="84" y="0"/>
                  </a:cubicBezTo>
                  <a:cubicBezTo>
                    <a:pt x="477" y="215"/>
                    <a:pt x="858" y="441"/>
                    <a:pt x="1227" y="655"/>
                  </a:cubicBezTo>
                  <a:cubicBezTo>
                    <a:pt x="1203" y="715"/>
                    <a:pt x="1168" y="750"/>
                    <a:pt x="1144" y="81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7" name="Google Shape;10635;p40">
              <a:extLst>
                <a:ext uri="{FF2B5EF4-FFF2-40B4-BE49-F238E27FC236}">
                  <a16:creationId xmlns:a16="http://schemas.microsoft.com/office/drawing/2014/main" id="{9268CB8C-CABA-437B-B502-A92549C3947B}"/>
                </a:ext>
              </a:extLst>
            </p:cNvPr>
            <p:cNvSpPr/>
            <p:nvPr/>
          </p:nvSpPr>
          <p:spPr>
            <a:xfrm>
              <a:off x="2031500" y="2411725"/>
              <a:ext cx="37525" cy="24150"/>
            </a:xfrm>
            <a:custGeom>
              <a:avLst/>
              <a:gdLst/>
              <a:ahLst/>
              <a:cxnLst/>
              <a:rect l="l" t="t" r="r" b="b"/>
              <a:pathLst>
                <a:path w="1501" h="966" extrusionOk="0">
                  <a:moveTo>
                    <a:pt x="72" y="1"/>
                  </a:moveTo>
                  <a:lnTo>
                    <a:pt x="1500" y="846"/>
                  </a:lnTo>
                  <a:cubicBezTo>
                    <a:pt x="1477" y="894"/>
                    <a:pt x="1465" y="918"/>
                    <a:pt x="1429" y="965"/>
                  </a:cubicBezTo>
                  <a:cubicBezTo>
                    <a:pt x="953" y="680"/>
                    <a:pt x="476" y="382"/>
                    <a:pt x="0" y="96"/>
                  </a:cubicBezTo>
                  <a:cubicBezTo>
                    <a:pt x="12" y="60"/>
                    <a:pt x="48" y="25"/>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8" name="Google Shape;10636;p40">
              <a:extLst>
                <a:ext uri="{FF2B5EF4-FFF2-40B4-BE49-F238E27FC236}">
                  <a16:creationId xmlns:a16="http://schemas.microsoft.com/office/drawing/2014/main" id="{3530722C-D025-498E-BA0E-6B0E06409589}"/>
                </a:ext>
              </a:extLst>
            </p:cNvPr>
            <p:cNvSpPr/>
            <p:nvPr/>
          </p:nvSpPr>
          <p:spPr>
            <a:xfrm>
              <a:off x="1892775" y="2372450"/>
              <a:ext cx="34850" cy="22950"/>
            </a:xfrm>
            <a:custGeom>
              <a:avLst/>
              <a:gdLst/>
              <a:ahLst/>
              <a:cxnLst/>
              <a:rect l="l" t="t" r="r" b="b"/>
              <a:pathLst>
                <a:path w="1394" h="918" extrusionOk="0">
                  <a:moveTo>
                    <a:pt x="60" y="0"/>
                  </a:moveTo>
                  <a:cubicBezTo>
                    <a:pt x="501" y="274"/>
                    <a:pt x="953" y="560"/>
                    <a:pt x="1394" y="822"/>
                  </a:cubicBezTo>
                  <a:cubicBezTo>
                    <a:pt x="1382" y="858"/>
                    <a:pt x="1358" y="881"/>
                    <a:pt x="1334" y="917"/>
                  </a:cubicBezTo>
                  <a:cubicBezTo>
                    <a:pt x="894" y="631"/>
                    <a:pt x="441" y="357"/>
                    <a:pt x="1" y="84"/>
                  </a:cubicBezTo>
                  <a:cubicBezTo>
                    <a:pt x="13" y="60"/>
                    <a:pt x="25"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9" name="Google Shape;10637;p40">
              <a:extLst>
                <a:ext uri="{FF2B5EF4-FFF2-40B4-BE49-F238E27FC236}">
                  <a16:creationId xmlns:a16="http://schemas.microsoft.com/office/drawing/2014/main" id="{108566F6-B54C-4A68-AA22-AE8291397D67}"/>
                </a:ext>
              </a:extLst>
            </p:cNvPr>
            <p:cNvSpPr/>
            <p:nvPr/>
          </p:nvSpPr>
          <p:spPr>
            <a:xfrm>
              <a:off x="2026425" y="2453400"/>
              <a:ext cx="34250" cy="21750"/>
            </a:xfrm>
            <a:custGeom>
              <a:avLst/>
              <a:gdLst/>
              <a:ahLst/>
              <a:cxnLst/>
              <a:rect l="l" t="t" r="r" b="b"/>
              <a:pathLst>
                <a:path w="1370" h="870" extrusionOk="0">
                  <a:moveTo>
                    <a:pt x="1322" y="870"/>
                  </a:moveTo>
                  <a:cubicBezTo>
                    <a:pt x="870" y="608"/>
                    <a:pt x="441" y="334"/>
                    <a:pt x="1" y="72"/>
                  </a:cubicBezTo>
                  <a:cubicBezTo>
                    <a:pt x="13" y="37"/>
                    <a:pt x="25" y="13"/>
                    <a:pt x="36" y="1"/>
                  </a:cubicBezTo>
                  <a:cubicBezTo>
                    <a:pt x="489" y="263"/>
                    <a:pt x="918" y="537"/>
                    <a:pt x="1370" y="787"/>
                  </a:cubicBezTo>
                  <a:cubicBezTo>
                    <a:pt x="1370" y="810"/>
                    <a:pt x="1334" y="846"/>
                    <a:pt x="1322" y="87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0" name="Google Shape;10638;p40">
              <a:extLst>
                <a:ext uri="{FF2B5EF4-FFF2-40B4-BE49-F238E27FC236}">
                  <a16:creationId xmlns:a16="http://schemas.microsoft.com/office/drawing/2014/main" id="{855375A9-B829-4E0B-823A-1A80957D26C2}"/>
                </a:ext>
              </a:extLst>
            </p:cNvPr>
            <p:cNvSpPr/>
            <p:nvPr/>
          </p:nvSpPr>
          <p:spPr>
            <a:xfrm>
              <a:off x="1980900" y="2428700"/>
              <a:ext cx="28600" cy="19075"/>
            </a:xfrm>
            <a:custGeom>
              <a:avLst/>
              <a:gdLst/>
              <a:ahLst/>
              <a:cxnLst/>
              <a:rect l="l" t="t" r="r" b="b"/>
              <a:pathLst>
                <a:path w="1144" h="763" extrusionOk="0">
                  <a:moveTo>
                    <a:pt x="60" y="1"/>
                  </a:moveTo>
                  <a:cubicBezTo>
                    <a:pt x="417" y="227"/>
                    <a:pt x="786" y="453"/>
                    <a:pt x="1143" y="667"/>
                  </a:cubicBezTo>
                  <a:cubicBezTo>
                    <a:pt x="1131" y="703"/>
                    <a:pt x="1107" y="727"/>
                    <a:pt x="1084" y="763"/>
                  </a:cubicBezTo>
                  <a:cubicBezTo>
                    <a:pt x="726" y="536"/>
                    <a:pt x="357" y="310"/>
                    <a:pt x="0" y="96"/>
                  </a:cubicBezTo>
                  <a:cubicBezTo>
                    <a:pt x="36" y="60"/>
                    <a:pt x="48" y="36"/>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1" name="Google Shape;10639;p40">
              <a:extLst>
                <a:ext uri="{FF2B5EF4-FFF2-40B4-BE49-F238E27FC236}">
                  <a16:creationId xmlns:a16="http://schemas.microsoft.com/office/drawing/2014/main" id="{E7E12E13-318C-4308-BAE9-A4753975E971}"/>
                </a:ext>
              </a:extLst>
            </p:cNvPr>
            <p:cNvSpPr/>
            <p:nvPr/>
          </p:nvSpPr>
          <p:spPr>
            <a:xfrm>
              <a:off x="2585125" y="3107650"/>
              <a:ext cx="20875" cy="54500"/>
            </a:xfrm>
            <a:custGeom>
              <a:avLst/>
              <a:gdLst/>
              <a:ahLst/>
              <a:cxnLst/>
              <a:rect l="l" t="t" r="r" b="b"/>
              <a:pathLst>
                <a:path w="835" h="2180" extrusionOk="0">
                  <a:moveTo>
                    <a:pt x="1" y="2132"/>
                  </a:moveTo>
                  <a:cubicBezTo>
                    <a:pt x="239" y="1418"/>
                    <a:pt x="489" y="703"/>
                    <a:pt x="727" y="1"/>
                  </a:cubicBezTo>
                  <a:cubicBezTo>
                    <a:pt x="763" y="24"/>
                    <a:pt x="799" y="36"/>
                    <a:pt x="834" y="36"/>
                  </a:cubicBezTo>
                  <a:lnTo>
                    <a:pt x="120" y="2180"/>
                  </a:lnTo>
                  <a:cubicBezTo>
                    <a:pt x="72" y="2168"/>
                    <a:pt x="48" y="2144"/>
                    <a:pt x="1" y="213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2" name="Google Shape;10640;p40">
              <a:extLst>
                <a:ext uri="{FF2B5EF4-FFF2-40B4-BE49-F238E27FC236}">
                  <a16:creationId xmlns:a16="http://schemas.microsoft.com/office/drawing/2014/main" id="{7C2EDF84-F912-4C12-BF08-F3A5AA2F4F24}"/>
                </a:ext>
              </a:extLst>
            </p:cNvPr>
            <p:cNvSpPr/>
            <p:nvPr/>
          </p:nvSpPr>
          <p:spPr>
            <a:xfrm>
              <a:off x="2675625" y="3202000"/>
              <a:ext cx="13700" cy="62550"/>
            </a:xfrm>
            <a:custGeom>
              <a:avLst/>
              <a:gdLst/>
              <a:ahLst/>
              <a:cxnLst/>
              <a:rect l="l" t="t" r="r" b="b"/>
              <a:pathLst>
                <a:path w="548" h="2502" extrusionOk="0">
                  <a:moveTo>
                    <a:pt x="0" y="2454"/>
                  </a:moveTo>
                  <a:lnTo>
                    <a:pt x="405" y="1"/>
                  </a:lnTo>
                  <a:cubicBezTo>
                    <a:pt x="441" y="13"/>
                    <a:pt x="488" y="13"/>
                    <a:pt x="548" y="25"/>
                  </a:cubicBezTo>
                  <a:cubicBezTo>
                    <a:pt x="417" y="846"/>
                    <a:pt x="286" y="1668"/>
                    <a:pt x="143" y="2501"/>
                  </a:cubicBezTo>
                  <a:cubicBezTo>
                    <a:pt x="107" y="2477"/>
                    <a:pt x="60" y="2466"/>
                    <a:pt x="0" y="245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3" name="Google Shape;10641;p40">
              <a:extLst>
                <a:ext uri="{FF2B5EF4-FFF2-40B4-BE49-F238E27FC236}">
                  <a16:creationId xmlns:a16="http://schemas.microsoft.com/office/drawing/2014/main" id="{3DE55CD7-89C2-4941-826B-CB47927474E9}"/>
                </a:ext>
              </a:extLst>
            </p:cNvPr>
            <p:cNvSpPr/>
            <p:nvPr/>
          </p:nvSpPr>
          <p:spPr>
            <a:xfrm>
              <a:off x="2668175" y="3203800"/>
              <a:ext cx="10450" cy="55375"/>
            </a:xfrm>
            <a:custGeom>
              <a:avLst/>
              <a:gdLst/>
              <a:ahLst/>
              <a:cxnLst/>
              <a:rect l="l" t="t" r="r" b="b"/>
              <a:pathLst>
                <a:path w="418" h="2215" extrusionOk="0">
                  <a:moveTo>
                    <a:pt x="1" y="2203"/>
                  </a:moveTo>
                  <a:cubicBezTo>
                    <a:pt x="108" y="1477"/>
                    <a:pt x="191" y="727"/>
                    <a:pt x="298" y="0"/>
                  </a:cubicBezTo>
                  <a:cubicBezTo>
                    <a:pt x="346" y="0"/>
                    <a:pt x="370" y="12"/>
                    <a:pt x="417" y="12"/>
                  </a:cubicBezTo>
                  <a:cubicBezTo>
                    <a:pt x="322" y="739"/>
                    <a:pt x="227" y="1489"/>
                    <a:pt x="132" y="2215"/>
                  </a:cubicBezTo>
                  <a:cubicBezTo>
                    <a:pt x="96" y="2215"/>
                    <a:pt x="48" y="2203"/>
                    <a:pt x="1" y="2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4" name="Google Shape;10642;p40">
              <a:extLst>
                <a:ext uri="{FF2B5EF4-FFF2-40B4-BE49-F238E27FC236}">
                  <a16:creationId xmlns:a16="http://schemas.microsoft.com/office/drawing/2014/main" id="{8D3AA57B-A2D9-4E0A-9980-5CED2C65D8DF}"/>
                </a:ext>
              </a:extLst>
            </p:cNvPr>
            <p:cNvSpPr/>
            <p:nvPr/>
          </p:nvSpPr>
          <p:spPr>
            <a:xfrm>
              <a:off x="2720875" y="3087700"/>
              <a:ext cx="17875" cy="39025"/>
            </a:xfrm>
            <a:custGeom>
              <a:avLst/>
              <a:gdLst/>
              <a:ahLst/>
              <a:cxnLst/>
              <a:rect l="l" t="t" r="r" b="b"/>
              <a:pathLst>
                <a:path w="715" h="1561" extrusionOk="0">
                  <a:moveTo>
                    <a:pt x="714" y="60"/>
                  </a:moveTo>
                  <a:cubicBezTo>
                    <a:pt x="512" y="561"/>
                    <a:pt x="298" y="1061"/>
                    <a:pt x="107" y="1561"/>
                  </a:cubicBezTo>
                  <a:cubicBezTo>
                    <a:pt x="83" y="1549"/>
                    <a:pt x="36" y="1537"/>
                    <a:pt x="0" y="1513"/>
                  </a:cubicBezTo>
                  <a:lnTo>
                    <a:pt x="583" y="1"/>
                  </a:lnTo>
                  <a:cubicBezTo>
                    <a:pt x="631" y="13"/>
                    <a:pt x="679" y="49"/>
                    <a:pt x="714" y="6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5" name="Google Shape;10643;p40">
              <a:extLst>
                <a:ext uri="{FF2B5EF4-FFF2-40B4-BE49-F238E27FC236}">
                  <a16:creationId xmlns:a16="http://schemas.microsoft.com/office/drawing/2014/main" id="{230DF8B1-1B54-4D28-AB16-D941C14FD1AB}"/>
                </a:ext>
              </a:extLst>
            </p:cNvPr>
            <p:cNvSpPr/>
            <p:nvPr/>
          </p:nvSpPr>
          <p:spPr>
            <a:xfrm>
              <a:off x="2864925" y="3043650"/>
              <a:ext cx="52125" cy="19675"/>
            </a:xfrm>
            <a:custGeom>
              <a:avLst/>
              <a:gdLst/>
              <a:ahLst/>
              <a:cxnLst/>
              <a:rect l="l" t="t" r="r" b="b"/>
              <a:pathLst>
                <a:path w="2085" h="787" extrusionOk="0">
                  <a:moveTo>
                    <a:pt x="48" y="1"/>
                  </a:moveTo>
                  <a:cubicBezTo>
                    <a:pt x="727" y="227"/>
                    <a:pt x="1406" y="453"/>
                    <a:pt x="2084" y="656"/>
                  </a:cubicBezTo>
                  <a:lnTo>
                    <a:pt x="2037" y="787"/>
                  </a:lnTo>
                  <a:cubicBezTo>
                    <a:pt x="1358" y="584"/>
                    <a:pt x="667" y="358"/>
                    <a:pt x="1" y="156"/>
                  </a:cubicBezTo>
                  <a:cubicBezTo>
                    <a:pt x="13" y="96"/>
                    <a:pt x="36" y="48"/>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6" name="Google Shape;10644;p40">
              <a:extLst>
                <a:ext uri="{FF2B5EF4-FFF2-40B4-BE49-F238E27FC236}">
                  <a16:creationId xmlns:a16="http://schemas.microsoft.com/office/drawing/2014/main" id="{B51FF55A-745B-4F22-8482-46BF15CA6816}"/>
                </a:ext>
              </a:extLst>
            </p:cNvPr>
            <p:cNvSpPr/>
            <p:nvPr/>
          </p:nvSpPr>
          <p:spPr>
            <a:xfrm>
              <a:off x="2651800" y="3135050"/>
              <a:ext cx="19675" cy="50625"/>
            </a:xfrm>
            <a:custGeom>
              <a:avLst/>
              <a:gdLst/>
              <a:ahLst/>
              <a:cxnLst/>
              <a:rect l="l" t="t" r="r" b="b"/>
              <a:pathLst>
                <a:path w="787" h="2025" extrusionOk="0">
                  <a:moveTo>
                    <a:pt x="787" y="24"/>
                  </a:moveTo>
                  <a:cubicBezTo>
                    <a:pt x="548" y="691"/>
                    <a:pt x="322" y="1345"/>
                    <a:pt x="84" y="2024"/>
                  </a:cubicBezTo>
                  <a:cubicBezTo>
                    <a:pt x="60" y="2000"/>
                    <a:pt x="25" y="2000"/>
                    <a:pt x="1" y="1988"/>
                  </a:cubicBezTo>
                  <a:cubicBezTo>
                    <a:pt x="215" y="1322"/>
                    <a:pt x="453" y="655"/>
                    <a:pt x="679" y="0"/>
                  </a:cubicBezTo>
                  <a:cubicBezTo>
                    <a:pt x="715" y="0"/>
                    <a:pt x="751" y="12"/>
                    <a:pt x="787"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7" name="Google Shape;10645;p40">
              <a:extLst>
                <a:ext uri="{FF2B5EF4-FFF2-40B4-BE49-F238E27FC236}">
                  <a16:creationId xmlns:a16="http://schemas.microsoft.com/office/drawing/2014/main" id="{1FC9431E-1932-4EA9-BF8B-D644DD03C094}"/>
                </a:ext>
              </a:extLst>
            </p:cNvPr>
            <p:cNvSpPr/>
            <p:nvPr/>
          </p:nvSpPr>
          <p:spPr>
            <a:xfrm>
              <a:off x="2641975" y="3123425"/>
              <a:ext cx="19975" cy="53600"/>
            </a:xfrm>
            <a:custGeom>
              <a:avLst/>
              <a:gdLst/>
              <a:ahLst/>
              <a:cxnLst/>
              <a:rect l="l" t="t" r="r" b="b"/>
              <a:pathLst>
                <a:path w="799" h="2144" extrusionOk="0">
                  <a:moveTo>
                    <a:pt x="799" y="25"/>
                  </a:moveTo>
                  <a:cubicBezTo>
                    <a:pt x="549" y="727"/>
                    <a:pt x="334" y="1429"/>
                    <a:pt x="96" y="2144"/>
                  </a:cubicBezTo>
                  <a:cubicBezTo>
                    <a:pt x="60" y="2132"/>
                    <a:pt x="37" y="2132"/>
                    <a:pt x="1" y="2108"/>
                  </a:cubicBezTo>
                  <a:cubicBezTo>
                    <a:pt x="239" y="1418"/>
                    <a:pt x="465" y="715"/>
                    <a:pt x="703" y="1"/>
                  </a:cubicBezTo>
                  <a:cubicBezTo>
                    <a:pt x="715" y="13"/>
                    <a:pt x="751" y="13"/>
                    <a:pt x="799" y="2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8" name="Google Shape;10646;p40">
              <a:extLst>
                <a:ext uri="{FF2B5EF4-FFF2-40B4-BE49-F238E27FC236}">
                  <a16:creationId xmlns:a16="http://schemas.microsoft.com/office/drawing/2014/main" id="{0A759B43-EF94-41DA-A652-330339CB74F6}"/>
                </a:ext>
              </a:extLst>
            </p:cNvPr>
            <p:cNvSpPr/>
            <p:nvPr/>
          </p:nvSpPr>
          <p:spPr>
            <a:xfrm>
              <a:off x="2649425" y="3124925"/>
              <a:ext cx="19975" cy="45250"/>
            </a:xfrm>
            <a:custGeom>
              <a:avLst/>
              <a:gdLst/>
              <a:ahLst/>
              <a:cxnLst/>
              <a:rect l="l" t="t" r="r" b="b"/>
              <a:pathLst>
                <a:path w="799" h="1810" extrusionOk="0">
                  <a:moveTo>
                    <a:pt x="1" y="1786"/>
                  </a:moveTo>
                  <a:cubicBezTo>
                    <a:pt x="239" y="1191"/>
                    <a:pt x="465" y="596"/>
                    <a:pt x="703" y="0"/>
                  </a:cubicBezTo>
                  <a:cubicBezTo>
                    <a:pt x="739" y="12"/>
                    <a:pt x="763" y="24"/>
                    <a:pt x="798" y="24"/>
                  </a:cubicBezTo>
                  <a:cubicBezTo>
                    <a:pt x="572" y="619"/>
                    <a:pt x="334" y="1215"/>
                    <a:pt x="108" y="1810"/>
                  </a:cubicBezTo>
                  <a:cubicBezTo>
                    <a:pt x="84" y="1810"/>
                    <a:pt x="48" y="1798"/>
                    <a:pt x="1" y="178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9" name="Google Shape;10647;p40">
              <a:extLst>
                <a:ext uri="{FF2B5EF4-FFF2-40B4-BE49-F238E27FC236}">
                  <a16:creationId xmlns:a16="http://schemas.microsoft.com/office/drawing/2014/main" id="{106F068B-5A1B-4547-8A7D-9D00B2EF6E20}"/>
                </a:ext>
              </a:extLst>
            </p:cNvPr>
            <p:cNvSpPr/>
            <p:nvPr/>
          </p:nvSpPr>
          <p:spPr>
            <a:xfrm>
              <a:off x="2656575" y="3144575"/>
              <a:ext cx="18775" cy="44375"/>
            </a:xfrm>
            <a:custGeom>
              <a:avLst/>
              <a:gdLst/>
              <a:ahLst/>
              <a:cxnLst/>
              <a:rect l="l" t="t" r="r" b="b"/>
              <a:pathLst>
                <a:path w="751" h="1775" extrusionOk="0">
                  <a:moveTo>
                    <a:pt x="750" y="48"/>
                  </a:moveTo>
                  <a:cubicBezTo>
                    <a:pt x="524" y="619"/>
                    <a:pt x="310" y="1203"/>
                    <a:pt x="96" y="1774"/>
                  </a:cubicBezTo>
                  <a:cubicBezTo>
                    <a:pt x="60" y="1762"/>
                    <a:pt x="36" y="1738"/>
                    <a:pt x="0" y="1738"/>
                  </a:cubicBezTo>
                  <a:lnTo>
                    <a:pt x="667" y="0"/>
                  </a:lnTo>
                  <a:cubicBezTo>
                    <a:pt x="703" y="12"/>
                    <a:pt x="727" y="24"/>
                    <a:pt x="750" y="4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pic>
        <p:nvPicPr>
          <p:cNvPr id="591" name="Picture 590">
            <a:extLst>
              <a:ext uri="{FF2B5EF4-FFF2-40B4-BE49-F238E27FC236}">
                <a16:creationId xmlns:a16="http://schemas.microsoft.com/office/drawing/2014/main" id="{F1F8D024-1961-46AC-BC6A-ED99F99125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52" y="1376819"/>
            <a:ext cx="1065779" cy="860040"/>
          </a:xfrm>
          <a:prstGeom prst="rect">
            <a:avLst/>
          </a:prstGeom>
        </p:spPr>
      </p:pic>
      <p:pic>
        <p:nvPicPr>
          <p:cNvPr id="3" name="Picture 2" descr="A picture containing porcelain&#10;&#10;Description automatically generated">
            <a:extLst>
              <a:ext uri="{FF2B5EF4-FFF2-40B4-BE49-F238E27FC236}">
                <a16:creationId xmlns:a16="http://schemas.microsoft.com/office/drawing/2014/main" id="{2CF0885C-9725-4204-A3B7-FAD01756C2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3817" y="3637196"/>
            <a:ext cx="762100" cy="811051"/>
          </a:xfrm>
          <a:prstGeom prst="rect">
            <a:avLst/>
          </a:prstGeom>
        </p:spPr>
      </p:pic>
      <p:pic>
        <p:nvPicPr>
          <p:cNvPr id="5" name="Picture 4" descr="Background pattern&#10;&#10;Description automatically generated">
            <a:extLst>
              <a:ext uri="{FF2B5EF4-FFF2-40B4-BE49-F238E27FC236}">
                <a16:creationId xmlns:a16="http://schemas.microsoft.com/office/drawing/2014/main" id="{A9A11A94-18C6-477B-91D9-85918D1E17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4427" y="3878115"/>
            <a:ext cx="1449482" cy="532716"/>
          </a:xfrm>
          <a:prstGeom prst="rect">
            <a:avLst/>
          </a:prstGeom>
        </p:spPr>
      </p:pic>
    </p:spTree>
    <p:extLst>
      <p:ext uri="{BB962C8B-B14F-4D97-AF65-F5344CB8AC3E}">
        <p14:creationId xmlns:p14="http://schemas.microsoft.com/office/powerpoint/2010/main" val="2146698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9" name="Google Shape;479;p31"/>
          <p:cNvSpPr txBox="1">
            <a:spLocks noGrp="1"/>
          </p:cNvSpPr>
          <p:nvPr>
            <p:ph type="title"/>
          </p:nvPr>
        </p:nvSpPr>
        <p:spPr>
          <a:xfrm>
            <a:off x="6096000" y="2590800"/>
            <a:ext cx="5750278" cy="1805811"/>
          </a:xfrm>
          <a:prstGeom prst="rect">
            <a:avLst/>
          </a:prstGeom>
        </p:spPr>
        <p:txBody>
          <a:bodyPr spcFirstLastPara="1" wrap="square" lIns="121900" tIns="121900" rIns="121900" bIns="121900" anchor="ctr" anchorCtr="0">
            <a:noAutofit/>
          </a:bodyPr>
          <a:lstStyle/>
          <a:p>
            <a:pPr marL="0" indent="0" algn="l">
              <a:spcAft>
                <a:spcPts val="2133"/>
              </a:spcAft>
            </a:pPr>
            <a:r>
              <a:rPr lang="en-US" dirty="0"/>
              <a:t>Replication in CouchDB</a:t>
            </a:r>
          </a:p>
        </p:txBody>
      </p:sp>
      <p:sp>
        <p:nvSpPr>
          <p:cNvPr id="480" name="Google Shape;480;p31"/>
          <p:cNvSpPr txBox="1">
            <a:spLocks noGrp="1"/>
          </p:cNvSpPr>
          <p:nvPr>
            <p:ph type="title" idx="2"/>
          </p:nvPr>
        </p:nvSpPr>
        <p:spPr>
          <a:xfrm>
            <a:off x="3486718" y="504944"/>
            <a:ext cx="5057200" cy="1564000"/>
          </a:xfrm>
          <a:prstGeom prst="rect">
            <a:avLst/>
          </a:prstGeom>
        </p:spPr>
        <p:txBody>
          <a:bodyPr spcFirstLastPara="1" wrap="square" lIns="121900" tIns="121900" rIns="121900" bIns="121900" anchor="ctr" anchorCtr="0">
            <a:noAutofit/>
          </a:bodyPr>
          <a:lstStyle/>
          <a:p>
            <a:r>
              <a:rPr lang="en" dirty="0">
                <a:solidFill>
                  <a:srgbClr val="C00000"/>
                </a:solidFill>
              </a:rPr>
              <a:t>03</a:t>
            </a:r>
            <a:endParaRPr dirty="0">
              <a:solidFill>
                <a:srgbClr val="C00000"/>
              </a:solidFill>
            </a:endParaRPr>
          </a:p>
        </p:txBody>
      </p:sp>
      <p:pic>
        <p:nvPicPr>
          <p:cNvPr id="6" name="Picture 5" descr="Background pattern&#10;&#10;Description automatically generated">
            <a:extLst>
              <a:ext uri="{FF2B5EF4-FFF2-40B4-BE49-F238E27FC236}">
                <a16:creationId xmlns:a16="http://schemas.microsoft.com/office/drawing/2014/main" id="{A5D3EC0B-43A5-466D-8BCC-FFC74F6E08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58" y="2068944"/>
            <a:ext cx="5750278" cy="2720112"/>
          </a:xfrm>
          <a:prstGeom prst="rect">
            <a:avLst/>
          </a:prstGeom>
        </p:spPr>
      </p:pic>
      <p:sp>
        <p:nvSpPr>
          <p:cNvPr id="7" name="Google Shape;469;p30">
            <a:extLst>
              <a:ext uri="{FF2B5EF4-FFF2-40B4-BE49-F238E27FC236}">
                <a16:creationId xmlns:a16="http://schemas.microsoft.com/office/drawing/2014/main" id="{E2FFA278-BC66-A94D-A58D-009519E1CD02}"/>
              </a:ext>
            </a:extLst>
          </p:cNvPr>
          <p:cNvSpPr txBox="1">
            <a:spLocks/>
          </p:cNvSpPr>
          <p:nvPr/>
        </p:nvSpPr>
        <p:spPr>
          <a:xfrm>
            <a:off x="6257366" y="4396611"/>
            <a:ext cx="4105834" cy="88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nSpc>
                <a:spcPct val="150000"/>
              </a:lnSpc>
              <a:spcAft>
                <a:spcPts val="2133"/>
              </a:spcAft>
              <a:buClr>
                <a:schemeClr val="dk1"/>
              </a:buClr>
              <a:buSzPts val="1100"/>
            </a:pPr>
            <a:r>
              <a:rPr lang="en-US" sz="2400" kern="0" dirty="0"/>
              <a:t>Replication in CouchDB Incremental Replication</a:t>
            </a:r>
            <a:br>
              <a:rPr lang="en-US" sz="2400" kern="0" dirty="0"/>
            </a:br>
            <a:endParaRPr lang="en-US" sz="2400" kern="0" dirty="0"/>
          </a:p>
        </p:txBody>
      </p:sp>
    </p:spTree>
    <p:extLst>
      <p:ext uri="{BB962C8B-B14F-4D97-AF65-F5344CB8AC3E}">
        <p14:creationId xmlns:p14="http://schemas.microsoft.com/office/powerpoint/2010/main" val="2403768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284"/>
        <p:cNvGrpSpPr/>
        <p:nvPr/>
      </p:nvGrpSpPr>
      <p:grpSpPr>
        <a:xfrm>
          <a:off x="0" y="0"/>
          <a:ext cx="0" cy="0"/>
          <a:chOff x="0" y="0"/>
          <a:chExt cx="0" cy="0"/>
        </a:xfrm>
      </p:grpSpPr>
      <p:sp>
        <p:nvSpPr>
          <p:cNvPr id="17" name="Google Shape;941;p43">
            <a:extLst>
              <a:ext uri="{FF2B5EF4-FFF2-40B4-BE49-F238E27FC236}">
                <a16:creationId xmlns:a16="http://schemas.microsoft.com/office/drawing/2014/main" id="{BD3242D5-5AD0-4613-897C-EC04661FFD06}"/>
              </a:ext>
            </a:extLst>
          </p:cNvPr>
          <p:cNvSpPr txBox="1">
            <a:spLocks noGrp="1"/>
          </p:cNvSpPr>
          <p:nvPr>
            <p:ph type="title"/>
          </p:nvPr>
        </p:nvSpPr>
        <p:spPr>
          <a:xfrm>
            <a:off x="670101" y="279681"/>
            <a:ext cx="10287536" cy="1663419"/>
          </a:xfrm>
          <a:prstGeom prst="rect">
            <a:avLst/>
          </a:prstGeom>
        </p:spPr>
        <p:txBody>
          <a:bodyPr spcFirstLastPara="1" wrap="square" lIns="91425" tIns="91425" rIns="91425" bIns="91425" anchor="ctr" anchorCtr="0">
            <a:noAutofit/>
          </a:bodyPr>
          <a:lstStyle/>
          <a:p>
            <a:pPr lvl="0" algn="l"/>
            <a:r>
              <a:rPr lang="en-US" sz="4000" dirty="0"/>
              <a:t>Scattered architecture with replication.</a:t>
            </a:r>
          </a:p>
        </p:txBody>
      </p:sp>
      <p:sp>
        <p:nvSpPr>
          <p:cNvPr id="20" name="TextBox 19">
            <a:extLst>
              <a:ext uri="{FF2B5EF4-FFF2-40B4-BE49-F238E27FC236}">
                <a16:creationId xmlns:a16="http://schemas.microsoft.com/office/drawing/2014/main" id="{44C69D81-A3D6-46F4-B4AF-B4202B21D21F}"/>
              </a:ext>
            </a:extLst>
          </p:cNvPr>
          <p:cNvSpPr txBox="1"/>
          <p:nvPr/>
        </p:nvSpPr>
        <p:spPr>
          <a:xfrm>
            <a:off x="670101" y="2215848"/>
            <a:ext cx="6781286" cy="3139321"/>
          </a:xfrm>
          <a:prstGeom prst="rect">
            <a:avLst/>
          </a:prstGeom>
          <a:noFill/>
        </p:spPr>
        <p:txBody>
          <a:bodyPr wrap="square" rtlCol="0">
            <a:spAutoFit/>
          </a:bodyPr>
          <a:lstStyle/>
          <a:p>
            <a:pPr marL="285750" indent="-285750">
              <a:buFont typeface="Wingdings" panose="05000000000000000000" pitchFamily="2" charset="2"/>
              <a:buChar char="v"/>
            </a:pPr>
            <a:r>
              <a:rPr lang="en-US" dirty="0">
                <a:solidFill>
                  <a:srgbClr val="C00000"/>
                </a:solidFill>
                <a:latin typeface="Livvic"/>
              </a:rPr>
              <a:t>Replication from Master to Slave machine</a:t>
            </a:r>
            <a:br>
              <a:rPr lang="en-US" dirty="0">
                <a:solidFill>
                  <a:srgbClr val="C00000"/>
                </a:solidFill>
                <a:latin typeface="Livvic"/>
              </a:rPr>
            </a:br>
            <a:endParaRPr lang="en-US" dirty="0">
              <a:solidFill>
                <a:srgbClr val="C00000"/>
              </a:solidFill>
              <a:latin typeface="Livvic"/>
            </a:endParaRPr>
          </a:p>
          <a:p>
            <a:pPr marL="285750" indent="-285750">
              <a:buFont typeface="Wingdings" panose="05000000000000000000" pitchFamily="2" charset="2"/>
              <a:buChar char="v"/>
            </a:pPr>
            <a:r>
              <a:rPr lang="en-US" dirty="0">
                <a:solidFill>
                  <a:srgbClr val="C00000"/>
                </a:solidFill>
                <a:latin typeface="Livvic"/>
              </a:rPr>
              <a:t>Synchronize replication between 2 Master machines together</a:t>
            </a:r>
            <a:br>
              <a:rPr lang="en-US" dirty="0">
                <a:solidFill>
                  <a:srgbClr val="C00000"/>
                </a:solidFill>
                <a:latin typeface="Livvic"/>
              </a:rPr>
            </a:br>
            <a:endParaRPr lang="en-US" dirty="0">
              <a:solidFill>
                <a:srgbClr val="C00000"/>
              </a:solidFill>
              <a:latin typeface="Livvic"/>
            </a:endParaRPr>
          </a:p>
          <a:p>
            <a:pPr marL="285750" indent="-285750">
              <a:buFont typeface="Wingdings" panose="05000000000000000000" pitchFamily="2" charset="2"/>
              <a:buChar char="v"/>
            </a:pPr>
            <a:r>
              <a:rPr lang="en-US" dirty="0">
                <a:solidFill>
                  <a:srgbClr val="C00000"/>
                </a:solidFill>
                <a:latin typeface="Livvic"/>
              </a:rPr>
              <a:t>Filter Replication.</a:t>
            </a:r>
            <a:br>
              <a:rPr lang="en-US" dirty="0">
                <a:solidFill>
                  <a:srgbClr val="C00000"/>
                </a:solidFill>
                <a:latin typeface="Livvic"/>
              </a:rPr>
            </a:br>
            <a:endParaRPr lang="en-US" dirty="0">
              <a:solidFill>
                <a:srgbClr val="C00000"/>
              </a:solidFill>
              <a:latin typeface="Livvic"/>
            </a:endParaRPr>
          </a:p>
          <a:p>
            <a:pPr marL="285750" indent="-285750">
              <a:buFont typeface="Wingdings" panose="05000000000000000000" pitchFamily="2" charset="2"/>
              <a:buChar char="v"/>
            </a:pPr>
            <a:r>
              <a:rPr lang="en-US" dirty="0">
                <a:solidFill>
                  <a:srgbClr val="C00000"/>
                </a:solidFill>
                <a:latin typeface="Livvic"/>
              </a:rPr>
              <a:t>Incremental and 2-dimensional replication (only text updates change from 2 dimensions)</a:t>
            </a:r>
            <a:br>
              <a:rPr lang="en-US" dirty="0">
                <a:solidFill>
                  <a:srgbClr val="C00000"/>
                </a:solidFill>
                <a:latin typeface="Livvic"/>
              </a:rPr>
            </a:br>
            <a:endParaRPr lang="en-US" dirty="0">
              <a:solidFill>
                <a:srgbClr val="C00000"/>
              </a:solidFill>
              <a:latin typeface="Livvic"/>
            </a:endParaRPr>
          </a:p>
          <a:p>
            <a:pPr marL="285750" indent="-285750">
              <a:buFont typeface="Wingdings" panose="05000000000000000000" pitchFamily="2" charset="2"/>
              <a:buChar char="v"/>
            </a:pPr>
            <a:r>
              <a:rPr lang="en-US" dirty="0">
                <a:solidFill>
                  <a:srgbClr val="C00000"/>
                </a:solidFill>
                <a:latin typeface="Livvic"/>
              </a:rPr>
              <a:t>Managing conflicts</a:t>
            </a:r>
          </a:p>
        </p:txBody>
      </p:sp>
      <p:grpSp>
        <p:nvGrpSpPr>
          <p:cNvPr id="52" name="Google Shape;17084;p54">
            <a:extLst>
              <a:ext uri="{FF2B5EF4-FFF2-40B4-BE49-F238E27FC236}">
                <a16:creationId xmlns:a16="http://schemas.microsoft.com/office/drawing/2014/main" id="{9932E73A-7FE9-4E5E-98B6-F5AA1B524529}"/>
              </a:ext>
            </a:extLst>
          </p:cNvPr>
          <p:cNvGrpSpPr/>
          <p:nvPr/>
        </p:nvGrpSpPr>
        <p:grpSpPr>
          <a:xfrm>
            <a:off x="8306940" y="2060696"/>
            <a:ext cx="2883573" cy="2585322"/>
            <a:chOff x="6744575" y="2445600"/>
            <a:chExt cx="1772550" cy="1464575"/>
          </a:xfrm>
        </p:grpSpPr>
        <p:sp>
          <p:nvSpPr>
            <p:cNvPr id="53" name="Google Shape;17085;p54">
              <a:extLst>
                <a:ext uri="{FF2B5EF4-FFF2-40B4-BE49-F238E27FC236}">
                  <a16:creationId xmlns:a16="http://schemas.microsoft.com/office/drawing/2014/main" id="{6410E88D-366A-4BED-BD5E-1A155C208AA2}"/>
                </a:ext>
              </a:extLst>
            </p:cNvPr>
            <p:cNvSpPr/>
            <p:nvPr/>
          </p:nvSpPr>
          <p:spPr>
            <a:xfrm>
              <a:off x="6888050" y="2574575"/>
              <a:ext cx="1485925" cy="848125"/>
            </a:xfrm>
            <a:custGeom>
              <a:avLst/>
              <a:gdLst/>
              <a:ahLst/>
              <a:cxnLst/>
              <a:rect l="l" t="t" r="r" b="b"/>
              <a:pathLst>
                <a:path w="59437" h="33925" extrusionOk="0">
                  <a:moveTo>
                    <a:pt x="1310" y="1151"/>
                  </a:moveTo>
                  <a:lnTo>
                    <a:pt x="1310" y="1151"/>
                  </a:lnTo>
                  <a:cubicBezTo>
                    <a:pt x="3464" y="1286"/>
                    <a:pt x="5632" y="1323"/>
                    <a:pt x="7802" y="1323"/>
                  </a:cubicBezTo>
                  <a:cubicBezTo>
                    <a:pt x="10407" y="1323"/>
                    <a:pt x="13013" y="1270"/>
                    <a:pt x="15597" y="1270"/>
                  </a:cubicBezTo>
                  <a:lnTo>
                    <a:pt x="44410" y="1270"/>
                  </a:lnTo>
                  <a:cubicBezTo>
                    <a:pt x="47252" y="1270"/>
                    <a:pt x="50192" y="1431"/>
                    <a:pt x="53104" y="1431"/>
                  </a:cubicBezTo>
                  <a:cubicBezTo>
                    <a:pt x="54816" y="1431"/>
                    <a:pt x="56519" y="1375"/>
                    <a:pt x="58186" y="1199"/>
                  </a:cubicBezTo>
                  <a:lnTo>
                    <a:pt x="58186" y="1199"/>
                  </a:lnTo>
                  <a:cubicBezTo>
                    <a:pt x="57710" y="3485"/>
                    <a:pt x="57888" y="5902"/>
                    <a:pt x="57888" y="8235"/>
                  </a:cubicBezTo>
                  <a:lnTo>
                    <a:pt x="57888" y="16534"/>
                  </a:lnTo>
                  <a:cubicBezTo>
                    <a:pt x="57888" y="19141"/>
                    <a:pt x="57888" y="21749"/>
                    <a:pt x="57900" y="24356"/>
                  </a:cubicBezTo>
                  <a:cubicBezTo>
                    <a:pt x="57912" y="27107"/>
                    <a:pt x="57626" y="30071"/>
                    <a:pt x="58126" y="32810"/>
                  </a:cubicBezTo>
                  <a:cubicBezTo>
                    <a:pt x="55972" y="32674"/>
                    <a:pt x="53804" y="32638"/>
                    <a:pt x="51634" y="32638"/>
                  </a:cubicBezTo>
                  <a:cubicBezTo>
                    <a:pt x="49030" y="32638"/>
                    <a:pt x="46424" y="32691"/>
                    <a:pt x="43839" y="32691"/>
                  </a:cubicBezTo>
                  <a:lnTo>
                    <a:pt x="15026" y="32691"/>
                  </a:lnTo>
                  <a:cubicBezTo>
                    <a:pt x="12185" y="32691"/>
                    <a:pt x="9244" y="32530"/>
                    <a:pt x="6333" y="32530"/>
                  </a:cubicBezTo>
                  <a:cubicBezTo>
                    <a:pt x="4620" y="32530"/>
                    <a:pt x="2917" y="32586"/>
                    <a:pt x="1250" y="32762"/>
                  </a:cubicBezTo>
                  <a:cubicBezTo>
                    <a:pt x="1715" y="30452"/>
                    <a:pt x="1536" y="28047"/>
                    <a:pt x="1548" y="25726"/>
                  </a:cubicBezTo>
                  <a:lnTo>
                    <a:pt x="1548" y="17415"/>
                  </a:lnTo>
                  <a:cubicBezTo>
                    <a:pt x="1548" y="14819"/>
                    <a:pt x="1548" y="12212"/>
                    <a:pt x="1536" y="9605"/>
                  </a:cubicBezTo>
                  <a:cubicBezTo>
                    <a:pt x="1524" y="6854"/>
                    <a:pt x="1810" y="3890"/>
                    <a:pt x="1310" y="1151"/>
                  </a:cubicBezTo>
                  <a:close/>
                  <a:moveTo>
                    <a:pt x="11950" y="0"/>
                  </a:moveTo>
                  <a:cubicBezTo>
                    <a:pt x="8239" y="0"/>
                    <a:pt x="4537" y="78"/>
                    <a:pt x="869" y="330"/>
                  </a:cubicBezTo>
                  <a:cubicBezTo>
                    <a:pt x="583" y="342"/>
                    <a:pt x="453" y="639"/>
                    <a:pt x="512" y="865"/>
                  </a:cubicBezTo>
                  <a:cubicBezTo>
                    <a:pt x="48" y="3282"/>
                    <a:pt x="250" y="5818"/>
                    <a:pt x="238" y="8259"/>
                  </a:cubicBezTo>
                  <a:cubicBezTo>
                    <a:pt x="226" y="11176"/>
                    <a:pt x="226" y="14117"/>
                    <a:pt x="226" y="17034"/>
                  </a:cubicBezTo>
                  <a:lnTo>
                    <a:pt x="226" y="25285"/>
                  </a:lnTo>
                  <a:cubicBezTo>
                    <a:pt x="226" y="27833"/>
                    <a:pt x="0" y="30512"/>
                    <a:pt x="572" y="33024"/>
                  </a:cubicBezTo>
                  <a:cubicBezTo>
                    <a:pt x="488" y="33274"/>
                    <a:pt x="667" y="33596"/>
                    <a:pt x="1000" y="33643"/>
                  </a:cubicBezTo>
                  <a:cubicBezTo>
                    <a:pt x="2678" y="33842"/>
                    <a:pt x="4401" y="33905"/>
                    <a:pt x="6137" y="33905"/>
                  </a:cubicBezTo>
                  <a:cubicBezTo>
                    <a:pt x="9069" y="33905"/>
                    <a:pt x="12038" y="33727"/>
                    <a:pt x="14895" y="33727"/>
                  </a:cubicBezTo>
                  <a:lnTo>
                    <a:pt x="29694" y="33727"/>
                  </a:lnTo>
                  <a:cubicBezTo>
                    <a:pt x="35585" y="33727"/>
                    <a:pt x="41548" y="33925"/>
                    <a:pt x="47486" y="33925"/>
                  </a:cubicBezTo>
                  <a:cubicBezTo>
                    <a:pt x="51197" y="33925"/>
                    <a:pt x="54899" y="33847"/>
                    <a:pt x="58567" y="33596"/>
                  </a:cubicBezTo>
                  <a:cubicBezTo>
                    <a:pt x="58865" y="33584"/>
                    <a:pt x="58984" y="33286"/>
                    <a:pt x="58924" y="33060"/>
                  </a:cubicBezTo>
                  <a:cubicBezTo>
                    <a:pt x="59388" y="30643"/>
                    <a:pt x="59174" y="28107"/>
                    <a:pt x="59198" y="25666"/>
                  </a:cubicBezTo>
                  <a:cubicBezTo>
                    <a:pt x="59210" y="22749"/>
                    <a:pt x="59210" y="19808"/>
                    <a:pt x="59210" y="16891"/>
                  </a:cubicBezTo>
                  <a:lnTo>
                    <a:pt x="59210" y="8640"/>
                  </a:lnTo>
                  <a:cubicBezTo>
                    <a:pt x="59210" y="6080"/>
                    <a:pt x="59436" y="3401"/>
                    <a:pt x="58865" y="901"/>
                  </a:cubicBezTo>
                  <a:cubicBezTo>
                    <a:pt x="58936" y="663"/>
                    <a:pt x="58757" y="330"/>
                    <a:pt x="58436" y="294"/>
                  </a:cubicBezTo>
                  <a:cubicBezTo>
                    <a:pt x="56735" y="87"/>
                    <a:pt x="54987" y="23"/>
                    <a:pt x="53226" y="23"/>
                  </a:cubicBezTo>
                  <a:cubicBezTo>
                    <a:pt x="50317" y="23"/>
                    <a:pt x="47370" y="199"/>
                    <a:pt x="44529" y="199"/>
                  </a:cubicBezTo>
                  <a:lnTo>
                    <a:pt x="29742" y="199"/>
                  </a:lnTo>
                  <a:cubicBezTo>
                    <a:pt x="23851" y="199"/>
                    <a:pt x="17888" y="0"/>
                    <a:pt x="119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086;p54">
              <a:extLst>
                <a:ext uri="{FF2B5EF4-FFF2-40B4-BE49-F238E27FC236}">
                  <a16:creationId xmlns:a16="http://schemas.microsoft.com/office/drawing/2014/main" id="{3DD42370-3501-465B-925E-42F4A9AB6799}"/>
                </a:ext>
              </a:extLst>
            </p:cNvPr>
            <p:cNvSpPr/>
            <p:nvPr/>
          </p:nvSpPr>
          <p:spPr>
            <a:xfrm>
              <a:off x="6744575" y="2445600"/>
              <a:ext cx="1772550" cy="1464575"/>
            </a:xfrm>
            <a:custGeom>
              <a:avLst/>
              <a:gdLst/>
              <a:ahLst/>
              <a:cxnLst/>
              <a:rect l="l" t="t" r="r" b="b"/>
              <a:pathLst>
                <a:path w="70902" h="58583" extrusionOk="0">
                  <a:moveTo>
                    <a:pt x="1560" y="1440"/>
                  </a:moveTo>
                  <a:lnTo>
                    <a:pt x="1560" y="1440"/>
                  </a:lnTo>
                  <a:cubicBezTo>
                    <a:pt x="4117" y="1618"/>
                    <a:pt x="6688" y="1667"/>
                    <a:pt x="9260" y="1667"/>
                  </a:cubicBezTo>
                  <a:cubicBezTo>
                    <a:pt x="12379" y="1667"/>
                    <a:pt x="15499" y="1595"/>
                    <a:pt x="18598" y="1595"/>
                  </a:cubicBezTo>
                  <a:lnTo>
                    <a:pt x="36148" y="1595"/>
                  </a:lnTo>
                  <a:cubicBezTo>
                    <a:pt x="41755" y="1595"/>
                    <a:pt x="47375" y="1595"/>
                    <a:pt x="52983" y="1607"/>
                  </a:cubicBezTo>
                  <a:cubicBezTo>
                    <a:pt x="56386" y="1607"/>
                    <a:pt x="59924" y="1822"/>
                    <a:pt x="63422" y="1822"/>
                  </a:cubicBezTo>
                  <a:cubicBezTo>
                    <a:pt x="65443" y="1822"/>
                    <a:pt x="67452" y="1751"/>
                    <a:pt x="69414" y="1524"/>
                  </a:cubicBezTo>
                  <a:lnTo>
                    <a:pt x="69414" y="1524"/>
                  </a:lnTo>
                  <a:cubicBezTo>
                    <a:pt x="68866" y="4536"/>
                    <a:pt x="69068" y="7691"/>
                    <a:pt x="69068" y="10727"/>
                  </a:cubicBezTo>
                  <a:lnTo>
                    <a:pt x="69068" y="21586"/>
                  </a:lnTo>
                  <a:cubicBezTo>
                    <a:pt x="69068" y="24991"/>
                    <a:pt x="69068" y="28384"/>
                    <a:pt x="69080" y="31789"/>
                  </a:cubicBezTo>
                  <a:cubicBezTo>
                    <a:pt x="69092" y="35397"/>
                    <a:pt x="68771" y="39267"/>
                    <a:pt x="69354" y="42838"/>
                  </a:cubicBezTo>
                  <a:cubicBezTo>
                    <a:pt x="66798" y="42661"/>
                    <a:pt x="64226" y="42612"/>
                    <a:pt x="61654" y="42612"/>
                  </a:cubicBezTo>
                  <a:cubicBezTo>
                    <a:pt x="58536" y="42612"/>
                    <a:pt x="55415" y="42684"/>
                    <a:pt x="52316" y="42684"/>
                  </a:cubicBezTo>
                  <a:lnTo>
                    <a:pt x="34767" y="42684"/>
                  </a:lnTo>
                  <a:cubicBezTo>
                    <a:pt x="29147" y="42684"/>
                    <a:pt x="23539" y="42684"/>
                    <a:pt x="17931" y="42672"/>
                  </a:cubicBezTo>
                  <a:cubicBezTo>
                    <a:pt x="14528" y="42672"/>
                    <a:pt x="10990" y="42457"/>
                    <a:pt x="7492" y="42457"/>
                  </a:cubicBezTo>
                  <a:cubicBezTo>
                    <a:pt x="5471" y="42457"/>
                    <a:pt x="3462" y="42528"/>
                    <a:pt x="1500" y="42755"/>
                  </a:cubicBezTo>
                  <a:cubicBezTo>
                    <a:pt x="2048" y="39755"/>
                    <a:pt x="1846" y="36588"/>
                    <a:pt x="1846" y="33552"/>
                  </a:cubicBezTo>
                  <a:lnTo>
                    <a:pt x="1846" y="22693"/>
                  </a:lnTo>
                  <a:cubicBezTo>
                    <a:pt x="1846" y="19288"/>
                    <a:pt x="1846" y="15895"/>
                    <a:pt x="1822" y="12489"/>
                  </a:cubicBezTo>
                  <a:cubicBezTo>
                    <a:pt x="1810" y="8882"/>
                    <a:pt x="2143" y="5012"/>
                    <a:pt x="1560" y="1440"/>
                  </a:cubicBezTo>
                  <a:close/>
                  <a:moveTo>
                    <a:pt x="35433" y="44053"/>
                  </a:moveTo>
                  <a:cubicBezTo>
                    <a:pt x="37505" y="44053"/>
                    <a:pt x="39577" y="44065"/>
                    <a:pt x="41660" y="44112"/>
                  </a:cubicBezTo>
                  <a:cubicBezTo>
                    <a:pt x="41505" y="45232"/>
                    <a:pt x="41505" y="46363"/>
                    <a:pt x="41505" y="47494"/>
                  </a:cubicBezTo>
                  <a:cubicBezTo>
                    <a:pt x="41494" y="48875"/>
                    <a:pt x="41446" y="51494"/>
                    <a:pt x="41696" y="51768"/>
                  </a:cubicBezTo>
                  <a:cubicBezTo>
                    <a:pt x="43053" y="53256"/>
                    <a:pt x="49352" y="54340"/>
                    <a:pt x="51923" y="56888"/>
                  </a:cubicBezTo>
                  <a:cubicBezTo>
                    <a:pt x="51456" y="57039"/>
                    <a:pt x="50944" y="57086"/>
                    <a:pt x="50425" y="57086"/>
                  </a:cubicBezTo>
                  <a:cubicBezTo>
                    <a:pt x="49675" y="57086"/>
                    <a:pt x="48908" y="56987"/>
                    <a:pt x="48232" y="56959"/>
                  </a:cubicBezTo>
                  <a:cubicBezTo>
                    <a:pt x="47609" y="56933"/>
                    <a:pt x="46982" y="56928"/>
                    <a:pt x="46355" y="56928"/>
                  </a:cubicBezTo>
                  <a:cubicBezTo>
                    <a:pt x="45886" y="56928"/>
                    <a:pt x="45416" y="56931"/>
                    <a:pt x="44945" y="56931"/>
                  </a:cubicBezTo>
                  <a:cubicBezTo>
                    <a:pt x="44604" y="56931"/>
                    <a:pt x="44263" y="56929"/>
                    <a:pt x="43922" y="56923"/>
                  </a:cubicBezTo>
                  <a:cubicBezTo>
                    <a:pt x="41017" y="56923"/>
                    <a:pt x="38124" y="56745"/>
                    <a:pt x="35219" y="56721"/>
                  </a:cubicBezTo>
                  <a:cubicBezTo>
                    <a:pt x="35014" y="56718"/>
                    <a:pt x="34809" y="56717"/>
                    <a:pt x="34603" y="56717"/>
                  </a:cubicBezTo>
                  <a:cubicBezTo>
                    <a:pt x="31999" y="56717"/>
                    <a:pt x="29393" y="56912"/>
                    <a:pt x="26777" y="56923"/>
                  </a:cubicBezTo>
                  <a:cubicBezTo>
                    <a:pt x="26132" y="56923"/>
                    <a:pt x="25489" y="56919"/>
                    <a:pt x="24848" y="56919"/>
                  </a:cubicBezTo>
                  <a:cubicBezTo>
                    <a:pt x="24047" y="56919"/>
                    <a:pt x="23249" y="56926"/>
                    <a:pt x="22455" y="56959"/>
                  </a:cubicBezTo>
                  <a:cubicBezTo>
                    <a:pt x="21770" y="56987"/>
                    <a:pt x="21000" y="57091"/>
                    <a:pt x="20249" y="57091"/>
                  </a:cubicBezTo>
                  <a:cubicBezTo>
                    <a:pt x="19735" y="57091"/>
                    <a:pt x="19229" y="57043"/>
                    <a:pt x="18765" y="56888"/>
                  </a:cubicBezTo>
                  <a:cubicBezTo>
                    <a:pt x="21336" y="54340"/>
                    <a:pt x="27635" y="53233"/>
                    <a:pt x="29004" y="51744"/>
                  </a:cubicBezTo>
                  <a:cubicBezTo>
                    <a:pt x="29242" y="51482"/>
                    <a:pt x="29194" y="48863"/>
                    <a:pt x="29194" y="47482"/>
                  </a:cubicBezTo>
                  <a:cubicBezTo>
                    <a:pt x="29182" y="46327"/>
                    <a:pt x="29194" y="45184"/>
                    <a:pt x="29040" y="44053"/>
                  </a:cubicBezTo>
                  <a:close/>
                  <a:moveTo>
                    <a:pt x="14354" y="0"/>
                  </a:moveTo>
                  <a:cubicBezTo>
                    <a:pt x="9886" y="0"/>
                    <a:pt x="5428" y="100"/>
                    <a:pt x="1012" y="428"/>
                  </a:cubicBezTo>
                  <a:cubicBezTo>
                    <a:pt x="667" y="464"/>
                    <a:pt x="500" y="845"/>
                    <a:pt x="572" y="1131"/>
                  </a:cubicBezTo>
                  <a:cubicBezTo>
                    <a:pt x="24" y="4286"/>
                    <a:pt x="262" y="7608"/>
                    <a:pt x="262" y="10811"/>
                  </a:cubicBezTo>
                  <a:cubicBezTo>
                    <a:pt x="250" y="14621"/>
                    <a:pt x="250" y="18443"/>
                    <a:pt x="250" y="22253"/>
                  </a:cubicBezTo>
                  <a:lnTo>
                    <a:pt x="250" y="33040"/>
                  </a:lnTo>
                  <a:cubicBezTo>
                    <a:pt x="250" y="36373"/>
                    <a:pt x="0" y="39874"/>
                    <a:pt x="667" y="43148"/>
                  </a:cubicBezTo>
                  <a:cubicBezTo>
                    <a:pt x="572" y="43458"/>
                    <a:pt x="798" y="43886"/>
                    <a:pt x="1191" y="43946"/>
                  </a:cubicBezTo>
                  <a:cubicBezTo>
                    <a:pt x="3209" y="44210"/>
                    <a:pt x="5286" y="44292"/>
                    <a:pt x="7379" y="44292"/>
                  </a:cubicBezTo>
                  <a:cubicBezTo>
                    <a:pt x="10858" y="44292"/>
                    <a:pt x="14383" y="44065"/>
                    <a:pt x="17764" y="44065"/>
                  </a:cubicBezTo>
                  <a:lnTo>
                    <a:pt x="28290" y="44065"/>
                  </a:lnTo>
                  <a:cubicBezTo>
                    <a:pt x="28123" y="45220"/>
                    <a:pt x="28135" y="46375"/>
                    <a:pt x="28123" y="47541"/>
                  </a:cubicBezTo>
                  <a:cubicBezTo>
                    <a:pt x="28111" y="48792"/>
                    <a:pt x="27920" y="50161"/>
                    <a:pt x="28194" y="51375"/>
                  </a:cubicBezTo>
                  <a:cubicBezTo>
                    <a:pt x="24480" y="52733"/>
                    <a:pt x="19669" y="53494"/>
                    <a:pt x="17110" y="56745"/>
                  </a:cubicBezTo>
                  <a:cubicBezTo>
                    <a:pt x="16883" y="57031"/>
                    <a:pt x="17002" y="57495"/>
                    <a:pt x="17288" y="57685"/>
                  </a:cubicBezTo>
                  <a:cubicBezTo>
                    <a:pt x="18319" y="58388"/>
                    <a:pt x="19706" y="58573"/>
                    <a:pt x="21147" y="58573"/>
                  </a:cubicBezTo>
                  <a:cubicBezTo>
                    <a:pt x="22764" y="58573"/>
                    <a:pt x="24450" y="58340"/>
                    <a:pt x="25784" y="58340"/>
                  </a:cubicBezTo>
                  <a:cubicBezTo>
                    <a:pt x="25802" y="58340"/>
                    <a:pt x="25819" y="58340"/>
                    <a:pt x="25837" y="58340"/>
                  </a:cubicBezTo>
                  <a:cubicBezTo>
                    <a:pt x="29052" y="58340"/>
                    <a:pt x="32266" y="58221"/>
                    <a:pt x="35481" y="58174"/>
                  </a:cubicBezTo>
                  <a:cubicBezTo>
                    <a:pt x="35793" y="58169"/>
                    <a:pt x="36105" y="58167"/>
                    <a:pt x="36417" y="58167"/>
                  </a:cubicBezTo>
                  <a:cubicBezTo>
                    <a:pt x="39224" y="58167"/>
                    <a:pt x="42032" y="58340"/>
                    <a:pt x="44839" y="58340"/>
                  </a:cubicBezTo>
                  <a:cubicBezTo>
                    <a:pt x="46174" y="58340"/>
                    <a:pt x="47882" y="58582"/>
                    <a:pt x="49520" y="58582"/>
                  </a:cubicBezTo>
                  <a:cubicBezTo>
                    <a:pt x="50965" y="58582"/>
                    <a:pt x="52356" y="58394"/>
                    <a:pt x="53388" y="57685"/>
                  </a:cubicBezTo>
                  <a:cubicBezTo>
                    <a:pt x="53662" y="57495"/>
                    <a:pt x="53781" y="57031"/>
                    <a:pt x="53566" y="56745"/>
                  </a:cubicBezTo>
                  <a:cubicBezTo>
                    <a:pt x="51007" y="53494"/>
                    <a:pt x="46185" y="52744"/>
                    <a:pt x="42470" y="51375"/>
                  </a:cubicBezTo>
                  <a:cubicBezTo>
                    <a:pt x="42756" y="50149"/>
                    <a:pt x="42565" y="48792"/>
                    <a:pt x="42553" y="47541"/>
                  </a:cubicBezTo>
                  <a:cubicBezTo>
                    <a:pt x="42529" y="46386"/>
                    <a:pt x="42553" y="45255"/>
                    <a:pt x="42398" y="44124"/>
                  </a:cubicBezTo>
                  <a:lnTo>
                    <a:pt x="42398" y="44124"/>
                  </a:lnTo>
                  <a:cubicBezTo>
                    <a:pt x="47078" y="44203"/>
                    <a:pt x="51776" y="44316"/>
                    <a:pt x="56463" y="44316"/>
                  </a:cubicBezTo>
                  <a:cubicBezTo>
                    <a:pt x="60958" y="44316"/>
                    <a:pt x="65442" y="44212"/>
                    <a:pt x="69890" y="43874"/>
                  </a:cubicBezTo>
                  <a:cubicBezTo>
                    <a:pt x="70235" y="43839"/>
                    <a:pt x="70390" y="43458"/>
                    <a:pt x="70319" y="43172"/>
                  </a:cubicBezTo>
                  <a:cubicBezTo>
                    <a:pt x="70866" y="40017"/>
                    <a:pt x="70628" y="36707"/>
                    <a:pt x="70628" y="33504"/>
                  </a:cubicBezTo>
                  <a:cubicBezTo>
                    <a:pt x="70652" y="29694"/>
                    <a:pt x="70652" y="25872"/>
                    <a:pt x="70652" y="22062"/>
                  </a:cubicBezTo>
                  <a:lnTo>
                    <a:pt x="70652" y="11263"/>
                  </a:lnTo>
                  <a:cubicBezTo>
                    <a:pt x="70652" y="7929"/>
                    <a:pt x="70902" y="4441"/>
                    <a:pt x="70235" y="1167"/>
                  </a:cubicBezTo>
                  <a:cubicBezTo>
                    <a:pt x="70319" y="845"/>
                    <a:pt x="70092" y="417"/>
                    <a:pt x="69711" y="357"/>
                  </a:cubicBezTo>
                  <a:cubicBezTo>
                    <a:pt x="67693" y="93"/>
                    <a:pt x="65615" y="11"/>
                    <a:pt x="63519" y="11"/>
                  </a:cubicBezTo>
                  <a:cubicBezTo>
                    <a:pt x="60037" y="11"/>
                    <a:pt x="56507" y="238"/>
                    <a:pt x="53126" y="238"/>
                  </a:cubicBezTo>
                  <a:cubicBezTo>
                    <a:pt x="47232" y="238"/>
                    <a:pt x="41363" y="238"/>
                    <a:pt x="35457" y="250"/>
                  </a:cubicBezTo>
                  <a:cubicBezTo>
                    <a:pt x="28476" y="250"/>
                    <a:pt x="21402" y="0"/>
                    <a:pt x="14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220720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284"/>
        <p:cNvGrpSpPr/>
        <p:nvPr/>
      </p:nvGrpSpPr>
      <p:grpSpPr>
        <a:xfrm>
          <a:off x="0" y="0"/>
          <a:ext cx="0" cy="0"/>
          <a:chOff x="0" y="0"/>
          <a:chExt cx="0" cy="0"/>
        </a:xfrm>
      </p:grpSpPr>
      <p:sp>
        <p:nvSpPr>
          <p:cNvPr id="17" name="Google Shape;941;p43">
            <a:extLst>
              <a:ext uri="{FF2B5EF4-FFF2-40B4-BE49-F238E27FC236}">
                <a16:creationId xmlns:a16="http://schemas.microsoft.com/office/drawing/2014/main" id="{BD3242D5-5AD0-4613-897C-EC04661FFD06}"/>
              </a:ext>
            </a:extLst>
          </p:cNvPr>
          <p:cNvSpPr txBox="1">
            <a:spLocks noGrp="1"/>
          </p:cNvSpPr>
          <p:nvPr>
            <p:ph type="title"/>
          </p:nvPr>
        </p:nvSpPr>
        <p:spPr>
          <a:xfrm>
            <a:off x="670101" y="279681"/>
            <a:ext cx="10287536" cy="1663419"/>
          </a:xfrm>
          <a:prstGeom prst="rect">
            <a:avLst/>
          </a:prstGeom>
        </p:spPr>
        <p:txBody>
          <a:bodyPr spcFirstLastPara="1" wrap="square" lIns="91425" tIns="91425" rIns="91425" bIns="91425" anchor="ctr" anchorCtr="0">
            <a:noAutofit/>
          </a:bodyPr>
          <a:lstStyle/>
          <a:p>
            <a:pPr lvl="0" algn="l"/>
            <a:r>
              <a:rPr lang="en-US" sz="4000" dirty="0"/>
              <a:t>Scattered architecture with replication.</a:t>
            </a:r>
          </a:p>
        </p:txBody>
      </p:sp>
      <p:pic>
        <p:nvPicPr>
          <p:cNvPr id="7" name="Picture 6">
            <a:extLst>
              <a:ext uri="{FF2B5EF4-FFF2-40B4-BE49-F238E27FC236}">
                <a16:creationId xmlns:a16="http://schemas.microsoft.com/office/drawing/2014/main" id="{8343952E-EA01-B152-0D0A-E67DE65E3EB8}"/>
              </a:ext>
            </a:extLst>
          </p:cNvPr>
          <p:cNvPicPr>
            <a:picLocks noChangeAspect="1"/>
          </p:cNvPicPr>
          <p:nvPr/>
        </p:nvPicPr>
        <p:blipFill>
          <a:blip r:embed="rId3"/>
          <a:stretch>
            <a:fillRect/>
          </a:stretch>
        </p:blipFill>
        <p:spPr>
          <a:xfrm>
            <a:off x="1776874" y="1943099"/>
            <a:ext cx="8840326" cy="3807067"/>
          </a:xfrm>
          <a:prstGeom prst="rect">
            <a:avLst/>
          </a:prstGeom>
        </p:spPr>
      </p:pic>
      <p:pic>
        <p:nvPicPr>
          <p:cNvPr id="3" name="Picture 2">
            <a:extLst>
              <a:ext uri="{FF2B5EF4-FFF2-40B4-BE49-F238E27FC236}">
                <a16:creationId xmlns:a16="http://schemas.microsoft.com/office/drawing/2014/main" id="{D56E10E0-B4C8-D9E7-C505-3EC800C06D10}"/>
              </a:ext>
            </a:extLst>
          </p:cNvPr>
          <p:cNvPicPr>
            <a:picLocks noChangeAspect="1"/>
          </p:cNvPicPr>
          <p:nvPr/>
        </p:nvPicPr>
        <p:blipFill>
          <a:blip r:embed="rId4"/>
          <a:stretch>
            <a:fillRect/>
          </a:stretch>
        </p:blipFill>
        <p:spPr>
          <a:xfrm>
            <a:off x="1776874" y="1982346"/>
            <a:ext cx="6262226" cy="2893307"/>
          </a:xfrm>
          <a:prstGeom prst="rect">
            <a:avLst/>
          </a:prstGeom>
        </p:spPr>
      </p:pic>
      <p:sp>
        <p:nvSpPr>
          <p:cNvPr id="4" name="TextBox 3">
            <a:extLst>
              <a:ext uri="{FF2B5EF4-FFF2-40B4-BE49-F238E27FC236}">
                <a16:creationId xmlns:a16="http://schemas.microsoft.com/office/drawing/2014/main" id="{D4B2226A-5051-748D-49DF-57DF13C80F0C}"/>
              </a:ext>
            </a:extLst>
          </p:cNvPr>
          <p:cNvSpPr txBox="1"/>
          <p:nvPr/>
        </p:nvSpPr>
        <p:spPr>
          <a:xfrm>
            <a:off x="1895730" y="2092307"/>
            <a:ext cx="6427326" cy="1754326"/>
          </a:xfrm>
          <a:prstGeom prst="rect">
            <a:avLst/>
          </a:prstGeom>
          <a:noFill/>
        </p:spPr>
        <p:txBody>
          <a:bodyPr wrap="square" rtlCol="0">
            <a:spAutoFit/>
          </a:bodyPr>
          <a:lstStyle/>
          <a:p>
            <a:pPr marL="285750" indent="-285750">
              <a:buFont typeface="Wingdings" panose="05000000000000000000" pitchFamily="2" charset="2"/>
              <a:buChar char="v"/>
            </a:pPr>
            <a:r>
              <a:rPr lang="en-US" dirty="0"/>
              <a:t>Support the master-master replication, easy to clone, share, sync the data between database and pc.</a:t>
            </a:r>
            <a:br>
              <a:rPr lang="en-US" dirty="0"/>
            </a:br>
            <a:endParaRPr lang="en-US" dirty="0"/>
          </a:p>
          <a:p>
            <a:pPr marL="285750" indent="-285750">
              <a:buFont typeface="Wingdings" panose="05000000000000000000" pitchFamily="2" charset="2"/>
              <a:buChar char="v"/>
            </a:pPr>
            <a:r>
              <a:rPr lang="en-US" dirty="0"/>
              <a:t>Master-master replication allow read and write data at once time in 2 server. At the moment, the 2 server are the master role and slave role.</a:t>
            </a:r>
          </a:p>
        </p:txBody>
      </p:sp>
    </p:spTree>
    <p:extLst>
      <p:ext uri="{BB962C8B-B14F-4D97-AF65-F5344CB8AC3E}">
        <p14:creationId xmlns:p14="http://schemas.microsoft.com/office/powerpoint/2010/main" val="27257517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284"/>
        <p:cNvGrpSpPr/>
        <p:nvPr/>
      </p:nvGrpSpPr>
      <p:grpSpPr>
        <a:xfrm>
          <a:off x="0" y="0"/>
          <a:ext cx="0" cy="0"/>
          <a:chOff x="0" y="0"/>
          <a:chExt cx="0" cy="0"/>
        </a:xfrm>
      </p:grpSpPr>
      <p:sp>
        <p:nvSpPr>
          <p:cNvPr id="17" name="Google Shape;941;p43">
            <a:extLst>
              <a:ext uri="{FF2B5EF4-FFF2-40B4-BE49-F238E27FC236}">
                <a16:creationId xmlns:a16="http://schemas.microsoft.com/office/drawing/2014/main" id="{BD3242D5-5AD0-4613-897C-EC04661FFD06}"/>
              </a:ext>
            </a:extLst>
          </p:cNvPr>
          <p:cNvSpPr txBox="1">
            <a:spLocks noGrp="1"/>
          </p:cNvSpPr>
          <p:nvPr>
            <p:ph type="title"/>
          </p:nvPr>
        </p:nvSpPr>
        <p:spPr>
          <a:xfrm>
            <a:off x="670101" y="279681"/>
            <a:ext cx="10287536" cy="1663419"/>
          </a:xfrm>
          <a:prstGeom prst="rect">
            <a:avLst/>
          </a:prstGeom>
        </p:spPr>
        <p:txBody>
          <a:bodyPr spcFirstLastPara="1" wrap="square" lIns="91425" tIns="91425" rIns="91425" bIns="91425" anchor="ctr" anchorCtr="0">
            <a:noAutofit/>
          </a:bodyPr>
          <a:lstStyle/>
          <a:p>
            <a:pPr lvl="0" algn="l"/>
            <a:r>
              <a:rPr lang="en-US" sz="4000" kern="0" dirty="0"/>
              <a:t>Incremental Replication</a:t>
            </a:r>
            <a:r>
              <a:rPr lang="en-US" sz="4000" dirty="0"/>
              <a:t>.</a:t>
            </a:r>
          </a:p>
        </p:txBody>
      </p:sp>
      <p:sp>
        <p:nvSpPr>
          <p:cNvPr id="4" name="TextBox 3">
            <a:extLst>
              <a:ext uri="{FF2B5EF4-FFF2-40B4-BE49-F238E27FC236}">
                <a16:creationId xmlns:a16="http://schemas.microsoft.com/office/drawing/2014/main" id="{D4B2226A-5051-748D-49DF-57DF13C80F0C}"/>
              </a:ext>
            </a:extLst>
          </p:cNvPr>
          <p:cNvSpPr txBox="1"/>
          <p:nvPr/>
        </p:nvSpPr>
        <p:spPr>
          <a:xfrm>
            <a:off x="6467081" y="1983767"/>
            <a:ext cx="4998556" cy="2308324"/>
          </a:xfrm>
          <a:prstGeom prst="rect">
            <a:avLst/>
          </a:prstGeom>
          <a:noFill/>
        </p:spPr>
        <p:txBody>
          <a:bodyPr wrap="square" rtlCol="0">
            <a:spAutoFit/>
          </a:bodyPr>
          <a:lstStyle/>
          <a:p>
            <a:pPr marL="285750" indent="-285750">
              <a:buFont typeface="Wingdings" panose="05000000000000000000" pitchFamily="2" charset="2"/>
              <a:buChar char="v"/>
            </a:pPr>
            <a:r>
              <a:rPr lang="en-US" dirty="0"/>
              <a:t>Support the master-master replication, easy to clone, share, sync the data between database and pc.</a:t>
            </a:r>
            <a:br>
              <a:rPr lang="en-US" dirty="0"/>
            </a:br>
            <a:endParaRPr lang="en-US" dirty="0"/>
          </a:p>
          <a:p>
            <a:pPr marL="285750" indent="-285750">
              <a:buFont typeface="Wingdings" panose="05000000000000000000" pitchFamily="2" charset="2"/>
              <a:buChar char="v"/>
            </a:pPr>
            <a:r>
              <a:rPr lang="en-US" dirty="0"/>
              <a:t>Master-master replication allow read and write data at once time in 2 server. At the moment, the 2 server are the master role an slave role.</a:t>
            </a:r>
          </a:p>
        </p:txBody>
      </p:sp>
      <p:pic>
        <p:nvPicPr>
          <p:cNvPr id="5" name="Picture 4" descr="A picture containing chart&#10;&#10;Description automatically generated">
            <a:extLst>
              <a:ext uri="{FF2B5EF4-FFF2-40B4-BE49-F238E27FC236}">
                <a16:creationId xmlns:a16="http://schemas.microsoft.com/office/drawing/2014/main" id="{F249206C-78CF-CAB5-1DC5-0380744777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171" y="1909808"/>
            <a:ext cx="5218829" cy="3311950"/>
          </a:xfrm>
          <a:prstGeom prst="rect">
            <a:avLst/>
          </a:prstGeom>
        </p:spPr>
      </p:pic>
    </p:spTree>
    <p:extLst>
      <p:ext uri="{BB962C8B-B14F-4D97-AF65-F5344CB8AC3E}">
        <p14:creationId xmlns:p14="http://schemas.microsoft.com/office/powerpoint/2010/main" val="33939671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pSp>
        <p:nvGrpSpPr>
          <p:cNvPr id="322" name="Google Shape;322;p30"/>
          <p:cNvGrpSpPr/>
          <p:nvPr/>
        </p:nvGrpSpPr>
        <p:grpSpPr>
          <a:xfrm>
            <a:off x="7727767" y="1501751"/>
            <a:ext cx="5479667" cy="4707567"/>
            <a:chOff x="4945925" y="1165200"/>
            <a:chExt cx="4109750" cy="3530675"/>
          </a:xfrm>
        </p:grpSpPr>
        <p:sp>
          <p:nvSpPr>
            <p:cNvPr id="323" name="Google Shape;323;p30"/>
            <p:cNvSpPr/>
            <p:nvPr/>
          </p:nvSpPr>
          <p:spPr>
            <a:xfrm>
              <a:off x="4995125" y="2056850"/>
              <a:ext cx="592875" cy="1110275"/>
            </a:xfrm>
            <a:custGeom>
              <a:avLst/>
              <a:gdLst/>
              <a:ahLst/>
              <a:cxnLst/>
              <a:rect l="l" t="t" r="r" b="b"/>
              <a:pathLst>
                <a:path w="23715" h="44411" extrusionOk="0">
                  <a:moveTo>
                    <a:pt x="72" y="1"/>
                  </a:moveTo>
                  <a:cubicBezTo>
                    <a:pt x="36" y="1"/>
                    <a:pt x="1" y="40"/>
                    <a:pt x="17" y="73"/>
                  </a:cubicBezTo>
                  <a:cubicBezTo>
                    <a:pt x="7756" y="14778"/>
                    <a:pt x="15460" y="29494"/>
                    <a:pt x="23092" y="44257"/>
                  </a:cubicBezTo>
                  <a:cubicBezTo>
                    <a:pt x="23148" y="44366"/>
                    <a:pt x="23236" y="44411"/>
                    <a:pt x="23324" y="44411"/>
                  </a:cubicBezTo>
                  <a:cubicBezTo>
                    <a:pt x="23517" y="44411"/>
                    <a:pt x="23714" y="44196"/>
                    <a:pt x="23592" y="43960"/>
                  </a:cubicBezTo>
                  <a:cubicBezTo>
                    <a:pt x="15710" y="29351"/>
                    <a:pt x="7899" y="14694"/>
                    <a:pt x="112" y="26"/>
                  </a:cubicBezTo>
                  <a:cubicBezTo>
                    <a:pt x="102" y="8"/>
                    <a:pt x="87" y="1"/>
                    <a:pt x="7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4" name="Google Shape;324;p30"/>
            <p:cNvSpPr/>
            <p:nvPr/>
          </p:nvSpPr>
          <p:spPr>
            <a:xfrm>
              <a:off x="4945925" y="2088500"/>
              <a:ext cx="618550" cy="1157250"/>
            </a:xfrm>
            <a:custGeom>
              <a:avLst/>
              <a:gdLst/>
              <a:ahLst/>
              <a:cxnLst/>
              <a:rect l="l" t="t" r="r" b="b"/>
              <a:pathLst>
                <a:path w="24742" h="46290" extrusionOk="0">
                  <a:moveTo>
                    <a:pt x="55" y="1"/>
                  </a:moveTo>
                  <a:cubicBezTo>
                    <a:pt x="30" y="1"/>
                    <a:pt x="0" y="23"/>
                    <a:pt x="9" y="58"/>
                  </a:cubicBezTo>
                  <a:cubicBezTo>
                    <a:pt x="7986" y="15440"/>
                    <a:pt x="15606" y="31121"/>
                    <a:pt x="24190" y="46158"/>
                  </a:cubicBezTo>
                  <a:cubicBezTo>
                    <a:pt x="24242" y="46251"/>
                    <a:pt x="24320" y="46290"/>
                    <a:pt x="24397" y="46290"/>
                  </a:cubicBezTo>
                  <a:cubicBezTo>
                    <a:pt x="24569" y="46290"/>
                    <a:pt x="24741" y="46101"/>
                    <a:pt x="24643" y="45896"/>
                  </a:cubicBezTo>
                  <a:cubicBezTo>
                    <a:pt x="17011" y="30347"/>
                    <a:pt x="8331" y="15238"/>
                    <a:pt x="80" y="10"/>
                  </a:cubicBezTo>
                  <a:cubicBezTo>
                    <a:pt x="74" y="4"/>
                    <a:pt x="65" y="1"/>
                    <a:pt x="5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5" name="Google Shape;325;p30"/>
            <p:cNvSpPr/>
            <p:nvPr/>
          </p:nvSpPr>
          <p:spPr>
            <a:xfrm>
              <a:off x="5951250" y="1636925"/>
              <a:ext cx="2255900" cy="1521300"/>
            </a:xfrm>
            <a:custGeom>
              <a:avLst/>
              <a:gdLst/>
              <a:ahLst/>
              <a:cxnLst/>
              <a:rect l="l" t="t" r="r" b="b"/>
              <a:pathLst>
                <a:path w="90236" h="60852" extrusionOk="0">
                  <a:moveTo>
                    <a:pt x="90197" y="0"/>
                  </a:moveTo>
                  <a:cubicBezTo>
                    <a:pt x="90189" y="0"/>
                    <a:pt x="90180" y="3"/>
                    <a:pt x="90169" y="11"/>
                  </a:cubicBezTo>
                  <a:cubicBezTo>
                    <a:pt x="60154" y="20049"/>
                    <a:pt x="29852" y="39742"/>
                    <a:pt x="218" y="60352"/>
                  </a:cubicBezTo>
                  <a:cubicBezTo>
                    <a:pt x="0" y="60520"/>
                    <a:pt x="135" y="60851"/>
                    <a:pt x="350" y="60851"/>
                  </a:cubicBezTo>
                  <a:cubicBezTo>
                    <a:pt x="395" y="60851"/>
                    <a:pt x="442" y="60837"/>
                    <a:pt x="491" y="60804"/>
                  </a:cubicBezTo>
                  <a:cubicBezTo>
                    <a:pt x="30709" y="41064"/>
                    <a:pt x="60380" y="20383"/>
                    <a:pt x="90217" y="71"/>
                  </a:cubicBezTo>
                  <a:cubicBezTo>
                    <a:pt x="90235" y="43"/>
                    <a:pt x="90225" y="0"/>
                    <a:pt x="9019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6" name="Google Shape;326;p30"/>
            <p:cNvSpPr/>
            <p:nvPr/>
          </p:nvSpPr>
          <p:spPr>
            <a:xfrm>
              <a:off x="5933400" y="1732600"/>
              <a:ext cx="2310550" cy="1498200"/>
            </a:xfrm>
            <a:custGeom>
              <a:avLst/>
              <a:gdLst/>
              <a:ahLst/>
              <a:cxnLst/>
              <a:rect l="l" t="t" r="r" b="b"/>
              <a:pathLst>
                <a:path w="92422" h="59928" extrusionOk="0">
                  <a:moveTo>
                    <a:pt x="92045" y="1"/>
                  </a:moveTo>
                  <a:cubicBezTo>
                    <a:pt x="92001" y="1"/>
                    <a:pt x="91955" y="13"/>
                    <a:pt x="91907" y="42"/>
                  </a:cubicBezTo>
                  <a:cubicBezTo>
                    <a:pt x="60701" y="19008"/>
                    <a:pt x="30888" y="40297"/>
                    <a:pt x="39" y="59859"/>
                  </a:cubicBezTo>
                  <a:cubicBezTo>
                    <a:pt x="0" y="59878"/>
                    <a:pt x="16" y="59928"/>
                    <a:pt x="48" y="59928"/>
                  </a:cubicBezTo>
                  <a:cubicBezTo>
                    <a:pt x="56" y="59928"/>
                    <a:pt x="65" y="59925"/>
                    <a:pt x="74" y="59918"/>
                  </a:cubicBezTo>
                  <a:cubicBezTo>
                    <a:pt x="31090" y="40630"/>
                    <a:pt x="61534" y="20366"/>
                    <a:pt x="92181" y="494"/>
                  </a:cubicBezTo>
                  <a:cubicBezTo>
                    <a:pt x="92421" y="344"/>
                    <a:pt x="92275" y="1"/>
                    <a:pt x="9204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7" name="Google Shape;327;p30"/>
            <p:cNvSpPr/>
            <p:nvPr/>
          </p:nvSpPr>
          <p:spPr>
            <a:xfrm>
              <a:off x="6797775" y="2415725"/>
              <a:ext cx="1048800" cy="675175"/>
            </a:xfrm>
            <a:custGeom>
              <a:avLst/>
              <a:gdLst/>
              <a:ahLst/>
              <a:cxnLst/>
              <a:rect l="l" t="t" r="r" b="b"/>
              <a:pathLst>
                <a:path w="41952" h="27007" extrusionOk="0">
                  <a:moveTo>
                    <a:pt x="41575" y="1"/>
                  </a:moveTo>
                  <a:cubicBezTo>
                    <a:pt x="41532" y="1"/>
                    <a:pt x="41485" y="13"/>
                    <a:pt x="41437" y="42"/>
                  </a:cubicBezTo>
                  <a:cubicBezTo>
                    <a:pt x="27233" y="8281"/>
                    <a:pt x="13898" y="18103"/>
                    <a:pt x="39" y="26926"/>
                  </a:cubicBezTo>
                  <a:cubicBezTo>
                    <a:pt x="1" y="26955"/>
                    <a:pt x="25" y="27007"/>
                    <a:pt x="60" y="27007"/>
                  </a:cubicBezTo>
                  <a:cubicBezTo>
                    <a:pt x="69" y="27007"/>
                    <a:pt x="78" y="27004"/>
                    <a:pt x="87" y="26997"/>
                  </a:cubicBezTo>
                  <a:cubicBezTo>
                    <a:pt x="14101" y="18437"/>
                    <a:pt x="28067" y="9638"/>
                    <a:pt x="41711" y="494"/>
                  </a:cubicBezTo>
                  <a:cubicBezTo>
                    <a:pt x="41951" y="344"/>
                    <a:pt x="41805" y="1"/>
                    <a:pt x="4157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8" name="Google Shape;328;p30"/>
            <p:cNvSpPr/>
            <p:nvPr/>
          </p:nvSpPr>
          <p:spPr>
            <a:xfrm>
              <a:off x="6870650" y="2551725"/>
              <a:ext cx="1048225" cy="674925"/>
            </a:xfrm>
            <a:custGeom>
              <a:avLst/>
              <a:gdLst/>
              <a:ahLst/>
              <a:cxnLst/>
              <a:rect l="l" t="t" r="r" b="b"/>
              <a:pathLst>
                <a:path w="41929" h="26997" extrusionOk="0">
                  <a:moveTo>
                    <a:pt x="41567" y="1"/>
                  </a:moveTo>
                  <a:cubicBezTo>
                    <a:pt x="41523" y="1"/>
                    <a:pt x="41476" y="14"/>
                    <a:pt x="41427" y="43"/>
                  </a:cubicBezTo>
                  <a:cubicBezTo>
                    <a:pt x="27211" y="8270"/>
                    <a:pt x="13876" y="18093"/>
                    <a:pt x="29" y="26915"/>
                  </a:cubicBezTo>
                  <a:cubicBezTo>
                    <a:pt x="1" y="26944"/>
                    <a:pt x="18" y="26996"/>
                    <a:pt x="45" y="26996"/>
                  </a:cubicBezTo>
                  <a:cubicBezTo>
                    <a:pt x="51" y="26996"/>
                    <a:pt x="58" y="26993"/>
                    <a:pt x="65" y="26986"/>
                  </a:cubicBezTo>
                  <a:cubicBezTo>
                    <a:pt x="14091" y="18438"/>
                    <a:pt x="28045" y="9627"/>
                    <a:pt x="41689" y="483"/>
                  </a:cubicBezTo>
                  <a:cubicBezTo>
                    <a:pt x="41929" y="334"/>
                    <a:pt x="41792" y="1"/>
                    <a:pt x="4156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9" name="Google Shape;329;p30"/>
            <p:cNvSpPr/>
            <p:nvPr/>
          </p:nvSpPr>
          <p:spPr>
            <a:xfrm>
              <a:off x="7852200" y="3844750"/>
              <a:ext cx="342675" cy="213075"/>
            </a:xfrm>
            <a:custGeom>
              <a:avLst/>
              <a:gdLst/>
              <a:ahLst/>
              <a:cxnLst/>
              <a:rect l="l" t="t" r="r" b="b"/>
              <a:pathLst>
                <a:path w="13707" h="8523" extrusionOk="0">
                  <a:moveTo>
                    <a:pt x="13527" y="0"/>
                  </a:moveTo>
                  <a:cubicBezTo>
                    <a:pt x="13507" y="0"/>
                    <a:pt x="13486" y="6"/>
                    <a:pt x="13464" y="19"/>
                  </a:cubicBezTo>
                  <a:cubicBezTo>
                    <a:pt x="8845" y="2602"/>
                    <a:pt x="4499" y="5674"/>
                    <a:pt x="10" y="8472"/>
                  </a:cubicBezTo>
                  <a:cubicBezTo>
                    <a:pt x="1" y="8501"/>
                    <a:pt x="15" y="8523"/>
                    <a:pt x="27" y="8523"/>
                  </a:cubicBezTo>
                  <a:cubicBezTo>
                    <a:pt x="30" y="8523"/>
                    <a:pt x="32" y="8522"/>
                    <a:pt x="34" y="8520"/>
                  </a:cubicBezTo>
                  <a:cubicBezTo>
                    <a:pt x="4606" y="5853"/>
                    <a:pt x="9166" y="3138"/>
                    <a:pt x="13595" y="245"/>
                  </a:cubicBezTo>
                  <a:cubicBezTo>
                    <a:pt x="13707" y="174"/>
                    <a:pt x="13638" y="0"/>
                    <a:pt x="1352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0" name="Google Shape;330;p30"/>
            <p:cNvSpPr/>
            <p:nvPr/>
          </p:nvSpPr>
          <p:spPr>
            <a:xfrm>
              <a:off x="7803925" y="3773875"/>
              <a:ext cx="366775" cy="219875"/>
            </a:xfrm>
            <a:custGeom>
              <a:avLst/>
              <a:gdLst/>
              <a:ahLst/>
              <a:cxnLst/>
              <a:rect l="l" t="t" r="r" b="b"/>
              <a:pathLst>
                <a:path w="14671" h="8795" extrusionOk="0">
                  <a:moveTo>
                    <a:pt x="14478" y="1"/>
                  </a:moveTo>
                  <a:cubicBezTo>
                    <a:pt x="14456" y="1"/>
                    <a:pt x="14432" y="7"/>
                    <a:pt x="14407" y="20"/>
                  </a:cubicBezTo>
                  <a:cubicBezTo>
                    <a:pt x="9490" y="2663"/>
                    <a:pt x="4823" y="5866"/>
                    <a:pt x="36" y="8771"/>
                  </a:cubicBezTo>
                  <a:cubicBezTo>
                    <a:pt x="1" y="8771"/>
                    <a:pt x="36" y="8795"/>
                    <a:pt x="48" y="8795"/>
                  </a:cubicBezTo>
                  <a:cubicBezTo>
                    <a:pt x="4930" y="6044"/>
                    <a:pt x="9800" y="3235"/>
                    <a:pt x="14550" y="234"/>
                  </a:cubicBezTo>
                  <a:cubicBezTo>
                    <a:pt x="14670" y="164"/>
                    <a:pt x="14597" y="1"/>
                    <a:pt x="1447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1" name="Google Shape;331;p30"/>
            <p:cNvSpPr/>
            <p:nvPr/>
          </p:nvSpPr>
          <p:spPr>
            <a:xfrm>
              <a:off x="7360650" y="3715500"/>
              <a:ext cx="1695025" cy="896425"/>
            </a:xfrm>
            <a:custGeom>
              <a:avLst/>
              <a:gdLst/>
              <a:ahLst/>
              <a:cxnLst/>
              <a:rect l="l" t="t" r="r" b="b"/>
              <a:pathLst>
                <a:path w="67801" h="35857" extrusionOk="0">
                  <a:moveTo>
                    <a:pt x="67414" y="0"/>
                  </a:moveTo>
                  <a:cubicBezTo>
                    <a:pt x="67373" y="0"/>
                    <a:pt x="67330" y="10"/>
                    <a:pt x="67286" y="33"/>
                  </a:cubicBezTo>
                  <a:cubicBezTo>
                    <a:pt x="44306" y="10808"/>
                    <a:pt x="22685" y="24381"/>
                    <a:pt x="39" y="35776"/>
                  </a:cubicBezTo>
                  <a:cubicBezTo>
                    <a:pt x="0" y="35805"/>
                    <a:pt x="24" y="35857"/>
                    <a:pt x="60" y="35857"/>
                  </a:cubicBezTo>
                  <a:cubicBezTo>
                    <a:pt x="68" y="35857"/>
                    <a:pt x="78" y="35854"/>
                    <a:pt x="87" y="35847"/>
                  </a:cubicBezTo>
                  <a:cubicBezTo>
                    <a:pt x="22899" y="24739"/>
                    <a:pt x="45057" y="12237"/>
                    <a:pt x="67547" y="474"/>
                  </a:cubicBezTo>
                  <a:cubicBezTo>
                    <a:pt x="67801" y="332"/>
                    <a:pt x="67649" y="0"/>
                    <a:pt x="6741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2" name="Google Shape;332;p30"/>
            <p:cNvSpPr/>
            <p:nvPr/>
          </p:nvSpPr>
          <p:spPr>
            <a:xfrm>
              <a:off x="5578950" y="314242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192" y="537"/>
                    <a:pt x="15240" y="418"/>
                  </a:cubicBezTo>
                  <a:cubicBezTo>
                    <a:pt x="15511" y="418"/>
                    <a:pt x="15514" y="1"/>
                    <a:pt x="152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3" name="Google Shape;333;p30"/>
            <p:cNvSpPr/>
            <p:nvPr/>
          </p:nvSpPr>
          <p:spPr>
            <a:xfrm>
              <a:off x="5553650" y="322457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204" y="537"/>
                    <a:pt x="15240" y="418"/>
                  </a:cubicBezTo>
                  <a:cubicBezTo>
                    <a:pt x="15511" y="418"/>
                    <a:pt x="15514" y="1"/>
                    <a:pt x="152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4" name="Google Shape;334;p30"/>
            <p:cNvSpPr/>
            <p:nvPr/>
          </p:nvSpPr>
          <p:spPr>
            <a:xfrm>
              <a:off x="5956075" y="3594525"/>
              <a:ext cx="369125" cy="34025"/>
            </a:xfrm>
            <a:custGeom>
              <a:avLst/>
              <a:gdLst/>
              <a:ahLst/>
              <a:cxnLst/>
              <a:rect l="l" t="t" r="r" b="b"/>
              <a:pathLst>
                <a:path w="14765" h="1361" extrusionOk="0">
                  <a:moveTo>
                    <a:pt x="14521" y="0"/>
                  </a:moveTo>
                  <a:cubicBezTo>
                    <a:pt x="14512" y="0"/>
                    <a:pt x="14501" y="1"/>
                    <a:pt x="14491" y="2"/>
                  </a:cubicBezTo>
                  <a:cubicBezTo>
                    <a:pt x="9704" y="360"/>
                    <a:pt x="4894" y="764"/>
                    <a:pt x="96" y="1205"/>
                  </a:cubicBezTo>
                  <a:cubicBezTo>
                    <a:pt x="4" y="1205"/>
                    <a:pt x="1" y="1360"/>
                    <a:pt x="86" y="1360"/>
                  </a:cubicBezTo>
                  <a:cubicBezTo>
                    <a:pt x="89" y="1360"/>
                    <a:pt x="93" y="1360"/>
                    <a:pt x="96" y="1360"/>
                  </a:cubicBezTo>
                  <a:cubicBezTo>
                    <a:pt x="4894" y="1074"/>
                    <a:pt x="9680" y="764"/>
                    <a:pt x="14491" y="419"/>
                  </a:cubicBezTo>
                  <a:cubicBezTo>
                    <a:pt x="14754" y="408"/>
                    <a:pt x="14764" y="0"/>
                    <a:pt x="1452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5" name="Google Shape;335;p30"/>
            <p:cNvSpPr/>
            <p:nvPr/>
          </p:nvSpPr>
          <p:spPr>
            <a:xfrm>
              <a:off x="5977800" y="3636250"/>
              <a:ext cx="387875" cy="16700"/>
            </a:xfrm>
            <a:custGeom>
              <a:avLst/>
              <a:gdLst/>
              <a:ahLst/>
              <a:cxnLst/>
              <a:rect l="l" t="t" r="r" b="b"/>
              <a:pathLst>
                <a:path w="15515" h="668" extrusionOk="0">
                  <a:moveTo>
                    <a:pt x="15252" y="0"/>
                  </a:moveTo>
                  <a:cubicBezTo>
                    <a:pt x="15248" y="0"/>
                    <a:pt x="15245" y="0"/>
                    <a:pt x="15241" y="0"/>
                  </a:cubicBezTo>
                  <a:cubicBezTo>
                    <a:pt x="10205" y="131"/>
                    <a:pt x="5156" y="298"/>
                    <a:pt x="108" y="500"/>
                  </a:cubicBezTo>
                  <a:cubicBezTo>
                    <a:pt x="1" y="500"/>
                    <a:pt x="1" y="667"/>
                    <a:pt x="108" y="667"/>
                  </a:cubicBezTo>
                  <a:cubicBezTo>
                    <a:pt x="5156" y="619"/>
                    <a:pt x="10205" y="536"/>
                    <a:pt x="15241" y="417"/>
                  </a:cubicBezTo>
                  <a:cubicBezTo>
                    <a:pt x="15511" y="417"/>
                    <a:pt x="15515" y="0"/>
                    <a:pt x="1525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6" name="Google Shape;336;p30"/>
            <p:cNvSpPr/>
            <p:nvPr/>
          </p:nvSpPr>
          <p:spPr>
            <a:xfrm>
              <a:off x="6278150" y="3914500"/>
              <a:ext cx="369100" cy="34000"/>
            </a:xfrm>
            <a:custGeom>
              <a:avLst/>
              <a:gdLst/>
              <a:ahLst/>
              <a:cxnLst/>
              <a:rect l="l" t="t" r="r" b="b"/>
              <a:pathLst>
                <a:path w="14764" h="1360" extrusionOk="0">
                  <a:moveTo>
                    <a:pt x="14531" y="1"/>
                  </a:moveTo>
                  <a:cubicBezTo>
                    <a:pt x="14522" y="1"/>
                    <a:pt x="14512" y="1"/>
                    <a:pt x="14502" y="3"/>
                  </a:cubicBezTo>
                  <a:cubicBezTo>
                    <a:pt x="9704" y="360"/>
                    <a:pt x="4894" y="765"/>
                    <a:pt x="107" y="1205"/>
                  </a:cubicBezTo>
                  <a:cubicBezTo>
                    <a:pt x="104" y="1205"/>
                    <a:pt x="100" y="1205"/>
                    <a:pt x="97" y="1205"/>
                  </a:cubicBezTo>
                  <a:cubicBezTo>
                    <a:pt x="0" y="1205"/>
                    <a:pt x="4" y="1360"/>
                    <a:pt x="107" y="1360"/>
                  </a:cubicBezTo>
                  <a:cubicBezTo>
                    <a:pt x="4894" y="1074"/>
                    <a:pt x="9704" y="765"/>
                    <a:pt x="14502" y="419"/>
                  </a:cubicBezTo>
                  <a:cubicBezTo>
                    <a:pt x="14754" y="408"/>
                    <a:pt x="14764" y="1"/>
                    <a:pt x="1453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7" name="Google Shape;337;p30"/>
            <p:cNvSpPr/>
            <p:nvPr/>
          </p:nvSpPr>
          <p:spPr>
            <a:xfrm>
              <a:off x="6306425" y="3956225"/>
              <a:ext cx="381025" cy="14025"/>
            </a:xfrm>
            <a:custGeom>
              <a:avLst/>
              <a:gdLst/>
              <a:ahLst/>
              <a:cxnLst/>
              <a:rect l="l" t="t" r="r" b="b"/>
              <a:pathLst>
                <a:path w="15241" h="561" extrusionOk="0">
                  <a:moveTo>
                    <a:pt x="14989" y="0"/>
                  </a:moveTo>
                  <a:cubicBezTo>
                    <a:pt x="14986" y="0"/>
                    <a:pt x="14982" y="0"/>
                    <a:pt x="14978" y="1"/>
                  </a:cubicBezTo>
                  <a:cubicBezTo>
                    <a:pt x="10014" y="132"/>
                    <a:pt x="5061" y="203"/>
                    <a:pt x="108" y="417"/>
                  </a:cubicBezTo>
                  <a:cubicBezTo>
                    <a:pt x="104" y="417"/>
                    <a:pt x="100" y="417"/>
                    <a:pt x="96" y="417"/>
                  </a:cubicBezTo>
                  <a:cubicBezTo>
                    <a:pt x="0" y="417"/>
                    <a:pt x="4" y="560"/>
                    <a:pt x="108" y="560"/>
                  </a:cubicBezTo>
                  <a:cubicBezTo>
                    <a:pt x="5061" y="524"/>
                    <a:pt x="10014" y="524"/>
                    <a:pt x="14978" y="417"/>
                  </a:cubicBezTo>
                  <a:cubicBezTo>
                    <a:pt x="15237" y="417"/>
                    <a:pt x="15240" y="0"/>
                    <a:pt x="1498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8" name="Google Shape;338;p30"/>
            <p:cNvSpPr/>
            <p:nvPr/>
          </p:nvSpPr>
          <p:spPr>
            <a:xfrm>
              <a:off x="6610525" y="4234475"/>
              <a:ext cx="358800" cy="33125"/>
            </a:xfrm>
            <a:custGeom>
              <a:avLst/>
              <a:gdLst/>
              <a:ahLst/>
              <a:cxnLst/>
              <a:rect l="l" t="t" r="r" b="b"/>
              <a:pathLst>
                <a:path w="14352" h="1325" extrusionOk="0">
                  <a:moveTo>
                    <a:pt x="14119" y="1"/>
                  </a:moveTo>
                  <a:cubicBezTo>
                    <a:pt x="14110" y="1"/>
                    <a:pt x="14100" y="1"/>
                    <a:pt x="14090" y="3"/>
                  </a:cubicBezTo>
                  <a:cubicBezTo>
                    <a:pt x="9434" y="360"/>
                    <a:pt x="4767" y="741"/>
                    <a:pt x="112" y="1182"/>
                  </a:cubicBezTo>
                  <a:cubicBezTo>
                    <a:pt x="105" y="1180"/>
                    <a:pt x="99" y="1179"/>
                    <a:pt x="94" y="1179"/>
                  </a:cubicBezTo>
                  <a:cubicBezTo>
                    <a:pt x="14" y="1179"/>
                    <a:pt x="1" y="1324"/>
                    <a:pt x="112" y="1324"/>
                  </a:cubicBezTo>
                  <a:cubicBezTo>
                    <a:pt x="4767" y="1063"/>
                    <a:pt x="9434" y="741"/>
                    <a:pt x="14090" y="420"/>
                  </a:cubicBezTo>
                  <a:cubicBezTo>
                    <a:pt x="14341" y="408"/>
                    <a:pt x="14351" y="1"/>
                    <a:pt x="1411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9" name="Google Shape;339;p30"/>
            <p:cNvSpPr/>
            <p:nvPr/>
          </p:nvSpPr>
          <p:spPr>
            <a:xfrm>
              <a:off x="6636225" y="4275875"/>
              <a:ext cx="373575" cy="16425"/>
            </a:xfrm>
            <a:custGeom>
              <a:avLst/>
              <a:gdLst/>
              <a:ahLst/>
              <a:cxnLst/>
              <a:rect l="l" t="t" r="r" b="b"/>
              <a:pathLst>
                <a:path w="14943" h="657" extrusionOk="0">
                  <a:moveTo>
                    <a:pt x="14690" y="1"/>
                  </a:moveTo>
                  <a:cubicBezTo>
                    <a:pt x="14683" y="1"/>
                    <a:pt x="14676" y="1"/>
                    <a:pt x="14669" y="2"/>
                  </a:cubicBezTo>
                  <a:cubicBezTo>
                    <a:pt x="9799" y="133"/>
                    <a:pt x="4953" y="299"/>
                    <a:pt x="96" y="490"/>
                  </a:cubicBezTo>
                  <a:cubicBezTo>
                    <a:pt x="0" y="502"/>
                    <a:pt x="0" y="657"/>
                    <a:pt x="96" y="657"/>
                  </a:cubicBezTo>
                  <a:cubicBezTo>
                    <a:pt x="4965" y="609"/>
                    <a:pt x="9823" y="538"/>
                    <a:pt x="14669" y="419"/>
                  </a:cubicBezTo>
                  <a:cubicBezTo>
                    <a:pt x="14936" y="419"/>
                    <a:pt x="14943" y="1"/>
                    <a:pt x="1469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0" name="Google Shape;340;p30"/>
            <p:cNvSpPr/>
            <p:nvPr/>
          </p:nvSpPr>
          <p:spPr>
            <a:xfrm>
              <a:off x="7054150" y="4605650"/>
              <a:ext cx="315150" cy="86025"/>
            </a:xfrm>
            <a:custGeom>
              <a:avLst/>
              <a:gdLst/>
              <a:ahLst/>
              <a:cxnLst/>
              <a:rect l="l" t="t" r="r" b="b"/>
              <a:pathLst>
                <a:path w="12606" h="3441" extrusionOk="0">
                  <a:moveTo>
                    <a:pt x="12329" y="1"/>
                  </a:moveTo>
                  <a:cubicBezTo>
                    <a:pt x="12305" y="1"/>
                    <a:pt x="12279" y="5"/>
                    <a:pt x="12251" y="15"/>
                  </a:cubicBezTo>
                  <a:cubicBezTo>
                    <a:pt x="8263" y="1491"/>
                    <a:pt x="3953" y="1456"/>
                    <a:pt x="83" y="3289"/>
                  </a:cubicBezTo>
                  <a:cubicBezTo>
                    <a:pt x="0" y="3320"/>
                    <a:pt x="61" y="3441"/>
                    <a:pt x="134" y="3441"/>
                  </a:cubicBezTo>
                  <a:cubicBezTo>
                    <a:pt x="144" y="3441"/>
                    <a:pt x="156" y="3438"/>
                    <a:pt x="167" y="3432"/>
                  </a:cubicBezTo>
                  <a:cubicBezTo>
                    <a:pt x="4072" y="1753"/>
                    <a:pt x="8406" y="1872"/>
                    <a:pt x="12370" y="420"/>
                  </a:cubicBezTo>
                  <a:cubicBezTo>
                    <a:pt x="12606" y="345"/>
                    <a:pt x="12543" y="1"/>
                    <a:pt x="1232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1" name="Google Shape;341;p30"/>
            <p:cNvSpPr/>
            <p:nvPr/>
          </p:nvSpPr>
          <p:spPr>
            <a:xfrm>
              <a:off x="5555225" y="3234550"/>
              <a:ext cx="1511125" cy="1461325"/>
            </a:xfrm>
            <a:custGeom>
              <a:avLst/>
              <a:gdLst/>
              <a:ahLst/>
              <a:cxnLst/>
              <a:rect l="l" t="t" r="r" b="b"/>
              <a:pathLst>
                <a:path w="60445" h="58453" extrusionOk="0">
                  <a:moveTo>
                    <a:pt x="114" y="0"/>
                  </a:moveTo>
                  <a:cubicBezTo>
                    <a:pt x="54" y="0"/>
                    <a:pt x="1" y="70"/>
                    <a:pt x="57" y="126"/>
                  </a:cubicBezTo>
                  <a:cubicBezTo>
                    <a:pt x="19821" y="19724"/>
                    <a:pt x="40026" y="38893"/>
                    <a:pt x="59933" y="58383"/>
                  </a:cubicBezTo>
                  <a:cubicBezTo>
                    <a:pt x="59984" y="58432"/>
                    <a:pt x="60041" y="58452"/>
                    <a:pt x="60095" y="58452"/>
                  </a:cubicBezTo>
                  <a:cubicBezTo>
                    <a:pt x="60282" y="58452"/>
                    <a:pt x="60444" y="58213"/>
                    <a:pt x="60278" y="58038"/>
                  </a:cubicBezTo>
                  <a:cubicBezTo>
                    <a:pt x="40407" y="38512"/>
                    <a:pt x="20333" y="19212"/>
                    <a:pt x="164" y="19"/>
                  </a:cubicBezTo>
                  <a:cubicBezTo>
                    <a:pt x="148" y="6"/>
                    <a:pt x="130" y="0"/>
                    <a:pt x="11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2" name="Google Shape;342;p30"/>
            <p:cNvSpPr/>
            <p:nvPr/>
          </p:nvSpPr>
          <p:spPr>
            <a:xfrm>
              <a:off x="5937000" y="3232150"/>
              <a:ext cx="1420750" cy="1383350"/>
            </a:xfrm>
            <a:custGeom>
              <a:avLst/>
              <a:gdLst/>
              <a:ahLst/>
              <a:cxnLst/>
              <a:rect l="l" t="t" r="r" b="b"/>
              <a:pathLst>
                <a:path w="56830" h="55334" extrusionOk="0">
                  <a:moveTo>
                    <a:pt x="97" y="1"/>
                  </a:moveTo>
                  <a:cubicBezTo>
                    <a:pt x="42" y="1"/>
                    <a:pt x="0" y="69"/>
                    <a:pt x="37" y="115"/>
                  </a:cubicBezTo>
                  <a:cubicBezTo>
                    <a:pt x="18683" y="18617"/>
                    <a:pt x="37530" y="36905"/>
                    <a:pt x="56318" y="55264"/>
                  </a:cubicBezTo>
                  <a:cubicBezTo>
                    <a:pt x="56369" y="55313"/>
                    <a:pt x="56426" y="55333"/>
                    <a:pt x="56481" y="55333"/>
                  </a:cubicBezTo>
                  <a:cubicBezTo>
                    <a:pt x="56667" y="55333"/>
                    <a:pt x="56829" y="55094"/>
                    <a:pt x="56664" y="54919"/>
                  </a:cubicBezTo>
                  <a:cubicBezTo>
                    <a:pt x="37923" y="36524"/>
                    <a:pt x="19183" y="18117"/>
                    <a:pt x="145" y="20"/>
                  </a:cubicBezTo>
                  <a:cubicBezTo>
                    <a:pt x="129" y="6"/>
                    <a:pt x="112" y="1"/>
                    <a:pt x="9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3" name="Google Shape;343;p30"/>
            <p:cNvSpPr/>
            <p:nvPr/>
          </p:nvSpPr>
          <p:spPr>
            <a:xfrm>
              <a:off x="5996625" y="3200350"/>
              <a:ext cx="1421150" cy="1383425"/>
            </a:xfrm>
            <a:custGeom>
              <a:avLst/>
              <a:gdLst/>
              <a:ahLst/>
              <a:cxnLst/>
              <a:rect l="l" t="t" r="r" b="b"/>
              <a:pathLst>
                <a:path w="56846" h="55337" extrusionOk="0">
                  <a:moveTo>
                    <a:pt x="113" y="0"/>
                  </a:moveTo>
                  <a:cubicBezTo>
                    <a:pt x="49" y="0"/>
                    <a:pt x="1" y="77"/>
                    <a:pt x="57" y="125"/>
                  </a:cubicBezTo>
                  <a:cubicBezTo>
                    <a:pt x="18691" y="18627"/>
                    <a:pt x="37550" y="36915"/>
                    <a:pt x="56326" y="55262"/>
                  </a:cubicBezTo>
                  <a:cubicBezTo>
                    <a:pt x="56379" y="55315"/>
                    <a:pt x="56437" y="55336"/>
                    <a:pt x="56493" y="55336"/>
                  </a:cubicBezTo>
                  <a:cubicBezTo>
                    <a:pt x="56681" y="55336"/>
                    <a:pt x="56846" y="55094"/>
                    <a:pt x="56672" y="54929"/>
                  </a:cubicBezTo>
                  <a:cubicBezTo>
                    <a:pt x="37931" y="36534"/>
                    <a:pt x="19191" y="18115"/>
                    <a:pt x="165" y="18"/>
                  </a:cubicBezTo>
                  <a:cubicBezTo>
                    <a:pt x="147" y="5"/>
                    <a:pt x="130" y="0"/>
                    <a:pt x="11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4" name="Google Shape;344;p30"/>
            <p:cNvSpPr/>
            <p:nvPr/>
          </p:nvSpPr>
          <p:spPr>
            <a:xfrm>
              <a:off x="8195925" y="1650425"/>
              <a:ext cx="857925" cy="2077025"/>
            </a:xfrm>
            <a:custGeom>
              <a:avLst/>
              <a:gdLst/>
              <a:ahLst/>
              <a:cxnLst/>
              <a:rect l="l" t="t" r="r" b="b"/>
              <a:pathLst>
                <a:path w="34317" h="83081" extrusionOk="0">
                  <a:moveTo>
                    <a:pt x="121" y="0"/>
                  </a:moveTo>
                  <a:cubicBezTo>
                    <a:pt x="61" y="0"/>
                    <a:pt x="1" y="45"/>
                    <a:pt x="37" y="102"/>
                  </a:cubicBezTo>
                  <a:cubicBezTo>
                    <a:pt x="11288" y="27713"/>
                    <a:pt x="22456" y="55347"/>
                    <a:pt x="33791" y="82934"/>
                  </a:cubicBezTo>
                  <a:cubicBezTo>
                    <a:pt x="33838" y="83036"/>
                    <a:pt x="33936" y="83081"/>
                    <a:pt x="34030" y="83081"/>
                  </a:cubicBezTo>
                  <a:cubicBezTo>
                    <a:pt x="34177" y="83081"/>
                    <a:pt x="34316" y="82974"/>
                    <a:pt x="34244" y="82815"/>
                  </a:cubicBezTo>
                  <a:cubicBezTo>
                    <a:pt x="22980" y="55204"/>
                    <a:pt x="11729" y="27582"/>
                    <a:pt x="216" y="66"/>
                  </a:cubicBezTo>
                  <a:cubicBezTo>
                    <a:pt x="201" y="19"/>
                    <a:pt x="161" y="0"/>
                    <a:pt x="12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5" name="Google Shape;345;p30"/>
            <p:cNvSpPr/>
            <p:nvPr/>
          </p:nvSpPr>
          <p:spPr>
            <a:xfrm>
              <a:off x="7946125" y="3287375"/>
              <a:ext cx="372750" cy="826200"/>
            </a:xfrm>
            <a:custGeom>
              <a:avLst/>
              <a:gdLst/>
              <a:ahLst/>
              <a:cxnLst/>
              <a:rect l="l" t="t" r="r" b="b"/>
              <a:pathLst>
                <a:path w="14910" h="33048" extrusionOk="0">
                  <a:moveTo>
                    <a:pt x="288" y="1"/>
                  </a:moveTo>
                  <a:cubicBezTo>
                    <a:pt x="153" y="1"/>
                    <a:pt x="0" y="156"/>
                    <a:pt x="75" y="323"/>
                  </a:cubicBezTo>
                  <a:cubicBezTo>
                    <a:pt x="4850" y="11205"/>
                    <a:pt x="9612" y="22075"/>
                    <a:pt x="14422" y="32934"/>
                  </a:cubicBezTo>
                  <a:cubicBezTo>
                    <a:pt x="14459" y="33014"/>
                    <a:pt x="14522" y="33048"/>
                    <a:pt x="14589" y="33048"/>
                  </a:cubicBezTo>
                  <a:cubicBezTo>
                    <a:pt x="14740" y="33048"/>
                    <a:pt x="14910" y="32877"/>
                    <a:pt x="14827" y="32696"/>
                  </a:cubicBezTo>
                  <a:cubicBezTo>
                    <a:pt x="10053" y="21825"/>
                    <a:pt x="5243" y="10967"/>
                    <a:pt x="433" y="97"/>
                  </a:cubicBezTo>
                  <a:cubicBezTo>
                    <a:pt x="400" y="29"/>
                    <a:pt x="346" y="1"/>
                    <a:pt x="28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6" name="Google Shape;346;p30"/>
            <p:cNvSpPr/>
            <p:nvPr/>
          </p:nvSpPr>
          <p:spPr>
            <a:xfrm>
              <a:off x="7687075" y="2698525"/>
              <a:ext cx="172025" cy="373000"/>
            </a:xfrm>
            <a:custGeom>
              <a:avLst/>
              <a:gdLst/>
              <a:ahLst/>
              <a:cxnLst/>
              <a:rect l="l" t="t" r="r" b="b"/>
              <a:pathLst>
                <a:path w="6881" h="14920" extrusionOk="0">
                  <a:moveTo>
                    <a:pt x="231" y="0"/>
                  </a:moveTo>
                  <a:cubicBezTo>
                    <a:pt x="120" y="0"/>
                    <a:pt x="0" y="122"/>
                    <a:pt x="67" y="255"/>
                  </a:cubicBezTo>
                  <a:lnTo>
                    <a:pt x="6449" y="14816"/>
                  </a:lnTo>
                  <a:cubicBezTo>
                    <a:pt x="6482" y="14889"/>
                    <a:pt x="6539" y="14920"/>
                    <a:pt x="6598" y="14920"/>
                  </a:cubicBezTo>
                  <a:cubicBezTo>
                    <a:pt x="6732" y="14920"/>
                    <a:pt x="6880" y="14767"/>
                    <a:pt x="6806" y="14602"/>
                  </a:cubicBezTo>
                  <a:cubicBezTo>
                    <a:pt x="4663" y="9768"/>
                    <a:pt x="2508" y="4910"/>
                    <a:pt x="353" y="76"/>
                  </a:cubicBezTo>
                  <a:cubicBezTo>
                    <a:pt x="324" y="22"/>
                    <a:pt x="278" y="0"/>
                    <a:pt x="23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7" name="Google Shape;347;p30"/>
            <p:cNvSpPr/>
            <p:nvPr/>
          </p:nvSpPr>
          <p:spPr>
            <a:xfrm>
              <a:off x="7480450" y="2230125"/>
              <a:ext cx="151475" cy="329500"/>
            </a:xfrm>
            <a:custGeom>
              <a:avLst/>
              <a:gdLst/>
              <a:ahLst/>
              <a:cxnLst/>
              <a:rect l="l" t="t" r="r" b="b"/>
              <a:pathLst>
                <a:path w="6059" h="13180" extrusionOk="0">
                  <a:moveTo>
                    <a:pt x="129" y="1"/>
                  </a:moveTo>
                  <a:cubicBezTo>
                    <a:pt x="63" y="1"/>
                    <a:pt x="1" y="66"/>
                    <a:pt x="33" y="131"/>
                  </a:cubicBezTo>
                  <a:cubicBezTo>
                    <a:pt x="1938" y="4453"/>
                    <a:pt x="3831" y="8763"/>
                    <a:pt x="5736" y="13097"/>
                  </a:cubicBezTo>
                  <a:cubicBezTo>
                    <a:pt x="5760" y="13155"/>
                    <a:pt x="5804" y="13179"/>
                    <a:pt x="5851" y="13179"/>
                  </a:cubicBezTo>
                  <a:cubicBezTo>
                    <a:pt x="5949" y="13179"/>
                    <a:pt x="6059" y="13075"/>
                    <a:pt x="6010" y="12954"/>
                  </a:cubicBezTo>
                  <a:cubicBezTo>
                    <a:pt x="4081" y="8644"/>
                    <a:pt x="2153" y="4346"/>
                    <a:pt x="212" y="48"/>
                  </a:cubicBezTo>
                  <a:cubicBezTo>
                    <a:pt x="189" y="14"/>
                    <a:pt x="159" y="1"/>
                    <a:pt x="12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8" name="Google Shape;348;p30"/>
            <p:cNvSpPr/>
            <p:nvPr/>
          </p:nvSpPr>
          <p:spPr>
            <a:xfrm>
              <a:off x="7527125" y="3592375"/>
              <a:ext cx="481825" cy="684050"/>
            </a:xfrm>
            <a:custGeom>
              <a:avLst/>
              <a:gdLst/>
              <a:ahLst/>
              <a:cxnLst/>
              <a:rect l="l" t="t" r="r" b="b"/>
              <a:pathLst>
                <a:path w="19273" h="27362" extrusionOk="0">
                  <a:moveTo>
                    <a:pt x="319" y="0"/>
                  </a:moveTo>
                  <a:cubicBezTo>
                    <a:pt x="158" y="0"/>
                    <a:pt x="1" y="154"/>
                    <a:pt x="119" y="315"/>
                  </a:cubicBezTo>
                  <a:cubicBezTo>
                    <a:pt x="6310" y="9304"/>
                    <a:pt x="12525" y="18305"/>
                    <a:pt x="18752" y="27259"/>
                  </a:cubicBezTo>
                  <a:cubicBezTo>
                    <a:pt x="18803" y="27331"/>
                    <a:pt x="18876" y="27362"/>
                    <a:pt x="18948" y="27362"/>
                  </a:cubicBezTo>
                  <a:cubicBezTo>
                    <a:pt x="19113" y="27362"/>
                    <a:pt x="19273" y="27203"/>
                    <a:pt x="19157" y="27020"/>
                  </a:cubicBezTo>
                  <a:cubicBezTo>
                    <a:pt x="12954" y="18031"/>
                    <a:pt x="6715" y="9066"/>
                    <a:pt x="500" y="88"/>
                  </a:cubicBezTo>
                  <a:cubicBezTo>
                    <a:pt x="451" y="26"/>
                    <a:pt x="385" y="0"/>
                    <a:pt x="31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9" name="Google Shape;349;p30"/>
            <p:cNvSpPr/>
            <p:nvPr/>
          </p:nvSpPr>
          <p:spPr>
            <a:xfrm>
              <a:off x="7147600" y="3042600"/>
              <a:ext cx="178350" cy="247875"/>
            </a:xfrm>
            <a:custGeom>
              <a:avLst/>
              <a:gdLst/>
              <a:ahLst/>
              <a:cxnLst/>
              <a:rect l="l" t="t" r="r" b="b"/>
              <a:pathLst>
                <a:path w="7134" h="9915" extrusionOk="0">
                  <a:moveTo>
                    <a:pt x="222" y="0"/>
                  </a:moveTo>
                  <a:cubicBezTo>
                    <a:pt x="109" y="0"/>
                    <a:pt x="1" y="119"/>
                    <a:pt x="84" y="243"/>
                  </a:cubicBezTo>
                  <a:cubicBezTo>
                    <a:pt x="2286" y="3446"/>
                    <a:pt x="4489" y="6625"/>
                    <a:pt x="6692" y="9828"/>
                  </a:cubicBezTo>
                  <a:cubicBezTo>
                    <a:pt x="6735" y="9889"/>
                    <a:pt x="6796" y="9914"/>
                    <a:pt x="6857" y="9914"/>
                  </a:cubicBezTo>
                  <a:cubicBezTo>
                    <a:pt x="6997" y="9914"/>
                    <a:pt x="7133" y="9779"/>
                    <a:pt x="7025" y="9637"/>
                  </a:cubicBezTo>
                  <a:cubicBezTo>
                    <a:pt x="4811" y="6447"/>
                    <a:pt x="2596" y="3268"/>
                    <a:pt x="358" y="77"/>
                  </a:cubicBezTo>
                  <a:cubicBezTo>
                    <a:pt x="322" y="23"/>
                    <a:pt x="271" y="0"/>
                    <a:pt x="22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0" name="Google Shape;350;p30"/>
            <p:cNvSpPr/>
            <p:nvPr/>
          </p:nvSpPr>
          <p:spPr>
            <a:xfrm>
              <a:off x="6860225" y="2627800"/>
              <a:ext cx="211900" cy="298800"/>
            </a:xfrm>
            <a:custGeom>
              <a:avLst/>
              <a:gdLst/>
              <a:ahLst/>
              <a:cxnLst/>
              <a:rect l="l" t="t" r="r" b="b"/>
              <a:pathLst>
                <a:path w="8476" h="11952" extrusionOk="0">
                  <a:moveTo>
                    <a:pt x="118" y="1"/>
                  </a:moveTo>
                  <a:cubicBezTo>
                    <a:pt x="56" y="1"/>
                    <a:pt x="1" y="69"/>
                    <a:pt x="42" y="143"/>
                  </a:cubicBezTo>
                  <a:cubicBezTo>
                    <a:pt x="2744" y="4048"/>
                    <a:pt x="5447" y="7965"/>
                    <a:pt x="8138" y="11882"/>
                  </a:cubicBezTo>
                  <a:cubicBezTo>
                    <a:pt x="8169" y="11932"/>
                    <a:pt x="8215" y="11952"/>
                    <a:pt x="8260" y="11952"/>
                  </a:cubicBezTo>
                  <a:cubicBezTo>
                    <a:pt x="8367" y="11952"/>
                    <a:pt x="8475" y="11837"/>
                    <a:pt x="8400" y="11728"/>
                  </a:cubicBezTo>
                  <a:cubicBezTo>
                    <a:pt x="5685" y="7834"/>
                    <a:pt x="2935" y="3953"/>
                    <a:pt x="196" y="48"/>
                  </a:cubicBezTo>
                  <a:cubicBezTo>
                    <a:pt x="174" y="14"/>
                    <a:pt x="145" y="1"/>
                    <a:pt x="11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1" name="Google Shape;351;p30"/>
            <p:cNvSpPr/>
            <p:nvPr/>
          </p:nvSpPr>
          <p:spPr>
            <a:xfrm>
              <a:off x="4946400" y="2054250"/>
              <a:ext cx="58800" cy="37775"/>
            </a:xfrm>
            <a:custGeom>
              <a:avLst/>
              <a:gdLst/>
              <a:ahLst/>
              <a:cxnLst/>
              <a:rect l="l" t="t" r="r" b="b"/>
              <a:pathLst>
                <a:path w="2352" h="1511" extrusionOk="0">
                  <a:moveTo>
                    <a:pt x="2144" y="0"/>
                  </a:moveTo>
                  <a:cubicBezTo>
                    <a:pt x="2126" y="0"/>
                    <a:pt x="2106" y="3"/>
                    <a:pt x="2085" y="11"/>
                  </a:cubicBezTo>
                  <a:cubicBezTo>
                    <a:pt x="1335" y="320"/>
                    <a:pt x="561" y="725"/>
                    <a:pt x="37" y="1380"/>
                  </a:cubicBezTo>
                  <a:cubicBezTo>
                    <a:pt x="1" y="1435"/>
                    <a:pt x="48" y="1511"/>
                    <a:pt x="105" y="1511"/>
                  </a:cubicBezTo>
                  <a:cubicBezTo>
                    <a:pt x="122" y="1511"/>
                    <a:pt x="140" y="1504"/>
                    <a:pt x="156" y="1487"/>
                  </a:cubicBezTo>
                  <a:cubicBezTo>
                    <a:pt x="692" y="904"/>
                    <a:pt x="1454" y="558"/>
                    <a:pt x="2181" y="308"/>
                  </a:cubicBezTo>
                  <a:cubicBezTo>
                    <a:pt x="2352" y="255"/>
                    <a:pt x="2302" y="0"/>
                    <a:pt x="214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2" name="Google Shape;352;p30"/>
            <p:cNvSpPr/>
            <p:nvPr/>
          </p:nvSpPr>
          <p:spPr>
            <a:xfrm>
              <a:off x="5006900" y="2054700"/>
              <a:ext cx="352775" cy="144925"/>
            </a:xfrm>
            <a:custGeom>
              <a:avLst/>
              <a:gdLst/>
              <a:ahLst/>
              <a:cxnLst/>
              <a:rect l="l" t="t" r="r" b="b"/>
              <a:pathLst>
                <a:path w="14111" h="5797" extrusionOk="0">
                  <a:moveTo>
                    <a:pt x="3532" y="1"/>
                  </a:moveTo>
                  <a:cubicBezTo>
                    <a:pt x="2337" y="1"/>
                    <a:pt x="1168" y="285"/>
                    <a:pt x="82" y="957"/>
                  </a:cubicBezTo>
                  <a:cubicBezTo>
                    <a:pt x="0" y="1008"/>
                    <a:pt x="59" y="1148"/>
                    <a:pt x="153" y="1148"/>
                  </a:cubicBezTo>
                  <a:cubicBezTo>
                    <a:pt x="168" y="1148"/>
                    <a:pt x="184" y="1144"/>
                    <a:pt x="201" y="1136"/>
                  </a:cubicBezTo>
                  <a:cubicBezTo>
                    <a:pt x="1215" y="594"/>
                    <a:pt x="2267" y="361"/>
                    <a:pt x="3326" y="361"/>
                  </a:cubicBezTo>
                  <a:cubicBezTo>
                    <a:pt x="7106" y="361"/>
                    <a:pt x="10979" y="3320"/>
                    <a:pt x="13536" y="5720"/>
                  </a:cubicBezTo>
                  <a:cubicBezTo>
                    <a:pt x="13596" y="5774"/>
                    <a:pt x="13661" y="5797"/>
                    <a:pt x="13723" y="5797"/>
                  </a:cubicBezTo>
                  <a:cubicBezTo>
                    <a:pt x="13934" y="5797"/>
                    <a:pt x="14110" y="5534"/>
                    <a:pt x="13917" y="5350"/>
                  </a:cubicBezTo>
                  <a:cubicBezTo>
                    <a:pt x="11441" y="2911"/>
                    <a:pt x="7354" y="1"/>
                    <a:pt x="353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3" name="Google Shape;353;p30"/>
            <p:cNvSpPr/>
            <p:nvPr/>
          </p:nvSpPr>
          <p:spPr>
            <a:xfrm>
              <a:off x="5276125" y="1976825"/>
              <a:ext cx="413525" cy="1183100"/>
            </a:xfrm>
            <a:custGeom>
              <a:avLst/>
              <a:gdLst/>
              <a:ahLst/>
              <a:cxnLst/>
              <a:rect l="l" t="t" r="r" b="b"/>
              <a:pathLst>
                <a:path w="16541" h="47324" extrusionOk="0">
                  <a:moveTo>
                    <a:pt x="221" y="1"/>
                  </a:moveTo>
                  <a:cubicBezTo>
                    <a:pt x="112" y="1"/>
                    <a:pt x="0" y="83"/>
                    <a:pt x="52" y="203"/>
                  </a:cubicBezTo>
                  <a:cubicBezTo>
                    <a:pt x="5327" y="15859"/>
                    <a:pt x="10589" y="31552"/>
                    <a:pt x="16019" y="47161"/>
                  </a:cubicBezTo>
                  <a:cubicBezTo>
                    <a:pt x="16061" y="47274"/>
                    <a:pt x="16158" y="47324"/>
                    <a:pt x="16254" y="47324"/>
                  </a:cubicBezTo>
                  <a:cubicBezTo>
                    <a:pt x="16399" y="47324"/>
                    <a:pt x="16541" y="47209"/>
                    <a:pt x="16483" y="47030"/>
                  </a:cubicBezTo>
                  <a:cubicBezTo>
                    <a:pt x="11221" y="31361"/>
                    <a:pt x="5779" y="15728"/>
                    <a:pt x="374" y="95"/>
                  </a:cubicBezTo>
                  <a:cubicBezTo>
                    <a:pt x="347" y="29"/>
                    <a:pt x="285" y="1"/>
                    <a:pt x="22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4" name="Google Shape;354;p30"/>
            <p:cNvSpPr/>
            <p:nvPr/>
          </p:nvSpPr>
          <p:spPr>
            <a:xfrm>
              <a:off x="5445175" y="1788475"/>
              <a:ext cx="298100" cy="1368700"/>
            </a:xfrm>
            <a:custGeom>
              <a:avLst/>
              <a:gdLst/>
              <a:ahLst/>
              <a:cxnLst/>
              <a:rect l="l" t="t" r="r" b="b"/>
              <a:pathLst>
                <a:path w="11924" h="54748" extrusionOk="0">
                  <a:moveTo>
                    <a:pt x="200" y="1"/>
                  </a:moveTo>
                  <a:cubicBezTo>
                    <a:pt x="102" y="1"/>
                    <a:pt x="1" y="83"/>
                    <a:pt x="29" y="212"/>
                  </a:cubicBezTo>
                  <a:cubicBezTo>
                    <a:pt x="3792" y="18333"/>
                    <a:pt x="7507" y="36478"/>
                    <a:pt x="11424" y="54576"/>
                  </a:cubicBezTo>
                  <a:cubicBezTo>
                    <a:pt x="11448" y="54695"/>
                    <a:pt x="11536" y="54747"/>
                    <a:pt x="11630" y="54747"/>
                  </a:cubicBezTo>
                  <a:cubicBezTo>
                    <a:pt x="11771" y="54747"/>
                    <a:pt x="11924" y="54630"/>
                    <a:pt x="11888" y="54445"/>
                  </a:cubicBezTo>
                  <a:cubicBezTo>
                    <a:pt x="8149" y="36312"/>
                    <a:pt x="4220" y="18214"/>
                    <a:pt x="351" y="117"/>
                  </a:cubicBezTo>
                  <a:cubicBezTo>
                    <a:pt x="327" y="36"/>
                    <a:pt x="264" y="1"/>
                    <a:pt x="20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5" name="Google Shape;355;p30"/>
            <p:cNvSpPr/>
            <p:nvPr/>
          </p:nvSpPr>
          <p:spPr>
            <a:xfrm>
              <a:off x="5676575" y="1559050"/>
              <a:ext cx="66400" cy="1599625"/>
            </a:xfrm>
            <a:custGeom>
              <a:avLst/>
              <a:gdLst/>
              <a:ahLst/>
              <a:cxnLst/>
              <a:rect l="l" t="t" r="r" b="b"/>
              <a:pathLst>
                <a:path w="2656" h="63985" extrusionOk="0">
                  <a:moveTo>
                    <a:pt x="161" y="1"/>
                  </a:moveTo>
                  <a:cubicBezTo>
                    <a:pt x="81" y="1"/>
                    <a:pt x="1" y="54"/>
                    <a:pt x="1" y="162"/>
                  </a:cubicBezTo>
                  <a:cubicBezTo>
                    <a:pt x="679" y="21355"/>
                    <a:pt x="1322" y="42560"/>
                    <a:pt x="2168" y="63753"/>
                  </a:cubicBezTo>
                  <a:cubicBezTo>
                    <a:pt x="2180" y="63907"/>
                    <a:pt x="2305" y="63985"/>
                    <a:pt x="2424" y="63985"/>
                  </a:cubicBezTo>
                  <a:cubicBezTo>
                    <a:pt x="2543" y="63985"/>
                    <a:pt x="2656" y="63907"/>
                    <a:pt x="2644" y="63753"/>
                  </a:cubicBezTo>
                  <a:cubicBezTo>
                    <a:pt x="1989" y="42548"/>
                    <a:pt x="1132" y="21355"/>
                    <a:pt x="322" y="162"/>
                  </a:cubicBezTo>
                  <a:cubicBezTo>
                    <a:pt x="322" y="54"/>
                    <a:pt x="242" y="1"/>
                    <a:pt x="16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6" name="Google Shape;356;p30"/>
            <p:cNvSpPr/>
            <p:nvPr/>
          </p:nvSpPr>
          <p:spPr>
            <a:xfrm>
              <a:off x="5730625" y="1327125"/>
              <a:ext cx="306975" cy="1831750"/>
            </a:xfrm>
            <a:custGeom>
              <a:avLst/>
              <a:gdLst/>
              <a:ahLst/>
              <a:cxnLst/>
              <a:rect l="l" t="t" r="r" b="b"/>
              <a:pathLst>
                <a:path w="12279" h="73270" extrusionOk="0">
                  <a:moveTo>
                    <a:pt x="12073" y="0"/>
                  </a:moveTo>
                  <a:cubicBezTo>
                    <a:pt x="12009" y="0"/>
                    <a:pt x="11950" y="36"/>
                    <a:pt x="11936" y="116"/>
                  </a:cubicBezTo>
                  <a:cubicBezTo>
                    <a:pt x="7923" y="24393"/>
                    <a:pt x="3875" y="48670"/>
                    <a:pt x="29" y="72970"/>
                  </a:cubicBezTo>
                  <a:cubicBezTo>
                    <a:pt x="1" y="73150"/>
                    <a:pt x="159" y="73269"/>
                    <a:pt x="297" y="73269"/>
                  </a:cubicBezTo>
                  <a:cubicBezTo>
                    <a:pt x="387" y="73269"/>
                    <a:pt x="468" y="73219"/>
                    <a:pt x="482" y="73101"/>
                  </a:cubicBezTo>
                  <a:cubicBezTo>
                    <a:pt x="4518" y="48836"/>
                    <a:pt x="8376" y="24512"/>
                    <a:pt x="12257" y="211"/>
                  </a:cubicBezTo>
                  <a:cubicBezTo>
                    <a:pt x="12279" y="82"/>
                    <a:pt x="12170" y="0"/>
                    <a:pt x="1207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7" name="Google Shape;357;p30"/>
            <p:cNvSpPr/>
            <p:nvPr/>
          </p:nvSpPr>
          <p:spPr>
            <a:xfrm>
              <a:off x="5729725" y="1209375"/>
              <a:ext cx="705475" cy="1949375"/>
            </a:xfrm>
            <a:custGeom>
              <a:avLst/>
              <a:gdLst/>
              <a:ahLst/>
              <a:cxnLst/>
              <a:rect l="l" t="t" r="r" b="b"/>
              <a:pathLst>
                <a:path w="28219" h="77975" extrusionOk="0">
                  <a:moveTo>
                    <a:pt x="28027" y="1"/>
                  </a:moveTo>
                  <a:cubicBezTo>
                    <a:pt x="27962" y="1"/>
                    <a:pt x="27895" y="35"/>
                    <a:pt x="27867" y="111"/>
                  </a:cubicBezTo>
                  <a:cubicBezTo>
                    <a:pt x="18556" y="25959"/>
                    <a:pt x="9209" y="51784"/>
                    <a:pt x="65" y="77680"/>
                  </a:cubicBezTo>
                  <a:cubicBezTo>
                    <a:pt x="1" y="77860"/>
                    <a:pt x="144" y="77974"/>
                    <a:pt x="289" y="77974"/>
                  </a:cubicBezTo>
                  <a:cubicBezTo>
                    <a:pt x="384" y="77974"/>
                    <a:pt x="480" y="77925"/>
                    <a:pt x="518" y="77811"/>
                  </a:cubicBezTo>
                  <a:cubicBezTo>
                    <a:pt x="9852" y="51975"/>
                    <a:pt x="18996" y="26079"/>
                    <a:pt x="28176" y="206"/>
                  </a:cubicBezTo>
                  <a:cubicBezTo>
                    <a:pt x="28219" y="78"/>
                    <a:pt x="28125" y="1"/>
                    <a:pt x="2802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8" name="Google Shape;358;p30"/>
            <p:cNvSpPr/>
            <p:nvPr/>
          </p:nvSpPr>
          <p:spPr>
            <a:xfrm>
              <a:off x="5724225" y="1172100"/>
              <a:ext cx="1143750" cy="2003450"/>
            </a:xfrm>
            <a:custGeom>
              <a:avLst/>
              <a:gdLst/>
              <a:ahLst/>
              <a:cxnLst/>
              <a:rect l="l" t="t" r="r" b="b"/>
              <a:pathLst>
                <a:path w="45750" h="80138" extrusionOk="0">
                  <a:moveTo>
                    <a:pt x="45523" y="0"/>
                  </a:moveTo>
                  <a:cubicBezTo>
                    <a:pt x="45472" y="0"/>
                    <a:pt x="45420" y="26"/>
                    <a:pt x="45386" y="90"/>
                  </a:cubicBezTo>
                  <a:cubicBezTo>
                    <a:pt x="30254" y="26641"/>
                    <a:pt x="15085" y="53156"/>
                    <a:pt x="107" y="79778"/>
                  </a:cubicBezTo>
                  <a:cubicBezTo>
                    <a:pt x="1" y="79966"/>
                    <a:pt x="158" y="80138"/>
                    <a:pt x="318" y="80138"/>
                  </a:cubicBezTo>
                  <a:cubicBezTo>
                    <a:pt x="390" y="80138"/>
                    <a:pt x="463" y="80102"/>
                    <a:pt x="512" y="80016"/>
                  </a:cubicBezTo>
                  <a:cubicBezTo>
                    <a:pt x="15668" y="53489"/>
                    <a:pt x="30658" y="26855"/>
                    <a:pt x="45684" y="245"/>
                  </a:cubicBezTo>
                  <a:cubicBezTo>
                    <a:pt x="45749" y="122"/>
                    <a:pt x="45636" y="0"/>
                    <a:pt x="4552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9" name="Google Shape;359;p30"/>
            <p:cNvSpPr/>
            <p:nvPr/>
          </p:nvSpPr>
          <p:spPr>
            <a:xfrm>
              <a:off x="5268900" y="1970600"/>
              <a:ext cx="235150" cy="161750"/>
            </a:xfrm>
            <a:custGeom>
              <a:avLst/>
              <a:gdLst/>
              <a:ahLst/>
              <a:cxnLst/>
              <a:rect l="l" t="t" r="r" b="b"/>
              <a:pathLst>
                <a:path w="9406" h="6470" extrusionOk="0">
                  <a:moveTo>
                    <a:pt x="131" y="1"/>
                  </a:moveTo>
                  <a:cubicBezTo>
                    <a:pt x="32" y="1"/>
                    <a:pt x="0" y="172"/>
                    <a:pt x="115" y="213"/>
                  </a:cubicBezTo>
                  <a:cubicBezTo>
                    <a:pt x="3651" y="1345"/>
                    <a:pt x="6568" y="3238"/>
                    <a:pt x="8688" y="6321"/>
                  </a:cubicBezTo>
                  <a:cubicBezTo>
                    <a:pt x="8760" y="6426"/>
                    <a:pt x="8860" y="6469"/>
                    <a:pt x="8958" y="6469"/>
                  </a:cubicBezTo>
                  <a:cubicBezTo>
                    <a:pt x="9186" y="6469"/>
                    <a:pt x="9405" y="6237"/>
                    <a:pt x="9247" y="5988"/>
                  </a:cubicBezTo>
                  <a:cubicBezTo>
                    <a:pt x="7283" y="2738"/>
                    <a:pt x="3759" y="928"/>
                    <a:pt x="175" y="11"/>
                  </a:cubicBezTo>
                  <a:cubicBezTo>
                    <a:pt x="159" y="4"/>
                    <a:pt x="144" y="1"/>
                    <a:pt x="13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0" name="Google Shape;360;p30"/>
            <p:cNvSpPr/>
            <p:nvPr/>
          </p:nvSpPr>
          <p:spPr>
            <a:xfrm>
              <a:off x="5739100" y="1335850"/>
              <a:ext cx="1667350" cy="1814750"/>
            </a:xfrm>
            <a:custGeom>
              <a:avLst/>
              <a:gdLst/>
              <a:ahLst/>
              <a:cxnLst/>
              <a:rect l="l" t="t" r="r" b="b"/>
              <a:pathLst>
                <a:path w="66694" h="72590" extrusionOk="0">
                  <a:moveTo>
                    <a:pt x="66305" y="1"/>
                  </a:moveTo>
                  <a:cubicBezTo>
                    <a:pt x="66267" y="1"/>
                    <a:pt x="66228" y="9"/>
                    <a:pt x="66187" y="29"/>
                  </a:cubicBezTo>
                  <a:cubicBezTo>
                    <a:pt x="59186" y="3148"/>
                    <a:pt x="53030" y="7947"/>
                    <a:pt x="47089" y="12721"/>
                  </a:cubicBezTo>
                  <a:cubicBezTo>
                    <a:pt x="40731" y="17829"/>
                    <a:pt x="34647" y="23032"/>
                    <a:pt x="29373" y="29294"/>
                  </a:cubicBezTo>
                  <a:cubicBezTo>
                    <a:pt x="23920" y="35819"/>
                    <a:pt x="19074" y="42891"/>
                    <a:pt x="14490" y="50047"/>
                  </a:cubicBezTo>
                  <a:cubicBezTo>
                    <a:pt x="11894" y="54107"/>
                    <a:pt x="9346" y="58191"/>
                    <a:pt x="6656" y="62191"/>
                  </a:cubicBezTo>
                  <a:cubicBezTo>
                    <a:pt x="4346" y="65608"/>
                    <a:pt x="1667" y="68764"/>
                    <a:pt x="0" y="72573"/>
                  </a:cubicBezTo>
                  <a:cubicBezTo>
                    <a:pt x="16" y="72573"/>
                    <a:pt x="37" y="72589"/>
                    <a:pt x="53" y="72589"/>
                  </a:cubicBezTo>
                  <a:cubicBezTo>
                    <a:pt x="61" y="72589"/>
                    <a:pt x="68" y="72585"/>
                    <a:pt x="71" y="72573"/>
                  </a:cubicBezTo>
                  <a:cubicBezTo>
                    <a:pt x="1750" y="69037"/>
                    <a:pt x="4334" y="66097"/>
                    <a:pt x="6572" y="62929"/>
                  </a:cubicBezTo>
                  <a:cubicBezTo>
                    <a:pt x="9180" y="59274"/>
                    <a:pt x="11549" y="55452"/>
                    <a:pt x="13954" y="51666"/>
                  </a:cubicBezTo>
                  <a:cubicBezTo>
                    <a:pt x="18693" y="44272"/>
                    <a:pt x="23693" y="37022"/>
                    <a:pt x="29242" y="30223"/>
                  </a:cubicBezTo>
                  <a:cubicBezTo>
                    <a:pt x="34290" y="24056"/>
                    <a:pt x="40172" y="18984"/>
                    <a:pt x="46315" y="13971"/>
                  </a:cubicBezTo>
                  <a:cubicBezTo>
                    <a:pt x="52530" y="8899"/>
                    <a:pt x="59055" y="3744"/>
                    <a:pt x="66437" y="457"/>
                  </a:cubicBezTo>
                  <a:cubicBezTo>
                    <a:pt x="66694" y="344"/>
                    <a:pt x="66543" y="1"/>
                    <a:pt x="6630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1" name="Google Shape;361;p30"/>
            <p:cNvSpPr/>
            <p:nvPr/>
          </p:nvSpPr>
          <p:spPr>
            <a:xfrm>
              <a:off x="5730925" y="1418850"/>
              <a:ext cx="1843025" cy="1751525"/>
            </a:xfrm>
            <a:custGeom>
              <a:avLst/>
              <a:gdLst/>
              <a:ahLst/>
              <a:cxnLst/>
              <a:rect l="l" t="t" r="r" b="b"/>
              <a:pathLst>
                <a:path w="73721" h="70061" extrusionOk="0">
                  <a:moveTo>
                    <a:pt x="73417" y="0"/>
                  </a:moveTo>
                  <a:cubicBezTo>
                    <a:pt x="73389" y="0"/>
                    <a:pt x="73358" y="6"/>
                    <a:pt x="73324" y="19"/>
                  </a:cubicBezTo>
                  <a:cubicBezTo>
                    <a:pt x="65835" y="2698"/>
                    <a:pt x="59084" y="7115"/>
                    <a:pt x="52584" y="11604"/>
                  </a:cubicBezTo>
                  <a:cubicBezTo>
                    <a:pt x="45618" y="16390"/>
                    <a:pt x="38891" y="21271"/>
                    <a:pt x="32974" y="27379"/>
                  </a:cubicBezTo>
                  <a:cubicBezTo>
                    <a:pt x="26926" y="33642"/>
                    <a:pt x="21508" y="40595"/>
                    <a:pt x="16365" y="47632"/>
                  </a:cubicBezTo>
                  <a:cubicBezTo>
                    <a:pt x="13567" y="51478"/>
                    <a:pt x="10816" y="55359"/>
                    <a:pt x="7947" y="59157"/>
                  </a:cubicBezTo>
                  <a:cubicBezTo>
                    <a:pt x="5221" y="62729"/>
                    <a:pt x="2018" y="65955"/>
                    <a:pt x="17" y="70015"/>
                  </a:cubicBezTo>
                  <a:cubicBezTo>
                    <a:pt x="0" y="70041"/>
                    <a:pt x="20" y="70061"/>
                    <a:pt x="37" y="70061"/>
                  </a:cubicBezTo>
                  <a:cubicBezTo>
                    <a:pt x="44" y="70061"/>
                    <a:pt x="50" y="70058"/>
                    <a:pt x="53" y="70051"/>
                  </a:cubicBezTo>
                  <a:cubicBezTo>
                    <a:pt x="2065" y="66301"/>
                    <a:pt x="5113" y="63360"/>
                    <a:pt x="7721" y="60050"/>
                  </a:cubicBezTo>
                  <a:cubicBezTo>
                    <a:pt x="10495" y="56502"/>
                    <a:pt x="13114" y="52847"/>
                    <a:pt x="15758" y="49215"/>
                  </a:cubicBezTo>
                  <a:cubicBezTo>
                    <a:pt x="21044" y="41929"/>
                    <a:pt x="26640" y="34833"/>
                    <a:pt x="32795" y="28272"/>
                  </a:cubicBezTo>
                  <a:cubicBezTo>
                    <a:pt x="38594" y="22105"/>
                    <a:pt x="45321" y="17247"/>
                    <a:pt x="52238" y="12437"/>
                  </a:cubicBezTo>
                  <a:cubicBezTo>
                    <a:pt x="58870" y="7817"/>
                    <a:pt x="65811" y="3233"/>
                    <a:pt x="73455" y="495"/>
                  </a:cubicBezTo>
                  <a:cubicBezTo>
                    <a:pt x="73721" y="399"/>
                    <a:pt x="73655" y="0"/>
                    <a:pt x="7341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2" name="Google Shape;362;p30"/>
            <p:cNvSpPr/>
            <p:nvPr/>
          </p:nvSpPr>
          <p:spPr>
            <a:xfrm>
              <a:off x="5731025" y="1505375"/>
              <a:ext cx="2027050" cy="1665025"/>
            </a:xfrm>
            <a:custGeom>
              <a:avLst/>
              <a:gdLst/>
              <a:ahLst/>
              <a:cxnLst/>
              <a:rect l="l" t="t" r="r" b="b"/>
              <a:pathLst>
                <a:path w="81082" h="66601" extrusionOk="0">
                  <a:moveTo>
                    <a:pt x="80725" y="1"/>
                  </a:moveTo>
                  <a:cubicBezTo>
                    <a:pt x="80703" y="1"/>
                    <a:pt x="80679" y="4"/>
                    <a:pt x="80655" y="11"/>
                  </a:cubicBezTo>
                  <a:cubicBezTo>
                    <a:pt x="72499" y="2201"/>
                    <a:pt x="64926" y="6226"/>
                    <a:pt x="57628" y="10369"/>
                  </a:cubicBezTo>
                  <a:cubicBezTo>
                    <a:pt x="50091" y="14679"/>
                    <a:pt x="42709" y="19061"/>
                    <a:pt x="36185" y="24859"/>
                  </a:cubicBezTo>
                  <a:cubicBezTo>
                    <a:pt x="29208" y="31074"/>
                    <a:pt x="23004" y="38253"/>
                    <a:pt x="17158" y="45516"/>
                  </a:cubicBezTo>
                  <a:cubicBezTo>
                    <a:pt x="13991" y="49421"/>
                    <a:pt x="10884" y="53386"/>
                    <a:pt x="7598" y="57196"/>
                  </a:cubicBezTo>
                  <a:cubicBezTo>
                    <a:pt x="4955" y="60256"/>
                    <a:pt x="1930" y="62935"/>
                    <a:pt x="25" y="66566"/>
                  </a:cubicBezTo>
                  <a:cubicBezTo>
                    <a:pt x="0" y="66583"/>
                    <a:pt x="17" y="66600"/>
                    <a:pt x="33" y="66600"/>
                  </a:cubicBezTo>
                  <a:cubicBezTo>
                    <a:pt x="39" y="66600"/>
                    <a:pt x="46" y="66597"/>
                    <a:pt x="49" y="66590"/>
                  </a:cubicBezTo>
                  <a:cubicBezTo>
                    <a:pt x="2169" y="62840"/>
                    <a:pt x="5502" y="60101"/>
                    <a:pt x="8300" y="56899"/>
                  </a:cubicBezTo>
                  <a:cubicBezTo>
                    <a:pt x="11455" y="53291"/>
                    <a:pt x="14432" y="49517"/>
                    <a:pt x="17432" y="45790"/>
                  </a:cubicBezTo>
                  <a:cubicBezTo>
                    <a:pt x="23004" y="38908"/>
                    <a:pt x="28922" y="32253"/>
                    <a:pt x="35411" y="26228"/>
                  </a:cubicBezTo>
                  <a:cubicBezTo>
                    <a:pt x="41793" y="20287"/>
                    <a:pt x="49091" y="15882"/>
                    <a:pt x="56592" y="11536"/>
                  </a:cubicBezTo>
                  <a:cubicBezTo>
                    <a:pt x="64236" y="7095"/>
                    <a:pt x="72201" y="2797"/>
                    <a:pt x="80785" y="487"/>
                  </a:cubicBezTo>
                  <a:cubicBezTo>
                    <a:pt x="81081" y="410"/>
                    <a:pt x="80984" y="1"/>
                    <a:pt x="8072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3" name="Google Shape;363;p30"/>
            <p:cNvSpPr/>
            <p:nvPr/>
          </p:nvSpPr>
          <p:spPr>
            <a:xfrm>
              <a:off x="5735225" y="1621250"/>
              <a:ext cx="2137250" cy="1530400"/>
            </a:xfrm>
            <a:custGeom>
              <a:avLst/>
              <a:gdLst/>
              <a:ahLst/>
              <a:cxnLst/>
              <a:rect l="l" t="t" r="r" b="b"/>
              <a:pathLst>
                <a:path w="85490" h="61216" extrusionOk="0">
                  <a:moveTo>
                    <a:pt x="85119" y="0"/>
                  </a:moveTo>
                  <a:cubicBezTo>
                    <a:pt x="85100" y="0"/>
                    <a:pt x="85080" y="2"/>
                    <a:pt x="85059" y="7"/>
                  </a:cubicBezTo>
                  <a:cubicBezTo>
                    <a:pt x="76724" y="1686"/>
                    <a:pt x="69152" y="5877"/>
                    <a:pt x="61937" y="10223"/>
                  </a:cubicBezTo>
                  <a:cubicBezTo>
                    <a:pt x="54257" y="14842"/>
                    <a:pt x="46542" y="19533"/>
                    <a:pt x="38993" y="24403"/>
                  </a:cubicBezTo>
                  <a:cubicBezTo>
                    <a:pt x="35481" y="26665"/>
                    <a:pt x="32088" y="29106"/>
                    <a:pt x="28909" y="31785"/>
                  </a:cubicBezTo>
                  <a:cubicBezTo>
                    <a:pt x="25218" y="34892"/>
                    <a:pt x="21932" y="38464"/>
                    <a:pt x="18455" y="41834"/>
                  </a:cubicBezTo>
                  <a:cubicBezTo>
                    <a:pt x="14883" y="45310"/>
                    <a:pt x="11311" y="48799"/>
                    <a:pt x="7858" y="52395"/>
                  </a:cubicBezTo>
                  <a:cubicBezTo>
                    <a:pt x="5108" y="55252"/>
                    <a:pt x="1953" y="57681"/>
                    <a:pt x="0" y="61193"/>
                  </a:cubicBezTo>
                  <a:cubicBezTo>
                    <a:pt x="17" y="61201"/>
                    <a:pt x="33" y="61215"/>
                    <a:pt x="46" y="61215"/>
                  </a:cubicBezTo>
                  <a:cubicBezTo>
                    <a:pt x="51" y="61215"/>
                    <a:pt x="56" y="61213"/>
                    <a:pt x="60" y="61205"/>
                  </a:cubicBezTo>
                  <a:cubicBezTo>
                    <a:pt x="2239" y="57574"/>
                    <a:pt x="5703" y="55121"/>
                    <a:pt x="8608" y="52144"/>
                  </a:cubicBezTo>
                  <a:cubicBezTo>
                    <a:pt x="11930" y="48739"/>
                    <a:pt x="15347" y="45429"/>
                    <a:pt x="18776" y="42108"/>
                  </a:cubicBezTo>
                  <a:cubicBezTo>
                    <a:pt x="22063" y="38929"/>
                    <a:pt x="25230" y="35595"/>
                    <a:pt x="28682" y="32571"/>
                  </a:cubicBezTo>
                  <a:cubicBezTo>
                    <a:pt x="31992" y="29689"/>
                    <a:pt x="35588" y="27189"/>
                    <a:pt x="39255" y="24808"/>
                  </a:cubicBezTo>
                  <a:cubicBezTo>
                    <a:pt x="46363" y="20176"/>
                    <a:pt x="53686" y="15842"/>
                    <a:pt x="60901" y="11413"/>
                  </a:cubicBezTo>
                  <a:cubicBezTo>
                    <a:pt x="68449" y="6770"/>
                    <a:pt x="76415" y="2245"/>
                    <a:pt x="85189" y="483"/>
                  </a:cubicBezTo>
                  <a:cubicBezTo>
                    <a:pt x="85489" y="428"/>
                    <a:pt x="85385" y="0"/>
                    <a:pt x="8511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4" name="Google Shape;364;p30"/>
            <p:cNvSpPr/>
            <p:nvPr/>
          </p:nvSpPr>
          <p:spPr>
            <a:xfrm>
              <a:off x="7860975" y="1621650"/>
              <a:ext cx="240900" cy="93150"/>
            </a:xfrm>
            <a:custGeom>
              <a:avLst/>
              <a:gdLst/>
              <a:ahLst/>
              <a:cxnLst/>
              <a:rect l="l" t="t" r="r" b="b"/>
              <a:pathLst>
                <a:path w="9636" h="3726" extrusionOk="0">
                  <a:moveTo>
                    <a:pt x="115" y="0"/>
                  </a:moveTo>
                  <a:cubicBezTo>
                    <a:pt x="34" y="0"/>
                    <a:pt x="0" y="125"/>
                    <a:pt x="88" y="158"/>
                  </a:cubicBezTo>
                  <a:cubicBezTo>
                    <a:pt x="3100" y="1396"/>
                    <a:pt x="6220" y="2075"/>
                    <a:pt x="9077" y="3682"/>
                  </a:cubicBezTo>
                  <a:cubicBezTo>
                    <a:pt x="9130" y="3712"/>
                    <a:pt x="9181" y="3725"/>
                    <a:pt x="9229" y="3725"/>
                  </a:cubicBezTo>
                  <a:cubicBezTo>
                    <a:pt x="9483" y="3725"/>
                    <a:pt x="9636" y="3352"/>
                    <a:pt x="9375" y="3182"/>
                  </a:cubicBezTo>
                  <a:cubicBezTo>
                    <a:pt x="6625" y="1372"/>
                    <a:pt x="3184" y="1051"/>
                    <a:pt x="136" y="3"/>
                  </a:cubicBezTo>
                  <a:cubicBezTo>
                    <a:pt x="128" y="1"/>
                    <a:pt x="121" y="0"/>
                    <a:pt x="11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5" name="Google Shape;365;p30"/>
            <p:cNvSpPr/>
            <p:nvPr/>
          </p:nvSpPr>
          <p:spPr>
            <a:xfrm>
              <a:off x="8019225" y="1689900"/>
              <a:ext cx="45200" cy="32575"/>
            </a:xfrm>
            <a:custGeom>
              <a:avLst/>
              <a:gdLst/>
              <a:ahLst/>
              <a:cxnLst/>
              <a:rect l="l" t="t" r="r" b="b"/>
              <a:pathLst>
                <a:path w="1808" h="1303" extrusionOk="0">
                  <a:moveTo>
                    <a:pt x="1609" y="0"/>
                  </a:moveTo>
                  <a:cubicBezTo>
                    <a:pt x="1578" y="0"/>
                    <a:pt x="1543" y="11"/>
                    <a:pt x="1509" y="35"/>
                  </a:cubicBezTo>
                  <a:cubicBezTo>
                    <a:pt x="1021" y="416"/>
                    <a:pt x="509" y="809"/>
                    <a:pt x="21" y="1202"/>
                  </a:cubicBezTo>
                  <a:cubicBezTo>
                    <a:pt x="0" y="1243"/>
                    <a:pt x="42" y="1302"/>
                    <a:pt x="84" y="1302"/>
                  </a:cubicBezTo>
                  <a:cubicBezTo>
                    <a:pt x="91" y="1302"/>
                    <a:pt x="98" y="1301"/>
                    <a:pt x="104" y="1297"/>
                  </a:cubicBezTo>
                  <a:cubicBezTo>
                    <a:pt x="616" y="940"/>
                    <a:pt x="1140" y="571"/>
                    <a:pt x="1676" y="238"/>
                  </a:cubicBezTo>
                  <a:cubicBezTo>
                    <a:pt x="1808" y="153"/>
                    <a:pt x="1730" y="0"/>
                    <a:pt x="160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6" name="Google Shape;366;p30"/>
            <p:cNvSpPr/>
            <p:nvPr/>
          </p:nvSpPr>
          <p:spPr>
            <a:xfrm>
              <a:off x="7973175" y="1674050"/>
              <a:ext cx="59175" cy="39475"/>
            </a:xfrm>
            <a:custGeom>
              <a:avLst/>
              <a:gdLst/>
              <a:ahLst/>
              <a:cxnLst/>
              <a:rect l="l" t="t" r="r" b="b"/>
              <a:pathLst>
                <a:path w="2367" h="1579" extrusionOk="0">
                  <a:moveTo>
                    <a:pt x="2154" y="0"/>
                  </a:moveTo>
                  <a:cubicBezTo>
                    <a:pt x="2122" y="0"/>
                    <a:pt x="2087" y="11"/>
                    <a:pt x="2053" y="38"/>
                  </a:cubicBezTo>
                  <a:cubicBezTo>
                    <a:pt x="1422" y="574"/>
                    <a:pt x="720" y="1015"/>
                    <a:pt x="41" y="1503"/>
                  </a:cubicBezTo>
                  <a:cubicBezTo>
                    <a:pt x="0" y="1523"/>
                    <a:pt x="30" y="1579"/>
                    <a:pt x="61" y="1579"/>
                  </a:cubicBezTo>
                  <a:cubicBezTo>
                    <a:pt x="67" y="1579"/>
                    <a:pt x="72" y="1577"/>
                    <a:pt x="77" y="1574"/>
                  </a:cubicBezTo>
                  <a:cubicBezTo>
                    <a:pt x="815" y="1146"/>
                    <a:pt x="1553" y="753"/>
                    <a:pt x="2244" y="264"/>
                  </a:cubicBezTo>
                  <a:cubicBezTo>
                    <a:pt x="2367" y="170"/>
                    <a:pt x="2279" y="0"/>
                    <a:pt x="215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7" name="Google Shape;367;p30"/>
            <p:cNvSpPr/>
            <p:nvPr/>
          </p:nvSpPr>
          <p:spPr>
            <a:xfrm>
              <a:off x="7930150" y="1664425"/>
              <a:ext cx="78700" cy="55250"/>
            </a:xfrm>
            <a:custGeom>
              <a:avLst/>
              <a:gdLst/>
              <a:ahLst/>
              <a:cxnLst/>
              <a:rect l="l" t="t" r="r" b="b"/>
              <a:pathLst>
                <a:path w="3148" h="2210" extrusionOk="0">
                  <a:moveTo>
                    <a:pt x="2975" y="0"/>
                  </a:moveTo>
                  <a:cubicBezTo>
                    <a:pt x="2956" y="0"/>
                    <a:pt x="2937" y="6"/>
                    <a:pt x="2917" y="18"/>
                  </a:cubicBezTo>
                  <a:cubicBezTo>
                    <a:pt x="1917" y="649"/>
                    <a:pt x="1000" y="1376"/>
                    <a:pt x="59" y="2090"/>
                  </a:cubicBezTo>
                  <a:cubicBezTo>
                    <a:pt x="1" y="2129"/>
                    <a:pt x="47" y="2209"/>
                    <a:pt x="98" y="2209"/>
                  </a:cubicBezTo>
                  <a:cubicBezTo>
                    <a:pt x="109" y="2209"/>
                    <a:pt x="120" y="2206"/>
                    <a:pt x="131" y="2197"/>
                  </a:cubicBezTo>
                  <a:cubicBezTo>
                    <a:pt x="1072" y="1495"/>
                    <a:pt x="2012" y="804"/>
                    <a:pt x="3036" y="233"/>
                  </a:cubicBezTo>
                  <a:cubicBezTo>
                    <a:pt x="3147" y="172"/>
                    <a:pt x="3078" y="0"/>
                    <a:pt x="297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8" name="Google Shape;368;p30"/>
            <p:cNvSpPr/>
            <p:nvPr/>
          </p:nvSpPr>
          <p:spPr>
            <a:xfrm>
              <a:off x="7935000" y="1659925"/>
              <a:ext cx="44575" cy="30925"/>
            </a:xfrm>
            <a:custGeom>
              <a:avLst/>
              <a:gdLst/>
              <a:ahLst/>
              <a:cxnLst/>
              <a:rect l="l" t="t" r="r" b="b"/>
              <a:pathLst>
                <a:path w="1783" h="1237" extrusionOk="0">
                  <a:moveTo>
                    <a:pt x="1604" y="0"/>
                  </a:moveTo>
                  <a:cubicBezTo>
                    <a:pt x="1584" y="0"/>
                    <a:pt x="1564" y="6"/>
                    <a:pt x="1544" y="20"/>
                  </a:cubicBezTo>
                  <a:cubicBezTo>
                    <a:pt x="1008" y="377"/>
                    <a:pt x="473" y="722"/>
                    <a:pt x="32" y="1187"/>
                  </a:cubicBezTo>
                  <a:cubicBezTo>
                    <a:pt x="0" y="1197"/>
                    <a:pt x="35" y="1236"/>
                    <a:pt x="68" y="1236"/>
                  </a:cubicBezTo>
                  <a:cubicBezTo>
                    <a:pt x="72" y="1236"/>
                    <a:pt x="76" y="1236"/>
                    <a:pt x="80" y="1234"/>
                  </a:cubicBezTo>
                  <a:cubicBezTo>
                    <a:pt x="556" y="818"/>
                    <a:pt x="1116" y="532"/>
                    <a:pt x="1663" y="222"/>
                  </a:cubicBezTo>
                  <a:cubicBezTo>
                    <a:pt x="1783" y="153"/>
                    <a:pt x="1703" y="0"/>
                    <a:pt x="160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9" name="Google Shape;369;p30"/>
            <p:cNvSpPr/>
            <p:nvPr/>
          </p:nvSpPr>
          <p:spPr>
            <a:xfrm>
              <a:off x="7873600" y="1638225"/>
              <a:ext cx="48525" cy="36925"/>
            </a:xfrm>
            <a:custGeom>
              <a:avLst/>
              <a:gdLst/>
              <a:ahLst/>
              <a:cxnLst/>
              <a:rect l="l" t="t" r="r" b="b"/>
              <a:pathLst>
                <a:path w="1941" h="1477" extrusionOk="0">
                  <a:moveTo>
                    <a:pt x="1809" y="1"/>
                  </a:moveTo>
                  <a:cubicBezTo>
                    <a:pt x="1786" y="1"/>
                    <a:pt x="1762" y="9"/>
                    <a:pt x="1738" y="31"/>
                  </a:cubicBezTo>
                  <a:cubicBezTo>
                    <a:pt x="1178" y="471"/>
                    <a:pt x="583" y="888"/>
                    <a:pt x="47" y="1364"/>
                  </a:cubicBezTo>
                  <a:cubicBezTo>
                    <a:pt x="0" y="1402"/>
                    <a:pt x="43" y="1477"/>
                    <a:pt x="104" y="1477"/>
                  </a:cubicBezTo>
                  <a:cubicBezTo>
                    <a:pt x="120" y="1477"/>
                    <a:pt x="137" y="1472"/>
                    <a:pt x="155" y="1459"/>
                  </a:cubicBezTo>
                  <a:cubicBezTo>
                    <a:pt x="702" y="995"/>
                    <a:pt x="1298" y="614"/>
                    <a:pt x="1857" y="173"/>
                  </a:cubicBezTo>
                  <a:cubicBezTo>
                    <a:pt x="1940" y="109"/>
                    <a:pt x="1887" y="1"/>
                    <a:pt x="180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0" name="Google Shape;370;p30"/>
            <p:cNvSpPr/>
            <p:nvPr/>
          </p:nvSpPr>
          <p:spPr>
            <a:xfrm>
              <a:off x="7856275" y="1633275"/>
              <a:ext cx="45525" cy="24150"/>
            </a:xfrm>
            <a:custGeom>
              <a:avLst/>
              <a:gdLst/>
              <a:ahLst/>
              <a:cxnLst/>
              <a:rect l="l" t="t" r="r" b="b"/>
              <a:pathLst>
                <a:path w="1821" h="966" extrusionOk="0">
                  <a:moveTo>
                    <a:pt x="1693" y="1"/>
                  </a:moveTo>
                  <a:cubicBezTo>
                    <a:pt x="1678" y="1"/>
                    <a:pt x="1662" y="5"/>
                    <a:pt x="1645" y="14"/>
                  </a:cubicBezTo>
                  <a:cubicBezTo>
                    <a:pt x="1109" y="336"/>
                    <a:pt x="514" y="514"/>
                    <a:pt x="38" y="895"/>
                  </a:cubicBezTo>
                  <a:cubicBezTo>
                    <a:pt x="1" y="923"/>
                    <a:pt x="22" y="966"/>
                    <a:pt x="56" y="966"/>
                  </a:cubicBezTo>
                  <a:cubicBezTo>
                    <a:pt x="65" y="966"/>
                    <a:pt x="75" y="963"/>
                    <a:pt x="86" y="955"/>
                  </a:cubicBezTo>
                  <a:cubicBezTo>
                    <a:pt x="574" y="598"/>
                    <a:pt x="1181" y="455"/>
                    <a:pt x="1741" y="169"/>
                  </a:cubicBezTo>
                  <a:cubicBezTo>
                    <a:pt x="1821" y="119"/>
                    <a:pt x="1774" y="1"/>
                    <a:pt x="169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1" name="Google Shape;371;p30"/>
            <p:cNvSpPr/>
            <p:nvPr/>
          </p:nvSpPr>
          <p:spPr>
            <a:xfrm>
              <a:off x="7897350" y="1646075"/>
              <a:ext cx="55375" cy="49800"/>
            </a:xfrm>
            <a:custGeom>
              <a:avLst/>
              <a:gdLst/>
              <a:ahLst/>
              <a:cxnLst/>
              <a:rect l="l" t="t" r="r" b="b"/>
              <a:pathLst>
                <a:path w="2215" h="1992" extrusionOk="0">
                  <a:moveTo>
                    <a:pt x="2069" y="0"/>
                  </a:moveTo>
                  <a:cubicBezTo>
                    <a:pt x="2055" y="0"/>
                    <a:pt x="2040" y="4"/>
                    <a:pt x="2026" y="14"/>
                  </a:cubicBezTo>
                  <a:cubicBezTo>
                    <a:pt x="1252" y="419"/>
                    <a:pt x="455" y="1133"/>
                    <a:pt x="26" y="1907"/>
                  </a:cubicBezTo>
                  <a:cubicBezTo>
                    <a:pt x="1" y="1949"/>
                    <a:pt x="47" y="1992"/>
                    <a:pt x="89" y="1992"/>
                  </a:cubicBezTo>
                  <a:cubicBezTo>
                    <a:pt x="106" y="1992"/>
                    <a:pt x="123" y="1984"/>
                    <a:pt x="133" y="1967"/>
                  </a:cubicBezTo>
                  <a:cubicBezTo>
                    <a:pt x="621" y="1157"/>
                    <a:pt x="1431" y="741"/>
                    <a:pt x="2145" y="181"/>
                  </a:cubicBezTo>
                  <a:cubicBezTo>
                    <a:pt x="2215" y="111"/>
                    <a:pt x="2143" y="0"/>
                    <a:pt x="206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2" name="Google Shape;372;p30"/>
            <p:cNvSpPr/>
            <p:nvPr/>
          </p:nvSpPr>
          <p:spPr>
            <a:xfrm>
              <a:off x="8037825" y="1703175"/>
              <a:ext cx="43650" cy="32700"/>
            </a:xfrm>
            <a:custGeom>
              <a:avLst/>
              <a:gdLst/>
              <a:ahLst/>
              <a:cxnLst/>
              <a:rect l="l" t="t" r="r" b="b"/>
              <a:pathLst>
                <a:path w="1746" h="1308" extrusionOk="0">
                  <a:moveTo>
                    <a:pt x="1645" y="1"/>
                  </a:moveTo>
                  <a:cubicBezTo>
                    <a:pt x="1638" y="1"/>
                    <a:pt x="1630" y="2"/>
                    <a:pt x="1622" y="4"/>
                  </a:cubicBezTo>
                  <a:cubicBezTo>
                    <a:pt x="1027" y="314"/>
                    <a:pt x="527" y="766"/>
                    <a:pt x="51" y="1219"/>
                  </a:cubicBezTo>
                  <a:cubicBezTo>
                    <a:pt x="0" y="1259"/>
                    <a:pt x="43" y="1308"/>
                    <a:pt x="87" y="1308"/>
                  </a:cubicBezTo>
                  <a:cubicBezTo>
                    <a:pt x="95" y="1308"/>
                    <a:pt x="103" y="1306"/>
                    <a:pt x="110" y="1302"/>
                  </a:cubicBezTo>
                  <a:cubicBezTo>
                    <a:pt x="586" y="850"/>
                    <a:pt x="1086" y="421"/>
                    <a:pt x="1682" y="123"/>
                  </a:cubicBezTo>
                  <a:cubicBezTo>
                    <a:pt x="1745" y="81"/>
                    <a:pt x="1705" y="1"/>
                    <a:pt x="164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3" name="Google Shape;373;p30"/>
            <p:cNvSpPr/>
            <p:nvPr/>
          </p:nvSpPr>
          <p:spPr>
            <a:xfrm>
              <a:off x="6533800" y="2027950"/>
              <a:ext cx="742000" cy="527250"/>
            </a:xfrm>
            <a:custGeom>
              <a:avLst/>
              <a:gdLst/>
              <a:ahLst/>
              <a:cxnLst/>
              <a:rect l="l" t="t" r="r" b="b"/>
              <a:pathLst>
                <a:path w="29680" h="21090" extrusionOk="0">
                  <a:moveTo>
                    <a:pt x="29476" y="1"/>
                  </a:moveTo>
                  <a:cubicBezTo>
                    <a:pt x="29451" y="1"/>
                    <a:pt x="29425" y="9"/>
                    <a:pt x="29398" y="27"/>
                  </a:cubicBezTo>
                  <a:cubicBezTo>
                    <a:pt x="24160" y="3361"/>
                    <a:pt x="19171" y="7052"/>
                    <a:pt x="14123" y="10683"/>
                  </a:cubicBezTo>
                  <a:cubicBezTo>
                    <a:pt x="9408" y="14076"/>
                    <a:pt x="4990" y="17946"/>
                    <a:pt x="49" y="20994"/>
                  </a:cubicBezTo>
                  <a:cubicBezTo>
                    <a:pt x="0" y="21013"/>
                    <a:pt x="32" y="21089"/>
                    <a:pt x="78" y="21089"/>
                  </a:cubicBezTo>
                  <a:cubicBezTo>
                    <a:pt x="88" y="21089"/>
                    <a:pt x="98" y="21086"/>
                    <a:pt x="109" y="21077"/>
                  </a:cubicBezTo>
                  <a:cubicBezTo>
                    <a:pt x="5062" y="18041"/>
                    <a:pt x="9491" y="14207"/>
                    <a:pt x="14230" y="10862"/>
                  </a:cubicBezTo>
                  <a:cubicBezTo>
                    <a:pt x="19302" y="7290"/>
                    <a:pt x="24290" y="3599"/>
                    <a:pt x="29541" y="277"/>
                  </a:cubicBezTo>
                  <a:cubicBezTo>
                    <a:pt x="29679" y="188"/>
                    <a:pt x="29596" y="1"/>
                    <a:pt x="2947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4" name="Google Shape;374;p30"/>
            <p:cNvSpPr/>
            <p:nvPr/>
          </p:nvSpPr>
          <p:spPr>
            <a:xfrm>
              <a:off x="7233075" y="1814500"/>
              <a:ext cx="467475" cy="335475"/>
            </a:xfrm>
            <a:custGeom>
              <a:avLst/>
              <a:gdLst/>
              <a:ahLst/>
              <a:cxnLst/>
              <a:rect l="l" t="t" r="r" b="b"/>
              <a:pathLst>
                <a:path w="18699" h="13419" extrusionOk="0">
                  <a:moveTo>
                    <a:pt x="18458" y="1"/>
                  </a:moveTo>
                  <a:cubicBezTo>
                    <a:pt x="18430" y="1"/>
                    <a:pt x="18400" y="9"/>
                    <a:pt x="18370" y="28"/>
                  </a:cubicBezTo>
                  <a:cubicBezTo>
                    <a:pt x="12119" y="4171"/>
                    <a:pt x="6166" y="8755"/>
                    <a:pt x="129" y="13173"/>
                  </a:cubicBezTo>
                  <a:cubicBezTo>
                    <a:pt x="0" y="13262"/>
                    <a:pt x="79" y="13418"/>
                    <a:pt x="185" y="13418"/>
                  </a:cubicBezTo>
                  <a:cubicBezTo>
                    <a:pt x="205" y="13418"/>
                    <a:pt x="227" y="13412"/>
                    <a:pt x="249" y="13399"/>
                  </a:cubicBezTo>
                  <a:cubicBezTo>
                    <a:pt x="6309" y="8982"/>
                    <a:pt x="12393" y="4636"/>
                    <a:pt x="18548" y="350"/>
                  </a:cubicBezTo>
                  <a:cubicBezTo>
                    <a:pt x="18698" y="230"/>
                    <a:pt x="18605" y="1"/>
                    <a:pt x="1845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5" name="Google Shape;375;p30"/>
            <p:cNvSpPr/>
            <p:nvPr/>
          </p:nvSpPr>
          <p:spPr>
            <a:xfrm>
              <a:off x="6049025" y="2790350"/>
              <a:ext cx="313300" cy="262375"/>
            </a:xfrm>
            <a:custGeom>
              <a:avLst/>
              <a:gdLst/>
              <a:ahLst/>
              <a:cxnLst/>
              <a:rect l="l" t="t" r="r" b="b"/>
              <a:pathLst>
                <a:path w="12532" h="10495" extrusionOk="0">
                  <a:moveTo>
                    <a:pt x="12412" y="1"/>
                  </a:moveTo>
                  <a:cubicBezTo>
                    <a:pt x="12393" y="1"/>
                    <a:pt x="12374" y="7"/>
                    <a:pt x="12356" y="23"/>
                  </a:cubicBezTo>
                  <a:cubicBezTo>
                    <a:pt x="8284" y="3523"/>
                    <a:pt x="3748" y="6452"/>
                    <a:pt x="45" y="10369"/>
                  </a:cubicBezTo>
                  <a:cubicBezTo>
                    <a:pt x="1" y="10422"/>
                    <a:pt x="48" y="10495"/>
                    <a:pt x="105" y="10495"/>
                  </a:cubicBezTo>
                  <a:cubicBezTo>
                    <a:pt x="125" y="10495"/>
                    <a:pt x="146" y="10486"/>
                    <a:pt x="164" y="10464"/>
                  </a:cubicBezTo>
                  <a:cubicBezTo>
                    <a:pt x="3867" y="6571"/>
                    <a:pt x="8403" y="3642"/>
                    <a:pt x="12475" y="142"/>
                  </a:cubicBezTo>
                  <a:cubicBezTo>
                    <a:pt x="12531" y="86"/>
                    <a:pt x="12478" y="1"/>
                    <a:pt x="1241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6" name="Google Shape;376;p30"/>
            <p:cNvSpPr/>
            <p:nvPr/>
          </p:nvSpPr>
          <p:spPr>
            <a:xfrm>
              <a:off x="5981425" y="2512650"/>
              <a:ext cx="504050" cy="479575"/>
            </a:xfrm>
            <a:custGeom>
              <a:avLst/>
              <a:gdLst/>
              <a:ahLst/>
              <a:cxnLst/>
              <a:rect l="l" t="t" r="r" b="b"/>
              <a:pathLst>
                <a:path w="20162" h="19183" extrusionOk="0">
                  <a:moveTo>
                    <a:pt x="20039" y="0"/>
                  </a:moveTo>
                  <a:cubicBezTo>
                    <a:pt x="20019" y="0"/>
                    <a:pt x="19998" y="7"/>
                    <a:pt x="19977" y="22"/>
                  </a:cubicBezTo>
                  <a:cubicBezTo>
                    <a:pt x="12988" y="6023"/>
                    <a:pt x="6226" y="12333"/>
                    <a:pt x="11" y="19144"/>
                  </a:cubicBezTo>
                  <a:cubicBezTo>
                    <a:pt x="1" y="19163"/>
                    <a:pt x="15" y="19182"/>
                    <a:pt x="27" y="19182"/>
                  </a:cubicBezTo>
                  <a:cubicBezTo>
                    <a:pt x="30" y="19182"/>
                    <a:pt x="32" y="19181"/>
                    <a:pt x="34" y="19179"/>
                  </a:cubicBezTo>
                  <a:cubicBezTo>
                    <a:pt x="6309" y="12393"/>
                    <a:pt x="13119" y="6190"/>
                    <a:pt x="20096" y="141"/>
                  </a:cubicBezTo>
                  <a:cubicBezTo>
                    <a:pt x="20162" y="85"/>
                    <a:pt x="20110" y="0"/>
                    <a:pt x="2003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7" name="Google Shape;377;p30"/>
            <p:cNvSpPr/>
            <p:nvPr/>
          </p:nvSpPr>
          <p:spPr>
            <a:xfrm>
              <a:off x="6628400" y="2375475"/>
              <a:ext cx="334125" cy="235500"/>
            </a:xfrm>
            <a:custGeom>
              <a:avLst/>
              <a:gdLst/>
              <a:ahLst/>
              <a:cxnLst/>
              <a:rect l="l" t="t" r="r" b="b"/>
              <a:pathLst>
                <a:path w="13365" h="9420" extrusionOk="0">
                  <a:moveTo>
                    <a:pt x="13199" y="1"/>
                  </a:moveTo>
                  <a:cubicBezTo>
                    <a:pt x="13179" y="1"/>
                    <a:pt x="13158" y="7"/>
                    <a:pt x="13137" y="20"/>
                  </a:cubicBezTo>
                  <a:cubicBezTo>
                    <a:pt x="8684" y="2937"/>
                    <a:pt x="4397" y="6104"/>
                    <a:pt x="99" y="9248"/>
                  </a:cubicBezTo>
                  <a:cubicBezTo>
                    <a:pt x="0" y="9297"/>
                    <a:pt x="49" y="9420"/>
                    <a:pt x="123" y="9420"/>
                  </a:cubicBezTo>
                  <a:cubicBezTo>
                    <a:pt x="138" y="9420"/>
                    <a:pt x="154" y="9415"/>
                    <a:pt x="171" y="9403"/>
                  </a:cubicBezTo>
                  <a:cubicBezTo>
                    <a:pt x="4493" y="6271"/>
                    <a:pt x="8779" y="3116"/>
                    <a:pt x="13256" y="235"/>
                  </a:cubicBezTo>
                  <a:cubicBezTo>
                    <a:pt x="13365" y="155"/>
                    <a:pt x="13300" y="1"/>
                    <a:pt x="1319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8" name="Google Shape;378;p30"/>
            <p:cNvSpPr/>
            <p:nvPr/>
          </p:nvSpPr>
          <p:spPr>
            <a:xfrm>
              <a:off x="6736375" y="1800075"/>
              <a:ext cx="808350" cy="498800"/>
            </a:xfrm>
            <a:custGeom>
              <a:avLst/>
              <a:gdLst/>
              <a:ahLst/>
              <a:cxnLst/>
              <a:rect l="l" t="t" r="r" b="b"/>
              <a:pathLst>
                <a:path w="32334" h="19952" extrusionOk="0">
                  <a:moveTo>
                    <a:pt x="32206" y="1"/>
                  </a:moveTo>
                  <a:cubicBezTo>
                    <a:pt x="32193" y="1"/>
                    <a:pt x="32180" y="4"/>
                    <a:pt x="32166" y="10"/>
                  </a:cubicBezTo>
                  <a:cubicBezTo>
                    <a:pt x="21057" y="5951"/>
                    <a:pt x="10020" y="12178"/>
                    <a:pt x="19" y="19893"/>
                  </a:cubicBezTo>
                  <a:cubicBezTo>
                    <a:pt x="0" y="19912"/>
                    <a:pt x="11" y="19952"/>
                    <a:pt x="33" y="19952"/>
                  </a:cubicBezTo>
                  <a:cubicBezTo>
                    <a:pt x="39" y="19952"/>
                    <a:pt x="47" y="19949"/>
                    <a:pt x="55" y="19941"/>
                  </a:cubicBezTo>
                  <a:cubicBezTo>
                    <a:pt x="10068" y="12226"/>
                    <a:pt x="21140" y="6118"/>
                    <a:pt x="32261" y="165"/>
                  </a:cubicBezTo>
                  <a:cubicBezTo>
                    <a:pt x="32333" y="123"/>
                    <a:pt x="32289" y="1"/>
                    <a:pt x="3220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9" name="Google Shape;379;p30"/>
            <p:cNvSpPr/>
            <p:nvPr/>
          </p:nvSpPr>
          <p:spPr>
            <a:xfrm>
              <a:off x="7616600" y="1693975"/>
              <a:ext cx="173450" cy="84950"/>
            </a:xfrm>
            <a:custGeom>
              <a:avLst/>
              <a:gdLst/>
              <a:ahLst/>
              <a:cxnLst/>
              <a:rect l="l" t="t" r="r" b="b"/>
              <a:pathLst>
                <a:path w="6938" h="3398" extrusionOk="0">
                  <a:moveTo>
                    <a:pt x="6752" y="0"/>
                  </a:moveTo>
                  <a:cubicBezTo>
                    <a:pt x="6734" y="0"/>
                    <a:pt x="6715" y="5"/>
                    <a:pt x="6696" y="15"/>
                  </a:cubicBezTo>
                  <a:cubicBezTo>
                    <a:pt x="4481" y="1039"/>
                    <a:pt x="2338" y="2194"/>
                    <a:pt x="112" y="3218"/>
                  </a:cubicBezTo>
                  <a:cubicBezTo>
                    <a:pt x="0" y="3269"/>
                    <a:pt x="62" y="3397"/>
                    <a:pt x="156" y="3397"/>
                  </a:cubicBezTo>
                  <a:cubicBezTo>
                    <a:pt x="172" y="3397"/>
                    <a:pt x="189" y="3393"/>
                    <a:pt x="207" y="3385"/>
                  </a:cubicBezTo>
                  <a:cubicBezTo>
                    <a:pt x="2422" y="2349"/>
                    <a:pt x="4600" y="1253"/>
                    <a:pt x="6815" y="229"/>
                  </a:cubicBezTo>
                  <a:cubicBezTo>
                    <a:pt x="6937" y="158"/>
                    <a:pt x="6859" y="0"/>
                    <a:pt x="675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0" name="Google Shape;380;p30"/>
            <p:cNvSpPr/>
            <p:nvPr/>
          </p:nvSpPr>
          <p:spPr>
            <a:xfrm>
              <a:off x="7537875" y="1806550"/>
              <a:ext cx="344650" cy="221875"/>
            </a:xfrm>
            <a:custGeom>
              <a:avLst/>
              <a:gdLst/>
              <a:ahLst/>
              <a:cxnLst/>
              <a:rect l="l" t="t" r="r" b="b"/>
              <a:pathLst>
                <a:path w="13786" h="8875" extrusionOk="0">
                  <a:moveTo>
                    <a:pt x="13577" y="0"/>
                  </a:moveTo>
                  <a:cubicBezTo>
                    <a:pt x="13553" y="0"/>
                    <a:pt x="13527" y="8"/>
                    <a:pt x="13500" y="25"/>
                  </a:cubicBezTo>
                  <a:cubicBezTo>
                    <a:pt x="8916" y="2823"/>
                    <a:pt x="4213" y="5382"/>
                    <a:pt x="46" y="8776"/>
                  </a:cubicBezTo>
                  <a:cubicBezTo>
                    <a:pt x="0" y="8822"/>
                    <a:pt x="39" y="8875"/>
                    <a:pt x="81" y="8875"/>
                  </a:cubicBezTo>
                  <a:cubicBezTo>
                    <a:pt x="94" y="8875"/>
                    <a:pt x="107" y="8870"/>
                    <a:pt x="118" y="8859"/>
                  </a:cubicBezTo>
                  <a:cubicBezTo>
                    <a:pt x="4320" y="5513"/>
                    <a:pt x="9023" y="2954"/>
                    <a:pt x="13655" y="287"/>
                  </a:cubicBezTo>
                  <a:cubicBezTo>
                    <a:pt x="13785" y="206"/>
                    <a:pt x="13705" y="0"/>
                    <a:pt x="1357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1" name="Google Shape;381;p30"/>
            <p:cNvSpPr/>
            <p:nvPr/>
          </p:nvSpPr>
          <p:spPr>
            <a:xfrm>
              <a:off x="5437750" y="1790125"/>
              <a:ext cx="273450" cy="191525"/>
            </a:xfrm>
            <a:custGeom>
              <a:avLst/>
              <a:gdLst/>
              <a:ahLst/>
              <a:cxnLst/>
              <a:rect l="l" t="t" r="r" b="b"/>
              <a:pathLst>
                <a:path w="10938" h="7661" extrusionOk="0">
                  <a:moveTo>
                    <a:pt x="153" y="1"/>
                  </a:moveTo>
                  <a:cubicBezTo>
                    <a:pt x="66" y="1"/>
                    <a:pt x="0" y="149"/>
                    <a:pt x="100" y="193"/>
                  </a:cubicBezTo>
                  <a:cubicBezTo>
                    <a:pt x="4041" y="2003"/>
                    <a:pt x="7851" y="3813"/>
                    <a:pt x="10351" y="7540"/>
                  </a:cubicBezTo>
                  <a:cubicBezTo>
                    <a:pt x="10408" y="7625"/>
                    <a:pt x="10489" y="7660"/>
                    <a:pt x="10568" y="7660"/>
                  </a:cubicBezTo>
                  <a:cubicBezTo>
                    <a:pt x="10755" y="7660"/>
                    <a:pt x="10937" y="7466"/>
                    <a:pt x="10804" y="7266"/>
                  </a:cubicBezTo>
                  <a:cubicBezTo>
                    <a:pt x="8232" y="3563"/>
                    <a:pt x="4303" y="1575"/>
                    <a:pt x="172" y="3"/>
                  </a:cubicBezTo>
                  <a:cubicBezTo>
                    <a:pt x="165" y="1"/>
                    <a:pt x="159" y="1"/>
                    <a:pt x="15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2" name="Google Shape;382;p30"/>
            <p:cNvSpPr/>
            <p:nvPr/>
          </p:nvSpPr>
          <p:spPr>
            <a:xfrm>
              <a:off x="5680500" y="1566200"/>
              <a:ext cx="289725" cy="203775"/>
            </a:xfrm>
            <a:custGeom>
              <a:avLst/>
              <a:gdLst/>
              <a:ahLst/>
              <a:cxnLst/>
              <a:rect l="l" t="t" r="r" b="b"/>
              <a:pathLst>
                <a:path w="11589" h="8151" extrusionOk="0">
                  <a:moveTo>
                    <a:pt x="179" y="1"/>
                  </a:moveTo>
                  <a:cubicBezTo>
                    <a:pt x="58" y="1"/>
                    <a:pt x="0" y="224"/>
                    <a:pt x="153" y="257"/>
                  </a:cubicBezTo>
                  <a:cubicBezTo>
                    <a:pt x="4809" y="1376"/>
                    <a:pt x="7452" y="5281"/>
                    <a:pt x="11000" y="8091"/>
                  </a:cubicBezTo>
                  <a:cubicBezTo>
                    <a:pt x="11057" y="8133"/>
                    <a:pt x="11118" y="8151"/>
                    <a:pt x="11177" y="8151"/>
                  </a:cubicBezTo>
                  <a:cubicBezTo>
                    <a:pt x="11400" y="8151"/>
                    <a:pt x="11588" y="7891"/>
                    <a:pt x="11381" y="7722"/>
                  </a:cubicBezTo>
                  <a:cubicBezTo>
                    <a:pt x="7952" y="4745"/>
                    <a:pt x="4868" y="947"/>
                    <a:pt x="213" y="6"/>
                  </a:cubicBezTo>
                  <a:cubicBezTo>
                    <a:pt x="201" y="3"/>
                    <a:pt x="190" y="1"/>
                    <a:pt x="17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3" name="Google Shape;383;p30"/>
            <p:cNvSpPr/>
            <p:nvPr/>
          </p:nvSpPr>
          <p:spPr>
            <a:xfrm>
              <a:off x="6019625" y="1331975"/>
              <a:ext cx="282325" cy="278425"/>
            </a:xfrm>
            <a:custGeom>
              <a:avLst/>
              <a:gdLst/>
              <a:ahLst/>
              <a:cxnLst/>
              <a:rect l="l" t="t" r="r" b="b"/>
              <a:pathLst>
                <a:path w="11293" h="11137" extrusionOk="0">
                  <a:moveTo>
                    <a:pt x="168" y="1"/>
                  </a:moveTo>
                  <a:cubicBezTo>
                    <a:pt x="78" y="1"/>
                    <a:pt x="0" y="136"/>
                    <a:pt x="90" y="196"/>
                  </a:cubicBezTo>
                  <a:cubicBezTo>
                    <a:pt x="4067" y="3470"/>
                    <a:pt x="7496" y="7113"/>
                    <a:pt x="10806" y="11054"/>
                  </a:cubicBezTo>
                  <a:cubicBezTo>
                    <a:pt x="10855" y="11112"/>
                    <a:pt x="10912" y="11136"/>
                    <a:pt x="10967" y="11136"/>
                  </a:cubicBezTo>
                  <a:cubicBezTo>
                    <a:pt x="11138" y="11136"/>
                    <a:pt x="11292" y="10901"/>
                    <a:pt x="11139" y="10721"/>
                  </a:cubicBezTo>
                  <a:cubicBezTo>
                    <a:pt x="7924" y="6697"/>
                    <a:pt x="4329" y="3113"/>
                    <a:pt x="221" y="17"/>
                  </a:cubicBezTo>
                  <a:cubicBezTo>
                    <a:pt x="204" y="6"/>
                    <a:pt x="186" y="1"/>
                    <a:pt x="16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4" name="Google Shape;384;p30"/>
            <p:cNvSpPr/>
            <p:nvPr/>
          </p:nvSpPr>
          <p:spPr>
            <a:xfrm>
              <a:off x="6421025" y="1204075"/>
              <a:ext cx="248850" cy="308025"/>
            </a:xfrm>
            <a:custGeom>
              <a:avLst/>
              <a:gdLst/>
              <a:ahLst/>
              <a:cxnLst/>
              <a:rect l="l" t="t" r="r" b="b"/>
              <a:pathLst>
                <a:path w="9954" h="12321" extrusionOk="0">
                  <a:moveTo>
                    <a:pt x="152" y="1"/>
                  </a:moveTo>
                  <a:cubicBezTo>
                    <a:pt x="77" y="1"/>
                    <a:pt x="1" y="131"/>
                    <a:pt x="72" y="192"/>
                  </a:cubicBezTo>
                  <a:cubicBezTo>
                    <a:pt x="2155" y="1907"/>
                    <a:pt x="4465" y="3240"/>
                    <a:pt x="6049" y="5478"/>
                  </a:cubicBezTo>
                  <a:cubicBezTo>
                    <a:pt x="7501" y="7526"/>
                    <a:pt x="7811" y="10158"/>
                    <a:pt x="9335" y="12205"/>
                  </a:cubicBezTo>
                  <a:cubicBezTo>
                    <a:pt x="9395" y="12287"/>
                    <a:pt x="9479" y="12321"/>
                    <a:pt x="9562" y="12321"/>
                  </a:cubicBezTo>
                  <a:cubicBezTo>
                    <a:pt x="9760" y="12321"/>
                    <a:pt x="9953" y="12129"/>
                    <a:pt x="9811" y="11920"/>
                  </a:cubicBezTo>
                  <a:cubicBezTo>
                    <a:pt x="8192" y="9669"/>
                    <a:pt x="7680" y="6895"/>
                    <a:pt x="6049" y="4657"/>
                  </a:cubicBezTo>
                  <a:cubicBezTo>
                    <a:pt x="4584" y="2657"/>
                    <a:pt x="2203" y="1359"/>
                    <a:pt x="191" y="14"/>
                  </a:cubicBezTo>
                  <a:cubicBezTo>
                    <a:pt x="179" y="5"/>
                    <a:pt x="165" y="1"/>
                    <a:pt x="1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5" name="Google Shape;385;p30"/>
            <p:cNvSpPr/>
            <p:nvPr/>
          </p:nvSpPr>
          <p:spPr>
            <a:xfrm>
              <a:off x="6850650" y="1165200"/>
              <a:ext cx="258250" cy="318075"/>
            </a:xfrm>
            <a:custGeom>
              <a:avLst/>
              <a:gdLst/>
              <a:ahLst/>
              <a:cxnLst/>
              <a:rect l="l" t="t" r="r" b="b"/>
              <a:pathLst>
                <a:path w="10330" h="12723" extrusionOk="0">
                  <a:moveTo>
                    <a:pt x="206" y="1"/>
                  </a:moveTo>
                  <a:cubicBezTo>
                    <a:pt x="97" y="1"/>
                    <a:pt x="0" y="138"/>
                    <a:pt x="91" y="247"/>
                  </a:cubicBezTo>
                  <a:cubicBezTo>
                    <a:pt x="1806" y="2045"/>
                    <a:pt x="3782" y="3557"/>
                    <a:pt x="5532" y="5331"/>
                  </a:cubicBezTo>
                  <a:cubicBezTo>
                    <a:pt x="7640" y="7474"/>
                    <a:pt x="8390" y="10129"/>
                    <a:pt x="9890" y="12629"/>
                  </a:cubicBezTo>
                  <a:cubicBezTo>
                    <a:pt x="9930" y="12695"/>
                    <a:pt x="9990" y="12723"/>
                    <a:pt x="10051" y="12723"/>
                  </a:cubicBezTo>
                  <a:cubicBezTo>
                    <a:pt x="10189" y="12723"/>
                    <a:pt x="10330" y="12580"/>
                    <a:pt x="10247" y="12415"/>
                  </a:cubicBezTo>
                  <a:cubicBezTo>
                    <a:pt x="9009" y="10022"/>
                    <a:pt x="8092" y="7593"/>
                    <a:pt x="6282" y="5557"/>
                  </a:cubicBezTo>
                  <a:cubicBezTo>
                    <a:pt x="4497" y="3521"/>
                    <a:pt x="2199" y="1985"/>
                    <a:pt x="306" y="45"/>
                  </a:cubicBezTo>
                  <a:cubicBezTo>
                    <a:pt x="275" y="14"/>
                    <a:pt x="240" y="1"/>
                    <a:pt x="20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6" name="Google Shape;386;p30"/>
            <p:cNvSpPr/>
            <p:nvPr/>
          </p:nvSpPr>
          <p:spPr>
            <a:xfrm>
              <a:off x="7394450" y="1331250"/>
              <a:ext cx="83400" cy="119900"/>
            </a:xfrm>
            <a:custGeom>
              <a:avLst/>
              <a:gdLst/>
              <a:ahLst/>
              <a:cxnLst/>
              <a:rect l="l" t="t" r="r" b="b"/>
              <a:pathLst>
                <a:path w="3336" h="4796" extrusionOk="0">
                  <a:moveTo>
                    <a:pt x="40" y="1"/>
                  </a:moveTo>
                  <a:cubicBezTo>
                    <a:pt x="22" y="1"/>
                    <a:pt x="0" y="20"/>
                    <a:pt x="9" y="46"/>
                  </a:cubicBezTo>
                  <a:cubicBezTo>
                    <a:pt x="830" y="1713"/>
                    <a:pt x="2199" y="3023"/>
                    <a:pt x="2985" y="4713"/>
                  </a:cubicBezTo>
                  <a:cubicBezTo>
                    <a:pt x="3016" y="4771"/>
                    <a:pt x="3066" y="4795"/>
                    <a:pt x="3117" y="4795"/>
                  </a:cubicBezTo>
                  <a:cubicBezTo>
                    <a:pt x="3225" y="4795"/>
                    <a:pt x="3336" y="4688"/>
                    <a:pt x="3271" y="4559"/>
                  </a:cubicBezTo>
                  <a:cubicBezTo>
                    <a:pt x="2437" y="2904"/>
                    <a:pt x="1164" y="1487"/>
                    <a:pt x="56" y="10"/>
                  </a:cubicBezTo>
                  <a:cubicBezTo>
                    <a:pt x="53" y="4"/>
                    <a:pt x="47" y="1"/>
                    <a:pt x="4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7" name="Google Shape;387;p30"/>
            <p:cNvSpPr/>
            <p:nvPr/>
          </p:nvSpPr>
          <p:spPr>
            <a:xfrm>
              <a:off x="7562725" y="1425650"/>
              <a:ext cx="62825" cy="114950"/>
            </a:xfrm>
            <a:custGeom>
              <a:avLst/>
              <a:gdLst/>
              <a:ahLst/>
              <a:cxnLst/>
              <a:rect l="l" t="t" r="r" b="b"/>
              <a:pathLst>
                <a:path w="2513" h="4598" extrusionOk="0">
                  <a:moveTo>
                    <a:pt x="143" y="0"/>
                  </a:moveTo>
                  <a:cubicBezTo>
                    <a:pt x="77" y="0"/>
                    <a:pt x="0" y="59"/>
                    <a:pt x="17" y="140"/>
                  </a:cubicBezTo>
                  <a:cubicBezTo>
                    <a:pt x="529" y="1676"/>
                    <a:pt x="1576" y="2950"/>
                    <a:pt x="2100" y="4474"/>
                  </a:cubicBezTo>
                  <a:cubicBezTo>
                    <a:pt x="2133" y="4559"/>
                    <a:pt x="2210" y="4597"/>
                    <a:pt x="2286" y="4597"/>
                  </a:cubicBezTo>
                  <a:cubicBezTo>
                    <a:pt x="2400" y="4597"/>
                    <a:pt x="2512" y="4510"/>
                    <a:pt x="2469" y="4366"/>
                  </a:cubicBezTo>
                  <a:cubicBezTo>
                    <a:pt x="1945" y="2819"/>
                    <a:pt x="898" y="1509"/>
                    <a:pt x="219" y="44"/>
                  </a:cubicBezTo>
                  <a:cubicBezTo>
                    <a:pt x="204" y="14"/>
                    <a:pt x="175" y="0"/>
                    <a:pt x="14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8" name="Google Shape;388;p30"/>
            <p:cNvSpPr/>
            <p:nvPr/>
          </p:nvSpPr>
          <p:spPr>
            <a:xfrm>
              <a:off x="7735050" y="1511800"/>
              <a:ext cx="101600" cy="127350"/>
            </a:xfrm>
            <a:custGeom>
              <a:avLst/>
              <a:gdLst/>
              <a:ahLst/>
              <a:cxnLst/>
              <a:rect l="l" t="t" r="r" b="b"/>
              <a:pathLst>
                <a:path w="4064" h="5094" extrusionOk="0">
                  <a:moveTo>
                    <a:pt x="184" y="0"/>
                  </a:moveTo>
                  <a:cubicBezTo>
                    <a:pt x="89" y="0"/>
                    <a:pt x="0" y="127"/>
                    <a:pt x="101" y="218"/>
                  </a:cubicBezTo>
                  <a:cubicBezTo>
                    <a:pt x="1446" y="1694"/>
                    <a:pt x="2696" y="3206"/>
                    <a:pt x="3637" y="4992"/>
                  </a:cubicBezTo>
                  <a:cubicBezTo>
                    <a:pt x="3675" y="5064"/>
                    <a:pt x="3735" y="5094"/>
                    <a:pt x="3796" y="5094"/>
                  </a:cubicBezTo>
                  <a:cubicBezTo>
                    <a:pt x="3928" y="5094"/>
                    <a:pt x="4063" y="4956"/>
                    <a:pt x="3982" y="4802"/>
                  </a:cubicBezTo>
                  <a:cubicBezTo>
                    <a:pt x="2994" y="3028"/>
                    <a:pt x="1720" y="1456"/>
                    <a:pt x="267" y="39"/>
                  </a:cubicBezTo>
                  <a:cubicBezTo>
                    <a:pt x="242" y="12"/>
                    <a:pt x="213" y="0"/>
                    <a:pt x="18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9" name="Google Shape;389;p30"/>
            <p:cNvSpPr/>
            <p:nvPr/>
          </p:nvSpPr>
          <p:spPr>
            <a:xfrm>
              <a:off x="7271150" y="2973875"/>
              <a:ext cx="728950" cy="644650"/>
            </a:xfrm>
            <a:custGeom>
              <a:avLst/>
              <a:gdLst/>
              <a:ahLst/>
              <a:cxnLst/>
              <a:rect l="l" t="t" r="r" b="b"/>
              <a:pathLst>
                <a:path w="29158" h="25786" extrusionOk="0">
                  <a:moveTo>
                    <a:pt x="14745" y="563"/>
                  </a:moveTo>
                  <a:cubicBezTo>
                    <a:pt x="15897" y="563"/>
                    <a:pt x="17058" y="714"/>
                    <a:pt x="18192" y="1028"/>
                  </a:cubicBezTo>
                  <a:cubicBezTo>
                    <a:pt x="24860" y="2862"/>
                    <a:pt x="28265" y="10136"/>
                    <a:pt x="26491" y="16554"/>
                  </a:cubicBezTo>
                  <a:cubicBezTo>
                    <a:pt x="24990" y="22036"/>
                    <a:pt x="19782" y="25313"/>
                    <a:pt x="14412" y="25313"/>
                  </a:cubicBezTo>
                  <a:cubicBezTo>
                    <a:pt x="13263" y="25313"/>
                    <a:pt x="12106" y="25163"/>
                    <a:pt x="10977" y="24852"/>
                  </a:cubicBezTo>
                  <a:cubicBezTo>
                    <a:pt x="4405" y="22697"/>
                    <a:pt x="821" y="16006"/>
                    <a:pt x="2667" y="9338"/>
                  </a:cubicBezTo>
                  <a:cubicBezTo>
                    <a:pt x="4176" y="3849"/>
                    <a:pt x="9374" y="563"/>
                    <a:pt x="14745" y="563"/>
                  </a:cubicBezTo>
                  <a:close/>
                  <a:moveTo>
                    <a:pt x="14593" y="1"/>
                  </a:moveTo>
                  <a:cubicBezTo>
                    <a:pt x="9077" y="1"/>
                    <a:pt x="4001" y="3852"/>
                    <a:pt x="2238" y="9208"/>
                  </a:cubicBezTo>
                  <a:cubicBezTo>
                    <a:pt x="1" y="16014"/>
                    <a:pt x="4292" y="23117"/>
                    <a:pt x="10846" y="25289"/>
                  </a:cubicBezTo>
                  <a:lnTo>
                    <a:pt x="10846" y="25289"/>
                  </a:lnTo>
                  <a:cubicBezTo>
                    <a:pt x="10850" y="25290"/>
                    <a:pt x="10854" y="25292"/>
                    <a:pt x="10858" y="25293"/>
                  </a:cubicBezTo>
                  <a:cubicBezTo>
                    <a:pt x="12072" y="25626"/>
                    <a:pt x="13286" y="25785"/>
                    <a:pt x="14475" y="25785"/>
                  </a:cubicBezTo>
                  <a:cubicBezTo>
                    <a:pt x="20051" y="25785"/>
                    <a:pt x="25077" y="22276"/>
                    <a:pt x="26931" y="16673"/>
                  </a:cubicBezTo>
                  <a:cubicBezTo>
                    <a:pt x="29158" y="9862"/>
                    <a:pt x="24860" y="2754"/>
                    <a:pt x="18311" y="599"/>
                  </a:cubicBezTo>
                  <a:cubicBezTo>
                    <a:pt x="17071" y="192"/>
                    <a:pt x="15821" y="1"/>
                    <a:pt x="1459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0" name="Google Shape;390;p30"/>
            <p:cNvSpPr/>
            <p:nvPr/>
          </p:nvSpPr>
          <p:spPr>
            <a:xfrm>
              <a:off x="7329800" y="3025825"/>
              <a:ext cx="611975" cy="539975"/>
            </a:xfrm>
            <a:custGeom>
              <a:avLst/>
              <a:gdLst/>
              <a:ahLst/>
              <a:cxnLst/>
              <a:rect l="l" t="t" r="r" b="b"/>
              <a:pathLst>
                <a:path w="24479" h="21599" extrusionOk="0">
                  <a:moveTo>
                    <a:pt x="12398" y="350"/>
                  </a:moveTo>
                  <a:cubicBezTo>
                    <a:pt x="13373" y="350"/>
                    <a:pt x="14354" y="476"/>
                    <a:pt x="15310" y="736"/>
                  </a:cubicBezTo>
                  <a:cubicBezTo>
                    <a:pt x="20990" y="2284"/>
                    <a:pt x="23835" y="8487"/>
                    <a:pt x="22359" y="13928"/>
                  </a:cubicBezTo>
                  <a:cubicBezTo>
                    <a:pt x="21084" y="18607"/>
                    <a:pt x="16649" y="21362"/>
                    <a:pt x="12090" y="21362"/>
                  </a:cubicBezTo>
                  <a:cubicBezTo>
                    <a:pt x="11115" y="21362"/>
                    <a:pt x="10135" y="21237"/>
                    <a:pt x="9179" y="20976"/>
                  </a:cubicBezTo>
                  <a:cubicBezTo>
                    <a:pt x="3583" y="19107"/>
                    <a:pt x="571" y="13476"/>
                    <a:pt x="2118" y="7784"/>
                  </a:cubicBezTo>
                  <a:cubicBezTo>
                    <a:pt x="3394" y="3105"/>
                    <a:pt x="7837" y="350"/>
                    <a:pt x="12398" y="350"/>
                  </a:cubicBezTo>
                  <a:close/>
                  <a:moveTo>
                    <a:pt x="12243" y="0"/>
                  </a:moveTo>
                  <a:cubicBezTo>
                    <a:pt x="7627" y="0"/>
                    <a:pt x="3384" y="3265"/>
                    <a:pt x="1904" y="7725"/>
                  </a:cubicBezTo>
                  <a:cubicBezTo>
                    <a:pt x="0" y="13424"/>
                    <a:pt x="3649" y="19360"/>
                    <a:pt x="9107" y="21187"/>
                  </a:cubicBezTo>
                  <a:lnTo>
                    <a:pt x="9107" y="21187"/>
                  </a:lnTo>
                  <a:cubicBezTo>
                    <a:pt x="9111" y="21188"/>
                    <a:pt x="9115" y="21190"/>
                    <a:pt x="9119" y="21191"/>
                  </a:cubicBezTo>
                  <a:cubicBezTo>
                    <a:pt x="9119" y="21191"/>
                    <a:pt x="9119" y="21191"/>
                    <a:pt x="9119" y="21191"/>
                  </a:cubicBezTo>
                  <a:lnTo>
                    <a:pt x="9119" y="21191"/>
                  </a:lnTo>
                  <a:cubicBezTo>
                    <a:pt x="9132" y="21197"/>
                    <a:pt x="9144" y="21200"/>
                    <a:pt x="9155" y="21200"/>
                  </a:cubicBezTo>
                  <a:lnTo>
                    <a:pt x="9155" y="21200"/>
                  </a:lnTo>
                  <a:cubicBezTo>
                    <a:pt x="10159" y="21469"/>
                    <a:pt x="11160" y="21598"/>
                    <a:pt x="12141" y="21598"/>
                  </a:cubicBezTo>
                  <a:cubicBezTo>
                    <a:pt x="16814" y="21598"/>
                    <a:pt x="21002" y="18668"/>
                    <a:pt x="22573" y="13964"/>
                  </a:cubicBezTo>
                  <a:cubicBezTo>
                    <a:pt x="24478" y="8273"/>
                    <a:pt x="20811" y="2331"/>
                    <a:pt x="15358" y="510"/>
                  </a:cubicBezTo>
                  <a:cubicBezTo>
                    <a:pt x="14319" y="163"/>
                    <a:pt x="13272" y="0"/>
                    <a:pt x="1224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91" name="Google Shape;391;p30"/>
          <p:cNvGrpSpPr/>
          <p:nvPr/>
        </p:nvGrpSpPr>
        <p:grpSpPr>
          <a:xfrm>
            <a:off x="7741100" y="1542401"/>
            <a:ext cx="5479667" cy="4707567"/>
            <a:chOff x="4945925" y="1165200"/>
            <a:chExt cx="4109750" cy="3530675"/>
          </a:xfrm>
        </p:grpSpPr>
        <p:sp>
          <p:nvSpPr>
            <p:cNvPr id="392" name="Google Shape;392;p30"/>
            <p:cNvSpPr/>
            <p:nvPr/>
          </p:nvSpPr>
          <p:spPr>
            <a:xfrm>
              <a:off x="4995125" y="2056850"/>
              <a:ext cx="592875" cy="1110275"/>
            </a:xfrm>
            <a:custGeom>
              <a:avLst/>
              <a:gdLst/>
              <a:ahLst/>
              <a:cxnLst/>
              <a:rect l="l" t="t" r="r" b="b"/>
              <a:pathLst>
                <a:path w="23715" h="44411" extrusionOk="0">
                  <a:moveTo>
                    <a:pt x="72" y="1"/>
                  </a:moveTo>
                  <a:cubicBezTo>
                    <a:pt x="36" y="1"/>
                    <a:pt x="1" y="40"/>
                    <a:pt x="17" y="73"/>
                  </a:cubicBezTo>
                  <a:cubicBezTo>
                    <a:pt x="7756" y="14778"/>
                    <a:pt x="15460" y="29494"/>
                    <a:pt x="23092" y="44257"/>
                  </a:cubicBezTo>
                  <a:cubicBezTo>
                    <a:pt x="23148" y="44366"/>
                    <a:pt x="23236" y="44411"/>
                    <a:pt x="23324" y="44411"/>
                  </a:cubicBezTo>
                  <a:cubicBezTo>
                    <a:pt x="23517" y="44411"/>
                    <a:pt x="23714" y="44196"/>
                    <a:pt x="23592" y="43960"/>
                  </a:cubicBezTo>
                  <a:cubicBezTo>
                    <a:pt x="15710" y="29351"/>
                    <a:pt x="7899" y="14694"/>
                    <a:pt x="112" y="26"/>
                  </a:cubicBezTo>
                  <a:cubicBezTo>
                    <a:pt x="102" y="8"/>
                    <a:pt x="87" y="1"/>
                    <a:pt x="7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3" name="Google Shape;393;p30"/>
            <p:cNvSpPr/>
            <p:nvPr/>
          </p:nvSpPr>
          <p:spPr>
            <a:xfrm>
              <a:off x="4945925" y="2088500"/>
              <a:ext cx="618550" cy="1157250"/>
            </a:xfrm>
            <a:custGeom>
              <a:avLst/>
              <a:gdLst/>
              <a:ahLst/>
              <a:cxnLst/>
              <a:rect l="l" t="t" r="r" b="b"/>
              <a:pathLst>
                <a:path w="24742" h="46290" extrusionOk="0">
                  <a:moveTo>
                    <a:pt x="55" y="1"/>
                  </a:moveTo>
                  <a:cubicBezTo>
                    <a:pt x="30" y="1"/>
                    <a:pt x="0" y="23"/>
                    <a:pt x="9" y="58"/>
                  </a:cubicBezTo>
                  <a:cubicBezTo>
                    <a:pt x="7986" y="15440"/>
                    <a:pt x="15606" y="31121"/>
                    <a:pt x="24190" y="46158"/>
                  </a:cubicBezTo>
                  <a:cubicBezTo>
                    <a:pt x="24242" y="46251"/>
                    <a:pt x="24320" y="46290"/>
                    <a:pt x="24397" y="46290"/>
                  </a:cubicBezTo>
                  <a:cubicBezTo>
                    <a:pt x="24569" y="46290"/>
                    <a:pt x="24741" y="46101"/>
                    <a:pt x="24643" y="45896"/>
                  </a:cubicBezTo>
                  <a:cubicBezTo>
                    <a:pt x="17011" y="30347"/>
                    <a:pt x="8331" y="15238"/>
                    <a:pt x="80" y="10"/>
                  </a:cubicBezTo>
                  <a:cubicBezTo>
                    <a:pt x="74" y="4"/>
                    <a:pt x="65" y="1"/>
                    <a:pt x="5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4" name="Google Shape;394;p30"/>
            <p:cNvSpPr/>
            <p:nvPr/>
          </p:nvSpPr>
          <p:spPr>
            <a:xfrm>
              <a:off x="5951250" y="1636925"/>
              <a:ext cx="2255900" cy="1521300"/>
            </a:xfrm>
            <a:custGeom>
              <a:avLst/>
              <a:gdLst/>
              <a:ahLst/>
              <a:cxnLst/>
              <a:rect l="l" t="t" r="r" b="b"/>
              <a:pathLst>
                <a:path w="90236" h="60852" extrusionOk="0">
                  <a:moveTo>
                    <a:pt x="90197" y="0"/>
                  </a:moveTo>
                  <a:cubicBezTo>
                    <a:pt x="90189" y="0"/>
                    <a:pt x="90180" y="3"/>
                    <a:pt x="90169" y="11"/>
                  </a:cubicBezTo>
                  <a:cubicBezTo>
                    <a:pt x="60154" y="20049"/>
                    <a:pt x="29852" y="39742"/>
                    <a:pt x="218" y="60352"/>
                  </a:cubicBezTo>
                  <a:cubicBezTo>
                    <a:pt x="0" y="60520"/>
                    <a:pt x="135" y="60851"/>
                    <a:pt x="350" y="60851"/>
                  </a:cubicBezTo>
                  <a:cubicBezTo>
                    <a:pt x="395" y="60851"/>
                    <a:pt x="442" y="60837"/>
                    <a:pt x="491" y="60804"/>
                  </a:cubicBezTo>
                  <a:cubicBezTo>
                    <a:pt x="30709" y="41064"/>
                    <a:pt x="60380" y="20383"/>
                    <a:pt x="90217" y="71"/>
                  </a:cubicBezTo>
                  <a:cubicBezTo>
                    <a:pt x="90235" y="43"/>
                    <a:pt x="90225" y="0"/>
                    <a:pt x="9019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5" name="Google Shape;395;p30"/>
            <p:cNvSpPr/>
            <p:nvPr/>
          </p:nvSpPr>
          <p:spPr>
            <a:xfrm>
              <a:off x="5933400" y="1732600"/>
              <a:ext cx="2310550" cy="1498200"/>
            </a:xfrm>
            <a:custGeom>
              <a:avLst/>
              <a:gdLst/>
              <a:ahLst/>
              <a:cxnLst/>
              <a:rect l="l" t="t" r="r" b="b"/>
              <a:pathLst>
                <a:path w="92422" h="59928" extrusionOk="0">
                  <a:moveTo>
                    <a:pt x="92045" y="1"/>
                  </a:moveTo>
                  <a:cubicBezTo>
                    <a:pt x="92001" y="1"/>
                    <a:pt x="91955" y="13"/>
                    <a:pt x="91907" y="42"/>
                  </a:cubicBezTo>
                  <a:cubicBezTo>
                    <a:pt x="60701" y="19008"/>
                    <a:pt x="30888" y="40297"/>
                    <a:pt x="39" y="59859"/>
                  </a:cubicBezTo>
                  <a:cubicBezTo>
                    <a:pt x="0" y="59878"/>
                    <a:pt x="16" y="59928"/>
                    <a:pt x="48" y="59928"/>
                  </a:cubicBezTo>
                  <a:cubicBezTo>
                    <a:pt x="56" y="59928"/>
                    <a:pt x="65" y="59925"/>
                    <a:pt x="74" y="59918"/>
                  </a:cubicBezTo>
                  <a:cubicBezTo>
                    <a:pt x="31090" y="40630"/>
                    <a:pt x="61534" y="20366"/>
                    <a:pt x="92181" y="494"/>
                  </a:cubicBezTo>
                  <a:cubicBezTo>
                    <a:pt x="92421" y="344"/>
                    <a:pt x="92275" y="1"/>
                    <a:pt x="9204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6" name="Google Shape;396;p30"/>
            <p:cNvSpPr/>
            <p:nvPr/>
          </p:nvSpPr>
          <p:spPr>
            <a:xfrm>
              <a:off x="6797775" y="2415725"/>
              <a:ext cx="1048800" cy="675175"/>
            </a:xfrm>
            <a:custGeom>
              <a:avLst/>
              <a:gdLst/>
              <a:ahLst/>
              <a:cxnLst/>
              <a:rect l="l" t="t" r="r" b="b"/>
              <a:pathLst>
                <a:path w="41952" h="27007" extrusionOk="0">
                  <a:moveTo>
                    <a:pt x="41575" y="1"/>
                  </a:moveTo>
                  <a:cubicBezTo>
                    <a:pt x="41532" y="1"/>
                    <a:pt x="41485" y="13"/>
                    <a:pt x="41437" y="42"/>
                  </a:cubicBezTo>
                  <a:cubicBezTo>
                    <a:pt x="27233" y="8281"/>
                    <a:pt x="13898" y="18103"/>
                    <a:pt x="39" y="26926"/>
                  </a:cubicBezTo>
                  <a:cubicBezTo>
                    <a:pt x="1" y="26955"/>
                    <a:pt x="25" y="27007"/>
                    <a:pt x="60" y="27007"/>
                  </a:cubicBezTo>
                  <a:cubicBezTo>
                    <a:pt x="69" y="27007"/>
                    <a:pt x="78" y="27004"/>
                    <a:pt x="87" y="26997"/>
                  </a:cubicBezTo>
                  <a:cubicBezTo>
                    <a:pt x="14101" y="18437"/>
                    <a:pt x="28067" y="9638"/>
                    <a:pt x="41711" y="494"/>
                  </a:cubicBezTo>
                  <a:cubicBezTo>
                    <a:pt x="41951" y="344"/>
                    <a:pt x="41805" y="1"/>
                    <a:pt x="4157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7" name="Google Shape;397;p30"/>
            <p:cNvSpPr/>
            <p:nvPr/>
          </p:nvSpPr>
          <p:spPr>
            <a:xfrm>
              <a:off x="6870650" y="2551725"/>
              <a:ext cx="1048225" cy="674925"/>
            </a:xfrm>
            <a:custGeom>
              <a:avLst/>
              <a:gdLst/>
              <a:ahLst/>
              <a:cxnLst/>
              <a:rect l="l" t="t" r="r" b="b"/>
              <a:pathLst>
                <a:path w="41929" h="26997" extrusionOk="0">
                  <a:moveTo>
                    <a:pt x="41567" y="1"/>
                  </a:moveTo>
                  <a:cubicBezTo>
                    <a:pt x="41523" y="1"/>
                    <a:pt x="41476" y="14"/>
                    <a:pt x="41427" y="43"/>
                  </a:cubicBezTo>
                  <a:cubicBezTo>
                    <a:pt x="27211" y="8270"/>
                    <a:pt x="13876" y="18093"/>
                    <a:pt x="29" y="26915"/>
                  </a:cubicBezTo>
                  <a:cubicBezTo>
                    <a:pt x="1" y="26944"/>
                    <a:pt x="18" y="26996"/>
                    <a:pt x="45" y="26996"/>
                  </a:cubicBezTo>
                  <a:cubicBezTo>
                    <a:pt x="51" y="26996"/>
                    <a:pt x="58" y="26993"/>
                    <a:pt x="65" y="26986"/>
                  </a:cubicBezTo>
                  <a:cubicBezTo>
                    <a:pt x="14091" y="18438"/>
                    <a:pt x="28045" y="9627"/>
                    <a:pt x="41689" y="483"/>
                  </a:cubicBezTo>
                  <a:cubicBezTo>
                    <a:pt x="41929" y="334"/>
                    <a:pt x="41792" y="1"/>
                    <a:pt x="4156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8" name="Google Shape;398;p30"/>
            <p:cNvSpPr/>
            <p:nvPr/>
          </p:nvSpPr>
          <p:spPr>
            <a:xfrm>
              <a:off x="7852200" y="3844750"/>
              <a:ext cx="342675" cy="213075"/>
            </a:xfrm>
            <a:custGeom>
              <a:avLst/>
              <a:gdLst/>
              <a:ahLst/>
              <a:cxnLst/>
              <a:rect l="l" t="t" r="r" b="b"/>
              <a:pathLst>
                <a:path w="13707" h="8523" extrusionOk="0">
                  <a:moveTo>
                    <a:pt x="13527" y="0"/>
                  </a:moveTo>
                  <a:cubicBezTo>
                    <a:pt x="13507" y="0"/>
                    <a:pt x="13486" y="6"/>
                    <a:pt x="13464" y="19"/>
                  </a:cubicBezTo>
                  <a:cubicBezTo>
                    <a:pt x="8845" y="2602"/>
                    <a:pt x="4499" y="5674"/>
                    <a:pt x="10" y="8472"/>
                  </a:cubicBezTo>
                  <a:cubicBezTo>
                    <a:pt x="1" y="8501"/>
                    <a:pt x="15" y="8523"/>
                    <a:pt x="27" y="8523"/>
                  </a:cubicBezTo>
                  <a:cubicBezTo>
                    <a:pt x="30" y="8523"/>
                    <a:pt x="32" y="8522"/>
                    <a:pt x="34" y="8520"/>
                  </a:cubicBezTo>
                  <a:cubicBezTo>
                    <a:pt x="4606" y="5853"/>
                    <a:pt x="9166" y="3138"/>
                    <a:pt x="13595" y="245"/>
                  </a:cubicBezTo>
                  <a:cubicBezTo>
                    <a:pt x="13707" y="174"/>
                    <a:pt x="13638" y="0"/>
                    <a:pt x="1352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9" name="Google Shape;399;p30"/>
            <p:cNvSpPr/>
            <p:nvPr/>
          </p:nvSpPr>
          <p:spPr>
            <a:xfrm>
              <a:off x="7803925" y="3773875"/>
              <a:ext cx="366775" cy="219875"/>
            </a:xfrm>
            <a:custGeom>
              <a:avLst/>
              <a:gdLst/>
              <a:ahLst/>
              <a:cxnLst/>
              <a:rect l="l" t="t" r="r" b="b"/>
              <a:pathLst>
                <a:path w="14671" h="8795" extrusionOk="0">
                  <a:moveTo>
                    <a:pt x="14478" y="1"/>
                  </a:moveTo>
                  <a:cubicBezTo>
                    <a:pt x="14456" y="1"/>
                    <a:pt x="14432" y="7"/>
                    <a:pt x="14407" y="20"/>
                  </a:cubicBezTo>
                  <a:cubicBezTo>
                    <a:pt x="9490" y="2663"/>
                    <a:pt x="4823" y="5866"/>
                    <a:pt x="36" y="8771"/>
                  </a:cubicBezTo>
                  <a:cubicBezTo>
                    <a:pt x="1" y="8771"/>
                    <a:pt x="36" y="8795"/>
                    <a:pt x="48" y="8795"/>
                  </a:cubicBezTo>
                  <a:cubicBezTo>
                    <a:pt x="4930" y="6044"/>
                    <a:pt x="9800" y="3235"/>
                    <a:pt x="14550" y="234"/>
                  </a:cubicBezTo>
                  <a:cubicBezTo>
                    <a:pt x="14670" y="164"/>
                    <a:pt x="14597" y="1"/>
                    <a:pt x="1447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0" name="Google Shape;400;p30"/>
            <p:cNvSpPr/>
            <p:nvPr/>
          </p:nvSpPr>
          <p:spPr>
            <a:xfrm>
              <a:off x="7360650" y="3715500"/>
              <a:ext cx="1695025" cy="896425"/>
            </a:xfrm>
            <a:custGeom>
              <a:avLst/>
              <a:gdLst/>
              <a:ahLst/>
              <a:cxnLst/>
              <a:rect l="l" t="t" r="r" b="b"/>
              <a:pathLst>
                <a:path w="67801" h="35857" extrusionOk="0">
                  <a:moveTo>
                    <a:pt x="67414" y="0"/>
                  </a:moveTo>
                  <a:cubicBezTo>
                    <a:pt x="67373" y="0"/>
                    <a:pt x="67330" y="10"/>
                    <a:pt x="67286" y="33"/>
                  </a:cubicBezTo>
                  <a:cubicBezTo>
                    <a:pt x="44306" y="10808"/>
                    <a:pt x="22685" y="24381"/>
                    <a:pt x="39" y="35776"/>
                  </a:cubicBezTo>
                  <a:cubicBezTo>
                    <a:pt x="0" y="35805"/>
                    <a:pt x="24" y="35857"/>
                    <a:pt x="60" y="35857"/>
                  </a:cubicBezTo>
                  <a:cubicBezTo>
                    <a:pt x="68" y="35857"/>
                    <a:pt x="78" y="35854"/>
                    <a:pt x="87" y="35847"/>
                  </a:cubicBezTo>
                  <a:cubicBezTo>
                    <a:pt x="22899" y="24739"/>
                    <a:pt x="45057" y="12237"/>
                    <a:pt x="67547" y="474"/>
                  </a:cubicBezTo>
                  <a:cubicBezTo>
                    <a:pt x="67801" y="332"/>
                    <a:pt x="67649" y="0"/>
                    <a:pt x="674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1" name="Google Shape;401;p30"/>
            <p:cNvSpPr/>
            <p:nvPr/>
          </p:nvSpPr>
          <p:spPr>
            <a:xfrm>
              <a:off x="5578950" y="314242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192" y="537"/>
                    <a:pt x="15240" y="418"/>
                  </a:cubicBezTo>
                  <a:cubicBezTo>
                    <a:pt x="15511" y="418"/>
                    <a:pt x="15514" y="1"/>
                    <a:pt x="152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2" name="Google Shape;402;p30"/>
            <p:cNvSpPr/>
            <p:nvPr/>
          </p:nvSpPr>
          <p:spPr>
            <a:xfrm>
              <a:off x="5553650" y="322457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204" y="537"/>
                    <a:pt x="15240" y="418"/>
                  </a:cubicBezTo>
                  <a:cubicBezTo>
                    <a:pt x="15511" y="418"/>
                    <a:pt x="15514" y="1"/>
                    <a:pt x="152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3" name="Google Shape;403;p30"/>
            <p:cNvSpPr/>
            <p:nvPr/>
          </p:nvSpPr>
          <p:spPr>
            <a:xfrm>
              <a:off x="5956075" y="3594525"/>
              <a:ext cx="369125" cy="34025"/>
            </a:xfrm>
            <a:custGeom>
              <a:avLst/>
              <a:gdLst/>
              <a:ahLst/>
              <a:cxnLst/>
              <a:rect l="l" t="t" r="r" b="b"/>
              <a:pathLst>
                <a:path w="14765" h="1361" extrusionOk="0">
                  <a:moveTo>
                    <a:pt x="14521" y="0"/>
                  </a:moveTo>
                  <a:cubicBezTo>
                    <a:pt x="14512" y="0"/>
                    <a:pt x="14501" y="1"/>
                    <a:pt x="14491" y="2"/>
                  </a:cubicBezTo>
                  <a:cubicBezTo>
                    <a:pt x="9704" y="360"/>
                    <a:pt x="4894" y="764"/>
                    <a:pt x="96" y="1205"/>
                  </a:cubicBezTo>
                  <a:cubicBezTo>
                    <a:pt x="4" y="1205"/>
                    <a:pt x="1" y="1360"/>
                    <a:pt x="86" y="1360"/>
                  </a:cubicBezTo>
                  <a:cubicBezTo>
                    <a:pt x="89" y="1360"/>
                    <a:pt x="93" y="1360"/>
                    <a:pt x="96" y="1360"/>
                  </a:cubicBezTo>
                  <a:cubicBezTo>
                    <a:pt x="4894" y="1074"/>
                    <a:pt x="9680" y="764"/>
                    <a:pt x="14491" y="419"/>
                  </a:cubicBezTo>
                  <a:cubicBezTo>
                    <a:pt x="14754" y="408"/>
                    <a:pt x="14764" y="0"/>
                    <a:pt x="1452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4" name="Google Shape;404;p30"/>
            <p:cNvSpPr/>
            <p:nvPr/>
          </p:nvSpPr>
          <p:spPr>
            <a:xfrm>
              <a:off x="5977800" y="3636250"/>
              <a:ext cx="387875" cy="16700"/>
            </a:xfrm>
            <a:custGeom>
              <a:avLst/>
              <a:gdLst/>
              <a:ahLst/>
              <a:cxnLst/>
              <a:rect l="l" t="t" r="r" b="b"/>
              <a:pathLst>
                <a:path w="15515" h="668" extrusionOk="0">
                  <a:moveTo>
                    <a:pt x="15252" y="0"/>
                  </a:moveTo>
                  <a:cubicBezTo>
                    <a:pt x="15248" y="0"/>
                    <a:pt x="15245" y="0"/>
                    <a:pt x="15241" y="0"/>
                  </a:cubicBezTo>
                  <a:cubicBezTo>
                    <a:pt x="10205" y="131"/>
                    <a:pt x="5156" y="298"/>
                    <a:pt x="108" y="500"/>
                  </a:cubicBezTo>
                  <a:cubicBezTo>
                    <a:pt x="1" y="500"/>
                    <a:pt x="1" y="667"/>
                    <a:pt x="108" y="667"/>
                  </a:cubicBezTo>
                  <a:cubicBezTo>
                    <a:pt x="5156" y="619"/>
                    <a:pt x="10205" y="536"/>
                    <a:pt x="15241" y="417"/>
                  </a:cubicBezTo>
                  <a:cubicBezTo>
                    <a:pt x="15511" y="417"/>
                    <a:pt x="15515" y="0"/>
                    <a:pt x="1525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5" name="Google Shape;405;p30"/>
            <p:cNvSpPr/>
            <p:nvPr/>
          </p:nvSpPr>
          <p:spPr>
            <a:xfrm>
              <a:off x="6278150" y="3914500"/>
              <a:ext cx="369100" cy="34000"/>
            </a:xfrm>
            <a:custGeom>
              <a:avLst/>
              <a:gdLst/>
              <a:ahLst/>
              <a:cxnLst/>
              <a:rect l="l" t="t" r="r" b="b"/>
              <a:pathLst>
                <a:path w="14764" h="1360" extrusionOk="0">
                  <a:moveTo>
                    <a:pt x="14531" y="1"/>
                  </a:moveTo>
                  <a:cubicBezTo>
                    <a:pt x="14522" y="1"/>
                    <a:pt x="14512" y="1"/>
                    <a:pt x="14502" y="3"/>
                  </a:cubicBezTo>
                  <a:cubicBezTo>
                    <a:pt x="9704" y="360"/>
                    <a:pt x="4894" y="765"/>
                    <a:pt x="107" y="1205"/>
                  </a:cubicBezTo>
                  <a:cubicBezTo>
                    <a:pt x="104" y="1205"/>
                    <a:pt x="100" y="1205"/>
                    <a:pt x="97" y="1205"/>
                  </a:cubicBezTo>
                  <a:cubicBezTo>
                    <a:pt x="0" y="1205"/>
                    <a:pt x="4" y="1360"/>
                    <a:pt x="107" y="1360"/>
                  </a:cubicBezTo>
                  <a:cubicBezTo>
                    <a:pt x="4894" y="1074"/>
                    <a:pt x="9704" y="765"/>
                    <a:pt x="14502" y="419"/>
                  </a:cubicBezTo>
                  <a:cubicBezTo>
                    <a:pt x="14754" y="408"/>
                    <a:pt x="14764" y="1"/>
                    <a:pt x="1453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6" name="Google Shape;406;p30"/>
            <p:cNvSpPr/>
            <p:nvPr/>
          </p:nvSpPr>
          <p:spPr>
            <a:xfrm>
              <a:off x="6306425" y="3956225"/>
              <a:ext cx="381025" cy="14025"/>
            </a:xfrm>
            <a:custGeom>
              <a:avLst/>
              <a:gdLst/>
              <a:ahLst/>
              <a:cxnLst/>
              <a:rect l="l" t="t" r="r" b="b"/>
              <a:pathLst>
                <a:path w="15241" h="561" extrusionOk="0">
                  <a:moveTo>
                    <a:pt x="14989" y="0"/>
                  </a:moveTo>
                  <a:cubicBezTo>
                    <a:pt x="14986" y="0"/>
                    <a:pt x="14982" y="0"/>
                    <a:pt x="14978" y="1"/>
                  </a:cubicBezTo>
                  <a:cubicBezTo>
                    <a:pt x="10014" y="132"/>
                    <a:pt x="5061" y="203"/>
                    <a:pt x="108" y="417"/>
                  </a:cubicBezTo>
                  <a:cubicBezTo>
                    <a:pt x="104" y="417"/>
                    <a:pt x="100" y="417"/>
                    <a:pt x="96" y="417"/>
                  </a:cubicBezTo>
                  <a:cubicBezTo>
                    <a:pt x="0" y="417"/>
                    <a:pt x="4" y="560"/>
                    <a:pt x="108" y="560"/>
                  </a:cubicBezTo>
                  <a:cubicBezTo>
                    <a:pt x="5061" y="524"/>
                    <a:pt x="10014" y="524"/>
                    <a:pt x="14978" y="417"/>
                  </a:cubicBezTo>
                  <a:cubicBezTo>
                    <a:pt x="15237" y="417"/>
                    <a:pt x="15240" y="0"/>
                    <a:pt x="1498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7" name="Google Shape;407;p30"/>
            <p:cNvSpPr/>
            <p:nvPr/>
          </p:nvSpPr>
          <p:spPr>
            <a:xfrm>
              <a:off x="6610525" y="4234475"/>
              <a:ext cx="358800" cy="33125"/>
            </a:xfrm>
            <a:custGeom>
              <a:avLst/>
              <a:gdLst/>
              <a:ahLst/>
              <a:cxnLst/>
              <a:rect l="l" t="t" r="r" b="b"/>
              <a:pathLst>
                <a:path w="14352" h="1325" extrusionOk="0">
                  <a:moveTo>
                    <a:pt x="14119" y="1"/>
                  </a:moveTo>
                  <a:cubicBezTo>
                    <a:pt x="14110" y="1"/>
                    <a:pt x="14100" y="1"/>
                    <a:pt x="14090" y="3"/>
                  </a:cubicBezTo>
                  <a:cubicBezTo>
                    <a:pt x="9434" y="360"/>
                    <a:pt x="4767" y="741"/>
                    <a:pt x="112" y="1182"/>
                  </a:cubicBezTo>
                  <a:cubicBezTo>
                    <a:pt x="105" y="1180"/>
                    <a:pt x="99" y="1179"/>
                    <a:pt x="94" y="1179"/>
                  </a:cubicBezTo>
                  <a:cubicBezTo>
                    <a:pt x="14" y="1179"/>
                    <a:pt x="1" y="1324"/>
                    <a:pt x="112" y="1324"/>
                  </a:cubicBezTo>
                  <a:cubicBezTo>
                    <a:pt x="4767" y="1063"/>
                    <a:pt x="9434" y="741"/>
                    <a:pt x="14090" y="420"/>
                  </a:cubicBezTo>
                  <a:cubicBezTo>
                    <a:pt x="14341" y="408"/>
                    <a:pt x="14351" y="1"/>
                    <a:pt x="1411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8" name="Google Shape;408;p30"/>
            <p:cNvSpPr/>
            <p:nvPr/>
          </p:nvSpPr>
          <p:spPr>
            <a:xfrm>
              <a:off x="6636225" y="4275875"/>
              <a:ext cx="373575" cy="16425"/>
            </a:xfrm>
            <a:custGeom>
              <a:avLst/>
              <a:gdLst/>
              <a:ahLst/>
              <a:cxnLst/>
              <a:rect l="l" t="t" r="r" b="b"/>
              <a:pathLst>
                <a:path w="14943" h="657" extrusionOk="0">
                  <a:moveTo>
                    <a:pt x="14690" y="1"/>
                  </a:moveTo>
                  <a:cubicBezTo>
                    <a:pt x="14683" y="1"/>
                    <a:pt x="14676" y="1"/>
                    <a:pt x="14669" y="2"/>
                  </a:cubicBezTo>
                  <a:cubicBezTo>
                    <a:pt x="9799" y="133"/>
                    <a:pt x="4953" y="299"/>
                    <a:pt x="96" y="490"/>
                  </a:cubicBezTo>
                  <a:cubicBezTo>
                    <a:pt x="0" y="502"/>
                    <a:pt x="0" y="657"/>
                    <a:pt x="96" y="657"/>
                  </a:cubicBezTo>
                  <a:cubicBezTo>
                    <a:pt x="4965" y="609"/>
                    <a:pt x="9823" y="538"/>
                    <a:pt x="14669" y="419"/>
                  </a:cubicBezTo>
                  <a:cubicBezTo>
                    <a:pt x="14936" y="419"/>
                    <a:pt x="14943" y="1"/>
                    <a:pt x="1469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9" name="Google Shape;409;p30"/>
            <p:cNvSpPr/>
            <p:nvPr/>
          </p:nvSpPr>
          <p:spPr>
            <a:xfrm>
              <a:off x="7054150" y="4605650"/>
              <a:ext cx="315150" cy="86025"/>
            </a:xfrm>
            <a:custGeom>
              <a:avLst/>
              <a:gdLst/>
              <a:ahLst/>
              <a:cxnLst/>
              <a:rect l="l" t="t" r="r" b="b"/>
              <a:pathLst>
                <a:path w="12606" h="3441" extrusionOk="0">
                  <a:moveTo>
                    <a:pt x="12329" y="1"/>
                  </a:moveTo>
                  <a:cubicBezTo>
                    <a:pt x="12305" y="1"/>
                    <a:pt x="12279" y="5"/>
                    <a:pt x="12251" y="15"/>
                  </a:cubicBezTo>
                  <a:cubicBezTo>
                    <a:pt x="8263" y="1491"/>
                    <a:pt x="3953" y="1456"/>
                    <a:pt x="83" y="3289"/>
                  </a:cubicBezTo>
                  <a:cubicBezTo>
                    <a:pt x="0" y="3320"/>
                    <a:pt x="61" y="3441"/>
                    <a:pt x="134" y="3441"/>
                  </a:cubicBezTo>
                  <a:cubicBezTo>
                    <a:pt x="144" y="3441"/>
                    <a:pt x="156" y="3438"/>
                    <a:pt x="167" y="3432"/>
                  </a:cubicBezTo>
                  <a:cubicBezTo>
                    <a:pt x="4072" y="1753"/>
                    <a:pt x="8406" y="1872"/>
                    <a:pt x="12370" y="420"/>
                  </a:cubicBezTo>
                  <a:cubicBezTo>
                    <a:pt x="12606" y="345"/>
                    <a:pt x="12543" y="1"/>
                    <a:pt x="1232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0" name="Google Shape;410;p30"/>
            <p:cNvSpPr/>
            <p:nvPr/>
          </p:nvSpPr>
          <p:spPr>
            <a:xfrm>
              <a:off x="5555225" y="3234550"/>
              <a:ext cx="1511125" cy="1461325"/>
            </a:xfrm>
            <a:custGeom>
              <a:avLst/>
              <a:gdLst/>
              <a:ahLst/>
              <a:cxnLst/>
              <a:rect l="l" t="t" r="r" b="b"/>
              <a:pathLst>
                <a:path w="60445" h="58453" extrusionOk="0">
                  <a:moveTo>
                    <a:pt x="114" y="0"/>
                  </a:moveTo>
                  <a:cubicBezTo>
                    <a:pt x="54" y="0"/>
                    <a:pt x="1" y="70"/>
                    <a:pt x="57" y="126"/>
                  </a:cubicBezTo>
                  <a:cubicBezTo>
                    <a:pt x="19821" y="19724"/>
                    <a:pt x="40026" y="38893"/>
                    <a:pt x="59933" y="58383"/>
                  </a:cubicBezTo>
                  <a:cubicBezTo>
                    <a:pt x="59984" y="58432"/>
                    <a:pt x="60041" y="58452"/>
                    <a:pt x="60095" y="58452"/>
                  </a:cubicBezTo>
                  <a:cubicBezTo>
                    <a:pt x="60282" y="58452"/>
                    <a:pt x="60444" y="58213"/>
                    <a:pt x="60278" y="58038"/>
                  </a:cubicBezTo>
                  <a:cubicBezTo>
                    <a:pt x="40407" y="38512"/>
                    <a:pt x="20333" y="19212"/>
                    <a:pt x="164" y="19"/>
                  </a:cubicBezTo>
                  <a:cubicBezTo>
                    <a:pt x="148" y="6"/>
                    <a:pt x="130" y="0"/>
                    <a:pt x="1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1" name="Google Shape;411;p30"/>
            <p:cNvSpPr/>
            <p:nvPr/>
          </p:nvSpPr>
          <p:spPr>
            <a:xfrm>
              <a:off x="5937000" y="3232150"/>
              <a:ext cx="1420750" cy="1383350"/>
            </a:xfrm>
            <a:custGeom>
              <a:avLst/>
              <a:gdLst/>
              <a:ahLst/>
              <a:cxnLst/>
              <a:rect l="l" t="t" r="r" b="b"/>
              <a:pathLst>
                <a:path w="56830" h="55334" extrusionOk="0">
                  <a:moveTo>
                    <a:pt x="97" y="1"/>
                  </a:moveTo>
                  <a:cubicBezTo>
                    <a:pt x="42" y="1"/>
                    <a:pt x="0" y="69"/>
                    <a:pt x="37" y="115"/>
                  </a:cubicBezTo>
                  <a:cubicBezTo>
                    <a:pt x="18683" y="18617"/>
                    <a:pt x="37530" y="36905"/>
                    <a:pt x="56318" y="55264"/>
                  </a:cubicBezTo>
                  <a:cubicBezTo>
                    <a:pt x="56369" y="55313"/>
                    <a:pt x="56426" y="55333"/>
                    <a:pt x="56481" y="55333"/>
                  </a:cubicBezTo>
                  <a:cubicBezTo>
                    <a:pt x="56667" y="55333"/>
                    <a:pt x="56829" y="55094"/>
                    <a:pt x="56664" y="54919"/>
                  </a:cubicBezTo>
                  <a:cubicBezTo>
                    <a:pt x="37923" y="36524"/>
                    <a:pt x="19183" y="18117"/>
                    <a:pt x="145" y="20"/>
                  </a:cubicBezTo>
                  <a:cubicBezTo>
                    <a:pt x="129" y="6"/>
                    <a:pt x="112" y="1"/>
                    <a:pt x="9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2" name="Google Shape;412;p30"/>
            <p:cNvSpPr/>
            <p:nvPr/>
          </p:nvSpPr>
          <p:spPr>
            <a:xfrm>
              <a:off x="5996625" y="3200350"/>
              <a:ext cx="1421150" cy="1383425"/>
            </a:xfrm>
            <a:custGeom>
              <a:avLst/>
              <a:gdLst/>
              <a:ahLst/>
              <a:cxnLst/>
              <a:rect l="l" t="t" r="r" b="b"/>
              <a:pathLst>
                <a:path w="56846" h="55337" extrusionOk="0">
                  <a:moveTo>
                    <a:pt x="113" y="0"/>
                  </a:moveTo>
                  <a:cubicBezTo>
                    <a:pt x="49" y="0"/>
                    <a:pt x="1" y="77"/>
                    <a:pt x="57" y="125"/>
                  </a:cubicBezTo>
                  <a:cubicBezTo>
                    <a:pt x="18691" y="18627"/>
                    <a:pt x="37550" y="36915"/>
                    <a:pt x="56326" y="55262"/>
                  </a:cubicBezTo>
                  <a:cubicBezTo>
                    <a:pt x="56379" y="55315"/>
                    <a:pt x="56437" y="55336"/>
                    <a:pt x="56493" y="55336"/>
                  </a:cubicBezTo>
                  <a:cubicBezTo>
                    <a:pt x="56681" y="55336"/>
                    <a:pt x="56846" y="55094"/>
                    <a:pt x="56672" y="54929"/>
                  </a:cubicBezTo>
                  <a:cubicBezTo>
                    <a:pt x="37931" y="36534"/>
                    <a:pt x="19191" y="18115"/>
                    <a:pt x="165" y="18"/>
                  </a:cubicBezTo>
                  <a:cubicBezTo>
                    <a:pt x="147" y="5"/>
                    <a:pt x="130" y="0"/>
                    <a:pt x="11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3" name="Google Shape;413;p30"/>
            <p:cNvSpPr/>
            <p:nvPr/>
          </p:nvSpPr>
          <p:spPr>
            <a:xfrm>
              <a:off x="8195925" y="1650425"/>
              <a:ext cx="857925" cy="2077025"/>
            </a:xfrm>
            <a:custGeom>
              <a:avLst/>
              <a:gdLst/>
              <a:ahLst/>
              <a:cxnLst/>
              <a:rect l="l" t="t" r="r" b="b"/>
              <a:pathLst>
                <a:path w="34317" h="83081" extrusionOk="0">
                  <a:moveTo>
                    <a:pt x="121" y="0"/>
                  </a:moveTo>
                  <a:cubicBezTo>
                    <a:pt x="61" y="0"/>
                    <a:pt x="1" y="45"/>
                    <a:pt x="37" y="102"/>
                  </a:cubicBezTo>
                  <a:cubicBezTo>
                    <a:pt x="11288" y="27713"/>
                    <a:pt x="22456" y="55347"/>
                    <a:pt x="33791" y="82934"/>
                  </a:cubicBezTo>
                  <a:cubicBezTo>
                    <a:pt x="33838" y="83036"/>
                    <a:pt x="33936" y="83081"/>
                    <a:pt x="34030" y="83081"/>
                  </a:cubicBezTo>
                  <a:cubicBezTo>
                    <a:pt x="34177" y="83081"/>
                    <a:pt x="34316" y="82974"/>
                    <a:pt x="34244" y="82815"/>
                  </a:cubicBezTo>
                  <a:cubicBezTo>
                    <a:pt x="22980" y="55204"/>
                    <a:pt x="11729" y="27582"/>
                    <a:pt x="216" y="66"/>
                  </a:cubicBezTo>
                  <a:cubicBezTo>
                    <a:pt x="201" y="19"/>
                    <a:pt x="161" y="0"/>
                    <a:pt x="12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4" name="Google Shape;414;p30"/>
            <p:cNvSpPr/>
            <p:nvPr/>
          </p:nvSpPr>
          <p:spPr>
            <a:xfrm>
              <a:off x="7946125" y="3287375"/>
              <a:ext cx="372750" cy="826200"/>
            </a:xfrm>
            <a:custGeom>
              <a:avLst/>
              <a:gdLst/>
              <a:ahLst/>
              <a:cxnLst/>
              <a:rect l="l" t="t" r="r" b="b"/>
              <a:pathLst>
                <a:path w="14910" h="33048" extrusionOk="0">
                  <a:moveTo>
                    <a:pt x="288" y="1"/>
                  </a:moveTo>
                  <a:cubicBezTo>
                    <a:pt x="153" y="1"/>
                    <a:pt x="0" y="156"/>
                    <a:pt x="75" y="323"/>
                  </a:cubicBezTo>
                  <a:cubicBezTo>
                    <a:pt x="4850" y="11205"/>
                    <a:pt x="9612" y="22075"/>
                    <a:pt x="14422" y="32934"/>
                  </a:cubicBezTo>
                  <a:cubicBezTo>
                    <a:pt x="14459" y="33014"/>
                    <a:pt x="14522" y="33048"/>
                    <a:pt x="14589" y="33048"/>
                  </a:cubicBezTo>
                  <a:cubicBezTo>
                    <a:pt x="14740" y="33048"/>
                    <a:pt x="14910" y="32877"/>
                    <a:pt x="14827" y="32696"/>
                  </a:cubicBezTo>
                  <a:cubicBezTo>
                    <a:pt x="10053" y="21825"/>
                    <a:pt x="5243" y="10967"/>
                    <a:pt x="433" y="97"/>
                  </a:cubicBezTo>
                  <a:cubicBezTo>
                    <a:pt x="400" y="29"/>
                    <a:pt x="346" y="1"/>
                    <a:pt x="28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5" name="Google Shape;415;p30"/>
            <p:cNvSpPr/>
            <p:nvPr/>
          </p:nvSpPr>
          <p:spPr>
            <a:xfrm>
              <a:off x="7687075" y="2698525"/>
              <a:ext cx="172025" cy="373000"/>
            </a:xfrm>
            <a:custGeom>
              <a:avLst/>
              <a:gdLst/>
              <a:ahLst/>
              <a:cxnLst/>
              <a:rect l="l" t="t" r="r" b="b"/>
              <a:pathLst>
                <a:path w="6881" h="14920" extrusionOk="0">
                  <a:moveTo>
                    <a:pt x="231" y="0"/>
                  </a:moveTo>
                  <a:cubicBezTo>
                    <a:pt x="120" y="0"/>
                    <a:pt x="0" y="122"/>
                    <a:pt x="67" y="255"/>
                  </a:cubicBezTo>
                  <a:lnTo>
                    <a:pt x="6449" y="14816"/>
                  </a:lnTo>
                  <a:cubicBezTo>
                    <a:pt x="6482" y="14889"/>
                    <a:pt x="6539" y="14920"/>
                    <a:pt x="6598" y="14920"/>
                  </a:cubicBezTo>
                  <a:cubicBezTo>
                    <a:pt x="6732" y="14920"/>
                    <a:pt x="6880" y="14767"/>
                    <a:pt x="6806" y="14602"/>
                  </a:cubicBezTo>
                  <a:cubicBezTo>
                    <a:pt x="4663" y="9768"/>
                    <a:pt x="2508" y="4910"/>
                    <a:pt x="353" y="76"/>
                  </a:cubicBezTo>
                  <a:cubicBezTo>
                    <a:pt x="324" y="22"/>
                    <a:pt x="278" y="0"/>
                    <a:pt x="23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6" name="Google Shape;416;p30"/>
            <p:cNvSpPr/>
            <p:nvPr/>
          </p:nvSpPr>
          <p:spPr>
            <a:xfrm>
              <a:off x="7480450" y="2230125"/>
              <a:ext cx="151475" cy="329500"/>
            </a:xfrm>
            <a:custGeom>
              <a:avLst/>
              <a:gdLst/>
              <a:ahLst/>
              <a:cxnLst/>
              <a:rect l="l" t="t" r="r" b="b"/>
              <a:pathLst>
                <a:path w="6059" h="13180" extrusionOk="0">
                  <a:moveTo>
                    <a:pt x="129" y="1"/>
                  </a:moveTo>
                  <a:cubicBezTo>
                    <a:pt x="63" y="1"/>
                    <a:pt x="1" y="66"/>
                    <a:pt x="33" y="131"/>
                  </a:cubicBezTo>
                  <a:cubicBezTo>
                    <a:pt x="1938" y="4453"/>
                    <a:pt x="3831" y="8763"/>
                    <a:pt x="5736" y="13097"/>
                  </a:cubicBezTo>
                  <a:cubicBezTo>
                    <a:pt x="5760" y="13155"/>
                    <a:pt x="5804" y="13179"/>
                    <a:pt x="5851" y="13179"/>
                  </a:cubicBezTo>
                  <a:cubicBezTo>
                    <a:pt x="5949" y="13179"/>
                    <a:pt x="6059" y="13075"/>
                    <a:pt x="6010" y="12954"/>
                  </a:cubicBezTo>
                  <a:cubicBezTo>
                    <a:pt x="4081" y="8644"/>
                    <a:pt x="2153" y="4346"/>
                    <a:pt x="212" y="48"/>
                  </a:cubicBezTo>
                  <a:cubicBezTo>
                    <a:pt x="189" y="14"/>
                    <a:pt x="159" y="1"/>
                    <a:pt x="12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7" name="Google Shape;417;p30"/>
            <p:cNvSpPr/>
            <p:nvPr/>
          </p:nvSpPr>
          <p:spPr>
            <a:xfrm>
              <a:off x="7527125" y="3592375"/>
              <a:ext cx="481825" cy="684050"/>
            </a:xfrm>
            <a:custGeom>
              <a:avLst/>
              <a:gdLst/>
              <a:ahLst/>
              <a:cxnLst/>
              <a:rect l="l" t="t" r="r" b="b"/>
              <a:pathLst>
                <a:path w="19273" h="27362" extrusionOk="0">
                  <a:moveTo>
                    <a:pt x="319" y="0"/>
                  </a:moveTo>
                  <a:cubicBezTo>
                    <a:pt x="158" y="0"/>
                    <a:pt x="1" y="154"/>
                    <a:pt x="119" y="315"/>
                  </a:cubicBezTo>
                  <a:cubicBezTo>
                    <a:pt x="6310" y="9304"/>
                    <a:pt x="12525" y="18305"/>
                    <a:pt x="18752" y="27259"/>
                  </a:cubicBezTo>
                  <a:cubicBezTo>
                    <a:pt x="18803" y="27331"/>
                    <a:pt x="18876" y="27362"/>
                    <a:pt x="18948" y="27362"/>
                  </a:cubicBezTo>
                  <a:cubicBezTo>
                    <a:pt x="19113" y="27362"/>
                    <a:pt x="19273" y="27203"/>
                    <a:pt x="19157" y="27020"/>
                  </a:cubicBezTo>
                  <a:cubicBezTo>
                    <a:pt x="12954" y="18031"/>
                    <a:pt x="6715" y="9066"/>
                    <a:pt x="500" y="88"/>
                  </a:cubicBezTo>
                  <a:cubicBezTo>
                    <a:pt x="451" y="26"/>
                    <a:pt x="385" y="0"/>
                    <a:pt x="31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8" name="Google Shape;418;p30"/>
            <p:cNvSpPr/>
            <p:nvPr/>
          </p:nvSpPr>
          <p:spPr>
            <a:xfrm>
              <a:off x="7147600" y="3042600"/>
              <a:ext cx="178350" cy="247875"/>
            </a:xfrm>
            <a:custGeom>
              <a:avLst/>
              <a:gdLst/>
              <a:ahLst/>
              <a:cxnLst/>
              <a:rect l="l" t="t" r="r" b="b"/>
              <a:pathLst>
                <a:path w="7134" h="9915" extrusionOk="0">
                  <a:moveTo>
                    <a:pt x="222" y="0"/>
                  </a:moveTo>
                  <a:cubicBezTo>
                    <a:pt x="109" y="0"/>
                    <a:pt x="1" y="119"/>
                    <a:pt x="84" y="243"/>
                  </a:cubicBezTo>
                  <a:cubicBezTo>
                    <a:pt x="2286" y="3446"/>
                    <a:pt x="4489" y="6625"/>
                    <a:pt x="6692" y="9828"/>
                  </a:cubicBezTo>
                  <a:cubicBezTo>
                    <a:pt x="6735" y="9889"/>
                    <a:pt x="6796" y="9914"/>
                    <a:pt x="6857" y="9914"/>
                  </a:cubicBezTo>
                  <a:cubicBezTo>
                    <a:pt x="6997" y="9914"/>
                    <a:pt x="7133" y="9779"/>
                    <a:pt x="7025" y="9637"/>
                  </a:cubicBezTo>
                  <a:cubicBezTo>
                    <a:pt x="4811" y="6447"/>
                    <a:pt x="2596" y="3268"/>
                    <a:pt x="358" y="77"/>
                  </a:cubicBezTo>
                  <a:cubicBezTo>
                    <a:pt x="322" y="23"/>
                    <a:pt x="271" y="0"/>
                    <a:pt x="22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9" name="Google Shape;419;p30"/>
            <p:cNvSpPr/>
            <p:nvPr/>
          </p:nvSpPr>
          <p:spPr>
            <a:xfrm>
              <a:off x="6860225" y="2627800"/>
              <a:ext cx="211900" cy="298800"/>
            </a:xfrm>
            <a:custGeom>
              <a:avLst/>
              <a:gdLst/>
              <a:ahLst/>
              <a:cxnLst/>
              <a:rect l="l" t="t" r="r" b="b"/>
              <a:pathLst>
                <a:path w="8476" h="11952" extrusionOk="0">
                  <a:moveTo>
                    <a:pt x="118" y="1"/>
                  </a:moveTo>
                  <a:cubicBezTo>
                    <a:pt x="56" y="1"/>
                    <a:pt x="1" y="69"/>
                    <a:pt x="42" y="143"/>
                  </a:cubicBezTo>
                  <a:cubicBezTo>
                    <a:pt x="2744" y="4048"/>
                    <a:pt x="5447" y="7965"/>
                    <a:pt x="8138" y="11882"/>
                  </a:cubicBezTo>
                  <a:cubicBezTo>
                    <a:pt x="8169" y="11932"/>
                    <a:pt x="8215" y="11952"/>
                    <a:pt x="8260" y="11952"/>
                  </a:cubicBezTo>
                  <a:cubicBezTo>
                    <a:pt x="8367" y="11952"/>
                    <a:pt x="8475" y="11837"/>
                    <a:pt x="8400" y="11728"/>
                  </a:cubicBezTo>
                  <a:cubicBezTo>
                    <a:pt x="5685" y="7834"/>
                    <a:pt x="2935" y="3953"/>
                    <a:pt x="196" y="48"/>
                  </a:cubicBezTo>
                  <a:cubicBezTo>
                    <a:pt x="174" y="14"/>
                    <a:pt x="145" y="1"/>
                    <a:pt x="11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0" name="Google Shape;420;p30"/>
            <p:cNvSpPr/>
            <p:nvPr/>
          </p:nvSpPr>
          <p:spPr>
            <a:xfrm>
              <a:off x="4946400" y="2054250"/>
              <a:ext cx="58800" cy="37775"/>
            </a:xfrm>
            <a:custGeom>
              <a:avLst/>
              <a:gdLst/>
              <a:ahLst/>
              <a:cxnLst/>
              <a:rect l="l" t="t" r="r" b="b"/>
              <a:pathLst>
                <a:path w="2352" h="1511" extrusionOk="0">
                  <a:moveTo>
                    <a:pt x="2144" y="0"/>
                  </a:moveTo>
                  <a:cubicBezTo>
                    <a:pt x="2126" y="0"/>
                    <a:pt x="2106" y="3"/>
                    <a:pt x="2085" y="11"/>
                  </a:cubicBezTo>
                  <a:cubicBezTo>
                    <a:pt x="1335" y="320"/>
                    <a:pt x="561" y="725"/>
                    <a:pt x="37" y="1380"/>
                  </a:cubicBezTo>
                  <a:cubicBezTo>
                    <a:pt x="1" y="1435"/>
                    <a:pt x="48" y="1511"/>
                    <a:pt x="105" y="1511"/>
                  </a:cubicBezTo>
                  <a:cubicBezTo>
                    <a:pt x="122" y="1511"/>
                    <a:pt x="140" y="1504"/>
                    <a:pt x="156" y="1487"/>
                  </a:cubicBezTo>
                  <a:cubicBezTo>
                    <a:pt x="692" y="904"/>
                    <a:pt x="1454" y="558"/>
                    <a:pt x="2181" y="308"/>
                  </a:cubicBezTo>
                  <a:cubicBezTo>
                    <a:pt x="2352" y="255"/>
                    <a:pt x="2302" y="0"/>
                    <a:pt x="214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1" name="Google Shape;421;p30"/>
            <p:cNvSpPr/>
            <p:nvPr/>
          </p:nvSpPr>
          <p:spPr>
            <a:xfrm>
              <a:off x="5006900" y="2054700"/>
              <a:ext cx="352775" cy="144925"/>
            </a:xfrm>
            <a:custGeom>
              <a:avLst/>
              <a:gdLst/>
              <a:ahLst/>
              <a:cxnLst/>
              <a:rect l="l" t="t" r="r" b="b"/>
              <a:pathLst>
                <a:path w="14111" h="5797" extrusionOk="0">
                  <a:moveTo>
                    <a:pt x="3532" y="1"/>
                  </a:moveTo>
                  <a:cubicBezTo>
                    <a:pt x="2337" y="1"/>
                    <a:pt x="1168" y="285"/>
                    <a:pt x="82" y="957"/>
                  </a:cubicBezTo>
                  <a:cubicBezTo>
                    <a:pt x="0" y="1008"/>
                    <a:pt x="59" y="1148"/>
                    <a:pt x="153" y="1148"/>
                  </a:cubicBezTo>
                  <a:cubicBezTo>
                    <a:pt x="168" y="1148"/>
                    <a:pt x="184" y="1144"/>
                    <a:pt x="201" y="1136"/>
                  </a:cubicBezTo>
                  <a:cubicBezTo>
                    <a:pt x="1215" y="594"/>
                    <a:pt x="2267" y="361"/>
                    <a:pt x="3326" y="361"/>
                  </a:cubicBezTo>
                  <a:cubicBezTo>
                    <a:pt x="7106" y="361"/>
                    <a:pt x="10979" y="3320"/>
                    <a:pt x="13536" y="5720"/>
                  </a:cubicBezTo>
                  <a:cubicBezTo>
                    <a:pt x="13596" y="5774"/>
                    <a:pt x="13661" y="5797"/>
                    <a:pt x="13723" y="5797"/>
                  </a:cubicBezTo>
                  <a:cubicBezTo>
                    <a:pt x="13934" y="5797"/>
                    <a:pt x="14110" y="5534"/>
                    <a:pt x="13917" y="5350"/>
                  </a:cubicBezTo>
                  <a:cubicBezTo>
                    <a:pt x="11441" y="2911"/>
                    <a:pt x="7354" y="1"/>
                    <a:pt x="353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2" name="Google Shape;422;p30"/>
            <p:cNvSpPr/>
            <p:nvPr/>
          </p:nvSpPr>
          <p:spPr>
            <a:xfrm>
              <a:off x="5276125" y="1976825"/>
              <a:ext cx="413525" cy="1183100"/>
            </a:xfrm>
            <a:custGeom>
              <a:avLst/>
              <a:gdLst/>
              <a:ahLst/>
              <a:cxnLst/>
              <a:rect l="l" t="t" r="r" b="b"/>
              <a:pathLst>
                <a:path w="16541" h="47324" extrusionOk="0">
                  <a:moveTo>
                    <a:pt x="221" y="1"/>
                  </a:moveTo>
                  <a:cubicBezTo>
                    <a:pt x="112" y="1"/>
                    <a:pt x="0" y="83"/>
                    <a:pt x="52" y="203"/>
                  </a:cubicBezTo>
                  <a:cubicBezTo>
                    <a:pt x="5327" y="15859"/>
                    <a:pt x="10589" y="31552"/>
                    <a:pt x="16019" y="47161"/>
                  </a:cubicBezTo>
                  <a:cubicBezTo>
                    <a:pt x="16061" y="47274"/>
                    <a:pt x="16158" y="47324"/>
                    <a:pt x="16254" y="47324"/>
                  </a:cubicBezTo>
                  <a:cubicBezTo>
                    <a:pt x="16399" y="47324"/>
                    <a:pt x="16541" y="47209"/>
                    <a:pt x="16483" y="47030"/>
                  </a:cubicBezTo>
                  <a:cubicBezTo>
                    <a:pt x="11221" y="31361"/>
                    <a:pt x="5779" y="15728"/>
                    <a:pt x="374" y="95"/>
                  </a:cubicBezTo>
                  <a:cubicBezTo>
                    <a:pt x="347" y="29"/>
                    <a:pt x="285" y="1"/>
                    <a:pt x="22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3" name="Google Shape;423;p30"/>
            <p:cNvSpPr/>
            <p:nvPr/>
          </p:nvSpPr>
          <p:spPr>
            <a:xfrm>
              <a:off x="5445175" y="1788475"/>
              <a:ext cx="298100" cy="1368700"/>
            </a:xfrm>
            <a:custGeom>
              <a:avLst/>
              <a:gdLst/>
              <a:ahLst/>
              <a:cxnLst/>
              <a:rect l="l" t="t" r="r" b="b"/>
              <a:pathLst>
                <a:path w="11924" h="54748" extrusionOk="0">
                  <a:moveTo>
                    <a:pt x="200" y="1"/>
                  </a:moveTo>
                  <a:cubicBezTo>
                    <a:pt x="102" y="1"/>
                    <a:pt x="1" y="83"/>
                    <a:pt x="29" y="212"/>
                  </a:cubicBezTo>
                  <a:cubicBezTo>
                    <a:pt x="3792" y="18333"/>
                    <a:pt x="7507" y="36478"/>
                    <a:pt x="11424" y="54576"/>
                  </a:cubicBezTo>
                  <a:cubicBezTo>
                    <a:pt x="11448" y="54695"/>
                    <a:pt x="11536" y="54747"/>
                    <a:pt x="11630" y="54747"/>
                  </a:cubicBezTo>
                  <a:cubicBezTo>
                    <a:pt x="11771" y="54747"/>
                    <a:pt x="11924" y="54630"/>
                    <a:pt x="11888" y="54445"/>
                  </a:cubicBezTo>
                  <a:cubicBezTo>
                    <a:pt x="8149" y="36312"/>
                    <a:pt x="4220" y="18214"/>
                    <a:pt x="351" y="117"/>
                  </a:cubicBezTo>
                  <a:cubicBezTo>
                    <a:pt x="327" y="36"/>
                    <a:pt x="264" y="1"/>
                    <a:pt x="20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4" name="Google Shape;424;p30"/>
            <p:cNvSpPr/>
            <p:nvPr/>
          </p:nvSpPr>
          <p:spPr>
            <a:xfrm>
              <a:off x="5676575" y="1559050"/>
              <a:ext cx="66400" cy="1599625"/>
            </a:xfrm>
            <a:custGeom>
              <a:avLst/>
              <a:gdLst/>
              <a:ahLst/>
              <a:cxnLst/>
              <a:rect l="l" t="t" r="r" b="b"/>
              <a:pathLst>
                <a:path w="2656" h="63985" extrusionOk="0">
                  <a:moveTo>
                    <a:pt x="161" y="1"/>
                  </a:moveTo>
                  <a:cubicBezTo>
                    <a:pt x="81" y="1"/>
                    <a:pt x="1" y="54"/>
                    <a:pt x="1" y="162"/>
                  </a:cubicBezTo>
                  <a:cubicBezTo>
                    <a:pt x="679" y="21355"/>
                    <a:pt x="1322" y="42560"/>
                    <a:pt x="2168" y="63753"/>
                  </a:cubicBezTo>
                  <a:cubicBezTo>
                    <a:pt x="2180" y="63907"/>
                    <a:pt x="2305" y="63985"/>
                    <a:pt x="2424" y="63985"/>
                  </a:cubicBezTo>
                  <a:cubicBezTo>
                    <a:pt x="2543" y="63985"/>
                    <a:pt x="2656" y="63907"/>
                    <a:pt x="2644" y="63753"/>
                  </a:cubicBezTo>
                  <a:cubicBezTo>
                    <a:pt x="1989" y="42548"/>
                    <a:pt x="1132" y="21355"/>
                    <a:pt x="322" y="162"/>
                  </a:cubicBezTo>
                  <a:cubicBezTo>
                    <a:pt x="322" y="54"/>
                    <a:pt x="242" y="1"/>
                    <a:pt x="16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5" name="Google Shape;425;p30"/>
            <p:cNvSpPr/>
            <p:nvPr/>
          </p:nvSpPr>
          <p:spPr>
            <a:xfrm>
              <a:off x="5730625" y="1327125"/>
              <a:ext cx="306975" cy="1831750"/>
            </a:xfrm>
            <a:custGeom>
              <a:avLst/>
              <a:gdLst/>
              <a:ahLst/>
              <a:cxnLst/>
              <a:rect l="l" t="t" r="r" b="b"/>
              <a:pathLst>
                <a:path w="12279" h="73270" extrusionOk="0">
                  <a:moveTo>
                    <a:pt x="12073" y="0"/>
                  </a:moveTo>
                  <a:cubicBezTo>
                    <a:pt x="12009" y="0"/>
                    <a:pt x="11950" y="36"/>
                    <a:pt x="11936" y="116"/>
                  </a:cubicBezTo>
                  <a:cubicBezTo>
                    <a:pt x="7923" y="24393"/>
                    <a:pt x="3875" y="48670"/>
                    <a:pt x="29" y="72970"/>
                  </a:cubicBezTo>
                  <a:cubicBezTo>
                    <a:pt x="1" y="73150"/>
                    <a:pt x="159" y="73269"/>
                    <a:pt x="297" y="73269"/>
                  </a:cubicBezTo>
                  <a:cubicBezTo>
                    <a:pt x="387" y="73269"/>
                    <a:pt x="468" y="73219"/>
                    <a:pt x="482" y="73101"/>
                  </a:cubicBezTo>
                  <a:cubicBezTo>
                    <a:pt x="4518" y="48836"/>
                    <a:pt x="8376" y="24512"/>
                    <a:pt x="12257" y="211"/>
                  </a:cubicBezTo>
                  <a:cubicBezTo>
                    <a:pt x="12279" y="82"/>
                    <a:pt x="12170" y="0"/>
                    <a:pt x="1207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6" name="Google Shape;426;p30"/>
            <p:cNvSpPr/>
            <p:nvPr/>
          </p:nvSpPr>
          <p:spPr>
            <a:xfrm>
              <a:off x="5729725" y="1209375"/>
              <a:ext cx="705475" cy="1949375"/>
            </a:xfrm>
            <a:custGeom>
              <a:avLst/>
              <a:gdLst/>
              <a:ahLst/>
              <a:cxnLst/>
              <a:rect l="l" t="t" r="r" b="b"/>
              <a:pathLst>
                <a:path w="28219" h="77975" extrusionOk="0">
                  <a:moveTo>
                    <a:pt x="28027" y="1"/>
                  </a:moveTo>
                  <a:cubicBezTo>
                    <a:pt x="27962" y="1"/>
                    <a:pt x="27895" y="35"/>
                    <a:pt x="27867" y="111"/>
                  </a:cubicBezTo>
                  <a:cubicBezTo>
                    <a:pt x="18556" y="25959"/>
                    <a:pt x="9209" y="51784"/>
                    <a:pt x="65" y="77680"/>
                  </a:cubicBezTo>
                  <a:cubicBezTo>
                    <a:pt x="1" y="77860"/>
                    <a:pt x="144" y="77974"/>
                    <a:pt x="289" y="77974"/>
                  </a:cubicBezTo>
                  <a:cubicBezTo>
                    <a:pt x="384" y="77974"/>
                    <a:pt x="480" y="77925"/>
                    <a:pt x="518" y="77811"/>
                  </a:cubicBezTo>
                  <a:cubicBezTo>
                    <a:pt x="9852" y="51975"/>
                    <a:pt x="18996" y="26079"/>
                    <a:pt x="28176" y="206"/>
                  </a:cubicBezTo>
                  <a:cubicBezTo>
                    <a:pt x="28219" y="78"/>
                    <a:pt x="28125" y="1"/>
                    <a:pt x="2802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7" name="Google Shape;427;p30"/>
            <p:cNvSpPr/>
            <p:nvPr/>
          </p:nvSpPr>
          <p:spPr>
            <a:xfrm>
              <a:off x="5724225" y="1172100"/>
              <a:ext cx="1143750" cy="2003450"/>
            </a:xfrm>
            <a:custGeom>
              <a:avLst/>
              <a:gdLst/>
              <a:ahLst/>
              <a:cxnLst/>
              <a:rect l="l" t="t" r="r" b="b"/>
              <a:pathLst>
                <a:path w="45750" h="80138" extrusionOk="0">
                  <a:moveTo>
                    <a:pt x="45523" y="0"/>
                  </a:moveTo>
                  <a:cubicBezTo>
                    <a:pt x="45472" y="0"/>
                    <a:pt x="45420" y="26"/>
                    <a:pt x="45386" y="90"/>
                  </a:cubicBezTo>
                  <a:cubicBezTo>
                    <a:pt x="30254" y="26641"/>
                    <a:pt x="15085" y="53156"/>
                    <a:pt x="107" y="79778"/>
                  </a:cubicBezTo>
                  <a:cubicBezTo>
                    <a:pt x="1" y="79966"/>
                    <a:pt x="158" y="80138"/>
                    <a:pt x="318" y="80138"/>
                  </a:cubicBezTo>
                  <a:cubicBezTo>
                    <a:pt x="390" y="80138"/>
                    <a:pt x="463" y="80102"/>
                    <a:pt x="512" y="80016"/>
                  </a:cubicBezTo>
                  <a:cubicBezTo>
                    <a:pt x="15668" y="53489"/>
                    <a:pt x="30658" y="26855"/>
                    <a:pt x="45684" y="245"/>
                  </a:cubicBezTo>
                  <a:cubicBezTo>
                    <a:pt x="45749" y="122"/>
                    <a:pt x="45636" y="0"/>
                    <a:pt x="4552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8" name="Google Shape;428;p30"/>
            <p:cNvSpPr/>
            <p:nvPr/>
          </p:nvSpPr>
          <p:spPr>
            <a:xfrm>
              <a:off x="5268900" y="1970600"/>
              <a:ext cx="235150" cy="161750"/>
            </a:xfrm>
            <a:custGeom>
              <a:avLst/>
              <a:gdLst/>
              <a:ahLst/>
              <a:cxnLst/>
              <a:rect l="l" t="t" r="r" b="b"/>
              <a:pathLst>
                <a:path w="9406" h="6470" extrusionOk="0">
                  <a:moveTo>
                    <a:pt x="131" y="1"/>
                  </a:moveTo>
                  <a:cubicBezTo>
                    <a:pt x="32" y="1"/>
                    <a:pt x="0" y="172"/>
                    <a:pt x="115" y="213"/>
                  </a:cubicBezTo>
                  <a:cubicBezTo>
                    <a:pt x="3651" y="1345"/>
                    <a:pt x="6568" y="3238"/>
                    <a:pt x="8688" y="6321"/>
                  </a:cubicBezTo>
                  <a:cubicBezTo>
                    <a:pt x="8760" y="6426"/>
                    <a:pt x="8860" y="6469"/>
                    <a:pt x="8958" y="6469"/>
                  </a:cubicBezTo>
                  <a:cubicBezTo>
                    <a:pt x="9186" y="6469"/>
                    <a:pt x="9405" y="6237"/>
                    <a:pt x="9247" y="5988"/>
                  </a:cubicBezTo>
                  <a:cubicBezTo>
                    <a:pt x="7283" y="2738"/>
                    <a:pt x="3759" y="928"/>
                    <a:pt x="175" y="11"/>
                  </a:cubicBezTo>
                  <a:cubicBezTo>
                    <a:pt x="159" y="4"/>
                    <a:pt x="144" y="1"/>
                    <a:pt x="13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9" name="Google Shape;429;p30"/>
            <p:cNvSpPr/>
            <p:nvPr/>
          </p:nvSpPr>
          <p:spPr>
            <a:xfrm>
              <a:off x="5739100" y="1335850"/>
              <a:ext cx="1667350" cy="1814750"/>
            </a:xfrm>
            <a:custGeom>
              <a:avLst/>
              <a:gdLst/>
              <a:ahLst/>
              <a:cxnLst/>
              <a:rect l="l" t="t" r="r" b="b"/>
              <a:pathLst>
                <a:path w="66694" h="72590" extrusionOk="0">
                  <a:moveTo>
                    <a:pt x="66305" y="1"/>
                  </a:moveTo>
                  <a:cubicBezTo>
                    <a:pt x="66267" y="1"/>
                    <a:pt x="66228" y="9"/>
                    <a:pt x="66187" y="29"/>
                  </a:cubicBezTo>
                  <a:cubicBezTo>
                    <a:pt x="59186" y="3148"/>
                    <a:pt x="53030" y="7947"/>
                    <a:pt x="47089" y="12721"/>
                  </a:cubicBezTo>
                  <a:cubicBezTo>
                    <a:pt x="40731" y="17829"/>
                    <a:pt x="34647" y="23032"/>
                    <a:pt x="29373" y="29294"/>
                  </a:cubicBezTo>
                  <a:cubicBezTo>
                    <a:pt x="23920" y="35819"/>
                    <a:pt x="19074" y="42891"/>
                    <a:pt x="14490" y="50047"/>
                  </a:cubicBezTo>
                  <a:cubicBezTo>
                    <a:pt x="11894" y="54107"/>
                    <a:pt x="9346" y="58191"/>
                    <a:pt x="6656" y="62191"/>
                  </a:cubicBezTo>
                  <a:cubicBezTo>
                    <a:pt x="4346" y="65608"/>
                    <a:pt x="1667" y="68764"/>
                    <a:pt x="0" y="72573"/>
                  </a:cubicBezTo>
                  <a:cubicBezTo>
                    <a:pt x="16" y="72573"/>
                    <a:pt x="37" y="72589"/>
                    <a:pt x="53" y="72589"/>
                  </a:cubicBezTo>
                  <a:cubicBezTo>
                    <a:pt x="61" y="72589"/>
                    <a:pt x="68" y="72585"/>
                    <a:pt x="71" y="72573"/>
                  </a:cubicBezTo>
                  <a:cubicBezTo>
                    <a:pt x="1750" y="69037"/>
                    <a:pt x="4334" y="66097"/>
                    <a:pt x="6572" y="62929"/>
                  </a:cubicBezTo>
                  <a:cubicBezTo>
                    <a:pt x="9180" y="59274"/>
                    <a:pt x="11549" y="55452"/>
                    <a:pt x="13954" y="51666"/>
                  </a:cubicBezTo>
                  <a:cubicBezTo>
                    <a:pt x="18693" y="44272"/>
                    <a:pt x="23693" y="37022"/>
                    <a:pt x="29242" y="30223"/>
                  </a:cubicBezTo>
                  <a:cubicBezTo>
                    <a:pt x="34290" y="24056"/>
                    <a:pt x="40172" y="18984"/>
                    <a:pt x="46315" y="13971"/>
                  </a:cubicBezTo>
                  <a:cubicBezTo>
                    <a:pt x="52530" y="8899"/>
                    <a:pt x="59055" y="3744"/>
                    <a:pt x="66437" y="457"/>
                  </a:cubicBezTo>
                  <a:cubicBezTo>
                    <a:pt x="66694" y="344"/>
                    <a:pt x="66543" y="1"/>
                    <a:pt x="6630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0" name="Google Shape;430;p30"/>
            <p:cNvSpPr/>
            <p:nvPr/>
          </p:nvSpPr>
          <p:spPr>
            <a:xfrm>
              <a:off x="5730925" y="1418850"/>
              <a:ext cx="1843025" cy="1751525"/>
            </a:xfrm>
            <a:custGeom>
              <a:avLst/>
              <a:gdLst/>
              <a:ahLst/>
              <a:cxnLst/>
              <a:rect l="l" t="t" r="r" b="b"/>
              <a:pathLst>
                <a:path w="73721" h="70061" extrusionOk="0">
                  <a:moveTo>
                    <a:pt x="73417" y="0"/>
                  </a:moveTo>
                  <a:cubicBezTo>
                    <a:pt x="73389" y="0"/>
                    <a:pt x="73358" y="6"/>
                    <a:pt x="73324" y="19"/>
                  </a:cubicBezTo>
                  <a:cubicBezTo>
                    <a:pt x="65835" y="2698"/>
                    <a:pt x="59084" y="7115"/>
                    <a:pt x="52584" y="11604"/>
                  </a:cubicBezTo>
                  <a:cubicBezTo>
                    <a:pt x="45618" y="16390"/>
                    <a:pt x="38891" y="21271"/>
                    <a:pt x="32974" y="27379"/>
                  </a:cubicBezTo>
                  <a:cubicBezTo>
                    <a:pt x="26926" y="33642"/>
                    <a:pt x="21508" y="40595"/>
                    <a:pt x="16365" y="47632"/>
                  </a:cubicBezTo>
                  <a:cubicBezTo>
                    <a:pt x="13567" y="51478"/>
                    <a:pt x="10816" y="55359"/>
                    <a:pt x="7947" y="59157"/>
                  </a:cubicBezTo>
                  <a:cubicBezTo>
                    <a:pt x="5221" y="62729"/>
                    <a:pt x="2018" y="65955"/>
                    <a:pt x="17" y="70015"/>
                  </a:cubicBezTo>
                  <a:cubicBezTo>
                    <a:pt x="0" y="70041"/>
                    <a:pt x="20" y="70061"/>
                    <a:pt x="37" y="70061"/>
                  </a:cubicBezTo>
                  <a:cubicBezTo>
                    <a:pt x="44" y="70061"/>
                    <a:pt x="50" y="70058"/>
                    <a:pt x="53" y="70051"/>
                  </a:cubicBezTo>
                  <a:cubicBezTo>
                    <a:pt x="2065" y="66301"/>
                    <a:pt x="5113" y="63360"/>
                    <a:pt x="7721" y="60050"/>
                  </a:cubicBezTo>
                  <a:cubicBezTo>
                    <a:pt x="10495" y="56502"/>
                    <a:pt x="13114" y="52847"/>
                    <a:pt x="15758" y="49215"/>
                  </a:cubicBezTo>
                  <a:cubicBezTo>
                    <a:pt x="21044" y="41929"/>
                    <a:pt x="26640" y="34833"/>
                    <a:pt x="32795" y="28272"/>
                  </a:cubicBezTo>
                  <a:cubicBezTo>
                    <a:pt x="38594" y="22105"/>
                    <a:pt x="45321" y="17247"/>
                    <a:pt x="52238" y="12437"/>
                  </a:cubicBezTo>
                  <a:cubicBezTo>
                    <a:pt x="58870" y="7817"/>
                    <a:pt x="65811" y="3233"/>
                    <a:pt x="73455" y="495"/>
                  </a:cubicBezTo>
                  <a:cubicBezTo>
                    <a:pt x="73721" y="399"/>
                    <a:pt x="73655" y="0"/>
                    <a:pt x="7341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1" name="Google Shape;431;p30"/>
            <p:cNvSpPr/>
            <p:nvPr/>
          </p:nvSpPr>
          <p:spPr>
            <a:xfrm>
              <a:off x="5731025" y="1505375"/>
              <a:ext cx="2027050" cy="1665025"/>
            </a:xfrm>
            <a:custGeom>
              <a:avLst/>
              <a:gdLst/>
              <a:ahLst/>
              <a:cxnLst/>
              <a:rect l="l" t="t" r="r" b="b"/>
              <a:pathLst>
                <a:path w="81082" h="66601" extrusionOk="0">
                  <a:moveTo>
                    <a:pt x="80725" y="1"/>
                  </a:moveTo>
                  <a:cubicBezTo>
                    <a:pt x="80703" y="1"/>
                    <a:pt x="80679" y="4"/>
                    <a:pt x="80655" y="11"/>
                  </a:cubicBezTo>
                  <a:cubicBezTo>
                    <a:pt x="72499" y="2201"/>
                    <a:pt x="64926" y="6226"/>
                    <a:pt x="57628" y="10369"/>
                  </a:cubicBezTo>
                  <a:cubicBezTo>
                    <a:pt x="50091" y="14679"/>
                    <a:pt x="42709" y="19061"/>
                    <a:pt x="36185" y="24859"/>
                  </a:cubicBezTo>
                  <a:cubicBezTo>
                    <a:pt x="29208" y="31074"/>
                    <a:pt x="23004" y="38253"/>
                    <a:pt x="17158" y="45516"/>
                  </a:cubicBezTo>
                  <a:cubicBezTo>
                    <a:pt x="13991" y="49421"/>
                    <a:pt x="10884" y="53386"/>
                    <a:pt x="7598" y="57196"/>
                  </a:cubicBezTo>
                  <a:cubicBezTo>
                    <a:pt x="4955" y="60256"/>
                    <a:pt x="1930" y="62935"/>
                    <a:pt x="25" y="66566"/>
                  </a:cubicBezTo>
                  <a:cubicBezTo>
                    <a:pt x="0" y="66583"/>
                    <a:pt x="17" y="66600"/>
                    <a:pt x="33" y="66600"/>
                  </a:cubicBezTo>
                  <a:cubicBezTo>
                    <a:pt x="39" y="66600"/>
                    <a:pt x="46" y="66597"/>
                    <a:pt x="49" y="66590"/>
                  </a:cubicBezTo>
                  <a:cubicBezTo>
                    <a:pt x="2169" y="62840"/>
                    <a:pt x="5502" y="60101"/>
                    <a:pt x="8300" y="56899"/>
                  </a:cubicBezTo>
                  <a:cubicBezTo>
                    <a:pt x="11455" y="53291"/>
                    <a:pt x="14432" y="49517"/>
                    <a:pt x="17432" y="45790"/>
                  </a:cubicBezTo>
                  <a:cubicBezTo>
                    <a:pt x="23004" y="38908"/>
                    <a:pt x="28922" y="32253"/>
                    <a:pt x="35411" y="26228"/>
                  </a:cubicBezTo>
                  <a:cubicBezTo>
                    <a:pt x="41793" y="20287"/>
                    <a:pt x="49091" y="15882"/>
                    <a:pt x="56592" y="11536"/>
                  </a:cubicBezTo>
                  <a:cubicBezTo>
                    <a:pt x="64236" y="7095"/>
                    <a:pt x="72201" y="2797"/>
                    <a:pt x="80785" y="487"/>
                  </a:cubicBezTo>
                  <a:cubicBezTo>
                    <a:pt x="81081" y="410"/>
                    <a:pt x="80984" y="1"/>
                    <a:pt x="8072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2" name="Google Shape;432;p30"/>
            <p:cNvSpPr/>
            <p:nvPr/>
          </p:nvSpPr>
          <p:spPr>
            <a:xfrm>
              <a:off x="5735225" y="1621250"/>
              <a:ext cx="2137250" cy="1530400"/>
            </a:xfrm>
            <a:custGeom>
              <a:avLst/>
              <a:gdLst/>
              <a:ahLst/>
              <a:cxnLst/>
              <a:rect l="l" t="t" r="r" b="b"/>
              <a:pathLst>
                <a:path w="85490" h="61216" extrusionOk="0">
                  <a:moveTo>
                    <a:pt x="85119" y="0"/>
                  </a:moveTo>
                  <a:cubicBezTo>
                    <a:pt x="85100" y="0"/>
                    <a:pt x="85080" y="2"/>
                    <a:pt x="85059" y="7"/>
                  </a:cubicBezTo>
                  <a:cubicBezTo>
                    <a:pt x="76724" y="1686"/>
                    <a:pt x="69152" y="5877"/>
                    <a:pt x="61937" y="10223"/>
                  </a:cubicBezTo>
                  <a:cubicBezTo>
                    <a:pt x="54257" y="14842"/>
                    <a:pt x="46542" y="19533"/>
                    <a:pt x="38993" y="24403"/>
                  </a:cubicBezTo>
                  <a:cubicBezTo>
                    <a:pt x="35481" y="26665"/>
                    <a:pt x="32088" y="29106"/>
                    <a:pt x="28909" y="31785"/>
                  </a:cubicBezTo>
                  <a:cubicBezTo>
                    <a:pt x="25218" y="34892"/>
                    <a:pt x="21932" y="38464"/>
                    <a:pt x="18455" y="41834"/>
                  </a:cubicBezTo>
                  <a:cubicBezTo>
                    <a:pt x="14883" y="45310"/>
                    <a:pt x="11311" y="48799"/>
                    <a:pt x="7858" y="52395"/>
                  </a:cubicBezTo>
                  <a:cubicBezTo>
                    <a:pt x="5108" y="55252"/>
                    <a:pt x="1953" y="57681"/>
                    <a:pt x="0" y="61193"/>
                  </a:cubicBezTo>
                  <a:cubicBezTo>
                    <a:pt x="17" y="61201"/>
                    <a:pt x="33" y="61215"/>
                    <a:pt x="46" y="61215"/>
                  </a:cubicBezTo>
                  <a:cubicBezTo>
                    <a:pt x="51" y="61215"/>
                    <a:pt x="56" y="61213"/>
                    <a:pt x="60" y="61205"/>
                  </a:cubicBezTo>
                  <a:cubicBezTo>
                    <a:pt x="2239" y="57574"/>
                    <a:pt x="5703" y="55121"/>
                    <a:pt x="8608" y="52144"/>
                  </a:cubicBezTo>
                  <a:cubicBezTo>
                    <a:pt x="11930" y="48739"/>
                    <a:pt x="15347" y="45429"/>
                    <a:pt x="18776" y="42108"/>
                  </a:cubicBezTo>
                  <a:cubicBezTo>
                    <a:pt x="22063" y="38929"/>
                    <a:pt x="25230" y="35595"/>
                    <a:pt x="28682" y="32571"/>
                  </a:cubicBezTo>
                  <a:cubicBezTo>
                    <a:pt x="31992" y="29689"/>
                    <a:pt x="35588" y="27189"/>
                    <a:pt x="39255" y="24808"/>
                  </a:cubicBezTo>
                  <a:cubicBezTo>
                    <a:pt x="46363" y="20176"/>
                    <a:pt x="53686" y="15842"/>
                    <a:pt x="60901" y="11413"/>
                  </a:cubicBezTo>
                  <a:cubicBezTo>
                    <a:pt x="68449" y="6770"/>
                    <a:pt x="76415" y="2245"/>
                    <a:pt x="85189" y="483"/>
                  </a:cubicBezTo>
                  <a:cubicBezTo>
                    <a:pt x="85489" y="428"/>
                    <a:pt x="85385" y="0"/>
                    <a:pt x="8511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3" name="Google Shape;433;p30"/>
            <p:cNvSpPr/>
            <p:nvPr/>
          </p:nvSpPr>
          <p:spPr>
            <a:xfrm>
              <a:off x="7860975" y="1621650"/>
              <a:ext cx="240900" cy="93150"/>
            </a:xfrm>
            <a:custGeom>
              <a:avLst/>
              <a:gdLst/>
              <a:ahLst/>
              <a:cxnLst/>
              <a:rect l="l" t="t" r="r" b="b"/>
              <a:pathLst>
                <a:path w="9636" h="3726" extrusionOk="0">
                  <a:moveTo>
                    <a:pt x="115" y="0"/>
                  </a:moveTo>
                  <a:cubicBezTo>
                    <a:pt x="34" y="0"/>
                    <a:pt x="0" y="125"/>
                    <a:pt x="88" y="158"/>
                  </a:cubicBezTo>
                  <a:cubicBezTo>
                    <a:pt x="3100" y="1396"/>
                    <a:pt x="6220" y="2075"/>
                    <a:pt x="9077" y="3682"/>
                  </a:cubicBezTo>
                  <a:cubicBezTo>
                    <a:pt x="9130" y="3712"/>
                    <a:pt x="9181" y="3725"/>
                    <a:pt x="9229" y="3725"/>
                  </a:cubicBezTo>
                  <a:cubicBezTo>
                    <a:pt x="9483" y="3725"/>
                    <a:pt x="9636" y="3352"/>
                    <a:pt x="9375" y="3182"/>
                  </a:cubicBezTo>
                  <a:cubicBezTo>
                    <a:pt x="6625" y="1372"/>
                    <a:pt x="3184" y="1051"/>
                    <a:pt x="136" y="3"/>
                  </a:cubicBezTo>
                  <a:cubicBezTo>
                    <a:pt x="128" y="1"/>
                    <a:pt x="121" y="0"/>
                    <a:pt x="1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4" name="Google Shape;434;p30"/>
            <p:cNvSpPr/>
            <p:nvPr/>
          </p:nvSpPr>
          <p:spPr>
            <a:xfrm>
              <a:off x="8019225" y="1689900"/>
              <a:ext cx="45200" cy="32575"/>
            </a:xfrm>
            <a:custGeom>
              <a:avLst/>
              <a:gdLst/>
              <a:ahLst/>
              <a:cxnLst/>
              <a:rect l="l" t="t" r="r" b="b"/>
              <a:pathLst>
                <a:path w="1808" h="1303" extrusionOk="0">
                  <a:moveTo>
                    <a:pt x="1609" y="0"/>
                  </a:moveTo>
                  <a:cubicBezTo>
                    <a:pt x="1578" y="0"/>
                    <a:pt x="1543" y="11"/>
                    <a:pt x="1509" y="35"/>
                  </a:cubicBezTo>
                  <a:cubicBezTo>
                    <a:pt x="1021" y="416"/>
                    <a:pt x="509" y="809"/>
                    <a:pt x="21" y="1202"/>
                  </a:cubicBezTo>
                  <a:cubicBezTo>
                    <a:pt x="0" y="1243"/>
                    <a:pt x="42" y="1302"/>
                    <a:pt x="84" y="1302"/>
                  </a:cubicBezTo>
                  <a:cubicBezTo>
                    <a:pt x="91" y="1302"/>
                    <a:pt x="98" y="1301"/>
                    <a:pt x="104" y="1297"/>
                  </a:cubicBezTo>
                  <a:cubicBezTo>
                    <a:pt x="616" y="940"/>
                    <a:pt x="1140" y="571"/>
                    <a:pt x="1676" y="238"/>
                  </a:cubicBezTo>
                  <a:cubicBezTo>
                    <a:pt x="1808" y="153"/>
                    <a:pt x="1730" y="0"/>
                    <a:pt x="160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5" name="Google Shape;435;p30"/>
            <p:cNvSpPr/>
            <p:nvPr/>
          </p:nvSpPr>
          <p:spPr>
            <a:xfrm>
              <a:off x="7973175" y="1674050"/>
              <a:ext cx="59175" cy="39475"/>
            </a:xfrm>
            <a:custGeom>
              <a:avLst/>
              <a:gdLst/>
              <a:ahLst/>
              <a:cxnLst/>
              <a:rect l="l" t="t" r="r" b="b"/>
              <a:pathLst>
                <a:path w="2367" h="1579" extrusionOk="0">
                  <a:moveTo>
                    <a:pt x="2154" y="0"/>
                  </a:moveTo>
                  <a:cubicBezTo>
                    <a:pt x="2122" y="0"/>
                    <a:pt x="2087" y="11"/>
                    <a:pt x="2053" y="38"/>
                  </a:cubicBezTo>
                  <a:cubicBezTo>
                    <a:pt x="1422" y="574"/>
                    <a:pt x="720" y="1015"/>
                    <a:pt x="41" y="1503"/>
                  </a:cubicBezTo>
                  <a:cubicBezTo>
                    <a:pt x="0" y="1523"/>
                    <a:pt x="30" y="1579"/>
                    <a:pt x="61" y="1579"/>
                  </a:cubicBezTo>
                  <a:cubicBezTo>
                    <a:pt x="67" y="1579"/>
                    <a:pt x="72" y="1577"/>
                    <a:pt x="77" y="1574"/>
                  </a:cubicBezTo>
                  <a:cubicBezTo>
                    <a:pt x="815" y="1146"/>
                    <a:pt x="1553" y="753"/>
                    <a:pt x="2244" y="264"/>
                  </a:cubicBezTo>
                  <a:cubicBezTo>
                    <a:pt x="2367" y="170"/>
                    <a:pt x="2279" y="0"/>
                    <a:pt x="215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6" name="Google Shape;436;p30"/>
            <p:cNvSpPr/>
            <p:nvPr/>
          </p:nvSpPr>
          <p:spPr>
            <a:xfrm>
              <a:off x="7930150" y="1664425"/>
              <a:ext cx="78700" cy="55250"/>
            </a:xfrm>
            <a:custGeom>
              <a:avLst/>
              <a:gdLst/>
              <a:ahLst/>
              <a:cxnLst/>
              <a:rect l="l" t="t" r="r" b="b"/>
              <a:pathLst>
                <a:path w="3148" h="2210" extrusionOk="0">
                  <a:moveTo>
                    <a:pt x="2975" y="0"/>
                  </a:moveTo>
                  <a:cubicBezTo>
                    <a:pt x="2956" y="0"/>
                    <a:pt x="2937" y="6"/>
                    <a:pt x="2917" y="18"/>
                  </a:cubicBezTo>
                  <a:cubicBezTo>
                    <a:pt x="1917" y="649"/>
                    <a:pt x="1000" y="1376"/>
                    <a:pt x="59" y="2090"/>
                  </a:cubicBezTo>
                  <a:cubicBezTo>
                    <a:pt x="1" y="2129"/>
                    <a:pt x="47" y="2209"/>
                    <a:pt x="98" y="2209"/>
                  </a:cubicBezTo>
                  <a:cubicBezTo>
                    <a:pt x="109" y="2209"/>
                    <a:pt x="120" y="2206"/>
                    <a:pt x="131" y="2197"/>
                  </a:cubicBezTo>
                  <a:cubicBezTo>
                    <a:pt x="1072" y="1495"/>
                    <a:pt x="2012" y="804"/>
                    <a:pt x="3036" y="233"/>
                  </a:cubicBezTo>
                  <a:cubicBezTo>
                    <a:pt x="3147" y="172"/>
                    <a:pt x="3078" y="0"/>
                    <a:pt x="297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7" name="Google Shape;437;p30"/>
            <p:cNvSpPr/>
            <p:nvPr/>
          </p:nvSpPr>
          <p:spPr>
            <a:xfrm>
              <a:off x="7935000" y="1659925"/>
              <a:ext cx="44575" cy="30925"/>
            </a:xfrm>
            <a:custGeom>
              <a:avLst/>
              <a:gdLst/>
              <a:ahLst/>
              <a:cxnLst/>
              <a:rect l="l" t="t" r="r" b="b"/>
              <a:pathLst>
                <a:path w="1783" h="1237" extrusionOk="0">
                  <a:moveTo>
                    <a:pt x="1604" y="0"/>
                  </a:moveTo>
                  <a:cubicBezTo>
                    <a:pt x="1584" y="0"/>
                    <a:pt x="1564" y="6"/>
                    <a:pt x="1544" y="20"/>
                  </a:cubicBezTo>
                  <a:cubicBezTo>
                    <a:pt x="1008" y="377"/>
                    <a:pt x="473" y="722"/>
                    <a:pt x="32" y="1187"/>
                  </a:cubicBezTo>
                  <a:cubicBezTo>
                    <a:pt x="0" y="1197"/>
                    <a:pt x="35" y="1236"/>
                    <a:pt x="68" y="1236"/>
                  </a:cubicBezTo>
                  <a:cubicBezTo>
                    <a:pt x="72" y="1236"/>
                    <a:pt x="76" y="1236"/>
                    <a:pt x="80" y="1234"/>
                  </a:cubicBezTo>
                  <a:cubicBezTo>
                    <a:pt x="556" y="818"/>
                    <a:pt x="1116" y="532"/>
                    <a:pt x="1663" y="222"/>
                  </a:cubicBezTo>
                  <a:cubicBezTo>
                    <a:pt x="1783" y="153"/>
                    <a:pt x="1703" y="0"/>
                    <a:pt x="160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8" name="Google Shape;438;p30"/>
            <p:cNvSpPr/>
            <p:nvPr/>
          </p:nvSpPr>
          <p:spPr>
            <a:xfrm>
              <a:off x="7873600" y="1638225"/>
              <a:ext cx="48525" cy="36925"/>
            </a:xfrm>
            <a:custGeom>
              <a:avLst/>
              <a:gdLst/>
              <a:ahLst/>
              <a:cxnLst/>
              <a:rect l="l" t="t" r="r" b="b"/>
              <a:pathLst>
                <a:path w="1941" h="1477" extrusionOk="0">
                  <a:moveTo>
                    <a:pt x="1809" y="1"/>
                  </a:moveTo>
                  <a:cubicBezTo>
                    <a:pt x="1786" y="1"/>
                    <a:pt x="1762" y="9"/>
                    <a:pt x="1738" y="31"/>
                  </a:cubicBezTo>
                  <a:cubicBezTo>
                    <a:pt x="1178" y="471"/>
                    <a:pt x="583" y="888"/>
                    <a:pt x="47" y="1364"/>
                  </a:cubicBezTo>
                  <a:cubicBezTo>
                    <a:pt x="0" y="1402"/>
                    <a:pt x="43" y="1477"/>
                    <a:pt x="104" y="1477"/>
                  </a:cubicBezTo>
                  <a:cubicBezTo>
                    <a:pt x="120" y="1477"/>
                    <a:pt x="137" y="1472"/>
                    <a:pt x="155" y="1459"/>
                  </a:cubicBezTo>
                  <a:cubicBezTo>
                    <a:pt x="702" y="995"/>
                    <a:pt x="1298" y="614"/>
                    <a:pt x="1857" y="173"/>
                  </a:cubicBezTo>
                  <a:cubicBezTo>
                    <a:pt x="1940" y="109"/>
                    <a:pt x="1887" y="1"/>
                    <a:pt x="180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9" name="Google Shape;439;p30"/>
            <p:cNvSpPr/>
            <p:nvPr/>
          </p:nvSpPr>
          <p:spPr>
            <a:xfrm>
              <a:off x="7856275" y="1633275"/>
              <a:ext cx="45525" cy="24150"/>
            </a:xfrm>
            <a:custGeom>
              <a:avLst/>
              <a:gdLst/>
              <a:ahLst/>
              <a:cxnLst/>
              <a:rect l="l" t="t" r="r" b="b"/>
              <a:pathLst>
                <a:path w="1821" h="966" extrusionOk="0">
                  <a:moveTo>
                    <a:pt x="1693" y="1"/>
                  </a:moveTo>
                  <a:cubicBezTo>
                    <a:pt x="1678" y="1"/>
                    <a:pt x="1662" y="5"/>
                    <a:pt x="1645" y="14"/>
                  </a:cubicBezTo>
                  <a:cubicBezTo>
                    <a:pt x="1109" y="336"/>
                    <a:pt x="514" y="514"/>
                    <a:pt x="38" y="895"/>
                  </a:cubicBezTo>
                  <a:cubicBezTo>
                    <a:pt x="1" y="923"/>
                    <a:pt x="22" y="966"/>
                    <a:pt x="56" y="966"/>
                  </a:cubicBezTo>
                  <a:cubicBezTo>
                    <a:pt x="65" y="966"/>
                    <a:pt x="75" y="963"/>
                    <a:pt x="86" y="955"/>
                  </a:cubicBezTo>
                  <a:cubicBezTo>
                    <a:pt x="574" y="598"/>
                    <a:pt x="1181" y="455"/>
                    <a:pt x="1741" y="169"/>
                  </a:cubicBezTo>
                  <a:cubicBezTo>
                    <a:pt x="1821" y="119"/>
                    <a:pt x="1774" y="1"/>
                    <a:pt x="169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0" name="Google Shape;440;p30"/>
            <p:cNvSpPr/>
            <p:nvPr/>
          </p:nvSpPr>
          <p:spPr>
            <a:xfrm>
              <a:off x="7897350" y="1646075"/>
              <a:ext cx="55375" cy="49800"/>
            </a:xfrm>
            <a:custGeom>
              <a:avLst/>
              <a:gdLst/>
              <a:ahLst/>
              <a:cxnLst/>
              <a:rect l="l" t="t" r="r" b="b"/>
              <a:pathLst>
                <a:path w="2215" h="1992" extrusionOk="0">
                  <a:moveTo>
                    <a:pt x="2069" y="0"/>
                  </a:moveTo>
                  <a:cubicBezTo>
                    <a:pt x="2055" y="0"/>
                    <a:pt x="2040" y="4"/>
                    <a:pt x="2026" y="14"/>
                  </a:cubicBezTo>
                  <a:cubicBezTo>
                    <a:pt x="1252" y="419"/>
                    <a:pt x="455" y="1133"/>
                    <a:pt x="26" y="1907"/>
                  </a:cubicBezTo>
                  <a:cubicBezTo>
                    <a:pt x="1" y="1949"/>
                    <a:pt x="47" y="1992"/>
                    <a:pt x="89" y="1992"/>
                  </a:cubicBezTo>
                  <a:cubicBezTo>
                    <a:pt x="106" y="1992"/>
                    <a:pt x="123" y="1984"/>
                    <a:pt x="133" y="1967"/>
                  </a:cubicBezTo>
                  <a:cubicBezTo>
                    <a:pt x="621" y="1157"/>
                    <a:pt x="1431" y="741"/>
                    <a:pt x="2145" y="181"/>
                  </a:cubicBezTo>
                  <a:cubicBezTo>
                    <a:pt x="2215" y="111"/>
                    <a:pt x="2143" y="0"/>
                    <a:pt x="206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1" name="Google Shape;441;p30"/>
            <p:cNvSpPr/>
            <p:nvPr/>
          </p:nvSpPr>
          <p:spPr>
            <a:xfrm>
              <a:off x="8037825" y="1703175"/>
              <a:ext cx="43650" cy="32700"/>
            </a:xfrm>
            <a:custGeom>
              <a:avLst/>
              <a:gdLst/>
              <a:ahLst/>
              <a:cxnLst/>
              <a:rect l="l" t="t" r="r" b="b"/>
              <a:pathLst>
                <a:path w="1746" h="1308" extrusionOk="0">
                  <a:moveTo>
                    <a:pt x="1645" y="1"/>
                  </a:moveTo>
                  <a:cubicBezTo>
                    <a:pt x="1638" y="1"/>
                    <a:pt x="1630" y="2"/>
                    <a:pt x="1622" y="4"/>
                  </a:cubicBezTo>
                  <a:cubicBezTo>
                    <a:pt x="1027" y="314"/>
                    <a:pt x="527" y="766"/>
                    <a:pt x="51" y="1219"/>
                  </a:cubicBezTo>
                  <a:cubicBezTo>
                    <a:pt x="0" y="1259"/>
                    <a:pt x="43" y="1308"/>
                    <a:pt x="87" y="1308"/>
                  </a:cubicBezTo>
                  <a:cubicBezTo>
                    <a:pt x="95" y="1308"/>
                    <a:pt x="103" y="1306"/>
                    <a:pt x="110" y="1302"/>
                  </a:cubicBezTo>
                  <a:cubicBezTo>
                    <a:pt x="586" y="850"/>
                    <a:pt x="1086" y="421"/>
                    <a:pt x="1682" y="123"/>
                  </a:cubicBezTo>
                  <a:cubicBezTo>
                    <a:pt x="1745" y="81"/>
                    <a:pt x="1705" y="1"/>
                    <a:pt x="164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2" name="Google Shape;442;p30"/>
            <p:cNvSpPr/>
            <p:nvPr/>
          </p:nvSpPr>
          <p:spPr>
            <a:xfrm>
              <a:off x="6533800" y="2027950"/>
              <a:ext cx="742000" cy="527250"/>
            </a:xfrm>
            <a:custGeom>
              <a:avLst/>
              <a:gdLst/>
              <a:ahLst/>
              <a:cxnLst/>
              <a:rect l="l" t="t" r="r" b="b"/>
              <a:pathLst>
                <a:path w="29680" h="21090" extrusionOk="0">
                  <a:moveTo>
                    <a:pt x="29476" y="1"/>
                  </a:moveTo>
                  <a:cubicBezTo>
                    <a:pt x="29451" y="1"/>
                    <a:pt x="29425" y="9"/>
                    <a:pt x="29398" y="27"/>
                  </a:cubicBezTo>
                  <a:cubicBezTo>
                    <a:pt x="24160" y="3361"/>
                    <a:pt x="19171" y="7052"/>
                    <a:pt x="14123" y="10683"/>
                  </a:cubicBezTo>
                  <a:cubicBezTo>
                    <a:pt x="9408" y="14076"/>
                    <a:pt x="4990" y="17946"/>
                    <a:pt x="49" y="20994"/>
                  </a:cubicBezTo>
                  <a:cubicBezTo>
                    <a:pt x="0" y="21013"/>
                    <a:pt x="32" y="21089"/>
                    <a:pt x="78" y="21089"/>
                  </a:cubicBezTo>
                  <a:cubicBezTo>
                    <a:pt x="88" y="21089"/>
                    <a:pt x="98" y="21086"/>
                    <a:pt x="109" y="21077"/>
                  </a:cubicBezTo>
                  <a:cubicBezTo>
                    <a:pt x="5062" y="18041"/>
                    <a:pt x="9491" y="14207"/>
                    <a:pt x="14230" y="10862"/>
                  </a:cubicBezTo>
                  <a:cubicBezTo>
                    <a:pt x="19302" y="7290"/>
                    <a:pt x="24290" y="3599"/>
                    <a:pt x="29541" y="277"/>
                  </a:cubicBezTo>
                  <a:cubicBezTo>
                    <a:pt x="29679" y="188"/>
                    <a:pt x="29596" y="1"/>
                    <a:pt x="2947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3" name="Google Shape;443;p30"/>
            <p:cNvSpPr/>
            <p:nvPr/>
          </p:nvSpPr>
          <p:spPr>
            <a:xfrm>
              <a:off x="7233075" y="1814500"/>
              <a:ext cx="467475" cy="335475"/>
            </a:xfrm>
            <a:custGeom>
              <a:avLst/>
              <a:gdLst/>
              <a:ahLst/>
              <a:cxnLst/>
              <a:rect l="l" t="t" r="r" b="b"/>
              <a:pathLst>
                <a:path w="18699" h="13419" extrusionOk="0">
                  <a:moveTo>
                    <a:pt x="18458" y="1"/>
                  </a:moveTo>
                  <a:cubicBezTo>
                    <a:pt x="18430" y="1"/>
                    <a:pt x="18400" y="9"/>
                    <a:pt x="18370" y="28"/>
                  </a:cubicBezTo>
                  <a:cubicBezTo>
                    <a:pt x="12119" y="4171"/>
                    <a:pt x="6166" y="8755"/>
                    <a:pt x="129" y="13173"/>
                  </a:cubicBezTo>
                  <a:cubicBezTo>
                    <a:pt x="0" y="13262"/>
                    <a:pt x="79" y="13418"/>
                    <a:pt x="185" y="13418"/>
                  </a:cubicBezTo>
                  <a:cubicBezTo>
                    <a:pt x="205" y="13418"/>
                    <a:pt x="227" y="13412"/>
                    <a:pt x="249" y="13399"/>
                  </a:cubicBezTo>
                  <a:cubicBezTo>
                    <a:pt x="6309" y="8982"/>
                    <a:pt x="12393" y="4636"/>
                    <a:pt x="18548" y="350"/>
                  </a:cubicBezTo>
                  <a:cubicBezTo>
                    <a:pt x="18698" y="230"/>
                    <a:pt x="18605" y="1"/>
                    <a:pt x="1845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4" name="Google Shape;444;p30"/>
            <p:cNvSpPr/>
            <p:nvPr/>
          </p:nvSpPr>
          <p:spPr>
            <a:xfrm>
              <a:off x="6049025" y="2790350"/>
              <a:ext cx="313300" cy="262375"/>
            </a:xfrm>
            <a:custGeom>
              <a:avLst/>
              <a:gdLst/>
              <a:ahLst/>
              <a:cxnLst/>
              <a:rect l="l" t="t" r="r" b="b"/>
              <a:pathLst>
                <a:path w="12532" h="10495" extrusionOk="0">
                  <a:moveTo>
                    <a:pt x="12412" y="1"/>
                  </a:moveTo>
                  <a:cubicBezTo>
                    <a:pt x="12393" y="1"/>
                    <a:pt x="12374" y="7"/>
                    <a:pt x="12356" y="23"/>
                  </a:cubicBezTo>
                  <a:cubicBezTo>
                    <a:pt x="8284" y="3523"/>
                    <a:pt x="3748" y="6452"/>
                    <a:pt x="45" y="10369"/>
                  </a:cubicBezTo>
                  <a:cubicBezTo>
                    <a:pt x="1" y="10422"/>
                    <a:pt x="48" y="10495"/>
                    <a:pt x="105" y="10495"/>
                  </a:cubicBezTo>
                  <a:cubicBezTo>
                    <a:pt x="125" y="10495"/>
                    <a:pt x="146" y="10486"/>
                    <a:pt x="164" y="10464"/>
                  </a:cubicBezTo>
                  <a:cubicBezTo>
                    <a:pt x="3867" y="6571"/>
                    <a:pt x="8403" y="3642"/>
                    <a:pt x="12475" y="142"/>
                  </a:cubicBezTo>
                  <a:cubicBezTo>
                    <a:pt x="12531" y="86"/>
                    <a:pt x="12478" y="1"/>
                    <a:pt x="1241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5" name="Google Shape;445;p30"/>
            <p:cNvSpPr/>
            <p:nvPr/>
          </p:nvSpPr>
          <p:spPr>
            <a:xfrm>
              <a:off x="5981425" y="2512650"/>
              <a:ext cx="504050" cy="479575"/>
            </a:xfrm>
            <a:custGeom>
              <a:avLst/>
              <a:gdLst/>
              <a:ahLst/>
              <a:cxnLst/>
              <a:rect l="l" t="t" r="r" b="b"/>
              <a:pathLst>
                <a:path w="20162" h="19183" extrusionOk="0">
                  <a:moveTo>
                    <a:pt x="20039" y="0"/>
                  </a:moveTo>
                  <a:cubicBezTo>
                    <a:pt x="20019" y="0"/>
                    <a:pt x="19998" y="7"/>
                    <a:pt x="19977" y="22"/>
                  </a:cubicBezTo>
                  <a:cubicBezTo>
                    <a:pt x="12988" y="6023"/>
                    <a:pt x="6226" y="12333"/>
                    <a:pt x="11" y="19144"/>
                  </a:cubicBezTo>
                  <a:cubicBezTo>
                    <a:pt x="1" y="19163"/>
                    <a:pt x="15" y="19182"/>
                    <a:pt x="27" y="19182"/>
                  </a:cubicBezTo>
                  <a:cubicBezTo>
                    <a:pt x="30" y="19182"/>
                    <a:pt x="32" y="19181"/>
                    <a:pt x="34" y="19179"/>
                  </a:cubicBezTo>
                  <a:cubicBezTo>
                    <a:pt x="6309" y="12393"/>
                    <a:pt x="13119" y="6190"/>
                    <a:pt x="20096" y="141"/>
                  </a:cubicBezTo>
                  <a:cubicBezTo>
                    <a:pt x="20162" y="85"/>
                    <a:pt x="20110" y="0"/>
                    <a:pt x="2003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6" name="Google Shape;446;p30"/>
            <p:cNvSpPr/>
            <p:nvPr/>
          </p:nvSpPr>
          <p:spPr>
            <a:xfrm>
              <a:off x="6628400" y="2375475"/>
              <a:ext cx="334125" cy="235500"/>
            </a:xfrm>
            <a:custGeom>
              <a:avLst/>
              <a:gdLst/>
              <a:ahLst/>
              <a:cxnLst/>
              <a:rect l="l" t="t" r="r" b="b"/>
              <a:pathLst>
                <a:path w="13365" h="9420" extrusionOk="0">
                  <a:moveTo>
                    <a:pt x="13199" y="1"/>
                  </a:moveTo>
                  <a:cubicBezTo>
                    <a:pt x="13179" y="1"/>
                    <a:pt x="13158" y="7"/>
                    <a:pt x="13137" y="20"/>
                  </a:cubicBezTo>
                  <a:cubicBezTo>
                    <a:pt x="8684" y="2937"/>
                    <a:pt x="4397" y="6104"/>
                    <a:pt x="99" y="9248"/>
                  </a:cubicBezTo>
                  <a:cubicBezTo>
                    <a:pt x="0" y="9297"/>
                    <a:pt x="49" y="9420"/>
                    <a:pt x="123" y="9420"/>
                  </a:cubicBezTo>
                  <a:cubicBezTo>
                    <a:pt x="138" y="9420"/>
                    <a:pt x="154" y="9415"/>
                    <a:pt x="171" y="9403"/>
                  </a:cubicBezTo>
                  <a:cubicBezTo>
                    <a:pt x="4493" y="6271"/>
                    <a:pt x="8779" y="3116"/>
                    <a:pt x="13256" y="235"/>
                  </a:cubicBezTo>
                  <a:cubicBezTo>
                    <a:pt x="13365" y="155"/>
                    <a:pt x="13300" y="1"/>
                    <a:pt x="1319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7" name="Google Shape;447;p30"/>
            <p:cNvSpPr/>
            <p:nvPr/>
          </p:nvSpPr>
          <p:spPr>
            <a:xfrm>
              <a:off x="6736375" y="1800075"/>
              <a:ext cx="808350" cy="498800"/>
            </a:xfrm>
            <a:custGeom>
              <a:avLst/>
              <a:gdLst/>
              <a:ahLst/>
              <a:cxnLst/>
              <a:rect l="l" t="t" r="r" b="b"/>
              <a:pathLst>
                <a:path w="32334" h="19952" extrusionOk="0">
                  <a:moveTo>
                    <a:pt x="32206" y="1"/>
                  </a:moveTo>
                  <a:cubicBezTo>
                    <a:pt x="32193" y="1"/>
                    <a:pt x="32180" y="4"/>
                    <a:pt x="32166" y="10"/>
                  </a:cubicBezTo>
                  <a:cubicBezTo>
                    <a:pt x="21057" y="5951"/>
                    <a:pt x="10020" y="12178"/>
                    <a:pt x="19" y="19893"/>
                  </a:cubicBezTo>
                  <a:cubicBezTo>
                    <a:pt x="0" y="19912"/>
                    <a:pt x="11" y="19952"/>
                    <a:pt x="33" y="19952"/>
                  </a:cubicBezTo>
                  <a:cubicBezTo>
                    <a:pt x="39" y="19952"/>
                    <a:pt x="47" y="19949"/>
                    <a:pt x="55" y="19941"/>
                  </a:cubicBezTo>
                  <a:cubicBezTo>
                    <a:pt x="10068" y="12226"/>
                    <a:pt x="21140" y="6118"/>
                    <a:pt x="32261" y="165"/>
                  </a:cubicBezTo>
                  <a:cubicBezTo>
                    <a:pt x="32333" y="123"/>
                    <a:pt x="32289" y="1"/>
                    <a:pt x="3220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8" name="Google Shape;448;p30"/>
            <p:cNvSpPr/>
            <p:nvPr/>
          </p:nvSpPr>
          <p:spPr>
            <a:xfrm>
              <a:off x="7616600" y="1693975"/>
              <a:ext cx="173450" cy="84950"/>
            </a:xfrm>
            <a:custGeom>
              <a:avLst/>
              <a:gdLst/>
              <a:ahLst/>
              <a:cxnLst/>
              <a:rect l="l" t="t" r="r" b="b"/>
              <a:pathLst>
                <a:path w="6938" h="3398" extrusionOk="0">
                  <a:moveTo>
                    <a:pt x="6752" y="0"/>
                  </a:moveTo>
                  <a:cubicBezTo>
                    <a:pt x="6734" y="0"/>
                    <a:pt x="6715" y="5"/>
                    <a:pt x="6696" y="15"/>
                  </a:cubicBezTo>
                  <a:cubicBezTo>
                    <a:pt x="4481" y="1039"/>
                    <a:pt x="2338" y="2194"/>
                    <a:pt x="112" y="3218"/>
                  </a:cubicBezTo>
                  <a:cubicBezTo>
                    <a:pt x="0" y="3269"/>
                    <a:pt x="62" y="3397"/>
                    <a:pt x="156" y="3397"/>
                  </a:cubicBezTo>
                  <a:cubicBezTo>
                    <a:pt x="172" y="3397"/>
                    <a:pt x="189" y="3393"/>
                    <a:pt x="207" y="3385"/>
                  </a:cubicBezTo>
                  <a:cubicBezTo>
                    <a:pt x="2422" y="2349"/>
                    <a:pt x="4600" y="1253"/>
                    <a:pt x="6815" y="229"/>
                  </a:cubicBezTo>
                  <a:cubicBezTo>
                    <a:pt x="6937" y="158"/>
                    <a:pt x="6859" y="0"/>
                    <a:pt x="675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9" name="Google Shape;449;p30"/>
            <p:cNvSpPr/>
            <p:nvPr/>
          </p:nvSpPr>
          <p:spPr>
            <a:xfrm>
              <a:off x="7537875" y="1806550"/>
              <a:ext cx="344650" cy="221875"/>
            </a:xfrm>
            <a:custGeom>
              <a:avLst/>
              <a:gdLst/>
              <a:ahLst/>
              <a:cxnLst/>
              <a:rect l="l" t="t" r="r" b="b"/>
              <a:pathLst>
                <a:path w="13786" h="8875" extrusionOk="0">
                  <a:moveTo>
                    <a:pt x="13577" y="0"/>
                  </a:moveTo>
                  <a:cubicBezTo>
                    <a:pt x="13553" y="0"/>
                    <a:pt x="13527" y="8"/>
                    <a:pt x="13500" y="25"/>
                  </a:cubicBezTo>
                  <a:cubicBezTo>
                    <a:pt x="8916" y="2823"/>
                    <a:pt x="4213" y="5382"/>
                    <a:pt x="46" y="8776"/>
                  </a:cubicBezTo>
                  <a:cubicBezTo>
                    <a:pt x="0" y="8822"/>
                    <a:pt x="39" y="8875"/>
                    <a:pt x="81" y="8875"/>
                  </a:cubicBezTo>
                  <a:cubicBezTo>
                    <a:pt x="94" y="8875"/>
                    <a:pt x="107" y="8870"/>
                    <a:pt x="118" y="8859"/>
                  </a:cubicBezTo>
                  <a:cubicBezTo>
                    <a:pt x="4320" y="5513"/>
                    <a:pt x="9023" y="2954"/>
                    <a:pt x="13655" y="287"/>
                  </a:cubicBezTo>
                  <a:cubicBezTo>
                    <a:pt x="13785" y="206"/>
                    <a:pt x="13705" y="0"/>
                    <a:pt x="1357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0" name="Google Shape;450;p30"/>
            <p:cNvSpPr/>
            <p:nvPr/>
          </p:nvSpPr>
          <p:spPr>
            <a:xfrm>
              <a:off x="5437750" y="1790125"/>
              <a:ext cx="273450" cy="191525"/>
            </a:xfrm>
            <a:custGeom>
              <a:avLst/>
              <a:gdLst/>
              <a:ahLst/>
              <a:cxnLst/>
              <a:rect l="l" t="t" r="r" b="b"/>
              <a:pathLst>
                <a:path w="10938" h="7661" extrusionOk="0">
                  <a:moveTo>
                    <a:pt x="153" y="1"/>
                  </a:moveTo>
                  <a:cubicBezTo>
                    <a:pt x="66" y="1"/>
                    <a:pt x="0" y="149"/>
                    <a:pt x="100" y="193"/>
                  </a:cubicBezTo>
                  <a:cubicBezTo>
                    <a:pt x="4041" y="2003"/>
                    <a:pt x="7851" y="3813"/>
                    <a:pt x="10351" y="7540"/>
                  </a:cubicBezTo>
                  <a:cubicBezTo>
                    <a:pt x="10408" y="7625"/>
                    <a:pt x="10489" y="7660"/>
                    <a:pt x="10568" y="7660"/>
                  </a:cubicBezTo>
                  <a:cubicBezTo>
                    <a:pt x="10755" y="7660"/>
                    <a:pt x="10937" y="7466"/>
                    <a:pt x="10804" y="7266"/>
                  </a:cubicBezTo>
                  <a:cubicBezTo>
                    <a:pt x="8232" y="3563"/>
                    <a:pt x="4303" y="1575"/>
                    <a:pt x="172" y="3"/>
                  </a:cubicBezTo>
                  <a:cubicBezTo>
                    <a:pt x="165" y="1"/>
                    <a:pt x="159" y="1"/>
                    <a:pt x="15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1" name="Google Shape;451;p30"/>
            <p:cNvSpPr/>
            <p:nvPr/>
          </p:nvSpPr>
          <p:spPr>
            <a:xfrm>
              <a:off x="5680500" y="1566200"/>
              <a:ext cx="289725" cy="203775"/>
            </a:xfrm>
            <a:custGeom>
              <a:avLst/>
              <a:gdLst/>
              <a:ahLst/>
              <a:cxnLst/>
              <a:rect l="l" t="t" r="r" b="b"/>
              <a:pathLst>
                <a:path w="11589" h="8151" extrusionOk="0">
                  <a:moveTo>
                    <a:pt x="179" y="1"/>
                  </a:moveTo>
                  <a:cubicBezTo>
                    <a:pt x="58" y="1"/>
                    <a:pt x="0" y="224"/>
                    <a:pt x="153" y="257"/>
                  </a:cubicBezTo>
                  <a:cubicBezTo>
                    <a:pt x="4809" y="1376"/>
                    <a:pt x="7452" y="5281"/>
                    <a:pt x="11000" y="8091"/>
                  </a:cubicBezTo>
                  <a:cubicBezTo>
                    <a:pt x="11057" y="8133"/>
                    <a:pt x="11118" y="8151"/>
                    <a:pt x="11177" y="8151"/>
                  </a:cubicBezTo>
                  <a:cubicBezTo>
                    <a:pt x="11400" y="8151"/>
                    <a:pt x="11588" y="7891"/>
                    <a:pt x="11381" y="7722"/>
                  </a:cubicBezTo>
                  <a:cubicBezTo>
                    <a:pt x="7952" y="4745"/>
                    <a:pt x="4868" y="947"/>
                    <a:pt x="213" y="6"/>
                  </a:cubicBezTo>
                  <a:cubicBezTo>
                    <a:pt x="201" y="3"/>
                    <a:pt x="190" y="1"/>
                    <a:pt x="17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2" name="Google Shape;452;p30"/>
            <p:cNvSpPr/>
            <p:nvPr/>
          </p:nvSpPr>
          <p:spPr>
            <a:xfrm>
              <a:off x="6019625" y="1331975"/>
              <a:ext cx="282325" cy="278425"/>
            </a:xfrm>
            <a:custGeom>
              <a:avLst/>
              <a:gdLst/>
              <a:ahLst/>
              <a:cxnLst/>
              <a:rect l="l" t="t" r="r" b="b"/>
              <a:pathLst>
                <a:path w="11293" h="11137" extrusionOk="0">
                  <a:moveTo>
                    <a:pt x="168" y="1"/>
                  </a:moveTo>
                  <a:cubicBezTo>
                    <a:pt x="78" y="1"/>
                    <a:pt x="0" y="136"/>
                    <a:pt x="90" y="196"/>
                  </a:cubicBezTo>
                  <a:cubicBezTo>
                    <a:pt x="4067" y="3470"/>
                    <a:pt x="7496" y="7113"/>
                    <a:pt x="10806" y="11054"/>
                  </a:cubicBezTo>
                  <a:cubicBezTo>
                    <a:pt x="10855" y="11112"/>
                    <a:pt x="10912" y="11136"/>
                    <a:pt x="10967" y="11136"/>
                  </a:cubicBezTo>
                  <a:cubicBezTo>
                    <a:pt x="11138" y="11136"/>
                    <a:pt x="11292" y="10901"/>
                    <a:pt x="11139" y="10721"/>
                  </a:cubicBezTo>
                  <a:cubicBezTo>
                    <a:pt x="7924" y="6697"/>
                    <a:pt x="4329" y="3113"/>
                    <a:pt x="221" y="17"/>
                  </a:cubicBezTo>
                  <a:cubicBezTo>
                    <a:pt x="204" y="6"/>
                    <a:pt x="186" y="1"/>
                    <a:pt x="16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3" name="Google Shape;453;p30"/>
            <p:cNvSpPr/>
            <p:nvPr/>
          </p:nvSpPr>
          <p:spPr>
            <a:xfrm>
              <a:off x="6421025" y="1204075"/>
              <a:ext cx="248850" cy="308025"/>
            </a:xfrm>
            <a:custGeom>
              <a:avLst/>
              <a:gdLst/>
              <a:ahLst/>
              <a:cxnLst/>
              <a:rect l="l" t="t" r="r" b="b"/>
              <a:pathLst>
                <a:path w="9954" h="12321" extrusionOk="0">
                  <a:moveTo>
                    <a:pt x="152" y="1"/>
                  </a:moveTo>
                  <a:cubicBezTo>
                    <a:pt x="77" y="1"/>
                    <a:pt x="1" y="131"/>
                    <a:pt x="72" y="192"/>
                  </a:cubicBezTo>
                  <a:cubicBezTo>
                    <a:pt x="2155" y="1907"/>
                    <a:pt x="4465" y="3240"/>
                    <a:pt x="6049" y="5478"/>
                  </a:cubicBezTo>
                  <a:cubicBezTo>
                    <a:pt x="7501" y="7526"/>
                    <a:pt x="7811" y="10158"/>
                    <a:pt x="9335" y="12205"/>
                  </a:cubicBezTo>
                  <a:cubicBezTo>
                    <a:pt x="9395" y="12287"/>
                    <a:pt x="9479" y="12321"/>
                    <a:pt x="9562" y="12321"/>
                  </a:cubicBezTo>
                  <a:cubicBezTo>
                    <a:pt x="9760" y="12321"/>
                    <a:pt x="9953" y="12129"/>
                    <a:pt x="9811" y="11920"/>
                  </a:cubicBezTo>
                  <a:cubicBezTo>
                    <a:pt x="8192" y="9669"/>
                    <a:pt x="7680" y="6895"/>
                    <a:pt x="6049" y="4657"/>
                  </a:cubicBezTo>
                  <a:cubicBezTo>
                    <a:pt x="4584" y="2657"/>
                    <a:pt x="2203" y="1359"/>
                    <a:pt x="191" y="14"/>
                  </a:cubicBezTo>
                  <a:cubicBezTo>
                    <a:pt x="179" y="5"/>
                    <a:pt x="165" y="1"/>
                    <a:pt x="1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4" name="Google Shape;454;p30"/>
            <p:cNvSpPr/>
            <p:nvPr/>
          </p:nvSpPr>
          <p:spPr>
            <a:xfrm>
              <a:off x="6850650" y="1165200"/>
              <a:ext cx="258250" cy="318075"/>
            </a:xfrm>
            <a:custGeom>
              <a:avLst/>
              <a:gdLst/>
              <a:ahLst/>
              <a:cxnLst/>
              <a:rect l="l" t="t" r="r" b="b"/>
              <a:pathLst>
                <a:path w="10330" h="12723" extrusionOk="0">
                  <a:moveTo>
                    <a:pt x="206" y="1"/>
                  </a:moveTo>
                  <a:cubicBezTo>
                    <a:pt x="97" y="1"/>
                    <a:pt x="0" y="138"/>
                    <a:pt x="91" y="247"/>
                  </a:cubicBezTo>
                  <a:cubicBezTo>
                    <a:pt x="1806" y="2045"/>
                    <a:pt x="3782" y="3557"/>
                    <a:pt x="5532" y="5331"/>
                  </a:cubicBezTo>
                  <a:cubicBezTo>
                    <a:pt x="7640" y="7474"/>
                    <a:pt x="8390" y="10129"/>
                    <a:pt x="9890" y="12629"/>
                  </a:cubicBezTo>
                  <a:cubicBezTo>
                    <a:pt x="9930" y="12695"/>
                    <a:pt x="9990" y="12723"/>
                    <a:pt x="10051" y="12723"/>
                  </a:cubicBezTo>
                  <a:cubicBezTo>
                    <a:pt x="10189" y="12723"/>
                    <a:pt x="10330" y="12580"/>
                    <a:pt x="10247" y="12415"/>
                  </a:cubicBezTo>
                  <a:cubicBezTo>
                    <a:pt x="9009" y="10022"/>
                    <a:pt x="8092" y="7593"/>
                    <a:pt x="6282" y="5557"/>
                  </a:cubicBezTo>
                  <a:cubicBezTo>
                    <a:pt x="4497" y="3521"/>
                    <a:pt x="2199" y="1985"/>
                    <a:pt x="306" y="45"/>
                  </a:cubicBezTo>
                  <a:cubicBezTo>
                    <a:pt x="275" y="14"/>
                    <a:pt x="240" y="1"/>
                    <a:pt x="20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5" name="Google Shape;455;p30"/>
            <p:cNvSpPr/>
            <p:nvPr/>
          </p:nvSpPr>
          <p:spPr>
            <a:xfrm>
              <a:off x="7394450" y="1331250"/>
              <a:ext cx="83400" cy="119900"/>
            </a:xfrm>
            <a:custGeom>
              <a:avLst/>
              <a:gdLst/>
              <a:ahLst/>
              <a:cxnLst/>
              <a:rect l="l" t="t" r="r" b="b"/>
              <a:pathLst>
                <a:path w="3336" h="4796" extrusionOk="0">
                  <a:moveTo>
                    <a:pt x="40" y="1"/>
                  </a:moveTo>
                  <a:cubicBezTo>
                    <a:pt x="22" y="1"/>
                    <a:pt x="0" y="20"/>
                    <a:pt x="9" y="46"/>
                  </a:cubicBezTo>
                  <a:cubicBezTo>
                    <a:pt x="830" y="1713"/>
                    <a:pt x="2199" y="3023"/>
                    <a:pt x="2985" y="4713"/>
                  </a:cubicBezTo>
                  <a:cubicBezTo>
                    <a:pt x="3016" y="4771"/>
                    <a:pt x="3066" y="4795"/>
                    <a:pt x="3117" y="4795"/>
                  </a:cubicBezTo>
                  <a:cubicBezTo>
                    <a:pt x="3225" y="4795"/>
                    <a:pt x="3336" y="4688"/>
                    <a:pt x="3271" y="4559"/>
                  </a:cubicBezTo>
                  <a:cubicBezTo>
                    <a:pt x="2437" y="2904"/>
                    <a:pt x="1164" y="1487"/>
                    <a:pt x="56" y="10"/>
                  </a:cubicBezTo>
                  <a:cubicBezTo>
                    <a:pt x="53" y="4"/>
                    <a:pt x="47" y="1"/>
                    <a:pt x="4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6" name="Google Shape;456;p30"/>
            <p:cNvSpPr/>
            <p:nvPr/>
          </p:nvSpPr>
          <p:spPr>
            <a:xfrm>
              <a:off x="7562725" y="1425650"/>
              <a:ext cx="62825" cy="114950"/>
            </a:xfrm>
            <a:custGeom>
              <a:avLst/>
              <a:gdLst/>
              <a:ahLst/>
              <a:cxnLst/>
              <a:rect l="l" t="t" r="r" b="b"/>
              <a:pathLst>
                <a:path w="2513" h="4598" extrusionOk="0">
                  <a:moveTo>
                    <a:pt x="143" y="0"/>
                  </a:moveTo>
                  <a:cubicBezTo>
                    <a:pt x="77" y="0"/>
                    <a:pt x="0" y="59"/>
                    <a:pt x="17" y="140"/>
                  </a:cubicBezTo>
                  <a:cubicBezTo>
                    <a:pt x="529" y="1676"/>
                    <a:pt x="1576" y="2950"/>
                    <a:pt x="2100" y="4474"/>
                  </a:cubicBezTo>
                  <a:cubicBezTo>
                    <a:pt x="2133" y="4559"/>
                    <a:pt x="2210" y="4597"/>
                    <a:pt x="2286" y="4597"/>
                  </a:cubicBezTo>
                  <a:cubicBezTo>
                    <a:pt x="2400" y="4597"/>
                    <a:pt x="2512" y="4510"/>
                    <a:pt x="2469" y="4366"/>
                  </a:cubicBezTo>
                  <a:cubicBezTo>
                    <a:pt x="1945" y="2819"/>
                    <a:pt x="898" y="1509"/>
                    <a:pt x="219" y="44"/>
                  </a:cubicBezTo>
                  <a:cubicBezTo>
                    <a:pt x="204" y="14"/>
                    <a:pt x="175" y="0"/>
                    <a:pt x="14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7" name="Google Shape;457;p30"/>
            <p:cNvSpPr/>
            <p:nvPr/>
          </p:nvSpPr>
          <p:spPr>
            <a:xfrm>
              <a:off x="7735050" y="1511800"/>
              <a:ext cx="101600" cy="127350"/>
            </a:xfrm>
            <a:custGeom>
              <a:avLst/>
              <a:gdLst/>
              <a:ahLst/>
              <a:cxnLst/>
              <a:rect l="l" t="t" r="r" b="b"/>
              <a:pathLst>
                <a:path w="4064" h="5094" extrusionOk="0">
                  <a:moveTo>
                    <a:pt x="184" y="0"/>
                  </a:moveTo>
                  <a:cubicBezTo>
                    <a:pt x="89" y="0"/>
                    <a:pt x="0" y="127"/>
                    <a:pt x="101" y="218"/>
                  </a:cubicBezTo>
                  <a:cubicBezTo>
                    <a:pt x="1446" y="1694"/>
                    <a:pt x="2696" y="3206"/>
                    <a:pt x="3637" y="4992"/>
                  </a:cubicBezTo>
                  <a:cubicBezTo>
                    <a:pt x="3675" y="5064"/>
                    <a:pt x="3735" y="5094"/>
                    <a:pt x="3796" y="5094"/>
                  </a:cubicBezTo>
                  <a:cubicBezTo>
                    <a:pt x="3928" y="5094"/>
                    <a:pt x="4063" y="4956"/>
                    <a:pt x="3982" y="4802"/>
                  </a:cubicBezTo>
                  <a:cubicBezTo>
                    <a:pt x="2994" y="3028"/>
                    <a:pt x="1720" y="1456"/>
                    <a:pt x="267" y="39"/>
                  </a:cubicBezTo>
                  <a:cubicBezTo>
                    <a:pt x="242" y="12"/>
                    <a:pt x="213" y="0"/>
                    <a:pt x="18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8" name="Google Shape;458;p30"/>
            <p:cNvSpPr/>
            <p:nvPr/>
          </p:nvSpPr>
          <p:spPr>
            <a:xfrm>
              <a:off x="7271150" y="2973875"/>
              <a:ext cx="728950" cy="644650"/>
            </a:xfrm>
            <a:custGeom>
              <a:avLst/>
              <a:gdLst/>
              <a:ahLst/>
              <a:cxnLst/>
              <a:rect l="l" t="t" r="r" b="b"/>
              <a:pathLst>
                <a:path w="29158" h="25786" extrusionOk="0">
                  <a:moveTo>
                    <a:pt x="14745" y="563"/>
                  </a:moveTo>
                  <a:cubicBezTo>
                    <a:pt x="15897" y="563"/>
                    <a:pt x="17058" y="714"/>
                    <a:pt x="18192" y="1028"/>
                  </a:cubicBezTo>
                  <a:cubicBezTo>
                    <a:pt x="24860" y="2862"/>
                    <a:pt x="28265" y="10136"/>
                    <a:pt x="26491" y="16554"/>
                  </a:cubicBezTo>
                  <a:cubicBezTo>
                    <a:pt x="24990" y="22036"/>
                    <a:pt x="19782" y="25313"/>
                    <a:pt x="14412" y="25313"/>
                  </a:cubicBezTo>
                  <a:cubicBezTo>
                    <a:pt x="13263" y="25313"/>
                    <a:pt x="12106" y="25163"/>
                    <a:pt x="10977" y="24852"/>
                  </a:cubicBezTo>
                  <a:cubicBezTo>
                    <a:pt x="4405" y="22697"/>
                    <a:pt x="821" y="16006"/>
                    <a:pt x="2667" y="9338"/>
                  </a:cubicBezTo>
                  <a:cubicBezTo>
                    <a:pt x="4176" y="3849"/>
                    <a:pt x="9374" y="563"/>
                    <a:pt x="14745" y="563"/>
                  </a:cubicBezTo>
                  <a:close/>
                  <a:moveTo>
                    <a:pt x="14593" y="1"/>
                  </a:moveTo>
                  <a:cubicBezTo>
                    <a:pt x="9077" y="1"/>
                    <a:pt x="4001" y="3852"/>
                    <a:pt x="2238" y="9208"/>
                  </a:cubicBezTo>
                  <a:cubicBezTo>
                    <a:pt x="1" y="16014"/>
                    <a:pt x="4292" y="23117"/>
                    <a:pt x="10846" y="25289"/>
                  </a:cubicBezTo>
                  <a:lnTo>
                    <a:pt x="10846" y="25289"/>
                  </a:lnTo>
                  <a:cubicBezTo>
                    <a:pt x="10850" y="25290"/>
                    <a:pt x="10854" y="25292"/>
                    <a:pt x="10858" y="25293"/>
                  </a:cubicBezTo>
                  <a:cubicBezTo>
                    <a:pt x="12072" y="25626"/>
                    <a:pt x="13286" y="25785"/>
                    <a:pt x="14475" y="25785"/>
                  </a:cubicBezTo>
                  <a:cubicBezTo>
                    <a:pt x="20051" y="25785"/>
                    <a:pt x="25077" y="22276"/>
                    <a:pt x="26931" y="16673"/>
                  </a:cubicBezTo>
                  <a:cubicBezTo>
                    <a:pt x="29158" y="9862"/>
                    <a:pt x="24860" y="2754"/>
                    <a:pt x="18311" y="599"/>
                  </a:cubicBezTo>
                  <a:cubicBezTo>
                    <a:pt x="17071" y="192"/>
                    <a:pt x="15821" y="1"/>
                    <a:pt x="1459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9" name="Google Shape;459;p30"/>
            <p:cNvSpPr/>
            <p:nvPr/>
          </p:nvSpPr>
          <p:spPr>
            <a:xfrm>
              <a:off x="7329800" y="3025825"/>
              <a:ext cx="611975" cy="539975"/>
            </a:xfrm>
            <a:custGeom>
              <a:avLst/>
              <a:gdLst/>
              <a:ahLst/>
              <a:cxnLst/>
              <a:rect l="l" t="t" r="r" b="b"/>
              <a:pathLst>
                <a:path w="24479" h="21599" extrusionOk="0">
                  <a:moveTo>
                    <a:pt x="12398" y="350"/>
                  </a:moveTo>
                  <a:cubicBezTo>
                    <a:pt x="13373" y="350"/>
                    <a:pt x="14354" y="476"/>
                    <a:pt x="15310" y="736"/>
                  </a:cubicBezTo>
                  <a:cubicBezTo>
                    <a:pt x="20990" y="2284"/>
                    <a:pt x="23835" y="8487"/>
                    <a:pt x="22359" y="13928"/>
                  </a:cubicBezTo>
                  <a:cubicBezTo>
                    <a:pt x="21084" y="18607"/>
                    <a:pt x="16649" y="21362"/>
                    <a:pt x="12090" y="21362"/>
                  </a:cubicBezTo>
                  <a:cubicBezTo>
                    <a:pt x="11115" y="21362"/>
                    <a:pt x="10135" y="21237"/>
                    <a:pt x="9179" y="20976"/>
                  </a:cubicBezTo>
                  <a:cubicBezTo>
                    <a:pt x="3583" y="19107"/>
                    <a:pt x="571" y="13476"/>
                    <a:pt x="2118" y="7784"/>
                  </a:cubicBezTo>
                  <a:cubicBezTo>
                    <a:pt x="3394" y="3105"/>
                    <a:pt x="7837" y="350"/>
                    <a:pt x="12398" y="350"/>
                  </a:cubicBezTo>
                  <a:close/>
                  <a:moveTo>
                    <a:pt x="12243" y="0"/>
                  </a:moveTo>
                  <a:cubicBezTo>
                    <a:pt x="7627" y="0"/>
                    <a:pt x="3384" y="3265"/>
                    <a:pt x="1904" y="7725"/>
                  </a:cubicBezTo>
                  <a:cubicBezTo>
                    <a:pt x="0" y="13424"/>
                    <a:pt x="3649" y="19360"/>
                    <a:pt x="9107" y="21187"/>
                  </a:cubicBezTo>
                  <a:lnTo>
                    <a:pt x="9107" y="21187"/>
                  </a:lnTo>
                  <a:cubicBezTo>
                    <a:pt x="9111" y="21188"/>
                    <a:pt x="9115" y="21190"/>
                    <a:pt x="9119" y="21191"/>
                  </a:cubicBezTo>
                  <a:cubicBezTo>
                    <a:pt x="9119" y="21191"/>
                    <a:pt x="9119" y="21191"/>
                    <a:pt x="9119" y="21191"/>
                  </a:cubicBezTo>
                  <a:lnTo>
                    <a:pt x="9119" y="21191"/>
                  </a:lnTo>
                  <a:cubicBezTo>
                    <a:pt x="9132" y="21197"/>
                    <a:pt x="9144" y="21200"/>
                    <a:pt x="9155" y="21200"/>
                  </a:cubicBezTo>
                  <a:lnTo>
                    <a:pt x="9155" y="21200"/>
                  </a:lnTo>
                  <a:cubicBezTo>
                    <a:pt x="10159" y="21469"/>
                    <a:pt x="11160" y="21598"/>
                    <a:pt x="12141" y="21598"/>
                  </a:cubicBezTo>
                  <a:cubicBezTo>
                    <a:pt x="16814" y="21598"/>
                    <a:pt x="21002" y="18668"/>
                    <a:pt x="22573" y="13964"/>
                  </a:cubicBezTo>
                  <a:cubicBezTo>
                    <a:pt x="24478" y="8273"/>
                    <a:pt x="20811" y="2331"/>
                    <a:pt x="15358" y="510"/>
                  </a:cubicBezTo>
                  <a:cubicBezTo>
                    <a:pt x="14319" y="163"/>
                    <a:pt x="13272" y="0"/>
                    <a:pt x="1224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60" name="Google Shape;460;p30"/>
          <p:cNvSpPr txBox="1">
            <a:spLocks noGrp="1"/>
          </p:cNvSpPr>
          <p:nvPr>
            <p:ph type="title"/>
          </p:nvPr>
        </p:nvSpPr>
        <p:spPr>
          <a:xfrm>
            <a:off x="950967" y="593367"/>
            <a:ext cx="10290000" cy="763600"/>
          </a:xfrm>
          <a:prstGeom prst="rect">
            <a:avLst/>
          </a:prstGeom>
        </p:spPr>
        <p:txBody>
          <a:bodyPr spcFirstLastPara="1" wrap="square" lIns="121900" tIns="121900" rIns="121900" bIns="121900" anchor="t" anchorCtr="0">
            <a:noAutofit/>
          </a:bodyPr>
          <a:lstStyle/>
          <a:p>
            <a:r>
              <a:rPr lang="en" dirty="0"/>
              <a:t>Contents</a:t>
            </a:r>
            <a:endParaRPr dirty="0"/>
          </a:p>
        </p:txBody>
      </p:sp>
      <p:sp>
        <p:nvSpPr>
          <p:cNvPr id="461" name="Google Shape;461;p30"/>
          <p:cNvSpPr txBox="1">
            <a:spLocks noGrp="1"/>
          </p:cNvSpPr>
          <p:nvPr>
            <p:ph type="subTitle" idx="1"/>
          </p:nvPr>
        </p:nvSpPr>
        <p:spPr>
          <a:xfrm>
            <a:off x="940333" y="1965160"/>
            <a:ext cx="2928000" cy="612000"/>
          </a:xfrm>
          <a:prstGeom prst="rect">
            <a:avLst/>
          </a:prstGeom>
        </p:spPr>
        <p:txBody>
          <a:bodyPr spcFirstLastPara="1" wrap="square" lIns="121900" tIns="121900" rIns="121900" bIns="121900" anchor="t" anchorCtr="0">
            <a:noAutofit/>
          </a:bodyPr>
          <a:lstStyle/>
          <a:p>
            <a:pPr marL="0" indent="0">
              <a:spcAft>
                <a:spcPts val="2133"/>
              </a:spcAft>
            </a:pPr>
            <a:r>
              <a:rPr lang="en" dirty="0"/>
              <a:t>Introduction</a:t>
            </a:r>
            <a:endParaRPr dirty="0"/>
          </a:p>
        </p:txBody>
      </p:sp>
      <p:sp>
        <p:nvSpPr>
          <p:cNvPr id="462" name="Google Shape;462;p30"/>
          <p:cNvSpPr txBox="1">
            <a:spLocks noGrp="1"/>
          </p:cNvSpPr>
          <p:nvPr>
            <p:ph type="title" idx="2"/>
          </p:nvPr>
        </p:nvSpPr>
        <p:spPr>
          <a:xfrm>
            <a:off x="940333" y="1412217"/>
            <a:ext cx="1098800" cy="697600"/>
          </a:xfrm>
          <a:prstGeom prst="rect">
            <a:avLst/>
          </a:prstGeom>
        </p:spPr>
        <p:txBody>
          <a:bodyPr spcFirstLastPara="1" wrap="square" lIns="121900" tIns="121900" rIns="121900" bIns="121900" anchor="b" anchorCtr="0">
            <a:noAutofit/>
          </a:bodyPr>
          <a:lstStyle/>
          <a:p>
            <a:r>
              <a:rPr lang="en" dirty="0">
                <a:solidFill>
                  <a:srgbClr val="C00000"/>
                </a:solidFill>
              </a:rPr>
              <a:t>01</a:t>
            </a:r>
            <a:endParaRPr dirty="0">
              <a:solidFill>
                <a:srgbClr val="C00000"/>
              </a:solidFill>
            </a:endParaRPr>
          </a:p>
        </p:txBody>
      </p:sp>
      <p:sp>
        <p:nvSpPr>
          <p:cNvPr id="463" name="Google Shape;463;p30"/>
          <p:cNvSpPr txBox="1">
            <a:spLocks noGrp="1"/>
          </p:cNvSpPr>
          <p:nvPr>
            <p:ph type="subTitle" idx="3"/>
          </p:nvPr>
        </p:nvSpPr>
        <p:spPr>
          <a:xfrm>
            <a:off x="939600" y="2403389"/>
            <a:ext cx="2560566" cy="884400"/>
          </a:xfrm>
          <a:prstGeom prst="rect">
            <a:avLst/>
          </a:prstGeom>
        </p:spPr>
        <p:txBody>
          <a:bodyPr spcFirstLastPara="1" wrap="square" lIns="121900" tIns="121900" rIns="121900" bIns="121900" anchor="t" anchorCtr="0">
            <a:noAutofit/>
          </a:bodyPr>
          <a:lstStyle/>
          <a:p>
            <a:pPr marL="0" indent="0">
              <a:spcAft>
                <a:spcPts val="2133"/>
              </a:spcAft>
            </a:pPr>
            <a:r>
              <a:rPr lang="en" sz="1600" dirty="0"/>
              <a:t>What is CouchDB?</a:t>
            </a:r>
            <a:endParaRPr sz="1600" dirty="0"/>
          </a:p>
        </p:txBody>
      </p:sp>
      <p:sp>
        <p:nvSpPr>
          <p:cNvPr id="464" name="Google Shape;464;p30"/>
          <p:cNvSpPr txBox="1">
            <a:spLocks noGrp="1"/>
          </p:cNvSpPr>
          <p:nvPr>
            <p:ph type="subTitle" idx="4"/>
          </p:nvPr>
        </p:nvSpPr>
        <p:spPr>
          <a:xfrm>
            <a:off x="4030600" y="1965160"/>
            <a:ext cx="3061266" cy="612000"/>
          </a:xfrm>
          <a:prstGeom prst="rect">
            <a:avLst/>
          </a:prstGeom>
        </p:spPr>
        <p:txBody>
          <a:bodyPr spcFirstLastPara="1" wrap="square" lIns="121900" tIns="121900" rIns="121900" bIns="121900" anchor="t" anchorCtr="0">
            <a:noAutofit/>
          </a:bodyPr>
          <a:lstStyle/>
          <a:p>
            <a:pPr marL="0" indent="0">
              <a:spcAft>
                <a:spcPts val="2133"/>
              </a:spcAft>
            </a:pPr>
            <a:r>
              <a:rPr lang="en" dirty="0"/>
              <a:t>Distribution in CouchDB</a:t>
            </a:r>
            <a:endParaRPr dirty="0"/>
          </a:p>
        </p:txBody>
      </p:sp>
      <p:sp>
        <p:nvSpPr>
          <p:cNvPr id="465" name="Google Shape;465;p30"/>
          <p:cNvSpPr txBox="1">
            <a:spLocks noGrp="1"/>
          </p:cNvSpPr>
          <p:nvPr>
            <p:ph type="title" idx="5"/>
          </p:nvPr>
        </p:nvSpPr>
        <p:spPr>
          <a:xfrm>
            <a:off x="4030600" y="1412217"/>
            <a:ext cx="1098800" cy="697600"/>
          </a:xfrm>
          <a:prstGeom prst="rect">
            <a:avLst/>
          </a:prstGeom>
        </p:spPr>
        <p:txBody>
          <a:bodyPr spcFirstLastPara="1" wrap="square" lIns="121900" tIns="121900" rIns="121900" bIns="121900" anchor="b" anchorCtr="0">
            <a:noAutofit/>
          </a:bodyPr>
          <a:lstStyle/>
          <a:p>
            <a:r>
              <a:rPr lang="en" dirty="0">
                <a:solidFill>
                  <a:srgbClr val="C00000"/>
                </a:solidFill>
              </a:rPr>
              <a:t>02</a:t>
            </a:r>
            <a:endParaRPr dirty="0">
              <a:solidFill>
                <a:srgbClr val="C00000"/>
              </a:solidFill>
            </a:endParaRPr>
          </a:p>
        </p:txBody>
      </p:sp>
      <p:sp>
        <p:nvSpPr>
          <p:cNvPr id="466" name="Google Shape;466;p30"/>
          <p:cNvSpPr txBox="1">
            <a:spLocks noGrp="1"/>
          </p:cNvSpPr>
          <p:nvPr>
            <p:ph type="subTitle" idx="6"/>
          </p:nvPr>
        </p:nvSpPr>
        <p:spPr>
          <a:xfrm>
            <a:off x="4037218" y="2313381"/>
            <a:ext cx="2928000" cy="884400"/>
          </a:xfrm>
          <a:prstGeom prst="rect">
            <a:avLst/>
          </a:prstGeom>
        </p:spPr>
        <p:txBody>
          <a:bodyPr spcFirstLastPara="1" wrap="square" lIns="121900" tIns="121900" rIns="121900" bIns="121900" anchor="t" anchorCtr="0">
            <a:noAutofit/>
          </a:bodyPr>
          <a:lstStyle/>
          <a:p>
            <a:pPr marL="0" indent="0">
              <a:lnSpc>
                <a:spcPct val="150000"/>
              </a:lnSpc>
              <a:spcAft>
                <a:spcPts val="2133"/>
              </a:spcAft>
              <a:buClr>
                <a:schemeClr val="dk1"/>
              </a:buClr>
              <a:buSzPts val="1100"/>
            </a:pPr>
            <a:r>
              <a:rPr lang="en-US" sz="1600" dirty="0"/>
              <a:t>Distributed  model               The CAP Theorem</a:t>
            </a:r>
          </a:p>
        </p:txBody>
      </p:sp>
      <p:sp>
        <p:nvSpPr>
          <p:cNvPr id="467" name="Google Shape;467;p30"/>
          <p:cNvSpPr txBox="1">
            <a:spLocks noGrp="1"/>
          </p:cNvSpPr>
          <p:nvPr>
            <p:ph type="subTitle" idx="7"/>
          </p:nvPr>
        </p:nvSpPr>
        <p:spPr>
          <a:xfrm>
            <a:off x="950966" y="4448247"/>
            <a:ext cx="3075765" cy="612000"/>
          </a:xfrm>
          <a:prstGeom prst="rect">
            <a:avLst/>
          </a:prstGeom>
        </p:spPr>
        <p:txBody>
          <a:bodyPr spcFirstLastPara="1" wrap="square" lIns="121900" tIns="121900" rIns="121900" bIns="121900" anchor="t" anchorCtr="0">
            <a:noAutofit/>
          </a:bodyPr>
          <a:lstStyle/>
          <a:p>
            <a:pPr marL="0" indent="0">
              <a:spcAft>
                <a:spcPts val="2133"/>
              </a:spcAft>
            </a:pPr>
            <a:r>
              <a:rPr lang="en" dirty="0"/>
              <a:t>Replication in CouchDB</a:t>
            </a:r>
            <a:endParaRPr dirty="0"/>
          </a:p>
        </p:txBody>
      </p:sp>
      <p:sp>
        <p:nvSpPr>
          <p:cNvPr id="468" name="Google Shape;468;p30"/>
          <p:cNvSpPr txBox="1">
            <a:spLocks noGrp="1"/>
          </p:cNvSpPr>
          <p:nvPr>
            <p:ph type="title" idx="8"/>
          </p:nvPr>
        </p:nvSpPr>
        <p:spPr>
          <a:xfrm>
            <a:off x="950967" y="3895300"/>
            <a:ext cx="1098800" cy="697600"/>
          </a:xfrm>
          <a:prstGeom prst="rect">
            <a:avLst/>
          </a:prstGeom>
        </p:spPr>
        <p:txBody>
          <a:bodyPr spcFirstLastPara="1" wrap="square" lIns="121900" tIns="121900" rIns="121900" bIns="121900" anchor="b" anchorCtr="0">
            <a:noAutofit/>
          </a:bodyPr>
          <a:lstStyle/>
          <a:p>
            <a:r>
              <a:rPr lang="en" dirty="0">
                <a:solidFill>
                  <a:srgbClr val="C00000"/>
                </a:solidFill>
              </a:rPr>
              <a:t>03</a:t>
            </a:r>
            <a:endParaRPr dirty="0">
              <a:solidFill>
                <a:srgbClr val="C00000"/>
              </a:solidFill>
            </a:endParaRPr>
          </a:p>
        </p:txBody>
      </p:sp>
      <p:sp>
        <p:nvSpPr>
          <p:cNvPr id="469" name="Google Shape;469;p30"/>
          <p:cNvSpPr txBox="1">
            <a:spLocks noGrp="1"/>
          </p:cNvSpPr>
          <p:nvPr>
            <p:ph type="subTitle" idx="9"/>
          </p:nvPr>
        </p:nvSpPr>
        <p:spPr>
          <a:xfrm>
            <a:off x="939600" y="4902683"/>
            <a:ext cx="2928000" cy="884400"/>
          </a:xfrm>
          <a:prstGeom prst="rect">
            <a:avLst/>
          </a:prstGeom>
        </p:spPr>
        <p:txBody>
          <a:bodyPr spcFirstLastPara="1" wrap="square" lIns="121900" tIns="121900" rIns="121900" bIns="121900" anchor="t" anchorCtr="0">
            <a:noAutofit/>
          </a:bodyPr>
          <a:lstStyle/>
          <a:p>
            <a:pPr marL="0" indent="0">
              <a:lnSpc>
                <a:spcPct val="150000"/>
              </a:lnSpc>
              <a:spcAft>
                <a:spcPts val="2133"/>
              </a:spcAft>
              <a:buClr>
                <a:schemeClr val="dk1"/>
              </a:buClr>
              <a:buSzPts val="1100"/>
            </a:pPr>
            <a:r>
              <a:rPr lang="en-US" sz="1600" dirty="0"/>
              <a:t>Replication on CouchDB Incremental Replication</a:t>
            </a:r>
            <a:br>
              <a:rPr lang="en-US" sz="1600" dirty="0"/>
            </a:br>
            <a:endParaRPr lang="en-US" sz="1600" dirty="0"/>
          </a:p>
        </p:txBody>
      </p:sp>
      <p:sp>
        <p:nvSpPr>
          <p:cNvPr id="470" name="Google Shape;470;p30"/>
          <p:cNvSpPr txBox="1">
            <a:spLocks noGrp="1"/>
          </p:cNvSpPr>
          <p:nvPr>
            <p:ph type="subTitle" idx="13"/>
          </p:nvPr>
        </p:nvSpPr>
        <p:spPr>
          <a:xfrm>
            <a:off x="4041233" y="4448247"/>
            <a:ext cx="2928000" cy="612000"/>
          </a:xfrm>
          <a:prstGeom prst="rect">
            <a:avLst/>
          </a:prstGeom>
        </p:spPr>
        <p:txBody>
          <a:bodyPr spcFirstLastPara="1" wrap="square" lIns="121900" tIns="121900" rIns="121900" bIns="121900" anchor="t" anchorCtr="0">
            <a:noAutofit/>
          </a:bodyPr>
          <a:lstStyle/>
          <a:p>
            <a:pPr marL="0" indent="0">
              <a:spcAft>
                <a:spcPts val="2133"/>
              </a:spcAft>
            </a:pPr>
            <a:r>
              <a:rPr lang="en" dirty="0"/>
              <a:t>Demo</a:t>
            </a:r>
            <a:endParaRPr dirty="0"/>
          </a:p>
        </p:txBody>
      </p:sp>
      <p:sp>
        <p:nvSpPr>
          <p:cNvPr id="471" name="Google Shape;471;p30"/>
          <p:cNvSpPr txBox="1">
            <a:spLocks noGrp="1"/>
          </p:cNvSpPr>
          <p:nvPr>
            <p:ph type="title" idx="14"/>
          </p:nvPr>
        </p:nvSpPr>
        <p:spPr>
          <a:xfrm>
            <a:off x="4041233" y="3895300"/>
            <a:ext cx="1098800" cy="697600"/>
          </a:xfrm>
          <a:prstGeom prst="rect">
            <a:avLst/>
          </a:prstGeom>
        </p:spPr>
        <p:txBody>
          <a:bodyPr spcFirstLastPara="1" wrap="square" lIns="121900" tIns="121900" rIns="121900" bIns="121900" anchor="b" anchorCtr="0">
            <a:noAutofit/>
          </a:bodyPr>
          <a:lstStyle/>
          <a:p>
            <a:r>
              <a:rPr lang="en" dirty="0">
                <a:solidFill>
                  <a:srgbClr val="C00000"/>
                </a:solidFill>
              </a:rPr>
              <a:t>04</a:t>
            </a:r>
            <a:endParaRPr dirty="0">
              <a:solidFill>
                <a:srgbClr val="C00000"/>
              </a:solidFill>
            </a:endParaRPr>
          </a:p>
        </p:txBody>
      </p:sp>
      <p:sp>
        <p:nvSpPr>
          <p:cNvPr id="472" name="Google Shape;472;p30"/>
          <p:cNvSpPr txBox="1">
            <a:spLocks noGrp="1"/>
          </p:cNvSpPr>
          <p:nvPr>
            <p:ph type="subTitle" idx="15"/>
          </p:nvPr>
        </p:nvSpPr>
        <p:spPr>
          <a:xfrm>
            <a:off x="4030166" y="4983602"/>
            <a:ext cx="2928000" cy="884400"/>
          </a:xfrm>
          <a:prstGeom prst="rect">
            <a:avLst/>
          </a:prstGeom>
        </p:spPr>
        <p:txBody>
          <a:bodyPr spcFirstLastPara="1" wrap="square" lIns="121900" tIns="121900" rIns="121900" bIns="121900" anchor="t" anchorCtr="0">
            <a:noAutofit/>
          </a:bodyPr>
          <a:lstStyle/>
          <a:p>
            <a:pPr marL="0" indent="0">
              <a:spcAft>
                <a:spcPts val="2133"/>
              </a:spcAft>
              <a:buClr>
                <a:schemeClr val="dk1"/>
              </a:buClr>
              <a:buSzPts val="1100"/>
            </a:pPr>
            <a:r>
              <a:rPr lang="en" sz="1600" dirty="0"/>
              <a:t>Demo</a:t>
            </a:r>
            <a:endParaRPr sz="1600" b="1" dirty="0"/>
          </a:p>
        </p:txBody>
      </p:sp>
      <p:grpSp>
        <p:nvGrpSpPr>
          <p:cNvPr id="153" name="Google Shape;10362;p40">
            <a:extLst>
              <a:ext uri="{FF2B5EF4-FFF2-40B4-BE49-F238E27FC236}">
                <a16:creationId xmlns:a16="http://schemas.microsoft.com/office/drawing/2014/main" id="{2EE3E4F1-9B75-4853-9154-F96A2B6FD80B}"/>
              </a:ext>
            </a:extLst>
          </p:cNvPr>
          <p:cNvGrpSpPr/>
          <p:nvPr/>
        </p:nvGrpSpPr>
        <p:grpSpPr>
          <a:xfrm flipH="1">
            <a:off x="5128699" y="1374145"/>
            <a:ext cx="963610" cy="763600"/>
            <a:chOff x="1774025" y="1561325"/>
            <a:chExt cx="2297925" cy="1973800"/>
          </a:xfrm>
        </p:grpSpPr>
        <p:sp>
          <p:nvSpPr>
            <p:cNvPr id="154" name="Google Shape;10363;p40">
              <a:extLst>
                <a:ext uri="{FF2B5EF4-FFF2-40B4-BE49-F238E27FC236}">
                  <a16:creationId xmlns:a16="http://schemas.microsoft.com/office/drawing/2014/main" id="{8B0645E6-5F31-4329-AEF5-6C98B2409EC9}"/>
                </a:ext>
              </a:extLst>
            </p:cNvPr>
            <p:cNvSpPr/>
            <p:nvPr/>
          </p:nvSpPr>
          <p:spPr>
            <a:xfrm>
              <a:off x="1774025" y="1711350"/>
              <a:ext cx="2297925" cy="1654700"/>
            </a:xfrm>
            <a:custGeom>
              <a:avLst/>
              <a:gdLst/>
              <a:ahLst/>
              <a:cxnLst/>
              <a:rect l="l" t="t" r="r" b="b"/>
              <a:pathLst>
                <a:path w="91917" h="66188" extrusionOk="0">
                  <a:moveTo>
                    <a:pt x="4775" y="39410"/>
                  </a:moveTo>
                  <a:cubicBezTo>
                    <a:pt x="4084" y="38529"/>
                    <a:pt x="3453" y="37731"/>
                    <a:pt x="2798" y="36922"/>
                  </a:cubicBezTo>
                  <a:cubicBezTo>
                    <a:pt x="2691" y="36803"/>
                    <a:pt x="2512" y="36743"/>
                    <a:pt x="2393" y="36624"/>
                  </a:cubicBezTo>
                  <a:cubicBezTo>
                    <a:pt x="2298" y="36505"/>
                    <a:pt x="2191" y="36350"/>
                    <a:pt x="2191" y="36207"/>
                  </a:cubicBezTo>
                  <a:cubicBezTo>
                    <a:pt x="2179" y="35838"/>
                    <a:pt x="2203" y="35469"/>
                    <a:pt x="2251" y="35100"/>
                  </a:cubicBezTo>
                  <a:cubicBezTo>
                    <a:pt x="2274" y="34779"/>
                    <a:pt x="2251" y="34529"/>
                    <a:pt x="2012" y="34302"/>
                  </a:cubicBezTo>
                  <a:cubicBezTo>
                    <a:pt x="1953" y="34267"/>
                    <a:pt x="1917" y="34160"/>
                    <a:pt x="1893" y="34100"/>
                  </a:cubicBezTo>
                  <a:lnTo>
                    <a:pt x="1965" y="34029"/>
                  </a:lnTo>
                  <a:cubicBezTo>
                    <a:pt x="2072" y="34088"/>
                    <a:pt x="2167" y="34148"/>
                    <a:pt x="2310" y="34219"/>
                  </a:cubicBezTo>
                  <a:cubicBezTo>
                    <a:pt x="2405" y="33290"/>
                    <a:pt x="2501" y="32374"/>
                    <a:pt x="2620" y="31362"/>
                  </a:cubicBezTo>
                  <a:cubicBezTo>
                    <a:pt x="2453" y="31290"/>
                    <a:pt x="2155" y="31231"/>
                    <a:pt x="1953" y="31052"/>
                  </a:cubicBezTo>
                  <a:cubicBezTo>
                    <a:pt x="1786" y="30909"/>
                    <a:pt x="1620" y="30647"/>
                    <a:pt x="1655" y="30469"/>
                  </a:cubicBezTo>
                  <a:cubicBezTo>
                    <a:pt x="1834" y="29171"/>
                    <a:pt x="2072" y="27873"/>
                    <a:pt x="2274" y="26599"/>
                  </a:cubicBezTo>
                  <a:cubicBezTo>
                    <a:pt x="2310" y="26432"/>
                    <a:pt x="2274" y="26242"/>
                    <a:pt x="2358" y="26087"/>
                  </a:cubicBezTo>
                  <a:cubicBezTo>
                    <a:pt x="2429" y="25944"/>
                    <a:pt x="2560" y="25766"/>
                    <a:pt x="2703" y="25718"/>
                  </a:cubicBezTo>
                  <a:cubicBezTo>
                    <a:pt x="3560" y="25432"/>
                    <a:pt x="4406" y="25170"/>
                    <a:pt x="5263" y="24932"/>
                  </a:cubicBezTo>
                  <a:cubicBezTo>
                    <a:pt x="6549" y="24575"/>
                    <a:pt x="7823" y="24265"/>
                    <a:pt x="9109" y="23932"/>
                  </a:cubicBezTo>
                  <a:cubicBezTo>
                    <a:pt x="9156" y="23920"/>
                    <a:pt x="9180" y="23884"/>
                    <a:pt x="9228" y="23873"/>
                  </a:cubicBezTo>
                  <a:cubicBezTo>
                    <a:pt x="8751" y="23087"/>
                    <a:pt x="8275" y="22301"/>
                    <a:pt x="7787" y="21527"/>
                  </a:cubicBezTo>
                  <a:cubicBezTo>
                    <a:pt x="7727" y="21432"/>
                    <a:pt x="7608" y="21372"/>
                    <a:pt x="7501" y="21325"/>
                  </a:cubicBezTo>
                  <a:cubicBezTo>
                    <a:pt x="6882" y="21063"/>
                    <a:pt x="6227" y="20825"/>
                    <a:pt x="5608" y="20527"/>
                  </a:cubicBezTo>
                  <a:cubicBezTo>
                    <a:pt x="5168" y="20313"/>
                    <a:pt x="4751" y="20051"/>
                    <a:pt x="4358" y="19753"/>
                  </a:cubicBezTo>
                  <a:cubicBezTo>
                    <a:pt x="4179" y="19622"/>
                    <a:pt x="4036" y="19348"/>
                    <a:pt x="3989" y="19110"/>
                  </a:cubicBezTo>
                  <a:cubicBezTo>
                    <a:pt x="3679" y="17836"/>
                    <a:pt x="3644" y="16538"/>
                    <a:pt x="3846" y="15241"/>
                  </a:cubicBezTo>
                  <a:cubicBezTo>
                    <a:pt x="3929" y="14562"/>
                    <a:pt x="4322" y="14002"/>
                    <a:pt x="4834" y="13574"/>
                  </a:cubicBezTo>
                  <a:cubicBezTo>
                    <a:pt x="4977" y="13455"/>
                    <a:pt x="5168" y="13395"/>
                    <a:pt x="5346" y="13347"/>
                  </a:cubicBezTo>
                  <a:cubicBezTo>
                    <a:pt x="8049" y="12597"/>
                    <a:pt x="10775" y="11859"/>
                    <a:pt x="13490" y="11085"/>
                  </a:cubicBezTo>
                  <a:cubicBezTo>
                    <a:pt x="16705" y="10169"/>
                    <a:pt x="19896" y="9216"/>
                    <a:pt x="23098" y="8252"/>
                  </a:cubicBezTo>
                  <a:cubicBezTo>
                    <a:pt x="27325" y="6978"/>
                    <a:pt x="31552" y="5668"/>
                    <a:pt x="35790" y="4406"/>
                  </a:cubicBezTo>
                  <a:cubicBezTo>
                    <a:pt x="38981" y="3453"/>
                    <a:pt x="42160" y="2537"/>
                    <a:pt x="45351" y="1608"/>
                  </a:cubicBezTo>
                  <a:cubicBezTo>
                    <a:pt x="46589" y="1251"/>
                    <a:pt x="47840" y="941"/>
                    <a:pt x="49090" y="596"/>
                  </a:cubicBezTo>
                  <a:cubicBezTo>
                    <a:pt x="49161" y="584"/>
                    <a:pt x="49233" y="548"/>
                    <a:pt x="49328" y="524"/>
                  </a:cubicBezTo>
                  <a:cubicBezTo>
                    <a:pt x="49828" y="346"/>
                    <a:pt x="50340" y="48"/>
                    <a:pt x="50852" y="36"/>
                  </a:cubicBezTo>
                  <a:cubicBezTo>
                    <a:pt x="51364" y="1"/>
                    <a:pt x="51900" y="239"/>
                    <a:pt x="52400" y="370"/>
                  </a:cubicBezTo>
                  <a:cubicBezTo>
                    <a:pt x="55602" y="1179"/>
                    <a:pt x="58793" y="2001"/>
                    <a:pt x="61984" y="2799"/>
                  </a:cubicBezTo>
                  <a:cubicBezTo>
                    <a:pt x="66485" y="3918"/>
                    <a:pt x="70962" y="5049"/>
                    <a:pt x="75474" y="6132"/>
                  </a:cubicBezTo>
                  <a:cubicBezTo>
                    <a:pt x="79070" y="7013"/>
                    <a:pt x="82701" y="7835"/>
                    <a:pt x="86321" y="8645"/>
                  </a:cubicBezTo>
                  <a:cubicBezTo>
                    <a:pt x="87368" y="8883"/>
                    <a:pt x="88416" y="9026"/>
                    <a:pt x="89464" y="9264"/>
                  </a:cubicBezTo>
                  <a:cubicBezTo>
                    <a:pt x="89892" y="9347"/>
                    <a:pt x="90309" y="9561"/>
                    <a:pt x="90714" y="9764"/>
                  </a:cubicBezTo>
                  <a:cubicBezTo>
                    <a:pt x="90845" y="9823"/>
                    <a:pt x="90952" y="10049"/>
                    <a:pt x="90952" y="10192"/>
                  </a:cubicBezTo>
                  <a:cubicBezTo>
                    <a:pt x="90952" y="10264"/>
                    <a:pt x="90714" y="10371"/>
                    <a:pt x="90559" y="10430"/>
                  </a:cubicBezTo>
                  <a:cubicBezTo>
                    <a:pt x="90012" y="10657"/>
                    <a:pt x="89452" y="10883"/>
                    <a:pt x="88880" y="11109"/>
                  </a:cubicBezTo>
                  <a:cubicBezTo>
                    <a:pt x="88833" y="11121"/>
                    <a:pt x="88809" y="11264"/>
                    <a:pt x="88821" y="11347"/>
                  </a:cubicBezTo>
                  <a:cubicBezTo>
                    <a:pt x="88892" y="12181"/>
                    <a:pt x="88999" y="13014"/>
                    <a:pt x="89071" y="13848"/>
                  </a:cubicBezTo>
                  <a:cubicBezTo>
                    <a:pt x="89095" y="14086"/>
                    <a:pt x="89166" y="14205"/>
                    <a:pt x="89392" y="14276"/>
                  </a:cubicBezTo>
                  <a:cubicBezTo>
                    <a:pt x="90000" y="14479"/>
                    <a:pt x="90595" y="14693"/>
                    <a:pt x="91190" y="14919"/>
                  </a:cubicBezTo>
                  <a:cubicBezTo>
                    <a:pt x="91369" y="14979"/>
                    <a:pt x="91547" y="15050"/>
                    <a:pt x="91678" y="15169"/>
                  </a:cubicBezTo>
                  <a:cubicBezTo>
                    <a:pt x="91917" y="15372"/>
                    <a:pt x="91857" y="15657"/>
                    <a:pt x="91559" y="15705"/>
                  </a:cubicBezTo>
                  <a:cubicBezTo>
                    <a:pt x="89809" y="15991"/>
                    <a:pt x="88202" y="16729"/>
                    <a:pt x="86547" y="17336"/>
                  </a:cubicBezTo>
                  <a:cubicBezTo>
                    <a:pt x="84654" y="18039"/>
                    <a:pt x="82796" y="18824"/>
                    <a:pt x="80915" y="19574"/>
                  </a:cubicBezTo>
                  <a:cubicBezTo>
                    <a:pt x="80784" y="19634"/>
                    <a:pt x="80653" y="19693"/>
                    <a:pt x="80475" y="19777"/>
                  </a:cubicBezTo>
                  <a:cubicBezTo>
                    <a:pt x="81153" y="20253"/>
                    <a:pt x="81784" y="20717"/>
                    <a:pt x="82439" y="21146"/>
                  </a:cubicBezTo>
                  <a:cubicBezTo>
                    <a:pt x="84273" y="22396"/>
                    <a:pt x="86118" y="23634"/>
                    <a:pt x="87964" y="24873"/>
                  </a:cubicBezTo>
                  <a:cubicBezTo>
                    <a:pt x="88023" y="24920"/>
                    <a:pt x="88118" y="24956"/>
                    <a:pt x="88154" y="25016"/>
                  </a:cubicBezTo>
                  <a:cubicBezTo>
                    <a:pt x="88202" y="25111"/>
                    <a:pt x="88261" y="25254"/>
                    <a:pt x="88214" y="25337"/>
                  </a:cubicBezTo>
                  <a:cubicBezTo>
                    <a:pt x="88154" y="25420"/>
                    <a:pt x="88023" y="25480"/>
                    <a:pt x="87904" y="25480"/>
                  </a:cubicBezTo>
                  <a:cubicBezTo>
                    <a:pt x="87428" y="25492"/>
                    <a:pt x="86952" y="25480"/>
                    <a:pt x="86487" y="25480"/>
                  </a:cubicBezTo>
                  <a:cubicBezTo>
                    <a:pt x="86380" y="25778"/>
                    <a:pt x="86487" y="25897"/>
                    <a:pt x="86678" y="26016"/>
                  </a:cubicBezTo>
                  <a:cubicBezTo>
                    <a:pt x="87535" y="26563"/>
                    <a:pt x="88416" y="27147"/>
                    <a:pt x="89285" y="27718"/>
                  </a:cubicBezTo>
                  <a:cubicBezTo>
                    <a:pt x="89369" y="27778"/>
                    <a:pt x="89476" y="27849"/>
                    <a:pt x="89547" y="27933"/>
                  </a:cubicBezTo>
                  <a:cubicBezTo>
                    <a:pt x="89773" y="28230"/>
                    <a:pt x="89666" y="28492"/>
                    <a:pt x="89297" y="28528"/>
                  </a:cubicBezTo>
                  <a:cubicBezTo>
                    <a:pt x="87285" y="28754"/>
                    <a:pt x="85273" y="29004"/>
                    <a:pt x="83273" y="29183"/>
                  </a:cubicBezTo>
                  <a:cubicBezTo>
                    <a:pt x="81868" y="29302"/>
                    <a:pt x="80475" y="29326"/>
                    <a:pt x="79070" y="29409"/>
                  </a:cubicBezTo>
                  <a:cubicBezTo>
                    <a:pt x="78474" y="29457"/>
                    <a:pt x="77879" y="29576"/>
                    <a:pt x="77177" y="29683"/>
                  </a:cubicBezTo>
                  <a:cubicBezTo>
                    <a:pt x="77379" y="29814"/>
                    <a:pt x="77498" y="29921"/>
                    <a:pt x="77617" y="29992"/>
                  </a:cubicBezTo>
                  <a:cubicBezTo>
                    <a:pt x="80082" y="31624"/>
                    <a:pt x="82558" y="33267"/>
                    <a:pt x="85011" y="34898"/>
                  </a:cubicBezTo>
                  <a:cubicBezTo>
                    <a:pt x="85451" y="35195"/>
                    <a:pt x="85868" y="35541"/>
                    <a:pt x="86309" y="35838"/>
                  </a:cubicBezTo>
                  <a:cubicBezTo>
                    <a:pt x="86463" y="35957"/>
                    <a:pt x="86666" y="36017"/>
                    <a:pt x="86844" y="36112"/>
                  </a:cubicBezTo>
                  <a:cubicBezTo>
                    <a:pt x="86916" y="36148"/>
                    <a:pt x="87023" y="36231"/>
                    <a:pt x="87023" y="36291"/>
                  </a:cubicBezTo>
                  <a:cubicBezTo>
                    <a:pt x="87023" y="36362"/>
                    <a:pt x="86928" y="36493"/>
                    <a:pt x="86856" y="36505"/>
                  </a:cubicBezTo>
                  <a:cubicBezTo>
                    <a:pt x="86523" y="36565"/>
                    <a:pt x="86202" y="36600"/>
                    <a:pt x="85868" y="36648"/>
                  </a:cubicBezTo>
                  <a:cubicBezTo>
                    <a:pt x="85630" y="36672"/>
                    <a:pt x="85392" y="36719"/>
                    <a:pt x="85142" y="36731"/>
                  </a:cubicBezTo>
                  <a:cubicBezTo>
                    <a:pt x="84892" y="36731"/>
                    <a:pt x="84844" y="36850"/>
                    <a:pt x="84856" y="37088"/>
                  </a:cubicBezTo>
                  <a:cubicBezTo>
                    <a:pt x="84904" y="38589"/>
                    <a:pt x="84939" y="40077"/>
                    <a:pt x="84975" y="41589"/>
                  </a:cubicBezTo>
                  <a:cubicBezTo>
                    <a:pt x="84975" y="41732"/>
                    <a:pt x="85059" y="41922"/>
                    <a:pt x="85154" y="42041"/>
                  </a:cubicBezTo>
                  <a:cubicBezTo>
                    <a:pt x="85570" y="42518"/>
                    <a:pt x="86023" y="42982"/>
                    <a:pt x="86452" y="43458"/>
                  </a:cubicBezTo>
                  <a:cubicBezTo>
                    <a:pt x="86618" y="43637"/>
                    <a:pt x="86809" y="43851"/>
                    <a:pt x="86642" y="44149"/>
                  </a:cubicBezTo>
                  <a:cubicBezTo>
                    <a:pt x="86630" y="44173"/>
                    <a:pt x="86678" y="44232"/>
                    <a:pt x="86702" y="44280"/>
                  </a:cubicBezTo>
                  <a:cubicBezTo>
                    <a:pt x="86821" y="44506"/>
                    <a:pt x="86725" y="44661"/>
                    <a:pt x="86463" y="44697"/>
                  </a:cubicBezTo>
                  <a:cubicBezTo>
                    <a:pt x="86130" y="44720"/>
                    <a:pt x="85785" y="44756"/>
                    <a:pt x="85451" y="44816"/>
                  </a:cubicBezTo>
                  <a:cubicBezTo>
                    <a:pt x="83487" y="45185"/>
                    <a:pt x="81510" y="45566"/>
                    <a:pt x="79546" y="45959"/>
                  </a:cubicBezTo>
                  <a:cubicBezTo>
                    <a:pt x="79308" y="46006"/>
                    <a:pt x="79070" y="46006"/>
                    <a:pt x="78951" y="46292"/>
                  </a:cubicBezTo>
                  <a:cubicBezTo>
                    <a:pt x="78927" y="46375"/>
                    <a:pt x="78760" y="46399"/>
                    <a:pt x="78665" y="46471"/>
                  </a:cubicBezTo>
                  <a:cubicBezTo>
                    <a:pt x="74343" y="48757"/>
                    <a:pt x="69997" y="51007"/>
                    <a:pt x="65711" y="53376"/>
                  </a:cubicBezTo>
                  <a:cubicBezTo>
                    <a:pt x="61865" y="55484"/>
                    <a:pt x="58103" y="57746"/>
                    <a:pt x="54293" y="59925"/>
                  </a:cubicBezTo>
                  <a:cubicBezTo>
                    <a:pt x="50852" y="61901"/>
                    <a:pt x="47387" y="63830"/>
                    <a:pt x="43946" y="65830"/>
                  </a:cubicBezTo>
                  <a:cubicBezTo>
                    <a:pt x="43339" y="66187"/>
                    <a:pt x="42791" y="66187"/>
                    <a:pt x="42160" y="65961"/>
                  </a:cubicBezTo>
                  <a:cubicBezTo>
                    <a:pt x="35433" y="63520"/>
                    <a:pt x="28623" y="61353"/>
                    <a:pt x="21741" y="59353"/>
                  </a:cubicBezTo>
                  <a:cubicBezTo>
                    <a:pt x="16657" y="57877"/>
                    <a:pt x="11609" y="56234"/>
                    <a:pt x="6549" y="54650"/>
                  </a:cubicBezTo>
                  <a:cubicBezTo>
                    <a:pt x="4608" y="54043"/>
                    <a:pt x="2679" y="53412"/>
                    <a:pt x="738" y="52805"/>
                  </a:cubicBezTo>
                  <a:cubicBezTo>
                    <a:pt x="179" y="52626"/>
                    <a:pt x="84" y="52448"/>
                    <a:pt x="84" y="51852"/>
                  </a:cubicBezTo>
                  <a:cubicBezTo>
                    <a:pt x="84" y="51066"/>
                    <a:pt x="0" y="50281"/>
                    <a:pt x="72" y="49483"/>
                  </a:cubicBezTo>
                  <a:cubicBezTo>
                    <a:pt x="226" y="47542"/>
                    <a:pt x="417" y="45578"/>
                    <a:pt x="643" y="43625"/>
                  </a:cubicBezTo>
                  <a:cubicBezTo>
                    <a:pt x="679" y="43232"/>
                    <a:pt x="953" y="42851"/>
                    <a:pt x="1203" y="42542"/>
                  </a:cubicBezTo>
                  <a:cubicBezTo>
                    <a:pt x="1536" y="42137"/>
                    <a:pt x="1953" y="41803"/>
                    <a:pt x="2322" y="41434"/>
                  </a:cubicBezTo>
                  <a:cubicBezTo>
                    <a:pt x="2453" y="41303"/>
                    <a:pt x="2548" y="41137"/>
                    <a:pt x="2667" y="40994"/>
                  </a:cubicBezTo>
                  <a:cubicBezTo>
                    <a:pt x="2679" y="40958"/>
                    <a:pt x="2703" y="40934"/>
                    <a:pt x="2739" y="40910"/>
                  </a:cubicBezTo>
                  <a:cubicBezTo>
                    <a:pt x="3513" y="40613"/>
                    <a:pt x="3989" y="39815"/>
                    <a:pt x="4775" y="39410"/>
                  </a:cubicBezTo>
                  <a:close/>
                  <a:moveTo>
                    <a:pt x="76736" y="45613"/>
                  </a:moveTo>
                  <a:cubicBezTo>
                    <a:pt x="76688" y="45637"/>
                    <a:pt x="76665" y="45673"/>
                    <a:pt x="76617" y="45673"/>
                  </a:cubicBezTo>
                  <a:cubicBezTo>
                    <a:pt x="75950" y="45720"/>
                    <a:pt x="75260" y="45732"/>
                    <a:pt x="74605" y="45804"/>
                  </a:cubicBezTo>
                  <a:cubicBezTo>
                    <a:pt x="73259" y="45959"/>
                    <a:pt x="71890" y="46149"/>
                    <a:pt x="70533" y="46316"/>
                  </a:cubicBezTo>
                  <a:cubicBezTo>
                    <a:pt x="70497" y="46316"/>
                    <a:pt x="70461" y="46340"/>
                    <a:pt x="70378" y="46387"/>
                  </a:cubicBezTo>
                  <a:cubicBezTo>
                    <a:pt x="70497" y="46423"/>
                    <a:pt x="70581" y="46435"/>
                    <a:pt x="70652" y="46447"/>
                  </a:cubicBezTo>
                  <a:lnTo>
                    <a:pt x="70652" y="46518"/>
                  </a:lnTo>
                  <a:cubicBezTo>
                    <a:pt x="69842" y="46578"/>
                    <a:pt x="69045" y="46637"/>
                    <a:pt x="68318" y="46685"/>
                  </a:cubicBezTo>
                  <a:cubicBezTo>
                    <a:pt x="68295" y="46685"/>
                    <a:pt x="68354" y="46697"/>
                    <a:pt x="68414" y="46721"/>
                  </a:cubicBezTo>
                  <a:lnTo>
                    <a:pt x="68414" y="46756"/>
                  </a:lnTo>
                  <a:cubicBezTo>
                    <a:pt x="68152" y="46744"/>
                    <a:pt x="67878" y="46721"/>
                    <a:pt x="67628" y="46697"/>
                  </a:cubicBezTo>
                  <a:cubicBezTo>
                    <a:pt x="67628" y="46721"/>
                    <a:pt x="67628" y="46733"/>
                    <a:pt x="67616" y="46744"/>
                  </a:cubicBezTo>
                  <a:cubicBezTo>
                    <a:pt x="67687" y="46756"/>
                    <a:pt x="67783" y="46756"/>
                    <a:pt x="67854" y="46780"/>
                  </a:cubicBezTo>
                  <a:cubicBezTo>
                    <a:pt x="65842" y="46935"/>
                    <a:pt x="63865" y="47209"/>
                    <a:pt x="61925" y="47780"/>
                  </a:cubicBezTo>
                  <a:cubicBezTo>
                    <a:pt x="65913" y="47221"/>
                    <a:pt x="69902" y="46673"/>
                    <a:pt x="73879" y="46137"/>
                  </a:cubicBezTo>
                  <a:cubicBezTo>
                    <a:pt x="73879" y="46125"/>
                    <a:pt x="73867" y="46090"/>
                    <a:pt x="73867" y="46078"/>
                  </a:cubicBezTo>
                  <a:cubicBezTo>
                    <a:pt x="73819" y="46066"/>
                    <a:pt x="73795" y="46042"/>
                    <a:pt x="73855" y="46066"/>
                  </a:cubicBezTo>
                  <a:cubicBezTo>
                    <a:pt x="74772" y="45947"/>
                    <a:pt x="75760" y="45780"/>
                    <a:pt x="76736" y="45613"/>
                  </a:cubicBezTo>
                  <a:cubicBezTo>
                    <a:pt x="76903" y="45613"/>
                    <a:pt x="77081" y="45661"/>
                    <a:pt x="77248" y="45637"/>
                  </a:cubicBezTo>
                  <a:cubicBezTo>
                    <a:pt x="78879" y="45363"/>
                    <a:pt x="80522" y="45078"/>
                    <a:pt x="82141" y="44804"/>
                  </a:cubicBezTo>
                  <a:cubicBezTo>
                    <a:pt x="82272" y="44768"/>
                    <a:pt x="82403" y="44708"/>
                    <a:pt x="82618" y="44649"/>
                  </a:cubicBezTo>
                  <a:cubicBezTo>
                    <a:pt x="82511" y="44613"/>
                    <a:pt x="82487" y="44613"/>
                    <a:pt x="82463" y="44613"/>
                  </a:cubicBezTo>
                  <a:cubicBezTo>
                    <a:pt x="80653" y="44911"/>
                    <a:pt x="78820" y="45197"/>
                    <a:pt x="77010" y="45494"/>
                  </a:cubicBezTo>
                  <a:cubicBezTo>
                    <a:pt x="76915" y="45518"/>
                    <a:pt x="76831" y="45590"/>
                    <a:pt x="76736" y="45613"/>
                  </a:cubicBezTo>
                  <a:close/>
                  <a:moveTo>
                    <a:pt x="34695" y="60115"/>
                  </a:moveTo>
                  <a:cubicBezTo>
                    <a:pt x="34778" y="59889"/>
                    <a:pt x="34862" y="59686"/>
                    <a:pt x="34945" y="59425"/>
                  </a:cubicBezTo>
                  <a:lnTo>
                    <a:pt x="34945" y="62639"/>
                  </a:lnTo>
                  <a:cubicBezTo>
                    <a:pt x="34993" y="61496"/>
                    <a:pt x="35017" y="60353"/>
                    <a:pt x="35314" y="59222"/>
                  </a:cubicBezTo>
                  <a:cubicBezTo>
                    <a:pt x="35255" y="59889"/>
                    <a:pt x="35195" y="60544"/>
                    <a:pt x="35159" y="61210"/>
                  </a:cubicBezTo>
                  <a:cubicBezTo>
                    <a:pt x="35398" y="59889"/>
                    <a:pt x="35707" y="58603"/>
                    <a:pt x="36195" y="57353"/>
                  </a:cubicBezTo>
                  <a:cubicBezTo>
                    <a:pt x="36683" y="56115"/>
                    <a:pt x="37255" y="54900"/>
                    <a:pt x="37957" y="53757"/>
                  </a:cubicBezTo>
                  <a:cubicBezTo>
                    <a:pt x="37243" y="54662"/>
                    <a:pt x="36791" y="55769"/>
                    <a:pt x="36231" y="56758"/>
                  </a:cubicBezTo>
                  <a:cubicBezTo>
                    <a:pt x="36183" y="56734"/>
                    <a:pt x="36136" y="56722"/>
                    <a:pt x="36088" y="56686"/>
                  </a:cubicBezTo>
                  <a:cubicBezTo>
                    <a:pt x="36612" y="55674"/>
                    <a:pt x="37148" y="54662"/>
                    <a:pt x="37672" y="53650"/>
                  </a:cubicBezTo>
                  <a:cubicBezTo>
                    <a:pt x="37636" y="53638"/>
                    <a:pt x="37624" y="53626"/>
                    <a:pt x="37600" y="53614"/>
                  </a:cubicBezTo>
                  <a:cubicBezTo>
                    <a:pt x="37100" y="54507"/>
                    <a:pt x="36600" y="55376"/>
                    <a:pt x="36112" y="56269"/>
                  </a:cubicBezTo>
                  <a:cubicBezTo>
                    <a:pt x="36076" y="56257"/>
                    <a:pt x="36064" y="56246"/>
                    <a:pt x="36029" y="56234"/>
                  </a:cubicBezTo>
                  <a:cubicBezTo>
                    <a:pt x="36374" y="55281"/>
                    <a:pt x="36910" y="54424"/>
                    <a:pt x="37434" y="53567"/>
                  </a:cubicBezTo>
                  <a:cubicBezTo>
                    <a:pt x="37386" y="53531"/>
                    <a:pt x="37338" y="53519"/>
                    <a:pt x="37303" y="53507"/>
                  </a:cubicBezTo>
                  <a:cubicBezTo>
                    <a:pt x="36802" y="54448"/>
                    <a:pt x="36314" y="55365"/>
                    <a:pt x="35826" y="56305"/>
                  </a:cubicBezTo>
                  <a:lnTo>
                    <a:pt x="35731" y="56257"/>
                  </a:lnTo>
                  <a:cubicBezTo>
                    <a:pt x="35790" y="56091"/>
                    <a:pt x="35850" y="55936"/>
                    <a:pt x="35898" y="55781"/>
                  </a:cubicBezTo>
                  <a:cubicBezTo>
                    <a:pt x="35767" y="55936"/>
                    <a:pt x="35671" y="56127"/>
                    <a:pt x="35517" y="56210"/>
                  </a:cubicBezTo>
                  <a:cubicBezTo>
                    <a:pt x="35255" y="56353"/>
                    <a:pt x="35398" y="55900"/>
                    <a:pt x="35171" y="55912"/>
                  </a:cubicBezTo>
                  <a:cubicBezTo>
                    <a:pt x="34636" y="57079"/>
                    <a:pt x="34278" y="58282"/>
                    <a:pt x="34338" y="59579"/>
                  </a:cubicBezTo>
                  <a:cubicBezTo>
                    <a:pt x="34374" y="59460"/>
                    <a:pt x="34409" y="59365"/>
                    <a:pt x="34457" y="59270"/>
                  </a:cubicBezTo>
                  <a:cubicBezTo>
                    <a:pt x="34326" y="60353"/>
                    <a:pt x="34338" y="61425"/>
                    <a:pt x="34493" y="62496"/>
                  </a:cubicBezTo>
                  <a:cubicBezTo>
                    <a:pt x="34493" y="61377"/>
                    <a:pt x="34481" y="60258"/>
                    <a:pt x="34731" y="59163"/>
                  </a:cubicBezTo>
                  <a:cubicBezTo>
                    <a:pt x="34778" y="59186"/>
                    <a:pt x="34790" y="59210"/>
                    <a:pt x="34778" y="59222"/>
                  </a:cubicBezTo>
                  <a:lnTo>
                    <a:pt x="34695" y="60115"/>
                  </a:lnTo>
                  <a:lnTo>
                    <a:pt x="34695" y="62568"/>
                  </a:lnTo>
                  <a:cubicBezTo>
                    <a:pt x="34731" y="62223"/>
                    <a:pt x="34731" y="61901"/>
                    <a:pt x="34731" y="61568"/>
                  </a:cubicBezTo>
                  <a:cubicBezTo>
                    <a:pt x="34719" y="61080"/>
                    <a:pt x="34707" y="60603"/>
                    <a:pt x="34695" y="60115"/>
                  </a:cubicBezTo>
                  <a:close/>
                  <a:moveTo>
                    <a:pt x="47982" y="53138"/>
                  </a:moveTo>
                  <a:cubicBezTo>
                    <a:pt x="47840" y="53090"/>
                    <a:pt x="47685" y="53079"/>
                    <a:pt x="47554" y="53019"/>
                  </a:cubicBezTo>
                  <a:cubicBezTo>
                    <a:pt x="46589" y="52626"/>
                    <a:pt x="45613" y="52245"/>
                    <a:pt x="44637" y="51864"/>
                  </a:cubicBezTo>
                  <a:cubicBezTo>
                    <a:pt x="44506" y="51828"/>
                    <a:pt x="44351" y="51828"/>
                    <a:pt x="44220" y="51805"/>
                  </a:cubicBezTo>
                  <a:cubicBezTo>
                    <a:pt x="44208" y="51852"/>
                    <a:pt x="44208" y="51888"/>
                    <a:pt x="44184" y="51924"/>
                  </a:cubicBezTo>
                  <a:cubicBezTo>
                    <a:pt x="45173" y="52317"/>
                    <a:pt x="46149" y="52709"/>
                    <a:pt x="47137" y="53102"/>
                  </a:cubicBezTo>
                  <a:cubicBezTo>
                    <a:pt x="47125" y="53138"/>
                    <a:pt x="47125" y="53162"/>
                    <a:pt x="47101" y="53186"/>
                  </a:cubicBezTo>
                  <a:cubicBezTo>
                    <a:pt x="46970" y="53162"/>
                    <a:pt x="46851" y="53150"/>
                    <a:pt x="46720" y="53090"/>
                  </a:cubicBezTo>
                  <a:cubicBezTo>
                    <a:pt x="45827" y="52733"/>
                    <a:pt x="44934" y="52352"/>
                    <a:pt x="44041" y="52019"/>
                  </a:cubicBezTo>
                  <a:cubicBezTo>
                    <a:pt x="43851" y="51936"/>
                    <a:pt x="43625" y="51959"/>
                    <a:pt x="43410" y="51924"/>
                  </a:cubicBezTo>
                  <a:cubicBezTo>
                    <a:pt x="43399" y="51971"/>
                    <a:pt x="43399" y="52019"/>
                    <a:pt x="43387" y="52055"/>
                  </a:cubicBezTo>
                  <a:cubicBezTo>
                    <a:pt x="44470" y="52507"/>
                    <a:pt x="45542" y="52948"/>
                    <a:pt x="46625" y="53400"/>
                  </a:cubicBezTo>
                  <a:cubicBezTo>
                    <a:pt x="46613" y="53424"/>
                    <a:pt x="46613" y="53460"/>
                    <a:pt x="46601" y="53483"/>
                  </a:cubicBezTo>
                  <a:cubicBezTo>
                    <a:pt x="46458" y="53448"/>
                    <a:pt x="46327" y="53424"/>
                    <a:pt x="46197" y="53364"/>
                  </a:cubicBezTo>
                  <a:cubicBezTo>
                    <a:pt x="45232" y="52971"/>
                    <a:pt x="44280" y="52567"/>
                    <a:pt x="43303" y="52162"/>
                  </a:cubicBezTo>
                  <a:cubicBezTo>
                    <a:pt x="43160" y="52102"/>
                    <a:pt x="42982" y="52090"/>
                    <a:pt x="42803" y="52043"/>
                  </a:cubicBezTo>
                  <a:cubicBezTo>
                    <a:pt x="42791" y="52090"/>
                    <a:pt x="42768" y="52114"/>
                    <a:pt x="42768" y="52162"/>
                  </a:cubicBezTo>
                  <a:cubicBezTo>
                    <a:pt x="43863" y="52590"/>
                    <a:pt x="44934" y="53043"/>
                    <a:pt x="46018" y="53471"/>
                  </a:cubicBezTo>
                  <a:cubicBezTo>
                    <a:pt x="46006" y="53507"/>
                    <a:pt x="45982" y="53543"/>
                    <a:pt x="45970" y="53579"/>
                  </a:cubicBezTo>
                  <a:cubicBezTo>
                    <a:pt x="45839" y="53531"/>
                    <a:pt x="45685" y="53507"/>
                    <a:pt x="45565" y="53460"/>
                  </a:cubicBezTo>
                  <a:cubicBezTo>
                    <a:pt x="44613" y="53067"/>
                    <a:pt x="43684" y="52698"/>
                    <a:pt x="42732" y="52317"/>
                  </a:cubicBezTo>
                  <a:cubicBezTo>
                    <a:pt x="42339" y="52150"/>
                    <a:pt x="42220" y="52150"/>
                    <a:pt x="41779" y="52340"/>
                  </a:cubicBezTo>
                  <a:cubicBezTo>
                    <a:pt x="43149" y="52805"/>
                    <a:pt x="44482" y="53269"/>
                    <a:pt x="45839" y="53721"/>
                  </a:cubicBezTo>
                  <a:cubicBezTo>
                    <a:pt x="45827" y="53757"/>
                    <a:pt x="45827" y="53805"/>
                    <a:pt x="45804" y="53829"/>
                  </a:cubicBezTo>
                  <a:cubicBezTo>
                    <a:pt x="45673" y="53805"/>
                    <a:pt x="45530" y="53781"/>
                    <a:pt x="45387" y="53745"/>
                  </a:cubicBezTo>
                  <a:cubicBezTo>
                    <a:pt x="44125" y="53329"/>
                    <a:pt x="42863" y="52876"/>
                    <a:pt x="41601" y="52471"/>
                  </a:cubicBezTo>
                  <a:cubicBezTo>
                    <a:pt x="41363" y="52400"/>
                    <a:pt x="41077" y="52436"/>
                    <a:pt x="40827" y="52400"/>
                  </a:cubicBezTo>
                  <a:cubicBezTo>
                    <a:pt x="40827" y="52448"/>
                    <a:pt x="40803" y="52471"/>
                    <a:pt x="40803" y="52519"/>
                  </a:cubicBezTo>
                  <a:cubicBezTo>
                    <a:pt x="41625" y="52924"/>
                    <a:pt x="42517" y="53186"/>
                    <a:pt x="43291" y="53698"/>
                  </a:cubicBezTo>
                  <a:cubicBezTo>
                    <a:pt x="43149" y="53721"/>
                    <a:pt x="43006" y="53710"/>
                    <a:pt x="42887" y="53662"/>
                  </a:cubicBezTo>
                  <a:cubicBezTo>
                    <a:pt x="42053" y="53329"/>
                    <a:pt x="41244" y="52983"/>
                    <a:pt x="40422" y="52638"/>
                  </a:cubicBezTo>
                  <a:cubicBezTo>
                    <a:pt x="40267" y="52578"/>
                    <a:pt x="40089" y="52590"/>
                    <a:pt x="39910" y="52567"/>
                  </a:cubicBezTo>
                  <a:cubicBezTo>
                    <a:pt x="39910" y="52590"/>
                    <a:pt x="39898" y="52638"/>
                    <a:pt x="39898" y="52674"/>
                  </a:cubicBezTo>
                  <a:cubicBezTo>
                    <a:pt x="41208" y="53150"/>
                    <a:pt x="42517" y="53638"/>
                    <a:pt x="43839" y="54114"/>
                  </a:cubicBezTo>
                  <a:cubicBezTo>
                    <a:pt x="43839" y="54162"/>
                    <a:pt x="43827" y="54198"/>
                    <a:pt x="43827" y="54245"/>
                  </a:cubicBezTo>
                  <a:cubicBezTo>
                    <a:pt x="43684" y="54257"/>
                    <a:pt x="43541" y="54257"/>
                    <a:pt x="43363" y="54281"/>
                  </a:cubicBezTo>
                  <a:cubicBezTo>
                    <a:pt x="43541" y="54364"/>
                    <a:pt x="43696" y="54424"/>
                    <a:pt x="43839" y="54495"/>
                  </a:cubicBezTo>
                  <a:cubicBezTo>
                    <a:pt x="43827" y="54543"/>
                    <a:pt x="43827" y="54579"/>
                    <a:pt x="43815" y="54614"/>
                  </a:cubicBezTo>
                  <a:cubicBezTo>
                    <a:pt x="43637" y="54591"/>
                    <a:pt x="43458" y="54579"/>
                    <a:pt x="43291" y="54519"/>
                  </a:cubicBezTo>
                  <a:cubicBezTo>
                    <a:pt x="41839" y="53983"/>
                    <a:pt x="40374" y="53448"/>
                    <a:pt x="38922" y="52924"/>
                  </a:cubicBezTo>
                  <a:cubicBezTo>
                    <a:pt x="38767" y="52864"/>
                    <a:pt x="38588" y="52876"/>
                    <a:pt x="38446" y="52852"/>
                  </a:cubicBezTo>
                  <a:cubicBezTo>
                    <a:pt x="40243" y="53567"/>
                    <a:pt x="42089" y="54114"/>
                    <a:pt x="43827" y="54936"/>
                  </a:cubicBezTo>
                  <a:cubicBezTo>
                    <a:pt x="43684" y="54948"/>
                    <a:pt x="43541" y="54912"/>
                    <a:pt x="43422" y="54876"/>
                  </a:cubicBezTo>
                  <a:cubicBezTo>
                    <a:pt x="41684" y="54257"/>
                    <a:pt x="39946" y="53650"/>
                    <a:pt x="38207" y="53055"/>
                  </a:cubicBezTo>
                  <a:cubicBezTo>
                    <a:pt x="38029" y="52995"/>
                    <a:pt x="37826" y="52995"/>
                    <a:pt x="37648" y="52983"/>
                  </a:cubicBezTo>
                  <a:cubicBezTo>
                    <a:pt x="37636" y="53007"/>
                    <a:pt x="37636" y="53043"/>
                    <a:pt x="37636" y="53067"/>
                  </a:cubicBezTo>
                  <a:cubicBezTo>
                    <a:pt x="37743" y="53114"/>
                    <a:pt x="37826" y="53174"/>
                    <a:pt x="37934" y="53210"/>
                  </a:cubicBezTo>
                  <a:cubicBezTo>
                    <a:pt x="39517" y="53745"/>
                    <a:pt x="41017" y="54531"/>
                    <a:pt x="42648" y="54900"/>
                  </a:cubicBezTo>
                  <a:cubicBezTo>
                    <a:pt x="43113" y="55007"/>
                    <a:pt x="43541" y="55210"/>
                    <a:pt x="43994" y="55376"/>
                  </a:cubicBezTo>
                  <a:cubicBezTo>
                    <a:pt x="44101" y="55412"/>
                    <a:pt x="44232" y="55424"/>
                    <a:pt x="44315" y="55388"/>
                  </a:cubicBezTo>
                  <a:cubicBezTo>
                    <a:pt x="44577" y="55257"/>
                    <a:pt x="44815" y="55091"/>
                    <a:pt x="45089" y="54936"/>
                  </a:cubicBezTo>
                  <a:cubicBezTo>
                    <a:pt x="44815" y="54781"/>
                    <a:pt x="44553" y="54650"/>
                    <a:pt x="44303" y="54531"/>
                  </a:cubicBezTo>
                  <a:cubicBezTo>
                    <a:pt x="44315" y="54483"/>
                    <a:pt x="44351" y="54436"/>
                    <a:pt x="44363" y="54400"/>
                  </a:cubicBezTo>
                  <a:cubicBezTo>
                    <a:pt x="44553" y="54483"/>
                    <a:pt x="44732" y="54579"/>
                    <a:pt x="44934" y="54650"/>
                  </a:cubicBezTo>
                  <a:cubicBezTo>
                    <a:pt x="45113" y="54710"/>
                    <a:pt x="45304" y="54948"/>
                    <a:pt x="45482" y="54650"/>
                  </a:cubicBezTo>
                  <a:cubicBezTo>
                    <a:pt x="45030" y="54495"/>
                    <a:pt x="44601" y="54353"/>
                    <a:pt x="44172" y="54198"/>
                  </a:cubicBezTo>
                  <a:cubicBezTo>
                    <a:pt x="44184" y="54138"/>
                    <a:pt x="44220" y="54102"/>
                    <a:pt x="44232" y="54043"/>
                  </a:cubicBezTo>
                  <a:cubicBezTo>
                    <a:pt x="44434" y="54102"/>
                    <a:pt x="44673" y="54126"/>
                    <a:pt x="44851" y="54233"/>
                  </a:cubicBezTo>
                  <a:cubicBezTo>
                    <a:pt x="45506" y="54591"/>
                    <a:pt x="46066" y="54472"/>
                    <a:pt x="46625" y="54019"/>
                  </a:cubicBezTo>
                  <a:cubicBezTo>
                    <a:pt x="47066" y="53650"/>
                    <a:pt x="47542" y="53400"/>
                    <a:pt x="47982" y="53138"/>
                  </a:cubicBezTo>
                  <a:cubicBezTo>
                    <a:pt x="48042" y="53102"/>
                    <a:pt x="48137" y="53090"/>
                    <a:pt x="48197" y="53043"/>
                  </a:cubicBezTo>
                  <a:cubicBezTo>
                    <a:pt x="49768" y="52114"/>
                    <a:pt x="51328" y="51197"/>
                    <a:pt x="52900" y="50257"/>
                  </a:cubicBezTo>
                  <a:cubicBezTo>
                    <a:pt x="52935" y="50233"/>
                    <a:pt x="52983" y="50185"/>
                    <a:pt x="53031" y="50138"/>
                  </a:cubicBezTo>
                  <a:cubicBezTo>
                    <a:pt x="53019" y="50126"/>
                    <a:pt x="53019" y="50102"/>
                    <a:pt x="52995" y="50078"/>
                  </a:cubicBezTo>
                  <a:cubicBezTo>
                    <a:pt x="51269" y="50423"/>
                    <a:pt x="49542" y="50769"/>
                    <a:pt x="47816" y="51090"/>
                  </a:cubicBezTo>
                  <a:lnTo>
                    <a:pt x="47816" y="51162"/>
                  </a:lnTo>
                  <a:lnTo>
                    <a:pt x="48887" y="51614"/>
                  </a:lnTo>
                  <a:cubicBezTo>
                    <a:pt x="48280" y="51650"/>
                    <a:pt x="47816" y="51066"/>
                    <a:pt x="47078" y="51257"/>
                  </a:cubicBezTo>
                  <a:cubicBezTo>
                    <a:pt x="47685" y="51495"/>
                    <a:pt x="48221" y="51697"/>
                    <a:pt x="48744" y="51900"/>
                  </a:cubicBezTo>
                  <a:cubicBezTo>
                    <a:pt x="48733" y="51924"/>
                    <a:pt x="48709" y="51971"/>
                    <a:pt x="48697" y="51995"/>
                  </a:cubicBezTo>
                  <a:cubicBezTo>
                    <a:pt x="48161" y="51805"/>
                    <a:pt x="47625" y="51590"/>
                    <a:pt x="47078" y="51400"/>
                  </a:cubicBezTo>
                  <a:cubicBezTo>
                    <a:pt x="46863" y="51328"/>
                    <a:pt x="46649" y="51352"/>
                    <a:pt x="46423" y="51316"/>
                  </a:cubicBezTo>
                  <a:cubicBezTo>
                    <a:pt x="46411" y="51352"/>
                    <a:pt x="46411" y="51388"/>
                    <a:pt x="46411" y="51424"/>
                  </a:cubicBezTo>
                  <a:cubicBezTo>
                    <a:pt x="47006" y="51650"/>
                    <a:pt x="47601" y="51888"/>
                    <a:pt x="48197" y="52102"/>
                  </a:cubicBezTo>
                  <a:cubicBezTo>
                    <a:pt x="48173" y="52138"/>
                    <a:pt x="48173" y="52162"/>
                    <a:pt x="48161" y="52209"/>
                  </a:cubicBezTo>
                  <a:cubicBezTo>
                    <a:pt x="48042" y="52186"/>
                    <a:pt x="47935" y="52162"/>
                    <a:pt x="47816" y="52126"/>
                  </a:cubicBezTo>
                  <a:cubicBezTo>
                    <a:pt x="47304" y="51924"/>
                    <a:pt x="46780" y="51721"/>
                    <a:pt x="46256" y="51543"/>
                  </a:cubicBezTo>
                  <a:cubicBezTo>
                    <a:pt x="46089" y="51483"/>
                    <a:pt x="45911" y="51495"/>
                    <a:pt x="45732" y="51471"/>
                  </a:cubicBezTo>
                  <a:cubicBezTo>
                    <a:pt x="45732" y="51495"/>
                    <a:pt x="45720" y="51531"/>
                    <a:pt x="45720" y="51555"/>
                  </a:cubicBezTo>
                  <a:cubicBezTo>
                    <a:pt x="46494" y="51852"/>
                    <a:pt x="47268" y="52138"/>
                    <a:pt x="48042" y="52436"/>
                  </a:cubicBezTo>
                  <a:cubicBezTo>
                    <a:pt x="48030" y="52459"/>
                    <a:pt x="48018" y="52507"/>
                    <a:pt x="48018" y="52543"/>
                  </a:cubicBezTo>
                  <a:cubicBezTo>
                    <a:pt x="47875" y="52507"/>
                    <a:pt x="47732" y="52495"/>
                    <a:pt x="47613" y="52436"/>
                  </a:cubicBezTo>
                  <a:cubicBezTo>
                    <a:pt x="46923" y="52186"/>
                    <a:pt x="46244" y="51912"/>
                    <a:pt x="45554" y="51674"/>
                  </a:cubicBezTo>
                  <a:cubicBezTo>
                    <a:pt x="45351" y="51602"/>
                    <a:pt x="45113" y="51626"/>
                    <a:pt x="44899" y="51614"/>
                  </a:cubicBezTo>
                  <a:cubicBezTo>
                    <a:pt x="44899" y="51650"/>
                    <a:pt x="44899" y="51686"/>
                    <a:pt x="44887" y="51721"/>
                  </a:cubicBezTo>
                  <a:cubicBezTo>
                    <a:pt x="44982" y="51769"/>
                    <a:pt x="45065" y="51805"/>
                    <a:pt x="45173" y="51840"/>
                  </a:cubicBezTo>
                  <a:lnTo>
                    <a:pt x="47721" y="52864"/>
                  </a:lnTo>
                  <a:cubicBezTo>
                    <a:pt x="47816" y="52936"/>
                    <a:pt x="47899" y="53043"/>
                    <a:pt x="47982" y="53138"/>
                  </a:cubicBezTo>
                  <a:close/>
                  <a:moveTo>
                    <a:pt x="4525" y="25873"/>
                  </a:moveTo>
                  <a:cubicBezTo>
                    <a:pt x="4334" y="25825"/>
                    <a:pt x="4156" y="25766"/>
                    <a:pt x="3965" y="25718"/>
                  </a:cubicBezTo>
                  <a:cubicBezTo>
                    <a:pt x="3941" y="25766"/>
                    <a:pt x="3929" y="25789"/>
                    <a:pt x="3917" y="25837"/>
                  </a:cubicBezTo>
                  <a:cubicBezTo>
                    <a:pt x="4048" y="25944"/>
                    <a:pt x="4191" y="26051"/>
                    <a:pt x="4334" y="26147"/>
                  </a:cubicBezTo>
                  <a:cubicBezTo>
                    <a:pt x="4310" y="26182"/>
                    <a:pt x="4310" y="26206"/>
                    <a:pt x="4298" y="26242"/>
                  </a:cubicBezTo>
                  <a:cubicBezTo>
                    <a:pt x="3917" y="26004"/>
                    <a:pt x="3525" y="25706"/>
                    <a:pt x="3096" y="26111"/>
                  </a:cubicBezTo>
                  <a:cubicBezTo>
                    <a:pt x="7418" y="28647"/>
                    <a:pt x="11716" y="31195"/>
                    <a:pt x="16026" y="33743"/>
                  </a:cubicBezTo>
                  <a:cubicBezTo>
                    <a:pt x="15169" y="32386"/>
                    <a:pt x="13585" y="32016"/>
                    <a:pt x="12442" y="31052"/>
                  </a:cubicBezTo>
                  <a:cubicBezTo>
                    <a:pt x="12454" y="31016"/>
                    <a:pt x="12478" y="30992"/>
                    <a:pt x="12490" y="30969"/>
                  </a:cubicBezTo>
                  <a:cubicBezTo>
                    <a:pt x="13335" y="31493"/>
                    <a:pt x="14204" y="32005"/>
                    <a:pt x="15050" y="32516"/>
                  </a:cubicBezTo>
                  <a:cubicBezTo>
                    <a:pt x="15074" y="32493"/>
                    <a:pt x="15085" y="32457"/>
                    <a:pt x="15121" y="32433"/>
                  </a:cubicBezTo>
                  <a:cubicBezTo>
                    <a:pt x="14859" y="32207"/>
                    <a:pt x="14597" y="31981"/>
                    <a:pt x="14347" y="31766"/>
                  </a:cubicBezTo>
                  <a:cubicBezTo>
                    <a:pt x="14395" y="31778"/>
                    <a:pt x="14466" y="31790"/>
                    <a:pt x="14538" y="31802"/>
                  </a:cubicBezTo>
                  <a:cubicBezTo>
                    <a:pt x="14574" y="31778"/>
                    <a:pt x="14585" y="31731"/>
                    <a:pt x="14621" y="31707"/>
                  </a:cubicBezTo>
                  <a:cubicBezTo>
                    <a:pt x="14359" y="31493"/>
                    <a:pt x="14121" y="31243"/>
                    <a:pt x="13847" y="31064"/>
                  </a:cubicBezTo>
                  <a:cubicBezTo>
                    <a:pt x="13323" y="30719"/>
                    <a:pt x="12752" y="30433"/>
                    <a:pt x="12216" y="30111"/>
                  </a:cubicBezTo>
                  <a:cubicBezTo>
                    <a:pt x="12145" y="30064"/>
                    <a:pt x="12073" y="30004"/>
                    <a:pt x="12014" y="29945"/>
                  </a:cubicBezTo>
                  <a:cubicBezTo>
                    <a:pt x="12026" y="29933"/>
                    <a:pt x="12037" y="29897"/>
                    <a:pt x="12061" y="29885"/>
                  </a:cubicBezTo>
                  <a:cubicBezTo>
                    <a:pt x="12680" y="30242"/>
                    <a:pt x="13288" y="30600"/>
                    <a:pt x="13919" y="30957"/>
                  </a:cubicBezTo>
                  <a:cubicBezTo>
                    <a:pt x="13931" y="30933"/>
                    <a:pt x="13966" y="30885"/>
                    <a:pt x="13978" y="30850"/>
                  </a:cubicBezTo>
                  <a:cubicBezTo>
                    <a:pt x="13288" y="30219"/>
                    <a:pt x="12383" y="29921"/>
                    <a:pt x="11656" y="29349"/>
                  </a:cubicBezTo>
                  <a:lnTo>
                    <a:pt x="11704" y="29266"/>
                  </a:lnTo>
                  <a:cubicBezTo>
                    <a:pt x="12276" y="29588"/>
                    <a:pt x="12859" y="29921"/>
                    <a:pt x="13431" y="30254"/>
                  </a:cubicBezTo>
                  <a:cubicBezTo>
                    <a:pt x="13097" y="29635"/>
                    <a:pt x="12788" y="29040"/>
                    <a:pt x="12121" y="28706"/>
                  </a:cubicBezTo>
                  <a:cubicBezTo>
                    <a:pt x="11561" y="28445"/>
                    <a:pt x="11049" y="28111"/>
                    <a:pt x="10513" y="27814"/>
                  </a:cubicBezTo>
                  <a:cubicBezTo>
                    <a:pt x="10406" y="27754"/>
                    <a:pt x="10335" y="27683"/>
                    <a:pt x="10240" y="27623"/>
                  </a:cubicBezTo>
                  <a:cubicBezTo>
                    <a:pt x="10252" y="27599"/>
                    <a:pt x="10287" y="27563"/>
                    <a:pt x="10299" y="27540"/>
                  </a:cubicBezTo>
                  <a:cubicBezTo>
                    <a:pt x="11002" y="27921"/>
                    <a:pt x="11704" y="28325"/>
                    <a:pt x="12418" y="28706"/>
                  </a:cubicBezTo>
                  <a:cubicBezTo>
                    <a:pt x="12311" y="28456"/>
                    <a:pt x="12157" y="28230"/>
                    <a:pt x="12026" y="28028"/>
                  </a:cubicBezTo>
                  <a:cubicBezTo>
                    <a:pt x="11287" y="26921"/>
                    <a:pt x="10549" y="25837"/>
                    <a:pt x="9811" y="24730"/>
                  </a:cubicBezTo>
                  <a:cubicBezTo>
                    <a:pt x="9704" y="24599"/>
                    <a:pt x="9621" y="24456"/>
                    <a:pt x="9501" y="24289"/>
                  </a:cubicBezTo>
                  <a:cubicBezTo>
                    <a:pt x="9394" y="24313"/>
                    <a:pt x="9275" y="24361"/>
                    <a:pt x="9168" y="24396"/>
                  </a:cubicBezTo>
                  <a:lnTo>
                    <a:pt x="9168" y="24480"/>
                  </a:lnTo>
                  <a:cubicBezTo>
                    <a:pt x="9370" y="24551"/>
                    <a:pt x="9597" y="24646"/>
                    <a:pt x="9811" y="24718"/>
                  </a:cubicBezTo>
                  <a:cubicBezTo>
                    <a:pt x="9763" y="24908"/>
                    <a:pt x="9680" y="24908"/>
                    <a:pt x="9513" y="24825"/>
                  </a:cubicBezTo>
                  <a:cubicBezTo>
                    <a:pt x="9287" y="24694"/>
                    <a:pt x="9049" y="24575"/>
                    <a:pt x="8823" y="24456"/>
                  </a:cubicBezTo>
                  <a:cubicBezTo>
                    <a:pt x="8811" y="24480"/>
                    <a:pt x="8799" y="24516"/>
                    <a:pt x="8775" y="24527"/>
                  </a:cubicBezTo>
                  <a:cubicBezTo>
                    <a:pt x="9132" y="24730"/>
                    <a:pt x="9478" y="24944"/>
                    <a:pt x="9835" y="25147"/>
                  </a:cubicBezTo>
                  <a:lnTo>
                    <a:pt x="9799" y="25242"/>
                  </a:lnTo>
                  <a:cubicBezTo>
                    <a:pt x="9240" y="25111"/>
                    <a:pt x="8859" y="24551"/>
                    <a:pt x="8216" y="24670"/>
                  </a:cubicBezTo>
                  <a:lnTo>
                    <a:pt x="10621" y="26194"/>
                  </a:lnTo>
                  <a:cubicBezTo>
                    <a:pt x="10597" y="26242"/>
                    <a:pt x="10585" y="26266"/>
                    <a:pt x="10549" y="26313"/>
                  </a:cubicBezTo>
                  <a:cubicBezTo>
                    <a:pt x="10466" y="26254"/>
                    <a:pt x="10359" y="26194"/>
                    <a:pt x="10263" y="26135"/>
                  </a:cubicBezTo>
                  <a:cubicBezTo>
                    <a:pt x="9549" y="25706"/>
                    <a:pt x="8859" y="25254"/>
                    <a:pt x="8132" y="24825"/>
                  </a:cubicBezTo>
                  <a:cubicBezTo>
                    <a:pt x="7989" y="24754"/>
                    <a:pt x="7811" y="24766"/>
                    <a:pt x="7668" y="24718"/>
                  </a:cubicBezTo>
                  <a:cubicBezTo>
                    <a:pt x="7644" y="24754"/>
                    <a:pt x="7644" y="24777"/>
                    <a:pt x="7632" y="24813"/>
                  </a:cubicBezTo>
                  <a:cubicBezTo>
                    <a:pt x="7977" y="25087"/>
                    <a:pt x="8430" y="25242"/>
                    <a:pt x="8704" y="25611"/>
                  </a:cubicBezTo>
                  <a:cubicBezTo>
                    <a:pt x="8323" y="25444"/>
                    <a:pt x="7977" y="25206"/>
                    <a:pt x="7608" y="25016"/>
                  </a:cubicBezTo>
                  <a:cubicBezTo>
                    <a:pt x="7430" y="24932"/>
                    <a:pt x="7204" y="24932"/>
                    <a:pt x="7013" y="24897"/>
                  </a:cubicBezTo>
                  <a:lnTo>
                    <a:pt x="6965" y="25027"/>
                  </a:lnTo>
                  <a:cubicBezTo>
                    <a:pt x="8454" y="25909"/>
                    <a:pt x="9954" y="26790"/>
                    <a:pt x="11442" y="27671"/>
                  </a:cubicBezTo>
                  <a:lnTo>
                    <a:pt x="11406" y="27754"/>
                  </a:lnTo>
                  <a:cubicBezTo>
                    <a:pt x="11299" y="27706"/>
                    <a:pt x="11180" y="27671"/>
                    <a:pt x="11085" y="27611"/>
                  </a:cubicBezTo>
                  <a:cubicBezTo>
                    <a:pt x="9728" y="26801"/>
                    <a:pt x="8358" y="26004"/>
                    <a:pt x="7013" y="25206"/>
                  </a:cubicBezTo>
                  <a:cubicBezTo>
                    <a:pt x="6882" y="25135"/>
                    <a:pt x="6715" y="25123"/>
                    <a:pt x="6561" y="25075"/>
                  </a:cubicBezTo>
                  <a:cubicBezTo>
                    <a:pt x="6549" y="25123"/>
                    <a:pt x="6537" y="25147"/>
                    <a:pt x="6525" y="25194"/>
                  </a:cubicBezTo>
                  <a:cubicBezTo>
                    <a:pt x="6858" y="25408"/>
                    <a:pt x="7215" y="25623"/>
                    <a:pt x="7561" y="25837"/>
                  </a:cubicBezTo>
                  <a:cubicBezTo>
                    <a:pt x="7549" y="25861"/>
                    <a:pt x="7513" y="25897"/>
                    <a:pt x="7501" y="25932"/>
                  </a:cubicBezTo>
                  <a:cubicBezTo>
                    <a:pt x="7239" y="25778"/>
                    <a:pt x="6965" y="25635"/>
                    <a:pt x="6703" y="25468"/>
                  </a:cubicBezTo>
                  <a:cubicBezTo>
                    <a:pt x="6430" y="25301"/>
                    <a:pt x="6180" y="25111"/>
                    <a:pt x="5822" y="25373"/>
                  </a:cubicBezTo>
                  <a:cubicBezTo>
                    <a:pt x="7037" y="26135"/>
                    <a:pt x="8251" y="26897"/>
                    <a:pt x="9466" y="27635"/>
                  </a:cubicBezTo>
                  <a:cubicBezTo>
                    <a:pt x="9454" y="27671"/>
                    <a:pt x="9442" y="27683"/>
                    <a:pt x="9418" y="27706"/>
                  </a:cubicBezTo>
                  <a:cubicBezTo>
                    <a:pt x="9335" y="27671"/>
                    <a:pt x="9240" y="27635"/>
                    <a:pt x="9168" y="27587"/>
                  </a:cubicBezTo>
                  <a:cubicBezTo>
                    <a:pt x="8085" y="26921"/>
                    <a:pt x="7001" y="26254"/>
                    <a:pt x="5930" y="25551"/>
                  </a:cubicBezTo>
                  <a:cubicBezTo>
                    <a:pt x="5703" y="25408"/>
                    <a:pt x="5489" y="25349"/>
                    <a:pt x="5239" y="25492"/>
                  </a:cubicBezTo>
                  <a:cubicBezTo>
                    <a:pt x="5834" y="25861"/>
                    <a:pt x="6418" y="26218"/>
                    <a:pt x="7001" y="26599"/>
                  </a:cubicBezTo>
                  <a:cubicBezTo>
                    <a:pt x="6977" y="26623"/>
                    <a:pt x="6954" y="26659"/>
                    <a:pt x="6942" y="26682"/>
                  </a:cubicBezTo>
                  <a:cubicBezTo>
                    <a:pt x="6406" y="26361"/>
                    <a:pt x="5870" y="26063"/>
                    <a:pt x="5346" y="25718"/>
                  </a:cubicBezTo>
                  <a:cubicBezTo>
                    <a:pt x="5037" y="25492"/>
                    <a:pt x="4763" y="25563"/>
                    <a:pt x="4441" y="25682"/>
                  </a:cubicBezTo>
                  <a:cubicBezTo>
                    <a:pt x="4501" y="25766"/>
                    <a:pt x="4525" y="25801"/>
                    <a:pt x="4572" y="25849"/>
                  </a:cubicBezTo>
                  <a:cubicBezTo>
                    <a:pt x="4537" y="25849"/>
                    <a:pt x="4525" y="25873"/>
                    <a:pt x="4525" y="25873"/>
                  </a:cubicBezTo>
                  <a:close/>
                  <a:moveTo>
                    <a:pt x="40815" y="54876"/>
                  </a:moveTo>
                  <a:lnTo>
                    <a:pt x="40815" y="54876"/>
                  </a:lnTo>
                  <a:cubicBezTo>
                    <a:pt x="40720" y="54829"/>
                    <a:pt x="40636" y="54781"/>
                    <a:pt x="40470" y="54698"/>
                  </a:cubicBezTo>
                  <a:cubicBezTo>
                    <a:pt x="39839" y="55793"/>
                    <a:pt x="39219" y="56853"/>
                    <a:pt x="38612" y="57924"/>
                  </a:cubicBezTo>
                  <a:cubicBezTo>
                    <a:pt x="38577" y="57912"/>
                    <a:pt x="38529" y="57877"/>
                    <a:pt x="38505" y="57865"/>
                  </a:cubicBezTo>
                  <a:cubicBezTo>
                    <a:pt x="39112" y="56805"/>
                    <a:pt x="39720" y="55734"/>
                    <a:pt x="40339" y="54686"/>
                  </a:cubicBezTo>
                  <a:cubicBezTo>
                    <a:pt x="40243" y="54745"/>
                    <a:pt x="40172" y="54817"/>
                    <a:pt x="40112" y="54900"/>
                  </a:cubicBezTo>
                  <a:cubicBezTo>
                    <a:pt x="39624" y="55698"/>
                    <a:pt x="39124" y="56484"/>
                    <a:pt x="38636" y="57258"/>
                  </a:cubicBezTo>
                  <a:cubicBezTo>
                    <a:pt x="38517" y="57448"/>
                    <a:pt x="38291" y="57579"/>
                    <a:pt x="38231" y="57781"/>
                  </a:cubicBezTo>
                  <a:cubicBezTo>
                    <a:pt x="37576" y="59627"/>
                    <a:pt x="37029" y="61496"/>
                    <a:pt x="37529" y="63496"/>
                  </a:cubicBezTo>
                  <a:lnTo>
                    <a:pt x="37529" y="62008"/>
                  </a:lnTo>
                  <a:lnTo>
                    <a:pt x="37636" y="62008"/>
                  </a:lnTo>
                  <a:lnTo>
                    <a:pt x="37636" y="63699"/>
                  </a:lnTo>
                  <a:lnTo>
                    <a:pt x="37767" y="63699"/>
                  </a:lnTo>
                  <a:lnTo>
                    <a:pt x="37767" y="62258"/>
                  </a:lnTo>
                  <a:cubicBezTo>
                    <a:pt x="37874" y="62770"/>
                    <a:pt x="37791" y="63294"/>
                    <a:pt x="37910" y="63806"/>
                  </a:cubicBezTo>
                  <a:lnTo>
                    <a:pt x="38041" y="63806"/>
                  </a:lnTo>
                  <a:lnTo>
                    <a:pt x="38041" y="62258"/>
                  </a:lnTo>
                  <a:lnTo>
                    <a:pt x="38112" y="62258"/>
                  </a:lnTo>
                  <a:cubicBezTo>
                    <a:pt x="38148" y="62806"/>
                    <a:pt x="38172" y="63377"/>
                    <a:pt x="38207" y="63925"/>
                  </a:cubicBezTo>
                  <a:cubicBezTo>
                    <a:pt x="38243" y="63925"/>
                    <a:pt x="38279" y="63925"/>
                    <a:pt x="38326" y="63913"/>
                  </a:cubicBezTo>
                  <a:cubicBezTo>
                    <a:pt x="38291" y="63377"/>
                    <a:pt x="38267" y="62818"/>
                    <a:pt x="38231" y="62282"/>
                  </a:cubicBezTo>
                  <a:lnTo>
                    <a:pt x="38338" y="62282"/>
                  </a:lnTo>
                  <a:cubicBezTo>
                    <a:pt x="38398" y="62854"/>
                    <a:pt x="38446" y="63413"/>
                    <a:pt x="38505" y="63985"/>
                  </a:cubicBezTo>
                  <a:lnTo>
                    <a:pt x="38588" y="63985"/>
                  </a:lnTo>
                  <a:lnTo>
                    <a:pt x="38588" y="62377"/>
                  </a:lnTo>
                  <a:cubicBezTo>
                    <a:pt x="38648" y="62865"/>
                    <a:pt x="38684" y="63377"/>
                    <a:pt x="38707" y="63866"/>
                  </a:cubicBezTo>
                  <a:cubicBezTo>
                    <a:pt x="38707" y="63973"/>
                    <a:pt x="38779" y="64068"/>
                    <a:pt x="38827" y="64175"/>
                  </a:cubicBezTo>
                  <a:cubicBezTo>
                    <a:pt x="38862" y="64163"/>
                    <a:pt x="38898" y="64163"/>
                    <a:pt x="38934" y="64151"/>
                  </a:cubicBezTo>
                  <a:cubicBezTo>
                    <a:pt x="38898" y="63520"/>
                    <a:pt x="38874" y="62901"/>
                    <a:pt x="38838" y="62258"/>
                  </a:cubicBezTo>
                  <a:lnTo>
                    <a:pt x="38898" y="62258"/>
                  </a:lnTo>
                  <a:cubicBezTo>
                    <a:pt x="38958" y="62925"/>
                    <a:pt x="39005" y="63580"/>
                    <a:pt x="39065" y="64247"/>
                  </a:cubicBezTo>
                  <a:cubicBezTo>
                    <a:pt x="39100" y="64247"/>
                    <a:pt x="39136" y="64235"/>
                    <a:pt x="39172" y="64235"/>
                  </a:cubicBezTo>
                  <a:lnTo>
                    <a:pt x="39172" y="62318"/>
                  </a:lnTo>
                  <a:cubicBezTo>
                    <a:pt x="39243" y="62889"/>
                    <a:pt x="39255" y="63473"/>
                    <a:pt x="39303" y="64044"/>
                  </a:cubicBezTo>
                  <a:cubicBezTo>
                    <a:pt x="39315" y="64163"/>
                    <a:pt x="39410" y="64270"/>
                    <a:pt x="39469" y="64378"/>
                  </a:cubicBezTo>
                  <a:lnTo>
                    <a:pt x="39553" y="64342"/>
                  </a:lnTo>
                  <a:cubicBezTo>
                    <a:pt x="39481" y="63556"/>
                    <a:pt x="39410" y="62746"/>
                    <a:pt x="39339" y="61961"/>
                  </a:cubicBezTo>
                  <a:cubicBezTo>
                    <a:pt x="39362" y="61961"/>
                    <a:pt x="39398" y="61961"/>
                    <a:pt x="39422" y="61937"/>
                  </a:cubicBezTo>
                  <a:cubicBezTo>
                    <a:pt x="39446" y="62056"/>
                    <a:pt x="39458" y="62199"/>
                    <a:pt x="39469" y="62318"/>
                  </a:cubicBezTo>
                  <a:cubicBezTo>
                    <a:pt x="39541" y="62949"/>
                    <a:pt x="39600" y="63580"/>
                    <a:pt x="39696" y="64223"/>
                  </a:cubicBezTo>
                  <a:cubicBezTo>
                    <a:pt x="39708" y="64318"/>
                    <a:pt x="39767" y="64413"/>
                    <a:pt x="39815" y="64520"/>
                  </a:cubicBezTo>
                  <a:cubicBezTo>
                    <a:pt x="39839" y="64497"/>
                    <a:pt x="39874" y="64497"/>
                    <a:pt x="39886" y="64485"/>
                  </a:cubicBezTo>
                  <a:cubicBezTo>
                    <a:pt x="39815" y="63639"/>
                    <a:pt x="39731" y="62794"/>
                    <a:pt x="39660" y="61961"/>
                  </a:cubicBezTo>
                  <a:cubicBezTo>
                    <a:pt x="39696" y="61961"/>
                    <a:pt x="39731" y="61961"/>
                    <a:pt x="39767" y="61937"/>
                  </a:cubicBezTo>
                  <a:cubicBezTo>
                    <a:pt x="39779" y="62092"/>
                    <a:pt x="39803" y="62223"/>
                    <a:pt x="39815" y="62377"/>
                  </a:cubicBezTo>
                  <a:cubicBezTo>
                    <a:pt x="39874" y="63008"/>
                    <a:pt x="39934" y="63639"/>
                    <a:pt x="39993" y="64282"/>
                  </a:cubicBezTo>
                  <a:cubicBezTo>
                    <a:pt x="40017" y="64556"/>
                    <a:pt x="40029" y="64556"/>
                    <a:pt x="40303" y="64604"/>
                  </a:cubicBezTo>
                  <a:cubicBezTo>
                    <a:pt x="40184" y="63782"/>
                    <a:pt x="40053" y="62973"/>
                    <a:pt x="39934" y="62151"/>
                  </a:cubicBezTo>
                  <a:cubicBezTo>
                    <a:pt x="39958" y="62151"/>
                    <a:pt x="39970" y="62139"/>
                    <a:pt x="40005" y="62139"/>
                  </a:cubicBezTo>
                  <a:cubicBezTo>
                    <a:pt x="40148" y="62996"/>
                    <a:pt x="40303" y="63866"/>
                    <a:pt x="40470" y="64723"/>
                  </a:cubicBezTo>
                  <a:cubicBezTo>
                    <a:pt x="40505" y="64723"/>
                    <a:pt x="40541" y="64711"/>
                    <a:pt x="40589" y="64711"/>
                  </a:cubicBezTo>
                  <a:lnTo>
                    <a:pt x="40362" y="62258"/>
                  </a:lnTo>
                  <a:cubicBezTo>
                    <a:pt x="40410" y="62258"/>
                    <a:pt x="40446" y="62234"/>
                    <a:pt x="40493" y="62234"/>
                  </a:cubicBezTo>
                  <a:cubicBezTo>
                    <a:pt x="40505" y="62330"/>
                    <a:pt x="40529" y="62401"/>
                    <a:pt x="40541" y="62496"/>
                  </a:cubicBezTo>
                  <a:cubicBezTo>
                    <a:pt x="40612" y="63175"/>
                    <a:pt x="40684" y="63877"/>
                    <a:pt x="40779" y="64556"/>
                  </a:cubicBezTo>
                  <a:cubicBezTo>
                    <a:pt x="40791" y="64663"/>
                    <a:pt x="40886" y="64770"/>
                    <a:pt x="40946" y="64878"/>
                  </a:cubicBezTo>
                  <a:lnTo>
                    <a:pt x="41029" y="64830"/>
                  </a:lnTo>
                  <a:cubicBezTo>
                    <a:pt x="40886" y="63961"/>
                    <a:pt x="40720" y="63115"/>
                    <a:pt x="40565" y="62258"/>
                  </a:cubicBezTo>
                  <a:cubicBezTo>
                    <a:pt x="40601" y="62258"/>
                    <a:pt x="40648" y="62234"/>
                    <a:pt x="40672" y="62234"/>
                  </a:cubicBezTo>
                  <a:cubicBezTo>
                    <a:pt x="40910" y="63151"/>
                    <a:pt x="40958" y="64116"/>
                    <a:pt x="41303" y="65009"/>
                  </a:cubicBezTo>
                  <a:cubicBezTo>
                    <a:pt x="41327" y="64997"/>
                    <a:pt x="41363" y="64997"/>
                    <a:pt x="41386" y="64997"/>
                  </a:cubicBezTo>
                  <a:cubicBezTo>
                    <a:pt x="41244" y="64235"/>
                    <a:pt x="41089" y="63461"/>
                    <a:pt x="40946" y="62699"/>
                  </a:cubicBezTo>
                  <a:cubicBezTo>
                    <a:pt x="41172" y="63413"/>
                    <a:pt x="41327" y="64128"/>
                    <a:pt x="41505" y="64842"/>
                  </a:cubicBezTo>
                  <a:cubicBezTo>
                    <a:pt x="41541" y="64973"/>
                    <a:pt x="41672" y="65080"/>
                    <a:pt x="41767" y="65187"/>
                  </a:cubicBezTo>
                  <a:cubicBezTo>
                    <a:pt x="41791" y="65151"/>
                    <a:pt x="41827" y="65140"/>
                    <a:pt x="41863" y="65116"/>
                  </a:cubicBezTo>
                  <a:cubicBezTo>
                    <a:pt x="41803" y="64794"/>
                    <a:pt x="41732" y="64485"/>
                    <a:pt x="41684" y="64163"/>
                  </a:cubicBezTo>
                  <a:cubicBezTo>
                    <a:pt x="41625" y="63830"/>
                    <a:pt x="41589" y="63520"/>
                    <a:pt x="41553" y="63187"/>
                  </a:cubicBezTo>
                  <a:cubicBezTo>
                    <a:pt x="41541" y="62889"/>
                    <a:pt x="41553" y="62580"/>
                    <a:pt x="41553" y="62270"/>
                  </a:cubicBezTo>
                  <a:cubicBezTo>
                    <a:pt x="41660" y="62568"/>
                    <a:pt x="41672" y="62877"/>
                    <a:pt x="41708" y="63187"/>
                  </a:cubicBezTo>
                  <a:cubicBezTo>
                    <a:pt x="41732" y="63508"/>
                    <a:pt x="41791" y="63806"/>
                    <a:pt x="41839" y="64116"/>
                  </a:cubicBezTo>
                  <a:cubicBezTo>
                    <a:pt x="41351" y="61080"/>
                    <a:pt x="42625" y="58532"/>
                    <a:pt x="44030" y="56007"/>
                  </a:cubicBezTo>
                  <a:cubicBezTo>
                    <a:pt x="43911" y="56138"/>
                    <a:pt x="43791" y="56281"/>
                    <a:pt x="43672" y="56424"/>
                  </a:cubicBezTo>
                  <a:cubicBezTo>
                    <a:pt x="43649" y="56400"/>
                    <a:pt x="43637" y="56400"/>
                    <a:pt x="43625" y="56388"/>
                  </a:cubicBezTo>
                  <a:cubicBezTo>
                    <a:pt x="43708" y="56257"/>
                    <a:pt x="43791" y="56103"/>
                    <a:pt x="43875" y="55972"/>
                  </a:cubicBezTo>
                  <a:lnTo>
                    <a:pt x="43815" y="55912"/>
                  </a:lnTo>
                  <a:cubicBezTo>
                    <a:pt x="43744" y="55984"/>
                    <a:pt x="43637" y="56043"/>
                    <a:pt x="43577" y="56138"/>
                  </a:cubicBezTo>
                  <a:cubicBezTo>
                    <a:pt x="42970" y="57234"/>
                    <a:pt x="42363" y="58341"/>
                    <a:pt x="41744" y="59460"/>
                  </a:cubicBezTo>
                  <a:cubicBezTo>
                    <a:pt x="41684" y="59556"/>
                    <a:pt x="41648" y="59651"/>
                    <a:pt x="41589" y="59758"/>
                  </a:cubicBezTo>
                  <a:cubicBezTo>
                    <a:pt x="41541" y="59722"/>
                    <a:pt x="41505" y="59710"/>
                    <a:pt x="41470" y="59675"/>
                  </a:cubicBezTo>
                  <a:lnTo>
                    <a:pt x="43077" y="56508"/>
                  </a:lnTo>
                  <a:cubicBezTo>
                    <a:pt x="43041" y="56496"/>
                    <a:pt x="43029" y="56484"/>
                    <a:pt x="42994" y="56460"/>
                  </a:cubicBezTo>
                  <a:cubicBezTo>
                    <a:pt x="42458" y="57400"/>
                    <a:pt x="41922" y="58329"/>
                    <a:pt x="41386" y="59258"/>
                  </a:cubicBezTo>
                  <a:cubicBezTo>
                    <a:pt x="41363" y="59246"/>
                    <a:pt x="41327" y="59234"/>
                    <a:pt x="41315" y="59222"/>
                  </a:cubicBezTo>
                  <a:cubicBezTo>
                    <a:pt x="41386" y="59044"/>
                    <a:pt x="41565" y="58805"/>
                    <a:pt x="41505" y="58698"/>
                  </a:cubicBezTo>
                  <a:cubicBezTo>
                    <a:pt x="41374" y="58472"/>
                    <a:pt x="41494" y="58341"/>
                    <a:pt x="41565" y="58186"/>
                  </a:cubicBezTo>
                  <a:cubicBezTo>
                    <a:pt x="41982" y="57389"/>
                    <a:pt x="42434" y="56603"/>
                    <a:pt x="42863" y="55805"/>
                  </a:cubicBezTo>
                  <a:cubicBezTo>
                    <a:pt x="42898" y="55746"/>
                    <a:pt x="42910" y="55674"/>
                    <a:pt x="42922" y="55615"/>
                  </a:cubicBezTo>
                  <a:lnTo>
                    <a:pt x="42839" y="55567"/>
                  </a:lnTo>
                  <a:cubicBezTo>
                    <a:pt x="42732" y="55710"/>
                    <a:pt x="42625" y="55853"/>
                    <a:pt x="42517" y="55984"/>
                  </a:cubicBezTo>
                  <a:cubicBezTo>
                    <a:pt x="42506" y="55972"/>
                    <a:pt x="42494" y="55972"/>
                    <a:pt x="42482" y="55960"/>
                  </a:cubicBezTo>
                  <a:cubicBezTo>
                    <a:pt x="42541" y="55829"/>
                    <a:pt x="42613" y="55674"/>
                    <a:pt x="42672" y="55543"/>
                  </a:cubicBezTo>
                  <a:cubicBezTo>
                    <a:pt x="42637" y="55531"/>
                    <a:pt x="42613" y="55495"/>
                    <a:pt x="42565" y="55484"/>
                  </a:cubicBezTo>
                  <a:cubicBezTo>
                    <a:pt x="42196" y="55912"/>
                    <a:pt x="42017" y="56496"/>
                    <a:pt x="41708" y="56972"/>
                  </a:cubicBezTo>
                  <a:cubicBezTo>
                    <a:pt x="41672" y="56960"/>
                    <a:pt x="41625" y="56924"/>
                    <a:pt x="41601" y="56912"/>
                  </a:cubicBezTo>
                  <a:cubicBezTo>
                    <a:pt x="41851" y="56424"/>
                    <a:pt x="42101" y="55912"/>
                    <a:pt x="42363" y="55424"/>
                  </a:cubicBezTo>
                  <a:cubicBezTo>
                    <a:pt x="42327" y="55412"/>
                    <a:pt x="42279" y="55388"/>
                    <a:pt x="42256" y="55376"/>
                  </a:cubicBezTo>
                  <a:cubicBezTo>
                    <a:pt x="41494" y="56305"/>
                    <a:pt x="41172" y="57460"/>
                    <a:pt x="40648" y="58520"/>
                  </a:cubicBezTo>
                  <a:cubicBezTo>
                    <a:pt x="40601" y="58508"/>
                    <a:pt x="40553" y="58472"/>
                    <a:pt x="40517" y="58460"/>
                  </a:cubicBezTo>
                  <a:cubicBezTo>
                    <a:pt x="41017" y="57424"/>
                    <a:pt x="41505" y="56365"/>
                    <a:pt x="42065" y="55234"/>
                  </a:cubicBezTo>
                  <a:cubicBezTo>
                    <a:pt x="41946" y="55341"/>
                    <a:pt x="41839" y="55400"/>
                    <a:pt x="41791" y="55484"/>
                  </a:cubicBezTo>
                  <a:cubicBezTo>
                    <a:pt x="41386" y="56246"/>
                    <a:pt x="40993" y="57008"/>
                    <a:pt x="40601" y="57758"/>
                  </a:cubicBezTo>
                  <a:cubicBezTo>
                    <a:pt x="40553" y="57853"/>
                    <a:pt x="40493" y="57948"/>
                    <a:pt x="40434" y="58043"/>
                  </a:cubicBezTo>
                  <a:cubicBezTo>
                    <a:pt x="40410" y="58032"/>
                    <a:pt x="40362" y="57996"/>
                    <a:pt x="40339" y="57984"/>
                  </a:cubicBezTo>
                  <a:cubicBezTo>
                    <a:pt x="40815" y="57055"/>
                    <a:pt x="41291" y="56138"/>
                    <a:pt x="41767" y="55198"/>
                  </a:cubicBezTo>
                  <a:cubicBezTo>
                    <a:pt x="41732" y="55186"/>
                    <a:pt x="41720" y="55174"/>
                    <a:pt x="41684" y="55162"/>
                  </a:cubicBezTo>
                  <a:cubicBezTo>
                    <a:pt x="41077" y="55900"/>
                    <a:pt x="40755" y="56829"/>
                    <a:pt x="40255" y="57639"/>
                  </a:cubicBezTo>
                  <a:cubicBezTo>
                    <a:pt x="40231" y="57627"/>
                    <a:pt x="40184" y="57603"/>
                    <a:pt x="40160" y="57579"/>
                  </a:cubicBezTo>
                  <a:cubicBezTo>
                    <a:pt x="40601" y="56746"/>
                    <a:pt x="41053" y="55936"/>
                    <a:pt x="41482" y="55114"/>
                  </a:cubicBezTo>
                  <a:cubicBezTo>
                    <a:pt x="41446" y="55103"/>
                    <a:pt x="41410" y="55067"/>
                    <a:pt x="41374" y="55055"/>
                  </a:cubicBezTo>
                  <a:cubicBezTo>
                    <a:pt x="40791" y="56067"/>
                    <a:pt x="40220" y="57067"/>
                    <a:pt x="39648" y="58079"/>
                  </a:cubicBezTo>
                  <a:cubicBezTo>
                    <a:pt x="39612" y="58055"/>
                    <a:pt x="39577" y="58032"/>
                    <a:pt x="39541" y="58020"/>
                  </a:cubicBezTo>
                  <a:cubicBezTo>
                    <a:pt x="40112" y="57019"/>
                    <a:pt x="40672" y="56007"/>
                    <a:pt x="41244" y="55007"/>
                  </a:cubicBezTo>
                  <a:cubicBezTo>
                    <a:pt x="40374" y="55912"/>
                    <a:pt x="39839" y="57031"/>
                    <a:pt x="39172" y="58055"/>
                  </a:cubicBezTo>
                  <a:cubicBezTo>
                    <a:pt x="39172" y="57936"/>
                    <a:pt x="39208" y="57853"/>
                    <a:pt x="39255" y="57758"/>
                  </a:cubicBezTo>
                  <a:cubicBezTo>
                    <a:pt x="39815" y="56865"/>
                    <a:pt x="40362" y="55996"/>
                    <a:pt x="40910" y="55103"/>
                  </a:cubicBezTo>
                  <a:cubicBezTo>
                    <a:pt x="40993" y="54995"/>
                    <a:pt x="41077" y="54888"/>
                    <a:pt x="40815" y="54876"/>
                  </a:cubicBezTo>
                  <a:close/>
                  <a:moveTo>
                    <a:pt x="5894" y="44923"/>
                  </a:moveTo>
                  <a:lnTo>
                    <a:pt x="5894" y="44923"/>
                  </a:lnTo>
                  <a:cubicBezTo>
                    <a:pt x="5691" y="44863"/>
                    <a:pt x="5477" y="44804"/>
                    <a:pt x="5239" y="44708"/>
                  </a:cubicBezTo>
                  <a:cubicBezTo>
                    <a:pt x="5037" y="45542"/>
                    <a:pt x="4858" y="46328"/>
                    <a:pt x="4656" y="47125"/>
                  </a:cubicBezTo>
                  <a:cubicBezTo>
                    <a:pt x="4632" y="47102"/>
                    <a:pt x="4596" y="47102"/>
                    <a:pt x="4572" y="47102"/>
                  </a:cubicBezTo>
                  <a:cubicBezTo>
                    <a:pt x="4763" y="46304"/>
                    <a:pt x="4953" y="45494"/>
                    <a:pt x="5132" y="44756"/>
                  </a:cubicBezTo>
                  <a:cubicBezTo>
                    <a:pt x="4953" y="44661"/>
                    <a:pt x="4834" y="44589"/>
                    <a:pt x="4632" y="44482"/>
                  </a:cubicBezTo>
                  <a:cubicBezTo>
                    <a:pt x="4394" y="45709"/>
                    <a:pt x="4167" y="46852"/>
                    <a:pt x="3929" y="48018"/>
                  </a:cubicBezTo>
                  <a:cubicBezTo>
                    <a:pt x="3906" y="47852"/>
                    <a:pt x="3906" y="47697"/>
                    <a:pt x="3929" y="47566"/>
                  </a:cubicBezTo>
                  <a:cubicBezTo>
                    <a:pt x="4120" y="46625"/>
                    <a:pt x="4334" y="45673"/>
                    <a:pt x="4513" y="44744"/>
                  </a:cubicBezTo>
                  <a:cubicBezTo>
                    <a:pt x="4525" y="44637"/>
                    <a:pt x="4477" y="44530"/>
                    <a:pt x="4453" y="44423"/>
                  </a:cubicBezTo>
                  <a:cubicBezTo>
                    <a:pt x="4406" y="44423"/>
                    <a:pt x="4358" y="44447"/>
                    <a:pt x="4334" y="44447"/>
                  </a:cubicBezTo>
                  <a:cubicBezTo>
                    <a:pt x="4144" y="45220"/>
                    <a:pt x="3941" y="46006"/>
                    <a:pt x="3751" y="46780"/>
                  </a:cubicBezTo>
                  <a:cubicBezTo>
                    <a:pt x="3727" y="46768"/>
                    <a:pt x="3691" y="46768"/>
                    <a:pt x="3644" y="46744"/>
                  </a:cubicBezTo>
                  <a:cubicBezTo>
                    <a:pt x="3846" y="45959"/>
                    <a:pt x="4036" y="45185"/>
                    <a:pt x="4215" y="44399"/>
                  </a:cubicBezTo>
                  <a:cubicBezTo>
                    <a:pt x="4084" y="44351"/>
                    <a:pt x="3941" y="44292"/>
                    <a:pt x="3786" y="44244"/>
                  </a:cubicBezTo>
                  <a:cubicBezTo>
                    <a:pt x="3667" y="44756"/>
                    <a:pt x="3560" y="45220"/>
                    <a:pt x="3453" y="45697"/>
                  </a:cubicBezTo>
                  <a:cubicBezTo>
                    <a:pt x="3465" y="45256"/>
                    <a:pt x="3572" y="44839"/>
                    <a:pt x="3644" y="44423"/>
                  </a:cubicBezTo>
                  <a:cubicBezTo>
                    <a:pt x="3667" y="44339"/>
                    <a:pt x="3620" y="44244"/>
                    <a:pt x="3608" y="44161"/>
                  </a:cubicBezTo>
                  <a:cubicBezTo>
                    <a:pt x="3548" y="44220"/>
                    <a:pt x="3441" y="44268"/>
                    <a:pt x="3429" y="44339"/>
                  </a:cubicBezTo>
                  <a:cubicBezTo>
                    <a:pt x="3322" y="44685"/>
                    <a:pt x="3227" y="45018"/>
                    <a:pt x="3144" y="45375"/>
                  </a:cubicBezTo>
                  <a:cubicBezTo>
                    <a:pt x="2989" y="46018"/>
                    <a:pt x="2858" y="46649"/>
                    <a:pt x="2715" y="47280"/>
                  </a:cubicBezTo>
                  <a:cubicBezTo>
                    <a:pt x="2667" y="47221"/>
                    <a:pt x="2655" y="47185"/>
                    <a:pt x="2667" y="47149"/>
                  </a:cubicBezTo>
                  <a:cubicBezTo>
                    <a:pt x="2893" y="46209"/>
                    <a:pt x="3096" y="45280"/>
                    <a:pt x="3334" y="44339"/>
                  </a:cubicBezTo>
                  <a:cubicBezTo>
                    <a:pt x="3382" y="44125"/>
                    <a:pt x="3382" y="43994"/>
                    <a:pt x="3084" y="44030"/>
                  </a:cubicBezTo>
                  <a:cubicBezTo>
                    <a:pt x="2834" y="45054"/>
                    <a:pt x="2572" y="46090"/>
                    <a:pt x="2322" y="47137"/>
                  </a:cubicBezTo>
                  <a:cubicBezTo>
                    <a:pt x="2298" y="47137"/>
                    <a:pt x="2262" y="47125"/>
                    <a:pt x="2239" y="47125"/>
                  </a:cubicBezTo>
                  <a:cubicBezTo>
                    <a:pt x="2251" y="47018"/>
                    <a:pt x="2251" y="46911"/>
                    <a:pt x="2262" y="46828"/>
                  </a:cubicBezTo>
                  <a:cubicBezTo>
                    <a:pt x="2477" y="45959"/>
                    <a:pt x="2679" y="45078"/>
                    <a:pt x="2905" y="44220"/>
                  </a:cubicBezTo>
                  <a:cubicBezTo>
                    <a:pt x="2965" y="43994"/>
                    <a:pt x="2977" y="43863"/>
                    <a:pt x="2620" y="43863"/>
                  </a:cubicBezTo>
                  <a:cubicBezTo>
                    <a:pt x="2370" y="45113"/>
                    <a:pt x="2096" y="46363"/>
                    <a:pt x="1834" y="47614"/>
                  </a:cubicBezTo>
                  <a:cubicBezTo>
                    <a:pt x="1786" y="47602"/>
                    <a:pt x="1762" y="47602"/>
                    <a:pt x="1715" y="47578"/>
                  </a:cubicBezTo>
                  <a:cubicBezTo>
                    <a:pt x="1977" y="46304"/>
                    <a:pt x="2239" y="45018"/>
                    <a:pt x="2501" y="43756"/>
                  </a:cubicBezTo>
                  <a:cubicBezTo>
                    <a:pt x="2441" y="43744"/>
                    <a:pt x="2393" y="43744"/>
                    <a:pt x="2334" y="43732"/>
                  </a:cubicBezTo>
                  <a:cubicBezTo>
                    <a:pt x="2084" y="44994"/>
                    <a:pt x="1846" y="46268"/>
                    <a:pt x="1596" y="47542"/>
                  </a:cubicBezTo>
                  <a:cubicBezTo>
                    <a:pt x="1536" y="47483"/>
                    <a:pt x="1536" y="47423"/>
                    <a:pt x="1548" y="47364"/>
                  </a:cubicBezTo>
                  <a:cubicBezTo>
                    <a:pt x="1774" y="46209"/>
                    <a:pt x="2001" y="45078"/>
                    <a:pt x="2215" y="43935"/>
                  </a:cubicBezTo>
                  <a:cubicBezTo>
                    <a:pt x="2239" y="43827"/>
                    <a:pt x="2215" y="43732"/>
                    <a:pt x="2215" y="43637"/>
                  </a:cubicBezTo>
                  <a:lnTo>
                    <a:pt x="2084" y="43637"/>
                  </a:lnTo>
                  <a:cubicBezTo>
                    <a:pt x="1846" y="44935"/>
                    <a:pt x="1608" y="46232"/>
                    <a:pt x="1381" y="47518"/>
                  </a:cubicBezTo>
                  <a:cubicBezTo>
                    <a:pt x="1358" y="47518"/>
                    <a:pt x="1322" y="47506"/>
                    <a:pt x="1298" y="47506"/>
                  </a:cubicBezTo>
                  <a:cubicBezTo>
                    <a:pt x="1310" y="47340"/>
                    <a:pt x="1322" y="47161"/>
                    <a:pt x="1358" y="47006"/>
                  </a:cubicBezTo>
                  <a:cubicBezTo>
                    <a:pt x="1548" y="45947"/>
                    <a:pt x="1762" y="44875"/>
                    <a:pt x="1941" y="43815"/>
                  </a:cubicBezTo>
                  <a:cubicBezTo>
                    <a:pt x="1953" y="43732"/>
                    <a:pt x="1893" y="43613"/>
                    <a:pt x="1881" y="43506"/>
                  </a:cubicBezTo>
                  <a:cubicBezTo>
                    <a:pt x="1822" y="43506"/>
                    <a:pt x="1762" y="43518"/>
                    <a:pt x="1703" y="43518"/>
                  </a:cubicBezTo>
                  <a:cubicBezTo>
                    <a:pt x="1489" y="44875"/>
                    <a:pt x="1262" y="46232"/>
                    <a:pt x="1060" y="47578"/>
                  </a:cubicBezTo>
                  <a:cubicBezTo>
                    <a:pt x="1072" y="46185"/>
                    <a:pt x="1358" y="44816"/>
                    <a:pt x="1667" y="43434"/>
                  </a:cubicBezTo>
                  <a:cubicBezTo>
                    <a:pt x="1560" y="43387"/>
                    <a:pt x="1477" y="43339"/>
                    <a:pt x="1310" y="43280"/>
                  </a:cubicBezTo>
                  <a:cubicBezTo>
                    <a:pt x="1191" y="44661"/>
                    <a:pt x="1072" y="46006"/>
                    <a:pt x="953" y="47328"/>
                  </a:cubicBezTo>
                  <a:lnTo>
                    <a:pt x="846" y="47328"/>
                  </a:lnTo>
                  <a:lnTo>
                    <a:pt x="893" y="46209"/>
                  </a:lnTo>
                  <a:cubicBezTo>
                    <a:pt x="810" y="46566"/>
                    <a:pt x="750" y="46947"/>
                    <a:pt x="715" y="47316"/>
                  </a:cubicBezTo>
                  <a:cubicBezTo>
                    <a:pt x="691" y="47673"/>
                    <a:pt x="691" y="48030"/>
                    <a:pt x="667" y="48399"/>
                  </a:cubicBezTo>
                  <a:cubicBezTo>
                    <a:pt x="655" y="48757"/>
                    <a:pt x="643" y="49114"/>
                    <a:pt x="607" y="49471"/>
                  </a:cubicBezTo>
                  <a:lnTo>
                    <a:pt x="655" y="49471"/>
                  </a:lnTo>
                  <a:cubicBezTo>
                    <a:pt x="691" y="49388"/>
                    <a:pt x="715" y="49280"/>
                    <a:pt x="762" y="49173"/>
                  </a:cubicBezTo>
                  <a:lnTo>
                    <a:pt x="762" y="51852"/>
                  </a:lnTo>
                  <a:lnTo>
                    <a:pt x="774" y="51852"/>
                  </a:lnTo>
                  <a:cubicBezTo>
                    <a:pt x="846" y="50828"/>
                    <a:pt x="929" y="49816"/>
                    <a:pt x="1012" y="48792"/>
                  </a:cubicBezTo>
                  <a:lnTo>
                    <a:pt x="1108" y="48792"/>
                  </a:lnTo>
                  <a:cubicBezTo>
                    <a:pt x="1024" y="49923"/>
                    <a:pt x="965" y="51054"/>
                    <a:pt x="893" y="52162"/>
                  </a:cubicBezTo>
                  <a:cubicBezTo>
                    <a:pt x="941" y="52162"/>
                    <a:pt x="1000" y="52162"/>
                    <a:pt x="1048" y="52186"/>
                  </a:cubicBezTo>
                  <a:cubicBezTo>
                    <a:pt x="1119" y="51150"/>
                    <a:pt x="1191" y="50138"/>
                    <a:pt x="1262" y="49114"/>
                  </a:cubicBezTo>
                  <a:cubicBezTo>
                    <a:pt x="1298" y="49114"/>
                    <a:pt x="1346" y="49114"/>
                    <a:pt x="1369" y="49126"/>
                  </a:cubicBezTo>
                  <a:lnTo>
                    <a:pt x="1369" y="49364"/>
                  </a:lnTo>
                  <a:cubicBezTo>
                    <a:pt x="1310" y="50233"/>
                    <a:pt x="1250" y="51114"/>
                    <a:pt x="1191" y="51971"/>
                  </a:cubicBezTo>
                  <a:cubicBezTo>
                    <a:pt x="1191" y="52090"/>
                    <a:pt x="1239" y="52209"/>
                    <a:pt x="1262" y="52328"/>
                  </a:cubicBezTo>
                  <a:cubicBezTo>
                    <a:pt x="1298" y="52317"/>
                    <a:pt x="1322" y="52317"/>
                    <a:pt x="1358" y="52305"/>
                  </a:cubicBezTo>
                  <a:cubicBezTo>
                    <a:pt x="1429" y="51150"/>
                    <a:pt x="1489" y="50007"/>
                    <a:pt x="1560" y="48864"/>
                  </a:cubicBezTo>
                  <a:lnTo>
                    <a:pt x="1667" y="48864"/>
                  </a:lnTo>
                  <a:cubicBezTo>
                    <a:pt x="1584" y="50042"/>
                    <a:pt x="1465" y="51209"/>
                    <a:pt x="1536" y="52388"/>
                  </a:cubicBezTo>
                  <a:lnTo>
                    <a:pt x="1667" y="52388"/>
                  </a:lnTo>
                  <a:cubicBezTo>
                    <a:pt x="1715" y="51412"/>
                    <a:pt x="1762" y="50423"/>
                    <a:pt x="1822" y="49447"/>
                  </a:cubicBezTo>
                  <a:lnTo>
                    <a:pt x="1917" y="49447"/>
                  </a:lnTo>
                  <a:cubicBezTo>
                    <a:pt x="1917" y="49471"/>
                    <a:pt x="1941" y="49507"/>
                    <a:pt x="1941" y="49542"/>
                  </a:cubicBezTo>
                  <a:lnTo>
                    <a:pt x="1798" y="52221"/>
                  </a:lnTo>
                  <a:cubicBezTo>
                    <a:pt x="1798" y="52328"/>
                    <a:pt x="1858" y="52424"/>
                    <a:pt x="1893" y="52519"/>
                  </a:cubicBezTo>
                  <a:cubicBezTo>
                    <a:pt x="1917" y="52519"/>
                    <a:pt x="1965" y="52507"/>
                    <a:pt x="2001" y="52507"/>
                  </a:cubicBezTo>
                  <a:cubicBezTo>
                    <a:pt x="2024" y="51412"/>
                    <a:pt x="2012" y="50292"/>
                    <a:pt x="2274" y="49221"/>
                  </a:cubicBezTo>
                  <a:cubicBezTo>
                    <a:pt x="2322" y="49280"/>
                    <a:pt x="2310" y="49340"/>
                    <a:pt x="2310" y="49388"/>
                  </a:cubicBezTo>
                  <a:cubicBezTo>
                    <a:pt x="2251" y="50364"/>
                    <a:pt x="2191" y="51352"/>
                    <a:pt x="2143" y="52340"/>
                  </a:cubicBezTo>
                  <a:cubicBezTo>
                    <a:pt x="2143" y="52448"/>
                    <a:pt x="2215" y="52543"/>
                    <a:pt x="2262" y="52638"/>
                  </a:cubicBezTo>
                  <a:cubicBezTo>
                    <a:pt x="2298" y="52626"/>
                    <a:pt x="2322" y="52626"/>
                    <a:pt x="2358" y="52614"/>
                  </a:cubicBezTo>
                  <a:cubicBezTo>
                    <a:pt x="2370" y="51531"/>
                    <a:pt x="2239" y="50423"/>
                    <a:pt x="2512" y="49340"/>
                  </a:cubicBezTo>
                  <a:cubicBezTo>
                    <a:pt x="2560" y="49423"/>
                    <a:pt x="2560" y="49519"/>
                    <a:pt x="2548" y="49602"/>
                  </a:cubicBezTo>
                  <a:lnTo>
                    <a:pt x="2501" y="52424"/>
                  </a:lnTo>
                  <a:cubicBezTo>
                    <a:pt x="2501" y="52578"/>
                    <a:pt x="2489" y="52781"/>
                    <a:pt x="2774" y="52757"/>
                  </a:cubicBezTo>
                  <a:cubicBezTo>
                    <a:pt x="2715" y="51674"/>
                    <a:pt x="2620" y="50590"/>
                    <a:pt x="2893" y="49519"/>
                  </a:cubicBezTo>
                  <a:cubicBezTo>
                    <a:pt x="2917" y="49650"/>
                    <a:pt x="2905" y="49769"/>
                    <a:pt x="2905" y="49888"/>
                  </a:cubicBezTo>
                  <a:lnTo>
                    <a:pt x="2905" y="52602"/>
                  </a:lnTo>
                  <a:cubicBezTo>
                    <a:pt x="2905" y="52698"/>
                    <a:pt x="3013" y="52817"/>
                    <a:pt x="3048" y="52924"/>
                  </a:cubicBezTo>
                  <a:cubicBezTo>
                    <a:pt x="3108" y="52424"/>
                    <a:pt x="3108" y="51947"/>
                    <a:pt x="3108" y="51471"/>
                  </a:cubicBezTo>
                  <a:cubicBezTo>
                    <a:pt x="3096" y="50281"/>
                    <a:pt x="3096" y="50281"/>
                    <a:pt x="3274" y="50066"/>
                  </a:cubicBezTo>
                  <a:cubicBezTo>
                    <a:pt x="3227" y="51066"/>
                    <a:pt x="3251" y="52031"/>
                    <a:pt x="3429" y="52983"/>
                  </a:cubicBezTo>
                  <a:cubicBezTo>
                    <a:pt x="3441" y="51947"/>
                    <a:pt x="3429" y="50888"/>
                    <a:pt x="3548" y="49864"/>
                  </a:cubicBezTo>
                  <a:cubicBezTo>
                    <a:pt x="3584" y="50054"/>
                    <a:pt x="3584" y="50233"/>
                    <a:pt x="3584" y="50412"/>
                  </a:cubicBezTo>
                  <a:cubicBezTo>
                    <a:pt x="3608" y="51233"/>
                    <a:pt x="3620" y="52031"/>
                    <a:pt x="3644" y="52852"/>
                  </a:cubicBezTo>
                  <a:cubicBezTo>
                    <a:pt x="3667" y="53090"/>
                    <a:pt x="3679" y="53090"/>
                    <a:pt x="3917" y="53090"/>
                  </a:cubicBezTo>
                  <a:cubicBezTo>
                    <a:pt x="3858" y="52328"/>
                    <a:pt x="3786" y="51555"/>
                    <a:pt x="3727" y="50793"/>
                  </a:cubicBezTo>
                  <a:cubicBezTo>
                    <a:pt x="3763" y="50793"/>
                    <a:pt x="3810" y="50793"/>
                    <a:pt x="3858" y="50781"/>
                  </a:cubicBezTo>
                  <a:cubicBezTo>
                    <a:pt x="3870" y="50888"/>
                    <a:pt x="3870" y="51007"/>
                    <a:pt x="3882" y="51114"/>
                  </a:cubicBezTo>
                  <a:cubicBezTo>
                    <a:pt x="3965" y="51733"/>
                    <a:pt x="4025" y="52364"/>
                    <a:pt x="4096" y="52971"/>
                  </a:cubicBezTo>
                  <a:cubicBezTo>
                    <a:pt x="4108" y="53079"/>
                    <a:pt x="4215" y="53162"/>
                    <a:pt x="4275" y="53269"/>
                  </a:cubicBezTo>
                  <a:lnTo>
                    <a:pt x="4358" y="53221"/>
                  </a:lnTo>
                  <a:cubicBezTo>
                    <a:pt x="4287" y="52424"/>
                    <a:pt x="4096" y="51614"/>
                    <a:pt x="4203" y="50781"/>
                  </a:cubicBezTo>
                  <a:cubicBezTo>
                    <a:pt x="4322" y="51555"/>
                    <a:pt x="4417" y="52317"/>
                    <a:pt x="4525" y="53090"/>
                  </a:cubicBezTo>
                  <a:cubicBezTo>
                    <a:pt x="4537" y="53198"/>
                    <a:pt x="4644" y="53293"/>
                    <a:pt x="4703" y="53400"/>
                  </a:cubicBezTo>
                  <a:lnTo>
                    <a:pt x="4798" y="53352"/>
                  </a:lnTo>
                  <a:cubicBezTo>
                    <a:pt x="4703" y="52543"/>
                    <a:pt x="4417" y="51721"/>
                    <a:pt x="4537" y="50888"/>
                  </a:cubicBezTo>
                  <a:cubicBezTo>
                    <a:pt x="4632" y="51293"/>
                    <a:pt x="4679" y="51686"/>
                    <a:pt x="4739" y="52090"/>
                  </a:cubicBezTo>
                  <a:cubicBezTo>
                    <a:pt x="4798" y="52495"/>
                    <a:pt x="4870" y="52900"/>
                    <a:pt x="4953" y="53281"/>
                  </a:cubicBezTo>
                  <a:cubicBezTo>
                    <a:pt x="4977" y="53376"/>
                    <a:pt x="5108" y="53448"/>
                    <a:pt x="5168" y="53519"/>
                  </a:cubicBezTo>
                  <a:cubicBezTo>
                    <a:pt x="5072" y="52721"/>
                    <a:pt x="4989" y="51947"/>
                    <a:pt x="4882" y="51185"/>
                  </a:cubicBezTo>
                  <a:cubicBezTo>
                    <a:pt x="4929" y="51185"/>
                    <a:pt x="4953" y="51174"/>
                    <a:pt x="5001" y="51174"/>
                  </a:cubicBezTo>
                  <a:cubicBezTo>
                    <a:pt x="5037" y="51555"/>
                    <a:pt x="5049" y="51924"/>
                    <a:pt x="5096" y="52305"/>
                  </a:cubicBezTo>
                  <a:cubicBezTo>
                    <a:pt x="5132" y="52674"/>
                    <a:pt x="5227" y="53031"/>
                    <a:pt x="5299" y="53400"/>
                  </a:cubicBezTo>
                  <a:cubicBezTo>
                    <a:pt x="5334" y="53388"/>
                    <a:pt x="5358" y="53388"/>
                    <a:pt x="5406" y="53376"/>
                  </a:cubicBezTo>
                  <a:cubicBezTo>
                    <a:pt x="4941" y="50519"/>
                    <a:pt x="5287" y="47745"/>
                    <a:pt x="6203" y="45006"/>
                  </a:cubicBezTo>
                  <a:cubicBezTo>
                    <a:pt x="6072" y="44982"/>
                    <a:pt x="5989" y="44947"/>
                    <a:pt x="5894" y="44923"/>
                  </a:cubicBezTo>
                  <a:close/>
                  <a:moveTo>
                    <a:pt x="16609" y="24825"/>
                  </a:moveTo>
                  <a:lnTo>
                    <a:pt x="16609" y="24825"/>
                  </a:lnTo>
                  <a:cubicBezTo>
                    <a:pt x="16407" y="24742"/>
                    <a:pt x="16193" y="24635"/>
                    <a:pt x="15978" y="24527"/>
                  </a:cubicBezTo>
                  <a:cubicBezTo>
                    <a:pt x="16300" y="25135"/>
                    <a:pt x="16681" y="25670"/>
                    <a:pt x="17014" y="26230"/>
                  </a:cubicBezTo>
                  <a:cubicBezTo>
                    <a:pt x="17312" y="26718"/>
                    <a:pt x="17562" y="27242"/>
                    <a:pt x="17824" y="27754"/>
                  </a:cubicBezTo>
                  <a:cubicBezTo>
                    <a:pt x="17848" y="27802"/>
                    <a:pt x="17824" y="27861"/>
                    <a:pt x="17812" y="27980"/>
                  </a:cubicBezTo>
                  <a:cubicBezTo>
                    <a:pt x="17705" y="27861"/>
                    <a:pt x="17645" y="27802"/>
                    <a:pt x="17610" y="27730"/>
                  </a:cubicBezTo>
                  <a:cubicBezTo>
                    <a:pt x="17014" y="26730"/>
                    <a:pt x="16395" y="25730"/>
                    <a:pt x="15847" y="24706"/>
                  </a:cubicBezTo>
                  <a:cubicBezTo>
                    <a:pt x="15681" y="24408"/>
                    <a:pt x="15490" y="24361"/>
                    <a:pt x="15193" y="24313"/>
                  </a:cubicBezTo>
                  <a:cubicBezTo>
                    <a:pt x="15550" y="24861"/>
                    <a:pt x="15883" y="25361"/>
                    <a:pt x="16205" y="25849"/>
                  </a:cubicBezTo>
                  <a:cubicBezTo>
                    <a:pt x="16098" y="25849"/>
                    <a:pt x="16038" y="25825"/>
                    <a:pt x="16014" y="25766"/>
                  </a:cubicBezTo>
                  <a:cubicBezTo>
                    <a:pt x="15705" y="25313"/>
                    <a:pt x="15407" y="24849"/>
                    <a:pt x="15085" y="24408"/>
                  </a:cubicBezTo>
                  <a:cubicBezTo>
                    <a:pt x="14990" y="24254"/>
                    <a:pt x="14812" y="24135"/>
                    <a:pt x="14657" y="24015"/>
                  </a:cubicBezTo>
                  <a:lnTo>
                    <a:pt x="14574" y="24111"/>
                  </a:lnTo>
                  <a:cubicBezTo>
                    <a:pt x="14978" y="24706"/>
                    <a:pt x="15383" y="25289"/>
                    <a:pt x="15836" y="25920"/>
                  </a:cubicBezTo>
                  <a:cubicBezTo>
                    <a:pt x="15717" y="25920"/>
                    <a:pt x="15669" y="25920"/>
                    <a:pt x="15657" y="25909"/>
                  </a:cubicBezTo>
                  <a:cubicBezTo>
                    <a:pt x="15205" y="25313"/>
                    <a:pt x="14776" y="24718"/>
                    <a:pt x="14335" y="24123"/>
                  </a:cubicBezTo>
                  <a:cubicBezTo>
                    <a:pt x="14252" y="24039"/>
                    <a:pt x="14181" y="23896"/>
                    <a:pt x="14073" y="23873"/>
                  </a:cubicBezTo>
                  <a:cubicBezTo>
                    <a:pt x="13264" y="23563"/>
                    <a:pt x="12454" y="23265"/>
                    <a:pt x="11633" y="22968"/>
                  </a:cubicBezTo>
                  <a:cubicBezTo>
                    <a:pt x="11585" y="22944"/>
                    <a:pt x="11514" y="22944"/>
                    <a:pt x="11395" y="22932"/>
                  </a:cubicBezTo>
                  <a:cubicBezTo>
                    <a:pt x="11859" y="23646"/>
                    <a:pt x="12311" y="24313"/>
                    <a:pt x="12788" y="25063"/>
                  </a:cubicBezTo>
                  <a:cubicBezTo>
                    <a:pt x="12645" y="25016"/>
                    <a:pt x="12609" y="25016"/>
                    <a:pt x="12609" y="25004"/>
                  </a:cubicBezTo>
                  <a:cubicBezTo>
                    <a:pt x="12157" y="24337"/>
                    <a:pt x="11728" y="23658"/>
                    <a:pt x="11287" y="22992"/>
                  </a:cubicBezTo>
                  <a:cubicBezTo>
                    <a:pt x="11192" y="22861"/>
                    <a:pt x="11073" y="22765"/>
                    <a:pt x="10966" y="22646"/>
                  </a:cubicBezTo>
                  <a:lnTo>
                    <a:pt x="10883" y="22741"/>
                  </a:lnTo>
                  <a:cubicBezTo>
                    <a:pt x="11311" y="23408"/>
                    <a:pt x="11740" y="24075"/>
                    <a:pt x="12204" y="24789"/>
                  </a:cubicBezTo>
                  <a:lnTo>
                    <a:pt x="11966" y="24789"/>
                  </a:lnTo>
                  <a:cubicBezTo>
                    <a:pt x="13835" y="27611"/>
                    <a:pt x="15705" y="30421"/>
                    <a:pt x="17562" y="33219"/>
                  </a:cubicBezTo>
                  <a:cubicBezTo>
                    <a:pt x="17681" y="33398"/>
                    <a:pt x="17812" y="33469"/>
                    <a:pt x="18026" y="33445"/>
                  </a:cubicBezTo>
                  <a:cubicBezTo>
                    <a:pt x="19134" y="33338"/>
                    <a:pt x="20241" y="33278"/>
                    <a:pt x="21360" y="33148"/>
                  </a:cubicBezTo>
                  <a:cubicBezTo>
                    <a:pt x="25384" y="32624"/>
                    <a:pt x="29433" y="32088"/>
                    <a:pt x="33469" y="31552"/>
                  </a:cubicBezTo>
                  <a:cubicBezTo>
                    <a:pt x="33897" y="31493"/>
                    <a:pt x="34338" y="31445"/>
                    <a:pt x="34755" y="31409"/>
                  </a:cubicBezTo>
                  <a:cubicBezTo>
                    <a:pt x="34647" y="31302"/>
                    <a:pt x="34540" y="31254"/>
                    <a:pt x="34433" y="31207"/>
                  </a:cubicBezTo>
                  <a:cubicBezTo>
                    <a:pt x="31933" y="30302"/>
                    <a:pt x="29456" y="29397"/>
                    <a:pt x="26956" y="28504"/>
                  </a:cubicBezTo>
                  <a:cubicBezTo>
                    <a:pt x="26444" y="28325"/>
                    <a:pt x="25920" y="28147"/>
                    <a:pt x="25420" y="27968"/>
                  </a:cubicBezTo>
                  <a:lnTo>
                    <a:pt x="25432" y="27980"/>
                  </a:lnTo>
                  <a:cubicBezTo>
                    <a:pt x="24801" y="27742"/>
                    <a:pt x="24158" y="27492"/>
                    <a:pt x="23420" y="27206"/>
                  </a:cubicBezTo>
                  <a:cubicBezTo>
                    <a:pt x="23622" y="27671"/>
                    <a:pt x="23777" y="28040"/>
                    <a:pt x="23932" y="28397"/>
                  </a:cubicBezTo>
                  <a:cubicBezTo>
                    <a:pt x="23777" y="28230"/>
                    <a:pt x="23646" y="28052"/>
                    <a:pt x="23598" y="27861"/>
                  </a:cubicBezTo>
                  <a:cubicBezTo>
                    <a:pt x="23467" y="27278"/>
                    <a:pt x="23086" y="27028"/>
                    <a:pt x="22527" y="26873"/>
                  </a:cubicBezTo>
                  <a:cubicBezTo>
                    <a:pt x="22074" y="26754"/>
                    <a:pt x="21634" y="26563"/>
                    <a:pt x="21122" y="26385"/>
                  </a:cubicBezTo>
                  <a:cubicBezTo>
                    <a:pt x="21455" y="26980"/>
                    <a:pt x="21777" y="27516"/>
                    <a:pt x="22074" y="28040"/>
                  </a:cubicBezTo>
                  <a:lnTo>
                    <a:pt x="21979" y="28087"/>
                  </a:lnTo>
                  <a:cubicBezTo>
                    <a:pt x="21860" y="27885"/>
                    <a:pt x="21729" y="27718"/>
                    <a:pt x="21634" y="27516"/>
                  </a:cubicBezTo>
                  <a:cubicBezTo>
                    <a:pt x="21277" y="26647"/>
                    <a:pt x="20705" y="26028"/>
                    <a:pt x="19717" y="25885"/>
                  </a:cubicBezTo>
                  <a:cubicBezTo>
                    <a:pt x="19527" y="25849"/>
                    <a:pt x="19348" y="25754"/>
                    <a:pt x="19169" y="25670"/>
                  </a:cubicBezTo>
                  <a:cubicBezTo>
                    <a:pt x="18586" y="25468"/>
                    <a:pt x="18003" y="25254"/>
                    <a:pt x="17312" y="25004"/>
                  </a:cubicBezTo>
                  <a:cubicBezTo>
                    <a:pt x="17502" y="25373"/>
                    <a:pt x="17645" y="25659"/>
                    <a:pt x="17800" y="25932"/>
                  </a:cubicBezTo>
                  <a:cubicBezTo>
                    <a:pt x="17586" y="25718"/>
                    <a:pt x="17443" y="25480"/>
                    <a:pt x="17324" y="25230"/>
                  </a:cubicBezTo>
                  <a:cubicBezTo>
                    <a:pt x="17181" y="24944"/>
                    <a:pt x="16943" y="24837"/>
                    <a:pt x="16609" y="24825"/>
                  </a:cubicBezTo>
                  <a:close/>
                  <a:moveTo>
                    <a:pt x="25956" y="8025"/>
                  </a:moveTo>
                  <a:cubicBezTo>
                    <a:pt x="25777" y="8085"/>
                    <a:pt x="25587" y="8156"/>
                    <a:pt x="25408" y="8216"/>
                  </a:cubicBezTo>
                  <a:cubicBezTo>
                    <a:pt x="23825" y="8680"/>
                    <a:pt x="22253" y="9145"/>
                    <a:pt x="20670" y="9621"/>
                  </a:cubicBezTo>
                  <a:cubicBezTo>
                    <a:pt x="20670" y="9645"/>
                    <a:pt x="20670" y="9668"/>
                    <a:pt x="20658" y="9692"/>
                  </a:cubicBezTo>
                  <a:cubicBezTo>
                    <a:pt x="21348" y="9954"/>
                    <a:pt x="22039" y="10240"/>
                    <a:pt x="22729" y="10514"/>
                  </a:cubicBezTo>
                  <a:cubicBezTo>
                    <a:pt x="22717" y="10538"/>
                    <a:pt x="22717" y="10561"/>
                    <a:pt x="22694" y="10597"/>
                  </a:cubicBezTo>
                  <a:lnTo>
                    <a:pt x="22384" y="10514"/>
                  </a:lnTo>
                  <a:cubicBezTo>
                    <a:pt x="21908" y="10311"/>
                    <a:pt x="21420" y="10180"/>
                    <a:pt x="20967" y="9930"/>
                  </a:cubicBezTo>
                  <a:cubicBezTo>
                    <a:pt x="20419" y="9621"/>
                    <a:pt x="19955" y="9823"/>
                    <a:pt x="19360" y="10049"/>
                  </a:cubicBezTo>
                  <a:lnTo>
                    <a:pt x="21003" y="10704"/>
                  </a:lnTo>
                  <a:cubicBezTo>
                    <a:pt x="20979" y="10728"/>
                    <a:pt x="20967" y="10776"/>
                    <a:pt x="20955" y="10811"/>
                  </a:cubicBezTo>
                  <a:cubicBezTo>
                    <a:pt x="20872" y="10776"/>
                    <a:pt x="20765" y="10764"/>
                    <a:pt x="20670" y="10728"/>
                  </a:cubicBezTo>
                  <a:cubicBezTo>
                    <a:pt x="20253" y="10561"/>
                    <a:pt x="19836" y="10430"/>
                    <a:pt x="19455" y="10240"/>
                  </a:cubicBezTo>
                  <a:cubicBezTo>
                    <a:pt x="19193" y="10121"/>
                    <a:pt x="18979" y="10121"/>
                    <a:pt x="18729" y="10192"/>
                  </a:cubicBezTo>
                  <a:cubicBezTo>
                    <a:pt x="16502" y="10823"/>
                    <a:pt x="14276" y="11442"/>
                    <a:pt x="12061" y="12073"/>
                  </a:cubicBezTo>
                  <a:cubicBezTo>
                    <a:pt x="11240" y="12300"/>
                    <a:pt x="10418" y="12550"/>
                    <a:pt x="9537" y="12800"/>
                  </a:cubicBezTo>
                  <a:cubicBezTo>
                    <a:pt x="10597" y="13276"/>
                    <a:pt x="11597" y="13705"/>
                    <a:pt x="12573" y="14133"/>
                  </a:cubicBezTo>
                  <a:cubicBezTo>
                    <a:pt x="12561" y="14181"/>
                    <a:pt x="12538" y="14229"/>
                    <a:pt x="12514" y="14288"/>
                  </a:cubicBezTo>
                  <a:cubicBezTo>
                    <a:pt x="12418" y="14240"/>
                    <a:pt x="12299" y="14217"/>
                    <a:pt x="12192" y="14169"/>
                  </a:cubicBezTo>
                  <a:cubicBezTo>
                    <a:pt x="11299" y="13776"/>
                    <a:pt x="10406" y="13371"/>
                    <a:pt x="9513" y="12990"/>
                  </a:cubicBezTo>
                  <a:cubicBezTo>
                    <a:pt x="9359" y="12931"/>
                    <a:pt x="9156" y="12919"/>
                    <a:pt x="8989" y="12966"/>
                  </a:cubicBezTo>
                  <a:cubicBezTo>
                    <a:pt x="8192" y="13157"/>
                    <a:pt x="7394" y="13383"/>
                    <a:pt x="6596" y="13586"/>
                  </a:cubicBezTo>
                  <a:cubicBezTo>
                    <a:pt x="6525" y="13609"/>
                    <a:pt x="6442" y="13645"/>
                    <a:pt x="6287" y="13705"/>
                  </a:cubicBezTo>
                  <a:cubicBezTo>
                    <a:pt x="8347" y="14562"/>
                    <a:pt x="10311" y="15419"/>
                    <a:pt x="12323" y="16169"/>
                  </a:cubicBezTo>
                  <a:cubicBezTo>
                    <a:pt x="17121" y="17908"/>
                    <a:pt x="21920" y="19574"/>
                    <a:pt x="26718" y="21265"/>
                  </a:cubicBezTo>
                  <a:cubicBezTo>
                    <a:pt x="30004" y="22432"/>
                    <a:pt x="33290" y="23623"/>
                    <a:pt x="36505" y="24992"/>
                  </a:cubicBezTo>
                  <a:cubicBezTo>
                    <a:pt x="37791" y="25528"/>
                    <a:pt x="39148" y="25885"/>
                    <a:pt x="40470" y="26313"/>
                  </a:cubicBezTo>
                  <a:cubicBezTo>
                    <a:pt x="40958" y="26480"/>
                    <a:pt x="41446" y="26444"/>
                    <a:pt x="41970" y="26266"/>
                  </a:cubicBezTo>
                  <a:cubicBezTo>
                    <a:pt x="43387" y="25778"/>
                    <a:pt x="44815" y="25337"/>
                    <a:pt x="46232" y="24873"/>
                  </a:cubicBezTo>
                  <a:cubicBezTo>
                    <a:pt x="47185" y="24563"/>
                    <a:pt x="48137" y="24230"/>
                    <a:pt x="49125" y="23884"/>
                  </a:cubicBezTo>
                  <a:cubicBezTo>
                    <a:pt x="48506" y="23623"/>
                    <a:pt x="47935" y="23373"/>
                    <a:pt x="47363" y="23146"/>
                  </a:cubicBezTo>
                  <a:cubicBezTo>
                    <a:pt x="47197" y="23087"/>
                    <a:pt x="46970" y="23075"/>
                    <a:pt x="46804" y="23111"/>
                  </a:cubicBezTo>
                  <a:cubicBezTo>
                    <a:pt x="45839" y="23396"/>
                    <a:pt x="44875" y="23694"/>
                    <a:pt x="43911" y="23992"/>
                  </a:cubicBezTo>
                  <a:cubicBezTo>
                    <a:pt x="43613" y="24087"/>
                    <a:pt x="43327" y="24182"/>
                    <a:pt x="42934" y="24301"/>
                  </a:cubicBezTo>
                  <a:cubicBezTo>
                    <a:pt x="43315" y="24349"/>
                    <a:pt x="43589" y="24385"/>
                    <a:pt x="43863" y="24408"/>
                  </a:cubicBezTo>
                  <a:cubicBezTo>
                    <a:pt x="43744" y="24504"/>
                    <a:pt x="43625" y="24504"/>
                    <a:pt x="43518" y="24504"/>
                  </a:cubicBezTo>
                  <a:cubicBezTo>
                    <a:pt x="42863" y="24420"/>
                    <a:pt x="42208" y="24396"/>
                    <a:pt x="41601" y="24742"/>
                  </a:cubicBezTo>
                  <a:cubicBezTo>
                    <a:pt x="41327" y="24885"/>
                    <a:pt x="41029" y="24837"/>
                    <a:pt x="40732" y="24742"/>
                  </a:cubicBezTo>
                  <a:cubicBezTo>
                    <a:pt x="35755" y="22872"/>
                    <a:pt x="30766" y="21051"/>
                    <a:pt x="25789" y="19182"/>
                  </a:cubicBezTo>
                  <a:cubicBezTo>
                    <a:pt x="21503" y="17574"/>
                    <a:pt x="17252" y="15943"/>
                    <a:pt x="12978" y="14324"/>
                  </a:cubicBezTo>
                  <a:cubicBezTo>
                    <a:pt x="12859" y="14276"/>
                    <a:pt x="12752" y="14205"/>
                    <a:pt x="12609" y="14109"/>
                  </a:cubicBezTo>
                  <a:cubicBezTo>
                    <a:pt x="12859" y="13990"/>
                    <a:pt x="13050" y="13883"/>
                    <a:pt x="13252" y="13788"/>
                  </a:cubicBezTo>
                  <a:lnTo>
                    <a:pt x="13252" y="13788"/>
                  </a:lnTo>
                  <a:cubicBezTo>
                    <a:pt x="13514" y="13681"/>
                    <a:pt x="13788" y="13574"/>
                    <a:pt x="14085" y="13443"/>
                  </a:cubicBezTo>
                  <a:cubicBezTo>
                    <a:pt x="13252" y="13097"/>
                    <a:pt x="12430" y="12776"/>
                    <a:pt x="11621" y="12431"/>
                  </a:cubicBezTo>
                  <a:cubicBezTo>
                    <a:pt x="11645" y="12395"/>
                    <a:pt x="11656" y="12359"/>
                    <a:pt x="11668" y="12324"/>
                  </a:cubicBezTo>
                  <a:cubicBezTo>
                    <a:pt x="11740" y="12359"/>
                    <a:pt x="11835" y="12371"/>
                    <a:pt x="11907" y="12395"/>
                  </a:cubicBezTo>
                  <a:cubicBezTo>
                    <a:pt x="12669" y="12693"/>
                    <a:pt x="13407" y="12990"/>
                    <a:pt x="14181" y="13276"/>
                  </a:cubicBezTo>
                  <a:cubicBezTo>
                    <a:pt x="14347" y="13336"/>
                    <a:pt x="14538" y="13288"/>
                    <a:pt x="14716" y="13288"/>
                  </a:cubicBezTo>
                  <a:lnTo>
                    <a:pt x="14716" y="13205"/>
                  </a:lnTo>
                  <a:cubicBezTo>
                    <a:pt x="14443" y="13086"/>
                    <a:pt x="14145" y="12966"/>
                    <a:pt x="13859" y="12835"/>
                  </a:cubicBezTo>
                  <a:cubicBezTo>
                    <a:pt x="13585" y="12716"/>
                    <a:pt x="13311" y="12597"/>
                    <a:pt x="13038" y="12478"/>
                  </a:cubicBezTo>
                  <a:cubicBezTo>
                    <a:pt x="13050" y="12443"/>
                    <a:pt x="13073" y="12395"/>
                    <a:pt x="13085" y="12371"/>
                  </a:cubicBezTo>
                  <a:cubicBezTo>
                    <a:pt x="13264" y="12431"/>
                    <a:pt x="13454" y="12478"/>
                    <a:pt x="13621" y="12574"/>
                  </a:cubicBezTo>
                  <a:cubicBezTo>
                    <a:pt x="14621" y="13193"/>
                    <a:pt x="15633" y="13157"/>
                    <a:pt x="16681" y="12728"/>
                  </a:cubicBezTo>
                  <a:cubicBezTo>
                    <a:pt x="17383" y="12443"/>
                    <a:pt x="18133" y="12264"/>
                    <a:pt x="18872" y="12038"/>
                  </a:cubicBezTo>
                  <a:cubicBezTo>
                    <a:pt x="18800" y="11966"/>
                    <a:pt x="18753" y="11919"/>
                    <a:pt x="18788" y="11943"/>
                  </a:cubicBezTo>
                  <a:cubicBezTo>
                    <a:pt x="18991" y="11919"/>
                    <a:pt x="19241" y="11954"/>
                    <a:pt x="19467" y="11883"/>
                  </a:cubicBezTo>
                  <a:cubicBezTo>
                    <a:pt x="20812" y="11490"/>
                    <a:pt x="22134" y="11073"/>
                    <a:pt x="23456" y="10657"/>
                  </a:cubicBezTo>
                  <a:cubicBezTo>
                    <a:pt x="23646" y="10597"/>
                    <a:pt x="23860" y="10538"/>
                    <a:pt x="24146" y="10454"/>
                  </a:cubicBezTo>
                  <a:cubicBezTo>
                    <a:pt x="23325" y="10097"/>
                    <a:pt x="22598" y="9764"/>
                    <a:pt x="21801" y="9418"/>
                  </a:cubicBezTo>
                  <a:cubicBezTo>
                    <a:pt x="21908" y="9395"/>
                    <a:pt x="21943" y="9383"/>
                    <a:pt x="21955" y="9383"/>
                  </a:cubicBezTo>
                  <a:cubicBezTo>
                    <a:pt x="22694" y="9692"/>
                    <a:pt x="23432" y="10002"/>
                    <a:pt x="24158" y="10311"/>
                  </a:cubicBezTo>
                  <a:cubicBezTo>
                    <a:pt x="24218" y="10347"/>
                    <a:pt x="24289" y="10395"/>
                    <a:pt x="24349" y="10371"/>
                  </a:cubicBezTo>
                  <a:cubicBezTo>
                    <a:pt x="24646" y="10288"/>
                    <a:pt x="24932" y="10192"/>
                    <a:pt x="25301" y="10073"/>
                  </a:cubicBezTo>
                  <a:cubicBezTo>
                    <a:pt x="24872" y="9895"/>
                    <a:pt x="24527" y="9752"/>
                    <a:pt x="24170" y="9621"/>
                  </a:cubicBezTo>
                  <a:cubicBezTo>
                    <a:pt x="24182" y="9573"/>
                    <a:pt x="24206" y="9526"/>
                    <a:pt x="24229" y="9478"/>
                  </a:cubicBezTo>
                  <a:cubicBezTo>
                    <a:pt x="24587" y="9597"/>
                    <a:pt x="24932" y="9740"/>
                    <a:pt x="25289" y="9859"/>
                  </a:cubicBezTo>
                  <a:cubicBezTo>
                    <a:pt x="25420" y="9895"/>
                    <a:pt x="25587" y="9978"/>
                    <a:pt x="25718" y="9942"/>
                  </a:cubicBezTo>
                  <a:cubicBezTo>
                    <a:pt x="26492" y="9740"/>
                    <a:pt x="27254" y="9502"/>
                    <a:pt x="28075" y="9264"/>
                  </a:cubicBezTo>
                  <a:cubicBezTo>
                    <a:pt x="27432" y="8930"/>
                    <a:pt x="26849" y="8645"/>
                    <a:pt x="26265" y="8335"/>
                  </a:cubicBezTo>
                  <a:cubicBezTo>
                    <a:pt x="26146" y="8287"/>
                    <a:pt x="26063" y="8144"/>
                    <a:pt x="25956" y="8025"/>
                  </a:cubicBezTo>
                  <a:lnTo>
                    <a:pt x="28099" y="9097"/>
                  </a:lnTo>
                  <a:cubicBezTo>
                    <a:pt x="28170" y="9121"/>
                    <a:pt x="28266" y="9180"/>
                    <a:pt x="28325" y="9168"/>
                  </a:cubicBezTo>
                  <a:cubicBezTo>
                    <a:pt x="29004" y="8978"/>
                    <a:pt x="29694" y="8764"/>
                    <a:pt x="30456" y="8561"/>
                  </a:cubicBezTo>
                  <a:cubicBezTo>
                    <a:pt x="30254" y="8466"/>
                    <a:pt x="30135" y="8430"/>
                    <a:pt x="30040" y="8383"/>
                  </a:cubicBezTo>
                  <a:cubicBezTo>
                    <a:pt x="29814" y="8275"/>
                    <a:pt x="29599" y="8156"/>
                    <a:pt x="29385" y="8037"/>
                  </a:cubicBezTo>
                  <a:lnTo>
                    <a:pt x="29385" y="7978"/>
                  </a:lnTo>
                  <a:cubicBezTo>
                    <a:pt x="29385" y="7966"/>
                    <a:pt x="29397" y="7966"/>
                    <a:pt x="29409" y="7966"/>
                  </a:cubicBezTo>
                  <a:cubicBezTo>
                    <a:pt x="29683" y="8061"/>
                    <a:pt x="29944" y="8156"/>
                    <a:pt x="30218" y="8264"/>
                  </a:cubicBezTo>
                  <a:cubicBezTo>
                    <a:pt x="30766" y="8478"/>
                    <a:pt x="31302" y="8430"/>
                    <a:pt x="31838" y="8097"/>
                  </a:cubicBezTo>
                  <a:cubicBezTo>
                    <a:pt x="31480" y="7966"/>
                    <a:pt x="31135" y="7823"/>
                    <a:pt x="30790" y="7692"/>
                  </a:cubicBezTo>
                  <a:lnTo>
                    <a:pt x="30837" y="7561"/>
                  </a:lnTo>
                  <a:cubicBezTo>
                    <a:pt x="31242" y="7716"/>
                    <a:pt x="31647" y="7966"/>
                    <a:pt x="32064" y="7978"/>
                  </a:cubicBezTo>
                  <a:cubicBezTo>
                    <a:pt x="32481" y="8013"/>
                    <a:pt x="32921" y="7811"/>
                    <a:pt x="33338" y="7716"/>
                  </a:cubicBezTo>
                  <a:cubicBezTo>
                    <a:pt x="33338" y="7680"/>
                    <a:pt x="33326" y="7656"/>
                    <a:pt x="33326" y="7621"/>
                  </a:cubicBezTo>
                  <a:cubicBezTo>
                    <a:pt x="32659" y="7382"/>
                    <a:pt x="31969" y="7132"/>
                    <a:pt x="31302" y="6894"/>
                  </a:cubicBezTo>
                  <a:cubicBezTo>
                    <a:pt x="31314" y="6859"/>
                    <a:pt x="31314" y="6835"/>
                    <a:pt x="31326" y="6799"/>
                  </a:cubicBezTo>
                  <a:cubicBezTo>
                    <a:pt x="31445" y="6835"/>
                    <a:pt x="31564" y="6859"/>
                    <a:pt x="31683" y="6906"/>
                  </a:cubicBezTo>
                  <a:cubicBezTo>
                    <a:pt x="32278" y="7109"/>
                    <a:pt x="32862" y="7323"/>
                    <a:pt x="33457" y="7525"/>
                  </a:cubicBezTo>
                  <a:cubicBezTo>
                    <a:pt x="33814" y="7644"/>
                    <a:pt x="34397" y="7430"/>
                    <a:pt x="34481" y="7192"/>
                  </a:cubicBezTo>
                  <a:cubicBezTo>
                    <a:pt x="34671" y="7192"/>
                    <a:pt x="34862" y="7228"/>
                    <a:pt x="35017" y="7192"/>
                  </a:cubicBezTo>
                  <a:cubicBezTo>
                    <a:pt x="36767" y="6680"/>
                    <a:pt x="38493" y="6156"/>
                    <a:pt x="40220" y="5620"/>
                  </a:cubicBezTo>
                  <a:cubicBezTo>
                    <a:pt x="41124" y="5346"/>
                    <a:pt x="42017" y="5013"/>
                    <a:pt x="42934" y="4704"/>
                  </a:cubicBezTo>
                  <a:cubicBezTo>
                    <a:pt x="42625" y="4549"/>
                    <a:pt x="42363" y="4418"/>
                    <a:pt x="42077" y="4299"/>
                  </a:cubicBezTo>
                  <a:cubicBezTo>
                    <a:pt x="42089" y="4251"/>
                    <a:pt x="42125" y="4215"/>
                    <a:pt x="42136" y="4156"/>
                  </a:cubicBezTo>
                  <a:cubicBezTo>
                    <a:pt x="42458" y="4287"/>
                    <a:pt x="42779" y="4465"/>
                    <a:pt x="43113" y="4525"/>
                  </a:cubicBezTo>
                  <a:cubicBezTo>
                    <a:pt x="43458" y="4573"/>
                    <a:pt x="43815" y="4477"/>
                    <a:pt x="44172" y="4454"/>
                  </a:cubicBezTo>
                  <a:lnTo>
                    <a:pt x="44172" y="4358"/>
                  </a:lnTo>
                  <a:cubicBezTo>
                    <a:pt x="43922" y="4215"/>
                    <a:pt x="43672" y="4061"/>
                    <a:pt x="43410" y="3930"/>
                  </a:cubicBezTo>
                  <a:cubicBezTo>
                    <a:pt x="43434" y="3882"/>
                    <a:pt x="43458" y="3822"/>
                    <a:pt x="43470" y="3775"/>
                  </a:cubicBezTo>
                  <a:cubicBezTo>
                    <a:pt x="44101" y="4049"/>
                    <a:pt x="44696" y="4549"/>
                    <a:pt x="45363" y="4013"/>
                  </a:cubicBezTo>
                  <a:cubicBezTo>
                    <a:pt x="45196" y="3918"/>
                    <a:pt x="45042" y="3799"/>
                    <a:pt x="44875" y="3692"/>
                  </a:cubicBezTo>
                  <a:cubicBezTo>
                    <a:pt x="44887" y="3644"/>
                    <a:pt x="44899" y="3584"/>
                    <a:pt x="44923" y="3549"/>
                  </a:cubicBezTo>
                  <a:cubicBezTo>
                    <a:pt x="45542" y="4108"/>
                    <a:pt x="46173" y="3965"/>
                    <a:pt x="46828" y="3668"/>
                  </a:cubicBezTo>
                  <a:cubicBezTo>
                    <a:pt x="46625" y="3549"/>
                    <a:pt x="46447" y="3430"/>
                    <a:pt x="46256" y="3311"/>
                  </a:cubicBezTo>
                  <a:cubicBezTo>
                    <a:pt x="46685" y="3275"/>
                    <a:pt x="46970" y="3715"/>
                    <a:pt x="47447" y="3549"/>
                  </a:cubicBezTo>
                  <a:cubicBezTo>
                    <a:pt x="47840" y="3394"/>
                    <a:pt x="48256" y="3322"/>
                    <a:pt x="48709" y="3191"/>
                  </a:cubicBezTo>
                  <a:cubicBezTo>
                    <a:pt x="48137" y="2894"/>
                    <a:pt x="47625" y="2632"/>
                    <a:pt x="47137" y="2382"/>
                  </a:cubicBezTo>
                  <a:cubicBezTo>
                    <a:pt x="47149" y="2334"/>
                    <a:pt x="47185" y="2310"/>
                    <a:pt x="47197" y="2263"/>
                  </a:cubicBezTo>
                  <a:cubicBezTo>
                    <a:pt x="47280" y="2287"/>
                    <a:pt x="47375" y="2334"/>
                    <a:pt x="47459" y="2370"/>
                  </a:cubicBezTo>
                  <a:cubicBezTo>
                    <a:pt x="47792" y="2525"/>
                    <a:pt x="48113" y="2703"/>
                    <a:pt x="48459" y="2858"/>
                  </a:cubicBezTo>
                  <a:cubicBezTo>
                    <a:pt x="49006" y="3108"/>
                    <a:pt x="49637" y="3037"/>
                    <a:pt x="50161" y="2632"/>
                  </a:cubicBezTo>
                  <a:cubicBezTo>
                    <a:pt x="49590" y="2346"/>
                    <a:pt x="49042" y="2084"/>
                    <a:pt x="48483" y="1810"/>
                  </a:cubicBezTo>
                  <a:cubicBezTo>
                    <a:pt x="48506" y="1787"/>
                    <a:pt x="48518" y="1739"/>
                    <a:pt x="48530" y="1715"/>
                  </a:cubicBezTo>
                  <a:cubicBezTo>
                    <a:pt x="48637" y="1763"/>
                    <a:pt x="48744" y="1787"/>
                    <a:pt x="48828" y="1834"/>
                  </a:cubicBezTo>
                  <a:cubicBezTo>
                    <a:pt x="49221" y="2013"/>
                    <a:pt x="49602" y="2203"/>
                    <a:pt x="49995" y="2394"/>
                  </a:cubicBezTo>
                  <a:cubicBezTo>
                    <a:pt x="50530" y="2656"/>
                    <a:pt x="50530" y="2656"/>
                    <a:pt x="50602" y="2072"/>
                  </a:cubicBezTo>
                  <a:cubicBezTo>
                    <a:pt x="50328" y="1941"/>
                    <a:pt x="50066" y="1787"/>
                    <a:pt x="49780" y="1656"/>
                  </a:cubicBezTo>
                  <a:cubicBezTo>
                    <a:pt x="49828" y="1608"/>
                    <a:pt x="49840" y="1584"/>
                    <a:pt x="49840" y="1596"/>
                  </a:cubicBezTo>
                  <a:cubicBezTo>
                    <a:pt x="49887" y="1608"/>
                    <a:pt x="49935" y="1608"/>
                    <a:pt x="49971" y="1620"/>
                  </a:cubicBezTo>
                  <a:cubicBezTo>
                    <a:pt x="50530" y="1965"/>
                    <a:pt x="51126" y="2120"/>
                    <a:pt x="51745" y="2144"/>
                  </a:cubicBezTo>
                  <a:cubicBezTo>
                    <a:pt x="51923" y="2156"/>
                    <a:pt x="52114" y="2191"/>
                    <a:pt x="52293" y="2227"/>
                  </a:cubicBezTo>
                  <a:cubicBezTo>
                    <a:pt x="54174" y="2668"/>
                    <a:pt x="56043" y="3084"/>
                    <a:pt x="57924" y="3561"/>
                  </a:cubicBezTo>
                  <a:cubicBezTo>
                    <a:pt x="61163" y="4394"/>
                    <a:pt x="64401" y="5323"/>
                    <a:pt x="67652" y="6073"/>
                  </a:cubicBezTo>
                  <a:cubicBezTo>
                    <a:pt x="72855" y="7263"/>
                    <a:pt x="78046" y="8442"/>
                    <a:pt x="83189" y="9776"/>
                  </a:cubicBezTo>
                  <a:cubicBezTo>
                    <a:pt x="83535" y="9871"/>
                    <a:pt x="83892" y="9871"/>
                    <a:pt x="84249" y="9907"/>
                  </a:cubicBezTo>
                  <a:cubicBezTo>
                    <a:pt x="84320" y="9930"/>
                    <a:pt x="84416" y="9966"/>
                    <a:pt x="84439" y="10014"/>
                  </a:cubicBezTo>
                  <a:cubicBezTo>
                    <a:pt x="84475" y="10073"/>
                    <a:pt x="84463" y="10192"/>
                    <a:pt x="84416" y="10228"/>
                  </a:cubicBezTo>
                  <a:cubicBezTo>
                    <a:pt x="84297" y="10311"/>
                    <a:pt x="84166" y="10407"/>
                    <a:pt x="84011" y="10442"/>
                  </a:cubicBezTo>
                  <a:cubicBezTo>
                    <a:pt x="83773" y="10538"/>
                    <a:pt x="83535" y="10597"/>
                    <a:pt x="83296" y="10680"/>
                  </a:cubicBezTo>
                  <a:lnTo>
                    <a:pt x="83308" y="10680"/>
                  </a:lnTo>
                  <a:cubicBezTo>
                    <a:pt x="82832" y="10847"/>
                    <a:pt x="82344" y="11002"/>
                    <a:pt x="81808" y="11181"/>
                  </a:cubicBezTo>
                  <a:cubicBezTo>
                    <a:pt x="81987" y="11252"/>
                    <a:pt x="82082" y="11300"/>
                    <a:pt x="82141" y="11323"/>
                  </a:cubicBezTo>
                  <a:cubicBezTo>
                    <a:pt x="81725" y="11371"/>
                    <a:pt x="81308" y="11419"/>
                    <a:pt x="80868" y="11478"/>
                  </a:cubicBezTo>
                  <a:lnTo>
                    <a:pt x="80868" y="11633"/>
                  </a:lnTo>
                  <a:cubicBezTo>
                    <a:pt x="81510" y="11752"/>
                    <a:pt x="82153" y="11895"/>
                    <a:pt x="82796" y="12014"/>
                  </a:cubicBezTo>
                  <a:cubicBezTo>
                    <a:pt x="82653" y="12085"/>
                    <a:pt x="82522" y="12109"/>
                    <a:pt x="82403" y="12085"/>
                  </a:cubicBezTo>
                  <a:cubicBezTo>
                    <a:pt x="81856" y="11978"/>
                    <a:pt x="81320" y="11859"/>
                    <a:pt x="80772" y="11776"/>
                  </a:cubicBezTo>
                  <a:cubicBezTo>
                    <a:pt x="80606" y="11740"/>
                    <a:pt x="80427" y="11740"/>
                    <a:pt x="80260" y="11788"/>
                  </a:cubicBezTo>
                  <a:cubicBezTo>
                    <a:pt x="79653" y="11966"/>
                    <a:pt x="79058" y="12157"/>
                    <a:pt x="78451" y="12347"/>
                  </a:cubicBezTo>
                  <a:cubicBezTo>
                    <a:pt x="78343" y="12383"/>
                    <a:pt x="78248" y="12407"/>
                    <a:pt x="78117" y="12454"/>
                  </a:cubicBezTo>
                  <a:cubicBezTo>
                    <a:pt x="78343" y="12585"/>
                    <a:pt x="78534" y="12693"/>
                    <a:pt x="78712" y="12812"/>
                  </a:cubicBezTo>
                  <a:cubicBezTo>
                    <a:pt x="78308" y="12788"/>
                    <a:pt x="77950" y="12609"/>
                    <a:pt x="77593" y="12609"/>
                  </a:cubicBezTo>
                  <a:cubicBezTo>
                    <a:pt x="77224" y="12621"/>
                    <a:pt x="76855" y="12812"/>
                    <a:pt x="76391" y="12943"/>
                  </a:cubicBezTo>
                  <a:cubicBezTo>
                    <a:pt x="77165" y="13181"/>
                    <a:pt x="77820" y="13383"/>
                    <a:pt x="78486" y="13586"/>
                  </a:cubicBezTo>
                  <a:cubicBezTo>
                    <a:pt x="78474" y="13621"/>
                    <a:pt x="78474" y="13657"/>
                    <a:pt x="78462" y="13693"/>
                  </a:cubicBezTo>
                  <a:cubicBezTo>
                    <a:pt x="78355" y="13681"/>
                    <a:pt x="78248" y="13681"/>
                    <a:pt x="78153" y="13645"/>
                  </a:cubicBezTo>
                  <a:cubicBezTo>
                    <a:pt x="77689" y="13514"/>
                    <a:pt x="77236" y="13395"/>
                    <a:pt x="76784" y="13240"/>
                  </a:cubicBezTo>
                  <a:cubicBezTo>
                    <a:pt x="76081" y="13038"/>
                    <a:pt x="75629" y="13097"/>
                    <a:pt x="74902" y="13514"/>
                  </a:cubicBezTo>
                  <a:cubicBezTo>
                    <a:pt x="75784" y="13740"/>
                    <a:pt x="76617" y="13943"/>
                    <a:pt x="77439" y="14157"/>
                  </a:cubicBezTo>
                  <a:lnTo>
                    <a:pt x="77439" y="14252"/>
                  </a:lnTo>
                  <a:cubicBezTo>
                    <a:pt x="77296" y="14276"/>
                    <a:pt x="77153" y="14300"/>
                    <a:pt x="77034" y="14276"/>
                  </a:cubicBezTo>
                  <a:cubicBezTo>
                    <a:pt x="76260" y="14074"/>
                    <a:pt x="75486" y="13871"/>
                    <a:pt x="74712" y="13693"/>
                  </a:cubicBezTo>
                  <a:cubicBezTo>
                    <a:pt x="74533" y="13645"/>
                    <a:pt x="74307" y="13633"/>
                    <a:pt x="74140" y="13693"/>
                  </a:cubicBezTo>
                  <a:cubicBezTo>
                    <a:pt x="73045" y="14050"/>
                    <a:pt x="71938" y="14443"/>
                    <a:pt x="70854" y="14812"/>
                  </a:cubicBezTo>
                  <a:cubicBezTo>
                    <a:pt x="70771" y="14836"/>
                    <a:pt x="70676" y="14871"/>
                    <a:pt x="70557" y="14919"/>
                  </a:cubicBezTo>
                  <a:cubicBezTo>
                    <a:pt x="70771" y="15002"/>
                    <a:pt x="70950" y="15062"/>
                    <a:pt x="71128" y="15133"/>
                  </a:cubicBezTo>
                  <a:cubicBezTo>
                    <a:pt x="71104" y="15169"/>
                    <a:pt x="71104" y="15193"/>
                    <a:pt x="71092" y="15229"/>
                  </a:cubicBezTo>
                  <a:cubicBezTo>
                    <a:pt x="70783" y="15169"/>
                    <a:pt x="70473" y="15038"/>
                    <a:pt x="70176" y="15062"/>
                  </a:cubicBezTo>
                  <a:cubicBezTo>
                    <a:pt x="69914" y="15086"/>
                    <a:pt x="69557" y="15121"/>
                    <a:pt x="69461" y="15348"/>
                  </a:cubicBezTo>
                  <a:cubicBezTo>
                    <a:pt x="69045" y="15467"/>
                    <a:pt x="68664" y="15562"/>
                    <a:pt x="68295" y="15669"/>
                  </a:cubicBezTo>
                  <a:cubicBezTo>
                    <a:pt x="68295" y="15705"/>
                    <a:pt x="68283" y="15741"/>
                    <a:pt x="68283" y="15776"/>
                  </a:cubicBezTo>
                  <a:cubicBezTo>
                    <a:pt x="68759" y="16038"/>
                    <a:pt x="69223" y="16312"/>
                    <a:pt x="69699" y="16598"/>
                  </a:cubicBezTo>
                  <a:cubicBezTo>
                    <a:pt x="69723" y="16610"/>
                    <a:pt x="69735" y="16634"/>
                    <a:pt x="69771" y="16669"/>
                  </a:cubicBezTo>
                  <a:cubicBezTo>
                    <a:pt x="69640" y="16681"/>
                    <a:pt x="69521" y="16657"/>
                    <a:pt x="69414" y="16610"/>
                  </a:cubicBezTo>
                  <a:cubicBezTo>
                    <a:pt x="68949" y="16407"/>
                    <a:pt x="68485" y="16181"/>
                    <a:pt x="68033" y="15955"/>
                  </a:cubicBezTo>
                  <a:cubicBezTo>
                    <a:pt x="67925" y="15907"/>
                    <a:pt x="67794" y="15848"/>
                    <a:pt x="67699" y="15883"/>
                  </a:cubicBezTo>
                  <a:cubicBezTo>
                    <a:pt x="67175" y="16026"/>
                    <a:pt x="66675" y="16229"/>
                    <a:pt x="66068" y="16419"/>
                  </a:cubicBezTo>
                  <a:cubicBezTo>
                    <a:pt x="66794" y="16765"/>
                    <a:pt x="67413" y="17062"/>
                    <a:pt x="68044" y="17372"/>
                  </a:cubicBezTo>
                  <a:cubicBezTo>
                    <a:pt x="67890" y="17396"/>
                    <a:pt x="67771" y="17372"/>
                    <a:pt x="67675" y="17324"/>
                  </a:cubicBezTo>
                  <a:cubicBezTo>
                    <a:pt x="67175" y="17098"/>
                    <a:pt x="66687" y="16860"/>
                    <a:pt x="66187" y="16634"/>
                  </a:cubicBezTo>
                  <a:cubicBezTo>
                    <a:pt x="65925" y="16515"/>
                    <a:pt x="65354" y="16598"/>
                    <a:pt x="65151" y="16788"/>
                  </a:cubicBezTo>
                  <a:cubicBezTo>
                    <a:pt x="65127" y="16812"/>
                    <a:pt x="65139" y="16872"/>
                    <a:pt x="65139" y="16931"/>
                  </a:cubicBezTo>
                  <a:cubicBezTo>
                    <a:pt x="65127" y="16907"/>
                    <a:pt x="65127" y="16872"/>
                    <a:pt x="65116" y="16836"/>
                  </a:cubicBezTo>
                  <a:cubicBezTo>
                    <a:pt x="64723" y="16955"/>
                    <a:pt x="64342" y="17074"/>
                    <a:pt x="63877" y="17217"/>
                  </a:cubicBezTo>
                  <a:cubicBezTo>
                    <a:pt x="64127" y="17348"/>
                    <a:pt x="64306" y="17443"/>
                    <a:pt x="64473" y="17538"/>
                  </a:cubicBezTo>
                  <a:cubicBezTo>
                    <a:pt x="64639" y="17622"/>
                    <a:pt x="64818" y="17693"/>
                    <a:pt x="64973" y="17777"/>
                  </a:cubicBezTo>
                  <a:cubicBezTo>
                    <a:pt x="64961" y="17800"/>
                    <a:pt x="64949" y="17848"/>
                    <a:pt x="64937" y="17872"/>
                  </a:cubicBezTo>
                  <a:cubicBezTo>
                    <a:pt x="64699" y="17777"/>
                    <a:pt x="64461" y="17681"/>
                    <a:pt x="64223" y="17574"/>
                  </a:cubicBezTo>
                  <a:cubicBezTo>
                    <a:pt x="63639" y="17300"/>
                    <a:pt x="63353" y="17312"/>
                    <a:pt x="62758" y="17717"/>
                  </a:cubicBezTo>
                  <a:cubicBezTo>
                    <a:pt x="63330" y="17955"/>
                    <a:pt x="63865" y="18193"/>
                    <a:pt x="64401" y="18431"/>
                  </a:cubicBezTo>
                  <a:cubicBezTo>
                    <a:pt x="64377" y="18455"/>
                    <a:pt x="64377" y="18491"/>
                    <a:pt x="64365" y="18515"/>
                  </a:cubicBezTo>
                  <a:cubicBezTo>
                    <a:pt x="64246" y="18491"/>
                    <a:pt x="64127" y="18467"/>
                    <a:pt x="64020" y="18431"/>
                  </a:cubicBezTo>
                  <a:cubicBezTo>
                    <a:pt x="63663" y="18277"/>
                    <a:pt x="63294" y="18158"/>
                    <a:pt x="62972" y="17979"/>
                  </a:cubicBezTo>
                  <a:cubicBezTo>
                    <a:pt x="62568" y="17753"/>
                    <a:pt x="62210" y="17777"/>
                    <a:pt x="61818" y="18027"/>
                  </a:cubicBezTo>
                  <a:cubicBezTo>
                    <a:pt x="62210" y="18217"/>
                    <a:pt x="62580" y="18431"/>
                    <a:pt x="62972" y="18622"/>
                  </a:cubicBezTo>
                  <a:cubicBezTo>
                    <a:pt x="62949" y="18670"/>
                    <a:pt x="62925" y="18705"/>
                    <a:pt x="62913" y="18741"/>
                  </a:cubicBezTo>
                  <a:cubicBezTo>
                    <a:pt x="62580" y="18586"/>
                    <a:pt x="62234" y="18455"/>
                    <a:pt x="61913" y="18312"/>
                  </a:cubicBezTo>
                  <a:cubicBezTo>
                    <a:pt x="61425" y="18086"/>
                    <a:pt x="61377" y="18086"/>
                    <a:pt x="60829" y="18431"/>
                  </a:cubicBezTo>
                  <a:cubicBezTo>
                    <a:pt x="61365" y="18646"/>
                    <a:pt x="61877" y="18872"/>
                    <a:pt x="62389" y="19086"/>
                  </a:cubicBezTo>
                  <a:cubicBezTo>
                    <a:pt x="62389" y="19110"/>
                    <a:pt x="62377" y="19146"/>
                    <a:pt x="62377" y="19170"/>
                  </a:cubicBezTo>
                  <a:cubicBezTo>
                    <a:pt x="62234" y="19158"/>
                    <a:pt x="62091" y="19170"/>
                    <a:pt x="61960" y="19110"/>
                  </a:cubicBezTo>
                  <a:cubicBezTo>
                    <a:pt x="61567" y="18967"/>
                    <a:pt x="61186" y="18812"/>
                    <a:pt x="60805" y="18622"/>
                  </a:cubicBezTo>
                  <a:cubicBezTo>
                    <a:pt x="60603" y="18515"/>
                    <a:pt x="60436" y="18503"/>
                    <a:pt x="60210" y="18574"/>
                  </a:cubicBezTo>
                  <a:cubicBezTo>
                    <a:pt x="59722" y="18765"/>
                    <a:pt x="59234" y="18920"/>
                    <a:pt x="58746" y="19098"/>
                  </a:cubicBezTo>
                  <a:cubicBezTo>
                    <a:pt x="57329" y="19598"/>
                    <a:pt x="55912" y="20110"/>
                    <a:pt x="54483" y="20610"/>
                  </a:cubicBezTo>
                  <a:lnTo>
                    <a:pt x="54495" y="20598"/>
                  </a:lnTo>
                  <a:cubicBezTo>
                    <a:pt x="53662" y="20872"/>
                    <a:pt x="52816" y="21134"/>
                    <a:pt x="51983" y="21408"/>
                  </a:cubicBezTo>
                  <a:cubicBezTo>
                    <a:pt x="52078" y="21491"/>
                    <a:pt x="52138" y="21491"/>
                    <a:pt x="52197" y="21527"/>
                  </a:cubicBezTo>
                  <a:cubicBezTo>
                    <a:pt x="52257" y="21539"/>
                    <a:pt x="52293" y="21563"/>
                    <a:pt x="52340" y="21587"/>
                  </a:cubicBezTo>
                  <a:cubicBezTo>
                    <a:pt x="51257" y="21408"/>
                    <a:pt x="50376" y="22075"/>
                    <a:pt x="49411" y="22313"/>
                  </a:cubicBezTo>
                  <a:cubicBezTo>
                    <a:pt x="50054" y="22491"/>
                    <a:pt x="50685" y="22611"/>
                    <a:pt x="51316" y="22789"/>
                  </a:cubicBezTo>
                  <a:cubicBezTo>
                    <a:pt x="52054" y="22992"/>
                    <a:pt x="52685" y="22730"/>
                    <a:pt x="53424" y="22408"/>
                  </a:cubicBezTo>
                  <a:cubicBezTo>
                    <a:pt x="52650" y="22313"/>
                    <a:pt x="51971" y="22265"/>
                    <a:pt x="51328" y="21979"/>
                  </a:cubicBezTo>
                  <a:cubicBezTo>
                    <a:pt x="51816" y="22015"/>
                    <a:pt x="52281" y="22134"/>
                    <a:pt x="52769" y="22182"/>
                  </a:cubicBezTo>
                  <a:cubicBezTo>
                    <a:pt x="53233" y="22218"/>
                    <a:pt x="53721" y="22301"/>
                    <a:pt x="54138" y="22182"/>
                  </a:cubicBezTo>
                  <a:cubicBezTo>
                    <a:pt x="55900" y="21658"/>
                    <a:pt x="57627" y="21027"/>
                    <a:pt x="59365" y="20479"/>
                  </a:cubicBezTo>
                  <a:cubicBezTo>
                    <a:pt x="62615" y="19455"/>
                    <a:pt x="65842" y="18443"/>
                    <a:pt x="69080" y="17419"/>
                  </a:cubicBezTo>
                  <a:cubicBezTo>
                    <a:pt x="69199" y="17372"/>
                    <a:pt x="69318" y="17324"/>
                    <a:pt x="69485" y="17265"/>
                  </a:cubicBezTo>
                  <a:cubicBezTo>
                    <a:pt x="68866" y="17003"/>
                    <a:pt x="68295" y="16776"/>
                    <a:pt x="67747" y="16538"/>
                  </a:cubicBezTo>
                  <a:lnTo>
                    <a:pt x="67794" y="16443"/>
                  </a:lnTo>
                  <a:cubicBezTo>
                    <a:pt x="68342" y="16669"/>
                    <a:pt x="68878" y="16896"/>
                    <a:pt x="69426" y="17086"/>
                  </a:cubicBezTo>
                  <a:cubicBezTo>
                    <a:pt x="69604" y="17146"/>
                    <a:pt x="69842" y="17157"/>
                    <a:pt x="70021" y="17098"/>
                  </a:cubicBezTo>
                  <a:cubicBezTo>
                    <a:pt x="72509" y="16264"/>
                    <a:pt x="74974" y="15407"/>
                    <a:pt x="77462" y="14562"/>
                  </a:cubicBezTo>
                  <a:cubicBezTo>
                    <a:pt x="80713" y="13419"/>
                    <a:pt x="83951" y="12300"/>
                    <a:pt x="87178" y="11145"/>
                  </a:cubicBezTo>
                  <a:cubicBezTo>
                    <a:pt x="88095" y="10823"/>
                    <a:pt x="88988" y="10454"/>
                    <a:pt x="90000" y="10049"/>
                  </a:cubicBezTo>
                  <a:cubicBezTo>
                    <a:pt x="89738" y="9978"/>
                    <a:pt x="89595" y="9918"/>
                    <a:pt x="89428" y="9883"/>
                  </a:cubicBezTo>
                  <a:cubicBezTo>
                    <a:pt x="88368" y="9692"/>
                    <a:pt x="87297" y="9526"/>
                    <a:pt x="86249" y="9287"/>
                  </a:cubicBezTo>
                  <a:cubicBezTo>
                    <a:pt x="82558" y="8442"/>
                    <a:pt x="78843" y="7597"/>
                    <a:pt x="75176" y="6704"/>
                  </a:cubicBezTo>
                  <a:cubicBezTo>
                    <a:pt x="70664" y="5597"/>
                    <a:pt x="66163" y="4442"/>
                    <a:pt x="61675" y="3287"/>
                  </a:cubicBezTo>
                  <a:cubicBezTo>
                    <a:pt x="58162" y="2418"/>
                    <a:pt x="54650" y="1525"/>
                    <a:pt x="51138" y="655"/>
                  </a:cubicBezTo>
                  <a:cubicBezTo>
                    <a:pt x="50911" y="596"/>
                    <a:pt x="50626" y="655"/>
                    <a:pt x="50411" y="727"/>
                  </a:cubicBezTo>
                  <a:cubicBezTo>
                    <a:pt x="49649" y="989"/>
                    <a:pt x="48899" y="1286"/>
                    <a:pt x="48149" y="1525"/>
                  </a:cubicBezTo>
                  <a:cubicBezTo>
                    <a:pt x="46161" y="2120"/>
                    <a:pt x="44184" y="2679"/>
                    <a:pt x="42208" y="3263"/>
                  </a:cubicBezTo>
                  <a:cubicBezTo>
                    <a:pt x="38041" y="4477"/>
                    <a:pt x="33885" y="5716"/>
                    <a:pt x="29730" y="6954"/>
                  </a:cubicBezTo>
                  <a:cubicBezTo>
                    <a:pt x="29182" y="7121"/>
                    <a:pt x="28647" y="7299"/>
                    <a:pt x="28099" y="7478"/>
                  </a:cubicBezTo>
                  <a:cubicBezTo>
                    <a:pt x="28099" y="7513"/>
                    <a:pt x="28087" y="7549"/>
                    <a:pt x="28087" y="7597"/>
                  </a:cubicBezTo>
                  <a:cubicBezTo>
                    <a:pt x="28516" y="7752"/>
                    <a:pt x="28944" y="7930"/>
                    <a:pt x="29373" y="8097"/>
                  </a:cubicBezTo>
                  <a:cubicBezTo>
                    <a:pt x="29349" y="8347"/>
                    <a:pt x="29194" y="8264"/>
                    <a:pt x="29075" y="8204"/>
                  </a:cubicBezTo>
                  <a:cubicBezTo>
                    <a:pt x="28718" y="8037"/>
                    <a:pt x="28385" y="7847"/>
                    <a:pt x="28004" y="7692"/>
                  </a:cubicBezTo>
                  <a:cubicBezTo>
                    <a:pt x="27909" y="7656"/>
                    <a:pt x="27754" y="7609"/>
                    <a:pt x="27647" y="7632"/>
                  </a:cubicBezTo>
                  <a:cubicBezTo>
                    <a:pt x="27373" y="7692"/>
                    <a:pt x="27099" y="7799"/>
                    <a:pt x="26754" y="7906"/>
                  </a:cubicBezTo>
                  <a:cubicBezTo>
                    <a:pt x="27456" y="8168"/>
                    <a:pt x="28111" y="8430"/>
                    <a:pt x="28766" y="8668"/>
                  </a:cubicBezTo>
                  <a:cubicBezTo>
                    <a:pt x="28754" y="8692"/>
                    <a:pt x="28754" y="8728"/>
                    <a:pt x="28742" y="8764"/>
                  </a:cubicBezTo>
                  <a:cubicBezTo>
                    <a:pt x="28635" y="8740"/>
                    <a:pt x="28516" y="8740"/>
                    <a:pt x="28409" y="8692"/>
                  </a:cubicBezTo>
                  <a:cubicBezTo>
                    <a:pt x="28028" y="8561"/>
                    <a:pt x="27623" y="8430"/>
                    <a:pt x="27230" y="8264"/>
                  </a:cubicBezTo>
                  <a:cubicBezTo>
                    <a:pt x="26837" y="8013"/>
                    <a:pt x="26420" y="7859"/>
                    <a:pt x="25956" y="8025"/>
                  </a:cubicBezTo>
                  <a:close/>
                  <a:moveTo>
                    <a:pt x="18003" y="37839"/>
                  </a:moveTo>
                  <a:cubicBezTo>
                    <a:pt x="17919" y="37755"/>
                    <a:pt x="17848" y="37672"/>
                    <a:pt x="17741" y="37612"/>
                  </a:cubicBezTo>
                  <a:cubicBezTo>
                    <a:pt x="16252" y="36707"/>
                    <a:pt x="14776" y="35791"/>
                    <a:pt x="13276" y="34922"/>
                  </a:cubicBezTo>
                  <a:cubicBezTo>
                    <a:pt x="10216" y="33136"/>
                    <a:pt x="7132" y="31362"/>
                    <a:pt x="4048" y="29588"/>
                  </a:cubicBezTo>
                  <a:cubicBezTo>
                    <a:pt x="3751" y="29421"/>
                    <a:pt x="3465" y="29218"/>
                    <a:pt x="3191" y="29040"/>
                  </a:cubicBezTo>
                  <a:lnTo>
                    <a:pt x="3108" y="29111"/>
                  </a:lnTo>
                  <a:cubicBezTo>
                    <a:pt x="3191" y="29207"/>
                    <a:pt x="3251" y="29302"/>
                    <a:pt x="3322" y="29349"/>
                  </a:cubicBezTo>
                  <a:cubicBezTo>
                    <a:pt x="4179" y="29897"/>
                    <a:pt x="5049" y="30481"/>
                    <a:pt x="5941" y="31004"/>
                  </a:cubicBezTo>
                  <a:cubicBezTo>
                    <a:pt x="8013" y="32207"/>
                    <a:pt x="10097" y="33374"/>
                    <a:pt x="12180" y="34564"/>
                  </a:cubicBezTo>
                  <a:cubicBezTo>
                    <a:pt x="13812" y="35493"/>
                    <a:pt x="15466" y="36434"/>
                    <a:pt x="17098" y="37374"/>
                  </a:cubicBezTo>
                  <a:cubicBezTo>
                    <a:pt x="17395" y="37541"/>
                    <a:pt x="17681" y="37696"/>
                    <a:pt x="17979" y="37874"/>
                  </a:cubicBezTo>
                  <a:cubicBezTo>
                    <a:pt x="19538" y="38767"/>
                    <a:pt x="21098" y="39684"/>
                    <a:pt x="22670" y="40577"/>
                  </a:cubicBezTo>
                  <a:cubicBezTo>
                    <a:pt x="19276" y="38970"/>
                    <a:pt x="16098" y="36946"/>
                    <a:pt x="12847" y="35112"/>
                  </a:cubicBezTo>
                  <a:cubicBezTo>
                    <a:pt x="9549" y="33267"/>
                    <a:pt x="6311" y="31362"/>
                    <a:pt x="3036" y="29468"/>
                  </a:cubicBezTo>
                  <a:cubicBezTo>
                    <a:pt x="3024" y="29528"/>
                    <a:pt x="2989" y="29623"/>
                    <a:pt x="2965" y="29707"/>
                  </a:cubicBezTo>
                  <a:cubicBezTo>
                    <a:pt x="5322" y="31076"/>
                    <a:pt x="7668" y="32433"/>
                    <a:pt x="10002" y="33790"/>
                  </a:cubicBezTo>
                  <a:cubicBezTo>
                    <a:pt x="12752" y="35374"/>
                    <a:pt x="15490" y="37005"/>
                    <a:pt x="18276" y="38529"/>
                  </a:cubicBezTo>
                  <a:cubicBezTo>
                    <a:pt x="21574" y="40363"/>
                    <a:pt x="24932" y="42137"/>
                    <a:pt x="28266" y="43935"/>
                  </a:cubicBezTo>
                  <a:cubicBezTo>
                    <a:pt x="28397" y="44006"/>
                    <a:pt x="28563" y="44066"/>
                    <a:pt x="28706" y="44066"/>
                  </a:cubicBezTo>
                  <a:cubicBezTo>
                    <a:pt x="30052" y="44030"/>
                    <a:pt x="31397" y="43982"/>
                    <a:pt x="32707" y="43613"/>
                  </a:cubicBezTo>
                  <a:cubicBezTo>
                    <a:pt x="34528" y="43101"/>
                    <a:pt x="36326" y="42577"/>
                    <a:pt x="38112" y="42006"/>
                  </a:cubicBezTo>
                  <a:cubicBezTo>
                    <a:pt x="42434" y="40589"/>
                    <a:pt x="46732" y="39101"/>
                    <a:pt x="51066" y="37696"/>
                  </a:cubicBezTo>
                  <a:cubicBezTo>
                    <a:pt x="57079" y="35767"/>
                    <a:pt x="63115" y="33874"/>
                    <a:pt x="69140" y="31981"/>
                  </a:cubicBezTo>
                  <a:cubicBezTo>
                    <a:pt x="70354" y="31600"/>
                    <a:pt x="71569" y="31266"/>
                    <a:pt x="72771" y="30909"/>
                  </a:cubicBezTo>
                  <a:cubicBezTo>
                    <a:pt x="73271" y="30766"/>
                    <a:pt x="73533" y="30373"/>
                    <a:pt x="73414" y="29945"/>
                  </a:cubicBezTo>
                  <a:cubicBezTo>
                    <a:pt x="68390" y="31707"/>
                    <a:pt x="63413" y="33683"/>
                    <a:pt x="58234" y="34993"/>
                  </a:cubicBezTo>
                  <a:cubicBezTo>
                    <a:pt x="60615" y="34160"/>
                    <a:pt x="63032" y="33398"/>
                    <a:pt x="65425" y="32564"/>
                  </a:cubicBezTo>
                  <a:cubicBezTo>
                    <a:pt x="67818" y="31731"/>
                    <a:pt x="70188" y="30826"/>
                    <a:pt x="72581" y="29957"/>
                  </a:cubicBezTo>
                  <a:cubicBezTo>
                    <a:pt x="72569" y="29933"/>
                    <a:pt x="72569" y="29885"/>
                    <a:pt x="72557" y="29838"/>
                  </a:cubicBezTo>
                  <a:cubicBezTo>
                    <a:pt x="71926" y="29980"/>
                    <a:pt x="71307" y="30052"/>
                    <a:pt x="70711" y="30242"/>
                  </a:cubicBezTo>
                  <a:cubicBezTo>
                    <a:pt x="69009" y="30790"/>
                    <a:pt x="67330" y="31421"/>
                    <a:pt x="65651" y="31981"/>
                  </a:cubicBezTo>
                  <a:cubicBezTo>
                    <a:pt x="63163" y="32814"/>
                    <a:pt x="60675" y="33636"/>
                    <a:pt x="58186" y="34469"/>
                  </a:cubicBezTo>
                  <a:cubicBezTo>
                    <a:pt x="58067" y="34517"/>
                    <a:pt x="57948" y="34517"/>
                    <a:pt x="57817" y="34541"/>
                  </a:cubicBezTo>
                  <a:cubicBezTo>
                    <a:pt x="57805" y="34517"/>
                    <a:pt x="57805" y="34469"/>
                    <a:pt x="57793" y="34445"/>
                  </a:cubicBezTo>
                  <a:cubicBezTo>
                    <a:pt x="61996" y="33017"/>
                    <a:pt x="66199" y="31588"/>
                    <a:pt x="70390" y="30159"/>
                  </a:cubicBezTo>
                  <a:cubicBezTo>
                    <a:pt x="70378" y="30100"/>
                    <a:pt x="70366" y="30052"/>
                    <a:pt x="70354" y="29992"/>
                  </a:cubicBezTo>
                  <a:cubicBezTo>
                    <a:pt x="69711" y="30171"/>
                    <a:pt x="69057" y="30314"/>
                    <a:pt x="68414" y="30516"/>
                  </a:cubicBezTo>
                  <a:cubicBezTo>
                    <a:pt x="64770" y="31659"/>
                    <a:pt x="61103" y="32802"/>
                    <a:pt x="57460" y="33945"/>
                  </a:cubicBezTo>
                  <a:cubicBezTo>
                    <a:pt x="57329" y="33993"/>
                    <a:pt x="57198" y="34005"/>
                    <a:pt x="57055" y="34029"/>
                  </a:cubicBezTo>
                  <a:cubicBezTo>
                    <a:pt x="57043" y="33981"/>
                    <a:pt x="57043" y="33933"/>
                    <a:pt x="57031" y="33874"/>
                  </a:cubicBezTo>
                  <a:cubicBezTo>
                    <a:pt x="58924" y="33290"/>
                    <a:pt x="60829" y="32731"/>
                    <a:pt x="62699" y="32135"/>
                  </a:cubicBezTo>
                  <a:cubicBezTo>
                    <a:pt x="64604" y="31528"/>
                    <a:pt x="66485" y="30885"/>
                    <a:pt x="68390" y="30254"/>
                  </a:cubicBezTo>
                  <a:cubicBezTo>
                    <a:pt x="68366" y="30230"/>
                    <a:pt x="68366" y="30195"/>
                    <a:pt x="68354" y="30183"/>
                  </a:cubicBezTo>
                  <a:cubicBezTo>
                    <a:pt x="67509" y="30409"/>
                    <a:pt x="66604" y="30219"/>
                    <a:pt x="65747" y="30647"/>
                  </a:cubicBezTo>
                  <a:cubicBezTo>
                    <a:pt x="65211" y="30933"/>
                    <a:pt x="64592" y="31028"/>
                    <a:pt x="63996" y="31207"/>
                  </a:cubicBezTo>
                  <a:cubicBezTo>
                    <a:pt x="61639" y="31945"/>
                    <a:pt x="59293" y="32659"/>
                    <a:pt x="56936" y="33386"/>
                  </a:cubicBezTo>
                  <a:cubicBezTo>
                    <a:pt x="56817" y="33409"/>
                    <a:pt x="56698" y="33433"/>
                    <a:pt x="56579" y="33445"/>
                  </a:cubicBezTo>
                  <a:lnTo>
                    <a:pt x="56579" y="33386"/>
                  </a:lnTo>
                  <a:cubicBezTo>
                    <a:pt x="59615" y="32445"/>
                    <a:pt x="62639" y="31493"/>
                    <a:pt x="65675" y="30552"/>
                  </a:cubicBezTo>
                  <a:cubicBezTo>
                    <a:pt x="65675" y="30528"/>
                    <a:pt x="65663" y="30492"/>
                    <a:pt x="65663" y="30469"/>
                  </a:cubicBezTo>
                  <a:cubicBezTo>
                    <a:pt x="64758" y="30540"/>
                    <a:pt x="63865" y="30611"/>
                    <a:pt x="62949" y="30707"/>
                  </a:cubicBezTo>
                  <a:cubicBezTo>
                    <a:pt x="62496" y="30754"/>
                    <a:pt x="62020" y="30766"/>
                    <a:pt x="61579" y="30897"/>
                  </a:cubicBezTo>
                  <a:cubicBezTo>
                    <a:pt x="58936" y="31743"/>
                    <a:pt x="56305" y="32624"/>
                    <a:pt x="53662" y="33517"/>
                  </a:cubicBezTo>
                  <a:cubicBezTo>
                    <a:pt x="48161" y="35398"/>
                    <a:pt x="42672" y="37267"/>
                    <a:pt x="37172" y="39172"/>
                  </a:cubicBezTo>
                  <a:cubicBezTo>
                    <a:pt x="36040" y="39565"/>
                    <a:pt x="34897" y="39898"/>
                    <a:pt x="33766" y="40315"/>
                  </a:cubicBezTo>
                  <a:cubicBezTo>
                    <a:pt x="32731" y="40708"/>
                    <a:pt x="31576" y="40779"/>
                    <a:pt x="30468" y="41006"/>
                  </a:cubicBezTo>
                  <a:cubicBezTo>
                    <a:pt x="30373" y="41018"/>
                    <a:pt x="30266" y="41006"/>
                    <a:pt x="30183" y="41006"/>
                  </a:cubicBezTo>
                  <a:lnTo>
                    <a:pt x="30183" y="40898"/>
                  </a:lnTo>
                  <a:lnTo>
                    <a:pt x="31254" y="40720"/>
                  </a:lnTo>
                  <a:cubicBezTo>
                    <a:pt x="31159" y="40672"/>
                    <a:pt x="31064" y="40672"/>
                    <a:pt x="30968" y="40672"/>
                  </a:cubicBezTo>
                  <a:cubicBezTo>
                    <a:pt x="29873" y="40696"/>
                    <a:pt x="28778" y="40732"/>
                    <a:pt x="27742" y="40232"/>
                  </a:cubicBezTo>
                  <a:cubicBezTo>
                    <a:pt x="26575" y="39660"/>
                    <a:pt x="25349" y="39279"/>
                    <a:pt x="24194" y="38696"/>
                  </a:cubicBezTo>
                  <a:cubicBezTo>
                    <a:pt x="22444" y="37839"/>
                    <a:pt x="20741" y="36850"/>
                    <a:pt x="18991" y="35969"/>
                  </a:cubicBezTo>
                  <a:cubicBezTo>
                    <a:pt x="18753" y="35850"/>
                    <a:pt x="18348" y="35874"/>
                    <a:pt x="18110" y="35993"/>
                  </a:cubicBezTo>
                  <a:cubicBezTo>
                    <a:pt x="17812" y="36124"/>
                    <a:pt x="17705" y="36029"/>
                    <a:pt x="17586" y="35826"/>
                  </a:cubicBezTo>
                  <a:cubicBezTo>
                    <a:pt x="17395" y="35469"/>
                    <a:pt x="17169" y="35195"/>
                    <a:pt x="16752" y="35005"/>
                  </a:cubicBezTo>
                  <a:cubicBezTo>
                    <a:pt x="12645" y="33028"/>
                    <a:pt x="8716" y="30731"/>
                    <a:pt x="4810" y="28433"/>
                  </a:cubicBezTo>
                  <a:cubicBezTo>
                    <a:pt x="4310" y="28147"/>
                    <a:pt x="3834" y="27837"/>
                    <a:pt x="3346" y="27516"/>
                  </a:cubicBezTo>
                  <a:cubicBezTo>
                    <a:pt x="3239" y="27790"/>
                    <a:pt x="3441" y="27861"/>
                    <a:pt x="3596" y="27956"/>
                  </a:cubicBezTo>
                  <a:cubicBezTo>
                    <a:pt x="6620" y="29695"/>
                    <a:pt x="9644" y="31421"/>
                    <a:pt x="12669" y="33148"/>
                  </a:cubicBezTo>
                  <a:cubicBezTo>
                    <a:pt x="12764" y="33207"/>
                    <a:pt x="12871" y="33278"/>
                    <a:pt x="12978" y="33338"/>
                  </a:cubicBezTo>
                  <a:cubicBezTo>
                    <a:pt x="12942" y="33386"/>
                    <a:pt x="12919" y="33433"/>
                    <a:pt x="12907" y="33457"/>
                  </a:cubicBezTo>
                  <a:cubicBezTo>
                    <a:pt x="9716" y="31647"/>
                    <a:pt x="6549" y="29838"/>
                    <a:pt x="3358" y="28028"/>
                  </a:cubicBezTo>
                  <a:cubicBezTo>
                    <a:pt x="3346" y="28052"/>
                    <a:pt x="3322" y="28099"/>
                    <a:pt x="3298" y="28135"/>
                  </a:cubicBezTo>
                  <a:cubicBezTo>
                    <a:pt x="5144" y="29278"/>
                    <a:pt x="6989" y="30433"/>
                    <a:pt x="8859" y="31588"/>
                  </a:cubicBezTo>
                  <a:cubicBezTo>
                    <a:pt x="8835" y="31612"/>
                    <a:pt x="8811" y="31659"/>
                    <a:pt x="8799" y="31683"/>
                  </a:cubicBezTo>
                  <a:cubicBezTo>
                    <a:pt x="6977" y="30576"/>
                    <a:pt x="5168" y="29445"/>
                    <a:pt x="3346" y="28325"/>
                  </a:cubicBezTo>
                  <a:cubicBezTo>
                    <a:pt x="3322" y="28337"/>
                    <a:pt x="3298" y="28349"/>
                    <a:pt x="3274" y="28373"/>
                  </a:cubicBezTo>
                  <a:cubicBezTo>
                    <a:pt x="3322" y="28468"/>
                    <a:pt x="3346" y="28576"/>
                    <a:pt x="3405" y="28671"/>
                  </a:cubicBezTo>
                  <a:cubicBezTo>
                    <a:pt x="3465" y="28742"/>
                    <a:pt x="3560" y="28754"/>
                    <a:pt x="3644" y="28814"/>
                  </a:cubicBezTo>
                  <a:cubicBezTo>
                    <a:pt x="4120" y="29123"/>
                    <a:pt x="4608" y="29421"/>
                    <a:pt x="5084" y="29742"/>
                  </a:cubicBezTo>
                  <a:cubicBezTo>
                    <a:pt x="5072" y="29766"/>
                    <a:pt x="5049" y="29802"/>
                    <a:pt x="5025" y="29826"/>
                  </a:cubicBezTo>
                  <a:cubicBezTo>
                    <a:pt x="4453" y="29468"/>
                    <a:pt x="3870" y="29099"/>
                    <a:pt x="3274" y="28742"/>
                  </a:cubicBezTo>
                  <a:lnTo>
                    <a:pt x="3179" y="28873"/>
                  </a:lnTo>
                  <a:cubicBezTo>
                    <a:pt x="3382" y="29004"/>
                    <a:pt x="3572" y="29159"/>
                    <a:pt x="3775" y="29278"/>
                  </a:cubicBezTo>
                  <a:cubicBezTo>
                    <a:pt x="5239" y="30123"/>
                    <a:pt x="6692" y="30969"/>
                    <a:pt x="8144" y="31802"/>
                  </a:cubicBezTo>
                  <a:cubicBezTo>
                    <a:pt x="10787" y="33338"/>
                    <a:pt x="13454" y="34874"/>
                    <a:pt x="16086" y="36422"/>
                  </a:cubicBezTo>
                  <a:cubicBezTo>
                    <a:pt x="16717" y="36791"/>
                    <a:pt x="17312" y="37208"/>
                    <a:pt x="17919" y="37624"/>
                  </a:cubicBezTo>
                  <a:cubicBezTo>
                    <a:pt x="17979" y="37660"/>
                    <a:pt x="17979" y="37755"/>
                    <a:pt x="18003" y="37839"/>
                  </a:cubicBezTo>
                  <a:close/>
                  <a:moveTo>
                    <a:pt x="48613" y="20753"/>
                  </a:moveTo>
                  <a:cubicBezTo>
                    <a:pt x="48625" y="20706"/>
                    <a:pt x="48625" y="20670"/>
                    <a:pt x="48637" y="20634"/>
                  </a:cubicBezTo>
                  <a:cubicBezTo>
                    <a:pt x="48744" y="20646"/>
                    <a:pt x="48852" y="20658"/>
                    <a:pt x="48947" y="20694"/>
                  </a:cubicBezTo>
                  <a:cubicBezTo>
                    <a:pt x="49518" y="20836"/>
                    <a:pt x="50102" y="20967"/>
                    <a:pt x="50661" y="21134"/>
                  </a:cubicBezTo>
                  <a:cubicBezTo>
                    <a:pt x="51114" y="21265"/>
                    <a:pt x="51435" y="21039"/>
                    <a:pt x="51864" y="20896"/>
                  </a:cubicBezTo>
                  <a:cubicBezTo>
                    <a:pt x="51054" y="20610"/>
                    <a:pt x="50292" y="20396"/>
                    <a:pt x="49637" y="19944"/>
                  </a:cubicBezTo>
                  <a:cubicBezTo>
                    <a:pt x="49756" y="19932"/>
                    <a:pt x="49864" y="19979"/>
                    <a:pt x="49959" y="20015"/>
                  </a:cubicBezTo>
                  <a:cubicBezTo>
                    <a:pt x="50602" y="20253"/>
                    <a:pt x="51245" y="20515"/>
                    <a:pt x="51888" y="20729"/>
                  </a:cubicBezTo>
                  <a:cubicBezTo>
                    <a:pt x="52031" y="20777"/>
                    <a:pt x="52209" y="20789"/>
                    <a:pt x="52364" y="20729"/>
                  </a:cubicBezTo>
                  <a:cubicBezTo>
                    <a:pt x="54781" y="19920"/>
                    <a:pt x="57210" y="19086"/>
                    <a:pt x="59639" y="18253"/>
                  </a:cubicBezTo>
                  <a:cubicBezTo>
                    <a:pt x="59746" y="18217"/>
                    <a:pt x="59829" y="18158"/>
                    <a:pt x="59960" y="18110"/>
                  </a:cubicBezTo>
                  <a:cubicBezTo>
                    <a:pt x="59651" y="17919"/>
                    <a:pt x="59389" y="17753"/>
                    <a:pt x="59115" y="17610"/>
                  </a:cubicBezTo>
                  <a:cubicBezTo>
                    <a:pt x="59127" y="17562"/>
                    <a:pt x="59162" y="17515"/>
                    <a:pt x="59174" y="17491"/>
                  </a:cubicBezTo>
                  <a:cubicBezTo>
                    <a:pt x="59270" y="17503"/>
                    <a:pt x="59353" y="17515"/>
                    <a:pt x="59424" y="17562"/>
                  </a:cubicBezTo>
                  <a:cubicBezTo>
                    <a:pt x="59627" y="17658"/>
                    <a:pt x="59817" y="17741"/>
                    <a:pt x="59984" y="17860"/>
                  </a:cubicBezTo>
                  <a:cubicBezTo>
                    <a:pt x="60305" y="18098"/>
                    <a:pt x="60555" y="17931"/>
                    <a:pt x="60853" y="17777"/>
                  </a:cubicBezTo>
                  <a:cubicBezTo>
                    <a:pt x="60651" y="17658"/>
                    <a:pt x="60484" y="17550"/>
                    <a:pt x="60317" y="17455"/>
                  </a:cubicBezTo>
                  <a:cubicBezTo>
                    <a:pt x="60341" y="17419"/>
                    <a:pt x="60353" y="17372"/>
                    <a:pt x="60353" y="17324"/>
                  </a:cubicBezTo>
                  <a:cubicBezTo>
                    <a:pt x="60841" y="17455"/>
                    <a:pt x="61317" y="17896"/>
                    <a:pt x="61806" y="17396"/>
                  </a:cubicBezTo>
                  <a:cubicBezTo>
                    <a:pt x="61294" y="17134"/>
                    <a:pt x="60770" y="16860"/>
                    <a:pt x="60246" y="16586"/>
                  </a:cubicBezTo>
                  <a:cubicBezTo>
                    <a:pt x="60258" y="16538"/>
                    <a:pt x="60294" y="16503"/>
                    <a:pt x="60305" y="16467"/>
                  </a:cubicBezTo>
                  <a:cubicBezTo>
                    <a:pt x="60377" y="16491"/>
                    <a:pt x="60472" y="16503"/>
                    <a:pt x="60544" y="16550"/>
                  </a:cubicBezTo>
                  <a:cubicBezTo>
                    <a:pt x="60877" y="16717"/>
                    <a:pt x="61210" y="16848"/>
                    <a:pt x="61496" y="17062"/>
                  </a:cubicBezTo>
                  <a:cubicBezTo>
                    <a:pt x="62079" y="17479"/>
                    <a:pt x="62568" y="17205"/>
                    <a:pt x="63139" y="16955"/>
                  </a:cubicBezTo>
                  <a:cubicBezTo>
                    <a:pt x="62913" y="16824"/>
                    <a:pt x="62734" y="16717"/>
                    <a:pt x="62556" y="16598"/>
                  </a:cubicBezTo>
                  <a:lnTo>
                    <a:pt x="62603" y="16503"/>
                  </a:lnTo>
                  <a:cubicBezTo>
                    <a:pt x="62865" y="16622"/>
                    <a:pt x="63151" y="16836"/>
                    <a:pt x="63413" y="16836"/>
                  </a:cubicBezTo>
                  <a:cubicBezTo>
                    <a:pt x="63711" y="16836"/>
                    <a:pt x="64032" y="16645"/>
                    <a:pt x="64365" y="16503"/>
                  </a:cubicBezTo>
                  <a:cubicBezTo>
                    <a:pt x="63937" y="16253"/>
                    <a:pt x="63556" y="16014"/>
                    <a:pt x="63163" y="15776"/>
                  </a:cubicBezTo>
                  <a:cubicBezTo>
                    <a:pt x="63175" y="15753"/>
                    <a:pt x="63199" y="15717"/>
                    <a:pt x="63222" y="15693"/>
                  </a:cubicBezTo>
                  <a:cubicBezTo>
                    <a:pt x="63592" y="15895"/>
                    <a:pt x="63949" y="16122"/>
                    <a:pt x="64330" y="16324"/>
                  </a:cubicBezTo>
                  <a:cubicBezTo>
                    <a:pt x="64413" y="16372"/>
                    <a:pt x="64544" y="16431"/>
                    <a:pt x="64639" y="16407"/>
                  </a:cubicBezTo>
                  <a:cubicBezTo>
                    <a:pt x="65139" y="16241"/>
                    <a:pt x="65639" y="16050"/>
                    <a:pt x="66211" y="15836"/>
                  </a:cubicBezTo>
                  <a:cubicBezTo>
                    <a:pt x="65318" y="15372"/>
                    <a:pt x="64508" y="14955"/>
                    <a:pt x="63770" y="14574"/>
                  </a:cubicBezTo>
                  <a:cubicBezTo>
                    <a:pt x="63520" y="14717"/>
                    <a:pt x="63353" y="14860"/>
                    <a:pt x="63151" y="14919"/>
                  </a:cubicBezTo>
                  <a:cubicBezTo>
                    <a:pt x="62365" y="15169"/>
                    <a:pt x="61567" y="15395"/>
                    <a:pt x="60782" y="15610"/>
                  </a:cubicBezTo>
                  <a:cubicBezTo>
                    <a:pt x="60532" y="15693"/>
                    <a:pt x="60353" y="15669"/>
                    <a:pt x="60305" y="15360"/>
                  </a:cubicBezTo>
                  <a:cubicBezTo>
                    <a:pt x="60305" y="15312"/>
                    <a:pt x="60234" y="15241"/>
                    <a:pt x="60186" y="15229"/>
                  </a:cubicBezTo>
                  <a:cubicBezTo>
                    <a:pt x="59960" y="15133"/>
                    <a:pt x="59746" y="15050"/>
                    <a:pt x="59520" y="15002"/>
                  </a:cubicBezTo>
                  <a:cubicBezTo>
                    <a:pt x="58972" y="14871"/>
                    <a:pt x="58400" y="14752"/>
                    <a:pt x="57817" y="14633"/>
                  </a:cubicBezTo>
                  <a:cubicBezTo>
                    <a:pt x="57817" y="14621"/>
                    <a:pt x="57853" y="14562"/>
                    <a:pt x="57912" y="14443"/>
                  </a:cubicBezTo>
                  <a:lnTo>
                    <a:pt x="56888" y="14443"/>
                  </a:lnTo>
                  <a:lnTo>
                    <a:pt x="56888" y="14383"/>
                  </a:lnTo>
                  <a:cubicBezTo>
                    <a:pt x="56960" y="14348"/>
                    <a:pt x="57043" y="14324"/>
                    <a:pt x="57126" y="14276"/>
                  </a:cubicBezTo>
                  <a:cubicBezTo>
                    <a:pt x="57126" y="14240"/>
                    <a:pt x="57103" y="14205"/>
                    <a:pt x="57103" y="14169"/>
                  </a:cubicBezTo>
                  <a:cubicBezTo>
                    <a:pt x="56650" y="14229"/>
                    <a:pt x="56186" y="14288"/>
                    <a:pt x="55733" y="14348"/>
                  </a:cubicBezTo>
                  <a:cubicBezTo>
                    <a:pt x="55722" y="14324"/>
                    <a:pt x="55722" y="14276"/>
                    <a:pt x="55710" y="14240"/>
                  </a:cubicBezTo>
                  <a:cubicBezTo>
                    <a:pt x="55912" y="14181"/>
                    <a:pt x="56126" y="14109"/>
                    <a:pt x="56329" y="14050"/>
                  </a:cubicBezTo>
                  <a:cubicBezTo>
                    <a:pt x="56317" y="14026"/>
                    <a:pt x="56317" y="13978"/>
                    <a:pt x="56305" y="13943"/>
                  </a:cubicBezTo>
                  <a:cubicBezTo>
                    <a:pt x="55912" y="14002"/>
                    <a:pt x="55519" y="14050"/>
                    <a:pt x="55126" y="14109"/>
                  </a:cubicBezTo>
                  <a:cubicBezTo>
                    <a:pt x="55126" y="14086"/>
                    <a:pt x="55114" y="14038"/>
                    <a:pt x="55114" y="14002"/>
                  </a:cubicBezTo>
                  <a:cubicBezTo>
                    <a:pt x="55293" y="13943"/>
                    <a:pt x="55483" y="13907"/>
                    <a:pt x="55662" y="13848"/>
                  </a:cubicBezTo>
                  <a:cubicBezTo>
                    <a:pt x="55662" y="13812"/>
                    <a:pt x="55650" y="13800"/>
                    <a:pt x="55650" y="13764"/>
                  </a:cubicBezTo>
                  <a:cubicBezTo>
                    <a:pt x="55400" y="13812"/>
                    <a:pt x="55162" y="13848"/>
                    <a:pt x="54900" y="13883"/>
                  </a:cubicBezTo>
                  <a:cubicBezTo>
                    <a:pt x="54888" y="13859"/>
                    <a:pt x="54888" y="13824"/>
                    <a:pt x="54876" y="13812"/>
                  </a:cubicBezTo>
                  <a:cubicBezTo>
                    <a:pt x="54948" y="13752"/>
                    <a:pt x="55019" y="13705"/>
                    <a:pt x="55174" y="13586"/>
                  </a:cubicBezTo>
                  <a:cubicBezTo>
                    <a:pt x="54864" y="13562"/>
                    <a:pt x="54590" y="13586"/>
                    <a:pt x="54364" y="13514"/>
                  </a:cubicBezTo>
                  <a:cubicBezTo>
                    <a:pt x="53995" y="13407"/>
                    <a:pt x="53650" y="13228"/>
                    <a:pt x="53281" y="13109"/>
                  </a:cubicBezTo>
                  <a:cubicBezTo>
                    <a:pt x="53197" y="13086"/>
                    <a:pt x="53078" y="13109"/>
                    <a:pt x="52983" y="13109"/>
                  </a:cubicBezTo>
                  <a:cubicBezTo>
                    <a:pt x="52912" y="13109"/>
                    <a:pt x="52793" y="13145"/>
                    <a:pt x="52793" y="13133"/>
                  </a:cubicBezTo>
                  <a:cubicBezTo>
                    <a:pt x="52721" y="12835"/>
                    <a:pt x="52447" y="12907"/>
                    <a:pt x="52257" y="12847"/>
                  </a:cubicBezTo>
                  <a:cubicBezTo>
                    <a:pt x="51388" y="12574"/>
                    <a:pt x="50530" y="12312"/>
                    <a:pt x="49685" y="12014"/>
                  </a:cubicBezTo>
                  <a:cubicBezTo>
                    <a:pt x="49125" y="11823"/>
                    <a:pt x="48590" y="11669"/>
                    <a:pt x="48042" y="11954"/>
                  </a:cubicBezTo>
                  <a:cubicBezTo>
                    <a:pt x="47982" y="11978"/>
                    <a:pt x="47911" y="11954"/>
                    <a:pt x="47840" y="11943"/>
                  </a:cubicBezTo>
                  <a:cubicBezTo>
                    <a:pt x="47840" y="11907"/>
                    <a:pt x="47816" y="11883"/>
                    <a:pt x="47816" y="11859"/>
                  </a:cubicBezTo>
                  <a:cubicBezTo>
                    <a:pt x="47994" y="11788"/>
                    <a:pt x="48173" y="11728"/>
                    <a:pt x="48435" y="11645"/>
                  </a:cubicBezTo>
                  <a:cubicBezTo>
                    <a:pt x="47935" y="11490"/>
                    <a:pt x="47518" y="11300"/>
                    <a:pt x="47089" y="11252"/>
                  </a:cubicBezTo>
                  <a:cubicBezTo>
                    <a:pt x="46673" y="11204"/>
                    <a:pt x="46244" y="11300"/>
                    <a:pt x="45816" y="11347"/>
                  </a:cubicBezTo>
                  <a:cubicBezTo>
                    <a:pt x="45816" y="11311"/>
                    <a:pt x="45792" y="11300"/>
                    <a:pt x="45792" y="11264"/>
                  </a:cubicBezTo>
                  <a:cubicBezTo>
                    <a:pt x="45994" y="11204"/>
                    <a:pt x="46173" y="11133"/>
                    <a:pt x="46363" y="11073"/>
                  </a:cubicBezTo>
                  <a:lnTo>
                    <a:pt x="46363" y="10990"/>
                  </a:lnTo>
                  <a:cubicBezTo>
                    <a:pt x="46030" y="10942"/>
                    <a:pt x="45708" y="10895"/>
                    <a:pt x="45435" y="10847"/>
                  </a:cubicBezTo>
                  <a:cubicBezTo>
                    <a:pt x="45292" y="10752"/>
                    <a:pt x="45173" y="10609"/>
                    <a:pt x="45042" y="10585"/>
                  </a:cubicBezTo>
                  <a:cubicBezTo>
                    <a:pt x="44649" y="10490"/>
                    <a:pt x="44327" y="10311"/>
                    <a:pt x="43970" y="10180"/>
                  </a:cubicBezTo>
                  <a:cubicBezTo>
                    <a:pt x="43637" y="10061"/>
                    <a:pt x="43315" y="9942"/>
                    <a:pt x="42982" y="9835"/>
                  </a:cubicBezTo>
                  <a:cubicBezTo>
                    <a:pt x="42160" y="9573"/>
                    <a:pt x="41339" y="9299"/>
                    <a:pt x="40541" y="9026"/>
                  </a:cubicBezTo>
                  <a:cubicBezTo>
                    <a:pt x="40410" y="8978"/>
                    <a:pt x="40303" y="8871"/>
                    <a:pt x="40184" y="8799"/>
                  </a:cubicBezTo>
                  <a:cubicBezTo>
                    <a:pt x="40291" y="8704"/>
                    <a:pt x="40398" y="8549"/>
                    <a:pt x="40517" y="8514"/>
                  </a:cubicBezTo>
                  <a:cubicBezTo>
                    <a:pt x="41422" y="8287"/>
                    <a:pt x="42339" y="8085"/>
                    <a:pt x="43256" y="7871"/>
                  </a:cubicBezTo>
                  <a:cubicBezTo>
                    <a:pt x="43339" y="7859"/>
                    <a:pt x="43434" y="7871"/>
                    <a:pt x="43518" y="7894"/>
                  </a:cubicBezTo>
                  <a:cubicBezTo>
                    <a:pt x="44422" y="8144"/>
                    <a:pt x="45268" y="8585"/>
                    <a:pt x="46244" y="8668"/>
                  </a:cubicBezTo>
                  <a:cubicBezTo>
                    <a:pt x="46268" y="8668"/>
                    <a:pt x="46304" y="8704"/>
                    <a:pt x="46316" y="8728"/>
                  </a:cubicBezTo>
                  <a:cubicBezTo>
                    <a:pt x="46423" y="8799"/>
                    <a:pt x="46506" y="8906"/>
                    <a:pt x="46625" y="8942"/>
                  </a:cubicBezTo>
                  <a:cubicBezTo>
                    <a:pt x="47947" y="9383"/>
                    <a:pt x="49268" y="9823"/>
                    <a:pt x="50602" y="10228"/>
                  </a:cubicBezTo>
                  <a:cubicBezTo>
                    <a:pt x="50840" y="10299"/>
                    <a:pt x="51114" y="10276"/>
                    <a:pt x="51376" y="10276"/>
                  </a:cubicBezTo>
                  <a:cubicBezTo>
                    <a:pt x="51566" y="10252"/>
                    <a:pt x="51769" y="10192"/>
                    <a:pt x="51947" y="10169"/>
                  </a:cubicBezTo>
                  <a:cubicBezTo>
                    <a:pt x="51959" y="10216"/>
                    <a:pt x="51959" y="10252"/>
                    <a:pt x="51971" y="10288"/>
                  </a:cubicBezTo>
                  <a:cubicBezTo>
                    <a:pt x="51769" y="10347"/>
                    <a:pt x="51554" y="10407"/>
                    <a:pt x="51364" y="10466"/>
                  </a:cubicBezTo>
                  <a:cubicBezTo>
                    <a:pt x="51888" y="10907"/>
                    <a:pt x="52423" y="10419"/>
                    <a:pt x="52935" y="10478"/>
                  </a:cubicBezTo>
                  <a:cubicBezTo>
                    <a:pt x="52959" y="10526"/>
                    <a:pt x="52959" y="10550"/>
                    <a:pt x="52971" y="10597"/>
                  </a:cubicBezTo>
                  <a:cubicBezTo>
                    <a:pt x="52757" y="10669"/>
                    <a:pt x="52566" y="10752"/>
                    <a:pt x="52340" y="10835"/>
                  </a:cubicBezTo>
                  <a:cubicBezTo>
                    <a:pt x="52435" y="10871"/>
                    <a:pt x="52495" y="10907"/>
                    <a:pt x="52554" y="10931"/>
                  </a:cubicBezTo>
                  <a:cubicBezTo>
                    <a:pt x="53495" y="11264"/>
                    <a:pt x="54471" y="11466"/>
                    <a:pt x="55412" y="11800"/>
                  </a:cubicBezTo>
                  <a:cubicBezTo>
                    <a:pt x="55841" y="11966"/>
                    <a:pt x="56317" y="12014"/>
                    <a:pt x="56781" y="12121"/>
                  </a:cubicBezTo>
                  <a:cubicBezTo>
                    <a:pt x="56805" y="12121"/>
                    <a:pt x="56853" y="12133"/>
                    <a:pt x="56865" y="12157"/>
                  </a:cubicBezTo>
                  <a:cubicBezTo>
                    <a:pt x="57138" y="12490"/>
                    <a:pt x="57484" y="12431"/>
                    <a:pt x="57817" y="12371"/>
                  </a:cubicBezTo>
                  <a:cubicBezTo>
                    <a:pt x="57960" y="12359"/>
                    <a:pt x="58103" y="12335"/>
                    <a:pt x="58234" y="12324"/>
                  </a:cubicBezTo>
                  <a:cubicBezTo>
                    <a:pt x="58234" y="12359"/>
                    <a:pt x="58234" y="12371"/>
                    <a:pt x="58258" y="12395"/>
                  </a:cubicBezTo>
                  <a:cubicBezTo>
                    <a:pt x="58150" y="12443"/>
                    <a:pt x="58031" y="12490"/>
                    <a:pt x="57924" y="12538"/>
                  </a:cubicBezTo>
                  <a:cubicBezTo>
                    <a:pt x="57936" y="12562"/>
                    <a:pt x="57936" y="12597"/>
                    <a:pt x="57960" y="12621"/>
                  </a:cubicBezTo>
                  <a:lnTo>
                    <a:pt x="59389" y="12359"/>
                  </a:lnTo>
                  <a:cubicBezTo>
                    <a:pt x="59401" y="12395"/>
                    <a:pt x="59401" y="12443"/>
                    <a:pt x="59412" y="12490"/>
                  </a:cubicBezTo>
                  <a:cubicBezTo>
                    <a:pt x="59127" y="12562"/>
                    <a:pt x="58829" y="12633"/>
                    <a:pt x="58531" y="12716"/>
                  </a:cubicBezTo>
                  <a:cubicBezTo>
                    <a:pt x="58531" y="12740"/>
                    <a:pt x="58531" y="12776"/>
                    <a:pt x="58555" y="12812"/>
                  </a:cubicBezTo>
                  <a:cubicBezTo>
                    <a:pt x="58829" y="12812"/>
                    <a:pt x="59115" y="12859"/>
                    <a:pt x="59389" y="12800"/>
                  </a:cubicBezTo>
                  <a:cubicBezTo>
                    <a:pt x="59710" y="12740"/>
                    <a:pt x="59651" y="12871"/>
                    <a:pt x="59579" y="13074"/>
                  </a:cubicBezTo>
                  <a:lnTo>
                    <a:pt x="62079" y="13871"/>
                  </a:lnTo>
                  <a:cubicBezTo>
                    <a:pt x="62425" y="13978"/>
                    <a:pt x="62734" y="13978"/>
                    <a:pt x="63044" y="13764"/>
                  </a:cubicBezTo>
                  <a:cubicBezTo>
                    <a:pt x="63270" y="13621"/>
                    <a:pt x="63520" y="13752"/>
                    <a:pt x="63508" y="14026"/>
                  </a:cubicBezTo>
                  <a:cubicBezTo>
                    <a:pt x="63496" y="14240"/>
                    <a:pt x="63627" y="14383"/>
                    <a:pt x="63794" y="14455"/>
                  </a:cubicBezTo>
                  <a:lnTo>
                    <a:pt x="66199" y="15705"/>
                  </a:lnTo>
                  <a:cubicBezTo>
                    <a:pt x="66306" y="15753"/>
                    <a:pt x="66425" y="15824"/>
                    <a:pt x="66509" y="15812"/>
                  </a:cubicBezTo>
                  <a:cubicBezTo>
                    <a:pt x="66830" y="15717"/>
                    <a:pt x="67140" y="15598"/>
                    <a:pt x="67509" y="15479"/>
                  </a:cubicBezTo>
                  <a:cubicBezTo>
                    <a:pt x="66949" y="15169"/>
                    <a:pt x="66437" y="14883"/>
                    <a:pt x="65937" y="14621"/>
                  </a:cubicBezTo>
                  <a:cubicBezTo>
                    <a:pt x="65949" y="14586"/>
                    <a:pt x="65973" y="14538"/>
                    <a:pt x="65997" y="14514"/>
                  </a:cubicBezTo>
                  <a:cubicBezTo>
                    <a:pt x="66425" y="14740"/>
                    <a:pt x="66866" y="14931"/>
                    <a:pt x="67259" y="15193"/>
                  </a:cubicBezTo>
                  <a:cubicBezTo>
                    <a:pt x="67747" y="15526"/>
                    <a:pt x="68140" y="15288"/>
                    <a:pt x="68640" y="15121"/>
                  </a:cubicBezTo>
                  <a:cubicBezTo>
                    <a:pt x="67759" y="14705"/>
                    <a:pt x="66961" y="14336"/>
                    <a:pt x="66175" y="13943"/>
                  </a:cubicBezTo>
                  <a:cubicBezTo>
                    <a:pt x="66306" y="13919"/>
                    <a:pt x="66413" y="13943"/>
                    <a:pt x="66509" y="14002"/>
                  </a:cubicBezTo>
                  <a:cubicBezTo>
                    <a:pt x="67140" y="14300"/>
                    <a:pt x="67794" y="14574"/>
                    <a:pt x="68390" y="14919"/>
                  </a:cubicBezTo>
                  <a:cubicBezTo>
                    <a:pt x="68830" y="15169"/>
                    <a:pt x="69164" y="14955"/>
                    <a:pt x="69568" y="14776"/>
                  </a:cubicBezTo>
                  <a:cubicBezTo>
                    <a:pt x="68806" y="14467"/>
                    <a:pt x="68104" y="14169"/>
                    <a:pt x="67390" y="13871"/>
                  </a:cubicBezTo>
                  <a:cubicBezTo>
                    <a:pt x="67402" y="13824"/>
                    <a:pt x="67425" y="13788"/>
                    <a:pt x="67449" y="13740"/>
                  </a:cubicBezTo>
                  <a:cubicBezTo>
                    <a:pt x="67556" y="13764"/>
                    <a:pt x="67663" y="13812"/>
                    <a:pt x="67747" y="13848"/>
                  </a:cubicBezTo>
                  <a:cubicBezTo>
                    <a:pt x="68211" y="14038"/>
                    <a:pt x="68687" y="14205"/>
                    <a:pt x="69128" y="14407"/>
                  </a:cubicBezTo>
                  <a:cubicBezTo>
                    <a:pt x="69616" y="14645"/>
                    <a:pt x="70080" y="14693"/>
                    <a:pt x="70592" y="14443"/>
                  </a:cubicBezTo>
                  <a:cubicBezTo>
                    <a:pt x="70890" y="14288"/>
                    <a:pt x="71223" y="14240"/>
                    <a:pt x="71545" y="14121"/>
                  </a:cubicBezTo>
                  <a:cubicBezTo>
                    <a:pt x="72259" y="13871"/>
                    <a:pt x="72986" y="13621"/>
                    <a:pt x="73748" y="13336"/>
                  </a:cubicBezTo>
                  <a:cubicBezTo>
                    <a:pt x="73652" y="13288"/>
                    <a:pt x="73629" y="13276"/>
                    <a:pt x="73593" y="13252"/>
                  </a:cubicBezTo>
                  <a:cubicBezTo>
                    <a:pt x="73509" y="13169"/>
                    <a:pt x="73414" y="13086"/>
                    <a:pt x="73331" y="12990"/>
                  </a:cubicBezTo>
                  <a:cubicBezTo>
                    <a:pt x="73450" y="12990"/>
                    <a:pt x="73581" y="12990"/>
                    <a:pt x="73700" y="13014"/>
                  </a:cubicBezTo>
                  <a:cubicBezTo>
                    <a:pt x="73902" y="13038"/>
                    <a:pt x="74140" y="13169"/>
                    <a:pt x="74331" y="13133"/>
                  </a:cubicBezTo>
                  <a:cubicBezTo>
                    <a:pt x="75272" y="12847"/>
                    <a:pt x="76212" y="12538"/>
                    <a:pt x="77200" y="12216"/>
                  </a:cubicBezTo>
                  <a:cubicBezTo>
                    <a:pt x="76498" y="11740"/>
                    <a:pt x="75736" y="11538"/>
                    <a:pt x="74962" y="11347"/>
                  </a:cubicBezTo>
                  <a:cubicBezTo>
                    <a:pt x="74140" y="11133"/>
                    <a:pt x="73355" y="10835"/>
                    <a:pt x="72557" y="10585"/>
                  </a:cubicBezTo>
                  <a:cubicBezTo>
                    <a:pt x="72462" y="10550"/>
                    <a:pt x="72402" y="10490"/>
                    <a:pt x="72319" y="10430"/>
                  </a:cubicBezTo>
                  <a:lnTo>
                    <a:pt x="72355" y="10347"/>
                  </a:lnTo>
                  <a:cubicBezTo>
                    <a:pt x="72855" y="10454"/>
                    <a:pt x="73295" y="10764"/>
                    <a:pt x="73843" y="10692"/>
                  </a:cubicBezTo>
                  <a:cubicBezTo>
                    <a:pt x="74105" y="10657"/>
                    <a:pt x="74379" y="10835"/>
                    <a:pt x="74641" y="10942"/>
                  </a:cubicBezTo>
                  <a:cubicBezTo>
                    <a:pt x="74772" y="11002"/>
                    <a:pt x="74879" y="11133"/>
                    <a:pt x="75010" y="11181"/>
                  </a:cubicBezTo>
                  <a:cubicBezTo>
                    <a:pt x="75545" y="11359"/>
                    <a:pt x="76105" y="11502"/>
                    <a:pt x="76641" y="11704"/>
                  </a:cubicBezTo>
                  <a:cubicBezTo>
                    <a:pt x="76974" y="11823"/>
                    <a:pt x="77284" y="12121"/>
                    <a:pt x="77581" y="12085"/>
                  </a:cubicBezTo>
                  <a:cubicBezTo>
                    <a:pt x="78189" y="12026"/>
                    <a:pt x="78772" y="11788"/>
                    <a:pt x="79367" y="11621"/>
                  </a:cubicBezTo>
                  <a:cubicBezTo>
                    <a:pt x="79367" y="11609"/>
                    <a:pt x="79355" y="11585"/>
                    <a:pt x="79355" y="11562"/>
                  </a:cubicBezTo>
                  <a:cubicBezTo>
                    <a:pt x="78951" y="11466"/>
                    <a:pt x="78534" y="11359"/>
                    <a:pt x="78129" y="11252"/>
                  </a:cubicBezTo>
                  <a:cubicBezTo>
                    <a:pt x="78153" y="11204"/>
                    <a:pt x="78165" y="11169"/>
                    <a:pt x="78165" y="11133"/>
                  </a:cubicBezTo>
                  <a:cubicBezTo>
                    <a:pt x="78629" y="11240"/>
                    <a:pt x="79070" y="11371"/>
                    <a:pt x="79534" y="11466"/>
                  </a:cubicBezTo>
                  <a:cubicBezTo>
                    <a:pt x="80034" y="11550"/>
                    <a:pt x="80439" y="11240"/>
                    <a:pt x="80891" y="11121"/>
                  </a:cubicBezTo>
                  <a:cubicBezTo>
                    <a:pt x="79844" y="10454"/>
                    <a:pt x="78665" y="10371"/>
                    <a:pt x="77581" y="10049"/>
                  </a:cubicBezTo>
                  <a:cubicBezTo>
                    <a:pt x="77641" y="10014"/>
                    <a:pt x="77700" y="10002"/>
                    <a:pt x="77760" y="10014"/>
                  </a:cubicBezTo>
                  <a:cubicBezTo>
                    <a:pt x="78451" y="10157"/>
                    <a:pt x="79129" y="10288"/>
                    <a:pt x="79820" y="10430"/>
                  </a:cubicBezTo>
                  <a:cubicBezTo>
                    <a:pt x="79879" y="10454"/>
                    <a:pt x="79939" y="10490"/>
                    <a:pt x="79998" y="10526"/>
                  </a:cubicBezTo>
                  <a:cubicBezTo>
                    <a:pt x="80415" y="10692"/>
                    <a:pt x="80856" y="11002"/>
                    <a:pt x="81260" y="10954"/>
                  </a:cubicBezTo>
                  <a:cubicBezTo>
                    <a:pt x="81903" y="10883"/>
                    <a:pt x="82522" y="10550"/>
                    <a:pt x="83154" y="10335"/>
                  </a:cubicBezTo>
                  <a:cubicBezTo>
                    <a:pt x="82653" y="10133"/>
                    <a:pt x="82177" y="10038"/>
                    <a:pt x="81701" y="9883"/>
                  </a:cubicBezTo>
                  <a:cubicBezTo>
                    <a:pt x="80629" y="9573"/>
                    <a:pt x="79522" y="9442"/>
                    <a:pt x="78427" y="9145"/>
                  </a:cubicBezTo>
                  <a:cubicBezTo>
                    <a:pt x="75807" y="8430"/>
                    <a:pt x="73164" y="7847"/>
                    <a:pt x="70497" y="7275"/>
                  </a:cubicBezTo>
                  <a:cubicBezTo>
                    <a:pt x="66032" y="6311"/>
                    <a:pt x="61627" y="5096"/>
                    <a:pt x="57210" y="3918"/>
                  </a:cubicBezTo>
                  <a:cubicBezTo>
                    <a:pt x="55329" y="3406"/>
                    <a:pt x="53471" y="2906"/>
                    <a:pt x="51542" y="2691"/>
                  </a:cubicBezTo>
                  <a:cubicBezTo>
                    <a:pt x="51376" y="2679"/>
                    <a:pt x="51209" y="2739"/>
                    <a:pt x="51007" y="2787"/>
                  </a:cubicBezTo>
                  <a:cubicBezTo>
                    <a:pt x="51090" y="2906"/>
                    <a:pt x="51126" y="2953"/>
                    <a:pt x="51185" y="3025"/>
                  </a:cubicBezTo>
                  <a:cubicBezTo>
                    <a:pt x="50685" y="2930"/>
                    <a:pt x="50685" y="2930"/>
                    <a:pt x="49661" y="3394"/>
                  </a:cubicBezTo>
                  <a:cubicBezTo>
                    <a:pt x="49899" y="3465"/>
                    <a:pt x="50114" y="3549"/>
                    <a:pt x="50316" y="3620"/>
                  </a:cubicBezTo>
                  <a:lnTo>
                    <a:pt x="50316" y="3799"/>
                  </a:lnTo>
                  <a:cubicBezTo>
                    <a:pt x="49459" y="3263"/>
                    <a:pt x="48709" y="3727"/>
                    <a:pt x="47828" y="3942"/>
                  </a:cubicBezTo>
                  <a:cubicBezTo>
                    <a:pt x="48352" y="4168"/>
                    <a:pt x="48780" y="4346"/>
                    <a:pt x="49221" y="4537"/>
                  </a:cubicBezTo>
                  <a:cubicBezTo>
                    <a:pt x="49197" y="4584"/>
                    <a:pt x="49185" y="4632"/>
                    <a:pt x="49173" y="4656"/>
                  </a:cubicBezTo>
                  <a:cubicBezTo>
                    <a:pt x="48840" y="4525"/>
                    <a:pt x="48483" y="4454"/>
                    <a:pt x="48209" y="4263"/>
                  </a:cubicBezTo>
                  <a:cubicBezTo>
                    <a:pt x="47613" y="3882"/>
                    <a:pt x="47089" y="4168"/>
                    <a:pt x="46435" y="4346"/>
                  </a:cubicBezTo>
                  <a:cubicBezTo>
                    <a:pt x="47113" y="4632"/>
                    <a:pt x="47709" y="4882"/>
                    <a:pt x="48304" y="5132"/>
                  </a:cubicBezTo>
                  <a:cubicBezTo>
                    <a:pt x="48161" y="5180"/>
                    <a:pt x="48006" y="5180"/>
                    <a:pt x="47875" y="5132"/>
                  </a:cubicBezTo>
                  <a:cubicBezTo>
                    <a:pt x="47470" y="4989"/>
                    <a:pt x="47054" y="4858"/>
                    <a:pt x="46685" y="4632"/>
                  </a:cubicBezTo>
                  <a:cubicBezTo>
                    <a:pt x="46244" y="4382"/>
                    <a:pt x="45839" y="4442"/>
                    <a:pt x="45351" y="4680"/>
                  </a:cubicBezTo>
                  <a:cubicBezTo>
                    <a:pt x="46030" y="4942"/>
                    <a:pt x="46661" y="5192"/>
                    <a:pt x="47292" y="5454"/>
                  </a:cubicBezTo>
                  <a:cubicBezTo>
                    <a:pt x="47280" y="5477"/>
                    <a:pt x="47280" y="5513"/>
                    <a:pt x="47268" y="5537"/>
                  </a:cubicBezTo>
                  <a:cubicBezTo>
                    <a:pt x="47137" y="5513"/>
                    <a:pt x="46982" y="5513"/>
                    <a:pt x="46851" y="5466"/>
                  </a:cubicBezTo>
                  <a:lnTo>
                    <a:pt x="45423" y="4930"/>
                  </a:lnTo>
                  <a:cubicBezTo>
                    <a:pt x="44934" y="4739"/>
                    <a:pt x="44732" y="4751"/>
                    <a:pt x="44220" y="5037"/>
                  </a:cubicBezTo>
                  <a:cubicBezTo>
                    <a:pt x="44851" y="5251"/>
                    <a:pt x="45446" y="5466"/>
                    <a:pt x="46066" y="5668"/>
                  </a:cubicBezTo>
                  <a:cubicBezTo>
                    <a:pt x="45899" y="5727"/>
                    <a:pt x="45720" y="5751"/>
                    <a:pt x="45565" y="5704"/>
                  </a:cubicBezTo>
                  <a:cubicBezTo>
                    <a:pt x="45125" y="5573"/>
                    <a:pt x="44673" y="5418"/>
                    <a:pt x="44256" y="5251"/>
                  </a:cubicBezTo>
                  <a:cubicBezTo>
                    <a:pt x="43946" y="5132"/>
                    <a:pt x="43684" y="5120"/>
                    <a:pt x="43351" y="5227"/>
                  </a:cubicBezTo>
                  <a:cubicBezTo>
                    <a:pt x="40803" y="6025"/>
                    <a:pt x="38267" y="6823"/>
                    <a:pt x="35719" y="7621"/>
                  </a:cubicBezTo>
                  <a:cubicBezTo>
                    <a:pt x="35683" y="7632"/>
                    <a:pt x="35659" y="7668"/>
                    <a:pt x="35588" y="7716"/>
                  </a:cubicBezTo>
                  <a:cubicBezTo>
                    <a:pt x="36219" y="7990"/>
                    <a:pt x="36838" y="8264"/>
                    <a:pt x="37445" y="8549"/>
                  </a:cubicBezTo>
                  <a:lnTo>
                    <a:pt x="37398" y="8680"/>
                  </a:lnTo>
                  <a:cubicBezTo>
                    <a:pt x="37291" y="8668"/>
                    <a:pt x="37195" y="8645"/>
                    <a:pt x="37088" y="8609"/>
                  </a:cubicBezTo>
                  <a:cubicBezTo>
                    <a:pt x="36612" y="8406"/>
                    <a:pt x="36124" y="8252"/>
                    <a:pt x="35683" y="7978"/>
                  </a:cubicBezTo>
                  <a:cubicBezTo>
                    <a:pt x="35255" y="7728"/>
                    <a:pt x="34897" y="7847"/>
                    <a:pt x="34457" y="8037"/>
                  </a:cubicBezTo>
                  <a:cubicBezTo>
                    <a:pt x="35243" y="8466"/>
                    <a:pt x="35981" y="8871"/>
                    <a:pt x="36731" y="9276"/>
                  </a:cubicBezTo>
                  <a:lnTo>
                    <a:pt x="36683" y="9407"/>
                  </a:lnTo>
                  <a:cubicBezTo>
                    <a:pt x="36576" y="9383"/>
                    <a:pt x="36469" y="9383"/>
                    <a:pt x="36374" y="9335"/>
                  </a:cubicBezTo>
                  <a:cubicBezTo>
                    <a:pt x="35707" y="8978"/>
                    <a:pt x="35017" y="8609"/>
                    <a:pt x="34350" y="8252"/>
                  </a:cubicBezTo>
                  <a:cubicBezTo>
                    <a:pt x="34243" y="8204"/>
                    <a:pt x="34124" y="8133"/>
                    <a:pt x="34040" y="8144"/>
                  </a:cubicBezTo>
                  <a:cubicBezTo>
                    <a:pt x="33743" y="8216"/>
                    <a:pt x="33445" y="8323"/>
                    <a:pt x="33064" y="8442"/>
                  </a:cubicBezTo>
                  <a:cubicBezTo>
                    <a:pt x="33302" y="8514"/>
                    <a:pt x="33457" y="8561"/>
                    <a:pt x="33600" y="8609"/>
                  </a:cubicBezTo>
                  <a:cubicBezTo>
                    <a:pt x="33600" y="8645"/>
                    <a:pt x="33600" y="8680"/>
                    <a:pt x="33588" y="8728"/>
                  </a:cubicBezTo>
                  <a:cubicBezTo>
                    <a:pt x="32933" y="8466"/>
                    <a:pt x="32326" y="8561"/>
                    <a:pt x="31671" y="8918"/>
                  </a:cubicBezTo>
                  <a:cubicBezTo>
                    <a:pt x="32135" y="9061"/>
                    <a:pt x="32564" y="9216"/>
                    <a:pt x="32981" y="9347"/>
                  </a:cubicBezTo>
                  <a:cubicBezTo>
                    <a:pt x="32885" y="9407"/>
                    <a:pt x="32814" y="9418"/>
                    <a:pt x="32742" y="9407"/>
                  </a:cubicBezTo>
                  <a:cubicBezTo>
                    <a:pt x="32350" y="9299"/>
                    <a:pt x="31969" y="9168"/>
                    <a:pt x="31576" y="9061"/>
                  </a:cubicBezTo>
                  <a:cubicBezTo>
                    <a:pt x="31421" y="9026"/>
                    <a:pt x="31207" y="9002"/>
                    <a:pt x="31040" y="9049"/>
                  </a:cubicBezTo>
                  <a:cubicBezTo>
                    <a:pt x="30242" y="9276"/>
                    <a:pt x="29433" y="9514"/>
                    <a:pt x="28635" y="9752"/>
                  </a:cubicBezTo>
                  <a:cubicBezTo>
                    <a:pt x="27932" y="9954"/>
                    <a:pt x="27254" y="10180"/>
                    <a:pt x="26480" y="10419"/>
                  </a:cubicBezTo>
                  <a:cubicBezTo>
                    <a:pt x="26849" y="10585"/>
                    <a:pt x="27147" y="10704"/>
                    <a:pt x="27444" y="10835"/>
                  </a:cubicBezTo>
                  <a:cubicBezTo>
                    <a:pt x="27432" y="10883"/>
                    <a:pt x="27397" y="10931"/>
                    <a:pt x="27385" y="10966"/>
                  </a:cubicBezTo>
                  <a:cubicBezTo>
                    <a:pt x="27111" y="10883"/>
                    <a:pt x="26837" y="10823"/>
                    <a:pt x="26599" y="10704"/>
                  </a:cubicBezTo>
                  <a:cubicBezTo>
                    <a:pt x="26254" y="10538"/>
                    <a:pt x="25944" y="10550"/>
                    <a:pt x="25599" y="10669"/>
                  </a:cubicBezTo>
                  <a:lnTo>
                    <a:pt x="16181" y="13526"/>
                  </a:lnTo>
                  <a:cubicBezTo>
                    <a:pt x="15478" y="13740"/>
                    <a:pt x="14764" y="13943"/>
                    <a:pt x="14014" y="14169"/>
                  </a:cubicBezTo>
                  <a:cubicBezTo>
                    <a:pt x="15347" y="14860"/>
                    <a:pt x="40505" y="24361"/>
                    <a:pt x="41279" y="24504"/>
                  </a:cubicBezTo>
                  <a:cubicBezTo>
                    <a:pt x="41505" y="24396"/>
                    <a:pt x="41636" y="24325"/>
                    <a:pt x="41779" y="24289"/>
                  </a:cubicBezTo>
                  <a:cubicBezTo>
                    <a:pt x="42279" y="24146"/>
                    <a:pt x="42768" y="23992"/>
                    <a:pt x="43351" y="23825"/>
                  </a:cubicBezTo>
                  <a:cubicBezTo>
                    <a:pt x="42232" y="23503"/>
                    <a:pt x="41208" y="23218"/>
                    <a:pt x="40184" y="22920"/>
                  </a:cubicBezTo>
                  <a:cubicBezTo>
                    <a:pt x="40196" y="22896"/>
                    <a:pt x="40196" y="22849"/>
                    <a:pt x="40208" y="22813"/>
                  </a:cubicBezTo>
                  <a:cubicBezTo>
                    <a:pt x="40327" y="22849"/>
                    <a:pt x="40446" y="22872"/>
                    <a:pt x="40553" y="22920"/>
                  </a:cubicBezTo>
                  <a:cubicBezTo>
                    <a:pt x="41446" y="23170"/>
                    <a:pt x="42339" y="23444"/>
                    <a:pt x="43232" y="23682"/>
                  </a:cubicBezTo>
                  <a:cubicBezTo>
                    <a:pt x="43422" y="23742"/>
                    <a:pt x="43684" y="23730"/>
                    <a:pt x="43875" y="23670"/>
                  </a:cubicBezTo>
                  <a:cubicBezTo>
                    <a:pt x="46077" y="22968"/>
                    <a:pt x="48268" y="22265"/>
                    <a:pt x="50471" y="21551"/>
                  </a:cubicBezTo>
                  <a:cubicBezTo>
                    <a:pt x="50507" y="21539"/>
                    <a:pt x="50554" y="21491"/>
                    <a:pt x="50614" y="21468"/>
                  </a:cubicBezTo>
                  <a:cubicBezTo>
                    <a:pt x="49923" y="21110"/>
                    <a:pt x="49268" y="20932"/>
                    <a:pt x="48613" y="20753"/>
                  </a:cubicBezTo>
                  <a:close/>
                  <a:moveTo>
                    <a:pt x="85606" y="36076"/>
                  </a:moveTo>
                  <a:cubicBezTo>
                    <a:pt x="85594" y="36065"/>
                    <a:pt x="85535" y="36005"/>
                    <a:pt x="85475" y="35969"/>
                  </a:cubicBezTo>
                  <a:cubicBezTo>
                    <a:pt x="84868" y="35553"/>
                    <a:pt x="84237" y="35136"/>
                    <a:pt x="83630" y="34719"/>
                  </a:cubicBezTo>
                  <a:cubicBezTo>
                    <a:pt x="81189" y="33052"/>
                    <a:pt x="78760" y="31385"/>
                    <a:pt x="76319" y="29742"/>
                  </a:cubicBezTo>
                  <a:cubicBezTo>
                    <a:pt x="76236" y="29683"/>
                    <a:pt x="76117" y="29695"/>
                    <a:pt x="75974" y="29659"/>
                  </a:cubicBezTo>
                  <a:cubicBezTo>
                    <a:pt x="76069" y="30671"/>
                    <a:pt x="75581" y="31254"/>
                    <a:pt x="74783" y="31600"/>
                  </a:cubicBezTo>
                  <a:cubicBezTo>
                    <a:pt x="74307" y="31802"/>
                    <a:pt x="73855" y="32028"/>
                    <a:pt x="73331" y="32183"/>
                  </a:cubicBezTo>
                  <a:cubicBezTo>
                    <a:pt x="71664" y="32671"/>
                    <a:pt x="70009" y="33231"/>
                    <a:pt x="68378" y="33802"/>
                  </a:cubicBezTo>
                  <a:cubicBezTo>
                    <a:pt x="65878" y="34648"/>
                    <a:pt x="63389" y="35553"/>
                    <a:pt x="60877" y="36374"/>
                  </a:cubicBezTo>
                  <a:cubicBezTo>
                    <a:pt x="59591" y="36791"/>
                    <a:pt x="58281" y="37088"/>
                    <a:pt x="56984" y="37493"/>
                  </a:cubicBezTo>
                  <a:cubicBezTo>
                    <a:pt x="55722" y="37898"/>
                    <a:pt x="54412" y="38136"/>
                    <a:pt x="53221" y="38803"/>
                  </a:cubicBezTo>
                  <a:cubicBezTo>
                    <a:pt x="52793" y="39053"/>
                    <a:pt x="52269" y="39172"/>
                    <a:pt x="51792" y="39327"/>
                  </a:cubicBezTo>
                  <a:cubicBezTo>
                    <a:pt x="50078" y="39863"/>
                    <a:pt x="48375" y="40339"/>
                    <a:pt x="46673" y="40898"/>
                  </a:cubicBezTo>
                  <a:cubicBezTo>
                    <a:pt x="44506" y="41625"/>
                    <a:pt x="42339" y="42422"/>
                    <a:pt x="40172" y="43173"/>
                  </a:cubicBezTo>
                  <a:cubicBezTo>
                    <a:pt x="40065" y="43208"/>
                    <a:pt x="39946" y="43232"/>
                    <a:pt x="39839" y="43268"/>
                  </a:cubicBezTo>
                  <a:cubicBezTo>
                    <a:pt x="39827" y="43232"/>
                    <a:pt x="39827" y="43196"/>
                    <a:pt x="39815" y="43161"/>
                  </a:cubicBezTo>
                  <a:cubicBezTo>
                    <a:pt x="41232" y="42672"/>
                    <a:pt x="42637" y="42161"/>
                    <a:pt x="44053" y="41684"/>
                  </a:cubicBezTo>
                  <a:cubicBezTo>
                    <a:pt x="45470" y="41196"/>
                    <a:pt x="46887" y="40708"/>
                    <a:pt x="48316" y="40244"/>
                  </a:cubicBezTo>
                  <a:cubicBezTo>
                    <a:pt x="49721" y="39779"/>
                    <a:pt x="51173" y="39363"/>
                    <a:pt x="52578" y="38934"/>
                  </a:cubicBezTo>
                  <a:cubicBezTo>
                    <a:pt x="47578" y="40101"/>
                    <a:pt x="42779" y="41899"/>
                    <a:pt x="37934" y="43589"/>
                  </a:cubicBezTo>
                  <a:cubicBezTo>
                    <a:pt x="37815" y="43637"/>
                    <a:pt x="37695" y="43685"/>
                    <a:pt x="37541" y="43744"/>
                  </a:cubicBezTo>
                  <a:cubicBezTo>
                    <a:pt x="37624" y="43756"/>
                    <a:pt x="37660" y="43768"/>
                    <a:pt x="37684" y="43756"/>
                  </a:cubicBezTo>
                  <a:cubicBezTo>
                    <a:pt x="39124" y="43565"/>
                    <a:pt x="40589" y="43387"/>
                    <a:pt x="42029" y="43173"/>
                  </a:cubicBezTo>
                  <a:cubicBezTo>
                    <a:pt x="45363" y="42696"/>
                    <a:pt x="48697" y="42220"/>
                    <a:pt x="52031" y="41732"/>
                  </a:cubicBezTo>
                  <a:cubicBezTo>
                    <a:pt x="53519" y="41506"/>
                    <a:pt x="54995" y="41327"/>
                    <a:pt x="56472" y="41065"/>
                  </a:cubicBezTo>
                  <a:cubicBezTo>
                    <a:pt x="59031" y="40601"/>
                    <a:pt x="61567" y="40065"/>
                    <a:pt x="64127" y="39625"/>
                  </a:cubicBezTo>
                  <a:cubicBezTo>
                    <a:pt x="66735" y="39160"/>
                    <a:pt x="69354" y="38743"/>
                    <a:pt x="71962" y="38303"/>
                  </a:cubicBezTo>
                  <a:cubicBezTo>
                    <a:pt x="76534" y="37565"/>
                    <a:pt x="81070" y="36827"/>
                    <a:pt x="85606" y="36076"/>
                  </a:cubicBezTo>
                  <a:close/>
                  <a:moveTo>
                    <a:pt x="30540" y="36255"/>
                  </a:moveTo>
                  <a:cubicBezTo>
                    <a:pt x="30540" y="36291"/>
                    <a:pt x="30528" y="36326"/>
                    <a:pt x="30528" y="36362"/>
                  </a:cubicBezTo>
                  <a:cubicBezTo>
                    <a:pt x="30397" y="36326"/>
                    <a:pt x="30254" y="36315"/>
                    <a:pt x="30135" y="36267"/>
                  </a:cubicBezTo>
                  <a:cubicBezTo>
                    <a:pt x="29230" y="35886"/>
                    <a:pt x="28325" y="35493"/>
                    <a:pt x="27420" y="35100"/>
                  </a:cubicBezTo>
                  <a:cubicBezTo>
                    <a:pt x="27325" y="35053"/>
                    <a:pt x="27218" y="34993"/>
                    <a:pt x="27123" y="34993"/>
                  </a:cubicBezTo>
                  <a:cubicBezTo>
                    <a:pt x="26408" y="35053"/>
                    <a:pt x="25694" y="35124"/>
                    <a:pt x="24980" y="35195"/>
                  </a:cubicBezTo>
                  <a:lnTo>
                    <a:pt x="24980" y="35255"/>
                  </a:lnTo>
                  <a:cubicBezTo>
                    <a:pt x="25480" y="35469"/>
                    <a:pt x="25992" y="35684"/>
                    <a:pt x="26492" y="35898"/>
                  </a:cubicBezTo>
                  <a:cubicBezTo>
                    <a:pt x="26480" y="35945"/>
                    <a:pt x="26468" y="35969"/>
                    <a:pt x="26444" y="36017"/>
                  </a:cubicBezTo>
                  <a:cubicBezTo>
                    <a:pt x="26373" y="36005"/>
                    <a:pt x="26301" y="36005"/>
                    <a:pt x="26242" y="35969"/>
                  </a:cubicBezTo>
                  <a:cubicBezTo>
                    <a:pt x="25718" y="35767"/>
                    <a:pt x="25218" y="35553"/>
                    <a:pt x="24682" y="35362"/>
                  </a:cubicBezTo>
                  <a:cubicBezTo>
                    <a:pt x="24468" y="35291"/>
                    <a:pt x="24229" y="35291"/>
                    <a:pt x="24003" y="35243"/>
                  </a:cubicBezTo>
                  <a:cubicBezTo>
                    <a:pt x="23991" y="35291"/>
                    <a:pt x="23991" y="35314"/>
                    <a:pt x="23979" y="35362"/>
                  </a:cubicBezTo>
                  <a:lnTo>
                    <a:pt x="27682" y="36969"/>
                  </a:lnTo>
                  <a:lnTo>
                    <a:pt x="27635" y="37100"/>
                  </a:lnTo>
                  <a:cubicBezTo>
                    <a:pt x="27504" y="37077"/>
                    <a:pt x="27373" y="37041"/>
                    <a:pt x="27242" y="36993"/>
                  </a:cubicBezTo>
                  <a:cubicBezTo>
                    <a:pt x="26051" y="36493"/>
                    <a:pt x="24872" y="35969"/>
                    <a:pt x="23682" y="35481"/>
                  </a:cubicBezTo>
                  <a:cubicBezTo>
                    <a:pt x="23467" y="35386"/>
                    <a:pt x="23206" y="35410"/>
                    <a:pt x="22979" y="35362"/>
                  </a:cubicBezTo>
                  <a:cubicBezTo>
                    <a:pt x="22967" y="35410"/>
                    <a:pt x="22956" y="35457"/>
                    <a:pt x="22956" y="35493"/>
                  </a:cubicBezTo>
                  <a:cubicBezTo>
                    <a:pt x="24896" y="36374"/>
                    <a:pt x="26837" y="37267"/>
                    <a:pt x="28790" y="38148"/>
                  </a:cubicBezTo>
                  <a:cubicBezTo>
                    <a:pt x="28766" y="38184"/>
                    <a:pt x="28754" y="38220"/>
                    <a:pt x="28742" y="38267"/>
                  </a:cubicBezTo>
                  <a:cubicBezTo>
                    <a:pt x="28635" y="38220"/>
                    <a:pt x="28516" y="38208"/>
                    <a:pt x="28409" y="38148"/>
                  </a:cubicBezTo>
                  <a:cubicBezTo>
                    <a:pt x="26551" y="37291"/>
                    <a:pt x="24706" y="36434"/>
                    <a:pt x="22848" y="35588"/>
                  </a:cubicBezTo>
                  <a:cubicBezTo>
                    <a:pt x="22670" y="35493"/>
                    <a:pt x="22444" y="35493"/>
                    <a:pt x="22241" y="35457"/>
                  </a:cubicBezTo>
                  <a:lnTo>
                    <a:pt x="22194" y="35588"/>
                  </a:lnTo>
                  <a:cubicBezTo>
                    <a:pt x="23682" y="36267"/>
                    <a:pt x="25170" y="36946"/>
                    <a:pt x="26658" y="37624"/>
                  </a:cubicBezTo>
                  <a:cubicBezTo>
                    <a:pt x="26646" y="37648"/>
                    <a:pt x="26623" y="37684"/>
                    <a:pt x="26611" y="37731"/>
                  </a:cubicBezTo>
                  <a:cubicBezTo>
                    <a:pt x="26444" y="37672"/>
                    <a:pt x="26265" y="37624"/>
                    <a:pt x="26111" y="37553"/>
                  </a:cubicBezTo>
                  <a:cubicBezTo>
                    <a:pt x="24753" y="36922"/>
                    <a:pt x="23396" y="36279"/>
                    <a:pt x="22027" y="35672"/>
                  </a:cubicBezTo>
                  <a:cubicBezTo>
                    <a:pt x="21824" y="35588"/>
                    <a:pt x="21586" y="35588"/>
                    <a:pt x="21360" y="35541"/>
                  </a:cubicBezTo>
                  <a:cubicBezTo>
                    <a:pt x="21348" y="35588"/>
                    <a:pt x="21348" y="35612"/>
                    <a:pt x="21324" y="35660"/>
                  </a:cubicBezTo>
                  <a:cubicBezTo>
                    <a:pt x="21955" y="35981"/>
                    <a:pt x="22575" y="36303"/>
                    <a:pt x="23206" y="36624"/>
                  </a:cubicBezTo>
                  <a:cubicBezTo>
                    <a:pt x="23194" y="36672"/>
                    <a:pt x="23170" y="36696"/>
                    <a:pt x="23158" y="36743"/>
                  </a:cubicBezTo>
                  <a:cubicBezTo>
                    <a:pt x="23039" y="36719"/>
                    <a:pt x="22908" y="36696"/>
                    <a:pt x="22801" y="36648"/>
                  </a:cubicBezTo>
                  <a:cubicBezTo>
                    <a:pt x="22194" y="36350"/>
                    <a:pt x="21598" y="36029"/>
                    <a:pt x="21003" y="35731"/>
                  </a:cubicBezTo>
                  <a:cubicBezTo>
                    <a:pt x="20872" y="35672"/>
                    <a:pt x="20705" y="35660"/>
                    <a:pt x="20539" y="35624"/>
                  </a:cubicBezTo>
                  <a:cubicBezTo>
                    <a:pt x="20527" y="35660"/>
                    <a:pt x="20527" y="35684"/>
                    <a:pt x="20515" y="35731"/>
                  </a:cubicBezTo>
                  <a:cubicBezTo>
                    <a:pt x="21777" y="36350"/>
                    <a:pt x="23039" y="36958"/>
                    <a:pt x="24289" y="37553"/>
                  </a:cubicBezTo>
                  <a:cubicBezTo>
                    <a:pt x="24277" y="37589"/>
                    <a:pt x="24265" y="37624"/>
                    <a:pt x="24241" y="37672"/>
                  </a:cubicBezTo>
                  <a:cubicBezTo>
                    <a:pt x="24099" y="37624"/>
                    <a:pt x="23944" y="37589"/>
                    <a:pt x="23813" y="37541"/>
                  </a:cubicBezTo>
                  <a:cubicBezTo>
                    <a:pt x="22622" y="36981"/>
                    <a:pt x="21443" y="36422"/>
                    <a:pt x="20253" y="35850"/>
                  </a:cubicBezTo>
                  <a:cubicBezTo>
                    <a:pt x="20122" y="35791"/>
                    <a:pt x="19991" y="35767"/>
                    <a:pt x="19836" y="35731"/>
                  </a:cubicBezTo>
                  <a:cubicBezTo>
                    <a:pt x="20122" y="35969"/>
                    <a:pt x="20431" y="36124"/>
                    <a:pt x="20729" y="36303"/>
                  </a:cubicBezTo>
                  <a:cubicBezTo>
                    <a:pt x="22741" y="37493"/>
                    <a:pt x="24861" y="38470"/>
                    <a:pt x="27004" y="39398"/>
                  </a:cubicBezTo>
                  <a:cubicBezTo>
                    <a:pt x="27313" y="39529"/>
                    <a:pt x="27635" y="39672"/>
                    <a:pt x="27980" y="39744"/>
                  </a:cubicBezTo>
                  <a:cubicBezTo>
                    <a:pt x="29718" y="40077"/>
                    <a:pt x="31445" y="40041"/>
                    <a:pt x="33159" y="39541"/>
                  </a:cubicBezTo>
                  <a:cubicBezTo>
                    <a:pt x="34933" y="39041"/>
                    <a:pt x="36683" y="38470"/>
                    <a:pt x="38446" y="37922"/>
                  </a:cubicBezTo>
                  <a:cubicBezTo>
                    <a:pt x="38969" y="37755"/>
                    <a:pt x="39481" y="37565"/>
                    <a:pt x="40112" y="37362"/>
                  </a:cubicBezTo>
                  <a:cubicBezTo>
                    <a:pt x="39577" y="37136"/>
                    <a:pt x="39148" y="36958"/>
                    <a:pt x="38707" y="36779"/>
                  </a:cubicBezTo>
                  <a:cubicBezTo>
                    <a:pt x="38731" y="36743"/>
                    <a:pt x="38743" y="36707"/>
                    <a:pt x="38755" y="36672"/>
                  </a:cubicBezTo>
                  <a:cubicBezTo>
                    <a:pt x="38850" y="36707"/>
                    <a:pt x="38934" y="36719"/>
                    <a:pt x="39029" y="36743"/>
                  </a:cubicBezTo>
                  <a:cubicBezTo>
                    <a:pt x="39339" y="36862"/>
                    <a:pt x="39648" y="37005"/>
                    <a:pt x="39958" y="37124"/>
                  </a:cubicBezTo>
                  <a:cubicBezTo>
                    <a:pt x="40398" y="37279"/>
                    <a:pt x="40541" y="37267"/>
                    <a:pt x="40970" y="36981"/>
                  </a:cubicBezTo>
                  <a:cubicBezTo>
                    <a:pt x="40172" y="36600"/>
                    <a:pt x="39386" y="36231"/>
                    <a:pt x="38588" y="35850"/>
                  </a:cubicBezTo>
                  <a:cubicBezTo>
                    <a:pt x="38612" y="35815"/>
                    <a:pt x="38636" y="35767"/>
                    <a:pt x="38648" y="35731"/>
                  </a:cubicBezTo>
                  <a:cubicBezTo>
                    <a:pt x="38755" y="35767"/>
                    <a:pt x="38862" y="35815"/>
                    <a:pt x="38946" y="35838"/>
                  </a:cubicBezTo>
                  <a:cubicBezTo>
                    <a:pt x="39624" y="36148"/>
                    <a:pt x="40303" y="36446"/>
                    <a:pt x="40958" y="36791"/>
                  </a:cubicBezTo>
                  <a:cubicBezTo>
                    <a:pt x="41374" y="37017"/>
                    <a:pt x="41684" y="36779"/>
                    <a:pt x="42077" y="36660"/>
                  </a:cubicBezTo>
                  <a:cubicBezTo>
                    <a:pt x="41470" y="36350"/>
                    <a:pt x="40910" y="36076"/>
                    <a:pt x="40362" y="35791"/>
                  </a:cubicBezTo>
                  <a:cubicBezTo>
                    <a:pt x="40374" y="35755"/>
                    <a:pt x="40410" y="35719"/>
                    <a:pt x="40422" y="35672"/>
                  </a:cubicBezTo>
                  <a:cubicBezTo>
                    <a:pt x="40517" y="35707"/>
                    <a:pt x="40601" y="35755"/>
                    <a:pt x="40696" y="35791"/>
                  </a:cubicBezTo>
                  <a:cubicBezTo>
                    <a:pt x="41053" y="35969"/>
                    <a:pt x="41434" y="36124"/>
                    <a:pt x="41779" y="36350"/>
                  </a:cubicBezTo>
                  <a:cubicBezTo>
                    <a:pt x="42256" y="36660"/>
                    <a:pt x="42684" y="36517"/>
                    <a:pt x="43149" y="36267"/>
                  </a:cubicBezTo>
                  <a:cubicBezTo>
                    <a:pt x="42779" y="36124"/>
                    <a:pt x="42434" y="35993"/>
                    <a:pt x="42089" y="35838"/>
                  </a:cubicBezTo>
                  <a:cubicBezTo>
                    <a:pt x="42101" y="35815"/>
                    <a:pt x="42125" y="35767"/>
                    <a:pt x="42136" y="35731"/>
                  </a:cubicBezTo>
                  <a:cubicBezTo>
                    <a:pt x="42422" y="35838"/>
                    <a:pt x="42720" y="35934"/>
                    <a:pt x="42982" y="36065"/>
                  </a:cubicBezTo>
                  <a:cubicBezTo>
                    <a:pt x="43399" y="36291"/>
                    <a:pt x="43744" y="36112"/>
                    <a:pt x="44113" y="35934"/>
                  </a:cubicBezTo>
                  <a:cubicBezTo>
                    <a:pt x="43827" y="35815"/>
                    <a:pt x="43577" y="35707"/>
                    <a:pt x="43327" y="35588"/>
                  </a:cubicBezTo>
                  <a:cubicBezTo>
                    <a:pt x="43589" y="35612"/>
                    <a:pt x="43827" y="35719"/>
                    <a:pt x="44089" y="35791"/>
                  </a:cubicBezTo>
                  <a:cubicBezTo>
                    <a:pt x="44220" y="35838"/>
                    <a:pt x="44387" y="35850"/>
                    <a:pt x="44506" y="35815"/>
                  </a:cubicBezTo>
                  <a:cubicBezTo>
                    <a:pt x="48983" y="34291"/>
                    <a:pt x="53459" y="32755"/>
                    <a:pt x="57936" y="31231"/>
                  </a:cubicBezTo>
                  <a:cubicBezTo>
                    <a:pt x="58031" y="31195"/>
                    <a:pt x="58103" y="31147"/>
                    <a:pt x="58198" y="31123"/>
                  </a:cubicBezTo>
                  <a:cubicBezTo>
                    <a:pt x="58198" y="31112"/>
                    <a:pt x="58174" y="31088"/>
                    <a:pt x="58174" y="31076"/>
                  </a:cubicBezTo>
                  <a:cubicBezTo>
                    <a:pt x="56626" y="31183"/>
                    <a:pt x="55079" y="31302"/>
                    <a:pt x="53531" y="31409"/>
                  </a:cubicBezTo>
                  <a:lnTo>
                    <a:pt x="53531" y="31457"/>
                  </a:lnTo>
                  <a:cubicBezTo>
                    <a:pt x="53805" y="31600"/>
                    <a:pt x="54067" y="31719"/>
                    <a:pt x="54340" y="31850"/>
                  </a:cubicBezTo>
                  <a:cubicBezTo>
                    <a:pt x="54031" y="31802"/>
                    <a:pt x="53745" y="31707"/>
                    <a:pt x="53471" y="31564"/>
                  </a:cubicBezTo>
                  <a:cubicBezTo>
                    <a:pt x="53197" y="31421"/>
                    <a:pt x="52900" y="31385"/>
                    <a:pt x="52519" y="31493"/>
                  </a:cubicBezTo>
                  <a:cubicBezTo>
                    <a:pt x="52864" y="31659"/>
                    <a:pt x="53138" y="31790"/>
                    <a:pt x="53412" y="31921"/>
                  </a:cubicBezTo>
                  <a:cubicBezTo>
                    <a:pt x="52793" y="31885"/>
                    <a:pt x="52304" y="31314"/>
                    <a:pt x="51554" y="31552"/>
                  </a:cubicBezTo>
                  <a:cubicBezTo>
                    <a:pt x="51983" y="31778"/>
                    <a:pt x="52376" y="31981"/>
                    <a:pt x="52745" y="32195"/>
                  </a:cubicBezTo>
                  <a:cubicBezTo>
                    <a:pt x="52733" y="32219"/>
                    <a:pt x="52721" y="32266"/>
                    <a:pt x="52685" y="32302"/>
                  </a:cubicBezTo>
                  <a:cubicBezTo>
                    <a:pt x="52340" y="32124"/>
                    <a:pt x="51983" y="31969"/>
                    <a:pt x="51661" y="31778"/>
                  </a:cubicBezTo>
                  <a:cubicBezTo>
                    <a:pt x="51292" y="31552"/>
                    <a:pt x="50911" y="31528"/>
                    <a:pt x="50411" y="31612"/>
                  </a:cubicBezTo>
                  <a:cubicBezTo>
                    <a:pt x="51019" y="31969"/>
                    <a:pt x="51554" y="32278"/>
                    <a:pt x="52090" y="32576"/>
                  </a:cubicBezTo>
                  <a:lnTo>
                    <a:pt x="52042" y="32671"/>
                  </a:lnTo>
                  <a:cubicBezTo>
                    <a:pt x="51947" y="32624"/>
                    <a:pt x="51828" y="32600"/>
                    <a:pt x="51721" y="32552"/>
                  </a:cubicBezTo>
                  <a:cubicBezTo>
                    <a:pt x="51292" y="32314"/>
                    <a:pt x="50852" y="32088"/>
                    <a:pt x="50459" y="31802"/>
                  </a:cubicBezTo>
                  <a:cubicBezTo>
                    <a:pt x="50042" y="31504"/>
                    <a:pt x="49602" y="31659"/>
                    <a:pt x="49173" y="31719"/>
                  </a:cubicBezTo>
                  <a:cubicBezTo>
                    <a:pt x="49876" y="32112"/>
                    <a:pt x="50554" y="32516"/>
                    <a:pt x="51257" y="32921"/>
                  </a:cubicBezTo>
                  <a:lnTo>
                    <a:pt x="51209" y="33017"/>
                  </a:lnTo>
                  <a:cubicBezTo>
                    <a:pt x="51114" y="32969"/>
                    <a:pt x="50995" y="32921"/>
                    <a:pt x="50899" y="32874"/>
                  </a:cubicBezTo>
                  <a:cubicBezTo>
                    <a:pt x="50411" y="32612"/>
                    <a:pt x="49899" y="32362"/>
                    <a:pt x="49459" y="32040"/>
                  </a:cubicBezTo>
                  <a:cubicBezTo>
                    <a:pt x="49006" y="31731"/>
                    <a:pt x="48590" y="31707"/>
                    <a:pt x="48137" y="32040"/>
                  </a:cubicBezTo>
                  <a:cubicBezTo>
                    <a:pt x="48756" y="32386"/>
                    <a:pt x="49387" y="32731"/>
                    <a:pt x="49995" y="33076"/>
                  </a:cubicBezTo>
                  <a:cubicBezTo>
                    <a:pt x="49983" y="33100"/>
                    <a:pt x="49959" y="33124"/>
                    <a:pt x="49959" y="33159"/>
                  </a:cubicBezTo>
                  <a:cubicBezTo>
                    <a:pt x="49864" y="33112"/>
                    <a:pt x="49745" y="33088"/>
                    <a:pt x="49637" y="33028"/>
                  </a:cubicBezTo>
                  <a:cubicBezTo>
                    <a:pt x="49161" y="32778"/>
                    <a:pt x="48673" y="32516"/>
                    <a:pt x="48185" y="32255"/>
                  </a:cubicBezTo>
                  <a:cubicBezTo>
                    <a:pt x="47947" y="32124"/>
                    <a:pt x="47756" y="32088"/>
                    <a:pt x="47506" y="32278"/>
                  </a:cubicBezTo>
                  <a:cubicBezTo>
                    <a:pt x="47756" y="32433"/>
                    <a:pt x="47994" y="32576"/>
                    <a:pt x="48232" y="32731"/>
                  </a:cubicBezTo>
                  <a:cubicBezTo>
                    <a:pt x="47947" y="32659"/>
                    <a:pt x="47709" y="32540"/>
                    <a:pt x="47470" y="32397"/>
                  </a:cubicBezTo>
                  <a:cubicBezTo>
                    <a:pt x="47173" y="32243"/>
                    <a:pt x="46970" y="32457"/>
                    <a:pt x="46637" y="32540"/>
                  </a:cubicBezTo>
                  <a:cubicBezTo>
                    <a:pt x="47197" y="32814"/>
                    <a:pt x="47637" y="33052"/>
                    <a:pt x="48090" y="33278"/>
                  </a:cubicBezTo>
                  <a:lnTo>
                    <a:pt x="48042" y="33374"/>
                  </a:lnTo>
                  <a:cubicBezTo>
                    <a:pt x="47649" y="33171"/>
                    <a:pt x="47256" y="33017"/>
                    <a:pt x="46863" y="32790"/>
                  </a:cubicBezTo>
                  <a:cubicBezTo>
                    <a:pt x="46554" y="32612"/>
                    <a:pt x="46292" y="32600"/>
                    <a:pt x="45970" y="32802"/>
                  </a:cubicBezTo>
                  <a:lnTo>
                    <a:pt x="47673" y="33790"/>
                  </a:lnTo>
                  <a:lnTo>
                    <a:pt x="47625" y="33874"/>
                  </a:lnTo>
                  <a:cubicBezTo>
                    <a:pt x="47518" y="33826"/>
                    <a:pt x="47435" y="33802"/>
                    <a:pt x="47328" y="33755"/>
                  </a:cubicBezTo>
                  <a:cubicBezTo>
                    <a:pt x="46947" y="33552"/>
                    <a:pt x="46554" y="33326"/>
                    <a:pt x="46173" y="33100"/>
                  </a:cubicBezTo>
                  <a:cubicBezTo>
                    <a:pt x="45637" y="32802"/>
                    <a:pt x="45601" y="32802"/>
                    <a:pt x="45006" y="33112"/>
                  </a:cubicBezTo>
                  <a:cubicBezTo>
                    <a:pt x="45637" y="33445"/>
                    <a:pt x="46244" y="33767"/>
                    <a:pt x="46851" y="34088"/>
                  </a:cubicBezTo>
                  <a:cubicBezTo>
                    <a:pt x="46839" y="34112"/>
                    <a:pt x="46839" y="34148"/>
                    <a:pt x="46828" y="34171"/>
                  </a:cubicBezTo>
                  <a:cubicBezTo>
                    <a:pt x="46708" y="34148"/>
                    <a:pt x="46566" y="34124"/>
                    <a:pt x="46470" y="34064"/>
                  </a:cubicBezTo>
                  <a:cubicBezTo>
                    <a:pt x="45970" y="33814"/>
                    <a:pt x="45482" y="33529"/>
                    <a:pt x="44994" y="33290"/>
                  </a:cubicBezTo>
                  <a:cubicBezTo>
                    <a:pt x="44815" y="33207"/>
                    <a:pt x="44601" y="33207"/>
                    <a:pt x="44411" y="33159"/>
                  </a:cubicBezTo>
                  <a:cubicBezTo>
                    <a:pt x="44399" y="33207"/>
                    <a:pt x="44387" y="33231"/>
                    <a:pt x="44387" y="33278"/>
                  </a:cubicBezTo>
                  <a:cubicBezTo>
                    <a:pt x="44625" y="33445"/>
                    <a:pt x="44863" y="33588"/>
                    <a:pt x="45101" y="33755"/>
                  </a:cubicBezTo>
                  <a:cubicBezTo>
                    <a:pt x="44565" y="33743"/>
                    <a:pt x="44161" y="33040"/>
                    <a:pt x="43530" y="33552"/>
                  </a:cubicBezTo>
                  <a:cubicBezTo>
                    <a:pt x="44172" y="33862"/>
                    <a:pt x="44780" y="34171"/>
                    <a:pt x="45411" y="34481"/>
                  </a:cubicBezTo>
                  <a:cubicBezTo>
                    <a:pt x="45399" y="34517"/>
                    <a:pt x="45375" y="34564"/>
                    <a:pt x="45363" y="34588"/>
                  </a:cubicBezTo>
                  <a:cubicBezTo>
                    <a:pt x="45244" y="34541"/>
                    <a:pt x="45113" y="34517"/>
                    <a:pt x="44994" y="34469"/>
                  </a:cubicBezTo>
                  <a:cubicBezTo>
                    <a:pt x="44482" y="34219"/>
                    <a:pt x="43970" y="33981"/>
                    <a:pt x="43470" y="33707"/>
                  </a:cubicBezTo>
                  <a:cubicBezTo>
                    <a:pt x="43160" y="33529"/>
                    <a:pt x="42898" y="33636"/>
                    <a:pt x="42565" y="33755"/>
                  </a:cubicBezTo>
                  <a:cubicBezTo>
                    <a:pt x="43041" y="33981"/>
                    <a:pt x="43458" y="34183"/>
                    <a:pt x="43875" y="34398"/>
                  </a:cubicBezTo>
                  <a:cubicBezTo>
                    <a:pt x="43863" y="34421"/>
                    <a:pt x="43839" y="34469"/>
                    <a:pt x="43827" y="34505"/>
                  </a:cubicBezTo>
                  <a:cubicBezTo>
                    <a:pt x="43089" y="34386"/>
                    <a:pt x="42494" y="33695"/>
                    <a:pt x="41565" y="33862"/>
                  </a:cubicBezTo>
                  <a:cubicBezTo>
                    <a:pt x="42291" y="34219"/>
                    <a:pt x="42934" y="34529"/>
                    <a:pt x="43577" y="34838"/>
                  </a:cubicBezTo>
                  <a:lnTo>
                    <a:pt x="43530" y="34981"/>
                  </a:lnTo>
                  <a:cubicBezTo>
                    <a:pt x="43410" y="34945"/>
                    <a:pt x="43268" y="34922"/>
                    <a:pt x="43160" y="34874"/>
                  </a:cubicBezTo>
                  <a:cubicBezTo>
                    <a:pt x="42267" y="34445"/>
                    <a:pt x="41374" y="33993"/>
                    <a:pt x="40470" y="33564"/>
                  </a:cubicBezTo>
                  <a:cubicBezTo>
                    <a:pt x="40303" y="33493"/>
                    <a:pt x="40101" y="33517"/>
                    <a:pt x="39898" y="33493"/>
                  </a:cubicBezTo>
                  <a:cubicBezTo>
                    <a:pt x="39898" y="33517"/>
                    <a:pt x="39886" y="33564"/>
                    <a:pt x="39886" y="33588"/>
                  </a:cubicBezTo>
                  <a:cubicBezTo>
                    <a:pt x="40398" y="33862"/>
                    <a:pt x="40910" y="34124"/>
                    <a:pt x="41422" y="34398"/>
                  </a:cubicBezTo>
                  <a:cubicBezTo>
                    <a:pt x="41398" y="34445"/>
                    <a:pt x="41386" y="34469"/>
                    <a:pt x="41363" y="34517"/>
                  </a:cubicBezTo>
                  <a:cubicBezTo>
                    <a:pt x="41255" y="34469"/>
                    <a:pt x="41172" y="34445"/>
                    <a:pt x="41065" y="34398"/>
                  </a:cubicBezTo>
                  <a:cubicBezTo>
                    <a:pt x="40636" y="34183"/>
                    <a:pt x="40184" y="33969"/>
                    <a:pt x="39755" y="33743"/>
                  </a:cubicBezTo>
                  <a:cubicBezTo>
                    <a:pt x="39398" y="33564"/>
                    <a:pt x="39350" y="33564"/>
                    <a:pt x="38934" y="33743"/>
                  </a:cubicBezTo>
                  <a:cubicBezTo>
                    <a:pt x="39839" y="34148"/>
                    <a:pt x="40732" y="34541"/>
                    <a:pt x="41613" y="34945"/>
                  </a:cubicBezTo>
                  <a:lnTo>
                    <a:pt x="41565" y="35041"/>
                  </a:lnTo>
                  <a:cubicBezTo>
                    <a:pt x="41446" y="34993"/>
                    <a:pt x="41315" y="34957"/>
                    <a:pt x="41196" y="34922"/>
                  </a:cubicBezTo>
                  <a:cubicBezTo>
                    <a:pt x="40482" y="34588"/>
                    <a:pt x="39743" y="34291"/>
                    <a:pt x="39041" y="33933"/>
                  </a:cubicBezTo>
                  <a:cubicBezTo>
                    <a:pt x="38636" y="33731"/>
                    <a:pt x="38267" y="33731"/>
                    <a:pt x="37791" y="33874"/>
                  </a:cubicBezTo>
                  <a:cubicBezTo>
                    <a:pt x="39100" y="34421"/>
                    <a:pt x="40351" y="34945"/>
                    <a:pt x="41613" y="35469"/>
                  </a:cubicBezTo>
                  <a:cubicBezTo>
                    <a:pt x="41601" y="35517"/>
                    <a:pt x="41589" y="35541"/>
                    <a:pt x="41565" y="35588"/>
                  </a:cubicBezTo>
                  <a:cubicBezTo>
                    <a:pt x="41434" y="35541"/>
                    <a:pt x="41291" y="35517"/>
                    <a:pt x="41148" y="35457"/>
                  </a:cubicBezTo>
                  <a:cubicBezTo>
                    <a:pt x="40005" y="34981"/>
                    <a:pt x="38862" y="34481"/>
                    <a:pt x="37719" y="34029"/>
                  </a:cubicBezTo>
                  <a:cubicBezTo>
                    <a:pt x="37457" y="33921"/>
                    <a:pt x="37148" y="33933"/>
                    <a:pt x="36862" y="33886"/>
                  </a:cubicBezTo>
                  <a:cubicBezTo>
                    <a:pt x="36850" y="33933"/>
                    <a:pt x="36850" y="33981"/>
                    <a:pt x="36838" y="34029"/>
                  </a:cubicBezTo>
                  <a:cubicBezTo>
                    <a:pt x="37362" y="34279"/>
                    <a:pt x="37874" y="34517"/>
                    <a:pt x="38386" y="34767"/>
                  </a:cubicBezTo>
                  <a:cubicBezTo>
                    <a:pt x="38374" y="34802"/>
                    <a:pt x="38350" y="34826"/>
                    <a:pt x="38338" y="34874"/>
                  </a:cubicBezTo>
                  <a:cubicBezTo>
                    <a:pt x="37957" y="34695"/>
                    <a:pt x="37517" y="34541"/>
                    <a:pt x="37160" y="34302"/>
                  </a:cubicBezTo>
                  <a:cubicBezTo>
                    <a:pt x="36612" y="33969"/>
                    <a:pt x="36064" y="34005"/>
                    <a:pt x="35457" y="34207"/>
                  </a:cubicBezTo>
                  <a:cubicBezTo>
                    <a:pt x="36410" y="34576"/>
                    <a:pt x="37374" y="34933"/>
                    <a:pt x="38326" y="35303"/>
                  </a:cubicBezTo>
                  <a:cubicBezTo>
                    <a:pt x="38315" y="35338"/>
                    <a:pt x="38315" y="35362"/>
                    <a:pt x="38291" y="35398"/>
                  </a:cubicBezTo>
                  <a:cubicBezTo>
                    <a:pt x="38219" y="35374"/>
                    <a:pt x="38148" y="35374"/>
                    <a:pt x="38088" y="35362"/>
                  </a:cubicBezTo>
                  <a:cubicBezTo>
                    <a:pt x="37303" y="35064"/>
                    <a:pt x="36493" y="34802"/>
                    <a:pt x="35707" y="34457"/>
                  </a:cubicBezTo>
                  <a:cubicBezTo>
                    <a:pt x="35255" y="34267"/>
                    <a:pt x="34826" y="34148"/>
                    <a:pt x="34338" y="34231"/>
                  </a:cubicBezTo>
                  <a:cubicBezTo>
                    <a:pt x="33731" y="34338"/>
                    <a:pt x="33112" y="34386"/>
                    <a:pt x="32421" y="34469"/>
                  </a:cubicBezTo>
                  <a:cubicBezTo>
                    <a:pt x="32719" y="34648"/>
                    <a:pt x="32921" y="34767"/>
                    <a:pt x="33135" y="34898"/>
                  </a:cubicBezTo>
                  <a:lnTo>
                    <a:pt x="33088" y="34993"/>
                  </a:lnTo>
                  <a:cubicBezTo>
                    <a:pt x="32909" y="34898"/>
                    <a:pt x="32731" y="34838"/>
                    <a:pt x="32564" y="34743"/>
                  </a:cubicBezTo>
                  <a:cubicBezTo>
                    <a:pt x="32254" y="34529"/>
                    <a:pt x="31945" y="34481"/>
                    <a:pt x="31564" y="34564"/>
                  </a:cubicBezTo>
                  <a:cubicBezTo>
                    <a:pt x="31230" y="34624"/>
                    <a:pt x="30861" y="34636"/>
                    <a:pt x="30528" y="34660"/>
                  </a:cubicBezTo>
                  <a:lnTo>
                    <a:pt x="30040" y="34707"/>
                  </a:lnTo>
                  <a:lnTo>
                    <a:pt x="30040" y="34767"/>
                  </a:lnTo>
                  <a:cubicBezTo>
                    <a:pt x="30397" y="34922"/>
                    <a:pt x="30730" y="35064"/>
                    <a:pt x="31087" y="35195"/>
                  </a:cubicBezTo>
                  <a:cubicBezTo>
                    <a:pt x="31076" y="35231"/>
                    <a:pt x="31076" y="35255"/>
                    <a:pt x="31064" y="35291"/>
                  </a:cubicBezTo>
                  <a:cubicBezTo>
                    <a:pt x="30290" y="35100"/>
                    <a:pt x="29587" y="34481"/>
                    <a:pt x="28682" y="34862"/>
                  </a:cubicBezTo>
                  <a:cubicBezTo>
                    <a:pt x="29230" y="35076"/>
                    <a:pt x="29742" y="35291"/>
                    <a:pt x="30254" y="35493"/>
                  </a:cubicBezTo>
                  <a:cubicBezTo>
                    <a:pt x="30778" y="35707"/>
                    <a:pt x="31314" y="35934"/>
                    <a:pt x="31838" y="36148"/>
                  </a:cubicBezTo>
                  <a:cubicBezTo>
                    <a:pt x="32326" y="36362"/>
                    <a:pt x="32850" y="36529"/>
                    <a:pt x="33278" y="36838"/>
                  </a:cubicBezTo>
                  <a:cubicBezTo>
                    <a:pt x="33147" y="36850"/>
                    <a:pt x="33028" y="36827"/>
                    <a:pt x="32909" y="36779"/>
                  </a:cubicBezTo>
                  <a:cubicBezTo>
                    <a:pt x="31421" y="36184"/>
                    <a:pt x="29944" y="35553"/>
                    <a:pt x="28456" y="34981"/>
                  </a:cubicBezTo>
                  <a:cubicBezTo>
                    <a:pt x="28218" y="34886"/>
                    <a:pt x="27932" y="34898"/>
                    <a:pt x="27670" y="34874"/>
                  </a:cubicBezTo>
                  <a:cubicBezTo>
                    <a:pt x="27670" y="34922"/>
                    <a:pt x="27658" y="34945"/>
                    <a:pt x="27658" y="34993"/>
                  </a:cubicBezTo>
                  <a:cubicBezTo>
                    <a:pt x="28587" y="35410"/>
                    <a:pt x="29575" y="35826"/>
                    <a:pt x="30540" y="36255"/>
                  </a:cubicBezTo>
                  <a:close/>
                  <a:moveTo>
                    <a:pt x="84427" y="42327"/>
                  </a:moveTo>
                  <a:cubicBezTo>
                    <a:pt x="82856" y="42530"/>
                    <a:pt x="81320" y="42756"/>
                    <a:pt x="79772" y="42923"/>
                  </a:cubicBezTo>
                  <a:cubicBezTo>
                    <a:pt x="76450" y="43268"/>
                    <a:pt x="73140" y="43565"/>
                    <a:pt x="69878" y="44304"/>
                  </a:cubicBezTo>
                  <a:cubicBezTo>
                    <a:pt x="69819" y="44316"/>
                    <a:pt x="69747" y="44304"/>
                    <a:pt x="69664" y="44292"/>
                  </a:cubicBezTo>
                  <a:cubicBezTo>
                    <a:pt x="69664" y="44256"/>
                    <a:pt x="69652" y="44232"/>
                    <a:pt x="69652" y="44196"/>
                  </a:cubicBezTo>
                  <a:cubicBezTo>
                    <a:pt x="69830" y="44137"/>
                    <a:pt x="70009" y="44066"/>
                    <a:pt x="70283" y="43982"/>
                  </a:cubicBezTo>
                  <a:cubicBezTo>
                    <a:pt x="69295" y="44125"/>
                    <a:pt x="68414" y="44280"/>
                    <a:pt x="67544" y="44399"/>
                  </a:cubicBezTo>
                  <a:cubicBezTo>
                    <a:pt x="65699" y="44649"/>
                    <a:pt x="63853" y="44839"/>
                    <a:pt x="62020" y="45125"/>
                  </a:cubicBezTo>
                  <a:cubicBezTo>
                    <a:pt x="58770" y="45625"/>
                    <a:pt x="55531" y="46185"/>
                    <a:pt x="52304" y="46733"/>
                  </a:cubicBezTo>
                  <a:cubicBezTo>
                    <a:pt x="50757" y="46994"/>
                    <a:pt x="49221" y="47328"/>
                    <a:pt x="47685" y="47578"/>
                  </a:cubicBezTo>
                  <a:cubicBezTo>
                    <a:pt x="44280" y="48126"/>
                    <a:pt x="40851" y="48649"/>
                    <a:pt x="37434" y="49197"/>
                  </a:cubicBezTo>
                  <a:cubicBezTo>
                    <a:pt x="34064" y="49733"/>
                    <a:pt x="30718" y="50304"/>
                    <a:pt x="27361" y="50840"/>
                  </a:cubicBezTo>
                  <a:cubicBezTo>
                    <a:pt x="24813" y="51257"/>
                    <a:pt x="22265" y="51638"/>
                    <a:pt x="19717" y="52043"/>
                  </a:cubicBezTo>
                  <a:cubicBezTo>
                    <a:pt x="19265" y="52114"/>
                    <a:pt x="19229" y="52162"/>
                    <a:pt x="19300" y="52626"/>
                  </a:cubicBezTo>
                  <a:cubicBezTo>
                    <a:pt x="19419" y="52614"/>
                    <a:pt x="19527" y="52590"/>
                    <a:pt x="19646" y="52578"/>
                  </a:cubicBezTo>
                  <a:cubicBezTo>
                    <a:pt x="20693" y="52400"/>
                    <a:pt x="21729" y="52197"/>
                    <a:pt x="22777" y="52055"/>
                  </a:cubicBezTo>
                  <a:cubicBezTo>
                    <a:pt x="24658" y="51816"/>
                    <a:pt x="26563" y="51674"/>
                    <a:pt x="28444" y="51400"/>
                  </a:cubicBezTo>
                  <a:cubicBezTo>
                    <a:pt x="31707" y="50924"/>
                    <a:pt x="34957" y="50376"/>
                    <a:pt x="38207" y="49852"/>
                  </a:cubicBezTo>
                  <a:cubicBezTo>
                    <a:pt x="38672" y="49781"/>
                    <a:pt x="39124" y="49709"/>
                    <a:pt x="39577" y="49638"/>
                  </a:cubicBezTo>
                  <a:cubicBezTo>
                    <a:pt x="39589" y="49661"/>
                    <a:pt x="39589" y="49697"/>
                    <a:pt x="39600" y="49733"/>
                  </a:cubicBezTo>
                  <a:cubicBezTo>
                    <a:pt x="39469" y="49769"/>
                    <a:pt x="39339" y="49816"/>
                    <a:pt x="39184" y="49828"/>
                  </a:cubicBezTo>
                  <a:cubicBezTo>
                    <a:pt x="37303" y="50162"/>
                    <a:pt x="35409" y="50435"/>
                    <a:pt x="33528" y="50793"/>
                  </a:cubicBezTo>
                  <a:cubicBezTo>
                    <a:pt x="30790" y="51305"/>
                    <a:pt x="28039" y="51721"/>
                    <a:pt x="25277" y="52019"/>
                  </a:cubicBezTo>
                  <a:cubicBezTo>
                    <a:pt x="23325" y="52221"/>
                    <a:pt x="21384" y="52555"/>
                    <a:pt x="19443" y="52817"/>
                  </a:cubicBezTo>
                  <a:cubicBezTo>
                    <a:pt x="19348" y="52840"/>
                    <a:pt x="19217" y="52888"/>
                    <a:pt x="19205" y="52948"/>
                  </a:cubicBezTo>
                  <a:cubicBezTo>
                    <a:pt x="19122" y="53210"/>
                    <a:pt x="19086" y="53483"/>
                    <a:pt x="19026" y="53769"/>
                  </a:cubicBezTo>
                  <a:cubicBezTo>
                    <a:pt x="19205" y="53745"/>
                    <a:pt x="19336" y="53710"/>
                    <a:pt x="19467" y="53698"/>
                  </a:cubicBezTo>
                  <a:cubicBezTo>
                    <a:pt x="22444" y="53186"/>
                    <a:pt x="25420" y="52686"/>
                    <a:pt x="28397" y="52197"/>
                  </a:cubicBezTo>
                  <a:cubicBezTo>
                    <a:pt x="30837" y="51793"/>
                    <a:pt x="33290" y="51495"/>
                    <a:pt x="35719" y="51031"/>
                  </a:cubicBezTo>
                  <a:cubicBezTo>
                    <a:pt x="40934" y="50054"/>
                    <a:pt x="46125" y="48971"/>
                    <a:pt x="51328" y="47983"/>
                  </a:cubicBezTo>
                  <a:cubicBezTo>
                    <a:pt x="53436" y="47578"/>
                    <a:pt x="55543" y="47316"/>
                    <a:pt x="57674" y="47042"/>
                  </a:cubicBezTo>
                  <a:cubicBezTo>
                    <a:pt x="60174" y="46721"/>
                    <a:pt x="62675" y="46447"/>
                    <a:pt x="65175" y="46137"/>
                  </a:cubicBezTo>
                  <a:cubicBezTo>
                    <a:pt x="65520" y="46090"/>
                    <a:pt x="65830" y="45887"/>
                    <a:pt x="66175" y="45875"/>
                  </a:cubicBezTo>
                  <a:cubicBezTo>
                    <a:pt x="68473" y="45792"/>
                    <a:pt x="70735" y="45339"/>
                    <a:pt x="72986" y="44887"/>
                  </a:cubicBezTo>
                  <a:cubicBezTo>
                    <a:pt x="76367" y="44232"/>
                    <a:pt x="79760" y="43732"/>
                    <a:pt x="83154" y="43256"/>
                  </a:cubicBezTo>
                  <a:cubicBezTo>
                    <a:pt x="83570" y="43196"/>
                    <a:pt x="83987" y="43137"/>
                    <a:pt x="84332" y="43089"/>
                  </a:cubicBezTo>
                  <a:cubicBezTo>
                    <a:pt x="84368" y="42792"/>
                    <a:pt x="84404" y="42542"/>
                    <a:pt x="84427" y="42327"/>
                  </a:cubicBezTo>
                  <a:close/>
                  <a:moveTo>
                    <a:pt x="73926" y="22194"/>
                  </a:moveTo>
                  <a:cubicBezTo>
                    <a:pt x="74355" y="22730"/>
                    <a:pt x="74772" y="23230"/>
                    <a:pt x="75176" y="23754"/>
                  </a:cubicBezTo>
                  <a:cubicBezTo>
                    <a:pt x="75141" y="23789"/>
                    <a:pt x="75117" y="23801"/>
                    <a:pt x="75069" y="23825"/>
                  </a:cubicBezTo>
                  <a:cubicBezTo>
                    <a:pt x="74712" y="23396"/>
                    <a:pt x="74331" y="22980"/>
                    <a:pt x="73998" y="22515"/>
                  </a:cubicBezTo>
                  <a:cubicBezTo>
                    <a:pt x="73771" y="22194"/>
                    <a:pt x="73569" y="22218"/>
                    <a:pt x="73236" y="22444"/>
                  </a:cubicBezTo>
                  <a:cubicBezTo>
                    <a:pt x="73998" y="23134"/>
                    <a:pt x="74736" y="23789"/>
                    <a:pt x="75474" y="24456"/>
                  </a:cubicBezTo>
                  <a:cubicBezTo>
                    <a:pt x="75307" y="24408"/>
                    <a:pt x="75188" y="24337"/>
                    <a:pt x="75081" y="24242"/>
                  </a:cubicBezTo>
                  <a:lnTo>
                    <a:pt x="73295" y="22634"/>
                  </a:lnTo>
                  <a:cubicBezTo>
                    <a:pt x="73224" y="22563"/>
                    <a:pt x="73093" y="22456"/>
                    <a:pt x="73009" y="22491"/>
                  </a:cubicBezTo>
                  <a:cubicBezTo>
                    <a:pt x="72712" y="22575"/>
                    <a:pt x="72414" y="22694"/>
                    <a:pt x="72105" y="22813"/>
                  </a:cubicBezTo>
                  <a:cubicBezTo>
                    <a:pt x="72521" y="23396"/>
                    <a:pt x="72914" y="23944"/>
                    <a:pt x="73295" y="24480"/>
                  </a:cubicBezTo>
                  <a:cubicBezTo>
                    <a:pt x="73248" y="24516"/>
                    <a:pt x="73224" y="24539"/>
                    <a:pt x="73176" y="24575"/>
                  </a:cubicBezTo>
                  <a:cubicBezTo>
                    <a:pt x="73105" y="24504"/>
                    <a:pt x="73033" y="24420"/>
                    <a:pt x="72974" y="24337"/>
                  </a:cubicBezTo>
                  <a:cubicBezTo>
                    <a:pt x="72676" y="23920"/>
                    <a:pt x="72355" y="23515"/>
                    <a:pt x="72057" y="23099"/>
                  </a:cubicBezTo>
                  <a:cubicBezTo>
                    <a:pt x="71866" y="22825"/>
                    <a:pt x="71854" y="22825"/>
                    <a:pt x="71557" y="23051"/>
                  </a:cubicBezTo>
                  <a:cubicBezTo>
                    <a:pt x="71866" y="23420"/>
                    <a:pt x="72188" y="23777"/>
                    <a:pt x="72497" y="24158"/>
                  </a:cubicBezTo>
                  <a:lnTo>
                    <a:pt x="72414" y="24230"/>
                  </a:lnTo>
                  <a:cubicBezTo>
                    <a:pt x="72331" y="24158"/>
                    <a:pt x="72224" y="24075"/>
                    <a:pt x="72152" y="23992"/>
                  </a:cubicBezTo>
                  <a:cubicBezTo>
                    <a:pt x="71950" y="23765"/>
                    <a:pt x="71735" y="23539"/>
                    <a:pt x="71557" y="23301"/>
                  </a:cubicBezTo>
                  <a:cubicBezTo>
                    <a:pt x="71402" y="23099"/>
                    <a:pt x="71259" y="23051"/>
                    <a:pt x="71033" y="23170"/>
                  </a:cubicBezTo>
                  <a:cubicBezTo>
                    <a:pt x="70914" y="23230"/>
                    <a:pt x="70795" y="23265"/>
                    <a:pt x="70652" y="23325"/>
                  </a:cubicBezTo>
                  <a:cubicBezTo>
                    <a:pt x="71128" y="23777"/>
                    <a:pt x="71604" y="24230"/>
                    <a:pt x="72057" y="24658"/>
                  </a:cubicBezTo>
                  <a:cubicBezTo>
                    <a:pt x="72045" y="24694"/>
                    <a:pt x="72021" y="24706"/>
                    <a:pt x="71997" y="24730"/>
                  </a:cubicBezTo>
                  <a:cubicBezTo>
                    <a:pt x="71914" y="24658"/>
                    <a:pt x="71807" y="24599"/>
                    <a:pt x="71724" y="24527"/>
                  </a:cubicBezTo>
                  <a:cubicBezTo>
                    <a:pt x="71426" y="24254"/>
                    <a:pt x="71140" y="23992"/>
                    <a:pt x="70854" y="23718"/>
                  </a:cubicBezTo>
                  <a:cubicBezTo>
                    <a:pt x="70426" y="23325"/>
                    <a:pt x="70426" y="23325"/>
                    <a:pt x="69783" y="23670"/>
                  </a:cubicBezTo>
                  <a:cubicBezTo>
                    <a:pt x="69961" y="23801"/>
                    <a:pt x="70116" y="23920"/>
                    <a:pt x="70259" y="24039"/>
                  </a:cubicBezTo>
                  <a:cubicBezTo>
                    <a:pt x="70128" y="23980"/>
                    <a:pt x="70021" y="23873"/>
                    <a:pt x="69902" y="23801"/>
                  </a:cubicBezTo>
                  <a:cubicBezTo>
                    <a:pt x="69819" y="23742"/>
                    <a:pt x="69699" y="23646"/>
                    <a:pt x="69628" y="23682"/>
                  </a:cubicBezTo>
                  <a:cubicBezTo>
                    <a:pt x="69187" y="23813"/>
                    <a:pt x="68771" y="23992"/>
                    <a:pt x="68295" y="24170"/>
                  </a:cubicBezTo>
                  <a:cubicBezTo>
                    <a:pt x="68937" y="24754"/>
                    <a:pt x="69533" y="25289"/>
                    <a:pt x="70116" y="25825"/>
                  </a:cubicBezTo>
                  <a:cubicBezTo>
                    <a:pt x="70080" y="25849"/>
                    <a:pt x="70069" y="25885"/>
                    <a:pt x="70045" y="25909"/>
                  </a:cubicBezTo>
                  <a:cubicBezTo>
                    <a:pt x="69938" y="25837"/>
                    <a:pt x="69830" y="25778"/>
                    <a:pt x="69747" y="25706"/>
                  </a:cubicBezTo>
                  <a:cubicBezTo>
                    <a:pt x="69247" y="25278"/>
                    <a:pt x="68771" y="24837"/>
                    <a:pt x="68271" y="24420"/>
                  </a:cubicBezTo>
                  <a:cubicBezTo>
                    <a:pt x="68164" y="24349"/>
                    <a:pt x="67973" y="24301"/>
                    <a:pt x="67854" y="24337"/>
                  </a:cubicBezTo>
                  <a:cubicBezTo>
                    <a:pt x="67402" y="24468"/>
                    <a:pt x="66961" y="24646"/>
                    <a:pt x="66532" y="24825"/>
                  </a:cubicBezTo>
                  <a:cubicBezTo>
                    <a:pt x="66139" y="24980"/>
                    <a:pt x="66116" y="25111"/>
                    <a:pt x="66437" y="25361"/>
                  </a:cubicBezTo>
                  <a:cubicBezTo>
                    <a:pt x="66925" y="25730"/>
                    <a:pt x="67449" y="26111"/>
                    <a:pt x="67937" y="26468"/>
                  </a:cubicBezTo>
                  <a:cubicBezTo>
                    <a:pt x="67342" y="26170"/>
                    <a:pt x="66782" y="25825"/>
                    <a:pt x="66235" y="25432"/>
                  </a:cubicBezTo>
                  <a:cubicBezTo>
                    <a:pt x="65794" y="25135"/>
                    <a:pt x="65473" y="25111"/>
                    <a:pt x="65056" y="25420"/>
                  </a:cubicBezTo>
                  <a:cubicBezTo>
                    <a:pt x="65413" y="25670"/>
                    <a:pt x="65770" y="25909"/>
                    <a:pt x="66128" y="26170"/>
                  </a:cubicBezTo>
                  <a:cubicBezTo>
                    <a:pt x="66116" y="26194"/>
                    <a:pt x="66092" y="26206"/>
                    <a:pt x="66068" y="26242"/>
                  </a:cubicBezTo>
                  <a:cubicBezTo>
                    <a:pt x="65723" y="26016"/>
                    <a:pt x="65377" y="25778"/>
                    <a:pt x="65020" y="25575"/>
                  </a:cubicBezTo>
                  <a:cubicBezTo>
                    <a:pt x="64937" y="25516"/>
                    <a:pt x="64806" y="25480"/>
                    <a:pt x="64711" y="25492"/>
                  </a:cubicBezTo>
                  <a:cubicBezTo>
                    <a:pt x="64461" y="25575"/>
                    <a:pt x="64223" y="25670"/>
                    <a:pt x="63925" y="25789"/>
                  </a:cubicBezTo>
                  <a:cubicBezTo>
                    <a:pt x="64342" y="26063"/>
                    <a:pt x="64699" y="26301"/>
                    <a:pt x="65056" y="26540"/>
                  </a:cubicBezTo>
                  <a:cubicBezTo>
                    <a:pt x="65044" y="26563"/>
                    <a:pt x="65008" y="26599"/>
                    <a:pt x="64996" y="26623"/>
                  </a:cubicBezTo>
                  <a:cubicBezTo>
                    <a:pt x="64687" y="26432"/>
                    <a:pt x="64342" y="26254"/>
                    <a:pt x="64044" y="26051"/>
                  </a:cubicBezTo>
                  <a:cubicBezTo>
                    <a:pt x="63818" y="25885"/>
                    <a:pt x="63627" y="25885"/>
                    <a:pt x="63377" y="25968"/>
                  </a:cubicBezTo>
                  <a:cubicBezTo>
                    <a:pt x="62425" y="26349"/>
                    <a:pt x="61472" y="26682"/>
                    <a:pt x="60520" y="27063"/>
                  </a:cubicBezTo>
                  <a:cubicBezTo>
                    <a:pt x="59924" y="27278"/>
                    <a:pt x="59341" y="27516"/>
                    <a:pt x="58686" y="27790"/>
                  </a:cubicBezTo>
                  <a:cubicBezTo>
                    <a:pt x="60496" y="27623"/>
                    <a:pt x="62222" y="27444"/>
                    <a:pt x="63973" y="27313"/>
                  </a:cubicBezTo>
                  <a:cubicBezTo>
                    <a:pt x="65163" y="27206"/>
                    <a:pt x="66366" y="27182"/>
                    <a:pt x="67556" y="27087"/>
                  </a:cubicBezTo>
                  <a:cubicBezTo>
                    <a:pt x="69461" y="26921"/>
                    <a:pt x="71366" y="26742"/>
                    <a:pt x="73283" y="26563"/>
                  </a:cubicBezTo>
                  <a:cubicBezTo>
                    <a:pt x="75105" y="26409"/>
                    <a:pt x="76915" y="26254"/>
                    <a:pt x="78736" y="26051"/>
                  </a:cubicBezTo>
                  <a:cubicBezTo>
                    <a:pt x="81058" y="25766"/>
                    <a:pt x="83356" y="25420"/>
                    <a:pt x="85666" y="25111"/>
                  </a:cubicBezTo>
                  <a:cubicBezTo>
                    <a:pt x="86059" y="25051"/>
                    <a:pt x="86428" y="24992"/>
                    <a:pt x="86844" y="24932"/>
                  </a:cubicBezTo>
                  <a:cubicBezTo>
                    <a:pt x="84451" y="23265"/>
                    <a:pt x="82106" y="21622"/>
                    <a:pt x="79760" y="19991"/>
                  </a:cubicBezTo>
                  <a:cubicBezTo>
                    <a:pt x="79725" y="20015"/>
                    <a:pt x="79713" y="20051"/>
                    <a:pt x="79689" y="20098"/>
                  </a:cubicBezTo>
                  <a:cubicBezTo>
                    <a:pt x="80201" y="20491"/>
                    <a:pt x="80713" y="20896"/>
                    <a:pt x="81213" y="21301"/>
                  </a:cubicBezTo>
                  <a:cubicBezTo>
                    <a:pt x="81296" y="21360"/>
                    <a:pt x="81320" y="21491"/>
                    <a:pt x="81379" y="21598"/>
                  </a:cubicBezTo>
                  <a:cubicBezTo>
                    <a:pt x="81260" y="21587"/>
                    <a:pt x="81118" y="21622"/>
                    <a:pt x="81022" y="21563"/>
                  </a:cubicBezTo>
                  <a:cubicBezTo>
                    <a:pt x="80546" y="21206"/>
                    <a:pt x="80070" y="20872"/>
                    <a:pt x="79629" y="20467"/>
                  </a:cubicBezTo>
                  <a:cubicBezTo>
                    <a:pt x="79332" y="20182"/>
                    <a:pt x="79058" y="20170"/>
                    <a:pt x="78736" y="20432"/>
                  </a:cubicBezTo>
                  <a:cubicBezTo>
                    <a:pt x="79403" y="20908"/>
                    <a:pt x="80082" y="21384"/>
                    <a:pt x="80760" y="21860"/>
                  </a:cubicBezTo>
                  <a:cubicBezTo>
                    <a:pt x="80737" y="21896"/>
                    <a:pt x="80713" y="21920"/>
                    <a:pt x="80701" y="21956"/>
                  </a:cubicBezTo>
                  <a:cubicBezTo>
                    <a:pt x="80320" y="21706"/>
                    <a:pt x="79963" y="21444"/>
                    <a:pt x="79582" y="21206"/>
                  </a:cubicBezTo>
                  <a:cubicBezTo>
                    <a:pt x="79213" y="20967"/>
                    <a:pt x="78891" y="20634"/>
                    <a:pt x="78415" y="20586"/>
                  </a:cubicBezTo>
                  <a:lnTo>
                    <a:pt x="80344" y="22146"/>
                  </a:lnTo>
                  <a:cubicBezTo>
                    <a:pt x="80308" y="22182"/>
                    <a:pt x="80284" y="22218"/>
                    <a:pt x="80248" y="22253"/>
                  </a:cubicBezTo>
                  <a:cubicBezTo>
                    <a:pt x="80141" y="22182"/>
                    <a:pt x="80058" y="22122"/>
                    <a:pt x="79963" y="22039"/>
                  </a:cubicBezTo>
                  <a:cubicBezTo>
                    <a:pt x="79427" y="21622"/>
                    <a:pt x="78891" y="21194"/>
                    <a:pt x="78343" y="20777"/>
                  </a:cubicBezTo>
                  <a:cubicBezTo>
                    <a:pt x="78141" y="20634"/>
                    <a:pt x="78141" y="20634"/>
                    <a:pt x="77903" y="20813"/>
                  </a:cubicBezTo>
                  <a:cubicBezTo>
                    <a:pt x="78462" y="21265"/>
                    <a:pt x="79034" y="21718"/>
                    <a:pt x="79582" y="22158"/>
                  </a:cubicBezTo>
                  <a:cubicBezTo>
                    <a:pt x="79451" y="22158"/>
                    <a:pt x="79367" y="22122"/>
                    <a:pt x="79296" y="22063"/>
                  </a:cubicBezTo>
                  <a:cubicBezTo>
                    <a:pt x="78832" y="21682"/>
                    <a:pt x="78379" y="21313"/>
                    <a:pt x="77903" y="20956"/>
                  </a:cubicBezTo>
                  <a:cubicBezTo>
                    <a:pt x="77808" y="20896"/>
                    <a:pt x="77689" y="20872"/>
                    <a:pt x="77581" y="20825"/>
                  </a:cubicBezTo>
                  <a:cubicBezTo>
                    <a:pt x="77569" y="20848"/>
                    <a:pt x="77558" y="20896"/>
                    <a:pt x="77522" y="20932"/>
                  </a:cubicBezTo>
                  <a:cubicBezTo>
                    <a:pt x="78117" y="21432"/>
                    <a:pt x="78736" y="21944"/>
                    <a:pt x="79332" y="22456"/>
                  </a:cubicBezTo>
                  <a:cubicBezTo>
                    <a:pt x="79296" y="22491"/>
                    <a:pt x="79272" y="22539"/>
                    <a:pt x="79236" y="22563"/>
                  </a:cubicBezTo>
                  <a:cubicBezTo>
                    <a:pt x="79129" y="22491"/>
                    <a:pt x="79034" y="22432"/>
                    <a:pt x="78939" y="22337"/>
                  </a:cubicBezTo>
                  <a:cubicBezTo>
                    <a:pt x="78439" y="21920"/>
                    <a:pt x="77939" y="21503"/>
                    <a:pt x="77439" y="21110"/>
                  </a:cubicBezTo>
                  <a:cubicBezTo>
                    <a:pt x="77343" y="21051"/>
                    <a:pt x="77212" y="21051"/>
                    <a:pt x="77105" y="21015"/>
                  </a:cubicBezTo>
                  <a:cubicBezTo>
                    <a:pt x="77093" y="21051"/>
                    <a:pt x="77093" y="21075"/>
                    <a:pt x="77081" y="21110"/>
                  </a:cubicBezTo>
                  <a:cubicBezTo>
                    <a:pt x="77724" y="21682"/>
                    <a:pt x="78379" y="22253"/>
                    <a:pt x="79034" y="22837"/>
                  </a:cubicBezTo>
                  <a:cubicBezTo>
                    <a:pt x="78998" y="22861"/>
                    <a:pt x="78986" y="22896"/>
                    <a:pt x="78951" y="22908"/>
                  </a:cubicBezTo>
                  <a:lnTo>
                    <a:pt x="78820" y="22813"/>
                  </a:lnTo>
                  <a:cubicBezTo>
                    <a:pt x="78284" y="22337"/>
                    <a:pt x="77736" y="21860"/>
                    <a:pt x="77200" y="21384"/>
                  </a:cubicBezTo>
                  <a:cubicBezTo>
                    <a:pt x="76843" y="21075"/>
                    <a:pt x="76772" y="21075"/>
                    <a:pt x="76367" y="21360"/>
                  </a:cubicBezTo>
                  <a:cubicBezTo>
                    <a:pt x="77046" y="21944"/>
                    <a:pt x="77748" y="22539"/>
                    <a:pt x="78439" y="23111"/>
                  </a:cubicBezTo>
                  <a:cubicBezTo>
                    <a:pt x="78403" y="23146"/>
                    <a:pt x="78379" y="23170"/>
                    <a:pt x="78355" y="23206"/>
                  </a:cubicBezTo>
                  <a:cubicBezTo>
                    <a:pt x="78272" y="23146"/>
                    <a:pt x="78201" y="23075"/>
                    <a:pt x="78105" y="23015"/>
                  </a:cubicBezTo>
                  <a:cubicBezTo>
                    <a:pt x="77510" y="22515"/>
                    <a:pt x="76927" y="22027"/>
                    <a:pt x="76331" y="21539"/>
                  </a:cubicBezTo>
                  <a:cubicBezTo>
                    <a:pt x="76260" y="21479"/>
                    <a:pt x="76129" y="21408"/>
                    <a:pt x="76034" y="21420"/>
                  </a:cubicBezTo>
                  <a:cubicBezTo>
                    <a:pt x="75593" y="21551"/>
                    <a:pt x="75141" y="21729"/>
                    <a:pt x="74688" y="21896"/>
                  </a:cubicBezTo>
                  <a:cubicBezTo>
                    <a:pt x="75962" y="23087"/>
                    <a:pt x="77212" y="24242"/>
                    <a:pt x="78451" y="25408"/>
                  </a:cubicBezTo>
                  <a:cubicBezTo>
                    <a:pt x="78272" y="25349"/>
                    <a:pt x="78117" y="25254"/>
                    <a:pt x="77986" y="25135"/>
                  </a:cubicBezTo>
                  <a:cubicBezTo>
                    <a:pt x="76950" y="24206"/>
                    <a:pt x="75903" y="23253"/>
                    <a:pt x="74867" y="22313"/>
                  </a:cubicBezTo>
                  <a:cubicBezTo>
                    <a:pt x="74510" y="21884"/>
                    <a:pt x="74510" y="21884"/>
                    <a:pt x="73926" y="22194"/>
                  </a:cubicBezTo>
                  <a:close/>
                  <a:moveTo>
                    <a:pt x="29266" y="45447"/>
                  </a:moveTo>
                  <a:cubicBezTo>
                    <a:pt x="28278" y="45149"/>
                    <a:pt x="27230" y="44947"/>
                    <a:pt x="26289" y="44542"/>
                  </a:cubicBezTo>
                  <a:cubicBezTo>
                    <a:pt x="25111" y="44042"/>
                    <a:pt x="24003" y="43351"/>
                    <a:pt x="22872" y="42744"/>
                  </a:cubicBezTo>
                  <a:cubicBezTo>
                    <a:pt x="19098" y="40708"/>
                    <a:pt x="15312" y="38660"/>
                    <a:pt x="11537" y="36636"/>
                  </a:cubicBezTo>
                  <a:cubicBezTo>
                    <a:pt x="10966" y="36326"/>
                    <a:pt x="10394" y="36065"/>
                    <a:pt x="9811" y="35767"/>
                  </a:cubicBezTo>
                  <a:cubicBezTo>
                    <a:pt x="9823" y="35862"/>
                    <a:pt x="9882" y="35922"/>
                    <a:pt x="9930" y="35969"/>
                  </a:cubicBezTo>
                  <a:cubicBezTo>
                    <a:pt x="11918" y="38398"/>
                    <a:pt x="13907" y="40827"/>
                    <a:pt x="15895" y="43232"/>
                  </a:cubicBezTo>
                  <a:cubicBezTo>
                    <a:pt x="16848" y="44399"/>
                    <a:pt x="17812" y="45566"/>
                    <a:pt x="18765" y="46733"/>
                  </a:cubicBezTo>
                  <a:cubicBezTo>
                    <a:pt x="18955" y="46959"/>
                    <a:pt x="19157" y="47114"/>
                    <a:pt x="19467" y="46911"/>
                  </a:cubicBezTo>
                  <a:cubicBezTo>
                    <a:pt x="19562" y="46852"/>
                    <a:pt x="19657" y="46840"/>
                    <a:pt x="19765" y="46816"/>
                  </a:cubicBezTo>
                  <a:cubicBezTo>
                    <a:pt x="21443" y="46566"/>
                    <a:pt x="23134" y="46304"/>
                    <a:pt x="24825" y="46042"/>
                  </a:cubicBezTo>
                  <a:cubicBezTo>
                    <a:pt x="26313" y="45851"/>
                    <a:pt x="27813" y="45661"/>
                    <a:pt x="29266" y="45447"/>
                  </a:cubicBezTo>
                  <a:close/>
                  <a:moveTo>
                    <a:pt x="60948" y="44304"/>
                  </a:moveTo>
                  <a:cubicBezTo>
                    <a:pt x="60246" y="44268"/>
                    <a:pt x="40148" y="47221"/>
                    <a:pt x="38707" y="47840"/>
                  </a:cubicBezTo>
                  <a:cubicBezTo>
                    <a:pt x="43518" y="47090"/>
                    <a:pt x="48328" y="46387"/>
                    <a:pt x="53162" y="45875"/>
                  </a:cubicBezTo>
                  <a:cubicBezTo>
                    <a:pt x="47506" y="46733"/>
                    <a:pt x="41839" y="47495"/>
                    <a:pt x="36195" y="48471"/>
                  </a:cubicBezTo>
                  <a:cubicBezTo>
                    <a:pt x="30576" y="49459"/>
                    <a:pt x="24980" y="50673"/>
                    <a:pt x="19384" y="51781"/>
                  </a:cubicBezTo>
                  <a:cubicBezTo>
                    <a:pt x="19455" y="51852"/>
                    <a:pt x="19527" y="51840"/>
                    <a:pt x="19586" y="51840"/>
                  </a:cubicBezTo>
                  <a:cubicBezTo>
                    <a:pt x="21491" y="51543"/>
                    <a:pt x="23396" y="51257"/>
                    <a:pt x="25301" y="50947"/>
                  </a:cubicBezTo>
                  <a:cubicBezTo>
                    <a:pt x="27849" y="50543"/>
                    <a:pt x="30397" y="50126"/>
                    <a:pt x="32933" y="49709"/>
                  </a:cubicBezTo>
                  <a:cubicBezTo>
                    <a:pt x="35243" y="49340"/>
                    <a:pt x="37529" y="48947"/>
                    <a:pt x="39839" y="48578"/>
                  </a:cubicBezTo>
                  <a:cubicBezTo>
                    <a:pt x="42458" y="48161"/>
                    <a:pt x="45089" y="47756"/>
                    <a:pt x="47709" y="47328"/>
                  </a:cubicBezTo>
                  <a:cubicBezTo>
                    <a:pt x="48935" y="47125"/>
                    <a:pt x="50149" y="46840"/>
                    <a:pt x="51376" y="46625"/>
                  </a:cubicBezTo>
                  <a:cubicBezTo>
                    <a:pt x="53936" y="46197"/>
                    <a:pt x="56507" y="45792"/>
                    <a:pt x="59067" y="45399"/>
                  </a:cubicBezTo>
                  <a:cubicBezTo>
                    <a:pt x="60889" y="45101"/>
                    <a:pt x="62722" y="44804"/>
                    <a:pt x="64532" y="44518"/>
                  </a:cubicBezTo>
                  <a:cubicBezTo>
                    <a:pt x="66425" y="44232"/>
                    <a:pt x="68342" y="44054"/>
                    <a:pt x="70223" y="43708"/>
                  </a:cubicBezTo>
                  <a:cubicBezTo>
                    <a:pt x="73402" y="43113"/>
                    <a:pt x="76605" y="42672"/>
                    <a:pt x="79820" y="42220"/>
                  </a:cubicBezTo>
                  <a:cubicBezTo>
                    <a:pt x="81272" y="42018"/>
                    <a:pt x="82725" y="41720"/>
                    <a:pt x="84166" y="41446"/>
                  </a:cubicBezTo>
                  <a:cubicBezTo>
                    <a:pt x="84249" y="41434"/>
                    <a:pt x="84332" y="41315"/>
                    <a:pt x="84404" y="41244"/>
                  </a:cubicBezTo>
                  <a:cubicBezTo>
                    <a:pt x="84368" y="41208"/>
                    <a:pt x="84356" y="41184"/>
                    <a:pt x="84332" y="41172"/>
                  </a:cubicBezTo>
                  <a:cubicBezTo>
                    <a:pt x="75641" y="42399"/>
                    <a:pt x="66925" y="43625"/>
                    <a:pt x="58234" y="44863"/>
                  </a:cubicBezTo>
                  <a:cubicBezTo>
                    <a:pt x="58234" y="44828"/>
                    <a:pt x="58222" y="44804"/>
                    <a:pt x="58222" y="44768"/>
                  </a:cubicBezTo>
                  <a:cubicBezTo>
                    <a:pt x="59127" y="44601"/>
                    <a:pt x="60008" y="44458"/>
                    <a:pt x="60948" y="44304"/>
                  </a:cubicBezTo>
                  <a:close/>
                  <a:moveTo>
                    <a:pt x="11109" y="52078"/>
                  </a:moveTo>
                  <a:cubicBezTo>
                    <a:pt x="11073" y="52055"/>
                    <a:pt x="11025" y="52055"/>
                    <a:pt x="11002" y="52043"/>
                  </a:cubicBezTo>
                  <a:cubicBezTo>
                    <a:pt x="11014" y="51936"/>
                    <a:pt x="11025" y="51816"/>
                    <a:pt x="11061" y="51721"/>
                  </a:cubicBezTo>
                  <a:cubicBezTo>
                    <a:pt x="11359" y="50602"/>
                    <a:pt x="11633" y="49471"/>
                    <a:pt x="11954" y="48352"/>
                  </a:cubicBezTo>
                  <a:cubicBezTo>
                    <a:pt x="12014" y="48114"/>
                    <a:pt x="11978" y="47971"/>
                    <a:pt x="11728" y="47828"/>
                  </a:cubicBezTo>
                  <a:cubicBezTo>
                    <a:pt x="11549" y="48578"/>
                    <a:pt x="11371" y="49280"/>
                    <a:pt x="11204" y="49995"/>
                  </a:cubicBezTo>
                  <a:cubicBezTo>
                    <a:pt x="11037" y="50685"/>
                    <a:pt x="10894" y="51400"/>
                    <a:pt x="10728" y="52150"/>
                  </a:cubicBezTo>
                  <a:cubicBezTo>
                    <a:pt x="10633" y="52090"/>
                    <a:pt x="10597" y="52078"/>
                    <a:pt x="10597" y="52055"/>
                  </a:cubicBezTo>
                  <a:cubicBezTo>
                    <a:pt x="10585" y="51995"/>
                    <a:pt x="10573" y="51936"/>
                    <a:pt x="10585" y="51900"/>
                  </a:cubicBezTo>
                  <a:cubicBezTo>
                    <a:pt x="10906" y="50590"/>
                    <a:pt x="11228" y="49257"/>
                    <a:pt x="11561" y="47947"/>
                  </a:cubicBezTo>
                  <a:cubicBezTo>
                    <a:pt x="11645" y="47697"/>
                    <a:pt x="11621" y="47530"/>
                    <a:pt x="11406" y="47399"/>
                  </a:cubicBezTo>
                  <a:cubicBezTo>
                    <a:pt x="10752" y="49019"/>
                    <a:pt x="10013" y="53900"/>
                    <a:pt x="10287" y="54876"/>
                  </a:cubicBezTo>
                  <a:lnTo>
                    <a:pt x="10644" y="52912"/>
                  </a:lnTo>
                  <a:cubicBezTo>
                    <a:pt x="10692" y="52912"/>
                    <a:pt x="10716" y="52924"/>
                    <a:pt x="10764" y="52924"/>
                  </a:cubicBezTo>
                  <a:cubicBezTo>
                    <a:pt x="10740" y="53031"/>
                    <a:pt x="10728" y="53150"/>
                    <a:pt x="10716" y="53245"/>
                  </a:cubicBezTo>
                  <a:cubicBezTo>
                    <a:pt x="10621" y="53817"/>
                    <a:pt x="10549" y="54376"/>
                    <a:pt x="10466" y="54936"/>
                  </a:cubicBezTo>
                  <a:cubicBezTo>
                    <a:pt x="10430" y="55126"/>
                    <a:pt x="10478" y="55245"/>
                    <a:pt x="10716" y="55210"/>
                  </a:cubicBezTo>
                  <a:cubicBezTo>
                    <a:pt x="10835" y="54495"/>
                    <a:pt x="10966" y="53781"/>
                    <a:pt x="11085" y="53067"/>
                  </a:cubicBezTo>
                  <a:cubicBezTo>
                    <a:pt x="11121" y="53067"/>
                    <a:pt x="11145" y="53090"/>
                    <a:pt x="11192" y="53090"/>
                  </a:cubicBezTo>
                  <a:cubicBezTo>
                    <a:pt x="11085" y="53817"/>
                    <a:pt x="10966" y="54543"/>
                    <a:pt x="10859" y="55269"/>
                  </a:cubicBezTo>
                  <a:cubicBezTo>
                    <a:pt x="11014" y="55317"/>
                    <a:pt x="11121" y="55353"/>
                    <a:pt x="11240" y="55388"/>
                  </a:cubicBezTo>
                  <a:cubicBezTo>
                    <a:pt x="11359" y="54781"/>
                    <a:pt x="11454" y="54222"/>
                    <a:pt x="11561" y="53638"/>
                  </a:cubicBezTo>
                  <a:cubicBezTo>
                    <a:pt x="11585" y="53638"/>
                    <a:pt x="11609" y="53650"/>
                    <a:pt x="11621" y="53650"/>
                  </a:cubicBezTo>
                  <a:lnTo>
                    <a:pt x="11359" y="55436"/>
                  </a:lnTo>
                  <a:cubicBezTo>
                    <a:pt x="11395" y="55448"/>
                    <a:pt x="11442" y="55448"/>
                    <a:pt x="11502" y="55472"/>
                  </a:cubicBezTo>
                  <a:cubicBezTo>
                    <a:pt x="11621" y="54829"/>
                    <a:pt x="11740" y="54174"/>
                    <a:pt x="11859" y="53531"/>
                  </a:cubicBezTo>
                  <a:cubicBezTo>
                    <a:pt x="11895" y="53531"/>
                    <a:pt x="11930" y="53543"/>
                    <a:pt x="11966" y="53543"/>
                  </a:cubicBezTo>
                  <a:lnTo>
                    <a:pt x="11918" y="53900"/>
                  </a:lnTo>
                  <a:cubicBezTo>
                    <a:pt x="11847" y="54376"/>
                    <a:pt x="11776" y="54841"/>
                    <a:pt x="11692" y="55317"/>
                  </a:cubicBezTo>
                  <a:cubicBezTo>
                    <a:pt x="11668" y="55543"/>
                    <a:pt x="11668" y="55543"/>
                    <a:pt x="11918" y="55567"/>
                  </a:cubicBezTo>
                  <a:cubicBezTo>
                    <a:pt x="11990" y="55019"/>
                    <a:pt x="12085" y="54472"/>
                    <a:pt x="12157" y="53924"/>
                  </a:cubicBezTo>
                  <a:cubicBezTo>
                    <a:pt x="12192" y="53924"/>
                    <a:pt x="12216" y="53936"/>
                    <a:pt x="12252" y="53936"/>
                  </a:cubicBezTo>
                  <a:cubicBezTo>
                    <a:pt x="12252" y="54007"/>
                    <a:pt x="12252" y="54079"/>
                    <a:pt x="12228" y="54162"/>
                  </a:cubicBezTo>
                  <a:cubicBezTo>
                    <a:pt x="12192" y="54591"/>
                    <a:pt x="12109" y="55031"/>
                    <a:pt x="12085" y="55472"/>
                  </a:cubicBezTo>
                  <a:cubicBezTo>
                    <a:pt x="12085" y="55555"/>
                    <a:pt x="12192" y="55662"/>
                    <a:pt x="12228" y="55769"/>
                  </a:cubicBezTo>
                  <a:cubicBezTo>
                    <a:pt x="12264" y="55746"/>
                    <a:pt x="12311" y="55734"/>
                    <a:pt x="12335" y="55722"/>
                  </a:cubicBezTo>
                  <a:cubicBezTo>
                    <a:pt x="12395" y="55126"/>
                    <a:pt x="12454" y="54543"/>
                    <a:pt x="12514" y="53948"/>
                  </a:cubicBezTo>
                  <a:cubicBezTo>
                    <a:pt x="12549" y="54483"/>
                    <a:pt x="12502" y="55019"/>
                    <a:pt x="12466" y="55555"/>
                  </a:cubicBezTo>
                  <a:cubicBezTo>
                    <a:pt x="12466" y="55650"/>
                    <a:pt x="12514" y="55781"/>
                    <a:pt x="12585" y="55841"/>
                  </a:cubicBezTo>
                  <a:cubicBezTo>
                    <a:pt x="12704" y="55912"/>
                    <a:pt x="12859" y="55924"/>
                    <a:pt x="12990" y="55972"/>
                  </a:cubicBezTo>
                  <a:cubicBezTo>
                    <a:pt x="15740" y="56817"/>
                    <a:pt x="18514" y="57686"/>
                    <a:pt x="21265" y="58532"/>
                  </a:cubicBezTo>
                  <a:cubicBezTo>
                    <a:pt x="21360" y="58567"/>
                    <a:pt x="21443" y="58567"/>
                    <a:pt x="21503" y="58579"/>
                  </a:cubicBezTo>
                  <a:cubicBezTo>
                    <a:pt x="21920" y="57531"/>
                    <a:pt x="22324" y="56543"/>
                    <a:pt x="22729" y="55543"/>
                  </a:cubicBezTo>
                  <a:cubicBezTo>
                    <a:pt x="22146" y="55448"/>
                    <a:pt x="21753" y="55674"/>
                    <a:pt x="21610" y="56281"/>
                  </a:cubicBezTo>
                  <a:cubicBezTo>
                    <a:pt x="21551" y="56519"/>
                    <a:pt x="21420" y="56758"/>
                    <a:pt x="21312" y="56984"/>
                  </a:cubicBezTo>
                  <a:lnTo>
                    <a:pt x="21086" y="57472"/>
                  </a:lnTo>
                  <a:lnTo>
                    <a:pt x="21003" y="57436"/>
                  </a:lnTo>
                  <a:cubicBezTo>
                    <a:pt x="21253" y="56841"/>
                    <a:pt x="21503" y="56257"/>
                    <a:pt x="21753" y="55662"/>
                  </a:cubicBezTo>
                  <a:cubicBezTo>
                    <a:pt x="21420" y="55495"/>
                    <a:pt x="21432" y="55865"/>
                    <a:pt x="21253" y="56031"/>
                  </a:cubicBezTo>
                  <a:cubicBezTo>
                    <a:pt x="21277" y="55888"/>
                    <a:pt x="21301" y="55793"/>
                    <a:pt x="21312" y="55710"/>
                  </a:cubicBezTo>
                  <a:cubicBezTo>
                    <a:pt x="21277" y="55686"/>
                    <a:pt x="21253" y="55662"/>
                    <a:pt x="21217" y="55650"/>
                  </a:cubicBezTo>
                  <a:cubicBezTo>
                    <a:pt x="21134" y="55734"/>
                    <a:pt x="21027" y="55829"/>
                    <a:pt x="20955" y="55924"/>
                  </a:cubicBezTo>
                  <a:cubicBezTo>
                    <a:pt x="20681" y="56388"/>
                    <a:pt x="20443" y="56865"/>
                    <a:pt x="20193" y="57341"/>
                  </a:cubicBezTo>
                  <a:lnTo>
                    <a:pt x="20110" y="57305"/>
                  </a:lnTo>
                  <a:cubicBezTo>
                    <a:pt x="20372" y="56781"/>
                    <a:pt x="20658" y="56269"/>
                    <a:pt x="20943" y="55722"/>
                  </a:cubicBezTo>
                  <a:cubicBezTo>
                    <a:pt x="20681" y="55734"/>
                    <a:pt x="20479" y="55757"/>
                    <a:pt x="20265" y="55781"/>
                  </a:cubicBezTo>
                  <a:cubicBezTo>
                    <a:pt x="20062" y="55817"/>
                    <a:pt x="19848" y="55841"/>
                    <a:pt x="19657" y="55865"/>
                  </a:cubicBezTo>
                  <a:cubicBezTo>
                    <a:pt x="19122" y="55960"/>
                    <a:pt x="18538" y="56007"/>
                    <a:pt x="18538" y="56758"/>
                  </a:cubicBezTo>
                  <a:cubicBezTo>
                    <a:pt x="18562" y="56508"/>
                    <a:pt x="18574" y="56257"/>
                    <a:pt x="18574" y="56007"/>
                  </a:cubicBezTo>
                  <a:lnTo>
                    <a:pt x="18455" y="56007"/>
                  </a:lnTo>
                  <a:cubicBezTo>
                    <a:pt x="18419" y="56162"/>
                    <a:pt x="18395" y="56341"/>
                    <a:pt x="18348" y="56508"/>
                  </a:cubicBezTo>
                  <a:cubicBezTo>
                    <a:pt x="18229" y="56246"/>
                    <a:pt x="18467" y="55900"/>
                    <a:pt x="18122" y="55674"/>
                  </a:cubicBezTo>
                  <a:cubicBezTo>
                    <a:pt x="18062" y="55948"/>
                    <a:pt x="18003" y="56210"/>
                    <a:pt x="17967" y="56484"/>
                  </a:cubicBezTo>
                  <a:cubicBezTo>
                    <a:pt x="17800" y="56067"/>
                    <a:pt x="18205" y="55615"/>
                    <a:pt x="17788" y="55186"/>
                  </a:cubicBezTo>
                  <a:cubicBezTo>
                    <a:pt x="17705" y="55591"/>
                    <a:pt x="17645" y="55948"/>
                    <a:pt x="17586" y="56281"/>
                  </a:cubicBezTo>
                  <a:cubicBezTo>
                    <a:pt x="17431" y="55793"/>
                    <a:pt x="17812" y="55293"/>
                    <a:pt x="17443" y="54829"/>
                  </a:cubicBezTo>
                  <a:cubicBezTo>
                    <a:pt x="17348" y="55305"/>
                    <a:pt x="17252" y="55769"/>
                    <a:pt x="17157" y="56246"/>
                  </a:cubicBezTo>
                  <a:cubicBezTo>
                    <a:pt x="17110" y="55650"/>
                    <a:pt x="17371" y="55079"/>
                    <a:pt x="17324" y="54495"/>
                  </a:cubicBezTo>
                  <a:cubicBezTo>
                    <a:pt x="17288" y="54495"/>
                    <a:pt x="17252" y="54483"/>
                    <a:pt x="17217" y="54483"/>
                  </a:cubicBezTo>
                  <a:lnTo>
                    <a:pt x="16990" y="56043"/>
                  </a:lnTo>
                  <a:cubicBezTo>
                    <a:pt x="16967" y="56043"/>
                    <a:pt x="16919" y="56031"/>
                    <a:pt x="16895" y="56031"/>
                  </a:cubicBezTo>
                  <a:cubicBezTo>
                    <a:pt x="16967" y="55531"/>
                    <a:pt x="17038" y="55031"/>
                    <a:pt x="17098" y="54531"/>
                  </a:cubicBezTo>
                  <a:cubicBezTo>
                    <a:pt x="17110" y="54400"/>
                    <a:pt x="17050" y="54233"/>
                    <a:pt x="17026" y="54102"/>
                  </a:cubicBezTo>
                  <a:cubicBezTo>
                    <a:pt x="16979" y="54102"/>
                    <a:pt x="16955" y="54114"/>
                    <a:pt x="16907" y="54114"/>
                  </a:cubicBezTo>
                  <a:lnTo>
                    <a:pt x="16598" y="55853"/>
                  </a:lnTo>
                  <a:cubicBezTo>
                    <a:pt x="16562" y="55853"/>
                    <a:pt x="16514" y="55841"/>
                    <a:pt x="16490" y="55841"/>
                  </a:cubicBezTo>
                  <a:cubicBezTo>
                    <a:pt x="16574" y="55293"/>
                    <a:pt x="16681" y="54757"/>
                    <a:pt x="16776" y="54198"/>
                  </a:cubicBezTo>
                  <a:cubicBezTo>
                    <a:pt x="16836" y="53864"/>
                    <a:pt x="16812" y="53817"/>
                    <a:pt x="16514" y="53602"/>
                  </a:cubicBezTo>
                  <a:cubicBezTo>
                    <a:pt x="16395" y="54293"/>
                    <a:pt x="16276" y="54960"/>
                    <a:pt x="16181" y="55626"/>
                  </a:cubicBezTo>
                  <a:cubicBezTo>
                    <a:pt x="16145" y="55626"/>
                    <a:pt x="16098" y="55615"/>
                    <a:pt x="16074" y="55615"/>
                  </a:cubicBezTo>
                  <a:cubicBezTo>
                    <a:pt x="16181" y="54960"/>
                    <a:pt x="16276" y="54293"/>
                    <a:pt x="16419" y="53638"/>
                  </a:cubicBezTo>
                  <a:cubicBezTo>
                    <a:pt x="16455" y="53412"/>
                    <a:pt x="16419" y="53269"/>
                    <a:pt x="16193" y="53162"/>
                  </a:cubicBezTo>
                  <a:cubicBezTo>
                    <a:pt x="16062" y="53864"/>
                    <a:pt x="15943" y="54543"/>
                    <a:pt x="15824" y="55234"/>
                  </a:cubicBezTo>
                  <a:cubicBezTo>
                    <a:pt x="15764" y="55138"/>
                    <a:pt x="15740" y="55055"/>
                    <a:pt x="15764" y="54960"/>
                  </a:cubicBezTo>
                  <a:cubicBezTo>
                    <a:pt x="15847" y="54400"/>
                    <a:pt x="15943" y="53829"/>
                    <a:pt x="16074" y="53281"/>
                  </a:cubicBezTo>
                  <a:cubicBezTo>
                    <a:pt x="16133" y="52995"/>
                    <a:pt x="16038" y="52829"/>
                    <a:pt x="15800" y="52638"/>
                  </a:cubicBezTo>
                  <a:cubicBezTo>
                    <a:pt x="15609" y="53471"/>
                    <a:pt x="15443" y="54281"/>
                    <a:pt x="15264" y="55067"/>
                  </a:cubicBezTo>
                  <a:cubicBezTo>
                    <a:pt x="15240" y="55067"/>
                    <a:pt x="15205" y="55055"/>
                    <a:pt x="15181" y="55055"/>
                  </a:cubicBezTo>
                  <a:cubicBezTo>
                    <a:pt x="15371" y="54174"/>
                    <a:pt x="15550" y="53305"/>
                    <a:pt x="15740" y="52436"/>
                  </a:cubicBezTo>
                  <a:cubicBezTo>
                    <a:pt x="15705" y="52412"/>
                    <a:pt x="15657" y="52412"/>
                    <a:pt x="15597" y="52400"/>
                  </a:cubicBezTo>
                  <a:lnTo>
                    <a:pt x="14931" y="54674"/>
                  </a:lnTo>
                  <a:cubicBezTo>
                    <a:pt x="14895" y="54662"/>
                    <a:pt x="14847" y="54662"/>
                    <a:pt x="14824" y="54650"/>
                  </a:cubicBezTo>
                  <a:cubicBezTo>
                    <a:pt x="14847" y="54543"/>
                    <a:pt x="14871" y="54436"/>
                    <a:pt x="14895" y="54341"/>
                  </a:cubicBezTo>
                  <a:lnTo>
                    <a:pt x="15431" y="52507"/>
                  </a:lnTo>
                  <a:cubicBezTo>
                    <a:pt x="15526" y="52174"/>
                    <a:pt x="15526" y="52150"/>
                    <a:pt x="15193" y="51924"/>
                  </a:cubicBezTo>
                  <a:cubicBezTo>
                    <a:pt x="14955" y="52709"/>
                    <a:pt x="14716" y="53507"/>
                    <a:pt x="14466" y="54293"/>
                  </a:cubicBezTo>
                  <a:cubicBezTo>
                    <a:pt x="14431" y="54281"/>
                    <a:pt x="14407" y="54281"/>
                    <a:pt x="14359" y="54257"/>
                  </a:cubicBezTo>
                  <a:cubicBezTo>
                    <a:pt x="14395" y="54162"/>
                    <a:pt x="14407" y="54055"/>
                    <a:pt x="14431" y="53948"/>
                  </a:cubicBezTo>
                  <a:cubicBezTo>
                    <a:pt x="14633" y="53293"/>
                    <a:pt x="14824" y="52638"/>
                    <a:pt x="15026" y="51983"/>
                  </a:cubicBezTo>
                  <a:cubicBezTo>
                    <a:pt x="15085" y="51793"/>
                    <a:pt x="15121" y="51626"/>
                    <a:pt x="14883" y="51519"/>
                  </a:cubicBezTo>
                  <a:cubicBezTo>
                    <a:pt x="14633" y="52459"/>
                    <a:pt x="14359" y="53388"/>
                    <a:pt x="14109" y="54305"/>
                  </a:cubicBezTo>
                  <a:cubicBezTo>
                    <a:pt x="14073" y="54293"/>
                    <a:pt x="14038" y="54293"/>
                    <a:pt x="14002" y="54281"/>
                  </a:cubicBezTo>
                  <a:cubicBezTo>
                    <a:pt x="14014" y="54174"/>
                    <a:pt x="14038" y="54055"/>
                    <a:pt x="14062" y="53948"/>
                  </a:cubicBezTo>
                  <a:cubicBezTo>
                    <a:pt x="14288" y="53162"/>
                    <a:pt x="14514" y="52352"/>
                    <a:pt x="14716" y="51566"/>
                  </a:cubicBezTo>
                  <a:cubicBezTo>
                    <a:pt x="14752" y="51459"/>
                    <a:pt x="14764" y="51328"/>
                    <a:pt x="14704" y="51257"/>
                  </a:cubicBezTo>
                  <a:cubicBezTo>
                    <a:pt x="14550" y="51043"/>
                    <a:pt x="14371" y="50864"/>
                    <a:pt x="14169" y="50650"/>
                  </a:cubicBezTo>
                  <a:cubicBezTo>
                    <a:pt x="13871" y="51864"/>
                    <a:pt x="13585" y="53031"/>
                    <a:pt x="13323" y="54174"/>
                  </a:cubicBezTo>
                  <a:cubicBezTo>
                    <a:pt x="13264" y="54067"/>
                    <a:pt x="13240" y="53960"/>
                    <a:pt x="13276" y="53864"/>
                  </a:cubicBezTo>
                  <a:cubicBezTo>
                    <a:pt x="13502" y="52912"/>
                    <a:pt x="13704" y="51936"/>
                    <a:pt x="13990" y="50983"/>
                  </a:cubicBezTo>
                  <a:cubicBezTo>
                    <a:pt x="14109" y="50590"/>
                    <a:pt x="14038" y="50328"/>
                    <a:pt x="13692" y="50114"/>
                  </a:cubicBezTo>
                  <a:cubicBezTo>
                    <a:pt x="13466" y="50983"/>
                    <a:pt x="13264" y="51852"/>
                    <a:pt x="13038" y="52709"/>
                  </a:cubicBezTo>
                  <a:cubicBezTo>
                    <a:pt x="13002" y="52709"/>
                    <a:pt x="12978" y="52698"/>
                    <a:pt x="12942" y="52698"/>
                  </a:cubicBezTo>
                  <a:cubicBezTo>
                    <a:pt x="12966" y="52626"/>
                    <a:pt x="12966" y="52531"/>
                    <a:pt x="12978" y="52459"/>
                  </a:cubicBezTo>
                  <a:cubicBezTo>
                    <a:pt x="13169" y="51697"/>
                    <a:pt x="13383" y="50924"/>
                    <a:pt x="13561" y="50173"/>
                  </a:cubicBezTo>
                  <a:cubicBezTo>
                    <a:pt x="13585" y="50031"/>
                    <a:pt x="13526" y="49888"/>
                    <a:pt x="13514" y="49733"/>
                  </a:cubicBezTo>
                  <a:cubicBezTo>
                    <a:pt x="13466" y="49733"/>
                    <a:pt x="13419" y="49733"/>
                    <a:pt x="13383" y="49757"/>
                  </a:cubicBezTo>
                  <a:cubicBezTo>
                    <a:pt x="13240" y="50316"/>
                    <a:pt x="13097" y="50900"/>
                    <a:pt x="12966" y="51459"/>
                  </a:cubicBezTo>
                  <a:cubicBezTo>
                    <a:pt x="12930" y="51447"/>
                    <a:pt x="12883" y="51447"/>
                    <a:pt x="12859" y="51435"/>
                  </a:cubicBezTo>
                  <a:cubicBezTo>
                    <a:pt x="12930" y="50769"/>
                    <a:pt x="13228" y="50126"/>
                    <a:pt x="13264" y="49459"/>
                  </a:cubicBezTo>
                  <a:cubicBezTo>
                    <a:pt x="13216" y="49459"/>
                    <a:pt x="13169" y="49435"/>
                    <a:pt x="13121" y="49423"/>
                  </a:cubicBezTo>
                  <a:cubicBezTo>
                    <a:pt x="13026" y="49900"/>
                    <a:pt x="12919" y="50388"/>
                    <a:pt x="12811" y="50864"/>
                  </a:cubicBezTo>
                  <a:cubicBezTo>
                    <a:pt x="12669" y="50257"/>
                    <a:pt x="13061" y="49697"/>
                    <a:pt x="12966" y="49102"/>
                  </a:cubicBezTo>
                  <a:cubicBezTo>
                    <a:pt x="12919" y="49102"/>
                    <a:pt x="12871" y="49078"/>
                    <a:pt x="12811" y="49078"/>
                  </a:cubicBezTo>
                  <a:cubicBezTo>
                    <a:pt x="12466" y="50471"/>
                    <a:pt x="12133" y="51864"/>
                    <a:pt x="11776" y="53245"/>
                  </a:cubicBezTo>
                  <a:cubicBezTo>
                    <a:pt x="11728" y="53233"/>
                    <a:pt x="11680" y="53233"/>
                    <a:pt x="11656" y="53221"/>
                  </a:cubicBezTo>
                  <a:cubicBezTo>
                    <a:pt x="11668" y="53114"/>
                    <a:pt x="11680" y="53007"/>
                    <a:pt x="11716" y="52912"/>
                  </a:cubicBezTo>
                  <a:cubicBezTo>
                    <a:pt x="12037" y="51626"/>
                    <a:pt x="12371" y="50352"/>
                    <a:pt x="12680" y="49054"/>
                  </a:cubicBezTo>
                  <a:cubicBezTo>
                    <a:pt x="12704" y="48935"/>
                    <a:pt x="12633" y="48780"/>
                    <a:pt x="12621" y="48649"/>
                  </a:cubicBezTo>
                  <a:lnTo>
                    <a:pt x="12502" y="48649"/>
                  </a:lnTo>
                  <a:cubicBezTo>
                    <a:pt x="12157" y="49769"/>
                    <a:pt x="11811" y="50900"/>
                    <a:pt x="11478" y="52019"/>
                  </a:cubicBezTo>
                  <a:cubicBezTo>
                    <a:pt x="11442" y="51995"/>
                    <a:pt x="11418" y="51995"/>
                    <a:pt x="11383" y="51983"/>
                  </a:cubicBezTo>
                  <a:cubicBezTo>
                    <a:pt x="11418" y="51876"/>
                    <a:pt x="11430" y="51793"/>
                    <a:pt x="11454" y="51686"/>
                  </a:cubicBezTo>
                  <a:cubicBezTo>
                    <a:pt x="11752" y="50709"/>
                    <a:pt x="12049" y="49709"/>
                    <a:pt x="12371" y="48721"/>
                  </a:cubicBezTo>
                  <a:cubicBezTo>
                    <a:pt x="12442" y="48507"/>
                    <a:pt x="12407" y="48352"/>
                    <a:pt x="12157" y="48221"/>
                  </a:cubicBezTo>
                  <a:cubicBezTo>
                    <a:pt x="11776" y="49542"/>
                    <a:pt x="11442" y="50804"/>
                    <a:pt x="11109" y="52078"/>
                  </a:cubicBezTo>
                  <a:close/>
                  <a:moveTo>
                    <a:pt x="27694" y="59234"/>
                  </a:moveTo>
                  <a:lnTo>
                    <a:pt x="27778" y="59234"/>
                  </a:lnTo>
                  <a:cubicBezTo>
                    <a:pt x="27742" y="59544"/>
                    <a:pt x="27718" y="59841"/>
                    <a:pt x="27670" y="60163"/>
                  </a:cubicBezTo>
                  <a:cubicBezTo>
                    <a:pt x="27635" y="60413"/>
                    <a:pt x="27730" y="60484"/>
                    <a:pt x="27968" y="60460"/>
                  </a:cubicBezTo>
                  <a:cubicBezTo>
                    <a:pt x="28051" y="59901"/>
                    <a:pt x="28147" y="59353"/>
                    <a:pt x="28218" y="58817"/>
                  </a:cubicBezTo>
                  <a:cubicBezTo>
                    <a:pt x="28266" y="58817"/>
                    <a:pt x="28290" y="58829"/>
                    <a:pt x="28337" y="58829"/>
                  </a:cubicBezTo>
                  <a:cubicBezTo>
                    <a:pt x="28278" y="59294"/>
                    <a:pt x="28230" y="59770"/>
                    <a:pt x="28159" y="60234"/>
                  </a:cubicBezTo>
                  <a:cubicBezTo>
                    <a:pt x="28111" y="60496"/>
                    <a:pt x="28182" y="60639"/>
                    <a:pt x="28468" y="60615"/>
                  </a:cubicBezTo>
                  <a:cubicBezTo>
                    <a:pt x="28540" y="59984"/>
                    <a:pt x="28623" y="59329"/>
                    <a:pt x="28694" y="58686"/>
                  </a:cubicBezTo>
                  <a:cubicBezTo>
                    <a:pt x="28718" y="58686"/>
                    <a:pt x="28754" y="58698"/>
                    <a:pt x="28778" y="58698"/>
                  </a:cubicBezTo>
                  <a:cubicBezTo>
                    <a:pt x="28742" y="59270"/>
                    <a:pt x="28694" y="59829"/>
                    <a:pt x="28635" y="60401"/>
                  </a:cubicBezTo>
                  <a:cubicBezTo>
                    <a:pt x="28599" y="60663"/>
                    <a:pt x="28694" y="60794"/>
                    <a:pt x="28992" y="60770"/>
                  </a:cubicBezTo>
                  <a:cubicBezTo>
                    <a:pt x="29040" y="60008"/>
                    <a:pt x="29063" y="59246"/>
                    <a:pt x="29099" y="58496"/>
                  </a:cubicBezTo>
                  <a:cubicBezTo>
                    <a:pt x="29111" y="59186"/>
                    <a:pt x="29111" y="59889"/>
                    <a:pt x="29111" y="60579"/>
                  </a:cubicBezTo>
                  <a:cubicBezTo>
                    <a:pt x="29111" y="60794"/>
                    <a:pt x="29182" y="60913"/>
                    <a:pt x="29444" y="60901"/>
                  </a:cubicBezTo>
                  <a:cubicBezTo>
                    <a:pt x="29409" y="60115"/>
                    <a:pt x="29361" y="59341"/>
                    <a:pt x="29337" y="58567"/>
                  </a:cubicBezTo>
                  <a:cubicBezTo>
                    <a:pt x="29361" y="58567"/>
                    <a:pt x="29397" y="58567"/>
                    <a:pt x="29444" y="58555"/>
                  </a:cubicBezTo>
                  <a:cubicBezTo>
                    <a:pt x="29456" y="58639"/>
                    <a:pt x="29468" y="58710"/>
                    <a:pt x="29468" y="58805"/>
                  </a:cubicBezTo>
                  <a:cubicBezTo>
                    <a:pt x="29504" y="59448"/>
                    <a:pt x="29528" y="60079"/>
                    <a:pt x="29575" y="60722"/>
                  </a:cubicBezTo>
                  <a:cubicBezTo>
                    <a:pt x="29587" y="60841"/>
                    <a:pt x="29683" y="60949"/>
                    <a:pt x="29742" y="61068"/>
                  </a:cubicBezTo>
                  <a:cubicBezTo>
                    <a:pt x="29754" y="61056"/>
                    <a:pt x="29778" y="61032"/>
                    <a:pt x="29802" y="61020"/>
                  </a:cubicBezTo>
                  <a:lnTo>
                    <a:pt x="29802" y="58222"/>
                  </a:lnTo>
                  <a:cubicBezTo>
                    <a:pt x="29861" y="58329"/>
                    <a:pt x="29861" y="58436"/>
                    <a:pt x="29861" y="58555"/>
                  </a:cubicBezTo>
                  <a:cubicBezTo>
                    <a:pt x="29885" y="59329"/>
                    <a:pt x="29921" y="60115"/>
                    <a:pt x="29956" y="60889"/>
                  </a:cubicBezTo>
                  <a:cubicBezTo>
                    <a:pt x="29956" y="60996"/>
                    <a:pt x="30040" y="61091"/>
                    <a:pt x="30075" y="61187"/>
                  </a:cubicBezTo>
                  <a:cubicBezTo>
                    <a:pt x="30111" y="61175"/>
                    <a:pt x="30159" y="61151"/>
                    <a:pt x="30183" y="61151"/>
                  </a:cubicBezTo>
                  <a:lnTo>
                    <a:pt x="30183" y="57984"/>
                  </a:lnTo>
                  <a:lnTo>
                    <a:pt x="30278" y="57984"/>
                  </a:lnTo>
                  <a:lnTo>
                    <a:pt x="30278" y="58317"/>
                  </a:lnTo>
                  <a:lnTo>
                    <a:pt x="30314" y="60996"/>
                  </a:lnTo>
                  <a:cubicBezTo>
                    <a:pt x="30314" y="61175"/>
                    <a:pt x="30349" y="61318"/>
                    <a:pt x="30599" y="61270"/>
                  </a:cubicBezTo>
                  <a:cubicBezTo>
                    <a:pt x="30552" y="60044"/>
                    <a:pt x="30528" y="58805"/>
                    <a:pt x="30671" y="57567"/>
                  </a:cubicBezTo>
                  <a:cubicBezTo>
                    <a:pt x="30718" y="58829"/>
                    <a:pt x="30659" y="60103"/>
                    <a:pt x="30778" y="61365"/>
                  </a:cubicBezTo>
                  <a:lnTo>
                    <a:pt x="30957" y="61365"/>
                  </a:lnTo>
                  <a:lnTo>
                    <a:pt x="30957" y="57996"/>
                  </a:lnTo>
                  <a:lnTo>
                    <a:pt x="31052" y="57996"/>
                  </a:lnTo>
                  <a:lnTo>
                    <a:pt x="31052" y="59353"/>
                  </a:lnTo>
                  <a:cubicBezTo>
                    <a:pt x="31266" y="57448"/>
                    <a:pt x="31945" y="55698"/>
                    <a:pt x="32742" y="53972"/>
                  </a:cubicBezTo>
                  <a:cubicBezTo>
                    <a:pt x="31849" y="54888"/>
                    <a:pt x="31588" y="56091"/>
                    <a:pt x="31183" y="57258"/>
                  </a:cubicBezTo>
                  <a:cubicBezTo>
                    <a:pt x="31361" y="56091"/>
                    <a:pt x="31659" y="54984"/>
                    <a:pt x="32433" y="54043"/>
                  </a:cubicBezTo>
                  <a:cubicBezTo>
                    <a:pt x="32040" y="53995"/>
                    <a:pt x="31885" y="54174"/>
                    <a:pt x="31778" y="54472"/>
                  </a:cubicBezTo>
                  <a:cubicBezTo>
                    <a:pt x="31504" y="55257"/>
                    <a:pt x="31230" y="56055"/>
                    <a:pt x="30945" y="56841"/>
                  </a:cubicBezTo>
                  <a:cubicBezTo>
                    <a:pt x="30909" y="56948"/>
                    <a:pt x="30873" y="57031"/>
                    <a:pt x="30837" y="57127"/>
                  </a:cubicBezTo>
                  <a:cubicBezTo>
                    <a:pt x="30790" y="57103"/>
                    <a:pt x="30766" y="57091"/>
                    <a:pt x="30718" y="57079"/>
                  </a:cubicBezTo>
                  <a:cubicBezTo>
                    <a:pt x="30873" y="56067"/>
                    <a:pt x="31290" y="55126"/>
                    <a:pt x="31623" y="54162"/>
                  </a:cubicBezTo>
                  <a:cubicBezTo>
                    <a:pt x="31111" y="55019"/>
                    <a:pt x="30885" y="56007"/>
                    <a:pt x="30528" y="56924"/>
                  </a:cubicBezTo>
                  <a:cubicBezTo>
                    <a:pt x="30480" y="56912"/>
                    <a:pt x="30433" y="56900"/>
                    <a:pt x="30373" y="56889"/>
                  </a:cubicBezTo>
                  <a:lnTo>
                    <a:pt x="31266" y="54245"/>
                  </a:lnTo>
                  <a:lnTo>
                    <a:pt x="31183" y="54210"/>
                  </a:lnTo>
                  <a:cubicBezTo>
                    <a:pt x="31111" y="54329"/>
                    <a:pt x="31004" y="54412"/>
                    <a:pt x="30968" y="54543"/>
                  </a:cubicBezTo>
                  <a:cubicBezTo>
                    <a:pt x="30718" y="55341"/>
                    <a:pt x="30480" y="56127"/>
                    <a:pt x="30242" y="56900"/>
                  </a:cubicBezTo>
                  <a:cubicBezTo>
                    <a:pt x="30218" y="56972"/>
                    <a:pt x="30183" y="57031"/>
                    <a:pt x="30135" y="57103"/>
                  </a:cubicBezTo>
                  <a:lnTo>
                    <a:pt x="30004" y="57067"/>
                  </a:lnTo>
                  <a:lnTo>
                    <a:pt x="30814" y="54341"/>
                  </a:lnTo>
                  <a:cubicBezTo>
                    <a:pt x="30778" y="54329"/>
                    <a:pt x="30754" y="54305"/>
                    <a:pt x="30718" y="54305"/>
                  </a:cubicBezTo>
                  <a:cubicBezTo>
                    <a:pt x="30456" y="55007"/>
                    <a:pt x="30183" y="55722"/>
                    <a:pt x="29933" y="56424"/>
                  </a:cubicBezTo>
                  <a:cubicBezTo>
                    <a:pt x="29897" y="56412"/>
                    <a:pt x="29873" y="56412"/>
                    <a:pt x="29837" y="56388"/>
                  </a:cubicBezTo>
                  <a:cubicBezTo>
                    <a:pt x="30075" y="55722"/>
                    <a:pt x="30314" y="55067"/>
                    <a:pt x="30552" y="54400"/>
                  </a:cubicBezTo>
                  <a:cubicBezTo>
                    <a:pt x="30528" y="54388"/>
                    <a:pt x="30492" y="54388"/>
                    <a:pt x="30468" y="54364"/>
                  </a:cubicBezTo>
                  <a:cubicBezTo>
                    <a:pt x="29825" y="55495"/>
                    <a:pt x="29540" y="56769"/>
                    <a:pt x="29123" y="57984"/>
                  </a:cubicBezTo>
                  <a:cubicBezTo>
                    <a:pt x="29087" y="57972"/>
                    <a:pt x="29028" y="57960"/>
                    <a:pt x="28980" y="57924"/>
                  </a:cubicBezTo>
                  <a:cubicBezTo>
                    <a:pt x="29385" y="56769"/>
                    <a:pt x="29766" y="55603"/>
                    <a:pt x="30195" y="54388"/>
                  </a:cubicBezTo>
                  <a:cubicBezTo>
                    <a:pt x="29480" y="55543"/>
                    <a:pt x="29052" y="56781"/>
                    <a:pt x="28647" y="58020"/>
                  </a:cubicBezTo>
                  <a:cubicBezTo>
                    <a:pt x="28587" y="57984"/>
                    <a:pt x="28528" y="57972"/>
                    <a:pt x="28468" y="57936"/>
                  </a:cubicBezTo>
                  <a:cubicBezTo>
                    <a:pt x="28944" y="56793"/>
                    <a:pt x="29409" y="55650"/>
                    <a:pt x="29885" y="54507"/>
                  </a:cubicBezTo>
                  <a:cubicBezTo>
                    <a:pt x="29635" y="54448"/>
                    <a:pt x="29504" y="54567"/>
                    <a:pt x="29409" y="54817"/>
                  </a:cubicBezTo>
                  <a:cubicBezTo>
                    <a:pt x="29159" y="55579"/>
                    <a:pt x="28873" y="56317"/>
                    <a:pt x="28611" y="57079"/>
                  </a:cubicBezTo>
                  <a:cubicBezTo>
                    <a:pt x="28575" y="57162"/>
                    <a:pt x="28528" y="57258"/>
                    <a:pt x="28492" y="57341"/>
                  </a:cubicBezTo>
                  <a:cubicBezTo>
                    <a:pt x="28456" y="57329"/>
                    <a:pt x="28444" y="57317"/>
                    <a:pt x="28409" y="57317"/>
                  </a:cubicBezTo>
                  <a:cubicBezTo>
                    <a:pt x="28730" y="56412"/>
                    <a:pt x="29040" y="55519"/>
                    <a:pt x="29349" y="54603"/>
                  </a:cubicBezTo>
                  <a:cubicBezTo>
                    <a:pt x="29325" y="54579"/>
                    <a:pt x="29290" y="54567"/>
                    <a:pt x="29266" y="54531"/>
                  </a:cubicBezTo>
                  <a:cubicBezTo>
                    <a:pt x="29171" y="54638"/>
                    <a:pt x="29028" y="54745"/>
                    <a:pt x="28980" y="54864"/>
                  </a:cubicBezTo>
                  <a:cubicBezTo>
                    <a:pt x="28813" y="55341"/>
                    <a:pt x="28682" y="55841"/>
                    <a:pt x="28528" y="56317"/>
                  </a:cubicBezTo>
                  <a:cubicBezTo>
                    <a:pt x="28504" y="56412"/>
                    <a:pt x="28456" y="56508"/>
                    <a:pt x="28432" y="56603"/>
                  </a:cubicBezTo>
                  <a:lnTo>
                    <a:pt x="28290" y="56555"/>
                  </a:lnTo>
                  <a:cubicBezTo>
                    <a:pt x="28468" y="55936"/>
                    <a:pt x="28671" y="55293"/>
                    <a:pt x="28849" y="54650"/>
                  </a:cubicBezTo>
                  <a:cubicBezTo>
                    <a:pt x="28611" y="54698"/>
                    <a:pt x="28373" y="54757"/>
                    <a:pt x="28111" y="54757"/>
                  </a:cubicBezTo>
                  <a:cubicBezTo>
                    <a:pt x="27873" y="54757"/>
                    <a:pt x="27778" y="54876"/>
                    <a:pt x="27694" y="55079"/>
                  </a:cubicBezTo>
                  <a:cubicBezTo>
                    <a:pt x="27551" y="55519"/>
                    <a:pt x="27373" y="55948"/>
                    <a:pt x="27206" y="56377"/>
                  </a:cubicBezTo>
                  <a:cubicBezTo>
                    <a:pt x="27158" y="56496"/>
                    <a:pt x="27099" y="56615"/>
                    <a:pt x="27063" y="56734"/>
                  </a:cubicBezTo>
                  <a:cubicBezTo>
                    <a:pt x="27027" y="56722"/>
                    <a:pt x="26980" y="56710"/>
                    <a:pt x="26956" y="56686"/>
                  </a:cubicBezTo>
                  <a:cubicBezTo>
                    <a:pt x="27182" y="56079"/>
                    <a:pt x="27420" y="55484"/>
                    <a:pt x="27670" y="54829"/>
                  </a:cubicBezTo>
                  <a:cubicBezTo>
                    <a:pt x="27027" y="54936"/>
                    <a:pt x="26432" y="55043"/>
                    <a:pt x="25837" y="55103"/>
                  </a:cubicBezTo>
                  <a:cubicBezTo>
                    <a:pt x="25527" y="55126"/>
                    <a:pt x="25361" y="55257"/>
                    <a:pt x="25253" y="55543"/>
                  </a:cubicBezTo>
                  <a:cubicBezTo>
                    <a:pt x="24944" y="56365"/>
                    <a:pt x="24599" y="57186"/>
                    <a:pt x="24277" y="57996"/>
                  </a:cubicBezTo>
                  <a:cubicBezTo>
                    <a:pt x="24229" y="58103"/>
                    <a:pt x="24182" y="58222"/>
                    <a:pt x="24146" y="58329"/>
                  </a:cubicBezTo>
                  <a:cubicBezTo>
                    <a:pt x="24110" y="58317"/>
                    <a:pt x="24063" y="58293"/>
                    <a:pt x="24039" y="58282"/>
                  </a:cubicBezTo>
                  <a:cubicBezTo>
                    <a:pt x="24325" y="57222"/>
                    <a:pt x="24765" y="56210"/>
                    <a:pt x="25277" y="55186"/>
                  </a:cubicBezTo>
                  <a:cubicBezTo>
                    <a:pt x="25122" y="55222"/>
                    <a:pt x="25015" y="55257"/>
                    <a:pt x="24920" y="55245"/>
                  </a:cubicBezTo>
                  <a:cubicBezTo>
                    <a:pt x="24515" y="55198"/>
                    <a:pt x="24325" y="55436"/>
                    <a:pt x="24170" y="55781"/>
                  </a:cubicBezTo>
                  <a:cubicBezTo>
                    <a:pt x="23813" y="56650"/>
                    <a:pt x="23444" y="57508"/>
                    <a:pt x="23086" y="58389"/>
                  </a:cubicBezTo>
                  <a:cubicBezTo>
                    <a:pt x="23039" y="58496"/>
                    <a:pt x="22991" y="58579"/>
                    <a:pt x="22967" y="58686"/>
                  </a:cubicBezTo>
                  <a:cubicBezTo>
                    <a:pt x="22920" y="58674"/>
                    <a:pt x="22872" y="58651"/>
                    <a:pt x="22848" y="58627"/>
                  </a:cubicBezTo>
                  <a:lnTo>
                    <a:pt x="24229" y="55365"/>
                  </a:lnTo>
                  <a:cubicBezTo>
                    <a:pt x="24218" y="55341"/>
                    <a:pt x="24206" y="55305"/>
                    <a:pt x="24182" y="55293"/>
                  </a:cubicBezTo>
                  <a:cubicBezTo>
                    <a:pt x="24003" y="55412"/>
                    <a:pt x="23741" y="55484"/>
                    <a:pt x="23682" y="55650"/>
                  </a:cubicBezTo>
                  <a:cubicBezTo>
                    <a:pt x="23265" y="56722"/>
                    <a:pt x="22908" y="57817"/>
                    <a:pt x="22503" y="58948"/>
                  </a:cubicBezTo>
                  <a:cubicBezTo>
                    <a:pt x="23313" y="59186"/>
                    <a:pt x="24027" y="59401"/>
                    <a:pt x="24753" y="59627"/>
                  </a:cubicBezTo>
                  <a:cubicBezTo>
                    <a:pt x="25253" y="58198"/>
                    <a:pt x="25658" y="56769"/>
                    <a:pt x="26385" y="55472"/>
                  </a:cubicBezTo>
                  <a:cubicBezTo>
                    <a:pt x="25884" y="56853"/>
                    <a:pt x="25361" y="58234"/>
                    <a:pt x="24837" y="59651"/>
                  </a:cubicBezTo>
                  <a:cubicBezTo>
                    <a:pt x="25051" y="59710"/>
                    <a:pt x="25182" y="59758"/>
                    <a:pt x="25337" y="59782"/>
                  </a:cubicBezTo>
                  <a:cubicBezTo>
                    <a:pt x="25539" y="58996"/>
                    <a:pt x="25718" y="58234"/>
                    <a:pt x="25932" y="57496"/>
                  </a:cubicBezTo>
                  <a:cubicBezTo>
                    <a:pt x="26254" y="56329"/>
                    <a:pt x="26611" y="55662"/>
                    <a:pt x="27004" y="55436"/>
                  </a:cubicBezTo>
                  <a:cubicBezTo>
                    <a:pt x="26111" y="56793"/>
                    <a:pt x="25825" y="58317"/>
                    <a:pt x="25492" y="59817"/>
                  </a:cubicBezTo>
                  <a:cubicBezTo>
                    <a:pt x="25706" y="59937"/>
                    <a:pt x="25825" y="59925"/>
                    <a:pt x="25849" y="59698"/>
                  </a:cubicBezTo>
                  <a:cubicBezTo>
                    <a:pt x="25884" y="59484"/>
                    <a:pt x="25944" y="59294"/>
                    <a:pt x="26004" y="59091"/>
                  </a:cubicBezTo>
                  <a:cubicBezTo>
                    <a:pt x="26075" y="58817"/>
                    <a:pt x="26146" y="58555"/>
                    <a:pt x="26206" y="58293"/>
                  </a:cubicBezTo>
                  <a:cubicBezTo>
                    <a:pt x="26242" y="58317"/>
                    <a:pt x="26265" y="58317"/>
                    <a:pt x="26313" y="58329"/>
                  </a:cubicBezTo>
                  <a:cubicBezTo>
                    <a:pt x="26194" y="58877"/>
                    <a:pt x="26075" y="59413"/>
                    <a:pt x="25944" y="59984"/>
                  </a:cubicBezTo>
                  <a:cubicBezTo>
                    <a:pt x="26146" y="60044"/>
                    <a:pt x="26325" y="60079"/>
                    <a:pt x="26527" y="60139"/>
                  </a:cubicBezTo>
                  <a:cubicBezTo>
                    <a:pt x="26599" y="59770"/>
                    <a:pt x="26670" y="59425"/>
                    <a:pt x="26730" y="59103"/>
                  </a:cubicBezTo>
                  <a:cubicBezTo>
                    <a:pt x="26766" y="59103"/>
                    <a:pt x="26777" y="59115"/>
                    <a:pt x="26801" y="59115"/>
                  </a:cubicBezTo>
                  <a:cubicBezTo>
                    <a:pt x="26742" y="59460"/>
                    <a:pt x="26682" y="59817"/>
                    <a:pt x="26611" y="60187"/>
                  </a:cubicBezTo>
                  <a:cubicBezTo>
                    <a:pt x="26789" y="60246"/>
                    <a:pt x="26956" y="60294"/>
                    <a:pt x="27147" y="60353"/>
                  </a:cubicBezTo>
                  <a:cubicBezTo>
                    <a:pt x="27158" y="60222"/>
                    <a:pt x="27182" y="60115"/>
                    <a:pt x="27206" y="59937"/>
                  </a:cubicBezTo>
                  <a:cubicBezTo>
                    <a:pt x="27266" y="60198"/>
                    <a:pt x="27135" y="60484"/>
                    <a:pt x="27516" y="60425"/>
                  </a:cubicBezTo>
                  <a:cubicBezTo>
                    <a:pt x="27599" y="59960"/>
                    <a:pt x="27658" y="59603"/>
                    <a:pt x="27694" y="59234"/>
                  </a:cubicBezTo>
                  <a:close/>
                  <a:moveTo>
                    <a:pt x="20134" y="48566"/>
                  </a:moveTo>
                  <a:cubicBezTo>
                    <a:pt x="20753" y="48459"/>
                    <a:pt x="21324" y="48387"/>
                    <a:pt x="21908" y="48280"/>
                  </a:cubicBezTo>
                  <a:cubicBezTo>
                    <a:pt x="24634" y="47792"/>
                    <a:pt x="27337" y="47280"/>
                    <a:pt x="30064" y="46792"/>
                  </a:cubicBezTo>
                  <a:cubicBezTo>
                    <a:pt x="33385" y="46185"/>
                    <a:pt x="36719" y="45601"/>
                    <a:pt x="40041" y="44982"/>
                  </a:cubicBezTo>
                  <a:cubicBezTo>
                    <a:pt x="41827" y="44649"/>
                    <a:pt x="43613" y="44232"/>
                    <a:pt x="45399" y="43935"/>
                  </a:cubicBezTo>
                  <a:cubicBezTo>
                    <a:pt x="47256" y="43625"/>
                    <a:pt x="49149" y="43399"/>
                    <a:pt x="51007" y="43101"/>
                  </a:cubicBezTo>
                  <a:cubicBezTo>
                    <a:pt x="52757" y="42815"/>
                    <a:pt x="54507" y="42494"/>
                    <a:pt x="56257" y="42208"/>
                  </a:cubicBezTo>
                  <a:cubicBezTo>
                    <a:pt x="59651" y="41660"/>
                    <a:pt x="63044" y="41125"/>
                    <a:pt x="66437" y="40601"/>
                  </a:cubicBezTo>
                  <a:cubicBezTo>
                    <a:pt x="68187" y="40339"/>
                    <a:pt x="69949" y="40053"/>
                    <a:pt x="71700" y="39803"/>
                  </a:cubicBezTo>
                  <a:cubicBezTo>
                    <a:pt x="74676" y="39363"/>
                    <a:pt x="77653" y="38946"/>
                    <a:pt x="80629" y="38505"/>
                  </a:cubicBezTo>
                  <a:cubicBezTo>
                    <a:pt x="81856" y="38327"/>
                    <a:pt x="83070" y="38101"/>
                    <a:pt x="84320" y="37874"/>
                  </a:cubicBezTo>
                  <a:cubicBezTo>
                    <a:pt x="84308" y="37731"/>
                    <a:pt x="84308" y="37624"/>
                    <a:pt x="84297" y="37493"/>
                  </a:cubicBezTo>
                  <a:cubicBezTo>
                    <a:pt x="83785" y="37565"/>
                    <a:pt x="83344" y="37624"/>
                    <a:pt x="82880" y="37696"/>
                  </a:cubicBezTo>
                  <a:cubicBezTo>
                    <a:pt x="79558" y="38220"/>
                    <a:pt x="76260" y="38767"/>
                    <a:pt x="72938" y="39267"/>
                  </a:cubicBezTo>
                  <a:cubicBezTo>
                    <a:pt x="70711" y="39589"/>
                    <a:pt x="68449" y="39803"/>
                    <a:pt x="66211" y="40136"/>
                  </a:cubicBezTo>
                  <a:cubicBezTo>
                    <a:pt x="62889" y="40648"/>
                    <a:pt x="59591" y="41184"/>
                    <a:pt x="56281" y="41768"/>
                  </a:cubicBezTo>
                  <a:cubicBezTo>
                    <a:pt x="53757" y="42196"/>
                    <a:pt x="51257" y="42744"/>
                    <a:pt x="48721" y="43173"/>
                  </a:cubicBezTo>
                  <a:cubicBezTo>
                    <a:pt x="45232" y="43768"/>
                    <a:pt x="41720" y="44292"/>
                    <a:pt x="38207" y="44851"/>
                  </a:cubicBezTo>
                  <a:cubicBezTo>
                    <a:pt x="34719" y="45423"/>
                    <a:pt x="31242" y="45994"/>
                    <a:pt x="27766" y="46602"/>
                  </a:cubicBezTo>
                  <a:cubicBezTo>
                    <a:pt x="25384" y="47018"/>
                    <a:pt x="23039" y="47518"/>
                    <a:pt x="20658" y="47971"/>
                  </a:cubicBezTo>
                  <a:cubicBezTo>
                    <a:pt x="20241" y="48018"/>
                    <a:pt x="20122" y="48197"/>
                    <a:pt x="20134" y="48566"/>
                  </a:cubicBezTo>
                  <a:close/>
                  <a:moveTo>
                    <a:pt x="84297" y="38112"/>
                  </a:moveTo>
                  <a:cubicBezTo>
                    <a:pt x="84166" y="38136"/>
                    <a:pt x="84070" y="38148"/>
                    <a:pt x="83975" y="38160"/>
                  </a:cubicBezTo>
                  <a:cubicBezTo>
                    <a:pt x="82975" y="38339"/>
                    <a:pt x="81987" y="38529"/>
                    <a:pt x="80998" y="38684"/>
                  </a:cubicBezTo>
                  <a:cubicBezTo>
                    <a:pt x="79784" y="38863"/>
                    <a:pt x="78570" y="38946"/>
                    <a:pt x="77367" y="39124"/>
                  </a:cubicBezTo>
                  <a:cubicBezTo>
                    <a:pt x="73390" y="39744"/>
                    <a:pt x="69426" y="40363"/>
                    <a:pt x="65461" y="40994"/>
                  </a:cubicBezTo>
                  <a:cubicBezTo>
                    <a:pt x="62520" y="41446"/>
                    <a:pt x="59579" y="41899"/>
                    <a:pt x="56650" y="42375"/>
                  </a:cubicBezTo>
                  <a:cubicBezTo>
                    <a:pt x="54983" y="42637"/>
                    <a:pt x="53328" y="42958"/>
                    <a:pt x="51673" y="43220"/>
                  </a:cubicBezTo>
                  <a:cubicBezTo>
                    <a:pt x="49578" y="43554"/>
                    <a:pt x="47459" y="43815"/>
                    <a:pt x="45375" y="44185"/>
                  </a:cubicBezTo>
                  <a:cubicBezTo>
                    <a:pt x="42970" y="44625"/>
                    <a:pt x="40577" y="45137"/>
                    <a:pt x="38172" y="45590"/>
                  </a:cubicBezTo>
                  <a:cubicBezTo>
                    <a:pt x="35362" y="46125"/>
                    <a:pt x="32540" y="46613"/>
                    <a:pt x="29718" y="47125"/>
                  </a:cubicBezTo>
                  <a:cubicBezTo>
                    <a:pt x="26706" y="47661"/>
                    <a:pt x="23694" y="48197"/>
                    <a:pt x="20670" y="48721"/>
                  </a:cubicBezTo>
                  <a:cubicBezTo>
                    <a:pt x="20015" y="48840"/>
                    <a:pt x="19884" y="48983"/>
                    <a:pt x="19919" y="49578"/>
                  </a:cubicBezTo>
                  <a:cubicBezTo>
                    <a:pt x="20848" y="49423"/>
                    <a:pt x="21789" y="49292"/>
                    <a:pt x="22729" y="49102"/>
                  </a:cubicBezTo>
                  <a:cubicBezTo>
                    <a:pt x="25349" y="48566"/>
                    <a:pt x="27968" y="47995"/>
                    <a:pt x="30587" y="47435"/>
                  </a:cubicBezTo>
                  <a:cubicBezTo>
                    <a:pt x="32992" y="46911"/>
                    <a:pt x="35374" y="46340"/>
                    <a:pt x="37803" y="45887"/>
                  </a:cubicBezTo>
                  <a:cubicBezTo>
                    <a:pt x="40422" y="45399"/>
                    <a:pt x="43077" y="44994"/>
                    <a:pt x="45708" y="44554"/>
                  </a:cubicBezTo>
                  <a:cubicBezTo>
                    <a:pt x="48173" y="44149"/>
                    <a:pt x="50649" y="43696"/>
                    <a:pt x="53114" y="43315"/>
                  </a:cubicBezTo>
                  <a:cubicBezTo>
                    <a:pt x="57496" y="42613"/>
                    <a:pt x="61889" y="41958"/>
                    <a:pt x="66259" y="41279"/>
                  </a:cubicBezTo>
                  <a:cubicBezTo>
                    <a:pt x="69092" y="40851"/>
                    <a:pt x="71902" y="40410"/>
                    <a:pt x="74724" y="39994"/>
                  </a:cubicBezTo>
                  <a:cubicBezTo>
                    <a:pt x="76950" y="39660"/>
                    <a:pt x="79165" y="39363"/>
                    <a:pt x="81379" y="39053"/>
                  </a:cubicBezTo>
                  <a:cubicBezTo>
                    <a:pt x="82368" y="38898"/>
                    <a:pt x="83344" y="38743"/>
                    <a:pt x="84344" y="38577"/>
                  </a:cubicBezTo>
                  <a:cubicBezTo>
                    <a:pt x="84308" y="38386"/>
                    <a:pt x="84308" y="38267"/>
                    <a:pt x="84297" y="38112"/>
                  </a:cubicBezTo>
                  <a:close/>
                  <a:moveTo>
                    <a:pt x="88380" y="14991"/>
                  </a:moveTo>
                  <a:cubicBezTo>
                    <a:pt x="88357" y="14955"/>
                    <a:pt x="88357" y="14931"/>
                    <a:pt x="88345" y="14895"/>
                  </a:cubicBezTo>
                  <a:cubicBezTo>
                    <a:pt x="88285" y="14919"/>
                    <a:pt x="88214" y="14931"/>
                    <a:pt x="88154" y="14955"/>
                  </a:cubicBezTo>
                  <a:cubicBezTo>
                    <a:pt x="86904" y="15360"/>
                    <a:pt x="85666" y="15776"/>
                    <a:pt x="84404" y="16169"/>
                  </a:cubicBezTo>
                  <a:cubicBezTo>
                    <a:pt x="79808" y="17574"/>
                    <a:pt x="75236" y="19110"/>
                    <a:pt x="70759" y="20884"/>
                  </a:cubicBezTo>
                  <a:cubicBezTo>
                    <a:pt x="65318" y="23039"/>
                    <a:pt x="59841" y="25075"/>
                    <a:pt x="54293" y="26909"/>
                  </a:cubicBezTo>
                  <a:cubicBezTo>
                    <a:pt x="51352" y="27873"/>
                    <a:pt x="48471" y="29099"/>
                    <a:pt x="45565" y="30219"/>
                  </a:cubicBezTo>
                  <a:cubicBezTo>
                    <a:pt x="44399" y="30671"/>
                    <a:pt x="43220" y="31147"/>
                    <a:pt x="42053" y="31624"/>
                  </a:cubicBezTo>
                  <a:cubicBezTo>
                    <a:pt x="41958" y="31671"/>
                    <a:pt x="41863" y="31802"/>
                    <a:pt x="41779" y="31897"/>
                  </a:cubicBezTo>
                  <a:cubicBezTo>
                    <a:pt x="41803" y="31921"/>
                    <a:pt x="41815" y="31957"/>
                    <a:pt x="41851" y="31981"/>
                  </a:cubicBezTo>
                  <a:cubicBezTo>
                    <a:pt x="42648" y="31719"/>
                    <a:pt x="43470" y="31445"/>
                    <a:pt x="44280" y="31171"/>
                  </a:cubicBezTo>
                  <a:cubicBezTo>
                    <a:pt x="45387" y="30778"/>
                    <a:pt x="46506" y="30409"/>
                    <a:pt x="47625" y="29992"/>
                  </a:cubicBezTo>
                  <a:cubicBezTo>
                    <a:pt x="53400" y="27861"/>
                    <a:pt x="59174" y="25706"/>
                    <a:pt x="64949" y="23575"/>
                  </a:cubicBezTo>
                  <a:cubicBezTo>
                    <a:pt x="68044" y="22444"/>
                    <a:pt x="71164" y="21420"/>
                    <a:pt x="74260" y="20289"/>
                  </a:cubicBezTo>
                  <a:cubicBezTo>
                    <a:pt x="77891" y="18967"/>
                    <a:pt x="81499" y="17574"/>
                    <a:pt x="85118" y="16229"/>
                  </a:cubicBezTo>
                  <a:cubicBezTo>
                    <a:pt x="86213" y="15836"/>
                    <a:pt x="87309" y="15407"/>
                    <a:pt x="88380" y="14991"/>
                  </a:cubicBezTo>
                  <a:close/>
                  <a:moveTo>
                    <a:pt x="84308" y="38803"/>
                  </a:moveTo>
                  <a:cubicBezTo>
                    <a:pt x="84189" y="38815"/>
                    <a:pt x="84094" y="38827"/>
                    <a:pt x="83975" y="38851"/>
                  </a:cubicBezTo>
                  <a:cubicBezTo>
                    <a:pt x="81237" y="39267"/>
                    <a:pt x="78498" y="39684"/>
                    <a:pt x="75736" y="40077"/>
                  </a:cubicBezTo>
                  <a:cubicBezTo>
                    <a:pt x="74105" y="40315"/>
                    <a:pt x="72462" y="40494"/>
                    <a:pt x="70842" y="40756"/>
                  </a:cubicBezTo>
                  <a:cubicBezTo>
                    <a:pt x="67961" y="41208"/>
                    <a:pt x="65068" y="41720"/>
                    <a:pt x="62187" y="42184"/>
                  </a:cubicBezTo>
                  <a:cubicBezTo>
                    <a:pt x="59329" y="42625"/>
                    <a:pt x="56472" y="43018"/>
                    <a:pt x="53614" y="43470"/>
                  </a:cubicBezTo>
                  <a:cubicBezTo>
                    <a:pt x="50114" y="44042"/>
                    <a:pt x="46625" y="44649"/>
                    <a:pt x="43149" y="45244"/>
                  </a:cubicBezTo>
                  <a:cubicBezTo>
                    <a:pt x="41089" y="45590"/>
                    <a:pt x="39041" y="45887"/>
                    <a:pt x="37005" y="46268"/>
                  </a:cubicBezTo>
                  <a:cubicBezTo>
                    <a:pt x="34528" y="46744"/>
                    <a:pt x="32076" y="47328"/>
                    <a:pt x="29623" y="47864"/>
                  </a:cubicBezTo>
                  <a:cubicBezTo>
                    <a:pt x="28825" y="48030"/>
                    <a:pt x="28051" y="48209"/>
                    <a:pt x="27266" y="48387"/>
                  </a:cubicBezTo>
                  <a:cubicBezTo>
                    <a:pt x="27397" y="48447"/>
                    <a:pt x="27504" y="48435"/>
                    <a:pt x="27623" y="48399"/>
                  </a:cubicBezTo>
                  <a:cubicBezTo>
                    <a:pt x="28671" y="48173"/>
                    <a:pt x="29706" y="47923"/>
                    <a:pt x="30766" y="47756"/>
                  </a:cubicBezTo>
                  <a:cubicBezTo>
                    <a:pt x="32742" y="47447"/>
                    <a:pt x="34743" y="47221"/>
                    <a:pt x="36731" y="46899"/>
                  </a:cubicBezTo>
                  <a:cubicBezTo>
                    <a:pt x="40874" y="46209"/>
                    <a:pt x="45006" y="45470"/>
                    <a:pt x="49149" y="44756"/>
                  </a:cubicBezTo>
                  <a:cubicBezTo>
                    <a:pt x="52376" y="44208"/>
                    <a:pt x="55614" y="43649"/>
                    <a:pt x="58853" y="43089"/>
                  </a:cubicBezTo>
                  <a:cubicBezTo>
                    <a:pt x="61139" y="42684"/>
                    <a:pt x="63413" y="42256"/>
                    <a:pt x="65711" y="41887"/>
                  </a:cubicBezTo>
                  <a:cubicBezTo>
                    <a:pt x="67735" y="41553"/>
                    <a:pt x="69771" y="41291"/>
                    <a:pt x="71807" y="40994"/>
                  </a:cubicBezTo>
                  <a:cubicBezTo>
                    <a:pt x="73569" y="40732"/>
                    <a:pt x="75319" y="40482"/>
                    <a:pt x="77081" y="40220"/>
                  </a:cubicBezTo>
                  <a:cubicBezTo>
                    <a:pt x="79451" y="39863"/>
                    <a:pt x="81796" y="39470"/>
                    <a:pt x="84166" y="39113"/>
                  </a:cubicBezTo>
                  <a:cubicBezTo>
                    <a:pt x="84368" y="39089"/>
                    <a:pt x="84392" y="38993"/>
                    <a:pt x="84308" y="38803"/>
                  </a:cubicBezTo>
                  <a:close/>
                  <a:moveTo>
                    <a:pt x="42006" y="29766"/>
                  </a:moveTo>
                  <a:cubicBezTo>
                    <a:pt x="42613" y="29564"/>
                    <a:pt x="43208" y="29349"/>
                    <a:pt x="43803" y="29147"/>
                  </a:cubicBezTo>
                  <a:cubicBezTo>
                    <a:pt x="48256" y="27611"/>
                    <a:pt x="52733" y="26147"/>
                    <a:pt x="57150" y="24516"/>
                  </a:cubicBezTo>
                  <a:cubicBezTo>
                    <a:pt x="63377" y="22206"/>
                    <a:pt x="69533" y="19729"/>
                    <a:pt x="75843" y="17681"/>
                  </a:cubicBezTo>
                  <a:cubicBezTo>
                    <a:pt x="78165" y="16919"/>
                    <a:pt x="80463" y="16122"/>
                    <a:pt x="82761" y="15336"/>
                  </a:cubicBezTo>
                  <a:cubicBezTo>
                    <a:pt x="83654" y="15038"/>
                    <a:pt x="84547" y="14740"/>
                    <a:pt x="85463" y="14479"/>
                  </a:cubicBezTo>
                  <a:cubicBezTo>
                    <a:pt x="86416" y="14217"/>
                    <a:pt x="87392" y="13990"/>
                    <a:pt x="88380" y="13752"/>
                  </a:cubicBezTo>
                  <a:cubicBezTo>
                    <a:pt x="88357" y="13645"/>
                    <a:pt x="88357" y="13550"/>
                    <a:pt x="88345" y="13431"/>
                  </a:cubicBezTo>
                  <a:cubicBezTo>
                    <a:pt x="88237" y="13443"/>
                    <a:pt x="88166" y="13455"/>
                    <a:pt x="88095" y="13490"/>
                  </a:cubicBezTo>
                  <a:cubicBezTo>
                    <a:pt x="87202" y="13740"/>
                    <a:pt x="86309" y="13990"/>
                    <a:pt x="85416" y="14264"/>
                  </a:cubicBezTo>
                  <a:cubicBezTo>
                    <a:pt x="80820" y="15586"/>
                    <a:pt x="76212" y="16955"/>
                    <a:pt x="71724" y="18586"/>
                  </a:cubicBezTo>
                  <a:cubicBezTo>
                    <a:pt x="67985" y="19944"/>
                    <a:pt x="64270" y="21372"/>
                    <a:pt x="60532" y="22741"/>
                  </a:cubicBezTo>
                  <a:cubicBezTo>
                    <a:pt x="57341" y="23920"/>
                    <a:pt x="54150" y="25063"/>
                    <a:pt x="50947" y="26206"/>
                  </a:cubicBezTo>
                  <a:cubicBezTo>
                    <a:pt x="48054" y="27242"/>
                    <a:pt x="45173" y="28254"/>
                    <a:pt x="42279" y="29266"/>
                  </a:cubicBezTo>
                  <a:cubicBezTo>
                    <a:pt x="42006" y="29349"/>
                    <a:pt x="41898" y="29468"/>
                    <a:pt x="42006" y="29766"/>
                  </a:cubicBezTo>
                  <a:close/>
                  <a:moveTo>
                    <a:pt x="41494" y="30588"/>
                  </a:moveTo>
                  <a:cubicBezTo>
                    <a:pt x="41446" y="30433"/>
                    <a:pt x="41446" y="30338"/>
                    <a:pt x="41422" y="30314"/>
                  </a:cubicBezTo>
                  <a:cubicBezTo>
                    <a:pt x="29444" y="25825"/>
                    <a:pt x="17562" y="21075"/>
                    <a:pt x="5465" y="16896"/>
                  </a:cubicBezTo>
                  <a:cubicBezTo>
                    <a:pt x="5525" y="16979"/>
                    <a:pt x="5608" y="17038"/>
                    <a:pt x="5703" y="17074"/>
                  </a:cubicBezTo>
                  <a:cubicBezTo>
                    <a:pt x="8608" y="18158"/>
                    <a:pt x="11502" y="19217"/>
                    <a:pt x="14407" y="20313"/>
                  </a:cubicBezTo>
                  <a:cubicBezTo>
                    <a:pt x="17955" y="21658"/>
                    <a:pt x="21491" y="23027"/>
                    <a:pt x="25039" y="24385"/>
                  </a:cubicBezTo>
                  <a:cubicBezTo>
                    <a:pt x="25099" y="24396"/>
                    <a:pt x="25146" y="24408"/>
                    <a:pt x="25194" y="24456"/>
                  </a:cubicBezTo>
                  <a:cubicBezTo>
                    <a:pt x="25230" y="24480"/>
                    <a:pt x="25253" y="24563"/>
                    <a:pt x="25242" y="24587"/>
                  </a:cubicBezTo>
                  <a:cubicBezTo>
                    <a:pt x="25230" y="24611"/>
                    <a:pt x="25146" y="24646"/>
                    <a:pt x="25111" y="24646"/>
                  </a:cubicBezTo>
                  <a:cubicBezTo>
                    <a:pt x="25039" y="24635"/>
                    <a:pt x="24956" y="24599"/>
                    <a:pt x="24872" y="24575"/>
                  </a:cubicBezTo>
                  <a:cubicBezTo>
                    <a:pt x="23194" y="23944"/>
                    <a:pt x="21503" y="23301"/>
                    <a:pt x="19824" y="22682"/>
                  </a:cubicBezTo>
                  <a:cubicBezTo>
                    <a:pt x="15157" y="20920"/>
                    <a:pt x="10466" y="19158"/>
                    <a:pt x="5787" y="17396"/>
                  </a:cubicBezTo>
                  <a:cubicBezTo>
                    <a:pt x="5703" y="17372"/>
                    <a:pt x="5608" y="17336"/>
                    <a:pt x="5525" y="17324"/>
                  </a:cubicBezTo>
                  <a:cubicBezTo>
                    <a:pt x="5549" y="17431"/>
                    <a:pt x="5596" y="17491"/>
                    <a:pt x="5668" y="17503"/>
                  </a:cubicBezTo>
                  <a:cubicBezTo>
                    <a:pt x="6025" y="17646"/>
                    <a:pt x="6382" y="17800"/>
                    <a:pt x="6739" y="17931"/>
                  </a:cubicBezTo>
                  <a:cubicBezTo>
                    <a:pt x="9954" y="19182"/>
                    <a:pt x="13157" y="20432"/>
                    <a:pt x="16371" y="21682"/>
                  </a:cubicBezTo>
                  <a:cubicBezTo>
                    <a:pt x="19015" y="22706"/>
                    <a:pt x="21670" y="23754"/>
                    <a:pt x="24313" y="24754"/>
                  </a:cubicBezTo>
                  <a:cubicBezTo>
                    <a:pt x="26611" y="25611"/>
                    <a:pt x="28897" y="26444"/>
                    <a:pt x="31195" y="27290"/>
                  </a:cubicBezTo>
                  <a:cubicBezTo>
                    <a:pt x="34481" y="28516"/>
                    <a:pt x="37791" y="29730"/>
                    <a:pt x="41077" y="30957"/>
                  </a:cubicBezTo>
                  <a:cubicBezTo>
                    <a:pt x="41184" y="31004"/>
                    <a:pt x="41315" y="30945"/>
                    <a:pt x="41434" y="30945"/>
                  </a:cubicBezTo>
                  <a:cubicBezTo>
                    <a:pt x="41422" y="30921"/>
                    <a:pt x="41422" y="30909"/>
                    <a:pt x="41398" y="30885"/>
                  </a:cubicBezTo>
                  <a:cubicBezTo>
                    <a:pt x="36207" y="28873"/>
                    <a:pt x="31004" y="26861"/>
                    <a:pt x="25801" y="24873"/>
                  </a:cubicBezTo>
                  <a:cubicBezTo>
                    <a:pt x="25825" y="24813"/>
                    <a:pt x="25849" y="24766"/>
                    <a:pt x="25861" y="24706"/>
                  </a:cubicBezTo>
                  <a:cubicBezTo>
                    <a:pt x="28504" y="25539"/>
                    <a:pt x="31016" y="26659"/>
                    <a:pt x="33588" y="27671"/>
                  </a:cubicBezTo>
                  <a:cubicBezTo>
                    <a:pt x="36183" y="28647"/>
                    <a:pt x="38755" y="29707"/>
                    <a:pt x="41494" y="30588"/>
                  </a:cubicBezTo>
                  <a:close/>
                  <a:moveTo>
                    <a:pt x="71212" y="47161"/>
                  </a:moveTo>
                  <a:cubicBezTo>
                    <a:pt x="71212" y="47149"/>
                    <a:pt x="71212" y="47125"/>
                    <a:pt x="71200" y="47102"/>
                  </a:cubicBezTo>
                  <a:cubicBezTo>
                    <a:pt x="70676" y="47209"/>
                    <a:pt x="70116" y="47221"/>
                    <a:pt x="69616" y="47435"/>
                  </a:cubicBezTo>
                  <a:cubicBezTo>
                    <a:pt x="68509" y="47911"/>
                    <a:pt x="67425" y="48411"/>
                    <a:pt x="66366" y="48995"/>
                  </a:cubicBezTo>
                  <a:cubicBezTo>
                    <a:pt x="61925" y="51388"/>
                    <a:pt x="57496" y="53805"/>
                    <a:pt x="53055" y="56234"/>
                  </a:cubicBezTo>
                  <a:cubicBezTo>
                    <a:pt x="50042" y="57877"/>
                    <a:pt x="47030" y="59579"/>
                    <a:pt x="44006" y="61234"/>
                  </a:cubicBezTo>
                  <a:cubicBezTo>
                    <a:pt x="43613" y="61449"/>
                    <a:pt x="43625" y="61711"/>
                    <a:pt x="43684" y="62068"/>
                  </a:cubicBezTo>
                  <a:cubicBezTo>
                    <a:pt x="52876" y="57091"/>
                    <a:pt x="62044" y="52126"/>
                    <a:pt x="71212" y="47161"/>
                  </a:cubicBezTo>
                  <a:close/>
                  <a:moveTo>
                    <a:pt x="33731" y="53757"/>
                  </a:moveTo>
                  <a:cubicBezTo>
                    <a:pt x="33635" y="53757"/>
                    <a:pt x="33540" y="53745"/>
                    <a:pt x="33528" y="53757"/>
                  </a:cubicBezTo>
                  <a:cubicBezTo>
                    <a:pt x="33278" y="54210"/>
                    <a:pt x="33028" y="54662"/>
                    <a:pt x="32778" y="55114"/>
                  </a:cubicBezTo>
                  <a:cubicBezTo>
                    <a:pt x="32754" y="55114"/>
                    <a:pt x="32742" y="55103"/>
                    <a:pt x="32731" y="55103"/>
                  </a:cubicBezTo>
                  <a:lnTo>
                    <a:pt x="33266" y="53852"/>
                  </a:lnTo>
                  <a:cubicBezTo>
                    <a:pt x="33147" y="53876"/>
                    <a:pt x="33100" y="53936"/>
                    <a:pt x="33076" y="54007"/>
                  </a:cubicBezTo>
                  <a:cubicBezTo>
                    <a:pt x="32326" y="55579"/>
                    <a:pt x="31719" y="57162"/>
                    <a:pt x="31492" y="58889"/>
                  </a:cubicBezTo>
                  <a:cubicBezTo>
                    <a:pt x="31385" y="59627"/>
                    <a:pt x="31373" y="60365"/>
                    <a:pt x="31349" y="61115"/>
                  </a:cubicBezTo>
                  <a:cubicBezTo>
                    <a:pt x="31349" y="61258"/>
                    <a:pt x="31421" y="61508"/>
                    <a:pt x="31528" y="61544"/>
                  </a:cubicBezTo>
                  <a:cubicBezTo>
                    <a:pt x="32302" y="61818"/>
                    <a:pt x="33088" y="62068"/>
                    <a:pt x="33874" y="62318"/>
                  </a:cubicBezTo>
                  <a:cubicBezTo>
                    <a:pt x="33576" y="59008"/>
                    <a:pt x="34469" y="56055"/>
                    <a:pt x="36231" y="53281"/>
                  </a:cubicBezTo>
                  <a:cubicBezTo>
                    <a:pt x="36195" y="53245"/>
                    <a:pt x="36148" y="53233"/>
                    <a:pt x="36124" y="53210"/>
                  </a:cubicBezTo>
                  <a:cubicBezTo>
                    <a:pt x="36005" y="53329"/>
                    <a:pt x="35862" y="53448"/>
                    <a:pt x="35731" y="53567"/>
                  </a:cubicBezTo>
                  <a:lnTo>
                    <a:pt x="35779" y="53340"/>
                  </a:lnTo>
                  <a:cubicBezTo>
                    <a:pt x="35731" y="53329"/>
                    <a:pt x="35707" y="53293"/>
                    <a:pt x="35659" y="53281"/>
                  </a:cubicBezTo>
                  <a:cubicBezTo>
                    <a:pt x="35350" y="53781"/>
                    <a:pt x="35052" y="54293"/>
                    <a:pt x="34731" y="54805"/>
                  </a:cubicBezTo>
                  <a:lnTo>
                    <a:pt x="34647" y="54757"/>
                  </a:lnTo>
                  <a:cubicBezTo>
                    <a:pt x="34886" y="54329"/>
                    <a:pt x="35136" y="53876"/>
                    <a:pt x="35374" y="53448"/>
                  </a:cubicBezTo>
                  <a:lnTo>
                    <a:pt x="35290" y="53400"/>
                  </a:lnTo>
                  <a:cubicBezTo>
                    <a:pt x="34790" y="53769"/>
                    <a:pt x="34719" y="54424"/>
                    <a:pt x="34302" y="54841"/>
                  </a:cubicBezTo>
                  <a:lnTo>
                    <a:pt x="34969" y="53555"/>
                  </a:lnTo>
                  <a:cubicBezTo>
                    <a:pt x="34945" y="53531"/>
                    <a:pt x="34909" y="53507"/>
                    <a:pt x="34886" y="53495"/>
                  </a:cubicBezTo>
                  <a:cubicBezTo>
                    <a:pt x="34469" y="53852"/>
                    <a:pt x="34397" y="54460"/>
                    <a:pt x="34040" y="54864"/>
                  </a:cubicBezTo>
                  <a:lnTo>
                    <a:pt x="33945" y="54817"/>
                  </a:lnTo>
                  <a:cubicBezTo>
                    <a:pt x="34135" y="54424"/>
                    <a:pt x="34350" y="54043"/>
                    <a:pt x="34540" y="53638"/>
                  </a:cubicBezTo>
                  <a:cubicBezTo>
                    <a:pt x="34516" y="53614"/>
                    <a:pt x="34469" y="53591"/>
                    <a:pt x="34433" y="53567"/>
                  </a:cubicBezTo>
                  <a:cubicBezTo>
                    <a:pt x="34076" y="53995"/>
                    <a:pt x="33885" y="54519"/>
                    <a:pt x="33624" y="54995"/>
                  </a:cubicBezTo>
                  <a:lnTo>
                    <a:pt x="33528" y="54948"/>
                  </a:lnTo>
                  <a:cubicBezTo>
                    <a:pt x="33743" y="54531"/>
                    <a:pt x="33957" y="54114"/>
                    <a:pt x="34171" y="53698"/>
                  </a:cubicBezTo>
                  <a:cubicBezTo>
                    <a:pt x="33576" y="53876"/>
                    <a:pt x="33624" y="54567"/>
                    <a:pt x="33207" y="54888"/>
                  </a:cubicBezTo>
                  <a:cubicBezTo>
                    <a:pt x="33350" y="54519"/>
                    <a:pt x="33528" y="54162"/>
                    <a:pt x="33731" y="53757"/>
                  </a:cubicBezTo>
                  <a:close/>
                  <a:moveTo>
                    <a:pt x="41982" y="27968"/>
                  </a:moveTo>
                  <a:cubicBezTo>
                    <a:pt x="42089" y="27933"/>
                    <a:pt x="42160" y="27921"/>
                    <a:pt x="42220" y="27897"/>
                  </a:cubicBezTo>
                  <a:cubicBezTo>
                    <a:pt x="45946" y="26706"/>
                    <a:pt x="49685" y="25551"/>
                    <a:pt x="53388" y="24301"/>
                  </a:cubicBezTo>
                  <a:cubicBezTo>
                    <a:pt x="59234" y="22325"/>
                    <a:pt x="65056" y="20277"/>
                    <a:pt x="70878" y="18253"/>
                  </a:cubicBezTo>
                  <a:cubicBezTo>
                    <a:pt x="74391" y="17026"/>
                    <a:pt x="77903" y="15776"/>
                    <a:pt x="81415" y="14574"/>
                  </a:cubicBezTo>
                  <a:cubicBezTo>
                    <a:pt x="83582" y="13824"/>
                    <a:pt x="85761" y="13097"/>
                    <a:pt x="87940" y="12371"/>
                  </a:cubicBezTo>
                  <a:cubicBezTo>
                    <a:pt x="88118" y="12312"/>
                    <a:pt x="88333" y="12276"/>
                    <a:pt x="88166" y="11978"/>
                  </a:cubicBezTo>
                  <a:cubicBezTo>
                    <a:pt x="87618" y="12133"/>
                    <a:pt x="87047" y="12264"/>
                    <a:pt x="86499" y="12443"/>
                  </a:cubicBezTo>
                  <a:cubicBezTo>
                    <a:pt x="83451" y="13407"/>
                    <a:pt x="80451" y="14526"/>
                    <a:pt x="77450" y="15645"/>
                  </a:cubicBezTo>
                  <a:cubicBezTo>
                    <a:pt x="73486" y="17122"/>
                    <a:pt x="69485" y="18455"/>
                    <a:pt x="65485" y="19777"/>
                  </a:cubicBezTo>
                  <a:cubicBezTo>
                    <a:pt x="58377" y="22134"/>
                    <a:pt x="51245" y="24444"/>
                    <a:pt x="44113" y="26766"/>
                  </a:cubicBezTo>
                  <a:cubicBezTo>
                    <a:pt x="43399" y="27004"/>
                    <a:pt x="42684" y="27242"/>
                    <a:pt x="41982" y="27456"/>
                  </a:cubicBezTo>
                  <a:close/>
                  <a:moveTo>
                    <a:pt x="41946" y="30754"/>
                  </a:moveTo>
                  <a:cubicBezTo>
                    <a:pt x="42029" y="30719"/>
                    <a:pt x="42101" y="30707"/>
                    <a:pt x="42160" y="30671"/>
                  </a:cubicBezTo>
                  <a:cubicBezTo>
                    <a:pt x="44542" y="29814"/>
                    <a:pt x="46947" y="28968"/>
                    <a:pt x="49328" y="28075"/>
                  </a:cubicBezTo>
                  <a:cubicBezTo>
                    <a:pt x="53614" y="26468"/>
                    <a:pt x="57912" y="24873"/>
                    <a:pt x="62163" y="23194"/>
                  </a:cubicBezTo>
                  <a:cubicBezTo>
                    <a:pt x="66711" y="21384"/>
                    <a:pt x="71295" y="19693"/>
                    <a:pt x="75950" y="18229"/>
                  </a:cubicBezTo>
                  <a:cubicBezTo>
                    <a:pt x="80022" y="16955"/>
                    <a:pt x="84118" y="15681"/>
                    <a:pt x="88214" y="14419"/>
                  </a:cubicBezTo>
                  <a:cubicBezTo>
                    <a:pt x="88404" y="14359"/>
                    <a:pt x="88499" y="14288"/>
                    <a:pt x="88357" y="14074"/>
                  </a:cubicBezTo>
                  <a:cubicBezTo>
                    <a:pt x="88285" y="14074"/>
                    <a:pt x="88214" y="14074"/>
                    <a:pt x="88154" y="14098"/>
                  </a:cubicBezTo>
                  <a:cubicBezTo>
                    <a:pt x="86975" y="14371"/>
                    <a:pt x="85797" y="14621"/>
                    <a:pt x="84642" y="14991"/>
                  </a:cubicBezTo>
                  <a:cubicBezTo>
                    <a:pt x="83237" y="15419"/>
                    <a:pt x="81903" y="15979"/>
                    <a:pt x="80498" y="16443"/>
                  </a:cubicBezTo>
                  <a:cubicBezTo>
                    <a:pt x="78379" y="17157"/>
                    <a:pt x="76200" y="17765"/>
                    <a:pt x="74069" y="18515"/>
                  </a:cubicBezTo>
                  <a:cubicBezTo>
                    <a:pt x="70128" y="19896"/>
                    <a:pt x="66211" y="21325"/>
                    <a:pt x="62282" y="22777"/>
                  </a:cubicBezTo>
                  <a:cubicBezTo>
                    <a:pt x="58817" y="24051"/>
                    <a:pt x="55400" y="25408"/>
                    <a:pt x="51923" y="26659"/>
                  </a:cubicBezTo>
                  <a:cubicBezTo>
                    <a:pt x="48780" y="27778"/>
                    <a:pt x="45613" y="28790"/>
                    <a:pt x="42458" y="29861"/>
                  </a:cubicBezTo>
                  <a:cubicBezTo>
                    <a:pt x="41886" y="30052"/>
                    <a:pt x="41886" y="30064"/>
                    <a:pt x="41946" y="30754"/>
                  </a:cubicBezTo>
                  <a:close/>
                  <a:moveTo>
                    <a:pt x="88118" y="11311"/>
                  </a:moveTo>
                  <a:cubicBezTo>
                    <a:pt x="87987" y="11359"/>
                    <a:pt x="87916" y="11383"/>
                    <a:pt x="87845" y="11419"/>
                  </a:cubicBezTo>
                  <a:cubicBezTo>
                    <a:pt x="84713" y="12550"/>
                    <a:pt x="81618" y="13705"/>
                    <a:pt x="78474" y="14812"/>
                  </a:cubicBezTo>
                  <a:cubicBezTo>
                    <a:pt x="74569" y="16181"/>
                    <a:pt x="70640" y="17538"/>
                    <a:pt x="66687" y="18824"/>
                  </a:cubicBezTo>
                  <a:cubicBezTo>
                    <a:pt x="62401" y="20229"/>
                    <a:pt x="58079" y="21527"/>
                    <a:pt x="53793" y="22908"/>
                  </a:cubicBezTo>
                  <a:cubicBezTo>
                    <a:pt x="49947" y="24146"/>
                    <a:pt x="46125" y="25456"/>
                    <a:pt x="42291" y="26718"/>
                  </a:cubicBezTo>
                  <a:cubicBezTo>
                    <a:pt x="41994" y="26825"/>
                    <a:pt x="41982" y="26980"/>
                    <a:pt x="42041" y="27254"/>
                  </a:cubicBezTo>
                  <a:cubicBezTo>
                    <a:pt x="43160" y="26885"/>
                    <a:pt x="44256" y="26504"/>
                    <a:pt x="45363" y="26147"/>
                  </a:cubicBezTo>
                  <a:cubicBezTo>
                    <a:pt x="52233" y="23920"/>
                    <a:pt x="59115" y="21706"/>
                    <a:pt x="65973" y="19443"/>
                  </a:cubicBezTo>
                  <a:cubicBezTo>
                    <a:pt x="69795" y="18169"/>
                    <a:pt x="73629" y="16907"/>
                    <a:pt x="77391" y="15491"/>
                  </a:cubicBezTo>
                  <a:cubicBezTo>
                    <a:pt x="80213" y="14443"/>
                    <a:pt x="83034" y="13383"/>
                    <a:pt x="85904" y="12443"/>
                  </a:cubicBezTo>
                  <a:cubicBezTo>
                    <a:pt x="86642" y="12204"/>
                    <a:pt x="87404" y="12014"/>
                    <a:pt x="88190" y="11788"/>
                  </a:cubicBezTo>
                  <a:cubicBezTo>
                    <a:pt x="88154" y="11621"/>
                    <a:pt x="88142" y="11490"/>
                    <a:pt x="88118" y="11311"/>
                  </a:cubicBezTo>
                  <a:close/>
                  <a:moveTo>
                    <a:pt x="84404" y="39410"/>
                  </a:moveTo>
                  <a:cubicBezTo>
                    <a:pt x="84368" y="39386"/>
                    <a:pt x="84344" y="39351"/>
                    <a:pt x="84332" y="39327"/>
                  </a:cubicBezTo>
                  <a:cubicBezTo>
                    <a:pt x="71569" y="41363"/>
                    <a:pt x="58758" y="43101"/>
                    <a:pt x="46077" y="45601"/>
                  </a:cubicBezTo>
                  <a:cubicBezTo>
                    <a:pt x="46197" y="45601"/>
                    <a:pt x="46304" y="45590"/>
                    <a:pt x="46423" y="45566"/>
                  </a:cubicBezTo>
                  <a:cubicBezTo>
                    <a:pt x="47518" y="45423"/>
                    <a:pt x="48625" y="45256"/>
                    <a:pt x="49721" y="45113"/>
                  </a:cubicBezTo>
                  <a:cubicBezTo>
                    <a:pt x="52197" y="44792"/>
                    <a:pt x="54650" y="44518"/>
                    <a:pt x="57126" y="44161"/>
                  </a:cubicBezTo>
                  <a:cubicBezTo>
                    <a:pt x="59115" y="43875"/>
                    <a:pt x="61115" y="43482"/>
                    <a:pt x="63091" y="43161"/>
                  </a:cubicBezTo>
                  <a:cubicBezTo>
                    <a:pt x="66806" y="42530"/>
                    <a:pt x="70533" y="41934"/>
                    <a:pt x="74248" y="41303"/>
                  </a:cubicBezTo>
                  <a:cubicBezTo>
                    <a:pt x="76331" y="40946"/>
                    <a:pt x="78403" y="40553"/>
                    <a:pt x="80487" y="40196"/>
                  </a:cubicBezTo>
                  <a:cubicBezTo>
                    <a:pt x="81689" y="39994"/>
                    <a:pt x="82915" y="39791"/>
                    <a:pt x="84130" y="39589"/>
                  </a:cubicBezTo>
                  <a:cubicBezTo>
                    <a:pt x="84225" y="39577"/>
                    <a:pt x="84308" y="39470"/>
                    <a:pt x="84404" y="39410"/>
                  </a:cubicBezTo>
                  <a:close/>
                  <a:moveTo>
                    <a:pt x="43696" y="60627"/>
                  </a:moveTo>
                  <a:cubicBezTo>
                    <a:pt x="43827" y="60556"/>
                    <a:pt x="43934" y="60520"/>
                    <a:pt x="44030" y="60448"/>
                  </a:cubicBezTo>
                  <a:cubicBezTo>
                    <a:pt x="46768" y="58817"/>
                    <a:pt x="49506" y="57174"/>
                    <a:pt x="52257" y="55555"/>
                  </a:cubicBezTo>
                  <a:cubicBezTo>
                    <a:pt x="54162" y="54436"/>
                    <a:pt x="56091" y="53340"/>
                    <a:pt x="58031" y="52281"/>
                  </a:cubicBezTo>
                  <a:cubicBezTo>
                    <a:pt x="60615" y="50852"/>
                    <a:pt x="63234" y="49471"/>
                    <a:pt x="65842" y="48078"/>
                  </a:cubicBezTo>
                  <a:cubicBezTo>
                    <a:pt x="65949" y="48018"/>
                    <a:pt x="66044" y="47935"/>
                    <a:pt x="66139" y="47876"/>
                  </a:cubicBezTo>
                  <a:cubicBezTo>
                    <a:pt x="65639" y="47876"/>
                    <a:pt x="65151" y="47923"/>
                    <a:pt x="64687" y="47995"/>
                  </a:cubicBezTo>
                  <a:cubicBezTo>
                    <a:pt x="64175" y="48090"/>
                    <a:pt x="63615" y="48102"/>
                    <a:pt x="63163" y="48340"/>
                  </a:cubicBezTo>
                  <a:cubicBezTo>
                    <a:pt x="61210" y="49400"/>
                    <a:pt x="59305" y="50507"/>
                    <a:pt x="57388" y="51626"/>
                  </a:cubicBezTo>
                  <a:cubicBezTo>
                    <a:pt x="54281" y="53436"/>
                    <a:pt x="51185" y="55234"/>
                    <a:pt x="48090" y="57031"/>
                  </a:cubicBezTo>
                  <a:cubicBezTo>
                    <a:pt x="46744" y="57817"/>
                    <a:pt x="45399" y="58591"/>
                    <a:pt x="44053" y="59377"/>
                  </a:cubicBezTo>
                  <a:cubicBezTo>
                    <a:pt x="43922" y="59460"/>
                    <a:pt x="43815" y="59603"/>
                    <a:pt x="43696" y="59722"/>
                  </a:cubicBezTo>
                  <a:cubicBezTo>
                    <a:pt x="43732" y="59758"/>
                    <a:pt x="43744" y="59782"/>
                    <a:pt x="43768" y="59817"/>
                  </a:cubicBezTo>
                  <a:cubicBezTo>
                    <a:pt x="43851" y="59782"/>
                    <a:pt x="43911" y="59758"/>
                    <a:pt x="43982" y="59710"/>
                  </a:cubicBezTo>
                  <a:cubicBezTo>
                    <a:pt x="46399" y="58329"/>
                    <a:pt x="48875" y="56984"/>
                    <a:pt x="51257" y="55531"/>
                  </a:cubicBezTo>
                  <a:cubicBezTo>
                    <a:pt x="55162" y="53150"/>
                    <a:pt x="59115" y="50852"/>
                    <a:pt x="63199" y="48768"/>
                  </a:cubicBezTo>
                  <a:cubicBezTo>
                    <a:pt x="63615" y="48542"/>
                    <a:pt x="64044" y="48352"/>
                    <a:pt x="64473" y="48149"/>
                  </a:cubicBezTo>
                  <a:cubicBezTo>
                    <a:pt x="64532" y="48114"/>
                    <a:pt x="64604" y="48161"/>
                    <a:pt x="64687" y="48161"/>
                  </a:cubicBezTo>
                  <a:cubicBezTo>
                    <a:pt x="64651" y="48233"/>
                    <a:pt x="64639" y="48328"/>
                    <a:pt x="64592" y="48387"/>
                  </a:cubicBezTo>
                  <a:cubicBezTo>
                    <a:pt x="64544" y="48423"/>
                    <a:pt x="64473" y="48447"/>
                    <a:pt x="64413" y="48471"/>
                  </a:cubicBezTo>
                  <a:cubicBezTo>
                    <a:pt x="61484" y="50066"/>
                    <a:pt x="58519" y="51566"/>
                    <a:pt x="55650" y="53245"/>
                  </a:cubicBezTo>
                  <a:cubicBezTo>
                    <a:pt x="51745" y="55531"/>
                    <a:pt x="47923" y="57936"/>
                    <a:pt x="43946" y="60067"/>
                  </a:cubicBezTo>
                  <a:cubicBezTo>
                    <a:pt x="43744" y="60198"/>
                    <a:pt x="43649" y="60353"/>
                    <a:pt x="43696" y="60627"/>
                  </a:cubicBezTo>
                  <a:close/>
                  <a:moveTo>
                    <a:pt x="6049" y="14288"/>
                  </a:moveTo>
                  <a:cubicBezTo>
                    <a:pt x="6049" y="14336"/>
                    <a:pt x="6025" y="14395"/>
                    <a:pt x="6025" y="14443"/>
                  </a:cubicBezTo>
                  <a:cubicBezTo>
                    <a:pt x="11847" y="16907"/>
                    <a:pt x="17812" y="18979"/>
                    <a:pt x="23694" y="21289"/>
                  </a:cubicBezTo>
                  <a:cubicBezTo>
                    <a:pt x="29587" y="23587"/>
                    <a:pt x="35588" y="25551"/>
                    <a:pt x="41529" y="27861"/>
                  </a:cubicBezTo>
                  <a:lnTo>
                    <a:pt x="41529" y="27123"/>
                  </a:lnTo>
                  <a:cubicBezTo>
                    <a:pt x="41065" y="27028"/>
                    <a:pt x="40612" y="26968"/>
                    <a:pt x="40184" y="26861"/>
                  </a:cubicBezTo>
                  <a:cubicBezTo>
                    <a:pt x="38350" y="26385"/>
                    <a:pt x="36612" y="25647"/>
                    <a:pt x="34838" y="24980"/>
                  </a:cubicBezTo>
                  <a:cubicBezTo>
                    <a:pt x="29992" y="23134"/>
                    <a:pt x="25122" y="21372"/>
                    <a:pt x="20253" y="19586"/>
                  </a:cubicBezTo>
                  <a:cubicBezTo>
                    <a:pt x="16848" y="18336"/>
                    <a:pt x="13431" y="17146"/>
                    <a:pt x="10013" y="15883"/>
                  </a:cubicBezTo>
                  <a:cubicBezTo>
                    <a:pt x="8799" y="15431"/>
                    <a:pt x="7632" y="14860"/>
                    <a:pt x="6430" y="14348"/>
                  </a:cubicBezTo>
                  <a:cubicBezTo>
                    <a:pt x="6322" y="14300"/>
                    <a:pt x="6180" y="14300"/>
                    <a:pt x="6049" y="14288"/>
                  </a:cubicBezTo>
                  <a:close/>
                  <a:moveTo>
                    <a:pt x="5549" y="17777"/>
                  </a:moveTo>
                  <a:cubicBezTo>
                    <a:pt x="5525" y="18324"/>
                    <a:pt x="5608" y="18491"/>
                    <a:pt x="5941" y="18610"/>
                  </a:cubicBezTo>
                  <a:cubicBezTo>
                    <a:pt x="9097" y="19717"/>
                    <a:pt x="12252" y="20813"/>
                    <a:pt x="15371" y="21968"/>
                  </a:cubicBezTo>
                  <a:cubicBezTo>
                    <a:pt x="19455" y="23468"/>
                    <a:pt x="23503" y="25051"/>
                    <a:pt x="27575" y="26599"/>
                  </a:cubicBezTo>
                  <a:cubicBezTo>
                    <a:pt x="31266" y="27992"/>
                    <a:pt x="34957" y="29361"/>
                    <a:pt x="38648" y="30766"/>
                  </a:cubicBezTo>
                  <a:cubicBezTo>
                    <a:pt x="39541" y="31088"/>
                    <a:pt x="40422" y="31469"/>
                    <a:pt x="41410" y="31850"/>
                  </a:cubicBezTo>
                  <a:cubicBezTo>
                    <a:pt x="41351" y="31624"/>
                    <a:pt x="41363" y="31409"/>
                    <a:pt x="41267" y="31362"/>
                  </a:cubicBezTo>
                  <a:cubicBezTo>
                    <a:pt x="41005" y="31195"/>
                    <a:pt x="40696" y="31088"/>
                    <a:pt x="40398" y="30969"/>
                  </a:cubicBezTo>
                  <a:cubicBezTo>
                    <a:pt x="39708" y="30719"/>
                    <a:pt x="39005" y="30492"/>
                    <a:pt x="38326" y="30242"/>
                  </a:cubicBezTo>
                  <a:cubicBezTo>
                    <a:pt x="34707" y="28873"/>
                    <a:pt x="31076" y="27492"/>
                    <a:pt x="27456" y="26123"/>
                  </a:cubicBezTo>
                  <a:cubicBezTo>
                    <a:pt x="24087" y="24861"/>
                    <a:pt x="20705" y="23623"/>
                    <a:pt x="17324" y="22325"/>
                  </a:cubicBezTo>
                  <a:cubicBezTo>
                    <a:pt x="13502" y="20872"/>
                    <a:pt x="9692" y="19360"/>
                    <a:pt x="5882" y="17896"/>
                  </a:cubicBezTo>
                  <a:cubicBezTo>
                    <a:pt x="5775" y="17836"/>
                    <a:pt x="5668" y="17800"/>
                    <a:pt x="5549" y="17777"/>
                  </a:cubicBezTo>
                  <a:close/>
                  <a:moveTo>
                    <a:pt x="8251" y="45709"/>
                  </a:moveTo>
                  <a:lnTo>
                    <a:pt x="8156" y="45613"/>
                  </a:lnTo>
                  <a:cubicBezTo>
                    <a:pt x="8085" y="45673"/>
                    <a:pt x="7977" y="45732"/>
                    <a:pt x="7954" y="45804"/>
                  </a:cubicBezTo>
                  <a:cubicBezTo>
                    <a:pt x="7668" y="46482"/>
                    <a:pt x="7394" y="47161"/>
                    <a:pt x="7120" y="47828"/>
                  </a:cubicBezTo>
                  <a:cubicBezTo>
                    <a:pt x="7073" y="47923"/>
                    <a:pt x="7013" y="48018"/>
                    <a:pt x="6965" y="48102"/>
                  </a:cubicBezTo>
                  <a:cubicBezTo>
                    <a:pt x="6918" y="48090"/>
                    <a:pt x="6894" y="48066"/>
                    <a:pt x="6846" y="48042"/>
                  </a:cubicBezTo>
                  <a:cubicBezTo>
                    <a:pt x="7168" y="47209"/>
                    <a:pt x="7513" y="46375"/>
                    <a:pt x="7846" y="45542"/>
                  </a:cubicBezTo>
                  <a:cubicBezTo>
                    <a:pt x="7799" y="45506"/>
                    <a:pt x="7763" y="45494"/>
                    <a:pt x="7727" y="45470"/>
                  </a:cubicBezTo>
                  <a:cubicBezTo>
                    <a:pt x="7668" y="45554"/>
                    <a:pt x="7573" y="45637"/>
                    <a:pt x="7549" y="45720"/>
                  </a:cubicBezTo>
                  <a:cubicBezTo>
                    <a:pt x="7287" y="46411"/>
                    <a:pt x="7073" y="47102"/>
                    <a:pt x="6823" y="47792"/>
                  </a:cubicBezTo>
                  <a:cubicBezTo>
                    <a:pt x="6787" y="47899"/>
                    <a:pt x="6715" y="47983"/>
                    <a:pt x="6668" y="48090"/>
                  </a:cubicBezTo>
                  <a:cubicBezTo>
                    <a:pt x="6620" y="48078"/>
                    <a:pt x="6573" y="48054"/>
                    <a:pt x="6537" y="48030"/>
                  </a:cubicBezTo>
                  <a:cubicBezTo>
                    <a:pt x="6834" y="47149"/>
                    <a:pt x="7144" y="46292"/>
                    <a:pt x="7454" y="45375"/>
                  </a:cubicBezTo>
                  <a:cubicBezTo>
                    <a:pt x="7287" y="45339"/>
                    <a:pt x="7156" y="45292"/>
                    <a:pt x="6989" y="45244"/>
                  </a:cubicBezTo>
                  <a:cubicBezTo>
                    <a:pt x="6751" y="46030"/>
                    <a:pt x="6537" y="46768"/>
                    <a:pt x="6322" y="47506"/>
                  </a:cubicBezTo>
                  <a:cubicBezTo>
                    <a:pt x="6275" y="47495"/>
                    <a:pt x="6227" y="47483"/>
                    <a:pt x="6180" y="47459"/>
                  </a:cubicBezTo>
                  <a:cubicBezTo>
                    <a:pt x="6394" y="46709"/>
                    <a:pt x="6608" y="45959"/>
                    <a:pt x="6834" y="45185"/>
                  </a:cubicBezTo>
                  <a:cubicBezTo>
                    <a:pt x="6715" y="45161"/>
                    <a:pt x="6620" y="45125"/>
                    <a:pt x="6537" y="45101"/>
                  </a:cubicBezTo>
                  <a:cubicBezTo>
                    <a:pt x="6501" y="45125"/>
                    <a:pt x="6489" y="45161"/>
                    <a:pt x="6489" y="45173"/>
                  </a:cubicBezTo>
                  <a:cubicBezTo>
                    <a:pt x="5656" y="47625"/>
                    <a:pt x="5358" y="50138"/>
                    <a:pt x="5596" y="52721"/>
                  </a:cubicBezTo>
                  <a:cubicBezTo>
                    <a:pt x="5620" y="53031"/>
                    <a:pt x="5727" y="53340"/>
                    <a:pt x="5799" y="53650"/>
                  </a:cubicBezTo>
                  <a:cubicBezTo>
                    <a:pt x="5822" y="53650"/>
                    <a:pt x="5846" y="53638"/>
                    <a:pt x="5858" y="53638"/>
                  </a:cubicBezTo>
                  <a:lnTo>
                    <a:pt x="5858" y="51150"/>
                  </a:lnTo>
                  <a:cubicBezTo>
                    <a:pt x="5941" y="51257"/>
                    <a:pt x="5977" y="51376"/>
                    <a:pt x="5977" y="51483"/>
                  </a:cubicBezTo>
                  <a:cubicBezTo>
                    <a:pt x="6013" y="52043"/>
                    <a:pt x="6037" y="52614"/>
                    <a:pt x="6061" y="53198"/>
                  </a:cubicBezTo>
                  <a:cubicBezTo>
                    <a:pt x="6072" y="53769"/>
                    <a:pt x="6072" y="53769"/>
                    <a:pt x="6680" y="53888"/>
                  </a:cubicBezTo>
                  <a:cubicBezTo>
                    <a:pt x="6620" y="53221"/>
                    <a:pt x="6573" y="52567"/>
                    <a:pt x="6513" y="51900"/>
                  </a:cubicBezTo>
                  <a:cubicBezTo>
                    <a:pt x="6549" y="51900"/>
                    <a:pt x="6573" y="51888"/>
                    <a:pt x="6608" y="51888"/>
                  </a:cubicBezTo>
                  <a:cubicBezTo>
                    <a:pt x="6620" y="51959"/>
                    <a:pt x="6668" y="52043"/>
                    <a:pt x="6668" y="52126"/>
                  </a:cubicBezTo>
                  <a:cubicBezTo>
                    <a:pt x="6727" y="52662"/>
                    <a:pt x="6775" y="53174"/>
                    <a:pt x="6811" y="53710"/>
                  </a:cubicBezTo>
                  <a:cubicBezTo>
                    <a:pt x="6834" y="53936"/>
                    <a:pt x="6906" y="54031"/>
                    <a:pt x="7144" y="53995"/>
                  </a:cubicBezTo>
                  <a:cubicBezTo>
                    <a:pt x="7156" y="52602"/>
                    <a:pt x="7096" y="51185"/>
                    <a:pt x="7465" y="49816"/>
                  </a:cubicBezTo>
                  <a:cubicBezTo>
                    <a:pt x="7846" y="48459"/>
                    <a:pt x="8287" y="47137"/>
                    <a:pt x="8692" y="45792"/>
                  </a:cubicBezTo>
                  <a:cubicBezTo>
                    <a:pt x="8513" y="45673"/>
                    <a:pt x="8418" y="45756"/>
                    <a:pt x="8347" y="45947"/>
                  </a:cubicBezTo>
                  <a:cubicBezTo>
                    <a:pt x="8097" y="46613"/>
                    <a:pt x="7846" y="47280"/>
                    <a:pt x="7573" y="47959"/>
                  </a:cubicBezTo>
                  <a:cubicBezTo>
                    <a:pt x="7525" y="48054"/>
                    <a:pt x="7465" y="48161"/>
                    <a:pt x="7406" y="48257"/>
                  </a:cubicBezTo>
                  <a:cubicBezTo>
                    <a:pt x="7370" y="48233"/>
                    <a:pt x="7323" y="48209"/>
                    <a:pt x="7263" y="48197"/>
                  </a:cubicBezTo>
                  <a:cubicBezTo>
                    <a:pt x="7549" y="47387"/>
                    <a:pt x="7930" y="46554"/>
                    <a:pt x="8251" y="45709"/>
                  </a:cubicBezTo>
                  <a:close/>
                  <a:moveTo>
                    <a:pt x="39720" y="54353"/>
                  </a:moveTo>
                  <a:cubicBezTo>
                    <a:pt x="39327" y="54269"/>
                    <a:pt x="38981" y="54186"/>
                    <a:pt x="38636" y="54091"/>
                  </a:cubicBezTo>
                  <a:cubicBezTo>
                    <a:pt x="38172" y="53948"/>
                    <a:pt x="38148" y="53924"/>
                    <a:pt x="37934" y="54341"/>
                  </a:cubicBezTo>
                  <a:cubicBezTo>
                    <a:pt x="37374" y="55519"/>
                    <a:pt x="36791" y="56686"/>
                    <a:pt x="36302" y="57901"/>
                  </a:cubicBezTo>
                  <a:cubicBezTo>
                    <a:pt x="35993" y="58651"/>
                    <a:pt x="35826" y="59460"/>
                    <a:pt x="35600" y="60246"/>
                  </a:cubicBezTo>
                  <a:cubicBezTo>
                    <a:pt x="35636" y="60258"/>
                    <a:pt x="35648" y="60258"/>
                    <a:pt x="35671" y="60282"/>
                  </a:cubicBezTo>
                  <a:cubicBezTo>
                    <a:pt x="35731" y="60127"/>
                    <a:pt x="35790" y="59960"/>
                    <a:pt x="35850" y="59817"/>
                  </a:cubicBezTo>
                  <a:cubicBezTo>
                    <a:pt x="35886" y="59829"/>
                    <a:pt x="35910" y="59829"/>
                    <a:pt x="35945" y="59841"/>
                  </a:cubicBezTo>
                  <a:cubicBezTo>
                    <a:pt x="35898" y="60056"/>
                    <a:pt x="35838" y="60282"/>
                    <a:pt x="35790" y="60484"/>
                  </a:cubicBezTo>
                  <a:cubicBezTo>
                    <a:pt x="35719" y="60829"/>
                    <a:pt x="35707" y="61210"/>
                    <a:pt x="35540" y="61532"/>
                  </a:cubicBezTo>
                  <a:cubicBezTo>
                    <a:pt x="35302" y="61984"/>
                    <a:pt x="35481" y="62425"/>
                    <a:pt x="35481" y="62865"/>
                  </a:cubicBezTo>
                  <a:cubicBezTo>
                    <a:pt x="35481" y="62901"/>
                    <a:pt x="35552" y="62961"/>
                    <a:pt x="35600" y="62973"/>
                  </a:cubicBezTo>
                  <a:cubicBezTo>
                    <a:pt x="36112" y="63163"/>
                    <a:pt x="36612" y="63354"/>
                    <a:pt x="37160" y="63568"/>
                  </a:cubicBezTo>
                  <a:cubicBezTo>
                    <a:pt x="36945" y="61901"/>
                    <a:pt x="37160" y="60318"/>
                    <a:pt x="37624" y="58746"/>
                  </a:cubicBezTo>
                  <a:cubicBezTo>
                    <a:pt x="38088" y="57198"/>
                    <a:pt x="38696" y="55722"/>
                    <a:pt x="39720" y="54353"/>
                  </a:cubicBezTo>
                  <a:close/>
                  <a:moveTo>
                    <a:pt x="43756" y="63056"/>
                  </a:moveTo>
                  <a:lnTo>
                    <a:pt x="43970" y="62961"/>
                  </a:lnTo>
                  <a:cubicBezTo>
                    <a:pt x="45732" y="61925"/>
                    <a:pt x="47494" y="60889"/>
                    <a:pt x="49280" y="59901"/>
                  </a:cubicBezTo>
                  <a:cubicBezTo>
                    <a:pt x="53197" y="57746"/>
                    <a:pt x="57138" y="55615"/>
                    <a:pt x="61067" y="53471"/>
                  </a:cubicBezTo>
                  <a:cubicBezTo>
                    <a:pt x="64163" y="51793"/>
                    <a:pt x="67247" y="50078"/>
                    <a:pt x="70342" y="48387"/>
                  </a:cubicBezTo>
                  <a:cubicBezTo>
                    <a:pt x="71128" y="47947"/>
                    <a:pt x="71890" y="47506"/>
                    <a:pt x="72664" y="47054"/>
                  </a:cubicBezTo>
                  <a:cubicBezTo>
                    <a:pt x="72700" y="47030"/>
                    <a:pt x="72736" y="46994"/>
                    <a:pt x="72759" y="46959"/>
                  </a:cubicBezTo>
                  <a:cubicBezTo>
                    <a:pt x="72497" y="46959"/>
                    <a:pt x="72224" y="46983"/>
                    <a:pt x="72021" y="47090"/>
                  </a:cubicBezTo>
                  <a:cubicBezTo>
                    <a:pt x="67818" y="49352"/>
                    <a:pt x="63639" y="51638"/>
                    <a:pt x="59448" y="53900"/>
                  </a:cubicBezTo>
                  <a:cubicBezTo>
                    <a:pt x="54352" y="56638"/>
                    <a:pt x="49268" y="59377"/>
                    <a:pt x="44184" y="62115"/>
                  </a:cubicBezTo>
                  <a:cubicBezTo>
                    <a:pt x="43613" y="62437"/>
                    <a:pt x="43672" y="62258"/>
                    <a:pt x="43756" y="63056"/>
                  </a:cubicBezTo>
                  <a:close/>
                  <a:moveTo>
                    <a:pt x="5691" y="14931"/>
                  </a:moveTo>
                  <a:cubicBezTo>
                    <a:pt x="6132" y="15121"/>
                    <a:pt x="6549" y="15300"/>
                    <a:pt x="6965" y="15467"/>
                  </a:cubicBezTo>
                  <a:lnTo>
                    <a:pt x="15490" y="18860"/>
                  </a:lnTo>
                  <a:cubicBezTo>
                    <a:pt x="18848" y="20182"/>
                    <a:pt x="22170" y="21503"/>
                    <a:pt x="25539" y="22789"/>
                  </a:cubicBezTo>
                  <a:cubicBezTo>
                    <a:pt x="30123" y="24539"/>
                    <a:pt x="34874" y="25813"/>
                    <a:pt x="39446" y="27599"/>
                  </a:cubicBezTo>
                  <a:cubicBezTo>
                    <a:pt x="40112" y="27861"/>
                    <a:pt x="40791" y="28135"/>
                    <a:pt x="41494" y="28397"/>
                  </a:cubicBezTo>
                  <a:cubicBezTo>
                    <a:pt x="41541" y="28171"/>
                    <a:pt x="41565" y="28016"/>
                    <a:pt x="41303" y="27921"/>
                  </a:cubicBezTo>
                  <a:cubicBezTo>
                    <a:pt x="39481" y="27254"/>
                    <a:pt x="37684" y="26551"/>
                    <a:pt x="35850" y="25909"/>
                  </a:cubicBezTo>
                  <a:cubicBezTo>
                    <a:pt x="34195" y="25349"/>
                    <a:pt x="32492" y="24920"/>
                    <a:pt x="30849" y="24325"/>
                  </a:cubicBezTo>
                  <a:cubicBezTo>
                    <a:pt x="27647" y="23146"/>
                    <a:pt x="24480" y="21896"/>
                    <a:pt x="21301" y="20670"/>
                  </a:cubicBezTo>
                  <a:cubicBezTo>
                    <a:pt x="16836" y="18967"/>
                    <a:pt x="12347" y="17253"/>
                    <a:pt x="7882" y="15526"/>
                  </a:cubicBezTo>
                  <a:cubicBezTo>
                    <a:pt x="7204" y="15252"/>
                    <a:pt x="6537" y="14943"/>
                    <a:pt x="5834" y="14645"/>
                  </a:cubicBezTo>
                  <a:cubicBezTo>
                    <a:pt x="5775" y="14752"/>
                    <a:pt x="5727" y="14836"/>
                    <a:pt x="5691" y="14931"/>
                  </a:cubicBezTo>
                  <a:close/>
                  <a:moveTo>
                    <a:pt x="19765" y="51233"/>
                  </a:moveTo>
                  <a:cubicBezTo>
                    <a:pt x="19753" y="51174"/>
                    <a:pt x="19753" y="51114"/>
                    <a:pt x="19741" y="51054"/>
                  </a:cubicBezTo>
                  <a:cubicBezTo>
                    <a:pt x="19955" y="50995"/>
                    <a:pt x="20169" y="50935"/>
                    <a:pt x="20384" y="50900"/>
                  </a:cubicBezTo>
                  <a:cubicBezTo>
                    <a:pt x="22265" y="50590"/>
                    <a:pt x="24158" y="50304"/>
                    <a:pt x="26015" y="49947"/>
                  </a:cubicBezTo>
                  <a:cubicBezTo>
                    <a:pt x="30611" y="49066"/>
                    <a:pt x="35231" y="48161"/>
                    <a:pt x="39827" y="47268"/>
                  </a:cubicBezTo>
                  <a:cubicBezTo>
                    <a:pt x="44637" y="46328"/>
                    <a:pt x="49483" y="45637"/>
                    <a:pt x="54340" y="44958"/>
                  </a:cubicBezTo>
                  <a:cubicBezTo>
                    <a:pt x="55233" y="44839"/>
                    <a:pt x="56126" y="44685"/>
                    <a:pt x="57019" y="44530"/>
                  </a:cubicBezTo>
                  <a:cubicBezTo>
                    <a:pt x="56865" y="44470"/>
                    <a:pt x="56734" y="44482"/>
                    <a:pt x="56603" y="44506"/>
                  </a:cubicBezTo>
                  <a:cubicBezTo>
                    <a:pt x="55305" y="44685"/>
                    <a:pt x="53995" y="44851"/>
                    <a:pt x="52697" y="45018"/>
                  </a:cubicBezTo>
                  <a:cubicBezTo>
                    <a:pt x="50471" y="45304"/>
                    <a:pt x="48221" y="45506"/>
                    <a:pt x="46006" y="45899"/>
                  </a:cubicBezTo>
                  <a:cubicBezTo>
                    <a:pt x="41922" y="46590"/>
                    <a:pt x="37874" y="47387"/>
                    <a:pt x="33814" y="48126"/>
                  </a:cubicBezTo>
                  <a:cubicBezTo>
                    <a:pt x="31671" y="48518"/>
                    <a:pt x="29516" y="48911"/>
                    <a:pt x="27349" y="49221"/>
                  </a:cubicBezTo>
                  <a:cubicBezTo>
                    <a:pt x="24825" y="49578"/>
                    <a:pt x="22313" y="50007"/>
                    <a:pt x="19824" y="50590"/>
                  </a:cubicBezTo>
                  <a:cubicBezTo>
                    <a:pt x="19729" y="50602"/>
                    <a:pt x="19598" y="50697"/>
                    <a:pt x="19586" y="50769"/>
                  </a:cubicBezTo>
                  <a:cubicBezTo>
                    <a:pt x="19491" y="51019"/>
                    <a:pt x="19467" y="51293"/>
                    <a:pt x="19396" y="51626"/>
                  </a:cubicBezTo>
                  <a:cubicBezTo>
                    <a:pt x="21420" y="51209"/>
                    <a:pt x="23384" y="50804"/>
                    <a:pt x="25325" y="50423"/>
                  </a:cubicBezTo>
                  <a:cubicBezTo>
                    <a:pt x="24396" y="50483"/>
                    <a:pt x="23456" y="50614"/>
                    <a:pt x="22527" y="50769"/>
                  </a:cubicBezTo>
                  <a:cubicBezTo>
                    <a:pt x="21598" y="50900"/>
                    <a:pt x="20670" y="51066"/>
                    <a:pt x="19765" y="51233"/>
                  </a:cubicBezTo>
                  <a:close/>
                  <a:moveTo>
                    <a:pt x="78046" y="17896"/>
                  </a:moveTo>
                  <a:cubicBezTo>
                    <a:pt x="78046" y="17872"/>
                    <a:pt x="78034" y="17848"/>
                    <a:pt x="78034" y="17836"/>
                  </a:cubicBezTo>
                  <a:cubicBezTo>
                    <a:pt x="77903" y="17860"/>
                    <a:pt x="77748" y="17908"/>
                    <a:pt x="77617" y="17931"/>
                  </a:cubicBezTo>
                  <a:cubicBezTo>
                    <a:pt x="73581" y="19158"/>
                    <a:pt x="69604" y="20551"/>
                    <a:pt x="65675" y="22063"/>
                  </a:cubicBezTo>
                  <a:cubicBezTo>
                    <a:pt x="61008" y="23849"/>
                    <a:pt x="56317" y="25659"/>
                    <a:pt x="51650" y="27433"/>
                  </a:cubicBezTo>
                  <a:cubicBezTo>
                    <a:pt x="48471" y="28623"/>
                    <a:pt x="45292" y="29778"/>
                    <a:pt x="42125" y="30945"/>
                  </a:cubicBezTo>
                  <a:cubicBezTo>
                    <a:pt x="41851" y="31028"/>
                    <a:pt x="41886" y="31207"/>
                    <a:pt x="41898" y="31409"/>
                  </a:cubicBezTo>
                  <a:lnTo>
                    <a:pt x="45339" y="30064"/>
                  </a:lnTo>
                  <a:cubicBezTo>
                    <a:pt x="48018" y="29028"/>
                    <a:pt x="50649" y="27909"/>
                    <a:pt x="53352" y="26980"/>
                  </a:cubicBezTo>
                  <a:cubicBezTo>
                    <a:pt x="57305" y="25635"/>
                    <a:pt x="61258" y="24361"/>
                    <a:pt x="65139" y="22849"/>
                  </a:cubicBezTo>
                  <a:cubicBezTo>
                    <a:pt x="69092" y="21313"/>
                    <a:pt x="73045" y="19801"/>
                    <a:pt x="76986" y="18277"/>
                  </a:cubicBezTo>
                  <a:cubicBezTo>
                    <a:pt x="77319" y="18146"/>
                    <a:pt x="77689" y="18027"/>
                    <a:pt x="78046" y="17896"/>
                  </a:cubicBezTo>
                  <a:close/>
                  <a:moveTo>
                    <a:pt x="41446" y="29528"/>
                  </a:moveTo>
                  <a:cubicBezTo>
                    <a:pt x="41589" y="29230"/>
                    <a:pt x="41434" y="29159"/>
                    <a:pt x="41244" y="29099"/>
                  </a:cubicBezTo>
                  <a:cubicBezTo>
                    <a:pt x="40053" y="28671"/>
                    <a:pt x="38850" y="28218"/>
                    <a:pt x="37660" y="27754"/>
                  </a:cubicBezTo>
                  <a:cubicBezTo>
                    <a:pt x="37136" y="27563"/>
                    <a:pt x="36648" y="27302"/>
                    <a:pt x="36124" y="27123"/>
                  </a:cubicBezTo>
                  <a:cubicBezTo>
                    <a:pt x="34171" y="26432"/>
                    <a:pt x="32207" y="25789"/>
                    <a:pt x="30278" y="25099"/>
                  </a:cubicBezTo>
                  <a:cubicBezTo>
                    <a:pt x="26408" y="23682"/>
                    <a:pt x="22563" y="22218"/>
                    <a:pt x="18693" y="20777"/>
                  </a:cubicBezTo>
                  <a:cubicBezTo>
                    <a:pt x="14443" y="19182"/>
                    <a:pt x="10073" y="17872"/>
                    <a:pt x="5882" y="16110"/>
                  </a:cubicBezTo>
                  <a:cubicBezTo>
                    <a:pt x="5751" y="16050"/>
                    <a:pt x="5608" y="16003"/>
                    <a:pt x="5477" y="15955"/>
                  </a:cubicBezTo>
                  <a:cubicBezTo>
                    <a:pt x="5394" y="16205"/>
                    <a:pt x="5465" y="16324"/>
                    <a:pt x="5691" y="16407"/>
                  </a:cubicBezTo>
                  <a:cubicBezTo>
                    <a:pt x="7144" y="16919"/>
                    <a:pt x="8585" y="17455"/>
                    <a:pt x="10037" y="17979"/>
                  </a:cubicBezTo>
                  <a:cubicBezTo>
                    <a:pt x="14181" y="19479"/>
                    <a:pt x="18348" y="20967"/>
                    <a:pt x="22491" y="22491"/>
                  </a:cubicBezTo>
                  <a:cubicBezTo>
                    <a:pt x="25515" y="23611"/>
                    <a:pt x="28504" y="24766"/>
                    <a:pt x="31504" y="25885"/>
                  </a:cubicBezTo>
                  <a:cubicBezTo>
                    <a:pt x="33088" y="26468"/>
                    <a:pt x="34695" y="26968"/>
                    <a:pt x="36267" y="27552"/>
                  </a:cubicBezTo>
                  <a:cubicBezTo>
                    <a:pt x="37493" y="27992"/>
                    <a:pt x="38672" y="28552"/>
                    <a:pt x="39886" y="29028"/>
                  </a:cubicBezTo>
                  <a:cubicBezTo>
                    <a:pt x="40398" y="29218"/>
                    <a:pt x="40934" y="29361"/>
                    <a:pt x="41446" y="29528"/>
                  </a:cubicBezTo>
                  <a:close/>
                  <a:moveTo>
                    <a:pt x="53412" y="29885"/>
                  </a:moveTo>
                  <a:cubicBezTo>
                    <a:pt x="64663" y="29361"/>
                    <a:pt x="75879" y="28111"/>
                    <a:pt x="87094" y="26921"/>
                  </a:cubicBezTo>
                  <a:cubicBezTo>
                    <a:pt x="86952" y="26825"/>
                    <a:pt x="86797" y="26718"/>
                    <a:pt x="86654" y="26718"/>
                  </a:cubicBezTo>
                  <a:cubicBezTo>
                    <a:pt x="85821" y="26742"/>
                    <a:pt x="84987" y="26790"/>
                    <a:pt x="84154" y="26861"/>
                  </a:cubicBezTo>
                  <a:cubicBezTo>
                    <a:pt x="82487" y="27028"/>
                    <a:pt x="80832" y="27218"/>
                    <a:pt x="79165" y="27373"/>
                  </a:cubicBezTo>
                  <a:cubicBezTo>
                    <a:pt x="76796" y="27599"/>
                    <a:pt x="74414" y="27790"/>
                    <a:pt x="72045" y="28028"/>
                  </a:cubicBezTo>
                  <a:cubicBezTo>
                    <a:pt x="69187" y="28325"/>
                    <a:pt x="66354" y="28706"/>
                    <a:pt x="63508" y="28980"/>
                  </a:cubicBezTo>
                  <a:cubicBezTo>
                    <a:pt x="60282" y="29290"/>
                    <a:pt x="57043" y="29528"/>
                    <a:pt x="53817" y="29814"/>
                  </a:cubicBezTo>
                  <a:cubicBezTo>
                    <a:pt x="53686" y="29838"/>
                    <a:pt x="53555" y="29873"/>
                    <a:pt x="53412" y="29885"/>
                  </a:cubicBezTo>
                  <a:close/>
                  <a:moveTo>
                    <a:pt x="9930" y="54995"/>
                  </a:moveTo>
                  <a:cubicBezTo>
                    <a:pt x="9930" y="54698"/>
                    <a:pt x="9918" y="54400"/>
                    <a:pt x="9930" y="54114"/>
                  </a:cubicBezTo>
                  <a:cubicBezTo>
                    <a:pt x="10037" y="52019"/>
                    <a:pt x="10287" y="49935"/>
                    <a:pt x="10990" y="47923"/>
                  </a:cubicBezTo>
                  <a:cubicBezTo>
                    <a:pt x="11204" y="47268"/>
                    <a:pt x="11061" y="46840"/>
                    <a:pt x="10597" y="46399"/>
                  </a:cubicBezTo>
                  <a:cubicBezTo>
                    <a:pt x="10394" y="46209"/>
                    <a:pt x="10287" y="46221"/>
                    <a:pt x="10216" y="46482"/>
                  </a:cubicBezTo>
                  <a:cubicBezTo>
                    <a:pt x="10037" y="47030"/>
                    <a:pt x="9823" y="47578"/>
                    <a:pt x="9704" y="48149"/>
                  </a:cubicBezTo>
                  <a:cubicBezTo>
                    <a:pt x="9275" y="50042"/>
                    <a:pt x="9061" y="51947"/>
                    <a:pt x="9061" y="53876"/>
                  </a:cubicBezTo>
                  <a:cubicBezTo>
                    <a:pt x="9061" y="54757"/>
                    <a:pt x="9049" y="54757"/>
                    <a:pt x="9894" y="55007"/>
                  </a:cubicBezTo>
                  <a:cubicBezTo>
                    <a:pt x="9894" y="54995"/>
                    <a:pt x="9918" y="54995"/>
                    <a:pt x="9930" y="54995"/>
                  </a:cubicBezTo>
                  <a:close/>
                  <a:moveTo>
                    <a:pt x="42017" y="28826"/>
                  </a:moveTo>
                  <a:cubicBezTo>
                    <a:pt x="49983" y="26063"/>
                    <a:pt x="57912" y="23289"/>
                    <a:pt x="65782" y="20336"/>
                  </a:cubicBezTo>
                  <a:cubicBezTo>
                    <a:pt x="65651" y="20313"/>
                    <a:pt x="65532" y="20348"/>
                    <a:pt x="65413" y="20396"/>
                  </a:cubicBezTo>
                  <a:cubicBezTo>
                    <a:pt x="62853" y="21253"/>
                    <a:pt x="60282" y="22087"/>
                    <a:pt x="57734" y="22980"/>
                  </a:cubicBezTo>
                  <a:cubicBezTo>
                    <a:pt x="52638" y="24766"/>
                    <a:pt x="47554" y="26551"/>
                    <a:pt x="42387" y="28064"/>
                  </a:cubicBezTo>
                  <a:cubicBezTo>
                    <a:pt x="41922" y="28206"/>
                    <a:pt x="41946" y="28206"/>
                    <a:pt x="42017" y="28826"/>
                  </a:cubicBezTo>
                  <a:close/>
                  <a:moveTo>
                    <a:pt x="4167" y="32540"/>
                  </a:moveTo>
                  <a:cubicBezTo>
                    <a:pt x="3989" y="32933"/>
                    <a:pt x="4108" y="33207"/>
                    <a:pt x="4346" y="33469"/>
                  </a:cubicBezTo>
                  <a:cubicBezTo>
                    <a:pt x="4894" y="34112"/>
                    <a:pt x="5418" y="34779"/>
                    <a:pt x="5953" y="35434"/>
                  </a:cubicBezTo>
                  <a:cubicBezTo>
                    <a:pt x="7120" y="36898"/>
                    <a:pt x="8251" y="38351"/>
                    <a:pt x="9418" y="39803"/>
                  </a:cubicBezTo>
                  <a:cubicBezTo>
                    <a:pt x="11109" y="41851"/>
                    <a:pt x="12871" y="43815"/>
                    <a:pt x="14478" y="45911"/>
                  </a:cubicBezTo>
                  <a:cubicBezTo>
                    <a:pt x="15883" y="47745"/>
                    <a:pt x="17133" y="49709"/>
                    <a:pt x="18443" y="51602"/>
                  </a:cubicBezTo>
                  <a:cubicBezTo>
                    <a:pt x="18526" y="51733"/>
                    <a:pt x="18634" y="51864"/>
                    <a:pt x="18741" y="52007"/>
                  </a:cubicBezTo>
                  <a:lnTo>
                    <a:pt x="18872" y="51959"/>
                  </a:lnTo>
                  <a:cubicBezTo>
                    <a:pt x="18848" y="51793"/>
                    <a:pt x="18848" y="51602"/>
                    <a:pt x="18753" y="51471"/>
                  </a:cubicBezTo>
                  <a:cubicBezTo>
                    <a:pt x="18348" y="50852"/>
                    <a:pt x="17919" y="50257"/>
                    <a:pt x="17491" y="49685"/>
                  </a:cubicBezTo>
                  <a:cubicBezTo>
                    <a:pt x="16252" y="47971"/>
                    <a:pt x="15062" y="46209"/>
                    <a:pt x="13764" y="44542"/>
                  </a:cubicBezTo>
                  <a:cubicBezTo>
                    <a:pt x="11133" y="41184"/>
                    <a:pt x="8430" y="37874"/>
                    <a:pt x="5751" y="34541"/>
                  </a:cubicBezTo>
                  <a:cubicBezTo>
                    <a:pt x="5215" y="33910"/>
                    <a:pt x="4703" y="33219"/>
                    <a:pt x="4167" y="32540"/>
                  </a:cubicBezTo>
                  <a:close/>
                  <a:moveTo>
                    <a:pt x="68616" y="47483"/>
                  </a:moveTo>
                  <a:cubicBezTo>
                    <a:pt x="68271" y="47518"/>
                    <a:pt x="67961" y="47578"/>
                    <a:pt x="67628" y="47590"/>
                  </a:cubicBezTo>
                  <a:cubicBezTo>
                    <a:pt x="67152" y="47625"/>
                    <a:pt x="66747" y="47804"/>
                    <a:pt x="66330" y="48042"/>
                  </a:cubicBezTo>
                  <a:cubicBezTo>
                    <a:pt x="64115" y="49316"/>
                    <a:pt x="61877" y="50590"/>
                    <a:pt x="59639" y="51816"/>
                  </a:cubicBezTo>
                  <a:cubicBezTo>
                    <a:pt x="58174" y="52626"/>
                    <a:pt x="56674" y="53305"/>
                    <a:pt x="55245" y="54138"/>
                  </a:cubicBezTo>
                  <a:cubicBezTo>
                    <a:pt x="52459" y="55769"/>
                    <a:pt x="49721" y="57448"/>
                    <a:pt x="46970" y="59103"/>
                  </a:cubicBezTo>
                  <a:cubicBezTo>
                    <a:pt x="46911" y="59127"/>
                    <a:pt x="46863" y="59175"/>
                    <a:pt x="46816" y="59198"/>
                  </a:cubicBezTo>
                  <a:cubicBezTo>
                    <a:pt x="54067" y="55305"/>
                    <a:pt x="61234" y="51209"/>
                    <a:pt x="68616" y="47483"/>
                  </a:cubicBezTo>
                  <a:close/>
                  <a:moveTo>
                    <a:pt x="5882" y="33433"/>
                  </a:moveTo>
                  <a:cubicBezTo>
                    <a:pt x="5846" y="33457"/>
                    <a:pt x="5822" y="33493"/>
                    <a:pt x="5787" y="33505"/>
                  </a:cubicBezTo>
                  <a:cubicBezTo>
                    <a:pt x="6144" y="33921"/>
                    <a:pt x="6537" y="34338"/>
                    <a:pt x="6882" y="34767"/>
                  </a:cubicBezTo>
                  <a:cubicBezTo>
                    <a:pt x="9418" y="37922"/>
                    <a:pt x="11966" y="41077"/>
                    <a:pt x="14478" y="44256"/>
                  </a:cubicBezTo>
                  <a:cubicBezTo>
                    <a:pt x="15514" y="45554"/>
                    <a:pt x="16443" y="46911"/>
                    <a:pt x="17431" y="48233"/>
                  </a:cubicBezTo>
                  <a:cubicBezTo>
                    <a:pt x="17491" y="48316"/>
                    <a:pt x="17610" y="48459"/>
                    <a:pt x="17633" y="48447"/>
                  </a:cubicBezTo>
                  <a:cubicBezTo>
                    <a:pt x="17872" y="48292"/>
                    <a:pt x="17919" y="48530"/>
                    <a:pt x="17991" y="48638"/>
                  </a:cubicBezTo>
                  <a:lnTo>
                    <a:pt x="19193" y="50197"/>
                  </a:lnTo>
                  <a:cubicBezTo>
                    <a:pt x="19229" y="50185"/>
                    <a:pt x="19276" y="50162"/>
                    <a:pt x="19300" y="50138"/>
                  </a:cubicBezTo>
                  <a:cubicBezTo>
                    <a:pt x="19241" y="49995"/>
                    <a:pt x="19217" y="49840"/>
                    <a:pt x="19122" y="49709"/>
                  </a:cubicBezTo>
                  <a:cubicBezTo>
                    <a:pt x="18336" y="48614"/>
                    <a:pt x="17550" y="47495"/>
                    <a:pt x="16740" y="46399"/>
                  </a:cubicBezTo>
                  <a:cubicBezTo>
                    <a:pt x="15621" y="44887"/>
                    <a:pt x="14514" y="43351"/>
                    <a:pt x="13347" y="41851"/>
                  </a:cubicBezTo>
                  <a:cubicBezTo>
                    <a:pt x="11907" y="39958"/>
                    <a:pt x="10442" y="38112"/>
                    <a:pt x="8989" y="36243"/>
                  </a:cubicBezTo>
                  <a:cubicBezTo>
                    <a:pt x="8751" y="35922"/>
                    <a:pt x="8513" y="35600"/>
                    <a:pt x="8287" y="35267"/>
                  </a:cubicBezTo>
                  <a:cubicBezTo>
                    <a:pt x="8263" y="35291"/>
                    <a:pt x="8227" y="35314"/>
                    <a:pt x="8204" y="35326"/>
                  </a:cubicBezTo>
                  <a:cubicBezTo>
                    <a:pt x="8859" y="36315"/>
                    <a:pt x="9466" y="37350"/>
                    <a:pt x="10180" y="38291"/>
                  </a:cubicBezTo>
                  <a:cubicBezTo>
                    <a:pt x="11752" y="40351"/>
                    <a:pt x="13395" y="42351"/>
                    <a:pt x="15002" y="44375"/>
                  </a:cubicBezTo>
                  <a:cubicBezTo>
                    <a:pt x="15074" y="44482"/>
                    <a:pt x="15133" y="44589"/>
                    <a:pt x="15205" y="44708"/>
                  </a:cubicBezTo>
                  <a:cubicBezTo>
                    <a:pt x="15181" y="44744"/>
                    <a:pt x="15145" y="44756"/>
                    <a:pt x="15121" y="44780"/>
                  </a:cubicBezTo>
                  <a:cubicBezTo>
                    <a:pt x="15026" y="44697"/>
                    <a:pt x="14943" y="44589"/>
                    <a:pt x="14871" y="44506"/>
                  </a:cubicBezTo>
                  <a:lnTo>
                    <a:pt x="11252" y="39946"/>
                  </a:lnTo>
                  <a:cubicBezTo>
                    <a:pt x="9656" y="37958"/>
                    <a:pt x="8061" y="35969"/>
                    <a:pt x="6477" y="33993"/>
                  </a:cubicBezTo>
                  <a:cubicBezTo>
                    <a:pt x="6311" y="33767"/>
                    <a:pt x="6084" y="33612"/>
                    <a:pt x="5882" y="33433"/>
                  </a:cubicBezTo>
                  <a:close/>
                  <a:moveTo>
                    <a:pt x="65294" y="43649"/>
                  </a:moveTo>
                  <a:cubicBezTo>
                    <a:pt x="71652" y="42756"/>
                    <a:pt x="78022" y="41863"/>
                    <a:pt x="84368" y="40970"/>
                  </a:cubicBezTo>
                  <a:lnTo>
                    <a:pt x="84368" y="40517"/>
                  </a:lnTo>
                  <a:cubicBezTo>
                    <a:pt x="77974" y="41315"/>
                    <a:pt x="71604" y="42303"/>
                    <a:pt x="65294" y="43649"/>
                  </a:cubicBezTo>
                  <a:close/>
                  <a:moveTo>
                    <a:pt x="18741" y="50721"/>
                  </a:moveTo>
                  <a:cubicBezTo>
                    <a:pt x="18645" y="50495"/>
                    <a:pt x="18634" y="50316"/>
                    <a:pt x="18526" y="50185"/>
                  </a:cubicBezTo>
                  <a:cubicBezTo>
                    <a:pt x="17502" y="48745"/>
                    <a:pt x="16502" y="47268"/>
                    <a:pt x="15431" y="45851"/>
                  </a:cubicBezTo>
                  <a:cubicBezTo>
                    <a:pt x="14395" y="44482"/>
                    <a:pt x="13288" y="43173"/>
                    <a:pt x="12216" y="41827"/>
                  </a:cubicBezTo>
                  <a:cubicBezTo>
                    <a:pt x="10716" y="39898"/>
                    <a:pt x="9228" y="37981"/>
                    <a:pt x="7716" y="36065"/>
                  </a:cubicBezTo>
                  <a:cubicBezTo>
                    <a:pt x="6977" y="35136"/>
                    <a:pt x="6227" y="34243"/>
                    <a:pt x="5465" y="33350"/>
                  </a:cubicBezTo>
                  <a:cubicBezTo>
                    <a:pt x="5239" y="33100"/>
                    <a:pt x="4977" y="32874"/>
                    <a:pt x="4715" y="32659"/>
                  </a:cubicBezTo>
                  <a:lnTo>
                    <a:pt x="4632" y="32743"/>
                  </a:lnTo>
                  <a:cubicBezTo>
                    <a:pt x="5453" y="33790"/>
                    <a:pt x="6263" y="34826"/>
                    <a:pt x="7096" y="35850"/>
                  </a:cubicBezTo>
                  <a:cubicBezTo>
                    <a:pt x="8930" y="38160"/>
                    <a:pt x="10752" y="40494"/>
                    <a:pt x="12621" y="42768"/>
                  </a:cubicBezTo>
                  <a:cubicBezTo>
                    <a:pt x="14264" y="44768"/>
                    <a:pt x="15871" y="46780"/>
                    <a:pt x="17300" y="48935"/>
                  </a:cubicBezTo>
                  <a:cubicBezTo>
                    <a:pt x="17812" y="49721"/>
                    <a:pt x="18384" y="50495"/>
                    <a:pt x="18931" y="51305"/>
                  </a:cubicBezTo>
                  <a:cubicBezTo>
                    <a:pt x="19098" y="50888"/>
                    <a:pt x="19062" y="50828"/>
                    <a:pt x="18741" y="50721"/>
                  </a:cubicBezTo>
                  <a:close/>
                  <a:moveTo>
                    <a:pt x="8918" y="46733"/>
                  </a:moveTo>
                  <a:cubicBezTo>
                    <a:pt x="8906" y="46733"/>
                    <a:pt x="8870" y="46721"/>
                    <a:pt x="8859" y="46721"/>
                  </a:cubicBezTo>
                  <a:cubicBezTo>
                    <a:pt x="8692" y="47268"/>
                    <a:pt x="8561" y="47828"/>
                    <a:pt x="8370" y="48387"/>
                  </a:cubicBezTo>
                  <a:cubicBezTo>
                    <a:pt x="8108" y="49114"/>
                    <a:pt x="8168" y="49935"/>
                    <a:pt x="7668" y="50590"/>
                  </a:cubicBezTo>
                  <a:cubicBezTo>
                    <a:pt x="7620" y="51745"/>
                    <a:pt x="7561" y="52912"/>
                    <a:pt x="7537" y="54055"/>
                  </a:cubicBezTo>
                  <a:cubicBezTo>
                    <a:pt x="7537" y="54114"/>
                    <a:pt x="7620" y="54186"/>
                    <a:pt x="7668" y="54257"/>
                  </a:cubicBezTo>
                  <a:cubicBezTo>
                    <a:pt x="7692" y="54245"/>
                    <a:pt x="7716" y="54233"/>
                    <a:pt x="7739" y="54233"/>
                  </a:cubicBezTo>
                  <a:lnTo>
                    <a:pt x="7739" y="52614"/>
                  </a:lnTo>
                  <a:cubicBezTo>
                    <a:pt x="7799" y="53114"/>
                    <a:pt x="7811" y="53626"/>
                    <a:pt x="7858" y="54126"/>
                  </a:cubicBezTo>
                  <a:cubicBezTo>
                    <a:pt x="7870" y="54233"/>
                    <a:pt x="7977" y="54317"/>
                    <a:pt x="8049" y="54412"/>
                  </a:cubicBezTo>
                  <a:cubicBezTo>
                    <a:pt x="8085" y="54400"/>
                    <a:pt x="8097" y="54364"/>
                    <a:pt x="8132" y="54353"/>
                  </a:cubicBezTo>
                  <a:cubicBezTo>
                    <a:pt x="8085" y="53876"/>
                    <a:pt x="8037" y="53400"/>
                    <a:pt x="7989" y="52912"/>
                  </a:cubicBezTo>
                  <a:cubicBezTo>
                    <a:pt x="8085" y="53186"/>
                    <a:pt x="8108" y="53471"/>
                    <a:pt x="8144" y="53757"/>
                  </a:cubicBezTo>
                  <a:cubicBezTo>
                    <a:pt x="8227" y="54424"/>
                    <a:pt x="8227" y="54424"/>
                    <a:pt x="8454" y="54436"/>
                  </a:cubicBezTo>
                  <a:cubicBezTo>
                    <a:pt x="8430" y="53948"/>
                    <a:pt x="8394" y="53460"/>
                    <a:pt x="8382" y="52971"/>
                  </a:cubicBezTo>
                  <a:cubicBezTo>
                    <a:pt x="8561" y="53483"/>
                    <a:pt x="8406" y="54067"/>
                    <a:pt x="8680" y="54591"/>
                  </a:cubicBezTo>
                  <a:cubicBezTo>
                    <a:pt x="8728" y="51745"/>
                    <a:pt x="8966" y="48971"/>
                    <a:pt x="9918" y="46256"/>
                  </a:cubicBezTo>
                  <a:cubicBezTo>
                    <a:pt x="9275" y="47530"/>
                    <a:pt x="9109" y="48947"/>
                    <a:pt x="8811" y="50316"/>
                  </a:cubicBezTo>
                  <a:cubicBezTo>
                    <a:pt x="8787" y="50185"/>
                    <a:pt x="8787" y="50054"/>
                    <a:pt x="8799" y="49935"/>
                  </a:cubicBezTo>
                  <a:cubicBezTo>
                    <a:pt x="9085" y="48745"/>
                    <a:pt x="9359" y="47566"/>
                    <a:pt x="9632" y="46387"/>
                  </a:cubicBezTo>
                  <a:cubicBezTo>
                    <a:pt x="9644" y="46316"/>
                    <a:pt x="9621" y="46221"/>
                    <a:pt x="9597" y="46137"/>
                  </a:cubicBezTo>
                  <a:cubicBezTo>
                    <a:pt x="9573" y="46137"/>
                    <a:pt x="9525" y="46149"/>
                    <a:pt x="9501" y="46149"/>
                  </a:cubicBezTo>
                  <a:cubicBezTo>
                    <a:pt x="8966" y="47471"/>
                    <a:pt x="8811" y="48888"/>
                    <a:pt x="8585" y="50269"/>
                  </a:cubicBezTo>
                  <a:cubicBezTo>
                    <a:pt x="8549" y="50257"/>
                    <a:pt x="8501" y="50257"/>
                    <a:pt x="8442" y="50245"/>
                  </a:cubicBezTo>
                  <a:cubicBezTo>
                    <a:pt x="8632" y="49138"/>
                    <a:pt x="8823" y="48030"/>
                    <a:pt x="9037" y="46923"/>
                  </a:cubicBezTo>
                  <a:cubicBezTo>
                    <a:pt x="9025" y="46923"/>
                    <a:pt x="9001" y="46923"/>
                    <a:pt x="9001" y="46911"/>
                  </a:cubicBezTo>
                  <a:cubicBezTo>
                    <a:pt x="8728" y="47995"/>
                    <a:pt x="8442" y="49102"/>
                    <a:pt x="8156" y="50185"/>
                  </a:cubicBezTo>
                  <a:cubicBezTo>
                    <a:pt x="8132" y="50173"/>
                    <a:pt x="8085" y="50173"/>
                    <a:pt x="8049" y="50150"/>
                  </a:cubicBezTo>
                  <a:cubicBezTo>
                    <a:pt x="8347" y="49007"/>
                    <a:pt x="8632" y="47876"/>
                    <a:pt x="8918" y="46733"/>
                  </a:cubicBezTo>
                  <a:close/>
                  <a:moveTo>
                    <a:pt x="62722" y="48328"/>
                  </a:moveTo>
                  <a:cubicBezTo>
                    <a:pt x="62091" y="48352"/>
                    <a:pt x="61710" y="48459"/>
                    <a:pt x="61186" y="48757"/>
                  </a:cubicBezTo>
                  <a:cubicBezTo>
                    <a:pt x="55471" y="52102"/>
                    <a:pt x="49756" y="55472"/>
                    <a:pt x="44053" y="58817"/>
                  </a:cubicBezTo>
                  <a:cubicBezTo>
                    <a:pt x="43970" y="58865"/>
                    <a:pt x="43911" y="58948"/>
                    <a:pt x="43851" y="59008"/>
                  </a:cubicBezTo>
                  <a:lnTo>
                    <a:pt x="43887" y="59055"/>
                  </a:lnTo>
                  <a:cubicBezTo>
                    <a:pt x="50173" y="55484"/>
                    <a:pt x="56448" y="51900"/>
                    <a:pt x="62722" y="48328"/>
                  </a:cubicBezTo>
                  <a:close/>
                  <a:moveTo>
                    <a:pt x="19681" y="50185"/>
                  </a:moveTo>
                  <a:cubicBezTo>
                    <a:pt x="19693" y="50233"/>
                    <a:pt x="19693" y="50257"/>
                    <a:pt x="19705" y="50304"/>
                  </a:cubicBezTo>
                  <a:cubicBezTo>
                    <a:pt x="19836" y="50269"/>
                    <a:pt x="19979" y="50257"/>
                    <a:pt x="20110" y="50233"/>
                  </a:cubicBezTo>
                  <a:cubicBezTo>
                    <a:pt x="21170" y="50007"/>
                    <a:pt x="22205" y="49757"/>
                    <a:pt x="23277" y="49578"/>
                  </a:cubicBezTo>
                  <a:cubicBezTo>
                    <a:pt x="25099" y="49280"/>
                    <a:pt x="26908" y="49090"/>
                    <a:pt x="28730" y="48768"/>
                  </a:cubicBezTo>
                  <a:cubicBezTo>
                    <a:pt x="32683" y="48090"/>
                    <a:pt x="36624" y="47340"/>
                    <a:pt x="40577" y="46625"/>
                  </a:cubicBezTo>
                  <a:cubicBezTo>
                    <a:pt x="41363" y="46482"/>
                    <a:pt x="42148" y="46304"/>
                    <a:pt x="42934" y="46137"/>
                  </a:cubicBezTo>
                  <a:cubicBezTo>
                    <a:pt x="42815" y="46090"/>
                    <a:pt x="42696" y="46113"/>
                    <a:pt x="42601" y="46125"/>
                  </a:cubicBezTo>
                  <a:cubicBezTo>
                    <a:pt x="40589" y="46471"/>
                    <a:pt x="38577" y="46828"/>
                    <a:pt x="36552" y="47137"/>
                  </a:cubicBezTo>
                  <a:cubicBezTo>
                    <a:pt x="33921" y="47542"/>
                    <a:pt x="31254" y="47804"/>
                    <a:pt x="28647" y="48387"/>
                  </a:cubicBezTo>
                  <a:cubicBezTo>
                    <a:pt x="25789" y="49007"/>
                    <a:pt x="22920" y="49519"/>
                    <a:pt x="20050" y="50078"/>
                  </a:cubicBezTo>
                  <a:cubicBezTo>
                    <a:pt x="19919" y="50078"/>
                    <a:pt x="19788" y="50138"/>
                    <a:pt x="19681" y="50185"/>
                  </a:cubicBezTo>
                  <a:close/>
                  <a:moveTo>
                    <a:pt x="58793" y="49054"/>
                  </a:moveTo>
                  <a:cubicBezTo>
                    <a:pt x="58770" y="49042"/>
                    <a:pt x="58770" y="49019"/>
                    <a:pt x="58758" y="49007"/>
                  </a:cubicBezTo>
                  <a:cubicBezTo>
                    <a:pt x="58627" y="49042"/>
                    <a:pt x="58472" y="49054"/>
                    <a:pt x="58353" y="49114"/>
                  </a:cubicBezTo>
                  <a:cubicBezTo>
                    <a:pt x="57472" y="49578"/>
                    <a:pt x="56603" y="50019"/>
                    <a:pt x="55745" y="50519"/>
                  </a:cubicBezTo>
                  <a:cubicBezTo>
                    <a:pt x="52078" y="52614"/>
                    <a:pt x="48411" y="54710"/>
                    <a:pt x="44756" y="56805"/>
                  </a:cubicBezTo>
                  <a:cubicBezTo>
                    <a:pt x="44434" y="56984"/>
                    <a:pt x="44280" y="57258"/>
                    <a:pt x="44268" y="57686"/>
                  </a:cubicBezTo>
                  <a:cubicBezTo>
                    <a:pt x="45994" y="56710"/>
                    <a:pt x="47732" y="55781"/>
                    <a:pt x="49423" y="54769"/>
                  </a:cubicBezTo>
                  <a:cubicBezTo>
                    <a:pt x="51864" y="53293"/>
                    <a:pt x="54281" y="51757"/>
                    <a:pt x="56710" y="50257"/>
                  </a:cubicBezTo>
                  <a:cubicBezTo>
                    <a:pt x="57388" y="49840"/>
                    <a:pt x="58103" y="49459"/>
                    <a:pt x="58793" y="49054"/>
                  </a:cubicBezTo>
                  <a:close/>
                  <a:moveTo>
                    <a:pt x="18336" y="52150"/>
                  </a:moveTo>
                  <a:cubicBezTo>
                    <a:pt x="18372" y="52138"/>
                    <a:pt x="18407" y="52114"/>
                    <a:pt x="18443" y="52102"/>
                  </a:cubicBezTo>
                  <a:cubicBezTo>
                    <a:pt x="18407" y="52031"/>
                    <a:pt x="18395" y="51959"/>
                    <a:pt x="18372" y="51900"/>
                  </a:cubicBezTo>
                  <a:cubicBezTo>
                    <a:pt x="18205" y="51626"/>
                    <a:pt x="18026" y="51376"/>
                    <a:pt x="17848" y="51126"/>
                  </a:cubicBezTo>
                  <a:cubicBezTo>
                    <a:pt x="15990" y="48411"/>
                    <a:pt x="14157" y="45697"/>
                    <a:pt x="12014" y="43196"/>
                  </a:cubicBezTo>
                  <a:cubicBezTo>
                    <a:pt x="10513" y="41434"/>
                    <a:pt x="9037" y="39636"/>
                    <a:pt x="7561" y="37839"/>
                  </a:cubicBezTo>
                  <a:cubicBezTo>
                    <a:pt x="6442" y="36469"/>
                    <a:pt x="5346" y="35064"/>
                    <a:pt x="4239" y="33671"/>
                  </a:cubicBezTo>
                  <a:cubicBezTo>
                    <a:pt x="4179" y="33588"/>
                    <a:pt x="4156" y="33517"/>
                    <a:pt x="4108" y="33445"/>
                  </a:cubicBezTo>
                  <a:cubicBezTo>
                    <a:pt x="4060" y="33469"/>
                    <a:pt x="4001" y="33505"/>
                    <a:pt x="3965" y="33529"/>
                  </a:cubicBezTo>
                  <a:cubicBezTo>
                    <a:pt x="4025" y="33731"/>
                    <a:pt x="4025" y="33969"/>
                    <a:pt x="4144" y="34112"/>
                  </a:cubicBezTo>
                  <a:cubicBezTo>
                    <a:pt x="5310" y="35541"/>
                    <a:pt x="6489" y="37005"/>
                    <a:pt x="7716" y="38386"/>
                  </a:cubicBezTo>
                  <a:cubicBezTo>
                    <a:pt x="11014" y="42089"/>
                    <a:pt x="13978" y="46066"/>
                    <a:pt x="16895" y="50078"/>
                  </a:cubicBezTo>
                  <a:cubicBezTo>
                    <a:pt x="17383" y="50757"/>
                    <a:pt x="17860" y="51447"/>
                    <a:pt x="18336" y="52150"/>
                  </a:cubicBezTo>
                  <a:close/>
                  <a:moveTo>
                    <a:pt x="20348" y="47745"/>
                  </a:moveTo>
                  <a:cubicBezTo>
                    <a:pt x="29349" y="45851"/>
                    <a:pt x="38446" y="44458"/>
                    <a:pt x="47518" y="43042"/>
                  </a:cubicBezTo>
                  <a:cubicBezTo>
                    <a:pt x="47387" y="43030"/>
                    <a:pt x="47268" y="43030"/>
                    <a:pt x="47149" y="43042"/>
                  </a:cubicBezTo>
                  <a:cubicBezTo>
                    <a:pt x="45661" y="43232"/>
                    <a:pt x="44184" y="43446"/>
                    <a:pt x="42696" y="43649"/>
                  </a:cubicBezTo>
                  <a:cubicBezTo>
                    <a:pt x="40553" y="43946"/>
                    <a:pt x="38398" y="44220"/>
                    <a:pt x="36255" y="44542"/>
                  </a:cubicBezTo>
                  <a:cubicBezTo>
                    <a:pt x="35040" y="44744"/>
                    <a:pt x="33814" y="45042"/>
                    <a:pt x="32611" y="45280"/>
                  </a:cubicBezTo>
                  <a:cubicBezTo>
                    <a:pt x="28682" y="46006"/>
                    <a:pt x="24718" y="46613"/>
                    <a:pt x="20765" y="47256"/>
                  </a:cubicBezTo>
                  <a:cubicBezTo>
                    <a:pt x="20431" y="47304"/>
                    <a:pt x="20312" y="47399"/>
                    <a:pt x="20348" y="47745"/>
                  </a:cubicBezTo>
                  <a:close/>
                  <a:moveTo>
                    <a:pt x="67461" y="39601"/>
                  </a:moveTo>
                  <a:cubicBezTo>
                    <a:pt x="73093" y="38982"/>
                    <a:pt x="78689" y="38089"/>
                    <a:pt x="84285" y="37124"/>
                  </a:cubicBezTo>
                  <a:cubicBezTo>
                    <a:pt x="84273" y="37005"/>
                    <a:pt x="84249" y="36898"/>
                    <a:pt x="84237" y="36719"/>
                  </a:cubicBezTo>
                  <a:cubicBezTo>
                    <a:pt x="78629" y="37696"/>
                    <a:pt x="73045" y="38648"/>
                    <a:pt x="67461" y="39601"/>
                  </a:cubicBezTo>
                  <a:close/>
                  <a:moveTo>
                    <a:pt x="18562" y="53269"/>
                  </a:moveTo>
                  <a:cubicBezTo>
                    <a:pt x="18598" y="53245"/>
                    <a:pt x="18634" y="53233"/>
                    <a:pt x="18681" y="53221"/>
                  </a:cubicBezTo>
                  <a:cubicBezTo>
                    <a:pt x="18622" y="53079"/>
                    <a:pt x="18586" y="52912"/>
                    <a:pt x="18514" y="52793"/>
                  </a:cubicBezTo>
                  <a:cubicBezTo>
                    <a:pt x="18050" y="52126"/>
                    <a:pt x="17574" y="51471"/>
                    <a:pt x="17086" y="50816"/>
                  </a:cubicBezTo>
                  <a:cubicBezTo>
                    <a:pt x="14824" y="47804"/>
                    <a:pt x="12621" y="44756"/>
                    <a:pt x="10287" y="41803"/>
                  </a:cubicBezTo>
                  <a:cubicBezTo>
                    <a:pt x="8299" y="39303"/>
                    <a:pt x="6192" y="36922"/>
                    <a:pt x="4156" y="34505"/>
                  </a:cubicBezTo>
                  <a:lnTo>
                    <a:pt x="4013" y="34362"/>
                  </a:lnTo>
                  <a:cubicBezTo>
                    <a:pt x="4048" y="34541"/>
                    <a:pt x="4120" y="34695"/>
                    <a:pt x="4227" y="34826"/>
                  </a:cubicBezTo>
                  <a:cubicBezTo>
                    <a:pt x="6334" y="37434"/>
                    <a:pt x="8454" y="40041"/>
                    <a:pt x="10549" y="42661"/>
                  </a:cubicBezTo>
                  <a:cubicBezTo>
                    <a:pt x="12311" y="44839"/>
                    <a:pt x="14062" y="47042"/>
                    <a:pt x="15776" y="49280"/>
                  </a:cubicBezTo>
                  <a:cubicBezTo>
                    <a:pt x="16740" y="50554"/>
                    <a:pt x="17633" y="51924"/>
                    <a:pt x="18562" y="53269"/>
                  </a:cubicBezTo>
                  <a:close/>
                  <a:moveTo>
                    <a:pt x="57400" y="49292"/>
                  </a:moveTo>
                  <a:cubicBezTo>
                    <a:pt x="57400" y="49280"/>
                    <a:pt x="57388" y="49245"/>
                    <a:pt x="57388" y="49233"/>
                  </a:cubicBezTo>
                  <a:cubicBezTo>
                    <a:pt x="57019" y="49340"/>
                    <a:pt x="56614" y="49388"/>
                    <a:pt x="56269" y="49542"/>
                  </a:cubicBezTo>
                  <a:cubicBezTo>
                    <a:pt x="55198" y="50102"/>
                    <a:pt x="54150" y="50673"/>
                    <a:pt x="53102" y="51293"/>
                  </a:cubicBezTo>
                  <a:cubicBezTo>
                    <a:pt x="50554" y="52781"/>
                    <a:pt x="48102" y="54412"/>
                    <a:pt x="45435" y="55698"/>
                  </a:cubicBezTo>
                  <a:cubicBezTo>
                    <a:pt x="45184" y="55817"/>
                    <a:pt x="45018" y="56115"/>
                    <a:pt x="44815" y="56317"/>
                  </a:cubicBezTo>
                  <a:cubicBezTo>
                    <a:pt x="44839" y="56365"/>
                    <a:pt x="44887" y="56412"/>
                    <a:pt x="44923" y="56436"/>
                  </a:cubicBezTo>
                  <a:cubicBezTo>
                    <a:pt x="49090" y="54055"/>
                    <a:pt x="53233" y="51674"/>
                    <a:pt x="57400" y="49292"/>
                  </a:cubicBezTo>
                  <a:close/>
                  <a:moveTo>
                    <a:pt x="75676" y="28992"/>
                  </a:moveTo>
                  <a:lnTo>
                    <a:pt x="75414" y="28992"/>
                  </a:lnTo>
                  <a:cubicBezTo>
                    <a:pt x="74129" y="29064"/>
                    <a:pt x="72843" y="29123"/>
                    <a:pt x="71557" y="29218"/>
                  </a:cubicBezTo>
                  <a:cubicBezTo>
                    <a:pt x="69295" y="29385"/>
                    <a:pt x="67044" y="29564"/>
                    <a:pt x="64782" y="29742"/>
                  </a:cubicBezTo>
                  <a:cubicBezTo>
                    <a:pt x="62841" y="29885"/>
                    <a:pt x="60901" y="30052"/>
                    <a:pt x="58948" y="30183"/>
                  </a:cubicBezTo>
                  <a:cubicBezTo>
                    <a:pt x="58650" y="30195"/>
                    <a:pt x="58341" y="30040"/>
                    <a:pt x="58043" y="30064"/>
                  </a:cubicBezTo>
                  <a:cubicBezTo>
                    <a:pt x="56150" y="30171"/>
                    <a:pt x="54269" y="30290"/>
                    <a:pt x="52376" y="30421"/>
                  </a:cubicBezTo>
                  <a:cubicBezTo>
                    <a:pt x="52090" y="30433"/>
                    <a:pt x="51816" y="30564"/>
                    <a:pt x="51554" y="30659"/>
                  </a:cubicBezTo>
                  <a:cubicBezTo>
                    <a:pt x="52995" y="30540"/>
                    <a:pt x="54412" y="30350"/>
                    <a:pt x="55841" y="30350"/>
                  </a:cubicBezTo>
                  <a:cubicBezTo>
                    <a:pt x="55841" y="30373"/>
                    <a:pt x="55841" y="30421"/>
                    <a:pt x="55852" y="30445"/>
                  </a:cubicBezTo>
                  <a:cubicBezTo>
                    <a:pt x="54459" y="30588"/>
                    <a:pt x="53066" y="30731"/>
                    <a:pt x="51685" y="30862"/>
                  </a:cubicBezTo>
                  <a:cubicBezTo>
                    <a:pt x="51685" y="30909"/>
                    <a:pt x="51685" y="30945"/>
                    <a:pt x="51709" y="30992"/>
                  </a:cubicBezTo>
                  <a:cubicBezTo>
                    <a:pt x="59651" y="30314"/>
                    <a:pt x="67616" y="29659"/>
                    <a:pt x="75676" y="28992"/>
                  </a:cubicBezTo>
                  <a:close/>
                  <a:moveTo>
                    <a:pt x="3144" y="26801"/>
                  </a:moveTo>
                  <a:cubicBezTo>
                    <a:pt x="3120" y="26825"/>
                    <a:pt x="3096" y="26825"/>
                    <a:pt x="3084" y="26837"/>
                  </a:cubicBezTo>
                  <a:cubicBezTo>
                    <a:pt x="3215" y="27016"/>
                    <a:pt x="3322" y="27242"/>
                    <a:pt x="3501" y="27337"/>
                  </a:cubicBezTo>
                  <a:cubicBezTo>
                    <a:pt x="4929" y="28206"/>
                    <a:pt x="6370" y="29052"/>
                    <a:pt x="7835" y="29873"/>
                  </a:cubicBezTo>
                  <a:cubicBezTo>
                    <a:pt x="10752" y="31504"/>
                    <a:pt x="13692" y="33124"/>
                    <a:pt x="16621" y="34767"/>
                  </a:cubicBezTo>
                  <a:cubicBezTo>
                    <a:pt x="16740" y="34826"/>
                    <a:pt x="16860" y="34886"/>
                    <a:pt x="16979" y="34933"/>
                  </a:cubicBezTo>
                  <a:lnTo>
                    <a:pt x="17026" y="34838"/>
                  </a:lnTo>
                  <a:close/>
                  <a:moveTo>
                    <a:pt x="73021" y="28730"/>
                  </a:moveTo>
                  <a:cubicBezTo>
                    <a:pt x="78046" y="28647"/>
                    <a:pt x="83034" y="27909"/>
                    <a:pt x="88047" y="27552"/>
                  </a:cubicBezTo>
                  <a:cubicBezTo>
                    <a:pt x="87821" y="27397"/>
                    <a:pt x="87571" y="27218"/>
                    <a:pt x="87345" y="27242"/>
                  </a:cubicBezTo>
                  <a:cubicBezTo>
                    <a:pt x="86380" y="27290"/>
                    <a:pt x="85428" y="27397"/>
                    <a:pt x="84475" y="27504"/>
                  </a:cubicBezTo>
                  <a:cubicBezTo>
                    <a:pt x="82784" y="27694"/>
                    <a:pt x="81082" y="27909"/>
                    <a:pt x="79391" y="28087"/>
                  </a:cubicBezTo>
                  <a:cubicBezTo>
                    <a:pt x="77260" y="28325"/>
                    <a:pt x="75129" y="28516"/>
                    <a:pt x="73021" y="28730"/>
                  </a:cubicBezTo>
                  <a:close/>
                  <a:moveTo>
                    <a:pt x="18050" y="20313"/>
                  </a:moveTo>
                  <a:cubicBezTo>
                    <a:pt x="18074" y="20289"/>
                    <a:pt x="18098" y="20241"/>
                    <a:pt x="18110" y="20217"/>
                  </a:cubicBezTo>
                  <a:cubicBezTo>
                    <a:pt x="13931" y="18550"/>
                    <a:pt x="9751" y="16896"/>
                    <a:pt x="5537" y="15217"/>
                  </a:cubicBezTo>
                  <a:cubicBezTo>
                    <a:pt x="5513" y="15383"/>
                    <a:pt x="5489" y="15526"/>
                    <a:pt x="5465" y="15729"/>
                  </a:cubicBezTo>
                  <a:cubicBezTo>
                    <a:pt x="9656" y="17265"/>
                    <a:pt x="13859" y="18789"/>
                    <a:pt x="18050" y="20313"/>
                  </a:cubicBezTo>
                  <a:close/>
                  <a:moveTo>
                    <a:pt x="3965" y="34898"/>
                  </a:moveTo>
                  <a:cubicBezTo>
                    <a:pt x="3917" y="35231"/>
                    <a:pt x="3965" y="35481"/>
                    <a:pt x="4203" y="35672"/>
                  </a:cubicBezTo>
                  <a:cubicBezTo>
                    <a:pt x="4358" y="35826"/>
                    <a:pt x="4513" y="35993"/>
                    <a:pt x="4644" y="36172"/>
                  </a:cubicBezTo>
                  <a:cubicBezTo>
                    <a:pt x="7192" y="39220"/>
                    <a:pt x="9775" y="42232"/>
                    <a:pt x="12252" y="45339"/>
                  </a:cubicBezTo>
                  <a:cubicBezTo>
                    <a:pt x="13907" y="47399"/>
                    <a:pt x="15371" y="49602"/>
                    <a:pt x="16955" y="51733"/>
                  </a:cubicBezTo>
                  <a:cubicBezTo>
                    <a:pt x="17395" y="52328"/>
                    <a:pt x="17872" y="52912"/>
                    <a:pt x="18324" y="53483"/>
                  </a:cubicBezTo>
                  <a:cubicBezTo>
                    <a:pt x="18348" y="53471"/>
                    <a:pt x="18384" y="53448"/>
                    <a:pt x="18395" y="53436"/>
                  </a:cubicBezTo>
                  <a:lnTo>
                    <a:pt x="18264" y="53210"/>
                  </a:lnTo>
                  <a:cubicBezTo>
                    <a:pt x="17371" y="51959"/>
                    <a:pt x="16526" y="50673"/>
                    <a:pt x="15586" y="49471"/>
                  </a:cubicBezTo>
                  <a:cubicBezTo>
                    <a:pt x="13800" y="47149"/>
                    <a:pt x="11966" y="44851"/>
                    <a:pt x="10156" y="42577"/>
                  </a:cubicBezTo>
                  <a:cubicBezTo>
                    <a:pt x="8132" y="40017"/>
                    <a:pt x="6061" y="37481"/>
                    <a:pt x="3965" y="34898"/>
                  </a:cubicBezTo>
                  <a:close/>
                  <a:moveTo>
                    <a:pt x="41446" y="30064"/>
                  </a:moveTo>
                  <a:cubicBezTo>
                    <a:pt x="41553" y="29826"/>
                    <a:pt x="41482" y="29742"/>
                    <a:pt x="41255" y="29671"/>
                  </a:cubicBezTo>
                  <a:cubicBezTo>
                    <a:pt x="40708" y="29528"/>
                    <a:pt x="40160" y="29361"/>
                    <a:pt x="39636" y="29171"/>
                  </a:cubicBezTo>
                  <a:cubicBezTo>
                    <a:pt x="36957" y="28111"/>
                    <a:pt x="34290" y="27063"/>
                    <a:pt x="31552" y="26147"/>
                  </a:cubicBezTo>
                  <a:cubicBezTo>
                    <a:pt x="28444" y="25111"/>
                    <a:pt x="25408" y="23861"/>
                    <a:pt x="22336" y="22694"/>
                  </a:cubicBezTo>
                  <a:cubicBezTo>
                    <a:pt x="22063" y="22599"/>
                    <a:pt x="21765" y="22491"/>
                    <a:pt x="21479" y="22384"/>
                  </a:cubicBezTo>
                  <a:cubicBezTo>
                    <a:pt x="21467" y="22408"/>
                    <a:pt x="21443" y="22456"/>
                    <a:pt x="21432" y="22491"/>
                  </a:cubicBezTo>
                  <a:cubicBezTo>
                    <a:pt x="28099" y="25004"/>
                    <a:pt x="34767" y="27540"/>
                    <a:pt x="41446" y="30064"/>
                  </a:cubicBezTo>
                  <a:close/>
                  <a:moveTo>
                    <a:pt x="86273" y="26420"/>
                  </a:moveTo>
                  <a:cubicBezTo>
                    <a:pt x="86297" y="26385"/>
                    <a:pt x="86309" y="26373"/>
                    <a:pt x="86321" y="26349"/>
                  </a:cubicBezTo>
                  <a:cubicBezTo>
                    <a:pt x="86094" y="26290"/>
                    <a:pt x="85880" y="26147"/>
                    <a:pt x="85666" y="26170"/>
                  </a:cubicBezTo>
                  <a:cubicBezTo>
                    <a:pt x="84035" y="26266"/>
                    <a:pt x="82380" y="26361"/>
                    <a:pt x="80737" y="26528"/>
                  </a:cubicBezTo>
                  <a:cubicBezTo>
                    <a:pt x="79141" y="26682"/>
                    <a:pt x="77569" y="26968"/>
                    <a:pt x="75998" y="27194"/>
                  </a:cubicBezTo>
                  <a:cubicBezTo>
                    <a:pt x="75164" y="27313"/>
                    <a:pt x="74307" y="27433"/>
                    <a:pt x="73474" y="27552"/>
                  </a:cubicBezTo>
                  <a:cubicBezTo>
                    <a:pt x="73509" y="27587"/>
                    <a:pt x="73557" y="27611"/>
                    <a:pt x="73581" y="27611"/>
                  </a:cubicBezTo>
                  <a:cubicBezTo>
                    <a:pt x="77808" y="27206"/>
                    <a:pt x="82034" y="26825"/>
                    <a:pt x="86273" y="26420"/>
                  </a:cubicBezTo>
                  <a:close/>
                  <a:moveTo>
                    <a:pt x="38100" y="32564"/>
                  </a:moveTo>
                  <a:cubicBezTo>
                    <a:pt x="37815" y="32505"/>
                    <a:pt x="37624" y="32421"/>
                    <a:pt x="37434" y="32433"/>
                  </a:cubicBezTo>
                  <a:cubicBezTo>
                    <a:pt x="35981" y="32612"/>
                    <a:pt x="34564" y="32802"/>
                    <a:pt x="33112" y="33017"/>
                  </a:cubicBezTo>
                  <a:cubicBezTo>
                    <a:pt x="30016" y="33457"/>
                    <a:pt x="26932" y="33921"/>
                    <a:pt x="23860" y="34362"/>
                  </a:cubicBezTo>
                  <a:cubicBezTo>
                    <a:pt x="22694" y="34529"/>
                    <a:pt x="21515" y="34660"/>
                    <a:pt x="20265" y="34814"/>
                  </a:cubicBezTo>
                  <a:cubicBezTo>
                    <a:pt x="21146" y="34922"/>
                    <a:pt x="37386" y="32838"/>
                    <a:pt x="38100" y="32564"/>
                  </a:cubicBezTo>
                  <a:close/>
                  <a:moveTo>
                    <a:pt x="50221" y="54674"/>
                  </a:moveTo>
                  <a:cubicBezTo>
                    <a:pt x="50233" y="54698"/>
                    <a:pt x="50245" y="54722"/>
                    <a:pt x="50245" y="54734"/>
                  </a:cubicBezTo>
                  <a:cubicBezTo>
                    <a:pt x="53733" y="52733"/>
                    <a:pt x="57222" y="50721"/>
                    <a:pt x="60710" y="48709"/>
                  </a:cubicBezTo>
                  <a:cubicBezTo>
                    <a:pt x="60698" y="48673"/>
                    <a:pt x="60675" y="48638"/>
                    <a:pt x="60663" y="48590"/>
                  </a:cubicBezTo>
                  <a:cubicBezTo>
                    <a:pt x="60174" y="48757"/>
                    <a:pt x="59627" y="48852"/>
                    <a:pt x="59186" y="49114"/>
                  </a:cubicBezTo>
                  <a:cubicBezTo>
                    <a:pt x="56436" y="50781"/>
                    <a:pt x="53697" y="52495"/>
                    <a:pt x="50959" y="54186"/>
                  </a:cubicBezTo>
                  <a:cubicBezTo>
                    <a:pt x="50709" y="54353"/>
                    <a:pt x="50471" y="54519"/>
                    <a:pt x="50221" y="54674"/>
                  </a:cubicBezTo>
                  <a:close/>
                  <a:moveTo>
                    <a:pt x="18455" y="34600"/>
                  </a:moveTo>
                  <a:cubicBezTo>
                    <a:pt x="18491" y="34648"/>
                    <a:pt x="18503" y="34731"/>
                    <a:pt x="18514" y="34719"/>
                  </a:cubicBezTo>
                  <a:cubicBezTo>
                    <a:pt x="24599" y="34112"/>
                    <a:pt x="30623" y="33171"/>
                    <a:pt x="36683" y="32207"/>
                  </a:cubicBezTo>
                  <a:cubicBezTo>
                    <a:pt x="36672" y="31909"/>
                    <a:pt x="36445" y="31969"/>
                    <a:pt x="36267" y="32005"/>
                  </a:cubicBezTo>
                  <a:cubicBezTo>
                    <a:pt x="33552" y="32445"/>
                    <a:pt x="30826" y="32909"/>
                    <a:pt x="28099" y="33338"/>
                  </a:cubicBezTo>
                  <a:cubicBezTo>
                    <a:pt x="26313" y="33624"/>
                    <a:pt x="24515" y="33850"/>
                    <a:pt x="22729" y="34088"/>
                  </a:cubicBezTo>
                  <a:cubicBezTo>
                    <a:pt x="21301" y="34279"/>
                    <a:pt x="19884" y="34445"/>
                    <a:pt x="18455" y="34600"/>
                  </a:cubicBezTo>
                  <a:close/>
                  <a:moveTo>
                    <a:pt x="41470" y="28921"/>
                  </a:moveTo>
                  <a:cubicBezTo>
                    <a:pt x="41494" y="28885"/>
                    <a:pt x="41505" y="28849"/>
                    <a:pt x="41541" y="28814"/>
                  </a:cubicBezTo>
                  <a:cubicBezTo>
                    <a:pt x="41434" y="28730"/>
                    <a:pt x="41363" y="28611"/>
                    <a:pt x="41244" y="28576"/>
                  </a:cubicBezTo>
                  <a:cubicBezTo>
                    <a:pt x="39100" y="27754"/>
                    <a:pt x="36969" y="26909"/>
                    <a:pt x="34802" y="26147"/>
                  </a:cubicBezTo>
                  <a:cubicBezTo>
                    <a:pt x="32671" y="25408"/>
                    <a:pt x="30492" y="24754"/>
                    <a:pt x="28349" y="24039"/>
                  </a:cubicBezTo>
                  <a:cubicBezTo>
                    <a:pt x="27682" y="23813"/>
                    <a:pt x="27027" y="23575"/>
                    <a:pt x="26361" y="23337"/>
                  </a:cubicBezTo>
                  <a:cubicBezTo>
                    <a:pt x="30837" y="25158"/>
                    <a:pt x="35529" y="26444"/>
                    <a:pt x="39946" y="28445"/>
                  </a:cubicBezTo>
                  <a:cubicBezTo>
                    <a:pt x="40434" y="28647"/>
                    <a:pt x="40958" y="28766"/>
                    <a:pt x="41470" y="28921"/>
                  </a:cubicBezTo>
                  <a:close/>
                  <a:moveTo>
                    <a:pt x="55793" y="28909"/>
                  </a:moveTo>
                  <a:cubicBezTo>
                    <a:pt x="55793" y="28933"/>
                    <a:pt x="55817" y="28980"/>
                    <a:pt x="55817" y="29004"/>
                  </a:cubicBezTo>
                  <a:cubicBezTo>
                    <a:pt x="56924" y="28921"/>
                    <a:pt x="58055" y="28849"/>
                    <a:pt x="59174" y="28754"/>
                  </a:cubicBezTo>
                  <a:cubicBezTo>
                    <a:pt x="59174" y="28802"/>
                    <a:pt x="59186" y="28849"/>
                    <a:pt x="59186" y="28885"/>
                  </a:cubicBezTo>
                  <a:cubicBezTo>
                    <a:pt x="58698" y="28933"/>
                    <a:pt x="58222" y="28968"/>
                    <a:pt x="57734" y="29004"/>
                  </a:cubicBezTo>
                  <a:cubicBezTo>
                    <a:pt x="57246" y="29052"/>
                    <a:pt x="56734" y="29111"/>
                    <a:pt x="56245" y="29147"/>
                  </a:cubicBezTo>
                  <a:cubicBezTo>
                    <a:pt x="55174" y="29218"/>
                    <a:pt x="55043" y="29230"/>
                    <a:pt x="54840" y="29504"/>
                  </a:cubicBezTo>
                  <a:lnTo>
                    <a:pt x="67521" y="28337"/>
                  </a:lnTo>
                  <a:cubicBezTo>
                    <a:pt x="67342" y="28242"/>
                    <a:pt x="67163" y="28242"/>
                    <a:pt x="67009" y="28266"/>
                  </a:cubicBezTo>
                  <a:cubicBezTo>
                    <a:pt x="65354" y="28361"/>
                    <a:pt x="63687" y="28504"/>
                    <a:pt x="62032" y="28587"/>
                  </a:cubicBezTo>
                  <a:cubicBezTo>
                    <a:pt x="60222" y="28683"/>
                    <a:pt x="58412" y="28742"/>
                    <a:pt x="56603" y="28814"/>
                  </a:cubicBezTo>
                  <a:cubicBezTo>
                    <a:pt x="56317" y="28814"/>
                    <a:pt x="56055" y="28873"/>
                    <a:pt x="55793" y="28909"/>
                  </a:cubicBezTo>
                  <a:close/>
                  <a:moveTo>
                    <a:pt x="8132" y="43637"/>
                  </a:moveTo>
                  <a:cubicBezTo>
                    <a:pt x="8156" y="43613"/>
                    <a:pt x="8168" y="43577"/>
                    <a:pt x="8204" y="43530"/>
                  </a:cubicBezTo>
                  <a:cubicBezTo>
                    <a:pt x="8025" y="43411"/>
                    <a:pt x="7846" y="43232"/>
                    <a:pt x="7656" y="43173"/>
                  </a:cubicBezTo>
                  <a:cubicBezTo>
                    <a:pt x="6084" y="42768"/>
                    <a:pt x="4525" y="42399"/>
                    <a:pt x="2965" y="42030"/>
                  </a:cubicBezTo>
                  <a:cubicBezTo>
                    <a:pt x="2477" y="41910"/>
                    <a:pt x="2298" y="41994"/>
                    <a:pt x="2072" y="42458"/>
                  </a:cubicBezTo>
                  <a:cubicBezTo>
                    <a:pt x="4298" y="43065"/>
                    <a:pt x="6537" y="43661"/>
                    <a:pt x="8763" y="44280"/>
                  </a:cubicBezTo>
                  <a:cubicBezTo>
                    <a:pt x="8644" y="44149"/>
                    <a:pt x="8513" y="44006"/>
                    <a:pt x="8347" y="43946"/>
                  </a:cubicBezTo>
                  <a:cubicBezTo>
                    <a:pt x="7811" y="43756"/>
                    <a:pt x="7275" y="43565"/>
                    <a:pt x="6727" y="43423"/>
                  </a:cubicBezTo>
                  <a:cubicBezTo>
                    <a:pt x="5370" y="43089"/>
                    <a:pt x="4025" y="42792"/>
                    <a:pt x="2667" y="42458"/>
                  </a:cubicBezTo>
                  <a:cubicBezTo>
                    <a:pt x="2548" y="42434"/>
                    <a:pt x="2429" y="42375"/>
                    <a:pt x="2215" y="42291"/>
                  </a:cubicBezTo>
                  <a:cubicBezTo>
                    <a:pt x="2370" y="42232"/>
                    <a:pt x="2417" y="42208"/>
                    <a:pt x="2441" y="42220"/>
                  </a:cubicBezTo>
                  <a:cubicBezTo>
                    <a:pt x="4358" y="42577"/>
                    <a:pt x="6263" y="42994"/>
                    <a:pt x="8132" y="43637"/>
                  </a:cubicBezTo>
                  <a:close/>
                  <a:moveTo>
                    <a:pt x="88333" y="13074"/>
                  </a:moveTo>
                  <a:cubicBezTo>
                    <a:pt x="88297" y="13038"/>
                    <a:pt x="88285" y="12990"/>
                    <a:pt x="88261" y="12966"/>
                  </a:cubicBezTo>
                  <a:cubicBezTo>
                    <a:pt x="85094" y="13919"/>
                    <a:pt x="81927" y="14860"/>
                    <a:pt x="78772" y="15824"/>
                  </a:cubicBezTo>
                  <a:cubicBezTo>
                    <a:pt x="75617" y="16788"/>
                    <a:pt x="72486" y="17812"/>
                    <a:pt x="69438" y="19158"/>
                  </a:cubicBezTo>
                  <a:cubicBezTo>
                    <a:pt x="69521" y="19158"/>
                    <a:pt x="69592" y="19122"/>
                    <a:pt x="69664" y="19110"/>
                  </a:cubicBezTo>
                  <a:cubicBezTo>
                    <a:pt x="70842" y="18693"/>
                    <a:pt x="71997" y="18265"/>
                    <a:pt x="73176" y="17872"/>
                  </a:cubicBezTo>
                  <a:cubicBezTo>
                    <a:pt x="76807" y="16681"/>
                    <a:pt x="80451" y="15491"/>
                    <a:pt x="84082" y="14336"/>
                  </a:cubicBezTo>
                  <a:cubicBezTo>
                    <a:pt x="85380" y="13919"/>
                    <a:pt x="86690" y="13597"/>
                    <a:pt x="87999" y="13228"/>
                  </a:cubicBezTo>
                  <a:cubicBezTo>
                    <a:pt x="88142" y="13205"/>
                    <a:pt x="88226" y="13109"/>
                    <a:pt x="88333" y="13074"/>
                  </a:cubicBezTo>
                  <a:close/>
                  <a:moveTo>
                    <a:pt x="48375" y="22634"/>
                  </a:moveTo>
                  <a:cubicBezTo>
                    <a:pt x="48947" y="22861"/>
                    <a:pt x="49471" y="23075"/>
                    <a:pt x="49995" y="23277"/>
                  </a:cubicBezTo>
                  <a:cubicBezTo>
                    <a:pt x="49864" y="23325"/>
                    <a:pt x="49756" y="23313"/>
                    <a:pt x="49637" y="23277"/>
                  </a:cubicBezTo>
                  <a:cubicBezTo>
                    <a:pt x="49280" y="23146"/>
                    <a:pt x="48887" y="23039"/>
                    <a:pt x="48566" y="22861"/>
                  </a:cubicBezTo>
                  <a:cubicBezTo>
                    <a:pt x="48149" y="22622"/>
                    <a:pt x="47804" y="22789"/>
                    <a:pt x="47399" y="22956"/>
                  </a:cubicBezTo>
                  <a:cubicBezTo>
                    <a:pt x="48042" y="23253"/>
                    <a:pt x="48637" y="23551"/>
                    <a:pt x="49233" y="23825"/>
                  </a:cubicBezTo>
                  <a:cubicBezTo>
                    <a:pt x="49268" y="23849"/>
                    <a:pt x="49328" y="23825"/>
                    <a:pt x="49364" y="23813"/>
                  </a:cubicBezTo>
                  <a:cubicBezTo>
                    <a:pt x="50149" y="23551"/>
                    <a:pt x="50947" y="23277"/>
                    <a:pt x="51757" y="22992"/>
                  </a:cubicBezTo>
                  <a:cubicBezTo>
                    <a:pt x="50971" y="22813"/>
                    <a:pt x="50233" y="22670"/>
                    <a:pt x="49518" y="22480"/>
                  </a:cubicBezTo>
                  <a:cubicBezTo>
                    <a:pt x="49114" y="22360"/>
                    <a:pt x="48768" y="22420"/>
                    <a:pt x="48375" y="22634"/>
                  </a:cubicBezTo>
                  <a:close/>
                  <a:moveTo>
                    <a:pt x="72807" y="41803"/>
                  </a:moveTo>
                  <a:cubicBezTo>
                    <a:pt x="72807" y="41827"/>
                    <a:pt x="72807" y="41851"/>
                    <a:pt x="72819" y="41863"/>
                  </a:cubicBezTo>
                  <a:cubicBezTo>
                    <a:pt x="76677" y="41315"/>
                    <a:pt x="80522" y="40767"/>
                    <a:pt x="84368" y="40232"/>
                  </a:cubicBezTo>
                  <a:lnTo>
                    <a:pt x="84368" y="39815"/>
                  </a:lnTo>
                  <a:cubicBezTo>
                    <a:pt x="80487" y="40482"/>
                    <a:pt x="76653" y="41148"/>
                    <a:pt x="72807" y="41803"/>
                  </a:cubicBezTo>
                  <a:close/>
                  <a:moveTo>
                    <a:pt x="57698" y="44339"/>
                  </a:moveTo>
                  <a:cubicBezTo>
                    <a:pt x="62329" y="43935"/>
                    <a:pt x="66913" y="43101"/>
                    <a:pt x="71473" y="42161"/>
                  </a:cubicBezTo>
                  <a:cubicBezTo>
                    <a:pt x="71473" y="42137"/>
                    <a:pt x="71450" y="42101"/>
                    <a:pt x="71450" y="42077"/>
                  </a:cubicBezTo>
                  <a:cubicBezTo>
                    <a:pt x="66866" y="42839"/>
                    <a:pt x="62282" y="43589"/>
                    <a:pt x="57698" y="44339"/>
                  </a:cubicBezTo>
                  <a:close/>
                  <a:moveTo>
                    <a:pt x="88523" y="28028"/>
                  </a:moveTo>
                  <a:cubicBezTo>
                    <a:pt x="88523" y="27980"/>
                    <a:pt x="88523" y="27956"/>
                    <a:pt x="88535" y="27909"/>
                  </a:cubicBezTo>
                  <a:cubicBezTo>
                    <a:pt x="88214" y="27683"/>
                    <a:pt x="78296" y="28528"/>
                    <a:pt x="76855" y="28992"/>
                  </a:cubicBezTo>
                  <a:cubicBezTo>
                    <a:pt x="80737" y="28671"/>
                    <a:pt x="84630" y="28349"/>
                    <a:pt x="88523" y="28028"/>
                  </a:cubicBezTo>
                  <a:close/>
                  <a:moveTo>
                    <a:pt x="74724" y="43208"/>
                  </a:moveTo>
                  <a:cubicBezTo>
                    <a:pt x="77915" y="42756"/>
                    <a:pt x="81153" y="42803"/>
                    <a:pt x="84285" y="42077"/>
                  </a:cubicBezTo>
                  <a:cubicBezTo>
                    <a:pt x="84297" y="41922"/>
                    <a:pt x="84332" y="41803"/>
                    <a:pt x="84332" y="41744"/>
                  </a:cubicBezTo>
                  <a:cubicBezTo>
                    <a:pt x="81129" y="42220"/>
                    <a:pt x="77927" y="42720"/>
                    <a:pt x="74724" y="43208"/>
                  </a:cubicBezTo>
                  <a:close/>
                  <a:moveTo>
                    <a:pt x="32326" y="32421"/>
                  </a:moveTo>
                  <a:cubicBezTo>
                    <a:pt x="27563" y="32838"/>
                    <a:pt x="22872" y="33802"/>
                    <a:pt x="18098" y="34160"/>
                  </a:cubicBezTo>
                  <a:cubicBezTo>
                    <a:pt x="18169" y="34231"/>
                    <a:pt x="18264" y="34338"/>
                    <a:pt x="18336" y="34326"/>
                  </a:cubicBezTo>
                  <a:cubicBezTo>
                    <a:pt x="18872" y="34279"/>
                    <a:pt x="19396" y="34207"/>
                    <a:pt x="19931" y="34124"/>
                  </a:cubicBezTo>
                  <a:cubicBezTo>
                    <a:pt x="22372" y="33814"/>
                    <a:pt x="24813" y="33517"/>
                    <a:pt x="27254" y="33171"/>
                  </a:cubicBezTo>
                  <a:cubicBezTo>
                    <a:pt x="28944" y="32933"/>
                    <a:pt x="30635" y="32671"/>
                    <a:pt x="32326" y="32421"/>
                  </a:cubicBezTo>
                  <a:close/>
                  <a:moveTo>
                    <a:pt x="19538" y="49007"/>
                  </a:moveTo>
                  <a:cubicBezTo>
                    <a:pt x="19717" y="48745"/>
                    <a:pt x="19646" y="48566"/>
                    <a:pt x="19479" y="48352"/>
                  </a:cubicBezTo>
                  <a:cubicBezTo>
                    <a:pt x="17669" y="46197"/>
                    <a:pt x="15847" y="44030"/>
                    <a:pt x="14038" y="41863"/>
                  </a:cubicBezTo>
                  <a:cubicBezTo>
                    <a:pt x="14026" y="41851"/>
                    <a:pt x="13990" y="41851"/>
                    <a:pt x="13966" y="41851"/>
                  </a:cubicBezTo>
                  <a:cubicBezTo>
                    <a:pt x="13942" y="41863"/>
                    <a:pt x="13931" y="41887"/>
                    <a:pt x="13919" y="41910"/>
                  </a:cubicBezTo>
                  <a:cubicBezTo>
                    <a:pt x="15788" y="44280"/>
                    <a:pt x="17657" y="46625"/>
                    <a:pt x="19538" y="49007"/>
                  </a:cubicBezTo>
                  <a:close/>
                  <a:moveTo>
                    <a:pt x="74105" y="27159"/>
                  </a:moveTo>
                  <a:cubicBezTo>
                    <a:pt x="69283" y="27563"/>
                    <a:pt x="64485" y="27956"/>
                    <a:pt x="59698" y="28337"/>
                  </a:cubicBezTo>
                  <a:cubicBezTo>
                    <a:pt x="64508" y="28171"/>
                    <a:pt x="69295" y="27873"/>
                    <a:pt x="74105" y="27159"/>
                  </a:cubicBezTo>
                  <a:close/>
                  <a:moveTo>
                    <a:pt x="30790" y="33886"/>
                  </a:moveTo>
                  <a:cubicBezTo>
                    <a:pt x="30790" y="33921"/>
                    <a:pt x="30790" y="33945"/>
                    <a:pt x="30814" y="33981"/>
                  </a:cubicBezTo>
                  <a:cubicBezTo>
                    <a:pt x="33624" y="33695"/>
                    <a:pt x="36433" y="33409"/>
                    <a:pt x="39231" y="33136"/>
                  </a:cubicBezTo>
                  <a:cubicBezTo>
                    <a:pt x="38934" y="32897"/>
                    <a:pt x="38648" y="32790"/>
                    <a:pt x="38291" y="32850"/>
                  </a:cubicBezTo>
                  <a:cubicBezTo>
                    <a:pt x="36660" y="33088"/>
                    <a:pt x="35040" y="33314"/>
                    <a:pt x="33397" y="33529"/>
                  </a:cubicBezTo>
                  <a:cubicBezTo>
                    <a:pt x="32540" y="33648"/>
                    <a:pt x="31659" y="33767"/>
                    <a:pt x="30790" y="33886"/>
                  </a:cubicBezTo>
                  <a:close/>
                  <a:moveTo>
                    <a:pt x="31242" y="52400"/>
                  </a:moveTo>
                  <a:cubicBezTo>
                    <a:pt x="31230" y="52340"/>
                    <a:pt x="31230" y="52293"/>
                    <a:pt x="31207" y="52245"/>
                  </a:cubicBezTo>
                  <a:cubicBezTo>
                    <a:pt x="27480" y="52817"/>
                    <a:pt x="23741" y="53412"/>
                    <a:pt x="20003" y="53995"/>
                  </a:cubicBezTo>
                  <a:cubicBezTo>
                    <a:pt x="20015" y="54043"/>
                    <a:pt x="20015" y="54079"/>
                    <a:pt x="20015" y="54126"/>
                  </a:cubicBezTo>
                  <a:cubicBezTo>
                    <a:pt x="23765" y="53555"/>
                    <a:pt x="27504" y="52983"/>
                    <a:pt x="31242" y="52400"/>
                  </a:cubicBezTo>
                  <a:close/>
                  <a:moveTo>
                    <a:pt x="46947" y="54472"/>
                  </a:moveTo>
                  <a:cubicBezTo>
                    <a:pt x="46959" y="54507"/>
                    <a:pt x="46970" y="54519"/>
                    <a:pt x="46982" y="54543"/>
                  </a:cubicBezTo>
                  <a:cubicBezTo>
                    <a:pt x="49768" y="52912"/>
                    <a:pt x="52566" y="51293"/>
                    <a:pt x="55317" y="49673"/>
                  </a:cubicBezTo>
                  <a:cubicBezTo>
                    <a:pt x="54864" y="49697"/>
                    <a:pt x="54483" y="49935"/>
                    <a:pt x="54055" y="50197"/>
                  </a:cubicBezTo>
                  <a:cubicBezTo>
                    <a:pt x="51804" y="51602"/>
                    <a:pt x="49506" y="52936"/>
                    <a:pt x="47220" y="54293"/>
                  </a:cubicBezTo>
                  <a:cubicBezTo>
                    <a:pt x="47137" y="54341"/>
                    <a:pt x="47030" y="54400"/>
                    <a:pt x="46947" y="54472"/>
                  </a:cubicBezTo>
                  <a:close/>
                  <a:moveTo>
                    <a:pt x="51507" y="38327"/>
                  </a:moveTo>
                  <a:cubicBezTo>
                    <a:pt x="52519" y="38196"/>
                    <a:pt x="57984" y="36076"/>
                    <a:pt x="58865" y="35529"/>
                  </a:cubicBezTo>
                  <a:cubicBezTo>
                    <a:pt x="58734" y="35576"/>
                    <a:pt x="58674" y="35576"/>
                    <a:pt x="58627" y="35600"/>
                  </a:cubicBezTo>
                  <a:cubicBezTo>
                    <a:pt x="57662" y="35957"/>
                    <a:pt x="56686" y="36326"/>
                    <a:pt x="55722" y="36684"/>
                  </a:cubicBezTo>
                  <a:cubicBezTo>
                    <a:pt x="54328" y="37219"/>
                    <a:pt x="52924" y="37779"/>
                    <a:pt x="51507" y="38327"/>
                  </a:cubicBezTo>
                  <a:close/>
                  <a:moveTo>
                    <a:pt x="84427" y="43708"/>
                  </a:moveTo>
                  <a:cubicBezTo>
                    <a:pt x="84427" y="43673"/>
                    <a:pt x="84416" y="43613"/>
                    <a:pt x="84416" y="43565"/>
                  </a:cubicBezTo>
                  <a:cubicBezTo>
                    <a:pt x="81689" y="43946"/>
                    <a:pt x="78951" y="44327"/>
                    <a:pt x="76236" y="44708"/>
                  </a:cubicBezTo>
                  <a:cubicBezTo>
                    <a:pt x="76248" y="44756"/>
                    <a:pt x="76248" y="44816"/>
                    <a:pt x="76248" y="44863"/>
                  </a:cubicBezTo>
                  <a:cubicBezTo>
                    <a:pt x="78986" y="44470"/>
                    <a:pt x="81713" y="44101"/>
                    <a:pt x="84427" y="43708"/>
                  </a:cubicBezTo>
                  <a:close/>
                  <a:moveTo>
                    <a:pt x="41779" y="50912"/>
                  </a:moveTo>
                  <a:cubicBezTo>
                    <a:pt x="41779" y="50959"/>
                    <a:pt x="41791" y="50995"/>
                    <a:pt x="41791" y="51031"/>
                  </a:cubicBezTo>
                  <a:cubicBezTo>
                    <a:pt x="43625" y="50721"/>
                    <a:pt x="45470" y="50412"/>
                    <a:pt x="47304" y="50102"/>
                  </a:cubicBezTo>
                  <a:cubicBezTo>
                    <a:pt x="47304" y="50066"/>
                    <a:pt x="47280" y="50042"/>
                    <a:pt x="47280" y="50007"/>
                  </a:cubicBezTo>
                  <a:cubicBezTo>
                    <a:pt x="46661" y="50042"/>
                    <a:pt x="46018" y="49888"/>
                    <a:pt x="45399" y="50126"/>
                  </a:cubicBezTo>
                  <a:cubicBezTo>
                    <a:pt x="45280" y="50173"/>
                    <a:pt x="45137" y="50185"/>
                    <a:pt x="45018" y="50197"/>
                  </a:cubicBezTo>
                  <a:cubicBezTo>
                    <a:pt x="43946" y="50435"/>
                    <a:pt x="42863" y="50673"/>
                    <a:pt x="41779" y="50912"/>
                  </a:cubicBezTo>
                  <a:close/>
                  <a:moveTo>
                    <a:pt x="23360" y="54698"/>
                  </a:moveTo>
                  <a:cubicBezTo>
                    <a:pt x="23360" y="54734"/>
                    <a:pt x="23384" y="54781"/>
                    <a:pt x="23384" y="54829"/>
                  </a:cubicBezTo>
                  <a:lnTo>
                    <a:pt x="31326" y="53626"/>
                  </a:lnTo>
                  <a:cubicBezTo>
                    <a:pt x="31314" y="53567"/>
                    <a:pt x="31314" y="53519"/>
                    <a:pt x="31302" y="53460"/>
                  </a:cubicBezTo>
                  <a:cubicBezTo>
                    <a:pt x="28671" y="53876"/>
                    <a:pt x="26015" y="54281"/>
                    <a:pt x="23360" y="54698"/>
                  </a:cubicBezTo>
                  <a:close/>
                  <a:moveTo>
                    <a:pt x="4929" y="18491"/>
                  </a:moveTo>
                  <a:cubicBezTo>
                    <a:pt x="4977" y="18491"/>
                    <a:pt x="5013" y="18491"/>
                    <a:pt x="5060" y="18467"/>
                  </a:cubicBezTo>
                  <a:lnTo>
                    <a:pt x="5060" y="18193"/>
                  </a:lnTo>
                  <a:cubicBezTo>
                    <a:pt x="5037" y="17598"/>
                    <a:pt x="4989" y="17015"/>
                    <a:pt x="4989" y="16419"/>
                  </a:cubicBezTo>
                  <a:cubicBezTo>
                    <a:pt x="4965" y="15574"/>
                    <a:pt x="5108" y="14752"/>
                    <a:pt x="5680" y="14086"/>
                  </a:cubicBezTo>
                  <a:cubicBezTo>
                    <a:pt x="5108" y="14169"/>
                    <a:pt x="4775" y="14514"/>
                    <a:pt x="4751" y="15169"/>
                  </a:cubicBezTo>
                  <a:cubicBezTo>
                    <a:pt x="4715" y="15895"/>
                    <a:pt x="4727" y="16622"/>
                    <a:pt x="4763" y="17360"/>
                  </a:cubicBezTo>
                  <a:cubicBezTo>
                    <a:pt x="4775" y="17741"/>
                    <a:pt x="4870" y="18110"/>
                    <a:pt x="4929" y="18491"/>
                  </a:cubicBezTo>
                  <a:close/>
                  <a:moveTo>
                    <a:pt x="57400" y="23682"/>
                  </a:moveTo>
                  <a:cubicBezTo>
                    <a:pt x="57388" y="23646"/>
                    <a:pt x="57365" y="23623"/>
                    <a:pt x="57341" y="23575"/>
                  </a:cubicBezTo>
                  <a:cubicBezTo>
                    <a:pt x="54102" y="24754"/>
                    <a:pt x="50852" y="25932"/>
                    <a:pt x="47613" y="27087"/>
                  </a:cubicBezTo>
                  <a:cubicBezTo>
                    <a:pt x="47625" y="27123"/>
                    <a:pt x="47637" y="27159"/>
                    <a:pt x="47661" y="27194"/>
                  </a:cubicBezTo>
                  <a:cubicBezTo>
                    <a:pt x="50899" y="26028"/>
                    <a:pt x="54150" y="24861"/>
                    <a:pt x="57400" y="23682"/>
                  </a:cubicBezTo>
                  <a:close/>
                  <a:moveTo>
                    <a:pt x="43970" y="58436"/>
                  </a:moveTo>
                  <a:cubicBezTo>
                    <a:pt x="43994" y="58460"/>
                    <a:pt x="44030" y="58508"/>
                    <a:pt x="44053" y="58532"/>
                  </a:cubicBezTo>
                  <a:cubicBezTo>
                    <a:pt x="45589" y="57603"/>
                    <a:pt x="47125" y="56650"/>
                    <a:pt x="48673" y="55698"/>
                  </a:cubicBezTo>
                  <a:cubicBezTo>
                    <a:pt x="48625" y="55662"/>
                    <a:pt x="48613" y="55650"/>
                    <a:pt x="48613" y="55650"/>
                  </a:cubicBezTo>
                  <a:cubicBezTo>
                    <a:pt x="47137" y="56472"/>
                    <a:pt x="45673" y="57270"/>
                    <a:pt x="44208" y="58103"/>
                  </a:cubicBezTo>
                  <a:cubicBezTo>
                    <a:pt x="44101" y="58162"/>
                    <a:pt x="44053" y="58329"/>
                    <a:pt x="43970" y="58436"/>
                  </a:cubicBezTo>
                  <a:close/>
                  <a:moveTo>
                    <a:pt x="64365" y="33862"/>
                  </a:moveTo>
                  <a:cubicBezTo>
                    <a:pt x="62722" y="34267"/>
                    <a:pt x="61079" y="34707"/>
                    <a:pt x="59662" y="35719"/>
                  </a:cubicBezTo>
                  <a:cubicBezTo>
                    <a:pt x="59686" y="35719"/>
                    <a:pt x="59686" y="35731"/>
                    <a:pt x="59698" y="35731"/>
                  </a:cubicBezTo>
                  <a:cubicBezTo>
                    <a:pt x="60936" y="35374"/>
                    <a:pt x="62044" y="34648"/>
                    <a:pt x="63330" y="34398"/>
                  </a:cubicBezTo>
                  <a:cubicBezTo>
                    <a:pt x="63687" y="34338"/>
                    <a:pt x="64008" y="34052"/>
                    <a:pt x="64365" y="33862"/>
                  </a:cubicBezTo>
                  <a:close/>
                  <a:moveTo>
                    <a:pt x="88297" y="12538"/>
                  </a:moveTo>
                  <a:cubicBezTo>
                    <a:pt x="88273" y="12502"/>
                    <a:pt x="88261" y="12478"/>
                    <a:pt x="88226" y="12443"/>
                  </a:cubicBezTo>
                  <a:cubicBezTo>
                    <a:pt x="86428" y="13050"/>
                    <a:pt x="84642" y="13669"/>
                    <a:pt x="82844" y="14276"/>
                  </a:cubicBezTo>
                  <a:cubicBezTo>
                    <a:pt x="82856" y="14300"/>
                    <a:pt x="82868" y="14348"/>
                    <a:pt x="82868" y="14383"/>
                  </a:cubicBezTo>
                  <a:cubicBezTo>
                    <a:pt x="84630" y="13824"/>
                    <a:pt x="86380" y="13288"/>
                    <a:pt x="88118" y="12740"/>
                  </a:cubicBezTo>
                  <a:cubicBezTo>
                    <a:pt x="88202" y="12728"/>
                    <a:pt x="88237" y="12609"/>
                    <a:pt x="88297" y="12538"/>
                  </a:cubicBezTo>
                  <a:close/>
                  <a:moveTo>
                    <a:pt x="23551" y="55376"/>
                  </a:moveTo>
                  <a:cubicBezTo>
                    <a:pt x="23444" y="55460"/>
                    <a:pt x="23313" y="55495"/>
                    <a:pt x="23277" y="55567"/>
                  </a:cubicBezTo>
                  <a:cubicBezTo>
                    <a:pt x="22860" y="56615"/>
                    <a:pt x="22479" y="57651"/>
                    <a:pt x="22063" y="58734"/>
                  </a:cubicBezTo>
                  <a:cubicBezTo>
                    <a:pt x="22205" y="58770"/>
                    <a:pt x="22313" y="58817"/>
                    <a:pt x="22396" y="58841"/>
                  </a:cubicBezTo>
                  <a:cubicBezTo>
                    <a:pt x="22765" y="57698"/>
                    <a:pt x="23146" y="56591"/>
                    <a:pt x="23551" y="55376"/>
                  </a:cubicBezTo>
                  <a:close/>
                  <a:moveTo>
                    <a:pt x="8799" y="21777"/>
                  </a:moveTo>
                  <a:lnTo>
                    <a:pt x="8668" y="21860"/>
                  </a:lnTo>
                  <a:lnTo>
                    <a:pt x="12145" y="27182"/>
                  </a:lnTo>
                  <a:cubicBezTo>
                    <a:pt x="12180" y="27159"/>
                    <a:pt x="12204" y="27147"/>
                    <a:pt x="12240" y="27123"/>
                  </a:cubicBezTo>
                  <a:cubicBezTo>
                    <a:pt x="11109" y="25313"/>
                    <a:pt x="9954" y="23527"/>
                    <a:pt x="8799" y="21777"/>
                  </a:cubicBezTo>
                  <a:close/>
                  <a:moveTo>
                    <a:pt x="23134" y="55519"/>
                  </a:moveTo>
                  <a:lnTo>
                    <a:pt x="23075" y="55460"/>
                  </a:lnTo>
                  <a:cubicBezTo>
                    <a:pt x="22991" y="55531"/>
                    <a:pt x="22896" y="55567"/>
                    <a:pt x="22848" y="55662"/>
                  </a:cubicBezTo>
                  <a:cubicBezTo>
                    <a:pt x="22432" y="56627"/>
                    <a:pt x="22027" y="57603"/>
                    <a:pt x="21622" y="58567"/>
                  </a:cubicBezTo>
                  <a:cubicBezTo>
                    <a:pt x="21658" y="58603"/>
                    <a:pt x="21682" y="58639"/>
                    <a:pt x="21717" y="58686"/>
                  </a:cubicBezTo>
                  <a:cubicBezTo>
                    <a:pt x="21801" y="58651"/>
                    <a:pt x="21967" y="58639"/>
                    <a:pt x="22003" y="58567"/>
                  </a:cubicBezTo>
                  <a:cubicBezTo>
                    <a:pt x="22384" y="57555"/>
                    <a:pt x="22753" y="56531"/>
                    <a:pt x="23134" y="55519"/>
                  </a:cubicBezTo>
                  <a:close/>
                  <a:moveTo>
                    <a:pt x="3346" y="41256"/>
                  </a:moveTo>
                  <a:lnTo>
                    <a:pt x="3346" y="41363"/>
                  </a:lnTo>
                  <a:cubicBezTo>
                    <a:pt x="4537" y="41625"/>
                    <a:pt x="5727" y="41875"/>
                    <a:pt x="6918" y="42149"/>
                  </a:cubicBezTo>
                  <a:cubicBezTo>
                    <a:pt x="6942" y="42125"/>
                    <a:pt x="6954" y="42101"/>
                    <a:pt x="6965" y="42077"/>
                  </a:cubicBezTo>
                  <a:cubicBezTo>
                    <a:pt x="6799" y="41970"/>
                    <a:pt x="6656" y="41791"/>
                    <a:pt x="6489" y="41768"/>
                  </a:cubicBezTo>
                  <a:cubicBezTo>
                    <a:pt x="5537" y="41565"/>
                    <a:pt x="4584" y="41410"/>
                    <a:pt x="3620" y="41232"/>
                  </a:cubicBezTo>
                  <a:cubicBezTo>
                    <a:pt x="3548" y="41232"/>
                    <a:pt x="3441" y="41256"/>
                    <a:pt x="3346" y="41256"/>
                  </a:cubicBezTo>
                  <a:close/>
                  <a:moveTo>
                    <a:pt x="17086" y="46268"/>
                  </a:moveTo>
                  <a:cubicBezTo>
                    <a:pt x="17062" y="46304"/>
                    <a:pt x="17026" y="46316"/>
                    <a:pt x="17014" y="46340"/>
                  </a:cubicBezTo>
                  <a:cubicBezTo>
                    <a:pt x="17800" y="47435"/>
                    <a:pt x="18574" y="48518"/>
                    <a:pt x="19360" y="49602"/>
                  </a:cubicBezTo>
                  <a:cubicBezTo>
                    <a:pt x="19407" y="49590"/>
                    <a:pt x="19443" y="49578"/>
                    <a:pt x="19479" y="49566"/>
                  </a:cubicBezTo>
                  <a:cubicBezTo>
                    <a:pt x="19443" y="49411"/>
                    <a:pt x="19407" y="49269"/>
                    <a:pt x="19348" y="49114"/>
                  </a:cubicBezTo>
                  <a:cubicBezTo>
                    <a:pt x="19336" y="49066"/>
                    <a:pt x="19288" y="49042"/>
                    <a:pt x="19276" y="48995"/>
                  </a:cubicBezTo>
                  <a:cubicBezTo>
                    <a:pt x="18526" y="48090"/>
                    <a:pt x="17812" y="47185"/>
                    <a:pt x="17086" y="46268"/>
                  </a:cubicBezTo>
                  <a:close/>
                  <a:moveTo>
                    <a:pt x="45768" y="10133"/>
                  </a:moveTo>
                  <a:cubicBezTo>
                    <a:pt x="46530" y="10633"/>
                    <a:pt x="47209" y="10073"/>
                    <a:pt x="47923" y="9990"/>
                  </a:cubicBezTo>
                  <a:cubicBezTo>
                    <a:pt x="47161" y="9502"/>
                    <a:pt x="46482" y="10049"/>
                    <a:pt x="45768" y="10133"/>
                  </a:cubicBezTo>
                  <a:close/>
                  <a:moveTo>
                    <a:pt x="4239" y="31552"/>
                  </a:moveTo>
                  <a:cubicBezTo>
                    <a:pt x="5096" y="32207"/>
                    <a:pt x="6001" y="32433"/>
                    <a:pt x="6894" y="32612"/>
                  </a:cubicBezTo>
                  <a:cubicBezTo>
                    <a:pt x="6203" y="31885"/>
                    <a:pt x="5239" y="31802"/>
                    <a:pt x="4239" y="31552"/>
                  </a:cubicBezTo>
                  <a:close/>
                  <a:moveTo>
                    <a:pt x="22146" y="41553"/>
                  </a:moveTo>
                  <a:cubicBezTo>
                    <a:pt x="23170" y="42303"/>
                    <a:pt x="24408" y="42553"/>
                    <a:pt x="25575" y="42982"/>
                  </a:cubicBezTo>
                  <a:cubicBezTo>
                    <a:pt x="24539" y="42280"/>
                    <a:pt x="23325" y="41982"/>
                    <a:pt x="22146" y="41553"/>
                  </a:cubicBezTo>
                  <a:close/>
                  <a:moveTo>
                    <a:pt x="74331" y="46709"/>
                  </a:moveTo>
                  <a:cubicBezTo>
                    <a:pt x="73855" y="46744"/>
                    <a:pt x="73414" y="46804"/>
                    <a:pt x="72997" y="47125"/>
                  </a:cubicBezTo>
                  <a:cubicBezTo>
                    <a:pt x="72426" y="47566"/>
                    <a:pt x="71724" y="47864"/>
                    <a:pt x="71081" y="48233"/>
                  </a:cubicBezTo>
                  <a:cubicBezTo>
                    <a:pt x="71092" y="48268"/>
                    <a:pt x="71116" y="48316"/>
                    <a:pt x="71140" y="48340"/>
                  </a:cubicBezTo>
                  <a:cubicBezTo>
                    <a:pt x="72200" y="47804"/>
                    <a:pt x="73271" y="47256"/>
                    <a:pt x="74331" y="46709"/>
                  </a:cubicBezTo>
                  <a:close/>
                  <a:moveTo>
                    <a:pt x="73462" y="30897"/>
                  </a:moveTo>
                  <a:cubicBezTo>
                    <a:pt x="73938" y="30611"/>
                    <a:pt x="74391" y="30361"/>
                    <a:pt x="74819" y="30100"/>
                  </a:cubicBezTo>
                  <a:cubicBezTo>
                    <a:pt x="74902" y="30040"/>
                    <a:pt x="74926" y="29897"/>
                    <a:pt x="75010" y="29742"/>
                  </a:cubicBezTo>
                  <a:cubicBezTo>
                    <a:pt x="74533" y="29766"/>
                    <a:pt x="74164" y="29802"/>
                    <a:pt x="73759" y="29826"/>
                  </a:cubicBezTo>
                  <a:cubicBezTo>
                    <a:pt x="73771" y="29980"/>
                    <a:pt x="73795" y="30064"/>
                    <a:pt x="73807" y="30183"/>
                  </a:cubicBezTo>
                  <a:cubicBezTo>
                    <a:pt x="74105" y="30052"/>
                    <a:pt x="74355" y="29945"/>
                    <a:pt x="74605" y="29826"/>
                  </a:cubicBezTo>
                  <a:lnTo>
                    <a:pt x="74652" y="29921"/>
                  </a:lnTo>
                  <a:cubicBezTo>
                    <a:pt x="74224" y="30171"/>
                    <a:pt x="73640" y="30278"/>
                    <a:pt x="73462" y="30897"/>
                  </a:cubicBezTo>
                  <a:close/>
                  <a:moveTo>
                    <a:pt x="3310" y="41672"/>
                  </a:moveTo>
                  <a:cubicBezTo>
                    <a:pt x="3286" y="41708"/>
                    <a:pt x="3286" y="41744"/>
                    <a:pt x="3274" y="41780"/>
                  </a:cubicBezTo>
                  <a:cubicBezTo>
                    <a:pt x="4644" y="42101"/>
                    <a:pt x="6001" y="42434"/>
                    <a:pt x="7370" y="42756"/>
                  </a:cubicBezTo>
                  <a:cubicBezTo>
                    <a:pt x="7382" y="42720"/>
                    <a:pt x="7394" y="42661"/>
                    <a:pt x="7394" y="42613"/>
                  </a:cubicBezTo>
                  <a:cubicBezTo>
                    <a:pt x="6061" y="42220"/>
                    <a:pt x="4679" y="41958"/>
                    <a:pt x="3310" y="41672"/>
                  </a:cubicBezTo>
                  <a:close/>
                  <a:moveTo>
                    <a:pt x="8620" y="34207"/>
                  </a:moveTo>
                  <a:cubicBezTo>
                    <a:pt x="9537" y="34767"/>
                    <a:pt x="10597" y="34922"/>
                    <a:pt x="11597" y="35255"/>
                  </a:cubicBezTo>
                  <a:cubicBezTo>
                    <a:pt x="11121" y="34874"/>
                    <a:pt x="9621" y="34338"/>
                    <a:pt x="8620" y="34207"/>
                  </a:cubicBezTo>
                  <a:close/>
                  <a:moveTo>
                    <a:pt x="48494" y="48923"/>
                  </a:moveTo>
                  <a:cubicBezTo>
                    <a:pt x="48494" y="48947"/>
                    <a:pt x="48494" y="48983"/>
                    <a:pt x="48506" y="49007"/>
                  </a:cubicBezTo>
                  <a:cubicBezTo>
                    <a:pt x="50769" y="48626"/>
                    <a:pt x="53031" y="48233"/>
                    <a:pt x="55305" y="47852"/>
                  </a:cubicBezTo>
                  <a:cubicBezTo>
                    <a:pt x="55305" y="47816"/>
                    <a:pt x="55293" y="47792"/>
                    <a:pt x="55293" y="47756"/>
                  </a:cubicBezTo>
                  <a:cubicBezTo>
                    <a:pt x="53019" y="48161"/>
                    <a:pt x="50757" y="48554"/>
                    <a:pt x="48494" y="48923"/>
                  </a:cubicBezTo>
                  <a:close/>
                  <a:moveTo>
                    <a:pt x="52316" y="12300"/>
                  </a:moveTo>
                  <a:cubicBezTo>
                    <a:pt x="53114" y="12669"/>
                    <a:pt x="53757" y="12133"/>
                    <a:pt x="54567" y="12050"/>
                  </a:cubicBezTo>
                  <a:cubicBezTo>
                    <a:pt x="53924" y="11788"/>
                    <a:pt x="53578" y="11823"/>
                    <a:pt x="52316" y="12300"/>
                  </a:cubicBezTo>
                  <a:close/>
                  <a:moveTo>
                    <a:pt x="40172" y="41744"/>
                  </a:moveTo>
                  <a:cubicBezTo>
                    <a:pt x="39279" y="41910"/>
                    <a:pt x="37005" y="42923"/>
                    <a:pt x="36505" y="43363"/>
                  </a:cubicBezTo>
                  <a:cubicBezTo>
                    <a:pt x="37731" y="42839"/>
                    <a:pt x="38946" y="42303"/>
                    <a:pt x="40172" y="41744"/>
                  </a:cubicBezTo>
                  <a:close/>
                  <a:moveTo>
                    <a:pt x="48709" y="11073"/>
                  </a:moveTo>
                  <a:cubicBezTo>
                    <a:pt x="49245" y="11371"/>
                    <a:pt x="49887" y="11300"/>
                    <a:pt x="50757" y="10847"/>
                  </a:cubicBezTo>
                  <a:cubicBezTo>
                    <a:pt x="50042" y="10466"/>
                    <a:pt x="49447" y="11026"/>
                    <a:pt x="48709" y="11073"/>
                  </a:cubicBezTo>
                  <a:close/>
                  <a:moveTo>
                    <a:pt x="44708" y="9764"/>
                  </a:moveTo>
                  <a:cubicBezTo>
                    <a:pt x="45435" y="10192"/>
                    <a:pt x="46054" y="9645"/>
                    <a:pt x="46732" y="9573"/>
                  </a:cubicBezTo>
                  <a:cubicBezTo>
                    <a:pt x="46006" y="9156"/>
                    <a:pt x="45375" y="9704"/>
                    <a:pt x="44708" y="9764"/>
                  </a:cubicBezTo>
                  <a:close/>
                  <a:moveTo>
                    <a:pt x="19038" y="24944"/>
                  </a:moveTo>
                  <a:cubicBezTo>
                    <a:pt x="18395" y="24337"/>
                    <a:pt x="17907" y="23563"/>
                    <a:pt x="17062" y="23230"/>
                  </a:cubicBezTo>
                  <a:cubicBezTo>
                    <a:pt x="17693" y="23825"/>
                    <a:pt x="18217" y="24563"/>
                    <a:pt x="19038" y="24944"/>
                  </a:cubicBezTo>
                  <a:close/>
                  <a:moveTo>
                    <a:pt x="22122" y="26063"/>
                  </a:moveTo>
                  <a:cubicBezTo>
                    <a:pt x="21408" y="25456"/>
                    <a:pt x="20824" y="24682"/>
                    <a:pt x="19931" y="24301"/>
                  </a:cubicBezTo>
                  <a:cubicBezTo>
                    <a:pt x="20670" y="24861"/>
                    <a:pt x="21181" y="25718"/>
                    <a:pt x="22122" y="26063"/>
                  </a:cubicBezTo>
                  <a:close/>
                  <a:moveTo>
                    <a:pt x="48923" y="10299"/>
                  </a:moveTo>
                  <a:cubicBezTo>
                    <a:pt x="48590" y="9990"/>
                    <a:pt x="48256" y="10180"/>
                    <a:pt x="47911" y="10252"/>
                  </a:cubicBezTo>
                  <a:cubicBezTo>
                    <a:pt x="47566" y="10335"/>
                    <a:pt x="47244" y="10419"/>
                    <a:pt x="46839" y="10526"/>
                  </a:cubicBezTo>
                  <a:cubicBezTo>
                    <a:pt x="47435" y="10764"/>
                    <a:pt x="47959" y="10704"/>
                    <a:pt x="48923" y="10299"/>
                  </a:cubicBezTo>
                  <a:close/>
                  <a:moveTo>
                    <a:pt x="65723" y="33814"/>
                  </a:moveTo>
                  <a:cubicBezTo>
                    <a:pt x="65735" y="33850"/>
                    <a:pt x="65770" y="33886"/>
                    <a:pt x="65782" y="33921"/>
                  </a:cubicBezTo>
                  <a:cubicBezTo>
                    <a:pt x="67044" y="33374"/>
                    <a:pt x="68330" y="32802"/>
                    <a:pt x="69592" y="32255"/>
                  </a:cubicBezTo>
                  <a:cubicBezTo>
                    <a:pt x="69580" y="32207"/>
                    <a:pt x="69568" y="32159"/>
                    <a:pt x="69533" y="32135"/>
                  </a:cubicBezTo>
                  <a:cubicBezTo>
                    <a:pt x="68271" y="32683"/>
                    <a:pt x="67009" y="33255"/>
                    <a:pt x="65723" y="33814"/>
                  </a:cubicBezTo>
                  <a:close/>
                  <a:moveTo>
                    <a:pt x="62210" y="14324"/>
                  </a:moveTo>
                  <a:cubicBezTo>
                    <a:pt x="61306" y="14050"/>
                    <a:pt x="60472" y="14479"/>
                    <a:pt x="59603" y="14621"/>
                  </a:cubicBezTo>
                  <a:cubicBezTo>
                    <a:pt x="60484" y="14693"/>
                    <a:pt x="61353" y="14455"/>
                    <a:pt x="62210" y="14324"/>
                  </a:cubicBezTo>
                  <a:close/>
                  <a:moveTo>
                    <a:pt x="45816" y="39994"/>
                  </a:moveTo>
                  <a:cubicBezTo>
                    <a:pt x="45827" y="40041"/>
                    <a:pt x="45851" y="40101"/>
                    <a:pt x="45875" y="40136"/>
                  </a:cubicBezTo>
                  <a:cubicBezTo>
                    <a:pt x="46970" y="39696"/>
                    <a:pt x="48078" y="39244"/>
                    <a:pt x="49173" y="38791"/>
                  </a:cubicBezTo>
                  <a:lnTo>
                    <a:pt x="49125" y="38648"/>
                  </a:lnTo>
                  <a:cubicBezTo>
                    <a:pt x="48030" y="39101"/>
                    <a:pt x="46923" y="39541"/>
                    <a:pt x="45816" y="39994"/>
                  </a:cubicBezTo>
                  <a:close/>
                  <a:moveTo>
                    <a:pt x="45518" y="40053"/>
                  </a:moveTo>
                  <a:cubicBezTo>
                    <a:pt x="45494" y="40006"/>
                    <a:pt x="45470" y="39946"/>
                    <a:pt x="45458" y="39898"/>
                  </a:cubicBezTo>
                  <a:lnTo>
                    <a:pt x="42101" y="41327"/>
                  </a:lnTo>
                  <a:cubicBezTo>
                    <a:pt x="42125" y="41375"/>
                    <a:pt x="42136" y="41410"/>
                    <a:pt x="42148" y="41446"/>
                  </a:cubicBezTo>
                  <a:cubicBezTo>
                    <a:pt x="43268" y="40994"/>
                    <a:pt x="44387" y="40517"/>
                    <a:pt x="45518" y="40053"/>
                  </a:cubicBezTo>
                  <a:close/>
                  <a:moveTo>
                    <a:pt x="8585" y="20170"/>
                  </a:moveTo>
                  <a:cubicBezTo>
                    <a:pt x="9240" y="20706"/>
                    <a:pt x="9716" y="21468"/>
                    <a:pt x="10525" y="21825"/>
                  </a:cubicBezTo>
                  <a:cubicBezTo>
                    <a:pt x="9882" y="21253"/>
                    <a:pt x="9454" y="20467"/>
                    <a:pt x="8585" y="20170"/>
                  </a:cubicBezTo>
                  <a:close/>
                  <a:moveTo>
                    <a:pt x="41982" y="8859"/>
                  </a:moveTo>
                  <a:cubicBezTo>
                    <a:pt x="42756" y="9287"/>
                    <a:pt x="43387" y="8740"/>
                    <a:pt x="44089" y="8609"/>
                  </a:cubicBezTo>
                  <a:cubicBezTo>
                    <a:pt x="43351" y="8454"/>
                    <a:pt x="42684" y="8752"/>
                    <a:pt x="41982" y="8859"/>
                  </a:cubicBezTo>
                  <a:close/>
                  <a:moveTo>
                    <a:pt x="55602" y="13276"/>
                  </a:moveTo>
                  <a:cubicBezTo>
                    <a:pt x="56388" y="13526"/>
                    <a:pt x="57103" y="13097"/>
                    <a:pt x="57865" y="12990"/>
                  </a:cubicBezTo>
                  <a:cubicBezTo>
                    <a:pt x="57067" y="12728"/>
                    <a:pt x="56364" y="13193"/>
                    <a:pt x="55602" y="13276"/>
                  </a:cubicBezTo>
                  <a:close/>
                  <a:moveTo>
                    <a:pt x="5572" y="31766"/>
                  </a:moveTo>
                  <a:cubicBezTo>
                    <a:pt x="5013" y="31326"/>
                    <a:pt x="4001" y="30992"/>
                    <a:pt x="3489" y="31064"/>
                  </a:cubicBezTo>
                  <a:cubicBezTo>
                    <a:pt x="3882" y="31409"/>
                    <a:pt x="4572" y="31624"/>
                    <a:pt x="5572" y="31766"/>
                  </a:cubicBezTo>
                  <a:close/>
                  <a:moveTo>
                    <a:pt x="47935" y="10847"/>
                  </a:moveTo>
                  <a:cubicBezTo>
                    <a:pt x="48328" y="11073"/>
                    <a:pt x="49387" y="10895"/>
                    <a:pt x="49828" y="10550"/>
                  </a:cubicBezTo>
                  <a:cubicBezTo>
                    <a:pt x="49411" y="10407"/>
                    <a:pt x="48768" y="10514"/>
                    <a:pt x="47935" y="10847"/>
                  </a:cubicBezTo>
                  <a:close/>
                  <a:moveTo>
                    <a:pt x="14716" y="19824"/>
                  </a:moveTo>
                  <a:cubicBezTo>
                    <a:pt x="14704" y="19860"/>
                    <a:pt x="14693" y="19884"/>
                    <a:pt x="14693" y="19932"/>
                  </a:cubicBezTo>
                  <a:cubicBezTo>
                    <a:pt x="16205" y="20491"/>
                    <a:pt x="17741" y="21063"/>
                    <a:pt x="19265" y="21646"/>
                  </a:cubicBezTo>
                  <a:cubicBezTo>
                    <a:pt x="19276" y="21610"/>
                    <a:pt x="19288" y="21587"/>
                    <a:pt x="19288" y="21551"/>
                  </a:cubicBezTo>
                  <a:cubicBezTo>
                    <a:pt x="17752" y="20956"/>
                    <a:pt x="16240" y="20396"/>
                    <a:pt x="14716" y="19824"/>
                  </a:cubicBezTo>
                  <a:close/>
                  <a:moveTo>
                    <a:pt x="26480" y="27623"/>
                  </a:moveTo>
                  <a:cubicBezTo>
                    <a:pt x="25837" y="27087"/>
                    <a:pt x="25396" y="26313"/>
                    <a:pt x="24539" y="26028"/>
                  </a:cubicBezTo>
                  <a:cubicBezTo>
                    <a:pt x="25182" y="26587"/>
                    <a:pt x="25670" y="27278"/>
                    <a:pt x="26480" y="27623"/>
                  </a:cubicBezTo>
                  <a:close/>
                  <a:moveTo>
                    <a:pt x="33981" y="44066"/>
                  </a:moveTo>
                  <a:cubicBezTo>
                    <a:pt x="35005" y="43923"/>
                    <a:pt x="35826" y="43351"/>
                    <a:pt x="36719" y="42934"/>
                  </a:cubicBezTo>
                  <a:cubicBezTo>
                    <a:pt x="36707" y="42911"/>
                    <a:pt x="36683" y="42863"/>
                    <a:pt x="36672" y="42827"/>
                  </a:cubicBezTo>
                  <a:cubicBezTo>
                    <a:pt x="35779" y="43232"/>
                    <a:pt x="34886" y="43649"/>
                    <a:pt x="33981" y="44066"/>
                  </a:cubicBezTo>
                  <a:close/>
                  <a:moveTo>
                    <a:pt x="45792" y="9240"/>
                  </a:moveTo>
                  <a:cubicBezTo>
                    <a:pt x="45351" y="9026"/>
                    <a:pt x="44363" y="9168"/>
                    <a:pt x="43815" y="9502"/>
                  </a:cubicBezTo>
                  <a:cubicBezTo>
                    <a:pt x="44518" y="9799"/>
                    <a:pt x="45077" y="9299"/>
                    <a:pt x="45792" y="9240"/>
                  </a:cubicBezTo>
                  <a:close/>
                  <a:moveTo>
                    <a:pt x="14145" y="23253"/>
                  </a:moveTo>
                  <a:lnTo>
                    <a:pt x="14240" y="23146"/>
                  </a:lnTo>
                  <a:cubicBezTo>
                    <a:pt x="13585" y="22634"/>
                    <a:pt x="13252" y="21765"/>
                    <a:pt x="12335" y="21527"/>
                  </a:cubicBezTo>
                  <a:cubicBezTo>
                    <a:pt x="12930" y="22099"/>
                    <a:pt x="13526" y="22670"/>
                    <a:pt x="14145" y="23253"/>
                  </a:cubicBezTo>
                  <a:close/>
                  <a:moveTo>
                    <a:pt x="30456" y="28314"/>
                  </a:moveTo>
                  <a:cubicBezTo>
                    <a:pt x="31099" y="28790"/>
                    <a:pt x="31611" y="29480"/>
                    <a:pt x="32445" y="29742"/>
                  </a:cubicBezTo>
                  <a:cubicBezTo>
                    <a:pt x="31790" y="29230"/>
                    <a:pt x="31290" y="28528"/>
                    <a:pt x="30456" y="28314"/>
                  </a:cubicBezTo>
                  <a:close/>
                  <a:moveTo>
                    <a:pt x="28147" y="27444"/>
                  </a:moveTo>
                  <a:cubicBezTo>
                    <a:pt x="29671" y="28873"/>
                    <a:pt x="29421" y="28790"/>
                    <a:pt x="30099" y="28885"/>
                  </a:cubicBezTo>
                  <a:cubicBezTo>
                    <a:pt x="29409" y="28397"/>
                    <a:pt x="28909" y="27754"/>
                    <a:pt x="28147" y="27444"/>
                  </a:cubicBezTo>
                  <a:close/>
                  <a:moveTo>
                    <a:pt x="29159" y="27837"/>
                  </a:moveTo>
                  <a:cubicBezTo>
                    <a:pt x="30254" y="28909"/>
                    <a:pt x="30718" y="29230"/>
                    <a:pt x="31135" y="29242"/>
                  </a:cubicBezTo>
                  <a:cubicBezTo>
                    <a:pt x="30278" y="28385"/>
                    <a:pt x="29647" y="27921"/>
                    <a:pt x="29159" y="27837"/>
                  </a:cubicBezTo>
                  <a:close/>
                  <a:moveTo>
                    <a:pt x="52459" y="37696"/>
                  </a:moveTo>
                  <a:cubicBezTo>
                    <a:pt x="52447" y="37660"/>
                    <a:pt x="52435" y="37624"/>
                    <a:pt x="52423" y="37577"/>
                  </a:cubicBezTo>
                  <a:cubicBezTo>
                    <a:pt x="51233" y="38089"/>
                    <a:pt x="50054" y="38589"/>
                    <a:pt x="48864" y="39101"/>
                  </a:cubicBezTo>
                  <a:cubicBezTo>
                    <a:pt x="48875" y="39124"/>
                    <a:pt x="48875" y="39160"/>
                    <a:pt x="48887" y="39184"/>
                  </a:cubicBezTo>
                  <a:cubicBezTo>
                    <a:pt x="48947" y="39172"/>
                    <a:pt x="48994" y="39160"/>
                    <a:pt x="49054" y="39160"/>
                  </a:cubicBezTo>
                  <a:cubicBezTo>
                    <a:pt x="49542" y="39148"/>
                    <a:pt x="49840" y="38755"/>
                    <a:pt x="50257" y="38589"/>
                  </a:cubicBezTo>
                  <a:cubicBezTo>
                    <a:pt x="51007" y="38291"/>
                    <a:pt x="51733" y="37993"/>
                    <a:pt x="52459" y="37696"/>
                  </a:cubicBezTo>
                  <a:close/>
                  <a:moveTo>
                    <a:pt x="25777" y="26504"/>
                  </a:moveTo>
                  <a:cubicBezTo>
                    <a:pt x="26789" y="27659"/>
                    <a:pt x="27194" y="27980"/>
                    <a:pt x="27718" y="28040"/>
                  </a:cubicBezTo>
                  <a:cubicBezTo>
                    <a:pt x="27039" y="27516"/>
                    <a:pt x="26539" y="26849"/>
                    <a:pt x="25777" y="26504"/>
                  </a:cubicBezTo>
                  <a:close/>
                  <a:moveTo>
                    <a:pt x="55376" y="12300"/>
                  </a:moveTo>
                  <a:cubicBezTo>
                    <a:pt x="54662" y="12050"/>
                    <a:pt x="54043" y="12478"/>
                    <a:pt x="53376" y="12609"/>
                  </a:cubicBezTo>
                  <a:cubicBezTo>
                    <a:pt x="54067" y="12800"/>
                    <a:pt x="54698" y="12395"/>
                    <a:pt x="55376" y="12300"/>
                  </a:cubicBezTo>
                  <a:close/>
                  <a:moveTo>
                    <a:pt x="33147" y="43935"/>
                  </a:moveTo>
                  <a:cubicBezTo>
                    <a:pt x="32266" y="44220"/>
                    <a:pt x="31373" y="44506"/>
                    <a:pt x="30492" y="44780"/>
                  </a:cubicBezTo>
                  <a:cubicBezTo>
                    <a:pt x="31528" y="44887"/>
                    <a:pt x="32314" y="44339"/>
                    <a:pt x="33147" y="43935"/>
                  </a:cubicBezTo>
                  <a:close/>
                  <a:moveTo>
                    <a:pt x="41601" y="58543"/>
                  </a:moveTo>
                  <a:cubicBezTo>
                    <a:pt x="42136" y="57627"/>
                    <a:pt x="42684" y="56722"/>
                    <a:pt x="43220" y="55793"/>
                  </a:cubicBezTo>
                  <a:cubicBezTo>
                    <a:pt x="43184" y="55781"/>
                    <a:pt x="43160" y="55769"/>
                    <a:pt x="43149" y="55757"/>
                  </a:cubicBezTo>
                  <a:cubicBezTo>
                    <a:pt x="42434" y="56555"/>
                    <a:pt x="42029" y="57567"/>
                    <a:pt x="41601" y="58543"/>
                  </a:cubicBezTo>
                  <a:close/>
                  <a:moveTo>
                    <a:pt x="20884" y="25635"/>
                  </a:moveTo>
                  <a:cubicBezTo>
                    <a:pt x="20277" y="25016"/>
                    <a:pt x="19681" y="24396"/>
                    <a:pt x="18931" y="23932"/>
                  </a:cubicBezTo>
                  <a:cubicBezTo>
                    <a:pt x="19574" y="24516"/>
                    <a:pt x="20062" y="25242"/>
                    <a:pt x="20884" y="25635"/>
                  </a:cubicBezTo>
                  <a:close/>
                  <a:moveTo>
                    <a:pt x="17026" y="24242"/>
                  </a:moveTo>
                  <a:cubicBezTo>
                    <a:pt x="16300" y="23349"/>
                    <a:pt x="15419" y="22575"/>
                    <a:pt x="15097" y="22551"/>
                  </a:cubicBezTo>
                  <a:cubicBezTo>
                    <a:pt x="15788" y="23099"/>
                    <a:pt x="16240" y="23873"/>
                    <a:pt x="17026" y="24242"/>
                  </a:cubicBezTo>
                  <a:close/>
                  <a:moveTo>
                    <a:pt x="51626" y="12050"/>
                  </a:moveTo>
                  <a:cubicBezTo>
                    <a:pt x="52281" y="12264"/>
                    <a:pt x="52840" y="11859"/>
                    <a:pt x="53447" y="11740"/>
                  </a:cubicBezTo>
                  <a:cubicBezTo>
                    <a:pt x="52793" y="11502"/>
                    <a:pt x="52245" y="11943"/>
                    <a:pt x="51626" y="12050"/>
                  </a:cubicBezTo>
                  <a:close/>
                  <a:moveTo>
                    <a:pt x="51447" y="49864"/>
                  </a:moveTo>
                  <a:cubicBezTo>
                    <a:pt x="51447" y="49828"/>
                    <a:pt x="51435" y="49781"/>
                    <a:pt x="51435" y="49757"/>
                  </a:cubicBezTo>
                  <a:cubicBezTo>
                    <a:pt x="49959" y="49995"/>
                    <a:pt x="48494" y="50245"/>
                    <a:pt x="47018" y="50483"/>
                  </a:cubicBezTo>
                  <a:cubicBezTo>
                    <a:pt x="47018" y="50507"/>
                    <a:pt x="47030" y="50531"/>
                    <a:pt x="47030" y="50554"/>
                  </a:cubicBezTo>
                  <a:cubicBezTo>
                    <a:pt x="48506" y="50340"/>
                    <a:pt x="49983" y="50102"/>
                    <a:pt x="51447" y="49864"/>
                  </a:cubicBezTo>
                  <a:close/>
                  <a:moveTo>
                    <a:pt x="13347" y="22920"/>
                  </a:moveTo>
                  <a:cubicBezTo>
                    <a:pt x="12728" y="22277"/>
                    <a:pt x="12145" y="21610"/>
                    <a:pt x="11406" y="21122"/>
                  </a:cubicBezTo>
                  <a:cubicBezTo>
                    <a:pt x="12037" y="21741"/>
                    <a:pt x="12597" y="22444"/>
                    <a:pt x="13347" y="22920"/>
                  </a:cubicBezTo>
                  <a:close/>
                  <a:moveTo>
                    <a:pt x="4263" y="40577"/>
                  </a:moveTo>
                  <a:cubicBezTo>
                    <a:pt x="4882" y="40708"/>
                    <a:pt x="5406" y="40827"/>
                    <a:pt x="5989" y="40946"/>
                  </a:cubicBezTo>
                  <a:cubicBezTo>
                    <a:pt x="5715" y="40529"/>
                    <a:pt x="4763" y="40303"/>
                    <a:pt x="4263" y="40577"/>
                  </a:cubicBezTo>
                  <a:close/>
                  <a:moveTo>
                    <a:pt x="6715" y="33028"/>
                  </a:moveTo>
                  <a:lnTo>
                    <a:pt x="6668" y="33159"/>
                  </a:lnTo>
                  <a:cubicBezTo>
                    <a:pt x="7501" y="33409"/>
                    <a:pt x="8335" y="33648"/>
                    <a:pt x="9168" y="33910"/>
                  </a:cubicBezTo>
                  <a:cubicBezTo>
                    <a:pt x="9180" y="33874"/>
                    <a:pt x="9180" y="33850"/>
                    <a:pt x="9204" y="33814"/>
                  </a:cubicBezTo>
                  <a:cubicBezTo>
                    <a:pt x="8430" y="33386"/>
                    <a:pt x="7537" y="33326"/>
                    <a:pt x="6715" y="33028"/>
                  </a:cubicBezTo>
                  <a:close/>
                  <a:moveTo>
                    <a:pt x="23015" y="26468"/>
                  </a:moveTo>
                  <a:cubicBezTo>
                    <a:pt x="23027" y="26432"/>
                    <a:pt x="23051" y="26420"/>
                    <a:pt x="23063" y="26385"/>
                  </a:cubicBezTo>
                  <a:cubicBezTo>
                    <a:pt x="22503" y="25670"/>
                    <a:pt x="21432" y="24813"/>
                    <a:pt x="21086" y="24777"/>
                  </a:cubicBezTo>
                  <a:cubicBezTo>
                    <a:pt x="21741" y="25349"/>
                    <a:pt x="22372" y="25897"/>
                    <a:pt x="23015" y="26468"/>
                  </a:cubicBezTo>
                  <a:close/>
                  <a:moveTo>
                    <a:pt x="24051" y="26801"/>
                  </a:moveTo>
                  <a:cubicBezTo>
                    <a:pt x="24087" y="26778"/>
                    <a:pt x="24110" y="26742"/>
                    <a:pt x="24146" y="26706"/>
                  </a:cubicBezTo>
                  <a:lnTo>
                    <a:pt x="22265" y="25099"/>
                  </a:lnTo>
                  <a:cubicBezTo>
                    <a:pt x="22229" y="25123"/>
                    <a:pt x="22205" y="25158"/>
                    <a:pt x="22194" y="25182"/>
                  </a:cubicBezTo>
                  <a:cubicBezTo>
                    <a:pt x="22860" y="25659"/>
                    <a:pt x="23313" y="26420"/>
                    <a:pt x="24051" y="26801"/>
                  </a:cubicBezTo>
                  <a:close/>
                  <a:moveTo>
                    <a:pt x="54864" y="13050"/>
                  </a:moveTo>
                  <a:cubicBezTo>
                    <a:pt x="55579" y="13216"/>
                    <a:pt x="56210" y="12871"/>
                    <a:pt x="56900" y="12740"/>
                  </a:cubicBezTo>
                  <a:cubicBezTo>
                    <a:pt x="56186" y="12633"/>
                    <a:pt x="55531" y="12907"/>
                    <a:pt x="54864" y="13050"/>
                  </a:cubicBezTo>
                  <a:close/>
                  <a:moveTo>
                    <a:pt x="69509" y="32505"/>
                  </a:moveTo>
                  <a:cubicBezTo>
                    <a:pt x="69521" y="32540"/>
                    <a:pt x="69545" y="32576"/>
                    <a:pt x="69568" y="32612"/>
                  </a:cubicBezTo>
                  <a:cubicBezTo>
                    <a:pt x="70414" y="32255"/>
                    <a:pt x="71271" y="31885"/>
                    <a:pt x="72128" y="31528"/>
                  </a:cubicBezTo>
                  <a:cubicBezTo>
                    <a:pt x="72045" y="31469"/>
                    <a:pt x="71985" y="31469"/>
                    <a:pt x="71926" y="31481"/>
                  </a:cubicBezTo>
                  <a:cubicBezTo>
                    <a:pt x="71497" y="31683"/>
                    <a:pt x="71009" y="31671"/>
                    <a:pt x="70604" y="32028"/>
                  </a:cubicBezTo>
                  <a:cubicBezTo>
                    <a:pt x="70342" y="32278"/>
                    <a:pt x="69878" y="32338"/>
                    <a:pt x="69509" y="32505"/>
                  </a:cubicBezTo>
                  <a:close/>
                  <a:moveTo>
                    <a:pt x="54174" y="12859"/>
                  </a:moveTo>
                  <a:cubicBezTo>
                    <a:pt x="54876" y="12955"/>
                    <a:pt x="55519" y="12681"/>
                    <a:pt x="56186" y="12538"/>
                  </a:cubicBezTo>
                  <a:cubicBezTo>
                    <a:pt x="55483" y="12371"/>
                    <a:pt x="54840" y="12728"/>
                    <a:pt x="54174" y="12859"/>
                  </a:cubicBezTo>
                  <a:close/>
                  <a:moveTo>
                    <a:pt x="7096" y="44530"/>
                  </a:moveTo>
                  <a:cubicBezTo>
                    <a:pt x="7120" y="44470"/>
                    <a:pt x="7132" y="44423"/>
                    <a:pt x="7144" y="44363"/>
                  </a:cubicBezTo>
                  <a:cubicBezTo>
                    <a:pt x="6227" y="44101"/>
                    <a:pt x="5299" y="43815"/>
                    <a:pt x="4358" y="43554"/>
                  </a:cubicBezTo>
                  <a:cubicBezTo>
                    <a:pt x="4346" y="43577"/>
                    <a:pt x="4346" y="43613"/>
                    <a:pt x="4334" y="43649"/>
                  </a:cubicBezTo>
                  <a:cubicBezTo>
                    <a:pt x="5275" y="43935"/>
                    <a:pt x="6180" y="44232"/>
                    <a:pt x="7096" y="44530"/>
                  </a:cubicBezTo>
                  <a:close/>
                  <a:moveTo>
                    <a:pt x="85821" y="25897"/>
                  </a:moveTo>
                  <a:cubicBezTo>
                    <a:pt x="85844" y="25849"/>
                    <a:pt x="85856" y="25801"/>
                    <a:pt x="85892" y="25778"/>
                  </a:cubicBezTo>
                  <a:cubicBezTo>
                    <a:pt x="85832" y="25718"/>
                    <a:pt x="85761" y="25599"/>
                    <a:pt x="85701" y="25599"/>
                  </a:cubicBezTo>
                  <a:cubicBezTo>
                    <a:pt x="85023" y="25670"/>
                    <a:pt x="84368" y="25778"/>
                    <a:pt x="83713" y="25885"/>
                  </a:cubicBezTo>
                  <a:cubicBezTo>
                    <a:pt x="83713" y="25885"/>
                    <a:pt x="83713" y="25897"/>
                    <a:pt x="83737" y="25897"/>
                  </a:cubicBezTo>
                  <a:close/>
                  <a:moveTo>
                    <a:pt x="44863" y="8883"/>
                  </a:moveTo>
                  <a:cubicBezTo>
                    <a:pt x="44220" y="8740"/>
                    <a:pt x="43672" y="9061"/>
                    <a:pt x="43077" y="9216"/>
                  </a:cubicBezTo>
                  <a:cubicBezTo>
                    <a:pt x="43708" y="9407"/>
                    <a:pt x="44268" y="9026"/>
                    <a:pt x="44863" y="8883"/>
                  </a:cubicBezTo>
                  <a:close/>
                  <a:moveTo>
                    <a:pt x="57103" y="36612"/>
                  </a:moveTo>
                  <a:cubicBezTo>
                    <a:pt x="57984" y="36446"/>
                    <a:pt x="58793" y="36207"/>
                    <a:pt x="59448" y="35600"/>
                  </a:cubicBezTo>
                  <a:cubicBezTo>
                    <a:pt x="58674" y="35945"/>
                    <a:pt x="57877" y="36267"/>
                    <a:pt x="57103" y="36612"/>
                  </a:cubicBezTo>
                  <a:close/>
                  <a:moveTo>
                    <a:pt x="57091" y="13764"/>
                  </a:moveTo>
                  <a:cubicBezTo>
                    <a:pt x="57865" y="13836"/>
                    <a:pt x="58591" y="13562"/>
                    <a:pt x="59341" y="13419"/>
                  </a:cubicBezTo>
                  <a:cubicBezTo>
                    <a:pt x="58567" y="13347"/>
                    <a:pt x="57841" y="13621"/>
                    <a:pt x="57091" y="13764"/>
                  </a:cubicBezTo>
                  <a:close/>
                  <a:moveTo>
                    <a:pt x="12859" y="36017"/>
                  </a:moveTo>
                  <a:cubicBezTo>
                    <a:pt x="12871" y="35969"/>
                    <a:pt x="12895" y="35945"/>
                    <a:pt x="12907" y="35898"/>
                  </a:cubicBezTo>
                  <a:cubicBezTo>
                    <a:pt x="12002" y="35612"/>
                    <a:pt x="11109" y="35314"/>
                    <a:pt x="10192" y="35029"/>
                  </a:cubicBezTo>
                  <a:lnTo>
                    <a:pt x="10156" y="35172"/>
                  </a:lnTo>
                  <a:cubicBezTo>
                    <a:pt x="11061" y="35457"/>
                    <a:pt x="11954" y="35731"/>
                    <a:pt x="12859" y="36017"/>
                  </a:cubicBezTo>
                  <a:close/>
                  <a:moveTo>
                    <a:pt x="25194" y="27218"/>
                  </a:moveTo>
                  <a:cubicBezTo>
                    <a:pt x="25230" y="27194"/>
                    <a:pt x="25242" y="27159"/>
                    <a:pt x="25277" y="27135"/>
                  </a:cubicBezTo>
                  <a:cubicBezTo>
                    <a:pt x="24622" y="26659"/>
                    <a:pt x="24182" y="25909"/>
                    <a:pt x="23372" y="25635"/>
                  </a:cubicBezTo>
                  <a:cubicBezTo>
                    <a:pt x="23991" y="26147"/>
                    <a:pt x="24599" y="26682"/>
                    <a:pt x="25194" y="27218"/>
                  </a:cubicBezTo>
                  <a:close/>
                  <a:moveTo>
                    <a:pt x="28754" y="28468"/>
                  </a:moveTo>
                  <a:cubicBezTo>
                    <a:pt x="28170" y="27968"/>
                    <a:pt x="27682" y="27337"/>
                    <a:pt x="26956" y="27016"/>
                  </a:cubicBezTo>
                  <a:cubicBezTo>
                    <a:pt x="27563" y="27504"/>
                    <a:pt x="28028" y="28159"/>
                    <a:pt x="28754" y="28468"/>
                  </a:cubicBezTo>
                  <a:close/>
                  <a:moveTo>
                    <a:pt x="61425" y="26087"/>
                  </a:moveTo>
                  <a:cubicBezTo>
                    <a:pt x="60722" y="26051"/>
                    <a:pt x="60020" y="25932"/>
                    <a:pt x="59353" y="26170"/>
                  </a:cubicBezTo>
                  <a:cubicBezTo>
                    <a:pt x="60055" y="26170"/>
                    <a:pt x="60758" y="26290"/>
                    <a:pt x="61425" y="26087"/>
                  </a:cubicBezTo>
                  <a:close/>
                  <a:moveTo>
                    <a:pt x="27730" y="44470"/>
                  </a:moveTo>
                  <a:lnTo>
                    <a:pt x="27778" y="44339"/>
                  </a:lnTo>
                  <a:cubicBezTo>
                    <a:pt x="26992" y="44054"/>
                    <a:pt x="26206" y="43768"/>
                    <a:pt x="25432" y="43494"/>
                  </a:cubicBezTo>
                  <a:cubicBezTo>
                    <a:pt x="25420" y="43530"/>
                    <a:pt x="25408" y="43577"/>
                    <a:pt x="25396" y="43613"/>
                  </a:cubicBezTo>
                  <a:cubicBezTo>
                    <a:pt x="26170" y="43911"/>
                    <a:pt x="26932" y="44185"/>
                    <a:pt x="27730" y="44470"/>
                  </a:cubicBezTo>
                  <a:close/>
                  <a:moveTo>
                    <a:pt x="42791" y="61746"/>
                  </a:moveTo>
                  <a:cubicBezTo>
                    <a:pt x="42696" y="62461"/>
                    <a:pt x="42577" y="63199"/>
                    <a:pt x="42827" y="63913"/>
                  </a:cubicBezTo>
                  <a:cubicBezTo>
                    <a:pt x="42958" y="63175"/>
                    <a:pt x="42803" y="62461"/>
                    <a:pt x="42791" y="61746"/>
                  </a:cubicBezTo>
                  <a:close/>
                  <a:moveTo>
                    <a:pt x="52150" y="11359"/>
                  </a:moveTo>
                  <a:cubicBezTo>
                    <a:pt x="51507" y="11252"/>
                    <a:pt x="50947" y="11502"/>
                    <a:pt x="50352" y="11669"/>
                  </a:cubicBezTo>
                  <a:cubicBezTo>
                    <a:pt x="50995" y="11800"/>
                    <a:pt x="51554" y="11478"/>
                    <a:pt x="52150" y="11359"/>
                  </a:cubicBezTo>
                  <a:close/>
                  <a:moveTo>
                    <a:pt x="15157" y="23575"/>
                  </a:moveTo>
                  <a:cubicBezTo>
                    <a:pt x="14597" y="23015"/>
                    <a:pt x="14050" y="22456"/>
                    <a:pt x="13502" y="21896"/>
                  </a:cubicBezTo>
                  <a:cubicBezTo>
                    <a:pt x="14050" y="22456"/>
                    <a:pt x="14454" y="23194"/>
                    <a:pt x="15157" y="23575"/>
                  </a:cubicBezTo>
                  <a:close/>
                  <a:moveTo>
                    <a:pt x="60698" y="13907"/>
                  </a:moveTo>
                  <a:cubicBezTo>
                    <a:pt x="60675" y="13859"/>
                    <a:pt x="60675" y="13800"/>
                    <a:pt x="60663" y="13752"/>
                  </a:cubicBezTo>
                  <a:cubicBezTo>
                    <a:pt x="59948" y="13907"/>
                    <a:pt x="59246" y="14038"/>
                    <a:pt x="58531" y="14181"/>
                  </a:cubicBezTo>
                  <a:cubicBezTo>
                    <a:pt x="58555" y="14240"/>
                    <a:pt x="58555" y="14288"/>
                    <a:pt x="58567" y="14348"/>
                  </a:cubicBezTo>
                  <a:cubicBezTo>
                    <a:pt x="59281" y="14205"/>
                    <a:pt x="59984" y="14050"/>
                    <a:pt x="60698" y="13907"/>
                  </a:cubicBezTo>
                  <a:close/>
                  <a:moveTo>
                    <a:pt x="29123" y="44661"/>
                  </a:moveTo>
                  <a:cubicBezTo>
                    <a:pt x="29933" y="44947"/>
                    <a:pt x="30587" y="44458"/>
                    <a:pt x="31290" y="44256"/>
                  </a:cubicBezTo>
                  <a:cubicBezTo>
                    <a:pt x="30552" y="44399"/>
                    <a:pt x="29837" y="44530"/>
                    <a:pt x="29123" y="44661"/>
                  </a:cubicBezTo>
                  <a:close/>
                  <a:moveTo>
                    <a:pt x="44649" y="28218"/>
                  </a:moveTo>
                  <a:cubicBezTo>
                    <a:pt x="43863" y="28290"/>
                    <a:pt x="42136" y="28909"/>
                    <a:pt x="41970" y="29159"/>
                  </a:cubicBezTo>
                  <a:cubicBezTo>
                    <a:pt x="42898" y="28826"/>
                    <a:pt x="43768" y="28516"/>
                    <a:pt x="44649" y="28218"/>
                  </a:cubicBezTo>
                  <a:close/>
                  <a:moveTo>
                    <a:pt x="6299" y="41422"/>
                  </a:moveTo>
                  <a:cubicBezTo>
                    <a:pt x="6299" y="41387"/>
                    <a:pt x="6311" y="41363"/>
                    <a:pt x="6311" y="41327"/>
                  </a:cubicBezTo>
                  <a:cubicBezTo>
                    <a:pt x="5477" y="41184"/>
                    <a:pt x="4679" y="40898"/>
                    <a:pt x="3846" y="40839"/>
                  </a:cubicBezTo>
                  <a:cubicBezTo>
                    <a:pt x="3846" y="40887"/>
                    <a:pt x="3822" y="40934"/>
                    <a:pt x="3822" y="40958"/>
                  </a:cubicBezTo>
                  <a:cubicBezTo>
                    <a:pt x="4644" y="41125"/>
                    <a:pt x="5477" y="41268"/>
                    <a:pt x="6299" y="41422"/>
                  </a:cubicBezTo>
                  <a:close/>
                  <a:moveTo>
                    <a:pt x="74807" y="20634"/>
                  </a:moveTo>
                  <a:cubicBezTo>
                    <a:pt x="75534" y="20836"/>
                    <a:pt x="76272" y="20789"/>
                    <a:pt x="76426" y="20634"/>
                  </a:cubicBezTo>
                  <a:close/>
                  <a:moveTo>
                    <a:pt x="7727" y="42018"/>
                  </a:moveTo>
                  <a:lnTo>
                    <a:pt x="7656" y="42089"/>
                  </a:lnTo>
                  <a:cubicBezTo>
                    <a:pt x="8287" y="42851"/>
                    <a:pt x="8930" y="43625"/>
                    <a:pt x="9573" y="44387"/>
                  </a:cubicBezTo>
                  <a:cubicBezTo>
                    <a:pt x="9597" y="44351"/>
                    <a:pt x="9632" y="44339"/>
                    <a:pt x="9656" y="44304"/>
                  </a:cubicBezTo>
                  <a:cubicBezTo>
                    <a:pt x="9025" y="43554"/>
                    <a:pt x="8382" y="42792"/>
                    <a:pt x="7727" y="42018"/>
                  </a:cubicBezTo>
                  <a:close/>
                  <a:moveTo>
                    <a:pt x="50495" y="49269"/>
                  </a:moveTo>
                  <a:cubicBezTo>
                    <a:pt x="50495" y="49233"/>
                    <a:pt x="50483" y="49209"/>
                    <a:pt x="50483" y="49185"/>
                  </a:cubicBezTo>
                  <a:cubicBezTo>
                    <a:pt x="49411" y="49352"/>
                    <a:pt x="48352" y="49530"/>
                    <a:pt x="47280" y="49697"/>
                  </a:cubicBezTo>
                  <a:cubicBezTo>
                    <a:pt x="47304" y="49757"/>
                    <a:pt x="47304" y="49804"/>
                    <a:pt x="47316" y="49864"/>
                  </a:cubicBezTo>
                  <a:cubicBezTo>
                    <a:pt x="47721" y="49757"/>
                    <a:pt x="48113" y="49638"/>
                    <a:pt x="48518" y="49566"/>
                  </a:cubicBezTo>
                  <a:cubicBezTo>
                    <a:pt x="49173" y="49459"/>
                    <a:pt x="49828" y="49364"/>
                    <a:pt x="50495" y="49269"/>
                  </a:cubicBezTo>
                  <a:close/>
                  <a:moveTo>
                    <a:pt x="27277" y="43935"/>
                  </a:moveTo>
                  <a:lnTo>
                    <a:pt x="27325" y="43851"/>
                  </a:lnTo>
                  <a:cubicBezTo>
                    <a:pt x="26325" y="43494"/>
                    <a:pt x="25313" y="43149"/>
                    <a:pt x="24313" y="42792"/>
                  </a:cubicBezTo>
                  <a:cubicBezTo>
                    <a:pt x="24301" y="42815"/>
                    <a:pt x="24301" y="42851"/>
                    <a:pt x="24289" y="42875"/>
                  </a:cubicBezTo>
                  <a:cubicBezTo>
                    <a:pt x="25194" y="43208"/>
                    <a:pt x="26087" y="43518"/>
                    <a:pt x="26992" y="43851"/>
                  </a:cubicBezTo>
                  <a:cubicBezTo>
                    <a:pt x="27087" y="43875"/>
                    <a:pt x="27194" y="43911"/>
                    <a:pt x="27277" y="43935"/>
                  </a:cubicBezTo>
                  <a:close/>
                  <a:moveTo>
                    <a:pt x="11264" y="22015"/>
                  </a:moveTo>
                  <a:cubicBezTo>
                    <a:pt x="11049" y="21622"/>
                    <a:pt x="9990" y="20610"/>
                    <a:pt x="9811" y="20527"/>
                  </a:cubicBezTo>
                  <a:cubicBezTo>
                    <a:pt x="10335" y="21063"/>
                    <a:pt x="10847" y="21587"/>
                    <a:pt x="11264" y="22015"/>
                  </a:cubicBezTo>
                  <a:close/>
                  <a:moveTo>
                    <a:pt x="34457" y="30552"/>
                  </a:moveTo>
                  <a:lnTo>
                    <a:pt x="34493" y="30469"/>
                  </a:lnTo>
                  <a:cubicBezTo>
                    <a:pt x="33945" y="30016"/>
                    <a:pt x="33409" y="29552"/>
                    <a:pt x="32862" y="29111"/>
                  </a:cubicBezTo>
                  <a:cubicBezTo>
                    <a:pt x="32826" y="29135"/>
                    <a:pt x="32802" y="29183"/>
                    <a:pt x="32766" y="29218"/>
                  </a:cubicBezTo>
                  <a:cubicBezTo>
                    <a:pt x="33385" y="29599"/>
                    <a:pt x="33766" y="30254"/>
                    <a:pt x="34457" y="30552"/>
                  </a:cubicBezTo>
                  <a:close/>
                  <a:moveTo>
                    <a:pt x="50995" y="11823"/>
                  </a:moveTo>
                  <a:cubicBezTo>
                    <a:pt x="50995" y="11847"/>
                    <a:pt x="51007" y="11895"/>
                    <a:pt x="51007" y="11919"/>
                  </a:cubicBezTo>
                  <a:cubicBezTo>
                    <a:pt x="51650" y="12026"/>
                    <a:pt x="52185" y="11681"/>
                    <a:pt x="52781" y="11585"/>
                  </a:cubicBezTo>
                  <a:cubicBezTo>
                    <a:pt x="52757" y="11538"/>
                    <a:pt x="52757" y="11490"/>
                    <a:pt x="52745" y="11442"/>
                  </a:cubicBezTo>
                  <a:cubicBezTo>
                    <a:pt x="52162" y="11562"/>
                    <a:pt x="51566" y="11704"/>
                    <a:pt x="50995" y="11823"/>
                  </a:cubicBezTo>
                  <a:close/>
                  <a:moveTo>
                    <a:pt x="49768" y="11454"/>
                  </a:moveTo>
                  <a:cubicBezTo>
                    <a:pt x="50376" y="11538"/>
                    <a:pt x="50911" y="11252"/>
                    <a:pt x="51483" y="11121"/>
                  </a:cubicBezTo>
                  <a:cubicBezTo>
                    <a:pt x="50876" y="10990"/>
                    <a:pt x="50352" y="11323"/>
                    <a:pt x="49768" y="11454"/>
                  </a:cubicBezTo>
                  <a:close/>
                  <a:moveTo>
                    <a:pt x="35469" y="30992"/>
                  </a:moveTo>
                  <a:lnTo>
                    <a:pt x="35540" y="30909"/>
                  </a:lnTo>
                  <a:cubicBezTo>
                    <a:pt x="34826" y="30159"/>
                    <a:pt x="34159" y="29623"/>
                    <a:pt x="33814" y="29588"/>
                  </a:cubicBezTo>
                  <a:cubicBezTo>
                    <a:pt x="34374" y="30064"/>
                    <a:pt x="34933" y="30528"/>
                    <a:pt x="35469" y="30992"/>
                  </a:cubicBezTo>
                  <a:close/>
                  <a:moveTo>
                    <a:pt x="19193" y="55079"/>
                  </a:moveTo>
                  <a:cubicBezTo>
                    <a:pt x="19193" y="55126"/>
                    <a:pt x="19217" y="55186"/>
                    <a:pt x="19217" y="55234"/>
                  </a:cubicBezTo>
                  <a:lnTo>
                    <a:pt x="21979" y="54781"/>
                  </a:lnTo>
                  <a:cubicBezTo>
                    <a:pt x="21979" y="54769"/>
                    <a:pt x="21979" y="54757"/>
                    <a:pt x="21967" y="54722"/>
                  </a:cubicBezTo>
                  <a:cubicBezTo>
                    <a:pt x="21062" y="54841"/>
                    <a:pt x="20122" y="54960"/>
                    <a:pt x="19193" y="55079"/>
                  </a:cubicBezTo>
                  <a:close/>
                  <a:moveTo>
                    <a:pt x="12359" y="22599"/>
                  </a:moveTo>
                  <a:cubicBezTo>
                    <a:pt x="12371" y="22563"/>
                    <a:pt x="12395" y="22539"/>
                    <a:pt x="12418" y="22515"/>
                  </a:cubicBezTo>
                  <a:cubicBezTo>
                    <a:pt x="11835" y="21956"/>
                    <a:pt x="11264" y="21408"/>
                    <a:pt x="10692" y="20836"/>
                  </a:cubicBezTo>
                  <a:lnTo>
                    <a:pt x="10609" y="20908"/>
                  </a:lnTo>
                  <a:cubicBezTo>
                    <a:pt x="11228" y="21432"/>
                    <a:pt x="11668" y="22146"/>
                    <a:pt x="12359" y="22599"/>
                  </a:cubicBezTo>
                  <a:close/>
                  <a:moveTo>
                    <a:pt x="34945" y="29897"/>
                  </a:moveTo>
                  <a:cubicBezTo>
                    <a:pt x="34921" y="29980"/>
                    <a:pt x="34897" y="30004"/>
                    <a:pt x="34921" y="30016"/>
                  </a:cubicBezTo>
                  <a:cubicBezTo>
                    <a:pt x="35469" y="30481"/>
                    <a:pt x="35945" y="31028"/>
                    <a:pt x="36564" y="31385"/>
                  </a:cubicBezTo>
                  <a:cubicBezTo>
                    <a:pt x="36588" y="31362"/>
                    <a:pt x="36612" y="31350"/>
                    <a:pt x="36624" y="31314"/>
                  </a:cubicBezTo>
                  <a:cubicBezTo>
                    <a:pt x="36064" y="30838"/>
                    <a:pt x="35517" y="30373"/>
                    <a:pt x="34945" y="29897"/>
                  </a:cubicBezTo>
                  <a:close/>
                  <a:moveTo>
                    <a:pt x="33326" y="30123"/>
                  </a:moveTo>
                  <a:cubicBezTo>
                    <a:pt x="33350" y="30100"/>
                    <a:pt x="33373" y="30064"/>
                    <a:pt x="33397" y="30040"/>
                  </a:cubicBezTo>
                  <a:cubicBezTo>
                    <a:pt x="32862" y="29623"/>
                    <a:pt x="32433" y="29087"/>
                    <a:pt x="31826" y="28742"/>
                  </a:cubicBezTo>
                  <a:cubicBezTo>
                    <a:pt x="31802" y="28766"/>
                    <a:pt x="31778" y="28790"/>
                    <a:pt x="31766" y="28814"/>
                  </a:cubicBezTo>
                  <a:cubicBezTo>
                    <a:pt x="32278" y="29266"/>
                    <a:pt x="32802" y="29695"/>
                    <a:pt x="33326" y="30123"/>
                  </a:cubicBezTo>
                  <a:close/>
                  <a:moveTo>
                    <a:pt x="58150" y="26563"/>
                  </a:moveTo>
                  <a:lnTo>
                    <a:pt x="60305" y="26563"/>
                  </a:lnTo>
                  <a:lnTo>
                    <a:pt x="60305" y="26444"/>
                  </a:lnTo>
                  <a:cubicBezTo>
                    <a:pt x="59591" y="26528"/>
                    <a:pt x="58877" y="26349"/>
                    <a:pt x="58150" y="26563"/>
                  </a:cubicBezTo>
                  <a:close/>
                  <a:moveTo>
                    <a:pt x="57912" y="13967"/>
                  </a:moveTo>
                  <a:cubicBezTo>
                    <a:pt x="57912" y="14002"/>
                    <a:pt x="57924" y="14050"/>
                    <a:pt x="57924" y="14098"/>
                  </a:cubicBezTo>
                  <a:cubicBezTo>
                    <a:pt x="58627" y="13967"/>
                    <a:pt x="59305" y="13812"/>
                    <a:pt x="60008" y="13681"/>
                  </a:cubicBezTo>
                  <a:cubicBezTo>
                    <a:pt x="60008" y="13645"/>
                    <a:pt x="59996" y="13597"/>
                    <a:pt x="59996" y="13574"/>
                  </a:cubicBezTo>
                  <a:cubicBezTo>
                    <a:pt x="59293" y="13705"/>
                    <a:pt x="58591" y="13824"/>
                    <a:pt x="57912" y="13967"/>
                  </a:cubicBezTo>
                  <a:close/>
                  <a:moveTo>
                    <a:pt x="39112" y="32374"/>
                  </a:moveTo>
                  <a:cubicBezTo>
                    <a:pt x="38636" y="31659"/>
                    <a:pt x="37815" y="30945"/>
                    <a:pt x="37553" y="30933"/>
                  </a:cubicBezTo>
                  <a:cubicBezTo>
                    <a:pt x="38076" y="31421"/>
                    <a:pt x="38588" y="31897"/>
                    <a:pt x="39112" y="32374"/>
                  </a:cubicBezTo>
                  <a:close/>
                  <a:moveTo>
                    <a:pt x="14109" y="29540"/>
                  </a:moveTo>
                  <a:cubicBezTo>
                    <a:pt x="14085" y="29576"/>
                    <a:pt x="14038" y="29599"/>
                    <a:pt x="14002" y="29635"/>
                  </a:cubicBezTo>
                  <a:cubicBezTo>
                    <a:pt x="14383" y="30219"/>
                    <a:pt x="14764" y="30790"/>
                    <a:pt x="15133" y="31373"/>
                  </a:cubicBezTo>
                  <a:cubicBezTo>
                    <a:pt x="15169" y="31350"/>
                    <a:pt x="15216" y="31326"/>
                    <a:pt x="15240" y="31302"/>
                  </a:cubicBezTo>
                  <a:cubicBezTo>
                    <a:pt x="14859" y="30707"/>
                    <a:pt x="14478" y="30123"/>
                    <a:pt x="14109" y="29540"/>
                  </a:cubicBezTo>
                  <a:close/>
                  <a:moveTo>
                    <a:pt x="4239" y="31052"/>
                  </a:moveTo>
                  <a:cubicBezTo>
                    <a:pt x="3858" y="30611"/>
                    <a:pt x="3346" y="30671"/>
                    <a:pt x="2858" y="30611"/>
                  </a:cubicBezTo>
                  <a:cubicBezTo>
                    <a:pt x="2846" y="30659"/>
                    <a:pt x="2846" y="30707"/>
                    <a:pt x="2834" y="30754"/>
                  </a:cubicBezTo>
                  <a:cubicBezTo>
                    <a:pt x="3310" y="30838"/>
                    <a:pt x="3763" y="30945"/>
                    <a:pt x="4239" y="31052"/>
                  </a:cubicBezTo>
                  <a:close/>
                  <a:moveTo>
                    <a:pt x="38529" y="31183"/>
                  </a:moveTo>
                  <a:cubicBezTo>
                    <a:pt x="38505" y="31207"/>
                    <a:pt x="38493" y="31243"/>
                    <a:pt x="38457" y="31266"/>
                  </a:cubicBezTo>
                  <a:cubicBezTo>
                    <a:pt x="38981" y="31766"/>
                    <a:pt x="39481" y="32255"/>
                    <a:pt x="40005" y="32743"/>
                  </a:cubicBezTo>
                  <a:cubicBezTo>
                    <a:pt x="40041" y="32719"/>
                    <a:pt x="40065" y="32683"/>
                    <a:pt x="40077" y="32647"/>
                  </a:cubicBezTo>
                  <a:cubicBezTo>
                    <a:pt x="39565" y="32147"/>
                    <a:pt x="39053" y="31659"/>
                    <a:pt x="38529" y="31183"/>
                  </a:cubicBezTo>
                  <a:close/>
                  <a:moveTo>
                    <a:pt x="38207" y="32040"/>
                  </a:moveTo>
                  <a:cubicBezTo>
                    <a:pt x="38231" y="32016"/>
                    <a:pt x="38267" y="31981"/>
                    <a:pt x="38291" y="31945"/>
                  </a:cubicBezTo>
                  <a:cubicBezTo>
                    <a:pt x="37791" y="31481"/>
                    <a:pt x="37279" y="31028"/>
                    <a:pt x="36779" y="30576"/>
                  </a:cubicBezTo>
                  <a:cubicBezTo>
                    <a:pt x="36743" y="30600"/>
                    <a:pt x="36731" y="30635"/>
                    <a:pt x="36707" y="30659"/>
                  </a:cubicBezTo>
                  <a:cubicBezTo>
                    <a:pt x="37219" y="31076"/>
                    <a:pt x="37636" y="31647"/>
                    <a:pt x="38207" y="32040"/>
                  </a:cubicBezTo>
                  <a:close/>
                  <a:moveTo>
                    <a:pt x="63830" y="24599"/>
                  </a:moveTo>
                  <a:cubicBezTo>
                    <a:pt x="64544" y="24563"/>
                    <a:pt x="65258" y="24504"/>
                    <a:pt x="65973" y="24456"/>
                  </a:cubicBezTo>
                  <a:lnTo>
                    <a:pt x="65973" y="24361"/>
                  </a:lnTo>
                  <a:cubicBezTo>
                    <a:pt x="65258" y="24456"/>
                    <a:pt x="64520" y="24242"/>
                    <a:pt x="63830" y="24599"/>
                  </a:cubicBezTo>
                  <a:close/>
                  <a:moveTo>
                    <a:pt x="65139" y="24063"/>
                  </a:moveTo>
                  <a:lnTo>
                    <a:pt x="67080" y="24063"/>
                  </a:lnTo>
                  <a:lnTo>
                    <a:pt x="67080" y="23980"/>
                  </a:lnTo>
                  <a:cubicBezTo>
                    <a:pt x="66437" y="24051"/>
                    <a:pt x="65794" y="23789"/>
                    <a:pt x="65139" y="24063"/>
                  </a:cubicBezTo>
                  <a:close/>
                  <a:moveTo>
                    <a:pt x="84642" y="15693"/>
                  </a:moveTo>
                  <a:cubicBezTo>
                    <a:pt x="84654" y="15717"/>
                    <a:pt x="84654" y="15753"/>
                    <a:pt x="84666" y="15764"/>
                  </a:cubicBezTo>
                  <a:cubicBezTo>
                    <a:pt x="85582" y="15479"/>
                    <a:pt x="86487" y="15181"/>
                    <a:pt x="87380" y="14895"/>
                  </a:cubicBezTo>
                  <a:cubicBezTo>
                    <a:pt x="87368" y="14871"/>
                    <a:pt x="87368" y="14836"/>
                    <a:pt x="87345" y="14812"/>
                  </a:cubicBezTo>
                  <a:cubicBezTo>
                    <a:pt x="86440" y="15110"/>
                    <a:pt x="85535" y="15395"/>
                    <a:pt x="84642" y="15693"/>
                  </a:cubicBezTo>
                  <a:close/>
                  <a:moveTo>
                    <a:pt x="65342" y="33731"/>
                  </a:moveTo>
                  <a:cubicBezTo>
                    <a:pt x="65318" y="33695"/>
                    <a:pt x="65306" y="33671"/>
                    <a:pt x="65306" y="33648"/>
                  </a:cubicBezTo>
                  <a:cubicBezTo>
                    <a:pt x="64651" y="33981"/>
                    <a:pt x="63996" y="34326"/>
                    <a:pt x="63342" y="34648"/>
                  </a:cubicBezTo>
                  <a:cubicBezTo>
                    <a:pt x="63353" y="34695"/>
                    <a:pt x="63389" y="34719"/>
                    <a:pt x="63401" y="34767"/>
                  </a:cubicBezTo>
                  <a:cubicBezTo>
                    <a:pt x="64044" y="34410"/>
                    <a:pt x="64699" y="34064"/>
                    <a:pt x="65342" y="33731"/>
                  </a:cubicBezTo>
                  <a:close/>
                  <a:moveTo>
                    <a:pt x="14300" y="22241"/>
                  </a:moveTo>
                  <a:cubicBezTo>
                    <a:pt x="14288" y="22241"/>
                    <a:pt x="14288" y="22253"/>
                    <a:pt x="14276" y="22253"/>
                  </a:cubicBezTo>
                  <a:lnTo>
                    <a:pt x="15967" y="23765"/>
                  </a:lnTo>
                  <a:lnTo>
                    <a:pt x="15907" y="23825"/>
                  </a:lnTo>
                  <a:cubicBezTo>
                    <a:pt x="15359" y="23289"/>
                    <a:pt x="14835" y="22753"/>
                    <a:pt x="14300" y="22241"/>
                  </a:cubicBezTo>
                  <a:close/>
                  <a:moveTo>
                    <a:pt x="59103" y="27016"/>
                  </a:moveTo>
                  <a:lnTo>
                    <a:pt x="59103" y="26909"/>
                  </a:lnTo>
                  <a:lnTo>
                    <a:pt x="57269" y="26909"/>
                  </a:lnTo>
                  <a:cubicBezTo>
                    <a:pt x="57877" y="26921"/>
                    <a:pt x="58496" y="27206"/>
                    <a:pt x="59103" y="27016"/>
                  </a:cubicBezTo>
                  <a:close/>
                  <a:moveTo>
                    <a:pt x="62008" y="25289"/>
                  </a:moveTo>
                  <a:cubicBezTo>
                    <a:pt x="63377" y="25468"/>
                    <a:pt x="63377" y="25468"/>
                    <a:pt x="63734" y="25218"/>
                  </a:cubicBezTo>
                  <a:cubicBezTo>
                    <a:pt x="63139" y="25242"/>
                    <a:pt x="62568" y="25278"/>
                    <a:pt x="62008" y="25289"/>
                  </a:cubicBezTo>
                  <a:close/>
                  <a:moveTo>
                    <a:pt x="47006" y="30731"/>
                  </a:moveTo>
                  <a:cubicBezTo>
                    <a:pt x="46982" y="30778"/>
                    <a:pt x="46970" y="30814"/>
                    <a:pt x="46970" y="30850"/>
                  </a:cubicBezTo>
                  <a:cubicBezTo>
                    <a:pt x="47387" y="31028"/>
                    <a:pt x="47804" y="31231"/>
                    <a:pt x="48232" y="31409"/>
                  </a:cubicBezTo>
                  <a:cubicBezTo>
                    <a:pt x="48256" y="31362"/>
                    <a:pt x="48268" y="31314"/>
                    <a:pt x="48292" y="31266"/>
                  </a:cubicBezTo>
                  <a:cubicBezTo>
                    <a:pt x="47851" y="31112"/>
                    <a:pt x="47482" y="30778"/>
                    <a:pt x="47006" y="30731"/>
                  </a:cubicBezTo>
                  <a:close/>
                  <a:moveTo>
                    <a:pt x="56555" y="13514"/>
                  </a:moveTo>
                  <a:cubicBezTo>
                    <a:pt x="56555" y="13538"/>
                    <a:pt x="56555" y="13586"/>
                    <a:pt x="56567" y="13621"/>
                  </a:cubicBezTo>
                  <a:cubicBezTo>
                    <a:pt x="57246" y="13490"/>
                    <a:pt x="57912" y="13371"/>
                    <a:pt x="58579" y="13228"/>
                  </a:cubicBezTo>
                  <a:cubicBezTo>
                    <a:pt x="58579" y="13181"/>
                    <a:pt x="58567" y="13157"/>
                    <a:pt x="58567" y="13109"/>
                  </a:cubicBezTo>
                  <a:cubicBezTo>
                    <a:pt x="57877" y="13264"/>
                    <a:pt x="57222" y="13383"/>
                    <a:pt x="56555" y="13514"/>
                  </a:cubicBezTo>
                  <a:close/>
                  <a:moveTo>
                    <a:pt x="16252" y="22908"/>
                  </a:moveTo>
                  <a:lnTo>
                    <a:pt x="16181" y="22980"/>
                  </a:lnTo>
                  <a:cubicBezTo>
                    <a:pt x="16729" y="23503"/>
                    <a:pt x="17276" y="24039"/>
                    <a:pt x="17836" y="24563"/>
                  </a:cubicBezTo>
                  <a:lnTo>
                    <a:pt x="17907" y="24480"/>
                  </a:lnTo>
                  <a:cubicBezTo>
                    <a:pt x="17360" y="23968"/>
                    <a:pt x="16800" y="23432"/>
                    <a:pt x="16252" y="22908"/>
                  </a:cubicBezTo>
                  <a:close/>
                  <a:moveTo>
                    <a:pt x="46173" y="32147"/>
                  </a:moveTo>
                  <a:cubicBezTo>
                    <a:pt x="46185" y="32100"/>
                    <a:pt x="46197" y="32052"/>
                    <a:pt x="46208" y="32028"/>
                  </a:cubicBezTo>
                  <a:cubicBezTo>
                    <a:pt x="45756" y="31838"/>
                    <a:pt x="45304" y="31659"/>
                    <a:pt x="44839" y="31457"/>
                  </a:cubicBezTo>
                  <a:cubicBezTo>
                    <a:pt x="44827" y="31504"/>
                    <a:pt x="44815" y="31540"/>
                    <a:pt x="44803" y="31588"/>
                  </a:cubicBezTo>
                  <a:cubicBezTo>
                    <a:pt x="45256" y="31731"/>
                    <a:pt x="45649" y="32088"/>
                    <a:pt x="46173" y="32147"/>
                  </a:cubicBezTo>
                  <a:close/>
                  <a:moveTo>
                    <a:pt x="45958" y="31064"/>
                  </a:moveTo>
                  <a:cubicBezTo>
                    <a:pt x="45946" y="31112"/>
                    <a:pt x="45911" y="31147"/>
                    <a:pt x="45899" y="31207"/>
                  </a:cubicBezTo>
                  <a:cubicBezTo>
                    <a:pt x="46351" y="31385"/>
                    <a:pt x="46792" y="31588"/>
                    <a:pt x="47220" y="31766"/>
                  </a:cubicBezTo>
                  <a:cubicBezTo>
                    <a:pt x="47244" y="31719"/>
                    <a:pt x="47256" y="31671"/>
                    <a:pt x="47268" y="31647"/>
                  </a:cubicBezTo>
                  <a:cubicBezTo>
                    <a:pt x="46839" y="31445"/>
                    <a:pt x="46411" y="31254"/>
                    <a:pt x="45958" y="31064"/>
                  </a:cubicBezTo>
                  <a:close/>
                  <a:moveTo>
                    <a:pt x="10454" y="37636"/>
                  </a:moveTo>
                  <a:cubicBezTo>
                    <a:pt x="10418" y="37660"/>
                    <a:pt x="10406" y="37672"/>
                    <a:pt x="10371" y="37696"/>
                  </a:cubicBezTo>
                  <a:cubicBezTo>
                    <a:pt x="10811" y="38267"/>
                    <a:pt x="11240" y="38827"/>
                    <a:pt x="11656" y="39398"/>
                  </a:cubicBezTo>
                  <a:cubicBezTo>
                    <a:pt x="11680" y="39374"/>
                    <a:pt x="11704" y="39363"/>
                    <a:pt x="11728" y="39339"/>
                  </a:cubicBezTo>
                  <a:cubicBezTo>
                    <a:pt x="11311" y="38767"/>
                    <a:pt x="10883" y="38208"/>
                    <a:pt x="10454" y="37636"/>
                  </a:cubicBezTo>
                  <a:close/>
                  <a:moveTo>
                    <a:pt x="60710" y="34981"/>
                  </a:moveTo>
                  <a:cubicBezTo>
                    <a:pt x="60698" y="34945"/>
                    <a:pt x="60675" y="34933"/>
                    <a:pt x="60663" y="34898"/>
                  </a:cubicBezTo>
                  <a:cubicBezTo>
                    <a:pt x="60365" y="35136"/>
                    <a:pt x="59782" y="34933"/>
                    <a:pt x="59686" y="35541"/>
                  </a:cubicBezTo>
                  <a:cubicBezTo>
                    <a:pt x="60020" y="35362"/>
                    <a:pt x="60365" y="35172"/>
                    <a:pt x="60710" y="34981"/>
                  </a:cubicBezTo>
                  <a:close/>
                  <a:moveTo>
                    <a:pt x="11466" y="24111"/>
                  </a:moveTo>
                  <a:cubicBezTo>
                    <a:pt x="11192" y="23527"/>
                    <a:pt x="10835" y="23015"/>
                    <a:pt x="10490" y="22491"/>
                  </a:cubicBezTo>
                  <a:cubicBezTo>
                    <a:pt x="10466" y="22515"/>
                    <a:pt x="10418" y="22539"/>
                    <a:pt x="10394" y="22563"/>
                  </a:cubicBezTo>
                  <a:cubicBezTo>
                    <a:pt x="10752" y="23075"/>
                    <a:pt x="11109" y="23587"/>
                    <a:pt x="11466" y="24111"/>
                  </a:cubicBezTo>
                  <a:close/>
                  <a:moveTo>
                    <a:pt x="72259" y="21658"/>
                  </a:moveTo>
                  <a:cubicBezTo>
                    <a:pt x="72736" y="21670"/>
                    <a:pt x="73236" y="21849"/>
                    <a:pt x="73736" y="21658"/>
                  </a:cubicBezTo>
                  <a:close/>
                  <a:moveTo>
                    <a:pt x="73914" y="21027"/>
                  </a:moveTo>
                  <a:lnTo>
                    <a:pt x="73914" y="21110"/>
                  </a:lnTo>
                  <a:lnTo>
                    <a:pt x="75295" y="21110"/>
                  </a:lnTo>
                  <a:lnTo>
                    <a:pt x="75295" y="21027"/>
                  </a:lnTo>
                  <a:close/>
                  <a:moveTo>
                    <a:pt x="60794" y="25551"/>
                  </a:moveTo>
                  <a:lnTo>
                    <a:pt x="60794" y="25694"/>
                  </a:lnTo>
                  <a:lnTo>
                    <a:pt x="62437" y="25694"/>
                  </a:lnTo>
                  <a:lnTo>
                    <a:pt x="62437" y="25659"/>
                  </a:lnTo>
                  <a:cubicBezTo>
                    <a:pt x="61901" y="25635"/>
                    <a:pt x="61353" y="25599"/>
                    <a:pt x="60794" y="25551"/>
                  </a:cubicBezTo>
                  <a:close/>
                  <a:moveTo>
                    <a:pt x="48733" y="31207"/>
                  </a:moveTo>
                  <a:cubicBezTo>
                    <a:pt x="48744" y="31171"/>
                    <a:pt x="48756" y="31123"/>
                    <a:pt x="48792" y="31076"/>
                  </a:cubicBezTo>
                  <a:cubicBezTo>
                    <a:pt x="48387" y="30885"/>
                    <a:pt x="47994" y="30671"/>
                    <a:pt x="47578" y="30528"/>
                  </a:cubicBezTo>
                  <a:cubicBezTo>
                    <a:pt x="47566" y="30576"/>
                    <a:pt x="47554" y="30600"/>
                    <a:pt x="47542" y="30647"/>
                  </a:cubicBezTo>
                  <a:cubicBezTo>
                    <a:pt x="47923" y="30838"/>
                    <a:pt x="48328" y="31028"/>
                    <a:pt x="48733" y="31207"/>
                  </a:cubicBezTo>
                  <a:close/>
                  <a:moveTo>
                    <a:pt x="8573" y="44935"/>
                  </a:moveTo>
                  <a:cubicBezTo>
                    <a:pt x="8263" y="44637"/>
                    <a:pt x="7477" y="44423"/>
                    <a:pt x="7239" y="44554"/>
                  </a:cubicBezTo>
                  <a:cubicBezTo>
                    <a:pt x="7716" y="44697"/>
                    <a:pt x="8144" y="44816"/>
                    <a:pt x="8573" y="44935"/>
                  </a:cubicBezTo>
                  <a:close/>
                  <a:moveTo>
                    <a:pt x="80796" y="19039"/>
                  </a:moveTo>
                  <a:cubicBezTo>
                    <a:pt x="80796" y="19003"/>
                    <a:pt x="80784" y="18967"/>
                    <a:pt x="80784" y="18931"/>
                  </a:cubicBezTo>
                  <a:cubicBezTo>
                    <a:pt x="80225" y="18967"/>
                    <a:pt x="79653" y="19003"/>
                    <a:pt x="79189" y="19039"/>
                  </a:cubicBezTo>
                  <a:close/>
                  <a:moveTo>
                    <a:pt x="68806" y="23325"/>
                  </a:moveTo>
                  <a:cubicBezTo>
                    <a:pt x="68806" y="23313"/>
                    <a:pt x="68806" y="23289"/>
                    <a:pt x="68818" y="23277"/>
                  </a:cubicBezTo>
                  <a:lnTo>
                    <a:pt x="67461" y="23277"/>
                  </a:lnTo>
                  <a:lnTo>
                    <a:pt x="67461" y="23325"/>
                  </a:lnTo>
                  <a:close/>
                  <a:moveTo>
                    <a:pt x="48137" y="30314"/>
                  </a:moveTo>
                  <a:cubicBezTo>
                    <a:pt x="48113" y="30361"/>
                    <a:pt x="48102" y="30397"/>
                    <a:pt x="48090" y="30433"/>
                  </a:cubicBezTo>
                  <a:cubicBezTo>
                    <a:pt x="48506" y="30611"/>
                    <a:pt x="48911" y="30814"/>
                    <a:pt x="49328" y="30992"/>
                  </a:cubicBezTo>
                  <a:cubicBezTo>
                    <a:pt x="49340" y="30945"/>
                    <a:pt x="49352" y="30897"/>
                    <a:pt x="49387" y="30873"/>
                  </a:cubicBezTo>
                  <a:cubicBezTo>
                    <a:pt x="48971" y="30671"/>
                    <a:pt x="48554" y="30492"/>
                    <a:pt x="48137" y="30314"/>
                  </a:cubicBezTo>
                  <a:close/>
                  <a:moveTo>
                    <a:pt x="60341" y="14800"/>
                  </a:moveTo>
                  <a:cubicBezTo>
                    <a:pt x="60341" y="14836"/>
                    <a:pt x="60353" y="14883"/>
                    <a:pt x="60353" y="14931"/>
                  </a:cubicBezTo>
                  <a:cubicBezTo>
                    <a:pt x="60853" y="14824"/>
                    <a:pt x="61377" y="14717"/>
                    <a:pt x="61889" y="14633"/>
                  </a:cubicBezTo>
                  <a:cubicBezTo>
                    <a:pt x="61889" y="14598"/>
                    <a:pt x="61889" y="14586"/>
                    <a:pt x="61865" y="14562"/>
                  </a:cubicBezTo>
                  <a:cubicBezTo>
                    <a:pt x="61365" y="14633"/>
                    <a:pt x="60841" y="14705"/>
                    <a:pt x="60341" y="14800"/>
                  </a:cubicBezTo>
                  <a:close/>
                  <a:moveTo>
                    <a:pt x="17848" y="39089"/>
                  </a:moveTo>
                  <a:cubicBezTo>
                    <a:pt x="17836" y="39113"/>
                    <a:pt x="17812" y="39148"/>
                    <a:pt x="17812" y="39172"/>
                  </a:cubicBezTo>
                  <a:cubicBezTo>
                    <a:pt x="18348" y="39363"/>
                    <a:pt x="18872" y="39565"/>
                    <a:pt x="19407" y="39744"/>
                  </a:cubicBezTo>
                  <a:cubicBezTo>
                    <a:pt x="19419" y="39708"/>
                    <a:pt x="19419" y="39684"/>
                    <a:pt x="19443" y="39648"/>
                  </a:cubicBezTo>
                  <a:cubicBezTo>
                    <a:pt x="18895" y="39470"/>
                    <a:pt x="18372" y="39279"/>
                    <a:pt x="17848" y="39089"/>
                  </a:cubicBezTo>
                  <a:close/>
                  <a:moveTo>
                    <a:pt x="15550" y="37660"/>
                  </a:moveTo>
                  <a:cubicBezTo>
                    <a:pt x="15574" y="37612"/>
                    <a:pt x="15586" y="37565"/>
                    <a:pt x="15586" y="37541"/>
                  </a:cubicBezTo>
                  <a:cubicBezTo>
                    <a:pt x="15074" y="37386"/>
                    <a:pt x="14585" y="37219"/>
                    <a:pt x="14085" y="37077"/>
                  </a:cubicBezTo>
                  <a:cubicBezTo>
                    <a:pt x="14062" y="37100"/>
                    <a:pt x="14062" y="37136"/>
                    <a:pt x="14050" y="37160"/>
                  </a:cubicBezTo>
                  <a:cubicBezTo>
                    <a:pt x="14562" y="37327"/>
                    <a:pt x="15062" y="37493"/>
                    <a:pt x="15550" y="37660"/>
                  </a:cubicBezTo>
                  <a:close/>
                  <a:moveTo>
                    <a:pt x="21015" y="40779"/>
                  </a:moveTo>
                  <a:cubicBezTo>
                    <a:pt x="21003" y="40791"/>
                    <a:pt x="20979" y="40827"/>
                    <a:pt x="20967" y="40839"/>
                  </a:cubicBezTo>
                  <a:cubicBezTo>
                    <a:pt x="21539" y="41065"/>
                    <a:pt x="22122" y="41279"/>
                    <a:pt x="22682" y="41506"/>
                  </a:cubicBezTo>
                  <a:cubicBezTo>
                    <a:pt x="22694" y="41482"/>
                    <a:pt x="22717" y="41446"/>
                    <a:pt x="22729" y="41410"/>
                  </a:cubicBezTo>
                  <a:cubicBezTo>
                    <a:pt x="22146" y="41196"/>
                    <a:pt x="21574" y="40994"/>
                    <a:pt x="21015" y="40779"/>
                  </a:cubicBezTo>
                  <a:close/>
                  <a:moveTo>
                    <a:pt x="2739" y="30076"/>
                  </a:moveTo>
                  <a:cubicBezTo>
                    <a:pt x="2667" y="30219"/>
                    <a:pt x="2620" y="30314"/>
                    <a:pt x="2560" y="30433"/>
                  </a:cubicBezTo>
                  <a:cubicBezTo>
                    <a:pt x="2858" y="30469"/>
                    <a:pt x="3108" y="30492"/>
                    <a:pt x="3370" y="30528"/>
                  </a:cubicBezTo>
                  <a:cubicBezTo>
                    <a:pt x="3382" y="30516"/>
                    <a:pt x="3382" y="30492"/>
                    <a:pt x="3394" y="30469"/>
                  </a:cubicBezTo>
                  <a:cubicBezTo>
                    <a:pt x="3191" y="30350"/>
                    <a:pt x="2989" y="30219"/>
                    <a:pt x="2739" y="30076"/>
                  </a:cubicBezTo>
                  <a:close/>
                  <a:moveTo>
                    <a:pt x="50721" y="30433"/>
                  </a:moveTo>
                  <a:cubicBezTo>
                    <a:pt x="50733" y="30397"/>
                    <a:pt x="50769" y="30338"/>
                    <a:pt x="50792" y="30290"/>
                  </a:cubicBezTo>
                  <a:cubicBezTo>
                    <a:pt x="50423" y="30123"/>
                    <a:pt x="50042" y="29957"/>
                    <a:pt x="49661" y="29814"/>
                  </a:cubicBezTo>
                  <a:cubicBezTo>
                    <a:pt x="49649" y="29838"/>
                    <a:pt x="49649" y="29861"/>
                    <a:pt x="49637" y="29885"/>
                  </a:cubicBezTo>
                  <a:cubicBezTo>
                    <a:pt x="49995" y="30064"/>
                    <a:pt x="50364" y="30254"/>
                    <a:pt x="50721" y="30433"/>
                  </a:cubicBezTo>
                  <a:close/>
                  <a:moveTo>
                    <a:pt x="61056" y="35422"/>
                  </a:moveTo>
                  <a:cubicBezTo>
                    <a:pt x="61067" y="35457"/>
                    <a:pt x="61079" y="35481"/>
                    <a:pt x="61115" y="35517"/>
                  </a:cubicBezTo>
                  <a:cubicBezTo>
                    <a:pt x="61567" y="35314"/>
                    <a:pt x="62020" y="35136"/>
                    <a:pt x="62484" y="34945"/>
                  </a:cubicBezTo>
                  <a:cubicBezTo>
                    <a:pt x="62460" y="34922"/>
                    <a:pt x="62449" y="34874"/>
                    <a:pt x="62437" y="34838"/>
                  </a:cubicBezTo>
                  <a:close/>
                  <a:moveTo>
                    <a:pt x="43172" y="32040"/>
                  </a:moveTo>
                  <a:cubicBezTo>
                    <a:pt x="43160" y="32076"/>
                    <a:pt x="43137" y="32100"/>
                    <a:pt x="43113" y="32135"/>
                  </a:cubicBezTo>
                  <a:cubicBezTo>
                    <a:pt x="43553" y="32326"/>
                    <a:pt x="43982" y="32516"/>
                    <a:pt x="44399" y="32731"/>
                  </a:cubicBezTo>
                  <a:cubicBezTo>
                    <a:pt x="44411" y="32695"/>
                    <a:pt x="44422" y="32659"/>
                    <a:pt x="44446" y="32624"/>
                  </a:cubicBezTo>
                  <a:cubicBezTo>
                    <a:pt x="44030" y="32421"/>
                    <a:pt x="43589" y="32219"/>
                    <a:pt x="43172" y="32040"/>
                  </a:cubicBezTo>
                  <a:close/>
                  <a:moveTo>
                    <a:pt x="53436" y="28337"/>
                  </a:moveTo>
                  <a:cubicBezTo>
                    <a:pt x="53436" y="28373"/>
                    <a:pt x="53436" y="28397"/>
                    <a:pt x="53412" y="28433"/>
                  </a:cubicBezTo>
                  <a:cubicBezTo>
                    <a:pt x="53936" y="28504"/>
                    <a:pt x="54436" y="28576"/>
                    <a:pt x="54960" y="28671"/>
                  </a:cubicBezTo>
                  <a:cubicBezTo>
                    <a:pt x="54960" y="28635"/>
                    <a:pt x="54983" y="28611"/>
                    <a:pt x="54983" y="28564"/>
                  </a:cubicBezTo>
                  <a:cubicBezTo>
                    <a:pt x="54459" y="28468"/>
                    <a:pt x="53936" y="28409"/>
                    <a:pt x="53436" y="28337"/>
                  </a:cubicBezTo>
                  <a:close/>
                  <a:moveTo>
                    <a:pt x="19348" y="54472"/>
                  </a:moveTo>
                  <a:cubicBezTo>
                    <a:pt x="19348" y="54507"/>
                    <a:pt x="19360" y="54531"/>
                    <a:pt x="19360" y="54567"/>
                  </a:cubicBezTo>
                  <a:cubicBezTo>
                    <a:pt x="19884" y="54483"/>
                    <a:pt x="20408" y="54424"/>
                    <a:pt x="20931" y="54353"/>
                  </a:cubicBezTo>
                  <a:cubicBezTo>
                    <a:pt x="20931" y="54329"/>
                    <a:pt x="20908" y="54281"/>
                    <a:pt x="20908" y="54245"/>
                  </a:cubicBezTo>
                  <a:cubicBezTo>
                    <a:pt x="20384" y="54341"/>
                    <a:pt x="19872" y="54400"/>
                    <a:pt x="19348" y="54472"/>
                  </a:cubicBezTo>
                  <a:close/>
                  <a:moveTo>
                    <a:pt x="19741" y="48376"/>
                  </a:moveTo>
                  <a:cubicBezTo>
                    <a:pt x="19812" y="47995"/>
                    <a:pt x="19574" y="47852"/>
                    <a:pt x="19443" y="47661"/>
                  </a:cubicBezTo>
                  <a:cubicBezTo>
                    <a:pt x="19407" y="47614"/>
                    <a:pt x="19288" y="47625"/>
                    <a:pt x="19146" y="47602"/>
                  </a:cubicBezTo>
                  <a:cubicBezTo>
                    <a:pt x="19360" y="47876"/>
                    <a:pt x="19527" y="48090"/>
                    <a:pt x="19741" y="48376"/>
                  </a:cubicBezTo>
                  <a:close/>
                  <a:moveTo>
                    <a:pt x="16669" y="38291"/>
                  </a:moveTo>
                  <a:cubicBezTo>
                    <a:pt x="16681" y="38267"/>
                    <a:pt x="16705" y="38220"/>
                    <a:pt x="16717" y="38196"/>
                  </a:cubicBezTo>
                  <a:cubicBezTo>
                    <a:pt x="16264" y="38053"/>
                    <a:pt x="15800" y="37910"/>
                    <a:pt x="15359" y="37779"/>
                  </a:cubicBezTo>
                  <a:cubicBezTo>
                    <a:pt x="15347" y="37803"/>
                    <a:pt x="15347" y="37839"/>
                    <a:pt x="15324" y="37862"/>
                  </a:cubicBezTo>
                  <a:cubicBezTo>
                    <a:pt x="15776" y="37993"/>
                    <a:pt x="16217" y="38148"/>
                    <a:pt x="16669" y="38291"/>
                  </a:cubicBezTo>
                  <a:close/>
                  <a:moveTo>
                    <a:pt x="55614" y="48102"/>
                  </a:moveTo>
                  <a:cubicBezTo>
                    <a:pt x="55317" y="48137"/>
                    <a:pt x="55043" y="48161"/>
                    <a:pt x="54745" y="48197"/>
                  </a:cubicBezTo>
                  <a:cubicBezTo>
                    <a:pt x="54829" y="48399"/>
                    <a:pt x="55281" y="48387"/>
                    <a:pt x="55614" y="48102"/>
                  </a:cubicBezTo>
                  <a:close/>
                  <a:moveTo>
                    <a:pt x="43160" y="33040"/>
                  </a:moveTo>
                  <a:cubicBezTo>
                    <a:pt x="43172" y="32993"/>
                    <a:pt x="43196" y="32945"/>
                    <a:pt x="43220" y="32909"/>
                  </a:cubicBezTo>
                  <a:cubicBezTo>
                    <a:pt x="42851" y="32731"/>
                    <a:pt x="42482" y="32564"/>
                    <a:pt x="42101" y="32386"/>
                  </a:cubicBezTo>
                  <a:cubicBezTo>
                    <a:pt x="42089" y="32421"/>
                    <a:pt x="42077" y="32457"/>
                    <a:pt x="42065" y="32493"/>
                  </a:cubicBezTo>
                  <a:cubicBezTo>
                    <a:pt x="42434" y="32683"/>
                    <a:pt x="42803" y="32862"/>
                    <a:pt x="43160" y="33040"/>
                  </a:cubicBezTo>
                  <a:close/>
                  <a:moveTo>
                    <a:pt x="54757" y="27802"/>
                  </a:moveTo>
                  <a:lnTo>
                    <a:pt x="54757" y="27921"/>
                  </a:lnTo>
                  <a:lnTo>
                    <a:pt x="56138" y="28016"/>
                  </a:lnTo>
                  <a:lnTo>
                    <a:pt x="56138" y="27968"/>
                  </a:lnTo>
                  <a:cubicBezTo>
                    <a:pt x="55674" y="27909"/>
                    <a:pt x="55221" y="27861"/>
                    <a:pt x="54757" y="27802"/>
                  </a:cubicBezTo>
                  <a:close/>
                  <a:moveTo>
                    <a:pt x="19003" y="50459"/>
                  </a:moveTo>
                  <a:cubicBezTo>
                    <a:pt x="19038" y="50423"/>
                    <a:pt x="19086" y="50400"/>
                    <a:pt x="19110" y="50364"/>
                  </a:cubicBezTo>
                  <a:cubicBezTo>
                    <a:pt x="18872" y="50054"/>
                    <a:pt x="18634" y="49757"/>
                    <a:pt x="18395" y="49435"/>
                  </a:cubicBezTo>
                  <a:cubicBezTo>
                    <a:pt x="18384" y="49459"/>
                    <a:pt x="18348" y="49471"/>
                    <a:pt x="18336" y="49483"/>
                  </a:cubicBezTo>
                  <a:cubicBezTo>
                    <a:pt x="18562" y="49816"/>
                    <a:pt x="18788" y="50138"/>
                    <a:pt x="19003" y="50459"/>
                  </a:cubicBezTo>
                  <a:close/>
                  <a:moveTo>
                    <a:pt x="34040" y="62282"/>
                  </a:moveTo>
                  <a:cubicBezTo>
                    <a:pt x="34052" y="62282"/>
                    <a:pt x="34064" y="62270"/>
                    <a:pt x="34076" y="62270"/>
                  </a:cubicBezTo>
                  <a:lnTo>
                    <a:pt x="34076" y="60425"/>
                  </a:lnTo>
                  <a:lnTo>
                    <a:pt x="34040" y="60425"/>
                  </a:lnTo>
                  <a:close/>
                  <a:moveTo>
                    <a:pt x="46494" y="30897"/>
                  </a:moveTo>
                  <a:cubicBezTo>
                    <a:pt x="46482" y="30933"/>
                    <a:pt x="46470" y="30957"/>
                    <a:pt x="46447" y="31004"/>
                  </a:cubicBezTo>
                  <a:cubicBezTo>
                    <a:pt x="46863" y="31183"/>
                    <a:pt x="47268" y="31362"/>
                    <a:pt x="47685" y="31552"/>
                  </a:cubicBezTo>
                  <a:cubicBezTo>
                    <a:pt x="47697" y="31528"/>
                    <a:pt x="47697" y="31493"/>
                    <a:pt x="47721" y="31481"/>
                  </a:cubicBezTo>
                  <a:cubicBezTo>
                    <a:pt x="47316" y="31290"/>
                    <a:pt x="46911" y="31088"/>
                    <a:pt x="46494" y="30897"/>
                  </a:cubicBezTo>
                  <a:close/>
                  <a:moveTo>
                    <a:pt x="3394" y="34207"/>
                  </a:moveTo>
                  <a:cubicBezTo>
                    <a:pt x="3346" y="34445"/>
                    <a:pt x="3310" y="34636"/>
                    <a:pt x="3274" y="34838"/>
                  </a:cubicBezTo>
                  <a:cubicBezTo>
                    <a:pt x="3215" y="35231"/>
                    <a:pt x="3215" y="35231"/>
                    <a:pt x="3394" y="35350"/>
                  </a:cubicBezTo>
                  <a:close/>
                  <a:moveTo>
                    <a:pt x="4751" y="40196"/>
                  </a:moveTo>
                  <a:cubicBezTo>
                    <a:pt x="5013" y="40232"/>
                    <a:pt x="5227" y="40244"/>
                    <a:pt x="5489" y="40256"/>
                  </a:cubicBezTo>
                  <a:cubicBezTo>
                    <a:pt x="5358" y="40077"/>
                    <a:pt x="5275" y="39982"/>
                    <a:pt x="5179" y="39863"/>
                  </a:cubicBezTo>
                  <a:cubicBezTo>
                    <a:pt x="5037" y="39982"/>
                    <a:pt x="4929" y="40065"/>
                    <a:pt x="4751" y="40196"/>
                  </a:cubicBezTo>
                  <a:close/>
                  <a:moveTo>
                    <a:pt x="48649" y="30159"/>
                  </a:moveTo>
                  <a:cubicBezTo>
                    <a:pt x="48637" y="30183"/>
                    <a:pt x="48625" y="30195"/>
                    <a:pt x="48613" y="30230"/>
                  </a:cubicBezTo>
                  <a:cubicBezTo>
                    <a:pt x="49030" y="30409"/>
                    <a:pt x="49447" y="30588"/>
                    <a:pt x="49864" y="30754"/>
                  </a:cubicBezTo>
                  <a:cubicBezTo>
                    <a:pt x="49876" y="30719"/>
                    <a:pt x="49887" y="30695"/>
                    <a:pt x="49887" y="30659"/>
                  </a:cubicBezTo>
                  <a:cubicBezTo>
                    <a:pt x="49471" y="30492"/>
                    <a:pt x="49054" y="30338"/>
                    <a:pt x="48649" y="30159"/>
                  </a:cubicBezTo>
                  <a:close/>
                  <a:moveTo>
                    <a:pt x="12609" y="36207"/>
                  </a:moveTo>
                  <a:cubicBezTo>
                    <a:pt x="12621" y="36184"/>
                    <a:pt x="12621" y="36148"/>
                    <a:pt x="12633" y="36112"/>
                  </a:cubicBezTo>
                  <a:lnTo>
                    <a:pt x="11526" y="35755"/>
                  </a:lnTo>
                  <a:cubicBezTo>
                    <a:pt x="11502" y="35779"/>
                    <a:pt x="11502" y="35815"/>
                    <a:pt x="11490" y="35850"/>
                  </a:cubicBezTo>
                  <a:close/>
                  <a:moveTo>
                    <a:pt x="3203" y="33278"/>
                  </a:moveTo>
                  <a:cubicBezTo>
                    <a:pt x="3144" y="33278"/>
                    <a:pt x="3096" y="33267"/>
                    <a:pt x="3036" y="33267"/>
                  </a:cubicBezTo>
                  <a:cubicBezTo>
                    <a:pt x="3013" y="33612"/>
                    <a:pt x="2965" y="33969"/>
                    <a:pt x="2929" y="34302"/>
                  </a:cubicBezTo>
                  <a:lnTo>
                    <a:pt x="2989" y="34302"/>
                  </a:lnTo>
                  <a:cubicBezTo>
                    <a:pt x="3048" y="33981"/>
                    <a:pt x="3132" y="33636"/>
                    <a:pt x="3203" y="33278"/>
                  </a:cubicBezTo>
                  <a:close/>
                  <a:moveTo>
                    <a:pt x="3132" y="32957"/>
                  </a:moveTo>
                  <a:cubicBezTo>
                    <a:pt x="3167" y="32969"/>
                    <a:pt x="3215" y="32969"/>
                    <a:pt x="3263" y="32981"/>
                  </a:cubicBezTo>
                  <a:cubicBezTo>
                    <a:pt x="3310" y="32636"/>
                    <a:pt x="3346" y="32314"/>
                    <a:pt x="3394" y="31969"/>
                  </a:cubicBezTo>
                  <a:cubicBezTo>
                    <a:pt x="3370" y="31969"/>
                    <a:pt x="3346" y="31969"/>
                    <a:pt x="3322" y="31957"/>
                  </a:cubicBezTo>
                  <a:cubicBezTo>
                    <a:pt x="3263" y="32302"/>
                    <a:pt x="3191" y="32624"/>
                    <a:pt x="3132" y="32957"/>
                  </a:cubicBezTo>
                  <a:close/>
                  <a:moveTo>
                    <a:pt x="79701" y="19420"/>
                  </a:moveTo>
                  <a:lnTo>
                    <a:pt x="79701" y="19396"/>
                  </a:lnTo>
                  <a:lnTo>
                    <a:pt x="78177" y="19396"/>
                  </a:lnTo>
                  <a:lnTo>
                    <a:pt x="78177" y="19420"/>
                  </a:lnTo>
                  <a:close/>
                  <a:moveTo>
                    <a:pt x="40339" y="41958"/>
                  </a:moveTo>
                  <a:cubicBezTo>
                    <a:pt x="40315" y="41922"/>
                    <a:pt x="40315" y="41910"/>
                    <a:pt x="40303" y="41875"/>
                  </a:cubicBezTo>
                  <a:cubicBezTo>
                    <a:pt x="39910" y="42041"/>
                    <a:pt x="39541" y="42220"/>
                    <a:pt x="39160" y="42387"/>
                  </a:cubicBezTo>
                  <a:lnTo>
                    <a:pt x="39196" y="42470"/>
                  </a:lnTo>
                  <a:cubicBezTo>
                    <a:pt x="39577" y="42303"/>
                    <a:pt x="39958" y="42137"/>
                    <a:pt x="40339" y="41958"/>
                  </a:cubicBezTo>
                  <a:close/>
                  <a:moveTo>
                    <a:pt x="78927" y="19705"/>
                  </a:moveTo>
                  <a:lnTo>
                    <a:pt x="78927" y="19693"/>
                  </a:lnTo>
                  <a:lnTo>
                    <a:pt x="77379" y="19693"/>
                  </a:lnTo>
                  <a:lnTo>
                    <a:pt x="77379" y="19705"/>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5" name="Google Shape;10364;p40">
              <a:extLst>
                <a:ext uri="{FF2B5EF4-FFF2-40B4-BE49-F238E27FC236}">
                  <a16:creationId xmlns:a16="http://schemas.microsoft.com/office/drawing/2014/main" id="{8A0F4637-F027-4374-A9A1-7C8F2D8F9C8E}"/>
                </a:ext>
              </a:extLst>
            </p:cNvPr>
            <p:cNvSpPr/>
            <p:nvPr/>
          </p:nvSpPr>
          <p:spPr>
            <a:xfrm>
              <a:off x="1903200" y="1561325"/>
              <a:ext cx="1328775" cy="450975"/>
            </a:xfrm>
            <a:custGeom>
              <a:avLst/>
              <a:gdLst/>
              <a:ahLst/>
              <a:cxnLst/>
              <a:rect l="l" t="t" r="r" b="b"/>
              <a:pathLst>
                <a:path w="53151" h="18039" extrusionOk="0">
                  <a:moveTo>
                    <a:pt x="53150" y="108"/>
                  </a:moveTo>
                  <a:cubicBezTo>
                    <a:pt x="52983" y="179"/>
                    <a:pt x="52817" y="275"/>
                    <a:pt x="52638" y="334"/>
                  </a:cubicBezTo>
                  <a:cubicBezTo>
                    <a:pt x="50947" y="953"/>
                    <a:pt x="49233" y="1537"/>
                    <a:pt x="47530" y="2192"/>
                  </a:cubicBezTo>
                  <a:cubicBezTo>
                    <a:pt x="44470" y="3370"/>
                    <a:pt x="41458" y="4704"/>
                    <a:pt x="38351" y="5763"/>
                  </a:cubicBezTo>
                  <a:cubicBezTo>
                    <a:pt x="30528" y="8395"/>
                    <a:pt x="22694" y="11038"/>
                    <a:pt x="14764" y="13336"/>
                  </a:cubicBezTo>
                  <a:cubicBezTo>
                    <a:pt x="10204" y="14657"/>
                    <a:pt x="5727" y="16241"/>
                    <a:pt x="1215" y="17705"/>
                  </a:cubicBezTo>
                  <a:cubicBezTo>
                    <a:pt x="905" y="17801"/>
                    <a:pt x="596" y="17896"/>
                    <a:pt x="298" y="18003"/>
                  </a:cubicBezTo>
                  <a:cubicBezTo>
                    <a:pt x="203" y="18027"/>
                    <a:pt x="120" y="18027"/>
                    <a:pt x="24" y="18039"/>
                  </a:cubicBezTo>
                  <a:cubicBezTo>
                    <a:pt x="12" y="18015"/>
                    <a:pt x="1" y="17967"/>
                    <a:pt x="1" y="17944"/>
                  </a:cubicBezTo>
                  <a:cubicBezTo>
                    <a:pt x="72" y="17896"/>
                    <a:pt x="167" y="17836"/>
                    <a:pt x="239" y="17801"/>
                  </a:cubicBezTo>
                  <a:cubicBezTo>
                    <a:pt x="5346" y="16158"/>
                    <a:pt x="10419" y="14384"/>
                    <a:pt x="15562" y="12848"/>
                  </a:cubicBezTo>
                  <a:cubicBezTo>
                    <a:pt x="24051" y="10324"/>
                    <a:pt x="32457" y="7549"/>
                    <a:pt x="40827" y="4668"/>
                  </a:cubicBezTo>
                  <a:cubicBezTo>
                    <a:pt x="43387" y="3775"/>
                    <a:pt x="45863" y="2644"/>
                    <a:pt x="48399" y="1656"/>
                  </a:cubicBezTo>
                  <a:cubicBezTo>
                    <a:pt x="49888" y="1072"/>
                    <a:pt x="51388" y="584"/>
                    <a:pt x="52888" y="48"/>
                  </a:cubicBezTo>
                  <a:cubicBezTo>
                    <a:pt x="52971" y="25"/>
                    <a:pt x="53055" y="25"/>
                    <a:pt x="53126" y="1"/>
                  </a:cubicBezTo>
                  <a:cubicBezTo>
                    <a:pt x="53114" y="37"/>
                    <a:pt x="53126" y="84"/>
                    <a:pt x="53150" y="10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6" name="Google Shape;10365;p40">
              <a:extLst>
                <a:ext uri="{FF2B5EF4-FFF2-40B4-BE49-F238E27FC236}">
                  <a16:creationId xmlns:a16="http://schemas.microsoft.com/office/drawing/2014/main" id="{E4ABE9A2-C8E2-4714-9804-7920ECDD0ED6}"/>
                </a:ext>
              </a:extLst>
            </p:cNvPr>
            <p:cNvSpPr/>
            <p:nvPr/>
          </p:nvSpPr>
          <p:spPr>
            <a:xfrm>
              <a:off x="1810025" y="3068950"/>
              <a:ext cx="1001650" cy="317925"/>
            </a:xfrm>
            <a:custGeom>
              <a:avLst/>
              <a:gdLst/>
              <a:ahLst/>
              <a:cxnLst/>
              <a:rect l="l" t="t" r="r" b="b"/>
              <a:pathLst>
                <a:path w="40066" h="12717" extrusionOk="0">
                  <a:moveTo>
                    <a:pt x="40042" y="12717"/>
                  </a:moveTo>
                  <a:cubicBezTo>
                    <a:pt x="39911" y="12705"/>
                    <a:pt x="39768" y="12681"/>
                    <a:pt x="39649" y="12657"/>
                  </a:cubicBezTo>
                  <a:cubicBezTo>
                    <a:pt x="36136" y="11669"/>
                    <a:pt x="32624" y="10645"/>
                    <a:pt x="29100" y="9704"/>
                  </a:cubicBezTo>
                  <a:cubicBezTo>
                    <a:pt x="24980" y="8609"/>
                    <a:pt x="20944" y="7252"/>
                    <a:pt x="16908" y="5883"/>
                  </a:cubicBezTo>
                  <a:cubicBezTo>
                    <a:pt x="11752" y="4132"/>
                    <a:pt x="6585" y="2311"/>
                    <a:pt x="1418" y="537"/>
                  </a:cubicBezTo>
                  <a:cubicBezTo>
                    <a:pt x="1061" y="418"/>
                    <a:pt x="691" y="334"/>
                    <a:pt x="322" y="227"/>
                  </a:cubicBezTo>
                  <a:cubicBezTo>
                    <a:pt x="215" y="203"/>
                    <a:pt x="108" y="156"/>
                    <a:pt x="1" y="120"/>
                  </a:cubicBezTo>
                  <a:cubicBezTo>
                    <a:pt x="1" y="84"/>
                    <a:pt x="25" y="37"/>
                    <a:pt x="25" y="1"/>
                  </a:cubicBezTo>
                  <a:cubicBezTo>
                    <a:pt x="144" y="25"/>
                    <a:pt x="263" y="1"/>
                    <a:pt x="358" y="37"/>
                  </a:cubicBezTo>
                  <a:cubicBezTo>
                    <a:pt x="1596" y="418"/>
                    <a:pt x="2847" y="799"/>
                    <a:pt x="4073" y="1215"/>
                  </a:cubicBezTo>
                  <a:cubicBezTo>
                    <a:pt x="8192" y="2608"/>
                    <a:pt x="12288" y="4049"/>
                    <a:pt x="16408" y="5454"/>
                  </a:cubicBezTo>
                  <a:cubicBezTo>
                    <a:pt x="19277" y="6430"/>
                    <a:pt x="22147" y="7430"/>
                    <a:pt x="25064" y="8311"/>
                  </a:cubicBezTo>
                  <a:cubicBezTo>
                    <a:pt x="28743" y="9431"/>
                    <a:pt x="32445" y="10407"/>
                    <a:pt x="36136" y="11467"/>
                  </a:cubicBezTo>
                  <a:cubicBezTo>
                    <a:pt x="37327" y="11812"/>
                    <a:pt x="38518" y="12145"/>
                    <a:pt x="39732" y="12491"/>
                  </a:cubicBezTo>
                  <a:cubicBezTo>
                    <a:pt x="39851" y="12526"/>
                    <a:pt x="39946" y="12562"/>
                    <a:pt x="40065" y="12610"/>
                  </a:cubicBezTo>
                  <a:cubicBezTo>
                    <a:pt x="40054" y="12621"/>
                    <a:pt x="40042" y="12669"/>
                    <a:pt x="40042" y="1271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7" name="Google Shape;10366;p40">
              <a:extLst>
                <a:ext uri="{FF2B5EF4-FFF2-40B4-BE49-F238E27FC236}">
                  <a16:creationId xmlns:a16="http://schemas.microsoft.com/office/drawing/2014/main" id="{D4265337-CE73-4C54-AFED-0F3350E0B92E}"/>
                </a:ext>
              </a:extLst>
            </p:cNvPr>
            <p:cNvSpPr/>
            <p:nvPr/>
          </p:nvSpPr>
          <p:spPr>
            <a:xfrm>
              <a:off x="2864625" y="2949900"/>
              <a:ext cx="767100" cy="417625"/>
            </a:xfrm>
            <a:custGeom>
              <a:avLst/>
              <a:gdLst/>
              <a:ahLst/>
              <a:cxnLst/>
              <a:rect l="l" t="t" r="r" b="b"/>
              <a:pathLst>
                <a:path w="30684" h="16705" extrusionOk="0">
                  <a:moveTo>
                    <a:pt x="1" y="16586"/>
                  </a:moveTo>
                  <a:cubicBezTo>
                    <a:pt x="108" y="16514"/>
                    <a:pt x="203" y="16419"/>
                    <a:pt x="322" y="16348"/>
                  </a:cubicBezTo>
                  <a:cubicBezTo>
                    <a:pt x="2275" y="15348"/>
                    <a:pt x="4251" y="14383"/>
                    <a:pt x="6180" y="13359"/>
                  </a:cubicBezTo>
                  <a:cubicBezTo>
                    <a:pt x="10859" y="10859"/>
                    <a:pt x="15538" y="8323"/>
                    <a:pt x="20194" y="5775"/>
                  </a:cubicBezTo>
                  <a:cubicBezTo>
                    <a:pt x="21599" y="5025"/>
                    <a:pt x="22908" y="4108"/>
                    <a:pt x="24290" y="3334"/>
                  </a:cubicBezTo>
                  <a:cubicBezTo>
                    <a:pt x="26337" y="2191"/>
                    <a:pt x="28445" y="1120"/>
                    <a:pt x="30528" y="24"/>
                  </a:cubicBezTo>
                  <a:cubicBezTo>
                    <a:pt x="30552" y="0"/>
                    <a:pt x="30612" y="0"/>
                    <a:pt x="30683" y="48"/>
                  </a:cubicBezTo>
                  <a:cubicBezTo>
                    <a:pt x="30588" y="108"/>
                    <a:pt x="30493" y="167"/>
                    <a:pt x="30386" y="215"/>
                  </a:cubicBezTo>
                  <a:cubicBezTo>
                    <a:pt x="28873" y="1001"/>
                    <a:pt x="27326" y="1774"/>
                    <a:pt x="25837" y="2608"/>
                  </a:cubicBezTo>
                  <a:cubicBezTo>
                    <a:pt x="24671" y="3251"/>
                    <a:pt x="23539" y="3977"/>
                    <a:pt x="22408" y="4680"/>
                  </a:cubicBezTo>
                  <a:cubicBezTo>
                    <a:pt x="19194" y="6668"/>
                    <a:pt x="15836" y="8418"/>
                    <a:pt x="12490" y="10180"/>
                  </a:cubicBezTo>
                  <a:cubicBezTo>
                    <a:pt x="10371" y="11299"/>
                    <a:pt x="8323" y="12526"/>
                    <a:pt x="6204" y="13633"/>
                  </a:cubicBezTo>
                  <a:cubicBezTo>
                    <a:pt x="4299" y="14645"/>
                    <a:pt x="2370" y="15598"/>
                    <a:pt x="441" y="16586"/>
                  </a:cubicBezTo>
                  <a:cubicBezTo>
                    <a:pt x="322" y="16645"/>
                    <a:pt x="191" y="16657"/>
                    <a:pt x="60" y="16705"/>
                  </a:cubicBezTo>
                  <a:cubicBezTo>
                    <a:pt x="48" y="16669"/>
                    <a:pt x="13" y="16633"/>
                    <a:pt x="1" y="1658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8" name="Google Shape;10367;p40">
              <a:extLst>
                <a:ext uri="{FF2B5EF4-FFF2-40B4-BE49-F238E27FC236}">
                  <a16:creationId xmlns:a16="http://schemas.microsoft.com/office/drawing/2014/main" id="{B48199DF-9C0C-456D-98AC-3BA842AB5E8A}"/>
                </a:ext>
              </a:extLst>
            </p:cNvPr>
            <p:cNvSpPr/>
            <p:nvPr/>
          </p:nvSpPr>
          <p:spPr>
            <a:xfrm>
              <a:off x="2095500" y="3146050"/>
              <a:ext cx="754275" cy="226250"/>
            </a:xfrm>
            <a:custGeom>
              <a:avLst/>
              <a:gdLst/>
              <a:ahLst/>
              <a:cxnLst/>
              <a:rect l="l" t="t" r="r" b="b"/>
              <a:pathLst>
                <a:path w="30171" h="9050" extrusionOk="0">
                  <a:moveTo>
                    <a:pt x="12" y="1"/>
                  </a:moveTo>
                  <a:cubicBezTo>
                    <a:pt x="71" y="1"/>
                    <a:pt x="155" y="1"/>
                    <a:pt x="214" y="12"/>
                  </a:cubicBezTo>
                  <a:cubicBezTo>
                    <a:pt x="4108" y="1167"/>
                    <a:pt x="8025" y="2310"/>
                    <a:pt x="11918" y="3465"/>
                  </a:cubicBezTo>
                  <a:cubicBezTo>
                    <a:pt x="14454" y="4227"/>
                    <a:pt x="17014" y="4894"/>
                    <a:pt x="19514" y="5775"/>
                  </a:cubicBezTo>
                  <a:cubicBezTo>
                    <a:pt x="22812" y="6942"/>
                    <a:pt x="26194" y="7871"/>
                    <a:pt x="29575" y="8811"/>
                  </a:cubicBezTo>
                  <a:cubicBezTo>
                    <a:pt x="29766" y="8871"/>
                    <a:pt x="29956" y="8906"/>
                    <a:pt x="30170" y="8966"/>
                  </a:cubicBezTo>
                  <a:cubicBezTo>
                    <a:pt x="30170" y="8990"/>
                    <a:pt x="30159" y="9026"/>
                    <a:pt x="30159" y="9049"/>
                  </a:cubicBezTo>
                  <a:cubicBezTo>
                    <a:pt x="29944" y="9026"/>
                    <a:pt x="29718" y="9002"/>
                    <a:pt x="29516" y="8942"/>
                  </a:cubicBezTo>
                  <a:cubicBezTo>
                    <a:pt x="26372" y="8168"/>
                    <a:pt x="23253" y="7335"/>
                    <a:pt x="20193" y="6251"/>
                  </a:cubicBezTo>
                  <a:cubicBezTo>
                    <a:pt x="17919" y="5454"/>
                    <a:pt x="15585" y="4835"/>
                    <a:pt x="13287" y="4120"/>
                  </a:cubicBezTo>
                  <a:cubicBezTo>
                    <a:pt x="10216" y="3168"/>
                    <a:pt x="7144" y="2179"/>
                    <a:pt x="4060" y="1227"/>
                  </a:cubicBezTo>
                  <a:cubicBezTo>
                    <a:pt x="2834" y="846"/>
                    <a:pt x="1584" y="536"/>
                    <a:pt x="345" y="191"/>
                  </a:cubicBezTo>
                  <a:cubicBezTo>
                    <a:pt x="226" y="167"/>
                    <a:pt x="119" y="108"/>
                    <a:pt x="12" y="72"/>
                  </a:cubicBezTo>
                  <a:cubicBezTo>
                    <a:pt x="0" y="48"/>
                    <a:pt x="0" y="36"/>
                    <a:pt x="1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9" name="Google Shape;10368;p40">
              <a:extLst>
                <a:ext uri="{FF2B5EF4-FFF2-40B4-BE49-F238E27FC236}">
                  <a16:creationId xmlns:a16="http://schemas.microsoft.com/office/drawing/2014/main" id="{48E59B1E-351C-4BAC-92A4-07484EC8C03B}"/>
                </a:ext>
              </a:extLst>
            </p:cNvPr>
            <p:cNvSpPr/>
            <p:nvPr/>
          </p:nvSpPr>
          <p:spPr>
            <a:xfrm>
              <a:off x="2108275" y="3238025"/>
              <a:ext cx="735850" cy="215525"/>
            </a:xfrm>
            <a:custGeom>
              <a:avLst/>
              <a:gdLst/>
              <a:ahLst/>
              <a:cxnLst/>
              <a:rect l="l" t="t" r="r" b="b"/>
              <a:pathLst>
                <a:path w="29434" h="8621" extrusionOk="0">
                  <a:moveTo>
                    <a:pt x="29421" y="8621"/>
                  </a:moveTo>
                  <a:cubicBezTo>
                    <a:pt x="29326" y="8597"/>
                    <a:pt x="29231" y="8597"/>
                    <a:pt x="29136" y="8585"/>
                  </a:cubicBezTo>
                  <a:cubicBezTo>
                    <a:pt x="25135" y="7442"/>
                    <a:pt x="21135" y="6323"/>
                    <a:pt x="17122" y="5144"/>
                  </a:cubicBezTo>
                  <a:cubicBezTo>
                    <a:pt x="13003" y="3930"/>
                    <a:pt x="8895" y="2620"/>
                    <a:pt x="4787" y="1382"/>
                  </a:cubicBezTo>
                  <a:cubicBezTo>
                    <a:pt x="3287" y="941"/>
                    <a:pt x="1763" y="584"/>
                    <a:pt x="251" y="179"/>
                  </a:cubicBezTo>
                  <a:cubicBezTo>
                    <a:pt x="156" y="143"/>
                    <a:pt x="84" y="120"/>
                    <a:pt x="1" y="84"/>
                  </a:cubicBezTo>
                  <a:cubicBezTo>
                    <a:pt x="1" y="60"/>
                    <a:pt x="13" y="24"/>
                    <a:pt x="13" y="1"/>
                  </a:cubicBezTo>
                  <a:cubicBezTo>
                    <a:pt x="96" y="1"/>
                    <a:pt x="203" y="1"/>
                    <a:pt x="299" y="13"/>
                  </a:cubicBezTo>
                  <a:cubicBezTo>
                    <a:pt x="2704" y="667"/>
                    <a:pt x="5121" y="1298"/>
                    <a:pt x="7502" y="1989"/>
                  </a:cubicBezTo>
                  <a:cubicBezTo>
                    <a:pt x="12741" y="3549"/>
                    <a:pt x="17944" y="5156"/>
                    <a:pt x="23182" y="6728"/>
                  </a:cubicBezTo>
                  <a:cubicBezTo>
                    <a:pt x="25135" y="7299"/>
                    <a:pt x="27112" y="7823"/>
                    <a:pt x="29076" y="8359"/>
                  </a:cubicBezTo>
                  <a:cubicBezTo>
                    <a:pt x="29195" y="8395"/>
                    <a:pt x="29314" y="8430"/>
                    <a:pt x="29421" y="8478"/>
                  </a:cubicBezTo>
                  <a:cubicBezTo>
                    <a:pt x="29433" y="8525"/>
                    <a:pt x="29433" y="8573"/>
                    <a:pt x="29421" y="862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0" name="Google Shape;10369;p40">
              <a:extLst>
                <a:ext uri="{FF2B5EF4-FFF2-40B4-BE49-F238E27FC236}">
                  <a16:creationId xmlns:a16="http://schemas.microsoft.com/office/drawing/2014/main" id="{9181C947-E6F3-40A3-8DD8-5DD3ACBC0600}"/>
                </a:ext>
              </a:extLst>
            </p:cNvPr>
            <p:cNvSpPr/>
            <p:nvPr/>
          </p:nvSpPr>
          <p:spPr>
            <a:xfrm>
              <a:off x="2544950" y="1598550"/>
              <a:ext cx="663200" cy="234575"/>
            </a:xfrm>
            <a:custGeom>
              <a:avLst/>
              <a:gdLst/>
              <a:ahLst/>
              <a:cxnLst/>
              <a:rect l="l" t="t" r="r" b="b"/>
              <a:pathLst>
                <a:path w="26528" h="9383" extrusionOk="0">
                  <a:moveTo>
                    <a:pt x="26528" y="0"/>
                  </a:moveTo>
                  <a:cubicBezTo>
                    <a:pt x="17848" y="3620"/>
                    <a:pt x="8966" y="6572"/>
                    <a:pt x="0" y="9382"/>
                  </a:cubicBezTo>
                  <a:cubicBezTo>
                    <a:pt x="120" y="9335"/>
                    <a:pt x="227" y="9275"/>
                    <a:pt x="346" y="9227"/>
                  </a:cubicBezTo>
                  <a:cubicBezTo>
                    <a:pt x="2703" y="8430"/>
                    <a:pt x="5049" y="7596"/>
                    <a:pt x="7430" y="6846"/>
                  </a:cubicBezTo>
                  <a:cubicBezTo>
                    <a:pt x="13324" y="5001"/>
                    <a:pt x="19062" y="2739"/>
                    <a:pt x="24837" y="560"/>
                  </a:cubicBezTo>
                  <a:cubicBezTo>
                    <a:pt x="25301" y="381"/>
                    <a:pt x="25766" y="226"/>
                    <a:pt x="26206" y="60"/>
                  </a:cubicBezTo>
                  <a:cubicBezTo>
                    <a:pt x="26313" y="36"/>
                    <a:pt x="26420" y="36"/>
                    <a:pt x="2652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1" name="Google Shape;10370;p40">
              <a:extLst>
                <a:ext uri="{FF2B5EF4-FFF2-40B4-BE49-F238E27FC236}">
                  <a16:creationId xmlns:a16="http://schemas.microsoft.com/office/drawing/2014/main" id="{5D4190C3-3EDD-41C7-9633-F28CF2A41960}"/>
                </a:ext>
              </a:extLst>
            </p:cNvPr>
            <p:cNvSpPr/>
            <p:nvPr/>
          </p:nvSpPr>
          <p:spPr>
            <a:xfrm>
              <a:off x="2944100" y="3136825"/>
              <a:ext cx="510225" cy="276550"/>
            </a:xfrm>
            <a:custGeom>
              <a:avLst/>
              <a:gdLst/>
              <a:ahLst/>
              <a:cxnLst/>
              <a:rect l="l" t="t" r="r" b="b"/>
              <a:pathLst>
                <a:path w="20409" h="11062" extrusionOk="0">
                  <a:moveTo>
                    <a:pt x="20408" y="0"/>
                  </a:moveTo>
                  <a:cubicBezTo>
                    <a:pt x="13729" y="3882"/>
                    <a:pt x="6954" y="7585"/>
                    <a:pt x="48" y="11061"/>
                  </a:cubicBezTo>
                  <a:cubicBezTo>
                    <a:pt x="36" y="11026"/>
                    <a:pt x="13" y="11014"/>
                    <a:pt x="1" y="1097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2" name="Google Shape;10371;p40">
              <a:extLst>
                <a:ext uri="{FF2B5EF4-FFF2-40B4-BE49-F238E27FC236}">
                  <a16:creationId xmlns:a16="http://schemas.microsoft.com/office/drawing/2014/main" id="{363D2647-2CF2-48A4-A4A0-C60D8B89DDA3}"/>
                </a:ext>
              </a:extLst>
            </p:cNvPr>
            <p:cNvSpPr/>
            <p:nvPr/>
          </p:nvSpPr>
          <p:spPr>
            <a:xfrm>
              <a:off x="2867600" y="3208250"/>
              <a:ext cx="406025" cy="214050"/>
            </a:xfrm>
            <a:custGeom>
              <a:avLst/>
              <a:gdLst/>
              <a:ahLst/>
              <a:cxnLst/>
              <a:rect l="l" t="t" r="r" b="b"/>
              <a:pathLst>
                <a:path w="16241" h="8562" extrusionOk="0">
                  <a:moveTo>
                    <a:pt x="1" y="8562"/>
                  </a:moveTo>
                  <a:cubicBezTo>
                    <a:pt x="48" y="8443"/>
                    <a:pt x="48" y="8383"/>
                    <a:pt x="72" y="8359"/>
                  </a:cubicBezTo>
                  <a:cubicBezTo>
                    <a:pt x="5585" y="5859"/>
                    <a:pt x="10883" y="2918"/>
                    <a:pt x="16158" y="1"/>
                  </a:cubicBezTo>
                  <a:cubicBezTo>
                    <a:pt x="16193" y="25"/>
                    <a:pt x="16205" y="61"/>
                    <a:pt x="16241" y="84"/>
                  </a:cubicBezTo>
                  <a:cubicBezTo>
                    <a:pt x="16158" y="144"/>
                    <a:pt x="16098" y="227"/>
                    <a:pt x="16027" y="263"/>
                  </a:cubicBezTo>
                  <a:cubicBezTo>
                    <a:pt x="13241" y="1799"/>
                    <a:pt x="10478" y="3382"/>
                    <a:pt x="7668" y="4847"/>
                  </a:cubicBezTo>
                  <a:cubicBezTo>
                    <a:pt x="5263" y="6097"/>
                    <a:pt x="2811" y="7228"/>
                    <a:pt x="382" y="8419"/>
                  </a:cubicBezTo>
                  <a:cubicBezTo>
                    <a:pt x="298" y="8478"/>
                    <a:pt x="179" y="8502"/>
                    <a:pt x="1" y="856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3" name="Google Shape;10372;p40">
              <a:extLst>
                <a:ext uri="{FF2B5EF4-FFF2-40B4-BE49-F238E27FC236}">
                  <a16:creationId xmlns:a16="http://schemas.microsoft.com/office/drawing/2014/main" id="{4E1B9A66-99FD-48A3-9152-99FAB29006CD}"/>
                </a:ext>
              </a:extLst>
            </p:cNvPr>
            <p:cNvSpPr/>
            <p:nvPr/>
          </p:nvSpPr>
          <p:spPr>
            <a:xfrm>
              <a:off x="2845275" y="3179100"/>
              <a:ext cx="420025" cy="217000"/>
            </a:xfrm>
            <a:custGeom>
              <a:avLst/>
              <a:gdLst/>
              <a:ahLst/>
              <a:cxnLst/>
              <a:rect l="l" t="t" r="r" b="b"/>
              <a:pathLst>
                <a:path w="16801" h="8680" extrusionOk="0">
                  <a:moveTo>
                    <a:pt x="16801" y="84"/>
                  </a:moveTo>
                  <a:cubicBezTo>
                    <a:pt x="11312" y="3108"/>
                    <a:pt x="5740" y="5989"/>
                    <a:pt x="72" y="8680"/>
                  </a:cubicBezTo>
                  <a:cubicBezTo>
                    <a:pt x="48" y="8632"/>
                    <a:pt x="13" y="8608"/>
                    <a:pt x="1" y="8561"/>
                  </a:cubicBezTo>
                  <a:cubicBezTo>
                    <a:pt x="60" y="8501"/>
                    <a:pt x="120" y="8442"/>
                    <a:pt x="191" y="8394"/>
                  </a:cubicBezTo>
                  <a:cubicBezTo>
                    <a:pt x="2680" y="7180"/>
                    <a:pt x="5192" y="6001"/>
                    <a:pt x="7668" y="4751"/>
                  </a:cubicBezTo>
                  <a:cubicBezTo>
                    <a:pt x="9585" y="3786"/>
                    <a:pt x="11443" y="2727"/>
                    <a:pt x="13348" y="1727"/>
                  </a:cubicBezTo>
                  <a:cubicBezTo>
                    <a:pt x="14407" y="1179"/>
                    <a:pt x="15479" y="631"/>
                    <a:pt x="16539" y="95"/>
                  </a:cubicBezTo>
                  <a:cubicBezTo>
                    <a:pt x="16610" y="48"/>
                    <a:pt x="16693" y="36"/>
                    <a:pt x="16777" y="0"/>
                  </a:cubicBezTo>
                  <a:cubicBezTo>
                    <a:pt x="16777" y="24"/>
                    <a:pt x="16789" y="48"/>
                    <a:pt x="16801" y="8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4" name="Google Shape;10373;p40">
              <a:extLst>
                <a:ext uri="{FF2B5EF4-FFF2-40B4-BE49-F238E27FC236}">
                  <a16:creationId xmlns:a16="http://schemas.microsoft.com/office/drawing/2014/main" id="{9AB21719-B65E-49F5-8232-F6B73610009B}"/>
                </a:ext>
              </a:extLst>
            </p:cNvPr>
            <p:cNvSpPr/>
            <p:nvPr/>
          </p:nvSpPr>
          <p:spPr>
            <a:xfrm>
              <a:off x="3340575" y="3010325"/>
              <a:ext cx="411400" cy="234875"/>
            </a:xfrm>
            <a:custGeom>
              <a:avLst/>
              <a:gdLst/>
              <a:ahLst/>
              <a:cxnLst/>
              <a:rect l="l" t="t" r="r" b="b"/>
              <a:pathLst>
                <a:path w="16456" h="9395" extrusionOk="0">
                  <a:moveTo>
                    <a:pt x="1" y="9311"/>
                  </a:moveTo>
                  <a:cubicBezTo>
                    <a:pt x="60" y="9251"/>
                    <a:pt x="108" y="9192"/>
                    <a:pt x="191" y="9168"/>
                  </a:cubicBezTo>
                  <a:cubicBezTo>
                    <a:pt x="5692" y="6251"/>
                    <a:pt x="11050" y="3084"/>
                    <a:pt x="16455" y="0"/>
                  </a:cubicBezTo>
                  <a:cubicBezTo>
                    <a:pt x="11050" y="3263"/>
                    <a:pt x="5692" y="6561"/>
                    <a:pt x="48" y="9394"/>
                  </a:cubicBezTo>
                  <a:cubicBezTo>
                    <a:pt x="37" y="9359"/>
                    <a:pt x="25" y="9335"/>
                    <a:pt x="1" y="931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5" name="Google Shape;10374;p40">
              <a:extLst>
                <a:ext uri="{FF2B5EF4-FFF2-40B4-BE49-F238E27FC236}">
                  <a16:creationId xmlns:a16="http://schemas.microsoft.com/office/drawing/2014/main" id="{5A512197-06E2-4E02-A09F-1577AC3BD983}"/>
                </a:ext>
              </a:extLst>
            </p:cNvPr>
            <p:cNvSpPr/>
            <p:nvPr/>
          </p:nvSpPr>
          <p:spPr>
            <a:xfrm>
              <a:off x="2339575" y="3263025"/>
              <a:ext cx="458400" cy="136350"/>
            </a:xfrm>
            <a:custGeom>
              <a:avLst/>
              <a:gdLst/>
              <a:ahLst/>
              <a:cxnLst/>
              <a:rect l="l" t="t" r="r" b="b"/>
              <a:pathLst>
                <a:path w="18336" h="5454" extrusionOk="0">
                  <a:moveTo>
                    <a:pt x="18336" y="5454"/>
                  </a:moveTo>
                  <a:cubicBezTo>
                    <a:pt x="18229" y="5442"/>
                    <a:pt x="18110" y="5430"/>
                    <a:pt x="18014" y="5394"/>
                  </a:cubicBezTo>
                  <a:cubicBezTo>
                    <a:pt x="13061" y="4001"/>
                    <a:pt x="8132" y="2596"/>
                    <a:pt x="3203" y="1168"/>
                  </a:cubicBezTo>
                  <a:cubicBezTo>
                    <a:pt x="2191" y="870"/>
                    <a:pt x="1203" y="489"/>
                    <a:pt x="203" y="144"/>
                  </a:cubicBezTo>
                  <a:cubicBezTo>
                    <a:pt x="131" y="120"/>
                    <a:pt x="60" y="72"/>
                    <a:pt x="0" y="1"/>
                  </a:cubicBezTo>
                  <a:cubicBezTo>
                    <a:pt x="6049" y="2037"/>
                    <a:pt x="12299" y="3406"/>
                    <a:pt x="18336" y="545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6" name="Google Shape;10375;p40">
              <a:extLst>
                <a:ext uri="{FF2B5EF4-FFF2-40B4-BE49-F238E27FC236}">
                  <a16:creationId xmlns:a16="http://schemas.microsoft.com/office/drawing/2014/main" id="{3C25572A-F670-4E99-B2FD-1D9C94F7EAEA}"/>
                </a:ext>
              </a:extLst>
            </p:cNvPr>
            <p:cNvSpPr/>
            <p:nvPr/>
          </p:nvSpPr>
          <p:spPr>
            <a:xfrm>
              <a:off x="2906000" y="3326725"/>
              <a:ext cx="277450" cy="148250"/>
            </a:xfrm>
            <a:custGeom>
              <a:avLst/>
              <a:gdLst/>
              <a:ahLst/>
              <a:cxnLst/>
              <a:rect l="l" t="t" r="r" b="b"/>
              <a:pathLst>
                <a:path w="11098" h="5930" extrusionOk="0">
                  <a:moveTo>
                    <a:pt x="1" y="5763"/>
                  </a:moveTo>
                  <a:cubicBezTo>
                    <a:pt x="3668" y="3846"/>
                    <a:pt x="7359" y="1929"/>
                    <a:pt x="11038" y="1"/>
                  </a:cubicBezTo>
                  <a:cubicBezTo>
                    <a:pt x="11050" y="36"/>
                    <a:pt x="11085" y="60"/>
                    <a:pt x="11097" y="84"/>
                  </a:cubicBezTo>
                  <a:cubicBezTo>
                    <a:pt x="11026" y="155"/>
                    <a:pt x="10966" y="251"/>
                    <a:pt x="10871" y="298"/>
                  </a:cubicBezTo>
                  <a:cubicBezTo>
                    <a:pt x="8966" y="1334"/>
                    <a:pt x="7085" y="2358"/>
                    <a:pt x="5180" y="3370"/>
                  </a:cubicBezTo>
                  <a:cubicBezTo>
                    <a:pt x="3668" y="4156"/>
                    <a:pt x="2144" y="4930"/>
                    <a:pt x="620" y="5704"/>
                  </a:cubicBezTo>
                  <a:cubicBezTo>
                    <a:pt x="441" y="5799"/>
                    <a:pt x="251" y="5859"/>
                    <a:pt x="60" y="5930"/>
                  </a:cubicBezTo>
                  <a:cubicBezTo>
                    <a:pt x="36" y="5859"/>
                    <a:pt x="25" y="5811"/>
                    <a:pt x="1" y="576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7" name="Google Shape;10376;p40">
              <a:extLst>
                <a:ext uri="{FF2B5EF4-FFF2-40B4-BE49-F238E27FC236}">
                  <a16:creationId xmlns:a16="http://schemas.microsoft.com/office/drawing/2014/main" id="{DC21DE99-CC4E-49A6-85D4-9F131F411D60}"/>
                </a:ext>
              </a:extLst>
            </p:cNvPr>
            <p:cNvSpPr/>
            <p:nvPr/>
          </p:nvSpPr>
          <p:spPr>
            <a:xfrm>
              <a:off x="2482450" y="3326125"/>
              <a:ext cx="363450" cy="113450"/>
            </a:xfrm>
            <a:custGeom>
              <a:avLst/>
              <a:gdLst/>
              <a:ahLst/>
              <a:cxnLst/>
              <a:rect l="l" t="t" r="r" b="b"/>
              <a:pathLst>
                <a:path w="14538" h="4538" extrusionOk="0">
                  <a:moveTo>
                    <a:pt x="0" y="1"/>
                  </a:moveTo>
                  <a:cubicBezTo>
                    <a:pt x="4858" y="1477"/>
                    <a:pt x="9692" y="2930"/>
                    <a:pt x="14538" y="4406"/>
                  </a:cubicBezTo>
                  <a:cubicBezTo>
                    <a:pt x="14157" y="4537"/>
                    <a:pt x="1107" y="632"/>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8" name="Google Shape;10377;p40">
              <a:extLst>
                <a:ext uri="{FF2B5EF4-FFF2-40B4-BE49-F238E27FC236}">
                  <a16:creationId xmlns:a16="http://schemas.microsoft.com/office/drawing/2014/main" id="{FA8E39AE-DE7E-4AEE-A259-D13D7892133E}"/>
                </a:ext>
              </a:extLst>
            </p:cNvPr>
            <p:cNvSpPr/>
            <p:nvPr/>
          </p:nvSpPr>
          <p:spPr>
            <a:xfrm>
              <a:off x="2958700" y="3403825"/>
              <a:ext cx="223250" cy="131300"/>
            </a:xfrm>
            <a:custGeom>
              <a:avLst/>
              <a:gdLst/>
              <a:ahLst/>
              <a:cxnLst/>
              <a:rect l="l" t="t" r="r" b="b"/>
              <a:pathLst>
                <a:path w="8930" h="5252" extrusionOk="0">
                  <a:moveTo>
                    <a:pt x="8930" y="0"/>
                  </a:moveTo>
                  <a:cubicBezTo>
                    <a:pt x="8739" y="441"/>
                    <a:pt x="643" y="5227"/>
                    <a:pt x="0" y="5251"/>
                  </a:cubicBezTo>
                  <a:cubicBezTo>
                    <a:pt x="48" y="5180"/>
                    <a:pt x="72" y="5120"/>
                    <a:pt x="119" y="5096"/>
                  </a:cubicBezTo>
                  <a:cubicBezTo>
                    <a:pt x="3072" y="3394"/>
                    <a:pt x="6013" y="1703"/>
                    <a:pt x="893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9" name="Google Shape;10378;p40">
              <a:extLst>
                <a:ext uri="{FF2B5EF4-FFF2-40B4-BE49-F238E27FC236}">
                  <a16:creationId xmlns:a16="http://schemas.microsoft.com/office/drawing/2014/main" id="{5050B4A2-1123-4EB4-B4BF-ED2CA1C753F0}"/>
                </a:ext>
              </a:extLst>
            </p:cNvPr>
            <p:cNvSpPr/>
            <p:nvPr/>
          </p:nvSpPr>
          <p:spPr>
            <a:xfrm>
              <a:off x="3515000" y="3033250"/>
              <a:ext cx="281625" cy="158975"/>
            </a:xfrm>
            <a:custGeom>
              <a:avLst/>
              <a:gdLst/>
              <a:ahLst/>
              <a:cxnLst/>
              <a:rect l="l" t="t" r="r" b="b"/>
              <a:pathLst>
                <a:path w="11265" h="6359" extrusionOk="0">
                  <a:moveTo>
                    <a:pt x="1" y="6156"/>
                  </a:moveTo>
                  <a:cubicBezTo>
                    <a:pt x="3894" y="4370"/>
                    <a:pt x="7549" y="2096"/>
                    <a:pt x="11264" y="0"/>
                  </a:cubicBezTo>
                  <a:cubicBezTo>
                    <a:pt x="7585" y="2203"/>
                    <a:pt x="3990" y="4548"/>
                    <a:pt x="84" y="6358"/>
                  </a:cubicBezTo>
                  <a:cubicBezTo>
                    <a:pt x="60" y="6287"/>
                    <a:pt x="25" y="6215"/>
                    <a:pt x="1" y="615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0" name="Google Shape;10379;p40">
              <a:extLst>
                <a:ext uri="{FF2B5EF4-FFF2-40B4-BE49-F238E27FC236}">
                  <a16:creationId xmlns:a16="http://schemas.microsoft.com/office/drawing/2014/main" id="{974F386C-820C-4A57-9D97-AEE5115029CF}"/>
                </a:ext>
              </a:extLst>
            </p:cNvPr>
            <p:cNvSpPr/>
            <p:nvPr/>
          </p:nvSpPr>
          <p:spPr>
            <a:xfrm>
              <a:off x="3035475" y="3304100"/>
              <a:ext cx="273275" cy="153325"/>
            </a:xfrm>
            <a:custGeom>
              <a:avLst/>
              <a:gdLst/>
              <a:ahLst/>
              <a:cxnLst/>
              <a:rect l="l" t="t" r="r" b="b"/>
              <a:pathLst>
                <a:path w="10931" h="6133" extrusionOk="0">
                  <a:moveTo>
                    <a:pt x="10931" y="120"/>
                  </a:moveTo>
                  <a:cubicBezTo>
                    <a:pt x="7323" y="2132"/>
                    <a:pt x="3704" y="4132"/>
                    <a:pt x="84" y="6133"/>
                  </a:cubicBezTo>
                  <a:cubicBezTo>
                    <a:pt x="60" y="6097"/>
                    <a:pt x="25" y="6025"/>
                    <a:pt x="1" y="5990"/>
                  </a:cubicBezTo>
                  <a:cubicBezTo>
                    <a:pt x="3597" y="3942"/>
                    <a:pt x="7276" y="2072"/>
                    <a:pt x="10859" y="1"/>
                  </a:cubicBezTo>
                  <a:cubicBezTo>
                    <a:pt x="10895" y="48"/>
                    <a:pt x="10907" y="84"/>
                    <a:pt x="10931"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1" name="Google Shape;10380;p40">
              <a:extLst>
                <a:ext uri="{FF2B5EF4-FFF2-40B4-BE49-F238E27FC236}">
                  <a16:creationId xmlns:a16="http://schemas.microsoft.com/office/drawing/2014/main" id="{24179DD0-E97D-4491-A88A-87B693CE99E6}"/>
                </a:ext>
              </a:extLst>
            </p:cNvPr>
            <p:cNvSpPr/>
            <p:nvPr/>
          </p:nvSpPr>
          <p:spPr>
            <a:xfrm>
              <a:off x="3334025" y="3025500"/>
              <a:ext cx="242625" cy="147675"/>
            </a:xfrm>
            <a:custGeom>
              <a:avLst/>
              <a:gdLst/>
              <a:ahLst/>
              <a:cxnLst/>
              <a:rect l="l" t="t" r="r" b="b"/>
              <a:pathLst>
                <a:path w="9705" h="5907" extrusionOk="0">
                  <a:moveTo>
                    <a:pt x="1" y="5823"/>
                  </a:moveTo>
                  <a:cubicBezTo>
                    <a:pt x="3037" y="3572"/>
                    <a:pt x="6514" y="2025"/>
                    <a:pt x="9705" y="1"/>
                  </a:cubicBezTo>
                  <a:cubicBezTo>
                    <a:pt x="9621" y="60"/>
                    <a:pt x="9550" y="155"/>
                    <a:pt x="9443" y="191"/>
                  </a:cubicBezTo>
                  <a:cubicBezTo>
                    <a:pt x="8014" y="1060"/>
                    <a:pt x="6573" y="1906"/>
                    <a:pt x="5144" y="2763"/>
                  </a:cubicBezTo>
                  <a:cubicBezTo>
                    <a:pt x="3537" y="3751"/>
                    <a:pt x="1930" y="4763"/>
                    <a:pt x="322" y="5763"/>
                  </a:cubicBezTo>
                  <a:cubicBezTo>
                    <a:pt x="227" y="5799"/>
                    <a:pt x="156" y="5870"/>
                    <a:pt x="60" y="5906"/>
                  </a:cubicBezTo>
                  <a:cubicBezTo>
                    <a:pt x="49" y="5894"/>
                    <a:pt x="25" y="5870"/>
                    <a:pt x="1" y="582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2" name="Google Shape;10381;p40">
              <a:extLst>
                <a:ext uri="{FF2B5EF4-FFF2-40B4-BE49-F238E27FC236}">
                  <a16:creationId xmlns:a16="http://schemas.microsoft.com/office/drawing/2014/main" id="{8814E188-BDF5-4B61-8159-A43915E37029}"/>
                </a:ext>
              </a:extLst>
            </p:cNvPr>
            <p:cNvSpPr/>
            <p:nvPr/>
          </p:nvSpPr>
          <p:spPr>
            <a:xfrm>
              <a:off x="3827250" y="2817450"/>
              <a:ext cx="231600" cy="166700"/>
            </a:xfrm>
            <a:custGeom>
              <a:avLst/>
              <a:gdLst/>
              <a:ahLst/>
              <a:cxnLst/>
              <a:rect l="l" t="t" r="r" b="b"/>
              <a:pathLst>
                <a:path w="9264" h="6668" extrusionOk="0">
                  <a:moveTo>
                    <a:pt x="9264" y="0"/>
                  </a:moveTo>
                  <a:cubicBezTo>
                    <a:pt x="9240" y="107"/>
                    <a:pt x="9240" y="238"/>
                    <a:pt x="9168" y="322"/>
                  </a:cubicBezTo>
                  <a:cubicBezTo>
                    <a:pt x="8895" y="560"/>
                    <a:pt x="8633" y="798"/>
                    <a:pt x="8335" y="1000"/>
                  </a:cubicBezTo>
                  <a:cubicBezTo>
                    <a:pt x="5632" y="2858"/>
                    <a:pt x="2953" y="4727"/>
                    <a:pt x="263" y="6584"/>
                  </a:cubicBezTo>
                  <a:cubicBezTo>
                    <a:pt x="203" y="6632"/>
                    <a:pt x="132" y="6644"/>
                    <a:pt x="60" y="6668"/>
                  </a:cubicBezTo>
                  <a:cubicBezTo>
                    <a:pt x="36" y="6644"/>
                    <a:pt x="24" y="6632"/>
                    <a:pt x="1" y="6596"/>
                  </a:cubicBezTo>
                  <a:cubicBezTo>
                    <a:pt x="96" y="6525"/>
                    <a:pt x="191" y="6453"/>
                    <a:pt x="298" y="6370"/>
                  </a:cubicBezTo>
                  <a:cubicBezTo>
                    <a:pt x="2656" y="4739"/>
                    <a:pt x="5037" y="3120"/>
                    <a:pt x="7406" y="1476"/>
                  </a:cubicBezTo>
                  <a:cubicBezTo>
                    <a:pt x="7930" y="1119"/>
                    <a:pt x="8406" y="714"/>
                    <a:pt x="8895" y="333"/>
                  </a:cubicBezTo>
                  <a:cubicBezTo>
                    <a:pt x="9002" y="238"/>
                    <a:pt x="9073" y="119"/>
                    <a:pt x="9168" y="24"/>
                  </a:cubicBezTo>
                  <a:cubicBezTo>
                    <a:pt x="9192" y="12"/>
                    <a:pt x="9240" y="12"/>
                    <a:pt x="926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3" name="Google Shape;10382;p40">
              <a:extLst>
                <a:ext uri="{FF2B5EF4-FFF2-40B4-BE49-F238E27FC236}">
                  <a16:creationId xmlns:a16="http://schemas.microsoft.com/office/drawing/2014/main" id="{BE1B7DD6-8B48-4F32-A3D9-D8419717DB2D}"/>
                </a:ext>
              </a:extLst>
            </p:cNvPr>
            <p:cNvSpPr/>
            <p:nvPr/>
          </p:nvSpPr>
          <p:spPr>
            <a:xfrm>
              <a:off x="3735575" y="2872800"/>
              <a:ext cx="198250" cy="108675"/>
            </a:xfrm>
            <a:custGeom>
              <a:avLst/>
              <a:gdLst/>
              <a:ahLst/>
              <a:cxnLst/>
              <a:rect l="l" t="t" r="r" b="b"/>
              <a:pathLst>
                <a:path w="7930" h="4347" extrusionOk="0">
                  <a:moveTo>
                    <a:pt x="7930" y="179"/>
                  </a:moveTo>
                  <a:cubicBezTo>
                    <a:pt x="5311" y="1572"/>
                    <a:pt x="2715" y="2965"/>
                    <a:pt x="84" y="4346"/>
                  </a:cubicBezTo>
                  <a:cubicBezTo>
                    <a:pt x="60" y="4299"/>
                    <a:pt x="36" y="4251"/>
                    <a:pt x="0" y="4192"/>
                  </a:cubicBezTo>
                  <a:cubicBezTo>
                    <a:pt x="2620" y="2787"/>
                    <a:pt x="5227" y="1406"/>
                    <a:pt x="784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4" name="Google Shape;10383;p40">
              <a:extLst>
                <a:ext uri="{FF2B5EF4-FFF2-40B4-BE49-F238E27FC236}">
                  <a16:creationId xmlns:a16="http://schemas.microsoft.com/office/drawing/2014/main" id="{7AD3F5B2-F34C-4E5E-B29B-B82883A2067B}"/>
                </a:ext>
              </a:extLst>
            </p:cNvPr>
            <p:cNvSpPr/>
            <p:nvPr/>
          </p:nvSpPr>
          <p:spPr>
            <a:xfrm>
              <a:off x="3319750" y="3060625"/>
              <a:ext cx="171175" cy="85750"/>
            </a:xfrm>
            <a:custGeom>
              <a:avLst/>
              <a:gdLst/>
              <a:ahLst/>
              <a:cxnLst/>
              <a:rect l="l" t="t" r="r" b="b"/>
              <a:pathLst>
                <a:path w="6847" h="3430" extrusionOk="0">
                  <a:moveTo>
                    <a:pt x="0" y="3287"/>
                  </a:moveTo>
                  <a:cubicBezTo>
                    <a:pt x="2227" y="2096"/>
                    <a:pt x="4430" y="834"/>
                    <a:pt x="6847" y="1"/>
                  </a:cubicBezTo>
                  <a:cubicBezTo>
                    <a:pt x="4584" y="1143"/>
                    <a:pt x="2334" y="2286"/>
                    <a:pt x="72" y="3429"/>
                  </a:cubicBezTo>
                  <a:cubicBezTo>
                    <a:pt x="60" y="3382"/>
                    <a:pt x="24" y="3334"/>
                    <a:pt x="0" y="328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5" name="Google Shape;10384;p40">
              <a:extLst>
                <a:ext uri="{FF2B5EF4-FFF2-40B4-BE49-F238E27FC236}">
                  <a16:creationId xmlns:a16="http://schemas.microsoft.com/office/drawing/2014/main" id="{165C10FA-CD31-4265-8618-C84E208197F7}"/>
                </a:ext>
              </a:extLst>
            </p:cNvPr>
            <p:cNvSpPr/>
            <p:nvPr/>
          </p:nvSpPr>
          <p:spPr>
            <a:xfrm>
              <a:off x="2751225" y="3444000"/>
              <a:ext cx="164325" cy="52725"/>
            </a:xfrm>
            <a:custGeom>
              <a:avLst/>
              <a:gdLst/>
              <a:ahLst/>
              <a:cxnLst/>
              <a:rect l="l" t="t" r="r" b="b"/>
              <a:pathLst>
                <a:path w="6573" h="2109" extrusionOk="0">
                  <a:moveTo>
                    <a:pt x="24" y="1"/>
                  </a:moveTo>
                  <a:cubicBezTo>
                    <a:pt x="2215" y="656"/>
                    <a:pt x="4382" y="1310"/>
                    <a:pt x="6573" y="1989"/>
                  </a:cubicBezTo>
                  <a:lnTo>
                    <a:pt x="6573" y="2072"/>
                  </a:lnTo>
                  <a:cubicBezTo>
                    <a:pt x="6454" y="2072"/>
                    <a:pt x="6335" y="2108"/>
                    <a:pt x="6251" y="2072"/>
                  </a:cubicBezTo>
                  <a:cubicBezTo>
                    <a:pt x="4227" y="1465"/>
                    <a:pt x="2203" y="858"/>
                    <a:pt x="191" y="239"/>
                  </a:cubicBezTo>
                  <a:cubicBezTo>
                    <a:pt x="120" y="227"/>
                    <a:pt x="60" y="167"/>
                    <a:pt x="0" y="120"/>
                  </a:cubicBezTo>
                  <a:cubicBezTo>
                    <a:pt x="0" y="84"/>
                    <a:pt x="12" y="48"/>
                    <a:pt x="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6" name="Google Shape;10385;p40">
              <a:extLst>
                <a:ext uri="{FF2B5EF4-FFF2-40B4-BE49-F238E27FC236}">
                  <a16:creationId xmlns:a16="http://schemas.microsoft.com/office/drawing/2014/main" id="{5102213C-D2E6-42DE-B616-A32549D2DC9F}"/>
                </a:ext>
              </a:extLst>
            </p:cNvPr>
            <p:cNvSpPr/>
            <p:nvPr/>
          </p:nvSpPr>
          <p:spPr>
            <a:xfrm>
              <a:off x="2114250" y="3203500"/>
              <a:ext cx="186050" cy="53900"/>
            </a:xfrm>
            <a:custGeom>
              <a:avLst/>
              <a:gdLst/>
              <a:ahLst/>
              <a:cxnLst/>
              <a:rect l="l" t="t" r="r" b="b"/>
              <a:pathLst>
                <a:path w="7442" h="2156" extrusionOk="0">
                  <a:moveTo>
                    <a:pt x="0" y="96"/>
                  </a:moveTo>
                  <a:cubicBezTo>
                    <a:pt x="631" y="0"/>
                    <a:pt x="7072" y="1786"/>
                    <a:pt x="7442" y="2156"/>
                  </a:cubicBezTo>
                  <a:cubicBezTo>
                    <a:pt x="4905" y="1453"/>
                    <a:pt x="2453" y="786"/>
                    <a:pt x="0" y="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7" name="Google Shape;10386;p40">
              <a:extLst>
                <a:ext uri="{FF2B5EF4-FFF2-40B4-BE49-F238E27FC236}">
                  <a16:creationId xmlns:a16="http://schemas.microsoft.com/office/drawing/2014/main" id="{D0880F82-9986-42C3-A004-693AB49D5C61}"/>
                </a:ext>
              </a:extLst>
            </p:cNvPr>
            <p:cNvSpPr/>
            <p:nvPr/>
          </p:nvSpPr>
          <p:spPr>
            <a:xfrm>
              <a:off x="3579600" y="2998725"/>
              <a:ext cx="109275" cy="64000"/>
            </a:xfrm>
            <a:custGeom>
              <a:avLst/>
              <a:gdLst/>
              <a:ahLst/>
              <a:cxnLst/>
              <a:rect l="l" t="t" r="r" b="b"/>
              <a:pathLst>
                <a:path w="4371" h="2560" extrusionOk="0">
                  <a:moveTo>
                    <a:pt x="1" y="2477"/>
                  </a:moveTo>
                  <a:cubicBezTo>
                    <a:pt x="1429" y="1655"/>
                    <a:pt x="2858" y="845"/>
                    <a:pt x="4370" y="0"/>
                  </a:cubicBezTo>
                  <a:cubicBezTo>
                    <a:pt x="4251" y="393"/>
                    <a:pt x="572" y="2500"/>
                    <a:pt x="60" y="2560"/>
                  </a:cubicBezTo>
                  <a:cubicBezTo>
                    <a:pt x="36" y="2536"/>
                    <a:pt x="24" y="2500"/>
                    <a:pt x="1" y="247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8" name="Google Shape;10387;p40">
              <a:extLst>
                <a:ext uri="{FF2B5EF4-FFF2-40B4-BE49-F238E27FC236}">
                  <a16:creationId xmlns:a16="http://schemas.microsoft.com/office/drawing/2014/main" id="{A6C2F267-817E-41F0-ABAD-4CE9752628EE}"/>
                </a:ext>
              </a:extLst>
            </p:cNvPr>
            <p:cNvSpPr/>
            <p:nvPr/>
          </p:nvSpPr>
          <p:spPr>
            <a:xfrm>
              <a:off x="3680800" y="2853750"/>
              <a:ext cx="160175" cy="90825"/>
            </a:xfrm>
            <a:custGeom>
              <a:avLst/>
              <a:gdLst/>
              <a:ahLst/>
              <a:cxnLst/>
              <a:rect l="l" t="t" r="r" b="b"/>
              <a:pathLst>
                <a:path w="6407" h="3633" extrusionOk="0">
                  <a:moveTo>
                    <a:pt x="1" y="3513"/>
                  </a:moveTo>
                  <a:cubicBezTo>
                    <a:pt x="2120" y="2334"/>
                    <a:pt x="4227" y="1167"/>
                    <a:pt x="6347" y="1"/>
                  </a:cubicBezTo>
                  <a:cubicBezTo>
                    <a:pt x="6359" y="24"/>
                    <a:pt x="6394" y="72"/>
                    <a:pt x="6406" y="96"/>
                  </a:cubicBezTo>
                  <a:cubicBezTo>
                    <a:pt x="4287" y="1275"/>
                    <a:pt x="2191" y="2453"/>
                    <a:pt x="84" y="3632"/>
                  </a:cubicBezTo>
                  <a:cubicBezTo>
                    <a:pt x="48" y="3596"/>
                    <a:pt x="36" y="3549"/>
                    <a:pt x="1" y="351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9" name="Google Shape;10388;p40">
              <a:extLst>
                <a:ext uri="{FF2B5EF4-FFF2-40B4-BE49-F238E27FC236}">
                  <a16:creationId xmlns:a16="http://schemas.microsoft.com/office/drawing/2014/main" id="{D6EF5CA8-F0AD-48EF-AA2D-B67BED8D7774}"/>
                </a:ext>
              </a:extLst>
            </p:cNvPr>
            <p:cNvSpPr/>
            <p:nvPr/>
          </p:nvSpPr>
          <p:spPr>
            <a:xfrm>
              <a:off x="2343725" y="3236250"/>
              <a:ext cx="181900" cy="55075"/>
            </a:xfrm>
            <a:custGeom>
              <a:avLst/>
              <a:gdLst/>
              <a:ahLst/>
              <a:cxnLst/>
              <a:rect l="l" t="t" r="r" b="b"/>
              <a:pathLst>
                <a:path w="7276" h="2203" extrusionOk="0">
                  <a:moveTo>
                    <a:pt x="7276" y="2203"/>
                  </a:moveTo>
                  <a:cubicBezTo>
                    <a:pt x="4799" y="1679"/>
                    <a:pt x="2382" y="929"/>
                    <a:pt x="1" y="0"/>
                  </a:cubicBezTo>
                  <a:cubicBezTo>
                    <a:pt x="2442" y="738"/>
                    <a:pt x="4870" y="1465"/>
                    <a:pt x="7276" y="2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0" name="Google Shape;10389;p40">
              <a:extLst>
                <a:ext uri="{FF2B5EF4-FFF2-40B4-BE49-F238E27FC236}">
                  <a16:creationId xmlns:a16="http://schemas.microsoft.com/office/drawing/2014/main" id="{9745F596-96F3-4118-AF91-8B8BDAF38188}"/>
                </a:ext>
              </a:extLst>
            </p:cNvPr>
            <p:cNvSpPr/>
            <p:nvPr/>
          </p:nvSpPr>
          <p:spPr>
            <a:xfrm>
              <a:off x="3684975" y="2885300"/>
              <a:ext cx="125025" cy="78025"/>
            </a:xfrm>
            <a:custGeom>
              <a:avLst/>
              <a:gdLst/>
              <a:ahLst/>
              <a:cxnLst/>
              <a:rect l="l" t="t" r="r" b="b"/>
              <a:pathLst>
                <a:path w="5001" h="3121" extrusionOk="0">
                  <a:moveTo>
                    <a:pt x="5001" y="120"/>
                  </a:moveTo>
                  <a:cubicBezTo>
                    <a:pt x="3370" y="1120"/>
                    <a:pt x="1715" y="2132"/>
                    <a:pt x="72" y="3120"/>
                  </a:cubicBezTo>
                  <a:cubicBezTo>
                    <a:pt x="48" y="3084"/>
                    <a:pt x="12" y="3037"/>
                    <a:pt x="0" y="2989"/>
                  </a:cubicBezTo>
                  <a:cubicBezTo>
                    <a:pt x="1655" y="1989"/>
                    <a:pt x="3287" y="1001"/>
                    <a:pt x="4941" y="1"/>
                  </a:cubicBezTo>
                  <a:cubicBezTo>
                    <a:pt x="4953" y="48"/>
                    <a:pt x="4977" y="84"/>
                    <a:pt x="5001"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1" name="Google Shape;10390;p40">
              <a:extLst>
                <a:ext uri="{FF2B5EF4-FFF2-40B4-BE49-F238E27FC236}">
                  <a16:creationId xmlns:a16="http://schemas.microsoft.com/office/drawing/2014/main" id="{69FAE821-FB4E-46C4-9D99-32328094AC6E}"/>
                </a:ext>
              </a:extLst>
            </p:cNvPr>
            <p:cNvSpPr/>
            <p:nvPr/>
          </p:nvSpPr>
          <p:spPr>
            <a:xfrm>
              <a:off x="3719200" y="2904950"/>
              <a:ext cx="112850" cy="61950"/>
            </a:xfrm>
            <a:custGeom>
              <a:avLst/>
              <a:gdLst/>
              <a:ahLst/>
              <a:cxnLst/>
              <a:rect l="l" t="t" r="r" b="b"/>
              <a:pathLst>
                <a:path w="4514" h="2478" extrusionOk="0">
                  <a:moveTo>
                    <a:pt x="1" y="2358"/>
                  </a:moveTo>
                  <a:cubicBezTo>
                    <a:pt x="1489" y="1560"/>
                    <a:pt x="2906" y="643"/>
                    <a:pt x="4465" y="1"/>
                  </a:cubicBezTo>
                  <a:cubicBezTo>
                    <a:pt x="4477" y="36"/>
                    <a:pt x="4501" y="48"/>
                    <a:pt x="4513" y="72"/>
                  </a:cubicBezTo>
                  <a:cubicBezTo>
                    <a:pt x="3037" y="882"/>
                    <a:pt x="1560" y="1679"/>
                    <a:pt x="72" y="2477"/>
                  </a:cubicBezTo>
                  <a:cubicBezTo>
                    <a:pt x="48" y="2441"/>
                    <a:pt x="13" y="2394"/>
                    <a:pt x="1" y="235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2" name="Google Shape;10391;p40">
              <a:extLst>
                <a:ext uri="{FF2B5EF4-FFF2-40B4-BE49-F238E27FC236}">
                  <a16:creationId xmlns:a16="http://schemas.microsoft.com/office/drawing/2014/main" id="{794B771A-B903-42AE-B7BD-E8B775516DFF}"/>
                </a:ext>
              </a:extLst>
            </p:cNvPr>
            <p:cNvSpPr/>
            <p:nvPr/>
          </p:nvSpPr>
          <p:spPr>
            <a:xfrm>
              <a:off x="2320225" y="3322850"/>
              <a:ext cx="154500" cy="49450"/>
            </a:xfrm>
            <a:custGeom>
              <a:avLst/>
              <a:gdLst/>
              <a:ahLst/>
              <a:cxnLst/>
              <a:rect l="l" t="t" r="r" b="b"/>
              <a:pathLst>
                <a:path w="6180" h="1978" extrusionOk="0">
                  <a:moveTo>
                    <a:pt x="24" y="1"/>
                  </a:moveTo>
                  <a:cubicBezTo>
                    <a:pt x="2084" y="656"/>
                    <a:pt x="4120" y="1322"/>
                    <a:pt x="6180" y="1977"/>
                  </a:cubicBezTo>
                  <a:cubicBezTo>
                    <a:pt x="4048" y="1596"/>
                    <a:pt x="2048" y="727"/>
                    <a:pt x="0" y="108"/>
                  </a:cubicBezTo>
                  <a:cubicBezTo>
                    <a:pt x="0" y="60"/>
                    <a:pt x="12" y="25"/>
                    <a:pt x="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3" name="Google Shape;10392;p40">
              <a:extLst>
                <a:ext uri="{FF2B5EF4-FFF2-40B4-BE49-F238E27FC236}">
                  <a16:creationId xmlns:a16="http://schemas.microsoft.com/office/drawing/2014/main" id="{EA24DB25-96CD-4078-B40F-1DCC642712A6}"/>
                </a:ext>
              </a:extLst>
            </p:cNvPr>
            <p:cNvSpPr/>
            <p:nvPr/>
          </p:nvSpPr>
          <p:spPr>
            <a:xfrm>
              <a:off x="3051250" y="3402925"/>
              <a:ext cx="109275" cy="66400"/>
            </a:xfrm>
            <a:custGeom>
              <a:avLst/>
              <a:gdLst/>
              <a:ahLst/>
              <a:cxnLst/>
              <a:rect l="l" t="t" r="r" b="b"/>
              <a:pathLst>
                <a:path w="4371" h="2656" extrusionOk="0">
                  <a:moveTo>
                    <a:pt x="4371" y="120"/>
                  </a:moveTo>
                  <a:lnTo>
                    <a:pt x="84" y="2656"/>
                  </a:lnTo>
                  <a:cubicBezTo>
                    <a:pt x="49" y="2620"/>
                    <a:pt x="37" y="2572"/>
                    <a:pt x="1" y="2525"/>
                  </a:cubicBezTo>
                  <a:cubicBezTo>
                    <a:pt x="1430" y="1679"/>
                    <a:pt x="2858" y="834"/>
                    <a:pt x="4287" y="1"/>
                  </a:cubicBezTo>
                  <a:cubicBezTo>
                    <a:pt x="4311" y="36"/>
                    <a:pt x="4335" y="84"/>
                    <a:pt x="4371"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4" name="Google Shape;10393;p40">
              <a:extLst>
                <a:ext uri="{FF2B5EF4-FFF2-40B4-BE49-F238E27FC236}">
                  <a16:creationId xmlns:a16="http://schemas.microsoft.com/office/drawing/2014/main" id="{417A9FF9-2497-4C05-A69A-D7C11E3D4EFF}"/>
                </a:ext>
              </a:extLst>
            </p:cNvPr>
            <p:cNvSpPr/>
            <p:nvPr/>
          </p:nvSpPr>
          <p:spPr>
            <a:xfrm>
              <a:off x="3084600" y="1635450"/>
              <a:ext cx="124150" cy="49425"/>
            </a:xfrm>
            <a:custGeom>
              <a:avLst/>
              <a:gdLst/>
              <a:ahLst/>
              <a:cxnLst/>
              <a:rect l="l" t="t" r="r" b="b"/>
              <a:pathLst>
                <a:path w="4966" h="1977" extrusionOk="0">
                  <a:moveTo>
                    <a:pt x="4965" y="120"/>
                  </a:moveTo>
                  <a:cubicBezTo>
                    <a:pt x="3334" y="751"/>
                    <a:pt x="1679" y="1358"/>
                    <a:pt x="36" y="1977"/>
                  </a:cubicBezTo>
                  <a:cubicBezTo>
                    <a:pt x="24" y="1941"/>
                    <a:pt x="12" y="1905"/>
                    <a:pt x="0" y="1858"/>
                  </a:cubicBezTo>
                  <a:cubicBezTo>
                    <a:pt x="1632" y="1239"/>
                    <a:pt x="3287" y="632"/>
                    <a:pt x="4918" y="0"/>
                  </a:cubicBezTo>
                  <a:cubicBezTo>
                    <a:pt x="4942" y="48"/>
                    <a:pt x="4953" y="72"/>
                    <a:pt x="4965"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5" name="Google Shape;10394;p40">
              <a:extLst>
                <a:ext uri="{FF2B5EF4-FFF2-40B4-BE49-F238E27FC236}">
                  <a16:creationId xmlns:a16="http://schemas.microsoft.com/office/drawing/2014/main" id="{A8E494D4-2144-48BE-B036-50435E10DBE7}"/>
                </a:ext>
              </a:extLst>
            </p:cNvPr>
            <p:cNvSpPr/>
            <p:nvPr/>
          </p:nvSpPr>
          <p:spPr>
            <a:xfrm>
              <a:off x="2900050" y="3343400"/>
              <a:ext cx="86350" cy="48250"/>
            </a:xfrm>
            <a:custGeom>
              <a:avLst/>
              <a:gdLst/>
              <a:ahLst/>
              <a:cxnLst/>
              <a:rect l="l" t="t" r="r" b="b"/>
              <a:pathLst>
                <a:path w="3454" h="1930" extrusionOk="0">
                  <a:moveTo>
                    <a:pt x="3453" y="131"/>
                  </a:moveTo>
                  <a:cubicBezTo>
                    <a:pt x="2334" y="727"/>
                    <a:pt x="1203" y="1334"/>
                    <a:pt x="72" y="1929"/>
                  </a:cubicBezTo>
                  <a:cubicBezTo>
                    <a:pt x="36" y="1882"/>
                    <a:pt x="24" y="1846"/>
                    <a:pt x="1" y="1798"/>
                  </a:cubicBezTo>
                  <a:cubicBezTo>
                    <a:pt x="1132" y="1203"/>
                    <a:pt x="2239" y="596"/>
                    <a:pt x="3370" y="0"/>
                  </a:cubicBezTo>
                  <a:cubicBezTo>
                    <a:pt x="3406" y="36"/>
                    <a:pt x="3430" y="84"/>
                    <a:pt x="3453" y="13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6" name="Google Shape;10395;p40">
              <a:extLst>
                <a:ext uri="{FF2B5EF4-FFF2-40B4-BE49-F238E27FC236}">
                  <a16:creationId xmlns:a16="http://schemas.microsoft.com/office/drawing/2014/main" id="{1FD7CE63-B453-4D88-A4F6-51F7AD6865E0}"/>
                </a:ext>
              </a:extLst>
            </p:cNvPr>
            <p:cNvSpPr/>
            <p:nvPr/>
          </p:nvSpPr>
          <p:spPr>
            <a:xfrm>
              <a:off x="3356350" y="3205275"/>
              <a:ext cx="84875" cy="51225"/>
            </a:xfrm>
            <a:custGeom>
              <a:avLst/>
              <a:gdLst/>
              <a:ahLst/>
              <a:cxnLst/>
              <a:rect l="l" t="t" r="r" b="b"/>
              <a:pathLst>
                <a:path w="3395" h="2049" extrusionOk="0">
                  <a:moveTo>
                    <a:pt x="1" y="1954"/>
                  </a:moveTo>
                  <a:cubicBezTo>
                    <a:pt x="1120" y="1311"/>
                    <a:pt x="2227" y="656"/>
                    <a:pt x="3335" y="1"/>
                  </a:cubicBezTo>
                  <a:cubicBezTo>
                    <a:pt x="3358" y="25"/>
                    <a:pt x="3382" y="72"/>
                    <a:pt x="3394" y="108"/>
                  </a:cubicBezTo>
                  <a:cubicBezTo>
                    <a:pt x="2311" y="787"/>
                    <a:pt x="1192" y="1418"/>
                    <a:pt x="60" y="2049"/>
                  </a:cubicBezTo>
                  <a:cubicBezTo>
                    <a:pt x="49" y="2025"/>
                    <a:pt x="37" y="1977"/>
                    <a:pt x="1" y="195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7" name="Google Shape;10396;p40">
              <a:extLst>
                <a:ext uri="{FF2B5EF4-FFF2-40B4-BE49-F238E27FC236}">
                  <a16:creationId xmlns:a16="http://schemas.microsoft.com/office/drawing/2014/main" id="{7DCE5326-3A77-4B14-A739-710E22F1010B}"/>
                </a:ext>
              </a:extLst>
            </p:cNvPr>
            <p:cNvSpPr/>
            <p:nvPr/>
          </p:nvSpPr>
          <p:spPr>
            <a:xfrm>
              <a:off x="3263200" y="3260650"/>
              <a:ext cx="72350" cy="41700"/>
            </a:xfrm>
            <a:custGeom>
              <a:avLst/>
              <a:gdLst/>
              <a:ahLst/>
              <a:cxnLst/>
              <a:rect l="l" t="t" r="r" b="b"/>
              <a:pathLst>
                <a:path w="2894" h="1668" extrusionOk="0">
                  <a:moveTo>
                    <a:pt x="0" y="1608"/>
                  </a:moveTo>
                  <a:cubicBezTo>
                    <a:pt x="929" y="1084"/>
                    <a:pt x="1870" y="572"/>
                    <a:pt x="2893" y="0"/>
                  </a:cubicBezTo>
                  <a:cubicBezTo>
                    <a:pt x="2739" y="346"/>
                    <a:pt x="369" y="1667"/>
                    <a:pt x="0" y="160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8" name="Google Shape;10397;p40">
              <a:extLst>
                <a:ext uri="{FF2B5EF4-FFF2-40B4-BE49-F238E27FC236}">
                  <a16:creationId xmlns:a16="http://schemas.microsoft.com/office/drawing/2014/main" id="{0D349F45-3D8F-4CF5-AC10-9CF091160FA7}"/>
                </a:ext>
              </a:extLst>
            </p:cNvPr>
            <p:cNvSpPr/>
            <p:nvPr/>
          </p:nvSpPr>
          <p:spPr>
            <a:xfrm>
              <a:off x="1971675" y="3147250"/>
              <a:ext cx="88425" cy="30075"/>
            </a:xfrm>
            <a:custGeom>
              <a:avLst/>
              <a:gdLst/>
              <a:ahLst/>
              <a:cxnLst/>
              <a:rect l="l" t="t" r="r" b="b"/>
              <a:pathLst>
                <a:path w="3537" h="1203" extrusionOk="0">
                  <a:moveTo>
                    <a:pt x="3500" y="1203"/>
                  </a:moveTo>
                  <a:cubicBezTo>
                    <a:pt x="2334" y="846"/>
                    <a:pt x="1155" y="488"/>
                    <a:pt x="0" y="131"/>
                  </a:cubicBezTo>
                  <a:lnTo>
                    <a:pt x="48" y="0"/>
                  </a:lnTo>
                  <a:cubicBezTo>
                    <a:pt x="1203" y="357"/>
                    <a:pt x="2381" y="703"/>
                    <a:pt x="3536" y="1060"/>
                  </a:cubicBezTo>
                  <a:cubicBezTo>
                    <a:pt x="3524" y="1096"/>
                    <a:pt x="3512" y="1155"/>
                    <a:pt x="3500" y="1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9" name="Google Shape;10398;p40">
              <a:extLst>
                <a:ext uri="{FF2B5EF4-FFF2-40B4-BE49-F238E27FC236}">
                  <a16:creationId xmlns:a16="http://schemas.microsoft.com/office/drawing/2014/main" id="{FB91099A-52BA-48B6-A270-F372BC98457A}"/>
                </a:ext>
              </a:extLst>
            </p:cNvPr>
            <p:cNvSpPr/>
            <p:nvPr/>
          </p:nvSpPr>
          <p:spPr>
            <a:xfrm>
              <a:off x="2916425" y="3438950"/>
              <a:ext cx="74725" cy="48825"/>
            </a:xfrm>
            <a:custGeom>
              <a:avLst/>
              <a:gdLst/>
              <a:ahLst/>
              <a:cxnLst/>
              <a:rect l="l" t="t" r="r" b="b"/>
              <a:pathLst>
                <a:path w="2989" h="1953" extrusionOk="0">
                  <a:moveTo>
                    <a:pt x="0" y="1810"/>
                  </a:moveTo>
                  <a:cubicBezTo>
                    <a:pt x="965" y="1203"/>
                    <a:pt x="1929" y="608"/>
                    <a:pt x="2894" y="0"/>
                  </a:cubicBezTo>
                  <a:lnTo>
                    <a:pt x="2989" y="131"/>
                  </a:lnTo>
                  <a:cubicBezTo>
                    <a:pt x="2025" y="739"/>
                    <a:pt x="1048" y="1334"/>
                    <a:pt x="84" y="1953"/>
                  </a:cubicBezTo>
                  <a:cubicBezTo>
                    <a:pt x="36" y="1893"/>
                    <a:pt x="12" y="1858"/>
                    <a:pt x="0" y="181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0" name="Google Shape;10399;p40">
              <a:extLst>
                <a:ext uri="{FF2B5EF4-FFF2-40B4-BE49-F238E27FC236}">
                  <a16:creationId xmlns:a16="http://schemas.microsoft.com/office/drawing/2014/main" id="{7F2BD481-4FDE-46E7-965E-383E4D9D6AD9}"/>
                </a:ext>
              </a:extLst>
            </p:cNvPr>
            <p:cNvSpPr/>
            <p:nvPr/>
          </p:nvSpPr>
          <p:spPr>
            <a:xfrm>
              <a:off x="2972375" y="3367200"/>
              <a:ext cx="86350" cy="47075"/>
            </a:xfrm>
            <a:custGeom>
              <a:avLst/>
              <a:gdLst/>
              <a:ahLst/>
              <a:cxnLst/>
              <a:rect l="l" t="t" r="r" b="b"/>
              <a:pathLst>
                <a:path w="3454" h="1883" extrusionOk="0">
                  <a:moveTo>
                    <a:pt x="1" y="1882"/>
                  </a:moveTo>
                  <a:cubicBezTo>
                    <a:pt x="1132" y="1263"/>
                    <a:pt x="2263" y="632"/>
                    <a:pt x="3394" y="1"/>
                  </a:cubicBezTo>
                  <a:cubicBezTo>
                    <a:pt x="3418" y="25"/>
                    <a:pt x="3430" y="60"/>
                    <a:pt x="3454" y="96"/>
                  </a:cubicBezTo>
                  <a:cubicBezTo>
                    <a:pt x="2323" y="751"/>
                    <a:pt x="1239" y="1453"/>
                    <a:pt x="1" y="188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1" name="Google Shape;10400;p40">
              <a:extLst>
                <a:ext uri="{FF2B5EF4-FFF2-40B4-BE49-F238E27FC236}">
                  <a16:creationId xmlns:a16="http://schemas.microsoft.com/office/drawing/2014/main" id="{827E2D48-35EE-4CE2-9EFB-5569C994F66C}"/>
                </a:ext>
              </a:extLst>
            </p:cNvPr>
            <p:cNvSpPr/>
            <p:nvPr/>
          </p:nvSpPr>
          <p:spPr>
            <a:xfrm>
              <a:off x="2510125" y="3376450"/>
              <a:ext cx="72050" cy="28875"/>
            </a:xfrm>
            <a:custGeom>
              <a:avLst/>
              <a:gdLst/>
              <a:ahLst/>
              <a:cxnLst/>
              <a:rect l="l" t="t" r="r" b="b"/>
              <a:pathLst>
                <a:path w="2882" h="1155" extrusionOk="0">
                  <a:moveTo>
                    <a:pt x="36" y="0"/>
                  </a:moveTo>
                  <a:cubicBezTo>
                    <a:pt x="989" y="345"/>
                    <a:pt x="1929" y="667"/>
                    <a:pt x="2882" y="1012"/>
                  </a:cubicBezTo>
                  <a:cubicBezTo>
                    <a:pt x="2870" y="1048"/>
                    <a:pt x="2846" y="1095"/>
                    <a:pt x="2834" y="1155"/>
                  </a:cubicBezTo>
                  <a:cubicBezTo>
                    <a:pt x="1882" y="822"/>
                    <a:pt x="953" y="488"/>
                    <a:pt x="0" y="143"/>
                  </a:cubicBezTo>
                  <a:cubicBezTo>
                    <a:pt x="0" y="83"/>
                    <a:pt x="24" y="48"/>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2" name="Google Shape;10401;p40">
              <a:extLst>
                <a:ext uri="{FF2B5EF4-FFF2-40B4-BE49-F238E27FC236}">
                  <a16:creationId xmlns:a16="http://schemas.microsoft.com/office/drawing/2014/main" id="{9522FA2F-FE39-4AFB-B097-4F8B724148AE}"/>
                </a:ext>
              </a:extLst>
            </p:cNvPr>
            <p:cNvSpPr/>
            <p:nvPr/>
          </p:nvSpPr>
          <p:spPr>
            <a:xfrm>
              <a:off x="3951375" y="2707000"/>
              <a:ext cx="87825" cy="62850"/>
            </a:xfrm>
            <a:custGeom>
              <a:avLst/>
              <a:gdLst/>
              <a:ahLst/>
              <a:cxnLst/>
              <a:rect l="l" t="t" r="r" b="b"/>
              <a:pathLst>
                <a:path w="3513" h="2514" extrusionOk="0">
                  <a:moveTo>
                    <a:pt x="0" y="2442"/>
                  </a:moveTo>
                  <a:cubicBezTo>
                    <a:pt x="1143" y="1620"/>
                    <a:pt x="2298" y="822"/>
                    <a:pt x="3453" y="1"/>
                  </a:cubicBezTo>
                  <a:cubicBezTo>
                    <a:pt x="3465" y="37"/>
                    <a:pt x="3501" y="60"/>
                    <a:pt x="3513" y="72"/>
                  </a:cubicBezTo>
                  <a:cubicBezTo>
                    <a:pt x="2370" y="894"/>
                    <a:pt x="1227" y="1715"/>
                    <a:pt x="96" y="2513"/>
                  </a:cubicBezTo>
                  <a:cubicBezTo>
                    <a:pt x="48" y="2501"/>
                    <a:pt x="12" y="2477"/>
                    <a:pt x="0" y="244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3" name="Google Shape;10402;p40">
              <a:extLst>
                <a:ext uri="{FF2B5EF4-FFF2-40B4-BE49-F238E27FC236}">
                  <a16:creationId xmlns:a16="http://schemas.microsoft.com/office/drawing/2014/main" id="{08002DF0-01C1-4B5E-982A-FB3802C8ADF2}"/>
                </a:ext>
              </a:extLst>
            </p:cNvPr>
            <p:cNvSpPr/>
            <p:nvPr/>
          </p:nvSpPr>
          <p:spPr>
            <a:xfrm>
              <a:off x="3953150" y="2785900"/>
              <a:ext cx="88725" cy="62525"/>
            </a:xfrm>
            <a:custGeom>
              <a:avLst/>
              <a:gdLst/>
              <a:ahLst/>
              <a:cxnLst/>
              <a:rect l="l" t="t" r="r" b="b"/>
              <a:pathLst>
                <a:path w="3549" h="2501" extrusionOk="0">
                  <a:moveTo>
                    <a:pt x="3549" y="0"/>
                  </a:moveTo>
                  <a:cubicBezTo>
                    <a:pt x="2489" y="1000"/>
                    <a:pt x="1227" y="1726"/>
                    <a:pt x="1" y="2500"/>
                  </a:cubicBezTo>
                  <a:cubicBezTo>
                    <a:pt x="1192" y="1667"/>
                    <a:pt x="2370" y="833"/>
                    <a:pt x="354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4" name="Google Shape;10403;p40">
              <a:extLst>
                <a:ext uri="{FF2B5EF4-FFF2-40B4-BE49-F238E27FC236}">
                  <a16:creationId xmlns:a16="http://schemas.microsoft.com/office/drawing/2014/main" id="{94CE97EA-5EB4-4829-AE56-8B0C16B308C0}"/>
                </a:ext>
              </a:extLst>
            </p:cNvPr>
            <p:cNvSpPr/>
            <p:nvPr/>
          </p:nvSpPr>
          <p:spPr>
            <a:xfrm>
              <a:off x="3911500" y="2704325"/>
              <a:ext cx="74425" cy="50625"/>
            </a:xfrm>
            <a:custGeom>
              <a:avLst/>
              <a:gdLst/>
              <a:ahLst/>
              <a:cxnLst/>
              <a:rect l="l" t="t" r="r" b="b"/>
              <a:pathLst>
                <a:path w="2977" h="2025" extrusionOk="0">
                  <a:moveTo>
                    <a:pt x="0" y="1953"/>
                  </a:moveTo>
                  <a:cubicBezTo>
                    <a:pt x="988" y="1299"/>
                    <a:pt x="1953" y="656"/>
                    <a:pt x="2941" y="1"/>
                  </a:cubicBezTo>
                  <a:cubicBezTo>
                    <a:pt x="2953" y="36"/>
                    <a:pt x="2965" y="48"/>
                    <a:pt x="2977" y="72"/>
                  </a:cubicBezTo>
                  <a:cubicBezTo>
                    <a:pt x="2012" y="727"/>
                    <a:pt x="1036" y="1370"/>
                    <a:pt x="60" y="2025"/>
                  </a:cubicBezTo>
                  <a:cubicBezTo>
                    <a:pt x="48" y="2013"/>
                    <a:pt x="24" y="1989"/>
                    <a:pt x="0" y="195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5" name="Google Shape;10404;p40">
              <a:extLst>
                <a:ext uri="{FF2B5EF4-FFF2-40B4-BE49-F238E27FC236}">
                  <a16:creationId xmlns:a16="http://schemas.microsoft.com/office/drawing/2014/main" id="{AFAF32C8-AFB4-4D42-A9DB-56A8E098EE08}"/>
                </a:ext>
              </a:extLst>
            </p:cNvPr>
            <p:cNvSpPr/>
            <p:nvPr/>
          </p:nvSpPr>
          <p:spPr>
            <a:xfrm>
              <a:off x="3947200" y="2627825"/>
              <a:ext cx="67000" cy="47950"/>
            </a:xfrm>
            <a:custGeom>
              <a:avLst/>
              <a:gdLst/>
              <a:ahLst/>
              <a:cxnLst/>
              <a:rect l="l" t="t" r="r" b="b"/>
              <a:pathLst>
                <a:path w="2680" h="1918" extrusionOk="0">
                  <a:moveTo>
                    <a:pt x="1" y="1870"/>
                  </a:moveTo>
                  <a:cubicBezTo>
                    <a:pt x="882" y="1251"/>
                    <a:pt x="1751" y="620"/>
                    <a:pt x="2620" y="1"/>
                  </a:cubicBezTo>
                  <a:cubicBezTo>
                    <a:pt x="2644" y="25"/>
                    <a:pt x="2668" y="60"/>
                    <a:pt x="2680" y="84"/>
                  </a:cubicBezTo>
                  <a:cubicBezTo>
                    <a:pt x="1811" y="703"/>
                    <a:pt x="918" y="1311"/>
                    <a:pt x="37" y="1918"/>
                  </a:cubicBezTo>
                  <a:cubicBezTo>
                    <a:pt x="37" y="1894"/>
                    <a:pt x="25" y="1894"/>
                    <a:pt x="1" y="187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6" name="Google Shape;10405;p40">
              <a:extLst>
                <a:ext uri="{FF2B5EF4-FFF2-40B4-BE49-F238E27FC236}">
                  <a16:creationId xmlns:a16="http://schemas.microsoft.com/office/drawing/2014/main" id="{115EA3BA-A7E1-4F71-B0C3-D41748224AEE}"/>
                </a:ext>
              </a:extLst>
            </p:cNvPr>
            <p:cNvSpPr/>
            <p:nvPr/>
          </p:nvSpPr>
          <p:spPr>
            <a:xfrm>
              <a:off x="3904650" y="2693625"/>
              <a:ext cx="52100" cy="32450"/>
            </a:xfrm>
            <a:custGeom>
              <a:avLst/>
              <a:gdLst/>
              <a:ahLst/>
              <a:cxnLst/>
              <a:rect l="l" t="t" r="r" b="b"/>
              <a:pathLst>
                <a:path w="2084" h="1298" extrusionOk="0">
                  <a:moveTo>
                    <a:pt x="0" y="1226"/>
                  </a:moveTo>
                  <a:cubicBezTo>
                    <a:pt x="679" y="822"/>
                    <a:pt x="1369" y="405"/>
                    <a:pt x="2036" y="0"/>
                  </a:cubicBezTo>
                  <a:cubicBezTo>
                    <a:pt x="2048" y="36"/>
                    <a:pt x="2060" y="48"/>
                    <a:pt x="2084" y="72"/>
                  </a:cubicBezTo>
                  <a:cubicBezTo>
                    <a:pt x="1393" y="476"/>
                    <a:pt x="726" y="893"/>
                    <a:pt x="36" y="1298"/>
                  </a:cubicBezTo>
                  <a:cubicBezTo>
                    <a:pt x="24" y="1286"/>
                    <a:pt x="12" y="1250"/>
                    <a:pt x="0" y="122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7" name="Google Shape;10406;p40">
              <a:extLst>
                <a:ext uri="{FF2B5EF4-FFF2-40B4-BE49-F238E27FC236}">
                  <a16:creationId xmlns:a16="http://schemas.microsoft.com/office/drawing/2014/main" id="{DB1C4B3C-FBE4-48BA-B31C-A7C58ABC76D8}"/>
                </a:ext>
              </a:extLst>
            </p:cNvPr>
            <p:cNvSpPr/>
            <p:nvPr/>
          </p:nvSpPr>
          <p:spPr>
            <a:xfrm>
              <a:off x="3907625" y="2674575"/>
              <a:ext cx="40800" cy="29175"/>
            </a:xfrm>
            <a:custGeom>
              <a:avLst/>
              <a:gdLst/>
              <a:ahLst/>
              <a:cxnLst/>
              <a:rect l="l" t="t" r="r" b="b"/>
              <a:pathLst>
                <a:path w="1632" h="1167" extrusionOk="0">
                  <a:moveTo>
                    <a:pt x="1631" y="36"/>
                  </a:moveTo>
                  <a:cubicBezTo>
                    <a:pt x="1108" y="405"/>
                    <a:pt x="572" y="798"/>
                    <a:pt x="60" y="1167"/>
                  </a:cubicBezTo>
                  <a:cubicBezTo>
                    <a:pt x="36" y="1131"/>
                    <a:pt x="12" y="1107"/>
                    <a:pt x="0" y="1072"/>
                  </a:cubicBezTo>
                  <a:lnTo>
                    <a:pt x="1608" y="0"/>
                  </a:lnTo>
                  <a:cubicBezTo>
                    <a:pt x="1608" y="24"/>
                    <a:pt x="1620" y="24"/>
                    <a:pt x="1631" y="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8" name="Google Shape;10407;p40">
              <a:extLst>
                <a:ext uri="{FF2B5EF4-FFF2-40B4-BE49-F238E27FC236}">
                  <a16:creationId xmlns:a16="http://schemas.microsoft.com/office/drawing/2014/main" id="{550E78AF-6B08-4E92-9609-FC61D5A085E8}"/>
                </a:ext>
              </a:extLst>
            </p:cNvPr>
            <p:cNvSpPr/>
            <p:nvPr/>
          </p:nvSpPr>
          <p:spPr>
            <a:xfrm>
              <a:off x="2931600" y="1843225"/>
              <a:ext cx="630175" cy="200925"/>
            </a:xfrm>
            <a:custGeom>
              <a:avLst/>
              <a:gdLst/>
              <a:ahLst/>
              <a:cxnLst/>
              <a:rect l="l" t="t" r="r" b="b"/>
              <a:pathLst>
                <a:path w="25207" h="8037" extrusionOk="0">
                  <a:moveTo>
                    <a:pt x="17824" y="3774"/>
                  </a:moveTo>
                  <a:cubicBezTo>
                    <a:pt x="17848" y="3762"/>
                    <a:pt x="17801" y="3786"/>
                    <a:pt x="17729" y="3881"/>
                  </a:cubicBezTo>
                  <a:cubicBezTo>
                    <a:pt x="20229" y="4596"/>
                    <a:pt x="22694" y="5310"/>
                    <a:pt x="25206" y="6036"/>
                  </a:cubicBezTo>
                  <a:cubicBezTo>
                    <a:pt x="25004" y="6108"/>
                    <a:pt x="24837" y="6179"/>
                    <a:pt x="24706" y="6227"/>
                  </a:cubicBezTo>
                  <a:cubicBezTo>
                    <a:pt x="24778" y="6334"/>
                    <a:pt x="24944" y="6441"/>
                    <a:pt x="24932" y="6525"/>
                  </a:cubicBezTo>
                  <a:cubicBezTo>
                    <a:pt x="24909" y="6620"/>
                    <a:pt x="24766" y="6739"/>
                    <a:pt x="24647" y="6775"/>
                  </a:cubicBezTo>
                  <a:cubicBezTo>
                    <a:pt x="23349" y="7168"/>
                    <a:pt x="22039" y="7537"/>
                    <a:pt x="20729" y="7918"/>
                  </a:cubicBezTo>
                  <a:cubicBezTo>
                    <a:pt x="20551" y="7953"/>
                    <a:pt x="20360" y="8037"/>
                    <a:pt x="20265" y="7775"/>
                  </a:cubicBezTo>
                  <a:cubicBezTo>
                    <a:pt x="20253" y="7763"/>
                    <a:pt x="20241" y="7739"/>
                    <a:pt x="20229" y="7715"/>
                  </a:cubicBezTo>
                  <a:cubicBezTo>
                    <a:pt x="19729" y="7656"/>
                    <a:pt x="19313" y="7358"/>
                    <a:pt x="18836" y="7275"/>
                  </a:cubicBezTo>
                  <a:cubicBezTo>
                    <a:pt x="18336" y="7168"/>
                    <a:pt x="17824" y="7049"/>
                    <a:pt x="17324" y="6906"/>
                  </a:cubicBezTo>
                  <a:cubicBezTo>
                    <a:pt x="16622" y="6691"/>
                    <a:pt x="15943" y="6453"/>
                    <a:pt x="15253" y="6251"/>
                  </a:cubicBezTo>
                  <a:cubicBezTo>
                    <a:pt x="15110" y="6203"/>
                    <a:pt x="14943" y="6215"/>
                    <a:pt x="14776" y="6203"/>
                  </a:cubicBezTo>
                  <a:cubicBezTo>
                    <a:pt x="14729" y="6203"/>
                    <a:pt x="14669" y="6227"/>
                    <a:pt x="14645" y="6203"/>
                  </a:cubicBezTo>
                  <a:cubicBezTo>
                    <a:pt x="13205" y="5501"/>
                    <a:pt x="11597" y="5275"/>
                    <a:pt x="10085" y="4763"/>
                  </a:cubicBezTo>
                  <a:cubicBezTo>
                    <a:pt x="9871" y="4679"/>
                    <a:pt x="9645" y="4667"/>
                    <a:pt x="9419" y="4548"/>
                  </a:cubicBezTo>
                  <a:cubicBezTo>
                    <a:pt x="9240" y="4465"/>
                    <a:pt x="9002" y="4489"/>
                    <a:pt x="8776" y="4524"/>
                  </a:cubicBezTo>
                  <a:cubicBezTo>
                    <a:pt x="8573" y="4536"/>
                    <a:pt x="8383" y="4608"/>
                    <a:pt x="8168" y="4655"/>
                  </a:cubicBezTo>
                  <a:cubicBezTo>
                    <a:pt x="8156" y="4620"/>
                    <a:pt x="8145" y="4584"/>
                    <a:pt x="8121" y="4548"/>
                  </a:cubicBezTo>
                  <a:cubicBezTo>
                    <a:pt x="8276" y="4477"/>
                    <a:pt x="8418" y="4405"/>
                    <a:pt x="8633" y="4310"/>
                  </a:cubicBezTo>
                  <a:cubicBezTo>
                    <a:pt x="7406" y="3941"/>
                    <a:pt x="6240" y="3596"/>
                    <a:pt x="5061" y="3227"/>
                  </a:cubicBezTo>
                  <a:cubicBezTo>
                    <a:pt x="4132" y="2941"/>
                    <a:pt x="3227" y="2643"/>
                    <a:pt x="2322" y="2334"/>
                  </a:cubicBezTo>
                  <a:cubicBezTo>
                    <a:pt x="1953" y="2215"/>
                    <a:pt x="1572" y="2048"/>
                    <a:pt x="1191" y="1941"/>
                  </a:cubicBezTo>
                  <a:cubicBezTo>
                    <a:pt x="953" y="1881"/>
                    <a:pt x="679" y="1905"/>
                    <a:pt x="429" y="1869"/>
                  </a:cubicBezTo>
                  <a:cubicBezTo>
                    <a:pt x="310" y="1857"/>
                    <a:pt x="167" y="1798"/>
                    <a:pt x="108" y="1703"/>
                  </a:cubicBezTo>
                  <a:cubicBezTo>
                    <a:pt x="1" y="1512"/>
                    <a:pt x="179" y="1453"/>
                    <a:pt x="322" y="1405"/>
                  </a:cubicBezTo>
                  <a:cubicBezTo>
                    <a:pt x="834" y="1274"/>
                    <a:pt x="1334" y="1155"/>
                    <a:pt x="1834" y="1012"/>
                  </a:cubicBezTo>
                  <a:cubicBezTo>
                    <a:pt x="2918" y="691"/>
                    <a:pt x="4001" y="357"/>
                    <a:pt x="5085" y="36"/>
                  </a:cubicBezTo>
                  <a:cubicBezTo>
                    <a:pt x="5239" y="0"/>
                    <a:pt x="5406" y="12"/>
                    <a:pt x="5549" y="60"/>
                  </a:cubicBezTo>
                  <a:cubicBezTo>
                    <a:pt x="9359" y="1250"/>
                    <a:pt x="13157" y="2453"/>
                    <a:pt x="16967" y="3643"/>
                  </a:cubicBezTo>
                  <a:cubicBezTo>
                    <a:pt x="17265" y="3751"/>
                    <a:pt x="17562" y="3751"/>
                    <a:pt x="17824" y="3774"/>
                  </a:cubicBezTo>
                  <a:close/>
                  <a:moveTo>
                    <a:pt x="13217" y="3774"/>
                  </a:moveTo>
                  <a:cubicBezTo>
                    <a:pt x="13217" y="3822"/>
                    <a:pt x="13229" y="3846"/>
                    <a:pt x="13229" y="3893"/>
                  </a:cubicBezTo>
                  <a:cubicBezTo>
                    <a:pt x="12443" y="4060"/>
                    <a:pt x="11633" y="4239"/>
                    <a:pt x="10847" y="4393"/>
                  </a:cubicBezTo>
                  <a:cubicBezTo>
                    <a:pt x="11204" y="4620"/>
                    <a:pt x="11514" y="4715"/>
                    <a:pt x="11907" y="4560"/>
                  </a:cubicBezTo>
                  <a:cubicBezTo>
                    <a:pt x="12371" y="4382"/>
                    <a:pt x="12859" y="4262"/>
                    <a:pt x="13336" y="4132"/>
                  </a:cubicBezTo>
                  <a:cubicBezTo>
                    <a:pt x="13407" y="4120"/>
                    <a:pt x="13502" y="4132"/>
                    <a:pt x="13586" y="4132"/>
                  </a:cubicBezTo>
                  <a:cubicBezTo>
                    <a:pt x="13586" y="4179"/>
                    <a:pt x="13598" y="4203"/>
                    <a:pt x="13598" y="4251"/>
                  </a:cubicBezTo>
                  <a:cubicBezTo>
                    <a:pt x="13026" y="4417"/>
                    <a:pt x="12455" y="4596"/>
                    <a:pt x="11871" y="4763"/>
                  </a:cubicBezTo>
                  <a:cubicBezTo>
                    <a:pt x="11895" y="4786"/>
                    <a:pt x="11895" y="4822"/>
                    <a:pt x="11907" y="4858"/>
                  </a:cubicBezTo>
                  <a:cubicBezTo>
                    <a:pt x="12788" y="5036"/>
                    <a:pt x="13562" y="4465"/>
                    <a:pt x="14419" y="4501"/>
                  </a:cubicBezTo>
                  <a:cubicBezTo>
                    <a:pt x="13824" y="4667"/>
                    <a:pt x="13229" y="4834"/>
                    <a:pt x="12621" y="5001"/>
                  </a:cubicBezTo>
                  <a:cubicBezTo>
                    <a:pt x="13217" y="5310"/>
                    <a:pt x="13681" y="5370"/>
                    <a:pt x="14276" y="5203"/>
                  </a:cubicBezTo>
                  <a:cubicBezTo>
                    <a:pt x="15181" y="4953"/>
                    <a:pt x="16086" y="4727"/>
                    <a:pt x="16991" y="4477"/>
                  </a:cubicBezTo>
                  <a:cubicBezTo>
                    <a:pt x="17146" y="4429"/>
                    <a:pt x="17289" y="4382"/>
                    <a:pt x="17455" y="4346"/>
                  </a:cubicBezTo>
                  <a:cubicBezTo>
                    <a:pt x="17015" y="4120"/>
                    <a:pt x="16610" y="4120"/>
                    <a:pt x="16181" y="4262"/>
                  </a:cubicBezTo>
                  <a:cubicBezTo>
                    <a:pt x="15622" y="4465"/>
                    <a:pt x="15050" y="4608"/>
                    <a:pt x="14479" y="4774"/>
                  </a:cubicBezTo>
                  <a:cubicBezTo>
                    <a:pt x="14395" y="4798"/>
                    <a:pt x="14300" y="4822"/>
                    <a:pt x="14217" y="4846"/>
                  </a:cubicBezTo>
                  <a:cubicBezTo>
                    <a:pt x="14217" y="4822"/>
                    <a:pt x="14193" y="4798"/>
                    <a:pt x="14193" y="4774"/>
                  </a:cubicBezTo>
                  <a:cubicBezTo>
                    <a:pt x="14955" y="4548"/>
                    <a:pt x="15717" y="4310"/>
                    <a:pt x="16515" y="4072"/>
                  </a:cubicBezTo>
                  <a:cubicBezTo>
                    <a:pt x="16038" y="3870"/>
                    <a:pt x="15645" y="3810"/>
                    <a:pt x="15193" y="3965"/>
                  </a:cubicBezTo>
                  <a:cubicBezTo>
                    <a:pt x="14610" y="4179"/>
                    <a:pt x="14014" y="4322"/>
                    <a:pt x="13419" y="4501"/>
                  </a:cubicBezTo>
                  <a:cubicBezTo>
                    <a:pt x="13336" y="4536"/>
                    <a:pt x="13229" y="4548"/>
                    <a:pt x="13145" y="4560"/>
                  </a:cubicBezTo>
                  <a:cubicBezTo>
                    <a:pt x="13145" y="4536"/>
                    <a:pt x="13121" y="4524"/>
                    <a:pt x="13121" y="4489"/>
                  </a:cubicBezTo>
                  <a:cubicBezTo>
                    <a:pt x="13895" y="4251"/>
                    <a:pt x="14657" y="4012"/>
                    <a:pt x="15503" y="3751"/>
                  </a:cubicBezTo>
                  <a:cubicBezTo>
                    <a:pt x="14991" y="3584"/>
                    <a:pt x="14526" y="3453"/>
                    <a:pt x="14074" y="3298"/>
                  </a:cubicBezTo>
                  <a:cubicBezTo>
                    <a:pt x="13740" y="3179"/>
                    <a:pt x="13443" y="3155"/>
                    <a:pt x="13062" y="3286"/>
                  </a:cubicBezTo>
                  <a:cubicBezTo>
                    <a:pt x="12193" y="3596"/>
                    <a:pt x="11300" y="3822"/>
                    <a:pt x="10407" y="4072"/>
                  </a:cubicBezTo>
                  <a:cubicBezTo>
                    <a:pt x="10288" y="4108"/>
                    <a:pt x="10181" y="4143"/>
                    <a:pt x="10073" y="4179"/>
                  </a:cubicBezTo>
                  <a:cubicBezTo>
                    <a:pt x="10085" y="4227"/>
                    <a:pt x="10085" y="4251"/>
                    <a:pt x="10109" y="4298"/>
                  </a:cubicBezTo>
                  <a:cubicBezTo>
                    <a:pt x="10288" y="4286"/>
                    <a:pt x="10478" y="4298"/>
                    <a:pt x="10657" y="4251"/>
                  </a:cubicBezTo>
                  <a:cubicBezTo>
                    <a:pt x="11419" y="4084"/>
                    <a:pt x="12169" y="3905"/>
                    <a:pt x="12931" y="3751"/>
                  </a:cubicBezTo>
                  <a:cubicBezTo>
                    <a:pt x="13002" y="3727"/>
                    <a:pt x="13109" y="3762"/>
                    <a:pt x="13217" y="3774"/>
                  </a:cubicBezTo>
                  <a:close/>
                  <a:moveTo>
                    <a:pt x="13062" y="3060"/>
                  </a:moveTo>
                  <a:cubicBezTo>
                    <a:pt x="13062" y="3036"/>
                    <a:pt x="13062" y="3000"/>
                    <a:pt x="13086" y="2989"/>
                  </a:cubicBezTo>
                  <a:cubicBezTo>
                    <a:pt x="12883" y="2941"/>
                    <a:pt x="12681" y="2834"/>
                    <a:pt x="12502" y="2881"/>
                  </a:cubicBezTo>
                  <a:cubicBezTo>
                    <a:pt x="11800" y="3036"/>
                    <a:pt x="11097" y="3227"/>
                    <a:pt x="10407" y="3381"/>
                  </a:cubicBezTo>
                  <a:cubicBezTo>
                    <a:pt x="10347" y="3405"/>
                    <a:pt x="10264" y="3370"/>
                    <a:pt x="10204" y="3370"/>
                  </a:cubicBezTo>
                  <a:cubicBezTo>
                    <a:pt x="10204" y="3322"/>
                    <a:pt x="10192" y="3286"/>
                    <a:pt x="10192" y="3250"/>
                  </a:cubicBezTo>
                  <a:cubicBezTo>
                    <a:pt x="10835" y="3084"/>
                    <a:pt x="11454" y="2929"/>
                    <a:pt x="12169" y="2727"/>
                  </a:cubicBezTo>
                  <a:cubicBezTo>
                    <a:pt x="11502" y="2512"/>
                    <a:pt x="10895" y="2298"/>
                    <a:pt x="10300" y="2107"/>
                  </a:cubicBezTo>
                  <a:cubicBezTo>
                    <a:pt x="9942" y="1988"/>
                    <a:pt x="9609" y="1810"/>
                    <a:pt x="9192" y="2036"/>
                  </a:cubicBezTo>
                  <a:cubicBezTo>
                    <a:pt x="8835" y="2215"/>
                    <a:pt x="8395" y="2227"/>
                    <a:pt x="7990" y="2334"/>
                  </a:cubicBezTo>
                  <a:lnTo>
                    <a:pt x="5799" y="2869"/>
                  </a:lnTo>
                  <a:cubicBezTo>
                    <a:pt x="5799" y="2893"/>
                    <a:pt x="5799" y="2929"/>
                    <a:pt x="5823" y="2953"/>
                  </a:cubicBezTo>
                  <a:cubicBezTo>
                    <a:pt x="6025" y="2953"/>
                    <a:pt x="6251" y="3000"/>
                    <a:pt x="6454" y="2953"/>
                  </a:cubicBezTo>
                  <a:cubicBezTo>
                    <a:pt x="7204" y="2786"/>
                    <a:pt x="7942" y="2596"/>
                    <a:pt x="8692" y="2441"/>
                  </a:cubicBezTo>
                  <a:cubicBezTo>
                    <a:pt x="8764" y="2417"/>
                    <a:pt x="8859" y="2488"/>
                    <a:pt x="8942" y="2524"/>
                  </a:cubicBezTo>
                  <a:cubicBezTo>
                    <a:pt x="8871" y="2572"/>
                    <a:pt x="8811" y="2643"/>
                    <a:pt x="8740" y="2679"/>
                  </a:cubicBezTo>
                  <a:cubicBezTo>
                    <a:pt x="8597" y="2715"/>
                    <a:pt x="8466" y="2715"/>
                    <a:pt x="8335" y="2750"/>
                  </a:cubicBezTo>
                  <a:cubicBezTo>
                    <a:pt x="7787" y="2869"/>
                    <a:pt x="7252" y="3000"/>
                    <a:pt x="6692" y="3131"/>
                  </a:cubicBezTo>
                  <a:cubicBezTo>
                    <a:pt x="6692" y="3167"/>
                    <a:pt x="6692" y="3191"/>
                    <a:pt x="6716" y="3227"/>
                  </a:cubicBezTo>
                  <a:cubicBezTo>
                    <a:pt x="6930" y="3274"/>
                    <a:pt x="7168" y="3393"/>
                    <a:pt x="7383" y="3346"/>
                  </a:cubicBezTo>
                  <a:cubicBezTo>
                    <a:pt x="7740" y="3274"/>
                    <a:pt x="8085" y="3096"/>
                    <a:pt x="8442" y="3000"/>
                  </a:cubicBezTo>
                  <a:cubicBezTo>
                    <a:pt x="9157" y="2822"/>
                    <a:pt x="9871" y="2655"/>
                    <a:pt x="10597" y="2500"/>
                  </a:cubicBezTo>
                  <a:cubicBezTo>
                    <a:pt x="10609" y="2500"/>
                    <a:pt x="10621" y="2524"/>
                    <a:pt x="10621" y="2536"/>
                  </a:cubicBezTo>
                  <a:cubicBezTo>
                    <a:pt x="9657" y="2834"/>
                    <a:pt x="8680" y="3119"/>
                    <a:pt x="7704" y="3417"/>
                  </a:cubicBezTo>
                  <a:cubicBezTo>
                    <a:pt x="7704" y="3453"/>
                    <a:pt x="7728" y="3477"/>
                    <a:pt x="7728" y="3524"/>
                  </a:cubicBezTo>
                  <a:cubicBezTo>
                    <a:pt x="8442" y="3691"/>
                    <a:pt x="9097" y="3286"/>
                    <a:pt x="9788" y="3239"/>
                  </a:cubicBezTo>
                  <a:cubicBezTo>
                    <a:pt x="9811" y="3286"/>
                    <a:pt x="9823" y="3334"/>
                    <a:pt x="9823" y="3370"/>
                  </a:cubicBezTo>
                  <a:cubicBezTo>
                    <a:pt x="9407" y="3489"/>
                    <a:pt x="8990" y="3596"/>
                    <a:pt x="8561" y="3715"/>
                  </a:cubicBezTo>
                  <a:lnTo>
                    <a:pt x="8561" y="3810"/>
                  </a:lnTo>
                  <a:cubicBezTo>
                    <a:pt x="8942" y="3893"/>
                    <a:pt x="9371" y="4120"/>
                    <a:pt x="9716" y="4048"/>
                  </a:cubicBezTo>
                  <a:cubicBezTo>
                    <a:pt x="10835" y="3762"/>
                    <a:pt x="11955" y="3393"/>
                    <a:pt x="13062" y="3060"/>
                  </a:cubicBezTo>
                  <a:close/>
                  <a:moveTo>
                    <a:pt x="14193" y="5417"/>
                  </a:moveTo>
                  <a:lnTo>
                    <a:pt x="14193" y="5536"/>
                  </a:lnTo>
                  <a:cubicBezTo>
                    <a:pt x="14383" y="5513"/>
                    <a:pt x="14598" y="5536"/>
                    <a:pt x="14776" y="5489"/>
                  </a:cubicBezTo>
                  <a:cubicBezTo>
                    <a:pt x="15574" y="5286"/>
                    <a:pt x="16372" y="5084"/>
                    <a:pt x="17169" y="4870"/>
                  </a:cubicBezTo>
                  <a:cubicBezTo>
                    <a:pt x="17265" y="4858"/>
                    <a:pt x="17348" y="4870"/>
                    <a:pt x="17455" y="4870"/>
                  </a:cubicBezTo>
                  <a:cubicBezTo>
                    <a:pt x="17455" y="4917"/>
                    <a:pt x="17467" y="4965"/>
                    <a:pt x="17467" y="5013"/>
                  </a:cubicBezTo>
                  <a:cubicBezTo>
                    <a:pt x="16634" y="5215"/>
                    <a:pt x="15800" y="5441"/>
                    <a:pt x="14979" y="5644"/>
                  </a:cubicBezTo>
                  <a:cubicBezTo>
                    <a:pt x="14979" y="5691"/>
                    <a:pt x="14979" y="5727"/>
                    <a:pt x="15003" y="5763"/>
                  </a:cubicBezTo>
                  <a:cubicBezTo>
                    <a:pt x="15264" y="5763"/>
                    <a:pt x="15550" y="5810"/>
                    <a:pt x="15824" y="5751"/>
                  </a:cubicBezTo>
                  <a:cubicBezTo>
                    <a:pt x="16729" y="5548"/>
                    <a:pt x="17634" y="5286"/>
                    <a:pt x="18539" y="5072"/>
                  </a:cubicBezTo>
                  <a:cubicBezTo>
                    <a:pt x="18658" y="5036"/>
                    <a:pt x="18765" y="5036"/>
                    <a:pt x="18884" y="5024"/>
                  </a:cubicBezTo>
                  <a:cubicBezTo>
                    <a:pt x="18896" y="5072"/>
                    <a:pt x="18908" y="5132"/>
                    <a:pt x="18908" y="5167"/>
                  </a:cubicBezTo>
                  <a:cubicBezTo>
                    <a:pt x="17920" y="5429"/>
                    <a:pt x="16931" y="5691"/>
                    <a:pt x="15931" y="5941"/>
                  </a:cubicBezTo>
                  <a:cubicBezTo>
                    <a:pt x="15931" y="5977"/>
                    <a:pt x="15955" y="6025"/>
                    <a:pt x="15955" y="6048"/>
                  </a:cubicBezTo>
                  <a:cubicBezTo>
                    <a:pt x="16134" y="6036"/>
                    <a:pt x="16312" y="6048"/>
                    <a:pt x="16467" y="6001"/>
                  </a:cubicBezTo>
                  <a:cubicBezTo>
                    <a:pt x="17348" y="5751"/>
                    <a:pt x="18229" y="5465"/>
                    <a:pt x="19110" y="5203"/>
                  </a:cubicBezTo>
                  <a:cubicBezTo>
                    <a:pt x="19313" y="5144"/>
                    <a:pt x="19527" y="5072"/>
                    <a:pt x="19729" y="5013"/>
                  </a:cubicBezTo>
                  <a:cubicBezTo>
                    <a:pt x="19170" y="4786"/>
                    <a:pt x="18622" y="4620"/>
                    <a:pt x="18062" y="4477"/>
                  </a:cubicBezTo>
                  <a:cubicBezTo>
                    <a:pt x="17979" y="4441"/>
                    <a:pt x="17860" y="4453"/>
                    <a:pt x="17753" y="4489"/>
                  </a:cubicBezTo>
                  <a:cubicBezTo>
                    <a:pt x="16574" y="4786"/>
                    <a:pt x="15384" y="5096"/>
                    <a:pt x="14193" y="5417"/>
                  </a:cubicBezTo>
                  <a:close/>
                  <a:moveTo>
                    <a:pt x="3501" y="2107"/>
                  </a:moveTo>
                  <a:lnTo>
                    <a:pt x="3501" y="2215"/>
                  </a:lnTo>
                  <a:cubicBezTo>
                    <a:pt x="3704" y="2238"/>
                    <a:pt x="3930" y="2334"/>
                    <a:pt x="4120" y="2286"/>
                  </a:cubicBezTo>
                  <a:cubicBezTo>
                    <a:pt x="5406" y="2000"/>
                    <a:pt x="6668" y="1679"/>
                    <a:pt x="7930" y="1381"/>
                  </a:cubicBezTo>
                  <a:cubicBezTo>
                    <a:pt x="7680" y="1250"/>
                    <a:pt x="7383" y="1107"/>
                    <a:pt x="7133" y="1167"/>
                  </a:cubicBezTo>
                  <a:cubicBezTo>
                    <a:pt x="5906" y="1453"/>
                    <a:pt x="4704" y="1798"/>
                    <a:pt x="3501" y="2107"/>
                  </a:cubicBezTo>
                  <a:close/>
                  <a:moveTo>
                    <a:pt x="19003" y="6810"/>
                  </a:moveTo>
                  <a:cubicBezTo>
                    <a:pt x="19313" y="6989"/>
                    <a:pt x="19598" y="7096"/>
                    <a:pt x="19956" y="7001"/>
                  </a:cubicBezTo>
                  <a:cubicBezTo>
                    <a:pt x="21194" y="6691"/>
                    <a:pt x="22432" y="6429"/>
                    <a:pt x="23658" y="6132"/>
                  </a:cubicBezTo>
                  <a:lnTo>
                    <a:pt x="23658" y="6036"/>
                  </a:lnTo>
                  <a:cubicBezTo>
                    <a:pt x="23468" y="6025"/>
                    <a:pt x="23265" y="5965"/>
                    <a:pt x="23063" y="5989"/>
                  </a:cubicBezTo>
                  <a:cubicBezTo>
                    <a:pt x="22396" y="6096"/>
                    <a:pt x="21730" y="6227"/>
                    <a:pt x="21063" y="6370"/>
                  </a:cubicBezTo>
                  <a:cubicBezTo>
                    <a:pt x="20360" y="6513"/>
                    <a:pt x="19670" y="6668"/>
                    <a:pt x="19003" y="6810"/>
                  </a:cubicBezTo>
                  <a:close/>
                  <a:moveTo>
                    <a:pt x="17348" y="6346"/>
                  </a:moveTo>
                  <a:cubicBezTo>
                    <a:pt x="17348" y="6394"/>
                    <a:pt x="17348" y="6441"/>
                    <a:pt x="17372" y="6477"/>
                  </a:cubicBezTo>
                  <a:cubicBezTo>
                    <a:pt x="17670" y="6477"/>
                    <a:pt x="17979" y="6537"/>
                    <a:pt x="18265" y="6465"/>
                  </a:cubicBezTo>
                  <a:cubicBezTo>
                    <a:pt x="19253" y="6227"/>
                    <a:pt x="20241" y="5941"/>
                    <a:pt x="21218" y="5691"/>
                  </a:cubicBezTo>
                  <a:cubicBezTo>
                    <a:pt x="21384" y="5644"/>
                    <a:pt x="21551" y="5608"/>
                    <a:pt x="21730" y="5560"/>
                  </a:cubicBezTo>
                  <a:cubicBezTo>
                    <a:pt x="21730" y="5513"/>
                    <a:pt x="21718" y="5489"/>
                    <a:pt x="21718" y="5441"/>
                  </a:cubicBezTo>
                  <a:cubicBezTo>
                    <a:pt x="21396" y="5441"/>
                    <a:pt x="21075" y="5382"/>
                    <a:pt x="20789" y="5453"/>
                  </a:cubicBezTo>
                  <a:cubicBezTo>
                    <a:pt x="19789" y="5691"/>
                    <a:pt x="18813" y="5965"/>
                    <a:pt x="17824" y="6227"/>
                  </a:cubicBezTo>
                  <a:cubicBezTo>
                    <a:pt x="17646" y="6263"/>
                    <a:pt x="17503" y="6310"/>
                    <a:pt x="17348" y="6346"/>
                  </a:cubicBezTo>
                  <a:close/>
                  <a:moveTo>
                    <a:pt x="20670" y="5263"/>
                  </a:moveTo>
                  <a:cubicBezTo>
                    <a:pt x="20670" y="5215"/>
                    <a:pt x="20658" y="5155"/>
                    <a:pt x="20658" y="5120"/>
                  </a:cubicBezTo>
                  <a:cubicBezTo>
                    <a:pt x="20372" y="5132"/>
                    <a:pt x="20075" y="5084"/>
                    <a:pt x="19801" y="5155"/>
                  </a:cubicBezTo>
                  <a:cubicBezTo>
                    <a:pt x="18836" y="5429"/>
                    <a:pt x="17872" y="5727"/>
                    <a:pt x="16908" y="6025"/>
                  </a:cubicBezTo>
                  <a:cubicBezTo>
                    <a:pt x="16800" y="6048"/>
                    <a:pt x="16717" y="6096"/>
                    <a:pt x="16622" y="6132"/>
                  </a:cubicBezTo>
                  <a:cubicBezTo>
                    <a:pt x="16634" y="6167"/>
                    <a:pt x="16634" y="6203"/>
                    <a:pt x="16658" y="6251"/>
                  </a:cubicBezTo>
                  <a:cubicBezTo>
                    <a:pt x="16848" y="6227"/>
                    <a:pt x="17050" y="6251"/>
                    <a:pt x="17253" y="6203"/>
                  </a:cubicBezTo>
                  <a:cubicBezTo>
                    <a:pt x="18051" y="5989"/>
                    <a:pt x="18848" y="5751"/>
                    <a:pt x="19658" y="5536"/>
                  </a:cubicBezTo>
                  <a:cubicBezTo>
                    <a:pt x="19991" y="5453"/>
                    <a:pt x="20325" y="5370"/>
                    <a:pt x="20670" y="5263"/>
                  </a:cubicBezTo>
                  <a:close/>
                  <a:moveTo>
                    <a:pt x="24456" y="6322"/>
                  </a:moveTo>
                  <a:lnTo>
                    <a:pt x="24456" y="6263"/>
                  </a:lnTo>
                  <a:cubicBezTo>
                    <a:pt x="24313" y="6251"/>
                    <a:pt x="24182" y="6203"/>
                    <a:pt x="24063" y="6215"/>
                  </a:cubicBezTo>
                  <a:cubicBezTo>
                    <a:pt x="23801" y="6263"/>
                    <a:pt x="23527" y="6370"/>
                    <a:pt x="23265" y="6429"/>
                  </a:cubicBezTo>
                  <a:cubicBezTo>
                    <a:pt x="22218" y="6668"/>
                    <a:pt x="21182" y="6906"/>
                    <a:pt x="20122" y="7144"/>
                  </a:cubicBezTo>
                  <a:lnTo>
                    <a:pt x="20122" y="7263"/>
                  </a:lnTo>
                  <a:cubicBezTo>
                    <a:pt x="20372" y="7275"/>
                    <a:pt x="20646" y="7346"/>
                    <a:pt x="20860" y="7287"/>
                  </a:cubicBezTo>
                  <a:cubicBezTo>
                    <a:pt x="22075" y="6989"/>
                    <a:pt x="23265" y="6644"/>
                    <a:pt x="24456" y="6322"/>
                  </a:cubicBezTo>
                  <a:close/>
                  <a:moveTo>
                    <a:pt x="2275" y="1703"/>
                  </a:moveTo>
                  <a:cubicBezTo>
                    <a:pt x="2275" y="1738"/>
                    <a:pt x="2275" y="1762"/>
                    <a:pt x="2287" y="1798"/>
                  </a:cubicBezTo>
                  <a:cubicBezTo>
                    <a:pt x="2453" y="1786"/>
                    <a:pt x="2620" y="1810"/>
                    <a:pt x="2787" y="1762"/>
                  </a:cubicBezTo>
                  <a:cubicBezTo>
                    <a:pt x="3442" y="1584"/>
                    <a:pt x="4096" y="1381"/>
                    <a:pt x="4763" y="1203"/>
                  </a:cubicBezTo>
                  <a:cubicBezTo>
                    <a:pt x="5263" y="1072"/>
                    <a:pt x="5775" y="953"/>
                    <a:pt x="6275" y="810"/>
                  </a:cubicBezTo>
                  <a:lnTo>
                    <a:pt x="6275" y="726"/>
                  </a:lnTo>
                  <a:cubicBezTo>
                    <a:pt x="6097" y="703"/>
                    <a:pt x="5906" y="619"/>
                    <a:pt x="5763" y="667"/>
                  </a:cubicBezTo>
                  <a:cubicBezTo>
                    <a:pt x="4585" y="1024"/>
                    <a:pt x="3442" y="1369"/>
                    <a:pt x="2275" y="1703"/>
                  </a:cubicBezTo>
                  <a:close/>
                  <a:moveTo>
                    <a:pt x="8597" y="1607"/>
                  </a:moveTo>
                  <a:cubicBezTo>
                    <a:pt x="8585" y="1560"/>
                    <a:pt x="8585" y="1512"/>
                    <a:pt x="8573" y="1465"/>
                  </a:cubicBezTo>
                  <a:cubicBezTo>
                    <a:pt x="8359" y="1500"/>
                    <a:pt x="8145" y="1500"/>
                    <a:pt x="7930" y="1560"/>
                  </a:cubicBezTo>
                  <a:cubicBezTo>
                    <a:pt x="6740" y="1846"/>
                    <a:pt x="5537" y="2119"/>
                    <a:pt x="4346" y="2405"/>
                  </a:cubicBezTo>
                  <a:lnTo>
                    <a:pt x="4346" y="2512"/>
                  </a:lnTo>
                  <a:cubicBezTo>
                    <a:pt x="4513" y="2512"/>
                    <a:pt x="4668" y="2560"/>
                    <a:pt x="4835" y="2524"/>
                  </a:cubicBezTo>
                  <a:cubicBezTo>
                    <a:pt x="6097" y="2215"/>
                    <a:pt x="7347" y="1905"/>
                    <a:pt x="8597" y="1607"/>
                  </a:cubicBezTo>
                  <a:close/>
                  <a:moveTo>
                    <a:pt x="9252" y="1798"/>
                  </a:moveTo>
                  <a:cubicBezTo>
                    <a:pt x="8990" y="1667"/>
                    <a:pt x="5823" y="2310"/>
                    <a:pt x="5073" y="2703"/>
                  </a:cubicBezTo>
                  <a:cubicBezTo>
                    <a:pt x="5204" y="2738"/>
                    <a:pt x="5358" y="2762"/>
                    <a:pt x="5489" y="2738"/>
                  </a:cubicBezTo>
                  <a:cubicBezTo>
                    <a:pt x="6752" y="2417"/>
                    <a:pt x="8002" y="2107"/>
                    <a:pt x="9252" y="1798"/>
                  </a:cubicBezTo>
                  <a:close/>
                  <a:moveTo>
                    <a:pt x="22611" y="5810"/>
                  </a:moveTo>
                  <a:lnTo>
                    <a:pt x="22611" y="5691"/>
                  </a:lnTo>
                  <a:cubicBezTo>
                    <a:pt x="22396" y="5691"/>
                    <a:pt x="22194" y="5644"/>
                    <a:pt x="21992" y="5691"/>
                  </a:cubicBezTo>
                  <a:cubicBezTo>
                    <a:pt x="21337" y="5846"/>
                    <a:pt x="20694" y="6025"/>
                    <a:pt x="20039" y="6179"/>
                  </a:cubicBezTo>
                  <a:lnTo>
                    <a:pt x="18348" y="6632"/>
                  </a:lnTo>
                  <a:cubicBezTo>
                    <a:pt x="18348" y="6656"/>
                    <a:pt x="18360" y="6679"/>
                    <a:pt x="18360" y="6703"/>
                  </a:cubicBezTo>
                  <a:cubicBezTo>
                    <a:pt x="19777" y="6429"/>
                    <a:pt x="21194" y="6108"/>
                    <a:pt x="22611" y="5810"/>
                  </a:cubicBezTo>
                  <a:close/>
                  <a:moveTo>
                    <a:pt x="5025" y="369"/>
                  </a:moveTo>
                  <a:cubicBezTo>
                    <a:pt x="4811" y="500"/>
                    <a:pt x="4644" y="631"/>
                    <a:pt x="4466" y="691"/>
                  </a:cubicBezTo>
                  <a:cubicBezTo>
                    <a:pt x="3644" y="964"/>
                    <a:pt x="2811" y="1214"/>
                    <a:pt x="1977" y="1465"/>
                  </a:cubicBezTo>
                  <a:cubicBezTo>
                    <a:pt x="1918" y="1488"/>
                    <a:pt x="1858" y="1524"/>
                    <a:pt x="1799" y="1560"/>
                  </a:cubicBezTo>
                  <a:cubicBezTo>
                    <a:pt x="1810" y="1607"/>
                    <a:pt x="1834" y="1631"/>
                    <a:pt x="1846" y="1679"/>
                  </a:cubicBezTo>
                  <a:cubicBezTo>
                    <a:pt x="3061" y="1322"/>
                    <a:pt x="4287" y="953"/>
                    <a:pt x="5609" y="560"/>
                  </a:cubicBezTo>
                  <a:cubicBezTo>
                    <a:pt x="5454" y="500"/>
                    <a:pt x="5418" y="488"/>
                    <a:pt x="5370" y="476"/>
                  </a:cubicBezTo>
                  <a:cubicBezTo>
                    <a:pt x="5228" y="441"/>
                    <a:pt x="5085" y="393"/>
                    <a:pt x="5025" y="369"/>
                  </a:cubicBezTo>
                  <a:close/>
                  <a:moveTo>
                    <a:pt x="6894" y="1036"/>
                  </a:moveTo>
                  <a:cubicBezTo>
                    <a:pt x="6894" y="1012"/>
                    <a:pt x="6871" y="976"/>
                    <a:pt x="6859" y="953"/>
                  </a:cubicBezTo>
                  <a:cubicBezTo>
                    <a:pt x="5537" y="1155"/>
                    <a:pt x="4251" y="1572"/>
                    <a:pt x="2965" y="1929"/>
                  </a:cubicBezTo>
                  <a:cubicBezTo>
                    <a:pt x="2977" y="1976"/>
                    <a:pt x="2989" y="2024"/>
                    <a:pt x="2989" y="2084"/>
                  </a:cubicBezTo>
                  <a:cubicBezTo>
                    <a:pt x="4299" y="1715"/>
                    <a:pt x="5597" y="1381"/>
                    <a:pt x="6894" y="10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9" name="Google Shape;10408;p40">
              <a:extLst>
                <a:ext uri="{FF2B5EF4-FFF2-40B4-BE49-F238E27FC236}">
                  <a16:creationId xmlns:a16="http://schemas.microsoft.com/office/drawing/2014/main" id="{82FD4AD6-1FA6-4491-A4DE-AC7D71F15636}"/>
                </a:ext>
              </a:extLst>
            </p:cNvPr>
            <p:cNvSpPr/>
            <p:nvPr/>
          </p:nvSpPr>
          <p:spPr>
            <a:xfrm>
              <a:off x="2758675" y="2213200"/>
              <a:ext cx="128000" cy="55100"/>
            </a:xfrm>
            <a:custGeom>
              <a:avLst/>
              <a:gdLst/>
              <a:ahLst/>
              <a:cxnLst/>
              <a:rect l="l" t="t" r="r" b="b"/>
              <a:pathLst>
                <a:path w="5120" h="2204" extrusionOk="0">
                  <a:moveTo>
                    <a:pt x="0" y="0"/>
                  </a:moveTo>
                  <a:cubicBezTo>
                    <a:pt x="1738" y="715"/>
                    <a:pt x="3453" y="1405"/>
                    <a:pt x="5120" y="2084"/>
                  </a:cubicBezTo>
                  <a:cubicBezTo>
                    <a:pt x="4775" y="2203"/>
                    <a:pt x="369" y="465"/>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0" name="Google Shape;10409;p40">
              <a:extLst>
                <a:ext uri="{FF2B5EF4-FFF2-40B4-BE49-F238E27FC236}">
                  <a16:creationId xmlns:a16="http://schemas.microsoft.com/office/drawing/2014/main" id="{FA2DD54E-DB3A-49FA-B07D-A3112A066188}"/>
                </a:ext>
              </a:extLst>
            </p:cNvPr>
            <p:cNvSpPr/>
            <p:nvPr/>
          </p:nvSpPr>
          <p:spPr>
            <a:xfrm>
              <a:off x="2451175" y="2097125"/>
              <a:ext cx="83375" cy="47050"/>
            </a:xfrm>
            <a:custGeom>
              <a:avLst/>
              <a:gdLst/>
              <a:ahLst/>
              <a:cxnLst/>
              <a:rect l="l" t="t" r="r" b="b"/>
              <a:pathLst>
                <a:path w="3335" h="1882" extrusionOk="0">
                  <a:moveTo>
                    <a:pt x="1" y="0"/>
                  </a:moveTo>
                  <a:cubicBezTo>
                    <a:pt x="1120" y="572"/>
                    <a:pt x="2227" y="1155"/>
                    <a:pt x="3335" y="1715"/>
                  </a:cubicBezTo>
                  <a:cubicBezTo>
                    <a:pt x="3037" y="1881"/>
                    <a:pt x="132" y="381"/>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1" name="Google Shape;10410;p40">
              <a:extLst>
                <a:ext uri="{FF2B5EF4-FFF2-40B4-BE49-F238E27FC236}">
                  <a16:creationId xmlns:a16="http://schemas.microsoft.com/office/drawing/2014/main" id="{AE7F554F-35D5-4350-9373-20EA7AC1E3E7}"/>
                </a:ext>
              </a:extLst>
            </p:cNvPr>
            <p:cNvSpPr/>
            <p:nvPr/>
          </p:nvSpPr>
          <p:spPr>
            <a:xfrm>
              <a:off x="2656875" y="2198900"/>
              <a:ext cx="83350" cy="45575"/>
            </a:xfrm>
            <a:custGeom>
              <a:avLst/>
              <a:gdLst/>
              <a:ahLst/>
              <a:cxnLst/>
              <a:rect l="l" t="t" r="r" b="b"/>
              <a:pathLst>
                <a:path w="3334" h="1823" extrusionOk="0">
                  <a:moveTo>
                    <a:pt x="3334" y="1680"/>
                  </a:moveTo>
                  <a:cubicBezTo>
                    <a:pt x="2965" y="1823"/>
                    <a:pt x="250" y="442"/>
                    <a:pt x="0" y="1"/>
                  </a:cubicBezTo>
                  <a:cubicBezTo>
                    <a:pt x="1107" y="561"/>
                    <a:pt x="2227" y="1132"/>
                    <a:pt x="3334" y="168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2" name="Google Shape;10411;p40">
              <a:extLst>
                <a:ext uri="{FF2B5EF4-FFF2-40B4-BE49-F238E27FC236}">
                  <a16:creationId xmlns:a16="http://schemas.microsoft.com/office/drawing/2014/main" id="{CE732208-D01B-4DD7-A094-0440CC9F3E4D}"/>
                </a:ext>
              </a:extLst>
            </p:cNvPr>
            <p:cNvSpPr/>
            <p:nvPr/>
          </p:nvSpPr>
          <p:spPr>
            <a:xfrm>
              <a:off x="2480650" y="2052475"/>
              <a:ext cx="68800" cy="39300"/>
            </a:xfrm>
            <a:custGeom>
              <a:avLst/>
              <a:gdLst/>
              <a:ahLst/>
              <a:cxnLst/>
              <a:rect l="l" t="t" r="r" b="b"/>
              <a:pathLst>
                <a:path w="2752" h="1572" extrusionOk="0">
                  <a:moveTo>
                    <a:pt x="48" y="0"/>
                  </a:moveTo>
                  <a:cubicBezTo>
                    <a:pt x="108" y="24"/>
                    <a:pt x="179" y="0"/>
                    <a:pt x="227" y="36"/>
                  </a:cubicBezTo>
                  <a:cubicBezTo>
                    <a:pt x="1001" y="453"/>
                    <a:pt x="1787" y="857"/>
                    <a:pt x="2561" y="1286"/>
                  </a:cubicBezTo>
                  <a:cubicBezTo>
                    <a:pt x="2644" y="1334"/>
                    <a:pt x="2692" y="1465"/>
                    <a:pt x="2751" y="1548"/>
                  </a:cubicBezTo>
                  <a:cubicBezTo>
                    <a:pt x="2644" y="1536"/>
                    <a:pt x="2525" y="1572"/>
                    <a:pt x="2441" y="1524"/>
                  </a:cubicBezTo>
                  <a:cubicBezTo>
                    <a:pt x="1715" y="1131"/>
                    <a:pt x="1001" y="738"/>
                    <a:pt x="286" y="333"/>
                  </a:cubicBezTo>
                  <a:cubicBezTo>
                    <a:pt x="179" y="274"/>
                    <a:pt x="84" y="167"/>
                    <a:pt x="1" y="83"/>
                  </a:cubicBezTo>
                  <a:cubicBezTo>
                    <a:pt x="25" y="48"/>
                    <a:pt x="25" y="36"/>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3" name="Google Shape;10412;p40">
              <a:extLst>
                <a:ext uri="{FF2B5EF4-FFF2-40B4-BE49-F238E27FC236}">
                  <a16:creationId xmlns:a16="http://schemas.microsoft.com/office/drawing/2014/main" id="{10C15530-0708-45D3-9CAA-0EA75902C9F1}"/>
                </a:ext>
              </a:extLst>
            </p:cNvPr>
            <p:cNvSpPr/>
            <p:nvPr/>
          </p:nvSpPr>
          <p:spPr>
            <a:xfrm>
              <a:off x="2283300" y="2025075"/>
              <a:ext cx="103625" cy="48250"/>
            </a:xfrm>
            <a:custGeom>
              <a:avLst/>
              <a:gdLst/>
              <a:ahLst/>
              <a:cxnLst/>
              <a:rect l="l" t="t" r="r" b="b"/>
              <a:pathLst>
                <a:path w="4145" h="1930" extrusionOk="0">
                  <a:moveTo>
                    <a:pt x="4049" y="1930"/>
                  </a:moveTo>
                  <a:cubicBezTo>
                    <a:pt x="2692" y="1334"/>
                    <a:pt x="1358" y="727"/>
                    <a:pt x="1" y="132"/>
                  </a:cubicBezTo>
                  <a:cubicBezTo>
                    <a:pt x="13" y="84"/>
                    <a:pt x="48" y="36"/>
                    <a:pt x="60" y="1"/>
                  </a:cubicBezTo>
                  <a:cubicBezTo>
                    <a:pt x="1418" y="596"/>
                    <a:pt x="2775" y="1168"/>
                    <a:pt x="4144" y="1775"/>
                  </a:cubicBezTo>
                  <a:cubicBezTo>
                    <a:pt x="4109" y="1810"/>
                    <a:pt x="4085" y="1870"/>
                    <a:pt x="4049" y="193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4" name="Google Shape;10413;p40">
              <a:extLst>
                <a:ext uri="{FF2B5EF4-FFF2-40B4-BE49-F238E27FC236}">
                  <a16:creationId xmlns:a16="http://schemas.microsoft.com/office/drawing/2014/main" id="{5B45E1CE-FD6F-4EAB-AE44-5B3749DBDF25}"/>
                </a:ext>
              </a:extLst>
            </p:cNvPr>
            <p:cNvSpPr/>
            <p:nvPr/>
          </p:nvSpPr>
          <p:spPr>
            <a:xfrm>
              <a:off x="2264550" y="2056325"/>
              <a:ext cx="112550" cy="50925"/>
            </a:xfrm>
            <a:custGeom>
              <a:avLst/>
              <a:gdLst/>
              <a:ahLst/>
              <a:cxnLst/>
              <a:rect l="l" t="t" r="r" b="b"/>
              <a:pathLst>
                <a:path w="4502" h="2037" extrusionOk="0">
                  <a:moveTo>
                    <a:pt x="36" y="1"/>
                  </a:moveTo>
                  <a:cubicBezTo>
                    <a:pt x="1525" y="620"/>
                    <a:pt x="3013" y="1263"/>
                    <a:pt x="4501" y="1894"/>
                  </a:cubicBezTo>
                  <a:cubicBezTo>
                    <a:pt x="4489" y="1930"/>
                    <a:pt x="4466" y="1977"/>
                    <a:pt x="4442" y="2037"/>
                  </a:cubicBezTo>
                  <a:cubicBezTo>
                    <a:pt x="2954" y="1394"/>
                    <a:pt x="1489" y="775"/>
                    <a:pt x="1" y="132"/>
                  </a:cubicBezTo>
                  <a:cubicBezTo>
                    <a:pt x="1" y="72"/>
                    <a:pt x="25" y="37"/>
                    <a:pt x="3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5" name="Google Shape;10414;p40">
              <a:extLst>
                <a:ext uri="{FF2B5EF4-FFF2-40B4-BE49-F238E27FC236}">
                  <a16:creationId xmlns:a16="http://schemas.microsoft.com/office/drawing/2014/main" id="{E6D55ED4-DF4D-4E47-9746-BBFAD1DEA85B}"/>
                </a:ext>
              </a:extLst>
            </p:cNvPr>
            <p:cNvSpPr/>
            <p:nvPr/>
          </p:nvSpPr>
          <p:spPr>
            <a:xfrm>
              <a:off x="3049475" y="1808100"/>
              <a:ext cx="111350" cy="52400"/>
            </a:xfrm>
            <a:custGeom>
              <a:avLst/>
              <a:gdLst/>
              <a:ahLst/>
              <a:cxnLst/>
              <a:rect l="l" t="t" r="r" b="b"/>
              <a:pathLst>
                <a:path w="4454" h="2096" extrusionOk="0">
                  <a:moveTo>
                    <a:pt x="4453" y="2096"/>
                  </a:moveTo>
                  <a:cubicBezTo>
                    <a:pt x="2858" y="1667"/>
                    <a:pt x="1477" y="786"/>
                    <a:pt x="1" y="107"/>
                  </a:cubicBezTo>
                  <a:cubicBezTo>
                    <a:pt x="12" y="72"/>
                    <a:pt x="36" y="36"/>
                    <a:pt x="48" y="0"/>
                  </a:cubicBezTo>
                  <a:cubicBezTo>
                    <a:pt x="1501" y="691"/>
                    <a:pt x="2977" y="1405"/>
                    <a:pt x="4453" y="20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6" name="Google Shape;10415;p40">
              <a:extLst>
                <a:ext uri="{FF2B5EF4-FFF2-40B4-BE49-F238E27FC236}">
                  <a16:creationId xmlns:a16="http://schemas.microsoft.com/office/drawing/2014/main" id="{A491119B-2B19-4648-9628-93BDA0A48E07}"/>
                </a:ext>
              </a:extLst>
            </p:cNvPr>
            <p:cNvSpPr/>
            <p:nvPr/>
          </p:nvSpPr>
          <p:spPr>
            <a:xfrm>
              <a:off x="3619200" y="1933400"/>
              <a:ext cx="119075" cy="28300"/>
            </a:xfrm>
            <a:custGeom>
              <a:avLst/>
              <a:gdLst/>
              <a:ahLst/>
              <a:cxnLst/>
              <a:rect l="l" t="t" r="r" b="b"/>
              <a:pathLst>
                <a:path w="4763" h="1132" extrusionOk="0">
                  <a:moveTo>
                    <a:pt x="4751" y="1132"/>
                  </a:moveTo>
                  <a:cubicBezTo>
                    <a:pt x="4465" y="1072"/>
                    <a:pt x="4167" y="1036"/>
                    <a:pt x="3882" y="965"/>
                  </a:cubicBezTo>
                  <a:cubicBezTo>
                    <a:pt x="3346" y="870"/>
                    <a:pt x="2810" y="644"/>
                    <a:pt x="2274" y="655"/>
                  </a:cubicBezTo>
                  <a:cubicBezTo>
                    <a:pt x="1512" y="667"/>
                    <a:pt x="905" y="286"/>
                    <a:pt x="226" y="120"/>
                  </a:cubicBezTo>
                  <a:cubicBezTo>
                    <a:pt x="143" y="108"/>
                    <a:pt x="83" y="48"/>
                    <a:pt x="0" y="1"/>
                  </a:cubicBezTo>
                  <a:cubicBezTo>
                    <a:pt x="1607" y="346"/>
                    <a:pt x="3167" y="691"/>
                    <a:pt x="4751" y="1025"/>
                  </a:cubicBezTo>
                  <a:cubicBezTo>
                    <a:pt x="4763" y="1072"/>
                    <a:pt x="4751" y="1108"/>
                    <a:pt x="4751" y="113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7" name="Google Shape;10416;p40">
              <a:extLst>
                <a:ext uri="{FF2B5EF4-FFF2-40B4-BE49-F238E27FC236}">
                  <a16:creationId xmlns:a16="http://schemas.microsoft.com/office/drawing/2014/main" id="{EDD56E4C-520D-43E8-8490-C1991DEF3B37}"/>
                </a:ext>
              </a:extLst>
            </p:cNvPr>
            <p:cNvSpPr/>
            <p:nvPr/>
          </p:nvSpPr>
          <p:spPr>
            <a:xfrm>
              <a:off x="2489275" y="1986975"/>
              <a:ext cx="67000" cy="32775"/>
            </a:xfrm>
            <a:custGeom>
              <a:avLst/>
              <a:gdLst/>
              <a:ahLst/>
              <a:cxnLst/>
              <a:rect l="l" t="t" r="r" b="b"/>
              <a:pathLst>
                <a:path w="2680" h="1311" extrusionOk="0">
                  <a:moveTo>
                    <a:pt x="72" y="1"/>
                  </a:moveTo>
                  <a:cubicBezTo>
                    <a:pt x="156" y="36"/>
                    <a:pt x="263" y="48"/>
                    <a:pt x="358" y="96"/>
                  </a:cubicBezTo>
                  <a:cubicBezTo>
                    <a:pt x="1061" y="406"/>
                    <a:pt x="1787" y="739"/>
                    <a:pt x="2489" y="1060"/>
                  </a:cubicBezTo>
                  <a:cubicBezTo>
                    <a:pt x="2573" y="1108"/>
                    <a:pt x="2608" y="1215"/>
                    <a:pt x="2680" y="1299"/>
                  </a:cubicBezTo>
                  <a:cubicBezTo>
                    <a:pt x="2585" y="1299"/>
                    <a:pt x="2477" y="1310"/>
                    <a:pt x="2394" y="1287"/>
                  </a:cubicBezTo>
                  <a:cubicBezTo>
                    <a:pt x="1668" y="953"/>
                    <a:pt x="953" y="620"/>
                    <a:pt x="215" y="275"/>
                  </a:cubicBezTo>
                  <a:cubicBezTo>
                    <a:pt x="144" y="227"/>
                    <a:pt x="72" y="167"/>
                    <a:pt x="1" y="120"/>
                  </a:cubicBezTo>
                  <a:cubicBezTo>
                    <a:pt x="37" y="84"/>
                    <a:pt x="61" y="48"/>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8" name="Google Shape;10417;p40">
              <a:extLst>
                <a:ext uri="{FF2B5EF4-FFF2-40B4-BE49-F238E27FC236}">
                  <a16:creationId xmlns:a16="http://schemas.microsoft.com/office/drawing/2014/main" id="{D08B1D45-A47B-489D-A346-DC4E1B9C9FDD}"/>
                </a:ext>
              </a:extLst>
            </p:cNvPr>
            <p:cNvSpPr/>
            <p:nvPr/>
          </p:nvSpPr>
          <p:spPr>
            <a:xfrm>
              <a:off x="2494650" y="1967050"/>
              <a:ext cx="83950" cy="46150"/>
            </a:xfrm>
            <a:custGeom>
              <a:avLst/>
              <a:gdLst/>
              <a:ahLst/>
              <a:cxnLst/>
              <a:rect l="l" t="t" r="r" b="b"/>
              <a:pathLst>
                <a:path w="3358" h="1846" extrusionOk="0">
                  <a:moveTo>
                    <a:pt x="0" y="0"/>
                  </a:moveTo>
                  <a:cubicBezTo>
                    <a:pt x="1119" y="583"/>
                    <a:pt x="2227" y="1143"/>
                    <a:pt x="3358" y="1726"/>
                  </a:cubicBezTo>
                  <a:cubicBezTo>
                    <a:pt x="3120" y="1845"/>
                    <a:pt x="346" y="441"/>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9" name="Google Shape;10418;p40">
              <a:extLst>
                <a:ext uri="{FF2B5EF4-FFF2-40B4-BE49-F238E27FC236}">
                  <a16:creationId xmlns:a16="http://schemas.microsoft.com/office/drawing/2014/main" id="{5C31D772-9E59-4CE4-97A6-B15E6EA91E88}"/>
                </a:ext>
              </a:extLst>
            </p:cNvPr>
            <p:cNvSpPr/>
            <p:nvPr/>
          </p:nvSpPr>
          <p:spPr>
            <a:xfrm>
              <a:off x="2664000" y="2131950"/>
              <a:ext cx="71175" cy="35150"/>
            </a:xfrm>
            <a:custGeom>
              <a:avLst/>
              <a:gdLst/>
              <a:ahLst/>
              <a:cxnLst/>
              <a:rect l="l" t="t" r="r" b="b"/>
              <a:pathLst>
                <a:path w="2847" h="1406" extrusionOk="0">
                  <a:moveTo>
                    <a:pt x="1" y="0"/>
                  </a:moveTo>
                  <a:cubicBezTo>
                    <a:pt x="942" y="417"/>
                    <a:pt x="1882" y="810"/>
                    <a:pt x="2847" y="1238"/>
                  </a:cubicBezTo>
                  <a:cubicBezTo>
                    <a:pt x="2513" y="1405"/>
                    <a:pt x="299" y="476"/>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0" name="Google Shape;10419;p40">
              <a:extLst>
                <a:ext uri="{FF2B5EF4-FFF2-40B4-BE49-F238E27FC236}">
                  <a16:creationId xmlns:a16="http://schemas.microsoft.com/office/drawing/2014/main" id="{52CA2DED-4DA2-4BE3-A29C-E8EDE7CC7745}"/>
                </a:ext>
              </a:extLst>
            </p:cNvPr>
            <p:cNvSpPr/>
            <p:nvPr/>
          </p:nvSpPr>
          <p:spPr>
            <a:xfrm>
              <a:off x="3420350" y="1917925"/>
              <a:ext cx="69975" cy="26825"/>
            </a:xfrm>
            <a:custGeom>
              <a:avLst/>
              <a:gdLst/>
              <a:ahLst/>
              <a:cxnLst/>
              <a:rect l="l" t="t" r="r" b="b"/>
              <a:pathLst>
                <a:path w="2799" h="1073" extrusionOk="0">
                  <a:moveTo>
                    <a:pt x="2799" y="882"/>
                  </a:moveTo>
                  <a:cubicBezTo>
                    <a:pt x="2382" y="1072"/>
                    <a:pt x="215" y="405"/>
                    <a:pt x="1" y="1"/>
                  </a:cubicBezTo>
                  <a:cubicBezTo>
                    <a:pt x="929" y="298"/>
                    <a:pt x="1834" y="584"/>
                    <a:pt x="2799" y="88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1" name="Google Shape;10420;p40">
              <a:extLst>
                <a:ext uri="{FF2B5EF4-FFF2-40B4-BE49-F238E27FC236}">
                  <a16:creationId xmlns:a16="http://schemas.microsoft.com/office/drawing/2014/main" id="{6B532D3F-5EBA-440D-AA24-852BEF0DA5A4}"/>
                </a:ext>
              </a:extLst>
            </p:cNvPr>
            <p:cNvSpPr/>
            <p:nvPr/>
          </p:nvSpPr>
          <p:spPr>
            <a:xfrm>
              <a:off x="2820275" y="2013175"/>
              <a:ext cx="70875" cy="40500"/>
            </a:xfrm>
            <a:custGeom>
              <a:avLst/>
              <a:gdLst/>
              <a:ahLst/>
              <a:cxnLst/>
              <a:rect l="l" t="t" r="r" b="b"/>
              <a:pathLst>
                <a:path w="2835" h="1620" extrusionOk="0">
                  <a:moveTo>
                    <a:pt x="60" y="0"/>
                  </a:moveTo>
                  <a:cubicBezTo>
                    <a:pt x="953" y="501"/>
                    <a:pt x="1858" y="1024"/>
                    <a:pt x="2834" y="1572"/>
                  </a:cubicBezTo>
                  <a:cubicBezTo>
                    <a:pt x="2668" y="1572"/>
                    <a:pt x="2549" y="1620"/>
                    <a:pt x="2453" y="1572"/>
                  </a:cubicBezTo>
                  <a:cubicBezTo>
                    <a:pt x="1644" y="1120"/>
                    <a:pt x="822" y="643"/>
                    <a:pt x="13" y="179"/>
                  </a:cubicBezTo>
                  <a:cubicBezTo>
                    <a:pt x="1" y="179"/>
                    <a:pt x="1" y="131"/>
                    <a:pt x="1" y="120"/>
                  </a:cubicBezTo>
                  <a:cubicBezTo>
                    <a:pt x="36" y="72"/>
                    <a:pt x="48" y="24"/>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2" name="Google Shape;10421;p40">
              <a:extLst>
                <a:ext uri="{FF2B5EF4-FFF2-40B4-BE49-F238E27FC236}">
                  <a16:creationId xmlns:a16="http://schemas.microsoft.com/office/drawing/2014/main" id="{D0D4A155-B44B-4F6F-B619-D55D01F3C53D}"/>
                </a:ext>
              </a:extLst>
            </p:cNvPr>
            <p:cNvSpPr/>
            <p:nvPr/>
          </p:nvSpPr>
          <p:spPr>
            <a:xfrm>
              <a:off x="2515175" y="2093250"/>
              <a:ext cx="90825" cy="49125"/>
            </a:xfrm>
            <a:custGeom>
              <a:avLst/>
              <a:gdLst/>
              <a:ahLst/>
              <a:cxnLst/>
              <a:rect l="l" t="t" r="r" b="b"/>
              <a:pathLst>
                <a:path w="3633" h="1965" extrusionOk="0">
                  <a:moveTo>
                    <a:pt x="60" y="0"/>
                  </a:moveTo>
                  <a:cubicBezTo>
                    <a:pt x="1251" y="607"/>
                    <a:pt x="2442" y="1203"/>
                    <a:pt x="3632" y="1810"/>
                  </a:cubicBezTo>
                  <a:cubicBezTo>
                    <a:pt x="3597" y="1858"/>
                    <a:pt x="3585" y="1917"/>
                    <a:pt x="3561" y="1965"/>
                  </a:cubicBezTo>
                  <a:cubicBezTo>
                    <a:pt x="2370" y="1346"/>
                    <a:pt x="1191" y="738"/>
                    <a:pt x="1" y="131"/>
                  </a:cubicBezTo>
                  <a:cubicBezTo>
                    <a:pt x="13" y="84"/>
                    <a:pt x="37"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3" name="Google Shape;10422;p40">
              <a:extLst>
                <a:ext uri="{FF2B5EF4-FFF2-40B4-BE49-F238E27FC236}">
                  <a16:creationId xmlns:a16="http://schemas.microsoft.com/office/drawing/2014/main" id="{AAD87BC1-D5EF-45C3-95BF-50B1BC587616}"/>
                </a:ext>
              </a:extLst>
            </p:cNvPr>
            <p:cNvSpPr/>
            <p:nvPr/>
          </p:nvSpPr>
          <p:spPr>
            <a:xfrm>
              <a:off x="2268725" y="2041150"/>
              <a:ext cx="72650" cy="31575"/>
            </a:xfrm>
            <a:custGeom>
              <a:avLst/>
              <a:gdLst/>
              <a:ahLst/>
              <a:cxnLst/>
              <a:rect l="l" t="t" r="r" b="b"/>
              <a:pathLst>
                <a:path w="2906" h="1263" extrusionOk="0">
                  <a:moveTo>
                    <a:pt x="36" y="1"/>
                  </a:moveTo>
                  <a:cubicBezTo>
                    <a:pt x="429" y="1"/>
                    <a:pt x="2834" y="977"/>
                    <a:pt x="2906" y="1263"/>
                  </a:cubicBezTo>
                  <a:cubicBezTo>
                    <a:pt x="1941" y="870"/>
                    <a:pt x="977" y="489"/>
                    <a:pt x="0" y="84"/>
                  </a:cubicBezTo>
                  <a:cubicBezTo>
                    <a:pt x="24" y="48"/>
                    <a:pt x="24" y="24"/>
                    <a:pt x="3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4" name="Google Shape;10423;p40">
              <a:extLst>
                <a:ext uri="{FF2B5EF4-FFF2-40B4-BE49-F238E27FC236}">
                  <a16:creationId xmlns:a16="http://schemas.microsoft.com/office/drawing/2014/main" id="{6C4BFB95-7368-4599-853A-765955A87B14}"/>
                </a:ext>
              </a:extLst>
            </p:cNvPr>
            <p:cNvSpPr/>
            <p:nvPr/>
          </p:nvSpPr>
          <p:spPr>
            <a:xfrm>
              <a:off x="2615200" y="2010800"/>
              <a:ext cx="58950" cy="24725"/>
            </a:xfrm>
            <a:custGeom>
              <a:avLst/>
              <a:gdLst/>
              <a:ahLst/>
              <a:cxnLst/>
              <a:rect l="l" t="t" r="r" b="b"/>
              <a:pathLst>
                <a:path w="2358" h="989" extrusionOk="0">
                  <a:moveTo>
                    <a:pt x="84" y="0"/>
                  </a:moveTo>
                  <a:cubicBezTo>
                    <a:pt x="215" y="48"/>
                    <a:pt x="346" y="72"/>
                    <a:pt x="477" y="119"/>
                  </a:cubicBezTo>
                  <a:cubicBezTo>
                    <a:pt x="1048" y="334"/>
                    <a:pt x="1608" y="536"/>
                    <a:pt x="2167" y="750"/>
                  </a:cubicBezTo>
                  <a:cubicBezTo>
                    <a:pt x="2239" y="774"/>
                    <a:pt x="2298" y="881"/>
                    <a:pt x="2358" y="941"/>
                  </a:cubicBezTo>
                  <a:cubicBezTo>
                    <a:pt x="2263" y="953"/>
                    <a:pt x="2167" y="988"/>
                    <a:pt x="2084" y="965"/>
                  </a:cubicBezTo>
                  <a:cubicBezTo>
                    <a:pt x="1465" y="727"/>
                    <a:pt x="834" y="500"/>
                    <a:pt x="215" y="238"/>
                  </a:cubicBezTo>
                  <a:cubicBezTo>
                    <a:pt x="131" y="215"/>
                    <a:pt x="84" y="155"/>
                    <a:pt x="0" y="107"/>
                  </a:cubicBezTo>
                  <a:cubicBezTo>
                    <a:pt x="36" y="72"/>
                    <a:pt x="48" y="36"/>
                    <a:pt x="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5" name="Google Shape;10424;p40">
              <a:extLst>
                <a:ext uri="{FF2B5EF4-FFF2-40B4-BE49-F238E27FC236}">
                  <a16:creationId xmlns:a16="http://schemas.microsoft.com/office/drawing/2014/main" id="{6586FAB5-F100-4656-B051-644FCB261175}"/>
                </a:ext>
              </a:extLst>
            </p:cNvPr>
            <p:cNvSpPr/>
            <p:nvPr/>
          </p:nvSpPr>
          <p:spPr>
            <a:xfrm>
              <a:off x="2302650" y="2016150"/>
              <a:ext cx="107175" cy="46750"/>
            </a:xfrm>
            <a:custGeom>
              <a:avLst/>
              <a:gdLst/>
              <a:ahLst/>
              <a:cxnLst/>
              <a:rect l="l" t="t" r="r" b="b"/>
              <a:pathLst>
                <a:path w="4287" h="1870" extrusionOk="0">
                  <a:moveTo>
                    <a:pt x="4251" y="1870"/>
                  </a:moveTo>
                  <a:cubicBezTo>
                    <a:pt x="2834" y="1275"/>
                    <a:pt x="1418" y="703"/>
                    <a:pt x="1" y="108"/>
                  </a:cubicBezTo>
                  <a:cubicBezTo>
                    <a:pt x="25" y="72"/>
                    <a:pt x="36" y="24"/>
                    <a:pt x="48" y="1"/>
                  </a:cubicBezTo>
                  <a:cubicBezTo>
                    <a:pt x="1465" y="584"/>
                    <a:pt x="2870" y="1179"/>
                    <a:pt x="4287" y="1751"/>
                  </a:cubicBezTo>
                  <a:cubicBezTo>
                    <a:pt x="4275" y="1798"/>
                    <a:pt x="4263" y="1846"/>
                    <a:pt x="4251" y="187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6" name="Google Shape;10425;p40">
              <a:extLst>
                <a:ext uri="{FF2B5EF4-FFF2-40B4-BE49-F238E27FC236}">
                  <a16:creationId xmlns:a16="http://schemas.microsoft.com/office/drawing/2014/main" id="{BA13A18F-9BA4-44B7-B788-A17769C78D3B}"/>
                </a:ext>
              </a:extLst>
            </p:cNvPr>
            <p:cNvSpPr/>
            <p:nvPr/>
          </p:nvSpPr>
          <p:spPr>
            <a:xfrm>
              <a:off x="3505200" y="1930425"/>
              <a:ext cx="63700" cy="20275"/>
            </a:xfrm>
            <a:custGeom>
              <a:avLst/>
              <a:gdLst/>
              <a:ahLst/>
              <a:cxnLst/>
              <a:rect l="l" t="t" r="r" b="b"/>
              <a:pathLst>
                <a:path w="2548" h="811" extrusionOk="0">
                  <a:moveTo>
                    <a:pt x="2548" y="739"/>
                  </a:moveTo>
                  <a:cubicBezTo>
                    <a:pt x="2369" y="751"/>
                    <a:pt x="2179" y="810"/>
                    <a:pt x="2000" y="763"/>
                  </a:cubicBezTo>
                  <a:cubicBezTo>
                    <a:pt x="1393" y="596"/>
                    <a:pt x="774" y="417"/>
                    <a:pt x="167" y="227"/>
                  </a:cubicBezTo>
                  <a:cubicBezTo>
                    <a:pt x="95" y="215"/>
                    <a:pt x="48" y="108"/>
                    <a:pt x="0" y="48"/>
                  </a:cubicBezTo>
                  <a:cubicBezTo>
                    <a:pt x="95" y="36"/>
                    <a:pt x="202" y="1"/>
                    <a:pt x="274" y="36"/>
                  </a:cubicBezTo>
                  <a:cubicBezTo>
                    <a:pt x="810" y="179"/>
                    <a:pt x="1334" y="358"/>
                    <a:pt x="1869" y="513"/>
                  </a:cubicBezTo>
                  <a:cubicBezTo>
                    <a:pt x="2072" y="572"/>
                    <a:pt x="2310" y="572"/>
                    <a:pt x="2536" y="596"/>
                  </a:cubicBezTo>
                  <a:cubicBezTo>
                    <a:pt x="2536" y="644"/>
                    <a:pt x="2536" y="691"/>
                    <a:pt x="2548" y="73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7" name="Google Shape;10426;p40">
              <a:extLst>
                <a:ext uri="{FF2B5EF4-FFF2-40B4-BE49-F238E27FC236}">
                  <a16:creationId xmlns:a16="http://schemas.microsoft.com/office/drawing/2014/main" id="{0CE4BC5F-FAD5-4A45-8BDE-EFE4C8FA51A8}"/>
                </a:ext>
              </a:extLst>
            </p:cNvPr>
            <p:cNvSpPr/>
            <p:nvPr/>
          </p:nvSpPr>
          <p:spPr>
            <a:xfrm>
              <a:off x="3548350" y="1981625"/>
              <a:ext cx="76825" cy="21450"/>
            </a:xfrm>
            <a:custGeom>
              <a:avLst/>
              <a:gdLst/>
              <a:ahLst/>
              <a:cxnLst/>
              <a:rect l="l" t="t" r="r" b="b"/>
              <a:pathLst>
                <a:path w="3073" h="858" extrusionOk="0">
                  <a:moveTo>
                    <a:pt x="3060" y="858"/>
                  </a:moveTo>
                  <a:cubicBezTo>
                    <a:pt x="2001" y="798"/>
                    <a:pt x="1001" y="441"/>
                    <a:pt x="0" y="131"/>
                  </a:cubicBezTo>
                  <a:cubicBezTo>
                    <a:pt x="24" y="84"/>
                    <a:pt x="24" y="36"/>
                    <a:pt x="36" y="0"/>
                  </a:cubicBezTo>
                  <a:cubicBezTo>
                    <a:pt x="1048" y="262"/>
                    <a:pt x="2060" y="512"/>
                    <a:pt x="3072" y="786"/>
                  </a:cubicBezTo>
                  <a:cubicBezTo>
                    <a:pt x="3072" y="798"/>
                    <a:pt x="3060" y="834"/>
                    <a:pt x="3060" y="85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8" name="Google Shape;10427;p40">
              <a:extLst>
                <a:ext uri="{FF2B5EF4-FFF2-40B4-BE49-F238E27FC236}">
                  <a16:creationId xmlns:a16="http://schemas.microsoft.com/office/drawing/2014/main" id="{EA724FE8-2F96-4061-9439-4EA0EBECB1D7}"/>
                </a:ext>
              </a:extLst>
            </p:cNvPr>
            <p:cNvSpPr/>
            <p:nvPr/>
          </p:nvSpPr>
          <p:spPr>
            <a:xfrm>
              <a:off x="2375275" y="2086100"/>
              <a:ext cx="74450" cy="38725"/>
            </a:xfrm>
            <a:custGeom>
              <a:avLst/>
              <a:gdLst/>
              <a:ahLst/>
              <a:cxnLst/>
              <a:rect l="l" t="t" r="r" b="b"/>
              <a:pathLst>
                <a:path w="2978" h="1549" extrusionOk="0">
                  <a:moveTo>
                    <a:pt x="72" y="1"/>
                  </a:moveTo>
                  <a:cubicBezTo>
                    <a:pt x="1049" y="465"/>
                    <a:pt x="2013" y="941"/>
                    <a:pt x="2977" y="1394"/>
                  </a:cubicBezTo>
                  <a:cubicBezTo>
                    <a:pt x="2942" y="1441"/>
                    <a:pt x="2930" y="1501"/>
                    <a:pt x="2906" y="1548"/>
                  </a:cubicBezTo>
                  <a:cubicBezTo>
                    <a:pt x="1942" y="1072"/>
                    <a:pt x="965" y="596"/>
                    <a:pt x="1" y="131"/>
                  </a:cubicBezTo>
                  <a:cubicBezTo>
                    <a:pt x="37" y="108"/>
                    <a:pt x="60" y="60"/>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9" name="Google Shape;10428;p40">
              <a:extLst>
                <a:ext uri="{FF2B5EF4-FFF2-40B4-BE49-F238E27FC236}">
                  <a16:creationId xmlns:a16="http://schemas.microsoft.com/office/drawing/2014/main" id="{24A7BF40-A9CD-4FB5-AB79-BB9ACA0D7739}"/>
                </a:ext>
              </a:extLst>
            </p:cNvPr>
            <p:cNvSpPr/>
            <p:nvPr/>
          </p:nvSpPr>
          <p:spPr>
            <a:xfrm>
              <a:off x="2658050" y="2149800"/>
              <a:ext cx="65825" cy="32175"/>
            </a:xfrm>
            <a:custGeom>
              <a:avLst/>
              <a:gdLst/>
              <a:ahLst/>
              <a:cxnLst/>
              <a:rect l="l" t="t" r="r" b="b"/>
              <a:pathLst>
                <a:path w="2633" h="1287" extrusionOk="0">
                  <a:moveTo>
                    <a:pt x="1" y="0"/>
                  </a:moveTo>
                  <a:cubicBezTo>
                    <a:pt x="906" y="417"/>
                    <a:pt x="1727" y="786"/>
                    <a:pt x="2632" y="1191"/>
                  </a:cubicBezTo>
                  <a:cubicBezTo>
                    <a:pt x="2192" y="1286"/>
                    <a:pt x="251" y="381"/>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0" name="Google Shape;10429;p40">
              <a:extLst>
                <a:ext uri="{FF2B5EF4-FFF2-40B4-BE49-F238E27FC236}">
                  <a16:creationId xmlns:a16="http://schemas.microsoft.com/office/drawing/2014/main" id="{7BB43F8D-1CFF-4E79-93FB-11D4FD359F73}"/>
                </a:ext>
              </a:extLst>
            </p:cNvPr>
            <p:cNvSpPr/>
            <p:nvPr/>
          </p:nvSpPr>
          <p:spPr>
            <a:xfrm>
              <a:off x="2752725" y="2198025"/>
              <a:ext cx="77400" cy="28000"/>
            </a:xfrm>
            <a:custGeom>
              <a:avLst/>
              <a:gdLst/>
              <a:ahLst/>
              <a:cxnLst/>
              <a:rect l="l" t="t" r="r" b="b"/>
              <a:pathLst>
                <a:path w="3096" h="1120" extrusionOk="0">
                  <a:moveTo>
                    <a:pt x="36" y="0"/>
                  </a:moveTo>
                  <a:cubicBezTo>
                    <a:pt x="1048" y="346"/>
                    <a:pt x="2084" y="667"/>
                    <a:pt x="3096" y="1012"/>
                  </a:cubicBezTo>
                  <a:cubicBezTo>
                    <a:pt x="3072" y="1048"/>
                    <a:pt x="3072" y="1084"/>
                    <a:pt x="3060" y="1119"/>
                  </a:cubicBezTo>
                  <a:cubicBezTo>
                    <a:pt x="2000" y="905"/>
                    <a:pt x="1024" y="488"/>
                    <a:pt x="0" y="155"/>
                  </a:cubicBezTo>
                  <a:cubicBezTo>
                    <a:pt x="12" y="96"/>
                    <a:pt x="24" y="48"/>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1" name="Google Shape;10430;p40">
              <a:extLst>
                <a:ext uri="{FF2B5EF4-FFF2-40B4-BE49-F238E27FC236}">
                  <a16:creationId xmlns:a16="http://schemas.microsoft.com/office/drawing/2014/main" id="{06159916-048F-4612-964E-B8180407A70E}"/>
                </a:ext>
              </a:extLst>
            </p:cNvPr>
            <p:cNvSpPr/>
            <p:nvPr/>
          </p:nvSpPr>
          <p:spPr>
            <a:xfrm>
              <a:off x="2856000" y="2194750"/>
              <a:ext cx="70275" cy="27400"/>
            </a:xfrm>
            <a:custGeom>
              <a:avLst/>
              <a:gdLst/>
              <a:ahLst/>
              <a:cxnLst/>
              <a:rect l="l" t="t" r="r" b="b"/>
              <a:pathLst>
                <a:path w="2811" h="1096" extrusionOk="0">
                  <a:moveTo>
                    <a:pt x="2787" y="1096"/>
                  </a:moveTo>
                  <a:cubicBezTo>
                    <a:pt x="1798" y="905"/>
                    <a:pt x="893" y="548"/>
                    <a:pt x="0" y="119"/>
                  </a:cubicBezTo>
                  <a:cubicBezTo>
                    <a:pt x="12" y="72"/>
                    <a:pt x="36" y="48"/>
                    <a:pt x="48" y="0"/>
                  </a:cubicBezTo>
                  <a:cubicBezTo>
                    <a:pt x="965" y="322"/>
                    <a:pt x="1894" y="667"/>
                    <a:pt x="2810" y="989"/>
                  </a:cubicBezTo>
                  <a:cubicBezTo>
                    <a:pt x="2798" y="1024"/>
                    <a:pt x="2787" y="1060"/>
                    <a:pt x="2787" y="10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2" name="Google Shape;10431;p40">
              <a:extLst>
                <a:ext uri="{FF2B5EF4-FFF2-40B4-BE49-F238E27FC236}">
                  <a16:creationId xmlns:a16="http://schemas.microsoft.com/office/drawing/2014/main" id="{AD10EA11-C42E-4743-BB29-F2A196E191F0}"/>
                </a:ext>
              </a:extLst>
            </p:cNvPr>
            <p:cNvSpPr/>
            <p:nvPr/>
          </p:nvSpPr>
          <p:spPr>
            <a:xfrm>
              <a:off x="3526625" y="1905125"/>
              <a:ext cx="69375" cy="23250"/>
            </a:xfrm>
            <a:custGeom>
              <a:avLst/>
              <a:gdLst/>
              <a:ahLst/>
              <a:cxnLst/>
              <a:rect l="l" t="t" r="r" b="b"/>
              <a:pathLst>
                <a:path w="2775" h="930" extrusionOk="0">
                  <a:moveTo>
                    <a:pt x="2739" y="929"/>
                  </a:moveTo>
                  <a:cubicBezTo>
                    <a:pt x="1822" y="679"/>
                    <a:pt x="905" y="417"/>
                    <a:pt x="0" y="167"/>
                  </a:cubicBezTo>
                  <a:cubicBezTo>
                    <a:pt x="12" y="108"/>
                    <a:pt x="24" y="48"/>
                    <a:pt x="36" y="1"/>
                  </a:cubicBezTo>
                  <a:cubicBezTo>
                    <a:pt x="953" y="251"/>
                    <a:pt x="1870" y="513"/>
                    <a:pt x="2774" y="763"/>
                  </a:cubicBezTo>
                  <a:cubicBezTo>
                    <a:pt x="2751" y="810"/>
                    <a:pt x="2751" y="870"/>
                    <a:pt x="2739" y="92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3" name="Google Shape;10432;p40">
              <a:extLst>
                <a:ext uri="{FF2B5EF4-FFF2-40B4-BE49-F238E27FC236}">
                  <a16:creationId xmlns:a16="http://schemas.microsoft.com/office/drawing/2014/main" id="{287857EA-56C8-4686-A254-9A4F5672B7B7}"/>
                </a:ext>
              </a:extLst>
            </p:cNvPr>
            <p:cNvSpPr/>
            <p:nvPr/>
          </p:nvSpPr>
          <p:spPr>
            <a:xfrm>
              <a:off x="2371125" y="1989950"/>
              <a:ext cx="72650" cy="31875"/>
            </a:xfrm>
            <a:custGeom>
              <a:avLst/>
              <a:gdLst/>
              <a:ahLst/>
              <a:cxnLst/>
              <a:rect l="l" t="t" r="r" b="b"/>
              <a:pathLst>
                <a:path w="2906" h="1275" extrusionOk="0">
                  <a:moveTo>
                    <a:pt x="2846" y="1275"/>
                  </a:moveTo>
                  <a:cubicBezTo>
                    <a:pt x="1893" y="894"/>
                    <a:pt x="953" y="513"/>
                    <a:pt x="0" y="144"/>
                  </a:cubicBezTo>
                  <a:lnTo>
                    <a:pt x="48" y="1"/>
                  </a:lnTo>
                  <a:cubicBezTo>
                    <a:pt x="1000" y="382"/>
                    <a:pt x="1953" y="751"/>
                    <a:pt x="2905" y="1108"/>
                  </a:cubicBezTo>
                  <a:cubicBezTo>
                    <a:pt x="2882" y="1168"/>
                    <a:pt x="2858" y="1203"/>
                    <a:pt x="2846" y="127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4" name="Google Shape;10433;p40">
              <a:extLst>
                <a:ext uri="{FF2B5EF4-FFF2-40B4-BE49-F238E27FC236}">
                  <a16:creationId xmlns:a16="http://schemas.microsoft.com/office/drawing/2014/main" id="{EE21012E-9007-4F1D-A22E-A0E469F7487A}"/>
                </a:ext>
              </a:extLst>
            </p:cNvPr>
            <p:cNvSpPr/>
            <p:nvPr/>
          </p:nvSpPr>
          <p:spPr>
            <a:xfrm>
              <a:off x="2407425" y="1990250"/>
              <a:ext cx="74750" cy="28300"/>
            </a:xfrm>
            <a:custGeom>
              <a:avLst/>
              <a:gdLst/>
              <a:ahLst/>
              <a:cxnLst/>
              <a:rect l="l" t="t" r="r" b="b"/>
              <a:pathLst>
                <a:path w="2990" h="1132" extrusionOk="0">
                  <a:moveTo>
                    <a:pt x="25" y="1"/>
                  </a:moveTo>
                  <a:cubicBezTo>
                    <a:pt x="1013" y="334"/>
                    <a:pt x="1989" y="679"/>
                    <a:pt x="2989" y="1001"/>
                  </a:cubicBezTo>
                  <a:lnTo>
                    <a:pt x="2942" y="1132"/>
                  </a:lnTo>
                  <a:cubicBezTo>
                    <a:pt x="1941" y="858"/>
                    <a:pt x="977" y="477"/>
                    <a:pt x="1" y="155"/>
                  </a:cubicBezTo>
                  <a:cubicBezTo>
                    <a:pt x="13" y="108"/>
                    <a:pt x="13" y="48"/>
                    <a:pt x="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5" name="Google Shape;10434;p40">
              <a:extLst>
                <a:ext uri="{FF2B5EF4-FFF2-40B4-BE49-F238E27FC236}">
                  <a16:creationId xmlns:a16="http://schemas.microsoft.com/office/drawing/2014/main" id="{166F6B78-CF4A-4236-992E-B968FE06EF41}"/>
                </a:ext>
              </a:extLst>
            </p:cNvPr>
            <p:cNvSpPr/>
            <p:nvPr/>
          </p:nvSpPr>
          <p:spPr>
            <a:xfrm>
              <a:off x="2173175" y="2056925"/>
              <a:ext cx="55975" cy="28300"/>
            </a:xfrm>
            <a:custGeom>
              <a:avLst/>
              <a:gdLst/>
              <a:ahLst/>
              <a:cxnLst/>
              <a:rect l="l" t="t" r="r" b="b"/>
              <a:pathLst>
                <a:path w="2239" h="1132" extrusionOk="0">
                  <a:moveTo>
                    <a:pt x="48" y="1"/>
                  </a:moveTo>
                  <a:cubicBezTo>
                    <a:pt x="774" y="334"/>
                    <a:pt x="1501" y="656"/>
                    <a:pt x="2239" y="977"/>
                  </a:cubicBezTo>
                  <a:cubicBezTo>
                    <a:pt x="2013" y="1132"/>
                    <a:pt x="274" y="382"/>
                    <a:pt x="1" y="108"/>
                  </a:cubicBezTo>
                  <a:cubicBezTo>
                    <a:pt x="24" y="84"/>
                    <a:pt x="36" y="36"/>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6" name="Google Shape;10435;p40">
              <a:extLst>
                <a:ext uri="{FF2B5EF4-FFF2-40B4-BE49-F238E27FC236}">
                  <a16:creationId xmlns:a16="http://schemas.microsoft.com/office/drawing/2014/main" id="{698E8F9B-E3B5-4C26-8048-7865B0B8DF16}"/>
                </a:ext>
              </a:extLst>
            </p:cNvPr>
            <p:cNvSpPr/>
            <p:nvPr/>
          </p:nvSpPr>
          <p:spPr>
            <a:xfrm>
              <a:off x="2470825" y="2085800"/>
              <a:ext cx="58975" cy="29800"/>
            </a:xfrm>
            <a:custGeom>
              <a:avLst/>
              <a:gdLst/>
              <a:ahLst/>
              <a:cxnLst/>
              <a:rect l="l" t="t" r="r" b="b"/>
              <a:pathLst>
                <a:path w="2359" h="1192" extrusionOk="0">
                  <a:moveTo>
                    <a:pt x="60" y="1"/>
                  </a:moveTo>
                  <a:cubicBezTo>
                    <a:pt x="822" y="334"/>
                    <a:pt x="1584" y="679"/>
                    <a:pt x="2358" y="1025"/>
                  </a:cubicBezTo>
                  <a:cubicBezTo>
                    <a:pt x="2323" y="1084"/>
                    <a:pt x="2311" y="1144"/>
                    <a:pt x="2287" y="1191"/>
                  </a:cubicBezTo>
                  <a:cubicBezTo>
                    <a:pt x="1525" y="846"/>
                    <a:pt x="763" y="489"/>
                    <a:pt x="1" y="143"/>
                  </a:cubicBezTo>
                  <a:cubicBezTo>
                    <a:pt x="25" y="96"/>
                    <a:pt x="37" y="60"/>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7" name="Google Shape;10436;p40">
              <a:extLst>
                <a:ext uri="{FF2B5EF4-FFF2-40B4-BE49-F238E27FC236}">
                  <a16:creationId xmlns:a16="http://schemas.microsoft.com/office/drawing/2014/main" id="{740EBC29-A72F-4660-B6E7-32500FE5E5BC}"/>
                </a:ext>
              </a:extLst>
            </p:cNvPr>
            <p:cNvSpPr/>
            <p:nvPr/>
          </p:nvSpPr>
          <p:spPr>
            <a:xfrm>
              <a:off x="2635425" y="2081925"/>
              <a:ext cx="71475" cy="36350"/>
            </a:xfrm>
            <a:custGeom>
              <a:avLst/>
              <a:gdLst/>
              <a:ahLst/>
              <a:cxnLst/>
              <a:rect l="l" t="t" r="r" b="b"/>
              <a:pathLst>
                <a:path w="2859" h="1454" extrusionOk="0">
                  <a:moveTo>
                    <a:pt x="60" y="1"/>
                  </a:moveTo>
                  <a:cubicBezTo>
                    <a:pt x="1001" y="453"/>
                    <a:pt x="1918" y="882"/>
                    <a:pt x="2858" y="1322"/>
                  </a:cubicBezTo>
                  <a:cubicBezTo>
                    <a:pt x="2847" y="1370"/>
                    <a:pt x="2811" y="1418"/>
                    <a:pt x="2799" y="1453"/>
                  </a:cubicBezTo>
                  <a:cubicBezTo>
                    <a:pt x="1858" y="1013"/>
                    <a:pt x="942" y="584"/>
                    <a:pt x="1" y="132"/>
                  </a:cubicBezTo>
                  <a:cubicBezTo>
                    <a:pt x="13" y="108"/>
                    <a:pt x="49"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8" name="Google Shape;10437;p40">
              <a:extLst>
                <a:ext uri="{FF2B5EF4-FFF2-40B4-BE49-F238E27FC236}">
                  <a16:creationId xmlns:a16="http://schemas.microsoft.com/office/drawing/2014/main" id="{AB21ED99-C9E0-41C2-92C5-2F0FFA326926}"/>
                </a:ext>
              </a:extLst>
            </p:cNvPr>
            <p:cNvSpPr/>
            <p:nvPr/>
          </p:nvSpPr>
          <p:spPr>
            <a:xfrm>
              <a:off x="3227775" y="1875650"/>
              <a:ext cx="66100" cy="21750"/>
            </a:xfrm>
            <a:custGeom>
              <a:avLst/>
              <a:gdLst/>
              <a:ahLst/>
              <a:cxnLst/>
              <a:rect l="l" t="t" r="r" b="b"/>
              <a:pathLst>
                <a:path w="2644" h="870" extrusionOk="0">
                  <a:moveTo>
                    <a:pt x="2608" y="870"/>
                  </a:moveTo>
                  <a:cubicBezTo>
                    <a:pt x="1739" y="632"/>
                    <a:pt x="858" y="394"/>
                    <a:pt x="0" y="156"/>
                  </a:cubicBezTo>
                  <a:cubicBezTo>
                    <a:pt x="12" y="96"/>
                    <a:pt x="24" y="48"/>
                    <a:pt x="48" y="1"/>
                  </a:cubicBezTo>
                  <a:cubicBezTo>
                    <a:pt x="905" y="251"/>
                    <a:pt x="1786" y="477"/>
                    <a:pt x="2644" y="715"/>
                  </a:cubicBezTo>
                  <a:cubicBezTo>
                    <a:pt x="2644" y="763"/>
                    <a:pt x="2632" y="822"/>
                    <a:pt x="2608" y="87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9" name="Google Shape;10438;p40">
              <a:extLst>
                <a:ext uri="{FF2B5EF4-FFF2-40B4-BE49-F238E27FC236}">
                  <a16:creationId xmlns:a16="http://schemas.microsoft.com/office/drawing/2014/main" id="{1033D052-DC37-4A32-8D77-1A2442FD6BF8}"/>
                </a:ext>
              </a:extLst>
            </p:cNvPr>
            <p:cNvSpPr/>
            <p:nvPr/>
          </p:nvSpPr>
          <p:spPr>
            <a:xfrm>
              <a:off x="2666400" y="2072700"/>
              <a:ext cx="69975" cy="36950"/>
            </a:xfrm>
            <a:custGeom>
              <a:avLst/>
              <a:gdLst/>
              <a:ahLst/>
              <a:cxnLst/>
              <a:rect l="l" t="t" r="r" b="b"/>
              <a:pathLst>
                <a:path w="2799" h="1478" extrusionOk="0">
                  <a:moveTo>
                    <a:pt x="60" y="1"/>
                  </a:moveTo>
                  <a:cubicBezTo>
                    <a:pt x="965" y="441"/>
                    <a:pt x="1881" y="906"/>
                    <a:pt x="2798" y="1358"/>
                  </a:cubicBezTo>
                  <a:cubicBezTo>
                    <a:pt x="2774" y="1394"/>
                    <a:pt x="2751" y="1429"/>
                    <a:pt x="2739" y="1477"/>
                  </a:cubicBezTo>
                  <a:cubicBezTo>
                    <a:pt x="1810" y="1025"/>
                    <a:pt x="905" y="584"/>
                    <a:pt x="0" y="132"/>
                  </a:cubicBezTo>
                  <a:cubicBezTo>
                    <a:pt x="12" y="84"/>
                    <a:pt x="24"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0" name="Google Shape;10439;p40">
              <a:extLst>
                <a:ext uri="{FF2B5EF4-FFF2-40B4-BE49-F238E27FC236}">
                  <a16:creationId xmlns:a16="http://schemas.microsoft.com/office/drawing/2014/main" id="{CA9BDE72-D25B-4FA7-8682-D71CA0E04AB3}"/>
                </a:ext>
              </a:extLst>
            </p:cNvPr>
            <p:cNvSpPr/>
            <p:nvPr/>
          </p:nvSpPr>
          <p:spPr>
            <a:xfrm>
              <a:off x="2676225" y="1981925"/>
              <a:ext cx="59550" cy="33050"/>
            </a:xfrm>
            <a:custGeom>
              <a:avLst/>
              <a:gdLst/>
              <a:ahLst/>
              <a:cxnLst/>
              <a:rect l="l" t="t" r="r" b="b"/>
              <a:pathLst>
                <a:path w="2382" h="1322" extrusionOk="0">
                  <a:moveTo>
                    <a:pt x="2310" y="1322"/>
                  </a:moveTo>
                  <a:cubicBezTo>
                    <a:pt x="1536" y="917"/>
                    <a:pt x="774" y="536"/>
                    <a:pt x="0" y="131"/>
                  </a:cubicBezTo>
                  <a:cubicBezTo>
                    <a:pt x="36" y="84"/>
                    <a:pt x="48" y="36"/>
                    <a:pt x="83" y="0"/>
                  </a:cubicBezTo>
                  <a:cubicBezTo>
                    <a:pt x="857" y="381"/>
                    <a:pt x="1631" y="786"/>
                    <a:pt x="2381" y="1179"/>
                  </a:cubicBezTo>
                  <a:cubicBezTo>
                    <a:pt x="2369" y="1215"/>
                    <a:pt x="2346" y="1274"/>
                    <a:pt x="2310" y="132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1" name="Google Shape;10440;p40">
              <a:extLst>
                <a:ext uri="{FF2B5EF4-FFF2-40B4-BE49-F238E27FC236}">
                  <a16:creationId xmlns:a16="http://schemas.microsoft.com/office/drawing/2014/main" id="{69AD2EAA-807F-45EE-8DC2-4242C7DD5C6A}"/>
                </a:ext>
              </a:extLst>
            </p:cNvPr>
            <p:cNvSpPr/>
            <p:nvPr/>
          </p:nvSpPr>
          <p:spPr>
            <a:xfrm>
              <a:off x="3455475" y="1946200"/>
              <a:ext cx="62825" cy="17000"/>
            </a:xfrm>
            <a:custGeom>
              <a:avLst/>
              <a:gdLst/>
              <a:ahLst/>
              <a:cxnLst/>
              <a:rect l="l" t="t" r="r" b="b"/>
              <a:pathLst>
                <a:path w="2513" h="680" extrusionOk="0">
                  <a:moveTo>
                    <a:pt x="2489" y="679"/>
                  </a:moveTo>
                  <a:cubicBezTo>
                    <a:pt x="1632" y="608"/>
                    <a:pt x="822" y="382"/>
                    <a:pt x="1" y="132"/>
                  </a:cubicBezTo>
                  <a:cubicBezTo>
                    <a:pt x="13" y="84"/>
                    <a:pt x="13" y="48"/>
                    <a:pt x="24" y="1"/>
                  </a:cubicBezTo>
                  <a:cubicBezTo>
                    <a:pt x="846" y="191"/>
                    <a:pt x="1679" y="370"/>
                    <a:pt x="2501" y="560"/>
                  </a:cubicBezTo>
                  <a:cubicBezTo>
                    <a:pt x="2513" y="608"/>
                    <a:pt x="2501" y="644"/>
                    <a:pt x="2489" y="67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2" name="Google Shape;10441;p40">
              <a:extLst>
                <a:ext uri="{FF2B5EF4-FFF2-40B4-BE49-F238E27FC236}">
                  <a16:creationId xmlns:a16="http://schemas.microsoft.com/office/drawing/2014/main" id="{F5A573FA-C0B6-42BB-A1E5-150157517C7E}"/>
                </a:ext>
              </a:extLst>
            </p:cNvPr>
            <p:cNvSpPr/>
            <p:nvPr/>
          </p:nvSpPr>
          <p:spPr>
            <a:xfrm>
              <a:off x="2902425" y="2012575"/>
              <a:ext cx="63725" cy="29500"/>
            </a:xfrm>
            <a:custGeom>
              <a:avLst/>
              <a:gdLst/>
              <a:ahLst/>
              <a:cxnLst/>
              <a:rect l="l" t="t" r="r" b="b"/>
              <a:pathLst>
                <a:path w="2549" h="1180" extrusionOk="0">
                  <a:moveTo>
                    <a:pt x="37" y="1"/>
                  </a:moveTo>
                  <a:cubicBezTo>
                    <a:pt x="870" y="358"/>
                    <a:pt x="1703" y="727"/>
                    <a:pt x="2549" y="1060"/>
                  </a:cubicBezTo>
                  <a:cubicBezTo>
                    <a:pt x="2346" y="1179"/>
                    <a:pt x="513" y="489"/>
                    <a:pt x="1" y="108"/>
                  </a:cubicBezTo>
                  <a:cubicBezTo>
                    <a:pt x="1" y="84"/>
                    <a:pt x="25" y="36"/>
                    <a:pt x="3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3" name="Google Shape;10442;p40">
              <a:extLst>
                <a:ext uri="{FF2B5EF4-FFF2-40B4-BE49-F238E27FC236}">
                  <a16:creationId xmlns:a16="http://schemas.microsoft.com/office/drawing/2014/main" id="{1EBD6145-00BB-4038-8F60-811BA330C94D}"/>
                </a:ext>
              </a:extLst>
            </p:cNvPr>
            <p:cNvSpPr/>
            <p:nvPr/>
          </p:nvSpPr>
          <p:spPr>
            <a:xfrm>
              <a:off x="3663250" y="1973000"/>
              <a:ext cx="48825" cy="27100"/>
            </a:xfrm>
            <a:custGeom>
              <a:avLst/>
              <a:gdLst/>
              <a:ahLst/>
              <a:cxnLst/>
              <a:rect l="l" t="t" r="r" b="b"/>
              <a:pathLst>
                <a:path w="1953" h="1084" extrusionOk="0">
                  <a:moveTo>
                    <a:pt x="1893" y="1084"/>
                  </a:moveTo>
                  <a:cubicBezTo>
                    <a:pt x="1286" y="774"/>
                    <a:pt x="679" y="476"/>
                    <a:pt x="0" y="131"/>
                  </a:cubicBezTo>
                  <a:cubicBezTo>
                    <a:pt x="250" y="0"/>
                    <a:pt x="1679" y="667"/>
                    <a:pt x="1953" y="953"/>
                  </a:cubicBezTo>
                  <a:cubicBezTo>
                    <a:pt x="1941" y="988"/>
                    <a:pt x="1917" y="1036"/>
                    <a:pt x="1893" y="108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4" name="Google Shape;10443;p40">
              <a:extLst>
                <a:ext uri="{FF2B5EF4-FFF2-40B4-BE49-F238E27FC236}">
                  <a16:creationId xmlns:a16="http://schemas.microsoft.com/office/drawing/2014/main" id="{6A7F0EE0-763F-4CDD-9A61-4D761EAB73F7}"/>
                </a:ext>
              </a:extLst>
            </p:cNvPr>
            <p:cNvSpPr/>
            <p:nvPr/>
          </p:nvSpPr>
          <p:spPr>
            <a:xfrm>
              <a:off x="3208425" y="1822675"/>
              <a:ext cx="64025" cy="29500"/>
            </a:xfrm>
            <a:custGeom>
              <a:avLst/>
              <a:gdLst/>
              <a:ahLst/>
              <a:cxnLst/>
              <a:rect l="l" t="t" r="r" b="b"/>
              <a:pathLst>
                <a:path w="2561" h="1180" extrusionOk="0">
                  <a:moveTo>
                    <a:pt x="2501" y="1179"/>
                  </a:moveTo>
                  <a:lnTo>
                    <a:pt x="0" y="143"/>
                  </a:lnTo>
                  <a:cubicBezTo>
                    <a:pt x="12" y="108"/>
                    <a:pt x="48" y="48"/>
                    <a:pt x="60" y="1"/>
                  </a:cubicBezTo>
                  <a:cubicBezTo>
                    <a:pt x="893" y="346"/>
                    <a:pt x="1727" y="679"/>
                    <a:pt x="2560" y="1036"/>
                  </a:cubicBezTo>
                  <a:cubicBezTo>
                    <a:pt x="2548" y="1084"/>
                    <a:pt x="2513" y="1132"/>
                    <a:pt x="2501" y="117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5" name="Google Shape;10444;p40">
              <a:extLst>
                <a:ext uri="{FF2B5EF4-FFF2-40B4-BE49-F238E27FC236}">
                  <a16:creationId xmlns:a16="http://schemas.microsoft.com/office/drawing/2014/main" id="{A2E63C60-0F85-435B-B990-5E9150781805}"/>
                </a:ext>
              </a:extLst>
            </p:cNvPr>
            <p:cNvSpPr/>
            <p:nvPr/>
          </p:nvSpPr>
          <p:spPr>
            <a:xfrm>
              <a:off x="2375575" y="2026575"/>
              <a:ext cx="90525" cy="35450"/>
            </a:xfrm>
            <a:custGeom>
              <a:avLst/>
              <a:gdLst/>
              <a:ahLst/>
              <a:cxnLst/>
              <a:rect l="l" t="t" r="r" b="b"/>
              <a:pathLst>
                <a:path w="3621" h="1418" extrusionOk="0">
                  <a:moveTo>
                    <a:pt x="3596" y="1417"/>
                  </a:moveTo>
                  <a:cubicBezTo>
                    <a:pt x="2406" y="965"/>
                    <a:pt x="1191" y="536"/>
                    <a:pt x="1" y="84"/>
                  </a:cubicBezTo>
                  <a:cubicBezTo>
                    <a:pt x="25" y="60"/>
                    <a:pt x="37" y="24"/>
                    <a:pt x="37" y="0"/>
                  </a:cubicBezTo>
                  <a:cubicBezTo>
                    <a:pt x="1227" y="429"/>
                    <a:pt x="2430" y="858"/>
                    <a:pt x="3620" y="1310"/>
                  </a:cubicBezTo>
                  <a:cubicBezTo>
                    <a:pt x="3608" y="1322"/>
                    <a:pt x="3596" y="1369"/>
                    <a:pt x="3596" y="141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6" name="Google Shape;10445;p40">
              <a:extLst>
                <a:ext uri="{FF2B5EF4-FFF2-40B4-BE49-F238E27FC236}">
                  <a16:creationId xmlns:a16="http://schemas.microsoft.com/office/drawing/2014/main" id="{6F9DDD41-1319-4445-A013-9078A00FDA67}"/>
                </a:ext>
              </a:extLst>
            </p:cNvPr>
            <p:cNvSpPr/>
            <p:nvPr/>
          </p:nvSpPr>
          <p:spPr>
            <a:xfrm>
              <a:off x="3609075" y="1946500"/>
              <a:ext cx="47650" cy="25025"/>
            </a:xfrm>
            <a:custGeom>
              <a:avLst/>
              <a:gdLst/>
              <a:ahLst/>
              <a:cxnLst/>
              <a:rect l="l" t="t" r="r" b="b"/>
              <a:pathLst>
                <a:path w="1906" h="1001" extrusionOk="0">
                  <a:moveTo>
                    <a:pt x="1905" y="882"/>
                  </a:moveTo>
                  <a:cubicBezTo>
                    <a:pt x="1548" y="1001"/>
                    <a:pt x="84" y="346"/>
                    <a:pt x="0" y="1"/>
                  </a:cubicBezTo>
                  <a:cubicBezTo>
                    <a:pt x="643" y="298"/>
                    <a:pt x="1262" y="596"/>
                    <a:pt x="1905" y="88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7" name="Google Shape;10446;p40">
              <a:extLst>
                <a:ext uri="{FF2B5EF4-FFF2-40B4-BE49-F238E27FC236}">
                  <a16:creationId xmlns:a16="http://schemas.microsoft.com/office/drawing/2014/main" id="{70CA6A08-F334-410F-9F68-4FD71EA25B10}"/>
                </a:ext>
              </a:extLst>
            </p:cNvPr>
            <p:cNvSpPr/>
            <p:nvPr/>
          </p:nvSpPr>
          <p:spPr>
            <a:xfrm>
              <a:off x="3205450" y="1842325"/>
              <a:ext cx="59250" cy="26800"/>
            </a:xfrm>
            <a:custGeom>
              <a:avLst/>
              <a:gdLst/>
              <a:ahLst/>
              <a:cxnLst/>
              <a:rect l="l" t="t" r="r" b="b"/>
              <a:pathLst>
                <a:path w="2370" h="1072" extrusionOk="0">
                  <a:moveTo>
                    <a:pt x="72" y="0"/>
                  </a:moveTo>
                  <a:cubicBezTo>
                    <a:pt x="834" y="310"/>
                    <a:pt x="1608" y="631"/>
                    <a:pt x="2370" y="929"/>
                  </a:cubicBezTo>
                  <a:cubicBezTo>
                    <a:pt x="2346" y="965"/>
                    <a:pt x="2322" y="1024"/>
                    <a:pt x="2310" y="1072"/>
                  </a:cubicBezTo>
                  <a:cubicBezTo>
                    <a:pt x="1536" y="774"/>
                    <a:pt x="774" y="465"/>
                    <a:pt x="0" y="167"/>
                  </a:cubicBezTo>
                  <a:cubicBezTo>
                    <a:pt x="24" y="107"/>
                    <a:pt x="60" y="48"/>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8" name="Google Shape;10447;p40">
              <a:extLst>
                <a:ext uri="{FF2B5EF4-FFF2-40B4-BE49-F238E27FC236}">
                  <a16:creationId xmlns:a16="http://schemas.microsoft.com/office/drawing/2014/main" id="{87AA046F-1569-485F-82C3-DCE3D1C61687}"/>
                </a:ext>
              </a:extLst>
            </p:cNvPr>
            <p:cNvSpPr/>
            <p:nvPr/>
          </p:nvSpPr>
          <p:spPr>
            <a:xfrm>
              <a:off x="2864925" y="2173900"/>
              <a:ext cx="75625" cy="33375"/>
            </a:xfrm>
            <a:custGeom>
              <a:avLst/>
              <a:gdLst/>
              <a:ahLst/>
              <a:cxnLst/>
              <a:rect l="l" t="t" r="r" b="b"/>
              <a:pathLst>
                <a:path w="3025" h="1335" extrusionOk="0">
                  <a:moveTo>
                    <a:pt x="2977" y="1334"/>
                  </a:moveTo>
                  <a:cubicBezTo>
                    <a:pt x="1977" y="941"/>
                    <a:pt x="1001" y="525"/>
                    <a:pt x="1" y="120"/>
                  </a:cubicBezTo>
                  <a:cubicBezTo>
                    <a:pt x="13" y="72"/>
                    <a:pt x="36" y="48"/>
                    <a:pt x="48" y="1"/>
                  </a:cubicBezTo>
                  <a:cubicBezTo>
                    <a:pt x="1048" y="406"/>
                    <a:pt x="2025" y="822"/>
                    <a:pt x="3025" y="1215"/>
                  </a:cubicBezTo>
                  <a:cubicBezTo>
                    <a:pt x="3013" y="1263"/>
                    <a:pt x="2989" y="1299"/>
                    <a:pt x="2977" y="133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9" name="Google Shape;10448;p40">
              <a:extLst>
                <a:ext uri="{FF2B5EF4-FFF2-40B4-BE49-F238E27FC236}">
                  <a16:creationId xmlns:a16="http://schemas.microsoft.com/office/drawing/2014/main" id="{83B1BE88-736E-4789-B631-42B0655ECA2C}"/>
                </a:ext>
              </a:extLst>
            </p:cNvPr>
            <p:cNvSpPr/>
            <p:nvPr/>
          </p:nvSpPr>
          <p:spPr>
            <a:xfrm>
              <a:off x="2260675" y="2088175"/>
              <a:ext cx="71475" cy="32775"/>
            </a:xfrm>
            <a:custGeom>
              <a:avLst/>
              <a:gdLst/>
              <a:ahLst/>
              <a:cxnLst/>
              <a:rect l="l" t="t" r="r" b="b"/>
              <a:pathLst>
                <a:path w="2859" h="1311" extrusionOk="0">
                  <a:moveTo>
                    <a:pt x="49" y="1"/>
                  </a:moveTo>
                  <a:cubicBezTo>
                    <a:pt x="977" y="394"/>
                    <a:pt x="1918" y="799"/>
                    <a:pt x="2858" y="1180"/>
                  </a:cubicBezTo>
                  <a:cubicBezTo>
                    <a:pt x="2847" y="1227"/>
                    <a:pt x="2823" y="1275"/>
                    <a:pt x="2799" y="1311"/>
                  </a:cubicBezTo>
                  <a:cubicBezTo>
                    <a:pt x="1858" y="906"/>
                    <a:pt x="918" y="525"/>
                    <a:pt x="1" y="120"/>
                  </a:cubicBezTo>
                  <a:cubicBezTo>
                    <a:pt x="13" y="84"/>
                    <a:pt x="25" y="48"/>
                    <a:pt x="4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0" name="Google Shape;10449;p40">
              <a:extLst>
                <a:ext uri="{FF2B5EF4-FFF2-40B4-BE49-F238E27FC236}">
                  <a16:creationId xmlns:a16="http://schemas.microsoft.com/office/drawing/2014/main" id="{E4AA1DC1-A97D-4F0B-AC4C-5DAF4EA9D778}"/>
                </a:ext>
              </a:extLst>
            </p:cNvPr>
            <p:cNvSpPr/>
            <p:nvPr/>
          </p:nvSpPr>
          <p:spPr>
            <a:xfrm>
              <a:off x="2719075" y="2035200"/>
              <a:ext cx="47050" cy="27400"/>
            </a:xfrm>
            <a:custGeom>
              <a:avLst/>
              <a:gdLst/>
              <a:ahLst/>
              <a:cxnLst/>
              <a:rect l="l" t="t" r="r" b="b"/>
              <a:pathLst>
                <a:path w="1882" h="1096" extrusionOk="0">
                  <a:moveTo>
                    <a:pt x="1822" y="1096"/>
                  </a:moveTo>
                  <a:cubicBezTo>
                    <a:pt x="1203" y="774"/>
                    <a:pt x="608" y="429"/>
                    <a:pt x="1" y="96"/>
                  </a:cubicBezTo>
                  <a:cubicBezTo>
                    <a:pt x="251" y="1"/>
                    <a:pt x="1679" y="739"/>
                    <a:pt x="1882" y="1013"/>
                  </a:cubicBezTo>
                  <a:cubicBezTo>
                    <a:pt x="1858" y="1024"/>
                    <a:pt x="1834" y="1072"/>
                    <a:pt x="1822" y="10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1" name="Google Shape;10450;p40">
              <a:extLst>
                <a:ext uri="{FF2B5EF4-FFF2-40B4-BE49-F238E27FC236}">
                  <a16:creationId xmlns:a16="http://schemas.microsoft.com/office/drawing/2014/main" id="{FDB68370-DF48-41F4-ABC6-24209B0B8341}"/>
                </a:ext>
              </a:extLst>
            </p:cNvPr>
            <p:cNvSpPr/>
            <p:nvPr/>
          </p:nvSpPr>
          <p:spPr>
            <a:xfrm>
              <a:off x="2800625" y="2256950"/>
              <a:ext cx="62550" cy="23850"/>
            </a:xfrm>
            <a:custGeom>
              <a:avLst/>
              <a:gdLst/>
              <a:ahLst/>
              <a:cxnLst/>
              <a:rect l="l" t="t" r="r" b="b"/>
              <a:pathLst>
                <a:path w="2502" h="954" extrusionOk="0">
                  <a:moveTo>
                    <a:pt x="49" y="1"/>
                  </a:moveTo>
                  <a:lnTo>
                    <a:pt x="2501" y="846"/>
                  </a:lnTo>
                  <a:cubicBezTo>
                    <a:pt x="2489" y="870"/>
                    <a:pt x="2466" y="917"/>
                    <a:pt x="2466" y="953"/>
                  </a:cubicBezTo>
                  <a:cubicBezTo>
                    <a:pt x="1620" y="727"/>
                    <a:pt x="822" y="429"/>
                    <a:pt x="1" y="13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2" name="Google Shape;10451;p40">
              <a:extLst>
                <a:ext uri="{FF2B5EF4-FFF2-40B4-BE49-F238E27FC236}">
                  <a16:creationId xmlns:a16="http://schemas.microsoft.com/office/drawing/2014/main" id="{7D0A41EC-8E66-45D3-A796-F4FFEF115B14}"/>
                </a:ext>
              </a:extLst>
            </p:cNvPr>
            <p:cNvSpPr/>
            <p:nvPr/>
          </p:nvSpPr>
          <p:spPr>
            <a:xfrm>
              <a:off x="2200850" y="2044725"/>
              <a:ext cx="65225" cy="31575"/>
            </a:xfrm>
            <a:custGeom>
              <a:avLst/>
              <a:gdLst/>
              <a:ahLst/>
              <a:cxnLst/>
              <a:rect l="l" t="t" r="r" b="b"/>
              <a:pathLst>
                <a:path w="2609" h="1263" extrusionOk="0">
                  <a:moveTo>
                    <a:pt x="2549" y="1263"/>
                  </a:moveTo>
                  <a:cubicBezTo>
                    <a:pt x="1692" y="882"/>
                    <a:pt x="846" y="501"/>
                    <a:pt x="1" y="120"/>
                  </a:cubicBezTo>
                  <a:cubicBezTo>
                    <a:pt x="13" y="72"/>
                    <a:pt x="25" y="48"/>
                    <a:pt x="37" y="1"/>
                  </a:cubicBezTo>
                  <a:cubicBezTo>
                    <a:pt x="894" y="370"/>
                    <a:pt x="1751" y="751"/>
                    <a:pt x="2608" y="1132"/>
                  </a:cubicBezTo>
                  <a:cubicBezTo>
                    <a:pt x="2584" y="1179"/>
                    <a:pt x="2561" y="1227"/>
                    <a:pt x="2549" y="126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3" name="Google Shape;10452;p40">
              <a:extLst>
                <a:ext uri="{FF2B5EF4-FFF2-40B4-BE49-F238E27FC236}">
                  <a16:creationId xmlns:a16="http://schemas.microsoft.com/office/drawing/2014/main" id="{E5AADDAC-EC4E-4B69-A17E-19A3D273A504}"/>
                </a:ext>
              </a:extLst>
            </p:cNvPr>
            <p:cNvSpPr/>
            <p:nvPr/>
          </p:nvSpPr>
          <p:spPr>
            <a:xfrm>
              <a:off x="3056625" y="2180450"/>
              <a:ext cx="53300" cy="26225"/>
            </a:xfrm>
            <a:custGeom>
              <a:avLst/>
              <a:gdLst/>
              <a:ahLst/>
              <a:cxnLst/>
              <a:rect l="l" t="t" r="r" b="b"/>
              <a:pathLst>
                <a:path w="2132" h="1049" extrusionOk="0">
                  <a:moveTo>
                    <a:pt x="0" y="1"/>
                  </a:moveTo>
                  <a:cubicBezTo>
                    <a:pt x="703" y="334"/>
                    <a:pt x="1393" y="644"/>
                    <a:pt x="2132" y="989"/>
                  </a:cubicBezTo>
                  <a:cubicBezTo>
                    <a:pt x="1727" y="1049"/>
                    <a:pt x="238" y="382"/>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4" name="Google Shape;10453;p40">
              <a:extLst>
                <a:ext uri="{FF2B5EF4-FFF2-40B4-BE49-F238E27FC236}">
                  <a16:creationId xmlns:a16="http://schemas.microsoft.com/office/drawing/2014/main" id="{411DF80B-377C-47DF-B191-77883562C122}"/>
                </a:ext>
              </a:extLst>
            </p:cNvPr>
            <p:cNvSpPr/>
            <p:nvPr/>
          </p:nvSpPr>
          <p:spPr>
            <a:xfrm>
              <a:off x="2964050" y="2153675"/>
              <a:ext cx="67000" cy="33650"/>
            </a:xfrm>
            <a:custGeom>
              <a:avLst/>
              <a:gdLst/>
              <a:ahLst/>
              <a:cxnLst/>
              <a:rect l="l" t="t" r="r" b="b"/>
              <a:pathLst>
                <a:path w="2680" h="1346" extrusionOk="0">
                  <a:moveTo>
                    <a:pt x="72" y="0"/>
                  </a:moveTo>
                  <a:cubicBezTo>
                    <a:pt x="929" y="405"/>
                    <a:pt x="1810" y="822"/>
                    <a:pt x="2679" y="1227"/>
                  </a:cubicBezTo>
                  <a:cubicBezTo>
                    <a:pt x="2656" y="1274"/>
                    <a:pt x="2644" y="1298"/>
                    <a:pt x="2620" y="1346"/>
                  </a:cubicBezTo>
                  <a:cubicBezTo>
                    <a:pt x="1739" y="941"/>
                    <a:pt x="870" y="536"/>
                    <a:pt x="0" y="143"/>
                  </a:cubicBezTo>
                  <a:cubicBezTo>
                    <a:pt x="24" y="84"/>
                    <a:pt x="36" y="36"/>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5" name="Google Shape;10454;p40">
              <a:extLst>
                <a:ext uri="{FF2B5EF4-FFF2-40B4-BE49-F238E27FC236}">
                  <a16:creationId xmlns:a16="http://schemas.microsoft.com/office/drawing/2014/main" id="{4A6D71A5-4041-4B5D-B913-F93EFF5D4428}"/>
                </a:ext>
              </a:extLst>
            </p:cNvPr>
            <p:cNvSpPr/>
            <p:nvPr/>
          </p:nvSpPr>
          <p:spPr>
            <a:xfrm>
              <a:off x="2523825" y="1951850"/>
              <a:ext cx="36325" cy="19375"/>
            </a:xfrm>
            <a:custGeom>
              <a:avLst/>
              <a:gdLst/>
              <a:ahLst/>
              <a:cxnLst/>
              <a:rect l="l" t="t" r="r" b="b"/>
              <a:pathLst>
                <a:path w="1453" h="775" extrusionOk="0">
                  <a:moveTo>
                    <a:pt x="1453" y="715"/>
                  </a:moveTo>
                  <a:cubicBezTo>
                    <a:pt x="1334" y="727"/>
                    <a:pt x="1250" y="775"/>
                    <a:pt x="1191" y="739"/>
                  </a:cubicBezTo>
                  <a:cubicBezTo>
                    <a:pt x="822" y="572"/>
                    <a:pt x="464" y="418"/>
                    <a:pt x="83" y="239"/>
                  </a:cubicBezTo>
                  <a:cubicBezTo>
                    <a:pt x="48" y="215"/>
                    <a:pt x="24" y="132"/>
                    <a:pt x="0" y="72"/>
                  </a:cubicBezTo>
                  <a:cubicBezTo>
                    <a:pt x="60" y="48"/>
                    <a:pt x="131" y="1"/>
                    <a:pt x="167" y="13"/>
                  </a:cubicBezTo>
                  <a:cubicBezTo>
                    <a:pt x="548" y="179"/>
                    <a:pt x="941" y="370"/>
                    <a:pt x="1322" y="549"/>
                  </a:cubicBezTo>
                  <a:cubicBezTo>
                    <a:pt x="1357" y="560"/>
                    <a:pt x="1381" y="608"/>
                    <a:pt x="1453" y="71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6" name="Google Shape;10455;p40">
              <a:extLst>
                <a:ext uri="{FF2B5EF4-FFF2-40B4-BE49-F238E27FC236}">
                  <a16:creationId xmlns:a16="http://schemas.microsoft.com/office/drawing/2014/main" id="{EBDC0446-CF9E-4A14-99E9-CB1FF826BA54}"/>
                </a:ext>
              </a:extLst>
            </p:cNvPr>
            <p:cNvSpPr/>
            <p:nvPr/>
          </p:nvSpPr>
          <p:spPr>
            <a:xfrm>
              <a:off x="2644375" y="2164075"/>
              <a:ext cx="65800" cy="35450"/>
            </a:xfrm>
            <a:custGeom>
              <a:avLst/>
              <a:gdLst/>
              <a:ahLst/>
              <a:cxnLst/>
              <a:rect l="l" t="t" r="r" b="b"/>
              <a:pathLst>
                <a:path w="2632" h="1418" extrusionOk="0">
                  <a:moveTo>
                    <a:pt x="60" y="1"/>
                  </a:moveTo>
                  <a:cubicBezTo>
                    <a:pt x="917" y="418"/>
                    <a:pt x="1786" y="858"/>
                    <a:pt x="2631" y="1287"/>
                  </a:cubicBezTo>
                  <a:cubicBezTo>
                    <a:pt x="2620" y="1334"/>
                    <a:pt x="2584" y="1370"/>
                    <a:pt x="2572" y="1418"/>
                  </a:cubicBezTo>
                  <a:cubicBezTo>
                    <a:pt x="1715" y="989"/>
                    <a:pt x="857" y="561"/>
                    <a:pt x="0" y="144"/>
                  </a:cubicBezTo>
                  <a:cubicBezTo>
                    <a:pt x="12" y="96"/>
                    <a:pt x="24" y="49"/>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7" name="Google Shape;10456;p40">
              <a:extLst>
                <a:ext uri="{FF2B5EF4-FFF2-40B4-BE49-F238E27FC236}">
                  <a16:creationId xmlns:a16="http://schemas.microsoft.com/office/drawing/2014/main" id="{559C0538-4BF4-4C53-B576-D83E235B1CBD}"/>
                </a:ext>
              </a:extLst>
            </p:cNvPr>
            <p:cNvSpPr/>
            <p:nvPr/>
          </p:nvSpPr>
          <p:spPr>
            <a:xfrm>
              <a:off x="2621150" y="2208425"/>
              <a:ext cx="61650" cy="34575"/>
            </a:xfrm>
            <a:custGeom>
              <a:avLst/>
              <a:gdLst/>
              <a:ahLst/>
              <a:cxnLst/>
              <a:rect l="l" t="t" r="r" b="b"/>
              <a:pathLst>
                <a:path w="2466" h="1383" extrusionOk="0">
                  <a:moveTo>
                    <a:pt x="60" y="1"/>
                  </a:moveTo>
                  <a:cubicBezTo>
                    <a:pt x="870" y="430"/>
                    <a:pt x="1667" y="870"/>
                    <a:pt x="2465" y="1287"/>
                  </a:cubicBezTo>
                  <a:cubicBezTo>
                    <a:pt x="2441" y="1311"/>
                    <a:pt x="2417" y="1358"/>
                    <a:pt x="2406" y="1382"/>
                  </a:cubicBezTo>
                  <a:cubicBezTo>
                    <a:pt x="1596" y="953"/>
                    <a:pt x="798" y="525"/>
                    <a:pt x="0" y="108"/>
                  </a:cubicBezTo>
                  <a:cubicBezTo>
                    <a:pt x="24" y="72"/>
                    <a:pt x="48" y="49"/>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8" name="Google Shape;10457;p40">
              <a:extLst>
                <a:ext uri="{FF2B5EF4-FFF2-40B4-BE49-F238E27FC236}">
                  <a16:creationId xmlns:a16="http://schemas.microsoft.com/office/drawing/2014/main" id="{B6C4B688-BA6B-4504-BD53-A86DB4D2E96F}"/>
                </a:ext>
              </a:extLst>
            </p:cNvPr>
            <p:cNvSpPr/>
            <p:nvPr/>
          </p:nvSpPr>
          <p:spPr>
            <a:xfrm>
              <a:off x="2985175" y="2058125"/>
              <a:ext cx="52425" cy="17275"/>
            </a:xfrm>
            <a:custGeom>
              <a:avLst/>
              <a:gdLst/>
              <a:ahLst/>
              <a:cxnLst/>
              <a:rect l="l" t="t" r="r" b="b"/>
              <a:pathLst>
                <a:path w="2097" h="691" extrusionOk="0">
                  <a:moveTo>
                    <a:pt x="25" y="0"/>
                  </a:moveTo>
                  <a:cubicBezTo>
                    <a:pt x="715" y="191"/>
                    <a:pt x="1418" y="405"/>
                    <a:pt x="2096" y="596"/>
                  </a:cubicBezTo>
                  <a:cubicBezTo>
                    <a:pt x="2096" y="631"/>
                    <a:pt x="2084" y="655"/>
                    <a:pt x="2084" y="691"/>
                  </a:cubicBezTo>
                  <a:cubicBezTo>
                    <a:pt x="1358" y="608"/>
                    <a:pt x="668" y="369"/>
                    <a:pt x="1" y="131"/>
                  </a:cubicBezTo>
                  <a:cubicBezTo>
                    <a:pt x="1" y="72"/>
                    <a:pt x="13" y="36"/>
                    <a:pt x="2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9" name="Google Shape;10458;p40">
              <a:extLst>
                <a:ext uri="{FF2B5EF4-FFF2-40B4-BE49-F238E27FC236}">
                  <a16:creationId xmlns:a16="http://schemas.microsoft.com/office/drawing/2014/main" id="{D97A162E-6795-42E8-A3A2-2FD6CCE63379}"/>
                </a:ext>
              </a:extLst>
            </p:cNvPr>
            <p:cNvSpPr/>
            <p:nvPr/>
          </p:nvSpPr>
          <p:spPr>
            <a:xfrm>
              <a:off x="2920300" y="2038775"/>
              <a:ext cx="55975" cy="20850"/>
            </a:xfrm>
            <a:custGeom>
              <a:avLst/>
              <a:gdLst/>
              <a:ahLst/>
              <a:cxnLst/>
              <a:rect l="l" t="t" r="r" b="b"/>
              <a:pathLst>
                <a:path w="2239" h="834" extrusionOk="0">
                  <a:moveTo>
                    <a:pt x="0" y="0"/>
                  </a:moveTo>
                  <a:cubicBezTo>
                    <a:pt x="738" y="250"/>
                    <a:pt x="1465" y="489"/>
                    <a:pt x="2239" y="739"/>
                  </a:cubicBezTo>
                  <a:cubicBezTo>
                    <a:pt x="1870" y="834"/>
                    <a:pt x="405" y="393"/>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0" name="Google Shape;10459;p40">
              <a:extLst>
                <a:ext uri="{FF2B5EF4-FFF2-40B4-BE49-F238E27FC236}">
                  <a16:creationId xmlns:a16="http://schemas.microsoft.com/office/drawing/2014/main" id="{ED843431-667E-45AF-864F-26989DB14003}"/>
                </a:ext>
              </a:extLst>
            </p:cNvPr>
            <p:cNvSpPr/>
            <p:nvPr/>
          </p:nvSpPr>
          <p:spPr>
            <a:xfrm>
              <a:off x="3570675" y="2006025"/>
              <a:ext cx="50325" cy="16400"/>
            </a:xfrm>
            <a:custGeom>
              <a:avLst/>
              <a:gdLst/>
              <a:ahLst/>
              <a:cxnLst/>
              <a:rect l="l" t="t" r="r" b="b"/>
              <a:pathLst>
                <a:path w="2013" h="656" extrusionOk="0">
                  <a:moveTo>
                    <a:pt x="1989" y="656"/>
                  </a:moveTo>
                  <a:cubicBezTo>
                    <a:pt x="1334" y="489"/>
                    <a:pt x="655" y="334"/>
                    <a:pt x="0" y="156"/>
                  </a:cubicBezTo>
                  <a:cubicBezTo>
                    <a:pt x="24" y="108"/>
                    <a:pt x="36" y="48"/>
                    <a:pt x="48" y="1"/>
                  </a:cubicBezTo>
                  <a:cubicBezTo>
                    <a:pt x="703" y="167"/>
                    <a:pt x="1358" y="346"/>
                    <a:pt x="2013" y="513"/>
                  </a:cubicBezTo>
                  <a:cubicBezTo>
                    <a:pt x="2001" y="548"/>
                    <a:pt x="1989" y="596"/>
                    <a:pt x="1989" y="65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1" name="Google Shape;10460;p40">
              <a:extLst>
                <a:ext uri="{FF2B5EF4-FFF2-40B4-BE49-F238E27FC236}">
                  <a16:creationId xmlns:a16="http://schemas.microsoft.com/office/drawing/2014/main" id="{6354DB7C-2755-4D56-8D48-22A271DD89CE}"/>
                </a:ext>
              </a:extLst>
            </p:cNvPr>
            <p:cNvSpPr/>
            <p:nvPr/>
          </p:nvSpPr>
          <p:spPr>
            <a:xfrm>
              <a:off x="2352375" y="1999775"/>
              <a:ext cx="62525" cy="24150"/>
            </a:xfrm>
            <a:custGeom>
              <a:avLst/>
              <a:gdLst/>
              <a:ahLst/>
              <a:cxnLst/>
              <a:rect l="l" t="t" r="r" b="b"/>
              <a:pathLst>
                <a:path w="2501" h="966" extrusionOk="0">
                  <a:moveTo>
                    <a:pt x="36" y="1"/>
                  </a:moveTo>
                  <a:lnTo>
                    <a:pt x="2500" y="846"/>
                  </a:lnTo>
                  <a:cubicBezTo>
                    <a:pt x="2477" y="894"/>
                    <a:pt x="2465" y="917"/>
                    <a:pt x="2453" y="965"/>
                  </a:cubicBezTo>
                  <a:cubicBezTo>
                    <a:pt x="1631" y="679"/>
                    <a:pt x="810" y="394"/>
                    <a:pt x="0" y="96"/>
                  </a:cubicBezTo>
                  <a:cubicBezTo>
                    <a:pt x="12" y="72"/>
                    <a:pt x="24" y="48"/>
                    <a:pt x="3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2" name="Google Shape;10461;p40">
              <a:extLst>
                <a:ext uri="{FF2B5EF4-FFF2-40B4-BE49-F238E27FC236}">
                  <a16:creationId xmlns:a16="http://schemas.microsoft.com/office/drawing/2014/main" id="{BB97F26A-A549-4442-B31C-6609530B452E}"/>
                </a:ext>
              </a:extLst>
            </p:cNvPr>
            <p:cNvSpPr/>
            <p:nvPr/>
          </p:nvSpPr>
          <p:spPr>
            <a:xfrm>
              <a:off x="2745875" y="2131050"/>
              <a:ext cx="56275" cy="23825"/>
            </a:xfrm>
            <a:custGeom>
              <a:avLst/>
              <a:gdLst/>
              <a:ahLst/>
              <a:cxnLst/>
              <a:rect l="l" t="t" r="r" b="b"/>
              <a:pathLst>
                <a:path w="2251" h="953" extrusionOk="0">
                  <a:moveTo>
                    <a:pt x="48" y="0"/>
                  </a:moveTo>
                  <a:cubicBezTo>
                    <a:pt x="774" y="286"/>
                    <a:pt x="1500" y="572"/>
                    <a:pt x="2250" y="846"/>
                  </a:cubicBezTo>
                  <a:cubicBezTo>
                    <a:pt x="2227" y="881"/>
                    <a:pt x="2215" y="929"/>
                    <a:pt x="2203" y="953"/>
                  </a:cubicBezTo>
                  <a:cubicBezTo>
                    <a:pt x="1477" y="679"/>
                    <a:pt x="726" y="405"/>
                    <a:pt x="0" y="131"/>
                  </a:cubicBezTo>
                  <a:cubicBezTo>
                    <a:pt x="0" y="96"/>
                    <a:pt x="12" y="48"/>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3" name="Google Shape;10462;p40">
              <a:extLst>
                <a:ext uri="{FF2B5EF4-FFF2-40B4-BE49-F238E27FC236}">
                  <a16:creationId xmlns:a16="http://schemas.microsoft.com/office/drawing/2014/main" id="{23727077-7067-405E-AFD8-353FF286B8D5}"/>
                </a:ext>
              </a:extLst>
            </p:cNvPr>
            <p:cNvSpPr/>
            <p:nvPr/>
          </p:nvSpPr>
          <p:spPr>
            <a:xfrm>
              <a:off x="3034600" y="2136700"/>
              <a:ext cx="58950" cy="23550"/>
            </a:xfrm>
            <a:custGeom>
              <a:avLst/>
              <a:gdLst/>
              <a:ahLst/>
              <a:cxnLst/>
              <a:rect l="l" t="t" r="r" b="b"/>
              <a:pathLst>
                <a:path w="2358" h="942" extrusionOk="0">
                  <a:moveTo>
                    <a:pt x="48" y="1"/>
                  </a:moveTo>
                  <a:cubicBezTo>
                    <a:pt x="822" y="310"/>
                    <a:pt x="1584" y="620"/>
                    <a:pt x="2358" y="941"/>
                  </a:cubicBezTo>
                  <a:cubicBezTo>
                    <a:pt x="1524" y="798"/>
                    <a:pt x="774" y="429"/>
                    <a:pt x="0" y="108"/>
                  </a:cubicBezTo>
                  <a:cubicBezTo>
                    <a:pt x="12" y="72"/>
                    <a:pt x="36" y="48"/>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4" name="Google Shape;10463;p40">
              <a:extLst>
                <a:ext uri="{FF2B5EF4-FFF2-40B4-BE49-F238E27FC236}">
                  <a16:creationId xmlns:a16="http://schemas.microsoft.com/office/drawing/2014/main" id="{0F881313-1027-4481-A712-B22D4545E408}"/>
                </a:ext>
              </a:extLst>
            </p:cNvPr>
            <p:cNvSpPr/>
            <p:nvPr/>
          </p:nvSpPr>
          <p:spPr>
            <a:xfrm>
              <a:off x="3062575" y="1799450"/>
              <a:ext cx="50925" cy="27125"/>
            </a:xfrm>
            <a:custGeom>
              <a:avLst/>
              <a:gdLst/>
              <a:ahLst/>
              <a:cxnLst/>
              <a:rect l="l" t="t" r="r" b="b"/>
              <a:pathLst>
                <a:path w="2037" h="1085" extrusionOk="0">
                  <a:moveTo>
                    <a:pt x="60" y="1"/>
                  </a:moveTo>
                  <a:cubicBezTo>
                    <a:pt x="715" y="322"/>
                    <a:pt x="1370" y="644"/>
                    <a:pt x="2036" y="953"/>
                  </a:cubicBezTo>
                  <a:cubicBezTo>
                    <a:pt x="2024" y="1001"/>
                    <a:pt x="1989" y="1049"/>
                    <a:pt x="1977" y="1084"/>
                  </a:cubicBezTo>
                  <a:cubicBezTo>
                    <a:pt x="1322" y="775"/>
                    <a:pt x="655" y="465"/>
                    <a:pt x="0" y="156"/>
                  </a:cubicBezTo>
                  <a:cubicBezTo>
                    <a:pt x="12" y="96"/>
                    <a:pt x="48"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5" name="Google Shape;10464;p40">
              <a:extLst>
                <a:ext uri="{FF2B5EF4-FFF2-40B4-BE49-F238E27FC236}">
                  <a16:creationId xmlns:a16="http://schemas.microsoft.com/office/drawing/2014/main" id="{44AE0F7D-2749-4A53-9CD8-99D2000346D7}"/>
                </a:ext>
              </a:extLst>
            </p:cNvPr>
            <p:cNvSpPr/>
            <p:nvPr/>
          </p:nvSpPr>
          <p:spPr>
            <a:xfrm>
              <a:off x="3662050" y="1967050"/>
              <a:ext cx="72950" cy="18175"/>
            </a:xfrm>
            <a:custGeom>
              <a:avLst/>
              <a:gdLst/>
              <a:ahLst/>
              <a:cxnLst/>
              <a:rect l="l" t="t" r="r" b="b"/>
              <a:pathLst>
                <a:path w="2918" h="727" extrusionOk="0">
                  <a:moveTo>
                    <a:pt x="2882" y="726"/>
                  </a:moveTo>
                  <a:cubicBezTo>
                    <a:pt x="1918" y="524"/>
                    <a:pt x="965" y="310"/>
                    <a:pt x="1" y="107"/>
                  </a:cubicBezTo>
                  <a:cubicBezTo>
                    <a:pt x="13" y="71"/>
                    <a:pt x="13" y="24"/>
                    <a:pt x="24" y="0"/>
                  </a:cubicBezTo>
                  <a:cubicBezTo>
                    <a:pt x="989" y="202"/>
                    <a:pt x="1941" y="417"/>
                    <a:pt x="2918" y="619"/>
                  </a:cubicBezTo>
                  <a:cubicBezTo>
                    <a:pt x="2894" y="667"/>
                    <a:pt x="2894" y="703"/>
                    <a:pt x="2882" y="72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6" name="Google Shape;10465;p40">
              <a:extLst>
                <a:ext uri="{FF2B5EF4-FFF2-40B4-BE49-F238E27FC236}">
                  <a16:creationId xmlns:a16="http://schemas.microsoft.com/office/drawing/2014/main" id="{B83FF268-9DC6-48A4-801F-DA6A808D7C8A}"/>
                </a:ext>
              </a:extLst>
            </p:cNvPr>
            <p:cNvSpPr/>
            <p:nvPr/>
          </p:nvSpPr>
          <p:spPr>
            <a:xfrm>
              <a:off x="2415175" y="2155750"/>
              <a:ext cx="71750" cy="33075"/>
            </a:xfrm>
            <a:custGeom>
              <a:avLst/>
              <a:gdLst/>
              <a:ahLst/>
              <a:cxnLst/>
              <a:rect l="l" t="t" r="r" b="b"/>
              <a:pathLst>
                <a:path w="2870" h="1323" extrusionOk="0">
                  <a:moveTo>
                    <a:pt x="24" y="1"/>
                  </a:moveTo>
                  <a:cubicBezTo>
                    <a:pt x="977" y="393"/>
                    <a:pt x="1917" y="810"/>
                    <a:pt x="2870" y="1215"/>
                  </a:cubicBezTo>
                  <a:cubicBezTo>
                    <a:pt x="2858" y="1251"/>
                    <a:pt x="2834" y="1275"/>
                    <a:pt x="2822" y="1322"/>
                  </a:cubicBezTo>
                  <a:cubicBezTo>
                    <a:pt x="1893" y="905"/>
                    <a:pt x="941" y="501"/>
                    <a:pt x="0" y="84"/>
                  </a:cubicBezTo>
                  <a:cubicBezTo>
                    <a:pt x="0" y="60"/>
                    <a:pt x="12" y="24"/>
                    <a:pt x="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7" name="Google Shape;10466;p40">
              <a:extLst>
                <a:ext uri="{FF2B5EF4-FFF2-40B4-BE49-F238E27FC236}">
                  <a16:creationId xmlns:a16="http://schemas.microsoft.com/office/drawing/2014/main" id="{8463CAA2-F7C7-4121-BAC2-B104D0BCE149}"/>
                </a:ext>
              </a:extLst>
            </p:cNvPr>
            <p:cNvSpPr/>
            <p:nvPr/>
          </p:nvSpPr>
          <p:spPr>
            <a:xfrm>
              <a:off x="2842900" y="2006925"/>
              <a:ext cx="51225" cy="29800"/>
            </a:xfrm>
            <a:custGeom>
              <a:avLst/>
              <a:gdLst/>
              <a:ahLst/>
              <a:cxnLst/>
              <a:rect l="l" t="t" r="r" b="b"/>
              <a:pathLst>
                <a:path w="2049" h="1192" extrusionOk="0">
                  <a:moveTo>
                    <a:pt x="2001" y="1191"/>
                  </a:moveTo>
                  <a:cubicBezTo>
                    <a:pt x="1286" y="917"/>
                    <a:pt x="644" y="489"/>
                    <a:pt x="1" y="84"/>
                  </a:cubicBezTo>
                  <a:lnTo>
                    <a:pt x="48" y="0"/>
                  </a:lnTo>
                  <a:cubicBezTo>
                    <a:pt x="715" y="370"/>
                    <a:pt x="1370" y="739"/>
                    <a:pt x="2048" y="1108"/>
                  </a:cubicBezTo>
                  <a:cubicBezTo>
                    <a:pt x="2025" y="1120"/>
                    <a:pt x="2013" y="1155"/>
                    <a:pt x="2001" y="119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8" name="Google Shape;10467;p40">
              <a:extLst>
                <a:ext uri="{FF2B5EF4-FFF2-40B4-BE49-F238E27FC236}">
                  <a16:creationId xmlns:a16="http://schemas.microsoft.com/office/drawing/2014/main" id="{27E831AE-12C9-4E43-A960-4814C5EEA705}"/>
                </a:ext>
              </a:extLst>
            </p:cNvPr>
            <p:cNvSpPr/>
            <p:nvPr/>
          </p:nvSpPr>
          <p:spPr>
            <a:xfrm>
              <a:off x="2554475" y="2181350"/>
              <a:ext cx="43775" cy="23550"/>
            </a:xfrm>
            <a:custGeom>
              <a:avLst/>
              <a:gdLst/>
              <a:ahLst/>
              <a:cxnLst/>
              <a:rect l="l" t="t" r="r" b="b"/>
              <a:pathLst>
                <a:path w="1751" h="942" extrusionOk="0">
                  <a:moveTo>
                    <a:pt x="1667" y="941"/>
                  </a:moveTo>
                  <a:cubicBezTo>
                    <a:pt x="1120" y="667"/>
                    <a:pt x="572" y="405"/>
                    <a:pt x="0" y="131"/>
                  </a:cubicBezTo>
                  <a:cubicBezTo>
                    <a:pt x="36" y="84"/>
                    <a:pt x="48" y="48"/>
                    <a:pt x="84" y="1"/>
                  </a:cubicBezTo>
                  <a:cubicBezTo>
                    <a:pt x="631" y="251"/>
                    <a:pt x="1191" y="524"/>
                    <a:pt x="1751" y="774"/>
                  </a:cubicBezTo>
                  <a:cubicBezTo>
                    <a:pt x="1715" y="834"/>
                    <a:pt x="1691" y="882"/>
                    <a:pt x="1667" y="9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9" name="Google Shape;10468;p40">
              <a:extLst>
                <a:ext uri="{FF2B5EF4-FFF2-40B4-BE49-F238E27FC236}">
                  <a16:creationId xmlns:a16="http://schemas.microsoft.com/office/drawing/2014/main" id="{0F9D53CD-3B92-4E8E-8FF6-FF8360D05130}"/>
                </a:ext>
              </a:extLst>
            </p:cNvPr>
            <p:cNvSpPr/>
            <p:nvPr/>
          </p:nvSpPr>
          <p:spPr>
            <a:xfrm>
              <a:off x="2397900" y="2068825"/>
              <a:ext cx="47050" cy="23250"/>
            </a:xfrm>
            <a:custGeom>
              <a:avLst/>
              <a:gdLst/>
              <a:ahLst/>
              <a:cxnLst/>
              <a:rect l="l" t="t" r="r" b="b"/>
              <a:pathLst>
                <a:path w="1882" h="930" extrusionOk="0">
                  <a:moveTo>
                    <a:pt x="1822" y="930"/>
                  </a:moveTo>
                  <a:cubicBezTo>
                    <a:pt x="1215" y="656"/>
                    <a:pt x="620" y="394"/>
                    <a:pt x="1" y="120"/>
                  </a:cubicBezTo>
                  <a:cubicBezTo>
                    <a:pt x="25" y="84"/>
                    <a:pt x="36" y="37"/>
                    <a:pt x="60" y="1"/>
                  </a:cubicBezTo>
                  <a:cubicBezTo>
                    <a:pt x="679" y="275"/>
                    <a:pt x="1275" y="525"/>
                    <a:pt x="1882" y="799"/>
                  </a:cubicBezTo>
                  <a:cubicBezTo>
                    <a:pt x="1870" y="822"/>
                    <a:pt x="1834" y="882"/>
                    <a:pt x="1822" y="93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0" name="Google Shape;10469;p40">
              <a:extLst>
                <a:ext uri="{FF2B5EF4-FFF2-40B4-BE49-F238E27FC236}">
                  <a16:creationId xmlns:a16="http://schemas.microsoft.com/office/drawing/2014/main" id="{B6DF513B-5B73-4BEC-8A86-D12470E680C2}"/>
                </a:ext>
              </a:extLst>
            </p:cNvPr>
            <p:cNvSpPr/>
            <p:nvPr/>
          </p:nvSpPr>
          <p:spPr>
            <a:xfrm>
              <a:off x="2493450" y="2016150"/>
              <a:ext cx="51825" cy="23550"/>
            </a:xfrm>
            <a:custGeom>
              <a:avLst/>
              <a:gdLst/>
              <a:ahLst/>
              <a:cxnLst/>
              <a:rect l="l" t="t" r="r" b="b"/>
              <a:pathLst>
                <a:path w="2073" h="942" extrusionOk="0">
                  <a:moveTo>
                    <a:pt x="2025" y="941"/>
                  </a:moveTo>
                  <a:cubicBezTo>
                    <a:pt x="1358" y="667"/>
                    <a:pt x="691" y="382"/>
                    <a:pt x="1" y="120"/>
                  </a:cubicBezTo>
                  <a:cubicBezTo>
                    <a:pt x="24" y="72"/>
                    <a:pt x="36" y="48"/>
                    <a:pt x="48" y="1"/>
                  </a:cubicBezTo>
                  <a:cubicBezTo>
                    <a:pt x="715" y="262"/>
                    <a:pt x="1406" y="536"/>
                    <a:pt x="2072" y="79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1" name="Google Shape;10470;p40">
              <a:extLst>
                <a:ext uri="{FF2B5EF4-FFF2-40B4-BE49-F238E27FC236}">
                  <a16:creationId xmlns:a16="http://schemas.microsoft.com/office/drawing/2014/main" id="{07FCCCED-32EF-4163-8E64-D1F347DCC11C}"/>
                </a:ext>
              </a:extLst>
            </p:cNvPr>
            <p:cNvSpPr/>
            <p:nvPr/>
          </p:nvSpPr>
          <p:spPr>
            <a:xfrm>
              <a:off x="2572625" y="1968525"/>
              <a:ext cx="48250" cy="25325"/>
            </a:xfrm>
            <a:custGeom>
              <a:avLst/>
              <a:gdLst/>
              <a:ahLst/>
              <a:cxnLst/>
              <a:rect l="l" t="t" r="r" b="b"/>
              <a:pathLst>
                <a:path w="1930" h="1013" extrusionOk="0">
                  <a:moveTo>
                    <a:pt x="1870" y="1013"/>
                  </a:moveTo>
                  <a:lnTo>
                    <a:pt x="1" y="120"/>
                  </a:lnTo>
                  <a:cubicBezTo>
                    <a:pt x="13" y="72"/>
                    <a:pt x="36" y="24"/>
                    <a:pt x="48" y="1"/>
                  </a:cubicBezTo>
                  <a:cubicBezTo>
                    <a:pt x="679" y="298"/>
                    <a:pt x="1299" y="572"/>
                    <a:pt x="1930" y="870"/>
                  </a:cubicBezTo>
                  <a:cubicBezTo>
                    <a:pt x="1918" y="917"/>
                    <a:pt x="1882" y="965"/>
                    <a:pt x="1870" y="101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2" name="Google Shape;10471;p40">
              <a:extLst>
                <a:ext uri="{FF2B5EF4-FFF2-40B4-BE49-F238E27FC236}">
                  <a16:creationId xmlns:a16="http://schemas.microsoft.com/office/drawing/2014/main" id="{859B4545-534B-4FAD-81DD-DE469B74AE3B}"/>
                </a:ext>
              </a:extLst>
            </p:cNvPr>
            <p:cNvSpPr/>
            <p:nvPr/>
          </p:nvSpPr>
          <p:spPr>
            <a:xfrm>
              <a:off x="3523050" y="1951850"/>
              <a:ext cx="45275" cy="17300"/>
            </a:xfrm>
            <a:custGeom>
              <a:avLst/>
              <a:gdLst/>
              <a:ahLst/>
              <a:cxnLst/>
              <a:rect l="l" t="t" r="r" b="b"/>
              <a:pathLst>
                <a:path w="1811" h="692" extrusionOk="0">
                  <a:moveTo>
                    <a:pt x="0" y="1"/>
                  </a:moveTo>
                  <a:cubicBezTo>
                    <a:pt x="596" y="191"/>
                    <a:pt x="1191" y="370"/>
                    <a:pt x="1810" y="560"/>
                  </a:cubicBezTo>
                  <a:cubicBezTo>
                    <a:pt x="1572" y="691"/>
                    <a:pt x="203" y="298"/>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3" name="Google Shape;10472;p40">
              <a:extLst>
                <a:ext uri="{FF2B5EF4-FFF2-40B4-BE49-F238E27FC236}">
                  <a16:creationId xmlns:a16="http://schemas.microsoft.com/office/drawing/2014/main" id="{B5B57B90-1539-4930-B1C2-C6AA26077895}"/>
                </a:ext>
              </a:extLst>
            </p:cNvPr>
            <p:cNvSpPr/>
            <p:nvPr/>
          </p:nvSpPr>
          <p:spPr>
            <a:xfrm>
              <a:off x="2316050" y="2005150"/>
              <a:ext cx="49150" cy="22925"/>
            </a:xfrm>
            <a:custGeom>
              <a:avLst/>
              <a:gdLst/>
              <a:ahLst/>
              <a:cxnLst/>
              <a:rect l="l" t="t" r="r" b="b"/>
              <a:pathLst>
                <a:path w="1966" h="917" extrusionOk="0">
                  <a:moveTo>
                    <a:pt x="1929" y="917"/>
                  </a:moveTo>
                  <a:cubicBezTo>
                    <a:pt x="1286" y="643"/>
                    <a:pt x="643" y="393"/>
                    <a:pt x="1" y="131"/>
                  </a:cubicBezTo>
                  <a:cubicBezTo>
                    <a:pt x="24" y="83"/>
                    <a:pt x="36" y="36"/>
                    <a:pt x="48" y="0"/>
                  </a:cubicBezTo>
                  <a:lnTo>
                    <a:pt x="1965" y="762"/>
                  </a:lnTo>
                  <a:cubicBezTo>
                    <a:pt x="1953" y="810"/>
                    <a:pt x="1941" y="869"/>
                    <a:pt x="1929" y="91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4" name="Google Shape;10473;p40">
              <a:extLst>
                <a:ext uri="{FF2B5EF4-FFF2-40B4-BE49-F238E27FC236}">
                  <a16:creationId xmlns:a16="http://schemas.microsoft.com/office/drawing/2014/main" id="{5796A4C9-FBF0-4CC1-BE2E-7D009E86F671}"/>
                </a:ext>
              </a:extLst>
            </p:cNvPr>
            <p:cNvSpPr/>
            <p:nvPr/>
          </p:nvSpPr>
          <p:spPr>
            <a:xfrm>
              <a:off x="3112275" y="1800950"/>
              <a:ext cx="56000" cy="22050"/>
            </a:xfrm>
            <a:custGeom>
              <a:avLst/>
              <a:gdLst/>
              <a:ahLst/>
              <a:cxnLst/>
              <a:rect l="l" t="t" r="r" b="b"/>
              <a:pathLst>
                <a:path w="2240" h="882" extrusionOk="0">
                  <a:moveTo>
                    <a:pt x="48" y="0"/>
                  </a:moveTo>
                  <a:cubicBezTo>
                    <a:pt x="775" y="262"/>
                    <a:pt x="1501" y="524"/>
                    <a:pt x="2239" y="774"/>
                  </a:cubicBezTo>
                  <a:cubicBezTo>
                    <a:pt x="2227" y="810"/>
                    <a:pt x="2203" y="858"/>
                    <a:pt x="2192" y="881"/>
                  </a:cubicBezTo>
                  <a:lnTo>
                    <a:pt x="1" y="119"/>
                  </a:lnTo>
                  <a:cubicBezTo>
                    <a:pt x="25" y="96"/>
                    <a:pt x="36" y="48"/>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5" name="Google Shape;10474;p40">
              <a:extLst>
                <a:ext uri="{FF2B5EF4-FFF2-40B4-BE49-F238E27FC236}">
                  <a16:creationId xmlns:a16="http://schemas.microsoft.com/office/drawing/2014/main" id="{C105BD25-4B97-4C9F-852F-EDC4F7146DFF}"/>
                </a:ext>
              </a:extLst>
            </p:cNvPr>
            <p:cNvSpPr/>
            <p:nvPr/>
          </p:nvSpPr>
          <p:spPr>
            <a:xfrm>
              <a:off x="2801225" y="2113175"/>
              <a:ext cx="65225" cy="19675"/>
            </a:xfrm>
            <a:custGeom>
              <a:avLst/>
              <a:gdLst/>
              <a:ahLst/>
              <a:cxnLst/>
              <a:rect l="l" t="t" r="r" b="b"/>
              <a:pathLst>
                <a:path w="2609" h="787" extrusionOk="0">
                  <a:moveTo>
                    <a:pt x="25" y="1"/>
                  </a:moveTo>
                  <a:cubicBezTo>
                    <a:pt x="882" y="239"/>
                    <a:pt x="1751" y="465"/>
                    <a:pt x="2608" y="703"/>
                  </a:cubicBezTo>
                  <a:cubicBezTo>
                    <a:pt x="2608" y="727"/>
                    <a:pt x="2596" y="763"/>
                    <a:pt x="2596" y="787"/>
                  </a:cubicBezTo>
                  <a:lnTo>
                    <a:pt x="1" y="120"/>
                  </a:lnTo>
                  <a:cubicBezTo>
                    <a:pt x="1" y="72"/>
                    <a:pt x="1" y="49"/>
                    <a:pt x="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6" name="Google Shape;10475;p40">
              <a:extLst>
                <a:ext uri="{FF2B5EF4-FFF2-40B4-BE49-F238E27FC236}">
                  <a16:creationId xmlns:a16="http://schemas.microsoft.com/office/drawing/2014/main" id="{F780974D-74EF-4876-B8E6-A0D41CF79468}"/>
                </a:ext>
              </a:extLst>
            </p:cNvPr>
            <p:cNvSpPr/>
            <p:nvPr/>
          </p:nvSpPr>
          <p:spPr>
            <a:xfrm>
              <a:off x="3552525" y="2022700"/>
              <a:ext cx="44375" cy="12825"/>
            </a:xfrm>
            <a:custGeom>
              <a:avLst/>
              <a:gdLst/>
              <a:ahLst/>
              <a:cxnLst/>
              <a:rect l="l" t="t" r="r" b="b"/>
              <a:pathLst>
                <a:path w="1775" h="513" extrusionOk="0">
                  <a:moveTo>
                    <a:pt x="1762" y="512"/>
                  </a:moveTo>
                  <a:cubicBezTo>
                    <a:pt x="1179" y="393"/>
                    <a:pt x="595" y="286"/>
                    <a:pt x="0" y="167"/>
                  </a:cubicBezTo>
                  <a:cubicBezTo>
                    <a:pt x="12" y="108"/>
                    <a:pt x="12" y="60"/>
                    <a:pt x="36" y="0"/>
                  </a:cubicBezTo>
                  <a:lnTo>
                    <a:pt x="1774" y="358"/>
                  </a:lnTo>
                  <a:cubicBezTo>
                    <a:pt x="1774" y="405"/>
                    <a:pt x="1762" y="465"/>
                    <a:pt x="1762" y="51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7" name="Google Shape;10476;p40">
              <a:extLst>
                <a:ext uri="{FF2B5EF4-FFF2-40B4-BE49-F238E27FC236}">
                  <a16:creationId xmlns:a16="http://schemas.microsoft.com/office/drawing/2014/main" id="{3D00003B-DC21-491E-A6EC-BBF020DC85A6}"/>
                </a:ext>
              </a:extLst>
            </p:cNvPr>
            <p:cNvSpPr/>
            <p:nvPr/>
          </p:nvSpPr>
          <p:spPr>
            <a:xfrm>
              <a:off x="2469950" y="2146825"/>
              <a:ext cx="50025" cy="24425"/>
            </a:xfrm>
            <a:custGeom>
              <a:avLst/>
              <a:gdLst/>
              <a:ahLst/>
              <a:cxnLst/>
              <a:rect l="l" t="t" r="r" b="b"/>
              <a:pathLst>
                <a:path w="2001" h="977" extrusionOk="0">
                  <a:moveTo>
                    <a:pt x="36" y="0"/>
                  </a:moveTo>
                  <a:cubicBezTo>
                    <a:pt x="691" y="274"/>
                    <a:pt x="1345" y="572"/>
                    <a:pt x="2000" y="858"/>
                  </a:cubicBezTo>
                  <a:cubicBezTo>
                    <a:pt x="1988" y="905"/>
                    <a:pt x="1977" y="929"/>
                    <a:pt x="1965" y="977"/>
                  </a:cubicBezTo>
                  <a:cubicBezTo>
                    <a:pt x="1310" y="691"/>
                    <a:pt x="655" y="393"/>
                    <a:pt x="0" y="119"/>
                  </a:cubicBezTo>
                  <a:cubicBezTo>
                    <a:pt x="12" y="72"/>
                    <a:pt x="24" y="24"/>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8" name="Google Shape;10477;p40">
              <a:extLst>
                <a:ext uri="{FF2B5EF4-FFF2-40B4-BE49-F238E27FC236}">
                  <a16:creationId xmlns:a16="http://schemas.microsoft.com/office/drawing/2014/main" id="{D76AAC1D-C02C-4839-B1C8-DC304D71BA9C}"/>
                </a:ext>
              </a:extLst>
            </p:cNvPr>
            <p:cNvSpPr/>
            <p:nvPr/>
          </p:nvSpPr>
          <p:spPr>
            <a:xfrm>
              <a:off x="3635550" y="2007525"/>
              <a:ext cx="42900" cy="12525"/>
            </a:xfrm>
            <a:custGeom>
              <a:avLst/>
              <a:gdLst/>
              <a:ahLst/>
              <a:cxnLst/>
              <a:rect l="l" t="t" r="r" b="b"/>
              <a:pathLst>
                <a:path w="1716" h="501" extrusionOk="0">
                  <a:moveTo>
                    <a:pt x="49" y="0"/>
                  </a:moveTo>
                  <a:cubicBezTo>
                    <a:pt x="596" y="119"/>
                    <a:pt x="1156" y="250"/>
                    <a:pt x="1715" y="369"/>
                  </a:cubicBezTo>
                  <a:cubicBezTo>
                    <a:pt x="1692" y="417"/>
                    <a:pt x="1692" y="465"/>
                    <a:pt x="1680" y="500"/>
                  </a:cubicBezTo>
                  <a:cubicBezTo>
                    <a:pt x="1120" y="381"/>
                    <a:pt x="561" y="262"/>
                    <a:pt x="1" y="167"/>
                  </a:cubicBezTo>
                  <a:cubicBezTo>
                    <a:pt x="13" y="107"/>
                    <a:pt x="25" y="60"/>
                    <a:pt x="4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9" name="Google Shape;10478;p40">
              <a:extLst>
                <a:ext uri="{FF2B5EF4-FFF2-40B4-BE49-F238E27FC236}">
                  <a16:creationId xmlns:a16="http://schemas.microsoft.com/office/drawing/2014/main" id="{8EB89B18-FB99-4482-9ADC-2B7C129A0AF7}"/>
                </a:ext>
              </a:extLst>
            </p:cNvPr>
            <p:cNvSpPr/>
            <p:nvPr/>
          </p:nvSpPr>
          <p:spPr>
            <a:xfrm>
              <a:off x="2711625" y="2244450"/>
              <a:ext cx="57775" cy="27400"/>
            </a:xfrm>
            <a:custGeom>
              <a:avLst/>
              <a:gdLst/>
              <a:ahLst/>
              <a:cxnLst/>
              <a:rect l="l" t="t" r="r" b="b"/>
              <a:pathLst>
                <a:path w="2311" h="1096" extrusionOk="0">
                  <a:moveTo>
                    <a:pt x="49" y="1"/>
                  </a:moveTo>
                  <a:cubicBezTo>
                    <a:pt x="811" y="334"/>
                    <a:pt x="1549" y="655"/>
                    <a:pt x="2311" y="989"/>
                  </a:cubicBezTo>
                  <a:cubicBezTo>
                    <a:pt x="2299" y="1013"/>
                    <a:pt x="2275" y="1048"/>
                    <a:pt x="2263" y="1096"/>
                  </a:cubicBezTo>
                  <a:cubicBezTo>
                    <a:pt x="1501" y="763"/>
                    <a:pt x="763" y="441"/>
                    <a:pt x="1" y="108"/>
                  </a:cubicBezTo>
                  <a:cubicBezTo>
                    <a:pt x="13" y="60"/>
                    <a:pt x="37" y="36"/>
                    <a:pt x="4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0" name="Google Shape;10479;p40">
              <a:extLst>
                <a:ext uri="{FF2B5EF4-FFF2-40B4-BE49-F238E27FC236}">
                  <a16:creationId xmlns:a16="http://schemas.microsoft.com/office/drawing/2014/main" id="{4769FE62-E617-4960-B63E-62B6A24B26A8}"/>
                </a:ext>
              </a:extLst>
            </p:cNvPr>
            <p:cNvSpPr/>
            <p:nvPr/>
          </p:nvSpPr>
          <p:spPr>
            <a:xfrm>
              <a:off x="2830700" y="2096225"/>
              <a:ext cx="65800" cy="22950"/>
            </a:xfrm>
            <a:custGeom>
              <a:avLst/>
              <a:gdLst/>
              <a:ahLst/>
              <a:cxnLst/>
              <a:rect l="l" t="t" r="r" b="b"/>
              <a:pathLst>
                <a:path w="2632" h="918" extrusionOk="0">
                  <a:moveTo>
                    <a:pt x="48" y="0"/>
                  </a:moveTo>
                  <a:lnTo>
                    <a:pt x="2632" y="846"/>
                  </a:lnTo>
                  <a:cubicBezTo>
                    <a:pt x="2620" y="869"/>
                    <a:pt x="2620" y="893"/>
                    <a:pt x="2608" y="917"/>
                  </a:cubicBezTo>
                  <a:cubicBezTo>
                    <a:pt x="1739" y="631"/>
                    <a:pt x="858" y="369"/>
                    <a:pt x="0" y="8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1" name="Google Shape;10480;p40">
              <a:extLst>
                <a:ext uri="{FF2B5EF4-FFF2-40B4-BE49-F238E27FC236}">
                  <a16:creationId xmlns:a16="http://schemas.microsoft.com/office/drawing/2014/main" id="{A18AFD2F-964C-42AC-BB8E-5923AB244ECC}"/>
                </a:ext>
              </a:extLst>
            </p:cNvPr>
            <p:cNvSpPr/>
            <p:nvPr/>
          </p:nvSpPr>
          <p:spPr>
            <a:xfrm>
              <a:off x="3565600" y="1930425"/>
              <a:ext cx="37250" cy="13125"/>
            </a:xfrm>
            <a:custGeom>
              <a:avLst/>
              <a:gdLst/>
              <a:ahLst/>
              <a:cxnLst/>
              <a:rect l="l" t="t" r="r" b="b"/>
              <a:pathLst>
                <a:path w="1490" h="525" extrusionOk="0">
                  <a:moveTo>
                    <a:pt x="1454" y="524"/>
                  </a:moveTo>
                  <a:cubicBezTo>
                    <a:pt x="965" y="405"/>
                    <a:pt x="489" y="286"/>
                    <a:pt x="1" y="167"/>
                  </a:cubicBezTo>
                  <a:cubicBezTo>
                    <a:pt x="13" y="108"/>
                    <a:pt x="25" y="48"/>
                    <a:pt x="49" y="1"/>
                  </a:cubicBezTo>
                  <a:cubicBezTo>
                    <a:pt x="525" y="120"/>
                    <a:pt x="1013" y="239"/>
                    <a:pt x="1489" y="358"/>
                  </a:cubicBezTo>
                  <a:cubicBezTo>
                    <a:pt x="1489" y="417"/>
                    <a:pt x="1477" y="465"/>
                    <a:pt x="1454" y="5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2" name="Google Shape;10481;p40">
              <a:extLst>
                <a:ext uri="{FF2B5EF4-FFF2-40B4-BE49-F238E27FC236}">
                  <a16:creationId xmlns:a16="http://schemas.microsoft.com/office/drawing/2014/main" id="{28099C75-95D1-4440-86CB-33725D8616A8}"/>
                </a:ext>
              </a:extLst>
            </p:cNvPr>
            <p:cNvSpPr/>
            <p:nvPr/>
          </p:nvSpPr>
          <p:spPr>
            <a:xfrm>
              <a:off x="3134300" y="1825650"/>
              <a:ext cx="35750" cy="19675"/>
            </a:xfrm>
            <a:custGeom>
              <a:avLst/>
              <a:gdLst/>
              <a:ahLst/>
              <a:cxnLst/>
              <a:rect l="l" t="t" r="r" b="b"/>
              <a:pathLst>
                <a:path w="1430" h="787" extrusionOk="0">
                  <a:moveTo>
                    <a:pt x="1382" y="786"/>
                  </a:moveTo>
                  <a:cubicBezTo>
                    <a:pt x="930" y="584"/>
                    <a:pt x="465" y="358"/>
                    <a:pt x="1" y="143"/>
                  </a:cubicBezTo>
                  <a:cubicBezTo>
                    <a:pt x="13" y="96"/>
                    <a:pt x="48" y="36"/>
                    <a:pt x="60" y="1"/>
                  </a:cubicBezTo>
                  <a:cubicBezTo>
                    <a:pt x="525" y="203"/>
                    <a:pt x="965" y="429"/>
                    <a:pt x="1430" y="632"/>
                  </a:cubicBezTo>
                  <a:cubicBezTo>
                    <a:pt x="1418" y="679"/>
                    <a:pt x="1406" y="739"/>
                    <a:pt x="1382" y="78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3" name="Google Shape;10482;p40">
              <a:extLst>
                <a:ext uri="{FF2B5EF4-FFF2-40B4-BE49-F238E27FC236}">
                  <a16:creationId xmlns:a16="http://schemas.microsoft.com/office/drawing/2014/main" id="{996DFB3B-27E5-4A2E-9405-39A09E9DA4B1}"/>
                </a:ext>
              </a:extLst>
            </p:cNvPr>
            <p:cNvSpPr/>
            <p:nvPr/>
          </p:nvSpPr>
          <p:spPr>
            <a:xfrm>
              <a:off x="3130725" y="2163200"/>
              <a:ext cx="39325" cy="24125"/>
            </a:xfrm>
            <a:custGeom>
              <a:avLst/>
              <a:gdLst/>
              <a:ahLst/>
              <a:cxnLst/>
              <a:rect l="l" t="t" r="r" b="b"/>
              <a:pathLst>
                <a:path w="1573" h="965" extrusionOk="0">
                  <a:moveTo>
                    <a:pt x="1525" y="965"/>
                  </a:moveTo>
                  <a:cubicBezTo>
                    <a:pt x="1025" y="679"/>
                    <a:pt x="513" y="393"/>
                    <a:pt x="1" y="119"/>
                  </a:cubicBezTo>
                  <a:cubicBezTo>
                    <a:pt x="13" y="72"/>
                    <a:pt x="37" y="36"/>
                    <a:pt x="60" y="0"/>
                  </a:cubicBezTo>
                  <a:lnTo>
                    <a:pt x="1573" y="846"/>
                  </a:lnTo>
                  <a:cubicBezTo>
                    <a:pt x="1573" y="893"/>
                    <a:pt x="1561" y="917"/>
                    <a:pt x="1525" y="96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4" name="Google Shape;10483;p40">
              <a:extLst>
                <a:ext uri="{FF2B5EF4-FFF2-40B4-BE49-F238E27FC236}">
                  <a16:creationId xmlns:a16="http://schemas.microsoft.com/office/drawing/2014/main" id="{F6D86FCC-8A75-4733-B7A8-6E81FAFC13CE}"/>
                </a:ext>
              </a:extLst>
            </p:cNvPr>
            <p:cNvSpPr/>
            <p:nvPr/>
          </p:nvSpPr>
          <p:spPr>
            <a:xfrm>
              <a:off x="2748550" y="2117650"/>
              <a:ext cx="51225" cy="23250"/>
            </a:xfrm>
            <a:custGeom>
              <a:avLst/>
              <a:gdLst/>
              <a:ahLst/>
              <a:cxnLst/>
              <a:rect l="l" t="t" r="r" b="b"/>
              <a:pathLst>
                <a:path w="2049" h="930" extrusionOk="0">
                  <a:moveTo>
                    <a:pt x="48" y="1"/>
                  </a:moveTo>
                  <a:cubicBezTo>
                    <a:pt x="715" y="286"/>
                    <a:pt x="1381" y="548"/>
                    <a:pt x="2048" y="834"/>
                  </a:cubicBezTo>
                  <a:lnTo>
                    <a:pt x="2012" y="929"/>
                  </a:lnTo>
                  <a:cubicBezTo>
                    <a:pt x="1334" y="655"/>
                    <a:pt x="667" y="370"/>
                    <a:pt x="0" y="108"/>
                  </a:cubicBezTo>
                  <a:cubicBezTo>
                    <a:pt x="12" y="60"/>
                    <a:pt x="24" y="36"/>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5" name="Google Shape;10484;p40">
              <a:extLst>
                <a:ext uri="{FF2B5EF4-FFF2-40B4-BE49-F238E27FC236}">
                  <a16:creationId xmlns:a16="http://schemas.microsoft.com/office/drawing/2014/main" id="{42313AA8-6CC5-4A3E-A515-15179DB0AB05}"/>
                </a:ext>
              </a:extLst>
            </p:cNvPr>
            <p:cNvSpPr/>
            <p:nvPr/>
          </p:nvSpPr>
          <p:spPr>
            <a:xfrm>
              <a:off x="2617575" y="1928650"/>
              <a:ext cx="52125" cy="32450"/>
            </a:xfrm>
            <a:custGeom>
              <a:avLst/>
              <a:gdLst/>
              <a:ahLst/>
              <a:cxnLst/>
              <a:rect l="l" t="t" r="r" b="b"/>
              <a:pathLst>
                <a:path w="2085" h="1298" extrusionOk="0">
                  <a:moveTo>
                    <a:pt x="2037" y="1298"/>
                  </a:moveTo>
                  <a:cubicBezTo>
                    <a:pt x="1358" y="893"/>
                    <a:pt x="679" y="488"/>
                    <a:pt x="1" y="83"/>
                  </a:cubicBezTo>
                  <a:cubicBezTo>
                    <a:pt x="12" y="60"/>
                    <a:pt x="24" y="36"/>
                    <a:pt x="60" y="0"/>
                  </a:cubicBezTo>
                  <a:cubicBezTo>
                    <a:pt x="727" y="405"/>
                    <a:pt x="1417" y="798"/>
                    <a:pt x="2084" y="1215"/>
                  </a:cubicBezTo>
                  <a:cubicBezTo>
                    <a:pt x="2084" y="1250"/>
                    <a:pt x="2072" y="1262"/>
                    <a:pt x="2037" y="129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6" name="Google Shape;10485;p40">
              <a:extLst>
                <a:ext uri="{FF2B5EF4-FFF2-40B4-BE49-F238E27FC236}">
                  <a16:creationId xmlns:a16="http://schemas.microsoft.com/office/drawing/2014/main" id="{FC80123A-6C5C-45B1-8D2C-B9A47723903A}"/>
                </a:ext>
              </a:extLst>
            </p:cNvPr>
            <p:cNvSpPr/>
            <p:nvPr/>
          </p:nvSpPr>
          <p:spPr>
            <a:xfrm>
              <a:off x="2487200" y="2036700"/>
              <a:ext cx="33675" cy="20550"/>
            </a:xfrm>
            <a:custGeom>
              <a:avLst/>
              <a:gdLst/>
              <a:ahLst/>
              <a:cxnLst/>
              <a:rect l="l" t="t" r="r" b="b"/>
              <a:pathLst>
                <a:path w="1347" h="822" extrusionOk="0">
                  <a:moveTo>
                    <a:pt x="1275" y="822"/>
                  </a:moveTo>
                  <a:cubicBezTo>
                    <a:pt x="858" y="583"/>
                    <a:pt x="417" y="357"/>
                    <a:pt x="1" y="95"/>
                  </a:cubicBezTo>
                  <a:cubicBezTo>
                    <a:pt x="24" y="72"/>
                    <a:pt x="48" y="24"/>
                    <a:pt x="60" y="0"/>
                  </a:cubicBezTo>
                  <a:cubicBezTo>
                    <a:pt x="489" y="238"/>
                    <a:pt x="917" y="476"/>
                    <a:pt x="1346" y="714"/>
                  </a:cubicBezTo>
                  <a:cubicBezTo>
                    <a:pt x="1310" y="750"/>
                    <a:pt x="1287" y="798"/>
                    <a:pt x="1275" y="82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7" name="Google Shape;10486;p40">
              <a:extLst>
                <a:ext uri="{FF2B5EF4-FFF2-40B4-BE49-F238E27FC236}">
                  <a16:creationId xmlns:a16="http://schemas.microsoft.com/office/drawing/2014/main" id="{A2878D98-F0AE-476A-9DA3-98FB7837DDA4}"/>
                </a:ext>
              </a:extLst>
            </p:cNvPr>
            <p:cNvSpPr/>
            <p:nvPr/>
          </p:nvSpPr>
          <p:spPr>
            <a:xfrm>
              <a:off x="3222425" y="2119150"/>
              <a:ext cx="43775" cy="25025"/>
            </a:xfrm>
            <a:custGeom>
              <a:avLst/>
              <a:gdLst/>
              <a:ahLst/>
              <a:cxnLst/>
              <a:rect l="l" t="t" r="r" b="b"/>
              <a:pathLst>
                <a:path w="1751" h="1001" extrusionOk="0">
                  <a:moveTo>
                    <a:pt x="60" y="0"/>
                  </a:moveTo>
                  <a:cubicBezTo>
                    <a:pt x="631" y="310"/>
                    <a:pt x="1179" y="607"/>
                    <a:pt x="1750" y="929"/>
                  </a:cubicBezTo>
                  <a:cubicBezTo>
                    <a:pt x="1726" y="953"/>
                    <a:pt x="1715" y="965"/>
                    <a:pt x="1703" y="1000"/>
                  </a:cubicBezTo>
                  <a:cubicBezTo>
                    <a:pt x="1131" y="691"/>
                    <a:pt x="572" y="393"/>
                    <a:pt x="0" y="72"/>
                  </a:cubicBezTo>
                  <a:cubicBezTo>
                    <a:pt x="24" y="48"/>
                    <a:pt x="48"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8" name="Google Shape;10487;p40">
              <a:extLst>
                <a:ext uri="{FF2B5EF4-FFF2-40B4-BE49-F238E27FC236}">
                  <a16:creationId xmlns:a16="http://schemas.microsoft.com/office/drawing/2014/main" id="{F7A9041A-1FB2-42BF-BF52-9339B70E0856}"/>
                </a:ext>
              </a:extLst>
            </p:cNvPr>
            <p:cNvSpPr/>
            <p:nvPr/>
          </p:nvSpPr>
          <p:spPr>
            <a:xfrm>
              <a:off x="2912850" y="2121525"/>
              <a:ext cx="41400" cy="14900"/>
            </a:xfrm>
            <a:custGeom>
              <a:avLst/>
              <a:gdLst/>
              <a:ahLst/>
              <a:cxnLst/>
              <a:rect l="l" t="t" r="r" b="b"/>
              <a:pathLst>
                <a:path w="1656" h="596" extrusionOk="0">
                  <a:moveTo>
                    <a:pt x="36" y="0"/>
                  </a:moveTo>
                  <a:cubicBezTo>
                    <a:pt x="572" y="155"/>
                    <a:pt x="1120" y="334"/>
                    <a:pt x="1656" y="500"/>
                  </a:cubicBezTo>
                  <a:cubicBezTo>
                    <a:pt x="1644" y="536"/>
                    <a:pt x="1644" y="560"/>
                    <a:pt x="1632" y="596"/>
                  </a:cubicBezTo>
                  <a:cubicBezTo>
                    <a:pt x="1096" y="429"/>
                    <a:pt x="548" y="250"/>
                    <a:pt x="1" y="84"/>
                  </a:cubicBezTo>
                  <a:cubicBezTo>
                    <a:pt x="24" y="60"/>
                    <a:pt x="24" y="24"/>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9" name="Google Shape;10488;p40">
              <a:extLst>
                <a:ext uri="{FF2B5EF4-FFF2-40B4-BE49-F238E27FC236}">
                  <a16:creationId xmlns:a16="http://schemas.microsoft.com/office/drawing/2014/main" id="{B86C43E7-4F3B-481E-85F2-FBA56879D260}"/>
                </a:ext>
              </a:extLst>
            </p:cNvPr>
            <p:cNvSpPr/>
            <p:nvPr/>
          </p:nvSpPr>
          <p:spPr>
            <a:xfrm>
              <a:off x="3574850" y="1952150"/>
              <a:ext cx="25600" cy="11050"/>
            </a:xfrm>
            <a:custGeom>
              <a:avLst/>
              <a:gdLst/>
              <a:ahLst/>
              <a:cxnLst/>
              <a:rect l="l" t="t" r="r" b="b"/>
              <a:pathLst>
                <a:path w="1024" h="442" extrusionOk="0">
                  <a:moveTo>
                    <a:pt x="988" y="441"/>
                  </a:moveTo>
                  <a:lnTo>
                    <a:pt x="0" y="132"/>
                  </a:lnTo>
                  <a:lnTo>
                    <a:pt x="48" y="1"/>
                  </a:lnTo>
                  <a:cubicBezTo>
                    <a:pt x="369" y="108"/>
                    <a:pt x="703" y="203"/>
                    <a:pt x="1024" y="322"/>
                  </a:cubicBezTo>
                  <a:cubicBezTo>
                    <a:pt x="1012" y="358"/>
                    <a:pt x="1000" y="406"/>
                    <a:pt x="988" y="4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0" name="Google Shape;10489;p40">
              <a:extLst>
                <a:ext uri="{FF2B5EF4-FFF2-40B4-BE49-F238E27FC236}">
                  <a16:creationId xmlns:a16="http://schemas.microsoft.com/office/drawing/2014/main" id="{A7F55C7F-FFA2-4566-A824-409307406807}"/>
                </a:ext>
              </a:extLst>
            </p:cNvPr>
            <p:cNvSpPr/>
            <p:nvPr/>
          </p:nvSpPr>
          <p:spPr>
            <a:xfrm>
              <a:off x="2682775" y="2556400"/>
              <a:ext cx="448575" cy="162250"/>
            </a:xfrm>
            <a:custGeom>
              <a:avLst/>
              <a:gdLst/>
              <a:ahLst/>
              <a:cxnLst/>
              <a:rect l="l" t="t" r="r" b="b"/>
              <a:pathLst>
                <a:path w="17943" h="6490" extrusionOk="0">
                  <a:moveTo>
                    <a:pt x="0" y="6370"/>
                  </a:moveTo>
                  <a:cubicBezTo>
                    <a:pt x="95" y="6299"/>
                    <a:pt x="202" y="6204"/>
                    <a:pt x="322" y="6156"/>
                  </a:cubicBezTo>
                  <a:cubicBezTo>
                    <a:pt x="1762" y="5608"/>
                    <a:pt x="3215" y="5025"/>
                    <a:pt x="4679" y="4525"/>
                  </a:cubicBezTo>
                  <a:cubicBezTo>
                    <a:pt x="7799" y="3441"/>
                    <a:pt x="10906" y="2370"/>
                    <a:pt x="14014" y="1298"/>
                  </a:cubicBezTo>
                  <a:lnTo>
                    <a:pt x="17538" y="84"/>
                  </a:lnTo>
                  <a:cubicBezTo>
                    <a:pt x="17657" y="48"/>
                    <a:pt x="17776" y="24"/>
                    <a:pt x="17895" y="0"/>
                  </a:cubicBezTo>
                  <a:cubicBezTo>
                    <a:pt x="17919" y="24"/>
                    <a:pt x="17931" y="60"/>
                    <a:pt x="17943" y="108"/>
                  </a:cubicBezTo>
                  <a:cubicBezTo>
                    <a:pt x="17824" y="167"/>
                    <a:pt x="17717" y="238"/>
                    <a:pt x="17586" y="286"/>
                  </a:cubicBezTo>
                  <a:cubicBezTo>
                    <a:pt x="14299" y="1429"/>
                    <a:pt x="11013" y="2560"/>
                    <a:pt x="7739" y="3703"/>
                  </a:cubicBezTo>
                  <a:cubicBezTo>
                    <a:pt x="5536" y="4477"/>
                    <a:pt x="3334" y="5287"/>
                    <a:pt x="1131" y="6073"/>
                  </a:cubicBezTo>
                  <a:cubicBezTo>
                    <a:pt x="857" y="6156"/>
                    <a:pt x="619" y="6311"/>
                    <a:pt x="369" y="6418"/>
                  </a:cubicBezTo>
                  <a:cubicBezTo>
                    <a:pt x="274" y="6454"/>
                    <a:pt x="179" y="6465"/>
                    <a:pt x="71" y="6489"/>
                  </a:cubicBezTo>
                  <a:cubicBezTo>
                    <a:pt x="36" y="6454"/>
                    <a:pt x="12" y="6418"/>
                    <a:pt x="0" y="637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1" name="Google Shape;10490;p40">
              <a:extLst>
                <a:ext uri="{FF2B5EF4-FFF2-40B4-BE49-F238E27FC236}">
                  <a16:creationId xmlns:a16="http://schemas.microsoft.com/office/drawing/2014/main" id="{7B518B9D-284C-48CB-A012-0DDC83D16040}"/>
                </a:ext>
              </a:extLst>
            </p:cNvPr>
            <p:cNvSpPr/>
            <p:nvPr/>
          </p:nvSpPr>
          <p:spPr>
            <a:xfrm>
              <a:off x="2693775" y="2568900"/>
              <a:ext cx="441750" cy="157175"/>
            </a:xfrm>
            <a:custGeom>
              <a:avLst/>
              <a:gdLst/>
              <a:ahLst/>
              <a:cxnLst/>
              <a:rect l="l" t="t" r="r" b="b"/>
              <a:pathLst>
                <a:path w="17670" h="6287" extrusionOk="0">
                  <a:moveTo>
                    <a:pt x="17669" y="119"/>
                  </a:moveTo>
                  <a:cubicBezTo>
                    <a:pt x="17562" y="167"/>
                    <a:pt x="17455" y="227"/>
                    <a:pt x="17336" y="274"/>
                  </a:cubicBezTo>
                  <a:cubicBezTo>
                    <a:pt x="13871" y="1489"/>
                    <a:pt x="10419" y="2727"/>
                    <a:pt x="6942" y="3929"/>
                  </a:cubicBezTo>
                  <a:cubicBezTo>
                    <a:pt x="5049" y="4584"/>
                    <a:pt x="3144" y="5168"/>
                    <a:pt x="1251" y="5799"/>
                  </a:cubicBezTo>
                  <a:cubicBezTo>
                    <a:pt x="834" y="5930"/>
                    <a:pt x="453" y="6120"/>
                    <a:pt x="48" y="6287"/>
                  </a:cubicBezTo>
                  <a:lnTo>
                    <a:pt x="1" y="6192"/>
                  </a:lnTo>
                  <a:cubicBezTo>
                    <a:pt x="96" y="6156"/>
                    <a:pt x="179" y="6096"/>
                    <a:pt x="274" y="6061"/>
                  </a:cubicBezTo>
                  <a:cubicBezTo>
                    <a:pt x="2358" y="5334"/>
                    <a:pt x="4454" y="4608"/>
                    <a:pt x="6537" y="3870"/>
                  </a:cubicBezTo>
                  <a:cubicBezTo>
                    <a:pt x="8787" y="3096"/>
                    <a:pt x="11026" y="2358"/>
                    <a:pt x="13276" y="1572"/>
                  </a:cubicBezTo>
                  <a:cubicBezTo>
                    <a:pt x="14621" y="1108"/>
                    <a:pt x="15943" y="596"/>
                    <a:pt x="17265" y="108"/>
                  </a:cubicBezTo>
                  <a:cubicBezTo>
                    <a:pt x="17384" y="60"/>
                    <a:pt x="17503" y="48"/>
                    <a:pt x="17610" y="0"/>
                  </a:cubicBezTo>
                  <a:cubicBezTo>
                    <a:pt x="17634" y="48"/>
                    <a:pt x="17658" y="96"/>
                    <a:pt x="17669" y="11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2" name="Google Shape;10491;p40">
              <a:extLst>
                <a:ext uri="{FF2B5EF4-FFF2-40B4-BE49-F238E27FC236}">
                  <a16:creationId xmlns:a16="http://schemas.microsoft.com/office/drawing/2014/main" id="{1F4EC3AA-EBF9-4345-B232-B5B7667A2F9B}"/>
                </a:ext>
              </a:extLst>
            </p:cNvPr>
            <p:cNvSpPr/>
            <p:nvPr/>
          </p:nvSpPr>
          <p:spPr>
            <a:xfrm>
              <a:off x="2849750" y="2588250"/>
              <a:ext cx="281600" cy="98250"/>
            </a:xfrm>
            <a:custGeom>
              <a:avLst/>
              <a:gdLst/>
              <a:ahLst/>
              <a:cxnLst/>
              <a:rect l="l" t="t" r="r" b="b"/>
              <a:pathLst>
                <a:path w="11264" h="3930" extrusionOk="0">
                  <a:moveTo>
                    <a:pt x="11264" y="96"/>
                  </a:moveTo>
                  <a:cubicBezTo>
                    <a:pt x="7513" y="1548"/>
                    <a:pt x="3870" y="3060"/>
                    <a:pt x="0" y="3929"/>
                  </a:cubicBezTo>
                  <a:cubicBezTo>
                    <a:pt x="3799" y="2965"/>
                    <a:pt x="7382" y="1358"/>
                    <a:pt x="11038" y="36"/>
                  </a:cubicBezTo>
                  <a:cubicBezTo>
                    <a:pt x="11097" y="0"/>
                    <a:pt x="11145" y="48"/>
                    <a:pt x="11264" y="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3" name="Google Shape;10492;p40">
              <a:extLst>
                <a:ext uri="{FF2B5EF4-FFF2-40B4-BE49-F238E27FC236}">
                  <a16:creationId xmlns:a16="http://schemas.microsoft.com/office/drawing/2014/main" id="{89E8BF1B-3AA1-41F0-B50D-610E170C5DE0}"/>
                </a:ext>
              </a:extLst>
            </p:cNvPr>
            <p:cNvSpPr/>
            <p:nvPr/>
          </p:nvSpPr>
          <p:spPr>
            <a:xfrm>
              <a:off x="2529175" y="2720400"/>
              <a:ext cx="111350" cy="36650"/>
            </a:xfrm>
            <a:custGeom>
              <a:avLst/>
              <a:gdLst/>
              <a:ahLst/>
              <a:cxnLst/>
              <a:rect l="l" t="t" r="r" b="b"/>
              <a:pathLst>
                <a:path w="4454" h="1466" extrusionOk="0">
                  <a:moveTo>
                    <a:pt x="2644" y="703"/>
                  </a:moveTo>
                  <a:cubicBezTo>
                    <a:pt x="1763" y="727"/>
                    <a:pt x="917" y="965"/>
                    <a:pt x="36" y="1025"/>
                  </a:cubicBezTo>
                  <a:cubicBezTo>
                    <a:pt x="24" y="989"/>
                    <a:pt x="24" y="941"/>
                    <a:pt x="0" y="882"/>
                  </a:cubicBezTo>
                  <a:cubicBezTo>
                    <a:pt x="1477" y="584"/>
                    <a:pt x="2941" y="298"/>
                    <a:pt x="4430" y="1"/>
                  </a:cubicBezTo>
                  <a:cubicBezTo>
                    <a:pt x="4453" y="132"/>
                    <a:pt x="4418" y="298"/>
                    <a:pt x="4168" y="358"/>
                  </a:cubicBezTo>
                  <a:cubicBezTo>
                    <a:pt x="2870" y="727"/>
                    <a:pt x="1572" y="1084"/>
                    <a:pt x="262" y="1441"/>
                  </a:cubicBezTo>
                  <a:cubicBezTo>
                    <a:pt x="215" y="1465"/>
                    <a:pt x="143" y="1418"/>
                    <a:pt x="84" y="1406"/>
                  </a:cubicBezTo>
                  <a:cubicBezTo>
                    <a:pt x="84" y="1370"/>
                    <a:pt x="60" y="1346"/>
                    <a:pt x="60" y="1310"/>
                  </a:cubicBezTo>
                  <a:cubicBezTo>
                    <a:pt x="929" y="1120"/>
                    <a:pt x="1786" y="906"/>
                    <a:pt x="2644" y="7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4" name="Google Shape;10493;p40">
              <a:extLst>
                <a:ext uri="{FF2B5EF4-FFF2-40B4-BE49-F238E27FC236}">
                  <a16:creationId xmlns:a16="http://schemas.microsoft.com/office/drawing/2014/main" id="{0D0F9AE7-12C2-4D89-9CBC-EBBF0A3EE3E6}"/>
                </a:ext>
              </a:extLst>
            </p:cNvPr>
            <p:cNvSpPr/>
            <p:nvPr/>
          </p:nvSpPr>
          <p:spPr>
            <a:xfrm>
              <a:off x="2318725" y="2655225"/>
              <a:ext cx="170575" cy="83350"/>
            </a:xfrm>
            <a:custGeom>
              <a:avLst/>
              <a:gdLst/>
              <a:ahLst/>
              <a:cxnLst/>
              <a:rect l="l" t="t" r="r" b="b"/>
              <a:pathLst>
                <a:path w="6823" h="3334" extrusionOk="0">
                  <a:moveTo>
                    <a:pt x="36" y="0"/>
                  </a:moveTo>
                  <a:cubicBezTo>
                    <a:pt x="2227" y="1179"/>
                    <a:pt x="4418" y="2405"/>
                    <a:pt x="6823" y="3191"/>
                  </a:cubicBezTo>
                  <a:cubicBezTo>
                    <a:pt x="6799" y="3239"/>
                    <a:pt x="6787" y="3274"/>
                    <a:pt x="6787" y="3334"/>
                  </a:cubicBezTo>
                  <a:cubicBezTo>
                    <a:pt x="6680" y="3322"/>
                    <a:pt x="6585" y="3334"/>
                    <a:pt x="6490" y="3310"/>
                  </a:cubicBezTo>
                  <a:cubicBezTo>
                    <a:pt x="5585" y="2953"/>
                    <a:pt x="4656" y="2620"/>
                    <a:pt x="3799" y="2191"/>
                  </a:cubicBezTo>
                  <a:cubicBezTo>
                    <a:pt x="2608" y="1608"/>
                    <a:pt x="1441" y="941"/>
                    <a:pt x="263" y="298"/>
                  </a:cubicBezTo>
                  <a:cubicBezTo>
                    <a:pt x="167" y="238"/>
                    <a:pt x="84" y="167"/>
                    <a:pt x="1" y="107"/>
                  </a:cubicBezTo>
                  <a:cubicBezTo>
                    <a:pt x="1" y="60"/>
                    <a:pt x="13" y="36"/>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5" name="Google Shape;10494;p40">
              <a:extLst>
                <a:ext uri="{FF2B5EF4-FFF2-40B4-BE49-F238E27FC236}">
                  <a16:creationId xmlns:a16="http://schemas.microsoft.com/office/drawing/2014/main" id="{70150CE6-9FBD-45C5-8885-655C313E35AA}"/>
                </a:ext>
              </a:extLst>
            </p:cNvPr>
            <p:cNvSpPr/>
            <p:nvPr/>
          </p:nvSpPr>
          <p:spPr>
            <a:xfrm>
              <a:off x="3071800" y="2593900"/>
              <a:ext cx="106875" cy="44375"/>
            </a:xfrm>
            <a:custGeom>
              <a:avLst/>
              <a:gdLst/>
              <a:ahLst/>
              <a:cxnLst/>
              <a:rect l="l" t="t" r="r" b="b"/>
              <a:pathLst>
                <a:path w="4275" h="1775" extrusionOk="0">
                  <a:moveTo>
                    <a:pt x="4275" y="167"/>
                  </a:moveTo>
                  <a:cubicBezTo>
                    <a:pt x="2870" y="703"/>
                    <a:pt x="1465" y="1227"/>
                    <a:pt x="1" y="1775"/>
                  </a:cubicBezTo>
                  <a:cubicBezTo>
                    <a:pt x="131" y="1405"/>
                    <a:pt x="3751" y="1"/>
                    <a:pt x="4227" y="60"/>
                  </a:cubicBezTo>
                  <a:cubicBezTo>
                    <a:pt x="4239" y="96"/>
                    <a:pt x="4263" y="120"/>
                    <a:pt x="4275" y="16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6" name="Google Shape;10495;p40">
              <a:extLst>
                <a:ext uri="{FF2B5EF4-FFF2-40B4-BE49-F238E27FC236}">
                  <a16:creationId xmlns:a16="http://schemas.microsoft.com/office/drawing/2014/main" id="{E34DF12D-D906-4463-87AB-FFF89C504356}"/>
                </a:ext>
              </a:extLst>
            </p:cNvPr>
            <p:cNvSpPr/>
            <p:nvPr/>
          </p:nvSpPr>
          <p:spPr>
            <a:xfrm>
              <a:off x="2360700" y="2709975"/>
              <a:ext cx="130400" cy="60750"/>
            </a:xfrm>
            <a:custGeom>
              <a:avLst/>
              <a:gdLst/>
              <a:ahLst/>
              <a:cxnLst/>
              <a:rect l="l" t="t" r="r" b="b"/>
              <a:pathLst>
                <a:path w="5216" h="2430" extrusionOk="0">
                  <a:moveTo>
                    <a:pt x="5215" y="2430"/>
                  </a:moveTo>
                  <a:cubicBezTo>
                    <a:pt x="3322" y="1954"/>
                    <a:pt x="1572" y="1168"/>
                    <a:pt x="0" y="1"/>
                  </a:cubicBezTo>
                  <a:cubicBezTo>
                    <a:pt x="1667" y="965"/>
                    <a:pt x="3394" y="1799"/>
                    <a:pt x="5215" y="243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7" name="Google Shape;10496;p40">
              <a:extLst>
                <a:ext uri="{FF2B5EF4-FFF2-40B4-BE49-F238E27FC236}">
                  <a16:creationId xmlns:a16="http://schemas.microsoft.com/office/drawing/2014/main" id="{791C5252-5F32-45C3-AE61-ACF7097E3E7E}"/>
                </a:ext>
              </a:extLst>
            </p:cNvPr>
            <p:cNvSpPr/>
            <p:nvPr/>
          </p:nvSpPr>
          <p:spPr>
            <a:xfrm>
              <a:off x="2541375" y="2746900"/>
              <a:ext cx="100325" cy="34850"/>
            </a:xfrm>
            <a:custGeom>
              <a:avLst/>
              <a:gdLst/>
              <a:ahLst/>
              <a:cxnLst/>
              <a:rect l="l" t="t" r="r" b="b"/>
              <a:pathLst>
                <a:path w="4013" h="1394" extrusionOk="0">
                  <a:moveTo>
                    <a:pt x="1" y="1262"/>
                  </a:moveTo>
                  <a:cubicBezTo>
                    <a:pt x="1394" y="822"/>
                    <a:pt x="2715" y="405"/>
                    <a:pt x="4013" y="0"/>
                  </a:cubicBezTo>
                  <a:cubicBezTo>
                    <a:pt x="3870" y="369"/>
                    <a:pt x="846" y="1393"/>
                    <a:pt x="1" y="126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8" name="Google Shape;10497;p40">
              <a:extLst>
                <a:ext uri="{FF2B5EF4-FFF2-40B4-BE49-F238E27FC236}">
                  <a16:creationId xmlns:a16="http://schemas.microsoft.com/office/drawing/2014/main" id="{B116F350-4774-41B7-A7EC-8B24D2571B37}"/>
                </a:ext>
              </a:extLst>
            </p:cNvPr>
            <p:cNvSpPr/>
            <p:nvPr/>
          </p:nvSpPr>
          <p:spPr>
            <a:xfrm>
              <a:off x="2541375" y="2772200"/>
              <a:ext cx="111050" cy="34250"/>
            </a:xfrm>
            <a:custGeom>
              <a:avLst/>
              <a:gdLst/>
              <a:ahLst/>
              <a:cxnLst/>
              <a:rect l="l" t="t" r="r" b="b"/>
              <a:pathLst>
                <a:path w="4442" h="1370" extrusionOk="0">
                  <a:moveTo>
                    <a:pt x="1" y="1120"/>
                  </a:moveTo>
                  <a:cubicBezTo>
                    <a:pt x="1548" y="977"/>
                    <a:pt x="3013" y="584"/>
                    <a:pt x="4442" y="0"/>
                  </a:cubicBezTo>
                  <a:cubicBezTo>
                    <a:pt x="4108" y="548"/>
                    <a:pt x="846" y="1370"/>
                    <a:pt x="1" y="1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9" name="Google Shape;10498;p40">
              <a:extLst>
                <a:ext uri="{FF2B5EF4-FFF2-40B4-BE49-F238E27FC236}">
                  <a16:creationId xmlns:a16="http://schemas.microsoft.com/office/drawing/2014/main" id="{139BB283-1D98-4CF1-8FDC-B42028B31798}"/>
                </a:ext>
              </a:extLst>
            </p:cNvPr>
            <p:cNvSpPr/>
            <p:nvPr/>
          </p:nvSpPr>
          <p:spPr>
            <a:xfrm>
              <a:off x="2544050" y="2760300"/>
              <a:ext cx="111050" cy="33350"/>
            </a:xfrm>
            <a:custGeom>
              <a:avLst/>
              <a:gdLst/>
              <a:ahLst/>
              <a:cxnLst/>
              <a:rect l="l" t="t" r="r" b="b"/>
              <a:pathLst>
                <a:path w="4442" h="1334" extrusionOk="0">
                  <a:moveTo>
                    <a:pt x="1" y="1238"/>
                  </a:moveTo>
                  <a:cubicBezTo>
                    <a:pt x="1525" y="822"/>
                    <a:pt x="3001" y="405"/>
                    <a:pt x="4442" y="0"/>
                  </a:cubicBezTo>
                  <a:cubicBezTo>
                    <a:pt x="4204" y="357"/>
                    <a:pt x="787" y="1334"/>
                    <a:pt x="1" y="123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0" name="Google Shape;10499;p40">
              <a:extLst>
                <a:ext uri="{FF2B5EF4-FFF2-40B4-BE49-F238E27FC236}">
                  <a16:creationId xmlns:a16="http://schemas.microsoft.com/office/drawing/2014/main" id="{AFCB4DBD-0DC8-4EFD-A3F7-77EBB8A1B6E5}"/>
                </a:ext>
              </a:extLst>
            </p:cNvPr>
            <p:cNvSpPr/>
            <p:nvPr/>
          </p:nvSpPr>
          <p:spPr>
            <a:xfrm>
              <a:off x="2542275" y="2733200"/>
              <a:ext cx="105100" cy="34550"/>
            </a:xfrm>
            <a:custGeom>
              <a:avLst/>
              <a:gdLst/>
              <a:ahLst/>
              <a:cxnLst/>
              <a:rect l="l" t="t" r="r" b="b"/>
              <a:pathLst>
                <a:path w="4204" h="1382" extrusionOk="0">
                  <a:moveTo>
                    <a:pt x="0" y="1287"/>
                  </a:moveTo>
                  <a:cubicBezTo>
                    <a:pt x="1370" y="870"/>
                    <a:pt x="2739" y="441"/>
                    <a:pt x="4203" y="1"/>
                  </a:cubicBezTo>
                  <a:cubicBezTo>
                    <a:pt x="3941" y="310"/>
                    <a:pt x="560" y="1382"/>
                    <a:pt x="36" y="1382"/>
                  </a:cubicBezTo>
                  <a:cubicBezTo>
                    <a:pt x="24" y="1346"/>
                    <a:pt x="24" y="1322"/>
                    <a:pt x="0" y="128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1" name="Google Shape;10500;p40">
              <a:extLst>
                <a:ext uri="{FF2B5EF4-FFF2-40B4-BE49-F238E27FC236}">
                  <a16:creationId xmlns:a16="http://schemas.microsoft.com/office/drawing/2014/main" id="{29239B31-1B26-4DC3-8539-4DA91DB909B1}"/>
                </a:ext>
              </a:extLst>
            </p:cNvPr>
            <p:cNvSpPr/>
            <p:nvPr/>
          </p:nvSpPr>
          <p:spPr>
            <a:xfrm>
              <a:off x="2367550" y="2726350"/>
              <a:ext cx="122350" cy="56575"/>
            </a:xfrm>
            <a:custGeom>
              <a:avLst/>
              <a:gdLst/>
              <a:ahLst/>
              <a:cxnLst/>
              <a:rect l="l" t="t" r="r" b="b"/>
              <a:pathLst>
                <a:path w="4894" h="2263" extrusionOk="0">
                  <a:moveTo>
                    <a:pt x="0" y="1"/>
                  </a:moveTo>
                  <a:cubicBezTo>
                    <a:pt x="1560" y="906"/>
                    <a:pt x="3120" y="1799"/>
                    <a:pt x="4894" y="2263"/>
                  </a:cubicBezTo>
                  <a:cubicBezTo>
                    <a:pt x="3060" y="1918"/>
                    <a:pt x="1489" y="1060"/>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2" name="Google Shape;10501;p40">
              <a:extLst>
                <a:ext uri="{FF2B5EF4-FFF2-40B4-BE49-F238E27FC236}">
                  <a16:creationId xmlns:a16="http://schemas.microsoft.com/office/drawing/2014/main" id="{1E5D4A15-6D4F-4A7A-9ED8-C52342196FC2}"/>
                </a:ext>
              </a:extLst>
            </p:cNvPr>
            <p:cNvSpPr/>
            <p:nvPr/>
          </p:nvSpPr>
          <p:spPr>
            <a:xfrm>
              <a:off x="2399100" y="2712975"/>
              <a:ext cx="89325" cy="32750"/>
            </a:xfrm>
            <a:custGeom>
              <a:avLst/>
              <a:gdLst/>
              <a:ahLst/>
              <a:cxnLst/>
              <a:rect l="l" t="t" r="r" b="b"/>
              <a:pathLst>
                <a:path w="3573" h="1310" extrusionOk="0">
                  <a:moveTo>
                    <a:pt x="3572" y="1310"/>
                  </a:moveTo>
                  <a:cubicBezTo>
                    <a:pt x="2310" y="1060"/>
                    <a:pt x="1060" y="750"/>
                    <a:pt x="0" y="0"/>
                  </a:cubicBezTo>
                  <a:cubicBezTo>
                    <a:pt x="1179" y="429"/>
                    <a:pt x="2370" y="869"/>
                    <a:pt x="3572" y="131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3" name="Google Shape;10502;p40">
              <a:extLst>
                <a:ext uri="{FF2B5EF4-FFF2-40B4-BE49-F238E27FC236}">
                  <a16:creationId xmlns:a16="http://schemas.microsoft.com/office/drawing/2014/main" id="{E16777AE-C72A-45B4-B811-D1276A69D172}"/>
                </a:ext>
              </a:extLst>
            </p:cNvPr>
            <p:cNvSpPr/>
            <p:nvPr/>
          </p:nvSpPr>
          <p:spPr>
            <a:xfrm>
              <a:off x="2118700" y="2554600"/>
              <a:ext cx="64025" cy="41700"/>
            </a:xfrm>
            <a:custGeom>
              <a:avLst/>
              <a:gdLst/>
              <a:ahLst/>
              <a:cxnLst/>
              <a:rect l="l" t="t" r="r" b="b"/>
              <a:pathLst>
                <a:path w="2561" h="1668" extrusionOk="0">
                  <a:moveTo>
                    <a:pt x="2465" y="1668"/>
                  </a:moveTo>
                  <a:cubicBezTo>
                    <a:pt x="1644" y="1156"/>
                    <a:pt x="810" y="632"/>
                    <a:pt x="1" y="132"/>
                  </a:cubicBezTo>
                  <a:cubicBezTo>
                    <a:pt x="25" y="84"/>
                    <a:pt x="36" y="37"/>
                    <a:pt x="72" y="1"/>
                  </a:cubicBezTo>
                  <a:cubicBezTo>
                    <a:pt x="906" y="501"/>
                    <a:pt x="1727" y="1013"/>
                    <a:pt x="2561" y="1513"/>
                  </a:cubicBezTo>
                  <a:cubicBezTo>
                    <a:pt x="2525" y="1561"/>
                    <a:pt x="2501" y="1608"/>
                    <a:pt x="2465" y="166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4" name="Google Shape;10503;p40">
              <a:extLst>
                <a:ext uri="{FF2B5EF4-FFF2-40B4-BE49-F238E27FC236}">
                  <a16:creationId xmlns:a16="http://schemas.microsoft.com/office/drawing/2014/main" id="{29F7F110-CC75-4877-96E3-098CABB9ECD9}"/>
                </a:ext>
              </a:extLst>
            </p:cNvPr>
            <p:cNvSpPr/>
            <p:nvPr/>
          </p:nvSpPr>
          <p:spPr>
            <a:xfrm>
              <a:off x="2233300" y="2610575"/>
              <a:ext cx="73550" cy="43775"/>
            </a:xfrm>
            <a:custGeom>
              <a:avLst/>
              <a:gdLst/>
              <a:ahLst/>
              <a:cxnLst/>
              <a:rect l="l" t="t" r="r" b="b"/>
              <a:pathLst>
                <a:path w="2942" h="1751" extrusionOk="0">
                  <a:moveTo>
                    <a:pt x="60" y="0"/>
                  </a:moveTo>
                  <a:cubicBezTo>
                    <a:pt x="1025" y="560"/>
                    <a:pt x="1977" y="1108"/>
                    <a:pt x="2941" y="1655"/>
                  </a:cubicBezTo>
                  <a:lnTo>
                    <a:pt x="2894" y="1751"/>
                  </a:lnTo>
                  <a:cubicBezTo>
                    <a:pt x="1929" y="1191"/>
                    <a:pt x="965" y="643"/>
                    <a:pt x="1" y="107"/>
                  </a:cubicBezTo>
                  <a:cubicBezTo>
                    <a:pt x="1" y="60"/>
                    <a:pt x="24"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5" name="Google Shape;10504;p40">
              <a:extLst>
                <a:ext uri="{FF2B5EF4-FFF2-40B4-BE49-F238E27FC236}">
                  <a16:creationId xmlns:a16="http://schemas.microsoft.com/office/drawing/2014/main" id="{13286E3B-C16D-47A5-BC3B-A167B57AA1D0}"/>
                </a:ext>
              </a:extLst>
            </p:cNvPr>
            <p:cNvSpPr/>
            <p:nvPr/>
          </p:nvSpPr>
          <p:spPr>
            <a:xfrm>
              <a:off x="2016600" y="2509075"/>
              <a:ext cx="71475" cy="42000"/>
            </a:xfrm>
            <a:custGeom>
              <a:avLst/>
              <a:gdLst/>
              <a:ahLst/>
              <a:cxnLst/>
              <a:rect l="l" t="t" r="r" b="b"/>
              <a:pathLst>
                <a:path w="2859" h="1680" extrusionOk="0">
                  <a:moveTo>
                    <a:pt x="60" y="0"/>
                  </a:moveTo>
                  <a:cubicBezTo>
                    <a:pt x="1001" y="524"/>
                    <a:pt x="1918" y="1060"/>
                    <a:pt x="2858" y="1584"/>
                  </a:cubicBezTo>
                  <a:cubicBezTo>
                    <a:pt x="2846" y="1608"/>
                    <a:pt x="2811" y="1655"/>
                    <a:pt x="2799" y="1679"/>
                  </a:cubicBezTo>
                  <a:cubicBezTo>
                    <a:pt x="1858" y="1167"/>
                    <a:pt x="941" y="631"/>
                    <a:pt x="1" y="107"/>
                  </a:cubicBezTo>
                  <a:cubicBezTo>
                    <a:pt x="13" y="72"/>
                    <a:pt x="37" y="48"/>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6" name="Google Shape;10505;p40">
              <a:extLst>
                <a:ext uri="{FF2B5EF4-FFF2-40B4-BE49-F238E27FC236}">
                  <a16:creationId xmlns:a16="http://schemas.microsoft.com/office/drawing/2014/main" id="{35164019-7D0F-4E65-9C59-A9E1A24A4EE2}"/>
                </a:ext>
              </a:extLst>
            </p:cNvPr>
            <p:cNvSpPr/>
            <p:nvPr/>
          </p:nvSpPr>
          <p:spPr>
            <a:xfrm>
              <a:off x="2364275" y="2737975"/>
              <a:ext cx="59850" cy="33950"/>
            </a:xfrm>
            <a:custGeom>
              <a:avLst/>
              <a:gdLst/>
              <a:ahLst/>
              <a:cxnLst/>
              <a:rect l="l" t="t" r="r" b="b"/>
              <a:pathLst>
                <a:path w="2394" h="1358" extrusionOk="0">
                  <a:moveTo>
                    <a:pt x="2346" y="1357"/>
                  </a:moveTo>
                  <a:cubicBezTo>
                    <a:pt x="1560" y="941"/>
                    <a:pt x="786" y="536"/>
                    <a:pt x="0" y="119"/>
                  </a:cubicBezTo>
                  <a:cubicBezTo>
                    <a:pt x="12" y="72"/>
                    <a:pt x="36" y="48"/>
                    <a:pt x="60" y="0"/>
                  </a:cubicBezTo>
                  <a:cubicBezTo>
                    <a:pt x="834" y="417"/>
                    <a:pt x="1608" y="810"/>
                    <a:pt x="2394" y="1226"/>
                  </a:cubicBezTo>
                  <a:cubicBezTo>
                    <a:pt x="2382" y="1274"/>
                    <a:pt x="2358" y="1310"/>
                    <a:pt x="2346" y="135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7" name="Google Shape;10506;p40">
              <a:extLst>
                <a:ext uri="{FF2B5EF4-FFF2-40B4-BE49-F238E27FC236}">
                  <a16:creationId xmlns:a16="http://schemas.microsoft.com/office/drawing/2014/main" id="{E60E82F0-BF8B-46F9-807D-9B7EDE42ACEC}"/>
                </a:ext>
              </a:extLst>
            </p:cNvPr>
            <p:cNvSpPr/>
            <p:nvPr/>
          </p:nvSpPr>
          <p:spPr>
            <a:xfrm>
              <a:off x="2392550" y="2717425"/>
              <a:ext cx="51525" cy="28600"/>
            </a:xfrm>
            <a:custGeom>
              <a:avLst/>
              <a:gdLst/>
              <a:ahLst/>
              <a:cxnLst/>
              <a:rect l="l" t="t" r="r" b="b"/>
              <a:pathLst>
                <a:path w="2061" h="1144" extrusionOk="0">
                  <a:moveTo>
                    <a:pt x="1989" y="1144"/>
                  </a:moveTo>
                  <a:cubicBezTo>
                    <a:pt x="1322" y="810"/>
                    <a:pt x="655" y="453"/>
                    <a:pt x="0" y="108"/>
                  </a:cubicBezTo>
                  <a:cubicBezTo>
                    <a:pt x="12" y="72"/>
                    <a:pt x="36" y="36"/>
                    <a:pt x="60" y="1"/>
                  </a:cubicBezTo>
                  <a:cubicBezTo>
                    <a:pt x="727" y="346"/>
                    <a:pt x="1393" y="691"/>
                    <a:pt x="2060" y="1013"/>
                  </a:cubicBezTo>
                  <a:cubicBezTo>
                    <a:pt x="2036" y="1060"/>
                    <a:pt x="2025" y="1108"/>
                    <a:pt x="1989" y="114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8" name="Google Shape;10507;p40">
              <a:extLst>
                <a:ext uri="{FF2B5EF4-FFF2-40B4-BE49-F238E27FC236}">
                  <a16:creationId xmlns:a16="http://schemas.microsoft.com/office/drawing/2014/main" id="{E76AF475-E4AE-4763-B419-408FD5B2EDB5}"/>
                </a:ext>
              </a:extLst>
            </p:cNvPr>
            <p:cNvSpPr/>
            <p:nvPr/>
          </p:nvSpPr>
          <p:spPr>
            <a:xfrm>
              <a:off x="2432425" y="2771900"/>
              <a:ext cx="56000" cy="26225"/>
            </a:xfrm>
            <a:custGeom>
              <a:avLst/>
              <a:gdLst/>
              <a:ahLst/>
              <a:cxnLst/>
              <a:rect l="l" t="t" r="r" b="b"/>
              <a:pathLst>
                <a:path w="2240" h="1049" extrusionOk="0">
                  <a:moveTo>
                    <a:pt x="2192" y="1048"/>
                  </a:moveTo>
                  <a:cubicBezTo>
                    <a:pt x="1465" y="727"/>
                    <a:pt x="739" y="393"/>
                    <a:pt x="1" y="84"/>
                  </a:cubicBezTo>
                  <a:lnTo>
                    <a:pt x="49" y="0"/>
                  </a:lnTo>
                  <a:lnTo>
                    <a:pt x="2239" y="977"/>
                  </a:lnTo>
                  <a:cubicBezTo>
                    <a:pt x="2227" y="989"/>
                    <a:pt x="2215" y="1024"/>
                    <a:pt x="2192" y="104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9" name="Google Shape;10508;p40">
              <a:extLst>
                <a:ext uri="{FF2B5EF4-FFF2-40B4-BE49-F238E27FC236}">
                  <a16:creationId xmlns:a16="http://schemas.microsoft.com/office/drawing/2014/main" id="{E37704E3-E52C-4340-BE11-3B3E314F0E37}"/>
                </a:ext>
              </a:extLst>
            </p:cNvPr>
            <p:cNvSpPr/>
            <p:nvPr/>
          </p:nvSpPr>
          <p:spPr>
            <a:xfrm>
              <a:off x="3152175" y="2579025"/>
              <a:ext cx="28600" cy="11925"/>
            </a:xfrm>
            <a:custGeom>
              <a:avLst/>
              <a:gdLst/>
              <a:ahLst/>
              <a:cxnLst/>
              <a:rect l="l" t="t" r="r" b="b"/>
              <a:pathLst>
                <a:path w="1144" h="477" extrusionOk="0">
                  <a:moveTo>
                    <a:pt x="0" y="346"/>
                  </a:moveTo>
                  <a:cubicBezTo>
                    <a:pt x="369" y="226"/>
                    <a:pt x="726" y="119"/>
                    <a:pt x="1107" y="0"/>
                  </a:cubicBezTo>
                  <a:lnTo>
                    <a:pt x="1143" y="131"/>
                  </a:lnTo>
                  <a:cubicBezTo>
                    <a:pt x="774" y="250"/>
                    <a:pt x="417" y="357"/>
                    <a:pt x="48" y="47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0" name="Google Shape;10509;p40">
              <a:extLst>
                <a:ext uri="{FF2B5EF4-FFF2-40B4-BE49-F238E27FC236}">
                  <a16:creationId xmlns:a16="http://schemas.microsoft.com/office/drawing/2014/main" id="{1A9725D1-C486-41DF-990E-BAFA29D5FA80}"/>
                </a:ext>
              </a:extLst>
            </p:cNvPr>
            <p:cNvSpPr/>
            <p:nvPr/>
          </p:nvSpPr>
          <p:spPr>
            <a:xfrm>
              <a:off x="2458325" y="2745100"/>
              <a:ext cx="22650" cy="10750"/>
            </a:xfrm>
            <a:custGeom>
              <a:avLst/>
              <a:gdLst/>
              <a:ahLst/>
              <a:cxnLst/>
              <a:rect l="l" t="t" r="r" b="b"/>
              <a:pathLst>
                <a:path w="906" h="430" extrusionOk="0">
                  <a:moveTo>
                    <a:pt x="25" y="1"/>
                  </a:moveTo>
                  <a:cubicBezTo>
                    <a:pt x="322" y="96"/>
                    <a:pt x="608" y="203"/>
                    <a:pt x="906" y="299"/>
                  </a:cubicBezTo>
                  <a:lnTo>
                    <a:pt x="858" y="430"/>
                  </a:lnTo>
                  <a:cubicBezTo>
                    <a:pt x="584" y="322"/>
                    <a:pt x="286" y="239"/>
                    <a:pt x="1" y="132"/>
                  </a:cubicBezTo>
                  <a:cubicBezTo>
                    <a:pt x="1" y="84"/>
                    <a:pt x="13" y="37"/>
                    <a:pt x="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1" name="Google Shape;10510;p40">
              <a:extLst>
                <a:ext uri="{FF2B5EF4-FFF2-40B4-BE49-F238E27FC236}">
                  <a16:creationId xmlns:a16="http://schemas.microsoft.com/office/drawing/2014/main" id="{12147B2A-BAF7-49FD-9197-EF1569D151D8}"/>
                </a:ext>
              </a:extLst>
            </p:cNvPr>
            <p:cNvSpPr/>
            <p:nvPr/>
          </p:nvSpPr>
          <p:spPr>
            <a:xfrm>
              <a:off x="2843800" y="2505500"/>
              <a:ext cx="825725" cy="269400"/>
            </a:xfrm>
            <a:custGeom>
              <a:avLst/>
              <a:gdLst/>
              <a:ahLst/>
              <a:cxnLst/>
              <a:rect l="l" t="t" r="r" b="b"/>
              <a:pathLst>
                <a:path w="33029" h="10776" extrusionOk="0">
                  <a:moveTo>
                    <a:pt x="0" y="10692"/>
                  </a:moveTo>
                  <a:cubicBezTo>
                    <a:pt x="238" y="10621"/>
                    <a:pt x="477" y="10561"/>
                    <a:pt x="715" y="10490"/>
                  </a:cubicBezTo>
                  <a:cubicBezTo>
                    <a:pt x="2905" y="9763"/>
                    <a:pt x="5084" y="9013"/>
                    <a:pt x="7287" y="8311"/>
                  </a:cubicBezTo>
                  <a:cubicBezTo>
                    <a:pt x="9632" y="7573"/>
                    <a:pt x="11990" y="6882"/>
                    <a:pt x="14347" y="6156"/>
                  </a:cubicBezTo>
                  <a:cubicBezTo>
                    <a:pt x="17574" y="5156"/>
                    <a:pt x="20801" y="4179"/>
                    <a:pt x="24003" y="3120"/>
                  </a:cubicBezTo>
                  <a:cubicBezTo>
                    <a:pt x="26861" y="2179"/>
                    <a:pt x="29671" y="1143"/>
                    <a:pt x="32516" y="143"/>
                  </a:cubicBezTo>
                  <a:cubicBezTo>
                    <a:pt x="32671" y="84"/>
                    <a:pt x="32826" y="36"/>
                    <a:pt x="32981" y="0"/>
                  </a:cubicBezTo>
                  <a:cubicBezTo>
                    <a:pt x="32993" y="24"/>
                    <a:pt x="33004" y="72"/>
                    <a:pt x="33028" y="96"/>
                  </a:cubicBezTo>
                  <a:cubicBezTo>
                    <a:pt x="32921" y="155"/>
                    <a:pt x="32802" y="239"/>
                    <a:pt x="32695" y="262"/>
                  </a:cubicBezTo>
                  <a:cubicBezTo>
                    <a:pt x="30421" y="1048"/>
                    <a:pt x="28135" y="1870"/>
                    <a:pt x="25849" y="2632"/>
                  </a:cubicBezTo>
                  <a:cubicBezTo>
                    <a:pt x="23646" y="3358"/>
                    <a:pt x="21432" y="4049"/>
                    <a:pt x="19205" y="4727"/>
                  </a:cubicBezTo>
                  <a:cubicBezTo>
                    <a:pt x="15478" y="5894"/>
                    <a:pt x="11728" y="7037"/>
                    <a:pt x="7989" y="8228"/>
                  </a:cubicBezTo>
                  <a:cubicBezTo>
                    <a:pt x="5596" y="8990"/>
                    <a:pt x="3227" y="9775"/>
                    <a:pt x="846" y="10549"/>
                  </a:cubicBezTo>
                  <a:cubicBezTo>
                    <a:pt x="584" y="10633"/>
                    <a:pt x="298" y="10692"/>
                    <a:pt x="24" y="10776"/>
                  </a:cubicBezTo>
                  <a:cubicBezTo>
                    <a:pt x="12" y="10776"/>
                    <a:pt x="12" y="10740"/>
                    <a:pt x="0" y="1069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2" name="Google Shape;10511;p40">
              <a:extLst>
                <a:ext uri="{FF2B5EF4-FFF2-40B4-BE49-F238E27FC236}">
                  <a16:creationId xmlns:a16="http://schemas.microsoft.com/office/drawing/2014/main" id="{E79DCDB6-3C51-45B9-A07B-7D69EDAFCED7}"/>
                </a:ext>
              </a:extLst>
            </p:cNvPr>
            <p:cNvSpPr/>
            <p:nvPr/>
          </p:nvSpPr>
          <p:spPr>
            <a:xfrm>
              <a:off x="2895875" y="2634975"/>
              <a:ext cx="426875" cy="131300"/>
            </a:xfrm>
            <a:custGeom>
              <a:avLst/>
              <a:gdLst/>
              <a:ahLst/>
              <a:cxnLst/>
              <a:rect l="l" t="t" r="r" b="b"/>
              <a:pathLst>
                <a:path w="17075" h="5252" extrusionOk="0">
                  <a:moveTo>
                    <a:pt x="17074" y="1"/>
                  </a:moveTo>
                  <a:cubicBezTo>
                    <a:pt x="11383" y="1751"/>
                    <a:pt x="5680" y="3513"/>
                    <a:pt x="1" y="5251"/>
                  </a:cubicBezTo>
                  <a:cubicBezTo>
                    <a:pt x="5656" y="3358"/>
                    <a:pt x="11336" y="1608"/>
                    <a:pt x="170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3" name="Google Shape;10512;p40">
              <a:extLst>
                <a:ext uri="{FF2B5EF4-FFF2-40B4-BE49-F238E27FC236}">
                  <a16:creationId xmlns:a16="http://schemas.microsoft.com/office/drawing/2014/main" id="{372F75EF-35A5-4C43-937D-95B0F9CA5C26}"/>
                </a:ext>
              </a:extLst>
            </p:cNvPr>
            <p:cNvSpPr/>
            <p:nvPr/>
          </p:nvSpPr>
          <p:spPr>
            <a:xfrm>
              <a:off x="3300100" y="2569800"/>
              <a:ext cx="295600" cy="112225"/>
            </a:xfrm>
            <a:custGeom>
              <a:avLst/>
              <a:gdLst/>
              <a:ahLst/>
              <a:cxnLst/>
              <a:rect l="l" t="t" r="r" b="b"/>
              <a:pathLst>
                <a:path w="11824" h="4489" extrusionOk="0">
                  <a:moveTo>
                    <a:pt x="11824" y="143"/>
                  </a:moveTo>
                  <a:cubicBezTo>
                    <a:pt x="7894" y="1596"/>
                    <a:pt x="3965" y="3048"/>
                    <a:pt x="36" y="4489"/>
                  </a:cubicBezTo>
                  <a:cubicBezTo>
                    <a:pt x="24" y="4465"/>
                    <a:pt x="1" y="4417"/>
                    <a:pt x="1" y="4394"/>
                  </a:cubicBezTo>
                  <a:cubicBezTo>
                    <a:pt x="3930" y="2929"/>
                    <a:pt x="7847" y="1453"/>
                    <a:pt x="11776" y="0"/>
                  </a:cubicBezTo>
                  <a:cubicBezTo>
                    <a:pt x="11776" y="60"/>
                    <a:pt x="11812" y="107"/>
                    <a:pt x="11824" y="14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4" name="Google Shape;10513;p40">
              <a:extLst>
                <a:ext uri="{FF2B5EF4-FFF2-40B4-BE49-F238E27FC236}">
                  <a16:creationId xmlns:a16="http://schemas.microsoft.com/office/drawing/2014/main" id="{D967587C-7F9E-4C7D-9FD0-8F3EAC46121F}"/>
                </a:ext>
              </a:extLst>
            </p:cNvPr>
            <p:cNvSpPr/>
            <p:nvPr/>
          </p:nvSpPr>
          <p:spPr>
            <a:xfrm>
              <a:off x="3454575" y="2525750"/>
              <a:ext cx="213750" cy="76800"/>
            </a:xfrm>
            <a:custGeom>
              <a:avLst/>
              <a:gdLst/>
              <a:ahLst/>
              <a:cxnLst/>
              <a:rect l="l" t="t" r="r" b="b"/>
              <a:pathLst>
                <a:path w="8550" h="3072" extrusionOk="0">
                  <a:moveTo>
                    <a:pt x="1" y="2905"/>
                  </a:moveTo>
                  <a:cubicBezTo>
                    <a:pt x="2858" y="2048"/>
                    <a:pt x="5645" y="953"/>
                    <a:pt x="8490" y="0"/>
                  </a:cubicBezTo>
                  <a:cubicBezTo>
                    <a:pt x="8502" y="60"/>
                    <a:pt x="8514" y="107"/>
                    <a:pt x="8550" y="167"/>
                  </a:cubicBezTo>
                  <a:lnTo>
                    <a:pt x="60" y="3072"/>
                  </a:lnTo>
                  <a:cubicBezTo>
                    <a:pt x="37" y="3024"/>
                    <a:pt x="25" y="2965"/>
                    <a:pt x="1" y="290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5" name="Google Shape;10514;p40">
              <a:extLst>
                <a:ext uri="{FF2B5EF4-FFF2-40B4-BE49-F238E27FC236}">
                  <a16:creationId xmlns:a16="http://schemas.microsoft.com/office/drawing/2014/main" id="{FFDEBECA-C330-4152-89B3-CAE7809429BF}"/>
                </a:ext>
              </a:extLst>
            </p:cNvPr>
            <p:cNvSpPr/>
            <p:nvPr/>
          </p:nvSpPr>
          <p:spPr>
            <a:xfrm>
              <a:off x="3018525" y="2668025"/>
              <a:ext cx="211050" cy="73250"/>
            </a:xfrm>
            <a:custGeom>
              <a:avLst/>
              <a:gdLst/>
              <a:ahLst/>
              <a:cxnLst/>
              <a:rect l="l" t="t" r="r" b="b"/>
              <a:pathLst>
                <a:path w="8442" h="2930" extrusionOk="0">
                  <a:moveTo>
                    <a:pt x="0" y="2846"/>
                  </a:moveTo>
                  <a:cubicBezTo>
                    <a:pt x="2798" y="1893"/>
                    <a:pt x="5596" y="953"/>
                    <a:pt x="8394" y="0"/>
                  </a:cubicBezTo>
                  <a:cubicBezTo>
                    <a:pt x="8418" y="48"/>
                    <a:pt x="8430" y="72"/>
                    <a:pt x="8442" y="119"/>
                  </a:cubicBezTo>
                  <a:lnTo>
                    <a:pt x="48" y="2929"/>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6" name="Google Shape;10515;p40">
              <a:extLst>
                <a:ext uri="{FF2B5EF4-FFF2-40B4-BE49-F238E27FC236}">
                  <a16:creationId xmlns:a16="http://schemas.microsoft.com/office/drawing/2014/main" id="{86822326-F162-43C3-BEE6-0DFF6A1737A2}"/>
                </a:ext>
              </a:extLst>
            </p:cNvPr>
            <p:cNvSpPr/>
            <p:nvPr/>
          </p:nvSpPr>
          <p:spPr>
            <a:xfrm>
              <a:off x="3335225" y="2602525"/>
              <a:ext cx="88125" cy="31875"/>
            </a:xfrm>
            <a:custGeom>
              <a:avLst/>
              <a:gdLst/>
              <a:ahLst/>
              <a:cxnLst/>
              <a:rect l="l" t="t" r="r" b="b"/>
              <a:pathLst>
                <a:path w="3525" h="1275" extrusionOk="0">
                  <a:moveTo>
                    <a:pt x="1" y="1132"/>
                  </a:moveTo>
                  <a:cubicBezTo>
                    <a:pt x="1167" y="763"/>
                    <a:pt x="2322" y="370"/>
                    <a:pt x="3489" y="1"/>
                  </a:cubicBezTo>
                  <a:cubicBezTo>
                    <a:pt x="3501" y="48"/>
                    <a:pt x="3513" y="84"/>
                    <a:pt x="3525" y="144"/>
                  </a:cubicBezTo>
                  <a:cubicBezTo>
                    <a:pt x="2370" y="525"/>
                    <a:pt x="1203" y="906"/>
                    <a:pt x="60" y="1275"/>
                  </a:cubicBezTo>
                  <a:cubicBezTo>
                    <a:pt x="36" y="1215"/>
                    <a:pt x="12" y="1180"/>
                    <a:pt x="1" y="113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7" name="Google Shape;10516;p40">
              <a:extLst>
                <a:ext uri="{FF2B5EF4-FFF2-40B4-BE49-F238E27FC236}">
                  <a16:creationId xmlns:a16="http://schemas.microsoft.com/office/drawing/2014/main" id="{3E4A2D06-3B9C-42AC-812A-CA88DF8B70F9}"/>
                </a:ext>
              </a:extLst>
            </p:cNvPr>
            <p:cNvSpPr/>
            <p:nvPr/>
          </p:nvSpPr>
          <p:spPr>
            <a:xfrm>
              <a:off x="3644800" y="2535550"/>
              <a:ext cx="87525" cy="37250"/>
            </a:xfrm>
            <a:custGeom>
              <a:avLst/>
              <a:gdLst/>
              <a:ahLst/>
              <a:cxnLst/>
              <a:rect l="l" t="t" r="r" b="b"/>
              <a:pathLst>
                <a:path w="3501" h="1490" extrusionOk="0">
                  <a:moveTo>
                    <a:pt x="3500" y="108"/>
                  </a:moveTo>
                  <a:cubicBezTo>
                    <a:pt x="2357" y="561"/>
                    <a:pt x="1191" y="1025"/>
                    <a:pt x="48" y="1489"/>
                  </a:cubicBezTo>
                  <a:cubicBezTo>
                    <a:pt x="36" y="1453"/>
                    <a:pt x="12" y="1418"/>
                    <a:pt x="0" y="1382"/>
                  </a:cubicBezTo>
                  <a:cubicBezTo>
                    <a:pt x="1143" y="918"/>
                    <a:pt x="2310" y="465"/>
                    <a:pt x="3453" y="1"/>
                  </a:cubicBezTo>
                  <a:cubicBezTo>
                    <a:pt x="3465" y="49"/>
                    <a:pt x="3489" y="72"/>
                    <a:pt x="3500" y="10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8" name="Google Shape;10517;p40">
              <a:extLst>
                <a:ext uri="{FF2B5EF4-FFF2-40B4-BE49-F238E27FC236}">
                  <a16:creationId xmlns:a16="http://schemas.microsoft.com/office/drawing/2014/main" id="{97A2BD40-A6AE-49D2-80B0-CB62A0CA736F}"/>
                </a:ext>
              </a:extLst>
            </p:cNvPr>
            <p:cNvSpPr/>
            <p:nvPr/>
          </p:nvSpPr>
          <p:spPr>
            <a:xfrm>
              <a:off x="3643300" y="2528125"/>
              <a:ext cx="81275" cy="28900"/>
            </a:xfrm>
            <a:custGeom>
              <a:avLst/>
              <a:gdLst/>
              <a:ahLst/>
              <a:cxnLst/>
              <a:rect l="l" t="t" r="r" b="b"/>
              <a:pathLst>
                <a:path w="3251" h="1156" extrusionOk="0">
                  <a:moveTo>
                    <a:pt x="3251" y="119"/>
                  </a:moveTo>
                  <a:cubicBezTo>
                    <a:pt x="2179" y="465"/>
                    <a:pt x="1108" y="822"/>
                    <a:pt x="36" y="1155"/>
                  </a:cubicBezTo>
                  <a:cubicBezTo>
                    <a:pt x="12" y="1131"/>
                    <a:pt x="1" y="1084"/>
                    <a:pt x="1" y="1060"/>
                  </a:cubicBezTo>
                  <a:cubicBezTo>
                    <a:pt x="1072" y="703"/>
                    <a:pt x="2144" y="357"/>
                    <a:pt x="3215" y="0"/>
                  </a:cubicBezTo>
                  <a:cubicBezTo>
                    <a:pt x="3215" y="48"/>
                    <a:pt x="3227" y="84"/>
                    <a:pt x="3251" y="11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9" name="Google Shape;10518;p40">
              <a:extLst>
                <a:ext uri="{FF2B5EF4-FFF2-40B4-BE49-F238E27FC236}">
                  <a16:creationId xmlns:a16="http://schemas.microsoft.com/office/drawing/2014/main" id="{03228470-50F3-4549-AB4A-938E40F61CDE}"/>
                </a:ext>
              </a:extLst>
            </p:cNvPr>
            <p:cNvSpPr/>
            <p:nvPr/>
          </p:nvSpPr>
          <p:spPr>
            <a:xfrm>
              <a:off x="3374825" y="2606700"/>
              <a:ext cx="75925" cy="27100"/>
            </a:xfrm>
            <a:custGeom>
              <a:avLst/>
              <a:gdLst/>
              <a:ahLst/>
              <a:cxnLst/>
              <a:rect l="l" t="t" r="r" b="b"/>
              <a:pathLst>
                <a:path w="3037" h="1084" extrusionOk="0">
                  <a:moveTo>
                    <a:pt x="3036" y="120"/>
                  </a:moveTo>
                  <a:cubicBezTo>
                    <a:pt x="2036" y="441"/>
                    <a:pt x="1036" y="751"/>
                    <a:pt x="36" y="1084"/>
                  </a:cubicBezTo>
                  <a:cubicBezTo>
                    <a:pt x="24" y="1036"/>
                    <a:pt x="12" y="989"/>
                    <a:pt x="0" y="965"/>
                  </a:cubicBezTo>
                  <a:cubicBezTo>
                    <a:pt x="988" y="632"/>
                    <a:pt x="1988" y="322"/>
                    <a:pt x="2989" y="1"/>
                  </a:cubicBezTo>
                  <a:cubicBezTo>
                    <a:pt x="3012" y="36"/>
                    <a:pt x="3036" y="84"/>
                    <a:pt x="3036"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0" name="Google Shape;10519;p40">
              <a:extLst>
                <a:ext uri="{FF2B5EF4-FFF2-40B4-BE49-F238E27FC236}">
                  <a16:creationId xmlns:a16="http://schemas.microsoft.com/office/drawing/2014/main" id="{CDAC0641-11F2-4C59-811F-86F2B04FDC74}"/>
                </a:ext>
              </a:extLst>
            </p:cNvPr>
            <p:cNvSpPr/>
            <p:nvPr/>
          </p:nvSpPr>
          <p:spPr>
            <a:xfrm>
              <a:off x="3754325" y="2587950"/>
              <a:ext cx="61350" cy="22050"/>
            </a:xfrm>
            <a:custGeom>
              <a:avLst/>
              <a:gdLst/>
              <a:ahLst/>
              <a:cxnLst/>
              <a:rect l="l" t="t" r="r" b="b"/>
              <a:pathLst>
                <a:path w="2454" h="882" extrusionOk="0">
                  <a:moveTo>
                    <a:pt x="1" y="762"/>
                  </a:moveTo>
                  <a:lnTo>
                    <a:pt x="2406" y="0"/>
                  </a:lnTo>
                  <a:lnTo>
                    <a:pt x="2453" y="131"/>
                  </a:lnTo>
                  <a:cubicBezTo>
                    <a:pt x="1644" y="393"/>
                    <a:pt x="846" y="643"/>
                    <a:pt x="36" y="881"/>
                  </a:cubicBezTo>
                  <a:cubicBezTo>
                    <a:pt x="12" y="846"/>
                    <a:pt x="1" y="810"/>
                    <a:pt x="1" y="76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1" name="Google Shape;10520;p40">
              <a:extLst>
                <a:ext uri="{FF2B5EF4-FFF2-40B4-BE49-F238E27FC236}">
                  <a16:creationId xmlns:a16="http://schemas.microsoft.com/office/drawing/2014/main" id="{8BF387AC-635D-4916-8830-6226045EAC44}"/>
                </a:ext>
              </a:extLst>
            </p:cNvPr>
            <p:cNvSpPr/>
            <p:nvPr/>
          </p:nvSpPr>
          <p:spPr>
            <a:xfrm>
              <a:off x="3289100" y="2643300"/>
              <a:ext cx="76225" cy="26825"/>
            </a:xfrm>
            <a:custGeom>
              <a:avLst/>
              <a:gdLst/>
              <a:ahLst/>
              <a:cxnLst/>
              <a:rect l="l" t="t" r="r" b="b"/>
              <a:pathLst>
                <a:path w="3049" h="1073" extrusionOk="0">
                  <a:moveTo>
                    <a:pt x="3048" y="37"/>
                  </a:moveTo>
                  <a:cubicBezTo>
                    <a:pt x="2012" y="394"/>
                    <a:pt x="988" y="751"/>
                    <a:pt x="0" y="1073"/>
                  </a:cubicBezTo>
                  <a:cubicBezTo>
                    <a:pt x="214" y="834"/>
                    <a:pt x="2572" y="1"/>
                    <a:pt x="3048" y="3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2" name="Google Shape;10521;p40">
              <a:extLst>
                <a:ext uri="{FF2B5EF4-FFF2-40B4-BE49-F238E27FC236}">
                  <a16:creationId xmlns:a16="http://schemas.microsoft.com/office/drawing/2014/main" id="{254FCA90-1043-41E8-AEE0-80AC958B1365}"/>
                </a:ext>
              </a:extLst>
            </p:cNvPr>
            <p:cNvSpPr/>
            <p:nvPr/>
          </p:nvSpPr>
          <p:spPr>
            <a:xfrm>
              <a:off x="3516500" y="2589425"/>
              <a:ext cx="75925" cy="29200"/>
            </a:xfrm>
            <a:custGeom>
              <a:avLst/>
              <a:gdLst/>
              <a:ahLst/>
              <a:cxnLst/>
              <a:rect l="l" t="t" r="r" b="b"/>
              <a:pathLst>
                <a:path w="3037" h="1168" extrusionOk="0">
                  <a:moveTo>
                    <a:pt x="0" y="1073"/>
                  </a:moveTo>
                  <a:cubicBezTo>
                    <a:pt x="1001" y="715"/>
                    <a:pt x="2013" y="358"/>
                    <a:pt x="3001" y="1"/>
                  </a:cubicBezTo>
                  <a:cubicBezTo>
                    <a:pt x="3025" y="37"/>
                    <a:pt x="3025" y="60"/>
                    <a:pt x="3037" y="96"/>
                  </a:cubicBezTo>
                  <a:cubicBezTo>
                    <a:pt x="2025" y="453"/>
                    <a:pt x="1024" y="811"/>
                    <a:pt x="12" y="1168"/>
                  </a:cubicBezTo>
                  <a:cubicBezTo>
                    <a:pt x="12" y="1132"/>
                    <a:pt x="0" y="1108"/>
                    <a:pt x="0" y="107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3" name="Google Shape;10522;p40">
              <a:extLst>
                <a:ext uri="{FF2B5EF4-FFF2-40B4-BE49-F238E27FC236}">
                  <a16:creationId xmlns:a16="http://schemas.microsoft.com/office/drawing/2014/main" id="{0DD6F84C-32AE-4F84-9FB3-1737B7C8EC74}"/>
                </a:ext>
              </a:extLst>
            </p:cNvPr>
            <p:cNvSpPr/>
            <p:nvPr/>
          </p:nvSpPr>
          <p:spPr>
            <a:xfrm>
              <a:off x="3739450" y="2584675"/>
              <a:ext cx="49125" cy="24725"/>
            </a:xfrm>
            <a:custGeom>
              <a:avLst/>
              <a:gdLst/>
              <a:ahLst/>
              <a:cxnLst/>
              <a:rect l="l" t="t" r="r" b="b"/>
              <a:pathLst>
                <a:path w="1965" h="989" extrusionOk="0">
                  <a:moveTo>
                    <a:pt x="1965" y="120"/>
                  </a:moveTo>
                  <a:cubicBezTo>
                    <a:pt x="1322" y="417"/>
                    <a:pt x="679" y="691"/>
                    <a:pt x="36" y="989"/>
                  </a:cubicBezTo>
                  <a:cubicBezTo>
                    <a:pt x="24" y="965"/>
                    <a:pt x="12" y="941"/>
                    <a:pt x="0" y="893"/>
                  </a:cubicBezTo>
                  <a:cubicBezTo>
                    <a:pt x="631" y="596"/>
                    <a:pt x="1274" y="298"/>
                    <a:pt x="1905" y="0"/>
                  </a:cubicBezTo>
                  <a:cubicBezTo>
                    <a:pt x="1929" y="48"/>
                    <a:pt x="1941" y="72"/>
                    <a:pt x="1965"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4" name="Google Shape;10523;p40">
              <a:extLst>
                <a:ext uri="{FF2B5EF4-FFF2-40B4-BE49-F238E27FC236}">
                  <a16:creationId xmlns:a16="http://schemas.microsoft.com/office/drawing/2014/main" id="{5916BD5F-EE8F-431A-9728-E66F91A3B0D5}"/>
                </a:ext>
              </a:extLst>
            </p:cNvPr>
            <p:cNvSpPr/>
            <p:nvPr/>
          </p:nvSpPr>
          <p:spPr>
            <a:xfrm>
              <a:off x="3275400" y="2644800"/>
              <a:ext cx="53900" cy="17875"/>
            </a:xfrm>
            <a:custGeom>
              <a:avLst/>
              <a:gdLst/>
              <a:ahLst/>
              <a:cxnLst/>
              <a:rect l="l" t="t" r="r" b="b"/>
              <a:pathLst>
                <a:path w="2156" h="715" extrusionOk="0">
                  <a:moveTo>
                    <a:pt x="0" y="620"/>
                  </a:moveTo>
                  <a:cubicBezTo>
                    <a:pt x="715" y="405"/>
                    <a:pt x="1417" y="215"/>
                    <a:pt x="2120" y="1"/>
                  </a:cubicBezTo>
                  <a:cubicBezTo>
                    <a:pt x="2144" y="36"/>
                    <a:pt x="2144" y="60"/>
                    <a:pt x="2155" y="108"/>
                  </a:cubicBezTo>
                  <a:cubicBezTo>
                    <a:pt x="1441" y="310"/>
                    <a:pt x="739" y="512"/>
                    <a:pt x="24" y="715"/>
                  </a:cubicBezTo>
                  <a:cubicBezTo>
                    <a:pt x="12" y="679"/>
                    <a:pt x="0" y="643"/>
                    <a:pt x="0" y="6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5" name="Google Shape;10524;p40">
              <a:extLst>
                <a:ext uri="{FF2B5EF4-FFF2-40B4-BE49-F238E27FC236}">
                  <a16:creationId xmlns:a16="http://schemas.microsoft.com/office/drawing/2014/main" id="{B7FC5441-8E1B-4516-95A1-A87F339EB402}"/>
                </a:ext>
              </a:extLst>
            </p:cNvPr>
            <p:cNvSpPr/>
            <p:nvPr/>
          </p:nvSpPr>
          <p:spPr>
            <a:xfrm>
              <a:off x="3670100" y="2484950"/>
              <a:ext cx="32450" cy="14025"/>
            </a:xfrm>
            <a:custGeom>
              <a:avLst/>
              <a:gdLst/>
              <a:ahLst/>
              <a:cxnLst/>
              <a:rect l="l" t="t" r="r" b="b"/>
              <a:pathLst>
                <a:path w="1298" h="561" extrusionOk="0">
                  <a:moveTo>
                    <a:pt x="0" y="429"/>
                  </a:moveTo>
                  <a:cubicBezTo>
                    <a:pt x="417" y="287"/>
                    <a:pt x="834" y="144"/>
                    <a:pt x="1250" y="1"/>
                  </a:cubicBezTo>
                  <a:cubicBezTo>
                    <a:pt x="1262" y="48"/>
                    <a:pt x="1286" y="72"/>
                    <a:pt x="1298" y="120"/>
                  </a:cubicBezTo>
                  <a:lnTo>
                    <a:pt x="48" y="56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6" name="Google Shape;10525;p40">
              <a:extLst>
                <a:ext uri="{FF2B5EF4-FFF2-40B4-BE49-F238E27FC236}">
                  <a16:creationId xmlns:a16="http://schemas.microsoft.com/office/drawing/2014/main" id="{5302E2A2-576C-4A00-B97F-CF107703DE1A}"/>
                </a:ext>
              </a:extLst>
            </p:cNvPr>
            <p:cNvSpPr/>
            <p:nvPr/>
          </p:nvSpPr>
          <p:spPr>
            <a:xfrm>
              <a:off x="3676050" y="2471850"/>
              <a:ext cx="23225" cy="10450"/>
            </a:xfrm>
            <a:custGeom>
              <a:avLst/>
              <a:gdLst/>
              <a:ahLst/>
              <a:cxnLst/>
              <a:rect l="l" t="t" r="r" b="b"/>
              <a:pathLst>
                <a:path w="929" h="418" extrusionOk="0">
                  <a:moveTo>
                    <a:pt x="929" y="132"/>
                  </a:moveTo>
                  <a:cubicBezTo>
                    <a:pt x="643" y="227"/>
                    <a:pt x="345" y="334"/>
                    <a:pt x="48" y="418"/>
                  </a:cubicBezTo>
                  <a:cubicBezTo>
                    <a:pt x="36" y="370"/>
                    <a:pt x="12" y="346"/>
                    <a:pt x="0" y="299"/>
                  </a:cubicBezTo>
                  <a:cubicBezTo>
                    <a:pt x="286" y="191"/>
                    <a:pt x="584" y="108"/>
                    <a:pt x="869" y="1"/>
                  </a:cubicBezTo>
                  <a:cubicBezTo>
                    <a:pt x="893" y="49"/>
                    <a:pt x="905" y="96"/>
                    <a:pt x="929" y="13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7" name="Google Shape;10526;p40">
              <a:extLst>
                <a:ext uri="{FF2B5EF4-FFF2-40B4-BE49-F238E27FC236}">
                  <a16:creationId xmlns:a16="http://schemas.microsoft.com/office/drawing/2014/main" id="{76407DA1-7630-4E27-93B5-E14CCF5D6BF7}"/>
                </a:ext>
              </a:extLst>
            </p:cNvPr>
            <p:cNvSpPr/>
            <p:nvPr/>
          </p:nvSpPr>
          <p:spPr>
            <a:xfrm>
              <a:off x="3042025" y="1742300"/>
              <a:ext cx="122675" cy="39325"/>
            </a:xfrm>
            <a:custGeom>
              <a:avLst/>
              <a:gdLst/>
              <a:ahLst/>
              <a:cxnLst/>
              <a:rect l="l" t="t" r="r" b="b"/>
              <a:pathLst>
                <a:path w="4907" h="1573" extrusionOk="0">
                  <a:moveTo>
                    <a:pt x="4871" y="1572"/>
                  </a:moveTo>
                  <a:cubicBezTo>
                    <a:pt x="3287" y="965"/>
                    <a:pt x="1537" y="941"/>
                    <a:pt x="1" y="1"/>
                  </a:cubicBezTo>
                  <a:cubicBezTo>
                    <a:pt x="1668" y="501"/>
                    <a:pt x="3287" y="977"/>
                    <a:pt x="4906" y="1477"/>
                  </a:cubicBezTo>
                  <a:cubicBezTo>
                    <a:pt x="4894" y="1513"/>
                    <a:pt x="4882" y="1549"/>
                    <a:pt x="4871" y="157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8" name="Google Shape;10527;p40">
              <a:extLst>
                <a:ext uri="{FF2B5EF4-FFF2-40B4-BE49-F238E27FC236}">
                  <a16:creationId xmlns:a16="http://schemas.microsoft.com/office/drawing/2014/main" id="{05C34568-F440-4B72-8820-656CC964620A}"/>
                </a:ext>
              </a:extLst>
            </p:cNvPr>
            <p:cNvSpPr/>
            <p:nvPr/>
          </p:nvSpPr>
          <p:spPr>
            <a:xfrm>
              <a:off x="3650450" y="1884000"/>
              <a:ext cx="76225" cy="27100"/>
            </a:xfrm>
            <a:custGeom>
              <a:avLst/>
              <a:gdLst/>
              <a:ahLst/>
              <a:cxnLst/>
              <a:rect l="l" t="t" r="r" b="b"/>
              <a:pathLst>
                <a:path w="3049" h="1084" extrusionOk="0">
                  <a:moveTo>
                    <a:pt x="3001" y="1084"/>
                  </a:moveTo>
                  <a:cubicBezTo>
                    <a:pt x="2001" y="774"/>
                    <a:pt x="1000" y="465"/>
                    <a:pt x="0" y="167"/>
                  </a:cubicBezTo>
                  <a:cubicBezTo>
                    <a:pt x="12" y="107"/>
                    <a:pt x="24" y="60"/>
                    <a:pt x="36" y="0"/>
                  </a:cubicBezTo>
                  <a:cubicBezTo>
                    <a:pt x="1072" y="250"/>
                    <a:pt x="2060" y="572"/>
                    <a:pt x="3048" y="929"/>
                  </a:cubicBezTo>
                  <a:cubicBezTo>
                    <a:pt x="3048" y="965"/>
                    <a:pt x="3036" y="1024"/>
                    <a:pt x="3001" y="108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9" name="Google Shape;10528;p40">
              <a:extLst>
                <a:ext uri="{FF2B5EF4-FFF2-40B4-BE49-F238E27FC236}">
                  <a16:creationId xmlns:a16="http://schemas.microsoft.com/office/drawing/2014/main" id="{575DBD31-DAEA-40DA-83C1-284EEFC37FA0}"/>
                </a:ext>
              </a:extLst>
            </p:cNvPr>
            <p:cNvSpPr/>
            <p:nvPr/>
          </p:nvSpPr>
          <p:spPr>
            <a:xfrm>
              <a:off x="3760575" y="1917025"/>
              <a:ext cx="95575" cy="28600"/>
            </a:xfrm>
            <a:custGeom>
              <a:avLst/>
              <a:gdLst/>
              <a:ahLst/>
              <a:cxnLst/>
              <a:rect l="l" t="t" r="r" b="b"/>
              <a:pathLst>
                <a:path w="3823" h="1144" extrusionOk="0">
                  <a:moveTo>
                    <a:pt x="1" y="1"/>
                  </a:moveTo>
                  <a:cubicBezTo>
                    <a:pt x="1298" y="358"/>
                    <a:pt x="2549" y="691"/>
                    <a:pt x="3822" y="1049"/>
                  </a:cubicBezTo>
                  <a:cubicBezTo>
                    <a:pt x="3382" y="1144"/>
                    <a:pt x="346" y="346"/>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20" name="Google Shape;10529;p40">
              <a:extLst>
                <a:ext uri="{FF2B5EF4-FFF2-40B4-BE49-F238E27FC236}">
                  <a16:creationId xmlns:a16="http://schemas.microsoft.com/office/drawing/2014/main" id="{04EBC3BD-13EE-4A4F-A3C1-3A3455D3851E}"/>
                </a:ext>
              </a:extLst>
            </p:cNvPr>
            <p:cNvSpPr/>
            <p:nvPr/>
          </p:nvSpPr>
          <p:spPr>
            <a:xfrm>
              <a:off x="3183425" y="1769700"/>
              <a:ext cx="65800" cy="27700"/>
            </a:xfrm>
            <a:custGeom>
              <a:avLst/>
              <a:gdLst/>
              <a:ahLst/>
              <a:cxnLst/>
              <a:rect l="l" t="t" r="r" b="b"/>
              <a:pathLst>
                <a:path w="2632" h="1108" extrusionOk="0">
                  <a:moveTo>
                    <a:pt x="60" y="0"/>
                  </a:moveTo>
                  <a:cubicBezTo>
                    <a:pt x="929" y="334"/>
                    <a:pt x="1786" y="643"/>
                    <a:pt x="2632" y="977"/>
                  </a:cubicBezTo>
                  <a:lnTo>
                    <a:pt x="2596" y="1107"/>
                  </a:lnTo>
                  <a:cubicBezTo>
                    <a:pt x="1727" y="798"/>
                    <a:pt x="870" y="465"/>
                    <a:pt x="0" y="155"/>
                  </a:cubicBezTo>
                  <a:cubicBezTo>
                    <a:pt x="12" y="95"/>
                    <a:pt x="48" y="48"/>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21" name="Google Shape;10530;p40">
              <a:extLst>
                <a:ext uri="{FF2B5EF4-FFF2-40B4-BE49-F238E27FC236}">
                  <a16:creationId xmlns:a16="http://schemas.microsoft.com/office/drawing/2014/main" id="{A1153979-2D90-4706-8119-A15A9BE58832}"/>
                </a:ext>
              </a:extLst>
            </p:cNvPr>
            <p:cNvSpPr/>
            <p:nvPr/>
          </p:nvSpPr>
          <p:spPr>
            <a:xfrm>
              <a:off x="3886775" y="1966750"/>
              <a:ext cx="63125" cy="20550"/>
            </a:xfrm>
            <a:custGeom>
              <a:avLst/>
              <a:gdLst/>
              <a:ahLst/>
              <a:cxnLst/>
              <a:rect l="l" t="t" r="r" b="b"/>
              <a:pathLst>
                <a:path w="2525" h="822" extrusionOk="0">
                  <a:moveTo>
                    <a:pt x="72" y="0"/>
                  </a:moveTo>
                  <a:cubicBezTo>
                    <a:pt x="894" y="238"/>
                    <a:pt x="1703" y="453"/>
                    <a:pt x="2525" y="691"/>
                  </a:cubicBezTo>
                  <a:lnTo>
                    <a:pt x="2477" y="822"/>
                  </a:lnTo>
                  <a:cubicBezTo>
                    <a:pt x="1668" y="607"/>
                    <a:pt x="834" y="369"/>
                    <a:pt x="1" y="143"/>
                  </a:cubicBezTo>
                  <a:cubicBezTo>
                    <a:pt x="25" y="95"/>
                    <a:pt x="37" y="36"/>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3" name="Google Shape;10531;p40">
              <a:extLst>
                <a:ext uri="{FF2B5EF4-FFF2-40B4-BE49-F238E27FC236}">
                  <a16:creationId xmlns:a16="http://schemas.microsoft.com/office/drawing/2014/main" id="{FC78B25E-5988-49D9-A366-E8F3BD31F2AA}"/>
                </a:ext>
              </a:extLst>
            </p:cNvPr>
            <p:cNvSpPr/>
            <p:nvPr/>
          </p:nvSpPr>
          <p:spPr>
            <a:xfrm>
              <a:off x="3761775" y="2019725"/>
              <a:ext cx="62525" cy="13125"/>
            </a:xfrm>
            <a:custGeom>
              <a:avLst/>
              <a:gdLst/>
              <a:ahLst/>
              <a:cxnLst/>
              <a:rect l="l" t="t" r="r" b="b"/>
              <a:pathLst>
                <a:path w="2501" h="525" extrusionOk="0">
                  <a:moveTo>
                    <a:pt x="2477" y="524"/>
                  </a:moveTo>
                  <a:cubicBezTo>
                    <a:pt x="1643" y="405"/>
                    <a:pt x="834" y="286"/>
                    <a:pt x="0" y="167"/>
                  </a:cubicBezTo>
                  <a:lnTo>
                    <a:pt x="0" y="84"/>
                  </a:lnTo>
                  <a:cubicBezTo>
                    <a:pt x="84" y="48"/>
                    <a:pt x="191" y="0"/>
                    <a:pt x="274" y="24"/>
                  </a:cubicBezTo>
                  <a:cubicBezTo>
                    <a:pt x="1024" y="143"/>
                    <a:pt x="1762" y="274"/>
                    <a:pt x="2501" y="393"/>
                  </a:cubicBezTo>
                  <a:cubicBezTo>
                    <a:pt x="2477" y="441"/>
                    <a:pt x="2477" y="477"/>
                    <a:pt x="2477" y="5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4" name="Google Shape;10532;p40">
              <a:extLst>
                <a:ext uri="{FF2B5EF4-FFF2-40B4-BE49-F238E27FC236}">
                  <a16:creationId xmlns:a16="http://schemas.microsoft.com/office/drawing/2014/main" id="{B2A57B2A-03DC-4E60-9341-33FDEAC8B5CE}"/>
                </a:ext>
              </a:extLst>
            </p:cNvPr>
            <p:cNvSpPr/>
            <p:nvPr/>
          </p:nvSpPr>
          <p:spPr>
            <a:xfrm>
              <a:off x="3857325" y="1977750"/>
              <a:ext cx="52400" cy="19375"/>
            </a:xfrm>
            <a:custGeom>
              <a:avLst/>
              <a:gdLst/>
              <a:ahLst/>
              <a:cxnLst/>
              <a:rect l="l" t="t" r="r" b="b"/>
              <a:pathLst>
                <a:path w="2096" h="775" extrusionOk="0">
                  <a:moveTo>
                    <a:pt x="0" y="1"/>
                  </a:moveTo>
                  <a:lnTo>
                    <a:pt x="2096" y="667"/>
                  </a:lnTo>
                  <a:cubicBezTo>
                    <a:pt x="2096" y="703"/>
                    <a:pt x="2084" y="751"/>
                    <a:pt x="2084" y="775"/>
                  </a:cubicBezTo>
                  <a:cubicBezTo>
                    <a:pt x="1988" y="775"/>
                    <a:pt x="1905" y="775"/>
                    <a:pt x="1834" y="763"/>
                  </a:cubicBezTo>
                  <a:cubicBezTo>
                    <a:pt x="1262" y="584"/>
                    <a:pt x="714" y="405"/>
                    <a:pt x="143" y="203"/>
                  </a:cubicBezTo>
                  <a:cubicBezTo>
                    <a:pt x="72" y="191"/>
                    <a:pt x="60" y="72"/>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5" name="Google Shape;10533;p40">
              <a:extLst>
                <a:ext uri="{FF2B5EF4-FFF2-40B4-BE49-F238E27FC236}">
                  <a16:creationId xmlns:a16="http://schemas.microsoft.com/office/drawing/2014/main" id="{B332D28B-A893-4ED2-9DFA-941D932F562F}"/>
                </a:ext>
              </a:extLst>
            </p:cNvPr>
            <p:cNvSpPr/>
            <p:nvPr/>
          </p:nvSpPr>
          <p:spPr>
            <a:xfrm>
              <a:off x="3102750" y="2242675"/>
              <a:ext cx="64325" cy="8950"/>
            </a:xfrm>
            <a:custGeom>
              <a:avLst/>
              <a:gdLst/>
              <a:ahLst/>
              <a:cxnLst/>
              <a:rect l="l" t="t" r="r" b="b"/>
              <a:pathLst>
                <a:path w="2573" h="358" extrusionOk="0">
                  <a:moveTo>
                    <a:pt x="2573" y="226"/>
                  </a:moveTo>
                  <a:cubicBezTo>
                    <a:pt x="1691" y="357"/>
                    <a:pt x="846" y="215"/>
                    <a:pt x="1" y="119"/>
                  </a:cubicBezTo>
                  <a:cubicBezTo>
                    <a:pt x="1" y="72"/>
                    <a:pt x="1" y="48"/>
                    <a:pt x="13" y="0"/>
                  </a:cubicBezTo>
                  <a:cubicBezTo>
                    <a:pt x="858" y="72"/>
                    <a:pt x="1715" y="155"/>
                    <a:pt x="2573" y="22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6" name="Google Shape;10534;p40">
              <a:extLst>
                <a:ext uri="{FF2B5EF4-FFF2-40B4-BE49-F238E27FC236}">
                  <a16:creationId xmlns:a16="http://schemas.microsoft.com/office/drawing/2014/main" id="{529627D3-D2D0-472F-B90C-34B5FD18CB99}"/>
                </a:ext>
              </a:extLst>
            </p:cNvPr>
            <p:cNvSpPr/>
            <p:nvPr/>
          </p:nvSpPr>
          <p:spPr>
            <a:xfrm>
              <a:off x="3883800" y="1945600"/>
              <a:ext cx="76225" cy="19975"/>
            </a:xfrm>
            <a:custGeom>
              <a:avLst/>
              <a:gdLst/>
              <a:ahLst/>
              <a:cxnLst/>
              <a:rect l="l" t="t" r="r" b="b"/>
              <a:pathLst>
                <a:path w="3049" h="799" extrusionOk="0">
                  <a:moveTo>
                    <a:pt x="60" y="1"/>
                  </a:moveTo>
                  <a:cubicBezTo>
                    <a:pt x="1049" y="227"/>
                    <a:pt x="2049" y="465"/>
                    <a:pt x="3049" y="691"/>
                  </a:cubicBezTo>
                  <a:cubicBezTo>
                    <a:pt x="3037" y="727"/>
                    <a:pt x="3037" y="763"/>
                    <a:pt x="3013" y="799"/>
                  </a:cubicBezTo>
                  <a:cubicBezTo>
                    <a:pt x="2001" y="572"/>
                    <a:pt x="1013" y="334"/>
                    <a:pt x="1" y="108"/>
                  </a:cubicBezTo>
                  <a:cubicBezTo>
                    <a:pt x="25" y="84"/>
                    <a:pt x="36" y="37"/>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7" name="Google Shape;10535;p40">
              <a:extLst>
                <a:ext uri="{FF2B5EF4-FFF2-40B4-BE49-F238E27FC236}">
                  <a16:creationId xmlns:a16="http://schemas.microsoft.com/office/drawing/2014/main" id="{0AD965F8-E03D-48D1-85F9-0532FA74BB98}"/>
                </a:ext>
              </a:extLst>
            </p:cNvPr>
            <p:cNvSpPr/>
            <p:nvPr/>
          </p:nvSpPr>
          <p:spPr>
            <a:xfrm>
              <a:off x="3598950" y="1875075"/>
              <a:ext cx="45875" cy="20250"/>
            </a:xfrm>
            <a:custGeom>
              <a:avLst/>
              <a:gdLst/>
              <a:ahLst/>
              <a:cxnLst/>
              <a:rect l="l" t="t" r="r" b="b"/>
              <a:pathLst>
                <a:path w="1835" h="810" extrusionOk="0">
                  <a:moveTo>
                    <a:pt x="1775" y="810"/>
                  </a:moveTo>
                  <a:cubicBezTo>
                    <a:pt x="1179" y="583"/>
                    <a:pt x="584" y="369"/>
                    <a:pt x="0" y="155"/>
                  </a:cubicBezTo>
                  <a:cubicBezTo>
                    <a:pt x="24" y="107"/>
                    <a:pt x="36" y="48"/>
                    <a:pt x="60" y="0"/>
                  </a:cubicBezTo>
                  <a:cubicBezTo>
                    <a:pt x="655" y="226"/>
                    <a:pt x="1251" y="452"/>
                    <a:pt x="1834" y="667"/>
                  </a:cubicBezTo>
                  <a:cubicBezTo>
                    <a:pt x="1810" y="702"/>
                    <a:pt x="1786" y="762"/>
                    <a:pt x="1775" y="81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8" name="Google Shape;10536;p40">
              <a:extLst>
                <a:ext uri="{FF2B5EF4-FFF2-40B4-BE49-F238E27FC236}">
                  <a16:creationId xmlns:a16="http://schemas.microsoft.com/office/drawing/2014/main" id="{FE2B505A-E772-4C93-A9C5-89A36BE8BE2C}"/>
                </a:ext>
              </a:extLst>
            </p:cNvPr>
            <p:cNvSpPr/>
            <p:nvPr/>
          </p:nvSpPr>
          <p:spPr>
            <a:xfrm>
              <a:off x="3839150" y="1988175"/>
              <a:ext cx="41700" cy="19075"/>
            </a:xfrm>
            <a:custGeom>
              <a:avLst/>
              <a:gdLst/>
              <a:ahLst/>
              <a:cxnLst/>
              <a:rect l="l" t="t" r="r" b="b"/>
              <a:pathLst>
                <a:path w="1668" h="763" extrusionOk="0">
                  <a:moveTo>
                    <a:pt x="1620" y="762"/>
                  </a:moveTo>
                  <a:cubicBezTo>
                    <a:pt x="1084" y="560"/>
                    <a:pt x="549" y="358"/>
                    <a:pt x="1" y="143"/>
                  </a:cubicBezTo>
                  <a:cubicBezTo>
                    <a:pt x="13" y="108"/>
                    <a:pt x="37" y="48"/>
                    <a:pt x="60" y="0"/>
                  </a:cubicBezTo>
                  <a:cubicBezTo>
                    <a:pt x="596" y="203"/>
                    <a:pt x="1132" y="405"/>
                    <a:pt x="1668" y="608"/>
                  </a:cubicBezTo>
                  <a:cubicBezTo>
                    <a:pt x="1644" y="655"/>
                    <a:pt x="1632" y="715"/>
                    <a:pt x="1620" y="76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9" name="Google Shape;10537;p40">
              <a:extLst>
                <a:ext uri="{FF2B5EF4-FFF2-40B4-BE49-F238E27FC236}">
                  <a16:creationId xmlns:a16="http://schemas.microsoft.com/office/drawing/2014/main" id="{840C2476-BA88-437C-82B5-633F90B6AE12}"/>
                </a:ext>
              </a:extLst>
            </p:cNvPr>
            <p:cNvSpPr/>
            <p:nvPr/>
          </p:nvSpPr>
          <p:spPr>
            <a:xfrm>
              <a:off x="3136975" y="2225100"/>
              <a:ext cx="62550" cy="11050"/>
            </a:xfrm>
            <a:custGeom>
              <a:avLst/>
              <a:gdLst/>
              <a:ahLst/>
              <a:cxnLst/>
              <a:rect l="l" t="t" r="r" b="b"/>
              <a:pathLst>
                <a:path w="2502" h="442" extrusionOk="0">
                  <a:moveTo>
                    <a:pt x="1" y="1"/>
                  </a:moveTo>
                  <a:lnTo>
                    <a:pt x="2501" y="406"/>
                  </a:lnTo>
                  <a:lnTo>
                    <a:pt x="2501" y="441"/>
                  </a:lnTo>
                  <a:cubicBezTo>
                    <a:pt x="2227" y="417"/>
                    <a:pt x="1977" y="406"/>
                    <a:pt x="1715" y="382"/>
                  </a:cubicBezTo>
                  <a:cubicBezTo>
                    <a:pt x="1239" y="322"/>
                    <a:pt x="739" y="239"/>
                    <a:pt x="263" y="156"/>
                  </a:cubicBezTo>
                  <a:cubicBezTo>
                    <a:pt x="180" y="144"/>
                    <a:pt x="84" y="48"/>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0" name="Google Shape;10538;p40">
              <a:extLst>
                <a:ext uri="{FF2B5EF4-FFF2-40B4-BE49-F238E27FC236}">
                  <a16:creationId xmlns:a16="http://schemas.microsoft.com/office/drawing/2014/main" id="{A3DDE93E-DD14-4371-A2AF-4637A3E74B02}"/>
                </a:ext>
              </a:extLst>
            </p:cNvPr>
            <p:cNvSpPr/>
            <p:nvPr/>
          </p:nvSpPr>
          <p:spPr>
            <a:xfrm>
              <a:off x="3202775" y="2211425"/>
              <a:ext cx="50325" cy="4475"/>
            </a:xfrm>
            <a:custGeom>
              <a:avLst/>
              <a:gdLst/>
              <a:ahLst/>
              <a:cxnLst/>
              <a:rect l="l" t="t" r="r" b="b"/>
              <a:pathLst>
                <a:path w="2013" h="179" extrusionOk="0">
                  <a:moveTo>
                    <a:pt x="2012" y="119"/>
                  </a:moveTo>
                  <a:cubicBezTo>
                    <a:pt x="1905" y="131"/>
                    <a:pt x="1786" y="179"/>
                    <a:pt x="1679" y="179"/>
                  </a:cubicBezTo>
                  <a:cubicBezTo>
                    <a:pt x="1119" y="155"/>
                    <a:pt x="548" y="119"/>
                    <a:pt x="0" y="95"/>
                  </a:cubicBezTo>
                  <a:lnTo>
                    <a:pt x="0" y="0"/>
                  </a:lnTo>
                  <a:cubicBezTo>
                    <a:pt x="667" y="24"/>
                    <a:pt x="1322" y="71"/>
                    <a:pt x="2001" y="107"/>
                  </a:cubicBezTo>
                  <a:cubicBezTo>
                    <a:pt x="2001" y="107"/>
                    <a:pt x="2012" y="107"/>
                    <a:pt x="2012" y="11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1" name="Google Shape;10539;p40">
              <a:extLst>
                <a:ext uri="{FF2B5EF4-FFF2-40B4-BE49-F238E27FC236}">
                  <a16:creationId xmlns:a16="http://schemas.microsoft.com/office/drawing/2014/main" id="{EFC8435C-FA11-4245-B42A-12C62BE562EF}"/>
                </a:ext>
              </a:extLst>
            </p:cNvPr>
            <p:cNvSpPr/>
            <p:nvPr/>
          </p:nvSpPr>
          <p:spPr>
            <a:xfrm>
              <a:off x="2551800" y="2577225"/>
              <a:ext cx="155400" cy="61650"/>
            </a:xfrm>
            <a:custGeom>
              <a:avLst/>
              <a:gdLst/>
              <a:ahLst/>
              <a:cxnLst/>
              <a:rect l="l" t="t" r="r" b="b"/>
              <a:pathLst>
                <a:path w="6216" h="2466" extrusionOk="0">
                  <a:moveTo>
                    <a:pt x="6156" y="2465"/>
                  </a:moveTo>
                  <a:lnTo>
                    <a:pt x="0" y="108"/>
                  </a:lnTo>
                  <a:cubicBezTo>
                    <a:pt x="12" y="72"/>
                    <a:pt x="24" y="25"/>
                    <a:pt x="36" y="1"/>
                  </a:cubicBezTo>
                  <a:cubicBezTo>
                    <a:pt x="2143" y="668"/>
                    <a:pt x="4167" y="1537"/>
                    <a:pt x="6215" y="2311"/>
                  </a:cubicBezTo>
                  <a:cubicBezTo>
                    <a:pt x="6203" y="2370"/>
                    <a:pt x="6168" y="2430"/>
                    <a:pt x="6156" y="246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2" name="Google Shape;10540;p40">
              <a:extLst>
                <a:ext uri="{FF2B5EF4-FFF2-40B4-BE49-F238E27FC236}">
                  <a16:creationId xmlns:a16="http://schemas.microsoft.com/office/drawing/2014/main" id="{595A1EAB-D3D7-4246-B39B-47272E4AA386}"/>
                </a:ext>
              </a:extLst>
            </p:cNvPr>
            <p:cNvSpPr/>
            <p:nvPr/>
          </p:nvSpPr>
          <p:spPr>
            <a:xfrm>
              <a:off x="2625625" y="2571275"/>
              <a:ext cx="100625" cy="38725"/>
            </a:xfrm>
            <a:custGeom>
              <a:avLst/>
              <a:gdLst/>
              <a:ahLst/>
              <a:cxnLst/>
              <a:rect l="l" t="t" r="r" b="b"/>
              <a:pathLst>
                <a:path w="4025" h="1549" extrusionOk="0">
                  <a:moveTo>
                    <a:pt x="60" y="1"/>
                  </a:moveTo>
                  <a:cubicBezTo>
                    <a:pt x="1393" y="477"/>
                    <a:pt x="2703" y="965"/>
                    <a:pt x="4024" y="1441"/>
                  </a:cubicBezTo>
                  <a:cubicBezTo>
                    <a:pt x="4024" y="1477"/>
                    <a:pt x="4012" y="1501"/>
                    <a:pt x="4012" y="1548"/>
                  </a:cubicBezTo>
                  <a:cubicBezTo>
                    <a:pt x="3846" y="1513"/>
                    <a:pt x="3679" y="1513"/>
                    <a:pt x="3536" y="1477"/>
                  </a:cubicBezTo>
                  <a:cubicBezTo>
                    <a:pt x="2417" y="1072"/>
                    <a:pt x="1298" y="656"/>
                    <a:pt x="179" y="239"/>
                  </a:cubicBezTo>
                  <a:cubicBezTo>
                    <a:pt x="119" y="203"/>
                    <a:pt x="60" y="144"/>
                    <a:pt x="0" y="120"/>
                  </a:cubicBezTo>
                  <a:cubicBezTo>
                    <a:pt x="36" y="72"/>
                    <a:pt x="48"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3" name="Google Shape;10541;p40">
              <a:extLst>
                <a:ext uri="{FF2B5EF4-FFF2-40B4-BE49-F238E27FC236}">
                  <a16:creationId xmlns:a16="http://schemas.microsoft.com/office/drawing/2014/main" id="{5C570513-9D6E-4133-AEBE-4DB9EAEC58D7}"/>
                </a:ext>
              </a:extLst>
            </p:cNvPr>
            <p:cNvSpPr/>
            <p:nvPr/>
          </p:nvSpPr>
          <p:spPr>
            <a:xfrm>
              <a:off x="2482750" y="2609975"/>
              <a:ext cx="91400" cy="42875"/>
            </a:xfrm>
            <a:custGeom>
              <a:avLst/>
              <a:gdLst/>
              <a:ahLst/>
              <a:cxnLst/>
              <a:rect l="l" t="t" r="r" b="b"/>
              <a:pathLst>
                <a:path w="3656" h="1715" extrusionOk="0">
                  <a:moveTo>
                    <a:pt x="60" y="0"/>
                  </a:moveTo>
                  <a:cubicBezTo>
                    <a:pt x="1250" y="524"/>
                    <a:pt x="2465" y="1060"/>
                    <a:pt x="3655" y="1572"/>
                  </a:cubicBezTo>
                  <a:cubicBezTo>
                    <a:pt x="3631" y="1620"/>
                    <a:pt x="3608" y="1667"/>
                    <a:pt x="3596" y="1715"/>
                  </a:cubicBezTo>
                  <a:cubicBezTo>
                    <a:pt x="2381" y="1215"/>
                    <a:pt x="1167" y="715"/>
                    <a:pt x="0" y="120"/>
                  </a:cubicBezTo>
                  <a:cubicBezTo>
                    <a:pt x="36" y="72"/>
                    <a:pt x="48" y="48"/>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4" name="Google Shape;10542;p40">
              <a:extLst>
                <a:ext uri="{FF2B5EF4-FFF2-40B4-BE49-F238E27FC236}">
                  <a16:creationId xmlns:a16="http://schemas.microsoft.com/office/drawing/2014/main" id="{DA8973B1-07A3-41B1-B8FA-825FD5CA5A1B}"/>
                </a:ext>
              </a:extLst>
            </p:cNvPr>
            <p:cNvSpPr/>
            <p:nvPr/>
          </p:nvSpPr>
          <p:spPr>
            <a:xfrm>
              <a:off x="2452675" y="2613550"/>
              <a:ext cx="89625" cy="44075"/>
            </a:xfrm>
            <a:custGeom>
              <a:avLst/>
              <a:gdLst/>
              <a:ahLst/>
              <a:cxnLst/>
              <a:rect l="l" t="t" r="r" b="b"/>
              <a:pathLst>
                <a:path w="3585" h="1763" extrusionOk="0">
                  <a:moveTo>
                    <a:pt x="3525" y="1762"/>
                  </a:moveTo>
                  <a:lnTo>
                    <a:pt x="1" y="155"/>
                  </a:lnTo>
                  <a:cubicBezTo>
                    <a:pt x="12" y="108"/>
                    <a:pt x="48" y="60"/>
                    <a:pt x="60" y="0"/>
                  </a:cubicBezTo>
                  <a:cubicBezTo>
                    <a:pt x="1239" y="536"/>
                    <a:pt x="2406" y="1060"/>
                    <a:pt x="3584" y="1596"/>
                  </a:cubicBezTo>
                  <a:cubicBezTo>
                    <a:pt x="3572" y="1667"/>
                    <a:pt x="3560" y="1715"/>
                    <a:pt x="3525" y="176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5" name="Google Shape;10543;p40">
              <a:extLst>
                <a:ext uri="{FF2B5EF4-FFF2-40B4-BE49-F238E27FC236}">
                  <a16:creationId xmlns:a16="http://schemas.microsoft.com/office/drawing/2014/main" id="{8123F75C-D88B-485E-890B-D3F394B9738C}"/>
                </a:ext>
              </a:extLst>
            </p:cNvPr>
            <p:cNvSpPr/>
            <p:nvPr/>
          </p:nvSpPr>
          <p:spPr>
            <a:xfrm>
              <a:off x="2568750" y="2596575"/>
              <a:ext cx="95575" cy="39925"/>
            </a:xfrm>
            <a:custGeom>
              <a:avLst/>
              <a:gdLst/>
              <a:ahLst/>
              <a:cxnLst/>
              <a:rect l="l" t="t" r="r" b="b"/>
              <a:pathLst>
                <a:path w="3823" h="1597" extrusionOk="0">
                  <a:moveTo>
                    <a:pt x="3799" y="1596"/>
                  </a:moveTo>
                  <a:cubicBezTo>
                    <a:pt x="2489" y="1203"/>
                    <a:pt x="1251" y="644"/>
                    <a:pt x="1" y="108"/>
                  </a:cubicBezTo>
                  <a:cubicBezTo>
                    <a:pt x="13" y="72"/>
                    <a:pt x="37" y="25"/>
                    <a:pt x="49" y="1"/>
                  </a:cubicBezTo>
                  <a:cubicBezTo>
                    <a:pt x="1311" y="489"/>
                    <a:pt x="2561" y="1001"/>
                    <a:pt x="3823" y="1489"/>
                  </a:cubicBezTo>
                  <a:cubicBezTo>
                    <a:pt x="3811" y="1537"/>
                    <a:pt x="3811" y="1560"/>
                    <a:pt x="3799" y="15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6" name="Google Shape;10544;p40">
              <a:extLst>
                <a:ext uri="{FF2B5EF4-FFF2-40B4-BE49-F238E27FC236}">
                  <a16:creationId xmlns:a16="http://schemas.microsoft.com/office/drawing/2014/main" id="{65A17409-CE1F-404B-AD03-C0AA1E5B0227}"/>
                </a:ext>
              </a:extLst>
            </p:cNvPr>
            <p:cNvSpPr/>
            <p:nvPr/>
          </p:nvSpPr>
          <p:spPr>
            <a:xfrm>
              <a:off x="2611925" y="2580500"/>
              <a:ext cx="57775" cy="29500"/>
            </a:xfrm>
            <a:custGeom>
              <a:avLst/>
              <a:gdLst/>
              <a:ahLst/>
              <a:cxnLst/>
              <a:rect l="l" t="t" r="r" b="b"/>
              <a:pathLst>
                <a:path w="2311" h="1180" extrusionOk="0">
                  <a:moveTo>
                    <a:pt x="2251" y="1179"/>
                  </a:moveTo>
                  <a:cubicBezTo>
                    <a:pt x="1501" y="834"/>
                    <a:pt x="762" y="489"/>
                    <a:pt x="0" y="156"/>
                  </a:cubicBezTo>
                  <a:cubicBezTo>
                    <a:pt x="36" y="108"/>
                    <a:pt x="48" y="48"/>
                    <a:pt x="72" y="1"/>
                  </a:cubicBezTo>
                  <a:cubicBezTo>
                    <a:pt x="822" y="346"/>
                    <a:pt x="1560" y="703"/>
                    <a:pt x="2310" y="1049"/>
                  </a:cubicBezTo>
                  <a:cubicBezTo>
                    <a:pt x="2274" y="1084"/>
                    <a:pt x="2263" y="1132"/>
                    <a:pt x="2251" y="117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7" name="Google Shape;10545;p40">
              <a:extLst>
                <a:ext uri="{FF2B5EF4-FFF2-40B4-BE49-F238E27FC236}">
                  <a16:creationId xmlns:a16="http://schemas.microsoft.com/office/drawing/2014/main" id="{CE54194C-525D-47AF-844B-B6AA8E3A6FAD}"/>
                </a:ext>
              </a:extLst>
            </p:cNvPr>
            <p:cNvSpPr/>
            <p:nvPr/>
          </p:nvSpPr>
          <p:spPr>
            <a:xfrm>
              <a:off x="2394625" y="2662075"/>
              <a:ext cx="47650" cy="26800"/>
            </a:xfrm>
            <a:custGeom>
              <a:avLst/>
              <a:gdLst/>
              <a:ahLst/>
              <a:cxnLst/>
              <a:rect l="l" t="t" r="r" b="b"/>
              <a:pathLst>
                <a:path w="1906" h="1072" extrusionOk="0">
                  <a:moveTo>
                    <a:pt x="1834" y="1072"/>
                  </a:moveTo>
                  <a:lnTo>
                    <a:pt x="1" y="131"/>
                  </a:lnTo>
                  <a:cubicBezTo>
                    <a:pt x="37" y="83"/>
                    <a:pt x="48" y="48"/>
                    <a:pt x="72" y="0"/>
                  </a:cubicBezTo>
                  <a:lnTo>
                    <a:pt x="1906" y="941"/>
                  </a:lnTo>
                  <a:cubicBezTo>
                    <a:pt x="1882" y="976"/>
                    <a:pt x="1846" y="1024"/>
                    <a:pt x="1834" y="107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8" name="Google Shape;10546;p40">
              <a:extLst>
                <a:ext uri="{FF2B5EF4-FFF2-40B4-BE49-F238E27FC236}">
                  <a16:creationId xmlns:a16="http://schemas.microsoft.com/office/drawing/2014/main" id="{33A6F5F0-3345-40B1-B5F9-97FCE874CD7B}"/>
                </a:ext>
              </a:extLst>
            </p:cNvPr>
            <p:cNvSpPr/>
            <p:nvPr/>
          </p:nvSpPr>
          <p:spPr>
            <a:xfrm>
              <a:off x="2394625" y="2647475"/>
              <a:ext cx="47350" cy="26825"/>
            </a:xfrm>
            <a:custGeom>
              <a:avLst/>
              <a:gdLst/>
              <a:ahLst/>
              <a:cxnLst/>
              <a:rect l="l" t="t" r="r" b="b"/>
              <a:pathLst>
                <a:path w="1894" h="1073" extrusionOk="0">
                  <a:moveTo>
                    <a:pt x="72" y="1"/>
                  </a:moveTo>
                  <a:cubicBezTo>
                    <a:pt x="691" y="310"/>
                    <a:pt x="1299" y="644"/>
                    <a:pt x="1894" y="953"/>
                  </a:cubicBezTo>
                  <a:cubicBezTo>
                    <a:pt x="1882" y="1001"/>
                    <a:pt x="1846" y="1048"/>
                    <a:pt x="1834" y="1072"/>
                  </a:cubicBezTo>
                  <a:cubicBezTo>
                    <a:pt x="1227" y="763"/>
                    <a:pt x="608" y="453"/>
                    <a:pt x="1" y="120"/>
                  </a:cubicBezTo>
                  <a:cubicBezTo>
                    <a:pt x="25" y="96"/>
                    <a:pt x="60" y="48"/>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9" name="Google Shape;10547;p40">
              <a:extLst>
                <a:ext uri="{FF2B5EF4-FFF2-40B4-BE49-F238E27FC236}">
                  <a16:creationId xmlns:a16="http://schemas.microsoft.com/office/drawing/2014/main" id="{ADD41734-B8FF-4809-85F8-CD271F12DE4A}"/>
                </a:ext>
              </a:extLst>
            </p:cNvPr>
            <p:cNvSpPr/>
            <p:nvPr/>
          </p:nvSpPr>
          <p:spPr>
            <a:xfrm>
              <a:off x="2520850" y="2670700"/>
              <a:ext cx="40500" cy="20550"/>
            </a:xfrm>
            <a:custGeom>
              <a:avLst/>
              <a:gdLst/>
              <a:ahLst/>
              <a:cxnLst/>
              <a:rect l="l" t="t" r="r" b="b"/>
              <a:pathLst>
                <a:path w="1620" h="822" extrusionOk="0">
                  <a:moveTo>
                    <a:pt x="60" y="0"/>
                  </a:moveTo>
                  <a:cubicBezTo>
                    <a:pt x="583" y="238"/>
                    <a:pt x="1095" y="453"/>
                    <a:pt x="1619" y="691"/>
                  </a:cubicBezTo>
                  <a:cubicBezTo>
                    <a:pt x="1607" y="739"/>
                    <a:pt x="1572" y="786"/>
                    <a:pt x="1560" y="822"/>
                  </a:cubicBezTo>
                  <a:cubicBezTo>
                    <a:pt x="1036" y="584"/>
                    <a:pt x="524" y="358"/>
                    <a:pt x="0" y="131"/>
                  </a:cubicBezTo>
                  <a:cubicBezTo>
                    <a:pt x="24" y="84"/>
                    <a:pt x="36"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0" name="Google Shape;10548;p40">
              <a:extLst>
                <a:ext uri="{FF2B5EF4-FFF2-40B4-BE49-F238E27FC236}">
                  <a16:creationId xmlns:a16="http://schemas.microsoft.com/office/drawing/2014/main" id="{3C0C3E4D-E4CC-40AB-8B48-45211C4FA2BC}"/>
                </a:ext>
              </a:extLst>
            </p:cNvPr>
            <p:cNvSpPr/>
            <p:nvPr/>
          </p:nvSpPr>
          <p:spPr>
            <a:xfrm>
              <a:off x="2431250" y="2592700"/>
              <a:ext cx="32475" cy="14925"/>
            </a:xfrm>
            <a:custGeom>
              <a:avLst/>
              <a:gdLst/>
              <a:ahLst/>
              <a:cxnLst/>
              <a:rect l="l" t="t" r="r" b="b"/>
              <a:pathLst>
                <a:path w="1299" h="597" extrusionOk="0">
                  <a:moveTo>
                    <a:pt x="48" y="1"/>
                  </a:moveTo>
                  <a:cubicBezTo>
                    <a:pt x="465" y="156"/>
                    <a:pt x="893" y="287"/>
                    <a:pt x="1298" y="441"/>
                  </a:cubicBezTo>
                  <a:cubicBezTo>
                    <a:pt x="1286" y="501"/>
                    <a:pt x="1274" y="537"/>
                    <a:pt x="1239" y="596"/>
                  </a:cubicBezTo>
                  <a:cubicBezTo>
                    <a:pt x="834" y="465"/>
                    <a:pt x="405" y="322"/>
                    <a:pt x="0" y="180"/>
                  </a:cubicBezTo>
                  <a:cubicBezTo>
                    <a:pt x="24" y="108"/>
                    <a:pt x="36" y="49"/>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1" name="Google Shape;10549;p40">
              <a:extLst>
                <a:ext uri="{FF2B5EF4-FFF2-40B4-BE49-F238E27FC236}">
                  <a16:creationId xmlns:a16="http://schemas.microsoft.com/office/drawing/2014/main" id="{5EB4E7E8-B26F-490B-B86A-FA71E7157AAA}"/>
                </a:ext>
              </a:extLst>
            </p:cNvPr>
            <p:cNvSpPr/>
            <p:nvPr/>
          </p:nvSpPr>
          <p:spPr>
            <a:xfrm>
              <a:off x="2578000" y="2660275"/>
              <a:ext cx="32750" cy="17000"/>
            </a:xfrm>
            <a:custGeom>
              <a:avLst/>
              <a:gdLst/>
              <a:ahLst/>
              <a:cxnLst/>
              <a:rect l="l" t="t" r="r" b="b"/>
              <a:pathLst>
                <a:path w="1310" h="680" extrusionOk="0">
                  <a:moveTo>
                    <a:pt x="1274" y="679"/>
                  </a:moveTo>
                  <a:cubicBezTo>
                    <a:pt x="857" y="489"/>
                    <a:pt x="417" y="310"/>
                    <a:pt x="0" y="120"/>
                  </a:cubicBezTo>
                  <a:cubicBezTo>
                    <a:pt x="24" y="72"/>
                    <a:pt x="36" y="36"/>
                    <a:pt x="48" y="1"/>
                  </a:cubicBezTo>
                  <a:cubicBezTo>
                    <a:pt x="476" y="155"/>
                    <a:pt x="893" y="346"/>
                    <a:pt x="1310" y="560"/>
                  </a:cubicBezTo>
                  <a:cubicBezTo>
                    <a:pt x="1298" y="608"/>
                    <a:pt x="1286" y="632"/>
                    <a:pt x="1274" y="67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2" name="Google Shape;10550;p40">
              <a:extLst>
                <a:ext uri="{FF2B5EF4-FFF2-40B4-BE49-F238E27FC236}">
                  <a16:creationId xmlns:a16="http://schemas.microsoft.com/office/drawing/2014/main" id="{E26B03FF-FE5B-4352-86DB-BF0F8721DC4B}"/>
                </a:ext>
              </a:extLst>
            </p:cNvPr>
            <p:cNvSpPr/>
            <p:nvPr/>
          </p:nvSpPr>
          <p:spPr>
            <a:xfrm>
              <a:off x="2215450" y="2123600"/>
              <a:ext cx="94675" cy="47350"/>
            </a:xfrm>
            <a:custGeom>
              <a:avLst/>
              <a:gdLst/>
              <a:ahLst/>
              <a:cxnLst/>
              <a:rect l="l" t="t" r="r" b="b"/>
              <a:pathLst>
                <a:path w="3787" h="1894" extrusionOk="0">
                  <a:moveTo>
                    <a:pt x="3703" y="1894"/>
                  </a:moveTo>
                  <a:cubicBezTo>
                    <a:pt x="2429" y="1370"/>
                    <a:pt x="1167" y="834"/>
                    <a:pt x="0" y="132"/>
                  </a:cubicBezTo>
                  <a:cubicBezTo>
                    <a:pt x="12" y="84"/>
                    <a:pt x="36" y="48"/>
                    <a:pt x="48" y="1"/>
                  </a:cubicBezTo>
                  <a:cubicBezTo>
                    <a:pt x="1298" y="572"/>
                    <a:pt x="2536" y="1132"/>
                    <a:pt x="3786" y="1703"/>
                  </a:cubicBezTo>
                  <a:cubicBezTo>
                    <a:pt x="3751" y="1763"/>
                    <a:pt x="3715" y="1834"/>
                    <a:pt x="3703" y="189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3" name="Google Shape;10551;p40">
              <a:extLst>
                <a:ext uri="{FF2B5EF4-FFF2-40B4-BE49-F238E27FC236}">
                  <a16:creationId xmlns:a16="http://schemas.microsoft.com/office/drawing/2014/main" id="{43C70B98-EAA3-4B96-9721-7DFB11EFEE09}"/>
                </a:ext>
              </a:extLst>
            </p:cNvPr>
            <p:cNvSpPr/>
            <p:nvPr/>
          </p:nvSpPr>
          <p:spPr>
            <a:xfrm>
              <a:off x="2121675" y="2104250"/>
              <a:ext cx="124450" cy="61050"/>
            </a:xfrm>
            <a:custGeom>
              <a:avLst/>
              <a:gdLst/>
              <a:ahLst/>
              <a:cxnLst/>
              <a:rect l="l" t="t" r="r" b="b"/>
              <a:pathLst>
                <a:path w="4978" h="2442" extrusionOk="0">
                  <a:moveTo>
                    <a:pt x="4942" y="2442"/>
                  </a:moveTo>
                  <a:cubicBezTo>
                    <a:pt x="3299" y="1656"/>
                    <a:pt x="1680" y="846"/>
                    <a:pt x="1" y="37"/>
                  </a:cubicBezTo>
                  <a:cubicBezTo>
                    <a:pt x="334" y="1"/>
                    <a:pt x="4561" y="2001"/>
                    <a:pt x="4978" y="2358"/>
                  </a:cubicBezTo>
                  <a:cubicBezTo>
                    <a:pt x="4954" y="2382"/>
                    <a:pt x="4954" y="2418"/>
                    <a:pt x="4942" y="244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4" name="Google Shape;10552;p40">
              <a:extLst>
                <a:ext uri="{FF2B5EF4-FFF2-40B4-BE49-F238E27FC236}">
                  <a16:creationId xmlns:a16="http://schemas.microsoft.com/office/drawing/2014/main" id="{70DB39AF-3AE4-4EBD-95C6-2E379D95DC41}"/>
                </a:ext>
              </a:extLst>
            </p:cNvPr>
            <p:cNvSpPr/>
            <p:nvPr/>
          </p:nvSpPr>
          <p:spPr>
            <a:xfrm>
              <a:off x="2024050" y="2053650"/>
              <a:ext cx="87525" cy="43200"/>
            </a:xfrm>
            <a:custGeom>
              <a:avLst/>
              <a:gdLst/>
              <a:ahLst/>
              <a:cxnLst/>
              <a:rect l="l" t="t" r="r" b="b"/>
              <a:pathLst>
                <a:path w="3501" h="1728" extrusionOk="0">
                  <a:moveTo>
                    <a:pt x="60" y="1"/>
                  </a:moveTo>
                  <a:lnTo>
                    <a:pt x="3501" y="1560"/>
                  </a:lnTo>
                  <a:cubicBezTo>
                    <a:pt x="3465" y="1620"/>
                    <a:pt x="3453" y="1668"/>
                    <a:pt x="3430" y="1727"/>
                  </a:cubicBezTo>
                  <a:cubicBezTo>
                    <a:pt x="2275" y="1203"/>
                    <a:pt x="1132" y="667"/>
                    <a:pt x="1" y="144"/>
                  </a:cubicBezTo>
                  <a:cubicBezTo>
                    <a:pt x="12" y="96"/>
                    <a:pt x="36"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5" name="Google Shape;10553;p40">
              <a:extLst>
                <a:ext uri="{FF2B5EF4-FFF2-40B4-BE49-F238E27FC236}">
                  <a16:creationId xmlns:a16="http://schemas.microsoft.com/office/drawing/2014/main" id="{0A6A6FF5-FB7B-42A1-8266-872B20E63C39}"/>
                </a:ext>
              </a:extLst>
            </p:cNvPr>
            <p:cNvSpPr/>
            <p:nvPr/>
          </p:nvSpPr>
          <p:spPr>
            <a:xfrm>
              <a:off x="2027925" y="2071225"/>
              <a:ext cx="81275" cy="42875"/>
            </a:xfrm>
            <a:custGeom>
              <a:avLst/>
              <a:gdLst/>
              <a:ahLst/>
              <a:cxnLst/>
              <a:rect l="l" t="t" r="r" b="b"/>
              <a:pathLst>
                <a:path w="3251" h="1715" extrusionOk="0">
                  <a:moveTo>
                    <a:pt x="72" y="0"/>
                  </a:moveTo>
                  <a:cubicBezTo>
                    <a:pt x="1131" y="524"/>
                    <a:pt x="2203" y="1024"/>
                    <a:pt x="3251" y="1548"/>
                  </a:cubicBezTo>
                  <a:cubicBezTo>
                    <a:pt x="3227" y="1608"/>
                    <a:pt x="3191" y="1655"/>
                    <a:pt x="3179" y="1715"/>
                  </a:cubicBezTo>
                  <a:cubicBezTo>
                    <a:pt x="2120" y="1191"/>
                    <a:pt x="1048" y="667"/>
                    <a:pt x="0" y="167"/>
                  </a:cubicBezTo>
                  <a:cubicBezTo>
                    <a:pt x="24" y="107"/>
                    <a:pt x="36" y="60"/>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6" name="Google Shape;10554;p40">
              <a:extLst>
                <a:ext uri="{FF2B5EF4-FFF2-40B4-BE49-F238E27FC236}">
                  <a16:creationId xmlns:a16="http://schemas.microsoft.com/office/drawing/2014/main" id="{8D07DFEE-2EF7-4167-B3A6-DD7B963D45BF}"/>
                </a:ext>
              </a:extLst>
            </p:cNvPr>
            <p:cNvSpPr/>
            <p:nvPr/>
          </p:nvSpPr>
          <p:spPr>
            <a:xfrm>
              <a:off x="2108575" y="2010800"/>
              <a:ext cx="50625" cy="24725"/>
            </a:xfrm>
            <a:custGeom>
              <a:avLst/>
              <a:gdLst/>
              <a:ahLst/>
              <a:cxnLst/>
              <a:rect l="l" t="t" r="r" b="b"/>
              <a:pathLst>
                <a:path w="2025" h="989" extrusionOk="0">
                  <a:moveTo>
                    <a:pt x="25" y="0"/>
                  </a:moveTo>
                  <a:cubicBezTo>
                    <a:pt x="108" y="24"/>
                    <a:pt x="179" y="0"/>
                    <a:pt x="251" y="36"/>
                  </a:cubicBezTo>
                  <a:cubicBezTo>
                    <a:pt x="787" y="250"/>
                    <a:pt x="1311" y="476"/>
                    <a:pt x="1846" y="715"/>
                  </a:cubicBezTo>
                  <a:cubicBezTo>
                    <a:pt x="1918" y="750"/>
                    <a:pt x="1965" y="846"/>
                    <a:pt x="2025" y="929"/>
                  </a:cubicBezTo>
                  <a:cubicBezTo>
                    <a:pt x="1918" y="941"/>
                    <a:pt x="1811" y="988"/>
                    <a:pt x="1727" y="953"/>
                  </a:cubicBezTo>
                  <a:cubicBezTo>
                    <a:pt x="1203" y="727"/>
                    <a:pt x="703" y="476"/>
                    <a:pt x="191" y="238"/>
                  </a:cubicBezTo>
                  <a:cubicBezTo>
                    <a:pt x="120" y="215"/>
                    <a:pt x="60" y="131"/>
                    <a:pt x="1" y="95"/>
                  </a:cubicBezTo>
                  <a:cubicBezTo>
                    <a:pt x="1" y="72"/>
                    <a:pt x="13" y="48"/>
                    <a:pt x="2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7" name="Google Shape;10555;p40">
              <a:extLst>
                <a:ext uri="{FF2B5EF4-FFF2-40B4-BE49-F238E27FC236}">
                  <a16:creationId xmlns:a16="http://schemas.microsoft.com/office/drawing/2014/main" id="{A99CF1E9-D3F8-4C1C-94FD-BDFA9634311A}"/>
                </a:ext>
              </a:extLst>
            </p:cNvPr>
            <p:cNvSpPr/>
            <p:nvPr/>
          </p:nvSpPr>
          <p:spPr>
            <a:xfrm>
              <a:off x="2639900" y="2282550"/>
              <a:ext cx="62225" cy="28600"/>
            </a:xfrm>
            <a:custGeom>
              <a:avLst/>
              <a:gdLst/>
              <a:ahLst/>
              <a:cxnLst/>
              <a:rect l="l" t="t" r="r" b="b"/>
              <a:pathLst>
                <a:path w="2489" h="1144" extrusionOk="0">
                  <a:moveTo>
                    <a:pt x="2441" y="1144"/>
                  </a:moveTo>
                  <a:cubicBezTo>
                    <a:pt x="1620" y="798"/>
                    <a:pt x="822" y="465"/>
                    <a:pt x="1" y="120"/>
                  </a:cubicBezTo>
                  <a:cubicBezTo>
                    <a:pt x="12" y="72"/>
                    <a:pt x="24" y="48"/>
                    <a:pt x="36" y="1"/>
                  </a:cubicBezTo>
                  <a:cubicBezTo>
                    <a:pt x="894" y="251"/>
                    <a:pt x="1679" y="655"/>
                    <a:pt x="2489" y="1001"/>
                  </a:cubicBezTo>
                  <a:cubicBezTo>
                    <a:pt x="2465" y="1060"/>
                    <a:pt x="2453" y="1096"/>
                    <a:pt x="2441" y="114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8" name="Google Shape;10556;p40">
              <a:extLst>
                <a:ext uri="{FF2B5EF4-FFF2-40B4-BE49-F238E27FC236}">
                  <a16:creationId xmlns:a16="http://schemas.microsoft.com/office/drawing/2014/main" id="{A99B5C20-9111-493C-9071-B015F3B20669}"/>
                </a:ext>
              </a:extLst>
            </p:cNvPr>
            <p:cNvSpPr/>
            <p:nvPr/>
          </p:nvSpPr>
          <p:spPr>
            <a:xfrm>
              <a:off x="2140125" y="2098300"/>
              <a:ext cx="53625" cy="26825"/>
            </a:xfrm>
            <a:custGeom>
              <a:avLst/>
              <a:gdLst/>
              <a:ahLst/>
              <a:cxnLst/>
              <a:rect l="l" t="t" r="r" b="b"/>
              <a:pathLst>
                <a:path w="2145" h="1073" extrusionOk="0">
                  <a:moveTo>
                    <a:pt x="60" y="1"/>
                  </a:moveTo>
                  <a:cubicBezTo>
                    <a:pt x="763" y="298"/>
                    <a:pt x="1465" y="608"/>
                    <a:pt x="2144" y="906"/>
                  </a:cubicBezTo>
                  <a:cubicBezTo>
                    <a:pt x="2120" y="965"/>
                    <a:pt x="2096" y="1025"/>
                    <a:pt x="2073" y="1072"/>
                  </a:cubicBezTo>
                  <a:cubicBezTo>
                    <a:pt x="1382" y="763"/>
                    <a:pt x="692" y="453"/>
                    <a:pt x="1" y="155"/>
                  </a:cubicBezTo>
                  <a:cubicBezTo>
                    <a:pt x="13" y="108"/>
                    <a:pt x="49" y="60"/>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9" name="Google Shape;10557;p40">
              <a:extLst>
                <a:ext uri="{FF2B5EF4-FFF2-40B4-BE49-F238E27FC236}">
                  <a16:creationId xmlns:a16="http://schemas.microsoft.com/office/drawing/2014/main" id="{FBC54AE6-1DED-4A44-82E9-F719C5E0662B}"/>
                </a:ext>
              </a:extLst>
            </p:cNvPr>
            <p:cNvSpPr/>
            <p:nvPr/>
          </p:nvSpPr>
          <p:spPr>
            <a:xfrm>
              <a:off x="2410100" y="2198900"/>
              <a:ext cx="69100" cy="35750"/>
            </a:xfrm>
            <a:custGeom>
              <a:avLst/>
              <a:gdLst/>
              <a:ahLst/>
              <a:cxnLst/>
              <a:rect l="l" t="t" r="r" b="b"/>
              <a:pathLst>
                <a:path w="2764" h="1430" extrusionOk="0">
                  <a:moveTo>
                    <a:pt x="2704" y="1430"/>
                  </a:moveTo>
                  <a:cubicBezTo>
                    <a:pt x="1811" y="977"/>
                    <a:pt x="894" y="549"/>
                    <a:pt x="1" y="96"/>
                  </a:cubicBezTo>
                  <a:cubicBezTo>
                    <a:pt x="25" y="72"/>
                    <a:pt x="37" y="25"/>
                    <a:pt x="49" y="1"/>
                  </a:cubicBezTo>
                  <a:cubicBezTo>
                    <a:pt x="953" y="430"/>
                    <a:pt x="1846" y="858"/>
                    <a:pt x="2763" y="1311"/>
                  </a:cubicBezTo>
                  <a:cubicBezTo>
                    <a:pt x="2727" y="1346"/>
                    <a:pt x="2716" y="1394"/>
                    <a:pt x="2704" y="143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0" name="Google Shape;10558;p40">
              <a:extLst>
                <a:ext uri="{FF2B5EF4-FFF2-40B4-BE49-F238E27FC236}">
                  <a16:creationId xmlns:a16="http://schemas.microsoft.com/office/drawing/2014/main" id="{3572CB05-2B2D-435F-84CB-11C4ED82DA29}"/>
                </a:ext>
              </a:extLst>
            </p:cNvPr>
            <p:cNvSpPr/>
            <p:nvPr/>
          </p:nvSpPr>
          <p:spPr>
            <a:xfrm>
              <a:off x="2043700" y="2030725"/>
              <a:ext cx="61925" cy="25625"/>
            </a:xfrm>
            <a:custGeom>
              <a:avLst/>
              <a:gdLst/>
              <a:ahLst/>
              <a:cxnLst/>
              <a:rect l="l" t="t" r="r" b="b"/>
              <a:pathLst>
                <a:path w="2477" h="1025" extrusionOk="0">
                  <a:moveTo>
                    <a:pt x="2477" y="1025"/>
                  </a:moveTo>
                  <a:cubicBezTo>
                    <a:pt x="1655" y="727"/>
                    <a:pt x="834" y="418"/>
                    <a:pt x="0" y="120"/>
                  </a:cubicBezTo>
                  <a:cubicBezTo>
                    <a:pt x="24" y="72"/>
                    <a:pt x="36" y="37"/>
                    <a:pt x="48" y="1"/>
                  </a:cubicBezTo>
                  <a:cubicBezTo>
                    <a:pt x="250" y="72"/>
                    <a:pt x="477" y="132"/>
                    <a:pt x="691" y="203"/>
                  </a:cubicBezTo>
                  <a:cubicBezTo>
                    <a:pt x="1215" y="394"/>
                    <a:pt x="1727" y="596"/>
                    <a:pt x="2251" y="799"/>
                  </a:cubicBezTo>
                  <a:cubicBezTo>
                    <a:pt x="2322" y="834"/>
                    <a:pt x="2382" y="953"/>
                    <a:pt x="2477" y="102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1" name="Google Shape;10559;p40">
              <a:extLst>
                <a:ext uri="{FF2B5EF4-FFF2-40B4-BE49-F238E27FC236}">
                  <a16:creationId xmlns:a16="http://schemas.microsoft.com/office/drawing/2014/main" id="{1CD813B6-09BA-4B09-81B9-33B838D04D71}"/>
                </a:ext>
              </a:extLst>
            </p:cNvPr>
            <p:cNvSpPr/>
            <p:nvPr/>
          </p:nvSpPr>
          <p:spPr>
            <a:xfrm>
              <a:off x="2589900" y="2279875"/>
              <a:ext cx="55975" cy="28000"/>
            </a:xfrm>
            <a:custGeom>
              <a:avLst/>
              <a:gdLst/>
              <a:ahLst/>
              <a:cxnLst/>
              <a:rect l="l" t="t" r="r" b="b"/>
              <a:pathLst>
                <a:path w="2239" h="1120" extrusionOk="0">
                  <a:moveTo>
                    <a:pt x="48" y="0"/>
                  </a:moveTo>
                  <a:cubicBezTo>
                    <a:pt x="774" y="346"/>
                    <a:pt x="1500" y="667"/>
                    <a:pt x="2239" y="1013"/>
                  </a:cubicBezTo>
                  <a:cubicBezTo>
                    <a:pt x="2227" y="1048"/>
                    <a:pt x="2203" y="1084"/>
                    <a:pt x="2191" y="1120"/>
                  </a:cubicBezTo>
                  <a:cubicBezTo>
                    <a:pt x="1465" y="774"/>
                    <a:pt x="738" y="453"/>
                    <a:pt x="0" y="108"/>
                  </a:cubicBezTo>
                  <a:cubicBezTo>
                    <a:pt x="24" y="72"/>
                    <a:pt x="36" y="36"/>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2" name="Google Shape;10560;p40">
              <a:extLst>
                <a:ext uri="{FF2B5EF4-FFF2-40B4-BE49-F238E27FC236}">
                  <a16:creationId xmlns:a16="http://schemas.microsoft.com/office/drawing/2014/main" id="{10986605-197D-42B9-9127-B7B4447B74A5}"/>
                </a:ext>
              </a:extLst>
            </p:cNvPr>
            <p:cNvSpPr/>
            <p:nvPr/>
          </p:nvSpPr>
          <p:spPr>
            <a:xfrm>
              <a:off x="2165725" y="1994125"/>
              <a:ext cx="52725" cy="23250"/>
            </a:xfrm>
            <a:custGeom>
              <a:avLst/>
              <a:gdLst/>
              <a:ahLst/>
              <a:cxnLst/>
              <a:rect l="l" t="t" r="r" b="b"/>
              <a:pathLst>
                <a:path w="2109" h="930" extrusionOk="0">
                  <a:moveTo>
                    <a:pt x="2073" y="929"/>
                  </a:moveTo>
                  <a:cubicBezTo>
                    <a:pt x="1394" y="655"/>
                    <a:pt x="691" y="393"/>
                    <a:pt x="1" y="108"/>
                  </a:cubicBezTo>
                  <a:cubicBezTo>
                    <a:pt x="25" y="72"/>
                    <a:pt x="37" y="48"/>
                    <a:pt x="37" y="0"/>
                  </a:cubicBezTo>
                  <a:cubicBezTo>
                    <a:pt x="715" y="274"/>
                    <a:pt x="1418" y="524"/>
                    <a:pt x="2108" y="786"/>
                  </a:cubicBezTo>
                  <a:cubicBezTo>
                    <a:pt x="2108" y="846"/>
                    <a:pt x="2084" y="882"/>
                    <a:pt x="2073" y="92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3" name="Google Shape;10561;p40">
              <a:extLst>
                <a:ext uri="{FF2B5EF4-FFF2-40B4-BE49-F238E27FC236}">
                  <a16:creationId xmlns:a16="http://schemas.microsoft.com/office/drawing/2014/main" id="{E9A282B6-FC50-49A8-A3FE-3CA80DE3AF2E}"/>
                </a:ext>
              </a:extLst>
            </p:cNvPr>
            <p:cNvSpPr/>
            <p:nvPr/>
          </p:nvSpPr>
          <p:spPr>
            <a:xfrm>
              <a:off x="2337175" y="2166175"/>
              <a:ext cx="54500" cy="33350"/>
            </a:xfrm>
            <a:custGeom>
              <a:avLst/>
              <a:gdLst/>
              <a:ahLst/>
              <a:cxnLst/>
              <a:rect l="l" t="t" r="r" b="b"/>
              <a:pathLst>
                <a:path w="2180" h="1334" extrusionOk="0">
                  <a:moveTo>
                    <a:pt x="2120" y="1334"/>
                  </a:moveTo>
                  <a:cubicBezTo>
                    <a:pt x="1418" y="917"/>
                    <a:pt x="703" y="500"/>
                    <a:pt x="1" y="84"/>
                  </a:cubicBezTo>
                  <a:cubicBezTo>
                    <a:pt x="25" y="60"/>
                    <a:pt x="37" y="24"/>
                    <a:pt x="60" y="0"/>
                  </a:cubicBezTo>
                  <a:cubicBezTo>
                    <a:pt x="763" y="417"/>
                    <a:pt x="1477" y="834"/>
                    <a:pt x="2180" y="1250"/>
                  </a:cubicBezTo>
                  <a:cubicBezTo>
                    <a:pt x="2156" y="1274"/>
                    <a:pt x="2132" y="1310"/>
                    <a:pt x="2120" y="133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4" name="Google Shape;10562;p40">
              <a:extLst>
                <a:ext uri="{FF2B5EF4-FFF2-40B4-BE49-F238E27FC236}">
                  <a16:creationId xmlns:a16="http://schemas.microsoft.com/office/drawing/2014/main" id="{3A76B252-F84F-4480-8BC5-EA1AB9A94A81}"/>
                </a:ext>
              </a:extLst>
            </p:cNvPr>
            <p:cNvSpPr/>
            <p:nvPr/>
          </p:nvSpPr>
          <p:spPr>
            <a:xfrm>
              <a:off x="1984750" y="2047100"/>
              <a:ext cx="38725" cy="19375"/>
            </a:xfrm>
            <a:custGeom>
              <a:avLst/>
              <a:gdLst/>
              <a:ahLst/>
              <a:cxnLst/>
              <a:rect l="l" t="t" r="r" b="b"/>
              <a:pathLst>
                <a:path w="1549" h="775" extrusionOk="0">
                  <a:moveTo>
                    <a:pt x="1501" y="775"/>
                  </a:moveTo>
                  <a:cubicBezTo>
                    <a:pt x="989" y="548"/>
                    <a:pt x="501" y="322"/>
                    <a:pt x="1" y="96"/>
                  </a:cubicBezTo>
                  <a:cubicBezTo>
                    <a:pt x="13" y="72"/>
                    <a:pt x="25" y="25"/>
                    <a:pt x="37" y="1"/>
                  </a:cubicBezTo>
                  <a:cubicBezTo>
                    <a:pt x="549" y="215"/>
                    <a:pt x="1037" y="441"/>
                    <a:pt x="1549" y="656"/>
                  </a:cubicBezTo>
                  <a:cubicBezTo>
                    <a:pt x="1549" y="691"/>
                    <a:pt x="1525" y="727"/>
                    <a:pt x="1501" y="77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5" name="Google Shape;10563;p40">
              <a:extLst>
                <a:ext uri="{FF2B5EF4-FFF2-40B4-BE49-F238E27FC236}">
                  <a16:creationId xmlns:a16="http://schemas.microsoft.com/office/drawing/2014/main" id="{C8D512C1-7153-43EA-9DC5-58BA0A0D54F6}"/>
                </a:ext>
              </a:extLst>
            </p:cNvPr>
            <p:cNvSpPr/>
            <p:nvPr/>
          </p:nvSpPr>
          <p:spPr>
            <a:xfrm>
              <a:off x="2481850" y="2231950"/>
              <a:ext cx="42275" cy="27400"/>
            </a:xfrm>
            <a:custGeom>
              <a:avLst/>
              <a:gdLst/>
              <a:ahLst/>
              <a:cxnLst/>
              <a:rect l="l" t="t" r="r" b="b"/>
              <a:pathLst>
                <a:path w="1691" h="1096" extrusionOk="0">
                  <a:moveTo>
                    <a:pt x="60" y="1"/>
                  </a:moveTo>
                  <a:cubicBezTo>
                    <a:pt x="608" y="346"/>
                    <a:pt x="1143" y="667"/>
                    <a:pt x="1691" y="1013"/>
                  </a:cubicBezTo>
                  <a:cubicBezTo>
                    <a:pt x="1679" y="1036"/>
                    <a:pt x="1655" y="1072"/>
                    <a:pt x="1631" y="1096"/>
                  </a:cubicBezTo>
                  <a:cubicBezTo>
                    <a:pt x="1084" y="763"/>
                    <a:pt x="548" y="429"/>
                    <a:pt x="0" y="84"/>
                  </a:cubicBezTo>
                  <a:cubicBezTo>
                    <a:pt x="24" y="60"/>
                    <a:pt x="36" y="24"/>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6" name="Google Shape;10564;p40">
              <a:extLst>
                <a:ext uri="{FF2B5EF4-FFF2-40B4-BE49-F238E27FC236}">
                  <a16:creationId xmlns:a16="http://schemas.microsoft.com/office/drawing/2014/main" id="{0F78FCD1-6F26-4B7C-90F3-023D510F1C61}"/>
                </a:ext>
              </a:extLst>
            </p:cNvPr>
            <p:cNvSpPr/>
            <p:nvPr/>
          </p:nvSpPr>
          <p:spPr>
            <a:xfrm>
              <a:off x="2715800" y="2334950"/>
              <a:ext cx="46175" cy="17275"/>
            </a:xfrm>
            <a:custGeom>
              <a:avLst/>
              <a:gdLst/>
              <a:ahLst/>
              <a:cxnLst/>
              <a:rect l="l" t="t" r="r" b="b"/>
              <a:pathLst>
                <a:path w="1847" h="691" extrusionOk="0">
                  <a:moveTo>
                    <a:pt x="24" y="0"/>
                  </a:moveTo>
                  <a:cubicBezTo>
                    <a:pt x="644" y="191"/>
                    <a:pt x="1239" y="405"/>
                    <a:pt x="1846" y="595"/>
                  </a:cubicBezTo>
                  <a:cubicBezTo>
                    <a:pt x="1834" y="631"/>
                    <a:pt x="1834" y="655"/>
                    <a:pt x="1810" y="691"/>
                  </a:cubicBezTo>
                  <a:cubicBezTo>
                    <a:pt x="1203" y="488"/>
                    <a:pt x="608" y="298"/>
                    <a:pt x="1" y="95"/>
                  </a:cubicBezTo>
                  <a:cubicBezTo>
                    <a:pt x="13" y="60"/>
                    <a:pt x="24" y="36"/>
                    <a:pt x="2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7" name="Google Shape;10565;p40">
              <a:extLst>
                <a:ext uri="{FF2B5EF4-FFF2-40B4-BE49-F238E27FC236}">
                  <a16:creationId xmlns:a16="http://schemas.microsoft.com/office/drawing/2014/main" id="{4EBC0990-E21E-43FD-8E63-A49D376185DA}"/>
                </a:ext>
              </a:extLst>
            </p:cNvPr>
            <p:cNvSpPr/>
            <p:nvPr/>
          </p:nvSpPr>
          <p:spPr>
            <a:xfrm>
              <a:off x="2188050" y="2331975"/>
              <a:ext cx="58075" cy="96750"/>
            </a:xfrm>
            <a:custGeom>
              <a:avLst/>
              <a:gdLst/>
              <a:ahLst/>
              <a:cxnLst/>
              <a:rect l="l" t="t" r="r" b="b"/>
              <a:pathLst>
                <a:path w="2323" h="3870" extrusionOk="0">
                  <a:moveTo>
                    <a:pt x="1942" y="3429"/>
                  </a:moveTo>
                  <a:cubicBezTo>
                    <a:pt x="1715" y="3024"/>
                    <a:pt x="1513" y="2608"/>
                    <a:pt x="1275" y="2215"/>
                  </a:cubicBezTo>
                  <a:cubicBezTo>
                    <a:pt x="870" y="1548"/>
                    <a:pt x="441" y="881"/>
                    <a:pt x="37" y="214"/>
                  </a:cubicBezTo>
                  <a:cubicBezTo>
                    <a:pt x="1" y="155"/>
                    <a:pt x="1" y="72"/>
                    <a:pt x="1" y="0"/>
                  </a:cubicBezTo>
                  <a:lnTo>
                    <a:pt x="37" y="0"/>
                  </a:lnTo>
                  <a:cubicBezTo>
                    <a:pt x="48" y="0"/>
                    <a:pt x="48" y="12"/>
                    <a:pt x="60" y="12"/>
                  </a:cubicBezTo>
                  <a:lnTo>
                    <a:pt x="48" y="0"/>
                  </a:lnTo>
                  <a:cubicBezTo>
                    <a:pt x="775" y="1191"/>
                    <a:pt x="1489" y="2393"/>
                    <a:pt x="2227" y="3584"/>
                  </a:cubicBezTo>
                  <a:cubicBezTo>
                    <a:pt x="2263" y="3679"/>
                    <a:pt x="2323" y="3762"/>
                    <a:pt x="2323" y="3870"/>
                  </a:cubicBezTo>
                  <a:cubicBezTo>
                    <a:pt x="2192" y="3727"/>
                    <a:pt x="2061" y="3572"/>
                    <a:pt x="1942" y="342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8" name="Google Shape;10566;p40">
              <a:extLst>
                <a:ext uri="{FF2B5EF4-FFF2-40B4-BE49-F238E27FC236}">
                  <a16:creationId xmlns:a16="http://schemas.microsoft.com/office/drawing/2014/main" id="{F18AFB9B-BB33-47F6-BFFC-B53650687339}"/>
                </a:ext>
              </a:extLst>
            </p:cNvPr>
            <p:cNvSpPr/>
            <p:nvPr/>
          </p:nvSpPr>
          <p:spPr>
            <a:xfrm>
              <a:off x="2080000" y="2298025"/>
              <a:ext cx="48250" cy="76525"/>
            </a:xfrm>
            <a:custGeom>
              <a:avLst/>
              <a:gdLst/>
              <a:ahLst/>
              <a:cxnLst/>
              <a:rect l="l" t="t" r="r" b="b"/>
              <a:pathLst>
                <a:path w="1930" h="3061" extrusionOk="0">
                  <a:moveTo>
                    <a:pt x="1811" y="3061"/>
                  </a:moveTo>
                  <a:cubicBezTo>
                    <a:pt x="1203" y="2061"/>
                    <a:pt x="596" y="1072"/>
                    <a:pt x="1" y="84"/>
                  </a:cubicBezTo>
                  <a:cubicBezTo>
                    <a:pt x="37" y="48"/>
                    <a:pt x="72" y="36"/>
                    <a:pt x="120" y="1"/>
                  </a:cubicBezTo>
                  <a:cubicBezTo>
                    <a:pt x="727" y="1001"/>
                    <a:pt x="1322" y="2001"/>
                    <a:pt x="1930" y="3001"/>
                  </a:cubicBezTo>
                  <a:cubicBezTo>
                    <a:pt x="1882" y="3025"/>
                    <a:pt x="1846" y="3037"/>
                    <a:pt x="1811" y="306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9" name="Google Shape;10567;p40">
              <a:extLst>
                <a:ext uri="{FF2B5EF4-FFF2-40B4-BE49-F238E27FC236}">
                  <a16:creationId xmlns:a16="http://schemas.microsoft.com/office/drawing/2014/main" id="{B7D60945-9C0B-48DD-AEE1-8437C876FD37}"/>
                </a:ext>
              </a:extLst>
            </p:cNvPr>
            <p:cNvSpPr/>
            <p:nvPr/>
          </p:nvSpPr>
          <p:spPr>
            <a:xfrm>
              <a:off x="2095775" y="2299525"/>
              <a:ext cx="34275" cy="48525"/>
            </a:xfrm>
            <a:custGeom>
              <a:avLst/>
              <a:gdLst/>
              <a:ahLst/>
              <a:cxnLst/>
              <a:rect l="l" t="t" r="r" b="b"/>
              <a:pathLst>
                <a:path w="1371" h="1941" extrusionOk="0">
                  <a:moveTo>
                    <a:pt x="120" y="0"/>
                  </a:moveTo>
                  <a:cubicBezTo>
                    <a:pt x="537" y="631"/>
                    <a:pt x="953" y="1239"/>
                    <a:pt x="1370" y="1870"/>
                  </a:cubicBezTo>
                  <a:cubicBezTo>
                    <a:pt x="1346" y="1893"/>
                    <a:pt x="1299" y="1905"/>
                    <a:pt x="1275" y="1941"/>
                  </a:cubicBezTo>
                  <a:cubicBezTo>
                    <a:pt x="858" y="1334"/>
                    <a:pt x="418" y="715"/>
                    <a:pt x="1" y="107"/>
                  </a:cubicBezTo>
                  <a:cubicBezTo>
                    <a:pt x="37" y="60"/>
                    <a:pt x="84" y="36"/>
                    <a:pt x="12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0" name="Google Shape;10568;p40">
              <a:extLst>
                <a:ext uri="{FF2B5EF4-FFF2-40B4-BE49-F238E27FC236}">
                  <a16:creationId xmlns:a16="http://schemas.microsoft.com/office/drawing/2014/main" id="{72B23B3A-8EE4-4A9D-AD89-4D5EA9B80C7C}"/>
                </a:ext>
              </a:extLst>
            </p:cNvPr>
            <p:cNvSpPr/>
            <p:nvPr/>
          </p:nvSpPr>
          <p:spPr>
            <a:xfrm>
              <a:off x="2248175" y="2373625"/>
              <a:ext cx="30100" cy="46175"/>
            </a:xfrm>
            <a:custGeom>
              <a:avLst/>
              <a:gdLst/>
              <a:ahLst/>
              <a:cxnLst/>
              <a:rect l="l" t="t" r="r" b="b"/>
              <a:pathLst>
                <a:path w="1204" h="1847" extrusionOk="0">
                  <a:moveTo>
                    <a:pt x="1108" y="1846"/>
                  </a:moveTo>
                  <a:cubicBezTo>
                    <a:pt x="739" y="1251"/>
                    <a:pt x="370" y="668"/>
                    <a:pt x="1" y="72"/>
                  </a:cubicBezTo>
                  <a:cubicBezTo>
                    <a:pt x="37" y="49"/>
                    <a:pt x="72" y="37"/>
                    <a:pt x="120" y="1"/>
                  </a:cubicBezTo>
                  <a:cubicBezTo>
                    <a:pt x="477" y="596"/>
                    <a:pt x="846" y="1192"/>
                    <a:pt x="1203" y="1775"/>
                  </a:cubicBezTo>
                  <a:cubicBezTo>
                    <a:pt x="1168" y="1799"/>
                    <a:pt x="1144" y="1834"/>
                    <a:pt x="1108" y="184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1" name="Google Shape;10569;p40">
              <a:extLst>
                <a:ext uri="{FF2B5EF4-FFF2-40B4-BE49-F238E27FC236}">
                  <a16:creationId xmlns:a16="http://schemas.microsoft.com/office/drawing/2014/main" id="{4F935AD7-AE4F-401B-9B0C-448A77F1F663}"/>
                </a:ext>
              </a:extLst>
            </p:cNvPr>
            <p:cNvSpPr/>
            <p:nvPr/>
          </p:nvSpPr>
          <p:spPr>
            <a:xfrm>
              <a:off x="2243125" y="2352500"/>
              <a:ext cx="28000" cy="41700"/>
            </a:xfrm>
            <a:custGeom>
              <a:avLst/>
              <a:gdLst/>
              <a:ahLst/>
              <a:cxnLst/>
              <a:rect l="l" t="t" r="r" b="b"/>
              <a:pathLst>
                <a:path w="1120" h="1668" extrusionOk="0">
                  <a:moveTo>
                    <a:pt x="108" y="1"/>
                  </a:moveTo>
                  <a:cubicBezTo>
                    <a:pt x="453" y="536"/>
                    <a:pt x="774" y="1072"/>
                    <a:pt x="1120" y="1608"/>
                  </a:cubicBezTo>
                  <a:cubicBezTo>
                    <a:pt x="1084" y="1620"/>
                    <a:pt x="1060" y="1656"/>
                    <a:pt x="1013" y="1667"/>
                  </a:cubicBezTo>
                  <a:cubicBezTo>
                    <a:pt x="679" y="1132"/>
                    <a:pt x="346" y="608"/>
                    <a:pt x="1" y="72"/>
                  </a:cubicBezTo>
                  <a:cubicBezTo>
                    <a:pt x="36" y="48"/>
                    <a:pt x="84" y="13"/>
                    <a:pt x="10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2" name="Google Shape;10570;p40">
              <a:extLst>
                <a:ext uri="{FF2B5EF4-FFF2-40B4-BE49-F238E27FC236}">
                  <a16:creationId xmlns:a16="http://schemas.microsoft.com/office/drawing/2014/main" id="{065FA054-191A-4879-A634-5F602F5CA61A}"/>
                </a:ext>
              </a:extLst>
            </p:cNvPr>
            <p:cNvSpPr/>
            <p:nvPr/>
          </p:nvSpPr>
          <p:spPr>
            <a:xfrm>
              <a:off x="2118700" y="2315600"/>
              <a:ext cx="30700" cy="41975"/>
            </a:xfrm>
            <a:custGeom>
              <a:avLst/>
              <a:gdLst/>
              <a:ahLst/>
              <a:cxnLst/>
              <a:rect l="l" t="t" r="r" b="b"/>
              <a:pathLst>
                <a:path w="1228" h="1679" extrusionOk="0">
                  <a:moveTo>
                    <a:pt x="84" y="0"/>
                  </a:moveTo>
                  <a:cubicBezTo>
                    <a:pt x="477" y="536"/>
                    <a:pt x="846" y="1084"/>
                    <a:pt x="1227" y="1619"/>
                  </a:cubicBezTo>
                  <a:cubicBezTo>
                    <a:pt x="1203" y="1643"/>
                    <a:pt x="1168" y="1667"/>
                    <a:pt x="1156" y="1679"/>
                  </a:cubicBezTo>
                  <a:lnTo>
                    <a:pt x="1" y="72"/>
                  </a:lnTo>
                  <a:cubicBezTo>
                    <a:pt x="25" y="48"/>
                    <a:pt x="60" y="36"/>
                    <a:pt x="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3" name="Google Shape;10571;p40">
              <a:extLst>
                <a:ext uri="{FF2B5EF4-FFF2-40B4-BE49-F238E27FC236}">
                  <a16:creationId xmlns:a16="http://schemas.microsoft.com/office/drawing/2014/main" id="{5861381E-6257-409A-8CBE-B6B16798E3A2}"/>
                </a:ext>
              </a:extLst>
            </p:cNvPr>
            <p:cNvSpPr/>
            <p:nvPr/>
          </p:nvSpPr>
          <p:spPr>
            <a:xfrm>
              <a:off x="2230625" y="2415600"/>
              <a:ext cx="21150" cy="38425"/>
            </a:xfrm>
            <a:custGeom>
              <a:avLst/>
              <a:gdLst/>
              <a:ahLst/>
              <a:cxnLst/>
              <a:rect l="l" t="t" r="r" b="b"/>
              <a:pathLst>
                <a:path w="846" h="1537" extrusionOk="0">
                  <a:moveTo>
                    <a:pt x="227" y="60"/>
                  </a:moveTo>
                  <a:lnTo>
                    <a:pt x="846" y="1489"/>
                  </a:lnTo>
                  <a:lnTo>
                    <a:pt x="762" y="1537"/>
                  </a:lnTo>
                  <a:cubicBezTo>
                    <a:pt x="501" y="1048"/>
                    <a:pt x="250" y="536"/>
                    <a:pt x="0" y="48"/>
                  </a:cubicBezTo>
                  <a:cubicBezTo>
                    <a:pt x="12" y="36"/>
                    <a:pt x="36" y="25"/>
                    <a:pt x="60" y="1"/>
                  </a:cubicBezTo>
                  <a:cubicBezTo>
                    <a:pt x="120" y="25"/>
                    <a:pt x="179" y="48"/>
                    <a:pt x="227" y="60"/>
                  </a:cubicBezTo>
                  <a:cubicBezTo>
                    <a:pt x="239" y="84"/>
                    <a:pt x="227" y="60"/>
                    <a:pt x="227" y="6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4" name="Google Shape;10572;p40">
              <a:extLst>
                <a:ext uri="{FF2B5EF4-FFF2-40B4-BE49-F238E27FC236}">
                  <a16:creationId xmlns:a16="http://schemas.microsoft.com/office/drawing/2014/main" id="{2C543F85-2763-4F10-94DD-B47E49785DDE}"/>
                </a:ext>
              </a:extLst>
            </p:cNvPr>
            <p:cNvSpPr/>
            <p:nvPr/>
          </p:nvSpPr>
          <p:spPr>
            <a:xfrm>
              <a:off x="2082975" y="2334950"/>
              <a:ext cx="29800" cy="42575"/>
            </a:xfrm>
            <a:custGeom>
              <a:avLst/>
              <a:gdLst/>
              <a:ahLst/>
              <a:cxnLst/>
              <a:rect l="l" t="t" r="r" b="b"/>
              <a:pathLst>
                <a:path w="1192" h="1703" extrusionOk="0">
                  <a:moveTo>
                    <a:pt x="72" y="0"/>
                  </a:moveTo>
                  <a:cubicBezTo>
                    <a:pt x="441" y="548"/>
                    <a:pt x="811" y="1084"/>
                    <a:pt x="1192" y="1643"/>
                  </a:cubicBezTo>
                  <a:cubicBezTo>
                    <a:pt x="1156" y="1655"/>
                    <a:pt x="1144" y="1667"/>
                    <a:pt x="1108" y="1703"/>
                  </a:cubicBezTo>
                  <a:cubicBezTo>
                    <a:pt x="739" y="1143"/>
                    <a:pt x="370" y="607"/>
                    <a:pt x="1" y="60"/>
                  </a:cubicBezTo>
                  <a:cubicBezTo>
                    <a:pt x="25" y="48"/>
                    <a:pt x="37" y="12"/>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5" name="Google Shape;10573;p40">
              <a:extLst>
                <a:ext uri="{FF2B5EF4-FFF2-40B4-BE49-F238E27FC236}">
                  <a16:creationId xmlns:a16="http://schemas.microsoft.com/office/drawing/2014/main" id="{9C2D607E-6FBE-4961-B05B-0D9DE59EB77B}"/>
                </a:ext>
              </a:extLst>
            </p:cNvPr>
            <p:cNvSpPr/>
            <p:nvPr/>
          </p:nvSpPr>
          <p:spPr>
            <a:xfrm>
              <a:off x="2404450" y="2409650"/>
              <a:ext cx="24150" cy="39325"/>
            </a:xfrm>
            <a:custGeom>
              <a:avLst/>
              <a:gdLst/>
              <a:ahLst/>
              <a:cxnLst/>
              <a:rect l="l" t="t" r="r" b="b"/>
              <a:pathLst>
                <a:path w="966" h="1573" extrusionOk="0">
                  <a:moveTo>
                    <a:pt x="191" y="36"/>
                  </a:moveTo>
                  <a:cubicBezTo>
                    <a:pt x="382" y="393"/>
                    <a:pt x="560" y="763"/>
                    <a:pt x="751" y="1120"/>
                  </a:cubicBezTo>
                  <a:cubicBezTo>
                    <a:pt x="810" y="1251"/>
                    <a:pt x="882" y="1370"/>
                    <a:pt x="965" y="1513"/>
                  </a:cubicBezTo>
                  <a:cubicBezTo>
                    <a:pt x="929" y="1525"/>
                    <a:pt x="906" y="1536"/>
                    <a:pt x="870" y="1572"/>
                  </a:cubicBezTo>
                  <a:cubicBezTo>
                    <a:pt x="727" y="1298"/>
                    <a:pt x="560" y="1036"/>
                    <a:pt x="406" y="763"/>
                  </a:cubicBezTo>
                  <a:cubicBezTo>
                    <a:pt x="310" y="572"/>
                    <a:pt x="203" y="382"/>
                    <a:pt x="84" y="203"/>
                  </a:cubicBezTo>
                  <a:cubicBezTo>
                    <a:pt x="1" y="48"/>
                    <a:pt x="36" y="1"/>
                    <a:pt x="191" y="36"/>
                  </a:cubicBezTo>
                  <a:cubicBezTo>
                    <a:pt x="203" y="48"/>
                    <a:pt x="191" y="36"/>
                    <a:pt x="191" y="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6" name="Google Shape;10574;p40">
              <a:extLst>
                <a:ext uri="{FF2B5EF4-FFF2-40B4-BE49-F238E27FC236}">
                  <a16:creationId xmlns:a16="http://schemas.microsoft.com/office/drawing/2014/main" id="{B3D305CA-8906-40DC-BEEC-497DA84401EC}"/>
                </a:ext>
              </a:extLst>
            </p:cNvPr>
            <p:cNvSpPr/>
            <p:nvPr/>
          </p:nvSpPr>
          <p:spPr>
            <a:xfrm>
              <a:off x="2266350" y="2364100"/>
              <a:ext cx="21450" cy="37550"/>
            </a:xfrm>
            <a:custGeom>
              <a:avLst/>
              <a:gdLst/>
              <a:ahLst/>
              <a:cxnLst/>
              <a:rect l="l" t="t" r="r" b="b"/>
              <a:pathLst>
                <a:path w="858" h="1502" extrusionOk="0">
                  <a:moveTo>
                    <a:pt x="95" y="1"/>
                  </a:moveTo>
                  <a:cubicBezTo>
                    <a:pt x="357" y="489"/>
                    <a:pt x="607" y="965"/>
                    <a:pt x="857" y="1453"/>
                  </a:cubicBezTo>
                  <a:lnTo>
                    <a:pt x="774" y="1501"/>
                  </a:lnTo>
                  <a:cubicBezTo>
                    <a:pt x="512" y="1013"/>
                    <a:pt x="250" y="537"/>
                    <a:pt x="0" y="37"/>
                  </a:cubicBezTo>
                  <a:cubicBezTo>
                    <a:pt x="24" y="25"/>
                    <a:pt x="60" y="13"/>
                    <a:pt x="9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7" name="Google Shape;10575;p40">
              <a:extLst>
                <a:ext uri="{FF2B5EF4-FFF2-40B4-BE49-F238E27FC236}">
                  <a16:creationId xmlns:a16="http://schemas.microsoft.com/office/drawing/2014/main" id="{5D412BC9-940C-4DC1-A0D5-5536CFFB39DA}"/>
                </a:ext>
              </a:extLst>
            </p:cNvPr>
            <p:cNvSpPr/>
            <p:nvPr/>
          </p:nvSpPr>
          <p:spPr>
            <a:xfrm>
              <a:off x="2147575" y="2359950"/>
              <a:ext cx="22350" cy="33050"/>
            </a:xfrm>
            <a:custGeom>
              <a:avLst/>
              <a:gdLst/>
              <a:ahLst/>
              <a:cxnLst/>
              <a:rect l="l" t="t" r="r" b="b"/>
              <a:pathLst>
                <a:path w="894" h="1322" extrusionOk="0">
                  <a:moveTo>
                    <a:pt x="786" y="1322"/>
                  </a:moveTo>
                  <a:cubicBezTo>
                    <a:pt x="524" y="905"/>
                    <a:pt x="274" y="488"/>
                    <a:pt x="1" y="72"/>
                  </a:cubicBezTo>
                  <a:cubicBezTo>
                    <a:pt x="36" y="60"/>
                    <a:pt x="72" y="24"/>
                    <a:pt x="108" y="0"/>
                  </a:cubicBezTo>
                  <a:cubicBezTo>
                    <a:pt x="358" y="417"/>
                    <a:pt x="632" y="834"/>
                    <a:pt x="894" y="1250"/>
                  </a:cubicBezTo>
                  <a:cubicBezTo>
                    <a:pt x="846" y="1274"/>
                    <a:pt x="822" y="1310"/>
                    <a:pt x="786" y="132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8" name="Google Shape;10576;p40">
              <a:extLst>
                <a:ext uri="{FF2B5EF4-FFF2-40B4-BE49-F238E27FC236}">
                  <a16:creationId xmlns:a16="http://schemas.microsoft.com/office/drawing/2014/main" id="{43E7DC5E-93AE-4219-84A2-D0A20CB7204B}"/>
                </a:ext>
              </a:extLst>
            </p:cNvPr>
            <p:cNvSpPr/>
            <p:nvPr/>
          </p:nvSpPr>
          <p:spPr>
            <a:xfrm>
              <a:off x="2381525" y="2434650"/>
              <a:ext cx="22950" cy="38425"/>
            </a:xfrm>
            <a:custGeom>
              <a:avLst/>
              <a:gdLst/>
              <a:ahLst/>
              <a:cxnLst/>
              <a:rect l="l" t="t" r="r" b="b"/>
              <a:pathLst>
                <a:path w="918" h="1537" extrusionOk="0">
                  <a:moveTo>
                    <a:pt x="811" y="1537"/>
                  </a:moveTo>
                  <a:lnTo>
                    <a:pt x="1" y="60"/>
                  </a:lnTo>
                  <a:cubicBezTo>
                    <a:pt x="37" y="48"/>
                    <a:pt x="84" y="13"/>
                    <a:pt x="108" y="1"/>
                  </a:cubicBezTo>
                  <a:lnTo>
                    <a:pt x="918" y="1477"/>
                  </a:lnTo>
                  <a:cubicBezTo>
                    <a:pt x="870" y="1489"/>
                    <a:pt x="834" y="1501"/>
                    <a:pt x="811" y="153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9" name="Google Shape;10577;p40">
              <a:extLst>
                <a:ext uri="{FF2B5EF4-FFF2-40B4-BE49-F238E27FC236}">
                  <a16:creationId xmlns:a16="http://schemas.microsoft.com/office/drawing/2014/main" id="{F4CC11A1-75A3-487A-AD12-6888F3270D15}"/>
                </a:ext>
              </a:extLst>
            </p:cNvPr>
            <p:cNvSpPr/>
            <p:nvPr/>
          </p:nvSpPr>
          <p:spPr>
            <a:xfrm>
              <a:off x="2345225" y="2390900"/>
              <a:ext cx="21450" cy="40200"/>
            </a:xfrm>
            <a:custGeom>
              <a:avLst/>
              <a:gdLst/>
              <a:ahLst/>
              <a:cxnLst/>
              <a:rect l="l" t="t" r="r" b="b"/>
              <a:pathLst>
                <a:path w="858" h="1608" extrusionOk="0">
                  <a:moveTo>
                    <a:pt x="786" y="1608"/>
                  </a:moveTo>
                  <a:cubicBezTo>
                    <a:pt x="524" y="1084"/>
                    <a:pt x="262" y="560"/>
                    <a:pt x="0" y="36"/>
                  </a:cubicBezTo>
                  <a:lnTo>
                    <a:pt x="84" y="0"/>
                  </a:lnTo>
                  <a:cubicBezTo>
                    <a:pt x="346" y="512"/>
                    <a:pt x="608" y="1036"/>
                    <a:pt x="858" y="1560"/>
                  </a:cubicBezTo>
                  <a:cubicBezTo>
                    <a:pt x="834" y="1572"/>
                    <a:pt x="798" y="1584"/>
                    <a:pt x="786" y="160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0" name="Google Shape;10578;p40">
              <a:extLst>
                <a:ext uri="{FF2B5EF4-FFF2-40B4-BE49-F238E27FC236}">
                  <a16:creationId xmlns:a16="http://schemas.microsoft.com/office/drawing/2014/main" id="{70E37D6C-D8B2-4EF0-9BB0-D5CBD72381E3}"/>
                </a:ext>
              </a:extLst>
            </p:cNvPr>
            <p:cNvSpPr/>
            <p:nvPr/>
          </p:nvSpPr>
          <p:spPr>
            <a:xfrm>
              <a:off x="2147575" y="2406375"/>
              <a:ext cx="22350" cy="35450"/>
            </a:xfrm>
            <a:custGeom>
              <a:avLst/>
              <a:gdLst/>
              <a:ahLst/>
              <a:cxnLst/>
              <a:rect l="l" t="t" r="r" b="b"/>
              <a:pathLst>
                <a:path w="894" h="1418" extrusionOk="0">
                  <a:moveTo>
                    <a:pt x="810" y="1417"/>
                  </a:moveTo>
                  <a:cubicBezTo>
                    <a:pt x="536" y="965"/>
                    <a:pt x="274" y="513"/>
                    <a:pt x="1" y="60"/>
                  </a:cubicBezTo>
                  <a:cubicBezTo>
                    <a:pt x="36" y="48"/>
                    <a:pt x="60" y="13"/>
                    <a:pt x="96" y="1"/>
                  </a:cubicBezTo>
                  <a:cubicBezTo>
                    <a:pt x="358" y="453"/>
                    <a:pt x="632" y="894"/>
                    <a:pt x="894" y="1358"/>
                  </a:cubicBezTo>
                  <a:cubicBezTo>
                    <a:pt x="870" y="1370"/>
                    <a:pt x="834" y="1382"/>
                    <a:pt x="810" y="141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1" name="Google Shape;10579;p40">
              <a:extLst>
                <a:ext uri="{FF2B5EF4-FFF2-40B4-BE49-F238E27FC236}">
                  <a16:creationId xmlns:a16="http://schemas.microsoft.com/office/drawing/2014/main" id="{D1F39F2C-DC9C-4F96-AFA9-A5B060C505E8}"/>
                </a:ext>
              </a:extLst>
            </p:cNvPr>
            <p:cNvSpPr/>
            <p:nvPr/>
          </p:nvSpPr>
          <p:spPr>
            <a:xfrm>
              <a:off x="2431250" y="2431075"/>
              <a:ext cx="23225" cy="36050"/>
            </a:xfrm>
            <a:custGeom>
              <a:avLst/>
              <a:gdLst/>
              <a:ahLst/>
              <a:cxnLst/>
              <a:rect l="l" t="t" r="r" b="b"/>
              <a:pathLst>
                <a:path w="929" h="1442" extrusionOk="0">
                  <a:moveTo>
                    <a:pt x="846" y="1441"/>
                  </a:moveTo>
                  <a:lnTo>
                    <a:pt x="0" y="60"/>
                  </a:lnTo>
                  <a:cubicBezTo>
                    <a:pt x="24" y="37"/>
                    <a:pt x="48" y="25"/>
                    <a:pt x="84" y="1"/>
                  </a:cubicBezTo>
                  <a:lnTo>
                    <a:pt x="929" y="1382"/>
                  </a:lnTo>
                  <a:cubicBezTo>
                    <a:pt x="905" y="1406"/>
                    <a:pt x="869" y="1430"/>
                    <a:pt x="846" y="14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2" name="Google Shape;10580;p40">
              <a:extLst>
                <a:ext uri="{FF2B5EF4-FFF2-40B4-BE49-F238E27FC236}">
                  <a16:creationId xmlns:a16="http://schemas.microsoft.com/office/drawing/2014/main" id="{6D8320A9-5899-4148-ABA7-E119831824C5}"/>
                </a:ext>
              </a:extLst>
            </p:cNvPr>
            <p:cNvSpPr/>
            <p:nvPr/>
          </p:nvSpPr>
          <p:spPr>
            <a:xfrm>
              <a:off x="2241625" y="2384050"/>
              <a:ext cx="20275" cy="36050"/>
            </a:xfrm>
            <a:custGeom>
              <a:avLst/>
              <a:gdLst/>
              <a:ahLst/>
              <a:cxnLst/>
              <a:rect l="l" t="t" r="r" b="b"/>
              <a:pathLst>
                <a:path w="811" h="1442" extrusionOk="0">
                  <a:moveTo>
                    <a:pt x="739" y="1441"/>
                  </a:moveTo>
                  <a:cubicBezTo>
                    <a:pt x="489" y="977"/>
                    <a:pt x="239" y="525"/>
                    <a:pt x="1" y="48"/>
                  </a:cubicBezTo>
                  <a:lnTo>
                    <a:pt x="96" y="1"/>
                  </a:lnTo>
                  <a:cubicBezTo>
                    <a:pt x="334" y="465"/>
                    <a:pt x="572" y="941"/>
                    <a:pt x="811" y="1406"/>
                  </a:cubicBezTo>
                  <a:cubicBezTo>
                    <a:pt x="787" y="1429"/>
                    <a:pt x="763" y="1429"/>
                    <a:pt x="739" y="14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3" name="Google Shape;10581;p40">
              <a:extLst>
                <a:ext uri="{FF2B5EF4-FFF2-40B4-BE49-F238E27FC236}">
                  <a16:creationId xmlns:a16="http://schemas.microsoft.com/office/drawing/2014/main" id="{6EC29DDF-63A9-47FB-A3C6-4D8146A72643}"/>
                </a:ext>
              </a:extLst>
            </p:cNvPr>
            <p:cNvSpPr/>
            <p:nvPr/>
          </p:nvSpPr>
          <p:spPr>
            <a:xfrm>
              <a:off x="2129425" y="2349525"/>
              <a:ext cx="21450" cy="29500"/>
            </a:xfrm>
            <a:custGeom>
              <a:avLst/>
              <a:gdLst/>
              <a:ahLst/>
              <a:cxnLst/>
              <a:rect l="l" t="t" r="r" b="b"/>
              <a:pathLst>
                <a:path w="858" h="1180" extrusionOk="0">
                  <a:moveTo>
                    <a:pt x="786" y="1179"/>
                  </a:moveTo>
                  <a:cubicBezTo>
                    <a:pt x="524" y="798"/>
                    <a:pt x="262" y="429"/>
                    <a:pt x="0" y="60"/>
                  </a:cubicBezTo>
                  <a:cubicBezTo>
                    <a:pt x="24" y="48"/>
                    <a:pt x="60" y="12"/>
                    <a:pt x="72" y="1"/>
                  </a:cubicBezTo>
                  <a:cubicBezTo>
                    <a:pt x="346" y="370"/>
                    <a:pt x="596" y="739"/>
                    <a:pt x="858" y="10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4" name="Google Shape;10582;p40">
              <a:extLst>
                <a:ext uri="{FF2B5EF4-FFF2-40B4-BE49-F238E27FC236}">
                  <a16:creationId xmlns:a16="http://schemas.microsoft.com/office/drawing/2014/main" id="{930A5E55-0042-4BD5-A0F2-C2224475E117}"/>
                </a:ext>
              </a:extLst>
            </p:cNvPr>
            <p:cNvSpPr/>
            <p:nvPr/>
          </p:nvSpPr>
          <p:spPr>
            <a:xfrm>
              <a:off x="2093700" y="2337925"/>
              <a:ext cx="20850" cy="32450"/>
            </a:xfrm>
            <a:custGeom>
              <a:avLst/>
              <a:gdLst/>
              <a:ahLst/>
              <a:cxnLst/>
              <a:rect l="l" t="t" r="r" b="b"/>
              <a:pathLst>
                <a:path w="834" h="1298" extrusionOk="0">
                  <a:moveTo>
                    <a:pt x="739" y="1298"/>
                  </a:moveTo>
                  <a:cubicBezTo>
                    <a:pt x="489" y="881"/>
                    <a:pt x="251" y="465"/>
                    <a:pt x="1" y="60"/>
                  </a:cubicBezTo>
                  <a:cubicBezTo>
                    <a:pt x="24" y="48"/>
                    <a:pt x="60" y="36"/>
                    <a:pt x="84" y="0"/>
                  </a:cubicBezTo>
                  <a:cubicBezTo>
                    <a:pt x="346" y="417"/>
                    <a:pt x="584" y="822"/>
                    <a:pt x="834" y="1238"/>
                  </a:cubicBezTo>
                  <a:cubicBezTo>
                    <a:pt x="798" y="1262"/>
                    <a:pt x="774" y="1286"/>
                    <a:pt x="739" y="129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5" name="Google Shape;10583;p40">
              <a:extLst>
                <a:ext uri="{FF2B5EF4-FFF2-40B4-BE49-F238E27FC236}">
                  <a16:creationId xmlns:a16="http://schemas.microsoft.com/office/drawing/2014/main" id="{3E7E0114-B94F-4CEA-BBD6-2F1FEA35D23A}"/>
                </a:ext>
              </a:extLst>
            </p:cNvPr>
            <p:cNvSpPr/>
            <p:nvPr/>
          </p:nvSpPr>
          <p:spPr>
            <a:xfrm>
              <a:off x="2213350" y="2444475"/>
              <a:ext cx="18200" cy="29800"/>
            </a:xfrm>
            <a:custGeom>
              <a:avLst/>
              <a:gdLst/>
              <a:ahLst/>
              <a:cxnLst/>
              <a:rect l="l" t="t" r="r" b="b"/>
              <a:pathLst>
                <a:path w="728" h="1192" extrusionOk="0">
                  <a:moveTo>
                    <a:pt x="96" y="1"/>
                  </a:moveTo>
                  <a:cubicBezTo>
                    <a:pt x="299" y="382"/>
                    <a:pt x="525" y="751"/>
                    <a:pt x="727" y="1144"/>
                  </a:cubicBezTo>
                  <a:cubicBezTo>
                    <a:pt x="703" y="1156"/>
                    <a:pt x="691" y="1167"/>
                    <a:pt x="656" y="1191"/>
                  </a:cubicBezTo>
                  <a:cubicBezTo>
                    <a:pt x="430" y="798"/>
                    <a:pt x="227" y="429"/>
                    <a:pt x="1" y="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6" name="Google Shape;10584;p40">
              <a:extLst>
                <a:ext uri="{FF2B5EF4-FFF2-40B4-BE49-F238E27FC236}">
                  <a16:creationId xmlns:a16="http://schemas.microsoft.com/office/drawing/2014/main" id="{861B534E-652C-4D71-B5EE-73C19103C86F}"/>
                </a:ext>
              </a:extLst>
            </p:cNvPr>
            <p:cNvSpPr/>
            <p:nvPr/>
          </p:nvSpPr>
          <p:spPr>
            <a:xfrm>
              <a:off x="2114250" y="2373625"/>
              <a:ext cx="21150" cy="26525"/>
            </a:xfrm>
            <a:custGeom>
              <a:avLst/>
              <a:gdLst/>
              <a:ahLst/>
              <a:cxnLst/>
              <a:rect l="l" t="t" r="r" b="b"/>
              <a:pathLst>
                <a:path w="846" h="1061" extrusionOk="0">
                  <a:moveTo>
                    <a:pt x="83" y="1"/>
                  </a:moveTo>
                  <a:cubicBezTo>
                    <a:pt x="333" y="334"/>
                    <a:pt x="595" y="668"/>
                    <a:pt x="845" y="1001"/>
                  </a:cubicBezTo>
                  <a:cubicBezTo>
                    <a:pt x="810" y="1013"/>
                    <a:pt x="798" y="1025"/>
                    <a:pt x="774" y="1061"/>
                  </a:cubicBezTo>
                  <a:cubicBezTo>
                    <a:pt x="512" y="727"/>
                    <a:pt x="250" y="406"/>
                    <a:pt x="0" y="60"/>
                  </a:cubicBezTo>
                  <a:cubicBezTo>
                    <a:pt x="24" y="37"/>
                    <a:pt x="60" y="13"/>
                    <a:pt x="8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7" name="Google Shape;10585;p40">
              <a:extLst>
                <a:ext uri="{FF2B5EF4-FFF2-40B4-BE49-F238E27FC236}">
                  <a16:creationId xmlns:a16="http://schemas.microsoft.com/office/drawing/2014/main" id="{F23AC4AC-6D15-42ED-8FFC-A211E175B729}"/>
                </a:ext>
              </a:extLst>
            </p:cNvPr>
            <p:cNvSpPr/>
            <p:nvPr/>
          </p:nvSpPr>
          <p:spPr>
            <a:xfrm>
              <a:off x="3158425" y="2840350"/>
              <a:ext cx="267325" cy="43500"/>
            </a:xfrm>
            <a:custGeom>
              <a:avLst/>
              <a:gdLst/>
              <a:ahLst/>
              <a:cxnLst/>
              <a:rect l="l" t="t" r="r" b="b"/>
              <a:pathLst>
                <a:path w="10693" h="1740" extrusionOk="0">
                  <a:moveTo>
                    <a:pt x="0" y="1549"/>
                  </a:moveTo>
                  <a:cubicBezTo>
                    <a:pt x="3536" y="918"/>
                    <a:pt x="7120" y="560"/>
                    <a:pt x="10656" y="1"/>
                  </a:cubicBezTo>
                  <a:cubicBezTo>
                    <a:pt x="10680" y="60"/>
                    <a:pt x="10680" y="96"/>
                    <a:pt x="10692" y="156"/>
                  </a:cubicBezTo>
                  <a:cubicBezTo>
                    <a:pt x="7132" y="680"/>
                    <a:pt x="3596" y="1215"/>
                    <a:pt x="36" y="1739"/>
                  </a:cubicBezTo>
                  <a:cubicBezTo>
                    <a:pt x="24" y="1668"/>
                    <a:pt x="0" y="1608"/>
                    <a:pt x="0" y="154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8" name="Google Shape;10586;p40">
              <a:extLst>
                <a:ext uri="{FF2B5EF4-FFF2-40B4-BE49-F238E27FC236}">
                  <a16:creationId xmlns:a16="http://schemas.microsoft.com/office/drawing/2014/main" id="{AA105C37-83C8-4A1B-A99D-82632DCDA5EA}"/>
                </a:ext>
              </a:extLst>
            </p:cNvPr>
            <p:cNvSpPr/>
            <p:nvPr/>
          </p:nvSpPr>
          <p:spPr>
            <a:xfrm>
              <a:off x="2825050" y="2897500"/>
              <a:ext cx="261350" cy="38725"/>
            </a:xfrm>
            <a:custGeom>
              <a:avLst/>
              <a:gdLst/>
              <a:ahLst/>
              <a:cxnLst/>
              <a:rect l="l" t="t" r="r" b="b"/>
              <a:pathLst>
                <a:path w="10454" h="1549" extrusionOk="0">
                  <a:moveTo>
                    <a:pt x="10454" y="120"/>
                  </a:moveTo>
                  <a:cubicBezTo>
                    <a:pt x="6989" y="596"/>
                    <a:pt x="3501" y="1072"/>
                    <a:pt x="36" y="1549"/>
                  </a:cubicBezTo>
                  <a:cubicBezTo>
                    <a:pt x="24" y="1501"/>
                    <a:pt x="24" y="1477"/>
                    <a:pt x="0" y="1430"/>
                  </a:cubicBezTo>
                  <a:cubicBezTo>
                    <a:pt x="84" y="1406"/>
                    <a:pt x="167" y="1358"/>
                    <a:pt x="238" y="1346"/>
                  </a:cubicBezTo>
                  <a:cubicBezTo>
                    <a:pt x="1238" y="1203"/>
                    <a:pt x="2239" y="1072"/>
                    <a:pt x="3251" y="941"/>
                  </a:cubicBezTo>
                  <a:cubicBezTo>
                    <a:pt x="4739" y="727"/>
                    <a:pt x="6239" y="537"/>
                    <a:pt x="7727" y="334"/>
                  </a:cubicBezTo>
                  <a:cubicBezTo>
                    <a:pt x="8513" y="227"/>
                    <a:pt x="9323" y="120"/>
                    <a:pt x="10109" y="13"/>
                  </a:cubicBezTo>
                  <a:cubicBezTo>
                    <a:pt x="10216" y="1"/>
                    <a:pt x="10335" y="1"/>
                    <a:pt x="10442" y="1"/>
                  </a:cubicBezTo>
                  <a:cubicBezTo>
                    <a:pt x="10442" y="49"/>
                    <a:pt x="10454" y="84"/>
                    <a:pt x="10454"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9" name="Google Shape;10587;p40">
              <a:extLst>
                <a:ext uri="{FF2B5EF4-FFF2-40B4-BE49-F238E27FC236}">
                  <a16:creationId xmlns:a16="http://schemas.microsoft.com/office/drawing/2014/main" id="{F11E5819-87E7-4113-8985-06684F9A5241}"/>
                </a:ext>
              </a:extLst>
            </p:cNvPr>
            <p:cNvSpPr/>
            <p:nvPr/>
          </p:nvSpPr>
          <p:spPr>
            <a:xfrm>
              <a:off x="3665025" y="2303100"/>
              <a:ext cx="70575" cy="53900"/>
            </a:xfrm>
            <a:custGeom>
              <a:avLst/>
              <a:gdLst/>
              <a:ahLst/>
              <a:cxnLst/>
              <a:rect l="l" t="t" r="r" b="b"/>
              <a:pathLst>
                <a:path w="2823" h="2156" extrusionOk="0">
                  <a:moveTo>
                    <a:pt x="96" y="0"/>
                  </a:moveTo>
                  <a:lnTo>
                    <a:pt x="2822" y="2048"/>
                  </a:lnTo>
                  <a:cubicBezTo>
                    <a:pt x="2799" y="2084"/>
                    <a:pt x="2775" y="2119"/>
                    <a:pt x="2751" y="2155"/>
                  </a:cubicBezTo>
                  <a:cubicBezTo>
                    <a:pt x="1822" y="1488"/>
                    <a:pt x="917" y="798"/>
                    <a:pt x="1" y="131"/>
                  </a:cubicBezTo>
                  <a:cubicBezTo>
                    <a:pt x="36" y="72"/>
                    <a:pt x="72" y="36"/>
                    <a:pt x="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0" name="Google Shape;10588;p40">
              <a:extLst>
                <a:ext uri="{FF2B5EF4-FFF2-40B4-BE49-F238E27FC236}">
                  <a16:creationId xmlns:a16="http://schemas.microsoft.com/office/drawing/2014/main" id="{670F73BC-4206-4E85-BCD6-55AD0D8C6898}"/>
                </a:ext>
              </a:extLst>
            </p:cNvPr>
            <p:cNvSpPr/>
            <p:nvPr/>
          </p:nvSpPr>
          <p:spPr>
            <a:xfrm>
              <a:off x="3782600" y="2269150"/>
              <a:ext cx="50925" cy="41400"/>
            </a:xfrm>
            <a:custGeom>
              <a:avLst/>
              <a:gdLst/>
              <a:ahLst/>
              <a:cxnLst/>
              <a:rect l="l" t="t" r="r" b="b"/>
              <a:pathLst>
                <a:path w="2037" h="1656" extrusionOk="0">
                  <a:moveTo>
                    <a:pt x="1" y="1"/>
                  </a:moveTo>
                  <a:cubicBezTo>
                    <a:pt x="691" y="560"/>
                    <a:pt x="1382" y="1096"/>
                    <a:pt x="2037" y="1620"/>
                  </a:cubicBezTo>
                  <a:cubicBezTo>
                    <a:pt x="1703" y="1656"/>
                    <a:pt x="144" y="44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1" name="Google Shape;10589;p40">
              <a:extLst>
                <a:ext uri="{FF2B5EF4-FFF2-40B4-BE49-F238E27FC236}">
                  <a16:creationId xmlns:a16="http://schemas.microsoft.com/office/drawing/2014/main" id="{B0B04400-BEE9-4567-9C62-72B4896E9EE8}"/>
                </a:ext>
              </a:extLst>
            </p:cNvPr>
            <p:cNvSpPr/>
            <p:nvPr/>
          </p:nvSpPr>
          <p:spPr>
            <a:xfrm>
              <a:off x="3623350" y="2321250"/>
              <a:ext cx="34250" cy="37525"/>
            </a:xfrm>
            <a:custGeom>
              <a:avLst/>
              <a:gdLst/>
              <a:ahLst/>
              <a:cxnLst/>
              <a:rect l="l" t="t" r="r" b="b"/>
              <a:pathLst>
                <a:path w="1370" h="1501" extrusionOk="0">
                  <a:moveTo>
                    <a:pt x="1251" y="1501"/>
                  </a:moveTo>
                  <a:cubicBezTo>
                    <a:pt x="834" y="1036"/>
                    <a:pt x="418" y="560"/>
                    <a:pt x="1" y="108"/>
                  </a:cubicBezTo>
                  <a:cubicBezTo>
                    <a:pt x="37" y="72"/>
                    <a:pt x="84" y="24"/>
                    <a:pt x="120" y="0"/>
                  </a:cubicBezTo>
                  <a:cubicBezTo>
                    <a:pt x="537" y="465"/>
                    <a:pt x="953" y="941"/>
                    <a:pt x="1370" y="1393"/>
                  </a:cubicBezTo>
                  <a:cubicBezTo>
                    <a:pt x="1334" y="1429"/>
                    <a:pt x="1287" y="1453"/>
                    <a:pt x="1251" y="150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2" name="Google Shape;10590;p40">
              <a:extLst>
                <a:ext uri="{FF2B5EF4-FFF2-40B4-BE49-F238E27FC236}">
                  <a16:creationId xmlns:a16="http://schemas.microsoft.com/office/drawing/2014/main" id="{6B60242D-D048-4C53-81F9-8C0A7239BD21}"/>
                </a:ext>
              </a:extLst>
            </p:cNvPr>
            <p:cNvSpPr/>
            <p:nvPr/>
          </p:nvSpPr>
          <p:spPr>
            <a:xfrm>
              <a:off x="3729625" y="2322450"/>
              <a:ext cx="53900" cy="30675"/>
            </a:xfrm>
            <a:custGeom>
              <a:avLst/>
              <a:gdLst/>
              <a:ahLst/>
              <a:cxnLst/>
              <a:rect l="l" t="t" r="r" b="b"/>
              <a:pathLst>
                <a:path w="2156" h="1227" extrusionOk="0">
                  <a:moveTo>
                    <a:pt x="60" y="0"/>
                  </a:moveTo>
                  <a:cubicBezTo>
                    <a:pt x="762" y="417"/>
                    <a:pt x="1465" y="834"/>
                    <a:pt x="2155" y="1226"/>
                  </a:cubicBezTo>
                  <a:cubicBezTo>
                    <a:pt x="1346" y="1024"/>
                    <a:pt x="703" y="500"/>
                    <a:pt x="0" y="83"/>
                  </a:cubicBezTo>
                  <a:cubicBezTo>
                    <a:pt x="36" y="60"/>
                    <a:pt x="48" y="24"/>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3" name="Google Shape;10591;p40">
              <a:extLst>
                <a:ext uri="{FF2B5EF4-FFF2-40B4-BE49-F238E27FC236}">
                  <a16:creationId xmlns:a16="http://schemas.microsoft.com/office/drawing/2014/main" id="{6F635EAD-91AF-4B12-8215-A87326ABA923}"/>
                </a:ext>
              </a:extLst>
            </p:cNvPr>
            <p:cNvSpPr/>
            <p:nvPr/>
          </p:nvSpPr>
          <p:spPr>
            <a:xfrm>
              <a:off x="3507575" y="2318275"/>
              <a:ext cx="48250" cy="38725"/>
            </a:xfrm>
            <a:custGeom>
              <a:avLst/>
              <a:gdLst/>
              <a:ahLst/>
              <a:cxnLst/>
              <a:rect l="l" t="t" r="r" b="b"/>
              <a:pathLst>
                <a:path w="1930" h="1549" extrusionOk="0">
                  <a:moveTo>
                    <a:pt x="1870" y="1548"/>
                  </a:moveTo>
                  <a:cubicBezTo>
                    <a:pt x="1250" y="1072"/>
                    <a:pt x="619" y="584"/>
                    <a:pt x="0" y="108"/>
                  </a:cubicBezTo>
                  <a:cubicBezTo>
                    <a:pt x="24" y="72"/>
                    <a:pt x="60" y="24"/>
                    <a:pt x="72" y="0"/>
                  </a:cubicBezTo>
                  <a:cubicBezTo>
                    <a:pt x="703" y="477"/>
                    <a:pt x="1310" y="965"/>
                    <a:pt x="1929" y="1441"/>
                  </a:cubicBezTo>
                  <a:cubicBezTo>
                    <a:pt x="1917" y="1477"/>
                    <a:pt x="1905" y="1512"/>
                    <a:pt x="1870" y="154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4" name="Google Shape;10592;p40">
              <a:extLst>
                <a:ext uri="{FF2B5EF4-FFF2-40B4-BE49-F238E27FC236}">
                  <a16:creationId xmlns:a16="http://schemas.microsoft.com/office/drawing/2014/main" id="{D57470B6-9892-45D0-9023-F11BC2743327}"/>
                </a:ext>
              </a:extLst>
            </p:cNvPr>
            <p:cNvSpPr/>
            <p:nvPr/>
          </p:nvSpPr>
          <p:spPr>
            <a:xfrm>
              <a:off x="3768025" y="2279875"/>
              <a:ext cx="45250" cy="40500"/>
            </a:xfrm>
            <a:custGeom>
              <a:avLst/>
              <a:gdLst/>
              <a:ahLst/>
              <a:cxnLst/>
              <a:rect l="l" t="t" r="r" b="b"/>
              <a:pathLst>
                <a:path w="1810" h="1620" extrusionOk="0">
                  <a:moveTo>
                    <a:pt x="1739" y="1620"/>
                  </a:moveTo>
                  <a:cubicBezTo>
                    <a:pt x="1155" y="1120"/>
                    <a:pt x="584" y="608"/>
                    <a:pt x="0" y="96"/>
                  </a:cubicBezTo>
                  <a:cubicBezTo>
                    <a:pt x="24" y="60"/>
                    <a:pt x="36" y="36"/>
                    <a:pt x="72" y="0"/>
                  </a:cubicBezTo>
                  <a:cubicBezTo>
                    <a:pt x="655" y="512"/>
                    <a:pt x="1227" y="1024"/>
                    <a:pt x="1810" y="1536"/>
                  </a:cubicBezTo>
                  <a:cubicBezTo>
                    <a:pt x="1786" y="1560"/>
                    <a:pt x="1774" y="1596"/>
                    <a:pt x="1739" y="16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5" name="Google Shape;10593;p40">
              <a:extLst>
                <a:ext uri="{FF2B5EF4-FFF2-40B4-BE49-F238E27FC236}">
                  <a16:creationId xmlns:a16="http://schemas.microsoft.com/office/drawing/2014/main" id="{89BEE8E9-98FC-4A1E-B3B7-4005B8F73988}"/>
                </a:ext>
              </a:extLst>
            </p:cNvPr>
            <p:cNvSpPr/>
            <p:nvPr/>
          </p:nvSpPr>
          <p:spPr>
            <a:xfrm>
              <a:off x="3671875" y="2326600"/>
              <a:ext cx="49725" cy="38125"/>
            </a:xfrm>
            <a:custGeom>
              <a:avLst/>
              <a:gdLst/>
              <a:ahLst/>
              <a:cxnLst/>
              <a:rect l="l" t="t" r="r" b="b"/>
              <a:pathLst>
                <a:path w="1989" h="1525" extrusionOk="0">
                  <a:moveTo>
                    <a:pt x="1906" y="1525"/>
                  </a:moveTo>
                  <a:cubicBezTo>
                    <a:pt x="1274" y="1049"/>
                    <a:pt x="632" y="572"/>
                    <a:pt x="1" y="96"/>
                  </a:cubicBezTo>
                  <a:cubicBezTo>
                    <a:pt x="36" y="72"/>
                    <a:pt x="48" y="36"/>
                    <a:pt x="84" y="1"/>
                  </a:cubicBezTo>
                  <a:cubicBezTo>
                    <a:pt x="715" y="477"/>
                    <a:pt x="1346" y="953"/>
                    <a:pt x="1989" y="1441"/>
                  </a:cubicBezTo>
                  <a:cubicBezTo>
                    <a:pt x="1953" y="1465"/>
                    <a:pt x="1929" y="1501"/>
                    <a:pt x="1906" y="152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6" name="Google Shape;10594;p40">
              <a:extLst>
                <a:ext uri="{FF2B5EF4-FFF2-40B4-BE49-F238E27FC236}">
                  <a16:creationId xmlns:a16="http://schemas.microsoft.com/office/drawing/2014/main" id="{C8E69E80-B84F-42C9-8797-147D8025D0DA}"/>
                </a:ext>
              </a:extLst>
            </p:cNvPr>
            <p:cNvSpPr/>
            <p:nvPr/>
          </p:nvSpPr>
          <p:spPr>
            <a:xfrm>
              <a:off x="3798075" y="2263200"/>
              <a:ext cx="44375" cy="36050"/>
            </a:xfrm>
            <a:custGeom>
              <a:avLst/>
              <a:gdLst/>
              <a:ahLst/>
              <a:cxnLst/>
              <a:rect l="l" t="t" r="r" b="b"/>
              <a:pathLst>
                <a:path w="1775" h="1442" extrusionOk="0">
                  <a:moveTo>
                    <a:pt x="1727" y="1441"/>
                  </a:moveTo>
                  <a:cubicBezTo>
                    <a:pt x="1168" y="1001"/>
                    <a:pt x="584" y="537"/>
                    <a:pt x="1" y="84"/>
                  </a:cubicBezTo>
                  <a:cubicBezTo>
                    <a:pt x="13" y="60"/>
                    <a:pt x="48" y="25"/>
                    <a:pt x="60" y="1"/>
                  </a:cubicBezTo>
                  <a:cubicBezTo>
                    <a:pt x="620" y="441"/>
                    <a:pt x="1203" y="906"/>
                    <a:pt x="1775" y="1346"/>
                  </a:cubicBezTo>
                  <a:cubicBezTo>
                    <a:pt x="1775" y="1382"/>
                    <a:pt x="1739" y="1418"/>
                    <a:pt x="1727" y="14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7" name="Google Shape;10595;p40">
              <a:extLst>
                <a:ext uri="{FF2B5EF4-FFF2-40B4-BE49-F238E27FC236}">
                  <a16:creationId xmlns:a16="http://schemas.microsoft.com/office/drawing/2014/main" id="{0C1C101B-06A7-4B34-A519-D27FA1D515DA}"/>
                </a:ext>
              </a:extLst>
            </p:cNvPr>
            <p:cNvSpPr/>
            <p:nvPr/>
          </p:nvSpPr>
          <p:spPr>
            <a:xfrm>
              <a:off x="3444775" y="2332250"/>
              <a:ext cx="46750" cy="33375"/>
            </a:xfrm>
            <a:custGeom>
              <a:avLst/>
              <a:gdLst/>
              <a:ahLst/>
              <a:cxnLst/>
              <a:rect l="l" t="t" r="r" b="b"/>
              <a:pathLst>
                <a:path w="1870" h="1335" extrusionOk="0">
                  <a:moveTo>
                    <a:pt x="60" y="1"/>
                  </a:moveTo>
                  <a:cubicBezTo>
                    <a:pt x="667" y="418"/>
                    <a:pt x="1262" y="834"/>
                    <a:pt x="1869" y="1251"/>
                  </a:cubicBezTo>
                  <a:cubicBezTo>
                    <a:pt x="1857" y="1287"/>
                    <a:pt x="1846" y="1299"/>
                    <a:pt x="1822" y="1334"/>
                  </a:cubicBezTo>
                  <a:lnTo>
                    <a:pt x="0" y="84"/>
                  </a:lnTo>
                  <a:cubicBezTo>
                    <a:pt x="12" y="49"/>
                    <a:pt x="24" y="37"/>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8" name="Google Shape;10596;p40">
              <a:extLst>
                <a:ext uri="{FF2B5EF4-FFF2-40B4-BE49-F238E27FC236}">
                  <a16:creationId xmlns:a16="http://schemas.microsoft.com/office/drawing/2014/main" id="{22FCF669-79B2-45E2-8E39-DEE7B2E5923B}"/>
                </a:ext>
              </a:extLst>
            </p:cNvPr>
            <p:cNvSpPr/>
            <p:nvPr/>
          </p:nvSpPr>
          <p:spPr>
            <a:xfrm>
              <a:off x="3557275" y="2343575"/>
              <a:ext cx="38125" cy="26800"/>
            </a:xfrm>
            <a:custGeom>
              <a:avLst/>
              <a:gdLst/>
              <a:ahLst/>
              <a:cxnLst/>
              <a:rect l="l" t="t" r="r" b="b"/>
              <a:pathLst>
                <a:path w="1525" h="1072" extrusionOk="0">
                  <a:moveTo>
                    <a:pt x="48" y="0"/>
                  </a:moveTo>
                  <a:cubicBezTo>
                    <a:pt x="536" y="322"/>
                    <a:pt x="1036" y="655"/>
                    <a:pt x="1525" y="1001"/>
                  </a:cubicBezTo>
                  <a:cubicBezTo>
                    <a:pt x="1513" y="1024"/>
                    <a:pt x="1489" y="1036"/>
                    <a:pt x="1477" y="1072"/>
                  </a:cubicBezTo>
                  <a:lnTo>
                    <a:pt x="1" y="84"/>
                  </a:lnTo>
                  <a:cubicBezTo>
                    <a:pt x="36" y="60"/>
                    <a:pt x="48" y="24"/>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9" name="Google Shape;10597;p40">
              <a:extLst>
                <a:ext uri="{FF2B5EF4-FFF2-40B4-BE49-F238E27FC236}">
                  <a16:creationId xmlns:a16="http://schemas.microsoft.com/office/drawing/2014/main" id="{2FE3DF48-C974-4DEC-A814-AA533F38EC7A}"/>
                </a:ext>
              </a:extLst>
            </p:cNvPr>
            <p:cNvSpPr/>
            <p:nvPr/>
          </p:nvSpPr>
          <p:spPr>
            <a:xfrm>
              <a:off x="3580200" y="2343275"/>
              <a:ext cx="29200" cy="23250"/>
            </a:xfrm>
            <a:custGeom>
              <a:avLst/>
              <a:gdLst/>
              <a:ahLst/>
              <a:cxnLst/>
              <a:rect l="l" t="t" r="r" b="b"/>
              <a:pathLst>
                <a:path w="1168" h="930" extrusionOk="0">
                  <a:moveTo>
                    <a:pt x="72" y="1"/>
                  </a:moveTo>
                  <a:cubicBezTo>
                    <a:pt x="441" y="274"/>
                    <a:pt x="798" y="560"/>
                    <a:pt x="1167" y="858"/>
                  </a:cubicBezTo>
                  <a:cubicBezTo>
                    <a:pt x="1155" y="893"/>
                    <a:pt x="1131" y="917"/>
                    <a:pt x="1108" y="929"/>
                  </a:cubicBezTo>
                  <a:cubicBezTo>
                    <a:pt x="739" y="655"/>
                    <a:pt x="369" y="370"/>
                    <a:pt x="0" y="72"/>
                  </a:cubicBezTo>
                  <a:cubicBezTo>
                    <a:pt x="24" y="60"/>
                    <a:pt x="60" y="24"/>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0" name="Google Shape;10598;p40">
              <a:extLst>
                <a:ext uri="{FF2B5EF4-FFF2-40B4-BE49-F238E27FC236}">
                  <a16:creationId xmlns:a16="http://schemas.microsoft.com/office/drawing/2014/main" id="{5157053F-9621-41BE-B5F3-BC4FE2F14877}"/>
                </a:ext>
              </a:extLst>
            </p:cNvPr>
            <p:cNvSpPr/>
            <p:nvPr/>
          </p:nvSpPr>
          <p:spPr>
            <a:xfrm>
              <a:off x="3433750" y="2362025"/>
              <a:ext cx="29800" cy="19075"/>
            </a:xfrm>
            <a:custGeom>
              <a:avLst/>
              <a:gdLst/>
              <a:ahLst/>
              <a:cxnLst/>
              <a:rect l="l" t="t" r="r" b="b"/>
              <a:pathLst>
                <a:path w="1192" h="763" extrusionOk="0">
                  <a:moveTo>
                    <a:pt x="1155" y="763"/>
                  </a:moveTo>
                  <a:cubicBezTo>
                    <a:pt x="763" y="536"/>
                    <a:pt x="393" y="298"/>
                    <a:pt x="1" y="72"/>
                  </a:cubicBezTo>
                  <a:cubicBezTo>
                    <a:pt x="24" y="48"/>
                    <a:pt x="36" y="24"/>
                    <a:pt x="48" y="1"/>
                  </a:cubicBezTo>
                  <a:cubicBezTo>
                    <a:pt x="441" y="227"/>
                    <a:pt x="810" y="465"/>
                    <a:pt x="1191" y="691"/>
                  </a:cubicBezTo>
                  <a:cubicBezTo>
                    <a:pt x="1179" y="715"/>
                    <a:pt x="1167" y="751"/>
                    <a:pt x="1155" y="76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1" name="Google Shape;10599;p40">
              <a:extLst>
                <a:ext uri="{FF2B5EF4-FFF2-40B4-BE49-F238E27FC236}">
                  <a16:creationId xmlns:a16="http://schemas.microsoft.com/office/drawing/2014/main" id="{BA7127D3-D1B9-4E59-B252-067450E11F24}"/>
                </a:ext>
              </a:extLst>
            </p:cNvPr>
            <p:cNvSpPr/>
            <p:nvPr/>
          </p:nvSpPr>
          <p:spPr>
            <a:xfrm>
              <a:off x="3359050" y="2364400"/>
              <a:ext cx="25325" cy="17000"/>
            </a:xfrm>
            <a:custGeom>
              <a:avLst/>
              <a:gdLst/>
              <a:ahLst/>
              <a:cxnLst/>
              <a:rect l="l" t="t" r="r" b="b"/>
              <a:pathLst>
                <a:path w="1013" h="680" extrusionOk="0">
                  <a:moveTo>
                    <a:pt x="988" y="679"/>
                  </a:moveTo>
                  <a:cubicBezTo>
                    <a:pt x="655" y="489"/>
                    <a:pt x="333" y="287"/>
                    <a:pt x="0" y="72"/>
                  </a:cubicBezTo>
                  <a:cubicBezTo>
                    <a:pt x="12" y="48"/>
                    <a:pt x="36" y="13"/>
                    <a:pt x="48" y="1"/>
                  </a:cubicBezTo>
                  <a:cubicBezTo>
                    <a:pt x="369" y="191"/>
                    <a:pt x="703" y="406"/>
                    <a:pt x="1012" y="596"/>
                  </a:cubicBezTo>
                  <a:cubicBezTo>
                    <a:pt x="1012" y="620"/>
                    <a:pt x="1000" y="656"/>
                    <a:pt x="988" y="67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2" name="Google Shape;10600;p40">
              <a:extLst>
                <a:ext uri="{FF2B5EF4-FFF2-40B4-BE49-F238E27FC236}">
                  <a16:creationId xmlns:a16="http://schemas.microsoft.com/office/drawing/2014/main" id="{63211209-C059-456E-949A-DEB6CECB4633}"/>
                </a:ext>
              </a:extLst>
            </p:cNvPr>
            <p:cNvSpPr/>
            <p:nvPr/>
          </p:nvSpPr>
          <p:spPr>
            <a:xfrm>
              <a:off x="2072875" y="2646300"/>
              <a:ext cx="310475" cy="172350"/>
            </a:xfrm>
            <a:custGeom>
              <a:avLst/>
              <a:gdLst/>
              <a:ahLst/>
              <a:cxnLst/>
              <a:rect l="l" t="t" r="r" b="b"/>
              <a:pathLst>
                <a:path w="12419" h="6894" extrusionOk="0">
                  <a:moveTo>
                    <a:pt x="4060" y="2488"/>
                  </a:moveTo>
                  <a:cubicBezTo>
                    <a:pt x="3584" y="2203"/>
                    <a:pt x="3120" y="1905"/>
                    <a:pt x="2631" y="1631"/>
                  </a:cubicBezTo>
                  <a:cubicBezTo>
                    <a:pt x="1846" y="1167"/>
                    <a:pt x="1036" y="714"/>
                    <a:pt x="238" y="262"/>
                  </a:cubicBezTo>
                  <a:cubicBezTo>
                    <a:pt x="143" y="214"/>
                    <a:pt x="72" y="155"/>
                    <a:pt x="0" y="95"/>
                  </a:cubicBezTo>
                  <a:lnTo>
                    <a:pt x="36" y="0"/>
                  </a:lnTo>
                  <a:cubicBezTo>
                    <a:pt x="131" y="48"/>
                    <a:pt x="238" y="71"/>
                    <a:pt x="322" y="119"/>
                  </a:cubicBezTo>
                  <a:cubicBezTo>
                    <a:pt x="3727" y="1965"/>
                    <a:pt x="7144" y="3810"/>
                    <a:pt x="10549" y="5667"/>
                  </a:cubicBezTo>
                  <a:cubicBezTo>
                    <a:pt x="11097" y="5965"/>
                    <a:pt x="11633" y="6310"/>
                    <a:pt x="12168" y="6620"/>
                  </a:cubicBezTo>
                  <a:cubicBezTo>
                    <a:pt x="12264" y="6679"/>
                    <a:pt x="12335" y="6739"/>
                    <a:pt x="12418" y="6810"/>
                  </a:cubicBezTo>
                  <a:cubicBezTo>
                    <a:pt x="12406" y="6834"/>
                    <a:pt x="12383" y="6858"/>
                    <a:pt x="12359" y="6894"/>
                  </a:cubicBezTo>
                  <a:lnTo>
                    <a:pt x="12049" y="6715"/>
                  </a:lnTo>
                  <a:cubicBezTo>
                    <a:pt x="9466" y="5322"/>
                    <a:pt x="6858" y="3929"/>
                    <a:pt x="4251" y="2536"/>
                  </a:cubicBezTo>
                  <a:cubicBezTo>
                    <a:pt x="4215" y="2512"/>
                    <a:pt x="4167" y="2512"/>
                    <a:pt x="4120" y="2500"/>
                  </a:cubicBezTo>
                  <a:cubicBezTo>
                    <a:pt x="4120" y="2524"/>
                    <a:pt x="4096" y="2500"/>
                    <a:pt x="4060" y="248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3" name="Google Shape;10601;p40">
              <a:extLst>
                <a:ext uri="{FF2B5EF4-FFF2-40B4-BE49-F238E27FC236}">
                  <a16:creationId xmlns:a16="http://schemas.microsoft.com/office/drawing/2014/main" id="{7EB934A5-D479-44C6-9B9C-4EAFB30F5097}"/>
                </a:ext>
              </a:extLst>
            </p:cNvPr>
            <p:cNvSpPr/>
            <p:nvPr/>
          </p:nvSpPr>
          <p:spPr>
            <a:xfrm>
              <a:off x="2127325" y="2698075"/>
              <a:ext cx="173575" cy="96475"/>
            </a:xfrm>
            <a:custGeom>
              <a:avLst/>
              <a:gdLst/>
              <a:ahLst/>
              <a:cxnLst/>
              <a:rect l="l" t="t" r="r" b="b"/>
              <a:pathLst>
                <a:path w="6943" h="3859" extrusionOk="0">
                  <a:moveTo>
                    <a:pt x="6871" y="3858"/>
                  </a:moveTo>
                  <a:cubicBezTo>
                    <a:pt x="4573" y="2608"/>
                    <a:pt x="2287" y="1358"/>
                    <a:pt x="1" y="120"/>
                  </a:cubicBezTo>
                  <a:cubicBezTo>
                    <a:pt x="25" y="72"/>
                    <a:pt x="49" y="48"/>
                    <a:pt x="61" y="1"/>
                  </a:cubicBezTo>
                  <a:cubicBezTo>
                    <a:pt x="2358" y="1239"/>
                    <a:pt x="4644" y="2489"/>
                    <a:pt x="6942" y="3715"/>
                  </a:cubicBezTo>
                  <a:cubicBezTo>
                    <a:pt x="6919" y="3763"/>
                    <a:pt x="6895" y="3811"/>
                    <a:pt x="6871" y="385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4" name="Google Shape;10602;p40">
              <a:extLst>
                <a:ext uri="{FF2B5EF4-FFF2-40B4-BE49-F238E27FC236}">
                  <a16:creationId xmlns:a16="http://schemas.microsoft.com/office/drawing/2014/main" id="{12097614-7D68-49DB-BF81-6067619A87CE}"/>
                </a:ext>
              </a:extLst>
            </p:cNvPr>
            <p:cNvSpPr/>
            <p:nvPr/>
          </p:nvSpPr>
          <p:spPr>
            <a:xfrm>
              <a:off x="2047575" y="2625450"/>
              <a:ext cx="187825" cy="103600"/>
            </a:xfrm>
            <a:custGeom>
              <a:avLst/>
              <a:gdLst/>
              <a:ahLst/>
              <a:cxnLst/>
              <a:rect l="l" t="t" r="r" b="b"/>
              <a:pathLst>
                <a:path w="7513" h="4144" extrusionOk="0">
                  <a:moveTo>
                    <a:pt x="7465" y="4144"/>
                  </a:moveTo>
                  <a:cubicBezTo>
                    <a:pt x="4977" y="2787"/>
                    <a:pt x="2500" y="1429"/>
                    <a:pt x="0" y="96"/>
                  </a:cubicBezTo>
                  <a:lnTo>
                    <a:pt x="48" y="1"/>
                  </a:lnTo>
                  <a:cubicBezTo>
                    <a:pt x="2524" y="1358"/>
                    <a:pt x="5025" y="2703"/>
                    <a:pt x="7513" y="4049"/>
                  </a:cubicBezTo>
                  <a:cubicBezTo>
                    <a:pt x="7513" y="4073"/>
                    <a:pt x="7501" y="4108"/>
                    <a:pt x="7465" y="414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5" name="Google Shape;10603;p40">
              <a:extLst>
                <a:ext uri="{FF2B5EF4-FFF2-40B4-BE49-F238E27FC236}">
                  <a16:creationId xmlns:a16="http://schemas.microsoft.com/office/drawing/2014/main" id="{65587410-4C0C-44BB-BAFF-FDE422F3531E}"/>
                </a:ext>
              </a:extLst>
            </p:cNvPr>
            <p:cNvSpPr/>
            <p:nvPr/>
          </p:nvSpPr>
          <p:spPr>
            <a:xfrm>
              <a:off x="2086250" y="2662350"/>
              <a:ext cx="139925" cy="76225"/>
            </a:xfrm>
            <a:custGeom>
              <a:avLst/>
              <a:gdLst/>
              <a:ahLst/>
              <a:cxnLst/>
              <a:rect l="l" t="t" r="r" b="b"/>
              <a:pathLst>
                <a:path w="5597" h="3049" extrusionOk="0">
                  <a:moveTo>
                    <a:pt x="3525" y="1846"/>
                  </a:moveTo>
                  <a:cubicBezTo>
                    <a:pt x="3561" y="1858"/>
                    <a:pt x="3573" y="1882"/>
                    <a:pt x="3597" y="1894"/>
                  </a:cubicBezTo>
                  <a:cubicBezTo>
                    <a:pt x="4061" y="2144"/>
                    <a:pt x="4525" y="2418"/>
                    <a:pt x="4978" y="2668"/>
                  </a:cubicBezTo>
                  <a:cubicBezTo>
                    <a:pt x="5192" y="2787"/>
                    <a:pt x="5418" y="2906"/>
                    <a:pt x="5597" y="3049"/>
                  </a:cubicBezTo>
                  <a:cubicBezTo>
                    <a:pt x="3716" y="2096"/>
                    <a:pt x="1787" y="1204"/>
                    <a:pt x="1" y="96"/>
                  </a:cubicBezTo>
                  <a:lnTo>
                    <a:pt x="37" y="1"/>
                  </a:lnTo>
                  <a:cubicBezTo>
                    <a:pt x="132" y="49"/>
                    <a:pt x="239" y="108"/>
                    <a:pt x="322" y="156"/>
                  </a:cubicBezTo>
                  <a:cubicBezTo>
                    <a:pt x="1311" y="692"/>
                    <a:pt x="2275" y="1227"/>
                    <a:pt x="3251" y="1739"/>
                  </a:cubicBezTo>
                  <a:cubicBezTo>
                    <a:pt x="3347" y="1799"/>
                    <a:pt x="3454" y="1835"/>
                    <a:pt x="3525" y="184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6" name="Google Shape;10604;p40">
              <a:extLst>
                <a:ext uri="{FF2B5EF4-FFF2-40B4-BE49-F238E27FC236}">
                  <a16:creationId xmlns:a16="http://schemas.microsoft.com/office/drawing/2014/main" id="{2E7BFFEC-C90F-42ED-9CAB-CDDCAB2AB335}"/>
                </a:ext>
              </a:extLst>
            </p:cNvPr>
            <p:cNvSpPr/>
            <p:nvPr/>
          </p:nvSpPr>
          <p:spPr>
            <a:xfrm>
              <a:off x="2276750" y="2818925"/>
              <a:ext cx="80400" cy="38125"/>
            </a:xfrm>
            <a:custGeom>
              <a:avLst/>
              <a:gdLst/>
              <a:ahLst/>
              <a:cxnLst/>
              <a:rect l="l" t="t" r="r" b="b"/>
              <a:pathLst>
                <a:path w="3216" h="1525" extrusionOk="0">
                  <a:moveTo>
                    <a:pt x="3156" y="1525"/>
                  </a:moveTo>
                  <a:cubicBezTo>
                    <a:pt x="2096" y="1060"/>
                    <a:pt x="1037" y="596"/>
                    <a:pt x="1" y="120"/>
                  </a:cubicBezTo>
                  <a:cubicBezTo>
                    <a:pt x="13" y="84"/>
                    <a:pt x="25" y="48"/>
                    <a:pt x="60" y="1"/>
                  </a:cubicBezTo>
                  <a:cubicBezTo>
                    <a:pt x="1120" y="465"/>
                    <a:pt x="2168" y="929"/>
                    <a:pt x="3216" y="1394"/>
                  </a:cubicBezTo>
                  <a:cubicBezTo>
                    <a:pt x="3180" y="1429"/>
                    <a:pt x="3168" y="1477"/>
                    <a:pt x="3156" y="152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7" name="Google Shape;10605;p40">
              <a:extLst>
                <a:ext uri="{FF2B5EF4-FFF2-40B4-BE49-F238E27FC236}">
                  <a16:creationId xmlns:a16="http://schemas.microsoft.com/office/drawing/2014/main" id="{687822AB-023F-4E8C-9FBE-2326B4DD407B}"/>
                </a:ext>
              </a:extLst>
            </p:cNvPr>
            <p:cNvSpPr/>
            <p:nvPr/>
          </p:nvSpPr>
          <p:spPr>
            <a:xfrm>
              <a:off x="2277650" y="2828450"/>
              <a:ext cx="74150" cy="35150"/>
            </a:xfrm>
            <a:custGeom>
              <a:avLst/>
              <a:gdLst/>
              <a:ahLst/>
              <a:cxnLst/>
              <a:rect l="l" t="t" r="r" b="b"/>
              <a:pathLst>
                <a:path w="2966" h="1406" extrusionOk="0">
                  <a:moveTo>
                    <a:pt x="2918" y="1406"/>
                  </a:moveTo>
                  <a:cubicBezTo>
                    <a:pt x="1953" y="977"/>
                    <a:pt x="977" y="536"/>
                    <a:pt x="1" y="96"/>
                  </a:cubicBezTo>
                  <a:cubicBezTo>
                    <a:pt x="24" y="72"/>
                    <a:pt x="36" y="36"/>
                    <a:pt x="48" y="1"/>
                  </a:cubicBezTo>
                  <a:cubicBezTo>
                    <a:pt x="1013" y="429"/>
                    <a:pt x="2001" y="858"/>
                    <a:pt x="2965" y="1287"/>
                  </a:cubicBezTo>
                  <a:cubicBezTo>
                    <a:pt x="2953" y="1334"/>
                    <a:pt x="2941" y="1358"/>
                    <a:pt x="2918" y="140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8" name="Google Shape;10606;p40">
              <a:extLst>
                <a:ext uri="{FF2B5EF4-FFF2-40B4-BE49-F238E27FC236}">
                  <a16:creationId xmlns:a16="http://schemas.microsoft.com/office/drawing/2014/main" id="{6E7A0E3C-42F9-4FCD-AE21-A1274161F6A2}"/>
                </a:ext>
              </a:extLst>
            </p:cNvPr>
            <p:cNvSpPr/>
            <p:nvPr/>
          </p:nvSpPr>
          <p:spPr>
            <a:xfrm>
              <a:off x="2238075" y="2746000"/>
              <a:ext cx="59250" cy="34250"/>
            </a:xfrm>
            <a:custGeom>
              <a:avLst/>
              <a:gdLst/>
              <a:ahLst/>
              <a:cxnLst/>
              <a:rect l="l" t="t" r="r" b="b"/>
              <a:pathLst>
                <a:path w="2370" h="1370" extrusionOk="0">
                  <a:moveTo>
                    <a:pt x="60" y="1"/>
                  </a:moveTo>
                  <a:cubicBezTo>
                    <a:pt x="834" y="441"/>
                    <a:pt x="1607" y="858"/>
                    <a:pt x="2369" y="1286"/>
                  </a:cubicBezTo>
                  <a:cubicBezTo>
                    <a:pt x="2346" y="1310"/>
                    <a:pt x="2334" y="1346"/>
                    <a:pt x="2310" y="1370"/>
                  </a:cubicBezTo>
                  <a:cubicBezTo>
                    <a:pt x="1524" y="941"/>
                    <a:pt x="774" y="513"/>
                    <a:pt x="0" y="84"/>
                  </a:cubicBezTo>
                  <a:cubicBezTo>
                    <a:pt x="24" y="60"/>
                    <a:pt x="36" y="36"/>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9" name="Google Shape;10607;p40">
              <a:extLst>
                <a:ext uri="{FF2B5EF4-FFF2-40B4-BE49-F238E27FC236}">
                  <a16:creationId xmlns:a16="http://schemas.microsoft.com/office/drawing/2014/main" id="{C5E85589-D9BA-422C-A6B6-994D3AF981BA}"/>
                </a:ext>
              </a:extLst>
            </p:cNvPr>
            <p:cNvSpPr/>
            <p:nvPr/>
          </p:nvSpPr>
          <p:spPr>
            <a:xfrm>
              <a:off x="2204425" y="2758800"/>
              <a:ext cx="57475" cy="28900"/>
            </a:xfrm>
            <a:custGeom>
              <a:avLst/>
              <a:gdLst/>
              <a:ahLst/>
              <a:cxnLst/>
              <a:rect l="l" t="t" r="r" b="b"/>
              <a:pathLst>
                <a:path w="2299" h="1156" extrusionOk="0">
                  <a:moveTo>
                    <a:pt x="48" y="1"/>
                  </a:moveTo>
                  <a:cubicBezTo>
                    <a:pt x="787" y="358"/>
                    <a:pt x="1549" y="715"/>
                    <a:pt x="2299" y="1072"/>
                  </a:cubicBezTo>
                  <a:lnTo>
                    <a:pt x="2251" y="1155"/>
                  </a:lnTo>
                  <a:cubicBezTo>
                    <a:pt x="1513" y="798"/>
                    <a:pt x="763" y="429"/>
                    <a:pt x="1" y="72"/>
                  </a:cubicBezTo>
                  <a:cubicBezTo>
                    <a:pt x="36" y="48"/>
                    <a:pt x="36" y="24"/>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0" name="Google Shape;10608;p40">
              <a:extLst>
                <a:ext uri="{FF2B5EF4-FFF2-40B4-BE49-F238E27FC236}">
                  <a16:creationId xmlns:a16="http://schemas.microsoft.com/office/drawing/2014/main" id="{F12B40AD-F135-4800-9189-F3FB26EDCF6E}"/>
                </a:ext>
              </a:extLst>
            </p:cNvPr>
            <p:cNvSpPr/>
            <p:nvPr/>
          </p:nvSpPr>
          <p:spPr>
            <a:xfrm>
              <a:off x="2210375" y="2828450"/>
              <a:ext cx="47650" cy="23250"/>
            </a:xfrm>
            <a:custGeom>
              <a:avLst/>
              <a:gdLst/>
              <a:ahLst/>
              <a:cxnLst/>
              <a:rect l="l" t="t" r="r" b="b"/>
              <a:pathLst>
                <a:path w="1906" h="930" extrusionOk="0">
                  <a:moveTo>
                    <a:pt x="48" y="1"/>
                  </a:moveTo>
                  <a:cubicBezTo>
                    <a:pt x="679" y="274"/>
                    <a:pt x="1299" y="548"/>
                    <a:pt x="1906" y="834"/>
                  </a:cubicBezTo>
                  <a:cubicBezTo>
                    <a:pt x="1894" y="858"/>
                    <a:pt x="1882" y="906"/>
                    <a:pt x="1870" y="929"/>
                  </a:cubicBezTo>
                  <a:cubicBezTo>
                    <a:pt x="1239" y="655"/>
                    <a:pt x="632" y="382"/>
                    <a:pt x="1" y="96"/>
                  </a:cubicBezTo>
                  <a:cubicBezTo>
                    <a:pt x="25" y="84"/>
                    <a:pt x="37" y="36"/>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1" name="Google Shape;10609;p40">
              <a:extLst>
                <a:ext uri="{FF2B5EF4-FFF2-40B4-BE49-F238E27FC236}">
                  <a16:creationId xmlns:a16="http://schemas.microsoft.com/office/drawing/2014/main" id="{0BBC2A59-E933-4C21-9F68-0EA6B9151994}"/>
                </a:ext>
              </a:extLst>
            </p:cNvPr>
            <p:cNvSpPr/>
            <p:nvPr/>
          </p:nvSpPr>
          <p:spPr>
            <a:xfrm>
              <a:off x="2199075" y="2773675"/>
              <a:ext cx="43775" cy="22950"/>
            </a:xfrm>
            <a:custGeom>
              <a:avLst/>
              <a:gdLst/>
              <a:ahLst/>
              <a:cxnLst/>
              <a:rect l="l" t="t" r="r" b="b"/>
              <a:pathLst>
                <a:path w="1751" h="918" extrusionOk="0">
                  <a:moveTo>
                    <a:pt x="1691" y="918"/>
                  </a:moveTo>
                  <a:cubicBezTo>
                    <a:pt x="1131" y="656"/>
                    <a:pt x="560" y="370"/>
                    <a:pt x="0" y="108"/>
                  </a:cubicBezTo>
                  <a:cubicBezTo>
                    <a:pt x="12" y="72"/>
                    <a:pt x="24" y="25"/>
                    <a:pt x="60" y="1"/>
                  </a:cubicBezTo>
                  <a:cubicBezTo>
                    <a:pt x="620" y="263"/>
                    <a:pt x="1191" y="537"/>
                    <a:pt x="1751" y="822"/>
                  </a:cubicBezTo>
                  <a:cubicBezTo>
                    <a:pt x="1727" y="846"/>
                    <a:pt x="1703" y="870"/>
                    <a:pt x="1691" y="91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2" name="Google Shape;10610;p40">
              <a:extLst>
                <a:ext uri="{FF2B5EF4-FFF2-40B4-BE49-F238E27FC236}">
                  <a16:creationId xmlns:a16="http://schemas.microsoft.com/office/drawing/2014/main" id="{7BCAEB10-BB55-4ACB-A985-92FDBC799856}"/>
                </a:ext>
              </a:extLst>
            </p:cNvPr>
            <p:cNvSpPr/>
            <p:nvPr/>
          </p:nvSpPr>
          <p:spPr>
            <a:xfrm>
              <a:off x="2210975" y="2818625"/>
              <a:ext cx="41100" cy="21175"/>
            </a:xfrm>
            <a:custGeom>
              <a:avLst/>
              <a:gdLst/>
              <a:ahLst/>
              <a:cxnLst/>
              <a:rect l="l" t="t" r="r" b="b"/>
              <a:pathLst>
                <a:path w="1644" h="847" extrusionOk="0">
                  <a:moveTo>
                    <a:pt x="1608" y="846"/>
                  </a:moveTo>
                  <a:cubicBezTo>
                    <a:pt x="1072" y="596"/>
                    <a:pt x="525" y="346"/>
                    <a:pt x="1" y="108"/>
                  </a:cubicBezTo>
                  <a:cubicBezTo>
                    <a:pt x="13" y="72"/>
                    <a:pt x="24" y="36"/>
                    <a:pt x="36" y="1"/>
                  </a:cubicBezTo>
                  <a:lnTo>
                    <a:pt x="1644" y="763"/>
                  </a:lnTo>
                  <a:cubicBezTo>
                    <a:pt x="1644" y="787"/>
                    <a:pt x="1620" y="822"/>
                    <a:pt x="1608" y="84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3" name="Google Shape;10611;p40">
              <a:extLst>
                <a:ext uri="{FF2B5EF4-FFF2-40B4-BE49-F238E27FC236}">
                  <a16:creationId xmlns:a16="http://schemas.microsoft.com/office/drawing/2014/main" id="{C763D358-1415-4BCB-AE26-69447B3B3DA2}"/>
                </a:ext>
              </a:extLst>
            </p:cNvPr>
            <p:cNvSpPr/>
            <p:nvPr/>
          </p:nvSpPr>
          <p:spPr>
            <a:xfrm>
              <a:off x="2396125" y="2825175"/>
              <a:ext cx="42000" cy="26225"/>
            </a:xfrm>
            <a:custGeom>
              <a:avLst/>
              <a:gdLst/>
              <a:ahLst/>
              <a:cxnLst/>
              <a:rect l="l" t="t" r="r" b="b"/>
              <a:pathLst>
                <a:path w="1680" h="1049" extrusionOk="0">
                  <a:moveTo>
                    <a:pt x="60" y="1"/>
                  </a:moveTo>
                  <a:cubicBezTo>
                    <a:pt x="596" y="322"/>
                    <a:pt x="1143" y="644"/>
                    <a:pt x="1679" y="953"/>
                  </a:cubicBezTo>
                  <a:lnTo>
                    <a:pt x="1643" y="1048"/>
                  </a:lnTo>
                  <a:cubicBezTo>
                    <a:pt x="1084" y="739"/>
                    <a:pt x="548" y="417"/>
                    <a:pt x="0" y="96"/>
                  </a:cubicBezTo>
                  <a:cubicBezTo>
                    <a:pt x="12" y="72"/>
                    <a:pt x="48" y="36"/>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4" name="Google Shape;10612;p40">
              <a:extLst>
                <a:ext uri="{FF2B5EF4-FFF2-40B4-BE49-F238E27FC236}">
                  <a16:creationId xmlns:a16="http://schemas.microsoft.com/office/drawing/2014/main" id="{1D8A99E7-84FF-46AB-9B56-C3D17339F691}"/>
                </a:ext>
              </a:extLst>
            </p:cNvPr>
            <p:cNvSpPr/>
            <p:nvPr/>
          </p:nvSpPr>
          <p:spPr>
            <a:xfrm>
              <a:off x="2310100" y="2791250"/>
              <a:ext cx="37825" cy="21150"/>
            </a:xfrm>
            <a:custGeom>
              <a:avLst/>
              <a:gdLst/>
              <a:ahLst/>
              <a:cxnLst/>
              <a:rect l="l" t="t" r="r" b="b"/>
              <a:pathLst>
                <a:path w="1513" h="846" extrusionOk="0">
                  <a:moveTo>
                    <a:pt x="60" y="0"/>
                  </a:moveTo>
                  <a:cubicBezTo>
                    <a:pt x="536" y="250"/>
                    <a:pt x="1024" y="489"/>
                    <a:pt x="1513" y="739"/>
                  </a:cubicBezTo>
                  <a:cubicBezTo>
                    <a:pt x="1489" y="774"/>
                    <a:pt x="1477" y="810"/>
                    <a:pt x="1453" y="846"/>
                  </a:cubicBezTo>
                  <a:cubicBezTo>
                    <a:pt x="977" y="596"/>
                    <a:pt x="477" y="358"/>
                    <a:pt x="0" y="96"/>
                  </a:cubicBezTo>
                  <a:cubicBezTo>
                    <a:pt x="36" y="60"/>
                    <a:pt x="48" y="24"/>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5" name="Google Shape;10613;p40">
              <a:extLst>
                <a:ext uri="{FF2B5EF4-FFF2-40B4-BE49-F238E27FC236}">
                  <a16:creationId xmlns:a16="http://schemas.microsoft.com/office/drawing/2014/main" id="{767F984D-5EBB-4A79-9FEB-D6389992BADF}"/>
                </a:ext>
              </a:extLst>
            </p:cNvPr>
            <p:cNvSpPr/>
            <p:nvPr/>
          </p:nvSpPr>
          <p:spPr>
            <a:xfrm>
              <a:off x="2292825" y="2850775"/>
              <a:ext cx="38725" cy="20875"/>
            </a:xfrm>
            <a:custGeom>
              <a:avLst/>
              <a:gdLst/>
              <a:ahLst/>
              <a:cxnLst/>
              <a:rect l="l" t="t" r="r" b="b"/>
              <a:pathLst>
                <a:path w="1549" h="835" extrusionOk="0">
                  <a:moveTo>
                    <a:pt x="37" y="1"/>
                  </a:moveTo>
                  <a:cubicBezTo>
                    <a:pt x="549" y="251"/>
                    <a:pt x="1037" y="489"/>
                    <a:pt x="1549" y="739"/>
                  </a:cubicBezTo>
                  <a:lnTo>
                    <a:pt x="1501" y="834"/>
                  </a:lnTo>
                  <a:cubicBezTo>
                    <a:pt x="989" y="572"/>
                    <a:pt x="501" y="334"/>
                    <a:pt x="1" y="8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6" name="Google Shape;10614;p40">
              <a:extLst>
                <a:ext uri="{FF2B5EF4-FFF2-40B4-BE49-F238E27FC236}">
                  <a16:creationId xmlns:a16="http://schemas.microsoft.com/office/drawing/2014/main" id="{04B90C37-82A2-475B-A561-42679ECECC81}"/>
                </a:ext>
              </a:extLst>
            </p:cNvPr>
            <p:cNvSpPr/>
            <p:nvPr/>
          </p:nvSpPr>
          <p:spPr>
            <a:xfrm>
              <a:off x="2112450" y="2988900"/>
              <a:ext cx="24150" cy="75625"/>
            </a:xfrm>
            <a:custGeom>
              <a:avLst/>
              <a:gdLst/>
              <a:ahLst/>
              <a:cxnLst/>
              <a:rect l="l" t="t" r="r" b="b"/>
              <a:pathLst>
                <a:path w="966" h="3025" extrusionOk="0">
                  <a:moveTo>
                    <a:pt x="965" y="24"/>
                  </a:moveTo>
                  <a:cubicBezTo>
                    <a:pt x="679" y="1024"/>
                    <a:pt x="394" y="2012"/>
                    <a:pt x="132" y="3024"/>
                  </a:cubicBezTo>
                  <a:cubicBezTo>
                    <a:pt x="84" y="3012"/>
                    <a:pt x="48" y="3000"/>
                    <a:pt x="1" y="3000"/>
                  </a:cubicBezTo>
                  <a:cubicBezTo>
                    <a:pt x="286" y="2000"/>
                    <a:pt x="560" y="1000"/>
                    <a:pt x="846" y="0"/>
                  </a:cubicBezTo>
                  <a:cubicBezTo>
                    <a:pt x="870" y="0"/>
                    <a:pt x="917" y="0"/>
                    <a:pt x="965"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7" name="Google Shape;10615;p40">
              <a:extLst>
                <a:ext uri="{FF2B5EF4-FFF2-40B4-BE49-F238E27FC236}">
                  <a16:creationId xmlns:a16="http://schemas.microsoft.com/office/drawing/2014/main" id="{85F41709-DF5E-4020-BEA1-ADA7525AF91D}"/>
                </a:ext>
              </a:extLst>
            </p:cNvPr>
            <p:cNvSpPr/>
            <p:nvPr/>
          </p:nvSpPr>
          <p:spPr>
            <a:xfrm>
              <a:off x="2303850" y="3103775"/>
              <a:ext cx="27700" cy="57175"/>
            </a:xfrm>
            <a:custGeom>
              <a:avLst/>
              <a:gdLst/>
              <a:ahLst/>
              <a:cxnLst/>
              <a:rect l="l" t="t" r="r" b="b"/>
              <a:pathLst>
                <a:path w="1108" h="2287" extrusionOk="0">
                  <a:moveTo>
                    <a:pt x="1108" y="60"/>
                  </a:moveTo>
                  <a:cubicBezTo>
                    <a:pt x="774" y="799"/>
                    <a:pt x="465" y="1549"/>
                    <a:pt x="131" y="2287"/>
                  </a:cubicBezTo>
                  <a:cubicBezTo>
                    <a:pt x="96" y="2275"/>
                    <a:pt x="48" y="2239"/>
                    <a:pt x="0" y="2227"/>
                  </a:cubicBezTo>
                  <a:lnTo>
                    <a:pt x="989" y="1"/>
                  </a:lnTo>
                  <a:cubicBezTo>
                    <a:pt x="1012" y="13"/>
                    <a:pt x="1060" y="37"/>
                    <a:pt x="1108" y="6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8" name="Google Shape;10616;p40">
              <a:extLst>
                <a:ext uri="{FF2B5EF4-FFF2-40B4-BE49-F238E27FC236}">
                  <a16:creationId xmlns:a16="http://schemas.microsoft.com/office/drawing/2014/main" id="{36A8BBEE-B3CB-4844-8970-E75B753C6B18}"/>
                </a:ext>
              </a:extLst>
            </p:cNvPr>
            <p:cNvSpPr/>
            <p:nvPr/>
          </p:nvSpPr>
          <p:spPr>
            <a:xfrm>
              <a:off x="2398200" y="3090400"/>
              <a:ext cx="28300" cy="74425"/>
            </a:xfrm>
            <a:custGeom>
              <a:avLst/>
              <a:gdLst/>
              <a:ahLst/>
              <a:cxnLst/>
              <a:rect l="l" t="t" r="r" b="b"/>
              <a:pathLst>
                <a:path w="1132" h="2977" extrusionOk="0">
                  <a:moveTo>
                    <a:pt x="775" y="441"/>
                  </a:moveTo>
                  <a:cubicBezTo>
                    <a:pt x="870" y="298"/>
                    <a:pt x="977" y="143"/>
                    <a:pt x="1060" y="0"/>
                  </a:cubicBezTo>
                  <a:cubicBezTo>
                    <a:pt x="1096" y="12"/>
                    <a:pt x="1120" y="24"/>
                    <a:pt x="1132" y="24"/>
                  </a:cubicBezTo>
                  <a:lnTo>
                    <a:pt x="108" y="2977"/>
                  </a:lnTo>
                  <a:cubicBezTo>
                    <a:pt x="84" y="2953"/>
                    <a:pt x="36" y="2953"/>
                    <a:pt x="1" y="2941"/>
                  </a:cubicBezTo>
                  <a:cubicBezTo>
                    <a:pt x="275" y="2108"/>
                    <a:pt x="525" y="1262"/>
                    <a:pt x="775" y="4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9" name="Google Shape;10617;p40">
              <a:extLst>
                <a:ext uri="{FF2B5EF4-FFF2-40B4-BE49-F238E27FC236}">
                  <a16:creationId xmlns:a16="http://schemas.microsoft.com/office/drawing/2014/main" id="{AD25F649-1552-46A1-AAD9-94CAEC5DA712}"/>
                </a:ext>
              </a:extLst>
            </p:cNvPr>
            <p:cNvSpPr/>
            <p:nvPr/>
          </p:nvSpPr>
          <p:spPr>
            <a:xfrm>
              <a:off x="2389275" y="3096050"/>
              <a:ext cx="28300" cy="71450"/>
            </a:xfrm>
            <a:custGeom>
              <a:avLst/>
              <a:gdLst/>
              <a:ahLst/>
              <a:cxnLst/>
              <a:rect l="l" t="t" r="r" b="b"/>
              <a:pathLst>
                <a:path w="1132" h="2858" extrusionOk="0">
                  <a:moveTo>
                    <a:pt x="1132" y="203"/>
                  </a:moveTo>
                  <a:lnTo>
                    <a:pt x="155" y="2560"/>
                  </a:lnTo>
                  <a:cubicBezTo>
                    <a:pt x="108" y="2667"/>
                    <a:pt x="84" y="2774"/>
                    <a:pt x="0" y="2858"/>
                  </a:cubicBezTo>
                  <a:cubicBezTo>
                    <a:pt x="203" y="1882"/>
                    <a:pt x="560" y="941"/>
                    <a:pt x="1084" y="0"/>
                  </a:cubicBezTo>
                  <a:cubicBezTo>
                    <a:pt x="1108" y="107"/>
                    <a:pt x="1120" y="167"/>
                    <a:pt x="1132" y="203"/>
                  </a:cubicBezTo>
                  <a:cubicBezTo>
                    <a:pt x="1132" y="215"/>
                    <a:pt x="1132" y="203"/>
                    <a:pt x="1132" y="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0" name="Google Shape;10618;p40">
              <a:extLst>
                <a:ext uri="{FF2B5EF4-FFF2-40B4-BE49-F238E27FC236}">
                  <a16:creationId xmlns:a16="http://schemas.microsoft.com/office/drawing/2014/main" id="{2C1DAB3B-EB0C-4E69-A61F-9E28CAA1502F}"/>
                </a:ext>
              </a:extLst>
            </p:cNvPr>
            <p:cNvSpPr/>
            <p:nvPr/>
          </p:nvSpPr>
          <p:spPr>
            <a:xfrm>
              <a:off x="2457450" y="3080275"/>
              <a:ext cx="24425" cy="53000"/>
            </a:xfrm>
            <a:custGeom>
              <a:avLst/>
              <a:gdLst/>
              <a:ahLst/>
              <a:cxnLst/>
              <a:rect l="l" t="t" r="r" b="b"/>
              <a:pathLst>
                <a:path w="977" h="2120" extrusionOk="0">
                  <a:moveTo>
                    <a:pt x="976" y="0"/>
                  </a:moveTo>
                  <a:cubicBezTo>
                    <a:pt x="655" y="762"/>
                    <a:pt x="393" y="1405"/>
                    <a:pt x="95" y="2120"/>
                  </a:cubicBezTo>
                  <a:cubicBezTo>
                    <a:pt x="0" y="1786"/>
                    <a:pt x="583" y="381"/>
                    <a:pt x="9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1" name="Google Shape;10619;p40">
              <a:extLst>
                <a:ext uri="{FF2B5EF4-FFF2-40B4-BE49-F238E27FC236}">
                  <a16:creationId xmlns:a16="http://schemas.microsoft.com/office/drawing/2014/main" id="{3CFFA4D0-5A55-4FE0-BAFA-7AE4331C09F2}"/>
                </a:ext>
              </a:extLst>
            </p:cNvPr>
            <p:cNvSpPr/>
            <p:nvPr/>
          </p:nvSpPr>
          <p:spPr>
            <a:xfrm>
              <a:off x="2469050" y="3079075"/>
              <a:ext cx="22350" cy="48550"/>
            </a:xfrm>
            <a:custGeom>
              <a:avLst/>
              <a:gdLst/>
              <a:ahLst/>
              <a:cxnLst/>
              <a:rect l="l" t="t" r="r" b="b"/>
              <a:pathLst>
                <a:path w="894" h="1942" extrusionOk="0">
                  <a:moveTo>
                    <a:pt x="893" y="60"/>
                  </a:moveTo>
                  <a:lnTo>
                    <a:pt x="131" y="1941"/>
                  </a:lnTo>
                  <a:cubicBezTo>
                    <a:pt x="96" y="1918"/>
                    <a:pt x="48" y="1906"/>
                    <a:pt x="0" y="1882"/>
                  </a:cubicBezTo>
                  <a:lnTo>
                    <a:pt x="762" y="1"/>
                  </a:lnTo>
                  <a:cubicBezTo>
                    <a:pt x="822" y="36"/>
                    <a:pt x="870" y="48"/>
                    <a:pt x="893" y="6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2" name="Google Shape;10620;p40">
              <a:extLst>
                <a:ext uri="{FF2B5EF4-FFF2-40B4-BE49-F238E27FC236}">
                  <a16:creationId xmlns:a16="http://schemas.microsoft.com/office/drawing/2014/main" id="{8E001805-4BED-479A-9B8D-0142252C23EF}"/>
                </a:ext>
              </a:extLst>
            </p:cNvPr>
            <p:cNvSpPr/>
            <p:nvPr/>
          </p:nvSpPr>
          <p:spPr>
            <a:xfrm>
              <a:off x="1899325" y="2834400"/>
              <a:ext cx="22350" cy="90825"/>
            </a:xfrm>
            <a:custGeom>
              <a:avLst/>
              <a:gdLst/>
              <a:ahLst/>
              <a:cxnLst/>
              <a:rect l="l" t="t" r="r" b="b"/>
              <a:pathLst>
                <a:path w="894" h="3633" extrusionOk="0">
                  <a:moveTo>
                    <a:pt x="882" y="1"/>
                  </a:moveTo>
                  <a:cubicBezTo>
                    <a:pt x="882" y="84"/>
                    <a:pt x="894" y="191"/>
                    <a:pt x="882" y="263"/>
                  </a:cubicBezTo>
                  <a:cubicBezTo>
                    <a:pt x="644" y="1322"/>
                    <a:pt x="406" y="2358"/>
                    <a:pt x="167" y="3418"/>
                  </a:cubicBezTo>
                  <a:cubicBezTo>
                    <a:pt x="156" y="3489"/>
                    <a:pt x="120" y="3549"/>
                    <a:pt x="96" y="3632"/>
                  </a:cubicBezTo>
                  <a:cubicBezTo>
                    <a:pt x="60" y="3632"/>
                    <a:pt x="37" y="3608"/>
                    <a:pt x="1" y="3608"/>
                  </a:cubicBezTo>
                  <a:cubicBezTo>
                    <a:pt x="48" y="3370"/>
                    <a:pt x="72" y="3132"/>
                    <a:pt x="132" y="2894"/>
                  </a:cubicBezTo>
                  <a:cubicBezTo>
                    <a:pt x="310" y="2084"/>
                    <a:pt x="513" y="1275"/>
                    <a:pt x="703" y="453"/>
                  </a:cubicBezTo>
                  <a:cubicBezTo>
                    <a:pt x="751" y="298"/>
                    <a:pt x="834" y="144"/>
                    <a:pt x="882" y="1"/>
                  </a:cubicBezTo>
                  <a:cubicBezTo>
                    <a:pt x="894" y="1"/>
                    <a:pt x="882" y="1"/>
                    <a:pt x="88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3" name="Google Shape;10621;p40">
              <a:extLst>
                <a:ext uri="{FF2B5EF4-FFF2-40B4-BE49-F238E27FC236}">
                  <a16:creationId xmlns:a16="http://schemas.microsoft.com/office/drawing/2014/main" id="{04D74B31-B719-45B0-A3AC-DAD1CF5F6C54}"/>
                </a:ext>
              </a:extLst>
            </p:cNvPr>
            <p:cNvSpPr/>
            <p:nvPr/>
          </p:nvSpPr>
          <p:spPr>
            <a:xfrm>
              <a:off x="1891600" y="2835000"/>
              <a:ext cx="21150" cy="78300"/>
            </a:xfrm>
            <a:custGeom>
              <a:avLst/>
              <a:gdLst/>
              <a:ahLst/>
              <a:cxnLst/>
              <a:rect l="l" t="t" r="r" b="b"/>
              <a:pathLst>
                <a:path w="846" h="3132" extrusionOk="0">
                  <a:moveTo>
                    <a:pt x="0" y="3096"/>
                  </a:moveTo>
                  <a:cubicBezTo>
                    <a:pt x="250" y="2072"/>
                    <a:pt x="488" y="1025"/>
                    <a:pt x="750" y="1"/>
                  </a:cubicBezTo>
                  <a:cubicBezTo>
                    <a:pt x="774" y="12"/>
                    <a:pt x="822" y="12"/>
                    <a:pt x="846" y="36"/>
                  </a:cubicBezTo>
                  <a:cubicBezTo>
                    <a:pt x="607" y="1060"/>
                    <a:pt x="357" y="2096"/>
                    <a:pt x="119" y="3132"/>
                  </a:cubicBezTo>
                  <a:cubicBezTo>
                    <a:pt x="60" y="3108"/>
                    <a:pt x="36" y="3096"/>
                    <a:pt x="0" y="30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4" name="Google Shape;10622;p40">
              <a:extLst>
                <a:ext uri="{FF2B5EF4-FFF2-40B4-BE49-F238E27FC236}">
                  <a16:creationId xmlns:a16="http://schemas.microsoft.com/office/drawing/2014/main" id="{FF99C13D-57ED-4DC5-B45B-DC5A14CEB24B}"/>
                </a:ext>
              </a:extLst>
            </p:cNvPr>
            <p:cNvSpPr/>
            <p:nvPr/>
          </p:nvSpPr>
          <p:spPr>
            <a:xfrm>
              <a:off x="2748850" y="3083250"/>
              <a:ext cx="45850" cy="74150"/>
            </a:xfrm>
            <a:custGeom>
              <a:avLst/>
              <a:gdLst/>
              <a:ahLst/>
              <a:cxnLst/>
              <a:rect l="l" t="t" r="r" b="b"/>
              <a:pathLst>
                <a:path w="1834" h="2966" extrusionOk="0">
                  <a:moveTo>
                    <a:pt x="1822" y="0"/>
                  </a:moveTo>
                  <a:cubicBezTo>
                    <a:pt x="1262" y="941"/>
                    <a:pt x="703" y="1893"/>
                    <a:pt x="131" y="2822"/>
                  </a:cubicBezTo>
                  <a:cubicBezTo>
                    <a:pt x="119" y="2858"/>
                    <a:pt x="72" y="2882"/>
                    <a:pt x="0" y="2965"/>
                  </a:cubicBezTo>
                  <a:cubicBezTo>
                    <a:pt x="12" y="2846"/>
                    <a:pt x="0" y="2775"/>
                    <a:pt x="12" y="2751"/>
                  </a:cubicBezTo>
                  <a:cubicBezTo>
                    <a:pt x="512" y="1905"/>
                    <a:pt x="1012" y="1060"/>
                    <a:pt x="1524" y="227"/>
                  </a:cubicBezTo>
                  <a:cubicBezTo>
                    <a:pt x="1596" y="119"/>
                    <a:pt x="1727" y="72"/>
                    <a:pt x="1822" y="0"/>
                  </a:cubicBezTo>
                  <a:cubicBezTo>
                    <a:pt x="1834" y="12"/>
                    <a:pt x="1822" y="0"/>
                    <a:pt x="182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5" name="Google Shape;10623;p40">
              <a:extLst>
                <a:ext uri="{FF2B5EF4-FFF2-40B4-BE49-F238E27FC236}">
                  <a16:creationId xmlns:a16="http://schemas.microsoft.com/office/drawing/2014/main" id="{68244027-23EA-4A07-AE5D-13D8FC740DBB}"/>
                </a:ext>
              </a:extLst>
            </p:cNvPr>
            <p:cNvSpPr/>
            <p:nvPr/>
          </p:nvSpPr>
          <p:spPr>
            <a:xfrm>
              <a:off x="2753600" y="3164200"/>
              <a:ext cx="19375" cy="81600"/>
            </a:xfrm>
            <a:custGeom>
              <a:avLst/>
              <a:gdLst/>
              <a:ahLst/>
              <a:cxnLst/>
              <a:rect l="l" t="t" r="r" b="b"/>
              <a:pathLst>
                <a:path w="775" h="3264" extrusionOk="0">
                  <a:moveTo>
                    <a:pt x="1" y="3239"/>
                  </a:moveTo>
                  <a:cubicBezTo>
                    <a:pt x="227" y="2168"/>
                    <a:pt x="441" y="1072"/>
                    <a:pt x="656" y="1"/>
                  </a:cubicBezTo>
                  <a:cubicBezTo>
                    <a:pt x="703" y="25"/>
                    <a:pt x="739" y="25"/>
                    <a:pt x="775" y="37"/>
                  </a:cubicBezTo>
                  <a:cubicBezTo>
                    <a:pt x="572" y="1108"/>
                    <a:pt x="358" y="2180"/>
                    <a:pt x="156" y="3263"/>
                  </a:cubicBezTo>
                  <a:cubicBezTo>
                    <a:pt x="108" y="3251"/>
                    <a:pt x="60" y="3239"/>
                    <a:pt x="1" y="323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6" name="Google Shape;10624;p40">
              <a:extLst>
                <a:ext uri="{FF2B5EF4-FFF2-40B4-BE49-F238E27FC236}">
                  <a16:creationId xmlns:a16="http://schemas.microsoft.com/office/drawing/2014/main" id="{D9B9AA16-2035-499D-AB7E-DB2C09B55429}"/>
                </a:ext>
              </a:extLst>
            </p:cNvPr>
            <p:cNvSpPr/>
            <p:nvPr/>
          </p:nvSpPr>
          <p:spPr>
            <a:xfrm>
              <a:off x="2714325" y="3173725"/>
              <a:ext cx="16100" cy="72375"/>
            </a:xfrm>
            <a:custGeom>
              <a:avLst/>
              <a:gdLst/>
              <a:ahLst/>
              <a:cxnLst/>
              <a:rect l="l" t="t" r="r" b="b"/>
              <a:pathLst>
                <a:path w="644" h="2895" extrusionOk="0">
                  <a:moveTo>
                    <a:pt x="643" y="1"/>
                  </a:moveTo>
                  <a:cubicBezTo>
                    <a:pt x="429" y="965"/>
                    <a:pt x="203" y="1930"/>
                    <a:pt x="0" y="2894"/>
                  </a:cubicBezTo>
                  <a:cubicBezTo>
                    <a:pt x="60" y="1906"/>
                    <a:pt x="203" y="918"/>
                    <a:pt x="6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7" name="Google Shape;10625;p40">
              <a:extLst>
                <a:ext uri="{FF2B5EF4-FFF2-40B4-BE49-F238E27FC236}">
                  <a16:creationId xmlns:a16="http://schemas.microsoft.com/office/drawing/2014/main" id="{5A0ED9E3-0615-4CFF-BEEB-F571D9D7A495}"/>
                </a:ext>
              </a:extLst>
            </p:cNvPr>
            <p:cNvSpPr/>
            <p:nvPr/>
          </p:nvSpPr>
          <p:spPr>
            <a:xfrm>
              <a:off x="2744075" y="3177600"/>
              <a:ext cx="17000" cy="69675"/>
            </a:xfrm>
            <a:custGeom>
              <a:avLst/>
              <a:gdLst/>
              <a:ahLst/>
              <a:cxnLst/>
              <a:rect l="l" t="t" r="r" b="b"/>
              <a:pathLst>
                <a:path w="680" h="2787" extrusionOk="0">
                  <a:moveTo>
                    <a:pt x="679" y="36"/>
                  </a:moveTo>
                  <a:cubicBezTo>
                    <a:pt x="501" y="953"/>
                    <a:pt x="310" y="1870"/>
                    <a:pt x="132" y="2787"/>
                  </a:cubicBezTo>
                  <a:cubicBezTo>
                    <a:pt x="84" y="2775"/>
                    <a:pt x="48" y="2775"/>
                    <a:pt x="1" y="2763"/>
                  </a:cubicBezTo>
                  <a:cubicBezTo>
                    <a:pt x="191" y="1834"/>
                    <a:pt x="382" y="929"/>
                    <a:pt x="584" y="1"/>
                  </a:cubicBezTo>
                  <a:cubicBezTo>
                    <a:pt x="608" y="24"/>
                    <a:pt x="656" y="36"/>
                    <a:pt x="679" y="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8" name="Google Shape;10626;p40">
              <a:extLst>
                <a:ext uri="{FF2B5EF4-FFF2-40B4-BE49-F238E27FC236}">
                  <a16:creationId xmlns:a16="http://schemas.microsoft.com/office/drawing/2014/main" id="{8BA40A98-FAFD-446E-B75C-3C2CD5245406}"/>
                </a:ext>
              </a:extLst>
            </p:cNvPr>
            <p:cNvSpPr/>
            <p:nvPr/>
          </p:nvSpPr>
          <p:spPr>
            <a:xfrm>
              <a:off x="2738125" y="3169575"/>
              <a:ext cx="13425" cy="72650"/>
            </a:xfrm>
            <a:custGeom>
              <a:avLst/>
              <a:gdLst/>
              <a:ahLst/>
              <a:cxnLst/>
              <a:rect l="l" t="t" r="r" b="b"/>
              <a:pathLst>
                <a:path w="537" h="2906" extrusionOk="0">
                  <a:moveTo>
                    <a:pt x="1" y="2881"/>
                  </a:moveTo>
                  <a:cubicBezTo>
                    <a:pt x="143" y="1917"/>
                    <a:pt x="286" y="965"/>
                    <a:pt x="429" y="0"/>
                  </a:cubicBezTo>
                  <a:cubicBezTo>
                    <a:pt x="465" y="0"/>
                    <a:pt x="501" y="12"/>
                    <a:pt x="536" y="12"/>
                  </a:cubicBezTo>
                  <a:cubicBezTo>
                    <a:pt x="405" y="976"/>
                    <a:pt x="251" y="1953"/>
                    <a:pt x="120" y="2905"/>
                  </a:cubicBezTo>
                  <a:cubicBezTo>
                    <a:pt x="84" y="2893"/>
                    <a:pt x="48" y="2881"/>
                    <a:pt x="1" y="288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9" name="Google Shape;10627;p40">
              <a:extLst>
                <a:ext uri="{FF2B5EF4-FFF2-40B4-BE49-F238E27FC236}">
                  <a16:creationId xmlns:a16="http://schemas.microsoft.com/office/drawing/2014/main" id="{612B937D-3CFB-4B45-9F27-A630457D9790}"/>
                </a:ext>
              </a:extLst>
            </p:cNvPr>
            <p:cNvSpPr/>
            <p:nvPr/>
          </p:nvSpPr>
          <p:spPr>
            <a:xfrm>
              <a:off x="2764925" y="3181775"/>
              <a:ext cx="13400" cy="55375"/>
            </a:xfrm>
            <a:custGeom>
              <a:avLst/>
              <a:gdLst/>
              <a:ahLst/>
              <a:cxnLst/>
              <a:rect l="l" t="t" r="r" b="b"/>
              <a:pathLst>
                <a:path w="536" h="2215" extrusionOk="0">
                  <a:moveTo>
                    <a:pt x="0" y="2203"/>
                  </a:moveTo>
                  <a:cubicBezTo>
                    <a:pt x="131" y="1477"/>
                    <a:pt x="286" y="727"/>
                    <a:pt x="417" y="0"/>
                  </a:cubicBezTo>
                  <a:cubicBezTo>
                    <a:pt x="465" y="12"/>
                    <a:pt x="488" y="12"/>
                    <a:pt x="536" y="12"/>
                  </a:cubicBezTo>
                  <a:cubicBezTo>
                    <a:pt x="405" y="750"/>
                    <a:pt x="262" y="1489"/>
                    <a:pt x="143" y="2215"/>
                  </a:cubicBezTo>
                  <a:cubicBezTo>
                    <a:pt x="84" y="2215"/>
                    <a:pt x="48" y="2215"/>
                    <a:pt x="0" y="2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0" name="Google Shape;10628;p40">
              <a:extLst>
                <a:ext uri="{FF2B5EF4-FFF2-40B4-BE49-F238E27FC236}">
                  <a16:creationId xmlns:a16="http://schemas.microsoft.com/office/drawing/2014/main" id="{DF60CA9A-F628-415F-A77E-F8870D848A2F}"/>
                </a:ext>
              </a:extLst>
            </p:cNvPr>
            <p:cNvSpPr/>
            <p:nvPr/>
          </p:nvSpPr>
          <p:spPr>
            <a:xfrm>
              <a:off x="2780100" y="3185050"/>
              <a:ext cx="17275" cy="61625"/>
            </a:xfrm>
            <a:custGeom>
              <a:avLst/>
              <a:gdLst/>
              <a:ahLst/>
              <a:cxnLst/>
              <a:rect l="l" t="t" r="r" b="b"/>
              <a:pathLst>
                <a:path w="691" h="2465" extrusionOk="0">
                  <a:moveTo>
                    <a:pt x="0" y="2429"/>
                  </a:moveTo>
                  <a:cubicBezTo>
                    <a:pt x="191" y="1631"/>
                    <a:pt x="405" y="822"/>
                    <a:pt x="596" y="0"/>
                  </a:cubicBezTo>
                  <a:cubicBezTo>
                    <a:pt x="631" y="0"/>
                    <a:pt x="655" y="24"/>
                    <a:pt x="691" y="36"/>
                  </a:cubicBezTo>
                  <a:cubicBezTo>
                    <a:pt x="489" y="834"/>
                    <a:pt x="298" y="1655"/>
                    <a:pt x="108" y="2465"/>
                  </a:cubicBezTo>
                  <a:cubicBezTo>
                    <a:pt x="72" y="2441"/>
                    <a:pt x="48" y="2429"/>
                    <a:pt x="0" y="242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1" name="Google Shape;10629;p40">
              <a:extLst>
                <a:ext uri="{FF2B5EF4-FFF2-40B4-BE49-F238E27FC236}">
                  <a16:creationId xmlns:a16="http://schemas.microsoft.com/office/drawing/2014/main" id="{E675D414-D0F7-435B-B8BC-A1EECAD5EA59}"/>
                </a:ext>
              </a:extLst>
            </p:cNvPr>
            <p:cNvSpPr/>
            <p:nvPr/>
          </p:nvSpPr>
          <p:spPr>
            <a:xfrm>
              <a:off x="2773550" y="3191000"/>
              <a:ext cx="11925" cy="50325"/>
            </a:xfrm>
            <a:custGeom>
              <a:avLst/>
              <a:gdLst/>
              <a:ahLst/>
              <a:cxnLst/>
              <a:rect l="l" t="t" r="r" b="b"/>
              <a:pathLst>
                <a:path w="477" h="2013" extrusionOk="0">
                  <a:moveTo>
                    <a:pt x="477" y="24"/>
                  </a:moveTo>
                  <a:cubicBezTo>
                    <a:pt x="334" y="691"/>
                    <a:pt x="203" y="1358"/>
                    <a:pt x="72" y="2013"/>
                  </a:cubicBezTo>
                  <a:cubicBezTo>
                    <a:pt x="36" y="2013"/>
                    <a:pt x="24" y="2001"/>
                    <a:pt x="0" y="2001"/>
                  </a:cubicBezTo>
                  <a:cubicBezTo>
                    <a:pt x="131" y="1334"/>
                    <a:pt x="274" y="679"/>
                    <a:pt x="417" y="0"/>
                  </a:cubicBezTo>
                  <a:cubicBezTo>
                    <a:pt x="429" y="0"/>
                    <a:pt x="441" y="0"/>
                    <a:pt x="477"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2" name="Google Shape;10630;p40">
              <a:extLst>
                <a:ext uri="{FF2B5EF4-FFF2-40B4-BE49-F238E27FC236}">
                  <a16:creationId xmlns:a16="http://schemas.microsoft.com/office/drawing/2014/main" id="{2EA277C3-FBA8-4CF1-8824-C5A486D1E55A}"/>
                </a:ext>
              </a:extLst>
            </p:cNvPr>
            <p:cNvSpPr/>
            <p:nvPr/>
          </p:nvSpPr>
          <p:spPr>
            <a:xfrm>
              <a:off x="1950525" y="2387325"/>
              <a:ext cx="87250" cy="56275"/>
            </a:xfrm>
            <a:custGeom>
              <a:avLst/>
              <a:gdLst/>
              <a:ahLst/>
              <a:cxnLst/>
              <a:rect l="l" t="t" r="r" b="b"/>
              <a:pathLst>
                <a:path w="3490" h="2251" extrusionOk="0">
                  <a:moveTo>
                    <a:pt x="1" y="1"/>
                  </a:moveTo>
                  <a:cubicBezTo>
                    <a:pt x="1156" y="739"/>
                    <a:pt x="2299" y="1465"/>
                    <a:pt x="3489" y="2227"/>
                  </a:cubicBezTo>
                  <a:cubicBezTo>
                    <a:pt x="3108" y="2251"/>
                    <a:pt x="298" y="465"/>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3" name="Google Shape;10631;p40">
              <a:extLst>
                <a:ext uri="{FF2B5EF4-FFF2-40B4-BE49-F238E27FC236}">
                  <a16:creationId xmlns:a16="http://schemas.microsoft.com/office/drawing/2014/main" id="{E651161B-A626-4ADE-ADB2-B7E8E2581A3B}"/>
                </a:ext>
              </a:extLst>
            </p:cNvPr>
            <p:cNvSpPr/>
            <p:nvPr/>
          </p:nvSpPr>
          <p:spPr>
            <a:xfrm>
              <a:off x="1887125" y="2357275"/>
              <a:ext cx="89025" cy="56875"/>
            </a:xfrm>
            <a:custGeom>
              <a:avLst/>
              <a:gdLst/>
              <a:ahLst/>
              <a:cxnLst/>
              <a:rect l="l" t="t" r="r" b="b"/>
              <a:pathLst>
                <a:path w="3561" h="2275" extrusionOk="0">
                  <a:moveTo>
                    <a:pt x="36" y="0"/>
                  </a:moveTo>
                  <a:cubicBezTo>
                    <a:pt x="346" y="191"/>
                    <a:pt x="655" y="405"/>
                    <a:pt x="965" y="595"/>
                  </a:cubicBezTo>
                  <a:cubicBezTo>
                    <a:pt x="1763" y="1084"/>
                    <a:pt x="2537" y="1584"/>
                    <a:pt x="3322" y="2072"/>
                  </a:cubicBezTo>
                  <a:cubicBezTo>
                    <a:pt x="3406" y="2131"/>
                    <a:pt x="3501" y="2191"/>
                    <a:pt x="3561" y="2274"/>
                  </a:cubicBezTo>
                  <a:cubicBezTo>
                    <a:pt x="2310" y="1631"/>
                    <a:pt x="1120" y="881"/>
                    <a:pt x="1"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4" name="Google Shape;10632;p40">
              <a:extLst>
                <a:ext uri="{FF2B5EF4-FFF2-40B4-BE49-F238E27FC236}">
                  <a16:creationId xmlns:a16="http://schemas.microsoft.com/office/drawing/2014/main" id="{A532195A-B10A-4EE5-BEF8-32296CCA02D5}"/>
                </a:ext>
              </a:extLst>
            </p:cNvPr>
            <p:cNvSpPr/>
            <p:nvPr/>
          </p:nvSpPr>
          <p:spPr>
            <a:xfrm>
              <a:off x="1968975" y="2362025"/>
              <a:ext cx="47650" cy="30675"/>
            </a:xfrm>
            <a:custGeom>
              <a:avLst/>
              <a:gdLst/>
              <a:ahLst/>
              <a:cxnLst/>
              <a:rect l="l" t="t" r="r" b="b"/>
              <a:pathLst>
                <a:path w="1906" h="1227" extrusionOk="0">
                  <a:moveTo>
                    <a:pt x="1834" y="1227"/>
                  </a:moveTo>
                  <a:lnTo>
                    <a:pt x="1" y="108"/>
                  </a:lnTo>
                  <a:cubicBezTo>
                    <a:pt x="13" y="84"/>
                    <a:pt x="48" y="48"/>
                    <a:pt x="60" y="1"/>
                  </a:cubicBezTo>
                  <a:cubicBezTo>
                    <a:pt x="668" y="382"/>
                    <a:pt x="1275" y="739"/>
                    <a:pt x="1906" y="1108"/>
                  </a:cubicBezTo>
                  <a:cubicBezTo>
                    <a:pt x="1882" y="1155"/>
                    <a:pt x="1858" y="1179"/>
                    <a:pt x="1834" y="122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5" name="Google Shape;10633;p40">
              <a:extLst>
                <a:ext uri="{FF2B5EF4-FFF2-40B4-BE49-F238E27FC236}">
                  <a16:creationId xmlns:a16="http://schemas.microsoft.com/office/drawing/2014/main" id="{06631CC9-E37E-44A6-B6D4-A4FE0A1672C0}"/>
                </a:ext>
              </a:extLst>
            </p:cNvPr>
            <p:cNvSpPr/>
            <p:nvPr/>
          </p:nvSpPr>
          <p:spPr>
            <a:xfrm>
              <a:off x="1960050" y="2385550"/>
              <a:ext cx="46750" cy="30075"/>
            </a:xfrm>
            <a:custGeom>
              <a:avLst/>
              <a:gdLst/>
              <a:ahLst/>
              <a:cxnLst/>
              <a:rect l="l" t="t" r="r" b="b"/>
              <a:pathLst>
                <a:path w="1870" h="1203" extrusionOk="0">
                  <a:moveTo>
                    <a:pt x="1799" y="1203"/>
                  </a:moveTo>
                  <a:cubicBezTo>
                    <a:pt x="1203" y="834"/>
                    <a:pt x="596" y="476"/>
                    <a:pt x="1" y="107"/>
                  </a:cubicBezTo>
                  <a:cubicBezTo>
                    <a:pt x="13" y="72"/>
                    <a:pt x="48" y="48"/>
                    <a:pt x="60" y="0"/>
                  </a:cubicBezTo>
                  <a:cubicBezTo>
                    <a:pt x="667" y="369"/>
                    <a:pt x="1263" y="750"/>
                    <a:pt x="1870" y="1107"/>
                  </a:cubicBezTo>
                  <a:cubicBezTo>
                    <a:pt x="1846" y="1143"/>
                    <a:pt x="1822" y="1179"/>
                    <a:pt x="1799" y="1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6" name="Google Shape;10634;p40">
              <a:extLst>
                <a:ext uri="{FF2B5EF4-FFF2-40B4-BE49-F238E27FC236}">
                  <a16:creationId xmlns:a16="http://schemas.microsoft.com/office/drawing/2014/main" id="{543F6E15-7CD4-45E9-AFBE-340417A5BA63}"/>
                </a:ext>
              </a:extLst>
            </p:cNvPr>
            <p:cNvSpPr/>
            <p:nvPr/>
          </p:nvSpPr>
          <p:spPr>
            <a:xfrm>
              <a:off x="2004100" y="2356675"/>
              <a:ext cx="30700" cy="20250"/>
            </a:xfrm>
            <a:custGeom>
              <a:avLst/>
              <a:gdLst/>
              <a:ahLst/>
              <a:cxnLst/>
              <a:rect l="l" t="t" r="r" b="b"/>
              <a:pathLst>
                <a:path w="1228" h="810" extrusionOk="0">
                  <a:moveTo>
                    <a:pt x="1144" y="810"/>
                  </a:moveTo>
                  <a:cubicBezTo>
                    <a:pt x="751" y="596"/>
                    <a:pt x="382" y="369"/>
                    <a:pt x="1" y="143"/>
                  </a:cubicBezTo>
                  <a:cubicBezTo>
                    <a:pt x="25" y="96"/>
                    <a:pt x="60" y="36"/>
                    <a:pt x="84" y="0"/>
                  </a:cubicBezTo>
                  <a:cubicBezTo>
                    <a:pt x="477" y="215"/>
                    <a:pt x="858" y="441"/>
                    <a:pt x="1227" y="655"/>
                  </a:cubicBezTo>
                  <a:cubicBezTo>
                    <a:pt x="1203" y="715"/>
                    <a:pt x="1168" y="750"/>
                    <a:pt x="1144" y="81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7" name="Google Shape;10635;p40">
              <a:extLst>
                <a:ext uri="{FF2B5EF4-FFF2-40B4-BE49-F238E27FC236}">
                  <a16:creationId xmlns:a16="http://schemas.microsoft.com/office/drawing/2014/main" id="{9268CB8C-CABA-437B-B502-A92549C3947B}"/>
                </a:ext>
              </a:extLst>
            </p:cNvPr>
            <p:cNvSpPr/>
            <p:nvPr/>
          </p:nvSpPr>
          <p:spPr>
            <a:xfrm>
              <a:off x="2031500" y="2411725"/>
              <a:ext cx="37525" cy="24150"/>
            </a:xfrm>
            <a:custGeom>
              <a:avLst/>
              <a:gdLst/>
              <a:ahLst/>
              <a:cxnLst/>
              <a:rect l="l" t="t" r="r" b="b"/>
              <a:pathLst>
                <a:path w="1501" h="966" extrusionOk="0">
                  <a:moveTo>
                    <a:pt x="72" y="1"/>
                  </a:moveTo>
                  <a:lnTo>
                    <a:pt x="1500" y="846"/>
                  </a:lnTo>
                  <a:cubicBezTo>
                    <a:pt x="1477" y="894"/>
                    <a:pt x="1465" y="918"/>
                    <a:pt x="1429" y="965"/>
                  </a:cubicBezTo>
                  <a:cubicBezTo>
                    <a:pt x="953" y="680"/>
                    <a:pt x="476" y="382"/>
                    <a:pt x="0" y="96"/>
                  </a:cubicBezTo>
                  <a:cubicBezTo>
                    <a:pt x="12" y="60"/>
                    <a:pt x="48" y="25"/>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8" name="Google Shape;10636;p40">
              <a:extLst>
                <a:ext uri="{FF2B5EF4-FFF2-40B4-BE49-F238E27FC236}">
                  <a16:creationId xmlns:a16="http://schemas.microsoft.com/office/drawing/2014/main" id="{3530722C-D025-498E-BA0E-6B0E06409589}"/>
                </a:ext>
              </a:extLst>
            </p:cNvPr>
            <p:cNvSpPr/>
            <p:nvPr/>
          </p:nvSpPr>
          <p:spPr>
            <a:xfrm>
              <a:off x="1892775" y="2372450"/>
              <a:ext cx="34850" cy="22950"/>
            </a:xfrm>
            <a:custGeom>
              <a:avLst/>
              <a:gdLst/>
              <a:ahLst/>
              <a:cxnLst/>
              <a:rect l="l" t="t" r="r" b="b"/>
              <a:pathLst>
                <a:path w="1394" h="918" extrusionOk="0">
                  <a:moveTo>
                    <a:pt x="60" y="0"/>
                  </a:moveTo>
                  <a:cubicBezTo>
                    <a:pt x="501" y="274"/>
                    <a:pt x="953" y="560"/>
                    <a:pt x="1394" y="822"/>
                  </a:cubicBezTo>
                  <a:cubicBezTo>
                    <a:pt x="1382" y="858"/>
                    <a:pt x="1358" y="881"/>
                    <a:pt x="1334" y="917"/>
                  </a:cubicBezTo>
                  <a:cubicBezTo>
                    <a:pt x="894" y="631"/>
                    <a:pt x="441" y="357"/>
                    <a:pt x="1" y="84"/>
                  </a:cubicBezTo>
                  <a:cubicBezTo>
                    <a:pt x="13" y="60"/>
                    <a:pt x="25"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9" name="Google Shape;10637;p40">
              <a:extLst>
                <a:ext uri="{FF2B5EF4-FFF2-40B4-BE49-F238E27FC236}">
                  <a16:creationId xmlns:a16="http://schemas.microsoft.com/office/drawing/2014/main" id="{108566F6-B54C-4A68-AA22-AE8291397D67}"/>
                </a:ext>
              </a:extLst>
            </p:cNvPr>
            <p:cNvSpPr/>
            <p:nvPr/>
          </p:nvSpPr>
          <p:spPr>
            <a:xfrm>
              <a:off x="2026425" y="2453400"/>
              <a:ext cx="34250" cy="21750"/>
            </a:xfrm>
            <a:custGeom>
              <a:avLst/>
              <a:gdLst/>
              <a:ahLst/>
              <a:cxnLst/>
              <a:rect l="l" t="t" r="r" b="b"/>
              <a:pathLst>
                <a:path w="1370" h="870" extrusionOk="0">
                  <a:moveTo>
                    <a:pt x="1322" y="870"/>
                  </a:moveTo>
                  <a:cubicBezTo>
                    <a:pt x="870" y="608"/>
                    <a:pt x="441" y="334"/>
                    <a:pt x="1" y="72"/>
                  </a:cubicBezTo>
                  <a:cubicBezTo>
                    <a:pt x="13" y="37"/>
                    <a:pt x="25" y="13"/>
                    <a:pt x="36" y="1"/>
                  </a:cubicBezTo>
                  <a:cubicBezTo>
                    <a:pt x="489" y="263"/>
                    <a:pt x="918" y="537"/>
                    <a:pt x="1370" y="787"/>
                  </a:cubicBezTo>
                  <a:cubicBezTo>
                    <a:pt x="1370" y="810"/>
                    <a:pt x="1334" y="846"/>
                    <a:pt x="1322" y="87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0" name="Google Shape;10638;p40">
              <a:extLst>
                <a:ext uri="{FF2B5EF4-FFF2-40B4-BE49-F238E27FC236}">
                  <a16:creationId xmlns:a16="http://schemas.microsoft.com/office/drawing/2014/main" id="{855375A9-B829-4E0B-823A-1A80957D26C2}"/>
                </a:ext>
              </a:extLst>
            </p:cNvPr>
            <p:cNvSpPr/>
            <p:nvPr/>
          </p:nvSpPr>
          <p:spPr>
            <a:xfrm>
              <a:off x="1980900" y="2428700"/>
              <a:ext cx="28600" cy="19075"/>
            </a:xfrm>
            <a:custGeom>
              <a:avLst/>
              <a:gdLst/>
              <a:ahLst/>
              <a:cxnLst/>
              <a:rect l="l" t="t" r="r" b="b"/>
              <a:pathLst>
                <a:path w="1144" h="763" extrusionOk="0">
                  <a:moveTo>
                    <a:pt x="60" y="1"/>
                  </a:moveTo>
                  <a:cubicBezTo>
                    <a:pt x="417" y="227"/>
                    <a:pt x="786" y="453"/>
                    <a:pt x="1143" y="667"/>
                  </a:cubicBezTo>
                  <a:cubicBezTo>
                    <a:pt x="1131" y="703"/>
                    <a:pt x="1107" y="727"/>
                    <a:pt x="1084" y="763"/>
                  </a:cubicBezTo>
                  <a:cubicBezTo>
                    <a:pt x="726" y="536"/>
                    <a:pt x="357" y="310"/>
                    <a:pt x="0" y="96"/>
                  </a:cubicBezTo>
                  <a:cubicBezTo>
                    <a:pt x="36" y="60"/>
                    <a:pt x="48" y="36"/>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1" name="Google Shape;10639;p40">
              <a:extLst>
                <a:ext uri="{FF2B5EF4-FFF2-40B4-BE49-F238E27FC236}">
                  <a16:creationId xmlns:a16="http://schemas.microsoft.com/office/drawing/2014/main" id="{E7E12E13-318C-4308-BAE9-A4753975E971}"/>
                </a:ext>
              </a:extLst>
            </p:cNvPr>
            <p:cNvSpPr/>
            <p:nvPr/>
          </p:nvSpPr>
          <p:spPr>
            <a:xfrm>
              <a:off x="2585125" y="3107650"/>
              <a:ext cx="20875" cy="54500"/>
            </a:xfrm>
            <a:custGeom>
              <a:avLst/>
              <a:gdLst/>
              <a:ahLst/>
              <a:cxnLst/>
              <a:rect l="l" t="t" r="r" b="b"/>
              <a:pathLst>
                <a:path w="835" h="2180" extrusionOk="0">
                  <a:moveTo>
                    <a:pt x="1" y="2132"/>
                  </a:moveTo>
                  <a:cubicBezTo>
                    <a:pt x="239" y="1418"/>
                    <a:pt x="489" y="703"/>
                    <a:pt x="727" y="1"/>
                  </a:cubicBezTo>
                  <a:cubicBezTo>
                    <a:pt x="763" y="24"/>
                    <a:pt x="799" y="36"/>
                    <a:pt x="834" y="36"/>
                  </a:cubicBezTo>
                  <a:lnTo>
                    <a:pt x="120" y="2180"/>
                  </a:lnTo>
                  <a:cubicBezTo>
                    <a:pt x="72" y="2168"/>
                    <a:pt x="48" y="2144"/>
                    <a:pt x="1" y="213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2" name="Google Shape;10640;p40">
              <a:extLst>
                <a:ext uri="{FF2B5EF4-FFF2-40B4-BE49-F238E27FC236}">
                  <a16:creationId xmlns:a16="http://schemas.microsoft.com/office/drawing/2014/main" id="{7C2EDF84-F912-4C12-BF08-F3A5AA2F4F24}"/>
                </a:ext>
              </a:extLst>
            </p:cNvPr>
            <p:cNvSpPr/>
            <p:nvPr/>
          </p:nvSpPr>
          <p:spPr>
            <a:xfrm>
              <a:off x="2675625" y="3202000"/>
              <a:ext cx="13700" cy="62550"/>
            </a:xfrm>
            <a:custGeom>
              <a:avLst/>
              <a:gdLst/>
              <a:ahLst/>
              <a:cxnLst/>
              <a:rect l="l" t="t" r="r" b="b"/>
              <a:pathLst>
                <a:path w="548" h="2502" extrusionOk="0">
                  <a:moveTo>
                    <a:pt x="0" y="2454"/>
                  </a:moveTo>
                  <a:lnTo>
                    <a:pt x="405" y="1"/>
                  </a:lnTo>
                  <a:cubicBezTo>
                    <a:pt x="441" y="13"/>
                    <a:pt x="488" y="13"/>
                    <a:pt x="548" y="25"/>
                  </a:cubicBezTo>
                  <a:cubicBezTo>
                    <a:pt x="417" y="846"/>
                    <a:pt x="286" y="1668"/>
                    <a:pt x="143" y="2501"/>
                  </a:cubicBezTo>
                  <a:cubicBezTo>
                    <a:pt x="107" y="2477"/>
                    <a:pt x="60" y="2466"/>
                    <a:pt x="0" y="245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3" name="Google Shape;10641;p40">
              <a:extLst>
                <a:ext uri="{FF2B5EF4-FFF2-40B4-BE49-F238E27FC236}">
                  <a16:creationId xmlns:a16="http://schemas.microsoft.com/office/drawing/2014/main" id="{3DE55CD7-89C2-4941-826B-CB47927474E9}"/>
                </a:ext>
              </a:extLst>
            </p:cNvPr>
            <p:cNvSpPr/>
            <p:nvPr/>
          </p:nvSpPr>
          <p:spPr>
            <a:xfrm>
              <a:off x="2668175" y="3203800"/>
              <a:ext cx="10450" cy="55375"/>
            </a:xfrm>
            <a:custGeom>
              <a:avLst/>
              <a:gdLst/>
              <a:ahLst/>
              <a:cxnLst/>
              <a:rect l="l" t="t" r="r" b="b"/>
              <a:pathLst>
                <a:path w="418" h="2215" extrusionOk="0">
                  <a:moveTo>
                    <a:pt x="1" y="2203"/>
                  </a:moveTo>
                  <a:cubicBezTo>
                    <a:pt x="108" y="1477"/>
                    <a:pt x="191" y="727"/>
                    <a:pt x="298" y="0"/>
                  </a:cubicBezTo>
                  <a:cubicBezTo>
                    <a:pt x="346" y="0"/>
                    <a:pt x="370" y="12"/>
                    <a:pt x="417" y="12"/>
                  </a:cubicBezTo>
                  <a:cubicBezTo>
                    <a:pt x="322" y="739"/>
                    <a:pt x="227" y="1489"/>
                    <a:pt x="132" y="2215"/>
                  </a:cubicBezTo>
                  <a:cubicBezTo>
                    <a:pt x="96" y="2215"/>
                    <a:pt x="48" y="2203"/>
                    <a:pt x="1" y="2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4" name="Google Shape;10642;p40">
              <a:extLst>
                <a:ext uri="{FF2B5EF4-FFF2-40B4-BE49-F238E27FC236}">
                  <a16:creationId xmlns:a16="http://schemas.microsoft.com/office/drawing/2014/main" id="{8D3AA57B-A2D9-4E0A-9980-5CED2C65D8DF}"/>
                </a:ext>
              </a:extLst>
            </p:cNvPr>
            <p:cNvSpPr/>
            <p:nvPr/>
          </p:nvSpPr>
          <p:spPr>
            <a:xfrm>
              <a:off x="2720875" y="3087700"/>
              <a:ext cx="17875" cy="39025"/>
            </a:xfrm>
            <a:custGeom>
              <a:avLst/>
              <a:gdLst/>
              <a:ahLst/>
              <a:cxnLst/>
              <a:rect l="l" t="t" r="r" b="b"/>
              <a:pathLst>
                <a:path w="715" h="1561" extrusionOk="0">
                  <a:moveTo>
                    <a:pt x="714" y="60"/>
                  </a:moveTo>
                  <a:cubicBezTo>
                    <a:pt x="512" y="561"/>
                    <a:pt x="298" y="1061"/>
                    <a:pt x="107" y="1561"/>
                  </a:cubicBezTo>
                  <a:cubicBezTo>
                    <a:pt x="83" y="1549"/>
                    <a:pt x="36" y="1537"/>
                    <a:pt x="0" y="1513"/>
                  </a:cubicBezTo>
                  <a:lnTo>
                    <a:pt x="583" y="1"/>
                  </a:lnTo>
                  <a:cubicBezTo>
                    <a:pt x="631" y="13"/>
                    <a:pt x="679" y="49"/>
                    <a:pt x="714" y="6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5" name="Google Shape;10643;p40">
              <a:extLst>
                <a:ext uri="{FF2B5EF4-FFF2-40B4-BE49-F238E27FC236}">
                  <a16:creationId xmlns:a16="http://schemas.microsoft.com/office/drawing/2014/main" id="{230DF8B1-1B54-4D28-AB16-D941C14FD1AB}"/>
                </a:ext>
              </a:extLst>
            </p:cNvPr>
            <p:cNvSpPr/>
            <p:nvPr/>
          </p:nvSpPr>
          <p:spPr>
            <a:xfrm>
              <a:off x="2864925" y="3043650"/>
              <a:ext cx="52125" cy="19675"/>
            </a:xfrm>
            <a:custGeom>
              <a:avLst/>
              <a:gdLst/>
              <a:ahLst/>
              <a:cxnLst/>
              <a:rect l="l" t="t" r="r" b="b"/>
              <a:pathLst>
                <a:path w="2085" h="787" extrusionOk="0">
                  <a:moveTo>
                    <a:pt x="48" y="1"/>
                  </a:moveTo>
                  <a:cubicBezTo>
                    <a:pt x="727" y="227"/>
                    <a:pt x="1406" y="453"/>
                    <a:pt x="2084" y="656"/>
                  </a:cubicBezTo>
                  <a:lnTo>
                    <a:pt x="2037" y="787"/>
                  </a:lnTo>
                  <a:cubicBezTo>
                    <a:pt x="1358" y="584"/>
                    <a:pt x="667" y="358"/>
                    <a:pt x="1" y="156"/>
                  </a:cubicBezTo>
                  <a:cubicBezTo>
                    <a:pt x="13" y="96"/>
                    <a:pt x="36" y="48"/>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6" name="Google Shape;10644;p40">
              <a:extLst>
                <a:ext uri="{FF2B5EF4-FFF2-40B4-BE49-F238E27FC236}">
                  <a16:creationId xmlns:a16="http://schemas.microsoft.com/office/drawing/2014/main" id="{B51FF55A-745B-4F22-8482-46BF15CA6816}"/>
                </a:ext>
              </a:extLst>
            </p:cNvPr>
            <p:cNvSpPr/>
            <p:nvPr/>
          </p:nvSpPr>
          <p:spPr>
            <a:xfrm>
              <a:off x="2651800" y="3135050"/>
              <a:ext cx="19675" cy="50625"/>
            </a:xfrm>
            <a:custGeom>
              <a:avLst/>
              <a:gdLst/>
              <a:ahLst/>
              <a:cxnLst/>
              <a:rect l="l" t="t" r="r" b="b"/>
              <a:pathLst>
                <a:path w="787" h="2025" extrusionOk="0">
                  <a:moveTo>
                    <a:pt x="787" y="24"/>
                  </a:moveTo>
                  <a:cubicBezTo>
                    <a:pt x="548" y="691"/>
                    <a:pt x="322" y="1345"/>
                    <a:pt x="84" y="2024"/>
                  </a:cubicBezTo>
                  <a:cubicBezTo>
                    <a:pt x="60" y="2000"/>
                    <a:pt x="25" y="2000"/>
                    <a:pt x="1" y="1988"/>
                  </a:cubicBezTo>
                  <a:cubicBezTo>
                    <a:pt x="215" y="1322"/>
                    <a:pt x="453" y="655"/>
                    <a:pt x="679" y="0"/>
                  </a:cubicBezTo>
                  <a:cubicBezTo>
                    <a:pt x="715" y="0"/>
                    <a:pt x="751" y="12"/>
                    <a:pt x="787"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7" name="Google Shape;10645;p40">
              <a:extLst>
                <a:ext uri="{FF2B5EF4-FFF2-40B4-BE49-F238E27FC236}">
                  <a16:creationId xmlns:a16="http://schemas.microsoft.com/office/drawing/2014/main" id="{1FC9431E-1932-4EA9-BF8B-D644DD03C094}"/>
                </a:ext>
              </a:extLst>
            </p:cNvPr>
            <p:cNvSpPr/>
            <p:nvPr/>
          </p:nvSpPr>
          <p:spPr>
            <a:xfrm>
              <a:off x="2641975" y="3123425"/>
              <a:ext cx="19975" cy="53600"/>
            </a:xfrm>
            <a:custGeom>
              <a:avLst/>
              <a:gdLst/>
              <a:ahLst/>
              <a:cxnLst/>
              <a:rect l="l" t="t" r="r" b="b"/>
              <a:pathLst>
                <a:path w="799" h="2144" extrusionOk="0">
                  <a:moveTo>
                    <a:pt x="799" y="25"/>
                  </a:moveTo>
                  <a:cubicBezTo>
                    <a:pt x="549" y="727"/>
                    <a:pt x="334" y="1429"/>
                    <a:pt x="96" y="2144"/>
                  </a:cubicBezTo>
                  <a:cubicBezTo>
                    <a:pt x="60" y="2132"/>
                    <a:pt x="37" y="2132"/>
                    <a:pt x="1" y="2108"/>
                  </a:cubicBezTo>
                  <a:cubicBezTo>
                    <a:pt x="239" y="1418"/>
                    <a:pt x="465" y="715"/>
                    <a:pt x="703" y="1"/>
                  </a:cubicBezTo>
                  <a:cubicBezTo>
                    <a:pt x="715" y="13"/>
                    <a:pt x="751" y="13"/>
                    <a:pt x="799" y="2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8" name="Google Shape;10646;p40">
              <a:extLst>
                <a:ext uri="{FF2B5EF4-FFF2-40B4-BE49-F238E27FC236}">
                  <a16:creationId xmlns:a16="http://schemas.microsoft.com/office/drawing/2014/main" id="{0A759B43-EF94-41DA-A652-330339CB74F6}"/>
                </a:ext>
              </a:extLst>
            </p:cNvPr>
            <p:cNvSpPr/>
            <p:nvPr/>
          </p:nvSpPr>
          <p:spPr>
            <a:xfrm>
              <a:off x="2649425" y="3124925"/>
              <a:ext cx="19975" cy="45250"/>
            </a:xfrm>
            <a:custGeom>
              <a:avLst/>
              <a:gdLst/>
              <a:ahLst/>
              <a:cxnLst/>
              <a:rect l="l" t="t" r="r" b="b"/>
              <a:pathLst>
                <a:path w="799" h="1810" extrusionOk="0">
                  <a:moveTo>
                    <a:pt x="1" y="1786"/>
                  </a:moveTo>
                  <a:cubicBezTo>
                    <a:pt x="239" y="1191"/>
                    <a:pt x="465" y="596"/>
                    <a:pt x="703" y="0"/>
                  </a:cubicBezTo>
                  <a:cubicBezTo>
                    <a:pt x="739" y="12"/>
                    <a:pt x="763" y="24"/>
                    <a:pt x="798" y="24"/>
                  </a:cubicBezTo>
                  <a:cubicBezTo>
                    <a:pt x="572" y="619"/>
                    <a:pt x="334" y="1215"/>
                    <a:pt x="108" y="1810"/>
                  </a:cubicBezTo>
                  <a:cubicBezTo>
                    <a:pt x="84" y="1810"/>
                    <a:pt x="48" y="1798"/>
                    <a:pt x="1" y="178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9" name="Google Shape;10647;p40">
              <a:extLst>
                <a:ext uri="{FF2B5EF4-FFF2-40B4-BE49-F238E27FC236}">
                  <a16:creationId xmlns:a16="http://schemas.microsoft.com/office/drawing/2014/main" id="{106F068B-5A1B-4547-8A7D-9D00B2EF6E20}"/>
                </a:ext>
              </a:extLst>
            </p:cNvPr>
            <p:cNvSpPr/>
            <p:nvPr/>
          </p:nvSpPr>
          <p:spPr>
            <a:xfrm>
              <a:off x="2656575" y="3144575"/>
              <a:ext cx="18775" cy="44375"/>
            </a:xfrm>
            <a:custGeom>
              <a:avLst/>
              <a:gdLst/>
              <a:ahLst/>
              <a:cxnLst/>
              <a:rect l="l" t="t" r="r" b="b"/>
              <a:pathLst>
                <a:path w="751" h="1775" extrusionOk="0">
                  <a:moveTo>
                    <a:pt x="750" y="48"/>
                  </a:moveTo>
                  <a:cubicBezTo>
                    <a:pt x="524" y="619"/>
                    <a:pt x="310" y="1203"/>
                    <a:pt x="96" y="1774"/>
                  </a:cubicBezTo>
                  <a:cubicBezTo>
                    <a:pt x="60" y="1762"/>
                    <a:pt x="36" y="1738"/>
                    <a:pt x="0" y="1738"/>
                  </a:cubicBezTo>
                  <a:lnTo>
                    <a:pt x="667" y="0"/>
                  </a:lnTo>
                  <a:cubicBezTo>
                    <a:pt x="703" y="12"/>
                    <a:pt x="727" y="24"/>
                    <a:pt x="750" y="4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pic>
        <p:nvPicPr>
          <p:cNvPr id="591" name="Picture 590">
            <a:extLst>
              <a:ext uri="{FF2B5EF4-FFF2-40B4-BE49-F238E27FC236}">
                <a16:creationId xmlns:a16="http://schemas.microsoft.com/office/drawing/2014/main" id="{F1F8D024-1961-46AC-BC6A-ED99F99125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52" y="1376819"/>
            <a:ext cx="1065779" cy="860040"/>
          </a:xfrm>
          <a:prstGeom prst="rect">
            <a:avLst/>
          </a:prstGeom>
        </p:spPr>
      </p:pic>
      <p:pic>
        <p:nvPicPr>
          <p:cNvPr id="3" name="Picture 2" descr="A picture containing porcelain&#10;&#10;Description automatically generated">
            <a:extLst>
              <a:ext uri="{FF2B5EF4-FFF2-40B4-BE49-F238E27FC236}">
                <a16:creationId xmlns:a16="http://schemas.microsoft.com/office/drawing/2014/main" id="{2CF0885C-9725-4204-A3B7-FAD01756C2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3817" y="3637196"/>
            <a:ext cx="762100" cy="811051"/>
          </a:xfrm>
          <a:prstGeom prst="rect">
            <a:avLst/>
          </a:prstGeom>
        </p:spPr>
      </p:pic>
      <p:pic>
        <p:nvPicPr>
          <p:cNvPr id="5" name="Picture 4" descr="Background pattern&#10;&#10;Description automatically generated">
            <a:extLst>
              <a:ext uri="{FF2B5EF4-FFF2-40B4-BE49-F238E27FC236}">
                <a16:creationId xmlns:a16="http://schemas.microsoft.com/office/drawing/2014/main" id="{A9A11A94-18C6-477B-91D9-85918D1E17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4427" y="3878115"/>
            <a:ext cx="1449482" cy="532716"/>
          </a:xfrm>
          <a:prstGeom prst="rect">
            <a:avLst/>
          </a:prstGeom>
        </p:spPr>
      </p:pic>
    </p:spTree>
    <p:extLst>
      <p:ext uri="{BB962C8B-B14F-4D97-AF65-F5344CB8AC3E}">
        <p14:creationId xmlns:p14="http://schemas.microsoft.com/office/powerpoint/2010/main" val="39894981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curtains"/>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ED4A8-A730-4BB3-BC82-8E4A3BF40F18}"/>
              </a:ext>
            </a:extLst>
          </p:cNvPr>
          <p:cNvSpPr>
            <a:spLocks noGrp="1"/>
          </p:cNvSpPr>
          <p:nvPr>
            <p:ph type="title"/>
          </p:nvPr>
        </p:nvSpPr>
        <p:spPr>
          <a:xfrm>
            <a:off x="161364" y="535160"/>
            <a:ext cx="12030635" cy="834400"/>
          </a:xfrm>
        </p:spPr>
        <p:txBody>
          <a:bodyPr/>
          <a:lstStyle/>
          <a:p>
            <a:pPr algn="ctr"/>
            <a:r>
              <a:rPr lang="en-US" dirty="0"/>
              <a:t>Replication mechanism
</a:t>
            </a:r>
          </a:p>
        </p:txBody>
      </p:sp>
      <p:sp>
        <p:nvSpPr>
          <p:cNvPr id="5" name="Google Shape;1231;p52">
            <a:extLst>
              <a:ext uri="{FF2B5EF4-FFF2-40B4-BE49-F238E27FC236}">
                <a16:creationId xmlns:a16="http://schemas.microsoft.com/office/drawing/2014/main" id="{23302B0B-2899-4D17-9130-2C534D032B4E}"/>
              </a:ext>
            </a:extLst>
          </p:cNvPr>
          <p:cNvSpPr txBox="1">
            <a:spLocks noGrp="1"/>
          </p:cNvSpPr>
          <p:nvPr>
            <p:ph type="subTitle" idx="1"/>
          </p:nvPr>
        </p:nvSpPr>
        <p:spPr>
          <a:xfrm>
            <a:off x="583360" y="1025866"/>
            <a:ext cx="5593322" cy="6873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i="1" u="sng" dirty="0"/>
              <a:t>Master:</a:t>
            </a:r>
            <a:endParaRPr sz="4000" b="1" i="1" u="sng" dirty="0"/>
          </a:p>
        </p:txBody>
      </p:sp>
      <p:pic>
        <p:nvPicPr>
          <p:cNvPr id="4" name="Picture 3">
            <a:extLst>
              <a:ext uri="{FF2B5EF4-FFF2-40B4-BE49-F238E27FC236}">
                <a16:creationId xmlns:a16="http://schemas.microsoft.com/office/drawing/2014/main" id="{55565BE3-3833-4D53-B07F-5E992BDDC161}"/>
              </a:ext>
            </a:extLst>
          </p:cNvPr>
          <p:cNvPicPr>
            <a:picLocks noChangeAspect="1"/>
          </p:cNvPicPr>
          <p:nvPr/>
        </p:nvPicPr>
        <p:blipFill>
          <a:blip r:embed="rId2"/>
          <a:stretch>
            <a:fillRect/>
          </a:stretch>
        </p:blipFill>
        <p:spPr>
          <a:xfrm>
            <a:off x="2819461" y="1713254"/>
            <a:ext cx="7737726" cy="4425103"/>
          </a:xfrm>
          <a:prstGeom prst="rect">
            <a:avLst/>
          </a:prstGeom>
        </p:spPr>
      </p:pic>
      <p:sp>
        <p:nvSpPr>
          <p:cNvPr id="6" name="Flowchart: Connector 5">
            <a:extLst>
              <a:ext uri="{FF2B5EF4-FFF2-40B4-BE49-F238E27FC236}">
                <a16:creationId xmlns:a16="http://schemas.microsoft.com/office/drawing/2014/main" id="{38A16C68-21F6-435B-862B-8276BE04F80F}"/>
              </a:ext>
            </a:extLst>
          </p:cNvPr>
          <p:cNvSpPr/>
          <p:nvPr/>
        </p:nvSpPr>
        <p:spPr>
          <a:xfrm>
            <a:off x="9872663" y="2528887"/>
            <a:ext cx="783431" cy="376238"/>
          </a:xfrm>
          <a:prstGeom prst="flowChartConnector">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6450295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31;p52">
            <a:extLst>
              <a:ext uri="{FF2B5EF4-FFF2-40B4-BE49-F238E27FC236}">
                <a16:creationId xmlns:a16="http://schemas.microsoft.com/office/drawing/2014/main" id="{23302B0B-2899-4D17-9130-2C534D032B4E}"/>
              </a:ext>
            </a:extLst>
          </p:cNvPr>
          <p:cNvSpPr txBox="1">
            <a:spLocks noGrp="1"/>
          </p:cNvSpPr>
          <p:nvPr>
            <p:ph type="subTitle" idx="1"/>
          </p:nvPr>
        </p:nvSpPr>
        <p:spPr>
          <a:xfrm>
            <a:off x="583360" y="1025866"/>
            <a:ext cx="5593322" cy="6873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i="1" u="sng" dirty="0"/>
              <a:t>Master:</a:t>
            </a:r>
            <a:endParaRPr sz="4000" b="1" i="1" u="sng" dirty="0"/>
          </a:p>
        </p:txBody>
      </p:sp>
      <p:sp>
        <p:nvSpPr>
          <p:cNvPr id="6" name="Flowchart: Connector 5">
            <a:extLst>
              <a:ext uri="{FF2B5EF4-FFF2-40B4-BE49-F238E27FC236}">
                <a16:creationId xmlns:a16="http://schemas.microsoft.com/office/drawing/2014/main" id="{38A16C68-21F6-435B-862B-8276BE04F80F}"/>
              </a:ext>
            </a:extLst>
          </p:cNvPr>
          <p:cNvSpPr/>
          <p:nvPr/>
        </p:nvSpPr>
        <p:spPr>
          <a:xfrm>
            <a:off x="9872663" y="2528887"/>
            <a:ext cx="783431" cy="376238"/>
          </a:xfrm>
          <a:prstGeom prst="flowChartConnector">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7" name="Picture 6">
            <a:extLst>
              <a:ext uri="{FF2B5EF4-FFF2-40B4-BE49-F238E27FC236}">
                <a16:creationId xmlns:a16="http://schemas.microsoft.com/office/drawing/2014/main" id="{47FDF8BC-56F9-4694-B715-3C7D812623EF}"/>
              </a:ext>
            </a:extLst>
          </p:cNvPr>
          <p:cNvPicPr>
            <a:picLocks noChangeAspect="1"/>
          </p:cNvPicPr>
          <p:nvPr/>
        </p:nvPicPr>
        <p:blipFill>
          <a:blip r:embed="rId2"/>
          <a:stretch>
            <a:fillRect/>
          </a:stretch>
        </p:blipFill>
        <p:spPr>
          <a:xfrm>
            <a:off x="4312920" y="1369560"/>
            <a:ext cx="7693062" cy="4940334"/>
          </a:xfrm>
          <a:prstGeom prst="rect">
            <a:avLst/>
          </a:prstGeom>
        </p:spPr>
      </p:pic>
      <p:sp>
        <p:nvSpPr>
          <p:cNvPr id="8" name="Google Shape;1231;p52">
            <a:extLst>
              <a:ext uri="{FF2B5EF4-FFF2-40B4-BE49-F238E27FC236}">
                <a16:creationId xmlns:a16="http://schemas.microsoft.com/office/drawing/2014/main" id="{996F4B21-C870-4DC1-A906-237F310EC053}"/>
              </a:ext>
            </a:extLst>
          </p:cNvPr>
          <p:cNvSpPr txBox="1">
            <a:spLocks/>
          </p:cNvSpPr>
          <p:nvPr/>
        </p:nvSpPr>
        <p:spPr>
          <a:xfrm>
            <a:off x="642975" y="1935580"/>
            <a:ext cx="3365145" cy="33679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400"/>
              <a:buFont typeface="Livvic"/>
              <a:buNone/>
              <a:defRPr sz="1867" b="0" i="0" u="none" strike="noStrike" cap="none">
                <a:solidFill>
                  <a:schemeClr val="accent4"/>
                </a:solidFill>
                <a:latin typeface="Livvic"/>
                <a:ea typeface="Livvic"/>
                <a:cs typeface="Livvic"/>
                <a:sym typeface="Livvic"/>
              </a:defRPr>
            </a:lvl1pPr>
            <a:lvl2pPr marL="914400" marR="0" lvl="1" indent="-317500" algn="l" rtl="0">
              <a:lnSpc>
                <a:spcPct val="100000"/>
              </a:lnSpc>
              <a:spcBef>
                <a:spcPts val="0"/>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2pPr>
            <a:lvl3pPr marL="1371600" marR="0" lvl="2"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3pPr>
            <a:lvl4pPr marL="1828800" marR="0" lvl="3"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4pPr>
            <a:lvl5pPr marL="2286000" marR="0" lvl="4"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5pPr>
            <a:lvl6pPr marL="2743200" marR="0" lvl="5"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6pPr>
            <a:lvl7pPr marL="3200400" marR="0" lvl="6"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7pPr>
            <a:lvl8pPr marL="3657600" marR="0" lvl="7"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8pPr>
            <a:lvl9pPr marL="4114800" marR="0" lvl="8" indent="-317500" algn="l" rtl="0">
              <a:lnSpc>
                <a:spcPct val="100000"/>
              </a:lnSpc>
              <a:spcBef>
                <a:spcPts val="2133"/>
              </a:spcBef>
              <a:spcAft>
                <a:spcPts val="2133"/>
              </a:spcAft>
              <a:buClr>
                <a:schemeClr val="lt2"/>
              </a:buClr>
              <a:buSzPts val="1400"/>
              <a:buFont typeface="Livvic"/>
              <a:buNone/>
              <a:defRPr sz="1867" b="0" i="0" u="none" strike="noStrike" cap="none">
                <a:solidFill>
                  <a:schemeClr val="lt2"/>
                </a:solidFill>
                <a:latin typeface="Livvic"/>
                <a:ea typeface="Livvic"/>
                <a:cs typeface="Livvic"/>
                <a:sym typeface="Livvic"/>
              </a:defRPr>
            </a:lvl9pPr>
          </a:lstStyle>
          <a:p>
            <a:pPr marL="0" indent="0"/>
            <a:r>
              <a:rPr lang="en-US" sz="2000" b="1" kern="0" dirty="0"/>
              <a:t>At Source:</a:t>
            </a:r>
          </a:p>
          <a:p>
            <a:pPr marL="0" indent="0"/>
            <a:r>
              <a:rPr lang="en-US" sz="2000" b="1" kern="0" dirty="0">
                <a:solidFill>
                  <a:schemeClr val="bg2"/>
                </a:solidFill>
                <a:latin typeface="Livvic" panose="020B0604020202020204" charset="0"/>
              </a:rPr>
              <a:t>Type: local database</a:t>
            </a:r>
          </a:p>
          <a:p>
            <a:pPr marL="0" indent="0"/>
            <a:r>
              <a:rPr lang="en-US" sz="2000" b="1" kern="0" dirty="0">
                <a:solidFill>
                  <a:schemeClr val="bg2"/>
                </a:solidFill>
                <a:latin typeface="Livvic" panose="020B0604020202020204" charset="0"/>
              </a:rPr>
              <a:t>Name: select database
</a:t>
            </a:r>
            <a:r>
              <a:rPr lang="en-US" sz="2000" b="1" kern="0" dirty="0">
                <a:solidFill>
                  <a:schemeClr val="tx1"/>
                </a:solidFill>
                <a:latin typeface="Livvic" panose="020B0604020202020204" charset="0"/>
              </a:rPr>
              <a:t>At Target:</a:t>
            </a:r>
          </a:p>
          <a:p>
            <a:pPr marL="0" indent="0"/>
            <a:r>
              <a:rPr lang="en-US" sz="2000" b="1" kern="0" dirty="0">
                <a:solidFill>
                  <a:schemeClr val="bg2"/>
                </a:solidFill>
                <a:latin typeface="Livvic" panose="020B0604020202020204" charset="0"/>
              </a:rPr>
              <a:t>Type: New remote database</a:t>
            </a:r>
          </a:p>
          <a:p>
            <a:pPr marL="0" indent="0"/>
            <a:r>
              <a:rPr lang="en-US" sz="2000" b="1" kern="0" dirty="0">
                <a:solidFill>
                  <a:schemeClr val="bg2"/>
                </a:solidFill>
                <a:latin typeface="Livvic" panose="020B0604020202020204" charset="0"/>
              </a:rPr>
              <a:t>New </a:t>
            </a:r>
            <a:r>
              <a:rPr lang="en-US" sz="2000" b="1" kern="0" dirty="0" err="1">
                <a:solidFill>
                  <a:schemeClr val="bg2"/>
                </a:solidFill>
                <a:latin typeface="Livvic" panose="020B0604020202020204" charset="0"/>
              </a:rPr>
              <a:t>db</a:t>
            </a:r>
            <a:r>
              <a:rPr lang="en-US" sz="2000" b="1" kern="0" dirty="0">
                <a:solidFill>
                  <a:schemeClr val="bg2"/>
                </a:solidFill>
                <a:latin typeface="Livvic" panose="020B0604020202020204" charset="0"/>
              </a:rPr>
              <a:t>: install a path to a cloning machine
</a:t>
            </a:r>
            <a:r>
              <a:rPr lang="en-US" sz="2000" b="1" kern="0" dirty="0">
                <a:solidFill>
                  <a:schemeClr val="tx1"/>
                </a:solidFill>
                <a:latin typeface="Livvic" panose="020B0604020202020204" charset="0"/>
              </a:rPr>
              <a:t>At Option: </a:t>
            </a:r>
          </a:p>
          <a:p>
            <a:pPr marL="0" indent="0"/>
            <a:r>
              <a:rPr lang="en-US" sz="2000" b="1" kern="0" dirty="0">
                <a:solidFill>
                  <a:schemeClr val="bg2"/>
                </a:solidFill>
                <a:latin typeface="Livvic" panose="020B0604020202020204" charset="0"/>
              </a:rPr>
              <a:t>Rep type: continues let the data be synchronized after the update</a:t>
            </a:r>
          </a:p>
        </p:txBody>
      </p:sp>
      <p:sp>
        <p:nvSpPr>
          <p:cNvPr id="9" name="Title 1">
            <a:extLst>
              <a:ext uri="{FF2B5EF4-FFF2-40B4-BE49-F238E27FC236}">
                <a16:creationId xmlns:a16="http://schemas.microsoft.com/office/drawing/2014/main" id="{BB1C9557-5B00-3C46-E73F-5B7FC43AF983}"/>
              </a:ext>
            </a:extLst>
          </p:cNvPr>
          <p:cNvSpPr txBox="1">
            <a:spLocks/>
          </p:cNvSpPr>
          <p:nvPr/>
        </p:nvSpPr>
        <p:spPr>
          <a:xfrm>
            <a:off x="161364" y="535160"/>
            <a:ext cx="12030635" cy="83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Merriweather"/>
              <a:buNone/>
              <a:defRPr sz="5333" b="1" i="0" u="none" strike="noStrike" cap="none">
                <a:solidFill>
                  <a:schemeClr val="lt2"/>
                </a:solidFill>
                <a:latin typeface="Merriweather"/>
                <a:ea typeface="Merriweather"/>
                <a:cs typeface="Merriweather"/>
                <a:sym typeface="Merriweather"/>
              </a:defRPr>
            </a:lvl1pPr>
            <a:lvl2pPr marR="0" lvl="1"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2pPr>
            <a:lvl3pPr marR="0" lvl="2"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3pPr>
            <a:lvl4pPr marR="0" lvl="3"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4pPr>
            <a:lvl5pPr marR="0" lvl="4"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5pPr>
            <a:lvl6pPr marR="0" lvl="5"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6pPr>
            <a:lvl7pPr marR="0" lvl="6"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7pPr>
            <a:lvl8pPr marR="0" lvl="7"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8pPr>
            <a:lvl9pPr marR="0" lvl="8"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9pPr>
          </a:lstStyle>
          <a:p>
            <a:pPr algn="ctr"/>
            <a:r>
              <a:rPr lang="en-US" kern="0" dirty="0"/>
              <a:t>Replication mechanism
</a:t>
            </a:r>
          </a:p>
        </p:txBody>
      </p:sp>
    </p:spTree>
    <p:extLst>
      <p:ext uri="{BB962C8B-B14F-4D97-AF65-F5344CB8AC3E}">
        <p14:creationId xmlns:p14="http://schemas.microsoft.com/office/powerpoint/2010/main" val="38405522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31;p52">
            <a:extLst>
              <a:ext uri="{FF2B5EF4-FFF2-40B4-BE49-F238E27FC236}">
                <a16:creationId xmlns:a16="http://schemas.microsoft.com/office/drawing/2014/main" id="{23302B0B-2899-4D17-9130-2C534D032B4E}"/>
              </a:ext>
            </a:extLst>
          </p:cNvPr>
          <p:cNvSpPr txBox="1">
            <a:spLocks noGrp="1"/>
          </p:cNvSpPr>
          <p:nvPr>
            <p:ph type="subTitle" idx="1"/>
          </p:nvPr>
        </p:nvSpPr>
        <p:spPr>
          <a:xfrm>
            <a:off x="583360" y="1025866"/>
            <a:ext cx="5593322" cy="6873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i="1" u="sng" dirty="0"/>
              <a:t>Master:</a:t>
            </a:r>
            <a:endParaRPr sz="4000" b="1" i="1" u="sng" dirty="0"/>
          </a:p>
        </p:txBody>
      </p:sp>
      <p:sp>
        <p:nvSpPr>
          <p:cNvPr id="6" name="Flowchart: Connector 5">
            <a:extLst>
              <a:ext uri="{FF2B5EF4-FFF2-40B4-BE49-F238E27FC236}">
                <a16:creationId xmlns:a16="http://schemas.microsoft.com/office/drawing/2014/main" id="{38A16C68-21F6-435B-862B-8276BE04F80F}"/>
              </a:ext>
            </a:extLst>
          </p:cNvPr>
          <p:cNvSpPr/>
          <p:nvPr/>
        </p:nvSpPr>
        <p:spPr>
          <a:xfrm>
            <a:off x="9872663" y="2528887"/>
            <a:ext cx="783431" cy="376238"/>
          </a:xfrm>
          <a:prstGeom prst="flowChartConnector">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8" name="Google Shape;1231;p52">
            <a:extLst>
              <a:ext uri="{FF2B5EF4-FFF2-40B4-BE49-F238E27FC236}">
                <a16:creationId xmlns:a16="http://schemas.microsoft.com/office/drawing/2014/main" id="{996F4B21-C870-4DC1-A906-237F310EC053}"/>
              </a:ext>
            </a:extLst>
          </p:cNvPr>
          <p:cNvSpPr txBox="1">
            <a:spLocks/>
          </p:cNvSpPr>
          <p:nvPr/>
        </p:nvSpPr>
        <p:spPr>
          <a:xfrm>
            <a:off x="642975" y="1935580"/>
            <a:ext cx="3365145" cy="33679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400"/>
              <a:buFont typeface="Livvic"/>
              <a:buNone/>
              <a:defRPr sz="1867" b="0" i="0" u="none" strike="noStrike" cap="none">
                <a:solidFill>
                  <a:schemeClr val="accent4"/>
                </a:solidFill>
                <a:latin typeface="Livvic"/>
                <a:ea typeface="Livvic"/>
                <a:cs typeface="Livvic"/>
                <a:sym typeface="Livvic"/>
              </a:defRPr>
            </a:lvl1pPr>
            <a:lvl2pPr marL="914400" marR="0" lvl="1" indent="-317500" algn="l" rtl="0">
              <a:lnSpc>
                <a:spcPct val="100000"/>
              </a:lnSpc>
              <a:spcBef>
                <a:spcPts val="0"/>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2pPr>
            <a:lvl3pPr marL="1371600" marR="0" lvl="2"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3pPr>
            <a:lvl4pPr marL="1828800" marR="0" lvl="3"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4pPr>
            <a:lvl5pPr marL="2286000" marR="0" lvl="4"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5pPr>
            <a:lvl6pPr marL="2743200" marR="0" lvl="5"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6pPr>
            <a:lvl7pPr marL="3200400" marR="0" lvl="6"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7pPr>
            <a:lvl8pPr marL="3657600" marR="0" lvl="7"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8pPr>
            <a:lvl9pPr marL="4114800" marR="0" lvl="8" indent="-317500" algn="l" rtl="0">
              <a:lnSpc>
                <a:spcPct val="100000"/>
              </a:lnSpc>
              <a:spcBef>
                <a:spcPts val="2133"/>
              </a:spcBef>
              <a:spcAft>
                <a:spcPts val="2133"/>
              </a:spcAft>
              <a:buClr>
                <a:schemeClr val="lt2"/>
              </a:buClr>
              <a:buSzPts val="1400"/>
              <a:buFont typeface="Livvic"/>
              <a:buNone/>
              <a:defRPr sz="1867" b="0" i="0" u="none" strike="noStrike" cap="none">
                <a:solidFill>
                  <a:schemeClr val="lt2"/>
                </a:solidFill>
                <a:latin typeface="Livvic"/>
                <a:ea typeface="Livvic"/>
                <a:cs typeface="Livvic"/>
                <a:sym typeface="Livvic"/>
              </a:defRPr>
            </a:lvl9pPr>
          </a:lstStyle>
          <a:p>
            <a:pPr marL="0" indent="0"/>
            <a:r>
              <a:rPr lang="en-US" sz="2000" b="1" kern="0" dirty="0">
                <a:solidFill>
                  <a:srgbClr val="C00000"/>
                </a:solidFill>
              </a:rPr>
              <a:t>Proceed to add 1 doc to the </a:t>
            </a:r>
            <a:r>
              <a:rPr lang="en-US" sz="2000" b="1" kern="0" dirty="0" err="1">
                <a:solidFill>
                  <a:srgbClr val="C00000"/>
                </a:solidFill>
              </a:rPr>
              <a:t>db</a:t>
            </a:r>
            <a:r>
              <a:rPr lang="en-US" sz="2000" b="1" kern="0" dirty="0">
                <a:solidFill>
                  <a:srgbClr val="C00000"/>
                </a:solidFill>
              </a:rPr>
              <a:t> just cloned.</a:t>
            </a:r>
            <a:endParaRPr lang="en-US" sz="2000" b="1" kern="0" dirty="0">
              <a:solidFill>
                <a:srgbClr val="C00000"/>
              </a:solidFill>
              <a:latin typeface="Livvic" panose="020B0604020202020204" charset="0"/>
            </a:endParaRPr>
          </a:p>
        </p:txBody>
      </p:sp>
      <p:pic>
        <p:nvPicPr>
          <p:cNvPr id="4" name="Picture 3">
            <a:extLst>
              <a:ext uri="{FF2B5EF4-FFF2-40B4-BE49-F238E27FC236}">
                <a16:creationId xmlns:a16="http://schemas.microsoft.com/office/drawing/2014/main" id="{0A4FCD7E-42B6-4DAD-84FA-3F5356643C07}"/>
              </a:ext>
            </a:extLst>
          </p:cNvPr>
          <p:cNvPicPr>
            <a:picLocks noChangeAspect="1"/>
          </p:cNvPicPr>
          <p:nvPr/>
        </p:nvPicPr>
        <p:blipFill>
          <a:blip r:embed="rId2"/>
          <a:stretch>
            <a:fillRect/>
          </a:stretch>
        </p:blipFill>
        <p:spPr>
          <a:xfrm>
            <a:off x="4008120" y="1369560"/>
            <a:ext cx="7403407" cy="5006682"/>
          </a:xfrm>
          <a:prstGeom prst="rect">
            <a:avLst/>
          </a:prstGeom>
        </p:spPr>
      </p:pic>
      <p:sp>
        <p:nvSpPr>
          <p:cNvPr id="9" name="Title 1">
            <a:extLst>
              <a:ext uri="{FF2B5EF4-FFF2-40B4-BE49-F238E27FC236}">
                <a16:creationId xmlns:a16="http://schemas.microsoft.com/office/drawing/2014/main" id="{5FD526D1-1794-CE0A-6CED-E1C5332D7279}"/>
              </a:ext>
            </a:extLst>
          </p:cNvPr>
          <p:cNvSpPr txBox="1">
            <a:spLocks/>
          </p:cNvSpPr>
          <p:nvPr/>
        </p:nvSpPr>
        <p:spPr>
          <a:xfrm>
            <a:off x="161364" y="535160"/>
            <a:ext cx="12030635" cy="83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Merriweather"/>
              <a:buNone/>
              <a:defRPr sz="5333" b="1" i="0" u="none" strike="noStrike" cap="none">
                <a:solidFill>
                  <a:schemeClr val="lt2"/>
                </a:solidFill>
                <a:latin typeface="Merriweather"/>
                <a:ea typeface="Merriweather"/>
                <a:cs typeface="Merriweather"/>
                <a:sym typeface="Merriweather"/>
              </a:defRPr>
            </a:lvl1pPr>
            <a:lvl2pPr marR="0" lvl="1"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2pPr>
            <a:lvl3pPr marR="0" lvl="2"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3pPr>
            <a:lvl4pPr marR="0" lvl="3"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4pPr>
            <a:lvl5pPr marR="0" lvl="4"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5pPr>
            <a:lvl6pPr marR="0" lvl="5"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6pPr>
            <a:lvl7pPr marR="0" lvl="6"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7pPr>
            <a:lvl8pPr marR="0" lvl="7"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8pPr>
            <a:lvl9pPr marR="0" lvl="8"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9pPr>
          </a:lstStyle>
          <a:p>
            <a:pPr algn="ctr"/>
            <a:r>
              <a:rPr lang="en-US" kern="0" dirty="0"/>
              <a:t>Replication mechanism
</a:t>
            </a:r>
          </a:p>
        </p:txBody>
      </p:sp>
    </p:spTree>
    <p:extLst>
      <p:ext uri="{BB962C8B-B14F-4D97-AF65-F5344CB8AC3E}">
        <p14:creationId xmlns:p14="http://schemas.microsoft.com/office/powerpoint/2010/main" val="7951298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31;p52">
            <a:extLst>
              <a:ext uri="{FF2B5EF4-FFF2-40B4-BE49-F238E27FC236}">
                <a16:creationId xmlns:a16="http://schemas.microsoft.com/office/drawing/2014/main" id="{23302B0B-2899-4D17-9130-2C534D032B4E}"/>
              </a:ext>
            </a:extLst>
          </p:cNvPr>
          <p:cNvSpPr txBox="1">
            <a:spLocks noGrp="1"/>
          </p:cNvSpPr>
          <p:nvPr>
            <p:ph type="subTitle" idx="1"/>
          </p:nvPr>
        </p:nvSpPr>
        <p:spPr>
          <a:xfrm>
            <a:off x="583360" y="1025866"/>
            <a:ext cx="5593322" cy="6873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i="1" u="sng" dirty="0"/>
              <a:t>Slave:</a:t>
            </a:r>
            <a:endParaRPr sz="4000" b="1" i="1" u="sng" dirty="0"/>
          </a:p>
        </p:txBody>
      </p:sp>
      <p:sp>
        <p:nvSpPr>
          <p:cNvPr id="8" name="Google Shape;1231;p52">
            <a:extLst>
              <a:ext uri="{FF2B5EF4-FFF2-40B4-BE49-F238E27FC236}">
                <a16:creationId xmlns:a16="http://schemas.microsoft.com/office/drawing/2014/main" id="{996F4B21-C870-4DC1-A906-237F310EC053}"/>
              </a:ext>
            </a:extLst>
          </p:cNvPr>
          <p:cNvSpPr txBox="1">
            <a:spLocks/>
          </p:cNvSpPr>
          <p:nvPr/>
        </p:nvSpPr>
        <p:spPr>
          <a:xfrm>
            <a:off x="642975" y="1935580"/>
            <a:ext cx="3365145" cy="33679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400"/>
              <a:buFont typeface="Livvic"/>
              <a:buNone/>
              <a:defRPr sz="1867" b="0" i="0" u="none" strike="noStrike" cap="none">
                <a:solidFill>
                  <a:schemeClr val="accent4"/>
                </a:solidFill>
                <a:latin typeface="Livvic"/>
                <a:ea typeface="Livvic"/>
                <a:cs typeface="Livvic"/>
                <a:sym typeface="Livvic"/>
              </a:defRPr>
            </a:lvl1pPr>
            <a:lvl2pPr marL="914400" marR="0" lvl="1" indent="-317500" algn="l" rtl="0">
              <a:lnSpc>
                <a:spcPct val="100000"/>
              </a:lnSpc>
              <a:spcBef>
                <a:spcPts val="0"/>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2pPr>
            <a:lvl3pPr marL="1371600" marR="0" lvl="2"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3pPr>
            <a:lvl4pPr marL="1828800" marR="0" lvl="3"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4pPr>
            <a:lvl5pPr marL="2286000" marR="0" lvl="4"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5pPr>
            <a:lvl6pPr marL="2743200" marR="0" lvl="5"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6pPr>
            <a:lvl7pPr marL="3200400" marR="0" lvl="6"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7pPr>
            <a:lvl8pPr marL="3657600" marR="0" lvl="7"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8pPr>
            <a:lvl9pPr marL="4114800" marR="0" lvl="8" indent="-317500" algn="l" rtl="0">
              <a:lnSpc>
                <a:spcPct val="100000"/>
              </a:lnSpc>
              <a:spcBef>
                <a:spcPts val="2133"/>
              </a:spcBef>
              <a:spcAft>
                <a:spcPts val="2133"/>
              </a:spcAft>
              <a:buClr>
                <a:schemeClr val="lt2"/>
              </a:buClr>
              <a:buSzPts val="1400"/>
              <a:buFont typeface="Livvic"/>
              <a:buNone/>
              <a:defRPr sz="1867" b="0" i="0" u="none" strike="noStrike" cap="none">
                <a:solidFill>
                  <a:schemeClr val="lt2"/>
                </a:solidFill>
                <a:latin typeface="Livvic"/>
                <a:ea typeface="Livvic"/>
                <a:cs typeface="Livvic"/>
                <a:sym typeface="Livvic"/>
              </a:defRPr>
            </a:lvl9pPr>
          </a:lstStyle>
          <a:p>
            <a:pPr marL="0" indent="0"/>
            <a:r>
              <a:rPr lang="en-US" sz="2000" b="1" kern="0" dirty="0">
                <a:solidFill>
                  <a:schemeClr val="bg2"/>
                </a:solidFill>
                <a:latin typeface="Livvic" panose="020B0604020202020204" charset="0"/>
              </a:rPr>
              <a:t>At the replicated machine appeared DB.
</a:t>
            </a:r>
          </a:p>
        </p:txBody>
      </p:sp>
      <p:pic>
        <p:nvPicPr>
          <p:cNvPr id="4" name="Picture 3" descr="Graphical user interface, application, Word&#10;&#10;Description automatically generated">
            <a:extLst>
              <a:ext uri="{FF2B5EF4-FFF2-40B4-BE49-F238E27FC236}">
                <a16:creationId xmlns:a16="http://schemas.microsoft.com/office/drawing/2014/main" id="{019B4CEC-C45F-48BB-B7F2-D12426AFB8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8120" y="2079581"/>
            <a:ext cx="7639526" cy="4054519"/>
          </a:xfrm>
          <a:prstGeom prst="rect">
            <a:avLst/>
          </a:prstGeom>
        </p:spPr>
      </p:pic>
      <p:sp>
        <p:nvSpPr>
          <p:cNvPr id="6" name="Flowchart: Connector 5">
            <a:extLst>
              <a:ext uri="{FF2B5EF4-FFF2-40B4-BE49-F238E27FC236}">
                <a16:creationId xmlns:a16="http://schemas.microsoft.com/office/drawing/2014/main" id="{38A16C68-21F6-435B-862B-8276BE04F80F}"/>
              </a:ext>
            </a:extLst>
          </p:cNvPr>
          <p:cNvSpPr/>
          <p:nvPr/>
        </p:nvSpPr>
        <p:spPr>
          <a:xfrm>
            <a:off x="4564381" y="2880359"/>
            <a:ext cx="6347460" cy="228601"/>
          </a:xfrm>
          <a:prstGeom prst="flowChartConnector">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Title 1">
            <a:extLst>
              <a:ext uri="{FF2B5EF4-FFF2-40B4-BE49-F238E27FC236}">
                <a16:creationId xmlns:a16="http://schemas.microsoft.com/office/drawing/2014/main" id="{44C8A8FB-59F0-A272-A30D-5CCF42867F25}"/>
              </a:ext>
            </a:extLst>
          </p:cNvPr>
          <p:cNvSpPr txBox="1">
            <a:spLocks/>
          </p:cNvSpPr>
          <p:nvPr/>
        </p:nvSpPr>
        <p:spPr>
          <a:xfrm>
            <a:off x="161364" y="535160"/>
            <a:ext cx="12030635" cy="83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Merriweather"/>
              <a:buNone/>
              <a:defRPr sz="5333" b="1" i="0" u="none" strike="noStrike" cap="none">
                <a:solidFill>
                  <a:schemeClr val="lt2"/>
                </a:solidFill>
                <a:latin typeface="Merriweather"/>
                <a:ea typeface="Merriweather"/>
                <a:cs typeface="Merriweather"/>
                <a:sym typeface="Merriweather"/>
              </a:defRPr>
            </a:lvl1pPr>
            <a:lvl2pPr marR="0" lvl="1"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2pPr>
            <a:lvl3pPr marR="0" lvl="2"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3pPr>
            <a:lvl4pPr marR="0" lvl="3"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4pPr>
            <a:lvl5pPr marR="0" lvl="4"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5pPr>
            <a:lvl6pPr marR="0" lvl="5"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6pPr>
            <a:lvl7pPr marR="0" lvl="6"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7pPr>
            <a:lvl8pPr marR="0" lvl="7"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8pPr>
            <a:lvl9pPr marR="0" lvl="8"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9pPr>
          </a:lstStyle>
          <a:p>
            <a:pPr algn="ctr"/>
            <a:r>
              <a:rPr lang="en-US" kern="0" dirty="0"/>
              <a:t>Replication mechanism
</a:t>
            </a:r>
          </a:p>
        </p:txBody>
      </p:sp>
    </p:spTree>
    <p:extLst>
      <p:ext uri="{BB962C8B-B14F-4D97-AF65-F5344CB8AC3E}">
        <p14:creationId xmlns:p14="http://schemas.microsoft.com/office/powerpoint/2010/main" val="9610169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31;p52">
            <a:extLst>
              <a:ext uri="{FF2B5EF4-FFF2-40B4-BE49-F238E27FC236}">
                <a16:creationId xmlns:a16="http://schemas.microsoft.com/office/drawing/2014/main" id="{23302B0B-2899-4D17-9130-2C534D032B4E}"/>
              </a:ext>
            </a:extLst>
          </p:cNvPr>
          <p:cNvSpPr txBox="1">
            <a:spLocks noGrp="1"/>
          </p:cNvSpPr>
          <p:nvPr>
            <p:ph type="subTitle" idx="1"/>
          </p:nvPr>
        </p:nvSpPr>
        <p:spPr>
          <a:xfrm>
            <a:off x="583360" y="1025866"/>
            <a:ext cx="5593322" cy="6873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i="1" u="sng" dirty="0"/>
              <a:t>Slave:</a:t>
            </a:r>
            <a:endParaRPr sz="4000" b="1" i="1" u="sng" dirty="0"/>
          </a:p>
        </p:txBody>
      </p:sp>
      <p:sp>
        <p:nvSpPr>
          <p:cNvPr id="8" name="Google Shape;1231;p52">
            <a:extLst>
              <a:ext uri="{FF2B5EF4-FFF2-40B4-BE49-F238E27FC236}">
                <a16:creationId xmlns:a16="http://schemas.microsoft.com/office/drawing/2014/main" id="{996F4B21-C870-4DC1-A906-237F310EC053}"/>
              </a:ext>
            </a:extLst>
          </p:cNvPr>
          <p:cNvSpPr txBox="1">
            <a:spLocks/>
          </p:cNvSpPr>
          <p:nvPr/>
        </p:nvSpPr>
        <p:spPr>
          <a:xfrm>
            <a:off x="642975" y="1935580"/>
            <a:ext cx="3365145" cy="33679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400"/>
              <a:buFont typeface="Livvic"/>
              <a:buNone/>
              <a:defRPr sz="1867" b="0" i="0" u="none" strike="noStrike" cap="none">
                <a:solidFill>
                  <a:schemeClr val="accent4"/>
                </a:solidFill>
                <a:latin typeface="Livvic"/>
                <a:ea typeface="Livvic"/>
                <a:cs typeface="Livvic"/>
                <a:sym typeface="Livvic"/>
              </a:defRPr>
            </a:lvl1pPr>
            <a:lvl2pPr marL="914400" marR="0" lvl="1" indent="-317500" algn="l" rtl="0">
              <a:lnSpc>
                <a:spcPct val="100000"/>
              </a:lnSpc>
              <a:spcBef>
                <a:spcPts val="0"/>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2pPr>
            <a:lvl3pPr marL="1371600" marR="0" lvl="2"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3pPr>
            <a:lvl4pPr marL="1828800" marR="0" lvl="3"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4pPr>
            <a:lvl5pPr marL="2286000" marR="0" lvl="4"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5pPr>
            <a:lvl6pPr marL="2743200" marR="0" lvl="5"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6pPr>
            <a:lvl7pPr marL="3200400" marR="0" lvl="6"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7pPr>
            <a:lvl8pPr marL="3657600" marR="0" lvl="7"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8pPr>
            <a:lvl9pPr marL="4114800" marR="0" lvl="8" indent="-317500" algn="l" rtl="0">
              <a:lnSpc>
                <a:spcPct val="100000"/>
              </a:lnSpc>
              <a:spcBef>
                <a:spcPts val="2133"/>
              </a:spcBef>
              <a:spcAft>
                <a:spcPts val="2133"/>
              </a:spcAft>
              <a:buClr>
                <a:schemeClr val="lt2"/>
              </a:buClr>
              <a:buSzPts val="1400"/>
              <a:buFont typeface="Livvic"/>
              <a:buNone/>
              <a:defRPr sz="1867" b="0" i="0" u="none" strike="noStrike" cap="none">
                <a:solidFill>
                  <a:schemeClr val="lt2"/>
                </a:solidFill>
                <a:latin typeface="Livvic"/>
                <a:ea typeface="Livvic"/>
                <a:cs typeface="Livvic"/>
                <a:sym typeface="Livvic"/>
              </a:defRPr>
            </a:lvl9pPr>
          </a:lstStyle>
          <a:p>
            <a:pPr marL="0" indent="0"/>
            <a:r>
              <a:rPr lang="en-US" sz="2000" b="1" kern="0" dirty="0">
                <a:solidFill>
                  <a:schemeClr val="bg2"/>
                </a:solidFill>
                <a:latin typeface="Livvic" panose="020B0604020202020204" charset="0"/>
              </a:rPr>
              <a:t>In replication </a:t>
            </a:r>
            <a:r>
              <a:rPr lang="en-US" sz="2000" b="1" kern="0" dirty="0" err="1">
                <a:solidFill>
                  <a:schemeClr val="bg2"/>
                </a:solidFill>
                <a:latin typeface="Livvic" panose="020B0604020202020204" charset="0"/>
              </a:rPr>
              <a:t>db</a:t>
            </a:r>
            <a:r>
              <a:rPr lang="en-US" sz="2000" b="1" kern="0" dirty="0">
                <a:solidFill>
                  <a:schemeClr val="bg2"/>
                </a:solidFill>
                <a:latin typeface="Livvic" panose="020B0604020202020204" charset="0"/>
              </a:rPr>
              <a:t> has appeared doc is added.
</a:t>
            </a:r>
          </a:p>
        </p:txBody>
      </p:sp>
      <p:pic>
        <p:nvPicPr>
          <p:cNvPr id="7" name="Picture 6" descr="Graphical user interface, text, application, email&#10;&#10;Description automatically generated">
            <a:extLst>
              <a:ext uri="{FF2B5EF4-FFF2-40B4-BE49-F238E27FC236}">
                <a16:creationId xmlns:a16="http://schemas.microsoft.com/office/drawing/2014/main" id="{915B911F-B4C3-49A5-AF96-AA49089B9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0560" y="2103220"/>
            <a:ext cx="7068465" cy="3975100"/>
          </a:xfrm>
          <a:prstGeom prst="rect">
            <a:avLst/>
          </a:prstGeom>
        </p:spPr>
      </p:pic>
      <p:sp>
        <p:nvSpPr>
          <p:cNvPr id="9" name="Flowchart: Connector 8">
            <a:extLst>
              <a:ext uri="{FF2B5EF4-FFF2-40B4-BE49-F238E27FC236}">
                <a16:creationId xmlns:a16="http://schemas.microsoft.com/office/drawing/2014/main" id="{EC0A5CD2-80A6-4954-9BF3-8CDFA39381EC}"/>
              </a:ext>
            </a:extLst>
          </p:cNvPr>
          <p:cNvSpPr/>
          <p:nvPr/>
        </p:nvSpPr>
        <p:spPr>
          <a:xfrm>
            <a:off x="5570221" y="3116579"/>
            <a:ext cx="6347460" cy="228601"/>
          </a:xfrm>
          <a:prstGeom prst="flowChartConnector">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0" name="Title 1">
            <a:extLst>
              <a:ext uri="{FF2B5EF4-FFF2-40B4-BE49-F238E27FC236}">
                <a16:creationId xmlns:a16="http://schemas.microsoft.com/office/drawing/2014/main" id="{5FD90E84-5717-00F8-4DBF-2169D141564A}"/>
              </a:ext>
            </a:extLst>
          </p:cNvPr>
          <p:cNvSpPr txBox="1">
            <a:spLocks/>
          </p:cNvSpPr>
          <p:nvPr/>
        </p:nvSpPr>
        <p:spPr>
          <a:xfrm>
            <a:off x="161364" y="535160"/>
            <a:ext cx="12030635" cy="83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Merriweather"/>
              <a:buNone/>
              <a:defRPr sz="5333" b="1" i="0" u="none" strike="noStrike" cap="none">
                <a:solidFill>
                  <a:schemeClr val="lt2"/>
                </a:solidFill>
                <a:latin typeface="Merriweather"/>
                <a:ea typeface="Merriweather"/>
                <a:cs typeface="Merriweather"/>
                <a:sym typeface="Merriweather"/>
              </a:defRPr>
            </a:lvl1pPr>
            <a:lvl2pPr marR="0" lvl="1"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2pPr>
            <a:lvl3pPr marR="0" lvl="2"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3pPr>
            <a:lvl4pPr marR="0" lvl="3"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4pPr>
            <a:lvl5pPr marR="0" lvl="4"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5pPr>
            <a:lvl6pPr marR="0" lvl="5"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6pPr>
            <a:lvl7pPr marR="0" lvl="6"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7pPr>
            <a:lvl8pPr marR="0" lvl="7"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8pPr>
            <a:lvl9pPr marR="0" lvl="8"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9pPr>
          </a:lstStyle>
          <a:p>
            <a:pPr algn="ctr"/>
            <a:r>
              <a:rPr lang="en-US" kern="0" dirty="0"/>
              <a:t>Replication mechanism
</a:t>
            </a:r>
          </a:p>
        </p:txBody>
      </p:sp>
    </p:spTree>
    <p:extLst>
      <p:ext uri="{BB962C8B-B14F-4D97-AF65-F5344CB8AC3E}">
        <p14:creationId xmlns:p14="http://schemas.microsoft.com/office/powerpoint/2010/main" val="3838002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pSp>
        <p:nvGrpSpPr>
          <p:cNvPr id="322" name="Google Shape;322;p30"/>
          <p:cNvGrpSpPr/>
          <p:nvPr/>
        </p:nvGrpSpPr>
        <p:grpSpPr>
          <a:xfrm>
            <a:off x="7727767" y="1501751"/>
            <a:ext cx="5479667" cy="4707567"/>
            <a:chOff x="4945925" y="1165200"/>
            <a:chExt cx="4109750" cy="3530675"/>
          </a:xfrm>
        </p:grpSpPr>
        <p:sp>
          <p:nvSpPr>
            <p:cNvPr id="323" name="Google Shape;323;p30"/>
            <p:cNvSpPr/>
            <p:nvPr/>
          </p:nvSpPr>
          <p:spPr>
            <a:xfrm>
              <a:off x="4995125" y="2056850"/>
              <a:ext cx="592875" cy="1110275"/>
            </a:xfrm>
            <a:custGeom>
              <a:avLst/>
              <a:gdLst/>
              <a:ahLst/>
              <a:cxnLst/>
              <a:rect l="l" t="t" r="r" b="b"/>
              <a:pathLst>
                <a:path w="23715" h="44411" extrusionOk="0">
                  <a:moveTo>
                    <a:pt x="72" y="1"/>
                  </a:moveTo>
                  <a:cubicBezTo>
                    <a:pt x="36" y="1"/>
                    <a:pt x="1" y="40"/>
                    <a:pt x="17" y="73"/>
                  </a:cubicBezTo>
                  <a:cubicBezTo>
                    <a:pt x="7756" y="14778"/>
                    <a:pt x="15460" y="29494"/>
                    <a:pt x="23092" y="44257"/>
                  </a:cubicBezTo>
                  <a:cubicBezTo>
                    <a:pt x="23148" y="44366"/>
                    <a:pt x="23236" y="44411"/>
                    <a:pt x="23324" y="44411"/>
                  </a:cubicBezTo>
                  <a:cubicBezTo>
                    <a:pt x="23517" y="44411"/>
                    <a:pt x="23714" y="44196"/>
                    <a:pt x="23592" y="43960"/>
                  </a:cubicBezTo>
                  <a:cubicBezTo>
                    <a:pt x="15710" y="29351"/>
                    <a:pt x="7899" y="14694"/>
                    <a:pt x="112" y="26"/>
                  </a:cubicBezTo>
                  <a:cubicBezTo>
                    <a:pt x="102" y="8"/>
                    <a:pt x="87" y="1"/>
                    <a:pt x="7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4" name="Google Shape;324;p30"/>
            <p:cNvSpPr/>
            <p:nvPr/>
          </p:nvSpPr>
          <p:spPr>
            <a:xfrm>
              <a:off x="4945925" y="2088500"/>
              <a:ext cx="618550" cy="1157250"/>
            </a:xfrm>
            <a:custGeom>
              <a:avLst/>
              <a:gdLst/>
              <a:ahLst/>
              <a:cxnLst/>
              <a:rect l="l" t="t" r="r" b="b"/>
              <a:pathLst>
                <a:path w="24742" h="46290" extrusionOk="0">
                  <a:moveTo>
                    <a:pt x="55" y="1"/>
                  </a:moveTo>
                  <a:cubicBezTo>
                    <a:pt x="30" y="1"/>
                    <a:pt x="0" y="23"/>
                    <a:pt x="9" y="58"/>
                  </a:cubicBezTo>
                  <a:cubicBezTo>
                    <a:pt x="7986" y="15440"/>
                    <a:pt x="15606" y="31121"/>
                    <a:pt x="24190" y="46158"/>
                  </a:cubicBezTo>
                  <a:cubicBezTo>
                    <a:pt x="24242" y="46251"/>
                    <a:pt x="24320" y="46290"/>
                    <a:pt x="24397" y="46290"/>
                  </a:cubicBezTo>
                  <a:cubicBezTo>
                    <a:pt x="24569" y="46290"/>
                    <a:pt x="24741" y="46101"/>
                    <a:pt x="24643" y="45896"/>
                  </a:cubicBezTo>
                  <a:cubicBezTo>
                    <a:pt x="17011" y="30347"/>
                    <a:pt x="8331" y="15238"/>
                    <a:pt x="80" y="10"/>
                  </a:cubicBezTo>
                  <a:cubicBezTo>
                    <a:pt x="74" y="4"/>
                    <a:pt x="65" y="1"/>
                    <a:pt x="5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5" name="Google Shape;325;p30"/>
            <p:cNvSpPr/>
            <p:nvPr/>
          </p:nvSpPr>
          <p:spPr>
            <a:xfrm>
              <a:off x="5951250" y="1636925"/>
              <a:ext cx="2255900" cy="1521300"/>
            </a:xfrm>
            <a:custGeom>
              <a:avLst/>
              <a:gdLst/>
              <a:ahLst/>
              <a:cxnLst/>
              <a:rect l="l" t="t" r="r" b="b"/>
              <a:pathLst>
                <a:path w="90236" h="60852" extrusionOk="0">
                  <a:moveTo>
                    <a:pt x="90197" y="0"/>
                  </a:moveTo>
                  <a:cubicBezTo>
                    <a:pt x="90189" y="0"/>
                    <a:pt x="90180" y="3"/>
                    <a:pt x="90169" y="11"/>
                  </a:cubicBezTo>
                  <a:cubicBezTo>
                    <a:pt x="60154" y="20049"/>
                    <a:pt x="29852" y="39742"/>
                    <a:pt x="218" y="60352"/>
                  </a:cubicBezTo>
                  <a:cubicBezTo>
                    <a:pt x="0" y="60520"/>
                    <a:pt x="135" y="60851"/>
                    <a:pt x="350" y="60851"/>
                  </a:cubicBezTo>
                  <a:cubicBezTo>
                    <a:pt x="395" y="60851"/>
                    <a:pt x="442" y="60837"/>
                    <a:pt x="491" y="60804"/>
                  </a:cubicBezTo>
                  <a:cubicBezTo>
                    <a:pt x="30709" y="41064"/>
                    <a:pt x="60380" y="20383"/>
                    <a:pt x="90217" y="71"/>
                  </a:cubicBezTo>
                  <a:cubicBezTo>
                    <a:pt x="90235" y="43"/>
                    <a:pt x="90225" y="0"/>
                    <a:pt x="9019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6" name="Google Shape;326;p30"/>
            <p:cNvSpPr/>
            <p:nvPr/>
          </p:nvSpPr>
          <p:spPr>
            <a:xfrm>
              <a:off x="5933400" y="1732600"/>
              <a:ext cx="2310550" cy="1498200"/>
            </a:xfrm>
            <a:custGeom>
              <a:avLst/>
              <a:gdLst/>
              <a:ahLst/>
              <a:cxnLst/>
              <a:rect l="l" t="t" r="r" b="b"/>
              <a:pathLst>
                <a:path w="92422" h="59928" extrusionOk="0">
                  <a:moveTo>
                    <a:pt x="92045" y="1"/>
                  </a:moveTo>
                  <a:cubicBezTo>
                    <a:pt x="92001" y="1"/>
                    <a:pt x="91955" y="13"/>
                    <a:pt x="91907" y="42"/>
                  </a:cubicBezTo>
                  <a:cubicBezTo>
                    <a:pt x="60701" y="19008"/>
                    <a:pt x="30888" y="40297"/>
                    <a:pt x="39" y="59859"/>
                  </a:cubicBezTo>
                  <a:cubicBezTo>
                    <a:pt x="0" y="59878"/>
                    <a:pt x="16" y="59928"/>
                    <a:pt x="48" y="59928"/>
                  </a:cubicBezTo>
                  <a:cubicBezTo>
                    <a:pt x="56" y="59928"/>
                    <a:pt x="65" y="59925"/>
                    <a:pt x="74" y="59918"/>
                  </a:cubicBezTo>
                  <a:cubicBezTo>
                    <a:pt x="31090" y="40630"/>
                    <a:pt x="61534" y="20366"/>
                    <a:pt x="92181" y="494"/>
                  </a:cubicBezTo>
                  <a:cubicBezTo>
                    <a:pt x="92421" y="344"/>
                    <a:pt x="92275" y="1"/>
                    <a:pt x="9204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7" name="Google Shape;327;p30"/>
            <p:cNvSpPr/>
            <p:nvPr/>
          </p:nvSpPr>
          <p:spPr>
            <a:xfrm>
              <a:off x="6797775" y="2415725"/>
              <a:ext cx="1048800" cy="675175"/>
            </a:xfrm>
            <a:custGeom>
              <a:avLst/>
              <a:gdLst/>
              <a:ahLst/>
              <a:cxnLst/>
              <a:rect l="l" t="t" r="r" b="b"/>
              <a:pathLst>
                <a:path w="41952" h="27007" extrusionOk="0">
                  <a:moveTo>
                    <a:pt x="41575" y="1"/>
                  </a:moveTo>
                  <a:cubicBezTo>
                    <a:pt x="41532" y="1"/>
                    <a:pt x="41485" y="13"/>
                    <a:pt x="41437" y="42"/>
                  </a:cubicBezTo>
                  <a:cubicBezTo>
                    <a:pt x="27233" y="8281"/>
                    <a:pt x="13898" y="18103"/>
                    <a:pt x="39" y="26926"/>
                  </a:cubicBezTo>
                  <a:cubicBezTo>
                    <a:pt x="1" y="26955"/>
                    <a:pt x="25" y="27007"/>
                    <a:pt x="60" y="27007"/>
                  </a:cubicBezTo>
                  <a:cubicBezTo>
                    <a:pt x="69" y="27007"/>
                    <a:pt x="78" y="27004"/>
                    <a:pt x="87" y="26997"/>
                  </a:cubicBezTo>
                  <a:cubicBezTo>
                    <a:pt x="14101" y="18437"/>
                    <a:pt x="28067" y="9638"/>
                    <a:pt x="41711" y="494"/>
                  </a:cubicBezTo>
                  <a:cubicBezTo>
                    <a:pt x="41951" y="344"/>
                    <a:pt x="41805" y="1"/>
                    <a:pt x="4157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8" name="Google Shape;328;p30"/>
            <p:cNvSpPr/>
            <p:nvPr/>
          </p:nvSpPr>
          <p:spPr>
            <a:xfrm>
              <a:off x="6870650" y="2551725"/>
              <a:ext cx="1048225" cy="674925"/>
            </a:xfrm>
            <a:custGeom>
              <a:avLst/>
              <a:gdLst/>
              <a:ahLst/>
              <a:cxnLst/>
              <a:rect l="l" t="t" r="r" b="b"/>
              <a:pathLst>
                <a:path w="41929" h="26997" extrusionOk="0">
                  <a:moveTo>
                    <a:pt x="41567" y="1"/>
                  </a:moveTo>
                  <a:cubicBezTo>
                    <a:pt x="41523" y="1"/>
                    <a:pt x="41476" y="14"/>
                    <a:pt x="41427" y="43"/>
                  </a:cubicBezTo>
                  <a:cubicBezTo>
                    <a:pt x="27211" y="8270"/>
                    <a:pt x="13876" y="18093"/>
                    <a:pt x="29" y="26915"/>
                  </a:cubicBezTo>
                  <a:cubicBezTo>
                    <a:pt x="1" y="26944"/>
                    <a:pt x="18" y="26996"/>
                    <a:pt x="45" y="26996"/>
                  </a:cubicBezTo>
                  <a:cubicBezTo>
                    <a:pt x="51" y="26996"/>
                    <a:pt x="58" y="26993"/>
                    <a:pt x="65" y="26986"/>
                  </a:cubicBezTo>
                  <a:cubicBezTo>
                    <a:pt x="14091" y="18438"/>
                    <a:pt x="28045" y="9627"/>
                    <a:pt x="41689" y="483"/>
                  </a:cubicBezTo>
                  <a:cubicBezTo>
                    <a:pt x="41929" y="334"/>
                    <a:pt x="41792" y="1"/>
                    <a:pt x="4156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9" name="Google Shape;329;p30"/>
            <p:cNvSpPr/>
            <p:nvPr/>
          </p:nvSpPr>
          <p:spPr>
            <a:xfrm>
              <a:off x="7852200" y="3844750"/>
              <a:ext cx="342675" cy="213075"/>
            </a:xfrm>
            <a:custGeom>
              <a:avLst/>
              <a:gdLst/>
              <a:ahLst/>
              <a:cxnLst/>
              <a:rect l="l" t="t" r="r" b="b"/>
              <a:pathLst>
                <a:path w="13707" h="8523" extrusionOk="0">
                  <a:moveTo>
                    <a:pt x="13527" y="0"/>
                  </a:moveTo>
                  <a:cubicBezTo>
                    <a:pt x="13507" y="0"/>
                    <a:pt x="13486" y="6"/>
                    <a:pt x="13464" y="19"/>
                  </a:cubicBezTo>
                  <a:cubicBezTo>
                    <a:pt x="8845" y="2602"/>
                    <a:pt x="4499" y="5674"/>
                    <a:pt x="10" y="8472"/>
                  </a:cubicBezTo>
                  <a:cubicBezTo>
                    <a:pt x="1" y="8501"/>
                    <a:pt x="15" y="8523"/>
                    <a:pt x="27" y="8523"/>
                  </a:cubicBezTo>
                  <a:cubicBezTo>
                    <a:pt x="30" y="8523"/>
                    <a:pt x="32" y="8522"/>
                    <a:pt x="34" y="8520"/>
                  </a:cubicBezTo>
                  <a:cubicBezTo>
                    <a:pt x="4606" y="5853"/>
                    <a:pt x="9166" y="3138"/>
                    <a:pt x="13595" y="245"/>
                  </a:cubicBezTo>
                  <a:cubicBezTo>
                    <a:pt x="13707" y="174"/>
                    <a:pt x="13638" y="0"/>
                    <a:pt x="1352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0" name="Google Shape;330;p30"/>
            <p:cNvSpPr/>
            <p:nvPr/>
          </p:nvSpPr>
          <p:spPr>
            <a:xfrm>
              <a:off x="7803925" y="3773875"/>
              <a:ext cx="366775" cy="219875"/>
            </a:xfrm>
            <a:custGeom>
              <a:avLst/>
              <a:gdLst/>
              <a:ahLst/>
              <a:cxnLst/>
              <a:rect l="l" t="t" r="r" b="b"/>
              <a:pathLst>
                <a:path w="14671" h="8795" extrusionOk="0">
                  <a:moveTo>
                    <a:pt x="14478" y="1"/>
                  </a:moveTo>
                  <a:cubicBezTo>
                    <a:pt x="14456" y="1"/>
                    <a:pt x="14432" y="7"/>
                    <a:pt x="14407" y="20"/>
                  </a:cubicBezTo>
                  <a:cubicBezTo>
                    <a:pt x="9490" y="2663"/>
                    <a:pt x="4823" y="5866"/>
                    <a:pt x="36" y="8771"/>
                  </a:cubicBezTo>
                  <a:cubicBezTo>
                    <a:pt x="1" y="8771"/>
                    <a:pt x="36" y="8795"/>
                    <a:pt x="48" y="8795"/>
                  </a:cubicBezTo>
                  <a:cubicBezTo>
                    <a:pt x="4930" y="6044"/>
                    <a:pt x="9800" y="3235"/>
                    <a:pt x="14550" y="234"/>
                  </a:cubicBezTo>
                  <a:cubicBezTo>
                    <a:pt x="14670" y="164"/>
                    <a:pt x="14597" y="1"/>
                    <a:pt x="1447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1" name="Google Shape;331;p30"/>
            <p:cNvSpPr/>
            <p:nvPr/>
          </p:nvSpPr>
          <p:spPr>
            <a:xfrm>
              <a:off x="7360650" y="3715500"/>
              <a:ext cx="1695025" cy="896425"/>
            </a:xfrm>
            <a:custGeom>
              <a:avLst/>
              <a:gdLst/>
              <a:ahLst/>
              <a:cxnLst/>
              <a:rect l="l" t="t" r="r" b="b"/>
              <a:pathLst>
                <a:path w="67801" h="35857" extrusionOk="0">
                  <a:moveTo>
                    <a:pt x="67414" y="0"/>
                  </a:moveTo>
                  <a:cubicBezTo>
                    <a:pt x="67373" y="0"/>
                    <a:pt x="67330" y="10"/>
                    <a:pt x="67286" y="33"/>
                  </a:cubicBezTo>
                  <a:cubicBezTo>
                    <a:pt x="44306" y="10808"/>
                    <a:pt x="22685" y="24381"/>
                    <a:pt x="39" y="35776"/>
                  </a:cubicBezTo>
                  <a:cubicBezTo>
                    <a:pt x="0" y="35805"/>
                    <a:pt x="24" y="35857"/>
                    <a:pt x="60" y="35857"/>
                  </a:cubicBezTo>
                  <a:cubicBezTo>
                    <a:pt x="68" y="35857"/>
                    <a:pt x="78" y="35854"/>
                    <a:pt x="87" y="35847"/>
                  </a:cubicBezTo>
                  <a:cubicBezTo>
                    <a:pt x="22899" y="24739"/>
                    <a:pt x="45057" y="12237"/>
                    <a:pt x="67547" y="474"/>
                  </a:cubicBezTo>
                  <a:cubicBezTo>
                    <a:pt x="67801" y="332"/>
                    <a:pt x="67649" y="0"/>
                    <a:pt x="6741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2" name="Google Shape;332;p30"/>
            <p:cNvSpPr/>
            <p:nvPr/>
          </p:nvSpPr>
          <p:spPr>
            <a:xfrm>
              <a:off x="5578950" y="314242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192" y="537"/>
                    <a:pt x="15240" y="418"/>
                  </a:cubicBezTo>
                  <a:cubicBezTo>
                    <a:pt x="15511" y="418"/>
                    <a:pt x="15514" y="1"/>
                    <a:pt x="152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3" name="Google Shape;333;p30"/>
            <p:cNvSpPr/>
            <p:nvPr/>
          </p:nvSpPr>
          <p:spPr>
            <a:xfrm>
              <a:off x="5553650" y="322457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204" y="537"/>
                    <a:pt x="15240" y="418"/>
                  </a:cubicBezTo>
                  <a:cubicBezTo>
                    <a:pt x="15511" y="418"/>
                    <a:pt x="15514" y="1"/>
                    <a:pt x="152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4" name="Google Shape;334;p30"/>
            <p:cNvSpPr/>
            <p:nvPr/>
          </p:nvSpPr>
          <p:spPr>
            <a:xfrm>
              <a:off x="5956075" y="3594525"/>
              <a:ext cx="369125" cy="34025"/>
            </a:xfrm>
            <a:custGeom>
              <a:avLst/>
              <a:gdLst/>
              <a:ahLst/>
              <a:cxnLst/>
              <a:rect l="l" t="t" r="r" b="b"/>
              <a:pathLst>
                <a:path w="14765" h="1361" extrusionOk="0">
                  <a:moveTo>
                    <a:pt x="14521" y="0"/>
                  </a:moveTo>
                  <a:cubicBezTo>
                    <a:pt x="14512" y="0"/>
                    <a:pt x="14501" y="1"/>
                    <a:pt x="14491" y="2"/>
                  </a:cubicBezTo>
                  <a:cubicBezTo>
                    <a:pt x="9704" y="360"/>
                    <a:pt x="4894" y="764"/>
                    <a:pt x="96" y="1205"/>
                  </a:cubicBezTo>
                  <a:cubicBezTo>
                    <a:pt x="4" y="1205"/>
                    <a:pt x="1" y="1360"/>
                    <a:pt x="86" y="1360"/>
                  </a:cubicBezTo>
                  <a:cubicBezTo>
                    <a:pt x="89" y="1360"/>
                    <a:pt x="93" y="1360"/>
                    <a:pt x="96" y="1360"/>
                  </a:cubicBezTo>
                  <a:cubicBezTo>
                    <a:pt x="4894" y="1074"/>
                    <a:pt x="9680" y="764"/>
                    <a:pt x="14491" y="419"/>
                  </a:cubicBezTo>
                  <a:cubicBezTo>
                    <a:pt x="14754" y="408"/>
                    <a:pt x="14764" y="0"/>
                    <a:pt x="1452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5" name="Google Shape;335;p30"/>
            <p:cNvSpPr/>
            <p:nvPr/>
          </p:nvSpPr>
          <p:spPr>
            <a:xfrm>
              <a:off x="5977800" y="3636250"/>
              <a:ext cx="387875" cy="16700"/>
            </a:xfrm>
            <a:custGeom>
              <a:avLst/>
              <a:gdLst/>
              <a:ahLst/>
              <a:cxnLst/>
              <a:rect l="l" t="t" r="r" b="b"/>
              <a:pathLst>
                <a:path w="15515" h="668" extrusionOk="0">
                  <a:moveTo>
                    <a:pt x="15252" y="0"/>
                  </a:moveTo>
                  <a:cubicBezTo>
                    <a:pt x="15248" y="0"/>
                    <a:pt x="15245" y="0"/>
                    <a:pt x="15241" y="0"/>
                  </a:cubicBezTo>
                  <a:cubicBezTo>
                    <a:pt x="10205" y="131"/>
                    <a:pt x="5156" y="298"/>
                    <a:pt x="108" y="500"/>
                  </a:cubicBezTo>
                  <a:cubicBezTo>
                    <a:pt x="1" y="500"/>
                    <a:pt x="1" y="667"/>
                    <a:pt x="108" y="667"/>
                  </a:cubicBezTo>
                  <a:cubicBezTo>
                    <a:pt x="5156" y="619"/>
                    <a:pt x="10205" y="536"/>
                    <a:pt x="15241" y="417"/>
                  </a:cubicBezTo>
                  <a:cubicBezTo>
                    <a:pt x="15511" y="417"/>
                    <a:pt x="15515" y="0"/>
                    <a:pt x="1525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6" name="Google Shape;336;p30"/>
            <p:cNvSpPr/>
            <p:nvPr/>
          </p:nvSpPr>
          <p:spPr>
            <a:xfrm>
              <a:off x="6278150" y="3914500"/>
              <a:ext cx="369100" cy="34000"/>
            </a:xfrm>
            <a:custGeom>
              <a:avLst/>
              <a:gdLst/>
              <a:ahLst/>
              <a:cxnLst/>
              <a:rect l="l" t="t" r="r" b="b"/>
              <a:pathLst>
                <a:path w="14764" h="1360" extrusionOk="0">
                  <a:moveTo>
                    <a:pt x="14531" y="1"/>
                  </a:moveTo>
                  <a:cubicBezTo>
                    <a:pt x="14522" y="1"/>
                    <a:pt x="14512" y="1"/>
                    <a:pt x="14502" y="3"/>
                  </a:cubicBezTo>
                  <a:cubicBezTo>
                    <a:pt x="9704" y="360"/>
                    <a:pt x="4894" y="765"/>
                    <a:pt x="107" y="1205"/>
                  </a:cubicBezTo>
                  <a:cubicBezTo>
                    <a:pt x="104" y="1205"/>
                    <a:pt x="100" y="1205"/>
                    <a:pt x="97" y="1205"/>
                  </a:cubicBezTo>
                  <a:cubicBezTo>
                    <a:pt x="0" y="1205"/>
                    <a:pt x="4" y="1360"/>
                    <a:pt x="107" y="1360"/>
                  </a:cubicBezTo>
                  <a:cubicBezTo>
                    <a:pt x="4894" y="1074"/>
                    <a:pt x="9704" y="765"/>
                    <a:pt x="14502" y="419"/>
                  </a:cubicBezTo>
                  <a:cubicBezTo>
                    <a:pt x="14754" y="408"/>
                    <a:pt x="14764" y="1"/>
                    <a:pt x="1453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7" name="Google Shape;337;p30"/>
            <p:cNvSpPr/>
            <p:nvPr/>
          </p:nvSpPr>
          <p:spPr>
            <a:xfrm>
              <a:off x="6306425" y="3956225"/>
              <a:ext cx="381025" cy="14025"/>
            </a:xfrm>
            <a:custGeom>
              <a:avLst/>
              <a:gdLst/>
              <a:ahLst/>
              <a:cxnLst/>
              <a:rect l="l" t="t" r="r" b="b"/>
              <a:pathLst>
                <a:path w="15241" h="561" extrusionOk="0">
                  <a:moveTo>
                    <a:pt x="14989" y="0"/>
                  </a:moveTo>
                  <a:cubicBezTo>
                    <a:pt x="14986" y="0"/>
                    <a:pt x="14982" y="0"/>
                    <a:pt x="14978" y="1"/>
                  </a:cubicBezTo>
                  <a:cubicBezTo>
                    <a:pt x="10014" y="132"/>
                    <a:pt x="5061" y="203"/>
                    <a:pt x="108" y="417"/>
                  </a:cubicBezTo>
                  <a:cubicBezTo>
                    <a:pt x="104" y="417"/>
                    <a:pt x="100" y="417"/>
                    <a:pt x="96" y="417"/>
                  </a:cubicBezTo>
                  <a:cubicBezTo>
                    <a:pt x="0" y="417"/>
                    <a:pt x="4" y="560"/>
                    <a:pt x="108" y="560"/>
                  </a:cubicBezTo>
                  <a:cubicBezTo>
                    <a:pt x="5061" y="524"/>
                    <a:pt x="10014" y="524"/>
                    <a:pt x="14978" y="417"/>
                  </a:cubicBezTo>
                  <a:cubicBezTo>
                    <a:pt x="15237" y="417"/>
                    <a:pt x="15240" y="0"/>
                    <a:pt x="1498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8" name="Google Shape;338;p30"/>
            <p:cNvSpPr/>
            <p:nvPr/>
          </p:nvSpPr>
          <p:spPr>
            <a:xfrm>
              <a:off x="6610525" y="4234475"/>
              <a:ext cx="358800" cy="33125"/>
            </a:xfrm>
            <a:custGeom>
              <a:avLst/>
              <a:gdLst/>
              <a:ahLst/>
              <a:cxnLst/>
              <a:rect l="l" t="t" r="r" b="b"/>
              <a:pathLst>
                <a:path w="14352" h="1325" extrusionOk="0">
                  <a:moveTo>
                    <a:pt x="14119" y="1"/>
                  </a:moveTo>
                  <a:cubicBezTo>
                    <a:pt x="14110" y="1"/>
                    <a:pt x="14100" y="1"/>
                    <a:pt x="14090" y="3"/>
                  </a:cubicBezTo>
                  <a:cubicBezTo>
                    <a:pt x="9434" y="360"/>
                    <a:pt x="4767" y="741"/>
                    <a:pt x="112" y="1182"/>
                  </a:cubicBezTo>
                  <a:cubicBezTo>
                    <a:pt x="105" y="1180"/>
                    <a:pt x="99" y="1179"/>
                    <a:pt x="94" y="1179"/>
                  </a:cubicBezTo>
                  <a:cubicBezTo>
                    <a:pt x="14" y="1179"/>
                    <a:pt x="1" y="1324"/>
                    <a:pt x="112" y="1324"/>
                  </a:cubicBezTo>
                  <a:cubicBezTo>
                    <a:pt x="4767" y="1063"/>
                    <a:pt x="9434" y="741"/>
                    <a:pt x="14090" y="420"/>
                  </a:cubicBezTo>
                  <a:cubicBezTo>
                    <a:pt x="14341" y="408"/>
                    <a:pt x="14351" y="1"/>
                    <a:pt x="1411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9" name="Google Shape;339;p30"/>
            <p:cNvSpPr/>
            <p:nvPr/>
          </p:nvSpPr>
          <p:spPr>
            <a:xfrm>
              <a:off x="6636225" y="4275875"/>
              <a:ext cx="373575" cy="16425"/>
            </a:xfrm>
            <a:custGeom>
              <a:avLst/>
              <a:gdLst/>
              <a:ahLst/>
              <a:cxnLst/>
              <a:rect l="l" t="t" r="r" b="b"/>
              <a:pathLst>
                <a:path w="14943" h="657" extrusionOk="0">
                  <a:moveTo>
                    <a:pt x="14690" y="1"/>
                  </a:moveTo>
                  <a:cubicBezTo>
                    <a:pt x="14683" y="1"/>
                    <a:pt x="14676" y="1"/>
                    <a:pt x="14669" y="2"/>
                  </a:cubicBezTo>
                  <a:cubicBezTo>
                    <a:pt x="9799" y="133"/>
                    <a:pt x="4953" y="299"/>
                    <a:pt x="96" y="490"/>
                  </a:cubicBezTo>
                  <a:cubicBezTo>
                    <a:pt x="0" y="502"/>
                    <a:pt x="0" y="657"/>
                    <a:pt x="96" y="657"/>
                  </a:cubicBezTo>
                  <a:cubicBezTo>
                    <a:pt x="4965" y="609"/>
                    <a:pt x="9823" y="538"/>
                    <a:pt x="14669" y="419"/>
                  </a:cubicBezTo>
                  <a:cubicBezTo>
                    <a:pt x="14936" y="419"/>
                    <a:pt x="14943" y="1"/>
                    <a:pt x="1469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0" name="Google Shape;340;p30"/>
            <p:cNvSpPr/>
            <p:nvPr/>
          </p:nvSpPr>
          <p:spPr>
            <a:xfrm>
              <a:off x="7054150" y="4605650"/>
              <a:ext cx="315150" cy="86025"/>
            </a:xfrm>
            <a:custGeom>
              <a:avLst/>
              <a:gdLst/>
              <a:ahLst/>
              <a:cxnLst/>
              <a:rect l="l" t="t" r="r" b="b"/>
              <a:pathLst>
                <a:path w="12606" h="3441" extrusionOk="0">
                  <a:moveTo>
                    <a:pt x="12329" y="1"/>
                  </a:moveTo>
                  <a:cubicBezTo>
                    <a:pt x="12305" y="1"/>
                    <a:pt x="12279" y="5"/>
                    <a:pt x="12251" y="15"/>
                  </a:cubicBezTo>
                  <a:cubicBezTo>
                    <a:pt x="8263" y="1491"/>
                    <a:pt x="3953" y="1456"/>
                    <a:pt x="83" y="3289"/>
                  </a:cubicBezTo>
                  <a:cubicBezTo>
                    <a:pt x="0" y="3320"/>
                    <a:pt x="61" y="3441"/>
                    <a:pt x="134" y="3441"/>
                  </a:cubicBezTo>
                  <a:cubicBezTo>
                    <a:pt x="144" y="3441"/>
                    <a:pt x="156" y="3438"/>
                    <a:pt x="167" y="3432"/>
                  </a:cubicBezTo>
                  <a:cubicBezTo>
                    <a:pt x="4072" y="1753"/>
                    <a:pt x="8406" y="1872"/>
                    <a:pt x="12370" y="420"/>
                  </a:cubicBezTo>
                  <a:cubicBezTo>
                    <a:pt x="12606" y="345"/>
                    <a:pt x="12543" y="1"/>
                    <a:pt x="1232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1" name="Google Shape;341;p30"/>
            <p:cNvSpPr/>
            <p:nvPr/>
          </p:nvSpPr>
          <p:spPr>
            <a:xfrm>
              <a:off x="5555225" y="3234550"/>
              <a:ext cx="1511125" cy="1461325"/>
            </a:xfrm>
            <a:custGeom>
              <a:avLst/>
              <a:gdLst/>
              <a:ahLst/>
              <a:cxnLst/>
              <a:rect l="l" t="t" r="r" b="b"/>
              <a:pathLst>
                <a:path w="60445" h="58453" extrusionOk="0">
                  <a:moveTo>
                    <a:pt x="114" y="0"/>
                  </a:moveTo>
                  <a:cubicBezTo>
                    <a:pt x="54" y="0"/>
                    <a:pt x="1" y="70"/>
                    <a:pt x="57" y="126"/>
                  </a:cubicBezTo>
                  <a:cubicBezTo>
                    <a:pt x="19821" y="19724"/>
                    <a:pt x="40026" y="38893"/>
                    <a:pt x="59933" y="58383"/>
                  </a:cubicBezTo>
                  <a:cubicBezTo>
                    <a:pt x="59984" y="58432"/>
                    <a:pt x="60041" y="58452"/>
                    <a:pt x="60095" y="58452"/>
                  </a:cubicBezTo>
                  <a:cubicBezTo>
                    <a:pt x="60282" y="58452"/>
                    <a:pt x="60444" y="58213"/>
                    <a:pt x="60278" y="58038"/>
                  </a:cubicBezTo>
                  <a:cubicBezTo>
                    <a:pt x="40407" y="38512"/>
                    <a:pt x="20333" y="19212"/>
                    <a:pt x="164" y="19"/>
                  </a:cubicBezTo>
                  <a:cubicBezTo>
                    <a:pt x="148" y="6"/>
                    <a:pt x="130" y="0"/>
                    <a:pt x="11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2" name="Google Shape;342;p30"/>
            <p:cNvSpPr/>
            <p:nvPr/>
          </p:nvSpPr>
          <p:spPr>
            <a:xfrm>
              <a:off x="5937000" y="3232150"/>
              <a:ext cx="1420750" cy="1383350"/>
            </a:xfrm>
            <a:custGeom>
              <a:avLst/>
              <a:gdLst/>
              <a:ahLst/>
              <a:cxnLst/>
              <a:rect l="l" t="t" r="r" b="b"/>
              <a:pathLst>
                <a:path w="56830" h="55334" extrusionOk="0">
                  <a:moveTo>
                    <a:pt x="97" y="1"/>
                  </a:moveTo>
                  <a:cubicBezTo>
                    <a:pt x="42" y="1"/>
                    <a:pt x="0" y="69"/>
                    <a:pt x="37" y="115"/>
                  </a:cubicBezTo>
                  <a:cubicBezTo>
                    <a:pt x="18683" y="18617"/>
                    <a:pt x="37530" y="36905"/>
                    <a:pt x="56318" y="55264"/>
                  </a:cubicBezTo>
                  <a:cubicBezTo>
                    <a:pt x="56369" y="55313"/>
                    <a:pt x="56426" y="55333"/>
                    <a:pt x="56481" y="55333"/>
                  </a:cubicBezTo>
                  <a:cubicBezTo>
                    <a:pt x="56667" y="55333"/>
                    <a:pt x="56829" y="55094"/>
                    <a:pt x="56664" y="54919"/>
                  </a:cubicBezTo>
                  <a:cubicBezTo>
                    <a:pt x="37923" y="36524"/>
                    <a:pt x="19183" y="18117"/>
                    <a:pt x="145" y="20"/>
                  </a:cubicBezTo>
                  <a:cubicBezTo>
                    <a:pt x="129" y="6"/>
                    <a:pt x="112" y="1"/>
                    <a:pt x="9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3" name="Google Shape;343;p30"/>
            <p:cNvSpPr/>
            <p:nvPr/>
          </p:nvSpPr>
          <p:spPr>
            <a:xfrm>
              <a:off x="5996625" y="3200350"/>
              <a:ext cx="1421150" cy="1383425"/>
            </a:xfrm>
            <a:custGeom>
              <a:avLst/>
              <a:gdLst/>
              <a:ahLst/>
              <a:cxnLst/>
              <a:rect l="l" t="t" r="r" b="b"/>
              <a:pathLst>
                <a:path w="56846" h="55337" extrusionOk="0">
                  <a:moveTo>
                    <a:pt x="113" y="0"/>
                  </a:moveTo>
                  <a:cubicBezTo>
                    <a:pt x="49" y="0"/>
                    <a:pt x="1" y="77"/>
                    <a:pt x="57" y="125"/>
                  </a:cubicBezTo>
                  <a:cubicBezTo>
                    <a:pt x="18691" y="18627"/>
                    <a:pt x="37550" y="36915"/>
                    <a:pt x="56326" y="55262"/>
                  </a:cubicBezTo>
                  <a:cubicBezTo>
                    <a:pt x="56379" y="55315"/>
                    <a:pt x="56437" y="55336"/>
                    <a:pt x="56493" y="55336"/>
                  </a:cubicBezTo>
                  <a:cubicBezTo>
                    <a:pt x="56681" y="55336"/>
                    <a:pt x="56846" y="55094"/>
                    <a:pt x="56672" y="54929"/>
                  </a:cubicBezTo>
                  <a:cubicBezTo>
                    <a:pt x="37931" y="36534"/>
                    <a:pt x="19191" y="18115"/>
                    <a:pt x="165" y="18"/>
                  </a:cubicBezTo>
                  <a:cubicBezTo>
                    <a:pt x="147" y="5"/>
                    <a:pt x="130" y="0"/>
                    <a:pt x="11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4" name="Google Shape;344;p30"/>
            <p:cNvSpPr/>
            <p:nvPr/>
          </p:nvSpPr>
          <p:spPr>
            <a:xfrm>
              <a:off x="8195925" y="1650425"/>
              <a:ext cx="857925" cy="2077025"/>
            </a:xfrm>
            <a:custGeom>
              <a:avLst/>
              <a:gdLst/>
              <a:ahLst/>
              <a:cxnLst/>
              <a:rect l="l" t="t" r="r" b="b"/>
              <a:pathLst>
                <a:path w="34317" h="83081" extrusionOk="0">
                  <a:moveTo>
                    <a:pt x="121" y="0"/>
                  </a:moveTo>
                  <a:cubicBezTo>
                    <a:pt x="61" y="0"/>
                    <a:pt x="1" y="45"/>
                    <a:pt x="37" y="102"/>
                  </a:cubicBezTo>
                  <a:cubicBezTo>
                    <a:pt x="11288" y="27713"/>
                    <a:pt x="22456" y="55347"/>
                    <a:pt x="33791" y="82934"/>
                  </a:cubicBezTo>
                  <a:cubicBezTo>
                    <a:pt x="33838" y="83036"/>
                    <a:pt x="33936" y="83081"/>
                    <a:pt x="34030" y="83081"/>
                  </a:cubicBezTo>
                  <a:cubicBezTo>
                    <a:pt x="34177" y="83081"/>
                    <a:pt x="34316" y="82974"/>
                    <a:pt x="34244" y="82815"/>
                  </a:cubicBezTo>
                  <a:cubicBezTo>
                    <a:pt x="22980" y="55204"/>
                    <a:pt x="11729" y="27582"/>
                    <a:pt x="216" y="66"/>
                  </a:cubicBezTo>
                  <a:cubicBezTo>
                    <a:pt x="201" y="19"/>
                    <a:pt x="161" y="0"/>
                    <a:pt x="12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5" name="Google Shape;345;p30"/>
            <p:cNvSpPr/>
            <p:nvPr/>
          </p:nvSpPr>
          <p:spPr>
            <a:xfrm>
              <a:off x="7946125" y="3287375"/>
              <a:ext cx="372750" cy="826200"/>
            </a:xfrm>
            <a:custGeom>
              <a:avLst/>
              <a:gdLst/>
              <a:ahLst/>
              <a:cxnLst/>
              <a:rect l="l" t="t" r="r" b="b"/>
              <a:pathLst>
                <a:path w="14910" h="33048" extrusionOk="0">
                  <a:moveTo>
                    <a:pt x="288" y="1"/>
                  </a:moveTo>
                  <a:cubicBezTo>
                    <a:pt x="153" y="1"/>
                    <a:pt x="0" y="156"/>
                    <a:pt x="75" y="323"/>
                  </a:cubicBezTo>
                  <a:cubicBezTo>
                    <a:pt x="4850" y="11205"/>
                    <a:pt x="9612" y="22075"/>
                    <a:pt x="14422" y="32934"/>
                  </a:cubicBezTo>
                  <a:cubicBezTo>
                    <a:pt x="14459" y="33014"/>
                    <a:pt x="14522" y="33048"/>
                    <a:pt x="14589" y="33048"/>
                  </a:cubicBezTo>
                  <a:cubicBezTo>
                    <a:pt x="14740" y="33048"/>
                    <a:pt x="14910" y="32877"/>
                    <a:pt x="14827" y="32696"/>
                  </a:cubicBezTo>
                  <a:cubicBezTo>
                    <a:pt x="10053" y="21825"/>
                    <a:pt x="5243" y="10967"/>
                    <a:pt x="433" y="97"/>
                  </a:cubicBezTo>
                  <a:cubicBezTo>
                    <a:pt x="400" y="29"/>
                    <a:pt x="346" y="1"/>
                    <a:pt x="28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6" name="Google Shape;346;p30"/>
            <p:cNvSpPr/>
            <p:nvPr/>
          </p:nvSpPr>
          <p:spPr>
            <a:xfrm>
              <a:off x="7687075" y="2698525"/>
              <a:ext cx="172025" cy="373000"/>
            </a:xfrm>
            <a:custGeom>
              <a:avLst/>
              <a:gdLst/>
              <a:ahLst/>
              <a:cxnLst/>
              <a:rect l="l" t="t" r="r" b="b"/>
              <a:pathLst>
                <a:path w="6881" h="14920" extrusionOk="0">
                  <a:moveTo>
                    <a:pt x="231" y="0"/>
                  </a:moveTo>
                  <a:cubicBezTo>
                    <a:pt x="120" y="0"/>
                    <a:pt x="0" y="122"/>
                    <a:pt x="67" y="255"/>
                  </a:cubicBezTo>
                  <a:lnTo>
                    <a:pt x="6449" y="14816"/>
                  </a:lnTo>
                  <a:cubicBezTo>
                    <a:pt x="6482" y="14889"/>
                    <a:pt x="6539" y="14920"/>
                    <a:pt x="6598" y="14920"/>
                  </a:cubicBezTo>
                  <a:cubicBezTo>
                    <a:pt x="6732" y="14920"/>
                    <a:pt x="6880" y="14767"/>
                    <a:pt x="6806" y="14602"/>
                  </a:cubicBezTo>
                  <a:cubicBezTo>
                    <a:pt x="4663" y="9768"/>
                    <a:pt x="2508" y="4910"/>
                    <a:pt x="353" y="76"/>
                  </a:cubicBezTo>
                  <a:cubicBezTo>
                    <a:pt x="324" y="22"/>
                    <a:pt x="278" y="0"/>
                    <a:pt x="23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7" name="Google Shape;347;p30"/>
            <p:cNvSpPr/>
            <p:nvPr/>
          </p:nvSpPr>
          <p:spPr>
            <a:xfrm>
              <a:off x="7480450" y="2230125"/>
              <a:ext cx="151475" cy="329500"/>
            </a:xfrm>
            <a:custGeom>
              <a:avLst/>
              <a:gdLst/>
              <a:ahLst/>
              <a:cxnLst/>
              <a:rect l="l" t="t" r="r" b="b"/>
              <a:pathLst>
                <a:path w="6059" h="13180" extrusionOk="0">
                  <a:moveTo>
                    <a:pt x="129" y="1"/>
                  </a:moveTo>
                  <a:cubicBezTo>
                    <a:pt x="63" y="1"/>
                    <a:pt x="1" y="66"/>
                    <a:pt x="33" y="131"/>
                  </a:cubicBezTo>
                  <a:cubicBezTo>
                    <a:pt x="1938" y="4453"/>
                    <a:pt x="3831" y="8763"/>
                    <a:pt x="5736" y="13097"/>
                  </a:cubicBezTo>
                  <a:cubicBezTo>
                    <a:pt x="5760" y="13155"/>
                    <a:pt x="5804" y="13179"/>
                    <a:pt x="5851" y="13179"/>
                  </a:cubicBezTo>
                  <a:cubicBezTo>
                    <a:pt x="5949" y="13179"/>
                    <a:pt x="6059" y="13075"/>
                    <a:pt x="6010" y="12954"/>
                  </a:cubicBezTo>
                  <a:cubicBezTo>
                    <a:pt x="4081" y="8644"/>
                    <a:pt x="2153" y="4346"/>
                    <a:pt x="212" y="48"/>
                  </a:cubicBezTo>
                  <a:cubicBezTo>
                    <a:pt x="189" y="14"/>
                    <a:pt x="159" y="1"/>
                    <a:pt x="12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8" name="Google Shape;348;p30"/>
            <p:cNvSpPr/>
            <p:nvPr/>
          </p:nvSpPr>
          <p:spPr>
            <a:xfrm>
              <a:off x="7527125" y="3592375"/>
              <a:ext cx="481825" cy="684050"/>
            </a:xfrm>
            <a:custGeom>
              <a:avLst/>
              <a:gdLst/>
              <a:ahLst/>
              <a:cxnLst/>
              <a:rect l="l" t="t" r="r" b="b"/>
              <a:pathLst>
                <a:path w="19273" h="27362" extrusionOk="0">
                  <a:moveTo>
                    <a:pt x="319" y="0"/>
                  </a:moveTo>
                  <a:cubicBezTo>
                    <a:pt x="158" y="0"/>
                    <a:pt x="1" y="154"/>
                    <a:pt x="119" y="315"/>
                  </a:cubicBezTo>
                  <a:cubicBezTo>
                    <a:pt x="6310" y="9304"/>
                    <a:pt x="12525" y="18305"/>
                    <a:pt x="18752" y="27259"/>
                  </a:cubicBezTo>
                  <a:cubicBezTo>
                    <a:pt x="18803" y="27331"/>
                    <a:pt x="18876" y="27362"/>
                    <a:pt x="18948" y="27362"/>
                  </a:cubicBezTo>
                  <a:cubicBezTo>
                    <a:pt x="19113" y="27362"/>
                    <a:pt x="19273" y="27203"/>
                    <a:pt x="19157" y="27020"/>
                  </a:cubicBezTo>
                  <a:cubicBezTo>
                    <a:pt x="12954" y="18031"/>
                    <a:pt x="6715" y="9066"/>
                    <a:pt x="500" y="88"/>
                  </a:cubicBezTo>
                  <a:cubicBezTo>
                    <a:pt x="451" y="26"/>
                    <a:pt x="385" y="0"/>
                    <a:pt x="31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9" name="Google Shape;349;p30"/>
            <p:cNvSpPr/>
            <p:nvPr/>
          </p:nvSpPr>
          <p:spPr>
            <a:xfrm>
              <a:off x="7147600" y="3042600"/>
              <a:ext cx="178350" cy="247875"/>
            </a:xfrm>
            <a:custGeom>
              <a:avLst/>
              <a:gdLst/>
              <a:ahLst/>
              <a:cxnLst/>
              <a:rect l="l" t="t" r="r" b="b"/>
              <a:pathLst>
                <a:path w="7134" h="9915" extrusionOk="0">
                  <a:moveTo>
                    <a:pt x="222" y="0"/>
                  </a:moveTo>
                  <a:cubicBezTo>
                    <a:pt x="109" y="0"/>
                    <a:pt x="1" y="119"/>
                    <a:pt x="84" y="243"/>
                  </a:cubicBezTo>
                  <a:cubicBezTo>
                    <a:pt x="2286" y="3446"/>
                    <a:pt x="4489" y="6625"/>
                    <a:pt x="6692" y="9828"/>
                  </a:cubicBezTo>
                  <a:cubicBezTo>
                    <a:pt x="6735" y="9889"/>
                    <a:pt x="6796" y="9914"/>
                    <a:pt x="6857" y="9914"/>
                  </a:cubicBezTo>
                  <a:cubicBezTo>
                    <a:pt x="6997" y="9914"/>
                    <a:pt x="7133" y="9779"/>
                    <a:pt x="7025" y="9637"/>
                  </a:cubicBezTo>
                  <a:cubicBezTo>
                    <a:pt x="4811" y="6447"/>
                    <a:pt x="2596" y="3268"/>
                    <a:pt x="358" y="77"/>
                  </a:cubicBezTo>
                  <a:cubicBezTo>
                    <a:pt x="322" y="23"/>
                    <a:pt x="271" y="0"/>
                    <a:pt x="22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0" name="Google Shape;350;p30"/>
            <p:cNvSpPr/>
            <p:nvPr/>
          </p:nvSpPr>
          <p:spPr>
            <a:xfrm>
              <a:off x="6860225" y="2627800"/>
              <a:ext cx="211900" cy="298800"/>
            </a:xfrm>
            <a:custGeom>
              <a:avLst/>
              <a:gdLst/>
              <a:ahLst/>
              <a:cxnLst/>
              <a:rect l="l" t="t" r="r" b="b"/>
              <a:pathLst>
                <a:path w="8476" h="11952" extrusionOk="0">
                  <a:moveTo>
                    <a:pt x="118" y="1"/>
                  </a:moveTo>
                  <a:cubicBezTo>
                    <a:pt x="56" y="1"/>
                    <a:pt x="1" y="69"/>
                    <a:pt x="42" y="143"/>
                  </a:cubicBezTo>
                  <a:cubicBezTo>
                    <a:pt x="2744" y="4048"/>
                    <a:pt x="5447" y="7965"/>
                    <a:pt x="8138" y="11882"/>
                  </a:cubicBezTo>
                  <a:cubicBezTo>
                    <a:pt x="8169" y="11932"/>
                    <a:pt x="8215" y="11952"/>
                    <a:pt x="8260" y="11952"/>
                  </a:cubicBezTo>
                  <a:cubicBezTo>
                    <a:pt x="8367" y="11952"/>
                    <a:pt x="8475" y="11837"/>
                    <a:pt x="8400" y="11728"/>
                  </a:cubicBezTo>
                  <a:cubicBezTo>
                    <a:pt x="5685" y="7834"/>
                    <a:pt x="2935" y="3953"/>
                    <a:pt x="196" y="48"/>
                  </a:cubicBezTo>
                  <a:cubicBezTo>
                    <a:pt x="174" y="14"/>
                    <a:pt x="145" y="1"/>
                    <a:pt x="11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1" name="Google Shape;351;p30"/>
            <p:cNvSpPr/>
            <p:nvPr/>
          </p:nvSpPr>
          <p:spPr>
            <a:xfrm>
              <a:off x="4946400" y="2054250"/>
              <a:ext cx="58800" cy="37775"/>
            </a:xfrm>
            <a:custGeom>
              <a:avLst/>
              <a:gdLst/>
              <a:ahLst/>
              <a:cxnLst/>
              <a:rect l="l" t="t" r="r" b="b"/>
              <a:pathLst>
                <a:path w="2352" h="1511" extrusionOk="0">
                  <a:moveTo>
                    <a:pt x="2144" y="0"/>
                  </a:moveTo>
                  <a:cubicBezTo>
                    <a:pt x="2126" y="0"/>
                    <a:pt x="2106" y="3"/>
                    <a:pt x="2085" y="11"/>
                  </a:cubicBezTo>
                  <a:cubicBezTo>
                    <a:pt x="1335" y="320"/>
                    <a:pt x="561" y="725"/>
                    <a:pt x="37" y="1380"/>
                  </a:cubicBezTo>
                  <a:cubicBezTo>
                    <a:pt x="1" y="1435"/>
                    <a:pt x="48" y="1511"/>
                    <a:pt x="105" y="1511"/>
                  </a:cubicBezTo>
                  <a:cubicBezTo>
                    <a:pt x="122" y="1511"/>
                    <a:pt x="140" y="1504"/>
                    <a:pt x="156" y="1487"/>
                  </a:cubicBezTo>
                  <a:cubicBezTo>
                    <a:pt x="692" y="904"/>
                    <a:pt x="1454" y="558"/>
                    <a:pt x="2181" y="308"/>
                  </a:cubicBezTo>
                  <a:cubicBezTo>
                    <a:pt x="2352" y="255"/>
                    <a:pt x="2302" y="0"/>
                    <a:pt x="214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2" name="Google Shape;352;p30"/>
            <p:cNvSpPr/>
            <p:nvPr/>
          </p:nvSpPr>
          <p:spPr>
            <a:xfrm>
              <a:off x="5006900" y="2054700"/>
              <a:ext cx="352775" cy="144925"/>
            </a:xfrm>
            <a:custGeom>
              <a:avLst/>
              <a:gdLst/>
              <a:ahLst/>
              <a:cxnLst/>
              <a:rect l="l" t="t" r="r" b="b"/>
              <a:pathLst>
                <a:path w="14111" h="5797" extrusionOk="0">
                  <a:moveTo>
                    <a:pt x="3532" y="1"/>
                  </a:moveTo>
                  <a:cubicBezTo>
                    <a:pt x="2337" y="1"/>
                    <a:pt x="1168" y="285"/>
                    <a:pt x="82" y="957"/>
                  </a:cubicBezTo>
                  <a:cubicBezTo>
                    <a:pt x="0" y="1008"/>
                    <a:pt x="59" y="1148"/>
                    <a:pt x="153" y="1148"/>
                  </a:cubicBezTo>
                  <a:cubicBezTo>
                    <a:pt x="168" y="1148"/>
                    <a:pt x="184" y="1144"/>
                    <a:pt x="201" y="1136"/>
                  </a:cubicBezTo>
                  <a:cubicBezTo>
                    <a:pt x="1215" y="594"/>
                    <a:pt x="2267" y="361"/>
                    <a:pt x="3326" y="361"/>
                  </a:cubicBezTo>
                  <a:cubicBezTo>
                    <a:pt x="7106" y="361"/>
                    <a:pt x="10979" y="3320"/>
                    <a:pt x="13536" y="5720"/>
                  </a:cubicBezTo>
                  <a:cubicBezTo>
                    <a:pt x="13596" y="5774"/>
                    <a:pt x="13661" y="5797"/>
                    <a:pt x="13723" y="5797"/>
                  </a:cubicBezTo>
                  <a:cubicBezTo>
                    <a:pt x="13934" y="5797"/>
                    <a:pt x="14110" y="5534"/>
                    <a:pt x="13917" y="5350"/>
                  </a:cubicBezTo>
                  <a:cubicBezTo>
                    <a:pt x="11441" y="2911"/>
                    <a:pt x="7354" y="1"/>
                    <a:pt x="353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3" name="Google Shape;353;p30"/>
            <p:cNvSpPr/>
            <p:nvPr/>
          </p:nvSpPr>
          <p:spPr>
            <a:xfrm>
              <a:off x="5276125" y="1976825"/>
              <a:ext cx="413525" cy="1183100"/>
            </a:xfrm>
            <a:custGeom>
              <a:avLst/>
              <a:gdLst/>
              <a:ahLst/>
              <a:cxnLst/>
              <a:rect l="l" t="t" r="r" b="b"/>
              <a:pathLst>
                <a:path w="16541" h="47324" extrusionOk="0">
                  <a:moveTo>
                    <a:pt x="221" y="1"/>
                  </a:moveTo>
                  <a:cubicBezTo>
                    <a:pt x="112" y="1"/>
                    <a:pt x="0" y="83"/>
                    <a:pt x="52" y="203"/>
                  </a:cubicBezTo>
                  <a:cubicBezTo>
                    <a:pt x="5327" y="15859"/>
                    <a:pt x="10589" y="31552"/>
                    <a:pt x="16019" y="47161"/>
                  </a:cubicBezTo>
                  <a:cubicBezTo>
                    <a:pt x="16061" y="47274"/>
                    <a:pt x="16158" y="47324"/>
                    <a:pt x="16254" y="47324"/>
                  </a:cubicBezTo>
                  <a:cubicBezTo>
                    <a:pt x="16399" y="47324"/>
                    <a:pt x="16541" y="47209"/>
                    <a:pt x="16483" y="47030"/>
                  </a:cubicBezTo>
                  <a:cubicBezTo>
                    <a:pt x="11221" y="31361"/>
                    <a:pt x="5779" y="15728"/>
                    <a:pt x="374" y="95"/>
                  </a:cubicBezTo>
                  <a:cubicBezTo>
                    <a:pt x="347" y="29"/>
                    <a:pt x="285" y="1"/>
                    <a:pt x="22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4" name="Google Shape;354;p30"/>
            <p:cNvSpPr/>
            <p:nvPr/>
          </p:nvSpPr>
          <p:spPr>
            <a:xfrm>
              <a:off x="5445175" y="1788475"/>
              <a:ext cx="298100" cy="1368700"/>
            </a:xfrm>
            <a:custGeom>
              <a:avLst/>
              <a:gdLst/>
              <a:ahLst/>
              <a:cxnLst/>
              <a:rect l="l" t="t" r="r" b="b"/>
              <a:pathLst>
                <a:path w="11924" h="54748" extrusionOk="0">
                  <a:moveTo>
                    <a:pt x="200" y="1"/>
                  </a:moveTo>
                  <a:cubicBezTo>
                    <a:pt x="102" y="1"/>
                    <a:pt x="1" y="83"/>
                    <a:pt x="29" y="212"/>
                  </a:cubicBezTo>
                  <a:cubicBezTo>
                    <a:pt x="3792" y="18333"/>
                    <a:pt x="7507" y="36478"/>
                    <a:pt x="11424" y="54576"/>
                  </a:cubicBezTo>
                  <a:cubicBezTo>
                    <a:pt x="11448" y="54695"/>
                    <a:pt x="11536" y="54747"/>
                    <a:pt x="11630" y="54747"/>
                  </a:cubicBezTo>
                  <a:cubicBezTo>
                    <a:pt x="11771" y="54747"/>
                    <a:pt x="11924" y="54630"/>
                    <a:pt x="11888" y="54445"/>
                  </a:cubicBezTo>
                  <a:cubicBezTo>
                    <a:pt x="8149" y="36312"/>
                    <a:pt x="4220" y="18214"/>
                    <a:pt x="351" y="117"/>
                  </a:cubicBezTo>
                  <a:cubicBezTo>
                    <a:pt x="327" y="36"/>
                    <a:pt x="264" y="1"/>
                    <a:pt x="20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5" name="Google Shape;355;p30"/>
            <p:cNvSpPr/>
            <p:nvPr/>
          </p:nvSpPr>
          <p:spPr>
            <a:xfrm>
              <a:off x="5676575" y="1559050"/>
              <a:ext cx="66400" cy="1599625"/>
            </a:xfrm>
            <a:custGeom>
              <a:avLst/>
              <a:gdLst/>
              <a:ahLst/>
              <a:cxnLst/>
              <a:rect l="l" t="t" r="r" b="b"/>
              <a:pathLst>
                <a:path w="2656" h="63985" extrusionOk="0">
                  <a:moveTo>
                    <a:pt x="161" y="1"/>
                  </a:moveTo>
                  <a:cubicBezTo>
                    <a:pt x="81" y="1"/>
                    <a:pt x="1" y="54"/>
                    <a:pt x="1" y="162"/>
                  </a:cubicBezTo>
                  <a:cubicBezTo>
                    <a:pt x="679" y="21355"/>
                    <a:pt x="1322" y="42560"/>
                    <a:pt x="2168" y="63753"/>
                  </a:cubicBezTo>
                  <a:cubicBezTo>
                    <a:pt x="2180" y="63907"/>
                    <a:pt x="2305" y="63985"/>
                    <a:pt x="2424" y="63985"/>
                  </a:cubicBezTo>
                  <a:cubicBezTo>
                    <a:pt x="2543" y="63985"/>
                    <a:pt x="2656" y="63907"/>
                    <a:pt x="2644" y="63753"/>
                  </a:cubicBezTo>
                  <a:cubicBezTo>
                    <a:pt x="1989" y="42548"/>
                    <a:pt x="1132" y="21355"/>
                    <a:pt x="322" y="162"/>
                  </a:cubicBezTo>
                  <a:cubicBezTo>
                    <a:pt x="322" y="54"/>
                    <a:pt x="242" y="1"/>
                    <a:pt x="16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6" name="Google Shape;356;p30"/>
            <p:cNvSpPr/>
            <p:nvPr/>
          </p:nvSpPr>
          <p:spPr>
            <a:xfrm>
              <a:off x="5730625" y="1327125"/>
              <a:ext cx="306975" cy="1831750"/>
            </a:xfrm>
            <a:custGeom>
              <a:avLst/>
              <a:gdLst/>
              <a:ahLst/>
              <a:cxnLst/>
              <a:rect l="l" t="t" r="r" b="b"/>
              <a:pathLst>
                <a:path w="12279" h="73270" extrusionOk="0">
                  <a:moveTo>
                    <a:pt x="12073" y="0"/>
                  </a:moveTo>
                  <a:cubicBezTo>
                    <a:pt x="12009" y="0"/>
                    <a:pt x="11950" y="36"/>
                    <a:pt x="11936" y="116"/>
                  </a:cubicBezTo>
                  <a:cubicBezTo>
                    <a:pt x="7923" y="24393"/>
                    <a:pt x="3875" y="48670"/>
                    <a:pt x="29" y="72970"/>
                  </a:cubicBezTo>
                  <a:cubicBezTo>
                    <a:pt x="1" y="73150"/>
                    <a:pt x="159" y="73269"/>
                    <a:pt x="297" y="73269"/>
                  </a:cubicBezTo>
                  <a:cubicBezTo>
                    <a:pt x="387" y="73269"/>
                    <a:pt x="468" y="73219"/>
                    <a:pt x="482" y="73101"/>
                  </a:cubicBezTo>
                  <a:cubicBezTo>
                    <a:pt x="4518" y="48836"/>
                    <a:pt x="8376" y="24512"/>
                    <a:pt x="12257" y="211"/>
                  </a:cubicBezTo>
                  <a:cubicBezTo>
                    <a:pt x="12279" y="82"/>
                    <a:pt x="12170" y="0"/>
                    <a:pt x="1207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7" name="Google Shape;357;p30"/>
            <p:cNvSpPr/>
            <p:nvPr/>
          </p:nvSpPr>
          <p:spPr>
            <a:xfrm>
              <a:off x="5729725" y="1209375"/>
              <a:ext cx="705475" cy="1949375"/>
            </a:xfrm>
            <a:custGeom>
              <a:avLst/>
              <a:gdLst/>
              <a:ahLst/>
              <a:cxnLst/>
              <a:rect l="l" t="t" r="r" b="b"/>
              <a:pathLst>
                <a:path w="28219" h="77975" extrusionOk="0">
                  <a:moveTo>
                    <a:pt x="28027" y="1"/>
                  </a:moveTo>
                  <a:cubicBezTo>
                    <a:pt x="27962" y="1"/>
                    <a:pt x="27895" y="35"/>
                    <a:pt x="27867" y="111"/>
                  </a:cubicBezTo>
                  <a:cubicBezTo>
                    <a:pt x="18556" y="25959"/>
                    <a:pt x="9209" y="51784"/>
                    <a:pt x="65" y="77680"/>
                  </a:cubicBezTo>
                  <a:cubicBezTo>
                    <a:pt x="1" y="77860"/>
                    <a:pt x="144" y="77974"/>
                    <a:pt x="289" y="77974"/>
                  </a:cubicBezTo>
                  <a:cubicBezTo>
                    <a:pt x="384" y="77974"/>
                    <a:pt x="480" y="77925"/>
                    <a:pt x="518" y="77811"/>
                  </a:cubicBezTo>
                  <a:cubicBezTo>
                    <a:pt x="9852" y="51975"/>
                    <a:pt x="18996" y="26079"/>
                    <a:pt x="28176" y="206"/>
                  </a:cubicBezTo>
                  <a:cubicBezTo>
                    <a:pt x="28219" y="78"/>
                    <a:pt x="28125" y="1"/>
                    <a:pt x="2802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8" name="Google Shape;358;p30"/>
            <p:cNvSpPr/>
            <p:nvPr/>
          </p:nvSpPr>
          <p:spPr>
            <a:xfrm>
              <a:off x="5724225" y="1172100"/>
              <a:ext cx="1143750" cy="2003450"/>
            </a:xfrm>
            <a:custGeom>
              <a:avLst/>
              <a:gdLst/>
              <a:ahLst/>
              <a:cxnLst/>
              <a:rect l="l" t="t" r="r" b="b"/>
              <a:pathLst>
                <a:path w="45750" h="80138" extrusionOk="0">
                  <a:moveTo>
                    <a:pt x="45523" y="0"/>
                  </a:moveTo>
                  <a:cubicBezTo>
                    <a:pt x="45472" y="0"/>
                    <a:pt x="45420" y="26"/>
                    <a:pt x="45386" y="90"/>
                  </a:cubicBezTo>
                  <a:cubicBezTo>
                    <a:pt x="30254" y="26641"/>
                    <a:pt x="15085" y="53156"/>
                    <a:pt x="107" y="79778"/>
                  </a:cubicBezTo>
                  <a:cubicBezTo>
                    <a:pt x="1" y="79966"/>
                    <a:pt x="158" y="80138"/>
                    <a:pt x="318" y="80138"/>
                  </a:cubicBezTo>
                  <a:cubicBezTo>
                    <a:pt x="390" y="80138"/>
                    <a:pt x="463" y="80102"/>
                    <a:pt x="512" y="80016"/>
                  </a:cubicBezTo>
                  <a:cubicBezTo>
                    <a:pt x="15668" y="53489"/>
                    <a:pt x="30658" y="26855"/>
                    <a:pt x="45684" y="245"/>
                  </a:cubicBezTo>
                  <a:cubicBezTo>
                    <a:pt x="45749" y="122"/>
                    <a:pt x="45636" y="0"/>
                    <a:pt x="4552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9" name="Google Shape;359;p30"/>
            <p:cNvSpPr/>
            <p:nvPr/>
          </p:nvSpPr>
          <p:spPr>
            <a:xfrm>
              <a:off x="5268900" y="1970600"/>
              <a:ext cx="235150" cy="161750"/>
            </a:xfrm>
            <a:custGeom>
              <a:avLst/>
              <a:gdLst/>
              <a:ahLst/>
              <a:cxnLst/>
              <a:rect l="l" t="t" r="r" b="b"/>
              <a:pathLst>
                <a:path w="9406" h="6470" extrusionOk="0">
                  <a:moveTo>
                    <a:pt x="131" y="1"/>
                  </a:moveTo>
                  <a:cubicBezTo>
                    <a:pt x="32" y="1"/>
                    <a:pt x="0" y="172"/>
                    <a:pt x="115" y="213"/>
                  </a:cubicBezTo>
                  <a:cubicBezTo>
                    <a:pt x="3651" y="1345"/>
                    <a:pt x="6568" y="3238"/>
                    <a:pt x="8688" y="6321"/>
                  </a:cubicBezTo>
                  <a:cubicBezTo>
                    <a:pt x="8760" y="6426"/>
                    <a:pt x="8860" y="6469"/>
                    <a:pt x="8958" y="6469"/>
                  </a:cubicBezTo>
                  <a:cubicBezTo>
                    <a:pt x="9186" y="6469"/>
                    <a:pt x="9405" y="6237"/>
                    <a:pt x="9247" y="5988"/>
                  </a:cubicBezTo>
                  <a:cubicBezTo>
                    <a:pt x="7283" y="2738"/>
                    <a:pt x="3759" y="928"/>
                    <a:pt x="175" y="11"/>
                  </a:cubicBezTo>
                  <a:cubicBezTo>
                    <a:pt x="159" y="4"/>
                    <a:pt x="144" y="1"/>
                    <a:pt x="13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0" name="Google Shape;360;p30"/>
            <p:cNvSpPr/>
            <p:nvPr/>
          </p:nvSpPr>
          <p:spPr>
            <a:xfrm>
              <a:off x="5739100" y="1335850"/>
              <a:ext cx="1667350" cy="1814750"/>
            </a:xfrm>
            <a:custGeom>
              <a:avLst/>
              <a:gdLst/>
              <a:ahLst/>
              <a:cxnLst/>
              <a:rect l="l" t="t" r="r" b="b"/>
              <a:pathLst>
                <a:path w="66694" h="72590" extrusionOk="0">
                  <a:moveTo>
                    <a:pt x="66305" y="1"/>
                  </a:moveTo>
                  <a:cubicBezTo>
                    <a:pt x="66267" y="1"/>
                    <a:pt x="66228" y="9"/>
                    <a:pt x="66187" y="29"/>
                  </a:cubicBezTo>
                  <a:cubicBezTo>
                    <a:pt x="59186" y="3148"/>
                    <a:pt x="53030" y="7947"/>
                    <a:pt x="47089" y="12721"/>
                  </a:cubicBezTo>
                  <a:cubicBezTo>
                    <a:pt x="40731" y="17829"/>
                    <a:pt x="34647" y="23032"/>
                    <a:pt x="29373" y="29294"/>
                  </a:cubicBezTo>
                  <a:cubicBezTo>
                    <a:pt x="23920" y="35819"/>
                    <a:pt x="19074" y="42891"/>
                    <a:pt x="14490" y="50047"/>
                  </a:cubicBezTo>
                  <a:cubicBezTo>
                    <a:pt x="11894" y="54107"/>
                    <a:pt x="9346" y="58191"/>
                    <a:pt x="6656" y="62191"/>
                  </a:cubicBezTo>
                  <a:cubicBezTo>
                    <a:pt x="4346" y="65608"/>
                    <a:pt x="1667" y="68764"/>
                    <a:pt x="0" y="72573"/>
                  </a:cubicBezTo>
                  <a:cubicBezTo>
                    <a:pt x="16" y="72573"/>
                    <a:pt x="37" y="72589"/>
                    <a:pt x="53" y="72589"/>
                  </a:cubicBezTo>
                  <a:cubicBezTo>
                    <a:pt x="61" y="72589"/>
                    <a:pt x="68" y="72585"/>
                    <a:pt x="71" y="72573"/>
                  </a:cubicBezTo>
                  <a:cubicBezTo>
                    <a:pt x="1750" y="69037"/>
                    <a:pt x="4334" y="66097"/>
                    <a:pt x="6572" y="62929"/>
                  </a:cubicBezTo>
                  <a:cubicBezTo>
                    <a:pt x="9180" y="59274"/>
                    <a:pt x="11549" y="55452"/>
                    <a:pt x="13954" y="51666"/>
                  </a:cubicBezTo>
                  <a:cubicBezTo>
                    <a:pt x="18693" y="44272"/>
                    <a:pt x="23693" y="37022"/>
                    <a:pt x="29242" y="30223"/>
                  </a:cubicBezTo>
                  <a:cubicBezTo>
                    <a:pt x="34290" y="24056"/>
                    <a:pt x="40172" y="18984"/>
                    <a:pt x="46315" y="13971"/>
                  </a:cubicBezTo>
                  <a:cubicBezTo>
                    <a:pt x="52530" y="8899"/>
                    <a:pt x="59055" y="3744"/>
                    <a:pt x="66437" y="457"/>
                  </a:cubicBezTo>
                  <a:cubicBezTo>
                    <a:pt x="66694" y="344"/>
                    <a:pt x="66543" y="1"/>
                    <a:pt x="6630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1" name="Google Shape;361;p30"/>
            <p:cNvSpPr/>
            <p:nvPr/>
          </p:nvSpPr>
          <p:spPr>
            <a:xfrm>
              <a:off x="5730925" y="1418850"/>
              <a:ext cx="1843025" cy="1751525"/>
            </a:xfrm>
            <a:custGeom>
              <a:avLst/>
              <a:gdLst/>
              <a:ahLst/>
              <a:cxnLst/>
              <a:rect l="l" t="t" r="r" b="b"/>
              <a:pathLst>
                <a:path w="73721" h="70061" extrusionOk="0">
                  <a:moveTo>
                    <a:pt x="73417" y="0"/>
                  </a:moveTo>
                  <a:cubicBezTo>
                    <a:pt x="73389" y="0"/>
                    <a:pt x="73358" y="6"/>
                    <a:pt x="73324" y="19"/>
                  </a:cubicBezTo>
                  <a:cubicBezTo>
                    <a:pt x="65835" y="2698"/>
                    <a:pt x="59084" y="7115"/>
                    <a:pt x="52584" y="11604"/>
                  </a:cubicBezTo>
                  <a:cubicBezTo>
                    <a:pt x="45618" y="16390"/>
                    <a:pt x="38891" y="21271"/>
                    <a:pt x="32974" y="27379"/>
                  </a:cubicBezTo>
                  <a:cubicBezTo>
                    <a:pt x="26926" y="33642"/>
                    <a:pt x="21508" y="40595"/>
                    <a:pt x="16365" y="47632"/>
                  </a:cubicBezTo>
                  <a:cubicBezTo>
                    <a:pt x="13567" y="51478"/>
                    <a:pt x="10816" y="55359"/>
                    <a:pt x="7947" y="59157"/>
                  </a:cubicBezTo>
                  <a:cubicBezTo>
                    <a:pt x="5221" y="62729"/>
                    <a:pt x="2018" y="65955"/>
                    <a:pt x="17" y="70015"/>
                  </a:cubicBezTo>
                  <a:cubicBezTo>
                    <a:pt x="0" y="70041"/>
                    <a:pt x="20" y="70061"/>
                    <a:pt x="37" y="70061"/>
                  </a:cubicBezTo>
                  <a:cubicBezTo>
                    <a:pt x="44" y="70061"/>
                    <a:pt x="50" y="70058"/>
                    <a:pt x="53" y="70051"/>
                  </a:cubicBezTo>
                  <a:cubicBezTo>
                    <a:pt x="2065" y="66301"/>
                    <a:pt x="5113" y="63360"/>
                    <a:pt x="7721" y="60050"/>
                  </a:cubicBezTo>
                  <a:cubicBezTo>
                    <a:pt x="10495" y="56502"/>
                    <a:pt x="13114" y="52847"/>
                    <a:pt x="15758" y="49215"/>
                  </a:cubicBezTo>
                  <a:cubicBezTo>
                    <a:pt x="21044" y="41929"/>
                    <a:pt x="26640" y="34833"/>
                    <a:pt x="32795" y="28272"/>
                  </a:cubicBezTo>
                  <a:cubicBezTo>
                    <a:pt x="38594" y="22105"/>
                    <a:pt x="45321" y="17247"/>
                    <a:pt x="52238" y="12437"/>
                  </a:cubicBezTo>
                  <a:cubicBezTo>
                    <a:pt x="58870" y="7817"/>
                    <a:pt x="65811" y="3233"/>
                    <a:pt x="73455" y="495"/>
                  </a:cubicBezTo>
                  <a:cubicBezTo>
                    <a:pt x="73721" y="399"/>
                    <a:pt x="73655" y="0"/>
                    <a:pt x="7341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2" name="Google Shape;362;p30"/>
            <p:cNvSpPr/>
            <p:nvPr/>
          </p:nvSpPr>
          <p:spPr>
            <a:xfrm>
              <a:off x="5731025" y="1505375"/>
              <a:ext cx="2027050" cy="1665025"/>
            </a:xfrm>
            <a:custGeom>
              <a:avLst/>
              <a:gdLst/>
              <a:ahLst/>
              <a:cxnLst/>
              <a:rect l="l" t="t" r="r" b="b"/>
              <a:pathLst>
                <a:path w="81082" h="66601" extrusionOk="0">
                  <a:moveTo>
                    <a:pt x="80725" y="1"/>
                  </a:moveTo>
                  <a:cubicBezTo>
                    <a:pt x="80703" y="1"/>
                    <a:pt x="80679" y="4"/>
                    <a:pt x="80655" y="11"/>
                  </a:cubicBezTo>
                  <a:cubicBezTo>
                    <a:pt x="72499" y="2201"/>
                    <a:pt x="64926" y="6226"/>
                    <a:pt x="57628" y="10369"/>
                  </a:cubicBezTo>
                  <a:cubicBezTo>
                    <a:pt x="50091" y="14679"/>
                    <a:pt x="42709" y="19061"/>
                    <a:pt x="36185" y="24859"/>
                  </a:cubicBezTo>
                  <a:cubicBezTo>
                    <a:pt x="29208" y="31074"/>
                    <a:pt x="23004" y="38253"/>
                    <a:pt x="17158" y="45516"/>
                  </a:cubicBezTo>
                  <a:cubicBezTo>
                    <a:pt x="13991" y="49421"/>
                    <a:pt x="10884" y="53386"/>
                    <a:pt x="7598" y="57196"/>
                  </a:cubicBezTo>
                  <a:cubicBezTo>
                    <a:pt x="4955" y="60256"/>
                    <a:pt x="1930" y="62935"/>
                    <a:pt x="25" y="66566"/>
                  </a:cubicBezTo>
                  <a:cubicBezTo>
                    <a:pt x="0" y="66583"/>
                    <a:pt x="17" y="66600"/>
                    <a:pt x="33" y="66600"/>
                  </a:cubicBezTo>
                  <a:cubicBezTo>
                    <a:pt x="39" y="66600"/>
                    <a:pt x="46" y="66597"/>
                    <a:pt x="49" y="66590"/>
                  </a:cubicBezTo>
                  <a:cubicBezTo>
                    <a:pt x="2169" y="62840"/>
                    <a:pt x="5502" y="60101"/>
                    <a:pt x="8300" y="56899"/>
                  </a:cubicBezTo>
                  <a:cubicBezTo>
                    <a:pt x="11455" y="53291"/>
                    <a:pt x="14432" y="49517"/>
                    <a:pt x="17432" y="45790"/>
                  </a:cubicBezTo>
                  <a:cubicBezTo>
                    <a:pt x="23004" y="38908"/>
                    <a:pt x="28922" y="32253"/>
                    <a:pt x="35411" y="26228"/>
                  </a:cubicBezTo>
                  <a:cubicBezTo>
                    <a:pt x="41793" y="20287"/>
                    <a:pt x="49091" y="15882"/>
                    <a:pt x="56592" y="11536"/>
                  </a:cubicBezTo>
                  <a:cubicBezTo>
                    <a:pt x="64236" y="7095"/>
                    <a:pt x="72201" y="2797"/>
                    <a:pt x="80785" y="487"/>
                  </a:cubicBezTo>
                  <a:cubicBezTo>
                    <a:pt x="81081" y="410"/>
                    <a:pt x="80984" y="1"/>
                    <a:pt x="8072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3" name="Google Shape;363;p30"/>
            <p:cNvSpPr/>
            <p:nvPr/>
          </p:nvSpPr>
          <p:spPr>
            <a:xfrm>
              <a:off x="5735225" y="1621250"/>
              <a:ext cx="2137250" cy="1530400"/>
            </a:xfrm>
            <a:custGeom>
              <a:avLst/>
              <a:gdLst/>
              <a:ahLst/>
              <a:cxnLst/>
              <a:rect l="l" t="t" r="r" b="b"/>
              <a:pathLst>
                <a:path w="85490" h="61216" extrusionOk="0">
                  <a:moveTo>
                    <a:pt x="85119" y="0"/>
                  </a:moveTo>
                  <a:cubicBezTo>
                    <a:pt x="85100" y="0"/>
                    <a:pt x="85080" y="2"/>
                    <a:pt x="85059" y="7"/>
                  </a:cubicBezTo>
                  <a:cubicBezTo>
                    <a:pt x="76724" y="1686"/>
                    <a:pt x="69152" y="5877"/>
                    <a:pt x="61937" y="10223"/>
                  </a:cubicBezTo>
                  <a:cubicBezTo>
                    <a:pt x="54257" y="14842"/>
                    <a:pt x="46542" y="19533"/>
                    <a:pt x="38993" y="24403"/>
                  </a:cubicBezTo>
                  <a:cubicBezTo>
                    <a:pt x="35481" y="26665"/>
                    <a:pt x="32088" y="29106"/>
                    <a:pt x="28909" y="31785"/>
                  </a:cubicBezTo>
                  <a:cubicBezTo>
                    <a:pt x="25218" y="34892"/>
                    <a:pt x="21932" y="38464"/>
                    <a:pt x="18455" y="41834"/>
                  </a:cubicBezTo>
                  <a:cubicBezTo>
                    <a:pt x="14883" y="45310"/>
                    <a:pt x="11311" y="48799"/>
                    <a:pt x="7858" y="52395"/>
                  </a:cubicBezTo>
                  <a:cubicBezTo>
                    <a:pt x="5108" y="55252"/>
                    <a:pt x="1953" y="57681"/>
                    <a:pt x="0" y="61193"/>
                  </a:cubicBezTo>
                  <a:cubicBezTo>
                    <a:pt x="17" y="61201"/>
                    <a:pt x="33" y="61215"/>
                    <a:pt x="46" y="61215"/>
                  </a:cubicBezTo>
                  <a:cubicBezTo>
                    <a:pt x="51" y="61215"/>
                    <a:pt x="56" y="61213"/>
                    <a:pt x="60" y="61205"/>
                  </a:cubicBezTo>
                  <a:cubicBezTo>
                    <a:pt x="2239" y="57574"/>
                    <a:pt x="5703" y="55121"/>
                    <a:pt x="8608" y="52144"/>
                  </a:cubicBezTo>
                  <a:cubicBezTo>
                    <a:pt x="11930" y="48739"/>
                    <a:pt x="15347" y="45429"/>
                    <a:pt x="18776" y="42108"/>
                  </a:cubicBezTo>
                  <a:cubicBezTo>
                    <a:pt x="22063" y="38929"/>
                    <a:pt x="25230" y="35595"/>
                    <a:pt x="28682" y="32571"/>
                  </a:cubicBezTo>
                  <a:cubicBezTo>
                    <a:pt x="31992" y="29689"/>
                    <a:pt x="35588" y="27189"/>
                    <a:pt x="39255" y="24808"/>
                  </a:cubicBezTo>
                  <a:cubicBezTo>
                    <a:pt x="46363" y="20176"/>
                    <a:pt x="53686" y="15842"/>
                    <a:pt x="60901" y="11413"/>
                  </a:cubicBezTo>
                  <a:cubicBezTo>
                    <a:pt x="68449" y="6770"/>
                    <a:pt x="76415" y="2245"/>
                    <a:pt x="85189" y="483"/>
                  </a:cubicBezTo>
                  <a:cubicBezTo>
                    <a:pt x="85489" y="428"/>
                    <a:pt x="85385" y="0"/>
                    <a:pt x="8511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4" name="Google Shape;364;p30"/>
            <p:cNvSpPr/>
            <p:nvPr/>
          </p:nvSpPr>
          <p:spPr>
            <a:xfrm>
              <a:off x="7860975" y="1621650"/>
              <a:ext cx="240900" cy="93150"/>
            </a:xfrm>
            <a:custGeom>
              <a:avLst/>
              <a:gdLst/>
              <a:ahLst/>
              <a:cxnLst/>
              <a:rect l="l" t="t" r="r" b="b"/>
              <a:pathLst>
                <a:path w="9636" h="3726" extrusionOk="0">
                  <a:moveTo>
                    <a:pt x="115" y="0"/>
                  </a:moveTo>
                  <a:cubicBezTo>
                    <a:pt x="34" y="0"/>
                    <a:pt x="0" y="125"/>
                    <a:pt x="88" y="158"/>
                  </a:cubicBezTo>
                  <a:cubicBezTo>
                    <a:pt x="3100" y="1396"/>
                    <a:pt x="6220" y="2075"/>
                    <a:pt x="9077" y="3682"/>
                  </a:cubicBezTo>
                  <a:cubicBezTo>
                    <a:pt x="9130" y="3712"/>
                    <a:pt x="9181" y="3725"/>
                    <a:pt x="9229" y="3725"/>
                  </a:cubicBezTo>
                  <a:cubicBezTo>
                    <a:pt x="9483" y="3725"/>
                    <a:pt x="9636" y="3352"/>
                    <a:pt x="9375" y="3182"/>
                  </a:cubicBezTo>
                  <a:cubicBezTo>
                    <a:pt x="6625" y="1372"/>
                    <a:pt x="3184" y="1051"/>
                    <a:pt x="136" y="3"/>
                  </a:cubicBezTo>
                  <a:cubicBezTo>
                    <a:pt x="128" y="1"/>
                    <a:pt x="121" y="0"/>
                    <a:pt x="11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5" name="Google Shape;365;p30"/>
            <p:cNvSpPr/>
            <p:nvPr/>
          </p:nvSpPr>
          <p:spPr>
            <a:xfrm>
              <a:off x="8019225" y="1689900"/>
              <a:ext cx="45200" cy="32575"/>
            </a:xfrm>
            <a:custGeom>
              <a:avLst/>
              <a:gdLst/>
              <a:ahLst/>
              <a:cxnLst/>
              <a:rect l="l" t="t" r="r" b="b"/>
              <a:pathLst>
                <a:path w="1808" h="1303" extrusionOk="0">
                  <a:moveTo>
                    <a:pt x="1609" y="0"/>
                  </a:moveTo>
                  <a:cubicBezTo>
                    <a:pt x="1578" y="0"/>
                    <a:pt x="1543" y="11"/>
                    <a:pt x="1509" y="35"/>
                  </a:cubicBezTo>
                  <a:cubicBezTo>
                    <a:pt x="1021" y="416"/>
                    <a:pt x="509" y="809"/>
                    <a:pt x="21" y="1202"/>
                  </a:cubicBezTo>
                  <a:cubicBezTo>
                    <a:pt x="0" y="1243"/>
                    <a:pt x="42" y="1302"/>
                    <a:pt x="84" y="1302"/>
                  </a:cubicBezTo>
                  <a:cubicBezTo>
                    <a:pt x="91" y="1302"/>
                    <a:pt x="98" y="1301"/>
                    <a:pt x="104" y="1297"/>
                  </a:cubicBezTo>
                  <a:cubicBezTo>
                    <a:pt x="616" y="940"/>
                    <a:pt x="1140" y="571"/>
                    <a:pt x="1676" y="238"/>
                  </a:cubicBezTo>
                  <a:cubicBezTo>
                    <a:pt x="1808" y="153"/>
                    <a:pt x="1730" y="0"/>
                    <a:pt x="160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6" name="Google Shape;366;p30"/>
            <p:cNvSpPr/>
            <p:nvPr/>
          </p:nvSpPr>
          <p:spPr>
            <a:xfrm>
              <a:off x="7973175" y="1674050"/>
              <a:ext cx="59175" cy="39475"/>
            </a:xfrm>
            <a:custGeom>
              <a:avLst/>
              <a:gdLst/>
              <a:ahLst/>
              <a:cxnLst/>
              <a:rect l="l" t="t" r="r" b="b"/>
              <a:pathLst>
                <a:path w="2367" h="1579" extrusionOk="0">
                  <a:moveTo>
                    <a:pt x="2154" y="0"/>
                  </a:moveTo>
                  <a:cubicBezTo>
                    <a:pt x="2122" y="0"/>
                    <a:pt x="2087" y="11"/>
                    <a:pt x="2053" y="38"/>
                  </a:cubicBezTo>
                  <a:cubicBezTo>
                    <a:pt x="1422" y="574"/>
                    <a:pt x="720" y="1015"/>
                    <a:pt x="41" y="1503"/>
                  </a:cubicBezTo>
                  <a:cubicBezTo>
                    <a:pt x="0" y="1523"/>
                    <a:pt x="30" y="1579"/>
                    <a:pt x="61" y="1579"/>
                  </a:cubicBezTo>
                  <a:cubicBezTo>
                    <a:pt x="67" y="1579"/>
                    <a:pt x="72" y="1577"/>
                    <a:pt x="77" y="1574"/>
                  </a:cubicBezTo>
                  <a:cubicBezTo>
                    <a:pt x="815" y="1146"/>
                    <a:pt x="1553" y="753"/>
                    <a:pt x="2244" y="264"/>
                  </a:cubicBezTo>
                  <a:cubicBezTo>
                    <a:pt x="2367" y="170"/>
                    <a:pt x="2279" y="0"/>
                    <a:pt x="215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7" name="Google Shape;367;p30"/>
            <p:cNvSpPr/>
            <p:nvPr/>
          </p:nvSpPr>
          <p:spPr>
            <a:xfrm>
              <a:off x="7930150" y="1664425"/>
              <a:ext cx="78700" cy="55250"/>
            </a:xfrm>
            <a:custGeom>
              <a:avLst/>
              <a:gdLst/>
              <a:ahLst/>
              <a:cxnLst/>
              <a:rect l="l" t="t" r="r" b="b"/>
              <a:pathLst>
                <a:path w="3148" h="2210" extrusionOk="0">
                  <a:moveTo>
                    <a:pt x="2975" y="0"/>
                  </a:moveTo>
                  <a:cubicBezTo>
                    <a:pt x="2956" y="0"/>
                    <a:pt x="2937" y="6"/>
                    <a:pt x="2917" y="18"/>
                  </a:cubicBezTo>
                  <a:cubicBezTo>
                    <a:pt x="1917" y="649"/>
                    <a:pt x="1000" y="1376"/>
                    <a:pt x="59" y="2090"/>
                  </a:cubicBezTo>
                  <a:cubicBezTo>
                    <a:pt x="1" y="2129"/>
                    <a:pt x="47" y="2209"/>
                    <a:pt x="98" y="2209"/>
                  </a:cubicBezTo>
                  <a:cubicBezTo>
                    <a:pt x="109" y="2209"/>
                    <a:pt x="120" y="2206"/>
                    <a:pt x="131" y="2197"/>
                  </a:cubicBezTo>
                  <a:cubicBezTo>
                    <a:pt x="1072" y="1495"/>
                    <a:pt x="2012" y="804"/>
                    <a:pt x="3036" y="233"/>
                  </a:cubicBezTo>
                  <a:cubicBezTo>
                    <a:pt x="3147" y="172"/>
                    <a:pt x="3078" y="0"/>
                    <a:pt x="297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8" name="Google Shape;368;p30"/>
            <p:cNvSpPr/>
            <p:nvPr/>
          </p:nvSpPr>
          <p:spPr>
            <a:xfrm>
              <a:off x="7935000" y="1659925"/>
              <a:ext cx="44575" cy="30925"/>
            </a:xfrm>
            <a:custGeom>
              <a:avLst/>
              <a:gdLst/>
              <a:ahLst/>
              <a:cxnLst/>
              <a:rect l="l" t="t" r="r" b="b"/>
              <a:pathLst>
                <a:path w="1783" h="1237" extrusionOk="0">
                  <a:moveTo>
                    <a:pt x="1604" y="0"/>
                  </a:moveTo>
                  <a:cubicBezTo>
                    <a:pt x="1584" y="0"/>
                    <a:pt x="1564" y="6"/>
                    <a:pt x="1544" y="20"/>
                  </a:cubicBezTo>
                  <a:cubicBezTo>
                    <a:pt x="1008" y="377"/>
                    <a:pt x="473" y="722"/>
                    <a:pt x="32" y="1187"/>
                  </a:cubicBezTo>
                  <a:cubicBezTo>
                    <a:pt x="0" y="1197"/>
                    <a:pt x="35" y="1236"/>
                    <a:pt x="68" y="1236"/>
                  </a:cubicBezTo>
                  <a:cubicBezTo>
                    <a:pt x="72" y="1236"/>
                    <a:pt x="76" y="1236"/>
                    <a:pt x="80" y="1234"/>
                  </a:cubicBezTo>
                  <a:cubicBezTo>
                    <a:pt x="556" y="818"/>
                    <a:pt x="1116" y="532"/>
                    <a:pt x="1663" y="222"/>
                  </a:cubicBezTo>
                  <a:cubicBezTo>
                    <a:pt x="1783" y="153"/>
                    <a:pt x="1703" y="0"/>
                    <a:pt x="160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9" name="Google Shape;369;p30"/>
            <p:cNvSpPr/>
            <p:nvPr/>
          </p:nvSpPr>
          <p:spPr>
            <a:xfrm>
              <a:off x="7873600" y="1638225"/>
              <a:ext cx="48525" cy="36925"/>
            </a:xfrm>
            <a:custGeom>
              <a:avLst/>
              <a:gdLst/>
              <a:ahLst/>
              <a:cxnLst/>
              <a:rect l="l" t="t" r="r" b="b"/>
              <a:pathLst>
                <a:path w="1941" h="1477" extrusionOk="0">
                  <a:moveTo>
                    <a:pt x="1809" y="1"/>
                  </a:moveTo>
                  <a:cubicBezTo>
                    <a:pt x="1786" y="1"/>
                    <a:pt x="1762" y="9"/>
                    <a:pt x="1738" y="31"/>
                  </a:cubicBezTo>
                  <a:cubicBezTo>
                    <a:pt x="1178" y="471"/>
                    <a:pt x="583" y="888"/>
                    <a:pt x="47" y="1364"/>
                  </a:cubicBezTo>
                  <a:cubicBezTo>
                    <a:pt x="0" y="1402"/>
                    <a:pt x="43" y="1477"/>
                    <a:pt x="104" y="1477"/>
                  </a:cubicBezTo>
                  <a:cubicBezTo>
                    <a:pt x="120" y="1477"/>
                    <a:pt x="137" y="1472"/>
                    <a:pt x="155" y="1459"/>
                  </a:cubicBezTo>
                  <a:cubicBezTo>
                    <a:pt x="702" y="995"/>
                    <a:pt x="1298" y="614"/>
                    <a:pt x="1857" y="173"/>
                  </a:cubicBezTo>
                  <a:cubicBezTo>
                    <a:pt x="1940" y="109"/>
                    <a:pt x="1887" y="1"/>
                    <a:pt x="180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0" name="Google Shape;370;p30"/>
            <p:cNvSpPr/>
            <p:nvPr/>
          </p:nvSpPr>
          <p:spPr>
            <a:xfrm>
              <a:off x="7856275" y="1633275"/>
              <a:ext cx="45525" cy="24150"/>
            </a:xfrm>
            <a:custGeom>
              <a:avLst/>
              <a:gdLst/>
              <a:ahLst/>
              <a:cxnLst/>
              <a:rect l="l" t="t" r="r" b="b"/>
              <a:pathLst>
                <a:path w="1821" h="966" extrusionOk="0">
                  <a:moveTo>
                    <a:pt x="1693" y="1"/>
                  </a:moveTo>
                  <a:cubicBezTo>
                    <a:pt x="1678" y="1"/>
                    <a:pt x="1662" y="5"/>
                    <a:pt x="1645" y="14"/>
                  </a:cubicBezTo>
                  <a:cubicBezTo>
                    <a:pt x="1109" y="336"/>
                    <a:pt x="514" y="514"/>
                    <a:pt x="38" y="895"/>
                  </a:cubicBezTo>
                  <a:cubicBezTo>
                    <a:pt x="1" y="923"/>
                    <a:pt x="22" y="966"/>
                    <a:pt x="56" y="966"/>
                  </a:cubicBezTo>
                  <a:cubicBezTo>
                    <a:pt x="65" y="966"/>
                    <a:pt x="75" y="963"/>
                    <a:pt x="86" y="955"/>
                  </a:cubicBezTo>
                  <a:cubicBezTo>
                    <a:pt x="574" y="598"/>
                    <a:pt x="1181" y="455"/>
                    <a:pt x="1741" y="169"/>
                  </a:cubicBezTo>
                  <a:cubicBezTo>
                    <a:pt x="1821" y="119"/>
                    <a:pt x="1774" y="1"/>
                    <a:pt x="169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1" name="Google Shape;371;p30"/>
            <p:cNvSpPr/>
            <p:nvPr/>
          </p:nvSpPr>
          <p:spPr>
            <a:xfrm>
              <a:off x="7897350" y="1646075"/>
              <a:ext cx="55375" cy="49800"/>
            </a:xfrm>
            <a:custGeom>
              <a:avLst/>
              <a:gdLst/>
              <a:ahLst/>
              <a:cxnLst/>
              <a:rect l="l" t="t" r="r" b="b"/>
              <a:pathLst>
                <a:path w="2215" h="1992" extrusionOk="0">
                  <a:moveTo>
                    <a:pt x="2069" y="0"/>
                  </a:moveTo>
                  <a:cubicBezTo>
                    <a:pt x="2055" y="0"/>
                    <a:pt x="2040" y="4"/>
                    <a:pt x="2026" y="14"/>
                  </a:cubicBezTo>
                  <a:cubicBezTo>
                    <a:pt x="1252" y="419"/>
                    <a:pt x="455" y="1133"/>
                    <a:pt x="26" y="1907"/>
                  </a:cubicBezTo>
                  <a:cubicBezTo>
                    <a:pt x="1" y="1949"/>
                    <a:pt x="47" y="1992"/>
                    <a:pt x="89" y="1992"/>
                  </a:cubicBezTo>
                  <a:cubicBezTo>
                    <a:pt x="106" y="1992"/>
                    <a:pt x="123" y="1984"/>
                    <a:pt x="133" y="1967"/>
                  </a:cubicBezTo>
                  <a:cubicBezTo>
                    <a:pt x="621" y="1157"/>
                    <a:pt x="1431" y="741"/>
                    <a:pt x="2145" y="181"/>
                  </a:cubicBezTo>
                  <a:cubicBezTo>
                    <a:pt x="2215" y="111"/>
                    <a:pt x="2143" y="0"/>
                    <a:pt x="206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2" name="Google Shape;372;p30"/>
            <p:cNvSpPr/>
            <p:nvPr/>
          </p:nvSpPr>
          <p:spPr>
            <a:xfrm>
              <a:off x="8037825" y="1703175"/>
              <a:ext cx="43650" cy="32700"/>
            </a:xfrm>
            <a:custGeom>
              <a:avLst/>
              <a:gdLst/>
              <a:ahLst/>
              <a:cxnLst/>
              <a:rect l="l" t="t" r="r" b="b"/>
              <a:pathLst>
                <a:path w="1746" h="1308" extrusionOk="0">
                  <a:moveTo>
                    <a:pt x="1645" y="1"/>
                  </a:moveTo>
                  <a:cubicBezTo>
                    <a:pt x="1638" y="1"/>
                    <a:pt x="1630" y="2"/>
                    <a:pt x="1622" y="4"/>
                  </a:cubicBezTo>
                  <a:cubicBezTo>
                    <a:pt x="1027" y="314"/>
                    <a:pt x="527" y="766"/>
                    <a:pt x="51" y="1219"/>
                  </a:cubicBezTo>
                  <a:cubicBezTo>
                    <a:pt x="0" y="1259"/>
                    <a:pt x="43" y="1308"/>
                    <a:pt x="87" y="1308"/>
                  </a:cubicBezTo>
                  <a:cubicBezTo>
                    <a:pt x="95" y="1308"/>
                    <a:pt x="103" y="1306"/>
                    <a:pt x="110" y="1302"/>
                  </a:cubicBezTo>
                  <a:cubicBezTo>
                    <a:pt x="586" y="850"/>
                    <a:pt x="1086" y="421"/>
                    <a:pt x="1682" y="123"/>
                  </a:cubicBezTo>
                  <a:cubicBezTo>
                    <a:pt x="1745" y="81"/>
                    <a:pt x="1705" y="1"/>
                    <a:pt x="164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3" name="Google Shape;373;p30"/>
            <p:cNvSpPr/>
            <p:nvPr/>
          </p:nvSpPr>
          <p:spPr>
            <a:xfrm>
              <a:off x="6533800" y="2027950"/>
              <a:ext cx="742000" cy="527250"/>
            </a:xfrm>
            <a:custGeom>
              <a:avLst/>
              <a:gdLst/>
              <a:ahLst/>
              <a:cxnLst/>
              <a:rect l="l" t="t" r="r" b="b"/>
              <a:pathLst>
                <a:path w="29680" h="21090" extrusionOk="0">
                  <a:moveTo>
                    <a:pt x="29476" y="1"/>
                  </a:moveTo>
                  <a:cubicBezTo>
                    <a:pt x="29451" y="1"/>
                    <a:pt x="29425" y="9"/>
                    <a:pt x="29398" y="27"/>
                  </a:cubicBezTo>
                  <a:cubicBezTo>
                    <a:pt x="24160" y="3361"/>
                    <a:pt x="19171" y="7052"/>
                    <a:pt x="14123" y="10683"/>
                  </a:cubicBezTo>
                  <a:cubicBezTo>
                    <a:pt x="9408" y="14076"/>
                    <a:pt x="4990" y="17946"/>
                    <a:pt x="49" y="20994"/>
                  </a:cubicBezTo>
                  <a:cubicBezTo>
                    <a:pt x="0" y="21013"/>
                    <a:pt x="32" y="21089"/>
                    <a:pt x="78" y="21089"/>
                  </a:cubicBezTo>
                  <a:cubicBezTo>
                    <a:pt x="88" y="21089"/>
                    <a:pt x="98" y="21086"/>
                    <a:pt x="109" y="21077"/>
                  </a:cubicBezTo>
                  <a:cubicBezTo>
                    <a:pt x="5062" y="18041"/>
                    <a:pt x="9491" y="14207"/>
                    <a:pt x="14230" y="10862"/>
                  </a:cubicBezTo>
                  <a:cubicBezTo>
                    <a:pt x="19302" y="7290"/>
                    <a:pt x="24290" y="3599"/>
                    <a:pt x="29541" y="277"/>
                  </a:cubicBezTo>
                  <a:cubicBezTo>
                    <a:pt x="29679" y="188"/>
                    <a:pt x="29596" y="1"/>
                    <a:pt x="2947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4" name="Google Shape;374;p30"/>
            <p:cNvSpPr/>
            <p:nvPr/>
          </p:nvSpPr>
          <p:spPr>
            <a:xfrm>
              <a:off x="7233075" y="1814500"/>
              <a:ext cx="467475" cy="335475"/>
            </a:xfrm>
            <a:custGeom>
              <a:avLst/>
              <a:gdLst/>
              <a:ahLst/>
              <a:cxnLst/>
              <a:rect l="l" t="t" r="r" b="b"/>
              <a:pathLst>
                <a:path w="18699" h="13419" extrusionOk="0">
                  <a:moveTo>
                    <a:pt x="18458" y="1"/>
                  </a:moveTo>
                  <a:cubicBezTo>
                    <a:pt x="18430" y="1"/>
                    <a:pt x="18400" y="9"/>
                    <a:pt x="18370" y="28"/>
                  </a:cubicBezTo>
                  <a:cubicBezTo>
                    <a:pt x="12119" y="4171"/>
                    <a:pt x="6166" y="8755"/>
                    <a:pt x="129" y="13173"/>
                  </a:cubicBezTo>
                  <a:cubicBezTo>
                    <a:pt x="0" y="13262"/>
                    <a:pt x="79" y="13418"/>
                    <a:pt x="185" y="13418"/>
                  </a:cubicBezTo>
                  <a:cubicBezTo>
                    <a:pt x="205" y="13418"/>
                    <a:pt x="227" y="13412"/>
                    <a:pt x="249" y="13399"/>
                  </a:cubicBezTo>
                  <a:cubicBezTo>
                    <a:pt x="6309" y="8982"/>
                    <a:pt x="12393" y="4636"/>
                    <a:pt x="18548" y="350"/>
                  </a:cubicBezTo>
                  <a:cubicBezTo>
                    <a:pt x="18698" y="230"/>
                    <a:pt x="18605" y="1"/>
                    <a:pt x="1845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5" name="Google Shape;375;p30"/>
            <p:cNvSpPr/>
            <p:nvPr/>
          </p:nvSpPr>
          <p:spPr>
            <a:xfrm>
              <a:off x="6049025" y="2790350"/>
              <a:ext cx="313300" cy="262375"/>
            </a:xfrm>
            <a:custGeom>
              <a:avLst/>
              <a:gdLst/>
              <a:ahLst/>
              <a:cxnLst/>
              <a:rect l="l" t="t" r="r" b="b"/>
              <a:pathLst>
                <a:path w="12532" h="10495" extrusionOk="0">
                  <a:moveTo>
                    <a:pt x="12412" y="1"/>
                  </a:moveTo>
                  <a:cubicBezTo>
                    <a:pt x="12393" y="1"/>
                    <a:pt x="12374" y="7"/>
                    <a:pt x="12356" y="23"/>
                  </a:cubicBezTo>
                  <a:cubicBezTo>
                    <a:pt x="8284" y="3523"/>
                    <a:pt x="3748" y="6452"/>
                    <a:pt x="45" y="10369"/>
                  </a:cubicBezTo>
                  <a:cubicBezTo>
                    <a:pt x="1" y="10422"/>
                    <a:pt x="48" y="10495"/>
                    <a:pt x="105" y="10495"/>
                  </a:cubicBezTo>
                  <a:cubicBezTo>
                    <a:pt x="125" y="10495"/>
                    <a:pt x="146" y="10486"/>
                    <a:pt x="164" y="10464"/>
                  </a:cubicBezTo>
                  <a:cubicBezTo>
                    <a:pt x="3867" y="6571"/>
                    <a:pt x="8403" y="3642"/>
                    <a:pt x="12475" y="142"/>
                  </a:cubicBezTo>
                  <a:cubicBezTo>
                    <a:pt x="12531" y="86"/>
                    <a:pt x="12478" y="1"/>
                    <a:pt x="1241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6" name="Google Shape;376;p30"/>
            <p:cNvSpPr/>
            <p:nvPr/>
          </p:nvSpPr>
          <p:spPr>
            <a:xfrm>
              <a:off x="5981425" y="2512650"/>
              <a:ext cx="504050" cy="479575"/>
            </a:xfrm>
            <a:custGeom>
              <a:avLst/>
              <a:gdLst/>
              <a:ahLst/>
              <a:cxnLst/>
              <a:rect l="l" t="t" r="r" b="b"/>
              <a:pathLst>
                <a:path w="20162" h="19183" extrusionOk="0">
                  <a:moveTo>
                    <a:pt x="20039" y="0"/>
                  </a:moveTo>
                  <a:cubicBezTo>
                    <a:pt x="20019" y="0"/>
                    <a:pt x="19998" y="7"/>
                    <a:pt x="19977" y="22"/>
                  </a:cubicBezTo>
                  <a:cubicBezTo>
                    <a:pt x="12988" y="6023"/>
                    <a:pt x="6226" y="12333"/>
                    <a:pt x="11" y="19144"/>
                  </a:cubicBezTo>
                  <a:cubicBezTo>
                    <a:pt x="1" y="19163"/>
                    <a:pt x="15" y="19182"/>
                    <a:pt x="27" y="19182"/>
                  </a:cubicBezTo>
                  <a:cubicBezTo>
                    <a:pt x="30" y="19182"/>
                    <a:pt x="32" y="19181"/>
                    <a:pt x="34" y="19179"/>
                  </a:cubicBezTo>
                  <a:cubicBezTo>
                    <a:pt x="6309" y="12393"/>
                    <a:pt x="13119" y="6190"/>
                    <a:pt x="20096" y="141"/>
                  </a:cubicBezTo>
                  <a:cubicBezTo>
                    <a:pt x="20162" y="85"/>
                    <a:pt x="20110" y="0"/>
                    <a:pt x="2003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7" name="Google Shape;377;p30"/>
            <p:cNvSpPr/>
            <p:nvPr/>
          </p:nvSpPr>
          <p:spPr>
            <a:xfrm>
              <a:off x="6628400" y="2375475"/>
              <a:ext cx="334125" cy="235500"/>
            </a:xfrm>
            <a:custGeom>
              <a:avLst/>
              <a:gdLst/>
              <a:ahLst/>
              <a:cxnLst/>
              <a:rect l="l" t="t" r="r" b="b"/>
              <a:pathLst>
                <a:path w="13365" h="9420" extrusionOk="0">
                  <a:moveTo>
                    <a:pt x="13199" y="1"/>
                  </a:moveTo>
                  <a:cubicBezTo>
                    <a:pt x="13179" y="1"/>
                    <a:pt x="13158" y="7"/>
                    <a:pt x="13137" y="20"/>
                  </a:cubicBezTo>
                  <a:cubicBezTo>
                    <a:pt x="8684" y="2937"/>
                    <a:pt x="4397" y="6104"/>
                    <a:pt x="99" y="9248"/>
                  </a:cubicBezTo>
                  <a:cubicBezTo>
                    <a:pt x="0" y="9297"/>
                    <a:pt x="49" y="9420"/>
                    <a:pt x="123" y="9420"/>
                  </a:cubicBezTo>
                  <a:cubicBezTo>
                    <a:pt x="138" y="9420"/>
                    <a:pt x="154" y="9415"/>
                    <a:pt x="171" y="9403"/>
                  </a:cubicBezTo>
                  <a:cubicBezTo>
                    <a:pt x="4493" y="6271"/>
                    <a:pt x="8779" y="3116"/>
                    <a:pt x="13256" y="235"/>
                  </a:cubicBezTo>
                  <a:cubicBezTo>
                    <a:pt x="13365" y="155"/>
                    <a:pt x="13300" y="1"/>
                    <a:pt x="1319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8" name="Google Shape;378;p30"/>
            <p:cNvSpPr/>
            <p:nvPr/>
          </p:nvSpPr>
          <p:spPr>
            <a:xfrm>
              <a:off x="6736375" y="1800075"/>
              <a:ext cx="808350" cy="498800"/>
            </a:xfrm>
            <a:custGeom>
              <a:avLst/>
              <a:gdLst/>
              <a:ahLst/>
              <a:cxnLst/>
              <a:rect l="l" t="t" r="r" b="b"/>
              <a:pathLst>
                <a:path w="32334" h="19952" extrusionOk="0">
                  <a:moveTo>
                    <a:pt x="32206" y="1"/>
                  </a:moveTo>
                  <a:cubicBezTo>
                    <a:pt x="32193" y="1"/>
                    <a:pt x="32180" y="4"/>
                    <a:pt x="32166" y="10"/>
                  </a:cubicBezTo>
                  <a:cubicBezTo>
                    <a:pt x="21057" y="5951"/>
                    <a:pt x="10020" y="12178"/>
                    <a:pt x="19" y="19893"/>
                  </a:cubicBezTo>
                  <a:cubicBezTo>
                    <a:pt x="0" y="19912"/>
                    <a:pt x="11" y="19952"/>
                    <a:pt x="33" y="19952"/>
                  </a:cubicBezTo>
                  <a:cubicBezTo>
                    <a:pt x="39" y="19952"/>
                    <a:pt x="47" y="19949"/>
                    <a:pt x="55" y="19941"/>
                  </a:cubicBezTo>
                  <a:cubicBezTo>
                    <a:pt x="10068" y="12226"/>
                    <a:pt x="21140" y="6118"/>
                    <a:pt x="32261" y="165"/>
                  </a:cubicBezTo>
                  <a:cubicBezTo>
                    <a:pt x="32333" y="123"/>
                    <a:pt x="32289" y="1"/>
                    <a:pt x="3220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9" name="Google Shape;379;p30"/>
            <p:cNvSpPr/>
            <p:nvPr/>
          </p:nvSpPr>
          <p:spPr>
            <a:xfrm>
              <a:off x="7616600" y="1693975"/>
              <a:ext cx="173450" cy="84950"/>
            </a:xfrm>
            <a:custGeom>
              <a:avLst/>
              <a:gdLst/>
              <a:ahLst/>
              <a:cxnLst/>
              <a:rect l="l" t="t" r="r" b="b"/>
              <a:pathLst>
                <a:path w="6938" h="3398" extrusionOk="0">
                  <a:moveTo>
                    <a:pt x="6752" y="0"/>
                  </a:moveTo>
                  <a:cubicBezTo>
                    <a:pt x="6734" y="0"/>
                    <a:pt x="6715" y="5"/>
                    <a:pt x="6696" y="15"/>
                  </a:cubicBezTo>
                  <a:cubicBezTo>
                    <a:pt x="4481" y="1039"/>
                    <a:pt x="2338" y="2194"/>
                    <a:pt x="112" y="3218"/>
                  </a:cubicBezTo>
                  <a:cubicBezTo>
                    <a:pt x="0" y="3269"/>
                    <a:pt x="62" y="3397"/>
                    <a:pt x="156" y="3397"/>
                  </a:cubicBezTo>
                  <a:cubicBezTo>
                    <a:pt x="172" y="3397"/>
                    <a:pt x="189" y="3393"/>
                    <a:pt x="207" y="3385"/>
                  </a:cubicBezTo>
                  <a:cubicBezTo>
                    <a:pt x="2422" y="2349"/>
                    <a:pt x="4600" y="1253"/>
                    <a:pt x="6815" y="229"/>
                  </a:cubicBezTo>
                  <a:cubicBezTo>
                    <a:pt x="6937" y="158"/>
                    <a:pt x="6859" y="0"/>
                    <a:pt x="675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0" name="Google Shape;380;p30"/>
            <p:cNvSpPr/>
            <p:nvPr/>
          </p:nvSpPr>
          <p:spPr>
            <a:xfrm>
              <a:off x="7537875" y="1806550"/>
              <a:ext cx="344650" cy="221875"/>
            </a:xfrm>
            <a:custGeom>
              <a:avLst/>
              <a:gdLst/>
              <a:ahLst/>
              <a:cxnLst/>
              <a:rect l="l" t="t" r="r" b="b"/>
              <a:pathLst>
                <a:path w="13786" h="8875" extrusionOk="0">
                  <a:moveTo>
                    <a:pt x="13577" y="0"/>
                  </a:moveTo>
                  <a:cubicBezTo>
                    <a:pt x="13553" y="0"/>
                    <a:pt x="13527" y="8"/>
                    <a:pt x="13500" y="25"/>
                  </a:cubicBezTo>
                  <a:cubicBezTo>
                    <a:pt x="8916" y="2823"/>
                    <a:pt x="4213" y="5382"/>
                    <a:pt x="46" y="8776"/>
                  </a:cubicBezTo>
                  <a:cubicBezTo>
                    <a:pt x="0" y="8822"/>
                    <a:pt x="39" y="8875"/>
                    <a:pt x="81" y="8875"/>
                  </a:cubicBezTo>
                  <a:cubicBezTo>
                    <a:pt x="94" y="8875"/>
                    <a:pt x="107" y="8870"/>
                    <a:pt x="118" y="8859"/>
                  </a:cubicBezTo>
                  <a:cubicBezTo>
                    <a:pt x="4320" y="5513"/>
                    <a:pt x="9023" y="2954"/>
                    <a:pt x="13655" y="287"/>
                  </a:cubicBezTo>
                  <a:cubicBezTo>
                    <a:pt x="13785" y="206"/>
                    <a:pt x="13705" y="0"/>
                    <a:pt x="1357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1" name="Google Shape;381;p30"/>
            <p:cNvSpPr/>
            <p:nvPr/>
          </p:nvSpPr>
          <p:spPr>
            <a:xfrm>
              <a:off x="5437750" y="1790125"/>
              <a:ext cx="273450" cy="191525"/>
            </a:xfrm>
            <a:custGeom>
              <a:avLst/>
              <a:gdLst/>
              <a:ahLst/>
              <a:cxnLst/>
              <a:rect l="l" t="t" r="r" b="b"/>
              <a:pathLst>
                <a:path w="10938" h="7661" extrusionOk="0">
                  <a:moveTo>
                    <a:pt x="153" y="1"/>
                  </a:moveTo>
                  <a:cubicBezTo>
                    <a:pt x="66" y="1"/>
                    <a:pt x="0" y="149"/>
                    <a:pt x="100" y="193"/>
                  </a:cubicBezTo>
                  <a:cubicBezTo>
                    <a:pt x="4041" y="2003"/>
                    <a:pt x="7851" y="3813"/>
                    <a:pt x="10351" y="7540"/>
                  </a:cubicBezTo>
                  <a:cubicBezTo>
                    <a:pt x="10408" y="7625"/>
                    <a:pt x="10489" y="7660"/>
                    <a:pt x="10568" y="7660"/>
                  </a:cubicBezTo>
                  <a:cubicBezTo>
                    <a:pt x="10755" y="7660"/>
                    <a:pt x="10937" y="7466"/>
                    <a:pt x="10804" y="7266"/>
                  </a:cubicBezTo>
                  <a:cubicBezTo>
                    <a:pt x="8232" y="3563"/>
                    <a:pt x="4303" y="1575"/>
                    <a:pt x="172" y="3"/>
                  </a:cubicBezTo>
                  <a:cubicBezTo>
                    <a:pt x="165" y="1"/>
                    <a:pt x="159" y="1"/>
                    <a:pt x="15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2" name="Google Shape;382;p30"/>
            <p:cNvSpPr/>
            <p:nvPr/>
          </p:nvSpPr>
          <p:spPr>
            <a:xfrm>
              <a:off x="5680500" y="1566200"/>
              <a:ext cx="289725" cy="203775"/>
            </a:xfrm>
            <a:custGeom>
              <a:avLst/>
              <a:gdLst/>
              <a:ahLst/>
              <a:cxnLst/>
              <a:rect l="l" t="t" r="r" b="b"/>
              <a:pathLst>
                <a:path w="11589" h="8151" extrusionOk="0">
                  <a:moveTo>
                    <a:pt x="179" y="1"/>
                  </a:moveTo>
                  <a:cubicBezTo>
                    <a:pt x="58" y="1"/>
                    <a:pt x="0" y="224"/>
                    <a:pt x="153" y="257"/>
                  </a:cubicBezTo>
                  <a:cubicBezTo>
                    <a:pt x="4809" y="1376"/>
                    <a:pt x="7452" y="5281"/>
                    <a:pt x="11000" y="8091"/>
                  </a:cubicBezTo>
                  <a:cubicBezTo>
                    <a:pt x="11057" y="8133"/>
                    <a:pt x="11118" y="8151"/>
                    <a:pt x="11177" y="8151"/>
                  </a:cubicBezTo>
                  <a:cubicBezTo>
                    <a:pt x="11400" y="8151"/>
                    <a:pt x="11588" y="7891"/>
                    <a:pt x="11381" y="7722"/>
                  </a:cubicBezTo>
                  <a:cubicBezTo>
                    <a:pt x="7952" y="4745"/>
                    <a:pt x="4868" y="947"/>
                    <a:pt x="213" y="6"/>
                  </a:cubicBezTo>
                  <a:cubicBezTo>
                    <a:pt x="201" y="3"/>
                    <a:pt x="190" y="1"/>
                    <a:pt x="17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3" name="Google Shape;383;p30"/>
            <p:cNvSpPr/>
            <p:nvPr/>
          </p:nvSpPr>
          <p:spPr>
            <a:xfrm>
              <a:off x="6019625" y="1331975"/>
              <a:ext cx="282325" cy="278425"/>
            </a:xfrm>
            <a:custGeom>
              <a:avLst/>
              <a:gdLst/>
              <a:ahLst/>
              <a:cxnLst/>
              <a:rect l="l" t="t" r="r" b="b"/>
              <a:pathLst>
                <a:path w="11293" h="11137" extrusionOk="0">
                  <a:moveTo>
                    <a:pt x="168" y="1"/>
                  </a:moveTo>
                  <a:cubicBezTo>
                    <a:pt x="78" y="1"/>
                    <a:pt x="0" y="136"/>
                    <a:pt x="90" y="196"/>
                  </a:cubicBezTo>
                  <a:cubicBezTo>
                    <a:pt x="4067" y="3470"/>
                    <a:pt x="7496" y="7113"/>
                    <a:pt x="10806" y="11054"/>
                  </a:cubicBezTo>
                  <a:cubicBezTo>
                    <a:pt x="10855" y="11112"/>
                    <a:pt x="10912" y="11136"/>
                    <a:pt x="10967" y="11136"/>
                  </a:cubicBezTo>
                  <a:cubicBezTo>
                    <a:pt x="11138" y="11136"/>
                    <a:pt x="11292" y="10901"/>
                    <a:pt x="11139" y="10721"/>
                  </a:cubicBezTo>
                  <a:cubicBezTo>
                    <a:pt x="7924" y="6697"/>
                    <a:pt x="4329" y="3113"/>
                    <a:pt x="221" y="17"/>
                  </a:cubicBezTo>
                  <a:cubicBezTo>
                    <a:pt x="204" y="6"/>
                    <a:pt x="186" y="1"/>
                    <a:pt x="16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4" name="Google Shape;384;p30"/>
            <p:cNvSpPr/>
            <p:nvPr/>
          </p:nvSpPr>
          <p:spPr>
            <a:xfrm>
              <a:off x="6421025" y="1204075"/>
              <a:ext cx="248850" cy="308025"/>
            </a:xfrm>
            <a:custGeom>
              <a:avLst/>
              <a:gdLst/>
              <a:ahLst/>
              <a:cxnLst/>
              <a:rect l="l" t="t" r="r" b="b"/>
              <a:pathLst>
                <a:path w="9954" h="12321" extrusionOk="0">
                  <a:moveTo>
                    <a:pt x="152" y="1"/>
                  </a:moveTo>
                  <a:cubicBezTo>
                    <a:pt x="77" y="1"/>
                    <a:pt x="1" y="131"/>
                    <a:pt x="72" y="192"/>
                  </a:cubicBezTo>
                  <a:cubicBezTo>
                    <a:pt x="2155" y="1907"/>
                    <a:pt x="4465" y="3240"/>
                    <a:pt x="6049" y="5478"/>
                  </a:cubicBezTo>
                  <a:cubicBezTo>
                    <a:pt x="7501" y="7526"/>
                    <a:pt x="7811" y="10158"/>
                    <a:pt x="9335" y="12205"/>
                  </a:cubicBezTo>
                  <a:cubicBezTo>
                    <a:pt x="9395" y="12287"/>
                    <a:pt x="9479" y="12321"/>
                    <a:pt x="9562" y="12321"/>
                  </a:cubicBezTo>
                  <a:cubicBezTo>
                    <a:pt x="9760" y="12321"/>
                    <a:pt x="9953" y="12129"/>
                    <a:pt x="9811" y="11920"/>
                  </a:cubicBezTo>
                  <a:cubicBezTo>
                    <a:pt x="8192" y="9669"/>
                    <a:pt x="7680" y="6895"/>
                    <a:pt x="6049" y="4657"/>
                  </a:cubicBezTo>
                  <a:cubicBezTo>
                    <a:pt x="4584" y="2657"/>
                    <a:pt x="2203" y="1359"/>
                    <a:pt x="191" y="14"/>
                  </a:cubicBezTo>
                  <a:cubicBezTo>
                    <a:pt x="179" y="5"/>
                    <a:pt x="165" y="1"/>
                    <a:pt x="1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5" name="Google Shape;385;p30"/>
            <p:cNvSpPr/>
            <p:nvPr/>
          </p:nvSpPr>
          <p:spPr>
            <a:xfrm>
              <a:off x="6850650" y="1165200"/>
              <a:ext cx="258250" cy="318075"/>
            </a:xfrm>
            <a:custGeom>
              <a:avLst/>
              <a:gdLst/>
              <a:ahLst/>
              <a:cxnLst/>
              <a:rect l="l" t="t" r="r" b="b"/>
              <a:pathLst>
                <a:path w="10330" h="12723" extrusionOk="0">
                  <a:moveTo>
                    <a:pt x="206" y="1"/>
                  </a:moveTo>
                  <a:cubicBezTo>
                    <a:pt x="97" y="1"/>
                    <a:pt x="0" y="138"/>
                    <a:pt x="91" y="247"/>
                  </a:cubicBezTo>
                  <a:cubicBezTo>
                    <a:pt x="1806" y="2045"/>
                    <a:pt x="3782" y="3557"/>
                    <a:pt x="5532" y="5331"/>
                  </a:cubicBezTo>
                  <a:cubicBezTo>
                    <a:pt x="7640" y="7474"/>
                    <a:pt x="8390" y="10129"/>
                    <a:pt x="9890" y="12629"/>
                  </a:cubicBezTo>
                  <a:cubicBezTo>
                    <a:pt x="9930" y="12695"/>
                    <a:pt x="9990" y="12723"/>
                    <a:pt x="10051" y="12723"/>
                  </a:cubicBezTo>
                  <a:cubicBezTo>
                    <a:pt x="10189" y="12723"/>
                    <a:pt x="10330" y="12580"/>
                    <a:pt x="10247" y="12415"/>
                  </a:cubicBezTo>
                  <a:cubicBezTo>
                    <a:pt x="9009" y="10022"/>
                    <a:pt x="8092" y="7593"/>
                    <a:pt x="6282" y="5557"/>
                  </a:cubicBezTo>
                  <a:cubicBezTo>
                    <a:pt x="4497" y="3521"/>
                    <a:pt x="2199" y="1985"/>
                    <a:pt x="306" y="45"/>
                  </a:cubicBezTo>
                  <a:cubicBezTo>
                    <a:pt x="275" y="14"/>
                    <a:pt x="240" y="1"/>
                    <a:pt x="20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6" name="Google Shape;386;p30"/>
            <p:cNvSpPr/>
            <p:nvPr/>
          </p:nvSpPr>
          <p:spPr>
            <a:xfrm>
              <a:off x="7394450" y="1331250"/>
              <a:ext cx="83400" cy="119900"/>
            </a:xfrm>
            <a:custGeom>
              <a:avLst/>
              <a:gdLst/>
              <a:ahLst/>
              <a:cxnLst/>
              <a:rect l="l" t="t" r="r" b="b"/>
              <a:pathLst>
                <a:path w="3336" h="4796" extrusionOk="0">
                  <a:moveTo>
                    <a:pt x="40" y="1"/>
                  </a:moveTo>
                  <a:cubicBezTo>
                    <a:pt x="22" y="1"/>
                    <a:pt x="0" y="20"/>
                    <a:pt x="9" y="46"/>
                  </a:cubicBezTo>
                  <a:cubicBezTo>
                    <a:pt x="830" y="1713"/>
                    <a:pt x="2199" y="3023"/>
                    <a:pt x="2985" y="4713"/>
                  </a:cubicBezTo>
                  <a:cubicBezTo>
                    <a:pt x="3016" y="4771"/>
                    <a:pt x="3066" y="4795"/>
                    <a:pt x="3117" y="4795"/>
                  </a:cubicBezTo>
                  <a:cubicBezTo>
                    <a:pt x="3225" y="4795"/>
                    <a:pt x="3336" y="4688"/>
                    <a:pt x="3271" y="4559"/>
                  </a:cubicBezTo>
                  <a:cubicBezTo>
                    <a:pt x="2437" y="2904"/>
                    <a:pt x="1164" y="1487"/>
                    <a:pt x="56" y="10"/>
                  </a:cubicBezTo>
                  <a:cubicBezTo>
                    <a:pt x="53" y="4"/>
                    <a:pt x="47" y="1"/>
                    <a:pt x="4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7" name="Google Shape;387;p30"/>
            <p:cNvSpPr/>
            <p:nvPr/>
          </p:nvSpPr>
          <p:spPr>
            <a:xfrm>
              <a:off x="7562725" y="1425650"/>
              <a:ext cx="62825" cy="114950"/>
            </a:xfrm>
            <a:custGeom>
              <a:avLst/>
              <a:gdLst/>
              <a:ahLst/>
              <a:cxnLst/>
              <a:rect l="l" t="t" r="r" b="b"/>
              <a:pathLst>
                <a:path w="2513" h="4598" extrusionOk="0">
                  <a:moveTo>
                    <a:pt x="143" y="0"/>
                  </a:moveTo>
                  <a:cubicBezTo>
                    <a:pt x="77" y="0"/>
                    <a:pt x="0" y="59"/>
                    <a:pt x="17" y="140"/>
                  </a:cubicBezTo>
                  <a:cubicBezTo>
                    <a:pt x="529" y="1676"/>
                    <a:pt x="1576" y="2950"/>
                    <a:pt x="2100" y="4474"/>
                  </a:cubicBezTo>
                  <a:cubicBezTo>
                    <a:pt x="2133" y="4559"/>
                    <a:pt x="2210" y="4597"/>
                    <a:pt x="2286" y="4597"/>
                  </a:cubicBezTo>
                  <a:cubicBezTo>
                    <a:pt x="2400" y="4597"/>
                    <a:pt x="2512" y="4510"/>
                    <a:pt x="2469" y="4366"/>
                  </a:cubicBezTo>
                  <a:cubicBezTo>
                    <a:pt x="1945" y="2819"/>
                    <a:pt x="898" y="1509"/>
                    <a:pt x="219" y="44"/>
                  </a:cubicBezTo>
                  <a:cubicBezTo>
                    <a:pt x="204" y="14"/>
                    <a:pt x="175" y="0"/>
                    <a:pt x="14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8" name="Google Shape;388;p30"/>
            <p:cNvSpPr/>
            <p:nvPr/>
          </p:nvSpPr>
          <p:spPr>
            <a:xfrm>
              <a:off x="7735050" y="1511800"/>
              <a:ext cx="101600" cy="127350"/>
            </a:xfrm>
            <a:custGeom>
              <a:avLst/>
              <a:gdLst/>
              <a:ahLst/>
              <a:cxnLst/>
              <a:rect l="l" t="t" r="r" b="b"/>
              <a:pathLst>
                <a:path w="4064" h="5094" extrusionOk="0">
                  <a:moveTo>
                    <a:pt x="184" y="0"/>
                  </a:moveTo>
                  <a:cubicBezTo>
                    <a:pt x="89" y="0"/>
                    <a:pt x="0" y="127"/>
                    <a:pt x="101" y="218"/>
                  </a:cubicBezTo>
                  <a:cubicBezTo>
                    <a:pt x="1446" y="1694"/>
                    <a:pt x="2696" y="3206"/>
                    <a:pt x="3637" y="4992"/>
                  </a:cubicBezTo>
                  <a:cubicBezTo>
                    <a:pt x="3675" y="5064"/>
                    <a:pt x="3735" y="5094"/>
                    <a:pt x="3796" y="5094"/>
                  </a:cubicBezTo>
                  <a:cubicBezTo>
                    <a:pt x="3928" y="5094"/>
                    <a:pt x="4063" y="4956"/>
                    <a:pt x="3982" y="4802"/>
                  </a:cubicBezTo>
                  <a:cubicBezTo>
                    <a:pt x="2994" y="3028"/>
                    <a:pt x="1720" y="1456"/>
                    <a:pt x="267" y="39"/>
                  </a:cubicBezTo>
                  <a:cubicBezTo>
                    <a:pt x="242" y="12"/>
                    <a:pt x="213" y="0"/>
                    <a:pt x="18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9" name="Google Shape;389;p30"/>
            <p:cNvSpPr/>
            <p:nvPr/>
          </p:nvSpPr>
          <p:spPr>
            <a:xfrm>
              <a:off x="7271150" y="2973875"/>
              <a:ext cx="728950" cy="644650"/>
            </a:xfrm>
            <a:custGeom>
              <a:avLst/>
              <a:gdLst/>
              <a:ahLst/>
              <a:cxnLst/>
              <a:rect l="l" t="t" r="r" b="b"/>
              <a:pathLst>
                <a:path w="29158" h="25786" extrusionOk="0">
                  <a:moveTo>
                    <a:pt x="14745" y="563"/>
                  </a:moveTo>
                  <a:cubicBezTo>
                    <a:pt x="15897" y="563"/>
                    <a:pt x="17058" y="714"/>
                    <a:pt x="18192" y="1028"/>
                  </a:cubicBezTo>
                  <a:cubicBezTo>
                    <a:pt x="24860" y="2862"/>
                    <a:pt x="28265" y="10136"/>
                    <a:pt x="26491" y="16554"/>
                  </a:cubicBezTo>
                  <a:cubicBezTo>
                    <a:pt x="24990" y="22036"/>
                    <a:pt x="19782" y="25313"/>
                    <a:pt x="14412" y="25313"/>
                  </a:cubicBezTo>
                  <a:cubicBezTo>
                    <a:pt x="13263" y="25313"/>
                    <a:pt x="12106" y="25163"/>
                    <a:pt x="10977" y="24852"/>
                  </a:cubicBezTo>
                  <a:cubicBezTo>
                    <a:pt x="4405" y="22697"/>
                    <a:pt x="821" y="16006"/>
                    <a:pt x="2667" y="9338"/>
                  </a:cubicBezTo>
                  <a:cubicBezTo>
                    <a:pt x="4176" y="3849"/>
                    <a:pt x="9374" y="563"/>
                    <a:pt x="14745" y="563"/>
                  </a:cubicBezTo>
                  <a:close/>
                  <a:moveTo>
                    <a:pt x="14593" y="1"/>
                  </a:moveTo>
                  <a:cubicBezTo>
                    <a:pt x="9077" y="1"/>
                    <a:pt x="4001" y="3852"/>
                    <a:pt x="2238" y="9208"/>
                  </a:cubicBezTo>
                  <a:cubicBezTo>
                    <a:pt x="1" y="16014"/>
                    <a:pt x="4292" y="23117"/>
                    <a:pt x="10846" y="25289"/>
                  </a:cubicBezTo>
                  <a:lnTo>
                    <a:pt x="10846" y="25289"/>
                  </a:lnTo>
                  <a:cubicBezTo>
                    <a:pt x="10850" y="25290"/>
                    <a:pt x="10854" y="25292"/>
                    <a:pt x="10858" y="25293"/>
                  </a:cubicBezTo>
                  <a:cubicBezTo>
                    <a:pt x="12072" y="25626"/>
                    <a:pt x="13286" y="25785"/>
                    <a:pt x="14475" y="25785"/>
                  </a:cubicBezTo>
                  <a:cubicBezTo>
                    <a:pt x="20051" y="25785"/>
                    <a:pt x="25077" y="22276"/>
                    <a:pt x="26931" y="16673"/>
                  </a:cubicBezTo>
                  <a:cubicBezTo>
                    <a:pt x="29158" y="9862"/>
                    <a:pt x="24860" y="2754"/>
                    <a:pt x="18311" y="599"/>
                  </a:cubicBezTo>
                  <a:cubicBezTo>
                    <a:pt x="17071" y="192"/>
                    <a:pt x="15821" y="1"/>
                    <a:pt x="1459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0" name="Google Shape;390;p30"/>
            <p:cNvSpPr/>
            <p:nvPr/>
          </p:nvSpPr>
          <p:spPr>
            <a:xfrm>
              <a:off x="7329800" y="3025825"/>
              <a:ext cx="611975" cy="539975"/>
            </a:xfrm>
            <a:custGeom>
              <a:avLst/>
              <a:gdLst/>
              <a:ahLst/>
              <a:cxnLst/>
              <a:rect l="l" t="t" r="r" b="b"/>
              <a:pathLst>
                <a:path w="24479" h="21599" extrusionOk="0">
                  <a:moveTo>
                    <a:pt x="12398" y="350"/>
                  </a:moveTo>
                  <a:cubicBezTo>
                    <a:pt x="13373" y="350"/>
                    <a:pt x="14354" y="476"/>
                    <a:pt x="15310" y="736"/>
                  </a:cubicBezTo>
                  <a:cubicBezTo>
                    <a:pt x="20990" y="2284"/>
                    <a:pt x="23835" y="8487"/>
                    <a:pt x="22359" y="13928"/>
                  </a:cubicBezTo>
                  <a:cubicBezTo>
                    <a:pt x="21084" y="18607"/>
                    <a:pt x="16649" y="21362"/>
                    <a:pt x="12090" y="21362"/>
                  </a:cubicBezTo>
                  <a:cubicBezTo>
                    <a:pt x="11115" y="21362"/>
                    <a:pt x="10135" y="21237"/>
                    <a:pt x="9179" y="20976"/>
                  </a:cubicBezTo>
                  <a:cubicBezTo>
                    <a:pt x="3583" y="19107"/>
                    <a:pt x="571" y="13476"/>
                    <a:pt x="2118" y="7784"/>
                  </a:cubicBezTo>
                  <a:cubicBezTo>
                    <a:pt x="3394" y="3105"/>
                    <a:pt x="7837" y="350"/>
                    <a:pt x="12398" y="350"/>
                  </a:cubicBezTo>
                  <a:close/>
                  <a:moveTo>
                    <a:pt x="12243" y="0"/>
                  </a:moveTo>
                  <a:cubicBezTo>
                    <a:pt x="7627" y="0"/>
                    <a:pt x="3384" y="3265"/>
                    <a:pt x="1904" y="7725"/>
                  </a:cubicBezTo>
                  <a:cubicBezTo>
                    <a:pt x="0" y="13424"/>
                    <a:pt x="3649" y="19360"/>
                    <a:pt x="9107" y="21187"/>
                  </a:cubicBezTo>
                  <a:lnTo>
                    <a:pt x="9107" y="21187"/>
                  </a:lnTo>
                  <a:cubicBezTo>
                    <a:pt x="9111" y="21188"/>
                    <a:pt x="9115" y="21190"/>
                    <a:pt x="9119" y="21191"/>
                  </a:cubicBezTo>
                  <a:cubicBezTo>
                    <a:pt x="9119" y="21191"/>
                    <a:pt x="9119" y="21191"/>
                    <a:pt x="9119" y="21191"/>
                  </a:cubicBezTo>
                  <a:lnTo>
                    <a:pt x="9119" y="21191"/>
                  </a:lnTo>
                  <a:cubicBezTo>
                    <a:pt x="9132" y="21197"/>
                    <a:pt x="9144" y="21200"/>
                    <a:pt x="9155" y="21200"/>
                  </a:cubicBezTo>
                  <a:lnTo>
                    <a:pt x="9155" y="21200"/>
                  </a:lnTo>
                  <a:cubicBezTo>
                    <a:pt x="10159" y="21469"/>
                    <a:pt x="11160" y="21598"/>
                    <a:pt x="12141" y="21598"/>
                  </a:cubicBezTo>
                  <a:cubicBezTo>
                    <a:pt x="16814" y="21598"/>
                    <a:pt x="21002" y="18668"/>
                    <a:pt x="22573" y="13964"/>
                  </a:cubicBezTo>
                  <a:cubicBezTo>
                    <a:pt x="24478" y="8273"/>
                    <a:pt x="20811" y="2331"/>
                    <a:pt x="15358" y="510"/>
                  </a:cubicBezTo>
                  <a:cubicBezTo>
                    <a:pt x="14319" y="163"/>
                    <a:pt x="13272" y="0"/>
                    <a:pt x="1224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91" name="Google Shape;391;p30"/>
          <p:cNvGrpSpPr/>
          <p:nvPr/>
        </p:nvGrpSpPr>
        <p:grpSpPr>
          <a:xfrm>
            <a:off x="7741100" y="1542401"/>
            <a:ext cx="5479667" cy="4707567"/>
            <a:chOff x="4945925" y="1165200"/>
            <a:chExt cx="4109750" cy="3530675"/>
          </a:xfrm>
        </p:grpSpPr>
        <p:sp>
          <p:nvSpPr>
            <p:cNvPr id="392" name="Google Shape;392;p30"/>
            <p:cNvSpPr/>
            <p:nvPr/>
          </p:nvSpPr>
          <p:spPr>
            <a:xfrm>
              <a:off x="4995125" y="2056850"/>
              <a:ext cx="592875" cy="1110275"/>
            </a:xfrm>
            <a:custGeom>
              <a:avLst/>
              <a:gdLst/>
              <a:ahLst/>
              <a:cxnLst/>
              <a:rect l="l" t="t" r="r" b="b"/>
              <a:pathLst>
                <a:path w="23715" h="44411" extrusionOk="0">
                  <a:moveTo>
                    <a:pt x="72" y="1"/>
                  </a:moveTo>
                  <a:cubicBezTo>
                    <a:pt x="36" y="1"/>
                    <a:pt x="1" y="40"/>
                    <a:pt x="17" y="73"/>
                  </a:cubicBezTo>
                  <a:cubicBezTo>
                    <a:pt x="7756" y="14778"/>
                    <a:pt x="15460" y="29494"/>
                    <a:pt x="23092" y="44257"/>
                  </a:cubicBezTo>
                  <a:cubicBezTo>
                    <a:pt x="23148" y="44366"/>
                    <a:pt x="23236" y="44411"/>
                    <a:pt x="23324" y="44411"/>
                  </a:cubicBezTo>
                  <a:cubicBezTo>
                    <a:pt x="23517" y="44411"/>
                    <a:pt x="23714" y="44196"/>
                    <a:pt x="23592" y="43960"/>
                  </a:cubicBezTo>
                  <a:cubicBezTo>
                    <a:pt x="15710" y="29351"/>
                    <a:pt x="7899" y="14694"/>
                    <a:pt x="112" y="26"/>
                  </a:cubicBezTo>
                  <a:cubicBezTo>
                    <a:pt x="102" y="8"/>
                    <a:pt x="87" y="1"/>
                    <a:pt x="7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3" name="Google Shape;393;p30"/>
            <p:cNvSpPr/>
            <p:nvPr/>
          </p:nvSpPr>
          <p:spPr>
            <a:xfrm>
              <a:off x="4945925" y="2088500"/>
              <a:ext cx="618550" cy="1157250"/>
            </a:xfrm>
            <a:custGeom>
              <a:avLst/>
              <a:gdLst/>
              <a:ahLst/>
              <a:cxnLst/>
              <a:rect l="l" t="t" r="r" b="b"/>
              <a:pathLst>
                <a:path w="24742" h="46290" extrusionOk="0">
                  <a:moveTo>
                    <a:pt x="55" y="1"/>
                  </a:moveTo>
                  <a:cubicBezTo>
                    <a:pt x="30" y="1"/>
                    <a:pt x="0" y="23"/>
                    <a:pt x="9" y="58"/>
                  </a:cubicBezTo>
                  <a:cubicBezTo>
                    <a:pt x="7986" y="15440"/>
                    <a:pt x="15606" y="31121"/>
                    <a:pt x="24190" y="46158"/>
                  </a:cubicBezTo>
                  <a:cubicBezTo>
                    <a:pt x="24242" y="46251"/>
                    <a:pt x="24320" y="46290"/>
                    <a:pt x="24397" y="46290"/>
                  </a:cubicBezTo>
                  <a:cubicBezTo>
                    <a:pt x="24569" y="46290"/>
                    <a:pt x="24741" y="46101"/>
                    <a:pt x="24643" y="45896"/>
                  </a:cubicBezTo>
                  <a:cubicBezTo>
                    <a:pt x="17011" y="30347"/>
                    <a:pt x="8331" y="15238"/>
                    <a:pt x="80" y="10"/>
                  </a:cubicBezTo>
                  <a:cubicBezTo>
                    <a:pt x="74" y="4"/>
                    <a:pt x="65" y="1"/>
                    <a:pt x="5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4" name="Google Shape;394;p30"/>
            <p:cNvSpPr/>
            <p:nvPr/>
          </p:nvSpPr>
          <p:spPr>
            <a:xfrm>
              <a:off x="5951250" y="1636925"/>
              <a:ext cx="2255900" cy="1521300"/>
            </a:xfrm>
            <a:custGeom>
              <a:avLst/>
              <a:gdLst/>
              <a:ahLst/>
              <a:cxnLst/>
              <a:rect l="l" t="t" r="r" b="b"/>
              <a:pathLst>
                <a:path w="90236" h="60852" extrusionOk="0">
                  <a:moveTo>
                    <a:pt x="90197" y="0"/>
                  </a:moveTo>
                  <a:cubicBezTo>
                    <a:pt x="90189" y="0"/>
                    <a:pt x="90180" y="3"/>
                    <a:pt x="90169" y="11"/>
                  </a:cubicBezTo>
                  <a:cubicBezTo>
                    <a:pt x="60154" y="20049"/>
                    <a:pt x="29852" y="39742"/>
                    <a:pt x="218" y="60352"/>
                  </a:cubicBezTo>
                  <a:cubicBezTo>
                    <a:pt x="0" y="60520"/>
                    <a:pt x="135" y="60851"/>
                    <a:pt x="350" y="60851"/>
                  </a:cubicBezTo>
                  <a:cubicBezTo>
                    <a:pt x="395" y="60851"/>
                    <a:pt x="442" y="60837"/>
                    <a:pt x="491" y="60804"/>
                  </a:cubicBezTo>
                  <a:cubicBezTo>
                    <a:pt x="30709" y="41064"/>
                    <a:pt x="60380" y="20383"/>
                    <a:pt x="90217" y="71"/>
                  </a:cubicBezTo>
                  <a:cubicBezTo>
                    <a:pt x="90235" y="43"/>
                    <a:pt x="90225" y="0"/>
                    <a:pt x="9019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5" name="Google Shape;395;p30"/>
            <p:cNvSpPr/>
            <p:nvPr/>
          </p:nvSpPr>
          <p:spPr>
            <a:xfrm>
              <a:off x="5933400" y="1732600"/>
              <a:ext cx="2310550" cy="1498200"/>
            </a:xfrm>
            <a:custGeom>
              <a:avLst/>
              <a:gdLst/>
              <a:ahLst/>
              <a:cxnLst/>
              <a:rect l="l" t="t" r="r" b="b"/>
              <a:pathLst>
                <a:path w="92422" h="59928" extrusionOk="0">
                  <a:moveTo>
                    <a:pt x="92045" y="1"/>
                  </a:moveTo>
                  <a:cubicBezTo>
                    <a:pt x="92001" y="1"/>
                    <a:pt x="91955" y="13"/>
                    <a:pt x="91907" y="42"/>
                  </a:cubicBezTo>
                  <a:cubicBezTo>
                    <a:pt x="60701" y="19008"/>
                    <a:pt x="30888" y="40297"/>
                    <a:pt x="39" y="59859"/>
                  </a:cubicBezTo>
                  <a:cubicBezTo>
                    <a:pt x="0" y="59878"/>
                    <a:pt x="16" y="59928"/>
                    <a:pt x="48" y="59928"/>
                  </a:cubicBezTo>
                  <a:cubicBezTo>
                    <a:pt x="56" y="59928"/>
                    <a:pt x="65" y="59925"/>
                    <a:pt x="74" y="59918"/>
                  </a:cubicBezTo>
                  <a:cubicBezTo>
                    <a:pt x="31090" y="40630"/>
                    <a:pt x="61534" y="20366"/>
                    <a:pt x="92181" y="494"/>
                  </a:cubicBezTo>
                  <a:cubicBezTo>
                    <a:pt x="92421" y="344"/>
                    <a:pt x="92275" y="1"/>
                    <a:pt x="9204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6" name="Google Shape;396;p30"/>
            <p:cNvSpPr/>
            <p:nvPr/>
          </p:nvSpPr>
          <p:spPr>
            <a:xfrm>
              <a:off x="6797775" y="2415725"/>
              <a:ext cx="1048800" cy="675175"/>
            </a:xfrm>
            <a:custGeom>
              <a:avLst/>
              <a:gdLst/>
              <a:ahLst/>
              <a:cxnLst/>
              <a:rect l="l" t="t" r="r" b="b"/>
              <a:pathLst>
                <a:path w="41952" h="27007" extrusionOk="0">
                  <a:moveTo>
                    <a:pt x="41575" y="1"/>
                  </a:moveTo>
                  <a:cubicBezTo>
                    <a:pt x="41532" y="1"/>
                    <a:pt x="41485" y="13"/>
                    <a:pt x="41437" y="42"/>
                  </a:cubicBezTo>
                  <a:cubicBezTo>
                    <a:pt x="27233" y="8281"/>
                    <a:pt x="13898" y="18103"/>
                    <a:pt x="39" y="26926"/>
                  </a:cubicBezTo>
                  <a:cubicBezTo>
                    <a:pt x="1" y="26955"/>
                    <a:pt x="25" y="27007"/>
                    <a:pt x="60" y="27007"/>
                  </a:cubicBezTo>
                  <a:cubicBezTo>
                    <a:pt x="69" y="27007"/>
                    <a:pt x="78" y="27004"/>
                    <a:pt x="87" y="26997"/>
                  </a:cubicBezTo>
                  <a:cubicBezTo>
                    <a:pt x="14101" y="18437"/>
                    <a:pt x="28067" y="9638"/>
                    <a:pt x="41711" y="494"/>
                  </a:cubicBezTo>
                  <a:cubicBezTo>
                    <a:pt x="41951" y="344"/>
                    <a:pt x="41805" y="1"/>
                    <a:pt x="4157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7" name="Google Shape;397;p30"/>
            <p:cNvSpPr/>
            <p:nvPr/>
          </p:nvSpPr>
          <p:spPr>
            <a:xfrm>
              <a:off x="6870650" y="2551725"/>
              <a:ext cx="1048225" cy="674925"/>
            </a:xfrm>
            <a:custGeom>
              <a:avLst/>
              <a:gdLst/>
              <a:ahLst/>
              <a:cxnLst/>
              <a:rect l="l" t="t" r="r" b="b"/>
              <a:pathLst>
                <a:path w="41929" h="26997" extrusionOk="0">
                  <a:moveTo>
                    <a:pt x="41567" y="1"/>
                  </a:moveTo>
                  <a:cubicBezTo>
                    <a:pt x="41523" y="1"/>
                    <a:pt x="41476" y="14"/>
                    <a:pt x="41427" y="43"/>
                  </a:cubicBezTo>
                  <a:cubicBezTo>
                    <a:pt x="27211" y="8270"/>
                    <a:pt x="13876" y="18093"/>
                    <a:pt x="29" y="26915"/>
                  </a:cubicBezTo>
                  <a:cubicBezTo>
                    <a:pt x="1" y="26944"/>
                    <a:pt x="18" y="26996"/>
                    <a:pt x="45" y="26996"/>
                  </a:cubicBezTo>
                  <a:cubicBezTo>
                    <a:pt x="51" y="26996"/>
                    <a:pt x="58" y="26993"/>
                    <a:pt x="65" y="26986"/>
                  </a:cubicBezTo>
                  <a:cubicBezTo>
                    <a:pt x="14091" y="18438"/>
                    <a:pt x="28045" y="9627"/>
                    <a:pt x="41689" y="483"/>
                  </a:cubicBezTo>
                  <a:cubicBezTo>
                    <a:pt x="41929" y="334"/>
                    <a:pt x="41792" y="1"/>
                    <a:pt x="4156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8" name="Google Shape;398;p30"/>
            <p:cNvSpPr/>
            <p:nvPr/>
          </p:nvSpPr>
          <p:spPr>
            <a:xfrm>
              <a:off x="7852200" y="3844750"/>
              <a:ext cx="342675" cy="213075"/>
            </a:xfrm>
            <a:custGeom>
              <a:avLst/>
              <a:gdLst/>
              <a:ahLst/>
              <a:cxnLst/>
              <a:rect l="l" t="t" r="r" b="b"/>
              <a:pathLst>
                <a:path w="13707" h="8523" extrusionOk="0">
                  <a:moveTo>
                    <a:pt x="13527" y="0"/>
                  </a:moveTo>
                  <a:cubicBezTo>
                    <a:pt x="13507" y="0"/>
                    <a:pt x="13486" y="6"/>
                    <a:pt x="13464" y="19"/>
                  </a:cubicBezTo>
                  <a:cubicBezTo>
                    <a:pt x="8845" y="2602"/>
                    <a:pt x="4499" y="5674"/>
                    <a:pt x="10" y="8472"/>
                  </a:cubicBezTo>
                  <a:cubicBezTo>
                    <a:pt x="1" y="8501"/>
                    <a:pt x="15" y="8523"/>
                    <a:pt x="27" y="8523"/>
                  </a:cubicBezTo>
                  <a:cubicBezTo>
                    <a:pt x="30" y="8523"/>
                    <a:pt x="32" y="8522"/>
                    <a:pt x="34" y="8520"/>
                  </a:cubicBezTo>
                  <a:cubicBezTo>
                    <a:pt x="4606" y="5853"/>
                    <a:pt x="9166" y="3138"/>
                    <a:pt x="13595" y="245"/>
                  </a:cubicBezTo>
                  <a:cubicBezTo>
                    <a:pt x="13707" y="174"/>
                    <a:pt x="13638" y="0"/>
                    <a:pt x="1352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9" name="Google Shape;399;p30"/>
            <p:cNvSpPr/>
            <p:nvPr/>
          </p:nvSpPr>
          <p:spPr>
            <a:xfrm>
              <a:off x="7803925" y="3773875"/>
              <a:ext cx="366775" cy="219875"/>
            </a:xfrm>
            <a:custGeom>
              <a:avLst/>
              <a:gdLst/>
              <a:ahLst/>
              <a:cxnLst/>
              <a:rect l="l" t="t" r="r" b="b"/>
              <a:pathLst>
                <a:path w="14671" h="8795" extrusionOk="0">
                  <a:moveTo>
                    <a:pt x="14478" y="1"/>
                  </a:moveTo>
                  <a:cubicBezTo>
                    <a:pt x="14456" y="1"/>
                    <a:pt x="14432" y="7"/>
                    <a:pt x="14407" y="20"/>
                  </a:cubicBezTo>
                  <a:cubicBezTo>
                    <a:pt x="9490" y="2663"/>
                    <a:pt x="4823" y="5866"/>
                    <a:pt x="36" y="8771"/>
                  </a:cubicBezTo>
                  <a:cubicBezTo>
                    <a:pt x="1" y="8771"/>
                    <a:pt x="36" y="8795"/>
                    <a:pt x="48" y="8795"/>
                  </a:cubicBezTo>
                  <a:cubicBezTo>
                    <a:pt x="4930" y="6044"/>
                    <a:pt x="9800" y="3235"/>
                    <a:pt x="14550" y="234"/>
                  </a:cubicBezTo>
                  <a:cubicBezTo>
                    <a:pt x="14670" y="164"/>
                    <a:pt x="14597" y="1"/>
                    <a:pt x="1447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0" name="Google Shape;400;p30"/>
            <p:cNvSpPr/>
            <p:nvPr/>
          </p:nvSpPr>
          <p:spPr>
            <a:xfrm>
              <a:off x="7360650" y="3715500"/>
              <a:ext cx="1695025" cy="896425"/>
            </a:xfrm>
            <a:custGeom>
              <a:avLst/>
              <a:gdLst/>
              <a:ahLst/>
              <a:cxnLst/>
              <a:rect l="l" t="t" r="r" b="b"/>
              <a:pathLst>
                <a:path w="67801" h="35857" extrusionOk="0">
                  <a:moveTo>
                    <a:pt x="67414" y="0"/>
                  </a:moveTo>
                  <a:cubicBezTo>
                    <a:pt x="67373" y="0"/>
                    <a:pt x="67330" y="10"/>
                    <a:pt x="67286" y="33"/>
                  </a:cubicBezTo>
                  <a:cubicBezTo>
                    <a:pt x="44306" y="10808"/>
                    <a:pt x="22685" y="24381"/>
                    <a:pt x="39" y="35776"/>
                  </a:cubicBezTo>
                  <a:cubicBezTo>
                    <a:pt x="0" y="35805"/>
                    <a:pt x="24" y="35857"/>
                    <a:pt x="60" y="35857"/>
                  </a:cubicBezTo>
                  <a:cubicBezTo>
                    <a:pt x="68" y="35857"/>
                    <a:pt x="78" y="35854"/>
                    <a:pt x="87" y="35847"/>
                  </a:cubicBezTo>
                  <a:cubicBezTo>
                    <a:pt x="22899" y="24739"/>
                    <a:pt x="45057" y="12237"/>
                    <a:pt x="67547" y="474"/>
                  </a:cubicBezTo>
                  <a:cubicBezTo>
                    <a:pt x="67801" y="332"/>
                    <a:pt x="67649" y="0"/>
                    <a:pt x="674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1" name="Google Shape;401;p30"/>
            <p:cNvSpPr/>
            <p:nvPr/>
          </p:nvSpPr>
          <p:spPr>
            <a:xfrm>
              <a:off x="5578950" y="314242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192" y="537"/>
                    <a:pt x="15240" y="418"/>
                  </a:cubicBezTo>
                  <a:cubicBezTo>
                    <a:pt x="15511" y="418"/>
                    <a:pt x="15514" y="1"/>
                    <a:pt x="152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2" name="Google Shape;402;p30"/>
            <p:cNvSpPr/>
            <p:nvPr/>
          </p:nvSpPr>
          <p:spPr>
            <a:xfrm>
              <a:off x="5553650" y="322457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204" y="537"/>
                    <a:pt x="15240" y="418"/>
                  </a:cubicBezTo>
                  <a:cubicBezTo>
                    <a:pt x="15511" y="418"/>
                    <a:pt x="15514" y="1"/>
                    <a:pt x="152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3" name="Google Shape;403;p30"/>
            <p:cNvSpPr/>
            <p:nvPr/>
          </p:nvSpPr>
          <p:spPr>
            <a:xfrm>
              <a:off x="5956075" y="3594525"/>
              <a:ext cx="369125" cy="34025"/>
            </a:xfrm>
            <a:custGeom>
              <a:avLst/>
              <a:gdLst/>
              <a:ahLst/>
              <a:cxnLst/>
              <a:rect l="l" t="t" r="r" b="b"/>
              <a:pathLst>
                <a:path w="14765" h="1361" extrusionOk="0">
                  <a:moveTo>
                    <a:pt x="14521" y="0"/>
                  </a:moveTo>
                  <a:cubicBezTo>
                    <a:pt x="14512" y="0"/>
                    <a:pt x="14501" y="1"/>
                    <a:pt x="14491" y="2"/>
                  </a:cubicBezTo>
                  <a:cubicBezTo>
                    <a:pt x="9704" y="360"/>
                    <a:pt x="4894" y="764"/>
                    <a:pt x="96" y="1205"/>
                  </a:cubicBezTo>
                  <a:cubicBezTo>
                    <a:pt x="4" y="1205"/>
                    <a:pt x="1" y="1360"/>
                    <a:pt x="86" y="1360"/>
                  </a:cubicBezTo>
                  <a:cubicBezTo>
                    <a:pt x="89" y="1360"/>
                    <a:pt x="93" y="1360"/>
                    <a:pt x="96" y="1360"/>
                  </a:cubicBezTo>
                  <a:cubicBezTo>
                    <a:pt x="4894" y="1074"/>
                    <a:pt x="9680" y="764"/>
                    <a:pt x="14491" y="419"/>
                  </a:cubicBezTo>
                  <a:cubicBezTo>
                    <a:pt x="14754" y="408"/>
                    <a:pt x="14764" y="0"/>
                    <a:pt x="1452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4" name="Google Shape;404;p30"/>
            <p:cNvSpPr/>
            <p:nvPr/>
          </p:nvSpPr>
          <p:spPr>
            <a:xfrm>
              <a:off x="5977800" y="3636250"/>
              <a:ext cx="387875" cy="16700"/>
            </a:xfrm>
            <a:custGeom>
              <a:avLst/>
              <a:gdLst/>
              <a:ahLst/>
              <a:cxnLst/>
              <a:rect l="l" t="t" r="r" b="b"/>
              <a:pathLst>
                <a:path w="15515" h="668" extrusionOk="0">
                  <a:moveTo>
                    <a:pt x="15252" y="0"/>
                  </a:moveTo>
                  <a:cubicBezTo>
                    <a:pt x="15248" y="0"/>
                    <a:pt x="15245" y="0"/>
                    <a:pt x="15241" y="0"/>
                  </a:cubicBezTo>
                  <a:cubicBezTo>
                    <a:pt x="10205" y="131"/>
                    <a:pt x="5156" y="298"/>
                    <a:pt x="108" y="500"/>
                  </a:cubicBezTo>
                  <a:cubicBezTo>
                    <a:pt x="1" y="500"/>
                    <a:pt x="1" y="667"/>
                    <a:pt x="108" y="667"/>
                  </a:cubicBezTo>
                  <a:cubicBezTo>
                    <a:pt x="5156" y="619"/>
                    <a:pt x="10205" y="536"/>
                    <a:pt x="15241" y="417"/>
                  </a:cubicBezTo>
                  <a:cubicBezTo>
                    <a:pt x="15511" y="417"/>
                    <a:pt x="15515" y="0"/>
                    <a:pt x="1525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5" name="Google Shape;405;p30"/>
            <p:cNvSpPr/>
            <p:nvPr/>
          </p:nvSpPr>
          <p:spPr>
            <a:xfrm>
              <a:off x="6278150" y="3914500"/>
              <a:ext cx="369100" cy="34000"/>
            </a:xfrm>
            <a:custGeom>
              <a:avLst/>
              <a:gdLst/>
              <a:ahLst/>
              <a:cxnLst/>
              <a:rect l="l" t="t" r="r" b="b"/>
              <a:pathLst>
                <a:path w="14764" h="1360" extrusionOk="0">
                  <a:moveTo>
                    <a:pt x="14531" y="1"/>
                  </a:moveTo>
                  <a:cubicBezTo>
                    <a:pt x="14522" y="1"/>
                    <a:pt x="14512" y="1"/>
                    <a:pt x="14502" y="3"/>
                  </a:cubicBezTo>
                  <a:cubicBezTo>
                    <a:pt x="9704" y="360"/>
                    <a:pt x="4894" y="765"/>
                    <a:pt x="107" y="1205"/>
                  </a:cubicBezTo>
                  <a:cubicBezTo>
                    <a:pt x="104" y="1205"/>
                    <a:pt x="100" y="1205"/>
                    <a:pt x="97" y="1205"/>
                  </a:cubicBezTo>
                  <a:cubicBezTo>
                    <a:pt x="0" y="1205"/>
                    <a:pt x="4" y="1360"/>
                    <a:pt x="107" y="1360"/>
                  </a:cubicBezTo>
                  <a:cubicBezTo>
                    <a:pt x="4894" y="1074"/>
                    <a:pt x="9704" y="765"/>
                    <a:pt x="14502" y="419"/>
                  </a:cubicBezTo>
                  <a:cubicBezTo>
                    <a:pt x="14754" y="408"/>
                    <a:pt x="14764" y="1"/>
                    <a:pt x="1453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6" name="Google Shape;406;p30"/>
            <p:cNvSpPr/>
            <p:nvPr/>
          </p:nvSpPr>
          <p:spPr>
            <a:xfrm>
              <a:off x="6306425" y="3956225"/>
              <a:ext cx="381025" cy="14025"/>
            </a:xfrm>
            <a:custGeom>
              <a:avLst/>
              <a:gdLst/>
              <a:ahLst/>
              <a:cxnLst/>
              <a:rect l="l" t="t" r="r" b="b"/>
              <a:pathLst>
                <a:path w="15241" h="561" extrusionOk="0">
                  <a:moveTo>
                    <a:pt x="14989" y="0"/>
                  </a:moveTo>
                  <a:cubicBezTo>
                    <a:pt x="14986" y="0"/>
                    <a:pt x="14982" y="0"/>
                    <a:pt x="14978" y="1"/>
                  </a:cubicBezTo>
                  <a:cubicBezTo>
                    <a:pt x="10014" y="132"/>
                    <a:pt x="5061" y="203"/>
                    <a:pt x="108" y="417"/>
                  </a:cubicBezTo>
                  <a:cubicBezTo>
                    <a:pt x="104" y="417"/>
                    <a:pt x="100" y="417"/>
                    <a:pt x="96" y="417"/>
                  </a:cubicBezTo>
                  <a:cubicBezTo>
                    <a:pt x="0" y="417"/>
                    <a:pt x="4" y="560"/>
                    <a:pt x="108" y="560"/>
                  </a:cubicBezTo>
                  <a:cubicBezTo>
                    <a:pt x="5061" y="524"/>
                    <a:pt x="10014" y="524"/>
                    <a:pt x="14978" y="417"/>
                  </a:cubicBezTo>
                  <a:cubicBezTo>
                    <a:pt x="15237" y="417"/>
                    <a:pt x="15240" y="0"/>
                    <a:pt x="1498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7" name="Google Shape;407;p30"/>
            <p:cNvSpPr/>
            <p:nvPr/>
          </p:nvSpPr>
          <p:spPr>
            <a:xfrm>
              <a:off x="6610525" y="4234475"/>
              <a:ext cx="358800" cy="33125"/>
            </a:xfrm>
            <a:custGeom>
              <a:avLst/>
              <a:gdLst/>
              <a:ahLst/>
              <a:cxnLst/>
              <a:rect l="l" t="t" r="r" b="b"/>
              <a:pathLst>
                <a:path w="14352" h="1325" extrusionOk="0">
                  <a:moveTo>
                    <a:pt x="14119" y="1"/>
                  </a:moveTo>
                  <a:cubicBezTo>
                    <a:pt x="14110" y="1"/>
                    <a:pt x="14100" y="1"/>
                    <a:pt x="14090" y="3"/>
                  </a:cubicBezTo>
                  <a:cubicBezTo>
                    <a:pt x="9434" y="360"/>
                    <a:pt x="4767" y="741"/>
                    <a:pt x="112" y="1182"/>
                  </a:cubicBezTo>
                  <a:cubicBezTo>
                    <a:pt x="105" y="1180"/>
                    <a:pt x="99" y="1179"/>
                    <a:pt x="94" y="1179"/>
                  </a:cubicBezTo>
                  <a:cubicBezTo>
                    <a:pt x="14" y="1179"/>
                    <a:pt x="1" y="1324"/>
                    <a:pt x="112" y="1324"/>
                  </a:cubicBezTo>
                  <a:cubicBezTo>
                    <a:pt x="4767" y="1063"/>
                    <a:pt x="9434" y="741"/>
                    <a:pt x="14090" y="420"/>
                  </a:cubicBezTo>
                  <a:cubicBezTo>
                    <a:pt x="14341" y="408"/>
                    <a:pt x="14351" y="1"/>
                    <a:pt x="1411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8" name="Google Shape;408;p30"/>
            <p:cNvSpPr/>
            <p:nvPr/>
          </p:nvSpPr>
          <p:spPr>
            <a:xfrm>
              <a:off x="6636225" y="4275875"/>
              <a:ext cx="373575" cy="16425"/>
            </a:xfrm>
            <a:custGeom>
              <a:avLst/>
              <a:gdLst/>
              <a:ahLst/>
              <a:cxnLst/>
              <a:rect l="l" t="t" r="r" b="b"/>
              <a:pathLst>
                <a:path w="14943" h="657" extrusionOk="0">
                  <a:moveTo>
                    <a:pt x="14690" y="1"/>
                  </a:moveTo>
                  <a:cubicBezTo>
                    <a:pt x="14683" y="1"/>
                    <a:pt x="14676" y="1"/>
                    <a:pt x="14669" y="2"/>
                  </a:cubicBezTo>
                  <a:cubicBezTo>
                    <a:pt x="9799" y="133"/>
                    <a:pt x="4953" y="299"/>
                    <a:pt x="96" y="490"/>
                  </a:cubicBezTo>
                  <a:cubicBezTo>
                    <a:pt x="0" y="502"/>
                    <a:pt x="0" y="657"/>
                    <a:pt x="96" y="657"/>
                  </a:cubicBezTo>
                  <a:cubicBezTo>
                    <a:pt x="4965" y="609"/>
                    <a:pt x="9823" y="538"/>
                    <a:pt x="14669" y="419"/>
                  </a:cubicBezTo>
                  <a:cubicBezTo>
                    <a:pt x="14936" y="419"/>
                    <a:pt x="14943" y="1"/>
                    <a:pt x="1469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9" name="Google Shape;409;p30"/>
            <p:cNvSpPr/>
            <p:nvPr/>
          </p:nvSpPr>
          <p:spPr>
            <a:xfrm>
              <a:off x="7054150" y="4605650"/>
              <a:ext cx="315150" cy="86025"/>
            </a:xfrm>
            <a:custGeom>
              <a:avLst/>
              <a:gdLst/>
              <a:ahLst/>
              <a:cxnLst/>
              <a:rect l="l" t="t" r="r" b="b"/>
              <a:pathLst>
                <a:path w="12606" h="3441" extrusionOk="0">
                  <a:moveTo>
                    <a:pt x="12329" y="1"/>
                  </a:moveTo>
                  <a:cubicBezTo>
                    <a:pt x="12305" y="1"/>
                    <a:pt x="12279" y="5"/>
                    <a:pt x="12251" y="15"/>
                  </a:cubicBezTo>
                  <a:cubicBezTo>
                    <a:pt x="8263" y="1491"/>
                    <a:pt x="3953" y="1456"/>
                    <a:pt x="83" y="3289"/>
                  </a:cubicBezTo>
                  <a:cubicBezTo>
                    <a:pt x="0" y="3320"/>
                    <a:pt x="61" y="3441"/>
                    <a:pt x="134" y="3441"/>
                  </a:cubicBezTo>
                  <a:cubicBezTo>
                    <a:pt x="144" y="3441"/>
                    <a:pt x="156" y="3438"/>
                    <a:pt x="167" y="3432"/>
                  </a:cubicBezTo>
                  <a:cubicBezTo>
                    <a:pt x="4072" y="1753"/>
                    <a:pt x="8406" y="1872"/>
                    <a:pt x="12370" y="420"/>
                  </a:cubicBezTo>
                  <a:cubicBezTo>
                    <a:pt x="12606" y="345"/>
                    <a:pt x="12543" y="1"/>
                    <a:pt x="1232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0" name="Google Shape;410;p30"/>
            <p:cNvSpPr/>
            <p:nvPr/>
          </p:nvSpPr>
          <p:spPr>
            <a:xfrm>
              <a:off x="5555225" y="3234550"/>
              <a:ext cx="1511125" cy="1461325"/>
            </a:xfrm>
            <a:custGeom>
              <a:avLst/>
              <a:gdLst/>
              <a:ahLst/>
              <a:cxnLst/>
              <a:rect l="l" t="t" r="r" b="b"/>
              <a:pathLst>
                <a:path w="60445" h="58453" extrusionOk="0">
                  <a:moveTo>
                    <a:pt x="114" y="0"/>
                  </a:moveTo>
                  <a:cubicBezTo>
                    <a:pt x="54" y="0"/>
                    <a:pt x="1" y="70"/>
                    <a:pt x="57" y="126"/>
                  </a:cubicBezTo>
                  <a:cubicBezTo>
                    <a:pt x="19821" y="19724"/>
                    <a:pt x="40026" y="38893"/>
                    <a:pt x="59933" y="58383"/>
                  </a:cubicBezTo>
                  <a:cubicBezTo>
                    <a:pt x="59984" y="58432"/>
                    <a:pt x="60041" y="58452"/>
                    <a:pt x="60095" y="58452"/>
                  </a:cubicBezTo>
                  <a:cubicBezTo>
                    <a:pt x="60282" y="58452"/>
                    <a:pt x="60444" y="58213"/>
                    <a:pt x="60278" y="58038"/>
                  </a:cubicBezTo>
                  <a:cubicBezTo>
                    <a:pt x="40407" y="38512"/>
                    <a:pt x="20333" y="19212"/>
                    <a:pt x="164" y="19"/>
                  </a:cubicBezTo>
                  <a:cubicBezTo>
                    <a:pt x="148" y="6"/>
                    <a:pt x="130" y="0"/>
                    <a:pt x="1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1" name="Google Shape;411;p30"/>
            <p:cNvSpPr/>
            <p:nvPr/>
          </p:nvSpPr>
          <p:spPr>
            <a:xfrm>
              <a:off x="5937000" y="3232150"/>
              <a:ext cx="1420750" cy="1383350"/>
            </a:xfrm>
            <a:custGeom>
              <a:avLst/>
              <a:gdLst/>
              <a:ahLst/>
              <a:cxnLst/>
              <a:rect l="l" t="t" r="r" b="b"/>
              <a:pathLst>
                <a:path w="56830" h="55334" extrusionOk="0">
                  <a:moveTo>
                    <a:pt x="97" y="1"/>
                  </a:moveTo>
                  <a:cubicBezTo>
                    <a:pt x="42" y="1"/>
                    <a:pt x="0" y="69"/>
                    <a:pt x="37" y="115"/>
                  </a:cubicBezTo>
                  <a:cubicBezTo>
                    <a:pt x="18683" y="18617"/>
                    <a:pt x="37530" y="36905"/>
                    <a:pt x="56318" y="55264"/>
                  </a:cubicBezTo>
                  <a:cubicBezTo>
                    <a:pt x="56369" y="55313"/>
                    <a:pt x="56426" y="55333"/>
                    <a:pt x="56481" y="55333"/>
                  </a:cubicBezTo>
                  <a:cubicBezTo>
                    <a:pt x="56667" y="55333"/>
                    <a:pt x="56829" y="55094"/>
                    <a:pt x="56664" y="54919"/>
                  </a:cubicBezTo>
                  <a:cubicBezTo>
                    <a:pt x="37923" y="36524"/>
                    <a:pt x="19183" y="18117"/>
                    <a:pt x="145" y="20"/>
                  </a:cubicBezTo>
                  <a:cubicBezTo>
                    <a:pt x="129" y="6"/>
                    <a:pt x="112" y="1"/>
                    <a:pt x="9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2" name="Google Shape;412;p30"/>
            <p:cNvSpPr/>
            <p:nvPr/>
          </p:nvSpPr>
          <p:spPr>
            <a:xfrm>
              <a:off x="5996625" y="3200350"/>
              <a:ext cx="1421150" cy="1383425"/>
            </a:xfrm>
            <a:custGeom>
              <a:avLst/>
              <a:gdLst/>
              <a:ahLst/>
              <a:cxnLst/>
              <a:rect l="l" t="t" r="r" b="b"/>
              <a:pathLst>
                <a:path w="56846" h="55337" extrusionOk="0">
                  <a:moveTo>
                    <a:pt x="113" y="0"/>
                  </a:moveTo>
                  <a:cubicBezTo>
                    <a:pt x="49" y="0"/>
                    <a:pt x="1" y="77"/>
                    <a:pt x="57" y="125"/>
                  </a:cubicBezTo>
                  <a:cubicBezTo>
                    <a:pt x="18691" y="18627"/>
                    <a:pt x="37550" y="36915"/>
                    <a:pt x="56326" y="55262"/>
                  </a:cubicBezTo>
                  <a:cubicBezTo>
                    <a:pt x="56379" y="55315"/>
                    <a:pt x="56437" y="55336"/>
                    <a:pt x="56493" y="55336"/>
                  </a:cubicBezTo>
                  <a:cubicBezTo>
                    <a:pt x="56681" y="55336"/>
                    <a:pt x="56846" y="55094"/>
                    <a:pt x="56672" y="54929"/>
                  </a:cubicBezTo>
                  <a:cubicBezTo>
                    <a:pt x="37931" y="36534"/>
                    <a:pt x="19191" y="18115"/>
                    <a:pt x="165" y="18"/>
                  </a:cubicBezTo>
                  <a:cubicBezTo>
                    <a:pt x="147" y="5"/>
                    <a:pt x="130" y="0"/>
                    <a:pt x="11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3" name="Google Shape;413;p30"/>
            <p:cNvSpPr/>
            <p:nvPr/>
          </p:nvSpPr>
          <p:spPr>
            <a:xfrm>
              <a:off x="8195925" y="1650425"/>
              <a:ext cx="857925" cy="2077025"/>
            </a:xfrm>
            <a:custGeom>
              <a:avLst/>
              <a:gdLst/>
              <a:ahLst/>
              <a:cxnLst/>
              <a:rect l="l" t="t" r="r" b="b"/>
              <a:pathLst>
                <a:path w="34317" h="83081" extrusionOk="0">
                  <a:moveTo>
                    <a:pt x="121" y="0"/>
                  </a:moveTo>
                  <a:cubicBezTo>
                    <a:pt x="61" y="0"/>
                    <a:pt x="1" y="45"/>
                    <a:pt x="37" y="102"/>
                  </a:cubicBezTo>
                  <a:cubicBezTo>
                    <a:pt x="11288" y="27713"/>
                    <a:pt x="22456" y="55347"/>
                    <a:pt x="33791" y="82934"/>
                  </a:cubicBezTo>
                  <a:cubicBezTo>
                    <a:pt x="33838" y="83036"/>
                    <a:pt x="33936" y="83081"/>
                    <a:pt x="34030" y="83081"/>
                  </a:cubicBezTo>
                  <a:cubicBezTo>
                    <a:pt x="34177" y="83081"/>
                    <a:pt x="34316" y="82974"/>
                    <a:pt x="34244" y="82815"/>
                  </a:cubicBezTo>
                  <a:cubicBezTo>
                    <a:pt x="22980" y="55204"/>
                    <a:pt x="11729" y="27582"/>
                    <a:pt x="216" y="66"/>
                  </a:cubicBezTo>
                  <a:cubicBezTo>
                    <a:pt x="201" y="19"/>
                    <a:pt x="161" y="0"/>
                    <a:pt x="12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4" name="Google Shape;414;p30"/>
            <p:cNvSpPr/>
            <p:nvPr/>
          </p:nvSpPr>
          <p:spPr>
            <a:xfrm>
              <a:off x="7946125" y="3287375"/>
              <a:ext cx="372750" cy="826200"/>
            </a:xfrm>
            <a:custGeom>
              <a:avLst/>
              <a:gdLst/>
              <a:ahLst/>
              <a:cxnLst/>
              <a:rect l="l" t="t" r="r" b="b"/>
              <a:pathLst>
                <a:path w="14910" h="33048" extrusionOk="0">
                  <a:moveTo>
                    <a:pt x="288" y="1"/>
                  </a:moveTo>
                  <a:cubicBezTo>
                    <a:pt x="153" y="1"/>
                    <a:pt x="0" y="156"/>
                    <a:pt x="75" y="323"/>
                  </a:cubicBezTo>
                  <a:cubicBezTo>
                    <a:pt x="4850" y="11205"/>
                    <a:pt x="9612" y="22075"/>
                    <a:pt x="14422" y="32934"/>
                  </a:cubicBezTo>
                  <a:cubicBezTo>
                    <a:pt x="14459" y="33014"/>
                    <a:pt x="14522" y="33048"/>
                    <a:pt x="14589" y="33048"/>
                  </a:cubicBezTo>
                  <a:cubicBezTo>
                    <a:pt x="14740" y="33048"/>
                    <a:pt x="14910" y="32877"/>
                    <a:pt x="14827" y="32696"/>
                  </a:cubicBezTo>
                  <a:cubicBezTo>
                    <a:pt x="10053" y="21825"/>
                    <a:pt x="5243" y="10967"/>
                    <a:pt x="433" y="97"/>
                  </a:cubicBezTo>
                  <a:cubicBezTo>
                    <a:pt x="400" y="29"/>
                    <a:pt x="346" y="1"/>
                    <a:pt x="28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5" name="Google Shape;415;p30"/>
            <p:cNvSpPr/>
            <p:nvPr/>
          </p:nvSpPr>
          <p:spPr>
            <a:xfrm>
              <a:off x="7687075" y="2698525"/>
              <a:ext cx="172025" cy="373000"/>
            </a:xfrm>
            <a:custGeom>
              <a:avLst/>
              <a:gdLst/>
              <a:ahLst/>
              <a:cxnLst/>
              <a:rect l="l" t="t" r="r" b="b"/>
              <a:pathLst>
                <a:path w="6881" h="14920" extrusionOk="0">
                  <a:moveTo>
                    <a:pt x="231" y="0"/>
                  </a:moveTo>
                  <a:cubicBezTo>
                    <a:pt x="120" y="0"/>
                    <a:pt x="0" y="122"/>
                    <a:pt x="67" y="255"/>
                  </a:cubicBezTo>
                  <a:lnTo>
                    <a:pt x="6449" y="14816"/>
                  </a:lnTo>
                  <a:cubicBezTo>
                    <a:pt x="6482" y="14889"/>
                    <a:pt x="6539" y="14920"/>
                    <a:pt x="6598" y="14920"/>
                  </a:cubicBezTo>
                  <a:cubicBezTo>
                    <a:pt x="6732" y="14920"/>
                    <a:pt x="6880" y="14767"/>
                    <a:pt x="6806" y="14602"/>
                  </a:cubicBezTo>
                  <a:cubicBezTo>
                    <a:pt x="4663" y="9768"/>
                    <a:pt x="2508" y="4910"/>
                    <a:pt x="353" y="76"/>
                  </a:cubicBezTo>
                  <a:cubicBezTo>
                    <a:pt x="324" y="22"/>
                    <a:pt x="278" y="0"/>
                    <a:pt x="23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6" name="Google Shape;416;p30"/>
            <p:cNvSpPr/>
            <p:nvPr/>
          </p:nvSpPr>
          <p:spPr>
            <a:xfrm>
              <a:off x="7480450" y="2230125"/>
              <a:ext cx="151475" cy="329500"/>
            </a:xfrm>
            <a:custGeom>
              <a:avLst/>
              <a:gdLst/>
              <a:ahLst/>
              <a:cxnLst/>
              <a:rect l="l" t="t" r="r" b="b"/>
              <a:pathLst>
                <a:path w="6059" h="13180" extrusionOk="0">
                  <a:moveTo>
                    <a:pt x="129" y="1"/>
                  </a:moveTo>
                  <a:cubicBezTo>
                    <a:pt x="63" y="1"/>
                    <a:pt x="1" y="66"/>
                    <a:pt x="33" y="131"/>
                  </a:cubicBezTo>
                  <a:cubicBezTo>
                    <a:pt x="1938" y="4453"/>
                    <a:pt x="3831" y="8763"/>
                    <a:pt x="5736" y="13097"/>
                  </a:cubicBezTo>
                  <a:cubicBezTo>
                    <a:pt x="5760" y="13155"/>
                    <a:pt x="5804" y="13179"/>
                    <a:pt x="5851" y="13179"/>
                  </a:cubicBezTo>
                  <a:cubicBezTo>
                    <a:pt x="5949" y="13179"/>
                    <a:pt x="6059" y="13075"/>
                    <a:pt x="6010" y="12954"/>
                  </a:cubicBezTo>
                  <a:cubicBezTo>
                    <a:pt x="4081" y="8644"/>
                    <a:pt x="2153" y="4346"/>
                    <a:pt x="212" y="48"/>
                  </a:cubicBezTo>
                  <a:cubicBezTo>
                    <a:pt x="189" y="14"/>
                    <a:pt x="159" y="1"/>
                    <a:pt x="12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7" name="Google Shape;417;p30"/>
            <p:cNvSpPr/>
            <p:nvPr/>
          </p:nvSpPr>
          <p:spPr>
            <a:xfrm>
              <a:off x="7527125" y="3592375"/>
              <a:ext cx="481825" cy="684050"/>
            </a:xfrm>
            <a:custGeom>
              <a:avLst/>
              <a:gdLst/>
              <a:ahLst/>
              <a:cxnLst/>
              <a:rect l="l" t="t" r="r" b="b"/>
              <a:pathLst>
                <a:path w="19273" h="27362" extrusionOk="0">
                  <a:moveTo>
                    <a:pt x="319" y="0"/>
                  </a:moveTo>
                  <a:cubicBezTo>
                    <a:pt x="158" y="0"/>
                    <a:pt x="1" y="154"/>
                    <a:pt x="119" y="315"/>
                  </a:cubicBezTo>
                  <a:cubicBezTo>
                    <a:pt x="6310" y="9304"/>
                    <a:pt x="12525" y="18305"/>
                    <a:pt x="18752" y="27259"/>
                  </a:cubicBezTo>
                  <a:cubicBezTo>
                    <a:pt x="18803" y="27331"/>
                    <a:pt x="18876" y="27362"/>
                    <a:pt x="18948" y="27362"/>
                  </a:cubicBezTo>
                  <a:cubicBezTo>
                    <a:pt x="19113" y="27362"/>
                    <a:pt x="19273" y="27203"/>
                    <a:pt x="19157" y="27020"/>
                  </a:cubicBezTo>
                  <a:cubicBezTo>
                    <a:pt x="12954" y="18031"/>
                    <a:pt x="6715" y="9066"/>
                    <a:pt x="500" y="88"/>
                  </a:cubicBezTo>
                  <a:cubicBezTo>
                    <a:pt x="451" y="26"/>
                    <a:pt x="385" y="0"/>
                    <a:pt x="31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8" name="Google Shape;418;p30"/>
            <p:cNvSpPr/>
            <p:nvPr/>
          </p:nvSpPr>
          <p:spPr>
            <a:xfrm>
              <a:off x="7147600" y="3042600"/>
              <a:ext cx="178350" cy="247875"/>
            </a:xfrm>
            <a:custGeom>
              <a:avLst/>
              <a:gdLst/>
              <a:ahLst/>
              <a:cxnLst/>
              <a:rect l="l" t="t" r="r" b="b"/>
              <a:pathLst>
                <a:path w="7134" h="9915" extrusionOk="0">
                  <a:moveTo>
                    <a:pt x="222" y="0"/>
                  </a:moveTo>
                  <a:cubicBezTo>
                    <a:pt x="109" y="0"/>
                    <a:pt x="1" y="119"/>
                    <a:pt x="84" y="243"/>
                  </a:cubicBezTo>
                  <a:cubicBezTo>
                    <a:pt x="2286" y="3446"/>
                    <a:pt x="4489" y="6625"/>
                    <a:pt x="6692" y="9828"/>
                  </a:cubicBezTo>
                  <a:cubicBezTo>
                    <a:pt x="6735" y="9889"/>
                    <a:pt x="6796" y="9914"/>
                    <a:pt x="6857" y="9914"/>
                  </a:cubicBezTo>
                  <a:cubicBezTo>
                    <a:pt x="6997" y="9914"/>
                    <a:pt x="7133" y="9779"/>
                    <a:pt x="7025" y="9637"/>
                  </a:cubicBezTo>
                  <a:cubicBezTo>
                    <a:pt x="4811" y="6447"/>
                    <a:pt x="2596" y="3268"/>
                    <a:pt x="358" y="77"/>
                  </a:cubicBezTo>
                  <a:cubicBezTo>
                    <a:pt x="322" y="23"/>
                    <a:pt x="271" y="0"/>
                    <a:pt x="22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9" name="Google Shape;419;p30"/>
            <p:cNvSpPr/>
            <p:nvPr/>
          </p:nvSpPr>
          <p:spPr>
            <a:xfrm>
              <a:off x="6860225" y="2627800"/>
              <a:ext cx="211900" cy="298800"/>
            </a:xfrm>
            <a:custGeom>
              <a:avLst/>
              <a:gdLst/>
              <a:ahLst/>
              <a:cxnLst/>
              <a:rect l="l" t="t" r="r" b="b"/>
              <a:pathLst>
                <a:path w="8476" h="11952" extrusionOk="0">
                  <a:moveTo>
                    <a:pt x="118" y="1"/>
                  </a:moveTo>
                  <a:cubicBezTo>
                    <a:pt x="56" y="1"/>
                    <a:pt x="1" y="69"/>
                    <a:pt x="42" y="143"/>
                  </a:cubicBezTo>
                  <a:cubicBezTo>
                    <a:pt x="2744" y="4048"/>
                    <a:pt x="5447" y="7965"/>
                    <a:pt x="8138" y="11882"/>
                  </a:cubicBezTo>
                  <a:cubicBezTo>
                    <a:pt x="8169" y="11932"/>
                    <a:pt x="8215" y="11952"/>
                    <a:pt x="8260" y="11952"/>
                  </a:cubicBezTo>
                  <a:cubicBezTo>
                    <a:pt x="8367" y="11952"/>
                    <a:pt x="8475" y="11837"/>
                    <a:pt x="8400" y="11728"/>
                  </a:cubicBezTo>
                  <a:cubicBezTo>
                    <a:pt x="5685" y="7834"/>
                    <a:pt x="2935" y="3953"/>
                    <a:pt x="196" y="48"/>
                  </a:cubicBezTo>
                  <a:cubicBezTo>
                    <a:pt x="174" y="14"/>
                    <a:pt x="145" y="1"/>
                    <a:pt x="11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0" name="Google Shape;420;p30"/>
            <p:cNvSpPr/>
            <p:nvPr/>
          </p:nvSpPr>
          <p:spPr>
            <a:xfrm>
              <a:off x="4946400" y="2054250"/>
              <a:ext cx="58800" cy="37775"/>
            </a:xfrm>
            <a:custGeom>
              <a:avLst/>
              <a:gdLst/>
              <a:ahLst/>
              <a:cxnLst/>
              <a:rect l="l" t="t" r="r" b="b"/>
              <a:pathLst>
                <a:path w="2352" h="1511" extrusionOk="0">
                  <a:moveTo>
                    <a:pt x="2144" y="0"/>
                  </a:moveTo>
                  <a:cubicBezTo>
                    <a:pt x="2126" y="0"/>
                    <a:pt x="2106" y="3"/>
                    <a:pt x="2085" y="11"/>
                  </a:cubicBezTo>
                  <a:cubicBezTo>
                    <a:pt x="1335" y="320"/>
                    <a:pt x="561" y="725"/>
                    <a:pt x="37" y="1380"/>
                  </a:cubicBezTo>
                  <a:cubicBezTo>
                    <a:pt x="1" y="1435"/>
                    <a:pt x="48" y="1511"/>
                    <a:pt x="105" y="1511"/>
                  </a:cubicBezTo>
                  <a:cubicBezTo>
                    <a:pt x="122" y="1511"/>
                    <a:pt x="140" y="1504"/>
                    <a:pt x="156" y="1487"/>
                  </a:cubicBezTo>
                  <a:cubicBezTo>
                    <a:pt x="692" y="904"/>
                    <a:pt x="1454" y="558"/>
                    <a:pt x="2181" y="308"/>
                  </a:cubicBezTo>
                  <a:cubicBezTo>
                    <a:pt x="2352" y="255"/>
                    <a:pt x="2302" y="0"/>
                    <a:pt x="214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1" name="Google Shape;421;p30"/>
            <p:cNvSpPr/>
            <p:nvPr/>
          </p:nvSpPr>
          <p:spPr>
            <a:xfrm>
              <a:off x="5006900" y="2054700"/>
              <a:ext cx="352775" cy="144925"/>
            </a:xfrm>
            <a:custGeom>
              <a:avLst/>
              <a:gdLst/>
              <a:ahLst/>
              <a:cxnLst/>
              <a:rect l="l" t="t" r="r" b="b"/>
              <a:pathLst>
                <a:path w="14111" h="5797" extrusionOk="0">
                  <a:moveTo>
                    <a:pt x="3532" y="1"/>
                  </a:moveTo>
                  <a:cubicBezTo>
                    <a:pt x="2337" y="1"/>
                    <a:pt x="1168" y="285"/>
                    <a:pt x="82" y="957"/>
                  </a:cubicBezTo>
                  <a:cubicBezTo>
                    <a:pt x="0" y="1008"/>
                    <a:pt x="59" y="1148"/>
                    <a:pt x="153" y="1148"/>
                  </a:cubicBezTo>
                  <a:cubicBezTo>
                    <a:pt x="168" y="1148"/>
                    <a:pt x="184" y="1144"/>
                    <a:pt x="201" y="1136"/>
                  </a:cubicBezTo>
                  <a:cubicBezTo>
                    <a:pt x="1215" y="594"/>
                    <a:pt x="2267" y="361"/>
                    <a:pt x="3326" y="361"/>
                  </a:cubicBezTo>
                  <a:cubicBezTo>
                    <a:pt x="7106" y="361"/>
                    <a:pt x="10979" y="3320"/>
                    <a:pt x="13536" y="5720"/>
                  </a:cubicBezTo>
                  <a:cubicBezTo>
                    <a:pt x="13596" y="5774"/>
                    <a:pt x="13661" y="5797"/>
                    <a:pt x="13723" y="5797"/>
                  </a:cubicBezTo>
                  <a:cubicBezTo>
                    <a:pt x="13934" y="5797"/>
                    <a:pt x="14110" y="5534"/>
                    <a:pt x="13917" y="5350"/>
                  </a:cubicBezTo>
                  <a:cubicBezTo>
                    <a:pt x="11441" y="2911"/>
                    <a:pt x="7354" y="1"/>
                    <a:pt x="353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2" name="Google Shape;422;p30"/>
            <p:cNvSpPr/>
            <p:nvPr/>
          </p:nvSpPr>
          <p:spPr>
            <a:xfrm>
              <a:off x="5276125" y="1976825"/>
              <a:ext cx="413525" cy="1183100"/>
            </a:xfrm>
            <a:custGeom>
              <a:avLst/>
              <a:gdLst/>
              <a:ahLst/>
              <a:cxnLst/>
              <a:rect l="l" t="t" r="r" b="b"/>
              <a:pathLst>
                <a:path w="16541" h="47324" extrusionOk="0">
                  <a:moveTo>
                    <a:pt x="221" y="1"/>
                  </a:moveTo>
                  <a:cubicBezTo>
                    <a:pt x="112" y="1"/>
                    <a:pt x="0" y="83"/>
                    <a:pt x="52" y="203"/>
                  </a:cubicBezTo>
                  <a:cubicBezTo>
                    <a:pt x="5327" y="15859"/>
                    <a:pt x="10589" y="31552"/>
                    <a:pt x="16019" y="47161"/>
                  </a:cubicBezTo>
                  <a:cubicBezTo>
                    <a:pt x="16061" y="47274"/>
                    <a:pt x="16158" y="47324"/>
                    <a:pt x="16254" y="47324"/>
                  </a:cubicBezTo>
                  <a:cubicBezTo>
                    <a:pt x="16399" y="47324"/>
                    <a:pt x="16541" y="47209"/>
                    <a:pt x="16483" y="47030"/>
                  </a:cubicBezTo>
                  <a:cubicBezTo>
                    <a:pt x="11221" y="31361"/>
                    <a:pt x="5779" y="15728"/>
                    <a:pt x="374" y="95"/>
                  </a:cubicBezTo>
                  <a:cubicBezTo>
                    <a:pt x="347" y="29"/>
                    <a:pt x="285" y="1"/>
                    <a:pt x="22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3" name="Google Shape;423;p30"/>
            <p:cNvSpPr/>
            <p:nvPr/>
          </p:nvSpPr>
          <p:spPr>
            <a:xfrm>
              <a:off x="5445175" y="1788475"/>
              <a:ext cx="298100" cy="1368700"/>
            </a:xfrm>
            <a:custGeom>
              <a:avLst/>
              <a:gdLst/>
              <a:ahLst/>
              <a:cxnLst/>
              <a:rect l="l" t="t" r="r" b="b"/>
              <a:pathLst>
                <a:path w="11924" h="54748" extrusionOk="0">
                  <a:moveTo>
                    <a:pt x="200" y="1"/>
                  </a:moveTo>
                  <a:cubicBezTo>
                    <a:pt x="102" y="1"/>
                    <a:pt x="1" y="83"/>
                    <a:pt x="29" y="212"/>
                  </a:cubicBezTo>
                  <a:cubicBezTo>
                    <a:pt x="3792" y="18333"/>
                    <a:pt x="7507" y="36478"/>
                    <a:pt x="11424" y="54576"/>
                  </a:cubicBezTo>
                  <a:cubicBezTo>
                    <a:pt x="11448" y="54695"/>
                    <a:pt x="11536" y="54747"/>
                    <a:pt x="11630" y="54747"/>
                  </a:cubicBezTo>
                  <a:cubicBezTo>
                    <a:pt x="11771" y="54747"/>
                    <a:pt x="11924" y="54630"/>
                    <a:pt x="11888" y="54445"/>
                  </a:cubicBezTo>
                  <a:cubicBezTo>
                    <a:pt x="8149" y="36312"/>
                    <a:pt x="4220" y="18214"/>
                    <a:pt x="351" y="117"/>
                  </a:cubicBezTo>
                  <a:cubicBezTo>
                    <a:pt x="327" y="36"/>
                    <a:pt x="264" y="1"/>
                    <a:pt x="20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4" name="Google Shape;424;p30"/>
            <p:cNvSpPr/>
            <p:nvPr/>
          </p:nvSpPr>
          <p:spPr>
            <a:xfrm>
              <a:off x="5676575" y="1559050"/>
              <a:ext cx="66400" cy="1599625"/>
            </a:xfrm>
            <a:custGeom>
              <a:avLst/>
              <a:gdLst/>
              <a:ahLst/>
              <a:cxnLst/>
              <a:rect l="l" t="t" r="r" b="b"/>
              <a:pathLst>
                <a:path w="2656" h="63985" extrusionOk="0">
                  <a:moveTo>
                    <a:pt x="161" y="1"/>
                  </a:moveTo>
                  <a:cubicBezTo>
                    <a:pt x="81" y="1"/>
                    <a:pt x="1" y="54"/>
                    <a:pt x="1" y="162"/>
                  </a:cubicBezTo>
                  <a:cubicBezTo>
                    <a:pt x="679" y="21355"/>
                    <a:pt x="1322" y="42560"/>
                    <a:pt x="2168" y="63753"/>
                  </a:cubicBezTo>
                  <a:cubicBezTo>
                    <a:pt x="2180" y="63907"/>
                    <a:pt x="2305" y="63985"/>
                    <a:pt x="2424" y="63985"/>
                  </a:cubicBezTo>
                  <a:cubicBezTo>
                    <a:pt x="2543" y="63985"/>
                    <a:pt x="2656" y="63907"/>
                    <a:pt x="2644" y="63753"/>
                  </a:cubicBezTo>
                  <a:cubicBezTo>
                    <a:pt x="1989" y="42548"/>
                    <a:pt x="1132" y="21355"/>
                    <a:pt x="322" y="162"/>
                  </a:cubicBezTo>
                  <a:cubicBezTo>
                    <a:pt x="322" y="54"/>
                    <a:pt x="242" y="1"/>
                    <a:pt x="16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5" name="Google Shape;425;p30"/>
            <p:cNvSpPr/>
            <p:nvPr/>
          </p:nvSpPr>
          <p:spPr>
            <a:xfrm>
              <a:off x="5730625" y="1327125"/>
              <a:ext cx="306975" cy="1831750"/>
            </a:xfrm>
            <a:custGeom>
              <a:avLst/>
              <a:gdLst/>
              <a:ahLst/>
              <a:cxnLst/>
              <a:rect l="l" t="t" r="r" b="b"/>
              <a:pathLst>
                <a:path w="12279" h="73270" extrusionOk="0">
                  <a:moveTo>
                    <a:pt x="12073" y="0"/>
                  </a:moveTo>
                  <a:cubicBezTo>
                    <a:pt x="12009" y="0"/>
                    <a:pt x="11950" y="36"/>
                    <a:pt x="11936" y="116"/>
                  </a:cubicBezTo>
                  <a:cubicBezTo>
                    <a:pt x="7923" y="24393"/>
                    <a:pt x="3875" y="48670"/>
                    <a:pt x="29" y="72970"/>
                  </a:cubicBezTo>
                  <a:cubicBezTo>
                    <a:pt x="1" y="73150"/>
                    <a:pt x="159" y="73269"/>
                    <a:pt x="297" y="73269"/>
                  </a:cubicBezTo>
                  <a:cubicBezTo>
                    <a:pt x="387" y="73269"/>
                    <a:pt x="468" y="73219"/>
                    <a:pt x="482" y="73101"/>
                  </a:cubicBezTo>
                  <a:cubicBezTo>
                    <a:pt x="4518" y="48836"/>
                    <a:pt x="8376" y="24512"/>
                    <a:pt x="12257" y="211"/>
                  </a:cubicBezTo>
                  <a:cubicBezTo>
                    <a:pt x="12279" y="82"/>
                    <a:pt x="12170" y="0"/>
                    <a:pt x="1207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6" name="Google Shape;426;p30"/>
            <p:cNvSpPr/>
            <p:nvPr/>
          </p:nvSpPr>
          <p:spPr>
            <a:xfrm>
              <a:off x="5729725" y="1209375"/>
              <a:ext cx="705475" cy="1949375"/>
            </a:xfrm>
            <a:custGeom>
              <a:avLst/>
              <a:gdLst/>
              <a:ahLst/>
              <a:cxnLst/>
              <a:rect l="l" t="t" r="r" b="b"/>
              <a:pathLst>
                <a:path w="28219" h="77975" extrusionOk="0">
                  <a:moveTo>
                    <a:pt x="28027" y="1"/>
                  </a:moveTo>
                  <a:cubicBezTo>
                    <a:pt x="27962" y="1"/>
                    <a:pt x="27895" y="35"/>
                    <a:pt x="27867" y="111"/>
                  </a:cubicBezTo>
                  <a:cubicBezTo>
                    <a:pt x="18556" y="25959"/>
                    <a:pt x="9209" y="51784"/>
                    <a:pt x="65" y="77680"/>
                  </a:cubicBezTo>
                  <a:cubicBezTo>
                    <a:pt x="1" y="77860"/>
                    <a:pt x="144" y="77974"/>
                    <a:pt x="289" y="77974"/>
                  </a:cubicBezTo>
                  <a:cubicBezTo>
                    <a:pt x="384" y="77974"/>
                    <a:pt x="480" y="77925"/>
                    <a:pt x="518" y="77811"/>
                  </a:cubicBezTo>
                  <a:cubicBezTo>
                    <a:pt x="9852" y="51975"/>
                    <a:pt x="18996" y="26079"/>
                    <a:pt x="28176" y="206"/>
                  </a:cubicBezTo>
                  <a:cubicBezTo>
                    <a:pt x="28219" y="78"/>
                    <a:pt x="28125" y="1"/>
                    <a:pt x="2802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7" name="Google Shape;427;p30"/>
            <p:cNvSpPr/>
            <p:nvPr/>
          </p:nvSpPr>
          <p:spPr>
            <a:xfrm>
              <a:off x="5724225" y="1172100"/>
              <a:ext cx="1143750" cy="2003450"/>
            </a:xfrm>
            <a:custGeom>
              <a:avLst/>
              <a:gdLst/>
              <a:ahLst/>
              <a:cxnLst/>
              <a:rect l="l" t="t" r="r" b="b"/>
              <a:pathLst>
                <a:path w="45750" h="80138" extrusionOk="0">
                  <a:moveTo>
                    <a:pt x="45523" y="0"/>
                  </a:moveTo>
                  <a:cubicBezTo>
                    <a:pt x="45472" y="0"/>
                    <a:pt x="45420" y="26"/>
                    <a:pt x="45386" y="90"/>
                  </a:cubicBezTo>
                  <a:cubicBezTo>
                    <a:pt x="30254" y="26641"/>
                    <a:pt x="15085" y="53156"/>
                    <a:pt x="107" y="79778"/>
                  </a:cubicBezTo>
                  <a:cubicBezTo>
                    <a:pt x="1" y="79966"/>
                    <a:pt x="158" y="80138"/>
                    <a:pt x="318" y="80138"/>
                  </a:cubicBezTo>
                  <a:cubicBezTo>
                    <a:pt x="390" y="80138"/>
                    <a:pt x="463" y="80102"/>
                    <a:pt x="512" y="80016"/>
                  </a:cubicBezTo>
                  <a:cubicBezTo>
                    <a:pt x="15668" y="53489"/>
                    <a:pt x="30658" y="26855"/>
                    <a:pt x="45684" y="245"/>
                  </a:cubicBezTo>
                  <a:cubicBezTo>
                    <a:pt x="45749" y="122"/>
                    <a:pt x="45636" y="0"/>
                    <a:pt x="4552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8" name="Google Shape;428;p30"/>
            <p:cNvSpPr/>
            <p:nvPr/>
          </p:nvSpPr>
          <p:spPr>
            <a:xfrm>
              <a:off x="5268900" y="1970600"/>
              <a:ext cx="235150" cy="161750"/>
            </a:xfrm>
            <a:custGeom>
              <a:avLst/>
              <a:gdLst/>
              <a:ahLst/>
              <a:cxnLst/>
              <a:rect l="l" t="t" r="r" b="b"/>
              <a:pathLst>
                <a:path w="9406" h="6470" extrusionOk="0">
                  <a:moveTo>
                    <a:pt x="131" y="1"/>
                  </a:moveTo>
                  <a:cubicBezTo>
                    <a:pt x="32" y="1"/>
                    <a:pt x="0" y="172"/>
                    <a:pt x="115" y="213"/>
                  </a:cubicBezTo>
                  <a:cubicBezTo>
                    <a:pt x="3651" y="1345"/>
                    <a:pt x="6568" y="3238"/>
                    <a:pt x="8688" y="6321"/>
                  </a:cubicBezTo>
                  <a:cubicBezTo>
                    <a:pt x="8760" y="6426"/>
                    <a:pt x="8860" y="6469"/>
                    <a:pt x="8958" y="6469"/>
                  </a:cubicBezTo>
                  <a:cubicBezTo>
                    <a:pt x="9186" y="6469"/>
                    <a:pt x="9405" y="6237"/>
                    <a:pt x="9247" y="5988"/>
                  </a:cubicBezTo>
                  <a:cubicBezTo>
                    <a:pt x="7283" y="2738"/>
                    <a:pt x="3759" y="928"/>
                    <a:pt x="175" y="11"/>
                  </a:cubicBezTo>
                  <a:cubicBezTo>
                    <a:pt x="159" y="4"/>
                    <a:pt x="144" y="1"/>
                    <a:pt x="13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9" name="Google Shape;429;p30"/>
            <p:cNvSpPr/>
            <p:nvPr/>
          </p:nvSpPr>
          <p:spPr>
            <a:xfrm>
              <a:off x="5739100" y="1335850"/>
              <a:ext cx="1667350" cy="1814750"/>
            </a:xfrm>
            <a:custGeom>
              <a:avLst/>
              <a:gdLst/>
              <a:ahLst/>
              <a:cxnLst/>
              <a:rect l="l" t="t" r="r" b="b"/>
              <a:pathLst>
                <a:path w="66694" h="72590" extrusionOk="0">
                  <a:moveTo>
                    <a:pt x="66305" y="1"/>
                  </a:moveTo>
                  <a:cubicBezTo>
                    <a:pt x="66267" y="1"/>
                    <a:pt x="66228" y="9"/>
                    <a:pt x="66187" y="29"/>
                  </a:cubicBezTo>
                  <a:cubicBezTo>
                    <a:pt x="59186" y="3148"/>
                    <a:pt x="53030" y="7947"/>
                    <a:pt x="47089" y="12721"/>
                  </a:cubicBezTo>
                  <a:cubicBezTo>
                    <a:pt x="40731" y="17829"/>
                    <a:pt x="34647" y="23032"/>
                    <a:pt x="29373" y="29294"/>
                  </a:cubicBezTo>
                  <a:cubicBezTo>
                    <a:pt x="23920" y="35819"/>
                    <a:pt x="19074" y="42891"/>
                    <a:pt x="14490" y="50047"/>
                  </a:cubicBezTo>
                  <a:cubicBezTo>
                    <a:pt x="11894" y="54107"/>
                    <a:pt x="9346" y="58191"/>
                    <a:pt x="6656" y="62191"/>
                  </a:cubicBezTo>
                  <a:cubicBezTo>
                    <a:pt x="4346" y="65608"/>
                    <a:pt x="1667" y="68764"/>
                    <a:pt x="0" y="72573"/>
                  </a:cubicBezTo>
                  <a:cubicBezTo>
                    <a:pt x="16" y="72573"/>
                    <a:pt x="37" y="72589"/>
                    <a:pt x="53" y="72589"/>
                  </a:cubicBezTo>
                  <a:cubicBezTo>
                    <a:pt x="61" y="72589"/>
                    <a:pt x="68" y="72585"/>
                    <a:pt x="71" y="72573"/>
                  </a:cubicBezTo>
                  <a:cubicBezTo>
                    <a:pt x="1750" y="69037"/>
                    <a:pt x="4334" y="66097"/>
                    <a:pt x="6572" y="62929"/>
                  </a:cubicBezTo>
                  <a:cubicBezTo>
                    <a:pt x="9180" y="59274"/>
                    <a:pt x="11549" y="55452"/>
                    <a:pt x="13954" y="51666"/>
                  </a:cubicBezTo>
                  <a:cubicBezTo>
                    <a:pt x="18693" y="44272"/>
                    <a:pt x="23693" y="37022"/>
                    <a:pt x="29242" y="30223"/>
                  </a:cubicBezTo>
                  <a:cubicBezTo>
                    <a:pt x="34290" y="24056"/>
                    <a:pt x="40172" y="18984"/>
                    <a:pt x="46315" y="13971"/>
                  </a:cubicBezTo>
                  <a:cubicBezTo>
                    <a:pt x="52530" y="8899"/>
                    <a:pt x="59055" y="3744"/>
                    <a:pt x="66437" y="457"/>
                  </a:cubicBezTo>
                  <a:cubicBezTo>
                    <a:pt x="66694" y="344"/>
                    <a:pt x="66543" y="1"/>
                    <a:pt x="6630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0" name="Google Shape;430;p30"/>
            <p:cNvSpPr/>
            <p:nvPr/>
          </p:nvSpPr>
          <p:spPr>
            <a:xfrm>
              <a:off x="5730925" y="1418850"/>
              <a:ext cx="1843025" cy="1751525"/>
            </a:xfrm>
            <a:custGeom>
              <a:avLst/>
              <a:gdLst/>
              <a:ahLst/>
              <a:cxnLst/>
              <a:rect l="l" t="t" r="r" b="b"/>
              <a:pathLst>
                <a:path w="73721" h="70061" extrusionOk="0">
                  <a:moveTo>
                    <a:pt x="73417" y="0"/>
                  </a:moveTo>
                  <a:cubicBezTo>
                    <a:pt x="73389" y="0"/>
                    <a:pt x="73358" y="6"/>
                    <a:pt x="73324" y="19"/>
                  </a:cubicBezTo>
                  <a:cubicBezTo>
                    <a:pt x="65835" y="2698"/>
                    <a:pt x="59084" y="7115"/>
                    <a:pt x="52584" y="11604"/>
                  </a:cubicBezTo>
                  <a:cubicBezTo>
                    <a:pt x="45618" y="16390"/>
                    <a:pt x="38891" y="21271"/>
                    <a:pt x="32974" y="27379"/>
                  </a:cubicBezTo>
                  <a:cubicBezTo>
                    <a:pt x="26926" y="33642"/>
                    <a:pt x="21508" y="40595"/>
                    <a:pt x="16365" y="47632"/>
                  </a:cubicBezTo>
                  <a:cubicBezTo>
                    <a:pt x="13567" y="51478"/>
                    <a:pt x="10816" y="55359"/>
                    <a:pt x="7947" y="59157"/>
                  </a:cubicBezTo>
                  <a:cubicBezTo>
                    <a:pt x="5221" y="62729"/>
                    <a:pt x="2018" y="65955"/>
                    <a:pt x="17" y="70015"/>
                  </a:cubicBezTo>
                  <a:cubicBezTo>
                    <a:pt x="0" y="70041"/>
                    <a:pt x="20" y="70061"/>
                    <a:pt x="37" y="70061"/>
                  </a:cubicBezTo>
                  <a:cubicBezTo>
                    <a:pt x="44" y="70061"/>
                    <a:pt x="50" y="70058"/>
                    <a:pt x="53" y="70051"/>
                  </a:cubicBezTo>
                  <a:cubicBezTo>
                    <a:pt x="2065" y="66301"/>
                    <a:pt x="5113" y="63360"/>
                    <a:pt x="7721" y="60050"/>
                  </a:cubicBezTo>
                  <a:cubicBezTo>
                    <a:pt x="10495" y="56502"/>
                    <a:pt x="13114" y="52847"/>
                    <a:pt x="15758" y="49215"/>
                  </a:cubicBezTo>
                  <a:cubicBezTo>
                    <a:pt x="21044" y="41929"/>
                    <a:pt x="26640" y="34833"/>
                    <a:pt x="32795" y="28272"/>
                  </a:cubicBezTo>
                  <a:cubicBezTo>
                    <a:pt x="38594" y="22105"/>
                    <a:pt x="45321" y="17247"/>
                    <a:pt x="52238" y="12437"/>
                  </a:cubicBezTo>
                  <a:cubicBezTo>
                    <a:pt x="58870" y="7817"/>
                    <a:pt x="65811" y="3233"/>
                    <a:pt x="73455" y="495"/>
                  </a:cubicBezTo>
                  <a:cubicBezTo>
                    <a:pt x="73721" y="399"/>
                    <a:pt x="73655" y="0"/>
                    <a:pt x="7341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1" name="Google Shape;431;p30"/>
            <p:cNvSpPr/>
            <p:nvPr/>
          </p:nvSpPr>
          <p:spPr>
            <a:xfrm>
              <a:off x="5731025" y="1505375"/>
              <a:ext cx="2027050" cy="1665025"/>
            </a:xfrm>
            <a:custGeom>
              <a:avLst/>
              <a:gdLst/>
              <a:ahLst/>
              <a:cxnLst/>
              <a:rect l="l" t="t" r="r" b="b"/>
              <a:pathLst>
                <a:path w="81082" h="66601" extrusionOk="0">
                  <a:moveTo>
                    <a:pt x="80725" y="1"/>
                  </a:moveTo>
                  <a:cubicBezTo>
                    <a:pt x="80703" y="1"/>
                    <a:pt x="80679" y="4"/>
                    <a:pt x="80655" y="11"/>
                  </a:cubicBezTo>
                  <a:cubicBezTo>
                    <a:pt x="72499" y="2201"/>
                    <a:pt x="64926" y="6226"/>
                    <a:pt x="57628" y="10369"/>
                  </a:cubicBezTo>
                  <a:cubicBezTo>
                    <a:pt x="50091" y="14679"/>
                    <a:pt x="42709" y="19061"/>
                    <a:pt x="36185" y="24859"/>
                  </a:cubicBezTo>
                  <a:cubicBezTo>
                    <a:pt x="29208" y="31074"/>
                    <a:pt x="23004" y="38253"/>
                    <a:pt x="17158" y="45516"/>
                  </a:cubicBezTo>
                  <a:cubicBezTo>
                    <a:pt x="13991" y="49421"/>
                    <a:pt x="10884" y="53386"/>
                    <a:pt x="7598" y="57196"/>
                  </a:cubicBezTo>
                  <a:cubicBezTo>
                    <a:pt x="4955" y="60256"/>
                    <a:pt x="1930" y="62935"/>
                    <a:pt x="25" y="66566"/>
                  </a:cubicBezTo>
                  <a:cubicBezTo>
                    <a:pt x="0" y="66583"/>
                    <a:pt x="17" y="66600"/>
                    <a:pt x="33" y="66600"/>
                  </a:cubicBezTo>
                  <a:cubicBezTo>
                    <a:pt x="39" y="66600"/>
                    <a:pt x="46" y="66597"/>
                    <a:pt x="49" y="66590"/>
                  </a:cubicBezTo>
                  <a:cubicBezTo>
                    <a:pt x="2169" y="62840"/>
                    <a:pt x="5502" y="60101"/>
                    <a:pt x="8300" y="56899"/>
                  </a:cubicBezTo>
                  <a:cubicBezTo>
                    <a:pt x="11455" y="53291"/>
                    <a:pt x="14432" y="49517"/>
                    <a:pt x="17432" y="45790"/>
                  </a:cubicBezTo>
                  <a:cubicBezTo>
                    <a:pt x="23004" y="38908"/>
                    <a:pt x="28922" y="32253"/>
                    <a:pt x="35411" y="26228"/>
                  </a:cubicBezTo>
                  <a:cubicBezTo>
                    <a:pt x="41793" y="20287"/>
                    <a:pt x="49091" y="15882"/>
                    <a:pt x="56592" y="11536"/>
                  </a:cubicBezTo>
                  <a:cubicBezTo>
                    <a:pt x="64236" y="7095"/>
                    <a:pt x="72201" y="2797"/>
                    <a:pt x="80785" y="487"/>
                  </a:cubicBezTo>
                  <a:cubicBezTo>
                    <a:pt x="81081" y="410"/>
                    <a:pt x="80984" y="1"/>
                    <a:pt x="8072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2" name="Google Shape;432;p30"/>
            <p:cNvSpPr/>
            <p:nvPr/>
          </p:nvSpPr>
          <p:spPr>
            <a:xfrm>
              <a:off x="5735225" y="1621250"/>
              <a:ext cx="2137250" cy="1530400"/>
            </a:xfrm>
            <a:custGeom>
              <a:avLst/>
              <a:gdLst/>
              <a:ahLst/>
              <a:cxnLst/>
              <a:rect l="l" t="t" r="r" b="b"/>
              <a:pathLst>
                <a:path w="85490" h="61216" extrusionOk="0">
                  <a:moveTo>
                    <a:pt x="85119" y="0"/>
                  </a:moveTo>
                  <a:cubicBezTo>
                    <a:pt x="85100" y="0"/>
                    <a:pt x="85080" y="2"/>
                    <a:pt x="85059" y="7"/>
                  </a:cubicBezTo>
                  <a:cubicBezTo>
                    <a:pt x="76724" y="1686"/>
                    <a:pt x="69152" y="5877"/>
                    <a:pt x="61937" y="10223"/>
                  </a:cubicBezTo>
                  <a:cubicBezTo>
                    <a:pt x="54257" y="14842"/>
                    <a:pt x="46542" y="19533"/>
                    <a:pt x="38993" y="24403"/>
                  </a:cubicBezTo>
                  <a:cubicBezTo>
                    <a:pt x="35481" y="26665"/>
                    <a:pt x="32088" y="29106"/>
                    <a:pt x="28909" y="31785"/>
                  </a:cubicBezTo>
                  <a:cubicBezTo>
                    <a:pt x="25218" y="34892"/>
                    <a:pt x="21932" y="38464"/>
                    <a:pt x="18455" y="41834"/>
                  </a:cubicBezTo>
                  <a:cubicBezTo>
                    <a:pt x="14883" y="45310"/>
                    <a:pt x="11311" y="48799"/>
                    <a:pt x="7858" y="52395"/>
                  </a:cubicBezTo>
                  <a:cubicBezTo>
                    <a:pt x="5108" y="55252"/>
                    <a:pt x="1953" y="57681"/>
                    <a:pt x="0" y="61193"/>
                  </a:cubicBezTo>
                  <a:cubicBezTo>
                    <a:pt x="17" y="61201"/>
                    <a:pt x="33" y="61215"/>
                    <a:pt x="46" y="61215"/>
                  </a:cubicBezTo>
                  <a:cubicBezTo>
                    <a:pt x="51" y="61215"/>
                    <a:pt x="56" y="61213"/>
                    <a:pt x="60" y="61205"/>
                  </a:cubicBezTo>
                  <a:cubicBezTo>
                    <a:pt x="2239" y="57574"/>
                    <a:pt x="5703" y="55121"/>
                    <a:pt x="8608" y="52144"/>
                  </a:cubicBezTo>
                  <a:cubicBezTo>
                    <a:pt x="11930" y="48739"/>
                    <a:pt x="15347" y="45429"/>
                    <a:pt x="18776" y="42108"/>
                  </a:cubicBezTo>
                  <a:cubicBezTo>
                    <a:pt x="22063" y="38929"/>
                    <a:pt x="25230" y="35595"/>
                    <a:pt x="28682" y="32571"/>
                  </a:cubicBezTo>
                  <a:cubicBezTo>
                    <a:pt x="31992" y="29689"/>
                    <a:pt x="35588" y="27189"/>
                    <a:pt x="39255" y="24808"/>
                  </a:cubicBezTo>
                  <a:cubicBezTo>
                    <a:pt x="46363" y="20176"/>
                    <a:pt x="53686" y="15842"/>
                    <a:pt x="60901" y="11413"/>
                  </a:cubicBezTo>
                  <a:cubicBezTo>
                    <a:pt x="68449" y="6770"/>
                    <a:pt x="76415" y="2245"/>
                    <a:pt x="85189" y="483"/>
                  </a:cubicBezTo>
                  <a:cubicBezTo>
                    <a:pt x="85489" y="428"/>
                    <a:pt x="85385" y="0"/>
                    <a:pt x="8511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3" name="Google Shape;433;p30"/>
            <p:cNvSpPr/>
            <p:nvPr/>
          </p:nvSpPr>
          <p:spPr>
            <a:xfrm>
              <a:off x="7860975" y="1621650"/>
              <a:ext cx="240900" cy="93150"/>
            </a:xfrm>
            <a:custGeom>
              <a:avLst/>
              <a:gdLst/>
              <a:ahLst/>
              <a:cxnLst/>
              <a:rect l="l" t="t" r="r" b="b"/>
              <a:pathLst>
                <a:path w="9636" h="3726" extrusionOk="0">
                  <a:moveTo>
                    <a:pt x="115" y="0"/>
                  </a:moveTo>
                  <a:cubicBezTo>
                    <a:pt x="34" y="0"/>
                    <a:pt x="0" y="125"/>
                    <a:pt x="88" y="158"/>
                  </a:cubicBezTo>
                  <a:cubicBezTo>
                    <a:pt x="3100" y="1396"/>
                    <a:pt x="6220" y="2075"/>
                    <a:pt x="9077" y="3682"/>
                  </a:cubicBezTo>
                  <a:cubicBezTo>
                    <a:pt x="9130" y="3712"/>
                    <a:pt x="9181" y="3725"/>
                    <a:pt x="9229" y="3725"/>
                  </a:cubicBezTo>
                  <a:cubicBezTo>
                    <a:pt x="9483" y="3725"/>
                    <a:pt x="9636" y="3352"/>
                    <a:pt x="9375" y="3182"/>
                  </a:cubicBezTo>
                  <a:cubicBezTo>
                    <a:pt x="6625" y="1372"/>
                    <a:pt x="3184" y="1051"/>
                    <a:pt x="136" y="3"/>
                  </a:cubicBezTo>
                  <a:cubicBezTo>
                    <a:pt x="128" y="1"/>
                    <a:pt x="121" y="0"/>
                    <a:pt x="1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4" name="Google Shape;434;p30"/>
            <p:cNvSpPr/>
            <p:nvPr/>
          </p:nvSpPr>
          <p:spPr>
            <a:xfrm>
              <a:off x="8019225" y="1689900"/>
              <a:ext cx="45200" cy="32575"/>
            </a:xfrm>
            <a:custGeom>
              <a:avLst/>
              <a:gdLst/>
              <a:ahLst/>
              <a:cxnLst/>
              <a:rect l="l" t="t" r="r" b="b"/>
              <a:pathLst>
                <a:path w="1808" h="1303" extrusionOk="0">
                  <a:moveTo>
                    <a:pt x="1609" y="0"/>
                  </a:moveTo>
                  <a:cubicBezTo>
                    <a:pt x="1578" y="0"/>
                    <a:pt x="1543" y="11"/>
                    <a:pt x="1509" y="35"/>
                  </a:cubicBezTo>
                  <a:cubicBezTo>
                    <a:pt x="1021" y="416"/>
                    <a:pt x="509" y="809"/>
                    <a:pt x="21" y="1202"/>
                  </a:cubicBezTo>
                  <a:cubicBezTo>
                    <a:pt x="0" y="1243"/>
                    <a:pt x="42" y="1302"/>
                    <a:pt x="84" y="1302"/>
                  </a:cubicBezTo>
                  <a:cubicBezTo>
                    <a:pt x="91" y="1302"/>
                    <a:pt x="98" y="1301"/>
                    <a:pt x="104" y="1297"/>
                  </a:cubicBezTo>
                  <a:cubicBezTo>
                    <a:pt x="616" y="940"/>
                    <a:pt x="1140" y="571"/>
                    <a:pt x="1676" y="238"/>
                  </a:cubicBezTo>
                  <a:cubicBezTo>
                    <a:pt x="1808" y="153"/>
                    <a:pt x="1730" y="0"/>
                    <a:pt x="160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5" name="Google Shape;435;p30"/>
            <p:cNvSpPr/>
            <p:nvPr/>
          </p:nvSpPr>
          <p:spPr>
            <a:xfrm>
              <a:off x="7973175" y="1674050"/>
              <a:ext cx="59175" cy="39475"/>
            </a:xfrm>
            <a:custGeom>
              <a:avLst/>
              <a:gdLst/>
              <a:ahLst/>
              <a:cxnLst/>
              <a:rect l="l" t="t" r="r" b="b"/>
              <a:pathLst>
                <a:path w="2367" h="1579" extrusionOk="0">
                  <a:moveTo>
                    <a:pt x="2154" y="0"/>
                  </a:moveTo>
                  <a:cubicBezTo>
                    <a:pt x="2122" y="0"/>
                    <a:pt x="2087" y="11"/>
                    <a:pt x="2053" y="38"/>
                  </a:cubicBezTo>
                  <a:cubicBezTo>
                    <a:pt x="1422" y="574"/>
                    <a:pt x="720" y="1015"/>
                    <a:pt x="41" y="1503"/>
                  </a:cubicBezTo>
                  <a:cubicBezTo>
                    <a:pt x="0" y="1523"/>
                    <a:pt x="30" y="1579"/>
                    <a:pt x="61" y="1579"/>
                  </a:cubicBezTo>
                  <a:cubicBezTo>
                    <a:pt x="67" y="1579"/>
                    <a:pt x="72" y="1577"/>
                    <a:pt x="77" y="1574"/>
                  </a:cubicBezTo>
                  <a:cubicBezTo>
                    <a:pt x="815" y="1146"/>
                    <a:pt x="1553" y="753"/>
                    <a:pt x="2244" y="264"/>
                  </a:cubicBezTo>
                  <a:cubicBezTo>
                    <a:pt x="2367" y="170"/>
                    <a:pt x="2279" y="0"/>
                    <a:pt x="215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6" name="Google Shape;436;p30"/>
            <p:cNvSpPr/>
            <p:nvPr/>
          </p:nvSpPr>
          <p:spPr>
            <a:xfrm>
              <a:off x="7930150" y="1664425"/>
              <a:ext cx="78700" cy="55250"/>
            </a:xfrm>
            <a:custGeom>
              <a:avLst/>
              <a:gdLst/>
              <a:ahLst/>
              <a:cxnLst/>
              <a:rect l="l" t="t" r="r" b="b"/>
              <a:pathLst>
                <a:path w="3148" h="2210" extrusionOk="0">
                  <a:moveTo>
                    <a:pt x="2975" y="0"/>
                  </a:moveTo>
                  <a:cubicBezTo>
                    <a:pt x="2956" y="0"/>
                    <a:pt x="2937" y="6"/>
                    <a:pt x="2917" y="18"/>
                  </a:cubicBezTo>
                  <a:cubicBezTo>
                    <a:pt x="1917" y="649"/>
                    <a:pt x="1000" y="1376"/>
                    <a:pt x="59" y="2090"/>
                  </a:cubicBezTo>
                  <a:cubicBezTo>
                    <a:pt x="1" y="2129"/>
                    <a:pt x="47" y="2209"/>
                    <a:pt x="98" y="2209"/>
                  </a:cubicBezTo>
                  <a:cubicBezTo>
                    <a:pt x="109" y="2209"/>
                    <a:pt x="120" y="2206"/>
                    <a:pt x="131" y="2197"/>
                  </a:cubicBezTo>
                  <a:cubicBezTo>
                    <a:pt x="1072" y="1495"/>
                    <a:pt x="2012" y="804"/>
                    <a:pt x="3036" y="233"/>
                  </a:cubicBezTo>
                  <a:cubicBezTo>
                    <a:pt x="3147" y="172"/>
                    <a:pt x="3078" y="0"/>
                    <a:pt x="297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7" name="Google Shape;437;p30"/>
            <p:cNvSpPr/>
            <p:nvPr/>
          </p:nvSpPr>
          <p:spPr>
            <a:xfrm>
              <a:off x="7935000" y="1659925"/>
              <a:ext cx="44575" cy="30925"/>
            </a:xfrm>
            <a:custGeom>
              <a:avLst/>
              <a:gdLst/>
              <a:ahLst/>
              <a:cxnLst/>
              <a:rect l="l" t="t" r="r" b="b"/>
              <a:pathLst>
                <a:path w="1783" h="1237" extrusionOk="0">
                  <a:moveTo>
                    <a:pt x="1604" y="0"/>
                  </a:moveTo>
                  <a:cubicBezTo>
                    <a:pt x="1584" y="0"/>
                    <a:pt x="1564" y="6"/>
                    <a:pt x="1544" y="20"/>
                  </a:cubicBezTo>
                  <a:cubicBezTo>
                    <a:pt x="1008" y="377"/>
                    <a:pt x="473" y="722"/>
                    <a:pt x="32" y="1187"/>
                  </a:cubicBezTo>
                  <a:cubicBezTo>
                    <a:pt x="0" y="1197"/>
                    <a:pt x="35" y="1236"/>
                    <a:pt x="68" y="1236"/>
                  </a:cubicBezTo>
                  <a:cubicBezTo>
                    <a:pt x="72" y="1236"/>
                    <a:pt x="76" y="1236"/>
                    <a:pt x="80" y="1234"/>
                  </a:cubicBezTo>
                  <a:cubicBezTo>
                    <a:pt x="556" y="818"/>
                    <a:pt x="1116" y="532"/>
                    <a:pt x="1663" y="222"/>
                  </a:cubicBezTo>
                  <a:cubicBezTo>
                    <a:pt x="1783" y="153"/>
                    <a:pt x="1703" y="0"/>
                    <a:pt x="160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8" name="Google Shape;438;p30"/>
            <p:cNvSpPr/>
            <p:nvPr/>
          </p:nvSpPr>
          <p:spPr>
            <a:xfrm>
              <a:off x="7873600" y="1638225"/>
              <a:ext cx="48525" cy="36925"/>
            </a:xfrm>
            <a:custGeom>
              <a:avLst/>
              <a:gdLst/>
              <a:ahLst/>
              <a:cxnLst/>
              <a:rect l="l" t="t" r="r" b="b"/>
              <a:pathLst>
                <a:path w="1941" h="1477" extrusionOk="0">
                  <a:moveTo>
                    <a:pt x="1809" y="1"/>
                  </a:moveTo>
                  <a:cubicBezTo>
                    <a:pt x="1786" y="1"/>
                    <a:pt x="1762" y="9"/>
                    <a:pt x="1738" y="31"/>
                  </a:cubicBezTo>
                  <a:cubicBezTo>
                    <a:pt x="1178" y="471"/>
                    <a:pt x="583" y="888"/>
                    <a:pt x="47" y="1364"/>
                  </a:cubicBezTo>
                  <a:cubicBezTo>
                    <a:pt x="0" y="1402"/>
                    <a:pt x="43" y="1477"/>
                    <a:pt x="104" y="1477"/>
                  </a:cubicBezTo>
                  <a:cubicBezTo>
                    <a:pt x="120" y="1477"/>
                    <a:pt x="137" y="1472"/>
                    <a:pt x="155" y="1459"/>
                  </a:cubicBezTo>
                  <a:cubicBezTo>
                    <a:pt x="702" y="995"/>
                    <a:pt x="1298" y="614"/>
                    <a:pt x="1857" y="173"/>
                  </a:cubicBezTo>
                  <a:cubicBezTo>
                    <a:pt x="1940" y="109"/>
                    <a:pt x="1887" y="1"/>
                    <a:pt x="180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9" name="Google Shape;439;p30"/>
            <p:cNvSpPr/>
            <p:nvPr/>
          </p:nvSpPr>
          <p:spPr>
            <a:xfrm>
              <a:off x="7856275" y="1633275"/>
              <a:ext cx="45525" cy="24150"/>
            </a:xfrm>
            <a:custGeom>
              <a:avLst/>
              <a:gdLst/>
              <a:ahLst/>
              <a:cxnLst/>
              <a:rect l="l" t="t" r="r" b="b"/>
              <a:pathLst>
                <a:path w="1821" h="966" extrusionOk="0">
                  <a:moveTo>
                    <a:pt x="1693" y="1"/>
                  </a:moveTo>
                  <a:cubicBezTo>
                    <a:pt x="1678" y="1"/>
                    <a:pt x="1662" y="5"/>
                    <a:pt x="1645" y="14"/>
                  </a:cubicBezTo>
                  <a:cubicBezTo>
                    <a:pt x="1109" y="336"/>
                    <a:pt x="514" y="514"/>
                    <a:pt x="38" y="895"/>
                  </a:cubicBezTo>
                  <a:cubicBezTo>
                    <a:pt x="1" y="923"/>
                    <a:pt x="22" y="966"/>
                    <a:pt x="56" y="966"/>
                  </a:cubicBezTo>
                  <a:cubicBezTo>
                    <a:pt x="65" y="966"/>
                    <a:pt x="75" y="963"/>
                    <a:pt x="86" y="955"/>
                  </a:cubicBezTo>
                  <a:cubicBezTo>
                    <a:pt x="574" y="598"/>
                    <a:pt x="1181" y="455"/>
                    <a:pt x="1741" y="169"/>
                  </a:cubicBezTo>
                  <a:cubicBezTo>
                    <a:pt x="1821" y="119"/>
                    <a:pt x="1774" y="1"/>
                    <a:pt x="169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0" name="Google Shape;440;p30"/>
            <p:cNvSpPr/>
            <p:nvPr/>
          </p:nvSpPr>
          <p:spPr>
            <a:xfrm>
              <a:off x="7897350" y="1646075"/>
              <a:ext cx="55375" cy="49800"/>
            </a:xfrm>
            <a:custGeom>
              <a:avLst/>
              <a:gdLst/>
              <a:ahLst/>
              <a:cxnLst/>
              <a:rect l="l" t="t" r="r" b="b"/>
              <a:pathLst>
                <a:path w="2215" h="1992" extrusionOk="0">
                  <a:moveTo>
                    <a:pt x="2069" y="0"/>
                  </a:moveTo>
                  <a:cubicBezTo>
                    <a:pt x="2055" y="0"/>
                    <a:pt x="2040" y="4"/>
                    <a:pt x="2026" y="14"/>
                  </a:cubicBezTo>
                  <a:cubicBezTo>
                    <a:pt x="1252" y="419"/>
                    <a:pt x="455" y="1133"/>
                    <a:pt x="26" y="1907"/>
                  </a:cubicBezTo>
                  <a:cubicBezTo>
                    <a:pt x="1" y="1949"/>
                    <a:pt x="47" y="1992"/>
                    <a:pt x="89" y="1992"/>
                  </a:cubicBezTo>
                  <a:cubicBezTo>
                    <a:pt x="106" y="1992"/>
                    <a:pt x="123" y="1984"/>
                    <a:pt x="133" y="1967"/>
                  </a:cubicBezTo>
                  <a:cubicBezTo>
                    <a:pt x="621" y="1157"/>
                    <a:pt x="1431" y="741"/>
                    <a:pt x="2145" y="181"/>
                  </a:cubicBezTo>
                  <a:cubicBezTo>
                    <a:pt x="2215" y="111"/>
                    <a:pt x="2143" y="0"/>
                    <a:pt x="206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1" name="Google Shape;441;p30"/>
            <p:cNvSpPr/>
            <p:nvPr/>
          </p:nvSpPr>
          <p:spPr>
            <a:xfrm>
              <a:off x="8037825" y="1703175"/>
              <a:ext cx="43650" cy="32700"/>
            </a:xfrm>
            <a:custGeom>
              <a:avLst/>
              <a:gdLst/>
              <a:ahLst/>
              <a:cxnLst/>
              <a:rect l="l" t="t" r="r" b="b"/>
              <a:pathLst>
                <a:path w="1746" h="1308" extrusionOk="0">
                  <a:moveTo>
                    <a:pt x="1645" y="1"/>
                  </a:moveTo>
                  <a:cubicBezTo>
                    <a:pt x="1638" y="1"/>
                    <a:pt x="1630" y="2"/>
                    <a:pt x="1622" y="4"/>
                  </a:cubicBezTo>
                  <a:cubicBezTo>
                    <a:pt x="1027" y="314"/>
                    <a:pt x="527" y="766"/>
                    <a:pt x="51" y="1219"/>
                  </a:cubicBezTo>
                  <a:cubicBezTo>
                    <a:pt x="0" y="1259"/>
                    <a:pt x="43" y="1308"/>
                    <a:pt x="87" y="1308"/>
                  </a:cubicBezTo>
                  <a:cubicBezTo>
                    <a:pt x="95" y="1308"/>
                    <a:pt x="103" y="1306"/>
                    <a:pt x="110" y="1302"/>
                  </a:cubicBezTo>
                  <a:cubicBezTo>
                    <a:pt x="586" y="850"/>
                    <a:pt x="1086" y="421"/>
                    <a:pt x="1682" y="123"/>
                  </a:cubicBezTo>
                  <a:cubicBezTo>
                    <a:pt x="1745" y="81"/>
                    <a:pt x="1705" y="1"/>
                    <a:pt x="164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2" name="Google Shape;442;p30"/>
            <p:cNvSpPr/>
            <p:nvPr/>
          </p:nvSpPr>
          <p:spPr>
            <a:xfrm>
              <a:off x="6533800" y="2027950"/>
              <a:ext cx="742000" cy="527250"/>
            </a:xfrm>
            <a:custGeom>
              <a:avLst/>
              <a:gdLst/>
              <a:ahLst/>
              <a:cxnLst/>
              <a:rect l="l" t="t" r="r" b="b"/>
              <a:pathLst>
                <a:path w="29680" h="21090" extrusionOk="0">
                  <a:moveTo>
                    <a:pt x="29476" y="1"/>
                  </a:moveTo>
                  <a:cubicBezTo>
                    <a:pt x="29451" y="1"/>
                    <a:pt x="29425" y="9"/>
                    <a:pt x="29398" y="27"/>
                  </a:cubicBezTo>
                  <a:cubicBezTo>
                    <a:pt x="24160" y="3361"/>
                    <a:pt x="19171" y="7052"/>
                    <a:pt x="14123" y="10683"/>
                  </a:cubicBezTo>
                  <a:cubicBezTo>
                    <a:pt x="9408" y="14076"/>
                    <a:pt x="4990" y="17946"/>
                    <a:pt x="49" y="20994"/>
                  </a:cubicBezTo>
                  <a:cubicBezTo>
                    <a:pt x="0" y="21013"/>
                    <a:pt x="32" y="21089"/>
                    <a:pt x="78" y="21089"/>
                  </a:cubicBezTo>
                  <a:cubicBezTo>
                    <a:pt x="88" y="21089"/>
                    <a:pt x="98" y="21086"/>
                    <a:pt x="109" y="21077"/>
                  </a:cubicBezTo>
                  <a:cubicBezTo>
                    <a:pt x="5062" y="18041"/>
                    <a:pt x="9491" y="14207"/>
                    <a:pt x="14230" y="10862"/>
                  </a:cubicBezTo>
                  <a:cubicBezTo>
                    <a:pt x="19302" y="7290"/>
                    <a:pt x="24290" y="3599"/>
                    <a:pt x="29541" y="277"/>
                  </a:cubicBezTo>
                  <a:cubicBezTo>
                    <a:pt x="29679" y="188"/>
                    <a:pt x="29596" y="1"/>
                    <a:pt x="2947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3" name="Google Shape;443;p30"/>
            <p:cNvSpPr/>
            <p:nvPr/>
          </p:nvSpPr>
          <p:spPr>
            <a:xfrm>
              <a:off x="7233075" y="1814500"/>
              <a:ext cx="467475" cy="335475"/>
            </a:xfrm>
            <a:custGeom>
              <a:avLst/>
              <a:gdLst/>
              <a:ahLst/>
              <a:cxnLst/>
              <a:rect l="l" t="t" r="r" b="b"/>
              <a:pathLst>
                <a:path w="18699" h="13419" extrusionOk="0">
                  <a:moveTo>
                    <a:pt x="18458" y="1"/>
                  </a:moveTo>
                  <a:cubicBezTo>
                    <a:pt x="18430" y="1"/>
                    <a:pt x="18400" y="9"/>
                    <a:pt x="18370" y="28"/>
                  </a:cubicBezTo>
                  <a:cubicBezTo>
                    <a:pt x="12119" y="4171"/>
                    <a:pt x="6166" y="8755"/>
                    <a:pt x="129" y="13173"/>
                  </a:cubicBezTo>
                  <a:cubicBezTo>
                    <a:pt x="0" y="13262"/>
                    <a:pt x="79" y="13418"/>
                    <a:pt x="185" y="13418"/>
                  </a:cubicBezTo>
                  <a:cubicBezTo>
                    <a:pt x="205" y="13418"/>
                    <a:pt x="227" y="13412"/>
                    <a:pt x="249" y="13399"/>
                  </a:cubicBezTo>
                  <a:cubicBezTo>
                    <a:pt x="6309" y="8982"/>
                    <a:pt x="12393" y="4636"/>
                    <a:pt x="18548" y="350"/>
                  </a:cubicBezTo>
                  <a:cubicBezTo>
                    <a:pt x="18698" y="230"/>
                    <a:pt x="18605" y="1"/>
                    <a:pt x="1845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4" name="Google Shape;444;p30"/>
            <p:cNvSpPr/>
            <p:nvPr/>
          </p:nvSpPr>
          <p:spPr>
            <a:xfrm>
              <a:off x="6049025" y="2790350"/>
              <a:ext cx="313300" cy="262375"/>
            </a:xfrm>
            <a:custGeom>
              <a:avLst/>
              <a:gdLst/>
              <a:ahLst/>
              <a:cxnLst/>
              <a:rect l="l" t="t" r="r" b="b"/>
              <a:pathLst>
                <a:path w="12532" h="10495" extrusionOk="0">
                  <a:moveTo>
                    <a:pt x="12412" y="1"/>
                  </a:moveTo>
                  <a:cubicBezTo>
                    <a:pt x="12393" y="1"/>
                    <a:pt x="12374" y="7"/>
                    <a:pt x="12356" y="23"/>
                  </a:cubicBezTo>
                  <a:cubicBezTo>
                    <a:pt x="8284" y="3523"/>
                    <a:pt x="3748" y="6452"/>
                    <a:pt x="45" y="10369"/>
                  </a:cubicBezTo>
                  <a:cubicBezTo>
                    <a:pt x="1" y="10422"/>
                    <a:pt x="48" y="10495"/>
                    <a:pt x="105" y="10495"/>
                  </a:cubicBezTo>
                  <a:cubicBezTo>
                    <a:pt x="125" y="10495"/>
                    <a:pt x="146" y="10486"/>
                    <a:pt x="164" y="10464"/>
                  </a:cubicBezTo>
                  <a:cubicBezTo>
                    <a:pt x="3867" y="6571"/>
                    <a:pt x="8403" y="3642"/>
                    <a:pt x="12475" y="142"/>
                  </a:cubicBezTo>
                  <a:cubicBezTo>
                    <a:pt x="12531" y="86"/>
                    <a:pt x="12478" y="1"/>
                    <a:pt x="1241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5" name="Google Shape;445;p30"/>
            <p:cNvSpPr/>
            <p:nvPr/>
          </p:nvSpPr>
          <p:spPr>
            <a:xfrm>
              <a:off x="5981425" y="2512650"/>
              <a:ext cx="504050" cy="479575"/>
            </a:xfrm>
            <a:custGeom>
              <a:avLst/>
              <a:gdLst/>
              <a:ahLst/>
              <a:cxnLst/>
              <a:rect l="l" t="t" r="r" b="b"/>
              <a:pathLst>
                <a:path w="20162" h="19183" extrusionOk="0">
                  <a:moveTo>
                    <a:pt x="20039" y="0"/>
                  </a:moveTo>
                  <a:cubicBezTo>
                    <a:pt x="20019" y="0"/>
                    <a:pt x="19998" y="7"/>
                    <a:pt x="19977" y="22"/>
                  </a:cubicBezTo>
                  <a:cubicBezTo>
                    <a:pt x="12988" y="6023"/>
                    <a:pt x="6226" y="12333"/>
                    <a:pt x="11" y="19144"/>
                  </a:cubicBezTo>
                  <a:cubicBezTo>
                    <a:pt x="1" y="19163"/>
                    <a:pt x="15" y="19182"/>
                    <a:pt x="27" y="19182"/>
                  </a:cubicBezTo>
                  <a:cubicBezTo>
                    <a:pt x="30" y="19182"/>
                    <a:pt x="32" y="19181"/>
                    <a:pt x="34" y="19179"/>
                  </a:cubicBezTo>
                  <a:cubicBezTo>
                    <a:pt x="6309" y="12393"/>
                    <a:pt x="13119" y="6190"/>
                    <a:pt x="20096" y="141"/>
                  </a:cubicBezTo>
                  <a:cubicBezTo>
                    <a:pt x="20162" y="85"/>
                    <a:pt x="20110" y="0"/>
                    <a:pt x="2003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6" name="Google Shape;446;p30"/>
            <p:cNvSpPr/>
            <p:nvPr/>
          </p:nvSpPr>
          <p:spPr>
            <a:xfrm>
              <a:off x="6628400" y="2375475"/>
              <a:ext cx="334125" cy="235500"/>
            </a:xfrm>
            <a:custGeom>
              <a:avLst/>
              <a:gdLst/>
              <a:ahLst/>
              <a:cxnLst/>
              <a:rect l="l" t="t" r="r" b="b"/>
              <a:pathLst>
                <a:path w="13365" h="9420" extrusionOk="0">
                  <a:moveTo>
                    <a:pt x="13199" y="1"/>
                  </a:moveTo>
                  <a:cubicBezTo>
                    <a:pt x="13179" y="1"/>
                    <a:pt x="13158" y="7"/>
                    <a:pt x="13137" y="20"/>
                  </a:cubicBezTo>
                  <a:cubicBezTo>
                    <a:pt x="8684" y="2937"/>
                    <a:pt x="4397" y="6104"/>
                    <a:pt x="99" y="9248"/>
                  </a:cubicBezTo>
                  <a:cubicBezTo>
                    <a:pt x="0" y="9297"/>
                    <a:pt x="49" y="9420"/>
                    <a:pt x="123" y="9420"/>
                  </a:cubicBezTo>
                  <a:cubicBezTo>
                    <a:pt x="138" y="9420"/>
                    <a:pt x="154" y="9415"/>
                    <a:pt x="171" y="9403"/>
                  </a:cubicBezTo>
                  <a:cubicBezTo>
                    <a:pt x="4493" y="6271"/>
                    <a:pt x="8779" y="3116"/>
                    <a:pt x="13256" y="235"/>
                  </a:cubicBezTo>
                  <a:cubicBezTo>
                    <a:pt x="13365" y="155"/>
                    <a:pt x="13300" y="1"/>
                    <a:pt x="1319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7" name="Google Shape;447;p30"/>
            <p:cNvSpPr/>
            <p:nvPr/>
          </p:nvSpPr>
          <p:spPr>
            <a:xfrm>
              <a:off x="6736375" y="1800075"/>
              <a:ext cx="808350" cy="498800"/>
            </a:xfrm>
            <a:custGeom>
              <a:avLst/>
              <a:gdLst/>
              <a:ahLst/>
              <a:cxnLst/>
              <a:rect l="l" t="t" r="r" b="b"/>
              <a:pathLst>
                <a:path w="32334" h="19952" extrusionOk="0">
                  <a:moveTo>
                    <a:pt x="32206" y="1"/>
                  </a:moveTo>
                  <a:cubicBezTo>
                    <a:pt x="32193" y="1"/>
                    <a:pt x="32180" y="4"/>
                    <a:pt x="32166" y="10"/>
                  </a:cubicBezTo>
                  <a:cubicBezTo>
                    <a:pt x="21057" y="5951"/>
                    <a:pt x="10020" y="12178"/>
                    <a:pt x="19" y="19893"/>
                  </a:cubicBezTo>
                  <a:cubicBezTo>
                    <a:pt x="0" y="19912"/>
                    <a:pt x="11" y="19952"/>
                    <a:pt x="33" y="19952"/>
                  </a:cubicBezTo>
                  <a:cubicBezTo>
                    <a:pt x="39" y="19952"/>
                    <a:pt x="47" y="19949"/>
                    <a:pt x="55" y="19941"/>
                  </a:cubicBezTo>
                  <a:cubicBezTo>
                    <a:pt x="10068" y="12226"/>
                    <a:pt x="21140" y="6118"/>
                    <a:pt x="32261" y="165"/>
                  </a:cubicBezTo>
                  <a:cubicBezTo>
                    <a:pt x="32333" y="123"/>
                    <a:pt x="32289" y="1"/>
                    <a:pt x="3220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8" name="Google Shape;448;p30"/>
            <p:cNvSpPr/>
            <p:nvPr/>
          </p:nvSpPr>
          <p:spPr>
            <a:xfrm>
              <a:off x="7616600" y="1693975"/>
              <a:ext cx="173450" cy="84950"/>
            </a:xfrm>
            <a:custGeom>
              <a:avLst/>
              <a:gdLst/>
              <a:ahLst/>
              <a:cxnLst/>
              <a:rect l="l" t="t" r="r" b="b"/>
              <a:pathLst>
                <a:path w="6938" h="3398" extrusionOk="0">
                  <a:moveTo>
                    <a:pt x="6752" y="0"/>
                  </a:moveTo>
                  <a:cubicBezTo>
                    <a:pt x="6734" y="0"/>
                    <a:pt x="6715" y="5"/>
                    <a:pt x="6696" y="15"/>
                  </a:cubicBezTo>
                  <a:cubicBezTo>
                    <a:pt x="4481" y="1039"/>
                    <a:pt x="2338" y="2194"/>
                    <a:pt x="112" y="3218"/>
                  </a:cubicBezTo>
                  <a:cubicBezTo>
                    <a:pt x="0" y="3269"/>
                    <a:pt x="62" y="3397"/>
                    <a:pt x="156" y="3397"/>
                  </a:cubicBezTo>
                  <a:cubicBezTo>
                    <a:pt x="172" y="3397"/>
                    <a:pt x="189" y="3393"/>
                    <a:pt x="207" y="3385"/>
                  </a:cubicBezTo>
                  <a:cubicBezTo>
                    <a:pt x="2422" y="2349"/>
                    <a:pt x="4600" y="1253"/>
                    <a:pt x="6815" y="229"/>
                  </a:cubicBezTo>
                  <a:cubicBezTo>
                    <a:pt x="6937" y="158"/>
                    <a:pt x="6859" y="0"/>
                    <a:pt x="675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9" name="Google Shape;449;p30"/>
            <p:cNvSpPr/>
            <p:nvPr/>
          </p:nvSpPr>
          <p:spPr>
            <a:xfrm>
              <a:off x="7537875" y="1806550"/>
              <a:ext cx="344650" cy="221875"/>
            </a:xfrm>
            <a:custGeom>
              <a:avLst/>
              <a:gdLst/>
              <a:ahLst/>
              <a:cxnLst/>
              <a:rect l="l" t="t" r="r" b="b"/>
              <a:pathLst>
                <a:path w="13786" h="8875" extrusionOk="0">
                  <a:moveTo>
                    <a:pt x="13577" y="0"/>
                  </a:moveTo>
                  <a:cubicBezTo>
                    <a:pt x="13553" y="0"/>
                    <a:pt x="13527" y="8"/>
                    <a:pt x="13500" y="25"/>
                  </a:cubicBezTo>
                  <a:cubicBezTo>
                    <a:pt x="8916" y="2823"/>
                    <a:pt x="4213" y="5382"/>
                    <a:pt x="46" y="8776"/>
                  </a:cubicBezTo>
                  <a:cubicBezTo>
                    <a:pt x="0" y="8822"/>
                    <a:pt x="39" y="8875"/>
                    <a:pt x="81" y="8875"/>
                  </a:cubicBezTo>
                  <a:cubicBezTo>
                    <a:pt x="94" y="8875"/>
                    <a:pt x="107" y="8870"/>
                    <a:pt x="118" y="8859"/>
                  </a:cubicBezTo>
                  <a:cubicBezTo>
                    <a:pt x="4320" y="5513"/>
                    <a:pt x="9023" y="2954"/>
                    <a:pt x="13655" y="287"/>
                  </a:cubicBezTo>
                  <a:cubicBezTo>
                    <a:pt x="13785" y="206"/>
                    <a:pt x="13705" y="0"/>
                    <a:pt x="1357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0" name="Google Shape;450;p30"/>
            <p:cNvSpPr/>
            <p:nvPr/>
          </p:nvSpPr>
          <p:spPr>
            <a:xfrm>
              <a:off x="5437750" y="1790125"/>
              <a:ext cx="273450" cy="191525"/>
            </a:xfrm>
            <a:custGeom>
              <a:avLst/>
              <a:gdLst/>
              <a:ahLst/>
              <a:cxnLst/>
              <a:rect l="l" t="t" r="r" b="b"/>
              <a:pathLst>
                <a:path w="10938" h="7661" extrusionOk="0">
                  <a:moveTo>
                    <a:pt x="153" y="1"/>
                  </a:moveTo>
                  <a:cubicBezTo>
                    <a:pt x="66" y="1"/>
                    <a:pt x="0" y="149"/>
                    <a:pt x="100" y="193"/>
                  </a:cubicBezTo>
                  <a:cubicBezTo>
                    <a:pt x="4041" y="2003"/>
                    <a:pt x="7851" y="3813"/>
                    <a:pt x="10351" y="7540"/>
                  </a:cubicBezTo>
                  <a:cubicBezTo>
                    <a:pt x="10408" y="7625"/>
                    <a:pt x="10489" y="7660"/>
                    <a:pt x="10568" y="7660"/>
                  </a:cubicBezTo>
                  <a:cubicBezTo>
                    <a:pt x="10755" y="7660"/>
                    <a:pt x="10937" y="7466"/>
                    <a:pt x="10804" y="7266"/>
                  </a:cubicBezTo>
                  <a:cubicBezTo>
                    <a:pt x="8232" y="3563"/>
                    <a:pt x="4303" y="1575"/>
                    <a:pt x="172" y="3"/>
                  </a:cubicBezTo>
                  <a:cubicBezTo>
                    <a:pt x="165" y="1"/>
                    <a:pt x="159" y="1"/>
                    <a:pt x="15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1" name="Google Shape;451;p30"/>
            <p:cNvSpPr/>
            <p:nvPr/>
          </p:nvSpPr>
          <p:spPr>
            <a:xfrm>
              <a:off x="5680500" y="1566200"/>
              <a:ext cx="289725" cy="203775"/>
            </a:xfrm>
            <a:custGeom>
              <a:avLst/>
              <a:gdLst/>
              <a:ahLst/>
              <a:cxnLst/>
              <a:rect l="l" t="t" r="r" b="b"/>
              <a:pathLst>
                <a:path w="11589" h="8151" extrusionOk="0">
                  <a:moveTo>
                    <a:pt x="179" y="1"/>
                  </a:moveTo>
                  <a:cubicBezTo>
                    <a:pt x="58" y="1"/>
                    <a:pt x="0" y="224"/>
                    <a:pt x="153" y="257"/>
                  </a:cubicBezTo>
                  <a:cubicBezTo>
                    <a:pt x="4809" y="1376"/>
                    <a:pt x="7452" y="5281"/>
                    <a:pt x="11000" y="8091"/>
                  </a:cubicBezTo>
                  <a:cubicBezTo>
                    <a:pt x="11057" y="8133"/>
                    <a:pt x="11118" y="8151"/>
                    <a:pt x="11177" y="8151"/>
                  </a:cubicBezTo>
                  <a:cubicBezTo>
                    <a:pt x="11400" y="8151"/>
                    <a:pt x="11588" y="7891"/>
                    <a:pt x="11381" y="7722"/>
                  </a:cubicBezTo>
                  <a:cubicBezTo>
                    <a:pt x="7952" y="4745"/>
                    <a:pt x="4868" y="947"/>
                    <a:pt x="213" y="6"/>
                  </a:cubicBezTo>
                  <a:cubicBezTo>
                    <a:pt x="201" y="3"/>
                    <a:pt x="190" y="1"/>
                    <a:pt x="17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2" name="Google Shape;452;p30"/>
            <p:cNvSpPr/>
            <p:nvPr/>
          </p:nvSpPr>
          <p:spPr>
            <a:xfrm>
              <a:off x="6019625" y="1331975"/>
              <a:ext cx="282325" cy="278425"/>
            </a:xfrm>
            <a:custGeom>
              <a:avLst/>
              <a:gdLst/>
              <a:ahLst/>
              <a:cxnLst/>
              <a:rect l="l" t="t" r="r" b="b"/>
              <a:pathLst>
                <a:path w="11293" h="11137" extrusionOk="0">
                  <a:moveTo>
                    <a:pt x="168" y="1"/>
                  </a:moveTo>
                  <a:cubicBezTo>
                    <a:pt x="78" y="1"/>
                    <a:pt x="0" y="136"/>
                    <a:pt x="90" y="196"/>
                  </a:cubicBezTo>
                  <a:cubicBezTo>
                    <a:pt x="4067" y="3470"/>
                    <a:pt x="7496" y="7113"/>
                    <a:pt x="10806" y="11054"/>
                  </a:cubicBezTo>
                  <a:cubicBezTo>
                    <a:pt x="10855" y="11112"/>
                    <a:pt x="10912" y="11136"/>
                    <a:pt x="10967" y="11136"/>
                  </a:cubicBezTo>
                  <a:cubicBezTo>
                    <a:pt x="11138" y="11136"/>
                    <a:pt x="11292" y="10901"/>
                    <a:pt x="11139" y="10721"/>
                  </a:cubicBezTo>
                  <a:cubicBezTo>
                    <a:pt x="7924" y="6697"/>
                    <a:pt x="4329" y="3113"/>
                    <a:pt x="221" y="17"/>
                  </a:cubicBezTo>
                  <a:cubicBezTo>
                    <a:pt x="204" y="6"/>
                    <a:pt x="186" y="1"/>
                    <a:pt x="16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3" name="Google Shape;453;p30"/>
            <p:cNvSpPr/>
            <p:nvPr/>
          </p:nvSpPr>
          <p:spPr>
            <a:xfrm>
              <a:off x="6421025" y="1204075"/>
              <a:ext cx="248850" cy="308025"/>
            </a:xfrm>
            <a:custGeom>
              <a:avLst/>
              <a:gdLst/>
              <a:ahLst/>
              <a:cxnLst/>
              <a:rect l="l" t="t" r="r" b="b"/>
              <a:pathLst>
                <a:path w="9954" h="12321" extrusionOk="0">
                  <a:moveTo>
                    <a:pt x="152" y="1"/>
                  </a:moveTo>
                  <a:cubicBezTo>
                    <a:pt x="77" y="1"/>
                    <a:pt x="1" y="131"/>
                    <a:pt x="72" y="192"/>
                  </a:cubicBezTo>
                  <a:cubicBezTo>
                    <a:pt x="2155" y="1907"/>
                    <a:pt x="4465" y="3240"/>
                    <a:pt x="6049" y="5478"/>
                  </a:cubicBezTo>
                  <a:cubicBezTo>
                    <a:pt x="7501" y="7526"/>
                    <a:pt x="7811" y="10158"/>
                    <a:pt x="9335" y="12205"/>
                  </a:cubicBezTo>
                  <a:cubicBezTo>
                    <a:pt x="9395" y="12287"/>
                    <a:pt x="9479" y="12321"/>
                    <a:pt x="9562" y="12321"/>
                  </a:cubicBezTo>
                  <a:cubicBezTo>
                    <a:pt x="9760" y="12321"/>
                    <a:pt x="9953" y="12129"/>
                    <a:pt x="9811" y="11920"/>
                  </a:cubicBezTo>
                  <a:cubicBezTo>
                    <a:pt x="8192" y="9669"/>
                    <a:pt x="7680" y="6895"/>
                    <a:pt x="6049" y="4657"/>
                  </a:cubicBezTo>
                  <a:cubicBezTo>
                    <a:pt x="4584" y="2657"/>
                    <a:pt x="2203" y="1359"/>
                    <a:pt x="191" y="14"/>
                  </a:cubicBezTo>
                  <a:cubicBezTo>
                    <a:pt x="179" y="5"/>
                    <a:pt x="165" y="1"/>
                    <a:pt x="1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4" name="Google Shape;454;p30"/>
            <p:cNvSpPr/>
            <p:nvPr/>
          </p:nvSpPr>
          <p:spPr>
            <a:xfrm>
              <a:off x="6850650" y="1165200"/>
              <a:ext cx="258250" cy="318075"/>
            </a:xfrm>
            <a:custGeom>
              <a:avLst/>
              <a:gdLst/>
              <a:ahLst/>
              <a:cxnLst/>
              <a:rect l="l" t="t" r="r" b="b"/>
              <a:pathLst>
                <a:path w="10330" h="12723" extrusionOk="0">
                  <a:moveTo>
                    <a:pt x="206" y="1"/>
                  </a:moveTo>
                  <a:cubicBezTo>
                    <a:pt x="97" y="1"/>
                    <a:pt x="0" y="138"/>
                    <a:pt x="91" y="247"/>
                  </a:cubicBezTo>
                  <a:cubicBezTo>
                    <a:pt x="1806" y="2045"/>
                    <a:pt x="3782" y="3557"/>
                    <a:pt x="5532" y="5331"/>
                  </a:cubicBezTo>
                  <a:cubicBezTo>
                    <a:pt x="7640" y="7474"/>
                    <a:pt x="8390" y="10129"/>
                    <a:pt x="9890" y="12629"/>
                  </a:cubicBezTo>
                  <a:cubicBezTo>
                    <a:pt x="9930" y="12695"/>
                    <a:pt x="9990" y="12723"/>
                    <a:pt x="10051" y="12723"/>
                  </a:cubicBezTo>
                  <a:cubicBezTo>
                    <a:pt x="10189" y="12723"/>
                    <a:pt x="10330" y="12580"/>
                    <a:pt x="10247" y="12415"/>
                  </a:cubicBezTo>
                  <a:cubicBezTo>
                    <a:pt x="9009" y="10022"/>
                    <a:pt x="8092" y="7593"/>
                    <a:pt x="6282" y="5557"/>
                  </a:cubicBezTo>
                  <a:cubicBezTo>
                    <a:pt x="4497" y="3521"/>
                    <a:pt x="2199" y="1985"/>
                    <a:pt x="306" y="45"/>
                  </a:cubicBezTo>
                  <a:cubicBezTo>
                    <a:pt x="275" y="14"/>
                    <a:pt x="240" y="1"/>
                    <a:pt x="20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5" name="Google Shape;455;p30"/>
            <p:cNvSpPr/>
            <p:nvPr/>
          </p:nvSpPr>
          <p:spPr>
            <a:xfrm>
              <a:off x="7394450" y="1331250"/>
              <a:ext cx="83400" cy="119900"/>
            </a:xfrm>
            <a:custGeom>
              <a:avLst/>
              <a:gdLst/>
              <a:ahLst/>
              <a:cxnLst/>
              <a:rect l="l" t="t" r="r" b="b"/>
              <a:pathLst>
                <a:path w="3336" h="4796" extrusionOk="0">
                  <a:moveTo>
                    <a:pt x="40" y="1"/>
                  </a:moveTo>
                  <a:cubicBezTo>
                    <a:pt x="22" y="1"/>
                    <a:pt x="0" y="20"/>
                    <a:pt x="9" y="46"/>
                  </a:cubicBezTo>
                  <a:cubicBezTo>
                    <a:pt x="830" y="1713"/>
                    <a:pt x="2199" y="3023"/>
                    <a:pt x="2985" y="4713"/>
                  </a:cubicBezTo>
                  <a:cubicBezTo>
                    <a:pt x="3016" y="4771"/>
                    <a:pt x="3066" y="4795"/>
                    <a:pt x="3117" y="4795"/>
                  </a:cubicBezTo>
                  <a:cubicBezTo>
                    <a:pt x="3225" y="4795"/>
                    <a:pt x="3336" y="4688"/>
                    <a:pt x="3271" y="4559"/>
                  </a:cubicBezTo>
                  <a:cubicBezTo>
                    <a:pt x="2437" y="2904"/>
                    <a:pt x="1164" y="1487"/>
                    <a:pt x="56" y="10"/>
                  </a:cubicBezTo>
                  <a:cubicBezTo>
                    <a:pt x="53" y="4"/>
                    <a:pt x="47" y="1"/>
                    <a:pt x="4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6" name="Google Shape;456;p30"/>
            <p:cNvSpPr/>
            <p:nvPr/>
          </p:nvSpPr>
          <p:spPr>
            <a:xfrm>
              <a:off x="7562725" y="1425650"/>
              <a:ext cx="62825" cy="114950"/>
            </a:xfrm>
            <a:custGeom>
              <a:avLst/>
              <a:gdLst/>
              <a:ahLst/>
              <a:cxnLst/>
              <a:rect l="l" t="t" r="r" b="b"/>
              <a:pathLst>
                <a:path w="2513" h="4598" extrusionOk="0">
                  <a:moveTo>
                    <a:pt x="143" y="0"/>
                  </a:moveTo>
                  <a:cubicBezTo>
                    <a:pt x="77" y="0"/>
                    <a:pt x="0" y="59"/>
                    <a:pt x="17" y="140"/>
                  </a:cubicBezTo>
                  <a:cubicBezTo>
                    <a:pt x="529" y="1676"/>
                    <a:pt x="1576" y="2950"/>
                    <a:pt x="2100" y="4474"/>
                  </a:cubicBezTo>
                  <a:cubicBezTo>
                    <a:pt x="2133" y="4559"/>
                    <a:pt x="2210" y="4597"/>
                    <a:pt x="2286" y="4597"/>
                  </a:cubicBezTo>
                  <a:cubicBezTo>
                    <a:pt x="2400" y="4597"/>
                    <a:pt x="2512" y="4510"/>
                    <a:pt x="2469" y="4366"/>
                  </a:cubicBezTo>
                  <a:cubicBezTo>
                    <a:pt x="1945" y="2819"/>
                    <a:pt x="898" y="1509"/>
                    <a:pt x="219" y="44"/>
                  </a:cubicBezTo>
                  <a:cubicBezTo>
                    <a:pt x="204" y="14"/>
                    <a:pt x="175" y="0"/>
                    <a:pt x="14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7" name="Google Shape;457;p30"/>
            <p:cNvSpPr/>
            <p:nvPr/>
          </p:nvSpPr>
          <p:spPr>
            <a:xfrm>
              <a:off x="7735050" y="1511800"/>
              <a:ext cx="101600" cy="127350"/>
            </a:xfrm>
            <a:custGeom>
              <a:avLst/>
              <a:gdLst/>
              <a:ahLst/>
              <a:cxnLst/>
              <a:rect l="l" t="t" r="r" b="b"/>
              <a:pathLst>
                <a:path w="4064" h="5094" extrusionOk="0">
                  <a:moveTo>
                    <a:pt x="184" y="0"/>
                  </a:moveTo>
                  <a:cubicBezTo>
                    <a:pt x="89" y="0"/>
                    <a:pt x="0" y="127"/>
                    <a:pt x="101" y="218"/>
                  </a:cubicBezTo>
                  <a:cubicBezTo>
                    <a:pt x="1446" y="1694"/>
                    <a:pt x="2696" y="3206"/>
                    <a:pt x="3637" y="4992"/>
                  </a:cubicBezTo>
                  <a:cubicBezTo>
                    <a:pt x="3675" y="5064"/>
                    <a:pt x="3735" y="5094"/>
                    <a:pt x="3796" y="5094"/>
                  </a:cubicBezTo>
                  <a:cubicBezTo>
                    <a:pt x="3928" y="5094"/>
                    <a:pt x="4063" y="4956"/>
                    <a:pt x="3982" y="4802"/>
                  </a:cubicBezTo>
                  <a:cubicBezTo>
                    <a:pt x="2994" y="3028"/>
                    <a:pt x="1720" y="1456"/>
                    <a:pt x="267" y="39"/>
                  </a:cubicBezTo>
                  <a:cubicBezTo>
                    <a:pt x="242" y="12"/>
                    <a:pt x="213" y="0"/>
                    <a:pt x="18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8" name="Google Shape;458;p30"/>
            <p:cNvSpPr/>
            <p:nvPr/>
          </p:nvSpPr>
          <p:spPr>
            <a:xfrm>
              <a:off x="7271150" y="2973875"/>
              <a:ext cx="728950" cy="644650"/>
            </a:xfrm>
            <a:custGeom>
              <a:avLst/>
              <a:gdLst/>
              <a:ahLst/>
              <a:cxnLst/>
              <a:rect l="l" t="t" r="r" b="b"/>
              <a:pathLst>
                <a:path w="29158" h="25786" extrusionOk="0">
                  <a:moveTo>
                    <a:pt x="14745" y="563"/>
                  </a:moveTo>
                  <a:cubicBezTo>
                    <a:pt x="15897" y="563"/>
                    <a:pt x="17058" y="714"/>
                    <a:pt x="18192" y="1028"/>
                  </a:cubicBezTo>
                  <a:cubicBezTo>
                    <a:pt x="24860" y="2862"/>
                    <a:pt x="28265" y="10136"/>
                    <a:pt x="26491" y="16554"/>
                  </a:cubicBezTo>
                  <a:cubicBezTo>
                    <a:pt x="24990" y="22036"/>
                    <a:pt x="19782" y="25313"/>
                    <a:pt x="14412" y="25313"/>
                  </a:cubicBezTo>
                  <a:cubicBezTo>
                    <a:pt x="13263" y="25313"/>
                    <a:pt x="12106" y="25163"/>
                    <a:pt x="10977" y="24852"/>
                  </a:cubicBezTo>
                  <a:cubicBezTo>
                    <a:pt x="4405" y="22697"/>
                    <a:pt x="821" y="16006"/>
                    <a:pt x="2667" y="9338"/>
                  </a:cubicBezTo>
                  <a:cubicBezTo>
                    <a:pt x="4176" y="3849"/>
                    <a:pt x="9374" y="563"/>
                    <a:pt x="14745" y="563"/>
                  </a:cubicBezTo>
                  <a:close/>
                  <a:moveTo>
                    <a:pt x="14593" y="1"/>
                  </a:moveTo>
                  <a:cubicBezTo>
                    <a:pt x="9077" y="1"/>
                    <a:pt x="4001" y="3852"/>
                    <a:pt x="2238" y="9208"/>
                  </a:cubicBezTo>
                  <a:cubicBezTo>
                    <a:pt x="1" y="16014"/>
                    <a:pt x="4292" y="23117"/>
                    <a:pt x="10846" y="25289"/>
                  </a:cubicBezTo>
                  <a:lnTo>
                    <a:pt x="10846" y="25289"/>
                  </a:lnTo>
                  <a:cubicBezTo>
                    <a:pt x="10850" y="25290"/>
                    <a:pt x="10854" y="25292"/>
                    <a:pt x="10858" y="25293"/>
                  </a:cubicBezTo>
                  <a:cubicBezTo>
                    <a:pt x="12072" y="25626"/>
                    <a:pt x="13286" y="25785"/>
                    <a:pt x="14475" y="25785"/>
                  </a:cubicBezTo>
                  <a:cubicBezTo>
                    <a:pt x="20051" y="25785"/>
                    <a:pt x="25077" y="22276"/>
                    <a:pt x="26931" y="16673"/>
                  </a:cubicBezTo>
                  <a:cubicBezTo>
                    <a:pt x="29158" y="9862"/>
                    <a:pt x="24860" y="2754"/>
                    <a:pt x="18311" y="599"/>
                  </a:cubicBezTo>
                  <a:cubicBezTo>
                    <a:pt x="17071" y="192"/>
                    <a:pt x="15821" y="1"/>
                    <a:pt x="1459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9" name="Google Shape;459;p30"/>
            <p:cNvSpPr/>
            <p:nvPr/>
          </p:nvSpPr>
          <p:spPr>
            <a:xfrm>
              <a:off x="7329800" y="3025825"/>
              <a:ext cx="611975" cy="539975"/>
            </a:xfrm>
            <a:custGeom>
              <a:avLst/>
              <a:gdLst/>
              <a:ahLst/>
              <a:cxnLst/>
              <a:rect l="l" t="t" r="r" b="b"/>
              <a:pathLst>
                <a:path w="24479" h="21599" extrusionOk="0">
                  <a:moveTo>
                    <a:pt x="12398" y="350"/>
                  </a:moveTo>
                  <a:cubicBezTo>
                    <a:pt x="13373" y="350"/>
                    <a:pt x="14354" y="476"/>
                    <a:pt x="15310" y="736"/>
                  </a:cubicBezTo>
                  <a:cubicBezTo>
                    <a:pt x="20990" y="2284"/>
                    <a:pt x="23835" y="8487"/>
                    <a:pt x="22359" y="13928"/>
                  </a:cubicBezTo>
                  <a:cubicBezTo>
                    <a:pt x="21084" y="18607"/>
                    <a:pt x="16649" y="21362"/>
                    <a:pt x="12090" y="21362"/>
                  </a:cubicBezTo>
                  <a:cubicBezTo>
                    <a:pt x="11115" y="21362"/>
                    <a:pt x="10135" y="21237"/>
                    <a:pt x="9179" y="20976"/>
                  </a:cubicBezTo>
                  <a:cubicBezTo>
                    <a:pt x="3583" y="19107"/>
                    <a:pt x="571" y="13476"/>
                    <a:pt x="2118" y="7784"/>
                  </a:cubicBezTo>
                  <a:cubicBezTo>
                    <a:pt x="3394" y="3105"/>
                    <a:pt x="7837" y="350"/>
                    <a:pt x="12398" y="350"/>
                  </a:cubicBezTo>
                  <a:close/>
                  <a:moveTo>
                    <a:pt x="12243" y="0"/>
                  </a:moveTo>
                  <a:cubicBezTo>
                    <a:pt x="7627" y="0"/>
                    <a:pt x="3384" y="3265"/>
                    <a:pt x="1904" y="7725"/>
                  </a:cubicBezTo>
                  <a:cubicBezTo>
                    <a:pt x="0" y="13424"/>
                    <a:pt x="3649" y="19360"/>
                    <a:pt x="9107" y="21187"/>
                  </a:cubicBezTo>
                  <a:lnTo>
                    <a:pt x="9107" y="21187"/>
                  </a:lnTo>
                  <a:cubicBezTo>
                    <a:pt x="9111" y="21188"/>
                    <a:pt x="9115" y="21190"/>
                    <a:pt x="9119" y="21191"/>
                  </a:cubicBezTo>
                  <a:cubicBezTo>
                    <a:pt x="9119" y="21191"/>
                    <a:pt x="9119" y="21191"/>
                    <a:pt x="9119" y="21191"/>
                  </a:cubicBezTo>
                  <a:lnTo>
                    <a:pt x="9119" y="21191"/>
                  </a:lnTo>
                  <a:cubicBezTo>
                    <a:pt x="9132" y="21197"/>
                    <a:pt x="9144" y="21200"/>
                    <a:pt x="9155" y="21200"/>
                  </a:cubicBezTo>
                  <a:lnTo>
                    <a:pt x="9155" y="21200"/>
                  </a:lnTo>
                  <a:cubicBezTo>
                    <a:pt x="10159" y="21469"/>
                    <a:pt x="11160" y="21598"/>
                    <a:pt x="12141" y="21598"/>
                  </a:cubicBezTo>
                  <a:cubicBezTo>
                    <a:pt x="16814" y="21598"/>
                    <a:pt x="21002" y="18668"/>
                    <a:pt x="22573" y="13964"/>
                  </a:cubicBezTo>
                  <a:cubicBezTo>
                    <a:pt x="24478" y="8273"/>
                    <a:pt x="20811" y="2331"/>
                    <a:pt x="15358" y="510"/>
                  </a:cubicBezTo>
                  <a:cubicBezTo>
                    <a:pt x="14319" y="163"/>
                    <a:pt x="13272" y="0"/>
                    <a:pt x="1224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60" name="Google Shape;460;p30"/>
          <p:cNvSpPr txBox="1">
            <a:spLocks noGrp="1"/>
          </p:cNvSpPr>
          <p:nvPr>
            <p:ph type="title"/>
          </p:nvPr>
        </p:nvSpPr>
        <p:spPr>
          <a:xfrm>
            <a:off x="950967" y="593367"/>
            <a:ext cx="10290000" cy="763600"/>
          </a:xfrm>
          <a:prstGeom prst="rect">
            <a:avLst/>
          </a:prstGeom>
        </p:spPr>
        <p:txBody>
          <a:bodyPr spcFirstLastPara="1" wrap="square" lIns="121900" tIns="121900" rIns="121900" bIns="121900" anchor="t" anchorCtr="0">
            <a:noAutofit/>
          </a:bodyPr>
          <a:lstStyle/>
          <a:p>
            <a:r>
              <a:rPr lang="en" dirty="0"/>
              <a:t>Contents</a:t>
            </a:r>
            <a:endParaRPr dirty="0"/>
          </a:p>
        </p:txBody>
      </p:sp>
      <p:sp>
        <p:nvSpPr>
          <p:cNvPr id="461" name="Google Shape;461;p30"/>
          <p:cNvSpPr txBox="1">
            <a:spLocks noGrp="1"/>
          </p:cNvSpPr>
          <p:nvPr>
            <p:ph type="subTitle" idx="1"/>
          </p:nvPr>
        </p:nvSpPr>
        <p:spPr>
          <a:xfrm>
            <a:off x="940333" y="1965160"/>
            <a:ext cx="2928000" cy="612000"/>
          </a:xfrm>
          <a:prstGeom prst="rect">
            <a:avLst/>
          </a:prstGeom>
        </p:spPr>
        <p:txBody>
          <a:bodyPr spcFirstLastPara="1" wrap="square" lIns="121900" tIns="121900" rIns="121900" bIns="121900" anchor="t" anchorCtr="0">
            <a:noAutofit/>
          </a:bodyPr>
          <a:lstStyle/>
          <a:p>
            <a:pPr marL="0" indent="0">
              <a:spcAft>
                <a:spcPts val="2133"/>
              </a:spcAft>
            </a:pPr>
            <a:r>
              <a:rPr lang="en" dirty="0"/>
              <a:t>Introduction</a:t>
            </a:r>
            <a:endParaRPr dirty="0"/>
          </a:p>
        </p:txBody>
      </p:sp>
      <p:sp>
        <p:nvSpPr>
          <p:cNvPr id="462" name="Google Shape;462;p30"/>
          <p:cNvSpPr txBox="1">
            <a:spLocks noGrp="1"/>
          </p:cNvSpPr>
          <p:nvPr>
            <p:ph type="title" idx="2"/>
          </p:nvPr>
        </p:nvSpPr>
        <p:spPr>
          <a:xfrm>
            <a:off x="940333" y="1412217"/>
            <a:ext cx="1098800" cy="697600"/>
          </a:xfrm>
          <a:prstGeom prst="rect">
            <a:avLst/>
          </a:prstGeom>
        </p:spPr>
        <p:txBody>
          <a:bodyPr spcFirstLastPara="1" wrap="square" lIns="121900" tIns="121900" rIns="121900" bIns="121900" anchor="b" anchorCtr="0">
            <a:noAutofit/>
          </a:bodyPr>
          <a:lstStyle/>
          <a:p>
            <a:r>
              <a:rPr lang="en" dirty="0">
                <a:solidFill>
                  <a:srgbClr val="C00000"/>
                </a:solidFill>
              </a:rPr>
              <a:t>01</a:t>
            </a:r>
            <a:endParaRPr dirty="0">
              <a:solidFill>
                <a:srgbClr val="C00000"/>
              </a:solidFill>
            </a:endParaRPr>
          </a:p>
        </p:txBody>
      </p:sp>
      <p:sp>
        <p:nvSpPr>
          <p:cNvPr id="463" name="Google Shape;463;p30"/>
          <p:cNvSpPr txBox="1">
            <a:spLocks noGrp="1"/>
          </p:cNvSpPr>
          <p:nvPr>
            <p:ph type="subTitle" idx="3"/>
          </p:nvPr>
        </p:nvSpPr>
        <p:spPr>
          <a:xfrm>
            <a:off x="939600" y="2403389"/>
            <a:ext cx="2560566" cy="884400"/>
          </a:xfrm>
          <a:prstGeom prst="rect">
            <a:avLst/>
          </a:prstGeom>
        </p:spPr>
        <p:txBody>
          <a:bodyPr spcFirstLastPara="1" wrap="square" lIns="121900" tIns="121900" rIns="121900" bIns="121900" anchor="t" anchorCtr="0">
            <a:noAutofit/>
          </a:bodyPr>
          <a:lstStyle/>
          <a:p>
            <a:pPr marL="0" indent="0">
              <a:spcAft>
                <a:spcPts val="2133"/>
              </a:spcAft>
            </a:pPr>
            <a:r>
              <a:rPr lang="en" sz="1600" dirty="0"/>
              <a:t>What is CouchDB?</a:t>
            </a:r>
            <a:endParaRPr sz="1600" dirty="0"/>
          </a:p>
        </p:txBody>
      </p:sp>
      <p:sp>
        <p:nvSpPr>
          <p:cNvPr id="464" name="Google Shape;464;p30"/>
          <p:cNvSpPr txBox="1">
            <a:spLocks noGrp="1"/>
          </p:cNvSpPr>
          <p:nvPr>
            <p:ph type="subTitle" idx="4"/>
          </p:nvPr>
        </p:nvSpPr>
        <p:spPr>
          <a:xfrm>
            <a:off x="4030600" y="1965160"/>
            <a:ext cx="3061266" cy="612000"/>
          </a:xfrm>
          <a:prstGeom prst="rect">
            <a:avLst/>
          </a:prstGeom>
        </p:spPr>
        <p:txBody>
          <a:bodyPr spcFirstLastPara="1" wrap="square" lIns="121900" tIns="121900" rIns="121900" bIns="121900" anchor="t" anchorCtr="0">
            <a:noAutofit/>
          </a:bodyPr>
          <a:lstStyle/>
          <a:p>
            <a:pPr marL="0" indent="0">
              <a:spcAft>
                <a:spcPts val="2133"/>
              </a:spcAft>
            </a:pPr>
            <a:r>
              <a:rPr lang="en" dirty="0"/>
              <a:t>Distribution in CouchDB</a:t>
            </a:r>
            <a:endParaRPr dirty="0"/>
          </a:p>
        </p:txBody>
      </p:sp>
      <p:sp>
        <p:nvSpPr>
          <p:cNvPr id="465" name="Google Shape;465;p30"/>
          <p:cNvSpPr txBox="1">
            <a:spLocks noGrp="1"/>
          </p:cNvSpPr>
          <p:nvPr>
            <p:ph type="title" idx="5"/>
          </p:nvPr>
        </p:nvSpPr>
        <p:spPr>
          <a:xfrm>
            <a:off x="4030600" y="1412217"/>
            <a:ext cx="1098800" cy="697600"/>
          </a:xfrm>
          <a:prstGeom prst="rect">
            <a:avLst/>
          </a:prstGeom>
        </p:spPr>
        <p:txBody>
          <a:bodyPr spcFirstLastPara="1" wrap="square" lIns="121900" tIns="121900" rIns="121900" bIns="121900" anchor="b" anchorCtr="0">
            <a:noAutofit/>
          </a:bodyPr>
          <a:lstStyle/>
          <a:p>
            <a:r>
              <a:rPr lang="en" dirty="0">
                <a:solidFill>
                  <a:srgbClr val="C00000"/>
                </a:solidFill>
              </a:rPr>
              <a:t>02</a:t>
            </a:r>
            <a:endParaRPr dirty="0">
              <a:solidFill>
                <a:srgbClr val="C00000"/>
              </a:solidFill>
            </a:endParaRPr>
          </a:p>
        </p:txBody>
      </p:sp>
      <p:sp>
        <p:nvSpPr>
          <p:cNvPr id="466" name="Google Shape;466;p30"/>
          <p:cNvSpPr txBox="1">
            <a:spLocks noGrp="1"/>
          </p:cNvSpPr>
          <p:nvPr>
            <p:ph type="subTitle" idx="6"/>
          </p:nvPr>
        </p:nvSpPr>
        <p:spPr>
          <a:xfrm>
            <a:off x="4037218" y="2313381"/>
            <a:ext cx="2928000" cy="884400"/>
          </a:xfrm>
          <a:prstGeom prst="rect">
            <a:avLst/>
          </a:prstGeom>
        </p:spPr>
        <p:txBody>
          <a:bodyPr spcFirstLastPara="1" wrap="square" lIns="121900" tIns="121900" rIns="121900" bIns="121900" anchor="t" anchorCtr="0">
            <a:noAutofit/>
          </a:bodyPr>
          <a:lstStyle/>
          <a:p>
            <a:pPr marL="0" indent="0">
              <a:lnSpc>
                <a:spcPct val="150000"/>
              </a:lnSpc>
              <a:spcAft>
                <a:spcPts val="2133"/>
              </a:spcAft>
              <a:buClr>
                <a:schemeClr val="dk1"/>
              </a:buClr>
              <a:buSzPts val="1100"/>
            </a:pPr>
            <a:r>
              <a:rPr lang="en-US" sz="1600" dirty="0"/>
              <a:t>Distributed  model               The CAP Theorem</a:t>
            </a:r>
          </a:p>
        </p:txBody>
      </p:sp>
      <p:sp>
        <p:nvSpPr>
          <p:cNvPr id="467" name="Google Shape;467;p30"/>
          <p:cNvSpPr txBox="1">
            <a:spLocks noGrp="1"/>
          </p:cNvSpPr>
          <p:nvPr>
            <p:ph type="subTitle" idx="7"/>
          </p:nvPr>
        </p:nvSpPr>
        <p:spPr>
          <a:xfrm>
            <a:off x="950966" y="4448247"/>
            <a:ext cx="3075765" cy="612000"/>
          </a:xfrm>
          <a:prstGeom prst="rect">
            <a:avLst/>
          </a:prstGeom>
        </p:spPr>
        <p:txBody>
          <a:bodyPr spcFirstLastPara="1" wrap="square" lIns="121900" tIns="121900" rIns="121900" bIns="121900" anchor="t" anchorCtr="0">
            <a:noAutofit/>
          </a:bodyPr>
          <a:lstStyle/>
          <a:p>
            <a:pPr marL="0" indent="0">
              <a:spcAft>
                <a:spcPts val="2133"/>
              </a:spcAft>
            </a:pPr>
            <a:r>
              <a:rPr lang="en" dirty="0"/>
              <a:t>Replication in CouchDB</a:t>
            </a:r>
            <a:endParaRPr dirty="0"/>
          </a:p>
        </p:txBody>
      </p:sp>
      <p:sp>
        <p:nvSpPr>
          <p:cNvPr id="468" name="Google Shape;468;p30"/>
          <p:cNvSpPr txBox="1">
            <a:spLocks noGrp="1"/>
          </p:cNvSpPr>
          <p:nvPr>
            <p:ph type="title" idx="8"/>
          </p:nvPr>
        </p:nvSpPr>
        <p:spPr>
          <a:xfrm>
            <a:off x="950967" y="3895300"/>
            <a:ext cx="1098800" cy="697600"/>
          </a:xfrm>
          <a:prstGeom prst="rect">
            <a:avLst/>
          </a:prstGeom>
        </p:spPr>
        <p:txBody>
          <a:bodyPr spcFirstLastPara="1" wrap="square" lIns="121900" tIns="121900" rIns="121900" bIns="121900" anchor="b" anchorCtr="0">
            <a:noAutofit/>
          </a:bodyPr>
          <a:lstStyle/>
          <a:p>
            <a:r>
              <a:rPr lang="en" dirty="0">
                <a:solidFill>
                  <a:srgbClr val="C00000"/>
                </a:solidFill>
              </a:rPr>
              <a:t>03</a:t>
            </a:r>
            <a:endParaRPr dirty="0">
              <a:solidFill>
                <a:srgbClr val="C00000"/>
              </a:solidFill>
            </a:endParaRPr>
          </a:p>
        </p:txBody>
      </p:sp>
      <p:sp>
        <p:nvSpPr>
          <p:cNvPr id="469" name="Google Shape;469;p30"/>
          <p:cNvSpPr txBox="1">
            <a:spLocks noGrp="1"/>
          </p:cNvSpPr>
          <p:nvPr>
            <p:ph type="subTitle" idx="9"/>
          </p:nvPr>
        </p:nvSpPr>
        <p:spPr>
          <a:xfrm>
            <a:off x="939600" y="4902683"/>
            <a:ext cx="2928000" cy="884400"/>
          </a:xfrm>
          <a:prstGeom prst="rect">
            <a:avLst/>
          </a:prstGeom>
        </p:spPr>
        <p:txBody>
          <a:bodyPr spcFirstLastPara="1" wrap="square" lIns="121900" tIns="121900" rIns="121900" bIns="121900" anchor="t" anchorCtr="0">
            <a:noAutofit/>
          </a:bodyPr>
          <a:lstStyle/>
          <a:p>
            <a:pPr marL="0" indent="0">
              <a:lnSpc>
                <a:spcPct val="150000"/>
              </a:lnSpc>
              <a:spcAft>
                <a:spcPts val="2133"/>
              </a:spcAft>
              <a:buClr>
                <a:schemeClr val="dk1"/>
              </a:buClr>
              <a:buSzPts val="1100"/>
            </a:pPr>
            <a:r>
              <a:rPr lang="en-US" sz="1600" dirty="0"/>
              <a:t>Replication on CouchDB Incremental Replication</a:t>
            </a:r>
            <a:br>
              <a:rPr lang="en-US" sz="1600" dirty="0"/>
            </a:br>
            <a:endParaRPr lang="en-US" sz="1600" dirty="0"/>
          </a:p>
        </p:txBody>
      </p:sp>
      <p:sp>
        <p:nvSpPr>
          <p:cNvPr id="470" name="Google Shape;470;p30"/>
          <p:cNvSpPr txBox="1">
            <a:spLocks noGrp="1"/>
          </p:cNvSpPr>
          <p:nvPr>
            <p:ph type="subTitle" idx="13"/>
          </p:nvPr>
        </p:nvSpPr>
        <p:spPr>
          <a:xfrm>
            <a:off x="4041233" y="4448247"/>
            <a:ext cx="2928000" cy="612000"/>
          </a:xfrm>
          <a:prstGeom prst="rect">
            <a:avLst/>
          </a:prstGeom>
        </p:spPr>
        <p:txBody>
          <a:bodyPr spcFirstLastPara="1" wrap="square" lIns="121900" tIns="121900" rIns="121900" bIns="121900" anchor="t" anchorCtr="0">
            <a:noAutofit/>
          </a:bodyPr>
          <a:lstStyle/>
          <a:p>
            <a:pPr marL="0" indent="0">
              <a:spcAft>
                <a:spcPts val="2133"/>
              </a:spcAft>
            </a:pPr>
            <a:r>
              <a:rPr lang="en" dirty="0"/>
              <a:t>Demo</a:t>
            </a:r>
            <a:endParaRPr dirty="0"/>
          </a:p>
        </p:txBody>
      </p:sp>
      <p:sp>
        <p:nvSpPr>
          <p:cNvPr id="471" name="Google Shape;471;p30"/>
          <p:cNvSpPr txBox="1">
            <a:spLocks noGrp="1"/>
          </p:cNvSpPr>
          <p:nvPr>
            <p:ph type="title" idx="14"/>
          </p:nvPr>
        </p:nvSpPr>
        <p:spPr>
          <a:xfrm>
            <a:off x="4041233" y="3895300"/>
            <a:ext cx="1098800" cy="697600"/>
          </a:xfrm>
          <a:prstGeom prst="rect">
            <a:avLst/>
          </a:prstGeom>
        </p:spPr>
        <p:txBody>
          <a:bodyPr spcFirstLastPara="1" wrap="square" lIns="121900" tIns="121900" rIns="121900" bIns="121900" anchor="b" anchorCtr="0">
            <a:noAutofit/>
          </a:bodyPr>
          <a:lstStyle/>
          <a:p>
            <a:r>
              <a:rPr lang="en" dirty="0">
                <a:solidFill>
                  <a:srgbClr val="C00000"/>
                </a:solidFill>
              </a:rPr>
              <a:t>04</a:t>
            </a:r>
            <a:endParaRPr dirty="0">
              <a:solidFill>
                <a:srgbClr val="C00000"/>
              </a:solidFill>
            </a:endParaRPr>
          </a:p>
        </p:txBody>
      </p:sp>
      <p:sp>
        <p:nvSpPr>
          <p:cNvPr id="472" name="Google Shape;472;p30"/>
          <p:cNvSpPr txBox="1">
            <a:spLocks noGrp="1"/>
          </p:cNvSpPr>
          <p:nvPr>
            <p:ph type="subTitle" idx="15"/>
          </p:nvPr>
        </p:nvSpPr>
        <p:spPr>
          <a:xfrm>
            <a:off x="4030166" y="4983602"/>
            <a:ext cx="2928000" cy="884400"/>
          </a:xfrm>
          <a:prstGeom prst="rect">
            <a:avLst/>
          </a:prstGeom>
        </p:spPr>
        <p:txBody>
          <a:bodyPr spcFirstLastPara="1" wrap="square" lIns="121900" tIns="121900" rIns="121900" bIns="121900" anchor="t" anchorCtr="0">
            <a:noAutofit/>
          </a:bodyPr>
          <a:lstStyle/>
          <a:p>
            <a:pPr marL="0" indent="0">
              <a:spcAft>
                <a:spcPts val="2133"/>
              </a:spcAft>
              <a:buClr>
                <a:schemeClr val="dk1"/>
              </a:buClr>
              <a:buSzPts val="1100"/>
            </a:pPr>
            <a:r>
              <a:rPr lang="en" sz="1600" dirty="0"/>
              <a:t>Demo</a:t>
            </a:r>
            <a:endParaRPr sz="1600" b="1" dirty="0"/>
          </a:p>
        </p:txBody>
      </p:sp>
      <p:grpSp>
        <p:nvGrpSpPr>
          <p:cNvPr id="153" name="Google Shape;10362;p40">
            <a:extLst>
              <a:ext uri="{FF2B5EF4-FFF2-40B4-BE49-F238E27FC236}">
                <a16:creationId xmlns:a16="http://schemas.microsoft.com/office/drawing/2014/main" id="{2EE3E4F1-9B75-4853-9154-F96A2B6FD80B}"/>
              </a:ext>
            </a:extLst>
          </p:cNvPr>
          <p:cNvGrpSpPr/>
          <p:nvPr/>
        </p:nvGrpSpPr>
        <p:grpSpPr>
          <a:xfrm flipH="1">
            <a:off x="5128699" y="1374145"/>
            <a:ext cx="963610" cy="763600"/>
            <a:chOff x="1774025" y="1561325"/>
            <a:chExt cx="2297925" cy="1973800"/>
          </a:xfrm>
        </p:grpSpPr>
        <p:sp>
          <p:nvSpPr>
            <p:cNvPr id="154" name="Google Shape;10363;p40">
              <a:extLst>
                <a:ext uri="{FF2B5EF4-FFF2-40B4-BE49-F238E27FC236}">
                  <a16:creationId xmlns:a16="http://schemas.microsoft.com/office/drawing/2014/main" id="{8B0645E6-5F31-4329-AEF5-6C98B2409EC9}"/>
                </a:ext>
              </a:extLst>
            </p:cNvPr>
            <p:cNvSpPr/>
            <p:nvPr/>
          </p:nvSpPr>
          <p:spPr>
            <a:xfrm>
              <a:off x="1774025" y="1711350"/>
              <a:ext cx="2297925" cy="1654700"/>
            </a:xfrm>
            <a:custGeom>
              <a:avLst/>
              <a:gdLst/>
              <a:ahLst/>
              <a:cxnLst/>
              <a:rect l="l" t="t" r="r" b="b"/>
              <a:pathLst>
                <a:path w="91917" h="66188" extrusionOk="0">
                  <a:moveTo>
                    <a:pt x="4775" y="39410"/>
                  </a:moveTo>
                  <a:cubicBezTo>
                    <a:pt x="4084" y="38529"/>
                    <a:pt x="3453" y="37731"/>
                    <a:pt x="2798" y="36922"/>
                  </a:cubicBezTo>
                  <a:cubicBezTo>
                    <a:pt x="2691" y="36803"/>
                    <a:pt x="2512" y="36743"/>
                    <a:pt x="2393" y="36624"/>
                  </a:cubicBezTo>
                  <a:cubicBezTo>
                    <a:pt x="2298" y="36505"/>
                    <a:pt x="2191" y="36350"/>
                    <a:pt x="2191" y="36207"/>
                  </a:cubicBezTo>
                  <a:cubicBezTo>
                    <a:pt x="2179" y="35838"/>
                    <a:pt x="2203" y="35469"/>
                    <a:pt x="2251" y="35100"/>
                  </a:cubicBezTo>
                  <a:cubicBezTo>
                    <a:pt x="2274" y="34779"/>
                    <a:pt x="2251" y="34529"/>
                    <a:pt x="2012" y="34302"/>
                  </a:cubicBezTo>
                  <a:cubicBezTo>
                    <a:pt x="1953" y="34267"/>
                    <a:pt x="1917" y="34160"/>
                    <a:pt x="1893" y="34100"/>
                  </a:cubicBezTo>
                  <a:lnTo>
                    <a:pt x="1965" y="34029"/>
                  </a:lnTo>
                  <a:cubicBezTo>
                    <a:pt x="2072" y="34088"/>
                    <a:pt x="2167" y="34148"/>
                    <a:pt x="2310" y="34219"/>
                  </a:cubicBezTo>
                  <a:cubicBezTo>
                    <a:pt x="2405" y="33290"/>
                    <a:pt x="2501" y="32374"/>
                    <a:pt x="2620" y="31362"/>
                  </a:cubicBezTo>
                  <a:cubicBezTo>
                    <a:pt x="2453" y="31290"/>
                    <a:pt x="2155" y="31231"/>
                    <a:pt x="1953" y="31052"/>
                  </a:cubicBezTo>
                  <a:cubicBezTo>
                    <a:pt x="1786" y="30909"/>
                    <a:pt x="1620" y="30647"/>
                    <a:pt x="1655" y="30469"/>
                  </a:cubicBezTo>
                  <a:cubicBezTo>
                    <a:pt x="1834" y="29171"/>
                    <a:pt x="2072" y="27873"/>
                    <a:pt x="2274" y="26599"/>
                  </a:cubicBezTo>
                  <a:cubicBezTo>
                    <a:pt x="2310" y="26432"/>
                    <a:pt x="2274" y="26242"/>
                    <a:pt x="2358" y="26087"/>
                  </a:cubicBezTo>
                  <a:cubicBezTo>
                    <a:pt x="2429" y="25944"/>
                    <a:pt x="2560" y="25766"/>
                    <a:pt x="2703" y="25718"/>
                  </a:cubicBezTo>
                  <a:cubicBezTo>
                    <a:pt x="3560" y="25432"/>
                    <a:pt x="4406" y="25170"/>
                    <a:pt x="5263" y="24932"/>
                  </a:cubicBezTo>
                  <a:cubicBezTo>
                    <a:pt x="6549" y="24575"/>
                    <a:pt x="7823" y="24265"/>
                    <a:pt x="9109" y="23932"/>
                  </a:cubicBezTo>
                  <a:cubicBezTo>
                    <a:pt x="9156" y="23920"/>
                    <a:pt x="9180" y="23884"/>
                    <a:pt x="9228" y="23873"/>
                  </a:cubicBezTo>
                  <a:cubicBezTo>
                    <a:pt x="8751" y="23087"/>
                    <a:pt x="8275" y="22301"/>
                    <a:pt x="7787" y="21527"/>
                  </a:cubicBezTo>
                  <a:cubicBezTo>
                    <a:pt x="7727" y="21432"/>
                    <a:pt x="7608" y="21372"/>
                    <a:pt x="7501" y="21325"/>
                  </a:cubicBezTo>
                  <a:cubicBezTo>
                    <a:pt x="6882" y="21063"/>
                    <a:pt x="6227" y="20825"/>
                    <a:pt x="5608" y="20527"/>
                  </a:cubicBezTo>
                  <a:cubicBezTo>
                    <a:pt x="5168" y="20313"/>
                    <a:pt x="4751" y="20051"/>
                    <a:pt x="4358" y="19753"/>
                  </a:cubicBezTo>
                  <a:cubicBezTo>
                    <a:pt x="4179" y="19622"/>
                    <a:pt x="4036" y="19348"/>
                    <a:pt x="3989" y="19110"/>
                  </a:cubicBezTo>
                  <a:cubicBezTo>
                    <a:pt x="3679" y="17836"/>
                    <a:pt x="3644" y="16538"/>
                    <a:pt x="3846" y="15241"/>
                  </a:cubicBezTo>
                  <a:cubicBezTo>
                    <a:pt x="3929" y="14562"/>
                    <a:pt x="4322" y="14002"/>
                    <a:pt x="4834" y="13574"/>
                  </a:cubicBezTo>
                  <a:cubicBezTo>
                    <a:pt x="4977" y="13455"/>
                    <a:pt x="5168" y="13395"/>
                    <a:pt x="5346" y="13347"/>
                  </a:cubicBezTo>
                  <a:cubicBezTo>
                    <a:pt x="8049" y="12597"/>
                    <a:pt x="10775" y="11859"/>
                    <a:pt x="13490" y="11085"/>
                  </a:cubicBezTo>
                  <a:cubicBezTo>
                    <a:pt x="16705" y="10169"/>
                    <a:pt x="19896" y="9216"/>
                    <a:pt x="23098" y="8252"/>
                  </a:cubicBezTo>
                  <a:cubicBezTo>
                    <a:pt x="27325" y="6978"/>
                    <a:pt x="31552" y="5668"/>
                    <a:pt x="35790" y="4406"/>
                  </a:cubicBezTo>
                  <a:cubicBezTo>
                    <a:pt x="38981" y="3453"/>
                    <a:pt x="42160" y="2537"/>
                    <a:pt x="45351" y="1608"/>
                  </a:cubicBezTo>
                  <a:cubicBezTo>
                    <a:pt x="46589" y="1251"/>
                    <a:pt x="47840" y="941"/>
                    <a:pt x="49090" y="596"/>
                  </a:cubicBezTo>
                  <a:cubicBezTo>
                    <a:pt x="49161" y="584"/>
                    <a:pt x="49233" y="548"/>
                    <a:pt x="49328" y="524"/>
                  </a:cubicBezTo>
                  <a:cubicBezTo>
                    <a:pt x="49828" y="346"/>
                    <a:pt x="50340" y="48"/>
                    <a:pt x="50852" y="36"/>
                  </a:cubicBezTo>
                  <a:cubicBezTo>
                    <a:pt x="51364" y="1"/>
                    <a:pt x="51900" y="239"/>
                    <a:pt x="52400" y="370"/>
                  </a:cubicBezTo>
                  <a:cubicBezTo>
                    <a:pt x="55602" y="1179"/>
                    <a:pt x="58793" y="2001"/>
                    <a:pt x="61984" y="2799"/>
                  </a:cubicBezTo>
                  <a:cubicBezTo>
                    <a:pt x="66485" y="3918"/>
                    <a:pt x="70962" y="5049"/>
                    <a:pt x="75474" y="6132"/>
                  </a:cubicBezTo>
                  <a:cubicBezTo>
                    <a:pt x="79070" y="7013"/>
                    <a:pt x="82701" y="7835"/>
                    <a:pt x="86321" y="8645"/>
                  </a:cubicBezTo>
                  <a:cubicBezTo>
                    <a:pt x="87368" y="8883"/>
                    <a:pt x="88416" y="9026"/>
                    <a:pt x="89464" y="9264"/>
                  </a:cubicBezTo>
                  <a:cubicBezTo>
                    <a:pt x="89892" y="9347"/>
                    <a:pt x="90309" y="9561"/>
                    <a:pt x="90714" y="9764"/>
                  </a:cubicBezTo>
                  <a:cubicBezTo>
                    <a:pt x="90845" y="9823"/>
                    <a:pt x="90952" y="10049"/>
                    <a:pt x="90952" y="10192"/>
                  </a:cubicBezTo>
                  <a:cubicBezTo>
                    <a:pt x="90952" y="10264"/>
                    <a:pt x="90714" y="10371"/>
                    <a:pt x="90559" y="10430"/>
                  </a:cubicBezTo>
                  <a:cubicBezTo>
                    <a:pt x="90012" y="10657"/>
                    <a:pt x="89452" y="10883"/>
                    <a:pt x="88880" y="11109"/>
                  </a:cubicBezTo>
                  <a:cubicBezTo>
                    <a:pt x="88833" y="11121"/>
                    <a:pt x="88809" y="11264"/>
                    <a:pt x="88821" y="11347"/>
                  </a:cubicBezTo>
                  <a:cubicBezTo>
                    <a:pt x="88892" y="12181"/>
                    <a:pt x="88999" y="13014"/>
                    <a:pt x="89071" y="13848"/>
                  </a:cubicBezTo>
                  <a:cubicBezTo>
                    <a:pt x="89095" y="14086"/>
                    <a:pt x="89166" y="14205"/>
                    <a:pt x="89392" y="14276"/>
                  </a:cubicBezTo>
                  <a:cubicBezTo>
                    <a:pt x="90000" y="14479"/>
                    <a:pt x="90595" y="14693"/>
                    <a:pt x="91190" y="14919"/>
                  </a:cubicBezTo>
                  <a:cubicBezTo>
                    <a:pt x="91369" y="14979"/>
                    <a:pt x="91547" y="15050"/>
                    <a:pt x="91678" y="15169"/>
                  </a:cubicBezTo>
                  <a:cubicBezTo>
                    <a:pt x="91917" y="15372"/>
                    <a:pt x="91857" y="15657"/>
                    <a:pt x="91559" y="15705"/>
                  </a:cubicBezTo>
                  <a:cubicBezTo>
                    <a:pt x="89809" y="15991"/>
                    <a:pt x="88202" y="16729"/>
                    <a:pt x="86547" y="17336"/>
                  </a:cubicBezTo>
                  <a:cubicBezTo>
                    <a:pt x="84654" y="18039"/>
                    <a:pt x="82796" y="18824"/>
                    <a:pt x="80915" y="19574"/>
                  </a:cubicBezTo>
                  <a:cubicBezTo>
                    <a:pt x="80784" y="19634"/>
                    <a:pt x="80653" y="19693"/>
                    <a:pt x="80475" y="19777"/>
                  </a:cubicBezTo>
                  <a:cubicBezTo>
                    <a:pt x="81153" y="20253"/>
                    <a:pt x="81784" y="20717"/>
                    <a:pt x="82439" y="21146"/>
                  </a:cubicBezTo>
                  <a:cubicBezTo>
                    <a:pt x="84273" y="22396"/>
                    <a:pt x="86118" y="23634"/>
                    <a:pt x="87964" y="24873"/>
                  </a:cubicBezTo>
                  <a:cubicBezTo>
                    <a:pt x="88023" y="24920"/>
                    <a:pt x="88118" y="24956"/>
                    <a:pt x="88154" y="25016"/>
                  </a:cubicBezTo>
                  <a:cubicBezTo>
                    <a:pt x="88202" y="25111"/>
                    <a:pt x="88261" y="25254"/>
                    <a:pt x="88214" y="25337"/>
                  </a:cubicBezTo>
                  <a:cubicBezTo>
                    <a:pt x="88154" y="25420"/>
                    <a:pt x="88023" y="25480"/>
                    <a:pt x="87904" y="25480"/>
                  </a:cubicBezTo>
                  <a:cubicBezTo>
                    <a:pt x="87428" y="25492"/>
                    <a:pt x="86952" y="25480"/>
                    <a:pt x="86487" y="25480"/>
                  </a:cubicBezTo>
                  <a:cubicBezTo>
                    <a:pt x="86380" y="25778"/>
                    <a:pt x="86487" y="25897"/>
                    <a:pt x="86678" y="26016"/>
                  </a:cubicBezTo>
                  <a:cubicBezTo>
                    <a:pt x="87535" y="26563"/>
                    <a:pt x="88416" y="27147"/>
                    <a:pt x="89285" y="27718"/>
                  </a:cubicBezTo>
                  <a:cubicBezTo>
                    <a:pt x="89369" y="27778"/>
                    <a:pt x="89476" y="27849"/>
                    <a:pt x="89547" y="27933"/>
                  </a:cubicBezTo>
                  <a:cubicBezTo>
                    <a:pt x="89773" y="28230"/>
                    <a:pt x="89666" y="28492"/>
                    <a:pt x="89297" y="28528"/>
                  </a:cubicBezTo>
                  <a:cubicBezTo>
                    <a:pt x="87285" y="28754"/>
                    <a:pt x="85273" y="29004"/>
                    <a:pt x="83273" y="29183"/>
                  </a:cubicBezTo>
                  <a:cubicBezTo>
                    <a:pt x="81868" y="29302"/>
                    <a:pt x="80475" y="29326"/>
                    <a:pt x="79070" y="29409"/>
                  </a:cubicBezTo>
                  <a:cubicBezTo>
                    <a:pt x="78474" y="29457"/>
                    <a:pt x="77879" y="29576"/>
                    <a:pt x="77177" y="29683"/>
                  </a:cubicBezTo>
                  <a:cubicBezTo>
                    <a:pt x="77379" y="29814"/>
                    <a:pt x="77498" y="29921"/>
                    <a:pt x="77617" y="29992"/>
                  </a:cubicBezTo>
                  <a:cubicBezTo>
                    <a:pt x="80082" y="31624"/>
                    <a:pt x="82558" y="33267"/>
                    <a:pt x="85011" y="34898"/>
                  </a:cubicBezTo>
                  <a:cubicBezTo>
                    <a:pt x="85451" y="35195"/>
                    <a:pt x="85868" y="35541"/>
                    <a:pt x="86309" y="35838"/>
                  </a:cubicBezTo>
                  <a:cubicBezTo>
                    <a:pt x="86463" y="35957"/>
                    <a:pt x="86666" y="36017"/>
                    <a:pt x="86844" y="36112"/>
                  </a:cubicBezTo>
                  <a:cubicBezTo>
                    <a:pt x="86916" y="36148"/>
                    <a:pt x="87023" y="36231"/>
                    <a:pt x="87023" y="36291"/>
                  </a:cubicBezTo>
                  <a:cubicBezTo>
                    <a:pt x="87023" y="36362"/>
                    <a:pt x="86928" y="36493"/>
                    <a:pt x="86856" y="36505"/>
                  </a:cubicBezTo>
                  <a:cubicBezTo>
                    <a:pt x="86523" y="36565"/>
                    <a:pt x="86202" y="36600"/>
                    <a:pt x="85868" y="36648"/>
                  </a:cubicBezTo>
                  <a:cubicBezTo>
                    <a:pt x="85630" y="36672"/>
                    <a:pt x="85392" y="36719"/>
                    <a:pt x="85142" y="36731"/>
                  </a:cubicBezTo>
                  <a:cubicBezTo>
                    <a:pt x="84892" y="36731"/>
                    <a:pt x="84844" y="36850"/>
                    <a:pt x="84856" y="37088"/>
                  </a:cubicBezTo>
                  <a:cubicBezTo>
                    <a:pt x="84904" y="38589"/>
                    <a:pt x="84939" y="40077"/>
                    <a:pt x="84975" y="41589"/>
                  </a:cubicBezTo>
                  <a:cubicBezTo>
                    <a:pt x="84975" y="41732"/>
                    <a:pt x="85059" y="41922"/>
                    <a:pt x="85154" y="42041"/>
                  </a:cubicBezTo>
                  <a:cubicBezTo>
                    <a:pt x="85570" y="42518"/>
                    <a:pt x="86023" y="42982"/>
                    <a:pt x="86452" y="43458"/>
                  </a:cubicBezTo>
                  <a:cubicBezTo>
                    <a:pt x="86618" y="43637"/>
                    <a:pt x="86809" y="43851"/>
                    <a:pt x="86642" y="44149"/>
                  </a:cubicBezTo>
                  <a:cubicBezTo>
                    <a:pt x="86630" y="44173"/>
                    <a:pt x="86678" y="44232"/>
                    <a:pt x="86702" y="44280"/>
                  </a:cubicBezTo>
                  <a:cubicBezTo>
                    <a:pt x="86821" y="44506"/>
                    <a:pt x="86725" y="44661"/>
                    <a:pt x="86463" y="44697"/>
                  </a:cubicBezTo>
                  <a:cubicBezTo>
                    <a:pt x="86130" y="44720"/>
                    <a:pt x="85785" y="44756"/>
                    <a:pt x="85451" y="44816"/>
                  </a:cubicBezTo>
                  <a:cubicBezTo>
                    <a:pt x="83487" y="45185"/>
                    <a:pt x="81510" y="45566"/>
                    <a:pt x="79546" y="45959"/>
                  </a:cubicBezTo>
                  <a:cubicBezTo>
                    <a:pt x="79308" y="46006"/>
                    <a:pt x="79070" y="46006"/>
                    <a:pt x="78951" y="46292"/>
                  </a:cubicBezTo>
                  <a:cubicBezTo>
                    <a:pt x="78927" y="46375"/>
                    <a:pt x="78760" y="46399"/>
                    <a:pt x="78665" y="46471"/>
                  </a:cubicBezTo>
                  <a:cubicBezTo>
                    <a:pt x="74343" y="48757"/>
                    <a:pt x="69997" y="51007"/>
                    <a:pt x="65711" y="53376"/>
                  </a:cubicBezTo>
                  <a:cubicBezTo>
                    <a:pt x="61865" y="55484"/>
                    <a:pt x="58103" y="57746"/>
                    <a:pt x="54293" y="59925"/>
                  </a:cubicBezTo>
                  <a:cubicBezTo>
                    <a:pt x="50852" y="61901"/>
                    <a:pt x="47387" y="63830"/>
                    <a:pt x="43946" y="65830"/>
                  </a:cubicBezTo>
                  <a:cubicBezTo>
                    <a:pt x="43339" y="66187"/>
                    <a:pt x="42791" y="66187"/>
                    <a:pt x="42160" y="65961"/>
                  </a:cubicBezTo>
                  <a:cubicBezTo>
                    <a:pt x="35433" y="63520"/>
                    <a:pt x="28623" y="61353"/>
                    <a:pt x="21741" y="59353"/>
                  </a:cubicBezTo>
                  <a:cubicBezTo>
                    <a:pt x="16657" y="57877"/>
                    <a:pt x="11609" y="56234"/>
                    <a:pt x="6549" y="54650"/>
                  </a:cubicBezTo>
                  <a:cubicBezTo>
                    <a:pt x="4608" y="54043"/>
                    <a:pt x="2679" y="53412"/>
                    <a:pt x="738" y="52805"/>
                  </a:cubicBezTo>
                  <a:cubicBezTo>
                    <a:pt x="179" y="52626"/>
                    <a:pt x="84" y="52448"/>
                    <a:pt x="84" y="51852"/>
                  </a:cubicBezTo>
                  <a:cubicBezTo>
                    <a:pt x="84" y="51066"/>
                    <a:pt x="0" y="50281"/>
                    <a:pt x="72" y="49483"/>
                  </a:cubicBezTo>
                  <a:cubicBezTo>
                    <a:pt x="226" y="47542"/>
                    <a:pt x="417" y="45578"/>
                    <a:pt x="643" y="43625"/>
                  </a:cubicBezTo>
                  <a:cubicBezTo>
                    <a:pt x="679" y="43232"/>
                    <a:pt x="953" y="42851"/>
                    <a:pt x="1203" y="42542"/>
                  </a:cubicBezTo>
                  <a:cubicBezTo>
                    <a:pt x="1536" y="42137"/>
                    <a:pt x="1953" y="41803"/>
                    <a:pt x="2322" y="41434"/>
                  </a:cubicBezTo>
                  <a:cubicBezTo>
                    <a:pt x="2453" y="41303"/>
                    <a:pt x="2548" y="41137"/>
                    <a:pt x="2667" y="40994"/>
                  </a:cubicBezTo>
                  <a:cubicBezTo>
                    <a:pt x="2679" y="40958"/>
                    <a:pt x="2703" y="40934"/>
                    <a:pt x="2739" y="40910"/>
                  </a:cubicBezTo>
                  <a:cubicBezTo>
                    <a:pt x="3513" y="40613"/>
                    <a:pt x="3989" y="39815"/>
                    <a:pt x="4775" y="39410"/>
                  </a:cubicBezTo>
                  <a:close/>
                  <a:moveTo>
                    <a:pt x="76736" y="45613"/>
                  </a:moveTo>
                  <a:cubicBezTo>
                    <a:pt x="76688" y="45637"/>
                    <a:pt x="76665" y="45673"/>
                    <a:pt x="76617" y="45673"/>
                  </a:cubicBezTo>
                  <a:cubicBezTo>
                    <a:pt x="75950" y="45720"/>
                    <a:pt x="75260" y="45732"/>
                    <a:pt x="74605" y="45804"/>
                  </a:cubicBezTo>
                  <a:cubicBezTo>
                    <a:pt x="73259" y="45959"/>
                    <a:pt x="71890" y="46149"/>
                    <a:pt x="70533" y="46316"/>
                  </a:cubicBezTo>
                  <a:cubicBezTo>
                    <a:pt x="70497" y="46316"/>
                    <a:pt x="70461" y="46340"/>
                    <a:pt x="70378" y="46387"/>
                  </a:cubicBezTo>
                  <a:cubicBezTo>
                    <a:pt x="70497" y="46423"/>
                    <a:pt x="70581" y="46435"/>
                    <a:pt x="70652" y="46447"/>
                  </a:cubicBezTo>
                  <a:lnTo>
                    <a:pt x="70652" y="46518"/>
                  </a:lnTo>
                  <a:cubicBezTo>
                    <a:pt x="69842" y="46578"/>
                    <a:pt x="69045" y="46637"/>
                    <a:pt x="68318" y="46685"/>
                  </a:cubicBezTo>
                  <a:cubicBezTo>
                    <a:pt x="68295" y="46685"/>
                    <a:pt x="68354" y="46697"/>
                    <a:pt x="68414" y="46721"/>
                  </a:cubicBezTo>
                  <a:lnTo>
                    <a:pt x="68414" y="46756"/>
                  </a:lnTo>
                  <a:cubicBezTo>
                    <a:pt x="68152" y="46744"/>
                    <a:pt x="67878" y="46721"/>
                    <a:pt x="67628" y="46697"/>
                  </a:cubicBezTo>
                  <a:cubicBezTo>
                    <a:pt x="67628" y="46721"/>
                    <a:pt x="67628" y="46733"/>
                    <a:pt x="67616" y="46744"/>
                  </a:cubicBezTo>
                  <a:cubicBezTo>
                    <a:pt x="67687" y="46756"/>
                    <a:pt x="67783" y="46756"/>
                    <a:pt x="67854" y="46780"/>
                  </a:cubicBezTo>
                  <a:cubicBezTo>
                    <a:pt x="65842" y="46935"/>
                    <a:pt x="63865" y="47209"/>
                    <a:pt x="61925" y="47780"/>
                  </a:cubicBezTo>
                  <a:cubicBezTo>
                    <a:pt x="65913" y="47221"/>
                    <a:pt x="69902" y="46673"/>
                    <a:pt x="73879" y="46137"/>
                  </a:cubicBezTo>
                  <a:cubicBezTo>
                    <a:pt x="73879" y="46125"/>
                    <a:pt x="73867" y="46090"/>
                    <a:pt x="73867" y="46078"/>
                  </a:cubicBezTo>
                  <a:cubicBezTo>
                    <a:pt x="73819" y="46066"/>
                    <a:pt x="73795" y="46042"/>
                    <a:pt x="73855" y="46066"/>
                  </a:cubicBezTo>
                  <a:cubicBezTo>
                    <a:pt x="74772" y="45947"/>
                    <a:pt x="75760" y="45780"/>
                    <a:pt x="76736" y="45613"/>
                  </a:cubicBezTo>
                  <a:cubicBezTo>
                    <a:pt x="76903" y="45613"/>
                    <a:pt x="77081" y="45661"/>
                    <a:pt x="77248" y="45637"/>
                  </a:cubicBezTo>
                  <a:cubicBezTo>
                    <a:pt x="78879" y="45363"/>
                    <a:pt x="80522" y="45078"/>
                    <a:pt x="82141" y="44804"/>
                  </a:cubicBezTo>
                  <a:cubicBezTo>
                    <a:pt x="82272" y="44768"/>
                    <a:pt x="82403" y="44708"/>
                    <a:pt x="82618" y="44649"/>
                  </a:cubicBezTo>
                  <a:cubicBezTo>
                    <a:pt x="82511" y="44613"/>
                    <a:pt x="82487" y="44613"/>
                    <a:pt x="82463" y="44613"/>
                  </a:cubicBezTo>
                  <a:cubicBezTo>
                    <a:pt x="80653" y="44911"/>
                    <a:pt x="78820" y="45197"/>
                    <a:pt x="77010" y="45494"/>
                  </a:cubicBezTo>
                  <a:cubicBezTo>
                    <a:pt x="76915" y="45518"/>
                    <a:pt x="76831" y="45590"/>
                    <a:pt x="76736" y="45613"/>
                  </a:cubicBezTo>
                  <a:close/>
                  <a:moveTo>
                    <a:pt x="34695" y="60115"/>
                  </a:moveTo>
                  <a:cubicBezTo>
                    <a:pt x="34778" y="59889"/>
                    <a:pt x="34862" y="59686"/>
                    <a:pt x="34945" y="59425"/>
                  </a:cubicBezTo>
                  <a:lnTo>
                    <a:pt x="34945" y="62639"/>
                  </a:lnTo>
                  <a:cubicBezTo>
                    <a:pt x="34993" y="61496"/>
                    <a:pt x="35017" y="60353"/>
                    <a:pt x="35314" y="59222"/>
                  </a:cubicBezTo>
                  <a:cubicBezTo>
                    <a:pt x="35255" y="59889"/>
                    <a:pt x="35195" y="60544"/>
                    <a:pt x="35159" y="61210"/>
                  </a:cubicBezTo>
                  <a:cubicBezTo>
                    <a:pt x="35398" y="59889"/>
                    <a:pt x="35707" y="58603"/>
                    <a:pt x="36195" y="57353"/>
                  </a:cubicBezTo>
                  <a:cubicBezTo>
                    <a:pt x="36683" y="56115"/>
                    <a:pt x="37255" y="54900"/>
                    <a:pt x="37957" y="53757"/>
                  </a:cubicBezTo>
                  <a:cubicBezTo>
                    <a:pt x="37243" y="54662"/>
                    <a:pt x="36791" y="55769"/>
                    <a:pt x="36231" y="56758"/>
                  </a:cubicBezTo>
                  <a:cubicBezTo>
                    <a:pt x="36183" y="56734"/>
                    <a:pt x="36136" y="56722"/>
                    <a:pt x="36088" y="56686"/>
                  </a:cubicBezTo>
                  <a:cubicBezTo>
                    <a:pt x="36612" y="55674"/>
                    <a:pt x="37148" y="54662"/>
                    <a:pt x="37672" y="53650"/>
                  </a:cubicBezTo>
                  <a:cubicBezTo>
                    <a:pt x="37636" y="53638"/>
                    <a:pt x="37624" y="53626"/>
                    <a:pt x="37600" y="53614"/>
                  </a:cubicBezTo>
                  <a:cubicBezTo>
                    <a:pt x="37100" y="54507"/>
                    <a:pt x="36600" y="55376"/>
                    <a:pt x="36112" y="56269"/>
                  </a:cubicBezTo>
                  <a:cubicBezTo>
                    <a:pt x="36076" y="56257"/>
                    <a:pt x="36064" y="56246"/>
                    <a:pt x="36029" y="56234"/>
                  </a:cubicBezTo>
                  <a:cubicBezTo>
                    <a:pt x="36374" y="55281"/>
                    <a:pt x="36910" y="54424"/>
                    <a:pt x="37434" y="53567"/>
                  </a:cubicBezTo>
                  <a:cubicBezTo>
                    <a:pt x="37386" y="53531"/>
                    <a:pt x="37338" y="53519"/>
                    <a:pt x="37303" y="53507"/>
                  </a:cubicBezTo>
                  <a:cubicBezTo>
                    <a:pt x="36802" y="54448"/>
                    <a:pt x="36314" y="55365"/>
                    <a:pt x="35826" y="56305"/>
                  </a:cubicBezTo>
                  <a:lnTo>
                    <a:pt x="35731" y="56257"/>
                  </a:lnTo>
                  <a:cubicBezTo>
                    <a:pt x="35790" y="56091"/>
                    <a:pt x="35850" y="55936"/>
                    <a:pt x="35898" y="55781"/>
                  </a:cubicBezTo>
                  <a:cubicBezTo>
                    <a:pt x="35767" y="55936"/>
                    <a:pt x="35671" y="56127"/>
                    <a:pt x="35517" y="56210"/>
                  </a:cubicBezTo>
                  <a:cubicBezTo>
                    <a:pt x="35255" y="56353"/>
                    <a:pt x="35398" y="55900"/>
                    <a:pt x="35171" y="55912"/>
                  </a:cubicBezTo>
                  <a:cubicBezTo>
                    <a:pt x="34636" y="57079"/>
                    <a:pt x="34278" y="58282"/>
                    <a:pt x="34338" y="59579"/>
                  </a:cubicBezTo>
                  <a:cubicBezTo>
                    <a:pt x="34374" y="59460"/>
                    <a:pt x="34409" y="59365"/>
                    <a:pt x="34457" y="59270"/>
                  </a:cubicBezTo>
                  <a:cubicBezTo>
                    <a:pt x="34326" y="60353"/>
                    <a:pt x="34338" y="61425"/>
                    <a:pt x="34493" y="62496"/>
                  </a:cubicBezTo>
                  <a:cubicBezTo>
                    <a:pt x="34493" y="61377"/>
                    <a:pt x="34481" y="60258"/>
                    <a:pt x="34731" y="59163"/>
                  </a:cubicBezTo>
                  <a:cubicBezTo>
                    <a:pt x="34778" y="59186"/>
                    <a:pt x="34790" y="59210"/>
                    <a:pt x="34778" y="59222"/>
                  </a:cubicBezTo>
                  <a:lnTo>
                    <a:pt x="34695" y="60115"/>
                  </a:lnTo>
                  <a:lnTo>
                    <a:pt x="34695" y="62568"/>
                  </a:lnTo>
                  <a:cubicBezTo>
                    <a:pt x="34731" y="62223"/>
                    <a:pt x="34731" y="61901"/>
                    <a:pt x="34731" y="61568"/>
                  </a:cubicBezTo>
                  <a:cubicBezTo>
                    <a:pt x="34719" y="61080"/>
                    <a:pt x="34707" y="60603"/>
                    <a:pt x="34695" y="60115"/>
                  </a:cubicBezTo>
                  <a:close/>
                  <a:moveTo>
                    <a:pt x="47982" y="53138"/>
                  </a:moveTo>
                  <a:cubicBezTo>
                    <a:pt x="47840" y="53090"/>
                    <a:pt x="47685" y="53079"/>
                    <a:pt x="47554" y="53019"/>
                  </a:cubicBezTo>
                  <a:cubicBezTo>
                    <a:pt x="46589" y="52626"/>
                    <a:pt x="45613" y="52245"/>
                    <a:pt x="44637" y="51864"/>
                  </a:cubicBezTo>
                  <a:cubicBezTo>
                    <a:pt x="44506" y="51828"/>
                    <a:pt x="44351" y="51828"/>
                    <a:pt x="44220" y="51805"/>
                  </a:cubicBezTo>
                  <a:cubicBezTo>
                    <a:pt x="44208" y="51852"/>
                    <a:pt x="44208" y="51888"/>
                    <a:pt x="44184" y="51924"/>
                  </a:cubicBezTo>
                  <a:cubicBezTo>
                    <a:pt x="45173" y="52317"/>
                    <a:pt x="46149" y="52709"/>
                    <a:pt x="47137" y="53102"/>
                  </a:cubicBezTo>
                  <a:cubicBezTo>
                    <a:pt x="47125" y="53138"/>
                    <a:pt x="47125" y="53162"/>
                    <a:pt x="47101" y="53186"/>
                  </a:cubicBezTo>
                  <a:cubicBezTo>
                    <a:pt x="46970" y="53162"/>
                    <a:pt x="46851" y="53150"/>
                    <a:pt x="46720" y="53090"/>
                  </a:cubicBezTo>
                  <a:cubicBezTo>
                    <a:pt x="45827" y="52733"/>
                    <a:pt x="44934" y="52352"/>
                    <a:pt x="44041" y="52019"/>
                  </a:cubicBezTo>
                  <a:cubicBezTo>
                    <a:pt x="43851" y="51936"/>
                    <a:pt x="43625" y="51959"/>
                    <a:pt x="43410" y="51924"/>
                  </a:cubicBezTo>
                  <a:cubicBezTo>
                    <a:pt x="43399" y="51971"/>
                    <a:pt x="43399" y="52019"/>
                    <a:pt x="43387" y="52055"/>
                  </a:cubicBezTo>
                  <a:cubicBezTo>
                    <a:pt x="44470" y="52507"/>
                    <a:pt x="45542" y="52948"/>
                    <a:pt x="46625" y="53400"/>
                  </a:cubicBezTo>
                  <a:cubicBezTo>
                    <a:pt x="46613" y="53424"/>
                    <a:pt x="46613" y="53460"/>
                    <a:pt x="46601" y="53483"/>
                  </a:cubicBezTo>
                  <a:cubicBezTo>
                    <a:pt x="46458" y="53448"/>
                    <a:pt x="46327" y="53424"/>
                    <a:pt x="46197" y="53364"/>
                  </a:cubicBezTo>
                  <a:cubicBezTo>
                    <a:pt x="45232" y="52971"/>
                    <a:pt x="44280" y="52567"/>
                    <a:pt x="43303" y="52162"/>
                  </a:cubicBezTo>
                  <a:cubicBezTo>
                    <a:pt x="43160" y="52102"/>
                    <a:pt x="42982" y="52090"/>
                    <a:pt x="42803" y="52043"/>
                  </a:cubicBezTo>
                  <a:cubicBezTo>
                    <a:pt x="42791" y="52090"/>
                    <a:pt x="42768" y="52114"/>
                    <a:pt x="42768" y="52162"/>
                  </a:cubicBezTo>
                  <a:cubicBezTo>
                    <a:pt x="43863" y="52590"/>
                    <a:pt x="44934" y="53043"/>
                    <a:pt x="46018" y="53471"/>
                  </a:cubicBezTo>
                  <a:cubicBezTo>
                    <a:pt x="46006" y="53507"/>
                    <a:pt x="45982" y="53543"/>
                    <a:pt x="45970" y="53579"/>
                  </a:cubicBezTo>
                  <a:cubicBezTo>
                    <a:pt x="45839" y="53531"/>
                    <a:pt x="45685" y="53507"/>
                    <a:pt x="45565" y="53460"/>
                  </a:cubicBezTo>
                  <a:cubicBezTo>
                    <a:pt x="44613" y="53067"/>
                    <a:pt x="43684" y="52698"/>
                    <a:pt x="42732" y="52317"/>
                  </a:cubicBezTo>
                  <a:cubicBezTo>
                    <a:pt x="42339" y="52150"/>
                    <a:pt x="42220" y="52150"/>
                    <a:pt x="41779" y="52340"/>
                  </a:cubicBezTo>
                  <a:cubicBezTo>
                    <a:pt x="43149" y="52805"/>
                    <a:pt x="44482" y="53269"/>
                    <a:pt x="45839" y="53721"/>
                  </a:cubicBezTo>
                  <a:cubicBezTo>
                    <a:pt x="45827" y="53757"/>
                    <a:pt x="45827" y="53805"/>
                    <a:pt x="45804" y="53829"/>
                  </a:cubicBezTo>
                  <a:cubicBezTo>
                    <a:pt x="45673" y="53805"/>
                    <a:pt x="45530" y="53781"/>
                    <a:pt x="45387" y="53745"/>
                  </a:cubicBezTo>
                  <a:cubicBezTo>
                    <a:pt x="44125" y="53329"/>
                    <a:pt x="42863" y="52876"/>
                    <a:pt x="41601" y="52471"/>
                  </a:cubicBezTo>
                  <a:cubicBezTo>
                    <a:pt x="41363" y="52400"/>
                    <a:pt x="41077" y="52436"/>
                    <a:pt x="40827" y="52400"/>
                  </a:cubicBezTo>
                  <a:cubicBezTo>
                    <a:pt x="40827" y="52448"/>
                    <a:pt x="40803" y="52471"/>
                    <a:pt x="40803" y="52519"/>
                  </a:cubicBezTo>
                  <a:cubicBezTo>
                    <a:pt x="41625" y="52924"/>
                    <a:pt x="42517" y="53186"/>
                    <a:pt x="43291" y="53698"/>
                  </a:cubicBezTo>
                  <a:cubicBezTo>
                    <a:pt x="43149" y="53721"/>
                    <a:pt x="43006" y="53710"/>
                    <a:pt x="42887" y="53662"/>
                  </a:cubicBezTo>
                  <a:cubicBezTo>
                    <a:pt x="42053" y="53329"/>
                    <a:pt x="41244" y="52983"/>
                    <a:pt x="40422" y="52638"/>
                  </a:cubicBezTo>
                  <a:cubicBezTo>
                    <a:pt x="40267" y="52578"/>
                    <a:pt x="40089" y="52590"/>
                    <a:pt x="39910" y="52567"/>
                  </a:cubicBezTo>
                  <a:cubicBezTo>
                    <a:pt x="39910" y="52590"/>
                    <a:pt x="39898" y="52638"/>
                    <a:pt x="39898" y="52674"/>
                  </a:cubicBezTo>
                  <a:cubicBezTo>
                    <a:pt x="41208" y="53150"/>
                    <a:pt x="42517" y="53638"/>
                    <a:pt x="43839" y="54114"/>
                  </a:cubicBezTo>
                  <a:cubicBezTo>
                    <a:pt x="43839" y="54162"/>
                    <a:pt x="43827" y="54198"/>
                    <a:pt x="43827" y="54245"/>
                  </a:cubicBezTo>
                  <a:cubicBezTo>
                    <a:pt x="43684" y="54257"/>
                    <a:pt x="43541" y="54257"/>
                    <a:pt x="43363" y="54281"/>
                  </a:cubicBezTo>
                  <a:cubicBezTo>
                    <a:pt x="43541" y="54364"/>
                    <a:pt x="43696" y="54424"/>
                    <a:pt x="43839" y="54495"/>
                  </a:cubicBezTo>
                  <a:cubicBezTo>
                    <a:pt x="43827" y="54543"/>
                    <a:pt x="43827" y="54579"/>
                    <a:pt x="43815" y="54614"/>
                  </a:cubicBezTo>
                  <a:cubicBezTo>
                    <a:pt x="43637" y="54591"/>
                    <a:pt x="43458" y="54579"/>
                    <a:pt x="43291" y="54519"/>
                  </a:cubicBezTo>
                  <a:cubicBezTo>
                    <a:pt x="41839" y="53983"/>
                    <a:pt x="40374" y="53448"/>
                    <a:pt x="38922" y="52924"/>
                  </a:cubicBezTo>
                  <a:cubicBezTo>
                    <a:pt x="38767" y="52864"/>
                    <a:pt x="38588" y="52876"/>
                    <a:pt x="38446" y="52852"/>
                  </a:cubicBezTo>
                  <a:cubicBezTo>
                    <a:pt x="40243" y="53567"/>
                    <a:pt x="42089" y="54114"/>
                    <a:pt x="43827" y="54936"/>
                  </a:cubicBezTo>
                  <a:cubicBezTo>
                    <a:pt x="43684" y="54948"/>
                    <a:pt x="43541" y="54912"/>
                    <a:pt x="43422" y="54876"/>
                  </a:cubicBezTo>
                  <a:cubicBezTo>
                    <a:pt x="41684" y="54257"/>
                    <a:pt x="39946" y="53650"/>
                    <a:pt x="38207" y="53055"/>
                  </a:cubicBezTo>
                  <a:cubicBezTo>
                    <a:pt x="38029" y="52995"/>
                    <a:pt x="37826" y="52995"/>
                    <a:pt x="37648" y="52983"/>
                  </a:cubicBezTo>
                  <a:cubicBezTo>
                    <a:pt x="37636" y="53007"/>
                    <a:pt x="37636" y="53043"/>
                    <a:pt x="37636" y="53067"/>
                  </a:cubicBezTo>
                  <a:cubicBezTo>
                    <a:pt x="37743" y="53114"/>
                    <a:pt x="37826" y="53174"/>
                    <a:pt x="37934" y="53210"/>
                  </a:cubicBezTo>
                  <a:cubicBezTo>
                    <a:pt x="39517" y="53745"/>
                    <a:pt x="41017" y="54531"/>
                    <a:pt x="42648" y="54900"/>
                  </a:cubicBezTo>
                  <a:cubicBezTo>
                    <a:pt x="43113" y="55007"/>
                    <a:pt x="43541" y="55210"/>
                    <a:pt x="43994" y="55376"/>
                  </a:cubicBezTo>
                  <a:cubicBezTo>
                    <a:pt x="44101" y="55412"/>
                    <a:pt x="44232" y="55424"/>
                    <a:pt x="44315" y="55388"/>
                  </a:cubicBezTo>
                  <a:cubicBezTo>
                    <a:pt x="44577" y="55257"/>
                    <a:pt x="44815" y="55091"/>
                    <a:pt x="45089" y="54936"/>
                  </a:cubicBezTo>
                  <a:cubicBezTo>
                    <a:pt x="44815" y="54781"/>
                    <a:pt x="44553" y="54650"/>
                    <a:pt x="44303" y="54531"/>
                  </a:cubicBezTo>
                  <a:cubicBezTo>
                    <a:pt x="44315" y="54483"/>
                    <a:pt x="44351" y="54436"/>
                    <a:pt x="44363" y="54400"/>
                  </a:cubicBezTo>
                  <a:cubicBezTo>
                    <a:pt x="44553" y="54483"/>
                    <a:pt x="44732" y="54579"/>
                    <a:pt x="44934" y="54650"/>
                  </a:cubicBezTo>
                  <a:cubicBezTo>
                    <a:pt x="45113" y="54710"/>
                    <a:pt x="45304" y="54948"/>
                    <a:pt x="45482" y="54650"/>
                  </a:cubicBezTo>
                  <a:cubicBezTo>
                    <a:pt x="45030" y="54495"/>
                    <a:pt x="44601" y="54353"/>
                    <a:pt x="44172" y="54198"/>
                  </a:cubicBezTo>
                  <a:cubicBezTo>
                    <a:pt x="44184" y="54138"/>
                    <a:pt x="44220" y="54102"/>
                    <a:pt x="44232" y="54043"/>
                  </a:cubicBezTo>
                  <a:cubicBezTo>
                    <a:pt x="44434" y="54102"/>
                    <a:pt x="44673" y="54126"/>
                    <a:pt x="44851" y="54233"/>
                  </a:cubicBezTo>
                  <a:cubicBezTo>
                    <a:pt x="45506" y="54591"/>
                    <a:pt x="46066" y="54472"/>
                    <a:pt x="46625" y="54019"/>
                  </a:cubicBezTo>
                  <a:cubicBezTo>
                    <a:pt x="47066" y="53650"/>
                    <a:pt x="47542" y="53400"/>
                    <a:pt x="47982" y="53138"/>
                  </a:cubicBezTo>
                  <a:cubicBezTo>
                    <a:pt x="48042" y="53102"/>
                    <a:pt x="48137" y="53090"/>
                    <a:pt x="48197" y="53043"/>
                  </a:cubicBezTo>
                  <a:cubicBezTo>
                    <a:pt x="49768" y="52114"/>
                    <a:pt x="51328" y="51197"/>
                    <a:pt x="52900" y="50257"/>
                  </a:cubicBezTo>
                  <a:cubicBezTo>
                    <a:pt x="52935" y="50233"/>
                    <a:pt x="52983" y="50185"/>
                    <a:pt x="53031" y="50138"/>
                  </a:cubicBezTo>
                  <a:cubicBezTo>
                    <a:pt x="53019" y="50126"/>
                    <a:pt x="53019" y="50102"/>
                    <a:pt x="52995" y="50078"/>
                  </a:cubicBezTo>
                  <a:cubicBezTo>
                    <a:pt x="51269" y="50423"/>
                    <a:pt x="49542" y="50769"/>
                    <a:pt x="47816" y="51090"/>
                  </a:cubicBezTo>
                  <a:lnTo>
                    <a:pt x="47816" y="51162"/>
                  </a:lnTo>
                  <a:lnTo>
                    <a:pt x="48887" y="51614"/>
                  </a:lnTo>
                  <a:cubicBezTo>
                    <a:pt x="48280" y="51650"/>
                    <a:pt x="47816" y="51066"/>
                    <a:pt x="47078" y="51257"/>
                  </a:cubicBezTo>
                  <a:cubicBezTo>
                    <a:pt x="47685" y="51495"/>
                    <a:pt x="48221" y="51697"/>
                    <a:pt x="48744" y="51900"/>
                  </a:cubicBezTo>
                  <a:cubicBezTo>
                    <a:pt x="48733" y="51924"/>
                    <a:pt x="48709" y="51971"/>
                    <a:pt x="48697" y="51995"/>
                  </a:cubicBezTo>
                  <a:cubicBezTo>
                    <a:pt x="48161" y="51805"/>
                    <a:pt x="47625" y="51590"/>
                    <a:pt x="47078" y="51400"/>
                  </a:cubicBezTo>
                  <a:cubicBezTo>
                    <a:pt x="46863" y="51328"/>
                    <a:pt x="46649" y="51352"/>
                    <a:pt x="46423" y="51316"/>
                  </a:cubicBezTo>
                  <a:cubicBezTo>
                    <a:pt x="46411" y="51352"/>
                    <a:pt x="46411" y="51388"/>
                    <a:pt x="46411" y="51424"/>
                  </a:cubicBezTo>
                  <a:cubicBezTo>
                    <a:pt x="47006" y="51650"/>
                    <a:pt x="47601" y="51888"/>
                    <a:pt x="48197" y="52102"/>
                  </a:cubicBezTo>
                  <a:cubicBezTo>
                    <a:pt x="48173" y="52138"/>
                    <a:pt x="48173" y="52162"/>
                    <a:pt x="48161" y="52209"/>
                  </a:cubicBezTo>
                  <a:cubicBezTo>
                    <a:pt x="48042" y="52186"/>
                    <a:pt x="47935" y="52162"/>
                    <a:pt x="47816" y="52126"/>
                  </a:cubicBezTo>
                  <a:cubicBezTo>
                    <a:pt x="47304" y="51924"/>
                    <a:pt x="46780" y="51721"/>
                    <a:pt x="46256" y="51543"/>
                  </a:cubicBezTo>
                  <a:cubicBezTo>
                    <a:pt x="46089" y="51483"/>
                    <a:pt x="45911" y="51495"/>
                    <a:pt x="45732" y="51471"/>
                  </a:cubicBezTo>
                  <a:cubicBezTo>
                    <a:pt x="45732" y="51495"/>
                    <a:pt x="45720" y="51531"/>
                    <a:pt x="45720" y="51555"/>
                  </a:cubicBezTo>
                  <a:cubicBezTo>
                    <a:pt x="46494" y="51852"/>
                    <a:pt x="47268" y="52138"/>
                    <a:pt x="48042" y="52436"/>
                  </a:cubicBezTo>
                  <a:cubicBezTo>
                    <a:pt x="48030" y="52459"/>
                    <a:pt x="48018" y="52507"/>
                    <a:pt x="48018" y="52543"/>
                  </a:cubicBezTo>
                  <a:cubicBezTo>
                    <a:pt x="47875" y="52507"/>
                    <a:pt x="47732" y="52495"/>
                    <a:pt x="47613" y="52436"/>
                  </a:cubicBezTo>
                  <a:cubicBezTo>
                    <a:pt x="46923" y="52186"/>
                    <a:pt x="46244" y="51912"/>
                    <a:pt x="45554" y="51674"/>
                  </a:cubicBezTo>
                  <a:cubicBezTo>
                    <a:pt x="45351" y="51602"/>
                    <a:pt x="45113" y="51626"/>
                    <a:pt x="44899" y="51614"/>
                  </a:cubicBezTo>
                  <a:cubicBezTo>
                    <a:pt x="44899" y="51650"/>
                    <a:pt x="44899" y="51686"/>
                    <a:pt x="44887" y="51721"/>
                  </a:cubicBezTo>
                  <a:cubicBezTo>
                    <a:pt x="44982" y="51769"/>
                    <a:pt x="45065" y="51805"/>
                    <a:pt x="45173" y="51840"/>
                  </a:cubicBezTo>
                  <a:lnTo>
                    <a:pt x="47721" y="52864"/>
                  </a:lnTo>
                  <a:cubicBezTo>
                    <a:pt x="47816" y="52936"/>
                    <a:pt x="47899" y="53043"/>
                    <a:pt x="47982" y="53138"/>
                  </a:cubicBezTo>
                  <a:close/>
                  <a:moveTo>
                    <a:pt x="4525" y="25873"/>
                  </a:moveTo>
                  <a:cubicBezTo>
                    <a:pt x="4334" y="25825"/>
                    <a:pt x="4156" y="25766"/>
                    <a:pt x="3965" y="25718"/>
                  </a:cubicBezTo>
                  <a:cubicBezTo>
                    <a:pt x="3941" y="25766"/>
                    <a:pt x="3929" y="25789"/>
                    <a:pt x="3917" y="25837"/>
                  </a:cubicBezTo>
                  <a:cubicBezTo>
                    <a:pt x="4048" y="25944"/>
                    <a:pt x="4191" y="26051"/>
                    <a:pt x="4334" y="26147"/>
                  </a:cubicBezTo>
                  <a:cubicBezTo>
                    <a:pt x="4310" y="26182"/>
                    <a:pt x="4310" y="26206"/>
                    <a:pt x="4298" y="26242"/>
                  </a:cubicBezTo>
                  <a:cubicBezTo>
                    <a:pt x="3917" y="26004"/>
                    <a:pt x="3525" y="25706"/>
                    <a:pt x="3096" y="26111"/>
                  </a:cubicBezTo>
                  <a:cubicBezTo>
                    <a:pt x="7418" y="28647"/>
                    <a:pt x="11716" y="31195"/>
                    <a:pt x="16026" y="33743"/>
                  </a:cubicBezTo>
                  <a:cubicBezTo>
                    <a:pt x="15169" y="32386"/>
                    <a:pt x="13585" y="32016"/>
                    <a:pt x="12442" y="31052"/>
                  </a:cubicBezTo>
                  <a:cubicBezTo>
                    <a:pt x="12454" y="31016"/>
                    <a:pt x="12478" y="30992"/>
                    <a:pt x="12490" y="30969"/>
                  </a:cubicBezTo>
                  <a:cubicBezTo>
                    <a:pt x="13335" y="31493"/>
                    <a:pt x="14204" y="32005"/>
                    <a:pt x="15050" y="32516"/>
                  </a:cubicBezTo>
                  <a:cubicBezTo>
                    <a:pt x="15074" y="32493"/>
                    <a:pt x="15085" y="32457"/>
                    <a:pt x="15121" y="32433"/>
                  </a:cubicBezTo>
                  <a:cubicBezTo>
                    <a:pt x="14859" y="32207"/>
                    <a:pt x="14597" y="31981"/>
                    <a:pt x="14347" y="31766"/>
                  </a:cubicBezTo>
                  <a:cubicBezTo>
                    <a:pt x="14395" y="31778"/>
                    <a:pt x="14466" y="31790"/>
                    <a:pt x="14538" y="31802"/>
                  </a:cubicBezTo>
                  <a:cubicBezTo>
                    <a:pt x="14574" y="31778"/>
                    <a:pt x="14585" y="31731"/>
                    <a:pt x="14621" y="31707"/>
                  </a:cubicBezTo>
                  <a:cubicBezTo>
                    <a:pt x="14359" y="31493"/>
                    <a:pt x="14121" y="31243"/>
                    <a:pt x="13847" y="31064"/>
                  </a:cubicBezTo>
                  <a:cubicBezTo>
                    <a:pt x="13323" y="30719"/>
                    <a:pt x="12752" y="30433"/>
                    <a:pt x="12216" y="30111"/>
                  </a:cubicBezTo>
                  <a:cubicBezTo>
                    <a:pt x="12145" y="30064"/>
                    <a:pt x="12073" y="30004"/>
                    <a:pt x="12014" y="29945"/>
                  </a:cubicBezTo>
                  <a:cubicBezTo>
                    <a:pt x="12026" y="29933"/>
                    <a:pt x="12037" y="29897"/>
                    <a:pt x="12061" y="29885"/>
                  </a:cubicBezTo>
                  <a:cubicBezTo>
                    <a:pt x="12680" y="30242"/>
                    <a:pt x="13288" y="30600"/>
                    <a:pt x="13919" y="30957"/>
                  </a:cubicBezTo>
                  <a:cubicBezTo>
                    <a:pt x="13931" y="30933"/>
                    <a:pt x="13966" y="30885"/>
                    <a:pt x="13978" y="30850"/>
                  </a:cubicBezTo>
                  <a:cubicBezTo>
                    <a:pt x="13288" y="30219"/>
                    <a:pt x="12383" y="29921"/>
                    <a:pt x="11656" y="29349"/>
                  </a:cubicBezTo>
                  <a:lnTo>
                    <a:pt x="11704" y="29266"/>
                  </a:lnTo>
                  <a:cubicBezTo>
                    <a:pt x="12276" y="29588"/>
                    <a:pt x="12859" y="29921"/>
                    <a:pt x="13431" y="30254"/>
                  </a:cubicBezTo>
                  <a:cubicBezTo>
                    <a:pt x="13097" y="29635"/>
                    <a:pt x="12788" y="29040"/>
                    <a:pt x="12121" y="28706"/>
                  </a:cubicBezTo>
                  <a:cubicBezTo>
                    <a:pt x="11561" y="28445"/>
                    <a:pt x="11049" y="28111"/>
                    <a:pt x="10513" y="27814"/>
                  </a:cubicBezTo>
                  <a:cubicBezTo>
                    <a:pt x="10406" y="27754"/>
                    <a:pt x="10335" y="27683"/>
                    <a:pt x="10240" y="27623"/>
                  </a:cubicBezTo>
                  <a:cubicBezTo>
                    <a:pt x="10252" y="27599"/>
                    <a:pt x="10287" y="27563"/>
                    <a:pt x="10299" y="27540"/>
                  </a:cubicBezTo>
                  <a:cubicBezTo>
                    <a:pt x="11002" y="27921"/>
                    <a:pt x="11704" y="28325"/>
                    <a:pt x="12418" y="28706"/>
                  </a:cubicBezTo>
                  <a:cubicBezTo>
                    <a:pt x="12311" y="28456"/>
                    <a:pt x="12157" y="28230"/>
                    <a:pt x="12026" y="28028"/>
                  </a:cubicBezTo>
                  <a:cubicBezTo>
                    <a:pt x="11287" y="26921"/>
                    <a:pt x="10549" y="25837"/>
                    <a:pt x="9811" y="24730"/>
                  </a:cubicBezTo>
                  <a:cubicBezTo>
                    <a:pt x="9704" y="24599"/>
                    <a:pt x="9621" y="24456"/>
                    <a:pt x="9501" y="24289"/>
                  </a:cubicBezTo>
                  <a:cubicBezTo>
                    <a:pt x="9394" y="24313"/>
                    <a:pt x="9275" y="24361"/>
                    <a:pt x="9168" y="24396"/>
                  </a:cubicBezTo>
                  <a:lnTo>
                    <a:pt x="9168" y="24480"/>
                  </a:lnTo>
                  <a:cubicBezTo>
                    <a:pt x="9370" y="24551"/>
                    <a:pt x="9597" y="24646"/>
                    <a:pt x="9811" y="24718"/>
                  </a:cubicBezTo>
                  <a:cubicBezTo>
                    <a:pt x="9763" y="24908"/>
                    <a:pt x="9680" y="24908"/>
                    <a:pt x="9513" y="24825"/>
                  </a:cubicBezTo>
                  <a:cubicBezTo>
                    <a:pt x="9287" y="24694"/>
                    <a:pt x="9049" y="24575"/>
                    <a:pt x="8823" y="24456"/>
                  </a:cubicBezTo>
                  <a:cubicBezTo>
                    <a:pt x="8811" y="24480"/>
                    <a:pt x="8799" y="24516"/>
                    <a:pt x="8775" y="24527"/>
                  </a:cubicBezTo>
                  <a:cubicBezTo>
                    <a:pt x="9132" y="24730"/>
                    <a:pt x="9478" y="24944"/>
                    <a:pt x="9835" y="25147"/>
                  </a:cubicBezTo>
                  <a:lnTo>
                    <a:pt x="9799" y="25242"/>
                  </a:lnTo>
                  <a:cubicBezTo>
                    <a:pt x="9240" y="25111"/>
                    <a:pt x="8859" y="24551"/>
                    <a:pt x="8216" y="24670"/>
                  </a:cubicBezTo>
                  <a:lnTo>
                    <a:pt x="10621" y="26194"/>
                  </a:lnTo>
                  <a:cubicBezTo>
                    <a:pt x="10597" y="26242"/>
                    <a:pt x="10585" y="26266"/>
                    <a:pt x="10549" y="26313"/>
                  </a:cubicBezTo>
                  <a:cubicBezTo>
                    <a:pt x="10466" y="26254"/>
                    <a:pt x="10359" y="26194"/>
                    <a:pt x="10263" y="26135"/>
                  </a:cubicBezTo>
                  <a:cubicBezTo>
                    <a:pt x="9549" y="25706"/>
                    <a:pt x="8859" y="25254"/>
                    <a:pt x="8132" y="24825"/>
                  </a:cubicBezTo>
                  <a:cubicBezTo>
                    <a:pt x="7989" y="24754"/>
                    <a:pt x="7811" y="24766"/>
                    <a:pt x="7668" y="24718"/>
                  </a:cubicBezTo>
                  <a:cubicBezTo>
                    <a:pt x="7644" y="24754"/>
                    <a:pt x="7644" y="24777"/>
                    <a:pt x="7632" y="24813"/>
                  </a:cubicBezTo>
                  <a:cubicBezTo>
                    <a:pt x="7977" y="25087"/>
                    <a:pt x="8430" y="25242"/>
                    <a:pt x="8704" y="25611"/>
                  </a:cubicBezTo>
                  <a:cubicBezTo>
                    <a:pt x="8323" y="25444"/>
                    <a:pt x="7977" y="25206"/>
                    <a:pt x="7608" y="25016"/>
                  </a:cubicBezTo>
                  <a:cubicBezTo>
                    <a:pt x="7430" y="24932"/>
                    <a:pt x="7204" y="24932"/>
                    <a:pt x="7013" y="24897"/>
                  </a:cubicBezTo>
                  <a:lnTo>
                    <a:pt x="6965" y="25027"/>
                  </a:lnTo>
                  <a:cubicBezTo>
                    <a:pt x="8454" y="25909"/>
                    <a:pt x="9954" y="26790"/>
                    <a:pt x="11442" y="27671"/>
                  </a:cubicBezTo>
                  <a:lnTo>
                    <a:pt x="11406" y="27754"/>
                  </a:lnTo>
                  <a:cubicBezTo>
                    <a:pt x="11299" y="27706"/>
                    <a:pt x="11180" y="27671"/>
                    <a:pt x="11085" y="27611"/>
                  </a:cubicBezTo>
                  <a:cubicBezTo>
                    <a:pt x="9728" y="26801"/>
                    <a:pt x="8358" y="26004"/>
                    <a:pt x="7013" y="25206"/>
                  </a:cubicBezTo>
                  <a:cubicBezTo>
                    <a:pt x="6882" y="25135"/>
                    <a:pt x="6715" y="25123"/>
                    <a:pt x="6561" y="25075"/>
                  </a:cubicBezTo>
                  <a:cubicBezTo>
                    <a:pt x="6549" y="25123"/>
                    <a:pt x="6537" y="25147"/>
                    <a:pt x="6525" y="25194"/>
                  </a:cubicBezTo>
                  <a:cubicBezTo>
                    <a:pt x="6858" y="25408"/>
                    <a:pt x="7215" y="25623"/>
                    <a:pt x="7561" y="25837"/>
                  </a:cubicBezTo>
                  <a:cubicBezTo>
                    <a:pt x="7549" y="25861"/>
                    <a:pt x="7513" y="25897"/>
                    <a:pt x="7501" y="25932"/>
                  </a:cubicBezTo>
                  <a:cubicBezTo>
                    <a:pt x="7239" y="25778"/>
                    <a:pt x="6965" y="25635"/>
                    <a:pt x="6703" y="25468"/>
                  </a:cubicBezTo>
                  <a:cubicBezTo>
                    <a:pt x="6430" y="25301"/>
                    <a:pt x="6180" y="25111"/>
                    <a:pt x="5822" y="25373"/>
                  </a:cubicBezTo>
                  <a:cubicBezTo>
                    <a:pt x="7037" y="26135"/>
                    <a:pt x="8251" y="26897"/>
                    <a:pt x="9466" y="27635"/>
                  </a:cubicBezTo>
                  <a:cubicBezTo>
                    <a:pt x="9454" y="27671"/>
                    <a:pt x="9442" y="27683"/>
                    <a:pt x="9418" y="27706"/>
                  </a:cubicBezTo>
                  <a:cubicBezTo>
                    <a:pt x="9335" y="27671"/>
                    <a:pt x="9240" y="27635"/>
                    <a:pt x="9168" y="27587"/>
                  </a:cubicBezTo>
                  <a:cubicBezTo>
                    <a:pt x="8085" y="26921"/>
                    <a:pt x="7001" y="26254"/>
                    <a:pt x="5930" y="25551"/>
                  </a:cubicBezTo>
                  <a:cubicBezTo>
                    <a:pt x="5703" y="25408"/>
                    <a:pt x="5489" y="25349"/>
                    <a:pt x="5239" y="25492"/>
                  </a:cubicBezTo>
                  <a:cubicBezTo>
                    <a:pt x="5834" y="25861"/>
                    <a:pt x="6418" y="26218"/>
                    <a:pt x="7001" y="26599"/>
                  </a:cubicBezTo>
                  <a:cubicBezTo>
                    <a:pt x="6977" y="26623"/>
                    <a:pt x="6954" y="26659"/>
                    <a:pt x="6942" y="26682"/>
                  </a:cubicBezTo>
                  <a:cubicBezTo>
                    <a:pt x="6406" y="26361"/>
                    <a:pt x="5870" y="26063"/>
                    <a:pt x="5346" y="25718"/>
                  </a:cubicBezTo>
                  <a:cubicBezTo>
                    <a:pt x="5037" y="25492"/>
                    <a:pt x="4763" y="25563"/>
                    <a:pt x="4441" y="25682"/>
                  </a:cubicBezTo>
                  <a:cubicBezTo>
                    <a:pt x="4501" y="25766"/>
                    <a:pt x="4525" y="25801"/>
                    <a:pt x="4572" y="25849"/>
                  </a:cubicBezTo>
                  <a:cubicBezTo>
                    <a:pt x="4537" y="25849"/>
                    <a:pt x="4525" y="25873"/>
                    <a:pt x="4525" y="25873"/>
                  </a:cubicBezTo>
                  <a:close/>
                  <a:moveTo>
                    <a:pt x="40815" y="54876"/>
                  </a:moveTo>
                  <a:lnTo>
                    <a:pt x="40815" y="54876"/>
                  </a:lnTo>
                  <a:cubicBezTo>
                    <a:pt x="40720" y="54829"/>
                    <a:pt x="40636" y="54781"/>
                    <a:pt x="40470" y="54698"/>
                  </a:cubicBezTo>
                  <a:cubicBezTo>
                    <a:pt x="39839" y="55793"/>
                    <a:pt x="39219" y="56853"/>
                    <a:pt x="38612" y="57924"/>
                  </a:cubicBezTo>
                  <a:cubicBezTo>
                    <a:pt x="38577" y="57912"/>
                    <a:pt x="38529" y="57877"/>
                    <a:pt x="38505" y="57865"/>
                  </a:cubicBezTo>
                  <a:cubicBezTo>
                    <a:pt x="39112" y="56805"/>
                    <a:pt x="39720" y="55734"/>
                    <a:pt x="40339" y="54686"/>
                  </a:cubicBezTo>
                  <a:cubicBezTo>
                    <a:pt x="40243" y="54745"/>
                    <a:pt x="40172" y="54817"/>
                    <a:pt x="40112" y="54900"/>
                  </a:cubicBezTo>
                  <a:cubicBezTo>
                    <a:pt x="39624" y="55698"/>
                    <a:pt x="39124" y="56484"/>
                    <a:pt x="38636" y="57258"/>
                  </a:cubicBezTo>
                  <a:cubicBezTo>
                    <a:pt x="38517" y="57448"/>
                    <a:pt x="38291" y="57579"/>
                    <a:pt x="38231" y="57781"/>
                  </a:cubicBezTo>
                  <a:cubicBezTo>
                    <a:pt x="37576" y="59627"/>
                    <a:pt x="37029" y="61496"/>
                    <a:pt x="37529" y="63496"/>
                  </a:cubicBezTo>
                  <a:lnTo>
                    <a:pt x="37529" y="62008"/>
                  </a:lnTo>
                  <a:lnTo>
                    <a:pt x="37636" y="62008"/>
                  </a:lnTo>
                  <a:lnTo>
                    <a:pt x="37636" y="63699"/>
                  </a:lnTo>
                  <a:lnTo>
                    <a:pt x="37767" y="63699"/>
                  </a:lnTo>
                  <a:lnTo>
                    <a:pt x="37767" y="62258"/>
                  </a:lnTo>
                  <a:cubicBezTo>
                    <a:pt x="37874" y="62770"/>
                    <a:pt x="37791" y="63294"/>
                    <a:pt x="37910" y="63806"/>
                  </a:cubicBezTo>
                  <a:lnTo>
                    <a:pt x="38041" y="63806"/>
                  </a:lnTo>
                  <a:lnTo>
                    <a:pt x="38041" y="62258"/>
                  </a:lnTo>
                  <a:lnTo>
                    <a:pt x="38112" y="62258"/>
                  </a:lnTo>
                  <a:cubicBezTo>
                    <a:pt x="38148" y="62806"/>
                    <a:pt x="38172" y="63377"/>
                    <a:pt x="38207" y="63925"/>
                  </a:cubicBezTo>
                  <a:cubicBezTo>
                    <a:pt x="38243" y="63925"/>
                    <a:pt x="38279" y="63925"/>
                    <a:pt x="38326" y="63913"/>
                  </a:cubicBezTo>
                  <a:cubicBezTo>
                    <a:pt x="38291" y="63377"/>
                    <a:pt x="38267" y="62818"/>
                    <a:pt x="38231" y="62282"/>
                  </a:cubicBezTo>
                  <a:lnTo>
                    <a:pt x="38338" y="62282"/>
                  </a:lnTo>
                  <a:cubicBezTo>
                    <a:pt x="38398" y="62854"/>
                    <a:pt x="38446" y="63413"/>
                    <a:pt x="38505" y="63985"/>
                  </a:cubicBezTo>
                  <a:lnTo>
                    <a:pt x="38588" y="63985"/>
                  </a:lnTo>
                  <a:lnTo>
                    <a:pt x="38588" y="62377"/>
                  </a:lnTo>
                  <a:cubicBezTo>
                    <a:pt x="38648" y="62865"/>
                    <a:pt x="38684" y="63377"/>
                    <a:pt x="38707" y="63866"/>
                  </a:cubicBezTo>
                  <a:cubicBezTo>
                    <a:pt x="38707" y="63973"/>
                    <a:pt x="38779" y="64068"/>
                    <a:pt x="38827" y="64175"/>
                  </a:cubicBezTo>
                  <a:cubicBezTo>
                    <a:pt x="38862" y="64163"/>
                    <a:pt x="38898" y="64163"/>
                    <a:pt x="38934" y="64151"/>
                  </a:cubicBezTo>
                  <a:cubicBezTo>
                    <a:pt x="38898" y="63520"/>
                    <a:pt x="38874" y="62901"/>
                    <a:pt x="38838" y="62258"/>
                  </a:cubicBezTo>
                  <a:lnTo>
                    <a:pt x="38898" y="62258"/>
                  </a:lnTo>
                  <a:cubicBezTo>
                    <a:pt x="38958" y="62925"/>
                    <a:pt x="39005" y="63580"/>
                    <a:pt x="39065" y="64247"/>
                  </a:cubicBezTo>
                  <a:cubicBezTo>
                    <a:pt x="39100" y="64247"/>
                    <a:pt x="39136" y="64235"/>
                    <a:pt x="39172" y="64235"/>
                  </a:cubicBezTo>
                  <a:lnTo>
                    <a:pt x="39172" y="62318"/>
                  </a:lnTo>
                  <a:cubicBezTo>
                    <a:pt x="39243" y="62889"/>
                    <a:pt x="39255" y="63473"/>
                    <a:pt x="39303" y="64044"/>
                  </a:cubicBezTo>
                  <a:cubicBezTo>
                    <a:pt x="39315" y="64163"/>
                    <a:pt x="39410" y="64270"/>
                    <a:pt x="39469" y="64378"/>
                  </a:cubicBezTo>
                  <a:lnTo>
                    <a:pt x="39553" y="64342"/>
                  </a:lnTo>
                  <a:cubicBezTo>
                    <a:pt x="39481" y="63556"/>
                    <a:pt x="39410" y="62746"/>
                    <a:pt x="39339" y="61961"/>
                  </a:cubicBezTo>
                  <a:cubicBezTo>
                    <a:pt x="39362" y="61961"/>
                    <a:pt x="39398" y="61961"/>
                    <a:pt x="39422" y="61937"/>
                  </a:cubicBezTo>
                  <a:cubicBezTo>
                    <a:pt x="39446" y="62056"/>
                    <a:pt x="39458" y="62199"/>
                    <a:pt x="39469" y="62318"/>
                  </a:cubicBezTo>
                  <a:cubicBezTo>
                    <a:pt x="39541" y="62949"/>
                    <a:pt x="39600" y="63580"/>
                    <a:pt x="39696" y="64223"/>
                  </a:cubicBezTo>
                  <a:cubicBezTo>
                    <a:pt x="39708" y="64318"/>
                    <a:pt x="39767" y="64413"/>
                    <a:pt x="39815" y="64520"/>
                  </a:cubicBezTo>
                  <a:cubicBezTo>
                    <a:pt x="39839" y="64497"/>
                    <a:pt x="39874" y="64497"/>
                    <a:pt x="39886" y="64485"/>
                  </a:cubicBezTo>
                  <a:cubicBezTo>
                    <a:pt x="39815" y="63639"/>
                    <a:pt x="39731" y="62794"/>
                    <a:pt x="39660" y="61961"/>
                  </a:cubicBezTo>
                  <a:cubicBezTo>
                    <a:pt x="39696" y="61961"/>
                    <a:pt x="39731" y="61961"/>
                    <a:pt x="39767" y="61937"/>
                  </a:cubicBezTo>
                  <a:cubicBezTo>
                    <a:pt x="39779" y="62092"/>
                    <a:pt x="39803" y="62223"/>
                    <a:pt x="39815" y="62377"/>
                  </a:cubicBezTo>
                  <a:cubicBezTo>
                    <a:pt x="39874" y="63008"/>
                    <a:pt x="39934" y="63639"/>
                    <a:pt x="39993" y="64282"/>
                  </a:cubicBezTo>
                  <a:cubicBezTo>
                    <a:pt x="40017" y="64556"/>
                    <a:pt x="40029" y="64556"/>
                    <a:pt x="40303" y="64604"/>
                  </a:cubicBezTo>
                  <a:cubicBezTo>
                    <a:pt x="40184" y="63782"/>
                    <a:pt x="40053" y="62973"/>
                    <a:pt x="39934" y="62151"/>
                  </a:cubicBezTo>
                  <a:cubicBezTo>
                    <a:pt x="39958" y="62151"/>
                    <a:pt x="39970" y="62139"/>
                    <a:pt x="40005" y="62139"/>
                  </a:cubicBezTo>
                  <a:cubicBezTo>
                    <a:pt x="40148" y="62996"/>
                    <a:pt x="40303" y="63866"/>
                    <a:pt x="40470" y="64723"/>
                  </a:cubicBezTo>
                  <a:cubicBezTo>
                    <a:pt x="40505" y="64723"/>
                    <a:pt x="40541" y="64711"/>
                    <a:pt x="40589" y="64711"/>
                  </a:cubicBezTo>
                  <a:lnTo>
                    <a:pt x="40362" y="62258"/>
                  </a:lnTo>
                  <a:cubicBezTo>
                    <a:pt x="40410" y="62258"/>
                    <a:pt x="40446" y="62234"/>
                    <a:pt x="40493" y="62234"/>
                  </a:cubicBezTo>
                  <a:cubicBezTo>
                    <a:pt x="40505" y="62330"/>
                    <a:pt x="40529" y="62401"/>
                    <a:pt x="40541" y="62496"/>
                  </a:cubicBezTo>
                  <a:cubicBezTo>
                    <a:pt x="40612" y="63175"/>
                    <a:pt x="40684" y="63877"/>
                    <a:pt x="40779" y="64556"/>
                  </a:cubicBezTo>
                  <a:cubicBezTo>
                    <a:pt x="40791" y="64663"/>
                    <a:pt x="40886" y="64770"/>
                    <a:pt x="40946" y="64878"/>
                  </a:cubicBezTo>
                  <a:lnTo>
                    <a:pt x="41029" y="64830"/>
                  </a:lnTo>
                  <a:cubicBezTo>
                    <a:pt x="40886" y="63961"/>
                    <a:pt x="40720" y="63115"/>
                    <a:pt x="40565" y="62258"/>
                  </a:cubicBezTo>
                  <a:cubicBezTo>
                    <a:pt x="40601" y="62258"/>
                    <a:pt x="40648" y="62234"/>
                    <a:pt x="40672" y="62234"/>
                  </a:cubicBezTo>
                  <a:cubicBezTo>
                    <a:pt x="40910" y="63151"/>
                    <a:pt x="40958" y="64116"/>
                    <a:pt x="41303" y="65009"/>
                  </a:cubicBezTo>
                  <a:cubicBezTo>
                    <a:pt x="41327" y="64997"/>
                    <a:pt x="41363" y="64997"/>
                    <a:pt x="41386" y="64997"/>
                  </a:cubicBezTo>
                  <a:cubicBezTo>
                    <a:pt x="41244" y="64235"/>
                    <a:pt x="41089" y="63461"/>
                    <a:pt x="40946" y="62699"/>
                  </a:cubicBezTo>
                  <a:cubicBezTo>
                    <a:pt x="41172" y="63413"/>
                    <a:pt x="41327" y="64128"/>
                    <a:pt x="41505" y="64842"/>
                  </a:cubicBezTo>
                  <a:cubicBezTo>
                    <a:pt x="41541" y="64973"/>
                    <a:pt x="41672" y="65080"/>
                    <a:pt x="41767" y="65187"/>
                  </a:cubicBezTo>
                  <a:cubicBezTo>
                    <a:pt x="41791" y="65151"/>
                    <a:pt x="41827" y="65140"/>
                    <a:pt x="41863" y="65116"/>
                  </a:cubicBezTo>
                  <a:cubicBezTo>
                    <a:pt x="41803" y="64794"/>
                    <a:pt x="41732" y="64485"/>
                    <a:pt x="41684" y="64163"/>
                  </a:cubicBezTo>
                  <a:cubicBezTo>
                    <a:pt x="41625" y="63830"/>
                    <a:pt x="41589" y="63520"/>
                    <a:pt x="41553" y="63187"/>
                  </a:cubicBezTo>
                  <a:cubicBezTo>
                    <a:pt x="41541" y="62889"/>
                    <a:pt x="41553" y="62580"/>
                    <a:pt x="41553" y="62270"/>
                  </a:cubicBezTo>
                  <a:cubicBezTo>
                    <a:pt x="41660" y="62568"/>
                    <a:pt x="41672" y="62877"/>
                    <a:pt x="41708" y="63187"/>
                  </a:cubicBezTo>
                  <a:cubicBezTo>
                    <a:pt x="41732" y="63508"/>
                    <a:pt x="41791" y="63806"/>
                    <a:pt x="41839" y="64116"/>
                  </a:cubicBezTo>
                  <a:cubicBezTo>
                    <a:pt x="41351" y="61080"/>
                    <a:pt x="42625" y="58532"/>
                    <a:pt x="44030" y="56007"/>
                  </a:cubicBezTo>
                  <a:cubicBezTo>
                    <a:pt x="43911" y="56138"/>
                    <a:pt x="43791" y="56281"/>
                    <a:pt x="43672" y="56424"/>
                  </a:cubicBezTo>
                  <a:cubicBezTo>
                    <a:pt x="43649" y="56400"/>
                    <a:pt x="43637" y="56400"/>
                    <a:pt x="43625" y="56388"/>
                  </a:cubicBezTo>
                  <a:cubicBezTo>
                    <a:pt x="43708" y="56257"/>
                    <a:pt x="43791" y="56103"/>
                    <a:pt x="43875" y="55972"/>
                  </a:cubicBezTo>
                  <a:lnTo>
                    <a:pt x="43815" y="55912"/>
                  </a:lnTo>
                  <a:cubicBezTo>
                    <a:pt x="43744" y="55984"/>
                    <a:pt x="43637" y="56043"/>
                    <a:pt x="43577" y="56138"/>
                  </a:cubicBezTo>
                  <a:cubicBezTo>
                    <a:pt x="42970" y="57234"/>
                    <a:pt x="42363" y="58341"/>
                    <a:pt x="41744" y="59460"/>
                  </a:cubicBezTo>
                  <a:cubicBezTo>
                    <a:pt x="41684" y="59556"/>
                    <a:pt x="41648" y="59651"/>
                    <a:pt x="41589" y="59758"/>
                  </a:cubicBezTo>
                  <a:cubicBezTo>
                    <a:pt x="41541" y="59722"/>
                    <a:pt x="41505" y="59710"/>
                    <a:pt x="41470" y="59675"/>
                  </a:cubicBezTo>
                  <a:lnTo>
                    <a:pt x="43077" y="56508"/>
                  </a:lnTo>
                  <a:cubicBezTo>
                    <a:pt x="43041" y="56496"/>
                    <a:pt x="43029" y="56484"/>
                    <a:pt x="42994" y="56460"/>
                  </a:cubicBezTo>
                  <a:cubicBezTo>
                    <a:pt x="42458" y="57400"/>
                    <a:pt x="41922" y="58329"/>
                    <a:pt x="41386" y="59258"/>
                  </a:cubicBezTo>
                  <a:cubicBezTo>
                    <a:pt x="41363" y="59246"/>
                    <a:pt x="41327" y="59234"/>
                    <a:pt x="41315" y="59222"/>
                  </a:cubicBezTo>
                  <a:cubicBezTo>
                    <a:pt x="41386" y="59044"/>
                    <a:pt x="41565" y="58805"/>
                    <a:pt x="41505" y="58698"/>
                  </a:cubicBezTo>
                  <a:cubicBezTo>
                    <a:pt x="41374" y="58472"/>
                    <a:pt x="41494" y="58341"/>
                    <a:pt x="41565" y="58186"/>
                  </a:cubicBezTo>
                  <a:cubicBezTo>
                    <a:pt x="41982" y="57389"/>
                    <a:pt x="42434" y="56603"/>
                    <a:pt x="42863" y="55805"/>
                  </a:cubicBezTo>
                  <a:cubicBezTo>
                    <a:pt x="42898" y="55746"/>
                    <a:pt x="42910" y="55674"/>
                    <a:pt x="42922" y="55615"/>
                  </a:cubicBezTo>
                  <a:lnTo>
                    <a:pt x="42839" y="55567"/>
                  </a:lnTo>
                  <a:cubicBezTo>
                    <a:pt x="42732" y="55710"/>
                    <a:pt x="42625" y="55853"/>
                    <a:pt x="42517" y="55984"/>
                  </a:cubicBezTo>
                  <a:cubicBezTo>
                    <a:pt x="42506" y="55972"/>
                    <a:pt x="42494" y="55972"/>
                    <a:pt x="42482" y="55960"/>
                  </a:cubicBezTo>
                  <a:cubicBezTo>
                    <a:pt x="42541" y="55829"/>
                    <a:pt x="42613" y="55674"/>
                    <a:pt x="42672" y="55543"/>
                  </a:cubicBezTo>
                  <a:cubicBezTo>
                    <a:pt x="42637" y="55531"/>
                    <a:pt x="42613" y="55495"/>
                    <a:pt x="42565" y="55484"/>
                  </a:cubicBezTo>
                  <a:cubicBezTo>
                    <a:pt x="42196" y="55912"/>
                    <a:pt x="42017" y="56496"/>
                    <a:pt x="41708" y="56972"/>
                  </a:cubicBezTo>
                  <a:cubicBezTo>
                    <a:pt x="41672" y="56960"/>
                    <a:pt x="41625" y="56924"/>
                    <a:pt x="41601" y="56912"/>
                  </a:cubicBezTo>
                  <a:cubicBezTo>
                    <a:pt x="41851" y="56424"/>
                    <a:pt x="42101" y="55912"/>
                    <a:pt x="42363" y="55424"/>
                  </a:cubicBezTo>
                  <a:cubicBezTo>
                    <a:pt x="42327" y="55412"/>
                    <a:pt x="42279" y="55388"/>
                    <a:pt x="42256" y="55376"/>
                  </a:cubicBezTo>
                  <a:cubicBezTo>
                    <a:pt x="41494" y="56305"/>
                    <a:pt x="41172" y="57460"/>
                    <a:pt x="40648" y="58520"/>
                  </a:cubicBezTo>
                  <a:cubicBezTo>
                    <a:pt x="40601" y="58508"/>
                    <a:pt x="40553" y="58472"/>
                    <a:pt x="40517" y="58460"/>
                  </a:cubicBezTo>
                  <a:cubicBezTo>
                    <a:pt x="41017" y="57424"/>
                    <a:pt x="41505" y="56365"/>
                    <a:pt x="42065" y="55234"/>
                  </a:cubicBezTo>
                  <a:cubicBezTo>
                    <a:pt x="41946" y="55341"/>
                    <a:pt x="41839" y="55400"/>
                    <a:pt x="41791" y="55484"/>
                  </a:cubicBezTo>
                  <a:cubicBezTo>
                    <a:pt x="41386" y="56246"/>
                    <a:pt x="40993" y="57008"/>
                    <a:pt x="40601" y="57758"/>
                  </a:cubicBezTo>
                  <a:cubicBezTo>
                    <a:pt x="40553" y="57853"/>
                    <a:pt x="40493" y="57948"/>
                    <a:pt x="40434" y="58043"/>
                  </a:cubicBezTo>
                  <a:cubicBezTo>
                    <a:pt x="40410" y="58032"/>
                    <a:pt x="40362" y="57996"/>
                    <a:pt x="40339" y="57984"/>
                  </a:cubicBezTo>
                  <a:cubicBezTo>
                    <a:pt x="40815" y="57055"/>
                    <a:pt x="41291" y="56138"/>
                    <a:pt x="41767" y="55198"/>
                  </a:cubicBezTo>
                  <a:cubicBezTo>
                    <a:pt x="41732" y="55186"/>
                    <a:pt x="41720" y="55174"/>
                    <a:pt x="41684" y="55162"/>
                  </a:cubicBezTo>
                  <a:cubicBezTo>
                    <a:pt x="41077" y="55900"/>
                    <a:pt x="40755" y="56829"/>
                    <a:pt x="40255" y="57639"/>
                  </a:cubicBezTo>
                  <a:cubicBezTo>
                    <a:pt x="40231" y="57627"/>
                    <a:pt x="40184" y="57603"/>
                    <a:pt x="40160" y="57579"/>
                  </a:cubicBezTo>
                  <a:cubicBezTo>
                    <a:pt x="40601" y="56746"/>
                    <a:pt x="41053" y="55936"/>
                    <a:pt x="41482" y="55114"/>
                  </a:cubicBezTo>
                  <a:cubicBezTo>
                    <a:pt x="41446" y="55103"/>
                    <a:pt x="41410" y="55067"/>
                    <a:pt x="41374" y="55055"/>
                  </a:cubicBezTo>
                  <a:cubicBezTo>
                    <a:pt x="40791" y="56067"/>
                    <a:pt x="40220" y="57067"/>
                    <a:pt x="39648" y="58079"/>
                  </a:cubicBezTo>
                  <a:cubicBezTo>
                    <a:pt x="39612" y="58055"/>
                    <a:pt x="39577" y="58032"/>
                    <a:pt x="39541" y="58020"/>
                  </a:cubicBezTo>
                  <a:cubicBezTo>
                    <a:pt x="40112" y="57019"/>
                    <a:pt x="40672" y="56007"/>
                    <a:pt x="41244" y="55007"/>
                  </a:cubicBezTo>
                  <a:cubicBezTo>
                    <a:pt x="40374" y="55912"/>
                    <a:pt x="39839" y="57031"/>
                    <a:pt x="39172" y="58055"/>
                  </a:cubicBezTo>
                  <a:cubicBezTo>
                    <a:pt x="39172" y="57936"/>
                    <a:pt x="39208" y="57853"/>
                    <a:pt x="39255" y="57758"/>
                  </a:cubicBezTo>
                  <a:cubicBezTo>
                    <a:pt x="39815" y="56865"/>
                    <a:pt x="40362" y="55996"/>
                    <a:pt x="40910" y="55103"/>
                  </a:cubicBezTo>
                  <a:cubicBezTo>
                    <a:pt x="40993" y="54995"/>
                    <a:pt x="41077" y="54888"/>
                    <a:pt x="40815" y="54876"/>
                  </a:cubicBezTo>
                  <a:close/>
                  <a:moveTo>
                    <a:pt x="5894" y="44923"/>
                  </a:moveTo>
                  <a:lnTo>
                    <a:pt x="5894" y="44923"/>
                  </a:lnTo>
                  <a:cubicBezTo>
                    <a:pt x="5691" y="44863"/>
                    <a:pt x="5477" y="44804"/>
                    <a:pt x="5239" y="44708"/>
                  </a:cubicBezTo>
                  <a:cubicBezTo>
                    <a:pt x="5037" y="45542"/>
                    <a:pt x="4858" y="46328"/>
                    <a:pt x="4656" y="47125"/>
                  </a:cubicBezTo>
                  <a:cubicBezTo>
                    <a:pt x="4632" y="47102"/>
                    <a:pt x="4596" y="47102"/>
                    <a:pt x="4572" y="47102"/>
                  </a:cubicBezTo>
                  <a:cubicBezTo>
                    <a:pt x="4763" y="46304"/>
                    <a:pt x="4953" y="45494"/>
                    <a:pt x="5132" y="44756"/>
                  </a:cubicBezTo>
                  <a:cubicBezTo>
                    <a:pt x="4953" y="44661"/>
                    <a:pt x="4834" y="44589"/>
                    <a:pt x="4632" y="44482"/>
                  </a:cubicBezTo>
                  <a:cubicBezTo>
                    <a:pt x="4394" y="45709"/>
                    <a:pt x="4167" y="46852"/>
                    <a:pt x="3929" y="48018"/>
                  </a:cubicBezTo>
                  <a:cubicBezTo>
                    <a:pt x="3906" y="47852"/>
                    <a:pt x="3906" y="47697"/>
                    <a:pt x="3929" y="47566"/>
                  </a:cubicBezTo>
                  <a:cubicBezTo>
                    <a:pt x="4120" y="46625"/>
                    <a:pt x="4334" y="45673"/>
                    <a:pt x="4513" y="44744"/>
                  </a:cubicBezTo>
                  <a:cubicBezTo>
                    <a:pt x="4525" y="44637"/>
                    <a:pt x="4477" y="44530"/>
                    <a:pt x="4453" y="44423"/>
                  </a:cubicBezTo>
                  <a:cubicBezTo>
                    <a:pt x="4406" y="44423"/>
                    <a:pt x="4358" y="44447"/>
                    <a:pt x="4334" y="44447"/>
                  </a:cubicBezTo>
                  <a:cubicBezTo>
                    <a:pt x="4144" y="45220"/>
                    <a:pt x="3941" y="46006"/>
                    <a:pt x="3751" y="46780"/>
                  </a:cubicBezTo>
                  <a:cubicBezTo>
                    <a:pt x="3727" y="46768"/>
                    <a:pt x="3691" y="46768"/>
                    <a:pt x="3644" y="46744"/>
                  </a:cubicBezTo>
                  <a:cubicBezTo>
                    <a:pt x="3846" y="45959"/>
                    <a:pt x="4036" y="45185"/>
                    <a:pt x="4215" y="44399"/>
                  </a:cubicBezTo>
                  <a:cubicBezTo>
                    <a:pt x="4084" y="44351"/>
                    <a:pt x="3941" y="44292"/>
                    <a:pt x="3786" y="44244"/>
                  </a:cubicBezTo>
                  <a:cubicBezTo>
                    <a:pt x="3667" y="44756"/>
                    <a:pt x="3560" y="45220"/>
                    <a:pt x="3453" y="45697"/>
                  </a:cubicBezTo>
                  <a:cubicBezTo>
                    <a:pt x="3465" y="45256"/>
                    <a:pt x="3572" y="44839"/>
                    <a:pt x="3644" y="44423"/>
                  </a:cubicBezTo>
                  <a:cubicBezTo>
                    <a:pt x="3667" y="44339"/>
                    <a:pt x="3620" y="44244"/>
                    <a:pt x="3608" y="44161"/>
                  </a:cubicBezTo>
                  <a:cubicBezTo>
                    <a:pt x="3548" y="44220"/>
                    <a:pt x="3441" y="44268"/>
                    <a:pt x="3429" y="44339"/>
                  </a:cubicBezTo>
                  <a:cubicBezTo>
                    <a:pt x="3322" y="44685"/>
                    <a:pt x="3227" y="45018"/>
                    <a:pt x="3144" y="45375"/>
                  </a:cubicBezTo>
                  <a:cubicBezTo>
                    <a:pt x="2989" y="46018"/>
                    <a:pt x="2858" y="46649"/>
                    <a:pt x="2715" y="47280"/>
                  </a:cubicBezTo>
                  <a:cubicBezTo>
                    <a:pt x="2667" y="47221"/>
                    <a:pt x="2655" y="47185"/>
                    <a:pt x="2667" y="47149"/>
                  </a:cubicBezTo>
                  <a:cubicBezTo>
                    <a:pt x="2893" y="46209"/>
                    <a:pt x="3096" y="45280"/>
                    <a:pt x="3334" y="44339"/>
                  </a:cubicBezTo>
                  <a:cubicBezTo>
                    <a:pt x="3382" y="44125"/>
                    <a:pt x="3382" y="43994"/>
                    <a:pt x="3084" y="44030"/>
                  </a:cubicBezTo>
                  <a:cubicBezTo>
                    <a:pt x="2834" y="45054"/>
                    <a:pt x="2572" y="46090"/>
                    <a:pt x="2322" y="47137"/>
                  </a:cubicBezTo>
                  <a:cubicBezTo>
                    <a:pt x="2298" y="47137"/>
                    <a:pt x="2262" y="47125"/>
                    <a:pt x="2239" y="47125"/>
                  </a:cubicBezTo>
                  <a:cubicBezTo>
                    <a:pt x="2251" y="47018"/>
                    <a:pt x="2251" y="46911"/>
                    <a:pt x="2262" y="46828"/>
                  </a:cubicBezTo>
                  <a:cubicBezTo>
                    <a:pt x="2477" y="45959"/>
                    <a:pt x="2679" y="45078"/>
                    <a:pt x="2905" y="44220"/>
                  </a:cubicBezTo>
                  <a:cubicBezTo>
                    <a:pt x="2965" y="43994"/>
                    <a:pt x="2977" y="43863"/>
                    <a:pt x="2620" y="43863"/>
                  </a:cubicBezTo>
                  <a:cubicBezTo>
                    <a:pt x="2370" y="45113"/>
                    <a:pt x="2096" y="46363"/>
                    <a:pt x="1834" y="47614"/>
                  </a:cubicBezTo>
                  <a:cubicBezTo>
                    <a:pt x="1786" y="47602"/>
                    <a:pt x="1762" y="47602"/>
                    <a:pt x="1715" y="47578"/>
                  </a:cubicBezTo>
                  <a:cubicBezTo>
                    <a:pt x="1977" y="46304"/>
                    <a:pt x="2239" y="45018"/>
                    <a:pt x="2501" y="43756"/>
                  </a:cubicBezTo>
                  <a:cubicBezTo>
                    <a:pt x="2441" y="43744"/>
                    <a:pt x="2393" y="43744"/>
                    <a:pt x="2334" y="43732"/>
                  </a:cubicBezTo>
                  <a:cubicBezTo>
                    <a:pt x="2084" y="44994"/>
                    <a:pt x="1846" y="46268"/>
                    <a:pt x="1596" y="47542"/>
                  </a:cubicBezTo>
                  <a:cubicBezTo>
                    <a:pt x="1536" y="47483"/>
                    <a:pt x="1536" y="47423"/>
                    <a:pt x="1548" y="47364"/>
                  </a:cubicBezTo>
                  <a:cubicBezTo>
                    <a:pt x="1774" y="46209"/>
                    <a:pt x="2001" y="45078"/>
                    <a:pt x="2215" y="43935"/>
                  </a:cubicBezTo>
                  <a:cubicBezTo>
                    <a:pt x="2239" y="43827"/>
                    <a:pt x="2215" y="43732"/>
                    <a:pt x="2215" y="43637"/>
                  </a:cubicBezTo>
                  <a:lnTo>
                    <a:pt x="2084" y="43637"/>
                  </a:lnTo>
                  <a:cubicBezTo>
                    <a:pt x="1846" y="44935"/>
                    <a:pt x="1608" y="46232"/>
                    <a:pt x="1381" y="47518"/>
                  </a:cubicBezTo>
                  <a:cubicBezTo>
                    <a:pt x="1358" y="47518"/>
                    <a:pt x="1322" y="47506"/>
                    <a:pt x="1298" y="47506"/>
                  </a:cubicBezTo>
                  <a:cubicBezTo>
                    <a:pt x="1310" y="47340"/>
                    <a:pt x="1322" y="47161"/>
                    <a:pt x="1358" y="47006"/>
                  </a:cubicBezTo>
                  <a:cubicBezTo>
                    <a:pt x="1548" y="45947"/>
                    <a:pt x="1762" y="44875"/>
                    <a:pt x="1941" y="43815"/>
                  </a:cubicBezTo>
                  <a:cubicBezTo>
                    <a:pt x="1953" y="43732"/>
                    <a:pt x="1893" y="43613"/>
                    <a:pt x="1881" y="43506"/>
                  </a:cubicBezTo>
                  <a:cubicBezTo>
                    <a:pt x="1822" y="43506"/>
                    <a:pt x="1762" y="43518"/>
                    <a:pt x="1703" y="43518"/>
                  </a:cubicBezTo>
                  <a:cubicBezTo>
                    <a:pt x="1489" y="44875"/>
                    <a:pt x="1262" y="46232"/>
                    <a:pt x="1060" y="47578"/>
                  </a:cubicBezTo>
                  <a:cubicBezTo>
                    <a:pt x="1072" y="46185"/>
                    <a:pt x="1358" y="44816"/>
                    <a:pt x="1667" y="43434"/>
                  </a:cubicBezTo>
                  <a:cubicBezTo>
                    <a:pt x="1560" y="43387"/>
                    <a:pt x="1477" y="43339"/>
                    <a:pt x="1310" y="43280"/>
                  </a:cubicBezTo>
                  <a:cubicBezTo>
                    <a:pt x="1191" y="44661"/>
                    <a:pt x="1072" y="46006"/>
                    <a:pt x="953" y="47328"/>
                  </a:cubicBezTo>
                  <a:lnTo>
                    <a:pt x="846" y="47328"/>
                  </a:lnTo>
                  <a:lnTo>
                    <a:pt x="893" y="46209"/>
                  </a:lnTo>
                  <a:cubicBezTo>
                    <a:pt x="810" y="46566"/>
                    <a:pt x="750" y="46947"/>
                    <a:pt x="715" y="47316"/>
                  </a:cubicBezTo>
                  <a:cubicBezTo>
                    <a:pt x="691" y="47673"/>
                    <a:pt x="691" y="48030"/>
                    <a:pt x="667" y="48399"/>
                  </a:cubicBezTo>
                  <a:cubicBezTo>
                    <a:pt x="655" y="48757"/>
                    <a:pt x="643" y="49114"/>
                    <a:pt x="607" y="49471"/>
                  </a:cubicBezTo>
                  <a:lnTo>
                    <a:pt x="655" y="49471"/>
                  </a:lnTo>
                  <a:cubicBezTo>
                    <a:pt x="691" y="49388"/>
                    <a:pt x="715" y="49280"/>
                    <a:pt x="762" y="49173"/>
                  </a:cubicBezTo>
                  <a:lnTo>
                    <a:pt x="762" y="51852"/>
                  </a:lnTo>
                  <a:lnTo>
                    <a:pt x="774" y="51852"/>
                  </a:lnTo>
                  <a:cubicBezTo>
                    <a:pt x="846" y="50828"/>
                    <a:pt x="929" y="49816"/>
                    <a:pt x="1012" y="48792"/>
                  </a:cubicBezTo>
                  <a:lnTo>
                    <a:pt x="1108" y="48792"/>
                  </a:lnTo>
                  <a:cubicBezTo>
                    <a:pt x="1024" y="49923"/>
                    <a:pt x="965" y="51054"/>
                    <a:pt x="893" y="52162"/>
                  </a:cubicBezTo>
                  <a:cubicBezTo>
                    <a:pt x="941" y="52162"/>
                    <a:pt x="1000" y="52162"/>
                    <a:pt x="1048" y="52186"/>
                  </a:cubicBezTo>
                  <a:cubicBezTo>
                    <a:pt x="1119" y="51150"/>
                    <a:pt x="1191" y="50138"/>
                    <a:pt x="1262" y="49114"/>
                  </a:cubicBezTo>
                  <a:cubicBezTo>
                    <a:pt x="1298" y="49114"/>
                    <a:pt x="1346" y="49114"/>
                    <a:pt x="1369" y="49126"/>
                  </a:cubicBezTo>
                  <a:lnTo>
                    <a:pt x="1369" y="49364"/>
                  </a:lnTo>
                  <a:cubicBezTo>
                    <a:pt x="1310" y="50233"/>
                    <a:pt x="1250" y="51114"/>
                    <a:pt x="1191" y="51971"/>
                  </a:cubicBezTo>
                  <a:cubicBezTo>
                    <a:pt x="1191" y="52090"/>
                    <a:pt x="1239" y="52209"/>
                    <a:pt x="1262" y="52328"/>
                  </a:cubicBezTo>
                  <a:cubicBezTo>
                    <a:pt x="1298" y="52317"/>
                    <a:pt x="1322" y="52317"/>
                    <a:pt x="1358" y="52305"/>
                  </a:cubicBezTo>
                  <a:cubicBezTo>
                    <a:pt x="1429" y="51150"/>
                    <a:pt x="1489" y="50007"/>
                    <a:pt x="1560" y="48864"/>
                  </a:cubicBezTo>
                  <a:lnTo>
                    <a:pt x="1667" y="48864"/>
                  </a:lnTo>
                  <a:cubicBezTo>
                    <a:pt x="1584" y="50042"/>
                    <a:pt x="1465" y="51209"/>
                    <a:pt x="1536" y="52388"/>
                  </a:cubicBezTo>
                  <a:lnTo>
                    <a:pt x="1667" y="52388"/>
                  </a:lnTo>
                  <a:cubicBezTo>
                    <a:pt x="1715" y="51412"/>
                    <a:pt x="1762" y="50423"/>
                    <a:pt x="1822" y="49447"/>
                  </a:cubicBezTo>
                  <a:lnTo>
                    <a:pt x="1917" y="49447"/>
                  </a:lnTo>
                  <a:cubicBezTo>
                    <a:pt x="1917" y="49471"/>
                    <a:pt x="1941" y="49507"/>
                    <a:pt x="1941" y="49542"/>
                  </a:cubicBezTo>
                  <a:lnTo>
                    <a:pt x="1798" y="52221"/>
                  </a:lnTo>
                  <a:cubicBezTo>
                    <a:pt x="1798" y="52328"/>
                    <a:pt x="1858" y="52424"/>
                    <a:pt x="1893" y="52519"/>
                  </a:cubicBezTo>
                  <a:cubicBezTo>
                    <a:pt x="1917" y="52519"/>
                    <a:pt x="1965" y="52507"/>
                    <a:pt x="2001" y="52507"/>
                  </a:cubicBezTo>
                  <a:cubicBezTo>
                    <a:pt x="2024" y="51412"/>
                    <a:pt x="2012" y="50292"/>
                    <a:pt x="2274" y="49221"/>
                  </a:cubicBezTo>
                  <a:cubicBezTo>
                    <a:pt x="2322" y="49280"/>
                    <a:pt x="2310" y="49340"/>
                    <a:pt x="2310" y="49388"/>
                  </a:cubicBezTo>
                  <a:cubicBezTo>
                    <a:pt x="2251" y="50364"/>
                    <a:pt x="2191" y="51352"/>
                    <a:pt x="2143" y="52340"/>
                  </a:cubicBezTo>
                  <a:cubicBezTo>
                    <a:pt x="2143" y="52448"/>
                    <a:pt x="2215" y="52543"/>
                    <a:pt x="2262" y="52638"/>
                  </a:cubicBezTo>
                  <a:cubicBezTo>
                    <a:pt x="2298" y="52626"/>
                    <a:pt x="2322" y="52626"/>
                    <a:pt x="2358" y="52614"/>
                  </a:cubicBezTo>
                  <a:cubicBezTo>
                    <a:pt x="2370" y="51531"/>
                    <a:pt x="2239" y="50423"/>
                    <a:pt x="2512" y="49340"/>
                  </a:cubicBezTo>
                  <a:cubicBezTo>
                    <a:pt x="2560" y="49423"/>
                    <a:pt x="2560" y="49519"/>
                    <a:pt x="2548" y="49602"/>
                  </a:cubicBezTo>
                  <a:lnTo>
                    <a:pt x="2501" y="52424"/>
                  </a:lnTo>
                  <a:cubicBezTo>
                    <a:pt x="2501" y="52578"/>
                    <a:pt x="2489" y="52781"/>
                    <a:pt x="2774" y="52757"/>
                  </a:cubicBezTo>
                  <a:cubicBezTo>
                    <a:pt x="2715" y="51674"/>
                    <a:pt x="2620" y="50590"/>
                    <a:pt x="2893" y="49519"/>
                  </a:cubicBezTo>
                  <a:cubicBezTo>
                    <a:pt x="2917" y="49650"/>
                    <a:pt x="2905" y="49769"/>
                    <a:pt x="2905" y="49888"/>
                  </a:cubicBezTo>
                  <a:lnTo>
                    <a:pt x="2905" y="52602"/>
                  </a:lnTo>
                  <a:cubicBezTo>
                    <a:pt x="2905" y="52698"/>
                    <a:pt x="3013" y="52817"/>
                    <a:pt x="3048" y="52924"/>
                  </a:cubicBezTo>
                  <a:cubicBezTo>
                    <a:pt x="3108" y="52424"/>
                    <a:pt x="3108" y="51947"/>
                    <a:pt x="3108" y="51471"/>
                  </a:cubicBezTo>
                  <a:cubicBezTo>
                    <a:pt x="3096" y="50281"/>
                    <a:pt x="3096" y="50281"/>
                    <a:pt x="3274" y="50066"/>
                  </a:cubicBezTo>
                  <a:cubicBezTo>
                    <a:pt x="3227" y="51066"/>
                    <a:pt x="3251" y="52031"/>
                    <a:pt x="3429" y="52983"/>
                  </a:cubicBezTo>
                  <a:cubicBezTo>
                    <a:pt x="3441" y="51947"/>
                    <a:pt x="3429" y="50888"/>
                    <a:pt x="3548" y="49864"/>
                  </a:cubicBezTo>
                  <a:cubicBezTo>
                    <a:pt x="3584" y="50054"/>
                    <a:pt x="3584" y="50233"/>
                    <a:pt x="3584" y="50412"/>
                  </a:cubicBezTo>
                  <a:cubicBezTo>
                    <a:pt x="3608" y="51233"/>
                    <a:pt x="3620" y="52031"/>
                    <a:pt x="3644" y="52852"/>
                  </a:cubicBezTo>
                  <a:cubicBezTo>
                    <a:pt x="3667" y="53090"/>
                    <a:pt x="3679" y="53090"/>
                    <a:pt x="3917" y="53090"/>
                  </a:cubicBezTo>
                  <a:cubicBezTo>
                    <a:pt x="3858" y="52328"/>
                    <a:pt x="3786" y="51555"/>
                    <a:pt x="3727" y="50793"/>
                  </a:cubicBezTo>
                  <a:cubicBezTo>
                    <a:pt x="3763" y="50793"/>
                    <a:pt x="3810" y="50793"/>
                    <a:pt x="3858" y="50781"/>
                  </a:cubicBezTo>
                  <a:cubicBezTo>
                    <a:pt x="3870" y="50888"/>
                    <a:pt x="3870" y="51007"/>
                    <a:pt x="3882" y="51114"/>
                  </a:cubicBezTo>
                  <a:cubicBezTo>
                    <a:pt x="3965" y="51733"/>
                    <a:pt x="4025" y="52364"/>
                    <a:pt x="4096" y="52971"/>
                  </a:cubicBezTo>
                  <a:cubicBezTo>
                    <a:pt x="4108" y="53079"/>
                    <a:pt x="4215" y="53162"/>
                    <a:pt x="4275" y="53269"/>
                  </a:cubicBezTo>
                  <a:lnTo>
                    <a:pt x="4358" y="53221"/>
                  </a:lnTo>
                  <a:cubicBezTo>
                    <a:pt x="4287" y="52424"/>
                    <a:pt x="4096" y="51614"/>
                    <a:pt x="4203" y="50781"/>
                  </a:cubicBezTo>
                  <a:cubicBezTo>
                    <a:pt x="4322" y="51555"/>
                    <a:pt x="4417" y="52317"/>
                    <a:pt x="4525" y="53090"/>
                  </a:cubicBezTo>
                  <a:cubicBezTo>
                    <a:pt x="4537" y="53198"/>
                    <a:pt x="4644" y="53293"/>
                    <a:pt x="4703" y="53400"/>
                  </a:cubicBezTo>
                  <a:lnTo>
                    <a:pt x="4798" y="53352"/>
                  </a:lnTo>
                  <a:cubicBezTo>
                    <a:pt x="4703" y="52543"/>
                    <a:pt x="4417" y="51721"/>
                    <a:pt x="4537" y="50888"/>
                  </a:cubicBezTo>
                  <a:cubicBezTo>
                    <a:pt x="4632" y="51293"/>
                    <a:pt x="4679" y="51686"/>
                    <a:pt x="4739" y="52090"/>
                  </a:cubicBezTo>
                  <a:cubicBezTo>
                    <a:pt x="4798" y="52495"/>
                    <a:pt x="4870" y="52900"/>
                    <a:pt x="4953" y="53281"/>
                  </a:cubicBezTo>
                  <a:cubicBezTo>
                    <a:pt x="4977" y="53376"/>
                    <a:pt x="5108" y="53448"/>
                    <a:pt x="5168" y="53519"/>
                  </a:cubicBezTo>
                  <a:cubicBezTo>
                    <a:pt x="5072" y="52721"/>
                    <a:pt x="4989" y="51947"/>
                    <a:pt x="4882" y="51185"/>
                  </a:cubicBezTo>
                  <a:cubicBezTo>
                    <a:pt x="4929" y="51185"/>
                    <a:pt x="4953" y="51174"/>
                    <a:pt x="5001" y="51174"/>
                  </a:cubicBezTo>
                  <a:cubicBezTo>
                    <a:pt x="5037" y="51555"/>
                    <a:pt x="5049" y="51924"/>
                    <a:pt x="5096" y="52305"/>
                  </a:cubicBezTo>
                  <a:cubicBezTo>
                    <a:pt x="5132" y="52674"/>
                    <a:pt x="5227" y="53031"/>
                    <a:pt x="5299" y="53400"/>
                  </a:cubicBezTo>
                  <a:cubicBezTo>
                    <a:pt x="5334" y="53388"/>
                    <a:pt x="5358" y="53388"/>
                    <a:pt x="5406" y="53376"/>
                  </a:cubicBezTo>
                  <a:cubicBezTo>
                    <a:pt x="4941" y="50519"/>
                    <a:pt x="5287" y="47745"/>
                    <a:pt x="6203" y="45006"/>
                  </a:cubicBezTo>
                  <a:cubicBezTo>
                    <a:pt x="6072" y="44982"/>
                    <a:pt x="5989" y="44947"/>
                    <a:pt x="5894" y="44923"/>
                  </a:cubicBezTo>
                  <a:close/>
                  <a:moveTo>
                    <a:pt x="16609" y="24825"/>
                  </a:moveTo>
                  <a:lnTo>
                    <a:pt x="16609" y="24825"/>
                  </a:lnTo>
                  <a:cubicBezTo>
                    <a:pt x="16407" y="24742"/>
                    <a:pt x="16193" y="24635"/>
                    <a:pt x="15978" y="24527"/>
                  </a:cubicBezTo>
                  <a:cubicBezTo>
                    <a:pt x="16300" y="25135"/>
                    <a:pt x="16681" y="25670"/>
                    <a:pt x="17014" y="26230"/>
                  </a:cubicBezTo>
                  <a:cubicBezTo>
                    <a:pt x="17312" y="26718"/>
                    <a:pt x="17562" y="27242"/>
                    <a:pt x="17824" y="27754"/>
                  </a:cubicBezTo>
                  <a:cubicBezTo>
                    <a:pt x="17848" y="27802"/>
                    <a:pt x="17824" y="27861"/>
                    <a:pt x="17812" y="27980"/>
                  </a:cubicBezTo>
                  <a:cubicBezTo>
                    <a:pt x="17705" y="27861"/>
                    <a:pt x="17645" y="27802"/>
                    <a:pt x="17610" y="27730"/>
                  </a:cubicBezTo>
                  <a:cubicBezTo>
                    <a:pt x="17014" y="26730"/>
                    <a:pt x="16395" y="25730"/>
                    <a:pt x="15847" y="24706"/>
                  </a:cubicBezTo>
                  <a:cubicBezTo>
                    <a:pt x="15681" y="24408"/>
                    <a:pt x="15490" y="24361"/>
                    <a:pt x="15193" y="24313"/>
                  </a:cubicBezTo>
                  <a:cubicBezTo>
                    <a:pt x="15550" y="24861"/>
                    <a:pt x="15883" y="25361"/>
                    <a:pt x="16205" y="25849"/>
                  </a:cubicBezTo>
                  <a:cubicBezTo>
                    <a:pt x="16098" y="25849"/>
                    <a:pt x="16038" y="25825"/>
                    <a:pt x="16014" y="25766"/>
                  </a:cubicBezTo>
                  <a:cubicBezTo>
                    <a:pt x="15705" y="25313"/>
                    <a:pt x="15407" y="24849"/>
                    <a:pt x="15085" y="24408"/>
                  </a:cubicBezTo>
                  <a:cubicBezTo>
                    <a:pt x="14990" y="24254"/>
                    <a:pt x="14812" y="24135"/>
                    <a:pt x="14657" y="24015"/>
                  </a:cubicBezTo>
                  <a:lnTo>
                    <a:pt x="14574" y="24111"/>
                  </a:lnTo>
                  <a:cubicBezTo>
                    <a:pt x="14978" y="24706"/>
                    <a:pt x="15383" y="25289"/>
                    <a:pt x="15836" y="25920"/>
                  </a:cubicBezTo>
                  <a:cubicBezTo>
                    <a:pt x="15717" y="25920"/>
                    <a:pt x="15669" y="25920"/>
                    <a:pt x="15657" y="25909"/>
                  </a:cubicBezTo>
                  <a:cubicBezTo>
                    <a:pt x="15205" y="25313"/>
                    <a:pt x="14776" y="24718"/>
                    <a:pt x="14335" y="24123"/>
                  </a:cubicBezTo>
                  <a:cubicBezTo>
                    <a:pt x="14252" y="24039"/>
                    <a:pt x="14181" y="23896"/>
                    <a:pt x="14073" y="23873"/>
                  </a:cubicBezTo>
                  <a:cubicBezTo>
                    <a:pt x="13264" y="23563"/>
                    <a:pt x="12454" y="23265"/>
                    <a:pt x="11633" y="22968"/>
                  </a:cubicBezTo>
                  <a:cubicBezTo>
                    <a:pt x="11585" y="22944"/>
                    <a:pt x="11514" y="22944"/>
                    <a:pt x="11395" y="22932"/>
                  </a:cubicBezTo>
                  <a:cubicBezTo>
                    <a:pt x="11859" y="23646"/>
                    <a:pt x="12311" y="24313"/>
                    <a:pt x="12788" y="25063"/>
                  </a:cubicBezTo>
                  <a:cubicBezTo>
                    <a:pt x="12645" y="25016"/>
                    <a:pt x="12609" y="25016"/>
                    <a:pt x="12609" y="25004"/>
                  </a:cubicBezTo>
                  <a:cubicBezTo>
                    <a:pt x="12157" y="24337"/>
                    <a:pt x="11728" y="23658"/>
                    <a:pt x="11287" y="22992"/>
                  </a:cubicBezTo>
                  <a:cubicBezTo>
                    <a:pt x="11192" y="22861"/>
                    <a:pt x="11073" y="22765"/>
                    <a:pt x="10966" y="22646"/>
                  </a:cubicBezTo>
                  <a:lnTo>
                    <a:pt x="10883" y="22741"/>
                  </a:lnTo>
                  <a:cubicBezTo>
                    <a:pt x="11311" y="23408"/>
                    <a:pt x="11740" y="24075"/>
                    <a:pt x="12204" y="24789"/>
                  </a:cubicBezTo>
                  <a:lnTo>
                    <a:pt x="11966" y="24789"/>
                  </a:lnTo>
                  <a:cubicBezTo>
                    <a:pt x="13835" y="27611"/>
                    <a:pt x="15705" y="30421"/>
                    <a:pt x="17562" y="33219"/>
                  </a:cubicBezTo>
                  <a:cubicBezTo>
                    <a:pt x="17681" y="33398"/>
                    <a:pt x="17812" y="33469"/>
                    <a:pt x="18026" y="33445"/>
                  </a:cubicBezTo>
                  <a:cubicBezTo>
                    <a:pt x="19134" y="33338"/>
                    <a:pt x="20241" y="33278"/>
                    <a:pt x="21360" y="33148"/>
                  </a:cubicBezTo>
                  <a:cubicBezTo>
                    <a:pt x="25384" y="32624"/>
                    <a:pt x="29433" y="32088"/>
                    <a:pt x="33469" y="31552"/>
                  </a:cubicBezTo>
                  <a:cubicBezTo>
                    <a:pt x="33897" y="31493"/>
                    <a:pt x="34338" y="31445"/>
                    <a:pt x="34755" y="31409"/>
                  </a:cubicBezTo>
                  <a:cubicBezTo>
                    <a:pt x="34647" y="31302"/>
                    <a:pt x="34540" y="31254"/>
                    <a:pt x="34433" y="31207"/>
                  </a:cubicBezTo>
                  <a:cubicBezTo>
                    <a:pt x="31933" y="30302"/>
                    <a:pt x="29456" y="29397"/>
                    <a:pt x="26956" y="28504"/>
                  </a:cubicBezTo>
                  <a:cubicBezTo>
                    <a:pt x="26444" y="28325"/>
                    <a:pt x="25920" y="28147"/>
                    <a:pt x="25420" y="27968"/>
                  </a:cubicBezTo>
                  <a:lnTo>
                    <a:pt x="25432" y="27980"/>
                  </a:lnTo>
                  <a:cubicBezTo>
                    <a:pt x="24801" y="27742"/>
                    <a:pt x="24158" y="27492"/>
                    <a:pt x="23420" y="27206"/>
                  </a:cubicBezTo>
                  <a:cubicBezTo>
                    <a:pt x="23622" y="27671"/>
                    <a:pt x="23777" y="28040"/>
                    <a:pt x="23932" y="28397"/>
                  </a:cubicBezTo>
                  <a:cubicBezTo>
                    <a:pt x="23777" y="28230"/>
                    <a:pt x="23646" y="28052"/>
                    <a:pt x="23598" y="27861"/>
                  </a:cubicBezTo>
                  <a:cubicBezTo>
                    <a:pt x="23467" y="27278"/>
                    <a:pt x="23086" y="27028"/>
                    <a:pt x="22527" y="26873"/>
                  </a:cubicBezTo>
                  <a:cubicBezTo>
                    <a:pt x="22074" y="26754"/>
                    <a:pt x="21634" y="26563"/>
                    <a:pt x="21122" y="26385"/>
                  </a:cubicBezTo>
                  <a:cubicBezTo>
                    <a:pt x="21455" y="26980"/>
                    <a:pt x="21777" y="27516"/>
                    <a:pt x="22074" y="28040"/>
                  </a:cubicBezTo>
                  <a:lnTo>
                    <a:pt x="21979" y="28087"/>
                  </a:lnTo>
                  <a:cubicBezTo>
                    <a:pt x="21860" y="27885"/>
                    <a:pt x="21729" y="27718"/>
                    <a:pt x="21634" y="27516"/>
                  </a:cubicBezTo>
                  <a:cubicBezTo>
                    <a:pt x="21277" y="26647"/>
                    <a:pt x="20705" y="26028"/>
                    <a:pt x="19717" y="25885"/>
                  </a:cubicBezTo>
                  <a:cubicBezTo>
                    <a:pt x="19527" y="25849"/>
                    <a:pt x="19348" y="25754"/>
                    <a:pt x="19169" y="25670"/>
                  </a:cubicBezTo>
                  <a:cubicBezTo>
                    <a:pt x="18586" y="25468"/>
                    <a:pt x="18003" y="25254"/>
                    <a:pt x="17312" y="25004"/>
                  </a:cubicBezTo>
                  <a:cubicBezTo>
                    <a:pt x="17502" y="25373"/>
                    <a:pt x="17645" y="25659"/>
                    <a:pt x="17800" y="25932"/>
                  </a:cubicBezTo>
                  <a:cubicBezTo>
                    <a:pt x="17586" y="25718"/>
                    <a:pt x="17443" y="25480"/>
                    <a:pt x="17324" y="25230"/>
                  </a:cubicBezTo>
                  <a:cubicBezTo>
                    <a:pt x="17181" y="24944"/>
                    <a:pt x="16943" y="24837"/>
                    <a:pt x="16609" y="24825"/>
                  </a:cubicBezTo>
                  <a:close/>
                  <a:moveTo>
                    <a:pt x="25956" y="8025"/>
                  </a:moveTo>
                  <a:cubicBezTo>
                    <a:pt x="25777" y="8085"/>
                    <a:pt x="25587" y="8156"/>
                    <a:pt x="25408" y="8216"/>
                  </a:cubicBezTo>
                  <a:cubicBezTo>
                    <a:pt x="23825" y="8680"/>
                    <a:pt x="22253" y="9145"/>
                    <a:pt x="20670" y="9621"/>
                  </a:cubicBezTo>
                  <a:cubicBezTo>
                    <a:pt x="20670" y="9645"/>
                    <a:pt x="20670" y="9668"/>
                    <a:pt x="20658" y="9692"/>
                  </a:cubicBezTo>
                  <a:cubicBezTo>
                    <a:pt x="21348" y="9954"/>
                    <a:pt x="22039" y="10240"/>
                    <a:pt x="22729" y="10514"/>
                  </a:cubicBezTo>
                  <a:cubicBezTo>
                    <a:pt x="22717" y="10538"/>
                    <a:pt x="22717" y="10561"/>
                    <a:pt x="22694" y="10597"/>
                  </a:cubicBezTo>
                  <a:lnTo>
                    <a:pt x="22384" y="10514"/>
                  </a:lnTo>
                  <a:cubicBezTo>
                    <a:pt x="21908" y="10311"/>
                    <a:pt x="21420" y="10180"/>
                    <a:pt x="20967" y="9930"/>
                  </a:cubicBezTo>
                  <a:cubicBezTo>
                    <a:pt x="20419" y="9621"/>
                    <a:pt x="19955" y="9823"/>
                    <a:pt x="19360" y="10049"/>
                  </a:cubicBezTo>
                  <a:lnTo>
                    <a:pt x="21003" y="10704"/>
                  </a:lnTo>
                  <a:cubicBezTo>
                    <a:pt x="20979" y="10728"/>
                    <a:pt x="20967" y="10776"/>
                    <a:pt x="20955" y="10811"/>
                  </a:cubicBezTo>
                  <a:cubicBezTo>
                    <a:pt x="20872" y="10776"/>
                    <a:pt x="20765" y="10764"/>
                    <a:pt x="20670" y="10728"/>
                  </a:cubicBezTo>
                  <a:cubicBezTo>
                    <a:pt x="20253" y="10561"/>
                    <a:pt x="19836" y="10430"/>
                    <a:pt x="19455" y="10240"/>
                  </a:cubicBezTo>
                  <a:cubicBezTo>
                    <a:pt x="19193" y="10121"/>
                    <a:pt x="18979" y="10121"/>
                    <a:pt x="18729" y="10192"/>
                  </a:cubicBezTo>
                  <a:cubicBezTo>
                    <a:pt x="16502" y="10823"/>
                    <a:pt x="14276" y="11442"/>
                    <a:pt x="12061" y="12073"/>
                  </a:cubicBezTo>
                  <a:cubicBezTo>
                    <a:pt x="11240" y="12300"/>
                    <a:pt x="10418" y="12550"/>
                    <a:pt x="9537" y="12800"/>
                  </a:cubicBezTo>
                  <a:cubicBezTo>
                    <a:pt x="10597" y="13276"/>
                    <a:pt x="11597" y="13705"/>
                    <a:pt x="12573" y="14133"/>
                  </a:cubicBezTo>
                  <a:cubicBezTo>
                    <a:pt x="12561" y="14181"/>
                    <a:pt x="12538" y="14229"/>
                    <a:pt x="12514" y="14288"/>
                  </a:cubicBezTo>
                  <a:cubicBezTo>
                    <a:pt x="12418" y="14240"/>
                    <a:pt x="12299" y="14217"/>
                    <a:pt x="12192" y="14169"/>
                  </a:cubicBezTo>
                  <a:cubicBezTo>
                    <a:pt x="11299" y="13776"/>
                    <a:pt x="10406" y="13371"/>
                    <a:pt x="9513" y="12990"/>
                  </a:cubicBezTo>
                  <a:cubicBezTo>
                    <a:pt x="9359" y="12931"/>
                    <a:pt x="9156" y="12919"/>
                    <a:pt x="8989" y="12966"/>
                  </a:cubicBezTo>
                  <a:cubicBezTo>
                    <a:pt x="8192" y="13157"/>
                    <a:pt x="7394" y="13383"/>
                    <a:pt x="6596" y="13586"/>
                  </a:cubicBezTo>
                  <a:cubicBezTo>
                    <a:pt x="6525" y="13609"/>
                    <a:pt x="6442" y="13645"/>
                    <a:pt x="6287" y="13705"/>
                  </a:cubicBezTo>
                  <a:cubicBezTo>
                    <a:pt x="8347" y="14562"/>
                    <a:pt x="10311" y="15419"/>
                    <a:pt x="12323" y="16169"/>
                  </a:cubicBezTo>
                  <a:cubicBezTo>
                    <a:pt x="17121" y="17908"/>
                    <a:pt x="21920" y="19574"/>
                    <a:pt x="26718" y="21265"/>
                  </a:cubicBezTo>
                  <a:cubicBezTo>
                    <a:pt x="30004" y="22432"/>
                    <a:pt x="33290" y="23623"/>
                    <a:pt x="36505" y="24992"/>
                  </a:cubicBezTo>
                  <a:cubicBezTo>
                    <a:pt x="37791" y="25528"/>
                    <a:pt x="39148" y="25885"/>
                    <a:pt x="40470" y="26313"/>
                  </a:cubicBezTo>
                  <a:cubicBezTo>
                    <a:pt x="40958" y="26480"/>
                    <a:pt x="41446" y="26444"/>
                    <a:pt x="41970" y="26266"/>
                  </a:cubicBezTo>
                  <a:cubicBezTo>
                    <a:pt x="43387" y="25778"/>
                    <a:pt x="44815" y="25337"/>
                    <a:pt x="46232" y="24873"/>
                  </a:cubicBezTo>
                  <a:cubicBezTo>
                    <a:pt x="47185" y="24563"/>
                    <a:pt x="48137" y="24230"/>
                    <a:pt x="49125" y="23884"/>
                  </a:cubicBezTo>
                  <a:cubicBezTo>
                    <a:pt x="48506" y="23623"/>
                    <a:pt x="47935" y="23373"/>
                    <a:pt x="47363" y="23146"/>
                  </a:cubicBezTo>
                  <a:cubicBezTo>
                    <a:pt x="47197" y="23087"/>
                    <a:pt x="46970" y="23075"/>
                    <a:pt x="46804" y="23111"/>
                  </a:cubicBezTo>
                  <a:cubicBezTo>
                    <a:pt x="45839" y="23396"/>
                    <a:pt x="44875" y="23694"/>
                    <a:pt x="43911" y="23992"/>
                  </a:cubicBezTo>
                  <a:cubicBezTo>
                    <a:pt x="43613" y="24087"/>
                    <a:pt x="43327" y="24182"/>
                    <a:pt x="42934" y="24301"/>
                  </a:cubicBezTo>
                  <a:cubicBezTo>
                    <a:pt x="43315" y="24349"/>
                    <a:pt x="43589" y="24385"/>
                    <a:pt x="43863" y="24408"/>
                  </a:cubicBezTo>
                  <a:cubicBezTo>
                    <a:pt x="43744" y="24504"/>
                    <a:pt x="43625" y="24504"/>
                    <a:pt x="43518" y="24504"/>
                  </a:cubicBezTo>
                  <a:cubicBezTo>
                    <a:pt x="42863" y="24420"/>
                    <a:pt x="42208" y="24396"/>
                    <a:pt x="41601" y="24742"/>
                  </a:cubicBezTo>
                  <a:cubicBezTo>
                    <a:pt x="41327" y="24885"/>
                    <a:pt x="41029" y="24837"/>
                    <a:pt x="40732" y="24742"/>
                  </a:cubicBezTo>
                  <a:cubicBezTo>
                    <a:pt x="35755" y="22872"/>
                    <a:pt x="30766" y="21051"/>
                    <a:pt x="25789" y="19182"/>
                  </a:cubicBezTo>
                  <a:cubicBezTo>
                    <a:pt x="21503" y="17574"/>
                    <a:pt x="17252" y="15943"/>
                    <a:pt x="12978" y="14324"/>
                  </a:cubicBezTo>
                  <a:cubicBezTo>
                    <a:pt x="12859" y="14276"/>
                    <a:pt x="12752" y="14205"/>
                    <a:pt x="12609" y="14109"/>
                  </a:cubicBezTo>
                  <a:cubicBezTo>
                    <a:pt x="12859" y="13990"/>
                    <a:pt x="13050" y="13883"/>
                    <a:pt x="13252" y="13788"/>
                  </a:cubicBezTo>
                  <a:lnTo>
                    <a:pt x="13252" y="13788"/>
                  </a:lnTo>
                  <a:cubicBezTo>
                    <a:pt x="13514" y="13681"/>
                    <a:pt x="13788" y="13574"/>
                    <a:pt x="14085" y="13443"/>
                  </a:cubicBezTo>
                  <a:cubicBezTo>
                    <a:pt x="13252" y="13097"/>
                    <a:pt x="12430" y="12776"/>
                    <a:pt x="11621" y="12431"/>
                  </a:cubicBezTo>
                  <a:cubicBezTo>
                    <a:pt x="11645" y="12395"/>
                    <a:pt x="11656" y="12359"/>
                    <a:pt x="11668" y="12324"/>
                  </a:cubicBezTo>
                  <a:cubicBezTo>
                    <a:pt x="11740" y="12359"/>
                    <a:pt x="11835" y="12371"/>
                    <a:pt x="11907" y="12395"/>
                  </a:cubicBezTo>
                  <a:cubicBezTo>
                    <a:pt x="12669" y="12693"/>
                    <a:pt x="13407" y="12990"/>
                    <a:pt x="14181" y="13276"/>
                  </a:cubicBezTo>
                  <a:cubicBezTo>
                    <a:pt x="14347" y="13336"/>
                    <a:pt x="14538" y="13288"/>
                    <a:pt x="14716" y="13288"/>
                  </a:cubicBezTo>
                  <a:lnTo>
                    <a:pt x="14716" y="13205"/>
                  </a:lnTo>
                  <a:cubicBezTo>
                    <a:pt x="14443" y="13086"/>
                    <a:pt x="14145" y="12966"/>
                    <a:pt x="13859" y="12835"/>
                  </a:cubicBezTo>
                  <a:cubicBezTo>
                    <a:pt x="13585" y="12716"/>
                    <a:pt x="13311" y="12597"/>
                    <a:pt x="13038" y="12478"/>
                  </a:cubicBezTo>
                  <a:cubicBezTo>
                    <a:pt x="13050" y="12443"/>
                    <a:pt x="13073" y="12395"/>
                    <a:pt x="13085" y="12371"/>
                  </a:cubicBezTo>
                  <a:cubicBezTo>
                    <a:pt x="13264" y="12431"/>
                    <a:pt x="13454" y="12478"/>
                    <a:pt x="13621" y="12574"/>
                  </a:cubicBezTo>
                  <a:cubicBezTo>
                    <a:pt x="14621" y="13193"/>
                    <a:pt x="15633" y="13157"/>
                    <a:pt x="16681" y="12728"/>
                  </a:cubicBezTo>
                  <a:cubicBezTo>
                    <a:pt x="17383" y="12443"/>
                    <a:pt x="18133" y="12264"/>
                    <a:pt x="18872" y="12038"/>
                  </a:cubicBezTo>
                  <a:cubicBezTo>
                    <a:pt x="18800" y="11966"/>
                    <a:pt x="18753" y="11919"/>
                    <a:pt x="18788" y="11943"/>
                  </a:cubicBezTo>
                  <a:cubicBezTo>
                    <a:pt x="18991" y="11919"/>
                    <a:pt x="19241" y="11954"/>
                    <a:pt x="19467" y="11883"/>
                  </a:cubicBezTo>
                  <a:cubicBezTo>
                    <a:pt x="20812" y="11490"/>
                    <a:pt x="22134" y="11073"/>
                    <a:pt x="23456" y="10657"/>
                  </a:cubicBezTo>
                  <a:cubicBezTo>
                    <a:pt x="23646" y="10597"/>
                    <a:pt x="23860" y="10538"/>
                    <a:pt x="24146" y="10454"/>
                  </a:cubicBezTo>
                  <a:cubicBezTo>
                    <a:pt x="23325" y="10097"/>
                    <a:pt x="22598" y="9764"/>
                    <a:pt x="21801" y="9418"/>
                  </a:cubicBezTo>
                  <a:cubicBezTo>
                    <a:pt x="21908" y="9395"/>
                    <a:pt x="21943" y="9383"/>
                    <a:pt x="21955" y="9383"/>
                  </a:cubicBezTo>
                  <a:cubicBezTo>
                    <a:pt x="22694" y="9692"/>
                    <a:pt x="23432" y="10002"/>
                    <a:pt x="24158" y="10311"/>
                  </a:cubicBezTo>
                  <a:cubicBezTo>
                    <a:pt x="24218" y="10347"/>
                    <a:pt x="24289" y="10395"/>
                    <a:pt x="24349" y="10371"/>
                  </a:cubicBezTo>
                  <a:cubicBezTo>
                    <a:pt x="24646" y="10288"/>
                    <a:pt x="24932" y="10192"/>
                    <a:pt x="25301" y="10073"/>
                  </a:cubicBezTo>
                  <a:cubicBezTo>
                    <a:pt x="24872" y="9895"/>
                    <a:pt x="24527" y="9752"/>
                    <a:pt x="24170" y="9621"/>
                  </a:cubicBezTo>
                  <a:cubicBezTo>
                    <a:pt x="24182" y="9573"/>
                    <a:pt x="24206" y="9526"/>
                    <a:pt x="24229" y="9478"/>
                  </a:cubicBezTo>
                  <a:cubicBezTo>
                    <a:pt x="24587" y="9597"/>
                    <a:pt x="24932" y="9740"/>
                    <a:pt x="25289" y="9859"/>
                  </a:cubicBezTo>
                  <a:cubicBezTo>
                    <a:pt x="25420" y="9895"/>
                    <a:pt x="25587" y="9978"/>
                    <a:pt x="25718" y="9942"/>
                  </a:cubicBezTo>
                  <a:cubicBezTo>
                    <a:pt x="26492" y="9740"/>
                    <a:pt x="27254" y="9502"/>
                    <a:pt x="28075" y="9264"/>
                  </a:cubicBezTo>
                  <a:cubicBezTo>
                    <a:pt x="27432" y="8930"/>
                    <a:pt x="26849" y="8645"/>
                    <a:pt x="26265" y="8335"/>
                  </a:cubicBezTo>
                  <a:cubicBezTo>
                    <a:pt x="26146" y="8287"/>
                    <a:pt x="26063" y="8144"/>
                    <a:pt x="25956" y="8025"/>
                  </a:cubicBezTo>
                  <a:lnTo>
                    <a:pt x="28099" y="9097"/>
                  </a:lnTo>
                  <a:cubicBezTo>
                    <a:pt x="28170" y="9121"/>
                    <a:pt x="28266" y="9180"/>
                    <a:pt x="28325" y="9168"/>
                  </a:cubicBezTo>
                  <a:cubicBezTo>
                    <a:pt x="29004" y="8978"/>
                    <a:pt x="29694" y="8764"/>
                    <a:pt x="30456" y="8561"/>
                  </a:cubicBezTo>
                  <a:cubicBezTo>
                    <a:pt x="30254" y="8466"/>
                    <a:pt x="30135" y="8430"/>
                    <a:pt x="30040" y="8383"/>
                  </a:cubicBezTo>
                  <a:cubicBezTo>
                    <a:pt x="29814" y="8275"/>
                    <a:pt x="29599" y="8156"/>
                    <a:pt x="29385" y="8037"/>
                  </a:cubicBezTo>
                  <a:lnTo>
                    <a:pt x="29385" y="7978"/>
                  </a:lnTo>
                  <a:cubicBezTo>
                    <a:pt x="29385" y="7966"/>
                    <a:pt x="29397" y="7966"/>
                    <a:pt x="29409" y="7966"/>
                  </a:cubicBezTo>
                  <a:cubicBezTo>
                    <a:pt x="29683" y="8061"/>
                    <a:pt x="29944" y="8156"/>
                    <a:pt x="30218" y="8264"/>
                  </a:cubicBezTo>
                  <a:cubicBezTo>
                    <a:pt x="30766" y="8478"/>
                    <a:pt x="31302" y="8430"/>
                    <a:pt x="31838" y="8097"/>
                  </a:cubicBezTo>
                  <a:cubicBezTo>
                    <a:pt x="31480" y="7966"/>
                    <a:pt x="31135" y="7823"/>
                    <a:pt x="30790" y="7692"/>
                  </a:cubicBezTo>
                  <a:lnTo>
                    <a:pt x="30837" y="7561"/>
                  </a:lnTo>
                  <a:cubicBezTo>
                    <a:pt x="31242" y="7716"/>
                    <a:pt x="31647" y="7966"/>
                    <a:pt x="32064" y="7978"/>
                  </a:cubicBezTo>
                  <a:cubicBezTo>
                    <a:pt x="32481" y="8013"/>
                    <a:pt x="32921" y="7811"/>
                    <a:pt x="33338" y="7716"/>
                  </a:cubicBezTo>
                  <a:cubicBezTo>
                    <a:pt x="33338" y="7680"/>
                    <a:pt x="33326" y="7656"/>
                    <a:pt x="33326" y="7621"/>
                  </a:cubicBezTo>
                  <a:cubicBezTo>
                    <a:pt x="32659" y="7382"/>
                    <a:pt x="31969" y="7132"/>
                    <a:pt x="31302" y="6894"/>
                  </a:cubicBezTo>
                  <a:cubicBezTo>
                    <a:pt x="31314" y="6859"/>
                    <a:pt x="31314" y="6835"/>
                    <a:pt x="31326" y="6799"/>
                  </a:cubicBezTo>
                  <a:cubicBezTo>
                    <a:pt x="31445" y="6835"/>
                    <a:pt x="31564" y="6859"/>
                    <a:pt x="31683" y="6906"/>
                  </a:cubicBezTo>
                  <a:cubicBezTo>
                    <a:pt x="32278" y="7109"/>
                    <a:pt x="32862" y="7323"/>
                    <a:pt x="33457" y="7525"/>
                  </a:cubicBezTo>
                  <a:cubicBezTo>
                    <a:pt x="33814" y="7644"/>
                    <a:pt x="34397" y="7430"/>
                    <a:pt x="34481" y="7192"/>
                  </a:cubicBezTo>
                  <a:cubicBezTo>
                    <a:pt x="34671" y="7192"/>
                    <a:pt x="34862" y="7228"/>
                    <a:pt x="35017" y="7192"/>
                  </a:cubicBezTo>
                  <a:cubicBezTo>
                    <a:pt x="36767" y="6680"/>
                    <a:pt x="38493" y="6156"/>
                    <a:pt x="40220" y="5620"/>
                  </a:cubicBezTo>
                  <a:cubicBezTo>
                    <a:pt x="41124" y="5346"/>
                    <a:pt x="42017" y="5013"/>
                    <a:pt x="42934" y="4704"/>
                  </a:cubicBezTo>
                  <a:cubicBezTo>
                    <a:pt x="42625" y="4549"/>
                    <a:pt x="42363" y="4418"/>
                    <a:pt x="42077" y="4299"/>
                  </a:cubicBezTo>
                  <a:cubicBezTo>
                    <a:pt x="42089" y="4251"/>
                    <a:pt x="42125" y="4215"/>
                    <a:pt x="42136" y="4156"/>
                  </a:cubicBezTo>
                  <a:cubicBezTo>
                    <a:pt x="42458" y="4287"/>
                    <a:pt x="42779" y="4465"/>
                    <a:pt x="43113" y="4525"/>
                  </a:cubicBezTo>
                  <a:cubicBezTo>
                    <a:pt x="43458" y="4573"/>
                    <a:pt x="43815" y="4477"/>
                    <a:pt x="44172" y="4454"/>
                  </a:cubicBezTo>
                  <a:lnTo>
                    <a:pt x="44172" y="4358"/>
                  </a:lnTo>
                  <a:cubicBezTo>
                    <a:pt x="43922" y="4215"/>
                    <a:pt x="43672" y="4061"/>
                    <a:pt x="43410" y="3930"/>
                  </a:cubicBezTo>
                  <a:cubicBezTo>
                    <a:pt x="43434" y="3882"/>
                    <a:pt x="43458" y="3822"/>
                    <a:pt x="43470" y="3775"/>
                  </a:cubicBezTo>
                  <a:cubicBezTo>
                    <a:pt x="44101" y="4049"/>
                    <a:pt x="44696" y="4549"/>
                    <a:pt x="45363" y="4013"/>
                  </a:cubicBezTo>
                  <a:cubicBezTo>
                    <a:pt x="45196" y="3918"/>
                    <a:pt x="45042" y="3799"/>
                    <a:pt x="44875" y="3692"/>
                  </a:cubicBezTo>
                  <a:cubicBezTo>
                    <a:pt x="44887" y="3644"/>
                    <a:pt x="44899" y="3584"/>
                    <a:pt x="44923" y="3549"/>
                  </a:cubicBezTo>
                  <a:cubicBezTo>
                    <a:pt x="45542" y="4108"/>
                    <a:pt x="46173" y="3965"/>
                    <a:pt x="46828" y="3668"/>
                  </a:cubicBezTo>
                  <a:cubicBezTo>
                    <a:pt x="46625" y="3549"/>
                    <a:pt x="46447" y="3430"/>
                    <a:pt x="46256" y="3311"/>
                  </a:cubicBezTo>
                  <a:cubicBezTo>
                    <a:pt x="46685" y="3275"/>
                    <a:pt x="46970" y="3715"/>
                    <a:pt x="47447" y="3549"/>
                  </a:cubicBezTo>
                  <a:cubicBezTo>
                    <a:pt x="47840" y="3394"/>
                    <a:pt x="48256" y="3322"/>
                    <a:pt x="48709" y="3191"/>
                  </a:cubicBezTo>
                  <a:cubicBezTo>
                    <a:pt x="48137" y="2894"/>
                    <a:pt x="47625" y="2632"/>
                    <a:pt x="47137" y="2382"/>
                  </a:cubicBezTo>
                  <a:cubicBezTo>
                    <a:pt x="47149" y="2334"/>
                    <a:pt x="47185" y="2310"/>
                    <a:pt x="47197" y="2263"/>
                  </a:cubicBezTo>
                  <a:cubicBezTo>
                    <a:pt x="47280" y="2287"/>
                    <a:pt x="47375" y="2334"/>
                    <a:pt x="47459" y="2370"/>
                  </a:cubicBezTo>
                  <a:cubicBezTo>
                    <a:pt x="47792" y="2525"/>
                    <a:pt x="48113" y="2703"/>
                    <a:pt x="48459" y="2858"/>
                  </a:cubicBezTo>
                  <a:cubicBezTo>
                    <a:pt x="49006" y="3108"/>
                    <a:pt x="49637" y="3037"/>
                    <a:pt x="50161" y="2632"/>
                  </a:cubicBezTo>
                  <a:cubicBezTo>
                    <a:pt x="49590" y="2346"/>
                    <a:pt x="49042" y="2084"/>
                    <a:pt x="48483" y="1810"/>
                  </a:cubicBezTo>
                  <a:cubicBezTo>
                    <a:pt x="48506" y="1787"/>
                    <a:pt x="48518" y="1739"/>
                    <a:pt x="48530" y="1715"/>
                  </a:cubicBezTo>
                  <a:cubicBezTo>
                    <a:pt x="48637" y="1763"/>
                    <a:pt x="48744" y="1787"/>
                    <a:pt x="48828" y="1834"/>
                  </a:cubicBezTo>
                  <a:cubicBezTo>
                    <a:pt x="49221" y="2013"/>
                    <a:pt x="49602" y="2203"/>
                    <a:pt x="49995" y="2394"/>
                  </a:cubicBezTo>
                  <a:cubicBezTo>
                    <a:pt x="50530" y="2656"/>
                    <a:pt x="50530" y="2656"/>
                    <a:pt x="50602" y="2072"/>
                  </a:cubicBezTo>
                  <a:cubicBezTo>
                    <a:pt x="50328" y="1941"/>
                    <a:pt x="50066" y="1787"/>
                    <a:pt x="49780" y="1656"/>
                  </a:cubicBezTo>
                  <a:cubicBezTo>
                    <a:pt x="49828" y="1608"/>
                    <a:pt x="49840" y="1584"/>
                    <a:pt x="49840" y="1596"/>
                  </a:cubicBezTo>
                  <a:cubicBezTo>
                    <a:pt x="49887" y="1608"/>
                    <a:pt x="49935" y="1608"/>
                    <a:pt x="49971" y="1620"/>
                  </a:cubicBezTo>
                  <a:cubicBezTo>
                    <a:pt x="50530" y="1965"/>
                    <a:pt x="51126" y="2120"/>
                    <a:pt x="51745" y="2144"/>
                  </a:cubicBezTo>
                  <a:cubicBezTo>
                    <a:pt x="51923" y="2156"/>
                    <a:pt x="52114" y="2191"/>
                    <a:pt x="52293" y="2227"/>
                  </a:cubicBezTo>
                  <a:cubicBezTo>
                    <a:pt x="54174" y="2668"/>
                    <a:pt x="56043" y="3084"/>
                    <a:pt x="57924" y="3561"/>
                  </a:cubicBezTo>
                  <a:cubicBezTo>
                    <a:pt x="61163" y="4394"/>
                    <a:pt x="64401" y="5323"/>
                    <a:pt x="67652" y="6073"/>
                  </a:cubicBezTo>
                  <a:cubicBezTo>
                    <a:pt x="72855" y="7263"/>
                    <a:pt x="78046" y="8442"/>
                    <a:pt x="83189" y="9776"/>
                  </a:cubicBezTo>
                  <a:cubicBezTo>
                    <a:pt x="83535" y="9871"/>
                    <a:pt x="83892" y="9871"/>
                    <a:pt x="84249" y="9907"/>
                  </a:cubicBezTo>
                  <a:cubicBezTo>
                    <a:pt x="84320" y="9930"/>
                    <a:pt x="84416" y="9966"/>
                    <a:pt x="84439" y="10014"/>
                  </a:cubicBezTo>
                  <a:cubicBezTo>
                    <a:pt x="84475" y="10073"/>
                    <a:pt x="84463" y="10192"/>
                    <a:pt x="84416" y="10228"/>
                  </a:cubicBezTo>
                  <a:cubicBezTo>
                    <a:pt x="84297" y="10311"/>
                    <a:pt x="84166" y="10407"/>
                    <a:pt x="84011" y="10442"/>
                  </a:cubicBezTo>
                  <a:cubicBezTo>
                    <a:pt x="83773" y="10538"/>
                    <a:pt x="83535" y="10597"/>
                    <a:pt x="83296" y="10680"/>
                  </a:cubicBezTo>
                  <a:lnTo>
                    <a:pt x="83308" y="10680"/>
                  </a:lnTo>
                  <a:cubicBezTo>
                    <a:pt x="82832" y="10847"/>
                    <a:pt x="82344" y="11002"/>
                    <a:pt x="81808" y="11181"/>
                  </a:cubicBezTo>
                  <a:cubicBezTo>
                    <a:pt x="81987" y="11252"/>
                    <a:pt x="82082" y="11300"/>
                    <a:pt x="82141" y="11323"/>
                  </a:cubicBezTo>
                  <a:cubicBezTo>
                    <a:pt x="81725" y="11371"/>
                    <a:pt x="81308" y="11419"/>
                    <a:pt x="80868" y="11478"/>
                  </a:cubicBezTo>
                  <a:lnTo>
                    <a:pt x="80868" y="11633"/>
                  </a:lnTo>
                  <a:cubicBezTo>
                    <a:pt x="81510" y="11752"/>
                    <a:pt x="82153" y="11895"/>
                    <a:pt x="82796" y="12014"/>
                  </a:cubicBezTo>
                  <a:cubicBezTo>
                    <a:pt x="82653" y="12085"/>
                    <a:pt x="82522" y="12109"/>
                    <a:pt x="82403" y="12085"/>
                  </a:cubicBezTo>
                  <a:cubicBezTo>
                    <a:pt x="81856" y="11978"/>
                    <a:pt x="81320" y="11859"/>
                    <a:pt x="80772" y="11776"/>
                  </a:cubicBezTo>
                  <a:cubicBezTo>
                    <a:pt x="80606" y="11740"/>
                    <a:pt x="80427" y="11740"/>
                    <a:pt x="80260" y="11788"/>
                  </a:cubicBezTo>
                  <a:cubicBezTo>
                    <a:pt x="79653" y="11966"/>
                    <a:pt x="79058" y="12157"/>
                    <a:pt x="78451" y="12347"/>
                  </a:cubicBezTo>
                  <a:cubicBezTo>
                    <a:pt x="78343" y="12383"/>
                    <a:pt x="78248" y="12407"/>
                    <a:pt x="78117" y="12454"/>
                  </a:cubicBezTo>
                  <a:cubicBezTo>
                    <a:pt x="78343" y="12585"/>
                    <a:pt x="78534" y="12693"/>
                    <a:pt x="78712" y="12812"/>
                  </a:cubicBezTo>
                  <a:cubicBezTo>
                    <a:pt x="78308" y="12788"/>
                    <a:pt x="77950" y="12609"/>
                    <a:pt x="77593" y="12609"/>
                  </a:cubicBezTo>
                  <a:cubicBezTo>
                    <a:pt x="77224" y="12621"/>
                    <a:pt x="76855" y="12812"/>
                    <a:pt x="76391" y="12943"/>
                  </a:cubicBezTo>
                  <a:cubicBezTo>
                    <a:pt x="77165" y="13181"/>
                    <a:pt x="77820" y="13383"/>
                    <a:pt x="78486" y="13586"/>
                  </a:cubicBezTo>
                  <a:cubicBezTo>
                    <a:pt x="78474" y="13621"/>
                    <a:pt x="78474" y="13657"/>
                    <a:pt x="78462" y="13693"/>
                  </a:cubicBezTo>
                  <a:cubicBezTo>
                    <a:pt x="78355" y="13681"/>
                    <a:pt x="78248" y="13681"/>
                    <a:pt x="78153" y="13645"/>
                  </a:cubicBezTo>
                  <a:cubicBezTo>
                    <a:pt x="77689" y="13514"/>
                    <a:pt x="77236" y="13395"/>
                    <a:pt x="76784" y="13240"/>
                  </a:cubicBezTo>
                  <a:cubicBezTo>
                    <a:pt x="76081" y="13038"/>
                    <a:pt x="75629" y="13097"/>
                    <a:pt x="74902" y="13514"/>
                  </a:cubicBezTo>
                  <a:cubicBezTo>
                    <a:pt x="75784" y="13740"/>
                    <a:pt x="76617" y="13943"/>
                    <a:pt x="77439" y="14157"/>
                  </a:cubicBezTo>
                  <a:lnTo>
                    <a:pt x="77439" y="14252"/>
                  </a:lnTo>
                  <a:cubicBezTo>
                    <a:pt x="77296" y="14276"/>
                    <a:pt x="77153" y="14300"/>
                    <a:pt x="77034" y="14276"/>
                  </a:cubicBezTo>
                  <a:cubicBezTo>
                    <a:pt x="76260" y="14074"/>
                    <a:pt x="75486" y="13871"/>
                    <a:pt x="74712" y="13693"/>
                  </a:cubicBezTo>
                  <a:cubicBezTo>
                    <a:pt x="74533" y="13645"/>
                    <a:pt x="74307" y="13633"/>
                    <a:pt x="74140" y="13693"/>
                  </a:cubicBezTo>
                  <a:cubicBezTo>
                    <a:pt x="73045" y="14050"/>
                    <a:pt x="71938" y="14443"/>
                    <a:pt x="70854" y="14812"/>
                  </a:cubicBezTo>
                  <a:cubicBezTo>
                    <a:pt x="70771" y="14836"/>
                    <a:pt x="70676" y="14871"/>
                    <a:pt x="70557" y="14919"/>
                  </a:cubicBezTo>
                  <a:cubicBezTo>
                    <a:pt x="70771" y="15002"/>
                    <a:pt x="70950" y="15062"/>
                    <a:pt x="71128" y="15133"/>
                  </a:cubicBezTo>
                  <a:cubicBezTo>
                    <a:pt x="71104" y="15169"/>
                    <a:pt x="71104" y="15193"/>
                    <a:pt x="71092" y="15229"/>
                  </a:cubicBezTo>
                  <a:cubicBezTo>
                    <a:pt x="70783" y="15169"/>
                    <a:pt x="70473" y="15038"/>
                    <a:pt x="70176" y="15062"/>
                  </a:cubicBezTo>
                  <a:cubicBezTo>
                    <a:pt x="69914" y="15086"/>
                    <a:pt x="69557" y="15121"/>
                    <a:pt x="69461" y="15348"/>
                  </a:cubicBezTo>
                  <a:cubicBezTo>
                    <a:pt x="69045" y="15467"/>
                    <a:pt x="68664" y="15562"/>
                    <a:pt x="68295" y="15669"/>
                  </a:cubicBezTo>
                  <a:cubicBezTo>
                    <a:pt x="68295" y="15705"/>
                    <a:pt x="68283" y="15741"/>
                    <a:pt x="68283" y="15776"/>
                  </a:cubicBezTo>
                  <a:cubicBezTo>
                    <a:pt x="68759" y="16038"/>
                    <a:pt x="69223" y="16312"/>
                    <a:pt x="69699" y="16598"/>
                  </a:cubicBezTo>
                  <a:cubicBezTo>
                    <a:pt x="69723" y="16610"/>
                    <a:pt x="69735" y="16634"/>
                    <a:pt x="69771" y="16669"/>
                  </a:cubicBezTo>
                  <a:cubicBezTo>
                    <a:pt x="69640" y="16681"/>
                    <a:pt x="69521" y="16657"/>
                    <a:pt x="69414" y="16610"/>
                  </a:cubicBezTo>
                  <a:cubicBezTo>
                    <a:pt x="68949" y="16407"/>
                    <a:pt x="68485" y="16181"/>
                    <a:pt x="68033" y="15955"/>
                  </a:cubicBezTo>
                  <a:cubicBezTo>
                    <a:pt x="67925" y="15907"/>
                    <a:pt x="67794" y="15848"/>
                    <a:pt x="67699" y="15883"/>
                  </a:cubicBezTo>
                  <a:cubicBezTo>
                    <a:pt x="67175" y="16026"/>
                    <a:pt x="66675" y="16229"/>
                    <a:pt x="66068" y="16419"/>
                  </a:cubicBezTo>
                  <a:cubicBezTo>
                    <a:pt x="66794" y="16765"/>
                    <a:pt x="67413" y="17062"/>
                    <a:pt x="68044" y="17372"/>
                  </a:cubicBezTo>
                  <a:cubicBezTo>
                    <a:pt x="67890" y="17396"/>
                    <a:pt x="67771" y="17372"/>
                    <a:pt x="67675" y="17324"/>
                  </a:cubicBezTo>
                  <a:cubicBezTo>
                    <a:pt x="67175" y="17098"/>
                    <a:pt x="66687" y="16860"/>
                    <a:pt x="66187" y="16634"/>
                  </a:cubicBezTo>
                  <a:cubicBezTo>
                    <a:pt x="65925" y="16515"/>
                    <a:pt x="65354" y="16598"/>
                    <a:pt x="65151" y="16788"/>
                  </a:cubicBezTo>
                  <a:cubicBezTo>
                    <a:pt x="65127" y="16812"/>
                    <a:pt x="65139" y="16872"/>
                    <a:pt x="65139" y="16931"/>
                  </a:cubicBezTo>
                  <a:cubicBezTo>
                    <a:pt x="65127" y="16907"/>
                    <a:pt x="65127" y="16872"/>
                    <a:pt x="65116" y="16836"/>
                  </a:cubicBezTo>
                  <a:cubicBezTo>
                    <a:pt x="64723" y="16955"/>
                    <a:pt x="64342" y="17074"/>
                    <a:pt x="63877" y="17217"/>
                  </a:cubicBezTo>
                  <a:cubicBezTo>
                    <a:pt x="64127" y="17348"/>
                    <a:pt x="64306" y="17443"/>
                    <a:pt x="64473" y="17538"/>
                  </a:cubicBezTo>
                  <a:cubicBezTo>
                    <a:pt x="64639" y="17622"/>
                    <a:pt x="64818" y="17693"/>
                    <a:pt x="64973" y="17777"/>
                  </a:cubicBezTo>
                  <a:cubicBezTo>
                    <a:pt x="64961" y="17800"/>
                    <a:pt x="64949" y="17848"/>
                    <a:pt x="64937" y="17872"/>
                  </a:cubicBezTo>
                  <a:cubicBezTo>
                    <a:pt x="64699" y="17777"/>
                    <a:pt x="64461" y="17681"/>
                    <a:pt x="64223" y="17574"/>
                  </a:cubicBezTo>
                  <a:cubicBezTo>
                    <a:pt x="63639" y="17300"/>
                    <a:pt x="63353" y="17312"/>
                    <a:pt x="62758" y="17717"/>
                  </a:cubicBezTo>
                  <a:cubicBezTo>
                    <a:pt x="63330" y="17955"/>
                    <a:pt x="63865" y="18193"/>
                    <a:pt x="64401" y="18431"/>
                  </a:cubicBezTo>
                  <a:cubicBezTo>
                    <a:pt x="64377" y="18455"/>
                    <a:pt x="64377" y="18491"/>
                    <a:pt x="64365" y="18515"/>
                  </a:cubicBezTo>
                  <a:cubicBezTo>
                    <a:pt x="64246" y="18491"/>
                    <a:pt x="64127" y="18467"/>
                    <a:pt x="64020" y="18431"/>
                  </a:cubicBezTo>
                  <a:cubicBezTo>
                    <a:pt x="63663" y="18277"/>
                    <a:pt x="63294" y="18158"/>
                    <a:pt x="62972" y="17979"/>
                  </a:cubicBezTo>
                  <a:cubicBezTo>
                    <a:pt x="62568" y="17753"/>
                    <a:pt x="62210" y="17777"/>
                    <a:pt x="61818" y="18027"/>
                  </a:cubicBezTo>
                  <a:cubicBezTo>
                    <a:pt x="62210" y="18217"/>
                    <a:pt x="62580" y="18431"/>
                    <a:pt x="62972" y="18622"/>
                  </a:cubicBezTo>
                  <a:cubicBezTo>
                    <a:pt x="62949" y="18670"/>
                    <a:pt x="62925" y="18705"/>
                    <a:pt x="62913" y="18741"/>
                  </a:cubicBezTo>
                  <a:cubicBezTo>
                    <a:pt x="62580" y="18586"/>
                    <a:pt x="62234" y="18455"/>
                    <a:pt x="61913" y="18312"/>
                  </a:cubicBezTo>
                  <a:cubicBezTo>
                    <a:pt x="61425" y="18086"/>
                    <a:pt x="61377" y="18086"/>
                    <a:pt x="60829" y="18431"/>
                  </a:cubicBezTo>
                  <a:cubicBezTo>
                    <a:pt x="61365" y="18646"/>
                    <a:pt x="61877" y="18872"/>
                    <a:pt x="62389" y="19086"/>
                  </a:cubicBezTo>
                  <a:cubicBezTo>
                    <a:pt x="62389" y="19110"/>
                    <a:pt x="62377" y="19146"/>
                    <a:pt x="62377" y="19170"/>
                  </a:cubicBezTo>
                  <a:cubicBezTo>
                    <a:pt x="62234" y="19158"/>
                    <a:pt x="62091" y="19170"/>
                    <a:pt x="61960" y="19110"/>
                  </a:cubicBezTo>
                  <a:cubicBezTo>
                    <a:pt x="61567" y="18967"/>
                    <a:pt x="61186" y="18812"/>
                    <a:pt x="60805" y="18622"/>
                  </a:cubicBezTo>
                  <a:cubicBezTo>
                    <a:pt x="60603" y="18515"/>
                    <a:pt x="60436" y="18503"/>
                    <a:pt x="60210" y="18574"/>
                  </a:cubicBezTo>
                  <a:cubicBezTo>
                    <a:pt x="59722" y="18765"/>
                    <a:pt x="59234" y="18920"/>
                    <a:pt x="58746" y="19098"/>
                  </a:cubicBezTo>
                  <a:cubicBezTo>
                    <a:pt x="57329" y="19598"/>
                    <a:pt x="55912" y="20110"/>
                    <a:pt x="54483" y="20610"/>
                  </a:cubicBezTo>
                  <a:lnTo>
                    <a:pt x="54495" y="20598"/>
                  </a:lnTo>
                  <a:cubicBezTo>
                    <a:pt x="53662" y="20872"/>
                    <a:pt x="52816" y="21134"/>
                    <a:pt x="51983" y="21408"/>
                  </a:cubicBezTo>
                  <a:cubicBezTo>
                    <a:pt x="52078" y="21491"/>
                    <a:pt x="52138" y="21491"/>
                    <a:pt x="52197" y="21527"/>
                  </a:cubicBezTo>
                  <a:cubicBezTo>
                    <a:pt x="52257" y="21539"/>
                    <a:pt x="52293" y="21563"/>
                    <a:pt x="52340" y="21587"/>
                  </a:cubicBezTo>
                  <a:cubicBezTo>
                    <a:pt x="51257" y="21408"/>
                    <a:pt x="50376" y="22075"/>
                    <a:pt x="49411" y="22313"/>
                  </a:cubicBezTo>
                  <a:cubicBezTo>
                    <a:pt x="50054" y="22491"/>
                    <a:pt x="50685" y="22611"/>
                    <a:pt x="51316" y="22789"/>
                  </a:cubicBezTo>
                  <a:cubicBezTo>
                    <a:pt x="52054" y="22992"/>
                    <a:pt x="52685" y="22730"/>
                    <a:pt x="53424" y="22408"/>
                  </a:cubicBezTo>
                  <a:cubicBezTo>
                    <a:pt x="52650" y="22313"/>
                    <a:pt x="51971" y="22265"/>
                    <a:pt x="51328" y="21979"/>
                  </a:cubicBezTo>
                  <a:cubicBezTo>
                    <a:pt x="51816" y="22015"/>
                    <a:pt x="52281" y="22134"/>
                    <a:pt x="52769" y="22182"/>
                  </a:cubicBezTo>
                  <a:cubicBezTo>
                    <a:pt x="53233" y="22218"/>
                    <a:pt x="53721" y="22301"/>
                    <a:pt x="54138" y="22182"/>
                  </a:cubicBezTo>
                  <a:cubicBezTo>
                    <a:pt x="55900" y="21658"/>
                    <a:pt x="57627" y="21027"/>
                    <a:pt x="59365" y="20479"/>
                  </a:cubicBezTo>
                  <a:cubicBezTo>
                    <a:pt x="62615" y="19455"/>
                    <a:pt x="65842" y="18443"/>
                    <a:pt x="69080" y="17419"/>
                  </a:cubicBezTo>
                  <a:cubicBezTo>
                    <a:pt x="69199" y="17372"/>
                    <a:pt x="69318" y="17324"/>
                    <a:pt x="69485" y="17265"/>
                  </a:cubicBezTo>
                  <a:cubicBezTo>
                    <a:pt x="68866" y="17003"/>
                    <a:pt x="68295" y="16776"/>
                    <a:pt x="67747" y="16538"/>
                  </a:cubicBezTo>
                  <a:lnTo>
                    <a:pt x="67794" y="16443"/>
                  </a:lnTo>
                  <a:cubicBezTo>
                    <a:pt x="68342" y="16669"/>
                    <a:pt x="68878" y="16896"/>
                    <a:pt x="69426" y="17086"/>
                  </a:cubicBezTo>
                  <a:cubicBezTo>
                    <a:pt x="69604" y="17146"/>
                    <a:pt x="69842" y="17157"/>
                    <a:pt x="70021" y="17098"/>
                  </a:cubicBezTo>
                  <a:cubicBezTo>
                    <a:pt x="72509" y="16264"/>
                    <a:pt x="74974" y="15407"/>
                    <a:pt x="77462" y="14562"/>
                  </a:cubicBezTo>
                  <a:cubicBezTo>
                    <a:pt x="80713" y="13419"/>
                    <a:pt x="83951" y="12300"/>
                    <a:pt x="87178" y="11145"/>
                  </a:cubicBezTo>
                  <a:cubicBezTo>
                    <a:pt x="88095" y="10823"/>
                    <a:pt x="88988" y="10454"/>
                    <a:pt x="90000" y="10049"/>
                  </a:cubicBezTo>
                  <a:cubicBezTo>
                    <a:pt x="89738" y="9978"/>
                    <a:pt x="89595" y="9918"/>
                    <a:pt x="89428" y="9883"/>
                  </a:cubicBezTo>
                  <a:cubicBezTo>
                    <a:pt x="88368" y="9692"/>
                    <a:pt x="87297" y="9526"/>
                    <a:pt x="86249" y="9287"/>
                  </a:cubicBezTo>
                  <a:cubicBezTo>
                    <a:pt x="82558" y="8442"/>
                    <a:pt x="78843" y="7597"/>
                    <a:pt x="75176" y="6704"/>
                  </a:cubicBezTo>
                  <a:cubicBezTo>
                    <a:pt x="70664" y="5597"/>
                    <a:pt x="66163" y="4442"/>
                    <a:pt x="61675" y="3287"/>
                  </a:cubicBezTo>
                  <a:cubicBezTo>
                    <a:pt x="58162" y="2418"/>
                    <a:pt x="54650" y="1525"/>
                    <a:pt x="51138" y="655"/>
                  </a:cubicBezTo>
                  <a:cubicBezTo>
                    <a:pt x="50911" y="596"/>
                    <a:pt x="50626" y="655"/>
                    <a:pt x="50411" y="727"/>
                  </a:cubicBezTo>
                  <a:cubicBezTo>
                    <a:pt x="49649" y="989"/>
                    <a:pt x="48899" y="1286"/>
                    <a:pt x="48149" y="1525"/>
                  </a:cubicBezTo>
                  <a:cubicBezTo>
                    <a:pt x="46161" y="2120"/>
                    <a:pt x="44184" y="2679"/>
                    <a:pt x="42208" y="3263"/>
                  </a:cubicBezTo>
                  <a:cubicBezTo>
                    <a:pt x="38041" y="4477"/>
                    <a:pt x="33885" y="5716"/>
                    <a:pt x="29730" y="6954"/>
                  </a:cubicBezTo>
                  <a:cubicBezTo>
                    <a:pt x="29182" y="7121"/>
                    <a:pt x="28647" y="7299"/>
                    <a:pt x="28099" y="7478"/>
                  </a:cubicBezTo>
                  <a:cubicBezTo>
                    <a:pt x="28099" y="7513"/>
                    <a:pt x="28087" y="7549"/>
                    <a:pt x="28087" y="7597"/>
                  </a:cubicBezTo>
                  <a:cubicBezTo>
                    <a:pt x="28516" y="7752"/>
                    <a:pt x="28944" y="7930"/>
                    <a:pt x="29373" y="8097"/>
                  </a:cubicBezTo>
                  <a:cubicBezTo>
                    <a:pt x="29349" y="8347"/>
                    <a:pt x="29194" y="8264"/>
                    <a:pt x="29075" y="8204"/>
                  </a:cubicBezTo>
                  <a:cubicBezTo>
                    <a:pt x="28718" y="8037"/>
                    <a:pt x="28385" y="7847"/>
                    <a:pt x="28004" y="7692"/>
                  </a:cubicBezTo>
                  <a:cubicBezTo>
                    <a:pt x="27909" y="7656"/>
                    <a:pt x="27754" y="7609"/>
                    <a:pt x="27647" y="7632"/>
                  </a:cubicBezTo>
                  <a:cubicBezTo>
                    <a:pt x="27373" y="7692"/>
                    <a:pt x="27099" y="7799"/>
                    <a:pt x="26754" y="7906"/>
                  </a:cubicBezTo>
                  <a:cubicBezTo>
                    <a:pt x="27456" y="8168"/>
                    <a:pt x="28111" y="8430"/>
                    <a:pt x="28766" y="8668"/>
                  </a:cubicBezTo>
                  <a:cubicBezTo>
                    <a:pt x="28754" y="8692"/>
                    <a:pt x="28754" y="8728"/>
                    <a:pt x="28742" y="8764"/>
                  </a:cubicBezTo>
                  <a:cubicBezTo>
                    <a:pt x="28635" y="8740"/>
                    <a:pt x="28516" y="8740"/>
                    <a:pt x="28409" y="8692"/>
                  </a:cubicBezTo>
                  <a:cubicBezTo>
                    <a:pt x="28028" y="8561"/>
                    <a:pt x="27623" y="8430"/>
                    <a:pt x="27230" y="8264"/>
                  </a:cubicBezTo>
                  <a:cubicBezTo>
                    <a:pt x="26837" y="8013"/>
                    <a:pt x="26420" y="7859"/>
                    <a:pt x="25956" y="8025"/>
                  </a:cubicBezTo>
                  <a:close/>
                  <a:moveTo>
                    <a:pt x="18003" y="37839"/>
                  </a:moveTo>
                  <a:cubicBezTo>
                    <a:pt x="17919" y="37755"/>
                    <a:pt x="17848" y="37672"/>
                    <a:pt x="17741" y="37612"/>
                  </a:cubicBezTo>
                  <a:cubicBezTo>
                    <a:pt x="16252" y="36707"/>
                    <a:pt x="14776" y="35791"/>
                    <a:pt x="13276" y="34922"/>
                  </a:cubicBezTo>
                  <a:cubicBezTo>
                    <a:pt x="10216" y="33136"/>
                    <a:pt x="7132" y="31362"/>
                    <a:pt x="4048" y="29588"/>
                  </a:cubicBezTo>
                  <a:cubicBezTo>
                    <a:pt x="3751" y="29421"/>
                    <a:pt x="3465" y="29218"/>
                    <a:pt x="3191" y="29040"/>
                  </a:cubicBezTo>
                  <a:lnTo>
                    <a:pt x="3108" y="29111"/>
                  </a:lnTo>
                  <a:cubicBezTo>
                    <a:pt x="3191" y="29207"/>
                    <a:pt x="3251" y="29302"/>
                    <a:pt x="3322" y="29349"/>
                  </a:cubicBezTo>
                  <a:cubicBezTo>
                    <a:pt x="4179" y="29897"/>
                    <a:pt x="5049" y="30481"/>
                    <a:pt x="5941" y="31004"/>
                  </a:cubicBezTo>
                  <a:cubicBezTo>
                    <a:pt x="8013" y="32207"/>
                    <a:pt x="10097" y="33374"/>
                    <a:pt x="12180" y="34564"/>
                  </a:cubicBezTo>
                  <a:cubicBezTo>
                    <a:pt x="13812" y="35493"/>
                    <a:pt x="15466" y="36434"/>
                    <a:pt x="17098" y="37374"/>
                  </a:cubicBezTo>
                  <a:cubicBezTo>
                    <a:pt x="17395" y="37541"/>
                    <a:pt x="17681" y="37696"/>
                    <a:pt x="17979" y="37874"/>
                  </a:cubicBezTo>
                  <a:cubicBezTo>
                    <a:pt x="19538" y="38767"/>
                    <a:pt x="21098" y="39684"/>
                    <a:pt x="22670" y="40577"/>
                  </a:cubicBezTo>
                  <a:cubicBezTo>
                    <a:pt x="19276" y="38970"/>
                    <a:pt x="16098" y="36946"/>
                    <a:pt x="12847" y="35112"/>
                  </a:cubicBezTo>
                  <a:cubicBezTo>
                    <a:pt x="9549" y="33267"/>
                    <a:pt x="6311" y="31362"/>
                    <a:pt x="3036" y="29468"/>
                  </a:cubicBezTo>
                  <a:cubicBezTo>
                    <a:pt x="3024" y="29528"/>
                    <a:pt x="2989" y="29623"/>
                    <a:pt x="2965" y="29707"/>
                  </a:cubicBezTo>
                  <a:cubicBezTo>
                    <a:pt x="5322" y="31076"/>
                    <a:pt x="7668" y="32433"/>
                    <a:pt x="10002" y="33790"/>
                  </a:cubicBezTo>
                  <a:cubicBezTo>
                    <a:pt x="12752" y="35374"/>
                    <a:pt x="15490" y="37005"/>
                    <a:pt x="18276" y="38529"/>
                  </a:cubicBezTo>
                  <a:cubicBezTo>
                    <a:pt x="21574" y="40363"/>
                    <a:pt x="24932" y="42137"/>
                    <a:pt x="28266" y="43935"/>
                  </a:cubicBezTo>
                  <a:cubicBezTo>
                    <a:pt x="28397" y="44006"/>
                    <a:pt x="28563" y="44066"/>
                    <a:pt x="28706" y="44066"/>
                  </a:cubicBezTo>
                  <a:cubicBezTo>
                    <a:pt x="30052" y="44030"/>
                    <a:pt x="31397" y="43982"/>
                    <a:pt x="32707" y="43613"/>
                  </a:cubicBezTo>
                  <a:cubicBezTo>
                    <a:pt x="34528" y="43101"/>
                    <a:pt x="36326" y="42577"/>
                    <a:pt x="38112" y="42006"/>
                  </a:cubicBezTo>
                  <a:cubicBezTo>
                    <a:pt x="42434" y="40589"/>
                    <a:pt x="46732" y="39101"/>
                    <a:pt x="51066" y="37696"/>
                  </a:cubicBezTo>
                  <a:cubicBezTo>
                    <a:pt x="57079" y="35767"/>
                    <a:pt x="63115" y="33874"/>
                    <a:pt x="69140" y="31981"/>
                  </a:cubicBezTo>
                  <a:cubicBezTo>
                    <a:pt x="70354" y="31600"/>
                    <a:pt x="71569" y="31266"/>
                    <a:pt x="72771" y="30909"/>
                  </a:cubicBezTo>
                  <a:cubicBezTo>
                    <a:pt x="73271" y="30766"/>
                    <a:pt x="73533" y="30373"/>
                    <a:pt x="73414" y="29945"/>
                  </a:cubicBezTo>
                  <a:cubicBezTo>
                    <a:pt x="68390" y="31707"/>
                    <a:pt x="63413" y="33683"/>
                    <a:pt x="58234" y="34993"/>
                  </a:cubicBezTo>
                  <a:cubicBezTo>
                    <a:pt x="60615" y="34160"/>
                    <a:pt x="63032" y="33398"/>
                    <a:pt x="65425" y="32564"/>
                  </a:cubicBezTo>
                  <a:cubicBezTo>
                    <a:pt x="67818" y="31731"/>
                    <a:pt x="70188" y="30826"/>
                    <a:pt x="72581" y="29957"/>
                  </a:cubicBezTo>
                  <a:cubicBezTo>
                    <a:pt x="72569" y="29933"/>
                    <a:pt x="72569" y="29885"/>
                    <a:pt x="72557" y="29838"/>
                  </a:cubicBezTo>
                  <a:cubicBezTo>
                    <a:pt x="71926" y="29980"/>
                    <a:pt x="71307" y="30052"/>
                    <a:pt x="70711" y="30242"/>
                  </a:cubicBezTo>
                  <a:cubicBezTo>
                    <a:pt x="69009" y="30790"/>
                    <a:pt x="67330" y="31421"/>
                    <a:pt x="65651" y="31981"/>
                  </a:cubicBezTo>
                  <a:cubicBezTo>
                    <a:pt x="63163" y="32814"/>
                    <a:pt x="60675" y="33636"/>
                    <a:pt x="58186" y="34469"/>
                  </a:cubicBezTo>
                  <a:cubicBezTo>
                    <a:pt x="58067" y="34517"/>
                    <a:pt x="57948" y="34517"/>
                    <a:pt x="57817" y="34541"/>
                  </a:cubicBezTo>
                  <a:cubicBezTo>
                    <a:pt x="57805" y="34517"/>
                    <a:pt x="57805" y="34469"/>
                    <a:pt x="57793" y="34445"/>
                  </a:cubicBezTo>
                  <a:cubicBezTo>
                    <a:pt x="61996" y="33017"/>
                    <a:pt x="66199" y="31588"/>
                    <a:pt x="70390" y="30159"/>
                  </a:cubicBezTo>
                  <a:cubicBezTo>
                    <a:pt x="70378" y="30100"/>
                    <a:pt x="70366" y="30052"/>
                    <a:pt x="70354" y="29992"/>
                  </a:cubicBezTo>
                  <a:cubicBezTo>
                    <a:pt x="69711" y="30171"/>
                    <a:pt x="69057" y="30314"/>
                    <a:pt x="68414" y="30516"/>
                  </a:cubicBezTo>
                  <a:cubicBezTo>
                    <a:pt x="64770" y="31659"/>
                    <a:pt x="61103" y="32802"/>
                    <a:pt x="57460" y="33945"/>
                  </a:cubicBezTo>
                  <a:cubicBezTo>
                    <a:pt x="57329" y="33993"/>
                    <a:pt x="57198" y="34005"/>
                    <a:pt x="57055" y="34029"/>
                  </a:cubicBezTo>
                  <a:cubicBezTo>
                    <a:pt x="57043" y="33981"/>
                    <a:pt x="57043" y="33933"/>
                    <a:pt x="57031" y="33874"/>
                  </a:cubicBezTo>
                  <a:cubicBezTo>
                    <a:pt x="58924" y="33290"/>
                    <a:pt x="60829" y="32731"/>
                    <a:pt x="62699" y="32135"/>
                  </a:cubicBezTo>
                  <a:cubicBezTo>
                    <a:pt x="64604" y="31528"/>
                    <a:pt x="66485" y="30885"/>
                    <a:pt x="68390" y="30254"/>
                  </a:cubicBezTo>
                  <a:cubicBezTo>
                    <a:pt x="68366" y="30230"/>
                    <a:pt x="68366" y="30195"/>
                    <a:pt x="68354" y="30183"/>
                  </a:cubicBezTo>
                  <a:cubicBezTo>
                    <a:pt x="67509" y="30409"/>
                    <a:pt x="66604" y="30219"/>
                    <a:pt x="65747" y="30647"/>
                  </a:cubicBezTo>
                  <a:cubicBezTo>
                    <a:pt x="65211" y="30933"/>
                    <a:pt x="64592" y="31028"/>
                    <a:pt x="63996" y="31207"/>
                  </a:cubicBezTo>
                  <a:cubicBezTo>
                    <a:pt x="61639" y="31945"/>
                    <a:pt x="59293" y="32659"/>
                    <a:pt x="56936" y="33386"/>
                  </a:cubicBezTo>
                  <a:cubicBezTo>
                    <a:pt x="56817" y="33409"/>
                    <a:pt x="56698" y="33433"/>
                    <a:pt x="56579" y="33445"/>
                  </a:cubicBezTo>
                  <a:lnTo>
                    <a:pt x="56579" y="33386"/>
                  </a:lnTo>
                  <a:cubicBezTo>
                    <a:pt x="59615" y="32445"/>
                    <a:pt x="62639" y="31493"/>
                    <a:pt x="65675" y="30552"/>
                  </a:cubicBezTo>
                  <a:cubicBezTo>
                    <a:pt x="65675" y="30528"/>
                    <a:pt x="65663" y="30492"/>
                    <a:pt x="65663" y="30469"/>
                  </a:cubicBezTo>
                  <a:cubicBezTo>
                    <a:pt x="64758" y="30540"/>
                    <a:pt x="63865" y="30611"/>
                    <a:pt x="62949" y="30707"/>
                  </a:cubicBezTo>
                  <a:cubicBezTo>
                    <a:pt x="62496" y="30754"/>
                    <a:pt x="62020" y="30766"/>
                    <a:pt x="61579" y="30897"/>
                  </a:cubicBezTo>
                  <a:cubicBezTo>
                    <a:pt x="58936" y="31743"/>
                    <a:pt x="56305" y="32624"/>
                    <a:pt x="53662" y="33517"/>
                  </a:cubicBezTo>
                  <a:cubicBezTo>
                    <a:pt x="48161" y="35398"/>
                    <a:pt x="42672" y="37267"/>
                    <a:pt x="37172" y="39172"/>
                  </a:cubicBezTo>
                  <a:cubicBezTo>
                    <a:pt x="36040" y="39565"/>
                    <a:pt x="34897" y="39898"/>
                    <a:pt x="33766" y="40315"/>
                  </a:cubicBezTo>
                  <a:cubicBezTo>
                    <a:pt x="32731" y="40708"/>
                    <a:pt x="31576" y="40779"/>
                    <a:pt x="30468" y="41006"/>
                  </a:cubicBezTo>
                  <a:cubicBezTo>
                    <a:pt x="30373" y="41018"/>
                    <a:pt x="30266" y="41006"/>
                    <a:pt x="30183" y="41006"/>
                  </a:cubicBezTo>
                  <a:lnTo>
                    <a:pt x="30183" y="40898"/>
                  </a:lnTo>
                  <a:lnTo>
                    <a:pt x="31254" y="40720"/>
                  </a:lnTo>
                  <a:cubicBezTo>
                    <a:pt x="31159" y="40672"/>
                    <a:pt x="31064" y="40672"/>
                    <a:pt x="30968" y="40672"/>
                  </a:cubicBezTo>
                  <a:cubicBezTo>
                    <a:pt x="29873" y="40696"/>
                    <a:pt x="28778" y="40732"/>
                    <a:pt x="27742" y="40232"/>
                  </a:cubicBezTo>
                  <a:cubicBezTo>
                    <a:pt x="26575" y="39660"/>
                    <a:pt x="25349" y="39279"/>
                    <a:pt x="24194" y="38696"/>
                  </a:cubicBezTo>
                  <a:cubicBezTo>
                    <a:pt x="22444" y="37839"/>
                    <a:pt x="20741" y="36850"/>
                    <a:pt x="18991" y="35969"/>
                  </a:cubicBezTo>
                  <a:cubicBezTo>
                    <a:pt x="18753" y="35850"/>
                    <a:pt x="18348" y="35874"/>
                    <a:pt x="18110" y="35993"/>
                  </a:cubicBezTo>
                  <a:cubicBezTo>
                    <a:pt x="17812" y="36124"/>
                    <a:pt x="17705" y="36029"/>
                    <a:pt x="17586" y="35826"/>
                  </a:cubicBezTo>
                  <a:cubicBezTo>
                    <a:pt x="17395" y="35469"/>
                    <a:pt x="17169" y="35195"/>
                    <a:pt x="16752" y="35005"/>
                  </a:cubicBezTo>
                  <a:cubicBezTo>
                    <a:pt x="12645" y="33028"/>
                    <a:pt x="8716" y="30731"/>
                    <a:pt x="4810" y="28433"/>
                  </a:cubicBezTo>
                  <a:cubicBezTo>
                    <a:pt x="4310" y="28147"/>
                    <a:pt x="3834" y="27837"/>
                    <a:pt x="3346" y="27516"/>
                  </a:cubicBezTo>
                  <a:cubicBezTo>
                    <a:pt x="3239" y="27790"/>
                    <a:pt x="3441" y="27861"/>
                    <a:pt x="3596" y="27956"/>
                  </a:cubicBezTo>
                  <a:cubicBezTo>
                    <a:pt x="6620" y="29695"/>
                    <a:pt x="9644" y="31421"/>
                    <a:pt x="12669" y="33148"/>
                  </a:cubicBezTo>
                  <a:cubicBezTo>
                    <a:pt x="12764" y="33207"/>
                    <a:pt x="12871" y="33278"/>
                    <a:pt x="12978" y="33338"/>
                  </a:cubicBezTo>
                  <a:cubicBezTo>
                    <a:pt x="12942" y="33386"/>
                    <a:pt x="12919" y="33433"/>
                    <a:pt x="12907" y="33457"/>
                  </a:cubicBezTo>
                  <a:cubicBezTo>
                    <a:pt x="9716" y="31647"/>
                    <a:pt x="6549" y="29838"/>
                    <a:pt x="3358" y="28028"/>
                  </a:cubicBezTo>
                  <a:cubicBezTo>
                    <a:pt x="3346" y="28052"/>
                    <a:pt x="3322" y="28099"/>
                    <a:pt x="3298" y="28135"/>
                  </a:cubicBezTo>
                  <a:cubicBezTo>
                    <a:pt x="5144" y="29278"/>
                    <a:pt x="6989" y="30433"/>
                    <a:pt x="8859" y="31588"/>
                  </a:cubicBezTo>
                  <a:cubicBezTo>
                    <a:pt x="8835" y="31612"/>
                    <a:pt x="8811" y="31659"/>
                    <a:pt x="8799" y="31683"/>
                  </a:cubicBezTo>
                  <a:cubicBezTo>
                    <a:pt x="6977" y="30576"/>
                    <a:pt x="5168" y="29445"/>
                    <a:pt x="3346" y="28325"/>
                  </a:cubicBezTo>
                  <a:cubicBezTo>
                    <a:pt x="3322" y="28337"/>
                    <a:pt x="3298" y="28349"/>
                    <a:pt x="3274" y="28373"/>
                  </a:cubicBezTo>
                  <a:cubicBezTo>
                    <a:pt x="3322" y="28468"/>
                    <a:pt x="3346" y="28576"/>
                    <a:pt x="3405" y="28671"/>
                  </a:cubicBezTo>
                  <a:cubicBezTo>
                    <a:pt x="3465" y="28742"/>
                    <a:pt x="3560" y="28754"/>
                    <a:pt x="3644" y="28814"/>
                  </a:cubicBezTo>
                  <a:cubicBezTo>
                    <a:pt x="4120" y="29123"/>
                    <a:pt x="4608" y="29421"/>
                    <a:pt x="5084" y="29742"/>
                  </a:cubicBezTo>
                  <a:cubicBezTo>
                    <a:pt x="5072" y="29766"/>
                    <a:pt x="5049" y="29802"/>
                    <a:pt x="5025" y="29826"/>
                  </a:cubicBezTo>
                  <a:cubicBezTo>
                    <a:pt x="4453" y="29468"/>
                    <a:pt x="3870" y="29099"/>
                    <a:pt x="3274" y="28742"/>
                  </a:cubicBezTo>
                  <a:lnTo>
                    <a:pt x="3179" y="28873"/>
                  </a:lnTo>
                  <a:cubicBezTo>
                    <a:pt x="3382" y="29004"/>
                    <a:pt x="3572" y="29159"/>
                    <a:pt x="3775" y="29278"/>
                  </a:cubicBezTo>
                  <a:cubicBezTo>
                    <a:pt x="5239" y="30123"/>
                    <a:pt x="6692" y="30969"/>
                    <a:pt x="8144" y="31802"/>
                  </a:cubicBezTo>
                  <a:cubicBezTo>
                    <a:pt x="10787" y="33338"/>
                    <a:pt x="13454" y="34874"/>
                    <a:pt x="16086" y="36422"/>
                  </a:cubicBezTo>
                  <a:cubicBezTo>
                    <a:pt x="16717" y="36791"/>
                    <a:pt x="17312" y="37208"/>
                    <a:pt x="17919" y="37624"/>
                  </a:cubicBezTo>
                  <a:cubicBezTo>
                    <a:pt x="17979" y="37660"/>
                    <a:pt x="17979" y="37755"/>
                    <a:pt x="18003" y="37839"/>
                  </a:cubicBezTo>
                  <a:close/>
                  <a:moveTo>
                    <a:pt x="48613" y="20753"/>
                  </a:moveTo>
                  <a:cubicBezTo>
                    <a:pt x="48625" y="20706"/>
                    <a:pt x="48625" y="20670"/>
                    <a:pt x="48637" y="20634"/>
                  </a:cubicBezTo>
                  <a:cubicBezTo>
                    <a:pt x="48744" y="20646"/>
                    <a:pt x="48852" y="20658"/>
                    <a:pt x="48947" y="20694"/>
                  </a:cubicBezTo>
                  <a:cubicBezTo>
                    <a:pt x="49518" y="20836"/>
                    <a:pt x="50102" y="20967"/>
                    <a:pt x="50661" y="21134"/>
                  </a:cubicBezTo>
                  <a:cubicBezTo>
                    <a:pt x="51114" y="21265"/>
                    <a:pt x="51435" y="21039"/>
                    <a:pt x="51864" y="20896"/>
                  </a:cubicBezTo>
                  <a:cubicBezTo>
                    <a:pt x="51054" y="20610"/>
                    <a:pt x="50292" y="20396"/>
                    <a:pt x="49637" y="19944"/>
                  </a:cubicBezTo>
                  <a:cubicBezTo>
                    <a:pt x="49756" y="19932"/>
                    <a:pt x="49864" y="19979"/>
                    <a:pt x="49959" y="20015"/>
                  </a:cubicBezTo>
                  <a:cubicBezTo>
                    <a:pt x="50602" y="20253"/>
                    <a:pt x="51245" y="20515"/>
                    <a:pt x="51888" y="20729"/>
                  </a:cubicBezTo>
                  <a:cubicBezTo>
                    <a:pt x="52031" y="20777"/>
                    <a:pt x="52209" y="20789"/>
                    <a:pt x="52364" y="20729"/>
                  </a:cubicBezTo>
                  <a:cubicBezTo>
                    <a:pt x="54781" y="19920"/>
                    <a:pt x="57210" y="19086"/>
                    <a:pt x="59639" y="18253"/>
                  </a:cubicBezTo>
                  <a:cubicBezTo>
                    <a:pt x="59746" y="18217"/>
                    <a:pt x="59829" y="18158"/>
                    <a:pt x="59960" y="18110"/>
                  </a:cubicBezTo>
                  <a:cubicBezTo>
                    <a:pt x="59651" y="17919"/>
                    <a:pt x="59389" y="17753"/>
                    <a:pt x="59115" y="17610"/>
                  </a:cubicBezTo>
                  <a:cubicBezTo>
                    <a:pt x="59127" y="17562"/>
                    <a:pt x="59162" y="17515"/>
                    <a:pt x="59174" y="17491"/>
                  </a:cubicBezTo>
                  <a:cubicBezTo>
                    <a:pt x="59270" y="17503"/>
                    <a:pt x="59353" y="17515"/>
                    <a:pt x="59424" y="17562"/>
                  </a:cubicBezTo>
                  <a:cubicBezTo>
                    <a:pt x="59627" y="17658"/>
                    <a:pt x="59817" y="17741"/>
                    <a:pt x="59984" y="17860"/>
                  </a:cubicBezTo>
                  <a:cubicBezTo>
                    <a:pt x="60305" y="18098"/>
                    <a:pt x="60555" y="17931"/>
                    <a:pt x="60853" y="17777"/>
                  </a:cubicBezTo>
                  <a:cubicBezTo>
                    <a:pt x="60651" y="17658"/>
                    <a:pt x="60484" y="17550"/>
                    <a:pt x="60317" y="17455"/>
                  </a:cubicBezTo>
                  <a:cubicBezTo>
                    <a:pt x="60341" y="17419"/>
                    <a:pt x="60353" y="17372"/>
                    <a:pt x="60353" y="17324"/>
                  </a:cubicBezTo>
                  <a:cubicBezTo>
                    <a:pt x="60841" y="17455"/>
                    <a:pt x="61317" y="17896"/>
                    <a:pt x="61806" y="17396"/>
                  </a:cubicBezTo>
                  <a:cubicBezTo>
                    <a:pt x="61294" y="17134"/>
                    <a:pt x="60770" y="16860"/>
                    <a:pt x="60246" y="16586"/>
                  </a:cubicBezTo>
                  <a:cubicBezTo>
                    <a:pt x="60258" y="16538"/>
                    <a:pt x="60294" y="16503"/>
                    <a:pt x="60305" y="16467"/>
                  </a:cubicBezTo>
                  <a:cubicBezTo>
                    <a:pt x="60377" y="16491"/>
                    <a:pt x="60472" y="16503"/>
                    <a:pt x="60544" y="16550"/>
                  </a:cubicBezTo>
                  <a:cubicBezTo>
                    <a:pt x="60877" y="16717"/>
                    <a:pt x="61210" y="16848"/>
                    <a:pt x="61496" y="17062"/>
                  </a:cubicBezTo>
                  <a:cubicBezTo>
                    <a:pt x="62079" y="17479"/>
                    <a:pt x="62568" y="17205"/>
                    <a:pt x="63139" y="16955"/>
                  </a:cubicBezTo>
                  <a:cubicBezTo>
                    <a:pt x="62913" y="16824"/>
                    <a:pt x="62734" y="16717"/>
                    <a:pt x="62556" y="16598"/>
                  </a:cubicBezTo>
                  <a:lnTo>
                    <a:pt x="62603" y="16503"/>
                  </a:lnTo>
                  <a:cubicBezTo>
                    <a:pt x="62865" y="16622"/>
                    <a:pt x="63151" y="16836"/>
                    <a:pt x="63413" y="16836"/>
                  </a:cubicBezTo>
                  <a:cubicBezTo>
                    <a:pt x="63711" y="16836"/>
                    <a:pt x="64032" y="16645"/>
                    <a:pt x="64365" y="16503"/>
                  </a:cubicBezTo>
                  <a:cubicBezTo>
                    <a:pt x="63937" y="16253"/>
                    <a:pt x="63556" y="16014"/>
                    <a:pt x="63163" y="15776"/>
                  </a:cubicBezTo>
                  <a:cubicBezTo>
                    <a:pt x="63175" y="15753"/>
                    <a:pt x="63199" y="15717"/>
                    <a:pt x="63222" y="15693"/>
                  </a:cubicBezTo>
                  <a:cubicBezTo>
                    <a:pt x="63592" y="15895"/>
                    <a:pt x="63949" y="16122"/>
                    <a:pt x="64330" y="16324"/>
                  </a:cubicBezTo>
                  <a:cubicBezTo>
                    <a:pt x="64413" y="16372"/>
                    <a:pt x="64544" y="16431"/>
                    <a:pt x="64639" y="16407"/>
                  </a:cubicBezTo>
                  <a:cubicBezTo>
                    <a:pt x="65139" y="16241"/>
                    <a:pt x="65639" y="16050"/>
                    <a:pt x="66211" y="15836"/>
                  </a:cubicBezTo>
                  <a:cubicBezTo>
                    <a:pt x="65318" y="15372"/>
                    <a:pt x="64508" y="14955"/>
                    <a:pt x="63770" y="14574"/>
                  </a:cubicBezTo>
                  <a:cubicBezTo>
                    <a:pt x="63520" y="14717"/>
                    <a:pt x="63353" y="14860"/>
                    <a:pt x="63151" y="14919"/>
                  </a:cubicBezTo>
                  <a:cubicBezTo>
                    <a:pt x="62365" y="15169"/>
                    <a:pt x="61567" y="15395"/>
                    <a:pt x="60782" y="15610"/>
                  </a:cubicBezTo>
                  <a:cubicBezTo>
                    <a:pt x="60532" y="15693"/>
                    <a:pt x="60353" y="15669"/>
                    <a:pt x="60305" y="15360"/>
                  </a:cubicBezTo>
                  <a:cubicBezTo>
                    <a:pt x="60305" y="15312"/>
                    <a:pt x="60234" y="15241"/>
                    <a:pt x="60186" y="15229"/>
                  </a:cubicBezTo>
                  <a:cubicBezTo>
                    <a:pt x="59960" y="15133"/>
                    <a:pt x="59746" y="15050"/>
                    <a:pt x="59520" y="15002"/>
                  </a:cubicBezTo>
                  <a:cubicBezTo>
                    <a:pt x="58972" y="14871"/>
                    <a:pt x="58400" y="14752"/>
                    <a:pt x="57817" y="14633"/>
                  </a:cubicBezTo>
                  <a:cubicBezTo>
                    <a:pt x="57817" y="14621"/>
                    <a:pt x="57853" y="14562"/>
                    <a:pt x="57912" y="14443"/>
                  </a:cubicBezTo>
                  <a:lnTo>
                    <a:pt x="56888" y="14443"/>
                  </a:lnTo>
                  <a:lnTo>
                    <a:pt x="56888" y="14383"/>
                  </a:lnTo>
                  <a:cubicBezTo>
                    <a:pt x="56960" y="14348"/>
                    <a:pt x="57043" y="14324"/>
                    <a:pt x="57126" y="14276"/>
                  </a:cubicBezTo>
                  <a:cubicBezTo>
                    <a:pt x="57126" y="14240"/>
                    <a:pt x="57103" y="14205"/>
                    <a:pt x="57103" y="14169"/>
                  </a:cubicBezTo>
                  <a:cubicBezTo>
                    <a:pt x="56650" y="14229"/>
                    <a:pt x="56186" y="14288"/>
                    <a:pt x="55733" y="14348"/>
                  </a:cubicBezTo>
                  <a:cubicBezTo>
                    <a:pt x="55722" y="14324"/>
                    <a:pt x="55722" y="14276"/>
                    <a:pt x="55710" y="14240"/>
                  </a:cubicBezTo>
                  <a:cubicBezTo>
                    <a:pt x="55912" y="14181"/>
                    <a:pt x="56126" y="14109"/>
                    <a:pt x="56329" y="14050"/>
                  </a:cubicBezTo>
                  <a:cubicBezTo>
                    <a:pt x="56317" y="14026"/>
                    <a:pt x="56317" y="13978"/>
                    <a:pt x="56305" y="13943"/>
                  </a:cubicBezTo>
                  <a:cubicBezTo>
                    <a:pt x="55912" y="14002"/>
                    <a:pt x="55519" y="14050"/>
                    <a:pt x="55126" y="14109"/>
                  </a:cubicBezTo>
                  <a:cubicBezTo>
                    <a:pt x="55126" y="14086"/>
                    <a:pt x="55114" y="14038"/>
                    <a:pt x="55114" y="14002"/>
                  </a:cubicBezTo>
                  <a:cubicBezTo>
                    <a:pt x="55293" y="13943"/>
                    <a:pt x="55483" y="13907"/>
                    <a:pt x="55662" y="13848"/>
                  </a:cubicBezTo>
                  <a:cubicBezTo>
                    <a:pt x="55662" y="13812"/>
                    <a:pt x="55650" y="13800"/>
                    <a:pt x="55650" y="13764"/>
                  </a:cubicBezTo>
                  <a:cubicBezTo>
                    <a:pt x="55400" y="13812"/>
                    <a:pt x="55162" y="13848"/>
                    <a:pt x="54900" y="13883"/>
                  </a:cubicBezTo>
                  <a:cubicBezTo>
                    <a:pt x="54888" y="13859"/>
                    <a:pt x="54888" y="13824"/>
                    <a:pt x="54876" y="13812"/>
                  </a:cubicBezTo>
                  <a:cubicBezTo>
                    <a:pt x="54948" y="13752"/>
                    <a:pt x="55019" y="13705"/>
                    <a:pt x="55174" y="13586"/>
                  </a:cubicBezTo>
                  <a:cubicBezTo>
                    <a:pt x="54864" y="13562"/>
                    <a:pt x="54590" y="13586"/>
                    <a:pt x="54364" y="13514"/>
                  </a:cubicBezTo>
                  <a:cubicBezTo>
                    <a:pt x="53995" y="13407"/>
                    <a:pt x="53650" y="13228"/>
                    <a:pt x="53281" y="13109"/>
                  </a:cubicBezTo>
                  <a:cubicBezTo>
                    <a:pt x="53197" y="13086"/>
                    <a:pt x="53078" y="13109"/>
                    <a:pt x="52983" y="13109"/>
                  </a:cubicBezTo>
                  <a:cubicBezTo>
                    <a:pt x="52912" y="13109"/>
                    <a:pt x="52793" y="13145"/>
                    <a:pt x="52793" y="13133"/>
                  </a:cubicBezTo>
                  <a:cubicBezTo>
                    <a:pt x="52721" y="12835"/>
                    <a:pt x="52447" y="12907"/>
                    <a:pt x="52257" y="12847"/>
                  </a:cubicBezTo>
                  <a:cubicBezTo>
                    <a:pt x="51388" y="12574"/>
                    <a:pt x="50530" y="12312"/>
                    <a:pt x="49685" y="12014"/>
                  </a:cubicBezTo>
                  <a:cubicBezTo>
                    <a:pt x="49125" y="11823"/>
                    <a:pt x="48590" y="11669"/>
                    <a:pt x="48042" y="11954"/>
                  </a:cubicBezTo>
                  <a:cubicBezTo>
                    <a:pt x="47982" y="11978"/>
                    <a:pt x="47911" y="11954"/>
                    <a:pt x="47840" y="11943"/>
                  </a:cubicBezTo>
                  <a:cubicBezTo>
                    <a:pt x="47840" y="11907"/>
                    <a:pt x="47816" y="11883"/>
                    <a:pt x="47816" y="11859"/>
                  </a:cubicBezTo>
                  <a:cubicBezTo>
                    <a:pt x="47994" y="11788"/>
                    <a:pt x="48173" y="11728"/>
                    <a:pt x="48435" y="11645"/>
                  </a:cubicBezTo>
                  <a:cubicBezTo>
                    <a:pt x="47935" y="11490"/>
                    <a:pt x="47518" y="11300"/>
                    <a:pt x="47089" y="11252"/>
                  </a:cubicBezTo>
                  <a:cubicBezTo>
                    <a:pt x="46673" y="11204"/>
                    <a:pt x="46244" y="11300"/>
                    <a:pt x="45816" y="11347"/>
                  </a:cubicBezTo>
                  <a:cubicBezTo>
                    <a:pt x="45816" y="11311"/>
                    <a:pt x="45792" y="11300"/>
                    <a:pt x="45792" y="11264"/>
                  </a:cubicBezTo>
                  <a:cubicBezTo>
                    <a:pt x="45994" y="11204"/>
                    <a:pt x="46173" y="11133"/>
                    <a:pt x="46363" y="11073"/>
                  </a:cubicBezTo>
                  <a:lnTo>
                    <a:pt x="46363" y="10990"/>
                  </a:lnTo>
                  <a:cubicBezTo>
                    <a:pt x="46030" y="10942"/>
                    <a:pt x="45708" y="10895"/>
                    <a:pt x="45435" y="10847"/>
                  </a:cubicBezTo>
                  <a:cubicBezTo>
                    <a:pt x="45292" y="10752"/>
                    <a:pt x="45173" y="10609"/>
                    <a:pt x="45042" y="10585"/>
                  </a:cubicBezTo>
                  <a:cubicBezTo>
                    <a:pt x="44649" y="10490"/>
                    <a:pt x="44327" y="10311"/>
                    <a:pt x="43970" y="10180"/>
                  </a:cubicBezTo>
                  <a:cubicBezTo>
                    <a:pt x="43637" y="10061"/>
                    <a:pt x="43315" y="9942"/>
                    <a:pt x="42982" y="9835"/>
                  </a:cubicBezTo>
                  <a:cubicBezTo>
                    <a:pt x="42160" y="9573"/>
                    <a:pt x="41339" y="9299"/>
                    <a:pt x="40541" y="9026"/>
                  </a:cubicBezTo>
                  <a:cubicBezTo>
                    <a:pt x="40410" y="8978"/>
                    <a:pt x="40303" y="8871"/>
                    <a:pt x="40184" y="8799"/>
                  </a:cubicBezTo>
                  <a:cubicBezTo>
                    <a:pt x="40291" y="8704"/>
                    <a:pt x="40398" y="8549"/>
                    <a:pt x="40517" y="8514"/>
                  </a:cubicBezTo>
                  <a:cubicBezTo>
                    <a:pt x="41422" y="8287"/>
                    <a:pt x="42339" y="8085"/>
                    <a:pt x="43256" y="7871"/>
                  </a:cubicBezTo>
                  <a:cubicBezTo>
                    <a:pt x="43339" y="7859"/>
                    <a:pt x="43434" y="7871"/>
                    <a:pt x="43518" y="7894"/>
                  </a:cubicBezTo>
                  <a:cubicBezTo>
                    <a:pt x="44422" y="8144"/>
                    <a:pt x="45268" y="8585"/>
                    <a:pt x="46244" y="8668"/>
                  </a:cubicBezTo>
                  <a:cubicBezTo>
                    <a:pt x="46268" y="8668"/>
                    <a:pt x="46304" y="8704"/>
                    <a:pt x="46316" y="8728"/>
                  </a:cubicBezTo>
                  <a:cubicBezTo>
                    <a:pt x="46423" y="8799"/>
                    <a:pt x="46506" y="8906"/>
                    <a:pt x="46625" y="8942"/>
                  </a:cubicBezTo>
                  <a:cubicBezTo>
                    <a:pt x="47947" y="9383"/>
                    <a:pt x="49268" y="9823"/>
                    <a:pt x="50602" y="10228"/>
                  </a:cubicBezTo>
                  <a:cubicBezTo>
                    <a:pt x="50840" y="10299"/>
                    <a:pt x="51114" y="10276"/>
                    <a:pt x="51376" y="10276"/>
                  </a:cubicBezTo>
                  <a:cubicBezTo>
                    <a:pt x="51566" y="10252"/>
                    <a:pt x="51769" y="10192"/>
                    <a:pt x="51947" y="10169"/>
                  </a:cubicBezTo>
                  <a:cubicBezTo>
                    <a:pt x="51959" y="10216"/>
                    <a:pt x="51959" y="10252"/>
                    <a:pt x="51971" y="10288"/>
                  </a:cubicBezTo>
                  <a:cubicBezTo>
                    <a:pt x="51769" y="10347"/>
                    <a:pt x="51554" y="10407"/>
                    <a:pt x="51364" y="10466"/>
                  </a:cubicBezTo>
                  <a:cubicBezTo>
                    <a:pt x="51888" y="10907"/>
                    <a:pt x="52423" y="10419"/>
                    <a:pt x="52935" y="10478"/>
                  </a:cubicBezTo>
                  <a:cubicBezTo>
                    <a:pt x="52959" y="10526"/>
                    <a:pt x="52959" y="10550"/>
                    <a:pt x="52971" y="10597"/>
                  </a:cubicBezTo>
                  <a:cubicBezTo>
                    <a:pt x="52757" y="10669"/>
                    <a:pt x="52566" y="10752"/>
                    <a:pt x="52340" y="10835"/>
                  </a:cubicBezTo>
                  <a:cubicBezTo>
                    <a:pt x="52435" y="10871"/>
                    <a:pt x="52495" y="10907"/>
                    <a:pt x="52554" y="10931"/>
                  </a:cubicBezTo>
                  <a:cubicBezTo>
                    <a:pt x="53495" y="11264"/>
                    <a:pt x="54471" y="11466"/>
                    <a:pt x="55412" y="11800"/>
                  </a:cubicBezTo>
                  <a:cubicBezTo>
                    <a:pt x="55841" y="11966"/>
                    <a:pt x="56317" y="12014"/>
                    <a:pt x="56781" y="12121"/>
                  </a:cubicBezTo>
                  <a:cubicBezTo>
                    <a:pt x="56805" y="12121"/>
                    <a:pt x="56853" y="12133"/>
                    <a:pt x="56865" y="12157"/>
                  </a:cubicBezTo>
                  <a:cubicBezTo>
                    <a:pt x="57138" y="12490"/>
                    <a:pt x="57484" y="12431"/>
                    <a:pt x="57817" y="12371"/>
                  </a:cubicBezTo>
                  <a:cubicBezTo>
                    <a:pt x="57960" y="12359"/>
                    <a:pt x="58103" y="12335"/>
                    <a:pt x="58234" y="12324"/>
                  </a:cubicBezTo>
                  <a:cubicBezTo>
                    <a:pt x="58234" y="12359"/>
                    <a:pt x="58234" y="12371"/>
                    <a:pt x="58258" y="12395"/>
                  </a:cubicBezTo>
                  <a:cubicBezTo>
                    <a:pt x="58150" y="12443"/>
                    <a:pt x="58031" y="12490"/>
                    <a:pt x="57924" y="12538"/>
                  </a:cubicBezTo>
                  <a:cubicBezTo>
                    <a:pt x="57936" y="12562"/>
                    <a:pt x="57936" y="12597"/>
                    <a:pt x="57960" y="12621"/>
                  </a:cubicBezTo>
                  <a:lnTo>
                    <a:pt x="59389" y="12359"/>
                  </a:lnTo>
                  <a:cubicBezTo>
                    <a:pt x="59401" y="12395"/>
                    <a:pt x="59401" y="12443"/>
                    <a:pt x="59412" y="12490"/>
                  </a:cubicBezTo>
                  <a:cubicBezTo>
                    <a:pt x="59127" y="12562"/>
                    <a:pt x="58829" y="12633"/>
                    <a:pt x="58531" y="12716"/>
                  </a:cubicBezTo>
                  <a:cubicBezTo>
                    <a:pt x="58531" y="12740"/>
                    <a:pt x="58531" y="12776"/>
                    <a:pt x="58555" y="12812"/>
                  </a:cubicBezTo>
                  <a:cubicBezTo>
                    <a:pt x="58829" y="12812"/>
                    <a:pt x="59115" y="12859"/>
                    <a:pt x="59389" y="12800"/>
                  </a:cubicBezTo>
                  <a:cubicBezTo>
                    <a:pt x="59710" y="12740"/>
                    <a:pt x="59651" y="12871"/>
                    <a:pt x="59579" y="13074"/>
                  </a:cubicBezTo>
                  <a:lnTo>
                    <a:pt x="62079" y="13871"/>
                  </a:lnTo>
                  <a:cubicBezTo>
                    <a:pt x="62425" y="13978"/>
                    <a:pt x="62734" y="13978"/>
                    <a:pt x="63044" y="13764"/>
                  </a:cubicBezTo>
                  <a:cubicBezTo>
                    <a:pt x="63270" y="13621"/>
                    <a:pt x="63520" y="13752"/>
                    <a:pt x="63508" y="14026"/>
                  </a:cubicBezTo>
                  <a:cubicBezTo>
                    <a:pt x="63496" y="14240"/>
                    <a:pt x="63627" y="14383"/>
                    <a:pt x="63794" y="14455"/>
                  </a:cubicBezTo>
                  <a:lnTo>
                    <a:pt x="66199" y="15705"/>
                  </a:lnTo>
                  <a:cubicBezTo>
                    <a:pt x="66306" y="15753"/>
                    <a:pt x="66425" y="15824"/>
                    <a:pt x="66509" y="15812"/>
                  </a:cubicBezTo>
                  <a:cubicBezTo>
                    <a:pt x="66830" y="15717"/>
                    <a:pt x="67140" y="15598"/>
                    <a:pt x="67509" y="15479"/>
                  </a:cubicBezTo>
                  <a:cubicBezTo>
                    <a:pt x="66949" y="15169"/>
                    <a:pt x="66437" y="14883"/>
                    <a:pt x="65937" y="14621"/>
                  </a:cubicBezTo>
                  <a:cubicBezTo>
                    <a:pt x="65949" y="14586"/>
                    <a:pt x="65973" y="14538"/>
                    <a:pt x="65997" y="14514"/>
                  </a:cubicBezTo>
                  <a:cubicBezTo>
                    <a:pt x="66425" y="14740"/>
                    <a:pt x="66866" y="14931"/>
                    <a:pt x="67259" y="15193"/>
                  </a:cubicBezTo>
                  <a:cubicBezTo>
                    <a:pt x="67747" y="15526"/>
                    <a:pt x="68140" y="15288"/>
                    <a:pt x="68640" y="15121"/>
                  </a:cubicBezTo>
                  <a:cubicBezTo>
                    <a:pt x="67759" y="14705"/>
                    <a:pt x="66961" y="14336"/>
                    <a:pt x="66175" y="13943"/>
                  </a:cubicBezTo>
                  <a:cubicBezTo>
                    <a:pt x="66306" y="13919"/>
                    <a:pt x="66413" y="13943"/>
                    <a:pt x="66509" y="14002"/>
                  </a:cubicBezTo>
                  <a:cubicBezTo>
                    <a:pt x="67140" y="14300"/>
                    <a:pt x="67794" y="14574"/>
                    <a:pt x="68390" y="14919"/>
                  </a:cubicBezTo>
                  <a:cubicBezTo>
                    <a:pt x="68830" y="15169"/>
                    <a:pt x="69164" y="14955"/>
                    <a:pt x="69568" y="14776"/>
                  </a:cubicBezTo>
                  <a:cubicBezTo>
                    <a:pt x="68806" y="14467"/>
                    <a:pt x="68104" y="14169"/>
                    <a:pt x="67390" y="13871"/>
                  </a:cubicBezTo>
                  <a:cubicBezTo>
                    <a:pt x="67402" y="13824"/>
                    <a:pt x="67425" y="13788"/>
                    <a:pt x="67449" y="13740"/>
                  </a:cubicBezTo>
                  <a:cubicBezTo>
                    <a:pt x="67556" y="13764"/>
                    <a:pt x="67663" y="13812"/>
                    <a:pt x="67747" y="13848"/>
                  </a:cubicBezTo>
                  <a:cubicBezTo>
                    <a:pt x="68211" y="14038"/>
                    <a:pt x="68687" y="14205"/>
                    <a:pt x="69128" y="14407"/>
                  </a:cubicBezTo>
                  <a:cubicBezTo>
                    <a:pt x="69616" y="14645"/>
                    <a:pt x="70080" y="14693"/>
                    <a:pt x="70592" y="14443"/>
                  </a:cubicBezTo>
                  <a:cubicBezTo>
                    <a:pt x="70890" y="14288"/>
                    <a:pt x="71223" y="14240"/>
                    <a:pt x="71545" y="14121"/>
                  </a:cubicBezTo>
                  <a:cubicBezTo>
                    <a:pt x="72259" y="13871"/>
                    <a:pt x="72986" y="13621"/>
                    <a:pt x="73748" y="13336"/>
                  </a:cubicBezTo>
                  <a:cubicBezTo>
                    <a:pt x="73652" y="13288"/>
                    <a:pt x="73629" y="13276"/>
                    <a:pt x="73593" y="13252"/>
                  </a:cubicBezTo>
                  <a:cubicBezTo>
                    <a:pt x="73509" y="13169"/>
                    <a:pt x="73414" y="13086"/>
                    <a:pt x="73331" y="12990"/>
                  </a:cubicBezTo>
                  <a:cubicBezTo>
                    <a:pt x="73450" y="12990"/>
                    <a:pt x="73581" y="12990"/>
                    <a:pt x="73700" y="13014"/>
                  </a:cubicBezTo>
                  <a:cubicBezTo>
                    <a:pt x="73902" y="13038"/>
                    <a:pt x="74140" y="13169"/>
                    <a:pt x="74331" y="13133"/>
                  </a:cubicBezTo>
                  <a:cubicBezTo>
                    <a:pt x="75272" y="12847"/>
                    <a:pt x="76212" y="12538"/>
                    <a:pt x="77200" y="12216"/>
                  </a:cubicBezTo>
                  <a:cubicBezTo>
                    <a:pt x="76498" y="11740"/>
                    <a:pt x="75736" y="11538"/>
                    <a:pt x="74962" y="11347"/>
                  </a:cubicBezTo>
                  <a:cubicBezTo>
                    <a:pt x="74140" y="11133"/>
                    <a:pt x="73355" y="10835"/>
                    <a:pt x="72557" y="10585"/>
                  </a:cubicBezTo>
                  <a:cubicBezTo>
                    <a:pt x="72462" y="10550"/>
                    <a:pt x="72402" y="10490"/>
                    <a:pt x="72319" y="10430"/>
                  </a:cubicBezTo>
                  <a:lnTo>
                    <a:pt x="72355" y="10347"/>
                  </a:lnTo>
                  <a:cubicBezTo>
                    <a:pt x="72855" y="10454"/>
                    <a:pt x="73295" y="10764"/>
                    <a:pt x="73843" y="10692"/>
                  </a:cubicBezTo>
                  <a:cubicBezTo>
                    <a:pt x="74105" y="10657"/>
                    <a:pt x="74379" y="10835"/>
                    <a:pt x="74641" y="10942"/>
                  </a:cubicBezTo>
                  <a:cubicBezTo>
                    <a:pt x="74772" y="11002"/>
                    <a:pt x="74879" y="11133"/>
                    <a:pt x="75010" y="11181"/>
                  </a:cubicBezTo>
                  <a:cubicBezTo>
                    <a:pt x="75545" y="11359"/>
                    <a:pt x="76105" y="11502"/>
                    <a:pt x="76641" y="11704"/>
                  </a:cubicBezTo>
                  <a:cubicBezTo>
                    <a:pt x="76974" y="11823"/>
                    <a:pt x="77284" y="12121"/>
                    <a:pt x="77581" y="12085"/>
                  </a:cubicBezTo>
                  <a:cubicBezTo>
                    <a:pt x="78189" y="12026"/>
                    <a:pt x="78772" y="11788"/>
                    <a:pt x="79367" y="11621"/>
                  </a:cubicBezTo>
                  <a:cubicBezTo>
                    <a:pt x="79367" y="11609"/>
                    <a:pt x="79355" y="11585"/>
                    <a:pt x="79355" y="11562"/>
                  </a:cubicBezTo>
                  <a:cubicBezTo>
                    <a:pt x="78951" y="11466"/>
                    <a:pt x="78534" y="11359"/>
                    <a:pt x="78129" y="11252"/>
                  </a:cubicBezTo>
                  <a:cubicBezTo>
                    <a:pt x="78153" y="11204"/>
                    <a:pt x="78165" y="11169"/>
                    <a:pt x="78165" y="11133"/>
                  </a:cubicBezTo>
                  <a:cubicBezTo>
                    <a:pt x="78629" y="11240"/>
                    <a:pt x="79070" y="11371"/>
                    <a:pt x="79534" y="11466"/>
                  </a:cubicBezTo>
                  <a:cubicBezTo>
                    <a:pt x="80034" y="11550"/>
                    <a:pt x="80439" y="11240"/>
                    <a:pt x="80891" y="11121"/>
                  </a:cubicBezTo>
                  <a:cubicBezTo>
                    <a:pt x="79844" y="10454"/>
                    <a:pt x="78665" y="10371"/>
                    <a:pt x="77581" y="10049"/>
                  </a:cubicBezTo>
                  <a:cubicBezTo>
                    <a:pt x="77641" y="10014"/>
                    <a:pt x="77700" y="10002"/>
                    <a:pt x="77760" y="10014"/>
                  </a:cubicBezTo>
                  <a:cubicBezTo>
                    <a:pt x="78451" y="10157"/>
                    <a:pt x="79129" y="10288"/>
                    <a:pt x="79820" y="10430"/>
                  </a:cubicBezTo>
                  <a:cubicBezTo>
                    <a:pt x="79879" y="10454"/>
                    <a:pt x="79939" y="10490"/>
                    <a:pt x="79998" y="10526"/>
                  </a:cubicBezTo>
                  <a:cubicBezTo>
                    <a:pt x="80415" y="10692"/>
                    <a:pt x="80856" y="11002"/>
                    <a:pt x="81260" y="10954"/>
                  </a:cubicBezTo>
                  <a:cubicBezTo>
                    <a:pt x="81903" y="10883"/>
                    <a:pt x="82522" y="10550"/>
                    <a:pt x="83154" y="10335"/>
                  </a:cubicBezTo>
                  <a:cubicBezTo>
                    <a:pt x="82653" y="10133"/>
                    <a:pt x="82177" y="10038"/>
                    <a:pt x="81701" y="9883"/>
                  </a:cubicBezTo>
                  <a:cubicBezTo>
                    <a:pt x="80629" y="9573"/>
                    <a:pt x="79522" y="9442"/>
                    <a:pt x="78427" y="9145"/>
                  </a:cubicBezTo>
                  <a:cubicBezTo>
                    <a:pt x="75807" y="8430"/>
                    <a:pt x="73164" y="7847"/>
                    <a:pt x="70497" y="7275"/>
                  </a:cubicBezTo>
                  <a:cubicBezTo>
                    <a:pt x="66032" y="6311"/>
                    <a:pt x="61627" y="5096"/>
                    <a:pt x="57210" y="3918"/>
                  </a:cubicBezTo>
                  <a:cubicBezTo>
                    <a:pt x="55329" y="3406"/>
                    <a:pt x="53471" y="2906"/>
                    <a:pt x="51542" y="2691"/>
                  </a:cubicBezTo>
                  <a:cubicBezTo>
                    <a:pt x="51376" y="2679"/>
                    <a:pt x="51209" y="2739"/>
                    <a:pt x="51007" y="2787"/>
                  </a:cubicBezTo>
                  <a:cubicBezTo>
                    <a:pt x="51090" y="2906"/>
                    <a:pt x="51126" y="2953"/>
                    <a:pt x="51185" y="3025"/>
                  </a:cubicBezTo>
                  <a:cubicBezTo>
                    <a:pt x="50685" y="2930"/>
                    <a:pt x="50685" y="2930"/>
                    <a:pt x="49661" y="3394"/>
                  </a:cubicBezTo>
                  <a:cubicBezTo>
                    <a:pt x="49899" y="3465"/>
                    <a:pt x="50114" y="3549"/>
                    <a:pt x="50316" y="3620"/>
                  </a:cubicBezTo>
                  <a:lnTo>
                    <a:pt x="50316" y="3799"/>
                  </a:lnTo>
                  <a:cubicBezTo>
                    <a:pt x="49459" y="3263"/>
                    <a:pt x="48709" y="3727"/>
                    <a:pt x="47828" y="3942"/>
                  </a:cubicBezTo>
                  <a:cubicBezTo>
                    <a:pt x="48352" y="4168"/>
                    <a:pt x="48780" y="4346"/>
                    <a:pt x="49221" y="4537"/>
                  </a:cubicBezTo>
                  <a:cubicBezTo>
                    <a:pt x="49197" y="4584"/>
                    <a:pt x="49185" y="4632"/>
                    <a:pt x="49173" y="4656"/>
                  </a:cubicBezTo>
                  <a:cubicBezTo>
                    <a:pt x="48840" y="4525"/>
                    <a:pt x="48483" y="4454"/>
                    <a:pt x="48209" y="4263"/>
                  </a:cubicBezTo>
                  <a:cubicBezTo>
                    <a:pt x="47613" y="3882"/>
                    <a:pt x="47089" y="4168"/>
                    <a:pt x="46435" y="4346"/>
                  </a:cubicBezTo>
                  <a:cubicBezTo>
                    <a:pt x="47113" y="4632"/>
                    <a:pt x="47709" y="4882"/>
                    <a:pt x="48304" y="5132"/>
                  </a:cubicBezTo>
                  <a:cubicBezTo>
                    <a:pt x="48161" y="5180"/>
                    <a:pt x="48006" y="5180"/>
                    <a:pt x="47875" y="5132"/>
                  </a:cubicBezTo>
                  <a:cubicBezTo>
                    <a:pt x="47470" y="4989"/>
                    <a:pt x="47054" y="4858"/>
                    <a:pt x="46685" y="4632"/>
                  </a:cubicBezTo>
                  <a:cubicBezTo>
                    <a:pt x="46244" y="4382"/>
                    <a:pt x="45839" y="4442"/>
                    <a:pt x="45351" y="4680"/>
                  </a:cubicBezTo>
                  <a:cubicBezTo>
                    <a:pt x="46030" y="4942"/>
                    <a:pt x="46661" y="5192"/>
                    <a:pt x="47292" y="5454"/>
                  </a:cubicBezTo>
                  <a:cubicBezTo>
                    <a:pt x="47280" y="5477"/>
                    <a:pt x="47280" y="5513"/>
                    <a:pt x="47268" y="5537"/>
                  </a:cubicBezTo>
                  <a:cubicBezTo>
                    <a:pt x="47137" y="5513"/>
                    <a:pt x="46982" y="5513"/>
                    <a:pt x="46851" y="5466"/>
                  </a:cubicBezTo>
                  <a:lnTo>
                    <a:pt x="45423" y="4930"/>
                  </a:lnTo>
                  <a:cubicBezTo>
                    <a:pt x="44934" y="4739"/>
                    <a:pt x="44732" y="4751"/>
                    <a:pt x="44220" y="5037"/>
                  </a:cubicBezTo>
                  <a:cubicBezTo>
                    <a:pt x="44851" y="5251"/>
                    <a:pt x="45446" y="5466"/>
                    <a:pt x="46066" y="5668"/>
                  </a:cubicBezTo>
                  <a:cubicBezTo>
                    <a:pt x="45899" y="5727"/>
                    <a:pt x="45720" y="5751"/>
                    <a:pt x="45565" y="5704"/>
                  </a:cubicBezTo>
                  <a:cubicBezTo>
                    <a:pt x="45125" y="5573"/>
                    <a:pt x="44673" y="5418"/>
                    <a:pt x="44256" y="5251"/>
                  </a:cubicBezTo>
                  <a:cubicBezTo>
                    <a:pt x="43946" y="5132"/>
                    <a:pt x="43684" y="5120"/>
                    <a:pt x="43351" y="5227"/>
                  </a:cubicBezTo>
                  <a:cubicBezTo>
                    <a:pt x="40803" y="6025"/>
                    <a:pt x="38267" y="6823"/>
                    <a:pt x="35719" y="7621"/>
                  </a:cubicBezTo>
                  <a:cubicBezTo>
                    <a:pt x="35683" y="7632"/>
                    <a:pt x="35659" y="7668"/>
                    <a:pt x="35588" y="7716"/>
                  </a:cubicBezTo>
                  <a:cubicBezTo>
                    <a:pt x="36219" y="7990"/>
                    <a:pt x="36838" y="8264"/>
                    <a:pt x="37445" y="8549"/>
                  </a:cubicBezTo>
                  <a:lnTo>
                    <a:pt x="37398" y="8680"/>
                  </a:lnTo>
                  <a:cubicBezTo>
                    <a:pt x="37291" y="8668"/>
                    <a:pt x="37195" y="8645"/>
                    <a:pt x="37088" y="8609"/>
                  </a:cubicBezTo>
                  <a:cubicBezTo>
                    <a:pt x="36612" y="8406"/>
                    <a:pt x="36124" y="8252"/>
                    <a:pt x="35683" y="7978"/>
                  </a:cubicBezTo>
                  <a:cubicBezTo>
                    <a:pt x="35255" y="7728"/>
                    <a:pt x="34897" y="7847"/>
                    <a:pt x="34457" y="8037"/>
                  </a:cubicBezTo>
                  <a:cubicBezTo>
                    <a:pt x="35243" y="8466"/>
                    <a:pt x="35981" y="8871"/>
                    <a:pt x="36731" y="9276"/>
                  </a:cubicBezTo>
                  <a:lnTo>
                    <a:pt x="36683" y="9407"/>
                  </a:lnTo>
                  <a:cubicBezTo>
                    <a:pt x="36576" y="9383"/>
                    <a:pt x="36469" y="9383"/>
                    <a:pt x="36374" y="9335"/>
                  </a:cubicBezTo>
                  <a:cubicBezTo>
                    <a:pt x="35707" y="8978"/>
                    <a:pt x="35017" y="8609"/>
                    <a:pt x="34350" y="8252"/>
                  </a:cubicBezTo>
                  <a:cubicBezTo>
                    <a:pt x="34243" y="8204"/>
                    <a:pt x="34124" y="8133"/>
                    <a:pt x="34040" y="8144"/>
                  </a:cubicBezTo>
                  <a:cubicBezTo>
                    <a:pt x="33743" y="8216"/>
                    <a:pt x="33445" y="8323"/>
                    <a:pt x="33064" y="8442"/>
                  </a:cubicBezTo>
                  <a:cubicBezTo>
                    <a:pt x="33302" y="8514"/>
                    <a:pt x="33457" y="8561"/>
                    <a:pt x="33600" y="8609"/>
                  </a:cubicBezTo>
                  <a:cubicBezTo>
                    <a:pt x="33600" y="8645"/>
                    <a:pt x="33600" y="8680"/>
                    <a:pt x="33588" y="8728"/>
                  </a:cubicBezTo>
                  <a:cubicBezTo>
                    <a:pt x="32933" y="8466"/>
                    <a:pt x="32326" y="8561"/>
                    <a:pt x="31671" y="8918"/>
                  </a:cubicBezTo>
                  <a:cubicBezTo>
                    <a:pt x="32135" y="9061"/>
                    <a:pt x="32564" y="9216"/>
                    <a:pt x="32981" y="9347"/>
                  </a:cubicBezTo>
                  <a:cubicBezTo>
                    <a:pt x="32885" y="9407"/>
                    <a:pt x="32814" y="9418"/>
                    <a:pt x="32742" y="9407"/>
                  </a:cubicBezTo>
                  <a:cubicBezTo>
                    <a:pt x="32350" y="9299"/>
                    <a:pt x="31969" y="9168"/>
                    <a:pt x="31576" y="9061"/>
                  </a:cubicBezTo>
                  <a:cubicBezTo>
                    <a:pt x="31421" y="9026"/>
                    <a:pt x="31207" y="9002"/>
                    <a:pt x="31040" y="9049"/>
                  </a:cubicBezTo>
                  <a:cubicBezTo>
                    <a:pt x="30242" y="9276"/>
                    <a:pt x="29433" y="9514"/>
                    <a:pt x="28635" y="9752"/>
                  </a:cubicBezTo>
                  <a:cubicBezTo>
                    <a:pt x="27932" y="9954"/>
                    <a:pt x="27254" y="10180"/>
                    <a:pt x="26480" y="10419"/>
                  </a:cubicBezTo>
                  <a:cubicBezTo>
                    <a:pt x="26849" y="10585"/>
                    <a:pt x="27147" y="10704"/>
                    <a:pt x="27444" y="10835"/>
                  </a:cubicBezTo>
                  <a:cubicBezTo>
                    <a:pt x="27432" y="10883"/>
                    <a:pt x="27397" y="10931"/>
                    <a:pt x="27385" y="10966"/>
                  </a:cubicBezTo>
                  <a:cubicBezTo>
                    <a:pt x="27111" y="10883"/>
                    <a:pt x="26837" y="10823"/>
                    <a:pt x="26599" y="10704"/>
                  </a:cubicBezTo>
                  <a:cubicBezTo>
                    <a:pt x="26254" y="10538"/>
                    <a:pt x="25944" y="10550"/>
                    <a:pt x="25599" y="10669"/>
                  </a:cubicBezTo>
                  <a:lnTo>
                    <a:pt x="16181" y="13526"/>
                  </a:lnTo>
                  <a:cubicBezTo>
                    <a:pt x="15478" y="13740"/>
                    <a:pt x="14764" y="13943"/>
                    <a:pt x="14014" y="14169"/>
                  </a:cubicBezTo>
                  <a:cubicBezTo>
                    <a:pt x="15347" y="14860"/>
                    <a:pt x="40505" y="24361"/>
                    <a:pt x="41279" y="24504"/>
                  </a:cubicBezTo>
                  <a:cubicBezTo>
                    <a:pt x="41505" y="24396"/>
                    <a:pt x="41636" y="24325"/>
                    <a:pt x="41779" y="24289"/>
                  </a:cubicBezTo>
                  <a:cubicBezTo>
                    <a:pt x="42279" y="24146"/>
                    <a:pt x="42768" y="23992"/>
                    <a:pt x="43351" y="23825"/>
                  </a:cubicBezTo>
                  <a:cubicBezTo>
                    <a:pt x="42232" y="23503"/>
                    <a:pt x="41208" y="23218"/>
                    <a:pt x="40184" y="22920"/>
                  </a:cubicBezTo>
                  <a:cubicBezTo>
                    <a:pt x="40196" y="22896"/>
                    <a:pt x="40196" y="22849"/>
                    <a:pt x="40208" y="22813"/>
                  </a:cubicBezTo>
                  <a:cubicBezTo>
                    <a:pt x="40327" y="22849"/>
                    <a:pt x="40446" y="22872"/>
                    <a:pt x="40553" y="22920"/>
                  </a:cubicBezTo>
                  <a:cubicBezTo>
                    <a:pt x="41446" y="23170"/>
                    <a:pt x="42339" y="23444"/>
                    <a:pt x="43232" y="23682"/>
                  </a:cubicBezTo>
                  <a:cubicBezTo>
                    <a:pt x="43422" y="23742"/>
                    <a:pt x="43684" y="23730"/>
                    <a:pt x="43875" y="23670"/>
                  </a:cubicBezTo>
                  <a:cubicBezTo>
                    <a:pt x="46077" y="22968"/>
                    <a:pt x="48268" y="22265"/>
                    <a:pt x="50471" y="21551"/>
                  </a:cubicBezTo>
                  <a:cubicBezTo>
                    <a:pt x="50507" y="21539"/>
                    <a:pt x="50554" y="21491"/>
                    <a:pt x="50614" y="21468"/>
                  </a:cubicBezTo>
                  <a:cubicBezTo>
                    <a:pt x="49923" y="21110"/>
                    <a:pt x="49268" y="20932"/>
                    <a:pt x="48613" y="20753"/>
                  </a:cubicBezTo>
                  <a:close/>
                  <a:moveTo>
                    <a:pt x="85606" y="36076"/>
                  </a:moveTo>
                  <a:cubicBezTo>
                    <a:pt x="85594" y="36065"/>
                    <a:pt x="85535" y="36005"/>
                    <a:pt x="85475" y="35969"/>
                  </a:cubicBezTo>
                  <a:cubicBezTo>
                    <a:pt x="84868" y="35553"/>
                    <a:pt x="84237" y="35136"/>
                    <a:pt x="83630" y="34719"/>
                  </a:cubicBezTo>
                  <a:cubicBezTo>
                    <a:pt x="81189" y="33052"/>
                    <a:pt x="78760" y="31385"/>
                    <a:pt x="76319" y="29742"/>
                  </a:cubicBezTo>
                  <a:cubicBezTo>
                    <a:pt x="76236" y="29683"/>
                    <a:pt x="76117" y="29695"/>
                    <a:pt x="75974" y="29659"/>
                  </a:cubicBezTo>
                  <a:cubicBezTo>
                    <a:pt x="76069" y="30671"/>
                    <a:pt x="75581" y="31254"/>
                    <a:pt x="74783" y="31600"/>
                  </a:cubicBezTo>
                  <a:cubicBezTo>
                    <a:pt x="74307" y="31802"/>
                    <a:pt x="73855" y="32028"/>
                    <a:pt x="73331" y="32183"/>
                  </a:cubicBezTo>
                  <a:cubicBezTo>
                    <a:pt x="71664" y="32671"/>
                    <a:pt x="70009" y="33231"/>
                    <a:pt x="68378" y="33802"/>
                  </a:cubicBezTo>
                  <a:cubicBezTo>
                    <a:pt x="65878" y="34648"/>
                    <a:pt x="63389" y="35553"/>
                    <a:pt x="60877" y="36374"/>
                  </a:cubicBezTo>
                  <a:cubicBezTo>
                    <a:pt x="59591" y="36791"/>
                    <a:pt x="58281" y="37088"/>
                    <a:pt x="56984" y="37493"/>
                  </a:cubicBezTo>
                  <a:cubicBezTo>
                    <a:pt x="55722" y="37898"/>
                    <a:pt x="54412" y="38136"/>
                    <a:pt x="53221" y="38803"/>
                  </a:cubicBezTo>
                  <a:cubicBezTo>
                    <a:pt x="52793" y="39053"/>
                    <a:pt x="52269" y="39172"/>
                    <a:pt x="51792" y="39327"/>
                  </a:cubicBezTo>
                  <a:cubicBezTo>
                    <a:pt x="50078" y="39863"/>
                    <a:pt x="48375" y="40339"/>
                    <a:pt x="46673" y="40898"/>
                  </a:cubicBezTo>
                  <a:cubicBezTo>
                    <a:pt x="44506" y="41625"/>
                    <a:pt x="42339" y="42422"/>
                    <a:pt x="40172" y="43173"/>
                  </a:cubicBezTo>
                  <a:cubicBezTo>
                    <a:pt x="40065" y="43208"/>
                    <a:pt x="39946" y="43232"/>
                    <a:pt x="39839" y="43268"/>
                  </a:cubicBezTo>
                  <a:cubicBezTo>
                    <a:pt x="39827" y="43232"/>
                    <a:pt x="39827" y="43196"/>
                    <a:pt x="39815" y="43161"/>
                  </a:cubicBezTo>
                  <a:cubicBezTo>
                    <a:pt x="41232" y="42672"/>
                    <a:pt x="42637" y="42161"/>
                    <a:pt x="44053" y="41684"/>
                  </a:cubicBezTo>
                  <a:cubicBezTo>
                    <a:pt x="45470" y="41196"/>
                    <a:pt x="46887" y="40708"/>
                    <a:pt x="48316" y="40244"/>
                  </a:cubicBezTo>
                  <a:cubicBezTo>
                    <a:pt x="49721" y="39779"/>
                    <a:pt x="51173" y="39363"/>
                    <a:pt x="52578" y="38934"/>
                  </a:cubicBezTo>
                  <a:cubicBezTo>
                    <a:pt x="47578" y="40101"/>
                    <a:pt x="42779" y="41899"/>
                    <a:pt x="37934" y="43589"/>
                  </a:cubicBezTo>
                  <a:cubicBezTo>
                    <a:pt x="37815" y="43637"/>
                    <a:pt x="37695" y="43685"/>
                    <a:pt x="37541" y="43744"/>
                  </a:cubicBezTo>
                  <a:cubicBezTo>
                    <a:pt x="37624" y="43756"/>
                    <a:pt x="37660" y="43768"/>
                    <a:pt x="37684" y="43756"/>
                  </a:cubicBezTo>
                  <a:cubicBezTo>
                    <a:pt x="39124" y="43565"/>
                    <a:pt x="40589" y="43387"/>
                    <a:pt x="42029" y="43173"/>
                  </a:cubicBezTo>
                  <a:cubicBezTo>
                    <a:pt x="45363" y="42696"/>
                    <a:pt x="48697" y="42220"/>
                    <a:pt x="52031" y="41732"/>
                  </a:cubicBezTo>
                  <a:cubicBezTo>
                    <a:pt x="53519" y="41506"/>
                    <a:pt x="54995" y="41327"/>
                    <a:pt x="56472" y="41065"/>
                  </a:cubicBezTo>
                  <a:cubicBezTo>
                    <a:pt x="59031" y="40601"/>
                    <a:pt x="61567" y="40065"/>
                    <a:pt x="64127" y="39625"/>
                  </a:cubicBezTo>
                  <a:cubicBezTo>
                    <a:pt x="66735" y="39160"/>
                    <a:pt x="69354" y="38743"/>
                    <a:pt x="71962" y="38303"/>
                  </a:cubicBezTo>
                  <a:cubicBezTo>
                    <a:pt x="76534" y="37565"/>
                    <a:pt x="81070" y="36827"/>
                    <a:pt x="85606" y="36076"/>
                  </a:cubicBezTo>
                  <a:close/>
                  <a:moveTo>
                    <a:pt x="30540" y="36255"/>
                  </a:moveTo>
                  <a:cubicBezTo>
                    <a:pt x="30540" y="36291"/>
                    <a:pt x="30528" y="36326"/>
                    <a:pt x="30528" y="36362"/>
                  </a:cubicBezTo>
                  <a:cubicBezTo>
                    <a:pt x="30397" y="36326"/>
                    <a:pt x="30254" y="36315"/>
                    <a:pt x="30135" y="36267"/>
                  </a:cubicBezTo>
                  <a:cubicBezTo>
                    <a:pt x="29230" y="35886"/>
                    <a:pt x="28325" y="35493"/>
                    <a:pt x="27420" y="35100"/>
                  </a:cubicBezTo>
                  <a:cubicBezTo>
                    <a:pt x="27325" y="35053"/>
                    <a:pt x="27218" y="34993"/>
                    <a:pt x="27123" y="34993"/>
                  </a:cubicBezTo>
                  <a:cubicBezTo>
                    <a:pt x="26408" y="35053"/>
                    <a:pt x="25694" y="35124"/>
                    <a:pt x="24980" y="35195"/>
                  </a:cubicBezTo>
                  <a:lnTo>
                    <a:pt x="24980" y="35255"/>
                  </a:lnTo>
                  <a:cubicBezTo>
                    <a:pt x="25480" y="35469"/>
                    <a:pt x="25992" y="35684"/>
                    <a:pt x="26492" y="35898"/>
                  </a:cubicBezTo>
                  <a:cubicBezTo>
                    <a:pt x="26480" y="35945"/>
                    <a:pt x="26468" y="35969"/>
                    <a:pt x="26444" y="36017"/>
                  </a:cubicBezTo>
                  <a:cubicBezTo>
                    <a:pt x="26373" y="36005"/>
                    <a:pt x="26301" y="36005"/>
                    <a:pt x="26242" y="35969"/>
                  </a:cubicBezTo>
                  <a:cubicBezTo>
                    <a:pt x="25718" y="35767"/>
                    <a:pt x="25218" y="35553"/>
                    <a:pt x="24682" y="35362"/>
                  </a:cubicBezTo>
                  <a:cubicBezTo>
                    <a:pt x="24468" y="35291"/>
                    <a:pt x="24229" y="35291"/>
                    <a:pt x="24003" y="35243"/>
                  </a:cubicBezTo>
                  <a:cubicBezTo>
                    <a:pt x="23991" y="35291"/>
                    <a:pt x="23991" y="35314"/>
                    <a:pt x="23979" y="35362"/>
                  </a:cubicBezTo>
                  <a:lnTo>
                    <a:pt x="27682" y="36969"/>
                  </a:lnTo>
                  <a:lnTo>
                    <a:pt x="27635" y="37100"/>
                  </a:lnTo>
                  <a:cubicBezTo>
                    <a:pt x="27504" y="37077"/>
                    <a:pt x="27373" y="37041"/>
                    <a:pt x="27242" y="36993"/>
                  </a:cubicBezTo>
                  <a:cubicBezTo>
                    <a:pt x="26051" y="36493"/>
                    <a:pt x="24872" y="35969"/>
                    <a:pt x="23682" y="35481"/>
                  </a:cubicBezTo>
                  <a:cubicBezTo>
                    <a:pt x="23467" y="35386"/>
                    <a:pt x="23206" y="35410"/>
                    <a:pt x="22979" y="35362"/>
                  </a:cubicBezTo>
                  <a:cubicBezTo>
                    <a:pt x="22967" y="35410"/>
                    <a:pt x="22956" y="35457"/>
                    <a:pt x="22956" y="35493"/>
                  </a:cubicBezTo>
                  <a:cubicBezTo>
                    <a:pt x="24896" y="36374"/>
                    <a:pt x="26837" y="37267"/>
                    <a:pt x="28790" y="38148"/>
                  </a:cubicBezTo>
                  <a:cubicBezTo>
                    <a:pt x="28766" y="38184"/>
                    <a:pt x="28754" y="38220"/>
                    <a:pt x="28742" y="38267"/>
                  </a:cubicBezTo>
                  <a:cubicBezTo>
                    <a:pt x="28635" y="38220"/>
                    <a:pt x="28516" y="38208"/>
                    <a:pt x="28409" y="38148"/>
                  </a:cubicBezTo>
                  <a:cubicBezTo>
                    <a:pt x="26551" y="37291"/>
                    <a:pt x="24706" y="36434"/>
                    <a:pt x="22848" y="35588"/>
                  </a:cubicBezTo>
                  <a:cubicBezTo>
                    <a:pt x="22670" y="35493"/>
                    <a:pt x="22444" y="35493"/>
                    <a:pt x="22241" y="35457"/>
                  </a:cubicBezTo>
                  <a:lnTo>
                    <a:pt x="22194" y="35588"/>
                  </a:lnTo>
                  <a:cubicBezTo>
                    <a:pt x="23682" y="36267"/>
                    <a:pt x="25170" y="36946"/>
                    <a:pt x="26658" y="37624"/>
                  </a:cubicBezTo>
                  <a:cubicBezTo>
                    <a:pt x="26646" y="37648"/>
                    <a:pt x="26623" y="37684"/>
                    <a:pt x="26611" y="37731"/>
                  </a:cubicBezTo>
                  <a:cubicBezTo>
                    <a:pt x="26444" y="37672"/>
                    <a:pt x="26265" y="37624"/>
                    <a:pt x="26111" y="37553"/>
                  </a:cubicBezTo>
                  <a:cubicBezTo>
                    <a:pt x="24753" y="36922"/>
                    <a:pt x="23396" y="36279"/>
                    <a:pt x="22027" y="35672"/>
                  </a:cubicBezTo>
                  <a:cubicBezTo>
                    <a:pt x="21824" y="35588"/>
                    <a:pt x="21586" y="35588"/>
                    <a:pt x="21360" y="35541"/>
                  </a:cubicBezTo>
                  <a:cubicBezTo>
                    <a:pt x="21348" y="35588"/>
                    <a:pt x="21348" y="35612"/>
                    <a:pt x="21324" y="35660"/>
                  </a:cubicBezTo>
                  <a:cubicBezTo>
                    <a:pt x="21955" y="35981"/>
                    <a:pt x="22575" y="36303"/>
                    <a:pt x="23206" y="36624"/>
                  </a:cubicBezTo>
                  <a:cubicBezTo>
                    <a:pt x="23194" y="36672"/>
                    <a:pt x="23170" y="36696"/>
                    <a:pt x="23158" y="36743"/>
                  </a:cubicBezTo>
                  <a:cubicBezTo>
                    <a:pt x="23039" y="36719"/>
                    <a:pt x="22908" y="36696"/>
                    <a:pt x="22801" y="36648"/>
                  </a:cubicBezTo>
                  <a:cubicBezTo>
                    <a:pt x="22194" y="36350"/>
                    <a:pt x="21598" y="36029"/>
                    <a:pt x="21003" y="35731"/>
                  </a:cubicBezTo>
                  <a:cubicBezTo>
                    <a:pt x="20872" y="35672"/>
                    <a:pt x="20705" y="35660"/>
                    <a:pt x="20539" y="35624"/>
                  </a:cubicBezTo>
                  <a:cubicBezTo>
                    <a:pt x="20527" y="35660"/>
                    <a:pt x="20527" y="35684"/>
                    <a:pt x="20515" y="35731"/>
                  </a:cubicBezTo>
                  <a:cubicBezTo>
                    <a:pt x="21777" y="36350"/>
                    <a:pt x="23039" y="36958"/>
                    <a:pt x="24289" y="37553"/>
                  </a:cubicBezTo>
                  <a:cubicBezTo>
                    <a:pt x="24277" y="37589"/>
                    <a:pt x="24265" y="37624"/>
                    <a:pt x="24241" y="37672"/>
                  </a:cubicBezTo>
                  <a:cubicBezTo>
                    <a:pt x="24099" y="37624"/>
                    <a:pt x="23944" y="37589"/>
                    <a:pt x="23813" y="37541"/>
                  </a:cubicBezTo>
                  <a:cubicBezTo>
                    <a:pt x="22622" y="36981"/>
                    <a:pt x="21443" y="36422"/>
                    <a:pt x="20253" y="35850"/>
                  </a:cubicBezTo>
                  <a:cubicBezTo>
                    <a:pt x="20122" y="35791"/>
                    <a:pt x="19991" y="35767"/>
                    <a:pt x="19836" y="35731"/>
                  </a:cubicBezTo>
                  <a:cubicBezTo>
                    <a:pt x="20122" y="35969"/>
                    <a:pt x="20431" y="36124"/>
                    <a:pt x="20729" y="36303"/>
                  </a:cubicBezTo>
                  <a:cubicBezTo>
                    <a:pt x="22741" y="37493"/>
                    <a:pt x="24861" y="38470"/>
                    <a:pt x="27004" y="39398"/>
                  </a:cubicBezTo>
                  <a:cubicBezTo>
                    <a:pt x="27313" y="39529"/>
                    <a:pt x="27635" y="39672"/>
                    <a:pt x="27980" y="39744"/>
                  </a:cubicBezTo>
                  <a:cubicBezTo>
                    <a:pt x="29718" y="40077"/>
                    <a:pt x="31445" y="40041"/>
                    <a:pt x="33159" y="39541"/>
                  </a:cubicBezTo>
                  <a:cubicBezTo>
                    <a:pt x="34933" y="39041"/>
                    <a:pt x="36683" y="38470"/>
                    <a:pt x="38446" y="37922"/>
                  </a:cubicBezTo>
                  <a:cubicBezTo>
                    <a:pt x="38969" y="37755"/>
                    <a:pt x="39481" y="37565"/>
                    <a:pt x="40112" y="37362"/>
                  </a:cubicBezTo>
                  <a:cubicBezTo>
                    <a:pt x="39577" y="37136"/>
                    <a:pt x="39148" y="36958"/>
                    <a:pt x="38707" y="36779"/>
                  </a:cubicBezTo>
                  <a:cubicBezTo>
                    <a:pt x="38731" y="36743"/>
                    <a:pt x="38743" y="36707"/>
                    <a:pt x="38755" y="36672"/>
                  </a:cubicBezTo>
                  <a:cubicBezTo>
                    <a:pt x="38850" y="36707"/>
                    <a:pt x="38934" y="36719"/>
                    <a:pt x="39029" y="36743"/>
                  </a:cubicBezTo>
                  <a:cubicBezTo>
                    <a:pt x="39339" y="36862"/>
                    <a:pt x="39648" y="37005"/>
                    <a:pt x="39958" y="37124"/>
                  </a:cubicBezTo>
                  <a:cubicBezTo>
                    <a:pt x="40398" y="37279"/>
                    <a:pt x="40541" y="37267"/>
                    <a:pt x="40970" y="36981"/>
                  </a:cubicBezTo>
                  <a:cubicBezTo>
                    <a:pt x="40172" y="36600"/>
                    <a:pt x="39386" y="36231"/>
                    <a:pt x="38588" y="35850"/>
                  </a:cubicBezTo>
                  <a:cubicBezTo>
                    <a:pt x="38612" y="35815"/>
                    <a:pt x="38636" y="35767"/>
                    <a:pt x="38648" y="35731"/>
                  </a:cubicBezTo>
                  <a:cubicBezTo>
                    <a:pt x="38755" y="35767"/>
                    <a:pt x="38862" y="35815"/>
                    <a:pt x="38946" y="35838"/>
                  </a:cubicBezTo>
                  <a:cubicBezTo>
                    <a:pt x="39624" y="36148"/>
                    <a:pt x="40303" y="36446"/>
                    <a:pt x="40958" y="36791"/>
                  </a:cubicBezTo>
                  <a:cubicBezTo>
                    <a:pt x="41374" y="37017"/>
                    <a:pt x="41684" y="36779"/>
                    <a:pt x="42077" y="36660"/>
                  </a:cubicBezTo>
                  <a:cubicBezTo>
                    <a:pt x="41470" y="36350"/>
                    <a:pt x="40910" y="36076"/>
                    <a:pt x="40362" y="35791"/>
                  </a:cubicBezTo>
                  <a:cubicBezTo>
                    <a:pt x="40374" y="35755"/>
                    <a:pt x="40410" y="35719"/>
                    <a:pt x="40422" y="35672"/>
                  </a:cubicBezTo>
                  <a:cubicBezTo>
                    <a:pt x="40517" y="35707"/>
                    <a:pt x="40601" y="35755"/>
                    <a:pt x="40696" y="35791"/>
                  </a:cubicBezTo>
                  <a:cubicBezTo>
                    <a:pt x="41053" y="35969"/>
                    <a:pt x="41434" y="36124"/>
                    <a:pt x="41779" y="36350"/>
                  </a:cubicBezTo>
                  <a:cubicBezTo>
                    <a:pt x="42256" y="36660"/>
                    <a:pt x="42684" y="36517"/>
                    <a:pt x="43149" y="36267"/>
                  </a:cubicBezTo>
                  <a:cubicBezTo>
                    <a:pt x="42779" y="36124"/>
                    <a:pt x="42434" y="35993"/>
                    <a:pt x="42089" y="35838"/>
                  </a:cubicBezTo>
                  <a:cubicBezTo>
                    <a:pt x="42101" y="35815"/>
                    <a:pt x="42125" y="35767"/>
                    <a:pt x="42136" y="35731"/>
                  </a:cubicBezTo>
                  <a:cubicBezTo>
                    <a:pt x="42422" y="35838"/>
                    <a:pt x="42720" y="35934"/>
                    <a:pt x="42982" y="36065"/>
                  </a:cubicBezTo>
                  <a:cubicBezTo>
                    <a:pt x="43399" y="36291"/>
                    <a:pt x="43744" y="36112"/>
                    <a:pt x="44113" y="35934"/>
                  </a:cubicBezTo>
                  <a:cubicBezTo>
                    <a:pt x="43827" y="35815"/>
                    <a:pt x="43577" y="35707"/>
                    <a:pt x="43327" y="35588"/>
                  </a:cubicBezTo>
                  <a:cubicBezTo>
                    <a:pt x="43589" y="35612"/>
                    <a:pt x="43827" y="35719"/>
                    <a:pt x="44089" y="35791"/>
                  </a:cubicBezTo>
                  <a:cubicBezTo>
                    <a:pt x="44220" y="35838"/>
                    <a:pt x="44387" y="35850"/>
                    <a:pt x="44506" y="35815"/>
                  </a:cubicBezTo>
                  <a:cubicBezTo>
                    <a:pt x="48983" y="34291"/>
                    <a:pt x="53459" y="32755"/>
                    <a:pt x="57936" y="31231"/>
                  </a:cubicBezTo>
                  <a:cubicBezTo>
                    <a:pt x="58031" y="31195"/>
                    <a:pt x="58103" y="31147"/>
                    <a:pt x="58198" y="31123"/>
                  </a:cubicBezTo>
                  <a:cubicBezTo>
                    <a:pt x="58198" y="31112"/>
                    <a:pt x="58174" y="31088"/>
                    <a:pt x="58174" y="31076"/>
                  </a:cubicBezTo>
                  <a:cubicBezTo>
                    <a:pt x="56626" y="31183"/>
                    <a:pt x="55079" y="31302"/>
                    <a:pt x="53531" y="31409"/>
                  </a:cubicBezTo>
                  <a:lnTo>
                    <a:pt x="53531" y="31457"/>
                  </a:lnTo>
                  <a:cubicBezTo>
                    <a:pt x="53805" y="31600"/>
                    <a:pt x="54067" y="31719"/>
                    <a:pt x="54340" y="31850"/>
                  </a:cubicBezTo>
                  <a:cubicBezTo>
                    <a:pt x="54031" y="31802"/>
                    <a:pt x="53745" y="31707"/>
                    <a:pt x="53471" y="31564"/>
                  </a:cubicBezTo>
                  <a:cubicBezTo>
                    <a:pt x="53197" y="31421"/>
                    <a:pt x="52900" y="31385"/>
                    <a:pt x="52519" y="31493"/>
                  </a:cubicBezTo>
                  <a:cubicBezTo>
                    <a:pt x="52864" y="31659"/>
                    <a:pt x="53138" y="31790"/>
                    <a:pt x="53412" y="31921"/>
                  </a:cubicBezTo>
                  <a:cubicBezTo>
                    <a:pt x="52793" y="31885"/>
                    <a:pt x="52304" y="31314"/>
                    <a:pt x="51554" y="31552"/>
                  </a:cubicBezTo>
                  <a:cubicBezTo>
                    <a:pt x="51983" y="31778"/>
                    <a:pt x="52376" y="31981"/>
                    <a:pt x="52745" y="32195"/>
                  </a:cubicBezTo>
                  <a:cubicBezTo>
                    <a:pt x="52733" y="32219"/>
                    <a:pt x="52721" y="32266"/>
                    <a:pt x="52685" y="32302"/>
                  </a:cubicBezTo>
                  <a:cubicBezTo>
                    <a:pt x="52340" y="32124"/>
                    <a:pt x="51983" y="31969"/>
                    <a:pt x="51661" y="31778"/>
                  </a:cubicBezTo>
                  <a:cubicBezTo>
                    <a:pt x="51292" y="31552"/>
                    <a:pt x="50911" y="31528"/>
                    <a:pt x="50411" y="31612"/>
                  </a:cubicBezTo>
                  <a:cubicBezTo>
                    <a:pt x="51019" y="31969"/>
                    <a:pt x="51554" y="32278"/>
                    <a:pt x="52090" y="32576"/>
                  </a:cubicBezTo>
                  <a:lnTo>
                    <a:pt x="52042" y="32671"/>
                  </a:lnTo>
                  <a:cubicBezTo>
                    <a:pt x="51947" y="32624"/>
                    <a:pt x="51828" y="32600"/>
                    <a:pt x="51721" y="32552"/>
                  </a:cubicBezTo>
                  <a:cubicBezTo>
                    <a:pt x="51292" y="32314"/>
                    <a:pt x="50852" y="32088"/>
                    <a:pt x="50459" y="31802"/>
                  </a:cubicBezTo>
                  <a:cubicBezTo>
                    <a:pt x="50042" y="31504"/>
                    <a:pt x="49602" y="31659"/>
                    <a:pt x="49173" y="31719"/>
                  </a:cubicBezTo>
                  <a:cubicBezTo>
                    <a:pt x="49876" y="32112"/>
                    <a:pt x="50554" y="32516"/>
                    <a:pt x="51257" y="32921"/>
                  </a:cubicBezTo>
                  <a:lnTo>
                    <a:pt x="51209" y="33017"/>
                  </a:lnTo>
                  <a:cubicBezTo>
                    <a:pt x="51114" y="32969"/>
                    <a:pt x="50995" y="32921"/>
                    <a:pt x="50899" y="32874"/>
                  </a:cubicBezTo>
                  <a:cubicBezTo>
                    <a:pt x="50411" y="32612"/>
                    <a:pt x="49899" y="32362"/>
                    <a:pt x="49459" y="32040"/>
                  </a:cubicBezTo>
                  <a:cubicBezTo>
                    <a:pt x="49006" y="31731"/>
                    <a:pt x="48590" y="31707"/>
                    <a:pt x="48137" y="32040"/>
                  </a:cubicBezTo>
                  <a:cubicBezTo>
                    <a:pt x="48756" y="32386"/>
                    <a:pt x="49387" y="32731"/>
                    <a:pt x="49995" y="33076"/>
                  </a:cubicBezTo>
                  <a:cubicBezTo>
                    <a:pt x="49983" y="33100"/>
                    <a:pt x="49959" y="33124"/>
                    <a:pt x="49959" y="33159"/>
                  </a:cubicBezTo>
                  <a:cubicBezTo>
                    <a:pt x="49864" y="33112"/>
                    <a:pt x="49745" y="33088"/>
                    <a:pt x="49637" y="33028"/>
                  </a:cubicBezTo>
                  <a:cubicBezTo>
                    <a:pt x="49161" y="32778"/>
                    <a:pt x="48673" y="32516"/>
                    <a:pt x="48185" y="32255"/>
                  </a:cubicBezTo>
                  <a:cubicBezTo>
                    <a:pt x="47947" y="32124"/>
                    <a:pt x="47756" y="32088"/>
                    <a:pt x="47506" y="32278"/>
                  </a:cubicBezTo>
                  <a:cubicBezTo>
                    <a:pt x="47756" y="32433"/>
                    <a:pt x="47994" y="32576"/>
                    <a:pt x="48232" y="32731"/>
                  </a:cubicBezTo>
                  <a:cubicBezTo>
                    <a:pt x="47947" y="32659"/>
                    <a:pt x="47709" y="32540"/>
                    <a:pt x="47470" y="32397"/>
                  </a:cubicBezTo>
                  <a:cubicBezTo>
                    <a:pt x="47173" y="32243"/>
                    <a:pt x="46970" y="32457"/>
                    <a:pt x="46637" y="32540"/>
                  </a:cubicBezTo>
                  <a:cubicBezTo>
                    <a:pt x="47197" y="32814"/>
                    <a:pt x="47637" y="33052"/>
                    <a:pt x="48090" y="33278"/>
                  </a:cubicBezTo>
                  <a:lnTo>
                    <a:pt x="48042" y="33374"/>
                  </a:lnTo>
                  <a:cubicBezTo>
                    <a:pt x="47649" y="33171"/>
                    <a:pt x="47256" y="33017"/>
                    <a:pt x="46863" y="32790"/>
                  </a:cubicBezTo>
                  <a:cubicBezTo>
                    <a:pt x="46554" y="32612"/>
                    <a:pt x="46292" y="32600"/>
                    <a:pt x="45970" y="32802"/>
                  </a:cubicBezTo>
                  <a:lnTo>
                    <a:pt x="47673" y="33790"/>
                  </a:lnTo>
                  <a:lnTo>
                    <a:pt x="47625" y="33874"/>
                  </a:lnTo>
                  <a:cubicBezTo>
                    <a:pt x="47518" y="33826"/>
                    <a:pt x="47435" y="33802"/>
                    <a:pt x="47328" y="33755"/>
                  </a:cubicBezTo>
                  <a:cubicBezTo>
                    <a:pt x="46947" y="33552"/>
                    <a:pt x="46554" y="33326"/>
                    <a:pt x="46173" y="33100"/>
                  </a:cubicBezTo>
                  <a:cubicBezTo>
                    <a:pt x="45637" y="32802"/>
                    <a:pt x="45601" y="32802"/>
                    <a:pt x="45006" y="33112"/>
                  </a:cubicBezTo>
                  <a:cubicBezTo>
                    <a:pt x="45637" y="33445"/>
                    <a:pt x="46244" y="33767"/>
                    <a:pt x="46851" y="34088"/>
                  </a:cubicBezTo>
                  <a:cubicBezTo>
                    <a:pt x="46839" y="34112"/>
                    <a:pt x="46839" y="34148"/>
                    <a:pt x="46828" y="34171"/>
                  </a:cubicBezTo>
                  <a:cubicBezTo>
                    <a:pt x="46708" y="34148"/>
                    <a:pt x="46566" y="34124"/>
                    <a:pt x="46470" y="34064"/>
                  </a:cubicBezTo>
                  <a:cubicBezTo>
                    <a:pt x="45970" y="33814"/>
                    <a:pt x="45482" y="33529"/>
                    <a:pt x="44994" y="33290"/>
                  </a:cubicBezTo>
                  <a:cubicBezTo>
                    <a:pt x="44815" y="33207"/>
                    <a:pt x="44601" y="33207"/>
                    <a:pt x="44411" y="33159"/>
                  </a:cubicBezTo>
                  <a:cubicBezTo>
                    <a:pt x="44399" y="33207"/>
                    <a:pt x="44387" y="33231"/>
                    <a:pt x="44387" y="33278"/>
                  </a:cubicBezTo>
                  <a:cubicBezTo>
                    <a:pt x="44625" y="33445"/>
                    <a:pt x="44863" y="33588"/>
                    <a:pt x="45101" y="33755"/>
                  </a:cubicBezTo>
                  <a:cubicBezTo>
                    <a:pt x="44565" y="33743"/>
                    <a:pt x="44161" y="33040"/>
                    <a:pt x="43530" y="33552"/>
                  </a:cubicBezTo>
                  <a:cubicBezTo>
                    <a:pt x="44172" y="33862"/>
                    <a:pt x="44780" y="34171"/>
                    <a:pt x="45411" y="34481"/>
                  </a:cubicBezTo>
                  <a:cubicBezTo>
                    <a:pt x="45399" y="34517"/>
                    <a:pt x="45375" y="34564"/>
                    <a:pt x="45363" y="34588"/>
                  </a:cubicBezTo>
                  <a:cubicBezTo>
                    <a:pt x="45244" y="34541"/>
                    <a:pt x="45113" y="34517"/>
                    <a:pt x="44994" y="34469"/>
                  </a:cubicBezTo>
                  <a:cubicBezTo>
                    <a:pt x="44482" y="34219"/>
                    <a:pt x="43970" y="33981"/>
                    <a:pt x="43470" y="33707"/>
                  </a:cubicBezTo>
                  <a:cubicBezTo>
                    <a:pt x="43160" y="33529"/>
                    <a:pt x="42898" y="33636"/>
                    <a:pt x="42565" y="33755"/>
                  </a:cubicBezTo>
                  <a:cubicBezTo>
                    <a:pt x="43041" y="33981"/>
                    <a:pt x="43458" y="34183"/>
                    <a:pt x="43875" y="34398"/>
                  </a:cubicBezTo>
                  <a:cubicBezTo>
                    <a:pt x="43863" y="34421"/>
                    <a:pt x="43839" y="34469"/>
                    <a:pt x="43827" y="34505"/>
                  </a:cubicBezTo>
                  <a:cubicBezTo>
                    <a:pt x="43089" y="34386"/>
                    <a:pt x="42494" y="33695"/>
                    <a:pt x="41565" y="33862"/>
                  </a:cubicBezTo>
                  <a:cubicBezTo>
                    <a:pt x="42291" y="34219"/>
                    <a:pt x="42934" y="34529"/>
                    <a:pt x="43577" y="34838"/>
                  </a:cubicBezTo>
                  <a:lnTo>
                    <a:pt x="43530" y="34981"/>
                  </a:lnTo>
                  <a:cubicBezTo>
                    <a:pt x="43410" y="34945"/>
                    <a:pt x="43268" y="34922"/>
                    <a:pt x="43160" y="34874"/>
                  </a:cubicBezTo>
                  <a:cubicBezTo>
                    <a:pt x="42267" y="34445"/>
                    <a:pt x="41374" y="33993"/>
                    <a:pt x="40470" y="33564"/>
                  </a:cubicBezTo>
                  <a:cubicBezTo>
                    <a:pt x="40303" y="33493"/>
                    <a:pt x="40101" y="33517"/>
                    <a:pt x="39898" y="33493"/>
                  </a:cubicBezTo>
                  <a:cubicBezTo>
                    <a:pt x="39898" y="33517"/>
                    <a:pt x="39886" y="33564"/>
                    <a:pt x="39886" y="33588"/>
                  </a:cubicBezTo>
                  <a:cubicBezTo>
                    <a:pt x="40398" y="33862"/>
                    <a:pt x="40910" y="34124"/>
                    <a:pt x="41422" y="34398"/>
                  </a:cubicBezTo>
                  <a:cubicBezTo>
                    <a:pt x="41398" y="34445"/>
                    <a:pt x="41386" y="34469"/>
                    <a:pt x="41363" y="34517"/>
                  </a:cubicBezTo>
                  <a:cubicBezTo>
                    <a:pt x="41255" y="34469"/>
                    <a:pt x="41172" y="34445"/>
                    <a:pt x="41065" y="34398"/>
                  </a:cubicBezTo>
                  <a:cubicBezTo>
                    <a:pt x="40636" y="34183"/>
                    <a:pt x="40184" y="33969"/>
                    <a:pt x="39755" y="33743"/>
                  </a:cubicBezTo>
                  <a:cubicBezTo>
                    <a:pt x="39398" y="33564"/>
                    <a:pt x="39350" y="33564"/>
                    <a:pt x="38934" y="33743"/>
                  </a:cubicBezTo>
                  <a:cubicBezTo>
                    <a:pt x="39839" y="34148"/>
                    <a:pt x="40732" y="34541"/>
                    <a:pt x="41613" y="34945"/>
                  </a:cubicBezTo>
                  <a:lnTo>
                    <a:pt x="41565" y="35041"/>
                  </a:lnTo>
                  <a:cubicBezTo>
                    <a:pt x="41446" y="34993"/>
                    <a:pt x="41315" y="34957"/>
                    <a:pt x="41196" y="34922"/>
                  </a:cubicBezTo>
                  <a:cubicBezTo>
                    <a:pt x="40482" y="34588"/>
                    <a:pt x="39743" y="34291"/>
                    <a:pt x="39041" y="33933"/>
                  </a:cubicBezTo>
                  <a:cubicBezTo>
                    <a:pt x="38636" y="33731"/>
                    <a:pt x="38267" y="33731"/>
                    <a:pt x="37791" y="33874"/>
                  </a:cubicBezTo>
                  <a:cubicBezTo>
                    <a:pt x="39100" y="34421"/>
                    <a:pt x="40351" y="34945"/>
                    <a:pt x="41613" y="35469"/>
                  </a:cubicBezTo>
                  <a:cubicBezTo>
                    <a:pt x="41601" y="35517"/>
                    <a:pt x="41589" y="35541"/>
                    <a:pt x="41565" y="35588"/>
                  </a:cubicBezTo>
                  <a:cubicBezTo>
                    <a:pt x="41434" y="35541"/>
                    <a:pt x="41291" y="35517"/>
                    <a:pt x="41148" y="35457"/>
                  </a:cubicBezTo>
                  <a:cubicBezTo>
                    <a:pt x="40005" y="34981"/>
                    <a:pt x="38862" y="34481"/>
                    <a:pt x="37719" y="34029"/>
                  </a:cubicBezTo>
                  <a:cubicBezTo>
                    <a:pt x="37457" y="33921"/>
                    <a:pt x="37148" y="33933"/>
                    <a:pt x="36862" y="33886"/>
                  </a:cubicBezTo>
                  <a:cubicBezTo>
                    <a:pt x="36850" y="33933"/>
                    <a:pt x="36850" y="33981"/>
                    <a:pt x="36838" y="34029"/>
                  </a:cubicBezTo>
                  <a:cubicBezTo>
                    <a:pt x="37362" y="34279"/>
                    <a:pt x="37874" y="34517"/>
                    <a:pt x="38386" y="34767"/>
                  </a:cubicBezTo>
                  <a:cubicBezTo>
                    <a:pt x="38374" y="34802"/>
                    <a:pt x="38350" y="34826"/>
                    <a:pt x="38338" y="34874"/>
                  </a:cubicBezTo>
                  <a:cubicBezTo>
                    <a:pt x="37957" y="34695"/>
                    <a:pt x="37517" y="34541"/>
                    <a:pt x="37160" y="34302"/>
                  </a:cubicBezTo>
                  <a:cubicBezTo>
                    <a:pt x="36612" y="33969"/>
                    <a:pt x="36064" y="34005"/>
                    <a:pt x="35457" y="34207"/>
                  </a:cubicBezTo>
                  <a:cubicBezTo>
                    <a:pt x="36410" y="34576"/>
                    <a:pt x="37374" y="34933"/>
                    <a:pt x="38326" y="35303"/>
                  </a:cubicBezTo>
                  <a:cubicBezTo>
                    <a:pt x="38315" y="35338"/>
                    <a:pt x="38315" y="35362"/>
                    <a:pt x="38291" y="35398"/>
                  </a:cubicBezTo>
                  <a:cubicBezTo>
                    <a:pt x="38219" y="35374"/>
                    <a:pt x="38148" y="35374"/>
                    <a:pt x="38088" y="35362"/>
                  </a:cubicBezTo>
                  <a:cubicBezTo>
                    <a:pt x="37303" y="35064"/>
                    <a:pt x="36493" y="34802"/>
                    <a:pt x="35707" y="34457"/>
                  </a:cubicBezTo>
                  <a:cubicBezTo>
                    <a:pt x="35255" y="34267"/>
                    <a:pt x="34826" y="34148"/>
                    <a:pt x="34338" y="34231"/>
                  </a:cubicBezTo>
                  <a:cubicBezTo>
                    <a:pt x="33731" y="34338"/>
                    <a:pt x="33112" y="34386"/>
                    <a:pt x="32421" y="34469"/>
                  </a:cubicBezTo>
                  <a:cubicBezTo>
                    <a:pt x="32719" y="34648"/>
                    <a:pt x="32921" y="34767"/>
                    <a:pt x="33135" y="34898"/>
                  </a:cubicBezTo>
                  <a:lnTo>
                    <a:pt x="33088" y="34993"/>
                  </a:lnTo>
                  <a:cubicBezTo>
                    <a:pt x="32909" y="34898"/>
                    <a:pt x="32731" y="34838"/>
                    <a:pt x="32564" y="34743"/>
                  </a:cubicBezTo>
                  <a:cubicBezTo>
                    <a:pt x="32254" y="34529"/>
                    <a:pt x="31945" y="34481"/>
                    <a:pt x="31564" y="34564"/>
                  </a:cubicBezTo>
                  <a:cubicBezTo>
                    <a:pt x="31230" y="34624"/>
                    <a:pt x="30861" y="34636"/>
                    <a:pt x="30528" y="34660"/>
                  </a:cubicBezTo>
                  <a:lnTo>
                    <a:pt x="30040" y="34707"/>
                  </a:lnTo>
                  <a:lnTo>
                    <a:pt x="30040" y="34767"/>
                  </a:lnTo>
                  <a:cubicBezTo>
                    <a:pt x="30397" y="34922"/>
                    <a:pt x="30730" y="35064"/>
                    <a:pt x="31087" y="35195"/>
                  </a:cubicBezTo>
                  <a:cubicBezTo>
                    <a:pt x="31076" y="35231"/>
                    <a:pt x="31076" y="35255"/>
                    <a:pt x="31064" y="35291"/>
                  </a:cubicBezTo>
                  <a:cubicBezTo>
                    <a:pt x="30290" y="35100"/>
                    <a:pt x="29587" y="34481"/>
                    <a:pt x="28682" y="34862"/>
                  </a:cubicBezTo>
                  <a:cubicBezTo>
                    <a:pt x="29230" y="35076"/>
                    <a:pt x="29742" y="35291"/>
                    <a:pt x="30254" y="35493"/>
                  </a:cubicBezTo>
                  <a:cubicBezTo>
                    <a:pt x="30778" y="35707"/>
                    <a:pt x="31314" y="35934"/>
                    <a:pt x="31838" y="36148"/>
                  </a:cubicBezTo>
                  <a:cubicBezTo>
                    <a:pt x="32326" y="36362"/>
                    <a:pt x="32850" y="36529"/>
                    <a:pt x="33278" y="36838"/>
                  </a:cubicBezTo>
                  <a:cubicBezTo>
                    <a:pt x="33147" y="36850"/>
                    <a:pt x="33028" y="36827"/>
                    <a:pt x="32909" y="36779"/>
                  </a:cubicBezTo>
                  <a:cubicBezTo>
                    <a:pt x="31421" y="36184"/>
                    <a:pt x="29944" y="35553"/>
                    <a:pt x="28456" y="34981"/>
                  </a:cubicBezTo>
                  <a:cubicBezTo>
                    <a:pt x="28218" y="34886"/>
                    <a:pt x="27932" y="34898"/>
                    <a:pt x="27670" y="34874"/>
                  </a:cubicBezTo>
                  <a:cubicBezTo>
                    <a:pt x="27670" y="34922"/>
                    <a:pt x="27658" y="34945"/>
                    <a:pt x="27658" y="34993"/>
                  </a:cubicBezTo>
                  <a:cubicBezTo>
                    <a:pt x="28587" y="35410"/>
                    <a:pt x="29575" y="35826"/>
                    <a:pt x="30540" y="36255"/>
                  </a:cubicBezTo>
                  <a:close/>
                  <a:moveTo>
                    <a:pt x="84427" y="42327"/>
                  </a:moveTo>
                  <a:cubicBezTo>
                    <a:pt x="82856" y="42530"/>
                    <a:pt x="81320" y="42756"/>
                    <a:pt x="79772" y="42923"/>
                  </a:cubicBezTo>
                  <a:cubicBezTo>
                    <a:pt x="76450" y="43268"/>
                    <a:pt x="73140" y="43565"/>
                    <a:pt x="69878" y="44304"/>
                  </a:cubicBezTo>
                  <a:cubicBezTo>
                    <a:pt x="69819" y="44316"/>
                    <a:pt x="69747" y="44304"/>
                    <a:pt x="69664" y="44292"/>
                  </a:cubicBezTo>
                  <a:cubicBezTo>
                    <a:pt x="69664" y="44256"/>
                    <a:pt x="69652" y="44232"/>
                    <a:pt x="69652" y="44196"/>
                  </a:cubicBezTo>
                  <a:cubicBezTo>
                    <a:pt x="69830" y="44137"/>
                    <a:pt x="70009" y="44066"/>
                    <a:pt x="70283" y="43982"/>
                  </a:cubicBezTo>
                  <a:cubicBezTo>
                    <a:pt x="69295" y="44125"/>
                    <a:pt x="68414" y="44280"/>
                    <a:pt x="67544" y="44399"/>
                  </a:cubicBezTo>
                  <a:cubicBezTo>
                    <a:pt x="65699" y="44649"/>
                    <a:pt x="63853" y="44839"/>
                    <a:pt x="62020" y="45125"/>
                  </a:cubicBezTo>
                  <a:cubicBezTo>
                    <a:pt x="58770" y="45625"/>
                    <a:pt x="55531" y="46185"/>
                    <a:pt x="52304" y="46733"/>
                  </a:cubicBezTo>
                  <a:cubicBezTo>
                    <a:pt x="50757" y="46994"/>
                    <a:pt x="49221" y="47328"/>
                    <a:pt x="47685" y="47578"/>
                  </a:cubicBezTo>
                  <a:cubicBezTo>
                    <a:pt x="44280" y="48126"/>
                    <a:pt x="40851" y="48649"/>
                    <a:pt x="37434" y="49197"/>
                  </a:cubicBezTo>
                  <a:cubicBezTo>
                    <a:pt x="34064" y="49733"/>
                    <a:pt x="30718" y="50304"/>
                    <a:pt x="27361" y="50840"/>
                  </a:cubicBezTo>
                  <a:cubicBezTo>
                    <a:pt x="24813" y="51257"/>
                    <a:pt x="22265" y="51638"/>
                    <a:pt x="19717" y="52043"/>
                  </a:cubicBezTo>
                  <a:cubicBezTo>
                    <a:pt x="19265" y="52114"/>
                    <a:pt x="19229" y="52162"/>
                    <a:pt x="19300" y="52626"/>
                  </a:cubicBezTo>
                  <a:cubicBezTo>
                    <a:pt x="19419" y="52614"/>
                    <a:pt x="19527" y="52590"/>
                    <a:pt x="19646" y="52578"/>
                  </a:cubicBezTo>
                  <a:cubicBezTo>
                    <a:pt x="20693" y="52400"/>
                    <a:pt x="21729" y="52197"/>
                    <a:pt x="22777" y="52055"/>
                  </a:cubicBezTo>
                  <a:cubicBezTo>
                    <a:pt x="24658" y="51816"/>
                    <a:pt x="26563" y="51674"/>
                    <a:pt x="28444" y="51400"/>
                  </a:cubicBezTo>
                  <a:cubicBezTo>
                    <a:pt x="31707" y="50924"/>
                    <a:pt x="34957" y="50376"/>
                    <a:pt x="38207" y="49852"/>
                  </a:cubicBezTo>
                  <a:cubicBezTo>
                    <a:pt x="38672" y="49781"/>
                    <a:pt x="39124" y="49709"/>
                    <a:pt x="39577" y="49638"/>
                  </a:cubicBezTo>
                  <a:cubicBezTo>
                    <a:pt x="39589" y="49661"/>
                    <a:pt x="39589" y="49697"/>
                    <a:pt x="39600" y="49733"/>
                  </a:cubicBezTo>
                  <a:cubicBezTo>
                    <a:pt x="39469" y="49769"/>
                    <a:pt x="39339" y="49816"/>
                    <a:pt x="39184" y="49828"/>
                  </a:cubicBezTo>
                  <a:cubicBezTo>
                    <a:pt x="37303" y="50162"/>
                    <a:pt x="35409" y="50435"/>
                    <a:pt x="33528" y="50793"/>
                  </a:cubicBezTo>
                  <a:cubicBezTo>
                    <a:pt x="30790" y="51305"/>
                    <a:pt x="28039" y="51721"/>
                    <a:pt x="25277" y="52019"/>
                  </a:cubicBezTo>
                  <a:cubicBezTo>
                    <a:pt x="23325" y="52221"/>
                    <a:pt x="21384" y="52555"/>
                    <a:pt x="19443" y="52817"/>
                  </a:cubicBezTo>
                  <a:cubicBezTo>
                    <a:pt x="19348" y="52840"/>
                    <a:pt x="19217" y="52888"/>
                    <a:pt x="19205" y="52948"/>
                  </a:cubicBezTo>
                  <a:cubicBezTo>
                    <a:pt x="19122" y="53210"/>
                    <a:pt x="19086" y="53483"/>
                    <a:pt x="19026" y="53769"/>
                  </a:cubicBezTo>
                  <a:cubicBezTo>
                    <a:pt x="19205" y="53745"/>
                    <a:pt x="19336" y="53710"/>
                    <a:pt x="19467" y="53698"/>
                  </a:cubicBezTo>
                  <a:cubicBezTo>
                    <a:pt x="22444" y="53186"/>
                    <a:pt x="25420" y="52686"/>
                    <a:pt x="28397" y="52197"/>
                  </a:cubicBezTo>
                  <a:cubicBezTo>
                    <a:pt x="30837" y="51793"/>
                    <a:pt x="33290" y="51495"/>
                    <a:pt x="35719" y="51031"/>
                  </a:cubicBezTo>
                  <a:cubicBezTo>
                    <a:pt x="40934" y="50054"/>
                    <a:pt x="46125" y="48971"/>
                    <a:pt x="51328" y="47983"/>
                  </a:cubicBezTo>
                  <a:cubicBezTo>
                    <a:pt x="53436" y="47578"/>
                    <a:pt x="55543" y="47316"/>
                    <a:pt x="57674" y="47042"/>
                  </a:cubicBezTo>
                  <a:cubicBezTo>
                    <a:pt x="60174" y="46721"/>
                    <a:pt x="62675" y="46447"/>
                    <a:pt x="65175" y="46137"/>
                  </a:cubicBezTo>
                  <a:cubicBezTo>
                    <a:pt x="65520" y="46090"/>
                    <a:pt x="65830" y="45887"/>
                    <a:pt x="66175" y="45875"/>
                  </a:cubicBezTo>
                  <a:cubicBezTo>
                    <a:pt x="68473" y="45792"/>
                    <a:pt x="70735" y="45339"/>
                    <a:pt x="72986" y="44887"/>
                  </a:cubicBezTo>
                  <a:cubicBezTo>
                    <a:pt x="76367" y="44232"/>
                    <a:pt x="79760" y="43732"/>
                    <a:pt x="83154" y="43256"/>
                  </a:cubicBezTo>
                  <a:cubicBezTo>
                    <a:pt x="83570" y="43196"/>
                    <a:pt x="83987" y="43137"/>
                    <a:pt x="84332" y="43089"/>
                  </a:cubicBezTo>
                  <a:cubicBezTo>
                    <a:pt x="84368" y="42792"/>
                    <a:pt x="84404" y="42542"/>
                    <a:pt x="84427" y="42327"/>
                  </a:cubicBezTo>
                  <a:close/>
                  <a:moveTo>
                    <a:pt x="73926" y="22194"/>
                  </a:moveTo>
                  <a:cubicBezTo>
                    <a:pt x="74355" y="22730"/>
                    <a:pt x="74772" y="23230"/>
                    <a:pt x="75176" y="23754"/>
                  </a:cubicBezTo>
                  <a:cubicBezTo>
                    <a:pt x="75141" y="23789"/>
                    <a:pt x="75117" y="23801"/>
                    <a:pt x="75069" y="23825"/>
                  </a:cubicBezTo>
                  <a:cubicBezTo>
                    <a:pt x="74712" y="23396"/>
                    <a:pt x="74331" y="22980"/>
                    <a:pt x="73998" y="22515"/>
                  </a:cubicBezTo>
                  <a:cubicBezTo>
                    <a:pt x="73771" y="22194"/>
                    <a:pt x="73569" y="22218"/>
                    <a:pt x="73236" y="22444"/>
                  </a:cubicBezTo>
                  <a:cubicBezTo>
                    <a:pt x="73998" y="23134"/>
                    <a:pt x="74736" y="23789"/>
                    <a:pt x="75474" y="24456"/>
                  </a:cubicBezTo>
                  <a:cubicBezTo>
                    <a:pt x="75307" y="24408"/>
                    <a:pt x="75188" y="24337"/>
                    <a:pt x="75081" y="24242"/>
                  </a:cubicBezTo>
                  <a:lnTo>
                    <a:pt x="73295" y="22634"/>
                  </a:lnTo>
                  <a:cubicBezTo>
                    <a:pt x="73224" y="22563"/>
                    <a:pt x="73093" y="22456"/>
                    <a:pt x="73009" y="22491"/>
                  </a:cubicBezTo>
                  <a:cubicBezTo>
                    <a:pt x="72712" y="22575"/>
                    <a:pt x="72414" y="22694"/>
                    <a:pt x="72105" y="22813"/>
                  </a:cubicBezTo>
                  <a:cubicBezTo>
                    <a:pt x="72521" y="23396"/>
                    <a:pt x="72914" y="23944"/>
                    <a:pt x="73295" y="24480"/>
                  </a:cubicBezTo>
                  <a:cubicBezTo>
                    <a:pt x="73248" y="24516"/>
                    <a:pt x="73224" y="24539"/>
                    <a:pt x="73176" y="24575"/>
                  </a:cubicBezTo>
                  <a:cubicBezTo>
                    <a:pt x="73105" y="24504"/>
                    <a:pt x="73033" y="24420"/>
                    <a:pt x="72974" y="24337"/>
                  </a:cubicBezTo>
                  <a:cubicBezTo>
                    <a:pt x="72676" y="23920"/>
                    <a:pt x="72355" y="23515"/>
                    <a:pt x="72057" y="23099"/>
                  </a:cubicBezTo>
                  <a:cubicBezTo>
                    <a:pt x="71866" y="22825"/>
                    <a:pt x="71854" y="22825"/>
                    <a:pt x="71557" y="23051"/>
                  </a:cubicBezTo>
                  <a:cubicBezTo>
                    <a:pt x="71866" y="23420"/>
                    <a:pt x="72188" y="23777"/>
                    <a:pt x="72497" y="24158"/>
                  </a:cubicBezTo>
                  <a:lnTo>
                    <a:pt x="72414" y="24230"/>
                  </a:lnTo>
                  <a:cubicBezTo>
                    <a:pt x="72331" y="24158"/>
                    <a:pt x="72224" y="24075"/>
                    <a:pt x="72152" y="23992"/>
                  </a:cubicBezTo>
                  <a:cubicBezTo>
                    <a:pt x="71950" y="23765"/>
                    <a:pt x="71735" y="23539"/>
                    <a:pt x="71557" y="23301"/>
                  </a:cubicBezTo>
                  <a:cubicBezTo>
                    <a:pt x="71402" y="23099"/>
                    <a:pt x="71259" y="23051"/>
                    <a:pt x="71033" y="23170"/>
                  </a:cubicBezTo>
                  <a:cubicBezTo>
                    <a:pt x="70914" y="23230"/>
                    <a:pt x="70795" y="23265"/>
                    <a:pt x="70652" y="23325"/>
                  </a:cubicBezTo>
                  <a:cubicBezTo>
                    <a:pt x="71128" y="23777"/>
                    <a:pt x="71604" y="24230"/>
                    <a:pt x="72057" y="24658"/>
                  </a:cubicBezTo>
                  <a:cubicBezTo>
                    <a:pt x="72045" y="24694"/>
                    <a:pt x="72021" y="24706"/>
                    <a:pt x="71997" y="24730"/>
                  </a:cubicBezTo>
                  <a:cubicBezTo>
                    <a:pt x="71914" y="24658"/>
                    <a:pt x="71807" y="24599"/>
                    <a:pt x="71724" y="24527"/>
                  </a:cubicBezTo>
                  <a:cubicBezTo>
                    <a:pt x="71426" y="24254"/>
                    <a:pt x="71140" y="23992"/>
                    <a:pt x="70854" y="23718"/>
                  </a:cubicBezTo>
                  <a:cubicBezTo>
                    <a:pt x="70426" y="23325"/>
                    <a:pt x="70426" y="23325"/>
                    <a:pt x="69783" y="23670"/>
                  </a:cubicBezTo>
                  <a:cubicBezTo>
                    <a:pt x="69961" y="23801"/>
                    <a:pt x="70116" y="23920"/>
                    <a:pt x="70259" y="24039"/>
                  </a:cubicBezTo>
                  <a:cubicBezTo>
                    <a:pt x="70128" y="23980"/>
                    <a:pt x="70021" y="23873"/>
                    <a:pt x="69902" y="23801"/>
                  </a:cubicBezTo>
                  <a:cubicBezTo>
                    <a:pt x="69819" y="23742"/>
                    <a:pt x="69699" y="23646"/>
                    <a:pt x="69628" y="23682"/>
                  </a:cubicBezTo>
                  <a:cubicBezTo>
                    <a:pt x="69187" y="23813"/>
                    <a:pt x="68771" y="23992"/>
                    <a:pt x="68295" y="24170"/>
                  </a:cubicBezTo>
                  <a:cubicBezTo>
                    <a:pt x="68937" y="24754"/>
                    <a:pt x="69533" y="25289"/>
                    <a:pt x="70116" y="25825"/>
                  </a:cubicBezTo>
                  <a:cubicBezTo>
                    <a:pt x="70080" y="25849"/>
                    <a:pt x="70069" y="25885"/>
                    <a:pt x="70045" y="25909"/>
                  </a:cubicBezTo>
                  <a:cubicBezTo>
                    <a:pt x="69938" y="25837"/>
                    <a:pt x="69830" y="25778"/>
                    <a:pt x="69747" y="25706"/>
                  </a:cubicBezTo>
                  <a:cubicBezTo>
                    <a:pt x="69247" y="25278"/>
                    <a:pt x="68771" y="24837"/>
                    <a:pt x="68271" y="24420"/>
                  </a:cubicBezTo>
                  <a:cubicBezTo>
                    <a:pt x="68164" y="24349"/>
                    <a:pt x="67973" y="24301"/>
                    <a:pt x="67854" y="24337"/>
                  </a:cubicBezTo>
                  <a:cubicBezTo>
                    <a:pt x="67402" y="24468"/>
                    <a:pt x="66961" y="24646"/>
                    <a:pt x="66532" y="24825"/>
                  </a:cubicBezTo>
                  <a:cubicBezTo>
                    <a:pt x="66139" y="24980"/>
                    <a:pt x="66116" y="25111"/>
                    <a:pt x="66437" y="25361"/>
                  </a:cubicBezTo>
                  <a:cubicBezTo>
                    <a:pt x="66925" y="25730"/>
                    <a:pt x="67449" y="26111"/>
                    <a:pt x="67937" y="26468"/>
                  </a:cubicBezTo>
                  <a:cubicBezTo>
                    <a:pt x="67342" y="26170"/>
                    <a:pt x="66782" y="25825"/>
                    <a:pt x="66235" y="25432"/>
                  </a:cubicBezTo>
                  <a:cubicBezTo>
                    <a:pt x="65794" y="25135"/>
                    <a:pt x="65473" y="25111"/>
                    <a:pt x="65056" y="25420"/>
                  </a:cubicBezTo>
                  <a:cubicBezTo>
                    <a:pt x="65413" y="25670"/>
                    <a:pt x="65770" y="25909"/>
                    <a:pt x="66128" y="26170"/>
                  </a:cubicBezTo>
                  <a:cubicBezTo>
                    <a:pt x="66116" y="26194"/>
                    <a:pt x="66092" y="26206"/>
                    <a:pt x="66068" y="26242"/>
                  </a:cubicBezTo>
                  <a:cubicBezTo>
                    <a:pt x="65723" y="26016"/>
                    <a:pt x="65377" y="25778"/>
                    <a:pt x="65020" y="25575"/>
                  </a:cubicBezTo>
                  <a:cubicBezTo>
                    <a:pt x="64937" y="25516"/>
                    <a:pt x="64806" y="25480"/>
                    <a:pt x="64711" y="25492"/>
                  </a:cubicBezTo>
                  <a:cubicBezTo>
                    <a:pt x="64461" y="25575"/>
                    <a:pt x="64223" y="25670"/>
                    <a:pt x="63925" y="25789"/>
                  </a:cubicBezTo>
                  <a:cubicBezTo>
                    <a:pt x="64342" y="26063"/>
                    <a:pt x="64699" y="26301"/>
                    <a:pt x="65056" y="26540"/>
                  </a:cubicBezTo>
                  <a:cubicBezTo>
                    <a:pt x="65044" y="26563"/>
                    <a:pt x="65008" y="26599"/>
                    <a:pt x="64996" y="26623"/>
                  </a:cubicBezTo>
                  <a:cubicBezTo>
                    <a:pt x="64687" y="26432"/>
                    <a:pt x="64342" y="26254"/>
                    <a:pt x="64044" y="26051"/>
                  </a:cubicBezTo>
                  <a:cubicBezTo>
                    <a:pt x="63818" y="25885"/>
                    <a:pt x="63627" y="25885"/>
                    <a:pt x="63377" y="25968"/>
                  </a:cubicBezTo>
                  <a:cubicBezTo>
                    <a:pt x="62425" y="26349"/>
                    <a:pt x="61472" y="26682"/>
                    <a:pt x="60520" y="27063"/>
                  </a:cubicBezTo>
                  <a:cubicBezTo>
                    <a:pt x="59924" y="27278"/>
                    <a:pt x="59341" y="27516"/>
                    <a:pt x="58686" y="27790"/>
                  </a:cubicBezTo>
                  <a:cubicBezTo>
                    <a:pt x="60496" y="27623"/>
                    <a:pt x="62222" y="27444"/>
                    <a:pt x="63973" y="27313"/>
                  </a:cubicBezTo>
                  <a:cubicBezTo>
                    <a:pt x="65163" y="27206"/>
                    <a:pt x="66366" y="27182"/>
                    <a:pt x="67556" y="27087"/>
                  </a:cubicBezTo>
                  <a:cubicBezTo>
                    <a:pt x="69461" y="26921"/>
                    <a:pt x="71366" y="26742"/>
                    <a:pt x="73283" y="26563"/>
                  </a:cubicBezTo>
                  <a:cubicBezTo>
                    <a:pt x="75105" y="26409"/>
                    <a:pt x="76915" y="26254"/>
                    <a:pt x="78736" y="26051"/>
                  </a:cubicBezTo>
                  <a:cubicBezTo>
                    <a:pt x="81058" y="25766"/>
                    <a:pt x="83356" y="25420"/>
                    <a:pt x="85666" y="25111"/>
                  </a:cubicBezTo>
                  <a:cubicBezTo>
                    <a:pt x="86059" y="25051"/>
                    <a:pt x="86428" y="24992"/>
                    <a:pt x="86844" y="24932"/>
                  </a:cubicBezTo>
                  <a:cubicBezTo>
                    <a:pt x="84451" y="23265"/>
                    <a:pt x="82106" y="21622"/>
                    <a:pt x="79760" y="19991"/>
                  </a:cubicBezTo>
                  <a:cubicBezTo>
                    <a:pt x="79725" y="20015"/>
                    <a:pt x="79713" y="20051"/>
                    <a:pt x="79689" y="20098"/>
                  </a:cubicBezTo>
                  <a:cubicBezTo>
                    <a:pt x="80201" y="20491"/>
                    <a:pt x="80713" y="20896"/>
                    <a:pt x="81213" y="21301"/>
                  </a:cubicBezTo>
                  <a:cubicBezTo>
                    <a:pt x="81296" y="21360"/>
                    <a:pt x="81320" y="21491"/>
                    <a:pt x="81379" y="21598"/>
                  </a:cubicBezTo>
                  <a:cubicBezTo>
                    <a:pt x="81260" y="21587"/>
                    <a:pt x="81118" y="21622"/>
                    <a:pt x="81022" y="21563"/>
                  </a:cubicBezTo>
                  <a:cubicBezTo>
                    <a:pt x="80546" y="21206"/>
                    <a:pt x="80070" y="20872"/>
                    <a:pt x="79629" y="20467"/>
                  </a:cubicBezTo>
                  <a:cubicBezTo>
                    <a:pt x="79332" y="20182"/>
                    <a:pt x="79058" y="20170"/>
                    <a:pt x="78736" y="20432"/>
                  </a:cubicBezTo>
                  <a:cubicBezTo>
                    <a:pt x="79403" y="20908"/>
                    <a:pt x="80082" y="21384"/>
                    <a:pt x="80760" y="21860"/>
                  </a:cubicBezTo>
                  <a:cubicBezTo>
                    <a:pt x="80737" y="21896"/>
                    <a:pt x="80713" y="21920"/>
                    <a:pt x="80701" y="21956"/>
                  </a:cubicBezTo>
                  <a:cubicBezTo>
                    <a:pt x="80320" y="21706"/>
                    <a:pt x="79963" y="21444"/>
                    <a:pt x="79582" y="21206"/>
                  </a:cubicBezTo>
                  <a:cubicBezTo>
                    <a:pt x="79213" y="20967"/>
                    <a:pt x="78891" y="20634"/>
                    <a:pt x="78415" y="20586"/>
                  </a:cubicBezTo>
                  <a:lnTo>
                    <a:pt x="80344" y="22146"/>
                  </a:lnTo>
                  <a:cubicBezTo>
                    <a:pt x="80308" y="22182"/>
                    <a:pt x="80284" y="22218"/>
                    <a:pt x="80248" y="22253"/>
                  </a:cubicBezTo>
                  <a:cubicBezTo>
                    <a:pt x="80141" y="22182"/>
                    <a:pt x="80058" y="22122"/>
                    <a:pt x="79963" y="22039"/>
                  </a:cubicBezTo>
                  <a:cubicBezTo>
                    <a:pt x="79427" y="21622"/>
                    <a:pt x="78891" y="21194"/>
                    <a:pt x="78343" y="20777"/>
                  </a:cubicBezTo>
                  <a:cubicBezTo>
                    <a:pt x="78141" y="20634"/>
                    <a:pt x="78141" y="20634"/>
                    <a:pt x="77903" y="20813"/>
                  </a:cubicBezTo>
                  <a:cubicBezTo>
                    <a:pt x="78462" y="21265"/>
                    <a:pt x="79034" y="21718"/>
                    <a:pt x="79582" y="22158"/>
                  </a:cubicBezTo>
                  <a:cubicBezTo>
                    <a:pt x="79451" y="22158"/>
                    <a:pt x="79367" y="22122"/>
                    <a:pt x="79296" y="22063"/>
                  </a:cubicBezTo>
                  <a:cubicBezTo>
                    <a:pt x="78832" y="21682"/>
                    <a:pt x="78379" y="21313"/>
                    <a:pt x="77903" y="20956"/>
                  </a:cubicBezTo>
                  <a:cubicBezTo>
                    <a:pt x="77808" y="20896"/>
                    <a:pt x="77689" y="20872"/>
                    <a:pt x="77581" y="20825"/>
                  </a:cubicBezTo>
                  <a:cubicBezTo>
                    <a:pt x="77569" y="20848"/>
                    <a:pt x="77558" y="20896"/>
                    <a:pt x="77522" y="20932"/>
                  </a:cubicBezTo>
                  <a:cubicBezTo>
                    <a:pt x="78117" y="21432"/>
                    <a:pt x="78736" y="21944"/>
                    <a:pt x="79332" y="22456"/>
                  </a:cubicBezTo>
                  <a:cubicBezTo>
                    <a:pt x="79296" y="22491"/>
                    <a:pt x="79272" y="22539"/>
                    <a:pt x="79236" y="22563"/>
                  </a:cubicBezTo>
                  <a:cubicBezTo>
                    <a:pt x="79129" y="22491"/>
                    <a:pt x="79034" y="22432"/>
                    <a:pt x="78939" y="22337"/>
                  </a:cubicBezTo>
                  <a:cubicBezTo>
                    <a:pt x="78439" y="21920"/>
                    <a:pt x="77939" y="21503"/>
                    <a:pt x="77439" y="21110"/>
                  </a:cubicBezTo>
                  <a:cubicBezTo>
                    <a:pt x="77343" y="21051"/>
                    <a:pt x="77212" y="21051"/>
                    <a:pt x="77105" y="21015"/>
                  </a:cubicBezTo>
                  <a:cubicBezTo>
                    <a:pt x="77093" y="21051"/>
                    <a:pt x="77093" y="21075"/>
                    <a:pt x="77081" y="21110"/>
                  </a:cubicBezTo>
                  <a:cubicBezTo>
                    <a:pt x="77724" y="21682"/>
                    <a:pt x="78379" y="22253"/>
                    <a:pt x="79034" y="22837"/>
                  </a:cubicBezTo>
                  <a:cubicBezTo>
                    <a:pt x="78998" y="22861"/>
                    <a:pt x="78986" y="22896"/>
                    <a:pt x="78951" y="22908"/>
                  </a:cubicBezTo>
                  <a:lnTo>
                    <a:pt x="78820" y="22813"/>
                  </a:lnTo>
                  <a:cubicBezTo>
                    <a:pt x="78284" y="22337"/>
                    <a:pt x="77736" y="21860"/>
                    <a:pt x="77200" y="21384"/>
                  </a:cubicBezTo>
                  <a:cubicBezTo>
                    <a:pt x="76843" y="21075"/>
                    <a:pt x="76772" y="21075"/>
                    <a:pt x="76367" y="21360"/>
                  </a:cubicBezTo>
                  <a:cubicBezTo>
                    <a:pt x="77046" y="21944"/>
                    <a:pt x="77748" y="22539"/>
                    <a:pt x="78439" y="23111"/>
                  </a:cubicBezTo>
                  <a:cubicBezTo>
                    <a:pt x="78403" y="23146"/>
                    <a:pt x="78379" y="23170"/>
                    <a:pt x="78355" y="23206"/>
                  </a:cubicBezTo>
                  <a:cubicBezTo>
                    <a:pt x="78272" y="23146"/>
                    <a:pt x="78201" y="23075"/>
                    <a:pt x="78105" y="23015"/>
                  </a:cubicBezTo>
                  <a:cubicBezTo>
                    <a:pt x="77510" y="22515"/>
                    <a:pt x="76927" y="22027"/>
                    <a:pt x="76331" y="21539"/>
                  </a:cubicBezTo>
                  <a:cubicBezTo>
                    <a:pt x="76260" y="21479"/>
                    <a:pt x="76129" y="21408"/>
                    <a:pt x="76034" y="21420"/>
                  </a:cubicBezTo>
                  <a:cubicBezTo>
                    <a:pt x="75593" y="21551"/>
                    <a:pt x="75141" y="21729"/>
                    <a:pt x="74688" y="21896"/>
                  </a:cubicBezTo>
                  <a:cubicBezTo>
                    <a:pt x="75962" y="23087"/>
                    <a:pt x="77212" y="24242"/>
                    <a:pt x="78451" y="25408"/>
                  </a:cubicBezTo>
                  <a:cubicBezTo>
                    <a:pt x="78272" y="25349"/>
                    <a:pt x="78117" y="25254"/>
                    <a:pt x="77986" y="25135"/>
                  </a:cubicBezTo>
                  <a:cubicBezTo>
                    <a:pt x="76950" y="24206"/>
                    <a:pt x="75903" y="23253"/>
                    <a:pt x="74867" y="22313"/>
                  </a:cubicBezTo>
                  <a:cubicBezTo>
                    <a:pt x="74510" y="21884"/>
                    <a:pt x="74510" y="21884"/>
                    <a:pt x="73926" y="22194"/>
                  </a:cubicBezTo>
                  <a:close/>
                  <a:moveTo>
                    <a:pt x="29266" y="45447"/>
                  </a:moveTo>
                  <a:cubicBezTo>
                    <a:pt x="28278" y="45149"/>
                    <a:pt x="27230" y="44947"/>
                    <a:pt x="26289" y="44542"/>
                  </a:cubicBezTo>
                  <a:cubicBezTo>
                    <a:pt x="25111" y="44042"/>
                    <a:pt x="24003" y="43351"/>
                    <a:pt x="22872" y="42744"/>
                  </a:cubicBezTo>
                  <a:cubicBezTo>
                    <a:pt x="19098" y="40708"/>
                    <a:pt x="15312" y="38660"/>
                    <a:pt x="11537" y="36636"/>
                  </a:cubicBezTo>
                  <a:cubicBezTo>
                    <a:pt x="10966" y="36326"/>
                    <a:pt x="10394" y="36065"/>
                    <a:pt x="9811" y="35767"/>
                  </a:cubicBezTo>
                  <a:cubicBezTo>
                    <a:pt x="9823" y="35862"/>
                    <a:pt x="9882" y="35922"/>
                    <a:pt x="9930" y="35969"/>
                  </a:cubicBezTo>
                  <a:cubicBezTo>
                    <a:pt x="11918" y="38398"/>
                    <a:pt x="13907" y="40827"/>
                    <a:pt x="15895" y="43232"/>
                  </a:cubicBezTo>
                  <a:cubicBezTo>
                    <a:pt x="16848" y="44399"/>
                    <a:pt x="17812" y="45566"/>
                    <a:pt x="18765" y="46733"/>
                  </a:cubicBezTo>
                  <a:cubicBezTo>
                    <a:pt x="18955" y="46959"/>
                    <a:pt x="19157" y="47114"/>
                    <a:pt x="19467" y="46911"/>
                  </a:cubicBezTo>
                  <a:cubicBezTo>
                    <a:pt x="19562" y="46852"/>
                    <a:pt x="19657" y="46840"/>
                    <a:pt x="19765" y="46816"/>
                  </a:cubicBezTo>
                  <a:cubicBezTo>
                    <a:pt x="21443" y="46566"/>
                    <a:pt x="23134" y="46304"/>
                    <a:pt x="24825" y="46042"/>
                  </a:cubicBezTo>
                  <a:cubicBezTo>
                    <a:pt x="26313" y="45851"/>
                    <a:pt x="27813" y="45661"/>
                    <a:pt x="29266" y="45447"/>
                  </a:cubicBezTo>
                  <a:close/>
                  <a:moveTo>
                    <a:pt x="60948" y="44304"/>
                  </a:moveTo>
                  <a:cubicBezTo>
                    <a:pt x="60246" y="44268"/>
                    <a:pt x="40148" y="47221"/>
                    <a:pt x="38707" y="47840"/>
                  </a:cubicBezTo>
                  <a:cubicBezTo>
                    <a:pt x="43518" y="47090"/>
                    <a:pt x="48328" y="46387"/>
                    <a:pt x="53162" y="45875"/>
                  </a:cubicBezTo>
                  <a:cubicBezTo>
                    <a:pt x="47506" y="46733"/>
                    <a:pt x="41839" y="47495"/>
                    <a:pt x="36195" y="48471"/>
                  </a:cubicBezTo>
                  <a:cubicBezTo>
                    <a:pt x="30576" y="49459"/>
                    <a:pt x="24980" y="50673"/>
                    <a:pt x="19384" y="51781"/>
                  </a:cubicBezTo>
                  <a:cubicBezTo>
                    <a:pt x="19455" y="51852"/>
                    <a:pt x="19527" y="51840"/>
                    <a:pt x="19586" y="51840"/>
                  </a:cubicBezTo>
                  <a:cubicBezTo>
                    <a:pt x="21491" y="51543"/>
                    <a:pt x="23396" y="51257"/>
                    <a:pt x="25301" y="50947"/>
                  </a:cubicBezTo>
                  <a:cubicBezTo>
                    <a:pt x="27849" y="50543"/>
                    <a:pt x="30397" y="50126"/>
                    <a:pt x="32933" y="49709"/>
                  </a:cubicBezTo>
                  <a:cubicBezTo>
                    <a:pt x="35243" y="49340"/>
                    <a:pt x="37529" y="48947"/>
                    <a:pt x="39839" y="48578"/>
                  </a:cubicBezTo>
                  <a:cubicBezTo>
                    <a:pt x="42458" y="48161"/>
                    <a:pt x="45089" y="47756"/>
                    <a:pt x="47709" y="47328"/>
                  </a:cubicBezTo>
                  <a:cubicBezTo>
                    <a:pt x="48935" y="47125"/>
                    <a:pt x="50149" y="46840"/>
                    <a:pt x="51376" y="46625"/>
                  </a:cubicBezTo>
                  <a:cubicBezTo>
                    <a:pt x="53936" y="46197"/>
                    <a:pt x="56507" y="45792"/>
                    <a:pt x="59067" y="45399"/>
                  </a:cubicBezTo>
                  <a:cubicBezTo>
                    <a:pt x="60889" y="45101"/>
                    <a:pt x="62722" y="44804"/>
                    <a:pt x="64532" y="44518"/>
                  </a:cubicBezTo>
                  <a:cubicBezTo>
                    <a:pt x="66425" y="44232"/>
                    <a:pt x="68342" y="44054"/>
                    <a:pt x="70223" y="43708"/>
                  </a:cubicBezTo>
                  <a:cubicBezTo>
                    <a:pt x="73402" y="43113"/>
                    <a:pt x="76605" y="42672"/>
                    <a:pt x="79820" y="42220"/>
                  </a:cubicBezTo>
                  <a:cubicBezTo>
                    <a:pt x="81272" y="42018"/>
                    <a:pt x="82725" y="41720"/>
                    <a:pt x="84166" y="41446"/>
                  </a:cubicBezTo>
                  <a:cubicBezTo>
                    <a:pt x="84249" y="41434"/>
                    <a:pt x="84332" y="41315"/>
                    <a:pt x="84404" y="41244"/>
                  </a:cubicBezTo>
                  <a:cubicBezTo>
                    <a:pt x="84368" y="41208"/>
                    <a:pt x="84356" y="41184"/>
                    <a:pt x="84332" y="41172"/>
                  </a:cubicBezTo>
                  <a:cubicBezTo>
                    <a:pt x="75641" y="42399"/>
                    <a:pt x="66925" y="43625"/>
                    <a:pt x="58234" y="44863"/>
                  </a:cubicBezTo>
                  <a:cubicBezTo>
                    <a:pt x="58234" y="44828"/>
                    <a:pt x="58222" y="44804"/>
                    <a:pt x="58222" y="44768"/>
                  </a:cubicBezTo>
                  <a:cubicBezTo>
                    <a:pt x="59127" y="44601"/>
                    <a:pt x="60008" y="44458"/>
                    <a:pt x="60948" y="44304"/>
                  </a:cubicBezTo>
                  <a:close/>
                  <a:moveTo>
                    <a:pt x="11109" y="52078"/>
                  </a:moveTo>
                  <a:cubicBezTo>
                    <a:pt x="11073" y="52055"/>
                    <a:pt x="11025" y="52055"/>
                    <a:pt x="11002" y="52043"/>
                  </a:cubicBezTo>
                  <a:cubicBezTo>
                    <a:pt x="11014" y="51936"/>
                    <a:pt x="11025" y="51816"/>
                    <a:pt x="11061" y="51721"/>
                  </a:cubicBezTo>
                  <a:cubicBezTo>
                    <a:pt x="11359" y="50602"/>
                    <a:pt x="11633" y="49471"/>
                    <a:pt x="11954" y="48352"/>
                  </a:cubicBezTo>
                  <a:cubicBezTo>
                    <a:pt x="12014" y="48114"/>
                    <a:pt x="11978" y="47971"/>
                    <a:pt x="11728" y="47828"/>
                  </a:cubicBezTo>
                  <a:cubicBezTo>
                    <a:pt x="11549" y="48578"/>
                    <a:pt x="11371" y="49280"/>
                    <a:pt x="11204" y="49995"/>
                  </a:cubicBezTo>
                  <a:cubicBezTo>
                    <a:pt x="11037" y="50685"/>
                    <a:pt x="10894" y="51400"/>
                    <a:pt x="10728" y="52150"/>
                  </a:cubicBezTo>
                  <a:cubicBezTo>
                    <a:pt x="10633" y="52090"/>
                    <a:pt x="10597" y="52078"/>
                    <a:pt x="10597" y="52055"/>
                  </a:cubicBezTo>
                  <a:cubicBezTo>
                    <a:pt x="10585" y="51995"/>
                    <a:pt x="10573" y="51936"/>
                    <a:pt x="10585" y="51900"/>
                  </a:cubicBezTo>
                  <a:cubicBezTo>
                    <a:pt x="10906" y="50590"/>
                    <a:pt x="11228" y="49257"/>
                    <a:pt x="11561" y="47947"/>
                  </a:cubicBezTo>
                  <a:cubicBezTo>
                    <a:pt x="11645" y="47697"/>
                    <a:pt x="11621" y="47530"/>
                    <a:pt x="11406" y="47399"/>
                  </a:cubicBezTo>
                  <a:cubicBezTo>
                    <a:pt x="10752" y="49019"/>
                    <a:pt x="10013" y="53900"/>
                    <a:pt x="10287" y="54876"/>
                  </a:cubicBezTo>
                  <a:lnTo>
                    <a:pt x="10644" y="52912"/>
                  </a:lnTo>
                  <a:cubicBezTo>
                    <a:pt x="10692" y="52912"/>
                    <a:pt x="10716" y="52924"/>
                    <a:pt x="10764" y="52924"/>
                  </a:cubicBezTo>
                  <a:cubicBezTo>
                    <a:pt x="10740" y="53031"/>
                    <a:pt x="10728" y="53150"/>
                    <a:pt x="10716" y="53245"/>
                  </a:cubicBezTo>
                  <a:cubicBezTo>
                    <a:pt x="10621" y="53817"/>
                    <a:pt x="10549" y="54376"/>
                    <a:pt x="10466" y="54936"/>
                  </a:cubicBezTo>
                  <a:cubicBezTo>
                    <a:pt x="10430" y="55126"/>
                    <a:pt x="10478" y="55245"/>
                    <a:pt x="10716" y="55210"/>
                  </a:cubicBezTo>
                  <a:cubicBezTo>
                    <a:pt x="10835" y="54495"/>
                    <a:pt x="10966" y="53781"/>
                    <a:pt x="11085" y="53067"/>
                  </a:cubicBezTo>
                  <a:cubicBezTo>
                    <a:pt x="11121" y="53067"/>
                    <a:pt x="11145" y="53090"/>
                    <a:pt x="11192" y="53090"/>
                  </a:cubicBezTo>
                  <a:cubicBezTo>
                    <a:pt x="11085" y="53817"/>
                    <a:pt x="10966" y="54543"/>
                    <a:pt x="10859" y="55269"/>
                  </a:cubicBezTo>
                  <a:cubicBezTo>
                    <a:pt x="11014" y="55317"/>
                    <a:pt x="11121" y="55353"/>
                    <a:pt x="11240" y="55388"/>
                  </a:cubicBezTo>
                  <a:cubicBezTo>
                    <a:pt x="11359" y="54781"/>
                    <a:pt x="11454" y="54222"/>
                    <a:pt x="11561" y="53638"/>
                  </a:cubicBezTo>
                  <a:cubicBezTo>
                    <a:pt x="11585" y="53638"/>
                    <a:pt x="11609" y="53650"/>
                    <a:pt x="11621" y="53650"/>
                  </a:cubicBezTo>
                  <a:lnTo>
                    <a:pt x="11359" y="55436"/>
                  </a:lnTo>
                  <a:cubicBezTo>
                    <a:pt x="11395" y="55448"/>
                    <a:pt x="11442" y="55448"/>
                    <a:pt x="11502" y="55472"/>
                  </a:cubicBezTo>
                  <a:cubicBezTo>
                    <a:pt x="11621" y="54829"/>
                    <a:pt x="11740" y="54174"/>
                    <a:pt x="11859" y="53531"/>
                  </a:cubicBezTo>
                  <a:cubicBezTo>
                    <a:pt x="11895" y="53531"/>
                    <a:pt x="11930" y="53543"/>
                    <a:pt x="11966" y="53543"/>
                  </a:cubicBezTo>
                  <a:lnTo>
                    <a:pt x="11918" y="53900"/>
                  </a:lnTo>
                  <a:cubicBezTo>
                    <a:pt x="11847" y="54376"/>
                    <a:pt x="11776" y="54841"/>
                    <a:pt x="11692" y="55317"/>
                  </a:cubicBezTo>
                  <a:cubicBezTo>
                    <a:pt x="11668" y="55543"/>
                    <a:pt x="11668" y="55543"/>
                    <a:pt x="11918" y="55567"/>
                  </a:cubicBezTo>
                  <a:cubicBezTo>
                    <a:pt x="11990" y="55019"/>
                    <a:pt x="12085" y="54472"/>
                    <a:pt x="12157" y="53924"/>
                  </a:cubicBezTo>
                  <a:cubicBezTo>
                    <a:pt x="12192" y="53924"/>
                    <a:pt x="12216" y="53936"/>
                    <a:pt x="12252" y="53936"/>
                  </a:cubicBezTo>
                  <a:cubicBezTo>
                    <a:pt x="12252" y="54007"/>
                    <a:pt x="12252" y="54079"/>
                    <a:pt x="12228" y="54162"/>
                  </a:cubicBezTo>
                  <a:cubicBezTo>
                    <a:pt x="12192" y="54591"/>
                    <a:pt x="12109" y="55031"/>
                    <a:pt x="12085" y="55472"/>
                  </a:cubicBezTo>
                  <a:cubicBezTo>
                    <a:pt x="12085" y="55555"/>
                    <a:pt x="12192" y="55662"/>
                    <a:pt x="12228" y="55769"/>
                  </a:cubicBezTo>
                  <a:cubicBezTo>
                    <a:pt x="12264" y="55746"/>
                    <a:pt x="12311" y="55734"/>
                    <a:pt x="12335" y="55722"/>
                  </a:cubicBezTo>
                  <a:cubicBezTo>
                    <a:pt x="12395" y="55126"/>
                    <a:pt x="12454" y="54543"/>
                    <a:pt x="12514" y="53948"/>
                  </a:cubicBezTo>
                  <a:cubicBezTo>
                    <a:pt x="12549" y="54483"/>
                    <a:pt x="12502" y="55019"/>
                    <a:pt x="12466" y="55555"/>
                  </a:cubicBezTo>
                  <a:cubicBezTo>
                    <a:pt x="12466" y="55650"/>
                    <a:pt x="12514" y="55781"/>
                    <a:pt x="12585" y="55841"/>
                  </a:cubicBezTo>
                  <a:cubicBezTo>
                    <a:pt x="12704" y="55912"/>
                    <a:pt x="12859" y="55924"/>
                    <a:pt x="12990" y="55972"/>
                  </a:cubicBezTo>
                  <a:cubicBezTo>
                    <a:pt x="15740" y="56817"/>
                    <a:pt x="18514" y="57686"/>
                    <a:pt x="21265" y="58532"/>
                  </a:cubicBezTo>
                  <a:cubicBezTo>
                    <a:pt x="21360" y="58567"/>
                    <a:pt x="21443" y="58567"/>
                    <a:pt x="21503" y="58579"/>
                  </a:cubicBezTo>
                  <a:cubicBezTo>
                    <a:pt x="21920" y="57531"/>
                    <a:pt x="22324" y="56543"/>
                    <a:pt x="22729" y="55543"/>
                  </a:cubicBezTo>
                  <a:cubicBezTo>
                    <a:pt x="22146" y="55448"/>
                    <a:pt x="21753" y="55674"/>
                    <a:pt x="21610" y="56281"/>
                  </a:cubicBezTo>
                  <a:cubicBezTo>
                    <a:pt x="21551" y="56519"/>
                    <a:pt x="21420" y="56758"/>
                    <a:pt x="21312" y="56984"/>
                  </a:cubicBezTo>
                  <a:lnTo>
                    <a:pt x="21086" y="57472"/>
                  </a:lnTo>
                  <a:lnTo>
                    <a:pt x="21003" y="57436"/>
                  </a:lnTo>
                  <a:cubicBezTo>
                    <a:pt x="21253" y="56841"/>
                    <a:pt x="21503" y="56257"/>
                    <a:pt x="21753" y="55662"/>
                  </a:cubicBezTo>
                  <a:cubicBezTo>
                    <a:pt x="21420" y="55495"/>
                    <a:pt x="21432" y="55865"/>
                    <a:pt x="21253" y="56031"/>
                  </a:cubicBezTo>
                  <a:cubicBezTo>
                    <a:pt x="21277" y="55888"/>
                    <a:pt x="21301" y="55793"/>
                    <a:pt x="21312" y="55710"/>
                  </a:cubicBezTo>
                  <a:cubicBezTo>
                    <a:pt x="21277" y="55686"/>
                    <a:pt x="21253" y="55662"/>
                    <a:pt x="21217" y="55650"/>
                  </a:cubicBezTo>
                  <a:cubicBezTo>
                    <a:pt x="21134" y="55734"/>
                    <a:pt x="21027" y="55829"/>
                    <a:pt x="20955" y="55924"/>
                  </a:cubicBezTo>
                  <a:cubicBezTo>
                    <a:pt x="20681" y="56388"/>
                    <a:pt x="20443" y="56865"/>
                    <a:pt x="20193" y="57341"/>
                  </a:cubicBezTo>
                  <a:lnTo>
                    <a:pt x="20110" y="57305"/>
                  </a:lnTo>
                  <a:cubicBezTo>
                    <a:pt x="20372" y="56781"/>
                    <a:pt x="20658" y="56269"/>
                    <a:pt x="20943" y="55722"/>
                  </a:cubicBezTo>
                  <a:cubicBezTo>
                    <a:pt x="20681" y="55734"/>
                    <a:pt x="20479" y="55757"/>
                    <a:pt x="20265" y="55781"/>
                  </a:cubicBezTo>
                  <a:cubicBezTo>
                    <a:pt x="20062" y="55817"/>
                    <a:pt x="19848" y="55841"/>
                    <a:pt x="19657" y="55865"/>
                  </a:cubicBezTo>
                  <a:cubicBezTo>
                    <a:pt x="19122" y="55960"/>
                    <a:pt x="18538" y="56007"/>
                    <a:pt x="18538" y="56758"/>
                  </a:cubicBezTo>
                  <a:cubicBezTo>
                    <a:pt x="18562" y="56508"/>
                    <a:pt x="18574" y="56257"/>
                    <a:pt x="18574" y="56007"/>
                  </a:cubicBezTo>
                  <a:lnTo>
                    <a:pt x="18455" y="56007"/>
                  </a:lnTo>
                  <a:cubicBezTo>
                    <a:pt x="18419" y="56162"/>
                    <a:pt x="18395" y="56341"/>
                    <a:pt x="18348" y="56508"/>
                  </a:cubicBezTo>
                  <a:cubicBezTo>
                    <a:pt x="18229" y="56246"/>
                    <a:pt x="18467" y="55900"/>
                    <a:pt x="18122" y="55674"/>
                  </a:cubicBezTo>
                  <a:cubicBezTo>
                    <a:pt x="18062" y="55948"/>
                    <a:pt x="18003" y="56210"/>
                    <a:pt x="17967" y="56484"/>
                  </a:cubicBezTo>
                  <a:cubicBezTo>
                    <a:pt x="17800" y="56067"/>
                    <a:pt x="18205" y="55615"/>
                    <a:pt x="17788" y="55186"/>
                  </a:cubicBezTo>
                  <a:cubicBezTo>
                    <a:pt x="17705" y="55591"/>
                    <a:pt x="17645" y="55948"/>
                    <a:pt x="17586" y="56281"/>
                  </a:cubicBezTo>
                  <a:cubicBezTo>
                    <a:pt x="17431" y="55793"/>
                    <a:pt x="17812" y="55293"/>
                    <a:pt x="17443" y="54829"/>
                  </a:cubicBezTo>
                  <a:cubicBezTo>
                    <a:pt x="17348" y="55305"/>
                    <a:pt x="17252" y="55769"/>
                    <a:pt x="17157" y="56246"/>
                  </a:cubicBezTo>
                  <a:cubicBezTo>
                    <a:pt x="17110" y="55650"/>
                    <a:pt x="17371" y="55079"/>
                    <a:pt x="17324" y="54495"/>
                  </a:cubicBezTo>
                  <a:cubicBezTo>
                    <a:pt x="17288" y="54495"/>
                    <a:pt x="17252" y="54483"/>
                    <a:pt x="17217" y="54483"/>
                  </a:cubicBezTo>
                  <a:lnTo>
                    <a:pt x="16990" y="56043"/>
                  </a:lnTo>
                  <a:cubicBezTo>
                    <a:pt x="16967" y="56043"/>
                    <a:pt x="16919" y="56031"/>
                    <a:pt x="16895" y="56031"/>
                  </a:cubicBezTo>
                  <a:cubicBezTo>
                    <a:pt x="16967" y="55531"/>
                    <a:pt x="17038" y="55031"/>
                    <a:pt x="17098" y="54531"/>
                  </a:cubicBezTo>
                  <a:cubicBezTo>
                    <a:pt x="17110" y="54400"/>
                    <a:pt x="17050" y="54233"/>
                    <a:pt x="17026" y="54102"/>
                  </a:cubicBezTo>
                  <a:cubicBezTo>
                    <a:pt x="16979" y="54102"/>
                    <a:pt x="16955" y="54114"/>
                    <a:pt x="16907" y="54114"/>
                  </a:cubicBezTo>
                  <a:lnTo>
                    <a:pt x="16598" y="55853"/>
                  </a:lnTo>
                  <a:cubicBezTo>
                    <a:pt x="16562" y="55853"/>
                    <a:pt x="16514" y="55841"/>
                    <a:pt x="16490" y="55841"/>
                  </a:cubicBezTo>
                  <a:cubicBezTo>
                    <a:pt x="16574" y="55293"/>
                    <a:pt x="16681" y="54757"/>
                    <a:pt x="16776" y="54198"/>
                  </a:cubicBezTo>
                  <a:cubicBezTo>
                    <a:pt x="16836" y="53864"/>
                    <a:pt x="16812" y="53817"/>
                    <a:pt x="16514" y="53602"/>
                  </a:cubicBezTo>
                  <a:cubicBezTo>
                    <a:pt x="16395" y="54293"/>
                    <a:pt x="16276" y="54960"/>
                    <a:pt x="16181" y="55626"/>
                  </a:cubicBezTo>
                  <a:cubicBezTo>
                    <a:pt x="16145" y="55626"/>
                    <a:pt x="16098" y="55615"/>
                    <a:pt x="16074" y="55615"/>
                  </a:cubicBezTo>
                  <a:cubicBezTo>
                    <a:pt x="16181" y="54960"/>
                    <a:pt x="16276" y="54293"/>
                    <a:pt x="16419" y="53638"/>
                  </a:cubicBezTo>
                  <a:cubicBezTo>
                    <a:pt x="16455" y="53412"/>
                    <a:pt x="16419" y="53269"/>
                    <a:pt x="16193" y="53162"/>
                  </a:cubicBezTo>
                  <a:cubicBezTo>
                    <a:pt x="16062" y="53864"/>
                    <a:pt x="15943" y="54543"/>
                    <a:pt x="15824" y="55234"/>
                  </a:cubicBezTo>
                  <a:cubicBezTo>
                    <a:pt x="15764" y="55138"/>
                    <a:pt x="15740" y="55055"/>
                    <a:pt x="15764" y="54960"/>
                  </a:cubicBezTo>
                  <a:cubicBezTo>
                    <a:pt x="15847" y="54400"/>
                    <a:pt x="15943" y="53829"/>
                    <a:pt x="16074" y="53281"/>
                  </a:cubicBezTo>
                  <a:cubicBezTo>
                    <a:pt x="16133" y="52995"/>
                    <a:pt x="16038" y="52829"/>
                    <a:pt x="15800" y="52638"/>
                  </a:cubicBezTo>
                  <a:cubicBezTo>
                    <a:pt x="15609" y="53471"/>
                    <a:pt x="15443" y="54281"/>
                    <a:pt x="15264" y="55067"/>
                  </a:cubicBezTo>
                  <a:cubicBezTo>
                    <a:pt x="15240" y="55067"/>
                    <a:pt x="15205" y="55055"/>
                    <a:pt x="15181" y="55055"/>
                  </a:cubicBezTo>
                  <a:cubicBezTo>
                    <a:pt x="15371" y="54174"/>
                    <a:pt x="15550" y="53305"/>
                    <a:pt x="15740" y="52436"/>
                  </a:cubicBezTo>
                  <a:cubicBezTo>
                    <a:pt x="15705" y="52412"/>
                    <a:pt x="15657" y="52412"/>
                    <a:pt x="15597" y="52400"/>
                  </a:cubicBezTo>
                  <a:lnTo>
                    <a:pt x="14931" y="54674"/>
                  </a:lnTo>
                  <a:cubicBezTo>
                    <a:pt x="14895" y="54662"/>
                    <a:pt x="14847" y="54662"/>
                    <a:pt x="14824" y="54650"/>
                  </a:cubicBezTo>
                  <a:cubicBezTo>
                    <a:pt x="14847" y="54543"/>
                    <a:pt x="14871" y="54436"/>
                    <a:pt x="14895" y="54341"/>
                  </a:cubicBezTo>
                  <a:lnTo>
                    <a:pt x="15431" y="52507"/>
                  </a:lnTo>
                  <a:cubicBezTo>
                    <a:pt x="15526" y="52174"/>
                    <a:pt x="15526" y="52150"/>
                    <a:pt x="15193" y="51924"/>
                  </a:cubicBezTo>
                  <a:cubicBezTo>
                    <a:pt x="14955" y="52709"/>
                    <a:pt x="14716" y="53507"/>
                    <a:pt x="14466" y="54293"/>
                  </a:cubicBezTo>
                  <a:cubicBezTo>
                    <a:pt x="14431" y="54281"/>
                    <a:pt x="14407" y="54281"/>
                    <a:pt x="14359" y="54257"/>
                  </a:cubicBezTo>
                  <a:cubicBezTo>
                    <a:pt x="14395" y="54162"/>
                    <a:pt x="14407" y="54055"/>
                    <a:pt x="14431" y="53948"/>
                  </a:cubicBezTo>
                  <a:cubicBezTo>
                    <a:pt x="14633" y="53293"/>
                    <a:pt x="14824" y="52638"/>
                    <a:pt x="15026" y="51983"/>
                  </a:cubicBezTo>
                  <a:cubicBezTo>
                    <a:pt x="15085" y="51793"/>
                    <a:pt x="15121" y="51626"/>
                    <a:pt x="14883" y="51519"/>
                  </a:cubicBezTo>
                  <a:cubicBezTo>
                    <a:pt x="14633" y="52459"/>
                    <a:pt x="14359" y="53388"/>
                    <a:pt x="14109" y="54305"/>
                  </a:cubicBezTo>
                  <a:cubicBezTo>
                    <a:pt x="14073" y="54293"/>
                    <a:pt x="14038" y="54293"/>
                    <a:pt x="14002" y="54281"/>
                  </a:cubicBezTo>
                  <a:cubicBezTo>
                    <a:pt x="14014" y="54174"/>
                    <a:pt x="14038" y="54055"/>
                    <a:pt x="14062" y="53948"/>
                  </a:cubicBezTo>
                  <a:cubicBezTo>
                    <a:pt x="14288" y="53162"/>
                    <a:pt x="14514" y="52352"/>
                    <a:pt x="14716" y="51566"/>
                  </a:cubicBezTo>
                  <a:cubicBezTo>
                    <a:pt x="14752" y="51459"/>
                    <a:pt x="14764" y="51328"/>
                    <a:pt x="14704" y="51257"/>
                  </a:cubicBezTo>
                  <a:cubicBezTo>
                    <a:pt x="14550" y="51043"/>
                    <a:pt x="14371" y="50864"/>
                    <a:pt x="14169" y="50650"/>
                  </a:cubicBezTo>
                  <a:cubicBezTo>
                    <a:pt x="13871" y="51864"/>
                    <a:pt x="13585" y="53031"/>
                    <a:pt x="13323" y="54174"/>
                  </a:cubicBezTo>
                  <a:cubicBezTo>
                    <a:pt x="13264" y="54067"/>
                    <a:pt x="13240" y="53960"/>
                    <a:pt x="13276" y="53864"/>
                  </a:cubicBezTo>
                  <a:cubicBezTo>
                    <a:pt x="13502" y="52912"/>
                    <a:pt x="13704" y="51936"/>
                    <a:pt x="13990" y="50983"/>
                  </a:cubicBezTo>
                  <a:cubicBezTo>
                    <a:pt x="14109" y="50590"/>
                    <a:pt x="14038" y="50328"/>
                    <a:pt x="13692" y="50114"/>
                  </a:cubicBezTo>
                  <a:cubicBezTo>
                    <a:pt x="13466" y="50983"/>
                    <a:pt x="13264" y="51852"/>
                    <a:pt x="13038" y="52709"/>
                  </a:cubicBezTo>
                  <a:cubicBezTo>
                    <a:pt x="13002" y="52709"/>
                    <a:pt x="12978" y="52698"/>
                    <a:pt x="12942" y="52698"/>
                  </a:cubicBezTo>
                  <a:cubicBezTo>
                    <a:pt x="12966" y="52626"/>
                    <a:pt x="12966" y="52531"/>
                    <a:pt x="12978" y="52459"/>
                  </a:cubicBezTo>
                  <a:cubicBezTo>
                    <a:pt x="13169" y="51697"/>
                    <a:pt x="13383" y="50924"/>
                    <a:pt x="13561" y="50173"/>
                  </a:cubicBezTo>
                  <a:cubicBezTo>
                    <a:pt x="13585" y="50031"/>
                    <a:pt x="13526" y="49888"/>
                    <a:pt x="13514" y="49733"/>
                  </a:cubicBezTo>
                  <a:cubicBezTo>
                    <a:pt x="13466" y="49733"/>
                    <a:pt x="13419" y="49733"/>
                    <a:pt x="13383" y="49757"/>
                  </a:cubicBezTo>
                  <a:cubicBezTo>
                    <a:pt x="13240" y="50316"/>
                    <a:pt x="13097" y="50900"/>
                    <a:pt x="12966" y="51459"/>
                  </a:cubicBezTo>
                  <a:cubicBezTo>
                    <a:pt x="12930" y="51447"/>
                    <a:pt x="12883" y="51447"/>
                    <a:pt x="12859" y="51435"/>
                  </a:cubicBezTo>
                  <a:cubicBezTo>
                    <a:pt x="12930" y="50769"/>
                    <a:pt x="13228" y="50126"/>
                    <a:pt x="13264" y="49459"/>
                  </a:cubicBezTo>
                  <a:cubicBezTo>
                    <a:pt x="13216" y="49459"/>
                    <a:pt x="13169" y="49435"/>
                    <a:pt x="13121" y="49423"/>
                  </a:cubicBezTo>
                  <a:cubicBezTo>
                    <a:pt x="13026" y="49900"/>
                    <a:pt x="12919" y="50388"/>
                    <a:pt x="12811" y="50864"/>
                  </a:cubicBezTo>
                  <a:cubicBezTo>
                    <a:pt x="12669" y="50257"/>
                    <a:pt x="13061" y="49697"/>
                    <a:pt x="12966" y="49102"/>
                  </a:cubicBezTo>
                  <a:cubicBezTo>
                    <a:pt x="12919" y="49102"/>
                    <a:pt x="12871" y="49078"/>
                    <a:pt x="12811" y="49078"/>
                  </a:cubicBezTo>
                  <a:cubicBezTo>
                    <a:pt x="12466" y="50471"/>
                    <a:pt x="12133" y="51864"/>
                    <a:pt x="11776" y="53245"/>
                  </a:cubicBezTo>
                  <a:cubicBezTo>
                    <a:pt x="11728" y="53233"/>
                    <a:pt x="11680" y="53233"/>
                    <a:pt x="11656" y="53221"/>
                  </a:cubicBezTo>
                  <a:cubicBezTo>
                    <a:pt x="11668" y="53114"/>
                    <a:pt x="11680" y="53007"/>
                    <a:pt x="11716" y="52912"/>
                  </a:cubicBezTo>
                  <a:cubicBezTo>
                    <a:pt x="12037" y="51626"/>
                    <a:pt x="12371" y="50352"/>
                    <a:pt x="12680" y="49054"/>
                  </a:cubicBezTo>
                  <a:cubicBezTo>
                    <a:pt x="12704" y="48935"/>
                    <a:pt x="12633" y="48780"/>
                    <a:pt x="12621" y="48649"/>
                  </a:cubicBezTo>
                  <a:lnTo>
                    <a:pt x="12502" y="48649"/>
                  </a:lnTo>
                  <a:cubicBezTo>
                    <a:pt x="12157" y="49769"/>
                    <a:pt x="11811" y="50900"/>
                    <a:pt x="11478" y="52019"/>
                  </a:cubicBezTo>
                  <a:cubicBezTo>
                    <a:pt x="11442" y="51995"/>
                    <a:pt x="11418" y="51995"/>
                    <a:pt x="11383" y="51983"/>
                  </a:cubicBezTo>
                  <a:cubicBezTo>
                    <a:pt x="11418" y="51876"/>
                    <a:pt x="11430" y="51793"/>
                    <a:pt x="11454" y="51686"/>
                  </a:cubicBezTo>
                  <a:cubicBezTo>
                    <a:pt x="11752" y="50709"/>
                    <a:pt x="12049" y="49709"/>
                    <a:pt x="12371" y="48721"/>
                  </a:cubicBezTo>
                  <a:cubicBezTo>
                    <a:pt x="12442" y="48507"/>
                    <a:pt x="12407" y="48352"/>
                    <a:pt x="12157" y="48221"/>
                  </a:cubicBezTo>
                  <a:cubicBezTo>
                    <a:pt x="11776" y="49542"/>
                    <a:pt x="11442" y="50804"/>
                    <a:pt x="11109" y="52078"/>
                  </a:cubicBezTo>
                  <a:close/>
                  <a:moveTo>
                    <a:pt x="27694" y="59234"/>
                  </a:moveTo>
                  <a:lnTo>
                    <a:pt x="27778" y="59234"/>
                  </a:lnTo>
                  <a:cubicBezTo>
                    <a:pt x="27742" y="59544"/>
                    <a:pt x="27718" y="59841"/>
                    <a:pt x="27670" y="60163"/>
                  </a:cubicBezTo>
                  <a:cubicBezTo>
                    <a:pt x="27635" y="60413"/>
                    <a:pt x="27730" y="60484"/>
                    <a:pt x="27968" y="60460"/>
                  </a:cubicBezTo>
                  <a:cubicBezTo>
                    <a:pt x="28051" y="59901"/>
                    <a:pt x="28147" y="59353"/>
                    <a:pt x="28218" y="58817"/>
                  </a:cubicBezTo>
                  <a:cubicBezTo>
                    <a:pt x="28266" y="58817"/>
                    <a:pt x="28290" y="58829"/>
                    <a:pt x="28337" y="58829"/>
                  </a:cubicBezTo>
                  <a:cubicBezTo>
                    <a:pt x="28278" y="59294"/>
                    <a:pt x="28230" y="59770"/>
                    <a:pt x="28159" y="60234"/>
                  </a:cubicBezTo>
                  <a:cubicBezTo>
                    <a:pt x="28111" y="60496"/>
                    <a:pt x="28182" y="60639"/>
                    <a:pt x="28468" y="60615"/>
                  </a:cubicBezTo>
                  <a:cubicBezTo>
                    <a:pt x="28540" y="59984"/>
                    <a:pt x="28623" y="59329"/>
                    <a:pt x="28694" y="58686"/>
                  </a:cubicBezTo>
                  <a:cubicBezTo>
                    <a:pt x="28718" y="58686"/>
                    <a:pt x="28754" y="58698"/>
                    <a:pt x="28778" y="58698"/>
                  </a:cubicBezTo>
                  <a:cubicBezTo>
                    <a:pt x="28742" y="59270"/>
                    <a:pt x="28694" y="59829"/>
                    <a:pt x="28635" y="60401"/>
                  </a:cubicBezTo>
                  <a:cubicBezTo>
                    <a:pt x="28599" y="60663"/>
                    <a:pt x="28694" y="60794"/>
                    <a:pt x="28992" y="60770"/>
                  </a:cubicBezTo>
                  <a:cubicBezTo>
                    <a:pt x="29040" y="60008"/>
                    <a:pt x="29063" y="59246"/>
                    <a:pt x="29099" y="58496"/>
                  </a:cubicBezTo>
                  <a:cubicBezTo>
                    <a:pt x="29111" y="59186"/>
                    <a:pt x="29111" y="59889"/>
                    <a:pt x="29111" y="60579"/>
                  </a:cubicBezTo>
                  <a:cubicBezTo>
                    <a:pt x="29111" y="60794"/>
                    <a:pt x="29182" y="60913"/>
                    <a:pt x="29444" y="60901"/>
                  </a:cubicBezTo>
                  <a:cubicBezTo>
                    <a:pt x="29409" y="60115"/>
                    <a:pt x="29361" y="59341"/>
                    <a:pt x="29337" y="58567"/>
                  </a:cubicBezTo>
                  <a:cubicBezTo>
                    <a:pt x="29361" y="58567"/>
                    <a:pt x="29397" y="58567"/>
                    <a:pt x="29444" y="58555"/>
                  </a:cubicBezTo>
                  <a:cubicBezTo>
                    <a:pt x="29456" y="58639"/>
                    <a:pt x="29468" y="58710"/>
                    <a:pt x="29468" y="58805"/>
                  </a:cubicBezTo>
                  <a:cubicBezTo>
                    <a:pt x="29504" y="59448"/>
                    <a:pt x="29528" y="60079"/>
                    <a:pt x="29575" y="60722"/>
                  </a:cubicBezTo>
                  <a:cubicBezTo>
                    <a:pt x="29587" y="60841"/>
                    <a:pt x="29683" y="60949"/>
                    <a:pt x="29742" y="61068"/>
                  </a:cubicBezTo>
                  <a:cubicBezTo>
                    <a:pt x="29754" y="61056"/>
                    <a:pt x="29778" y="61032"/>
                    <a:pt x="29802" y="61020"/>
                  </a:cubicBezTo>
                  <a:lnTo>
                    <a:pt x="29802" y="58222"/>
                  </a:lnTo>
                  <a:cubicBezTo>
                    <a:pt x="29861" y="58329"/>
                    <a:pt x="29861" y="58436"/>
                    <a:pt x="29861" y="58555"/>
                  </a:cubicBezTo>
                  <a:cubicBezTo>
                    <a:pt x="29885" y="59329"/>
                    <a:pt x="29921" y="60115"/>
                    <a:pt x="29956" y="60889"/>
                  </a:cubicBezTo>
                  <a:cubicBezTo>
                    <a:pt x="29956" y="60996"/>
                    <a:pt x="30040" y="61091"/>
                    <a:pt x="30075" y="61187"/>
                  </a:cubicBezTo>
                  <a:cubicBezTo>
                    <a:pt x="30111" y="61175"/>
                    <a:pt x="30159" y="61151"/>
                    <a:pt x="30183" y="61151"/>
                  </a:cubicBezTo>
                  <a:lnTo>
                    <a:pt x="30183" y="57984"/>
                  </a:lnTo>
                  <a:lnTo>
                    <a:pt x="30278" y="57984"/>
                  </a:lnTo>
                  <a:lnTo>
                    <a:pt x="30278" y="58317"/>
                  </a:lnTo>
                  <a:lnTo>
                    <a:pt x="30314" y="60996"/>
                  </a:lnTo>
                  <a:cubicBezTo>
                    <a:pt x="30314" y="61175"/>
                    <a:pt x="30349" y="61318"/>
                    <a:pt x="30599" y="61270"/>
                  </a:cubicBezTo>
                  <a:cubicBezTo>
                    <a:pt x="30552" y="60044"/>
                    <a:pt x="30528" y="58805"/>
                    <a:pt x="30671" y="57567"/>
                  </a:cubicBezTo>
                  <a:cubicBezTo>
                    <a:pt x="30718" y="58829"/>
                    <a:pt x="30659" y="60103"/>
                    <a:pt x="30778" y="61365"/>
                  </a:cubicBezTo>
                  <a:lnTo>
                    <a:pt x="30957" y="61365"/>
                  </a:lnTo>
                  <a:lnTo>
                    <a:pt x="30957" y="57996"/>
                  </a:lnTo>
                  <a:lnTo>
                    <a:pt x="31052" y="57996"/>
                  </a:lnTo>
                  <a:lnTo>
                    <a:pt x="31052" y="59353"/>
                  </a:lnTo>
                  <a:cubicBezTo>
                    <a:pt x="31266" y="57448"/>
                    <a:pt x="31945" y="55698"/>
                    <a:pt x="32742" y="53972"/>
                  </a:cubicBezTo>
                  <a:cubicBezTo>
                    <a:pt x="31849" y="54888"/>
                    <a:pt x="31588" y="56091"/>
                    <a:pt x="31183" y="57258"/>
                  </a:cubicBezTo>
                  <a:cubicBezTo>
                    <a:pt x="31361" y="56091"/>
                    <a:pt x="31659" y="54984"/>
                    <a:pt x="32433" y="54043"/>
                  </a:cubicBezTo>
                  <a:cubicBezTo>
                    <a:pt x="32040" y="53995"/>
                    <a:pt x="31885" y="54174"/>
                    <a:pt x="31778" y="54472"/>
                  </a:cubicBezTo>
                  <a:cubicBezTo>
                    <a:pt x="31504" y="55257"/>
                    <a:pt x="31230" y="56055"/>
                    <a:pt x="30945" y="56841"/>
                  </a:cubicBezTo>
                  <a:cubicBezTo>
                    <a:pt x="30909" y="56948"/>
                    <a:pt x="30873" y="57031"/>
                    <a:pt x="30837" y="57127"/>
                  </a:cubicBezTo>
                  <a:cubicBezTo>
                    <a:pt x="30790" y="57103"/>
                    <a:pt x="30766" y="57091"/>
                    <a:pt x="30718" y="57079"/>
                  </a:cubicBezTo>
                  <a:cubicBezTo>
                    <a:pt x="30873" y="56067"/>
                    <a:pt x="31290" y="55126"/>
                    <a:pt x="31623" y="54162"/>
                  </a:cubicBezTo>
                  <a:cubicBezTo>
                    <a:pt x="31111" y="55019"/>
                    <a:pt x="30885" y="56007"/>
                    <a:pt x="30528" y="56924"/>
                  </a:cubicBezTo>
                  <a:cubicBezTo>
                    <a:pt x="30480" y="56912"/>
                    <a:pt x="30433" y="56900"/>
                    <a:pt x="30373" y="56889"/>
                  </a:cubicBezTo>
                  <a:lnTo>
                    <a:pt x="31266" y="54245"/>
                  </a:lnTo>
                  <a:lnTo>
                    <a:pt x="31183" y="54210"/>
                  </a:lnTo>
                  <a:cubicBezTo>
                    <a:pt x="31111" y="54329"/>
                    <a:pt x="31004" y="54412"/>
                    <a:pt x="30968" y="54543"/>
                  </a:cubicBezTo>
                  <a:cubicBezTo>
                    <a:pt x="30718" y="55341"/>
                    <a:pt x="30480" y="56127"/>
                    <a:pt x="30242" y="56900"/>
                  </a:cubicBezTo>
                  <a:cubicBezTo>
                    <a:pt x="30218" y="56972"/>
                    <a:pt x="30183" y="57031"/>
                    <a:pt x="30135" y="57103"/>
                  </a:cubicBezTo>
                  <a:lnTo>
                    <a:pt x="30004" y="57067"/>
                  </a:lnTo>
                  <a:lnTo>
                    <a:pt x="30814" y="54341"/>
                  </a:lnTo>
                  <a:cubicBezTo>
                    <a:pt x="30778" y="54329"/>
                    <a:pt x="30754" y="54305"/>
                    <a:pt x="30718" y="54305"/>
                  </a:cubicBezTo>
                  <a:cubicBezTo>
                    <a:pt x="30456" y="55007"/>
                    <a:pt x="30183" y="55722"/>
                    <a:pt x="29933" y="56424"/>
                  </a:cubicBezTo>
                  <a:cubicBezTo>
                    <a:pt x="29897" y="56412"/>
                    <a:pt x="29873" y="56412"/>
                    <a:pt x="29837" y="56388"/>
                  </a:cubicBezTo>
                  <a:cubicBezTo>
                    <a:pt x="30075" y="55722"/>
                    <a:pt x="30314" y="55067"/>
                    <a:pt x="30552" y="54400"/>
                  </a:cubicBezTo>
                  <a:cubicBezTo>
                    <a:pt x="30528" y="54388"/>
                    <a:pt x="30492" y="54388"/>
                    <a:pt x="30468" y="54364"/>
                  </a:cubicBezTo>
                  <a:cubicBezTo>
                    <a:pt x="29825" y="55495"/>
                    <a:pt x="29540" y="56769"/>
                    <a:pt x="29123" y="57984"/>
                  </a:cubicBezTo>
                  <a:cubicBezTo>
                    <a:pt x="29087" y="57972"/>
                    <a:pt x="29028" y="57960"/>
                    <a:pt x="28980" y="57924"/>
                  </a:cubicBezTo>
                  <a:cubicBezTo>
                    <a:pt x="29385" y="56769"/>
                    <a:pt x="29766" y="55603"/>
                    <a:pt x="30195" y="54388"/>
                  </a:cubicBezTo>
                  <a:cubicBezTo>
                    <a:pt x="29480" y="55543"/>
                    <a:pt x="29052" y="56781"/>
                    <a:pt x="28647" y="58020"/>
                  </a:cubicBezTo>
                  <a:cubicBezTo>
                    <a:pt x="28587" y="57984"/>
                    <a:pt x="28528" y="57972"/>
                    <a:pt x="28468" y="57936"/>
                  </a:cubicBezTo>
                  <a:cubicBezTo>
                    <a:pt x="28944" y="56793"/>
                    <a:pt x="29409" y="55650"/>
                    <a:pt x="29885" y="54507"/>
                  </a:cubicBezTo>
                  <a:cubicBezTo>
                    <a:pt x="29635" y="54448"/>
                    <a:pt x="29504" y="54567"/>
                    <a:pt x="29409" y="54817"/>
                  </a:cubicBezTo>
                  <a:cubicBezTo>
                    <a:pt x="29159" y="55579"/>
                    <a:pt x="28873" y="56317"/>
                    <a:pt x="28611" y="57079"/>
                  </a:cubicBezTo>
                  <a:cubicBezTo>
                    <a:pt x="28575" y="57162"/>
                    <a:pt x="28528" y="57258"/>
                    <a:pt x="28492" y="57341"/>
                  </a:cubicBezTo>
                  <a:cubicBezTo>
                    <a:pt x="28456" y="57329"/>
                    <a:pt x="28444" y="57317"/>
                    <a:pt x="28409" y="57317"/>
                  </a:cubicBezTo>
                  <a:cubicBezTo>
                    <a:pt x="28730" y="56412"/>
                    <a:pt x="29040" y="55519"/>
                    <a:pt x="29349" y="54603"/>
                  </a:cubicBezTo>
                  <a:cubicBezTo>
                    <a:pt x="29325" y="54579"/>
                    <a:pt x="29290" y="54567"/>
                    <a:pt x="29266" y="54531"/>
                  </a:cubicBezTo>
                  <a:cubicBezTo>
                    <a:pt x="29171" y="54638"/>
                    <a:pt x="29028" y="54745"/>
                    <a:pt x="28980" y="54864"/>
                  </a:cubicBezTo>
                  <a:cubicBezTo>
                    <a:pt x="28813" y="55341"/>
                    <a:pt x="28682" y="55841"/>
                    <a:pt x="28528" y="56317"/>
                  </a:cubicBezTo>
                  <a:cubicBezTo>
                    <a:pt x="28504" y="56412"/>
                    <a:pt x="28456" y="56508"/>
                    <a:pt x="28432" y="56603"/>
                  </a:cubicBezTo>
                  <a:lnTo>
                    <a:pt x="28290" y="56555"/>
                  </a:lnTo>
                  <a:cubicBezTo>
                    <a:pt x="28468" y="55936"/>
                    <a:pt x="28671" y="55293"/>
                    <a:pt x="28849" y="54650"/>
                  </a:cubicBezTo>
                  <a:cubicBezTo>
                    <a:pt x="28611" y="54698"/>
                    <a:pt x="28373" y="54757"/>
                    <a:pt x="28111" y="54757"/>
                  </a:cubicBezTo>
                  <a:cubicBezTo>
                    <a:pt x="27873" y="54757"/>
                    <a:pt x="27778" y="54876"/>
                    <a:pt x="27694" y="55079"/>
                  </a:cubicBezTo>
                  <a:cubicBezTo>
                    <a:pt x="27551" y="55519"/>
                    <a:pt x="27373" y="55948"/>
                    <a:pt x="27206" y="56377"/>
                  </a:cubicBezTo>
                  <a:cubicBezTo>
                    <a:pt x="27158" y="56496"/>
                    <a:pt x="27099" y="56615"/>
                    <a:pt x="27063" y="56734"/>
                  </a:cubicBezTo>
                  <a:cubicBezTo>
                    <a:pt x="27027" y="56722"/>
                    <a:pt x="26980" y="56710"/>
                    <a:pt x="26956" y="56686"/>
                  </a:cubicBezTo>
                  <a:cubicBezTo>
                    <a:pt x="27182" y="56079"/>
                    <a:pt x="27420" y="55484"/>
                    <a:pt x="27670" y="54829"/>
                  </a:cubicBezTo>
                  <a:cubicBezTo>
                    <a:pt x="27027" y="54936"/>
                    <a:pt x="26432" y="55043"/>
                    <a:pt x="25837" y="55103"/>
                  </a:cubicBezTo>
                  <a:cubicBezTo>
                    <a:pt x="25527" y="55126"/>
                    <a:pt x="25361" y="55257"/>
                    <a:pt x="25253" y="55543"/>
                  </a:cubicBezTo>
                  <a:cubicBezTo>
                    <a:pt x="24944" y="56365"/>
                    <a:pt x="24599" y="57186"/>
                    <a:pt x="24277" y="57996"/>
                  </a:cubicBezTo>
                  <a:cubicBezTo>
                    <a:pt x="24229" y="58103"/>
                    <a:pt x="24182" y="58222"/>
                    <a:pt x="24146" y="58329"/>
                  </a:cubicBezTo>
                  <a:cubicBezTo>
                    <a:pt x="24110" y="58317"/>
                    <a:pt x="24063" y="58293"/>
                    <a:pt x="24039" y="58282"/>
                  </a:cubicBezTo>
                  <a:cubicBezTo>
                    <a:pt x="24325" y="57222"/>
                    <a:pt x="24765" y="56210"/>
                    <a:pt x="25277" y="55186"/>
                  </a:cubicBezTo>
                  <a:cubicBezTo>
                    <a:pt x="25122" y="55222"/>
                    <a:pt x="25015" y="55257"/>
                    <a:pt x="24920" y="55245"/>
                  </a:cubicBezTo>
                  <a:cubicBezTo>
                    <a:pt x="24515" y="55198"/>
                    <a:pt x="24325" y="55436"/>
                    <a:pt x="24170" y="55781"/>
                  </a:cubicBezTo>
                  <a:cubicBezTo>
                    <a:pt x="23813" y="56650"/>
                    <a:pt x="23444" y="57508"/>
                    <a:pt x="23086" y="58389"/>
                  </a:cubicBezTo>
                  <a:cubicBezTo>
                    <a:pt x="23039" y="58496"/>
                    <a:pt x="22991" y="58579"/>
                    <a:pt x="22967" y="58686"/>
                  </a:cubicBezTo>
                  <a:cubicBezTo>
                    <a:pt x="22920" y="58674"/>
                    <a:pt x="22872" y="58651"/>
                    <a:pt x="22848" y="58627"/>
                  </a:cubicBezTo>
                  <a:lnTo>
                    <a:pt x="24229" y="55365"/>
                  </a:lnTo>
                  <a:cubicBezTo>
                    <a:pt x="24218" y="55341"/>
                    <a:pt x="24206" y="55305"/>
                    <a:pt x="24182" y="55293"/>
                  </a:cubicBezTo>
                  <a:cubicBezTo>
                    <a:pt x="24003" y="55412"/>
                    <a:pt x="23741" y="55484"/>
                    <a:pt x="23682" y="55650"/>
                  </a:cubicBezTo>
                  <a:cubicBezTo>
                    <a:pt x="23265" y="56722"/>
                    <a:pt x="22908" y="57817"/>
                    <a:pt x="22503" y="58948"/>
                  </a:cubicBezTo>
                  <a:cubicBezTo>
                    <a:pt x="23313" y="59186"/>
                    <a:pt x="24027" y="59401"/>
                    <a:pt x="24753" y="59627"/>
                  </a:cubicBezTo>
                  <a:cubicBezTo>
                    <a:pt x="25253" y="58198"/>
                    <a:pt x="25658" y="56769"/>
                    <a:pt x="26385" y="55472"/>
                  </a:cubicBezTo>
                  <a:cubicBezTo>
                    <a:pt x="25884" y="56853"/>
                    <a:pt x="25361" y="58234"/>
                    <a:pt x="24837" y="59651"/>
                  </a:cubicBezTo>
                  <a:cubicBezTo>
                    <a:pt x="25051" y="59710"/>
                    <a:pt x="25182" y="59758"/>
                    <a:pt x="25337" y="59782"/>
                  </a:cubicBezTo>
                  <a:cubicBezTo>
                    <a:pt x="25539" y="58996"/>
                    <a:pt x="25718" y="58234"/>
                    <a:pt x="25932" y="57496"/>
                  </a:cubicBezTo>
                  <a:cubicBezTo>
                    <a:pt x="26254" y="56329"/>
                    <a:pt x="26611" y="55662"/>
                    <a:pt x="27004" y="55436"/>
                  </a:cubicBezTo>
                  <a:cubicBezTo>
                    <a:pt x="26111" y="56793"/>
                    <a:pt x="25825" y="58317"/>
                    <a:pt x="25492" y="59817"/>
                  </a:cubicBezTo>
                  <a:cubicBezTo>
                    <a:pt x="25706" y="59937"/>
                    <a:pt x="25825" y="59925"/>
                    <a:pt x="25849" y="59698"/>
                  </a:cubicBezTo>
                  <a:cubicBezTo>
                    <a:pt x="25884" y="59484"/>
                    <a:pt x="25944" y="59294"/>
                    <a:pt x="26004" y="59091"/>
                  </a:cubicBezTo>
                  <a:cubicBezTo>
                    <a:pt x="26075" y="58817"/>
                    <a:pt x="26146" y="58555"/>
                    <a:pt x="26206" y="58293"/>
                  </a:cubicBezTo>
                  <a:cubicBezTo>
                    <a:pt x="26242" y="58317"/>
                    <a:pt x="26265" y="58317"/>
                    <a:pt x="26313" y="58329"/>
                  </a:cubicBezTo>
                  <a:cubicBezTo>
                    <a:pt x="26194" y="58877"/>
                    <a:pt x="26075" y="59413"/>
                    <a:pt x="25944" y="59984"/>
                  </a:cubicBezTo>
                  <a:cubicBezTo>
                    <a:pt x="26146" y="60044"/>
                    <a:pt x="26325" y="60079"/>
                    <a:pt x="26527" y="60139"/>
                  </a:cubicBezTo>
                  <a:cubicBezTo>
                    <a:pt x="26599" y="59770"/>
                    <a:pt x="26670" y="59425"/>
                    <a:pt x="26730" y="59103"/>
                  </a:cubicBezTo>
                  <a:cubicBezTo>
                    <a:pt x="26766" y="59103"/>
                    <a:pt x="26777" y="59115"/>
                    <a:pt x="26801" y="59115"/>
                  </a:cubicBezTo>
                  <a:cubicBezTo>
                    <a:pt x="26742" y="59460"/>
                    <a:pt x="26682" y="59817"/>
                    <a:pt x="26611" y="60187"/>
                  </a:cubicBezTo>
                  <a:cubicBezTo>
                    <a:pt x="26789" y="60246"/>
                    <a:pt x="26956" y="60294"/>
                    <a:pt x="27147" y="60353"/>
                  </a:cubicBezTo>
                  <a:cubicBezTo>
                    <a:pt x="27158" y="60222"/>
                    <a:pt x="27182" y="60115"/>
                    <a:pt x="27206" y="59937"/>
                  </a:cubicBezTo>
                  <a:cubicBezTo>
                    <a:pt x="27266" y="60198"/>
                    <a:pt x="27135" y="60484"/>
                    <a:pt x="27516" y="60425"/>
                  </a:cubicBezTo>
                  <a:cubicBezTo>
                    <a:pt x="27599" y="59960"/>
                    <a:pt x="27658" y="59603"/>
                    <a:pt x="27694" y="59234"/>
                  </a:cubicBezTo>
                  <a:close/>
                  <a:moveTo>
                    <a:pt x="20134" y="48566"/>
                  </a:moveTo>
                  <a:cubicBezTo>
                    <a:pt x="20753" y="48459"/>
                    <a:pt x="21324" y="48387"/>
                    <a:pt x="21908" y="48280"/>
                  </a:cubicBezTo>
                  <a:cubicBezTo>
                    <a:pt x="24634" y="47792"/>
                    <a:pt x="27337" y="47280"/>
                    <a:pt x="30064" y="46792"/>
                  </a:cubicBezTo>
                  <a:cubicBezTo>
                    <a:pt x="33385" y="46185"/>
                    <a:pt x="36719" y="45601"/>
                    <a:pt x="40041" y="44982"/>
                  </a:cubicBezTo>
                  <a:cubicBezTo>
                    <a:pt x="41827" y="44649"/>
                    <a:pt x="43613" y="44232"/>
                    <a:pt x="45399" y="43935"/>
                  </a:cubicBezTo>
                  <a:cubicBezTo>
                    <a:pt x="47256" y="43625"/>
                    <a:pt x="49149" y="43399"/>
                    <a:pt x="51007" y="43101"/>
                  </a:cubicBezTo>
                  <a:cubicBezTo>
                    <a:pt x="52757" y="42815"/>
                    <a:pt x="54507" y="42494"/>
                    <a:pt x="56257" y="42208"/>
                  </a:cubicBezTo>
                  <a:cubicBezTo>
                    <a:pt x="59651" y="41660"/>
                    <a:pt x="63044" y="41125"/>
                    <a:pt x="66437" y="40601"/>
                  </a:cubicBezTo>
                  <a:cubicBezTo>
                    <a:pt x="68187" y="40339"/>
                    <a:pt x="69949" y="40053"/>
                    <a:pt x="71700" y="39803"/>
                  </a:cubicBezTo>
                  <a:cubicBezTo>
                    <a:pt x="74676" y="39363"/>
                    <a:pt x="77653" y="38946"/>
                    <a:pt x="80629" y="38505"/>
                  </a:cubicBezTo>
                  <a:cubicBezTo>
                    <a:pt x="81856" y="38327"/>
                    <a:pt x="83070" y="38101"/>
                    <a:pt x="84320" y="37874"/>
                  </a:cubicBezTo>
                  <a:cubicBezTo>
                    <a:pt x="84308" y="37731"/>
                    <a:pt x="84308" y="37624"/>
                    <a:pt x="84297" y="37493"/>
                  </a:cubicBezTo>
                  <a:cubicBezTo>
                    <a:pt x="83785" y="37565"/>
                    <a:pt x="83344" y="37624"/>
                    <a:pt x="82880" y="37696"/>
                  </a:cubicBezTo>
                  <a:cubicBezTo>
                    <a:pt x="79558" y="38220"/>
                    <a:pt x="76260" y="38767"/>
                    <a:pt x="72938" y="39267"/>
                  </a:cubicBezTo>
                  <a:cubicBezTo>
                    <a:pt x="70711" y="39589"/>
                    <a:pt x="68449" y="39803"/>
                    <a:pt x="66211" y="40136"/>
                  </a:cubicBezTo>
                  <a:cubicBezTo>
                    <a:pt x="62889" y="40648"/>
                    <a:pt x="59591" y="41184"/>
                    <a:pt x="56281" y="41768"/>
                  </a:cubicBezTo>
                  <a:cubicBezTo>
                    <a:pt x="53757" y="42196"/>
                    <a:pt x="51257" y="42744"/>
                    <a:pt x="48721" y="43173"/>
                  </a:cubicBezTo>
                  <a:cubicBezTo>
                    <a:pt x="45232" y="43768"/>
                    <a:pt x="41720" y="44292"/>
                    <a:pt x="38207" y="44851"/>
                  </a:cubicBezTo>
                  <a:cubicBezTo>
                    <a:pt x="34719" y="45423"/>
                    <a:pt x="31242" y="45994"/>
                    <a:pt x="27766" y="46602"/>
                  </a:cubicBezTo>
                  <a:cubicBezTo>
                    <a:pt x="25384" y="47018"/>
                    <a:pt x="23039" y="47518"/>
                    <a:pt x="20658" y="47971"/>
                  </a:cubicBezTo>
                  <a:cubicBezTo>
                    <a:pt x="20241" y="48018"/>
                    <a:pt x="20122" y="48197"/>
                    <a:pt x="20134" y="48566"/>
                  </a:cubicBezTo>
                  <a:close/>
                  <a:moveTo>
                    <a:pt x="84297" y="38112"/>
                  </a:moveTo>
                  <a:cubicBezTo>
                    <a:pt x="84166" y="38136"/>
                    <a:pt x="84070" y="38148"/>
                    <a:pt x="83975" y="38160"/>
                  </a:cubicBezTo>
                  <a:cubicBezTo>
                    <a:pt x="82975" y="38339"/>
                    <a:pt x="81987" y="38529"/>
                    <a:pt x="80998" y="38684"/>
                  </a:cubicBezTo>
                  <a:cubicBezTo>
                    <a:pt x="79784" y="38863"/>
                    <a:pt x="78570" y="38946"/>
                    <a:pt x="77367" y="39124"/>
                  </a:cubicBezTo>
                  <a:cubicBezTo>
                    <a:pt x="73390" y="39744"/>
                    <a:pt x="69426" y="40363"/>
                    <a:pt x="65461" y="40994"/>
                  </a:cubicBezTo>
                  <a:cubicBezTo>
                    <a:pt x="62520" y="41446"/>
                    <a:pt x="59579" y="41899"/>
                    <a:pt x="56650" y="42375"/>
                  </a:cubicBezTo>
                  <a:cubicBezTo>
                    <a:pt x="54983" y="42637"/>
                    <a:pt x="53328" y="42958"/>
                    <a:pt x="51673" y="43220"/>
                  </a:cubicBezTo>
                  <a:cubicBezTo>
                    <a:pt x="49578" y="43554"/>
                    <a:pt x="47459" y="43815"/>
                    <a:pt x="45375" y="44185"/>
                  </a:cubicBezTo>
                  <a:cubicBezTo>
                    <a:pt x="42970" y="44625"/>
                    <a:pt x="40577" y="45137"/>
                    <a:pt x="38172" y="45590"/>
                  </a:cubicBezTo>
                  <a:cubicBezTo>
                    <a:pt x="35362" y="46125"/>
                    <a:pt x="32540" y="46613"/>
                    <a:pt x="29718" y="47125"/>
                  </a:cubicBezTo>
                  <a:cubicBezTo>
                    <a:pt x="26706" y="47661"/>
                    <a:pt x="23694" y="48197"/>
                    <a:pt x="20670" y="48721"/>
                  </a:cubicBezTo>
                  <a:cubicBezTo>
                    <a:pt x="20015" y="48840"/>
                    <a:pt x="19884" y="48983"/>
                    <a:pt x="19919" y="49578"/>
                  </a:cubicBezTo>
                  <a:cubicBezTo>
                    <a:pt x="20848" y="49423"/>
                    <a:pt x="21789" y="49292"/>
                    <a:pt x="22729" y="49102"/>
                  </a:cubicBezTo>
                  <a:cubicBezTo>
                    <a:pt x="25349" y="48566"/>
                    <a:pt x="27968" y="47995"/>
                    <a:pt x="30587" y="47435"/>
                  </a:cubicBezTo>
                  <a:cubicBezTo>
                    <a:pt x="32992" y="46911"/>
                    <a:pt x="35374" y="46340"/>
                    <a:pt x="37803" y="45887"/>
                  </a:cubicBezTo>
                  <a:cubicBezTo>
                    <a:pt x="40422" y="45399"/>
                    <a:pt x="43077" y="44994"/>
                    <a:pt x="45708" y="44554"/>
                  </a:cubicBezTo>
                  <a:cubicBezTo>
                    <a:pt x="48173" y="44149"/>
                    <a:pt x="50649" y="43696"/>
                    <a:pt x="53114" y="43315"/>
                  </a:cubicBezTo>
                  <a:cubicBezTo>
                    <a:pt x="57496" y="42613"/>
                    <a:pt x="61889" y="41958"/>
                    <a:pt x="66259" y="41279"/>
                  </a:cubicBezTo>
                  <a:cubicBezTo>
                    <a:pt x="69092" y="40851"/>
                    <a:pt x="71902" y="40410"/>
                    <a:pt x="74724" y="39994"/>
                  </a:cubicBezTo>
                  <a:cubicBezTo>
                    <a:pt x="76950" y="39660"/>
                    <a:pt x="79165" y="39363"/>
                    <a:pt x="81379" y="39053"/>
                  </a:cubicBezTo>
                  <a:cubicBezTo>
                    <a:pt x="82368" y="38898"/>
                    <a:pt x="83344" y="38743"/>
                    <a:pt x="84344" y="38577"/>
                  </a:cubicBezTo>
                  <a:cubicBezTo>
                    <a:pt x="84308" y="38386"/>
                    <a:pt x="84308" y="38267"/>
                    <a:pt x="84297" y="38112"/>
                  </a:cubicBezTo>
                  <a:close/>
                  <a:moveTo>
                    <a:pt x="88380" y="14991"/>
                  </a:moveTo>
                  <a:cubicBezTo>
                    <a:pt x="88357" y="14955"/>
                    <a:pt x="88357" y="14931"/>
                    <a:pt x="88345" y="14895"/>
                  </a:cubicBezTo>
                  <a:cubicBezTo>
                    <a:pt x="88285" y="14919"/>
                    <a:pt x="88214" y="14931"/>
                    <a:pt x="88154" y="14955"/>
                  </a:cubicBezTo>
                  <a:cubicBezTo>
                    <a:pt x="86904" y="15360"/>
                    <a:pt x="85666" y="15776"/>
                    <a:pt x="84404" y="16169"/>
                  </a:cubicBezTo>
                  <a:cubicBezTo>
                    <a:pt x="79808" y="17574"/>
                    <a:pt x="75236" y="19110"/>
                    <a:pt x="70759" y="20884"/>
                  </a:cubicBezTo>
                  <a:cubicBezTo>
                    <a:pt x="65318" y="23039"/>
                    <a:pt x="59841" y="25075"/>
                    <a:pt x="54293" y="26909"/>
                  </a:cubicBezTo>
                  <a:cubicBezTo>
                    <a:pt x="51352" y="27873"/>
                    <a:pt x="48471" y="29099"/>
                    <a:pt x="45565" y="30219"/>
                  </a:cubicBezTo>
                  <a:cubicBezTo>
                    <a:pt x="44399" y="30671"/>
                    <a:pt x="43220" y="31147"/>
                    <a:pt x="42053" y="31624"/>
                  </a:cubicBezTo>
                  <a:cubicBezTo>
                    <a:pt x="41958" y="31671"/>
                    <a:pt x="41863" y="31802"/>
                    <a:pt x="41779" y="31897"/>
                  </a:cubicBezTo>
                  <a:cubicBezTo>
                    <a:pt x="41803" y="31921"/>
                    <a:pt x="41815" y="31957"/>
                    <a:pt x="41851" y="31981"/>
                  </a:cubicBezTo>
                  <a:cubicBezTo>
                    <a:pt x="42648" y="31719"/>
                    <a:pt x="43470" y="31445"/>
                    <a:pt x="44280" y="31171"/>
                  </a:cubicBezTo>
                  <a:cubicBezTo>
                    <a:pt x="45387" y="30778"/>
                    <a:pt x="46506" y="30409"/>
                    <a:pt x="47625" y="29992"/>
                  </a:cubicBezTo>
                  <a:cubicBezTo>
                    <a:pt x="53400" y="27861"/>
                    <a:pt x="59174" y="25706"/>
                    <a:pt x="64949" y="23575"/>
                  </a:cubicBezTo>
                  <a:cubicBezTo>
                    <a:pt x="68044" y="22444"/>
                    <a:pt x="71164" y="21420"/>
                    <a:pt x="74260" y="20289"/>
                  </a:cubicBezTo>
                  <a:cubicBezTo>
                    <a:pt x="77891" y="18967"/>
                    <a:pt x="81499" y="17574"/>
                    <a:pt x="85118" y="16229"/>
                  </a:cubicBezTo>
                  <a:cubicBezTo>
                    <a:pt x="86213" y="15836"/>
                    <a:pt x="87309" y="15407"/>
                    <a:pt x="88380" y="14991"/>
                  </a:cubicBezTo>
                  <a:close/>
                  <a:moveTo>
                    <a:pt x="84308" y="38803"/>
                  </a:moveTo>
                  <a:cubicBezTo>
                    <a:pt x="84189" y="38815"/>
                    <a:pt x="84094" y="38827"/>
                    <a:pt x="83975" y="38851"/>
                  </a:cubicBezTo>
                  <a:cubicBezTo>
                    <a:pt x="81237" y="39267"/>
                    <a:pt x="78498" y="39684"/>
                    <a:pt x="75736" y="40077"/>
                  </a:cubicBezTo>
                  <a:cubicBezTo>
                    <a:pt x="74105" y="40315"/>
                    <a:pt x="72462" y="40494"/>
                    <a:pt x="70842" y="40756"/>
                  </a:cubicBezTo>
                  <a:cubicBezTo>
                    <a:pt x="67961" y="41208"/>
                    <a:pt x="65068" y="41720"/>
                    <a:pt x="62187" y="42184"/>
                  </a:cubicBezTo>
                  <a:cubicBezTo>
                    <a:pt x="59329" y="42625"/>
                    <a:pt x="56472" y="43018"/>
                    <a:pt x="53614" y="43470"/>
                  </a:cubicBezTo>
                  <a:cubicBezTo>
                    <a:pt x="50114" y="44042"/>
                    <a:pt x="46625" y="44649"/>
                    <a:pt x="43149" y="45244"/>
                  </a:cubicBezTo>
                  <a:cubicBezTo>
                    <a:pt x="41089" y="45590"/>
                    <a:pt x="39041" y="45887"/>
                    <a:pt x="37005" y="46268"/>
                  </a:cubicBezTo>
                  <a:cubicBezTo>
                    <a:pt x="34528" y="46744"/>
                    <a:pt x="32076" y="47328"/>
                    <a:pt x="29623" y="47864"/>
                  </a:cubicBezTo>
                  <a:cubicBezTo>
                    <a:pt x="28825" y="48030"/>
                    <a:pt x="28051" y="48209"/>
                    <a:pt x="27266" y="48387"/>
                  </a:cubicBezTo>
                  <a:cubicBezTo>
                    <a:pt x="27397" y="48447"/>
                    <a:pt x="27504" y="48435"/>
                    <a:pt x="27623" y="48399"/>
                  </a:cubicBezTo>
                  <a:cubicBezTo>
                    <a:pt x="28671" y="48173"/>
                    <a:pt x="29706" y="47923"/>
                    <a:pt x="30766" y="47756"/>
                  </a:cubicBezTo>
                  <a:cubicBezTo>
                    <a:pt x="32742" y="47447"/>
                    <a:pt x="34743" y="47221"/>
                    <a:pt x="36731" y="46899"/>
                  </a:cubicBezTo>
                  <a:cubicBezTo>
                    <a:pt x="40874" y="46209"/>
                    <a:pt x="45006" y="45470"/>
                    <a:pt x="49149" y="44756"/>
                  </a:cubicBezTo>
                  <a:cubicBezTo>
                    <a:pt x="52376" y="44208"/>
                    <a:pt x="55614" y="43649"/>
                    <a:pt x="58853" y="43089"/>
                  </a:cubicBezTo>
                  <a:cubicBezTo>
                    <a:pt x="61139" y="42684"/>
                    <a:pt x="63413" y="42256"/>
                    <a:pt x="65711" y="41887"/>
                  </a:cubicBezTo>
                  <a:cubicBezTo>
                    <a:pt x="67735" y="41553"/>
                    <a:pt x="69771" y="41291"/>
                    <a:pt x="71807" y="40994"/>
                  </a:cubicBezTo>
                  <a:cubicBezTo>
                    <a:pt x="73569" y="40732"/>
                    <a:pt x="75319" y="40482"/>
                    <a:pt x="77081" y="40220"/>
                  </a:cubicBezTo>
                  <a:cubicBezTo>
                    <a:pt x="79451" y="39863"/>
                    <a:pt x="81796" y="39470"/>
                    <a:pt x="84166" y="39113"/>
                  </a:cubicBezTo>
                  <a:cubicBezTo>
                    <a:pt x="84368" y="39089"/>
                    <a:pt x="84392" y="38993"/>
                    <a:pt x="84308" y="38803"/>
                  </a:cubicBezTo>
                  <a:close/>
                  <a:moveTo>
                    <a:pt x="42006" y="29766"/>
                  </a:moveTo>
                  <a:cubicBezTo>
                    <a:pt x="42613" y="29564"/>
                    <a:pt x="43208" y="29349"/>
                    <a:pt x="43803" y="29147"/>
                  </a:cubicBezTo>
                  <a:cubicBezTo>
                    <a:pt x="48256" y="27611"/>
                    <a:pt x="52733" y="26147"/>
                    <a:pt x="57150" y="24516"/>
                  </a:cubicBezTo>
                  <a:cubicBezTo>
                    <a:pt x="63377" y="22206"/>
                    <a:pt x="69533" y="19729"/>
                    <a:pt x="75843" y="17681"/>
                  </a:cubicBezTo>
                  <a:cubicBezTo>
                    <a:pt x="78165" y="16919"/>
                    <a:pt x="80463" y="16122"/>
                    <a:pt x="82761" y="15336"/>
                  </a:cubicBezTo>
                  <a:cubicBezTo>
                    <a:pt x="83654" y="15038"/>
                    <a:pt x="84547" y="14740"/>
                    <a:pt x="85463" y="14479"/>
                  </a:cubicBezTo>
                  <a:cubicBezTo>
                    <a:pt x="86416" y="14217"/>
                    <a:pt x="87392" y="13990"/>
                    <a:pt x="88380" y="13752"/>
                  </a:cubicBezTo>
                  <a:cubicBezTo>
                    <a:pt x="88357" y="13645"/>
                    <a:pt x="88357" y="13550"/>
                    <a:pt x="88345" y="13431"/>
                  </a:cubicBezTo>
                  <a:cubicBezTo>
                    <a:pt x="88237" y="13443"/>
                    <a:pt x="88166" y="13455"/>
                    <a:pt x="88095" y="13490"/>
                  </a:cubicBezTo>
                  <a:cubicBezTo>
                    <a:pt x="87202" y="13740"/>
                    <a:pt x="86309" y="13990"/>
                    <a:pt x="85416" y="14264"/>
                  </a:cubicBezTo>
                  <a:cubicBezTo>
                    <a:pt x="80820" y="15586"/>
                    <a:pt x="76212" y="16955"/>
                    <a:pt x="71724" y="18586"/>
                  </a:cubicBezTo>
                  <a:cubicBezTo>
                    <a:pt x="67985" y="19944"/>
                    <a:pt x="64270" y="21372"/>
                    <a:pt x="60532" y="22741"/>
                  </a:cubicBezTo>
                  <a:cubicBezTo>
                    <a:pt x="57341" y="23920"/>
                    <a:pt x="54150" y="25063"/>
                    <a:pt x="50947" y="26206"/>
                  </a:cubicBezTo>
                  <a:cubicBezTo>
                    <a:pt x="48054" y="27242"/>
                    <a:pt x="45173" y="28254"/>
                    <a:pt x="42279" y="29266"/>
                  </a:cubicBezTo>
                  <a:cubicBezTo>
                    <a:pt x="42006" y="29349"/>
                    <a:pt x="41898" y="29468"/>
                    <a:pt x="42006" y="29766"/>
                  </a:cubicBezTo>
                  <a:close/>
                  <a:moveTo>
                    <a:pt x="41494" y="30588"/>
                  </a:moveTo>
                  <a:cubicBezTo>
                    <a:pt x="41446" y="30433"/>
                    <a:pt x="41446" y="30338"/>
                    <a:pt x="41422" y="30314"/>
                  </a:cubicBezTo>
                  <a:cubicBezTo>
                    <a:pt x="29444" y="25825"/>
                    <a:pt x="17562" y="21075"/>
                    <a:pt x="5465" y="16896"/>
                  </a:cubicBezTo>
                  <a:cubicBezTo>
                    <a:pt x="5525" y="16979"/>
                    <a:pt x="5608" y="17038"/>
                    <a:pt x="5703" y="17074"/>
                  </a:cubicBezTo>
                  <a:cubicBezTo>
                    <a:pt x="8608" y="18158"/>
                    <a:pt x="11502" y="19217"/>
                    <a:pt x="14407" y="20313"/>
                  </a:cubicBezTo>
                  <a:cubicBezTo>
                    <a:pt x="17955" y="21658"/>
                    <a:pt x="21491" y="23027"/>
                    <a:pt x="25039" y="24385"/>
                  </a:cubicBezTo>
                  <a:cubicBezTo>
                    <a:pt x="25099" y="24396"/>
                    <a:pt x="25146" y="24408"/>
                    <a:pt x="25194" y="24456"/>
                  </a:cubicBezTo>
                  <a:cubicBezTo>
                    <a:pt x="25230" y="24480"/>
                    <a:pt x="25253" y="24563"/>
                    <a:pt x="25242" y="24587"/>
                  </a:cubicBezTo>
                  <a:cubicBezTo>
                    <a:pt x="25230" y="24611"/>
                    <a:pt x="25146" y="24646"/>
                    <a:pt x="25111" y="24646"/>
                  </a:cubicBezTo>
                  <a:cubicBezTo>
                    <a:pt x="25039" y="24635"/>
                    <a:pt x="24956" y="24599"/>
                    <a:pt x="24872" y="24575"/>
                  </a:cubicBezTo>
                  <a:cubicBezTo>
                    <a:pt x="23194" y="23944"/>
                    <a:pt x="21503" y="23301"/>
                    <a:pt x="19824" y="22682"/>
                  </a:cubicBezTo>
                  <a:cubicBezTo>
                    <a:pt x="15157" y="20920"/>
                    <a:pt x="10466" y="19158"/>
                    <a:pt x="5787" y="17396"/>
                  </a:cubicBezTo>
                  <a:cubicBezTo>
                    <a:pt x="5703" y="17372"/>
                    <a:pt x="5608" y="17336"/>
                    <a:pt x="5525" y="17324"/>
                  </a:cubicBezTo>
                  <a:cubicBezTo>
                    <a:pt x="5549" y="17431"/>
                    <a:pt x="5596" y="17491"/>
                    <a:pt x="5668" y="17503"/>
                  </a:cubicBezTo>
                  <a:cubicBezTo>
                    <a:pt x="6025" y="17646"/>
                    <a:pt x="6382" y="17800"/>
                    <a:pt x="6739" y="17931"/>
                  </a:cubicBezTo>
                  <a:cubicBezTo>
                    <a:pt x="9954" y="19182"/>
                    <a:pt x="13157" y="20432"/>
                    <a:pt x="16371" y="21682"/>
                  </a:cubicBezTo>
                  <a:cubicBezTo>
                    <a:pt x="19015" y="22706"/>
                    <a:pt x="21670" y="23754"/>
                    <a:pt x="24313" y="24754"/>
                  </a:cubicBezTo>
                  <a:cubicBezTo>
                    <a:pt x="26611" y="25611"/>
                    <a:pt x="28897" y="26444"/>
                    <a:pt x="31195" y="27290"/>
                  </a:cubicBezTo>
                  <a:cubicBezTo>
                    <a:pt x="34481" y="28516"/>
                    <a:pt x="37791" y="29730"/>
                    <a:pt x="41077" y="30957"/>
                  </a:cubicBezTo>
                  <a:cubicBezTo>
                    <a:pt x="41184" y="31004"/>
                    <a:pt x="41315" y="30945"/>
                    <a:pt x="41434" y="30945"/>
                  </a:cubicBezTo>
                  <a:cubicBezTo>
                    <a:pt x="41422" y="30921"/>
                    <a:pt x="41422" y="30909"/>
                    <a:pt x="41398" y="30885"/>
                  </a:cubicBezTo>
                  <a:cubicBezTo>
                    <a:pt x="36207" y="28873"/>
                    <a:pt x="31004" y="26861"/>
                    <a:pt x="25801" y="24873"/>
                  </a:cubicBezTo>
                  <a:cubicBezTo>
                    <a:pt x="25825" y="24813"/>
                    <a:pt x="25849" y="24766"/>
                    <a:pt x="25861" y="24706"/>
                  </a:cubicBezTo>
                  <a:cubicBezTo>
                    <a:pt x="28504" y="25539"/>
                    <a:pt x="31016" y="26659"/>
                    <a:pt x="33588" y="27671"/>
                  </a:cubicBezTo>
                  <a:cubicBezTo>
                    <a:pt x="36183" y="28647"/>
                    <a:pt x="38755" y="29707"/>
                    <a:pt x="41494" y="30588"/>
                  </a:cubicBezTo>
                  <a:close/>
                  <a:moveTo>
                    <a:pt x="71212" y="47161"/>
                  </a:moveTo>
                  <a:cubicBezTo>
                    <a:pt x="71212" y="47149"/>
                    <a:pt x="71212" y="47125"/>
                    <a:pt x="71200" y="47102"/>
                  </a:cubicBezTo>
                  <a:cubicBezTo>
                    <a:pt x="70676" y="47209"/>
                    <a:pt x="70116" y="47221"/>
                    <a:pt x="69616" y="47435"/>
                  </a:cubicBezTo>
                  <a:cubicBezTo>
                    <a:pt x="68509" y="47911"/>
                    <a:pt x="67425" y="48411"/>
                    <a:pt x="66366" y="48995"/>
                  </a:cubicBezTo>
                  <a:cubicBezTo>
                    <a:pt x="61925" y="51388"/>
                    <a:pt x="57496" y="53805"/>
                    <a:pt x="53055" y="56234"/>
                  </a:cubicBezTo>
                  <a:cubicBezTo>
                    <a:pt x="50042" y="57877"/>
                    <a:pt x="47030" y="59579"/>
                    <a:pt x="44006" y="61234"/>
                  </a:cubicBezTo>
                  <a:cubicBezTo>
                    <a:pt x="43613" y="61449"/>
                    <a:pt x="43625" y="61711"/>
                    <a:pt x="43684" y="62068"/>
                  </a:cubicBezTo>
                  <a:cubicBezTo>
                    <a:pt x="52876" y="57091"/>
                    <a:pt x="62044" y="52126"/>
                    <a:pt x="71212" y="47161"/>
                  </a:cubicBezTo>
                  <a:close/>
                  <a:moveTo>
                    <a:pt x="33731" y="53757"/>
                  </a:moveTo>
                  <a:cubicBezTo>
                    <a:pt x="33635" y="53757"/>
                    <a:pt x="33540" y="53745"/>
                    <a:pt x="33528" y="53757"/>
                  </a:cubicBezTo>
                  <a:cubicBezTo>
                    <a:pt x="33278" y="54210"/>
                    <a:pt x="33028" y="54662"/>
                    <a:pt x="32778" y="55114"/>
                  </a:cubicBezTo>
                  <a:cubicBezTo>
                    <a:pt x="32754" y="55114"/>
                    <a:pt x="32742" y="55103"/>
                    <a:pt x="32731" y="55103"/>
                  </a:cubicBezTo>
                  <a:lnTo>
                    <a:pt x="33266" y="53852"/>
                  </a:lnTo>
                  <a:cubicBezTo>
                    <a:pt x="33147" y="53876"/>
                    <a:pt x="33100" y="53936"/>
                    <a:pt x="33076" y="54007"/>
                  </a:cubicBezTo>
                  <a:cubicBezTo>
                    <a:pt x="32326" y="55579"/>
                    <a:pt x="31719" y="57162"/>
                    <a:pt x="31492" y="58889"/>
                  </a:cubicBezTo>
                  <a:cubicBezTo>
                    <a:pt x="31385" y="59627"/>
                    <a:pt x="31373" y="60365"/>
                    <a:pt x="31349" y="61115"/>
                  </a:cubicBezTo>
                  <a:cubicBezTo>
                    <a:pt x="31349" y="61258"/>
                    <a:pt x="31421" y="61508"/>
                    <a:pt x="31528" y="61544"/>
                  </a:cubicBezTo>
                  <a:cubicBezTo>
                    <a:pt x="32302" y="61818"/>
                    <a:pt x="33088" y="62068"/>
                    <a:pt x="33874" y="62318"/>
                  </a:cubicBezTo>
                  <a:cubicBezTo>
                    <a:pt x="33576" y="59008"/>
                    <a:pt x="34469" y="56055"/>
                    <a:pt x="36231" y="53281"/>
                  </a:cubicBezTo>
                  <a:cubicBezTo>
                    <a:pt x="36195" y="53245"/>
                    <a:pt x="36148" y="53233"/>
                    <a:pt x="36124" y="53210"/>
                  </a:cubicBezTo>
                  <a:cubicBezTo>
                    <a:pt x="36005" y="53329"/>
                    <a:pt x="35862" y="53448"/>
                    <a:pt x="35731" y="53567"/>
                  </a:cubicBezTo>
                  <a:lnTo>
                    <a:pt x="35779" y="53340"/>
                  </a:lnTo>
                  <a:cubicBezTo>
                    <a:pt x="35731" y="53329"/>
                    <a:pt x="35707" y="53293"/>
                    <a:pt x="35659" y="53281"/>
                  </a:cubicBezTo>
                  <a:cubicBezTo>
                    <a:pt x="35350" y="53781"/>
                    <a:pt x="35052" y="54293"/>
                    <a:pt x="34731" y="54805"/>
                  </a:cubicBezTo>
                  <a:lnTo>
                    <a:pt x="34647" y="54757"/>
                  </a:lnTo>
                  <a:cubicBezTo>
                    <a:pt x="34886" y="54329"/>
                    <a:pt x="35136" y="53876"/>
                    <a:pt x="35374" y="53448"/>
                  </a:cubicBezTo>
                  <a:lnTo>
                    <a:pt x="35290" y="53400"/>
                  </a:lnTo>
                  <a:cubicBezTo>
                    <a:pt x="34790" y="53769"/>
                    <a:pt x="34719" y="54424"/>
                    <a:pt x="34302" y="54841"/>
                  </a:cubicBezTo>
                  <a:lnTo>
                    <a:pt x="34969" y="53555"/>
                  </a:lnTo>
                  <a:cubicBezTo>
                    <a:pt x="34945" y="53531"/>
                    <a:pt x="34909" y="53507"/>
                    <a:pt x="34886" y="53495"/>
                  </a:cubicBezTo>
                  <a:cubicBezTo>
                    <a:pt x="34469" y="53852"/>
                    <a:pt x="34397" y="54460"/>
                    <a:pt x="34040" y="54864"/>
                  </a:cubicBezTo>
                  <a:lnTo>
                    <a:pt x="33945" y="54817"/>
                  </a:lnTo>
                  <a:cubicBezTo>
                    <a:pt x="34135" y="54424"/>
                    <a:pt x="34350" y="54043"/>
                    <a:pt x="34540" y="53638"/>
                  </a:cubicBezTo>
                  <a:cubicBezTo>
                    <a:pt x="34516" y="53614"/>
                    <a:pt x="34469" y="53591"/>
                    <a:pt x="34433" y="53567"/>
                  </a:cubicBezTo>
                  <a:cubicBezTo>
                    <a:pt x="34076" y="53995"/>
                    <a:pt x="33885" y="54519"/>
                    <a:pt x="33624" y="54995"/>
                  </a:cubicBezTo>
                  <a:lnTo>
                    <a:pt x="33528" y="54948"/>
                  </a:lnTo>
                  <a:cubicBezTo>
                    <a:pt x="33743" y="54531"/>
                    <a:pt x="33957" y="54114"/>
                    <a:pt x="34171" y="53698"/>
                  </a:cubicBezTo>
                  <a:cubicBezTo>
                    <a:pt x="33576" y="53876"/>
                    <a:pt x="33624" y="54567"/>
                    <a:pt x="33207" y="54888"/>
                  </a:cubicBezTo>
                  <a:cubicBezTo>
                    <a:pt x="33350" y="54519"/>
                    <a:pt x="33528" y="54162"/>
                    <a:pt x="33731" y="53757"/>
                  </a:cubicBezTo>
                  <a:close/>
                  <a:moveTo>
                    <a:pt x="41982" y="27968"/>
                  </a:moveTo>
                  <a:cubicBezTo>
                    <a:pt x="42089" y="27933"/>
                    <a:pt x="42160" y="27921"/>
                    <a:pt x="42220" y="27897"/>
                  </a:cubicBezTo>
                  <a:cubicBezTo>
                    <a:pt x="45946" y="26706"/>
                    <a:pt x="49685" y="25551"/>
                    <a:pt x="53388" y="24301"/>
                  </a:cubicBezTo>
                  <a:cubicBezTo>
                    <a:pt x="59234" y="22325"/>
                    <a:pt x="65056" y="20277"/>
                    <a:pt x="70878" y="18253"/>
                  </a:cubicBezTo>
                  <a:cubicBezTo>
                    <a:pt x="74391" y="17026"/>
                    <a:pt x="77903" y="15776"/>
                    <a:pt x="81415" y="14574"/>
                  </a:cubicBezTo>
                  <a:cubicBezTo>
                    <a:pt x="83582" y="13824"/>
                    <a:pt x="85761" y="13097"/>
                    <a:pt x="87940" y="12371"/>
                  </a:cubicBezTo>
                  <a:cubicBezTo>
                    <a:pt x="88118" y="12312"/>
                    <a:pt x="88333" y="12276"/>
                    <a:pt x="88166" y="11978"/>
                  </a:cubicBezTo>
                  <a:cubicBezTo>
                    <a:pt x="87618" y="12133"/>
                    <a:pt x="87047" y="12264"/>
                    <a:pt x="86499" y="12443"/>
                  </a:cubicBezTo>
                  <a:cubicBezTo>
                    <a:pt x="83451" y="13407"/>
                    <a:pt x="80451" y="14526"/>
                    <a:pt x="77450" y="15645"/>
                  </a:cubicBezTo>
                  <a:cubicBezTo>
                    <a:pt x="73486" y="17122"/>
                    <a:pt x="69485" y="18455"/>
                    <a:pt x="65485" y="19777"/>
                  </a:cubicBezTo>
                  <a:cubicBezTo>
                    <a:pt x="58377" y="22134"/>
                    <a:pt x="51245" y="24444"/>
                    <a:pt x="44113" y="26766"/>
                  </a:cubicBezTo>
                  <a:cubicBezTo>
                    <a:pt x="43399" y="27004"/>
                    <a:pt x="42684" y="27242"/>
                    <a:pt x="41982" y="27456"/>
                  </a:cubicBezTo>
                  <a:close/>
                  <a:moveTo>
                    <a:pt x="41946" y="30754"/>
                  </a:moveTo>
                  <a:cubicBezTo>
                    <a:pt x="42029" y="30719"/>
                    <a:pt x="42101" y="30707"/>
                    <a:pt x="42160" y="30671"/>
                  </a:cubicBezTo>
                  <a:cubicBezTo>
                    <a:pt x="44542" y="29814"/>
                    <a:pt x="46947" y="28968"/>
                    <a:pt x="49328" y="28075"/>
                  </a:cubicBezTo>
                  <a:cubicBezTo>
                    <a:pt x="53614" y="26468"/>
                    <a:pt x="57912" y="24873"/>
                    <a:pt x="62163" y="23194"/>
                  </a:cubicBezTo>
                  <a:cubicBezTo>
                    <a:pt x="66711" y="21384"/>
                    <a:pt x="71295" y="19693"/>
                    <a:pt x="75950" y="18229"/>
                  </a:cubicBezTo>
                  <a:cubicBezTo>
                    <a:pt x="80022" y="16955"/>
                    <a:pt x="84118" y="15681"/>
                    <a:pt x="88214" y="14419"/>
                  </a:cubicBezTo>
                  <a:cubicBezTo>
                    <a:pt x="88404" y="14359"/>
                    <a:pt x="88499" y="14288"/>
                    <a:pt x="88357" y="14074"/>
                  </a:cubicBezTo>
                  <a:cubicBezTo>
                    <a:pt x="88285" y="14074"/>
                    <a:pt x="88214" y="14074"/>
                    <a:pt x="88154" y="14098"/>
                  </a:cubicBezTo>
                  <a:cubicBezTo>
                    <a:pt x="86975" y="14371"/>
                    <a:pt x="85797" y="14621"/>
                    <a:pt x="84642" y="14991"/>
                  </a:cubicBezTo>
                  <a:cubicBezTo>
                    <a:pt x="83237" y="15419"/>
                    <a:pt x="81903" y="15979"/>
                    <a:pt x="80498" y="16443"/>
                  </a:cubicBezTo>
                  <a:cubicBezTo>
                    <a:pt x="78379" y="17157"/>
                    <a:pt x="76200" y="17765"/>
                    <a:pt x="74069" y="18515"/>
                  </a:cubicBezTo>
                  <a:cubicBezTo>
                    <a:pt x="70128" y="19896"/>
                    <a:pt x="66211" y="21325"/>
                    <a:pt x="62282" y="22777"/>
                  </a:cubicBezTo>
                  <a:cubicBezTo>
                    <a:pt x="58817" y="24051"/>
                    <a:pt x="55400" y="25408"/>
                    <a:pt x="51923" y="26659"/>
                  </a:cubicBezTo>
                  <a:cubicBezTo>
                    <a:pt x="48780" y="27778"/>
                    <a:pt x="45613" y="28790"/>
                    <a:pt x="42458" y="29861"/>
                  </a:cubicBezTo>
                  <a:cubicBezTo>
                    <a:pt x="41886" y="30052"/>
                    <a:pt x="41886" y="30064"/>
                    <a:pt x="41946" y="30754"/>
                  </a:cubicBezTo>
                  <a:close/>
                  <a:moveTo>
                    <a:pt x="88118" y="11311"/>
                  </a:moveTo>
                  <a:cubicBezTo>
                    <a:pt x="87987" y="11359"/>
                    <a:pt x="87916" y="11383"/>
                    <a:pt x="87845" y="11419"/>
                  </a:cubicBezTo>
                  <a:cubicBezTo>
                    <a:pt x="84713" y="12550"/>
                    <a:pt x="81618" y="13705"/>
                    <a:pt x="78474" y="14812"/>
                  </a:cubicBezTo>
                  <a:cubicBezTo>
                    <a:pt x="74569" y="16181"/>
                    <a:pt x="70640" y="17538"/>
                    <a:pt x="66687" y="18824"/>
                  </a:cubicBezTo>
                  <a:cubicBezTo>
                    <a:pt x="62401" y="20229"/>
                    <a:pt x="58079" y="21527"/>
                    <a:pt x="53793" y="22908"/>
                  </a:cubicBezTo>
                  <a:cubicBezTo>
                    <a:pt x="49947" y="24146"/>
                    <a:pt x="46125" y="25456"/>
                    <a:pt x="42291" y="26718"/>
                  </a:cubicBezTo>
                  <a:cubicBezTo>
                    <a:pt x="41994" y="26825"/>
                    <a:pt x="41982" y="26980"/>
                    <a:pt x="42041" y="27254"/>
                  </a:cubicBezTo>
                  <a:cubicBezTo>
                    <a:pt x="43160" y="26885"/>
                    <a:pt x="44256" y="26504"/>
                    <a:pt x="45363" y="26147"/>
                  </a:cubicBezTo>
                  <a:cubicBezTo>
                    <a:pt x="52233" y="23920"/>
                    <a:pt x="59115" y="21706"/>
                    <a:pt x="65973" y="19443"/>
                  </a:cubicBezTo>
                  <a:cubicBezTo>
                    <a:pt x="69795" y="18169"/>
                    <a:pt x="73629" y="16907"/>
                    <a:pt x="77391" y="15491"/>
                  </a:cubicBezTo>
                  <a:cubicBezTo>
                    <a:pt x="80213" y="14443"/>
                    <a:pt x="83034" y="13383"/>
                    <a:pt x="85904" y="12443"/>
                  </a:cubicBezTo>
                  <a:cubicBezTo>
                    <a:pt x="86642" y="12204"/>
                    <a:pt x="87404" y="12014"/>
                    <a:pt x="88190" y="11788"/>
                  </a:cubicBezTo>
                  <a:cubicBezTo>
                    <a:pt x="88154" y="11621"/>
                    <a:pt x="88142" y="11490"/>
                    <a:pt x="88118" y="11311"/>
                  </a:cubicBezTo>
                  <a:close/>
                  <a:moveTo>
                    <a:pt x="84404" y="39410"/>
                  </a:moveTo>
                  <a:cubicBezTo>
                    <a:pt x="84368" y="39386"/>
                    <a:pt x="84344" y="39351"/>
                    <a:pt x="84332" y="39327"/>
                  </a:cubicBezTo>
                  <a:cubicBezTo>
                    <a:pt x="71569" y="41363"/>
                    <a:pt x="58758" y="43101"/>
                    <a:pt x="46077" y="45601"/>
                  </a:cubicBezTo>
                  <a:cubicBezTo>
                    <a:pt x="46197" y="45601"/>
                    <a:pt x="46304" y="45590"/>
                    <a:pt x="46423" y="45566"/>
                  </a:cubicBezTo>
                  <a:cubicBezTo>
                    <a:pt x="47518" y="45423"/>
                    <a:pt x="48625" y="45256"/>
                    <a:pt x="49721" y="45113"/>
                  </a:cubicBezTo>
                  <a:cubicBezTo>
                    <a:pt x="52197" y="44792"/>
                    <a:pt x="54650" y="44518"/>
                    <a:pt x="57126" y="44161"/>
                  </a:cubicBezTo>
                  <a:cubicBezTo>
                    <a:pt x="59115" y="43875"/>
                    <a:pt x="61115" y="43482"/>
                    <a:pt x="63091" y="43161"/>
                  </a:cubicBezTo>
                  <a:cubicBezTo>
                    <a:pt x="66806" y="42530"/>
                    <a:pt x="70533" y="41934"/>
                    <a:pt x="74248" y="41303"/>
                  </a:cubicBezTo>
                  <a:cubicBezTo>
                    <a:pt x="76331" y="40946"/>
                    <a:pt x="78403" y="40553"/>
                    <a:pt x="80487" y="40196"/>
                  </a:cubicBezTo>
                  <a:cubicBezTo>
                    <a:pt x="81689" y="39994"/>
                    <a:pt x="82915" y="39791"/>
                    <a:pt x="84130" y="39589"/>
                  </a:cubicBezTo>
                  <a:cubicBezTo>
                    <a:pt x="84225" y="39577"/>
                    <a:pt x="84308" y="39470"/>
                    <a:pt x="84404" y="39410"/>
                  </a:cubicBezTo>
                  <a:close/>
                  <a:moveTo>
                    <a:pt x="43696" y="60627"/>
                  </a:moveTo>
                  <a:cubicBezTo>
                    <a:pt x="43827" y="60556"/>
                    <a:pt x="43934" y="60520"/>
                    <a:pt x="44030" y="60448"/>
                  </a:cubicBezTo>
                  <a:cubicBezTo>
                    <a:pt x="46768" y="58817"/>
                    <a:pt x="49506" y="57174"/>
                    <a:pt x="52257" y="55555"/>
                  </a:cubicBezTo>
                  <a:cubicBezTo>
                    <a:pt x="54162" y="54436"/>
                    <a:pt x="56091" y="53340"/>
                    <a:pt x="58031" y="52281"/>
                  </a:cubicBezTo>
                  <a:cubicBezTo>
                    <a:pt x="60615" y="50852"/>
                    <a:pt x="63234" y="49471"/>
                    <a:pt x="65842" y="48078"/>
                  </a:cubicBezTo>
                  <a:cubicBezTo>
                    <a:pt x="65949" y="48018"/>
                    <a:pt x="66044" y="47935"/>
                    <a:pt x="66139" y="47876"/>
                  </a:cubicBezTo>
                  <a:cubicBezTo>
                    <a:pt x="65639" y="47876"/>
                    <a:pt x="65151" y="47923"/>
                    <a:pt x="64687" y="47995"/>
                  </a:cubicBezTo>
                  <a:cubicBezTo>
                    <a:pt x="64175" y="48090"/>
                    <a:pt x="63615" y="48102"/>
                    <a:pt x="63163" y="48340"/>
                  </a:cubicBezTo>
                  <a:cubicBezTo>
                    <a:pt x="61210" y="49400"/>
                    <a:pt x="59305" y="50507"/>
                    <a:pt x="57388" y="51626"/>
                  </a:cubicBezTo>
                  <a:cubicBezTo>
                    <a:pt x="54281" y="53436"/>
                    <a:pt x="51185" y="55234"/>
                    <a:pt x="48090" y="57031"/>
                  </a:cubicBezTo>
                  <a:cubicBezTo>
                    <a:pt x="46744" y="57817"/>
                    <a:pt x="45399" y="58591"/>
                    <a:pt x="44053" y="59377"/>
                  </a:cubicBezTo>
                  <a:cubicBezTo>
                    <a:pt x="43922" y="59460"/>
                    <a:pt x="43815" y="59603"/>
                    <a:pt x="43696" y="59722"/>
                  </a:cubicBezTo>
                  <a:cubicBezTo>
                    <a:pt x="43732" y="59758"/>
                    <a:pt x="43744" y="59782"/>
                    <a:pt x="43768" y="59817"/>
                  </a:cubicBezTo>
                  <a:cubicBezTo>
                    <a:pt x="43851" y="59782"/>
                    <a:pt x="43911" y="59758"/>
                    <a:pt x="43982" y="59710"/>
                  </a:cubicBezTo>
                  <a:cubicBezTo>
                    <a:pt x="46399" y="58329"/>
                    <a:pt x="48875" y="56984"/>
                    <a:pt x="51257" y="55531"/>
                  </a:cubicBezTo>
                  <a:cubicBezTo>
                    <a:pt x="55162" y="53150"/>
                    <a:pt x="59115" y="50852"/>
                    <a:pt x="63199" y="48768"/>
                  </a:cubicBezTo>
                  <a:cubicBezTo>
                    <a:pt x="63615" y="48542"/>
                    <a:pt x="64044" y="48352"/>
                    <a:pt x="64473" y="48149"/>
                  </a:cubicBezTo>
                  <a:cubicBezTo>
                    <a:pt x="64532" y="48114"/>
                    <a:pt x="64604" y="48161"/>
                    <a:pt x="64687" y="48161"/>
                  </a:cubicBezTo>
                  <a:cubicBezTo>
                    <a:pt x="64651" y="48233"/>
                    <a:pt x="64639" y="48328"/>
                    <a:pt x="64592" y="48387"/>
                  </a:cubicBezTo>
                  <a:cubicBezTo>
                    <a:pt x="64544" y="48423"/>
                    <a:pt x="64473" y="48447"/>
                    <a:pt x="64413" y="48471"/>
                  </a:cubicBezTo>
                  <a:cubicBezTo>
                    <a:pt x="61484" y="50066"/>
                    <a:pt x="58519" y="51566"/>
                    <a:pt x="55650" y="53245"/>
                  </a:cubicBezTo>
                  <a:cubicBezTo>
                    <a:pt x="51745" y="55531"/>
                    <a:pt x="47923" y="57936"/>
                    <a:pt x="43946" y="60067"/>
                  </a:cubicBezTo>
                  <a:cubicBezTo>
                    <a:pt x="43744" y="60198"/>
                    <a:pt x="43649" y="60353"/>
                    <a:pt x="43696" y="60627"/>
                  </a:cubicBezTo>
                  <a:close/>
                  <a:moveTo>
                    <a:pt x="6049" y="14288"/>
                  </a:moveTo>
                  <a:cubicBezTo>
                    <a:pt x="6049" y="14336"/>
                    <a:pt x="6025" y="14395"/>
                    <a:pt x="6025" y="14443"/>
                  </a:cubicBezTo>
                  <a:cubicBezTo>
                    <a:pt x="11847" y="16907"/>
                    <a:pt x="17812" y="18979"/>
                    <a:pt x="23694" y="21289"/>
                  </a:cubicBezTo>
                  <a:cubicBezTo>
                    <a:pt x="29587" y="23587"/>
                    <a:pt x="35588" y="25551"/>
                    <a:pt x="41529" y="27861"/>
                  </a:cubicBezTo>
                  <a:lnTo>
                    <a:pt x="41529" y="27123"/>
                  </a:lnTo>
                  <a:cubicBezTo>
                    <a:pt x="41065" y="27028"/>
                    <a:pt x="40612" y="26968"/>
                    <a:pt x="40184" y="26861"/>
                  </a:cubicBezTo>
                  <a:cubicBezTo>
                    <a:pt x="38350" y="26385"/>
                    <a:pt x="36612" y="25647"/>
                    <a:pt x="34838" y="24980"/>
                  </a:cubicBezTo>
                  <a:cubicBezTo>
                    <a:pt x="29992" y="23134"/>
                    <a:pt x="25122" y="21372"/>
                    <a:pt x="20253" y="19586"/>
                  </a:cubicBezTo>
                  <a:cubicBezTo>
                    <a:pt x="16848" y="18336"/>
                    <a:pt x="13431" y="17146"/>
                    <a:pt x="10013" y="15883"/>
                  </a:cubicBezTo>
                  <a:cubicBezTo>
                    <a:pt x="8799" y="15431"/>
                    <a:pt x="7632" y="14860"/>
                    <a:pt x="6430" y="14348"/>
                  </a:cubicBezTo>
                  <a:cubicBezTo>
                    <a:pt x="6322" y="14300"/>
                    <a:pt x="6180" y="14300"/>
                    <a:pt x="6049" y="14288"/>
                  </a:cubicBezTo>
                  <a:close/>
                  <a:moveTo>
                    <a:pt x="5549" y="17777"/>
                  </a:moveTo>
                  <a:cubicBezTo>
                    <a:pt x="5525" y="18324"/>
                    <a:pt x="5608" y="18491"/>
                    <a:pt x="5941" y="18610"/>
                  </a:cubicBezTo>
                  <a:cubicBezTo>
                    <a:pt x="9097" y="19717"/>
                    <a:pt x="12252" y="20813"/>
                    <a:pt x="15371" y="21968"/>
                  </a:cubicBezTo>
                  <a:cubicBezTo>
                    <a:pt x="19455" y="23468"/>
                    <a:pt x="23503" y="25051"/>
                    <a:pt x="27575" y="26599"/>
                  </a:cubicBezTo>
                  <a:cubicBezTo>
                    <a:pt x="31266" y="27992"/>
                    <a:pt x="34957" y="29361"/>
                    <a:pt x="38648" y="30766"/>
                  </a:cubicBezTo>
                  <a:cubicBezTo>
                    <a:pt x="39541" y="31088"/>
                    <a:pt x="40422" y="31469"/>
                    <a:pt x="41410" y="31850"/>
                  </a:cubicBezTo>
                  <a:cubicBezTo>
                    <a:pt x="41351" y="31624"/>
                    <a:pt x="41363" y="31409"/>
                    <a:pt x="41267" y="31362"/>
                  </a:cubicBezTo>
                  <a:cubicBezTo>
                    <a:pt x="41005" y="31195"/>
                    <a:pt x="40696" y="31088"/>
                    <a:pt x="40398" y="30969"/>
                  </a:cubicBezTo>
                  <a:cubicBezTo>
                    <a:pt x="39708" y="30719"/>
                    <a:pt x="39005" y="30492"/>
                    <a:pt x="38326" y="30242"/>
                  </a:cubicBezTo>
                  <a:cubicBezTo>
                    <a:pt x="34707" y="28873"/>
                    <a:pt x="31076" y="27492"/>
                    <a:pt x="27456" y="26123"/>
                  </a:cubicBezTo>
                  <a:cubicBezTo>
                    <a:pt x="24087" y="24861"/>
                    <a:pt x="20705" y="23623"/>
                    <a:pt x="17324" y="22325"/>
                  </a:cubicBezTo>
                  <a:cubicBezTo>
                    <a:pt x="13502" y="20872"/>
                    <a:pt x="9692" y="19360"/>
                    <a:pt x="5882" y="17896"/>
                  </a:cubicBezTo>
                  <a:cubicBezTo>
                    <a:pt x="5775" y="17836"/>
                    <a:pt x="5668" y="17800"/>
                    <a:pt x="5549" y="17777"/>
                  </a:cubicBezTo>
                  <a:close/>
                  <a:moveTo>
                    <a:pt x="8251" y="45709"/>
                  </a:moveTo>
                  <a:lnTo>
                    <a:pt x="8156" y="45613"/>
                  </a:lnTo>
                  <a:cubicBezTo>
                    <a:pt x="8085" y="45673"/>
                    <a:pt x="7977" y="45732"/>
                    <a:pt x="7954" y="45804"/>
                  </a:cubicBezTo>
                  <a:cubicBezTo>
                    <a:pt x="7668" y="46482"/>
                    <a:pt x="7394" y="47161"/>
                    <a:pt x="7120" y="47828"/>
                  </a:cubicBezTo>
                  <a:cubicBezTo>
                    <a:pt x="7073" y="47923"/>
                    <a:pt x="7013" y="48018"/>
                    <a:pt x="6965" y="48102"/>
                  </a:cubicBezTo>
                  <a:cubicBezTo>
                    <a:pt x="6918" y="48090"/>
                    <a:pt x="6894" y="48066"/>
                    <a:pt x="6846" y="48042"/>
                  </a:cubicBezTo>
                  <a:cubicBezTo>
                    <a:pt x="7168" y="47209"/>
                    <a:pt x="7513" y="46375"/>
                    <a:pt x="7846" y="45542"/>
                  </a:cubicBezTo>
                  <a:cubicBezTo>
                    <a:pt x="7799" y="45506"/>
                    <a:pt x="7763" y="45494"/>
                    <a:pt x="7727" y="45470"/>
                  </a:cubicBezTo>
                  <a:cubicBezTo>
                    <a:pt x="7668" y="45554"/>
                    <a:pt x="7573" y="45637"/>
                    <a:pt x="7549" y="45720"/>
                  </a:cubicBezTo>
                  <a:cubicBezTo>
                    <a:pt x="7287" y="46411"/>
                    <a:pt x="7073" y="47102"/>
                    <a:pt x="6823" y="47792"/>
                  </a:cubicBezTo>
                  <a:cubicBezTo>
                    <a:pt x="6787" y="47899"/>
                    <a:pt x="6715" y="47983"/>
                    <a:pt x="6668" y="48090"/>
                  </a:cubicBezTo>
                  <a:cubicBezTo>
                    <a:pt x="6620" y="48078"/>
                    <a:pt x="6573" y="48054"/>
                    <a:pt x="6537" y="48030"/>
                  </a:cubicBezTo>
                  <a:cubicBezTo>
                    <a:pt x="6834" y="47149"/>
                    <a:pt x="7144" y="46292"/>
                    <a:pt x="7454" y="45375"/>
                  </a:cubicBezTo>
                  <a:cubicBezTo>
                    <a:pt x="7287" y="45339"/>
                    <a:pt x="7156" y="45292"/>
                    <a:pt x="6989" y="45244"/>
                  </a:cubicBezTo>
                  <a:cubicBezTo>
                    <a:pt x="6751" y="46030"/>
                    <a:pt x="6537" y="46768"/>
                    <a:pt x="6322" y="47506"/>
                  </a:cubicBezTo>
                  <a:cubicBezTo>
                    <a:pt x="6275" y="47495"/>
                    <a:pt x="6227" y="47483"/>
                    <a:pt x="6180" y="47459"/>
                  </a:cubicBezTo>
                  <a:cubicBezTo>
                    <a:pt x="6394" y="46709"/>
                    <a:pt x="6608" y="45959"/>
                    <a:pt x="6834" y="45185"/>
                  </a:cubicBezTo>
                  <a:cubicBezTo>
                    <a:pt x="6715" y="45161"/>
                    <a:pt x="6620" y="45125"/>
                    <a:pt x="6537" y="45101"/>
                  </a:cubicBezTo>
                  <a:cubicBezTo>
                    <a:pt x="6501" y="45125"/>
                    <a:pt x="6489" y="45161"/>
                    <a:pt x="6489" y="45173"/>
                  </a:cubicBezTo>
                  <a:cubicBezTo>
                    <a:pt x="5656" y="47625"/>
                    <a:pt x="5358" y="50138"/>
                    <a:pt x="5596" y="52721"/>
                  </a:cubicBezTo>
                  <a:cubicBezTo>
                    <a:pt x="5620" y="53031"/>
                    <a:pt x="5727" y="53340"/>
                    <a:pt x="5799" y="53650"/>
                  </a:cubicBezTo>
                  <a:cubicBezTo>
                    <a:pt x="5822" y="53650"/>
                    <a:pt x="5846" y="53638"/>
                    <a:pt x="5858" y="53638"/>
                  </a:cubicBezTo>
                  <a:lnTo>
                    <a:pt x="5858" y="51150"/>
                  </a:lnTo>
                  <a:cubicBezTo>
                    <a:pt x="5941" y="51257"/>
                    <a:pt x="5977" y="51376"/>
                    <a:pt x="5977" y="51483"/>
                  </a:cubicBezTo>
                  <a:cubicBezTo>
                    <a:pt x="6013" y="52043"/>
                    <a:pt x="6037" y="52614"/>
                    <a:pt x="6061" y="53198"/>
                  </a:cubicBezTo>
                  <a:cubicBezTo>
                    <a:pt x="6072" y="53769"/>
                    <a:pt x="6072" y="53769"/>
                    <a:pt x="6680" y="53888"/>
                  </a:cubicBezTo>
                  <a:cubicBezTo>
                    <a:pt x="6620" y="53221"/>
                    <a:pt x="6573" y="52567"/>
                    <a:pt x="6513" y="51900"/>
                  </a:cubicBezTo>
                  <a:cubicBezTo>
                    <a:pt x="6549" y="51900"/>
                    <a:pt x="6573" y="51888"/>
                    <a:pt x="6608" y="51888"/>
                  </a:cubicBezTo>
                  <a:cubicBezTo>
                    <a:pt x="6620" y="51959"/>
                    <a:pt x="6668" y="52043"/>
                    <a:pt x="6668" y="52126"/>
                  </a:cubicBezTo>
                  <a:cubicBezTo>
                    <a:pt x="6727" y="52662"/>
                    <a:pt x="6775" y="53174"/>
                    <a:pt x="6811" y="53710"/>
                  </a:cubicBezTo>
                  <a:cubicBezTo>
                    <a:pt x="6834" y="53936"/>
                    <a:pt x="6906" y="54031"/>
                    <a:pt x="7144" y="53995"/>
                  </a:cubicBezTo>
                  <a:cubicBezTo>
                    <a:pt x="7156" y="52602"/>
                    <a:pt x="7096" y="51185"/>
                    <a:pt x="7465" y="49816"/>
                  </a:cubicBezTo>
                  <a:cubicBezTo>
                    <a:pt x="7846" y="48459"/>
                    <a:pt x="8287" y="47137"/>
                    <a:pt x="8692" y="45792"/>
                  </a:cubicBezTo>
                  <a:cubicBezTo>
                    <a:pt x="8513" y="45673"/>
                    <a:pt x="8418" y="45756"/>
                    <a:pt x="8347" y="45947"/>
                  </a:cubicBezTo>
                  <a:cubicBezTo>
                    <a:pt x="8097" y="46613"/>
                    <a:pt x="7846" y="47280"/>
                    <a:pt x="7573" y="47959"/>
                  </a:cubicBezTo>
                  <a:cubicBezTo>
                    <a:pt x="7525" y="48054"/>
                    <a:pt x="7465" y="48161"/>
                    <a:pt x="7406" y="48257"/>
                  </a:cubicBezTo>
                  <a:cubicBezTo>
                    <a:pt x="7370" y="48233"/>
                    <a:pt x="7323" y="48209"/>
                    <a:pt x="7263" y="48197"/>
                  </a:cubicBezTo>
                  <a:cubicBezTo>
                    <a:pt x="7549" y="47387"/>
                    <a:pt x="7930" y="46554"/>
                    <a:pt x="8251" y="45709"/>
                  </a:cubicBezTo>
                  <a:close/>
                  <a:moveTo>
                    <a:pt x="39720" y="54353"/>
                  </a:moveTo>
                  <a:cubicBezTo>
                    <a:pt x="39327" y="54269"/>
                    <a:pt x="38981" y="54186"/>
                    <a:pt x="38636" y="54091"/>
                  </a:cubicBezTo>
                  <a:cubicBezTo>
                    <a:pt x="38172" y="53948"/>
                    <a:pt x="38148" y="53924"/>
                    <a:pt x="37934" y="54341"/>
                  </a:cubicBezTo>
                  <a:cubicBezTo>
                    <a:pt x="37374" y="55519"/>
                    <a:pt x="36791" y="56686"/>
                    <a:pt x="36302" y="57901"/>
                  </a:cubicBezTo>
                  <a:cubicBezTo>
                    <a:pt x="35993" y="58651"/>
                    <a:pt x="35826" y="59460"/>
                    <a:pt x="35600" y="60246"/>
                  </a:cubicBezTo>
                  <a:cubicBezTo>
                    <a:pt x="35636" y="60258"/>
                    <a:pt x="35648" y="60258"/>
                    <a:pt x="35671" y="60282"/>
                  </a:cubicBezTo>
                  <a:cubicBezTo>
                    <a:pt x="35731" y="60127"/>
                    <a:pt x="35790" y="59960"/>
                    <a:pt x="35850" y="59817"/>
                  </a:cubicBezTo>
                  <a:cubicBezTo>
                    <a:pt x="35886" y="59829"/>
                    <a:pt x="35910" y="59829"/>
                    <a:pt x="35945" y="59841"/>
                  </a:cubicBezTo>
                  <a:cubicBezTo>
                    <a:pt x="35898" y="60056"/>
                    <a:pt x="35838" y="60282"/>
                    <a:pt x="35790" y="60484"/>
                  </a:cubicBezTo>
                  <a:cubicBezTo>
                    <a:pt x="35719" y="60829"/>
                    <a:pt x="35707" y="61210"/>
                    <a:pt x="35540" y="61532"/>
                  </a:cubicBezTo>
                  <a:cubicBezTo>
                    <a:pt x="35302" y="61984"/>
                    <a:pt x="35481" y="62425"/>
                    <a:pt x="35481" y="62865"/>
                  </a:cubicBezTo>
                  <a:cubicBezTo>
                    <a:pt x="35481" y="62901"/>
                    <a:pt x="35552" y="62961"/>
                    <a:pt x="35600" y="62973"/>
                  </a:cubicBezTo>
                  <a:cubicBezTo>
                    <a:pt x="36112" y="63163"/>
                    <a:pt x="36612" y="63354"/>
                    <a:pt x="37160" y="63568"/>
                  </a:cubicBezTo>
                  <a:cubicBezTo>
                    <a:pt x="36945" y="61901"/>
                    <a:pt x="37160" y="60318"/>
                    <a:pt x="37624" y="58746"/>
                  </a:cubicBezTo>
                  <a:cubicBezTo>
                    <a:pt x="38088" y="57198"/>
                    <a:pt x="38696" y="55722"/>
                    <a:pt x="39720" y="54353"/>
                  </a:cubicBezTo>
                  <a:close/>
                  <a:moveTo>
                    <a:pt x="43756" y="63056"/>
                  </a:moveTo>
                  <a:lnTo>
                    <a:pt x="43970" y="62961"/>
                  </a:lnTo>
                  <a:cubicBezTo>
                    <a:pt x="45732" y="61925"/>
                    <a:pt x="47494" y="60889"/>
                    <a:pt x="49280" y="59901"/>
                  </a:cubicBezTo>
                  <a:cubicBezTo>
                    <a:pt x="53197" y="57746"/>
                    <a:pt x="57138" y="55615"/>
                    <a:pt x="61067" y="53471"/>
                  </a:cubicBezTo>
                  <a:cubicBezTo>
                    <a:pt x="64163" y="51793"/>
                    <a:pt x="67247" y="50078"/>
                    <a:pt x="70342" y="48387"/>
                  </a:cubicBezTo>
                  <a:cubicBezTo>
                    <a:pt x="71128" y="47947"/>
                    <a:pt x="71890" y="47506"/>
                    <a:pt x="72664" y="47054"/>
                  </a:cubicBezTo>
                  <a:cubicBezTo>
                    <a:pt x="72700" y="47030"/>
                    <a:pt x="72736" y="46994"/>
                    <a:pt x="72759" y="46959"/>
                  </a:cubicBezTo>
                  <a:cubicBezTo>
                    <a:pt x="72497" y="46959"/>
                    <a:pt x="72224" y="46983"/>
                    <a:pt x="72021" y="47090"/>
                  </a:cubicBezTo>
                  <a:cubicBezTo>
                    <a:pt x="67818" y="49352"/>
                    <a:pt x="63639" y="51638"/>
                    <a:pt x="59448" y="53900"/>
                  </a:cubicBezTo>
                  <a:cubicBezTo>
                    <a:pt x="54352" y="56638"/>
                    <a:pt x="49268" y="59377"/>
                    <a:pt x="44184" y="62115"/>
                  </a:cubicBezTo>
                  <a:cubicBezTo>
                    <a:pt x="43613" y="62437"/>
                    <a:pt x="43672" y="62258"/>
                    <a:pt x="43756" y="63056"/>
                  </a:cubicBezTo>
                  <a:close/>
                  <a:moveTo>
                    <a:pt x="5691" y="14931"/>
                  </a:moveTo>
                  <a:cubicBezTo>
                    <a:pt x="6132" y="15121"/>
                    <a:pt x="6549" y="15300"/>
                    <a:pt x="6965" y="15467"/>
                  </a:cubicBezTo>
                  <a:lnTo>
                    <a:pt x="15490" y="18860"/>
                  </a:lnTo>
                  <a:cubicBezTo>
                    <a:pt x="18848" y="20182"/>
                    <a:pt x="22170" y="21503"/>
                    <a:pt x="25539" y="22789"/>
                  </a:cubicBezTo>
                  <a:cubicBezTo>
                    <a:pt x="30123" y="24539"/>
                    <a:pt x="34874" y="25813"/>
                    <a:pt x="39446" y="27599"/>
                  </a:cubicBezTo>
                  <a:cubicBezTo>
                    <a:pt x="40112" y="27861"/>
                    <a:pt x="40791" y="28135"/>
                    <a:pt x="41494" y="28397"/>
                  </a:cubicBezTo>
                  <a:cubicBezTo>
                    <a:pt x="41541" y="28171"/>
                    <a:pt x="41565" y="28016"/>
                    <a:pt x="41303" y="27921"/>
                  </a:cubicBezTo>
                  <a:cubicBezTo>
                    <a:pt x="39481" y="27254"/>
                    <a:pt x="37684" y="26551"/>
                    <a:pt x="35850" y="25909"/>
                  </a:cubicBezTo>
                  <a:cubicBezTo>
                    <a:pt x="34195" y="25349"/>
                    <a:pt x="32492" y="24920"/>
                    <a:pt x="30849" y="24325"/>
                  </a:cubicBezTo>
                  <a:cubicBezTo>
                    <a:pt x="27647" y="23146"/>
                    <a:pt x="24480" y="21896"/>
                    <a:pt x="21301" y="20670"/>
                  </a:cubicBezTo>
                  <a:cubicBezTo>
                    <a:pt x="16836" y="18967"/>
                    <a:pt x="12347" y="17253"/>
                    <a:pt x="7882" y="15526"/>
                  </a:cubicBezTo>
                  <a:cubicBezTo>
                    <a:pt x="7204" y="15252"/>
                    <a:pt x="6537" y="14943"/>
                    <a:pt x="5834" y="14645"/>
                  </a:cubicBezTo>
                  <a:cubicBezTo>
                    <a:pt x="5775" y="14752"/>
                    <a:pt x="5727" y="14836"/>
                    <a:pt x="5691" y="14931"/>
                  </a:cubicBezTo>
                  <a:close/>
                  <a:moveTo>
                    <a:pt x="19765" y="51233"/>
                  </a:moveTo>
                  <a:cubicBezTo>
                    <a:pt x="19753" y="51174"/>
                    <a:pt x="19753" y="51114"/>
                    <a:pt x="19741" y="51054"/>
                  </a:cubicBezTo>
                  <a:cubicBezTo>
                    <a:pt x="19955" y="50995"/>
                    <a:pt x="20169" y="50935"/>
                    <a:pt x="20384" y="50900"/>
                  </a:cubicBezTo>
                  <a:cubicBezTo>
                    <a:pt x="22265" y="50590"/>
                    <a:pt x="24158" y="50304"/>
                    <a:pt x="26015" y="49947"/>
                  </a:cubicBezTo>
                  <a:cubicBezTo>
                    <a:pt x="30611" y="49066"/>
                    <a:pt x="35231" y="48161"/>
                    <a:pt x="39827" y="47268"/>
                  </a:cubicBezTo>
                  <a:cubicBezTo>
                    <a:pt x="44637" y="46328"/>
                    <a:pt x="49483" y="45637"/>
                    <a:pt x="54340" y="44958"/>
                  </a:cubicBezTo>
                  <a:cubicBezTo>
                    <a:pt x="55233" y="44839"/>
                    <a:pt x="56126" y="44685"/>
                    <a:pt x="57019" y="44530"/>
                  </a:cubicBezTo>
                  <a:cubicBezTo>
                    <a:pt x="56865" y="44470"/>
                    <a:pt x="56734" y="44482"/>
                    <a:pt x="56603" y="44506"/>
                  </a:cubicBezTo>
                  <a:cubicBezTo>
                    <a:pt x="55305" y="44685"/>
                    <a:pt x="53995" y="44851"/>
                    <a:pt x="52697" y="45018"/>
                  </a:cubicBezTo>
                  <a:cubicBezTo>
                    <a:pt x="50471" y="45304"/>
                    <a:pt x="48221" y="45506"/>
                    <a:pt x="46006" y="45899"/>
                  </a:cubicBezTo>
                  <a:cubicBezTo>
                    <a:pt x="41922" y="46590"/>
                    <a:pt x="37874" y="47387"/>
                    <a:pt x="33814" y="48126"/>
                  </a:cubicBezTo>
                  <a:cubicBezTo>
                    <a:pt x="31671" y="48518"/>
                    <a:pt x="29516" y="48911"/>
                    <a:pt x="27349" y="49221"/>
                  </a:cubicBezTo>
                  <a:cubicBezTo>
                    <a:pt x="24825" y="49578"/>
                    <a:pt x="22313" y="50007"/>
                    <a:pt x="19824" y="50590"/>
                  </a:cubicBezTo>
                  <a:cubicBezTo>
                    <a:pt x="19729" y="50602"/>
                    <a:pt x="19598" y="50697"/>
                    <a:pt x="19586" y="50769"/>
                  </a:cubicBezTo>
                  <a:cubicBezTo>
                    <a:pt x="19491" y="51019"/>
                    <a:pt x="19467" y="51293"/>
                    <a:pt x="19396" y="51626"/>
                  </a:cubicBezTo>
                  <a:cubicBezTo>
                    <a:pt x="21420" y="51209"/>
                    <a:pt x="23384" y="50804"/>
                    <a:pt x="25325" y="50423"/>
                  </a:cubicBezTo>
                  <a:cubicBezTo>
                    <a:pt x="24396" y="50483"/>
                    <a:pt x="23456" y="50614"/>
                    <a:pt x="22527" y="50769"/>
                  </a:cubicBezTo>
                  <a:cubicBezTo>
                    <a:pt x="21598" y="50900"/>
                    <a:pt x="20670" y="51066"/>
                    <a:pt x="19765" y="51233"/>
                  </a:cubicBezTo>
                  <a:close/>
                  <a:moveTo>
                    <a:pt x="78046" y="17896"/>
                  </a:moveTo>
                  <a:cubicBezTo>
                    <a:pt x="78046" y="17872"/>
                    <a:pt x="78034" y="17848"/>
                    <a:pt x="78034" y="17836"/>
                  </a:cubicBezTo>
                  <a:cubicBezTo>
                    <a:pt x="77903" y="17860"/>
                    <a:pt x="77748" y="17908"/>
                    <a:pt x="77617" y="17931"/>
                  </a:cubicBezTo>
                  <a:cubicBezTo>
                    <a:pt x="73581" y="19158"/>
                    <a:pt x="69604" y="20551"/>
                    <a:pt x="65675" y="22063"/>
                  </a:cubicBezTo>
                  <a:cubicBezTo>
                    <a:pt x="61008" y="23849"/>
                    <a:pt x="56317" y="25659"/>
                    <a:pt x="51650" y="27433"/>
                  </a:cubicBezTo>
                  <a:cubicBezTo>
                    <a:pt x="48471" y="28623"/>
                    <a:pt x="45292" y="29778"/>
                    <a:pt x="42125" y="30945"/>
                  </a:cubicBezTo>
                  <a:cubicBezTo>
                    <a:pt x="41851" y="31028"/>
                    <a:pt x="41886" y="31207"/>
                    <a:pt x="41898" y="31409"/>
                  </a:cubicBezTo>
                  <a:lnTo>
                    <a:pt x="45339" y="30064"/>
                  </a:lnTo>
                  <a:cubicBezTo>
                    <a:pt x="48018" y="29028"/>
                    <a:pt x="50649" y="27909"/>
                    <a:pt x="53352" y="26980"/>
                  </a:cubicBezTo>
                  <a:cubicBezTo>
                    <a:pt x="57305" y="25635"/>
                    <a:pt x="61258" y="24361"/>
                    <a:pt x="65139" y="22849"/>
                  </a:cubicBezTo>
                  <a:cubicBezTo>
                    <a:pt x="69092" y="21313"/>
                    <a:pt x="73045" y="19801"/>
                    <a:pt x="76986" y="18277"/>
                  </a:cubicBezTo>
                  <a:cubicBezTo>
                    <a:pt x="77319" y="18146"/>
                    <a:pt x="77689" y="18027"/>
                    <a:pt x="78046" y="17896"/>
                  </a:cubicBezTo>
                  <a:close/>
                  <a:moveTo>
                    <a:pt x="41446" y="29528"/>
                  </a:moveTo>
                  <a:cubicBezTo>
                    <a:pt x="41589" y="29230"/>
                    <a:pt x="41434" y="29159"/>
                    <a:pt x="41244" y="29099"/>
                  </a:cubicBezTo>
                  <a:cubicBezTo>
                    <a:pt x="40053" y="28671"/>
                    <a:pt x="38850" y="28218"/>
                    <a:pt x="37660" y="27754"/>
                  </a:cubicBezTo>
                  <a:cubicBezTo>
                    <a:pt x="37136" y="27563"/>
                    <a:pt x="36648" y="27302"/>
                    <a:pt x="36124" y="27123"/>
                  </a:cubicBezTo>
                  <a:cubicBezTo>
                    <a:pt x="34171" y="26432"/>
                    <a:pt x="32207" y="25789"/>
                    <a:pt x="30278" y="25099"/>
                  </a:cubicBezTo>
                  <a:cubicBezTo>
                    <a:pt x="26408" y="23682"/>
                    <a:pt x="22563" y="22218"/>
                    <a:pt x="18693" y="20777"/>
                  </a:cubicBezTo>
                  <a:cubicBezTo>
                    <a:pt x="14443" y="19182"/>
                    <a:pt x="10073" y="17872"/>
                    <a:pt x="5882" y="16110"/>
                  </a:cubicBezTo>
                  <a:cubicBezTo>
                    <a:pt x="5751" y="16050"/>
                    <a:pt x="5608" y="16003"/>
                    <a:pt x="5477" y="15955"/>
                  </a:cubicBezTo>
                  <a:cubicBezTo>
                    <a:pt x="5394" y="16205"/>
                    <a:pt x="5465" y="16324"/>
                    <a:pt x="5691" y="16407"/>
                  </a:cubicBezTo>
                  <a:cubicBezTo>
                    <a:pt x="7144" y="16919"/>
                    <a:pt x="8585" y="17455"/>
                    <a:pt x="10037" y="17979"/>
                  </a:cubicBezTo>
                  <a:cubicBezTo>
                    <a:pt x="14181" y="19479"/>
                    <a:pt x="18348" y="20967"/>
                    <a:pt x="22491" y="22491"/>
                  </a:cubicBezTo>
                  <a:cubicBezTo>
                    <a:pt x="25515" y="23611"/>
                    <a:pt x="28504" y="24766"/>
                    <a:pt x="31504" y="25885"/>
                  </a:cubicBezTo>
                  <a:cubicBezTo>
                    <a:pt x="33088" y="26468"/>
                    <a:pt x="34695" y="26968"/>
                    <a:pt x="36267" y="27552"/>
                  </a:cubicBezTo>
                  <a:cubicBezTo>
                    <a:pt x="37493" y="27992"/>
                    <a:pt x="38672" y="28552"/>
                    <a:pt x="39886" y="29028"/>
                  </a:cubicBezTo>
                  <a:cubicBezTo>
                    <a:pt x="40398" y="29218"/>
                    <a:pt x="40934" y="29361"/>
                    <a:pt x="41446" y="29528"/>
                  </a:cubicBezTo>
                  <a:close/>
                  <a:moveTo>
                    <a:pt x="53412" y="29885"/>
                  </a:moveTo>
                  <a:cubicBezTo>
                    <a:pt x="64663" y="29361"/>
                    <a:pt x="75879" y="28111"/>
                    <a:pt x="87094" y="26921"/>
                  </a:cubicBezTo>
                  <a:cubicBezTo>
                    <a:pt x="86952" y="26825"/>
                    <a:pt x="86797" y="26718"/>
                    <a:pt x="86654" y="26718"/>
                  </a:cubicBezTo>
                  <a:cubicBezTo>
                    <a:pt x="85821" y="26742"/>
                    <a:pt x="84987" y="26790"/>
                    <a:pt x="84154" y="26861"/>
                  </a:cubicBezTo>
                  <a:cubicBezTo>
                    <a:pt x="82487" y="27028"/>
                    <a:pt x="80832" y="27218"/>
                    <a:pt x="79165" y="27373"/>
                  </a:cubicBezTo>
                  <a:cubicBezTo>
                    <a:pt x="76796" y="27599"/>
                    <a:pt x="74414" y="27790"/>
                    <a:pt x="72045" y="28028"/>
                  </a:cubicBezTo>
                  <a:cubicBezTo>
                    <a:pt x="69187" y="28325"/>
                    <a:pt x="66354" y="28706"/>
                    <a:pt x="63508" y="28980"/>
                  </a:cubicBezTo>
                  <a:cubicBezTo>
                    <a:pt x="60282" y="29290"/>
                    <a:pt x="57043" y="29528"/>
                    <a:pt x="53817" y="29814"/>
                  </a:cubicBezTo>
                  <a:cubicBezTo>
                    <a:pt x="53686" y="29838"/>
                    <a:pt x="53555" y="29873"/>
                    <a:pt x="53412" y="29885"/>
                  </a:cubicBezTo>
                  <a:close/>
                  <a:moveTo>
                    <a:pt x="9930" y="54995"/>
                  </a:moveTo>
                  <a:cubicBezTo>
                    <a:pt x="9930" y="54698"/>
                    <a:pt x="9918" y="54400"/>
                    <a:pt x="9930" y="54114"/>
                  </a:cubicBezTo>
                  <a:cubicBezTo>
                    <a:pt x="10037" y="52019"/>
                    <a:pt x="10287" y="49935"/>
                    <a:pt x="10990" y="47923"/>
                  </a:cubicBezTo>
                  <a:cubicBezTo>
                    <a:pt x="11204" y="47268"/>
                    <a:pt x="11061" y="46840"/>
                    <a:pt x="10597" y="46399"/>
                  </a:cubicBezTo>
                  <a:cubicBezTo>
                    <a:pt x="10394" y="46209"/>
                    <a:pt x="10287" y="46221"/>
                    <a:pt x="10216" y="46482"/>
                  </a:cubicBezTo>
                  <a:cubicBezTo>
                    <a:pt x="10037" y="47030"/>
                    <a:pt x="9823" y="47578"/>
                    <a:pt x="9704" y="48149"/>
                  </a:cubicBezTo>
                  <a:cubicBezTo>
                    <a:pt x="9275" y="50042"/>
                    <a:pt x="9061" y="51947"/>
                    <a:pt x="9061" y="53876"/>
                  </a:cubicBezTo>
                  <a:cubicBezTo>
                    <a:pt x="9061" y="54757"/>
                    <a:pt x="9049" y="54757"/>
                    <a:pt x="9894" y="55007"/>
                  </a:cubicBezTo>
                  <a:cubicBezTo>
                    <a:pt x="9894" y="54995"/>
                    <a:pt x="9918" y="54995"/>
                    <a:pt x="9930" y="54995"/>
                  </a:cubicBezTo>
                  <a:close/>
                  <a:moveTo>
                    <a:pt x="42017" y="28826"/>
                  </a:moveTo>
                  <a:cubicBezTo>
                    <a:pt x="49983" y="26063"/>
                    <a:pt x="57912" y="23289"/>
                    <a:pt x="65782" y="20336"/>
                  </a:cubicBezTo>
                  <a:cubicBezTo>
                    <a:pt x="65651" y="20313"/>
                    <a:pt x="65532" y="20348"/>
                    <a:pt x="65413" y="20396"/>
                  </a:cubicBezTo>
                  <a:cubicBezTo>
                    <a:pt x="62853" y="21253"/>
                    <a:pt x="60282" y="22087"/>
                    <a:pt x="57734" y="22980"/>
                  </a:cubicBezTo>
                  <a:cubicBezTo>
                    <a:pt x="52638" y="24766"/>
                    <a:pt x="47554" y="26551"/>
                    <a:pt x="42387" y="28064"/>
                  </a:cubicBezTo>
                  <a:cubicBezTo>
                    <a:pt x="41922" y="28206"/>
                    <a:pt x="41946" y="28206"/>
                    <a:pt x="42017" y="28826"/>
                  </a:cubicBezTo>
                  <a:close/>
                  <a:moveTo>
                    <a:pt x="4167" y="32540"/>
                  </a:moveTo>
                  <a:cubicBezTo>
                    <a:pt x="3989" y="32933"/>
                    <a:pt x="4108" y="33207"/>
                    <a:pt x="4346" y="33469"/>
                  </a:cubicBezTo>
                  <a:cubicBezTo>
                    <a:pt x="4894" y="34112"/>
                    <a:pt x="5418" y="34779"/>
                    <a:pt x="5953" y="35434"/>
                  </a:cubicBezTo>
                  <a:cubicBezTo>
                    <a:pt x="7120" y="36898"/>
                    <a:pt x="8251" y="38351"/>
                    <a:pt x="9418" y="39803"/>
                  </a:cubicBezTo>
                  <a:cubicBezTo>
                    <a:pt x="11109" y="41851"/>
                    <a:pt x="12871" y="43815"/>
                    <a:pt x="14478" y="45911"/>
                  </a:cubicBezTo>
                  <a:cubicBezTo>
                    <a:pt x="15883" y="47745"/>
                    <a:pt x="17133" y="49709"/>
                    <a:pt x="18443" y="51602"/>
                  </a:cubicBezTo>
                  <a:cubicBezTo>
                    <a:pt x="18526" y="51733"/>
                    <a:pt x="18634" y="51864"/>
                    <a:pt x="18741" y="52007"/>
                  </a:cubicBezTo>
                  <a:lnTo>
                    <a:pt x="18872" y="51959"/>
                  </a:lnTo>
                  <a:cubicBezTo>
                    <a:pt x="18848" y="51793"/>
                    <a:pt x="18848" y="51602"/>
                    <a:pt x="18753" y="51471"/>
                  </a:cubicBezTo>
                  <a:cubicBezTo>
                    <a:pt x="18348" y="50852"/>
                    <a:pt x="17919" y="50257"/>
                    <a:pt x="17491" y="49685"/>
                  </a:cubicBezTo>
                  <a:cubicBezTo>
                    <a:pt x="16252" y="47971"/>
                    <a:pt x="15062" y="46209"/>
                    <a:pt x="13764" y="44542"/>
                  </a:cubicBezTo>
                  <a:cubicBezTo>
                    <a:pt x="11133" y="41184"/>
                    <a:pt x="8430" y="37874"/>
                    <a:pt x="5751" y="34541"/>
                  </a:cubicBezTo>
                  <a:cubicBezTo>
                    <a:pt x="5215" y="33910"/>
                    <a:pt x="4703" y="33219"/>
                    <a:pt x="4167" y="32540"/>
                  </a:cubicBezTo>
                  <a:close/>
                  <a:moveTo>
                    <a:pt x="68616" y="47483"/>
                  </a:moveTo>
                  <a:cubicBezTo>
                    <a:pt x="68271" y="47518"/>
                    <a:pt x="67961" y="47578"/>
                    <a:pt x="67628" y="47590"/>
                  </a:cubicBezTo>
                  <a:cubicBezTo>
                    <a:pt x="67152" y="47625"/>
                    <a:pt x="66747" y="47804"/>
                    <a:pt x="66330" y="48042"/>
                  </a:cubicBezTo>
                  <a:cubicBezTo>
                    <a:pt x="64115" y="49316"/>
                    <a:pt x="61877" y="50590"/>
                    <a:pt x="59639" y="51816"/>
                  </a:cubicBezTo>
                  <a:cubicBezTo>
                    <a:pt x="58174" y="52626"/>
                    <a:pt x="56674" y="53305"/>
                    <a:pt x="55245" y="54138"/>
                  </a:cubicBezTo>
                  <a:cubicBezTo>
                    <a:pt x="52459" y="55769"/>
                    <a:pt x="49721" y="57448"/>
                    <a:pt x="46970" y="59103"/>
                  </a:cubicBezTo>
                  <a:cubicBezTo>
                    <a:pt x="46911" y="59127"/>
                    <a:pt x="46863" y="59175"/>
                    <a:pt x="46816" y="59198"/>
                  </a:cubicBezTo>
                  <a:cubicBezTo>
                    <a:pt x="54067" y="55305"/>
                    <a:pt x="61234" y="51209"/>
                    <a:pt x="68616" y="47483"/>
                  </a:cubicBezTo>
                  <a:close/>
                  <a:moveTo>
                    <a:pt x="5882" y="33433"/>
                  </a:moveTo>
                  <a:cubicBezTo>
                    <a:pt x="5846" y="33457"/>
                    <a:pt x="5822" y="33493"/>
                    <a:pt x="5787" y="33505"/>
                  </a:cubicBezTo>
                  <a:cubicBezTo>
                    <a:pt x="6144" y="33921"/>
                    <a:pt x="6537" y="34338"/>
                    <a:pt x="6882" y="34767"/>
                  </a:cubicBezTo>
                  <a:cubicBezTo>
                    <a:pt x="9418" y="37922"/>
                    <a:pt x="11966" y="41077"/>
                    <a:pt x="14478" y="44256"/>
                  </a:cubicBezTo>
                  <a:cubicBezTo>
                    <a:pt x="15514" y="45554"/>
                    <a:pt x="16443" y="46911"/>
                    <a:pt x="17431" y="48233"/>
                  </a:cubicBezTo>
                  <a:cubicBezTo>
                    <a:pt x="17491" y="48316"/>
                    <a:pt x="17610" y="48459"/>
                    <a:pt x="17633" y="48447"/>
                  </a:cubicBezTo>
                  <a:cubicBezTo>
                    <a:pt x="17872" y="48292"/>
                    <a:pt x="17919" y="48530"/>
                    <a:pt x="17991" y="48638"/>
                  </a:cubicBezTo>
                  <a:lnTo>
                    <a:pt x="19193" y="50197"/>
                  </a:lnTo>
                  <a:cubicBezTo>
                    <a:pt x="19229" y="50185"/>
                    <a:pt x="19276" y="50162"/>
                    <a:pt x="19300" y="50138"/>
                  </a:cubicBezTo>
                  <a:cubicBezTo>
                    <a:pt x="19241" y="49995"/>
                    <a:pt x="19217" y="49840"/>
                    <a:pt x="19122" y="49709"/>
                  </a:cubicBezTo>
                  <a:cubicBezTo>
                    <a:pt x="18336" y="48614"/>
                    <a:pt x="17550" y="47495"/>
                    <a:pt x="16740" y="46399"/>
                  </a:cubicBezTo>
                  <a:cubicBezTo>
                    <a:pt x="15621" y="44887"/>
                    <a:pt x="14514" y="43351"/>
                    <a:pt x="13347" y="41851"/>
                  </a:cubicBezTo>
                  <a:cubicBezTo>
                    <a:pt x="11907" y="39958"/>
                    <a:pt x="10442" y="38112"/>
                    <a:pt x="8989" y="36243"/>
                  </a:cubicBezTo>
                  <a:cubicBezTo>
                    <a:pt x="8751" y="35922"/>
                    <a:pt x="8513" y="35600"/>
                    <a:pt x="8287" y="35267"/>
                  </a:cubicBezTo>
                  <a:cubicBezTo>
                    <a:pt x="8263" y="35291"/>
                    <a:pt x="8227" y="35314"/>
                    <a:pt x="8204" y="35326"/>
                  </a:cubicBezTo>
                  <a:cubicBezTo>
                    <a:pt x="8859" y="36315"/>
                    <a:pt x="9466" y="37350"/>
                    <a:pt x="10180" y="38291"/>
                  </a:cubicBezTo>
                  <a:cubicBezTo>
                    <a:pt x="11752" y="40351"/>
                    <a:pt x="13395" y="42351"/>
                    <a:pt x="15002" y="44375"/>
                  </a:cubicBezTo>
                  <a:cubicBezTo>
                    <a:pt x="15074" y="44482"/>
                    <a:pt x="15133" y="44589"/>
                    <a:pt x="15205" y="44708"/>
                  </a:cubicBezTo>
                  <a:cubicBezTo>
                    <a:pt x="15181" y="44744"/>
                    <a:pt x="15145" y="44756"/>
                    <a:pt x="15121" y="44780"/>
                  </a:cubicBezTo>
                  <a:cubicBezTo>
                    <a:pt x="15026" y="44697"/>
                    <a:pt x="14943" y="44589"/>
                    <a:pt x="14871" y="44506"/>
                  </a:cubicBezTo>
                  <a:lnTo>
                    <a:pt x="11252" y="39946"/>
                  </a:lnTo>
                  <a:cubicBezTo>
                    <a:pt x="9656" y="37958"/>
                    <a:pt x="8061" y="35969"/>
                    <a:pt x="6477" y="33993"/>
                  </a:cubicBezTo>
                  <a:cubicBezTo>
                    <a:pt x="6311" y="33767"/>
                    <a:pt x="6084" y="33612"/>
                    <a:pt x="5882" y="33433"/>
                  </a:cubicBezTo>
                  <a:close/>
                  <a:moveTo>
                    <a:pt x="65294" y="43649"/>
                  </a:moveTo>
                  <a:cubicBezTo>
                    <a:pt x="71652" y="42756"/>
                    <a:pt x="78022" y="41863"/>
                    <a:pt x="84368" y="40970"/>
                  </a:cubicBezTo>
                  <a:lnTo>
                    <a:pt x="84368" y="40517"/>
                  </a:lnTo>
                  <a:cubicBezTo>
                    <a:pt x="77974" y="41315"/>
                    <a:pt x="71604" y="42303"/>
                    <a:pt x="65294" y="43649"/>
                  </a:cubicBezTo>
                  <a:close/>
                  <a:moveTo>
                    <a:pt x="18741" y="50721"/>
                  </a:moveTo>
                  <a:cubicBezTo>
                    <a:pt x="18645" y="50495"/>
                    <a:pt x="18634" y="50316"/>
                    <a:pt x="18526" y="50185"/>
                  </a:cubicBezTo>
                  <a:cubicBezTo>
                    <a:pt x="17502" y="48745"/>
                    <a:pt x="16502" y="47268"/>
                    <a:pt x="15431" y="45851"/>
                  </a:cubicBezTo>
                  <a:cubicBezTo>
                    <a:pt x="14395" y="44482"/>
                    <a:pt x="13288" y="43173"/>
                    <a:pt x="12216" y="41827"/>
                  </a:cubicBezTo>
                  <a:cubicBezTo>
                    <a:pt x="10716" y="39898"/>
                    <a:pt x="9228" y="37981"/>
                    <a:pt x="7716" y="36065"/>
                  </a:cubicBezTo>
                  <a:cubicBezTo>
                    <a:pt x="6977" y="35136"/>
                    <a:pt x="6227" y="34243"/>
                    <a:pt x="5465" y="33350"/>
                  </a:cubicBezTo>
                  <a:cubicBezTo>
                    <a:pt x="5239" y="33100"/>
                    <a:pt x="4977" y="32874"/>
                    <a:pt x="4715" y="32659"/>
                  </a:cubicBezTo>
                  <a:lnTo>
                    <a:pt x="4632" y="32743"/>
                  </a:lnTo>
                  <a:cubicBezTo>
                    <a:pt x="5453" y="33790"/>
                    <a:pt x="6263" y="34826"/>
                    <a:pt x="7096" y="35850"/>
                  </a:cubicBezTo>
                  <a:cubicBezTo>
                    <a:pt x="8930" y="38160"/>
                    <a:pt x="10752" y="40494"/>
                    <a:pt x="12621" y="42768"/>
                  </a:cubicBezTo>
                  <a:cubicBezTo>
                    <a:pt x="14264" y="44768"/>
                    <a:pt x="15871" y="46780"/>
                    <a:pt x="17300" y="48935"/>
                  </a:cubicBezTo>
                  <a:cubicBezTo>
                    <a:pt x="17812" y="49721"/>
                    <a:pt x="18384" y="50495"/>
                    <a:pt x="18931" y="51305"/>
                  </a:cubicBezTo>
                  <a:cubicBezTo>
                    <a:pt x="19098" y="50888"/>
                    <a:pt x="19062" y="50828"/>
                    <a:pt x="18741" y="50721"/>
                  </a:cubicBezTo>
                  <a:close/>
                  <a:moveTo>
                    <a:pt x="8918" y="46733"/>
                  </a:moveTo>
                  <a:cubicBezTo>
                    <a:pt x="8906" y="46733"/>
                    <a:pt x="8870" y="46721"/>
                    <a:pt x="8859" y="46721"/>
                  </a:cubicBezTo>
                  <a:cubicBezTo>
                    <a:pt x="8692" y="47268"/>
                    <a:pt x="8561" y="47828"/>
                    <a:pt x="8370" y="48387"/>
                  </a:cubicBezTo>
                  <a:cubicBezTo>
                    <a:pt x="8108" y="49114"/>
                    <a:pt x="8168" y="49935"/>
                    <a:pt x="7668" y="50590"/>
                  </a:cubicBezTo>
                  <a:cubicBezTo>
                    <a:pt x="7620" y="51745"/>
                    <a:pt x="7561" y="52912"/>
                    <a:pt x="7537" y="54055"/>
                  </a:cubicBezTo>
                  <a:cubicBezTo>
                    <a:pt x="7537" y="54114"/>
                    <a:pt x="7620" y="54186"/>
                    <a:pt x="7668" y="54257"/>
                  </a:cubicBezTo>
                  <a:cubicBezTo>
                    <a:pt x="7692" y="54245"/>
                    <a:pt x="7716" y="54233"/>
                    <a:pt x="7739" y="54233"/>
                  </a:cubicBezTo>
                  <a:lnTo>
                    <a:pt x="7739" y="52614"/>
                  </a:lnTo>
                  <a:cubicBezTo>
                    <a:pt x="7799" y="53114"/>
                    <a:pt x="7811" y="53626"/>
                    <a:pt x="7858" y="54126"/>
                  </a:cubicBezTo>
                  <a:cubicBezTo>
                    <a:pt x="7870" y="54233"/>
                    <a:pt x="7977" y="54317"/>
                    <a:pt x="8049" y="54412"/>
                  </a:cubicBezTo>
                  <a:cubicBezTo>
                    <a:pt x="8085" y="54400"/>
                    <a:pt x="8097" y="54364"/>
                    <a:pt x="8132" y="54353"/>
                  </a:cubicBezTo>
                  <a:cubicBezTo>
                    <a:pt x="8085" y="53876"/>
                    <a:pt x="8037" y="53400"/>
                    <a:pt x="7989" y="52912"/>
                  </a:cubicBezTo>
                  <a:cubicBezTo>
                    <a:pt x="8085" y="53186"/>
                    <a:pt x="8108" y="53471"/>
                    <a:pt x="8144" y="53757"/>
                  </a:cubicBezTo>
                  <a:cubicBezTo>
                    <a:pt x="8227" y="54424"/>
                    <a:pt x="8227" y="54424"/>
                    <a:pt x="8454" y="54436"/>
                  </a:cubicBezTo>
                  <a:cubicBezTo>
                    <a:pt x="8430" y="53948"/>
                    <a:pt x="8394" y="53460"/>
                    <a:pt x="8382" y="52971"/>
                  </a:cubicBezTo>
                  <a:cubicBezTo>
                    <a:pt x="8561" y="53483"/>
                    <a:pt x="8406" y="54067"/>
                    <a:pt x="8680" y="54591"/>
                  </a:cubicBezTo>
                  <a:cubicBezTo>
                    <a:pt x="8728" y="51745"/>
                    <a:pt x="8966" y="48971"/>
                    <a:pt x="9918" y="46256"/>
                  </a:cubicBezTo>
                  <a:cubicBezTo>
                    <a:pt x="9275" y="47530"/>
                    <a:pt x="9109" y="48947"/>
                    <a:pt x="8811" y="50316"/>
                  </a:cubicBezTo>
                  <a:cubicBezTo>
                    <a:pt x="8787" y="50185"/>
                    <a:pt x="8787" y="50054"/>
                    <a:pt x="8799" y="49935"/>
                  </a:cubicBezTo>
                  <a:cubicBezTo>
                    <a:pt x="9085" y="48745"/>
                    <a:pt x="9359" y="47566"/>
                    <a:pt x="9632" y="46387"/>
                  </a:cubicBezTo>
                  <a:cubicBezTo>
                    <a:pt x="9644" y="46316"/>
                    <a:pt x="9621" y="46221"/>
                    <a:pt x="9597" y="46137"/>
                  </a:cubicBezTo>
                  <a:cubicBezTo>
                    <a:pt x="9573" y="46137"/>
                    <a:pt x="9525" y="46149"/>
                    <a:pt x="9501" y="46149"/>
                  </a:cubicBezTo>
                  <a:cubicBezTo>
                    <a:pt x="8966" y="47471"/>
                    <a:pt x="8811" y="48888"/>
                    <a:pt x="8585" y="50269"/>
                  </a:cubicBezTo>
                  <a:cubicBezTo>
                    <a:pt x="8549" y="50257"/>
                    <a:pt x="8501" y="50257"/>
                    <a:pt x="8442" y="50245"/>
                  </a:cubicBezTo>
                  <a:cubicBezTo>
                    <a:pt x="8632" y="49138"/>
                    <a:pt x="8823" y="48030"/>
                    <a:pt x="9037" y="46923"/>
                  </a:cubicBezTo>
                  <a:cubicBezTo>
                    <a:pt x="9025" y="46923"/>
                    <a:pt x="9001" y="46923"/>
                    <a:pt x="9001" y="46911"/>
                  </a:cubicBezTo>
                  <a:cubicBezTo>
                    <a:pt x="8728" y="47995"/>
                    <a:pt x="8442" y="49102"/>
                    <a:pt x="8156" y="50185"/>
                  </a:cubicBezTo>
                  <a:cubicBezTo>
                    <a:pt x="8132" y="50173"/>
                    <a:pt x="8085" y="50173"/>
                    <a:pt x="8049" y="50150"/>
                  </a:cubicBezTo>
                  <a:cubicBezTo>
                    <a:pt x="8347" y="49007"/>
                    <a:pt x="8632" y="47876"/>
                    <a:pt x="8918" y="46733"/>
                  </a:cubicBezTo>
                  <a:close/>
                  <a:moveTo>
                    <a:pt x="62722" y="48328"/>
                  </a:moveTo>
                  <a:cubicBezTo>
                    <a:pt x="62091" y="48352"/>
                    <a:pt x="61710" y="48459"/>
                    <a:pt x="61186" y="48757"/>
                  </a:cubicBezTo>
                  <a:cubicBezTo>
                    <a:pt x="55471" y="52102"/>
                    <a:pt x="49756" y="55472"/>
                    <a:pt x="44053" y="58817"/>
                  </a:cubicBezTo>
                  <a:cubicBezTo>
                    <a:pt x="43970" y="58865"/>
                    <a:pt x="43911" y="58948"/>
                    <a:pt x="43851" y="59008"/>
                  </a:cubicBezTo>
                  <a:lnTo>
                    <a:pt x="43887" y="59055"/>
                  </a:lnTo>
                  <a:cubicBezTo>
                    <a:pt x="50173" y="55484"/>
                    <a:pt x="56448" y="51900"/>
                    <a:pt x="62722" y="48328"/>
                  </a:cubicBezTo>
                  <a:close/>
                  <a:moveTo>
                    <a:pt x="19681" y="50185"/>
                  </a:moveTo>
                  <a:cubicBezTo>
                    <a:pt x="19693" y="50233"/>
                    <a:pt x="19693" y="50257"/>
                    <a:pt x="19705" y="50304"/>
                  </a:cubicBezTo>
                  <a:cubicBezTo>
                    <a:pt x="19836" y="50269"/>
                    <a:pt x="19979" y="50257"/>
                    <a:pt x="20110" y="50233"/>
                  </a:cubicBezTo>
                  <a:cubicBezTo>
                    <a:pt x="21170" y="50007"/>
                    <a:pt x="22205" y="49757"/>
                    <a:pt x="23277" y="49578"/>
                  </a:cubicBezTo>
                  <a:cubicBezTo>
                    <a:pt x="25099" y="49280"/>
                    <a:pt x="26908" y="49090"/>
                    <a:pt x="28730" y="48768"/>
                  </a:cubicBezTo>
                  <a:cubicBezTo>
                    <a:pt x="32683" y="48090"/>
                    <a:pt x="36624" y="47340"/>
                    <a:pt x="40577" y="46625"/>
                  </a:cubicBezTo>
                  <a:cubicBezTo>
                    <a:pt x="41363" y="46482"/>
                    <a:pt x="42148" y="46304"/>
                    <a:pt x="42934" y="46137"/>
                  </a:cubicBezTo>
                  <a:cubicBezTo>
                    <a:pt x="42815" y="46090"/>
                    <a:pt x="42696" y="46113"/>
                    <a:pt x="42601" y="46125"/>
                  </a:cubicBezTo>
                  <a:cubicBezTo>
                    <a:pt x="40589" y="46471"/>
                    <a:pt x="38577" y="46828"/>
                    <a:pt x="36552" y="47137"/>
                  </a:cubicBezTo>
                  <a:cubicBezTo>
                    <a:pt x="33921" y="47542"/>
                    <a:pt x="31254" y="47804"/>
                    <a:pt x="28647" y="48387"/>
                  </a:cubicBezTo>
                  <a:cubicBezTo>
                    <a:pt x="25789" y="49007"/>
                    <a:pt x="22920" y="49519"/>
                    <a:pt x="20050" y="50078"/>
                  </a:cubicBezTo>
                  <a:cubicBezTo>
                    <a:pt x="19919" y="50078"/>
                    <a:pt x="19788" y="50138"/>
                    <a:pt x="19681" y="50185"/>
                  </a:cubicBezTo>
                  <a:close/>
                  <a:moveTo>
                    <a:pt x="58793" y="49054"/>
                  </a:moveTo>
                  <a:cubicBezTo>
                    <a:pt x="58770" y="49042"/>
                    <a:pt x="58770" y="49019"/>
                    <a:pt x="58758" y="49007"/>
                  </a:cubicBezTo>
                  <a:cubicBezTo>
                    <a:pt x="58627" y="49042"/>
                    <a:pt x="58472" y="49054"/>
                    <a:pt x="58353" y="49114"/>
                  </a:cubicBezTo>
                  <a:cubicBezTo>
                    <a:pt x="57472" y="49578"/>
                    <a:pt x="56603" y="50019"/>
                    <a:pt x="55745" y="50519"/>
                  </a:cubicBezTo>
                  <a:cubicBezTo>
                    <a:pt x="52078" y="52614"/>
                    <a:pt x="48411" y="54710"/>
                    <a:pt x="44756" y="56805"/>
                  </a:cubicBezTo>
                  <a:cubicBezTo>
                    <a:pt x="44434" y="56984"/>
                    <a:pt x="44280" y="57258"/>
                    <a:pt x="44268" y="57686"/>
                  </a:cubicBezTo>
                  <a:cubicBezTo>
                    <a:pt x="45994" y="56710"/>
                    <a:pt x="47732" y="55781"/>
                    <a:pt x="49423" y="54769"/>
                  </a:cubicBezTo>
                  <a:cubicBezTo>
                    <a:pt x="51864" y="53293"/>
                    <a:pt x="54281" y="51757"/>
                    <a:pt x="56710" y="50257"/>
                  </a:cubicBezTo>
                  <a:cubicBezTo>
                    <a:pt x="57388" y="49840"/>
                    <a:pt x="58103" y="49459"/>
                    <a:pt x="58793" y="49054"/>
                  </a:cubicBezTo>
                  <a:close/>
                  <a:moveTo>
                    <a:pt x="18336" y="52150"/>
                  </a:moveTo>
                  <a:cubicBezTo>
                    <a:pt x="18372" y="52138"/>
                    <a:pt x="18407" y="52114"/>
                    <a:pt x="18443" y="52102"/>
                  </a:cubicBezTo>
                  <a:cubicBezTo>
                    <a:pt x="18407" y="52031"/>
                    <a:pt x="18395" y="51959"/>
                    <a:pt x="18372" y="51900"/>
                  </a:cubicBezTo>
                  <a:cubicBezTo>
                    <a:pt x="18205" y="51626"/>
                    <a:pt x="18026" y="51376"/>
                    <a:pt x="17848" y="51126"/>
                  </a:cubicBezTo>
                  <a:cubicBezTo>
                    <a:pt x="15990" y="48411"/>
                    <a:pt x="14157" y="45697"/>
                    <a:pt x="12014" y="43196"/>
                  </a:cubicBezTo>
                  <a:cubicBezTo>
                    <a:pt x="10513" y="41434"/>
                    <a:pt x="9037" y="39636"/>
                    <a:pt x="7561" y="37839"/>
                  </a:cubicBezTo>
                  <a:cubicBezTo>
                    <a:pt x="6442" y="36469"/>
                    <a:pt x="5346" y="35064"/>
                    <a:pt x="4239" y="33671"/>
                  </a:cubicBezTo>
                  <a:cubicBezTo>
                    <a:pt x="4179" y="33588"/>
                    <a:pt x="4156" y="33517"/>
                    <a:pt x="4108" y="33445"/>
                  </a:cubicBezTo>
                  <a:cubicBezTo>
                    <a:pt x="4060" y="33469"/>
                    <a:pt x="4001" y="33505"/>
                    <a:pt x="3965" y="33529"/>
                  </a:cubicBezTo>
                  <a:cubicBezTo>
                    <a:pt x="4025" y="33731"/>
                    <a:pt x="4025" y="33969"/>
                    <a:pt x="4144" y="34112"/>
                  </a:cubicBezTo>
                  <a:cubicBezTo>
                    <a:pt x="5310" y="35541"/>
                    <a:pt x="6489" y="37005"/>
                    <a:pt x="7716" y="38386"/>
                  </a:cubicBezTo>
                  <a:cubicBezTo>
                    <a:pt x="11014" y="42089"/>
                    <a:pt x="13978" y="46066"/>
                    <a:pt x="16895" y="50078"/>
                  </a:cubicBezTo>
                  <a:cubicBezTo>
                    <a:pt x="17383" y="50757"/>
                    <a:pt x="17860" y="51447"/>
                    <a:pt x="18336" y="52150"/>
                  </a:cubicBezTo>
                  <a:close/>
                  <a:moveTo>
                    <a:pt x="20348" y="47745"/>
                  </a:moveTo>
                  <a:cubicBezTo>
                    <a:pt x="29349" y="45851"/>
                    <a:pt x="38446" y="44458"/>
                    <a:pt x="47518" y="43042"/>
                  </a:cubicBezTo>
                  <a:cubicBezTo>
                    <a:pt x="47387" y="43030"/>
                    <a:pt x="47268" y="43030"/>
                    <a:pt x="47149" y="43042"/>
                  </a:cubicBezTo>
                  <a:cubicBezTo>
                    <a:pt x="45661" y="43232"/>
                    <a:pt x="44184" y="43446"/>
                    <a:pt x="42696" y="43649"/>
                  </a:cubicBezTo>
                  <a:cubicBezTo>
                    <a:pt x="40553" y="43946"/>
                    <a:pt x="38398" y="44220"/>
                    <a:pt x="36255" y="44542"/>
                  </a:cubicBezTo>
                  <a:cubicBezTo>
                    <a:pt x="35040" y="44744"/>
                    <a:pt x="33814" y="45042"/>
                    <a:pt x="32611" y="45280"/>
                  </a:cubicBezTo>
                  <a:cubicBezTo>
                    <a:pt x="28682" y="46006"/>
                    <a:pt x="24718" y="46613"/>
                    <a:pt x="20765" y="47256"/>
                  </a:cubicBezTo>
                  <a:cubicBezTo>
                    <a:pt x="20431" y="47304"/>
                    <a:pt x="20312" y="47399"/>
                    <a:pt x="20348" y="47745"/>
                  </a:cubicBezTo>
                  <a:close/>
                  <a:moveTo>
                    <a:pt x="67461" y="39601"/>
                  </a:moveTo>
                  <a:cubicBezTo>
                    <a:pt x="73093" y="38982"/>
                    <a:pt x="78689" y="38089"/>
                    <a:pt x="84285" y="37124"/>
                  </a:cubicBezTo>
                  <a:cubicBezTo>
                    <a:pt x="84273" y="37005"/>
                    <a:pt x="84249" y="36898"/>
                    <a:pt x="84237" y="36719"/>
                  </a:cubicBezTo>
                  <a:cubicBezTo>
                    <a:pt x="78629" y="37696"/>
                    <a:pt x="73045" y="38648"/>
                    <a:pt x="67461" y="39601"/>
                  </a:cubicBezTo>
                  <a:close/>
                  <a:moveTo>
                    <a:pt x="18562" y="53269"/>
                  </a:moveTo>
                  <a:cubicBezTo>
                    <a:pt x="18598" y="53245"/>
                    <a:pt x="18634" y="53233"/>
                    <a:pt x="18681" y="53221"/>
                  </a:cubicBezTo>
                  <a:cubicBezTo>
                    <a:pt x="18622" y="53079"/>
                    <a:pt x="18586" y="52912"/>
                    <a:pt x="18514" y="52793"/>
                  </a:cubicBezTo>
                  <a:cubicBezTo>
                    <a:pt x="18050" y="52126"/>
                    <a:pt x="17574" y="51471"/>
                    <a:pt x="17086" y="50816"/>
                  </a:cubicBezTo>
                  <a:cubicBezTo>
                    <a:pt x="14824" y="47804"/>
                    <a:pt x="12621" y="44756"/>
                    <a:pt x="10287" y="41803"/>
                  </a:cubicBezTo>
                  <a:cubicBezTo>
                    <a:pt x="8299" y="39303"/>
                    <a:pt x="6192" y="36922"/>
                    <a:pt x="4156" y="34505"/>
                  </a:cubicBezTo>
                  <a:lnTo>
                    <a:pt x="4013" y="34362"/>
                  </a:lnTo>
                  <a:cubicBezTo>
                    <a:pt x="4048" y="34541"/>
                    <a:pt x="4120" y="34695"/>
                    <a:pt x="4227" y="34826"/>
                  </a:cubicBezTo>
                  <a:cubicBezTo>
                    <a:pt x="6334" y="37434"/>
                    <a:pt x="8454" y="40041"/>
                    <a:pt x="10549" y="42661"/>
                  </a:cubicBezTo>
                  <a:cubicBezTo>
                    <a:pt x="12311" y="44839"/>
                    <a:pt x="14062" y="47042"/>
                    <a:pt x="15776" y="49280"/>
                  </a:cubicBezTo>
                  <a:cubicBezTo>
                    <a:pt x="16740" y="50554"/>
                    <a:pt x="17633" y="51924"/>
                    <a:pt x="18562" y="53269"/>
                  </a:cubicBezTo>
                  <a:close/>
                  <a:moveTo>
                    <a:pt x="57400" y="49292"/>
                  </a:moveTo>
                  <a:cubicBezTo>
                    <a:pt x="57400" y="49280"/>
                    <a:pt x="57388" y="49245"/>
                    <a:pt x="57388" y="49233"/>
                  </a:cubicBezTo>
                  <a:cubicBezTo>
                    <a:pt x="57019" y="49340"/>
                    <a:pt x="56614" y="49388"/>
                    <a:pt x="56269" y="49542"/>
                  </a:cubicBezTo>
                  <a:cubicBezTo>
                    <a:pt x="55198" y="50102"/>
                    <a:pt x="54150" y="50673"/>
                    <a:pt x="53102" y="51293"/>
                  </a:cubicBezTo>
                  <a:cubicBezTo>
                    <a:pt x="50554" y="52781"/>
                    <a:pt x="48102" y="54412"/>
                    <a:pt x="45435" y="55698"/>
                  </a:cubicBezTo>
                  <a:cubicBezTo>
                    <a:pt x="45184" y="55817"/>
                    <a:pt x="45018" y="56115"/>
                    <a:pt x="44815" y="56317"/>
                  </a:cubicBezTo>
                  <a:cubicBezTo>
                    <a:pt x="44839" y="56365"/>
                    <a:pt x="44887" y="56412"/>
                    <a:pt x="44923" y="56436"/>
                  </a:cubicBezTo>
                  <a:cubicBezTo>
                    <a:pt x="49090" y="54055"/>
                    <a:pt x="53233" y="51674"/>
                    <a:pt x="57400" y="49292"/>
                  </a:cubicBezTo>
                  <a:close/>
                  <a:moveTo>
                    <a:pt x="75676" y="28992"/>
                  </a:moveTo>
                  <a:lnTo>
                    <a:pt x="75414" y="28992"/>
                  </a:lnTo>
                  <a:cubicBezTo>
                    <a:pt x="74129" y="29064"/>
                    <a:pt x="72843" y="29123"/>
                    <a:pt x="71557" y="29218"/>
                  </a:cubicBezTo>
                  <a:cubicBezTo>
                    <a:pt x="69295" y="29385"/>
                    <a:pt x="67044" y="29564"/>
                    <a:pt x="64782" y="29742"/>
                  </a:cubicBezTo>
                  <a:cubicBezTo>
                    <a:pt x="62841" y="29885"/>
                    <a:pt x="60901" y="30052"/>
                    <a:pt x="58948" y="30183"/>
                  </a:cubicBezTo>
                  <a:cubicBezTo>
                    <a:pt x="58650" y="30195"/>
                    <a:pt x="58341" y="30040"/>
                    <a:pt x="58043" y="30064"/>
                  </a:cubicBezTo>
                  <a:cubicBezTo>
                    <a:pt x="56150" y="30171"/>
                    <a:pt x="54269" y="30290"/>
                    <a:pt x="52376" y="30421"/>
                  </a:cubicBezTo>
                  <a:cubicBezTo>
                    <a:pt x="52090" y="30433"/>
                    <a:pt x="51816" y="30564"/>
                    <a:pt x="51554" y="30659"/>
                  </a:cubicBezTo>
                  <a:cubicBezTo>
                    <a:pt x="52995" y="30540"/>
                    <a:pt x="54412" y="30350"/>
                    <a:pt x="55841" y="30350"/>
                  </a:cubicBezTo>
                  <a:cubicBezTo>
                    <a:pt x="55841" y="30373"/>
                    <a:pt x="55841" y="30421"/>
                    <a:pt x="55852" y="30445"/>
                  </a:cubicBezTo>
                  <a:cubicBezTo>
                    <a:pt x="54459" y="30588"/>
                    <a:pt x="53066" y="30731"/>
                    <a:pt x="51685" y="30862"/>
                  </a:cubicBezTo>
                  <a:cubicBezTo>
                    <a:pt x="51685" y="30909"/>
                    <a:pt x="51685" y="30945"/>
                    <a:pt x="51709" y="30992"/>
                  </a:cubicBezTo>
                  <a:cubicBezTo>
                    <a:pt x="59651" y="30314"/>
                    <a:pt x="67616" y="29659"/>
                    <a:pt x="75676" y="28992"/>
                  </a:cubicBezTo>
                  <a:close/>
                  <a:moveTo>
                    <a:pt x="3144" y="26801"/>
                  </a:moveTo>
                  <a:cubicBezTo>
                    <a:pt x="3120" y="26825"/>
                    <a:pt x="3096" y="26825"/>
                    <a:pt x="3084" y="26837"/>
                  </a:cubicBezTo>
                  <a:cubicBezTo>
                    <a:pt x="3215" y="27016"/>
                    <a:pt x="3322" y="27242"/>
                    <a:pt x="3501" y="27337"/>
                  </a:cubicBezTo>
                  <a:cubicBezTo>
                    <a:pt x="4929" y="28206"/>
                    <a:pt x="6370" y="29052"/>
                    <a:pt x="7835" y="29873"/>
                  </a:cubicBezTo>
                  <a:cubicBezTo>
                    <a:pt x="10752" y="31504"/>
                    <a:pt x="13692" y="33124"/>
                    <a:pt x="16621" y="34767"/>
                  </a:cubicBezTo>
                  <a:cubicBezTo>
                    <a:pt x="16740" y="34826"/>
                    <a:pt x="16860" y="34886"/>
                    <a:pt x="16979" y="34933"/>
                  </a:cubicBezTo>
                  <a:lnTo>
                    <a:pt x="17026" y="34838"/>
                  </a:lnTo>
                  <a:close/>
                  <a:moveTo>
                    <a:pt x="73021" y="28730"/>
                  </a:moveTo>
                  <a:cubicBezTo>
                    <a:pt x="78046" y="28647"/>
                    <a:pt x="83034" y="27909"/>
                    <a:pt x="88047" y="27552"/>
                  </a:cubicBezTo>
                  <a:cubicBezTo>
                    <a:pt x="87821" y="27397"/>
                    <a:pt x="87571" y="27218"/>
                    <a:pt x="87345" y="27242"/>
                  </a:cubicBezTo>
                  <a:cubicBezTo>
                    <a:pt x="86380" y="27290"/>
                    <a:pt x="85428" y="27397"/>
                    <a:pt x="84475" y="27504"/>
                  </a:cubicBezTo>
                  <a:cubicBezTo>
                    <a:pt x="82784" y="27694"/>
                    <a:pt x="81082" y="27909"/>
                    <a:pt x="79391" y="28087"/>
                  </a:cubicBezTo>
                  <a:cubicBezTo>
                    <a:pt x="77260" y="28325"/>
                    <a:pt x="75129" y="28516"/>
                    <a:pt x="73021" y="28730"/>
                  </a:cubicBezTo>
                  <a:close/>
                  <a:moveTo>
                    <a:pt x="18050" y="20313"/>
                  </a:moveTo>
                  <a:cubicBezTo>
                    <a:pt x="18074" y="20289"/>
                    <a:pt x="18098" y="20241"/>
                    <a:pt x="18110" y="20217"/>
                  </a:cubicBezTo>
                  <a:cubicBezTo>
                    <a:pt x="13931" y="18550"/>
                    <a:pt x="9751" y="16896"/>
                    <a:pt x="5537" y="15217"/>
                  </a:cubicBezTo>
                  <a:cubicBezTo>
                    <a:pt x="5513" y="15383"/>
                    <a:pt x="5489" y="15526"/>
                    <a:pt x="5465" y="15729"/>
                  </a:cubicBezTo>
                  <a:cubicBezTo>
                    <a:pt x="9656" y="17265"/>
                    <a:pt x="13859" y="18789"/>
                    <a:pt x="18050" y="20313"/>
                  </a:cubicBezTo>
                  <a:close/>
                  <a:moveTo>
                    <a:pt x="3965" y="34898"/>
                  </a:moveTo>
                  <a:cubicBezTo>
                    <a:pt x="3917" y="35231"/>
                    <a:pt x="3965" y="35481"/>
                    <a:pt x="4203" y="35672"/>
                  </a:cubicBezTo>
                  <a:cubicBezTo>
                    <a:pt x="4358" y="35826"/>
                    <a:pt x="4513" y="35993"/>
                    <a:pt x="4644" y="36172"/>
                  </a:cubicBezTo>
                  <a:cubicBezTo>
                    <a:pt x="7192" y="39220"/>
                    <a:pt x="9775" y="42232"/>
                    <a:pt x="12252" y="45339"/>
                  </a:cubicBezTo>
                  <a:cubicBezTo>
                    <a:pt x="13907" y="47399"/>
                    <a:pt x="15371" y="49602"/>
                    <a:pt x="16955" y="51733"/>
                  </a:cubicBezTo>
                  <a:cubicBezTo>
                    <a:pt x="17395" y="52328"/>
                    <a:pt x="17872" y="52912"/>
                    <a:pt x="18324" y="53483"/>
                  </a:cubicBezTo>
                  <a:cubicBezTo>
                    <a:pt x="18348" y="53471"/>
                    <a:pt x="18384" y="53448"/>
                    <a:pt x="18395" y="53436"/>
                  </a:cubicBezTo>
                  <a:lnTo>
                    <a:pt x="18264" y="53210"/>
                  </a:lnTo>
                  <a:cubicBezTo>
                    <a:pt x="17371" y="51959"/>
                    <a:pt x="16526" y="50673"/>
                    <a:pt x="15586" y="49471"/>
                  </a:cubicBezTo>
                  <a:cubicBezTo>
                    <a:pt x="13800" y="47149"/>
                    <a:pt x="11966" y="44851"/>
                    <a:pt x="10156" y="42577"/>
                  </a:cubicBezTo>
                  <a:cubicBezTo>
                    <a:pt x="8132" y="40017"/>
                    <a:pt x="6061" y="37481"/>
                    <a:pt x="3965" y="34898"/>
                  </a:cubicBezTo>
                  <a:close/>
                  <a:moveTo>
                    <a:pt x="41446" y="30064"/>
                  </a:moveTo>
                  <a:cubicBezTo>
                    <a:pt x="41553" y="29826"/>
                    <a:pt x="41482" y="29742"/>
                    <a:pt x="41255" y="29671"/>
                  </a:cubicBezTo>
                  <a:cubicBezTo>
                    <a:pt x="40708" y="29528"/>
                    <a:pt x="40160" y="29361"/>
                    <a:pt x="39636" y="29171"/>
                  </a:cubicBezTo>
                  <a:cubicBezTo>
                    <a:pt x="36957" y="28111"/>
                    <a:pt x="34290" y="27063"/>
                    <a:pt x="31552" y="26147"/>
                  </a:cubicBezTo>
                  <a:cubicBezTo>
                    <a:pt x="28444" y="25111"/>
                    <a:pt x="25408" y="23861"/>
                    <a:pt x="22336" y="22694"/>
                  </a:cubicBezTo>
                  <a:cubicBezTo>
                    <a:pt x="22063" y="22599"/>
                    <a:pt x="21765" y="22491"/>
                    <a:pt x="21479" y="22384"/>
                  </a:cubicBezTo>
                  <a:cubicBezTo>
                    <a:pt x="21467" y="22408"/>
                    <a:pt x="21443" y="22456"/>
                    <a:pt x="21432" y="22491"/>
                  </a:cubicBezTo>
                  <a:cubicBezTo>
                    <a:pt x="28099" y="25004"/>
                    <a:pt x="34767" y="27540"/>
                    <a:pt x="41446" y="30064"/>
                  </a:cubicBezTo>
                  <a:close/>
                  <a:moveTo>
                    <a:pt x="86273" y="26420"/>
                  </a:moveTo>
                  <a:cubicBezTo>
                    <a:pt x="86297" y="26385"/>
                    <a:pt x="86309" y="26373"/>
                    <a:pt x="86321" y="26349"/>
                  </a:cubicBezTo>
                  <a:cubicBezTo>
                    <a:pt x="86094" y="26290"/>
                    <a:pt x="85880" y="26147"/>
                    <a:pt x="85666" y="26170"/>
                  </a:cubicBezTo>
                  <a:cubicBezTo>
                    <a:pt x="84035" y="26266"/>
                    <a:pt x="82380" y="26361"/>
                    <a:pt x="80737" y="26528"/>
                  </a:cubicBezTo>
                  <a:cubicBezTo>
                    <a:pt x="79141" y="26682"/>
                    <a:pt x="77569" y="26968"/>
                    <a:pt x="75998" y="27194"/>
                  </a:cubicBezTo>
                  <a:cubicBezTo>
                    <a:pt x="75164" y="27313"/>
                    <a:pt x="74307" y="27433"/>
                    <a:pt x="73474" y="27552"/>
                  </a:cubicBezTo>
                  <a:cubicBezTo>
                    <a:pt x="73509" y="27587"/>
                    <a:pt x="73557" y="27611"/>
                    <a:pt x="73581" y="27611"/>
                  </a:cubicBezTo>
                  <a:cubicBezTo>
                    <a:pt x="77808" y="27206"/>
                    <a:pt x="82034" y="26825"/>
                    <a:pt x="86273" y="26420"/>
                  </a:cubicBezTo>
                  <a:close/>
                  <a:moveTo>
                    <a:pt x="38100" y="32564"/>
                  </a:moveTo>
                  <a:cubicBezTo>
                    <a:pt x="37815" y="32505"/>
                    <a:pt x="37624" y="32421"/>
                    <a:pt x="37434" y="32433"/>
                  </a:cubicBezTo>
                  <a:cubicBezTo>
                    <a:pt x="35981" y="32612"/>
                    <a:pt x="34564" y="32802"/>
                    <a:pt x="33112" y="33017"/>
                  </a:cubicBezTo>
                  <a:cubicBezTo>
                    <a:pt x="30016" y="33457"/>
                    <a:pt x="26932" y="33921"/>
                    <a:pt x="23860" y="34362"/>
                  </a:cubicBezTo>
                  <a:cubicBezTo>
                    <a:pt x="22694" y="34529"/>
                    <a:pt x="21515" y="34660"/>
                    <a:pt x="20265" y="34814"/>
                  </a:cubicBezTo>
                  <a:cubicBezTo>
                    <a:pt x="21146" y="34922"/>
                    <a:pt x="37386" y="32838"/>
                    <a:pt x="38100" y="32564"/>
                  </a:cubicBezTo>
                  <a:close/>
                  <a:moveTo>
                    <a:pt x="50221" y="54674"/>
                  </a:moveTo>
                  <a:cubicBezTo>
                    <a:pt x="50233" y="54698"/>
                    <a:pt x="50245" y="54722"/>
                    <a:pt x="50245" y="54734"/>
                  </a:cubicBezTo>
                  <a:cubicBezTo>
                    <a:pt x="53733" y="52733"/>
                    <a:pt x="57222" y="50721"/>
                    <a:pt x="60710" y="48709"/>
                  </a:cubicBezTo>
                  <a:cubicBezTo>
                    <a:pt x="60698" y="48673"/>
                    <a:pt x="60675" y="48638"/>
                    <a:pt x="60663" y="48590"/>
                  </a:cubicBezTo>
                  <a:cubicBezTo>
                    <a:pt x="60174" y="48757"/>
                    <a:pt x="59627" y="48852"/>
                    <a:pt x="59186" y="49114"/>
                  </a:cubicBezTo>
                  <a:cubicBezTo>
                    <a:pt x="56436" y="50781"/>
                    <a:pt x="53697" y="52495"/>
                    <a:pt x="50959" y="54186"/>
                  </a:cubicBezTo>
                  <a:cubicBezTo>
                    <a:pt x="50709" y="54353"/>
                    <a:pt x="50471" y="54519"/>
                    <a:pt x="50221" y="54674"/>
                  </a:cubicBezTo>
                  <a:close/>
                  <a:moveTo>
                    <a:pt x="18455" y="34600"/>
                  </a:moveTo>
                  <a:cubicBezTo>
                    <a:pt x="18491" y="34648"/>
                    <a:pt x="18503" y="34731"/>
                    <a:pt x="18514" y="34719"/>
                  </a:cubicBezTo>
                  <a:cubicBezTo>
                    <a:pt x="24599" y="34112"/>
                    <a:pt x="30623" y="33171"/>
                    <a:pt x="36683" y="32207"/>
                  </a:cubicBezTo>
                  <a:cubicBezTo>
                    <a:pt x="36672" y="31909"/>
                    <a:pt x="36445" y="31969"/>
                    <a:pt x="36267" y="32005"/>
                  </a:cubicBezTo>
                  <a:cubicBezTo>
                    <a:pt x="33552" y="32445"/>
                    <a:pt x="30826" y="32909"/>
                    <a:pt x="28099" y="33338"/>
                  </a:cubicBezTo>
                  <a:cubicBezTo>
                    <a:pt x="26313" y="33624"/>
                    <a:pt x="24515" y="33850"/>
                    <a:pt x="22729" y="34088"/>
                  </a:cubicBezTo>
                  <a:cubicBezTo>
                    <a:pt x="21301" y="34279"/>
                    <a:pt x="19884" y="34445"/>
                    <a:pt x="18455" y="34600"/>
                  </a:cubicBezTo>
                  <a:close/>
                  <a:moveTo>
                    <a:pt x="41470" y="28921"/>
                  </a:moveTo>
                  <a:cubicBezTo>
                    <a:pt x="41494" y="28885"/>
                    <a:pt x="41505" y="28849"/>
                    <a:pt x="41541" y="28814"/>
                  </a:cubicBezTo>
                  <a:cubicBezTo>
                    <a:pt x="41434" y="28730"/>
                    <a:pt x="41363" y="28611"/>
                    <a:pt x="41244" y="28576"/>
                  </a:cubicBezTo>
                  <a:cubicBezTo>
                    <a:pt x="39100" y="27754"/>
                    <a:pt x="36969" y="26909"/>
                    <a:pt x="34802" y="26147"/>
                  </a:cubicBezTo>
                  <a:cubicBezTo>
                    <a:pt x="32671" y="25408"/>
                    <a:pt x="30492" y="24754"/>
                    <a:pt x="28349" y="24039"/>
                  </a:cubicBezTo>
                  <a:cubicBezTo>
                    <a:pt x="27682" y="23813"/>
                    <a:pt x="27027" y="23575"/>
                    <a:pt x="26361" y="23337"/>
                  </a:cubicBezTo>
                  <a:cubicBezTo>
                    <a:pt x="30837" y="25158"/>
                    <a:pt x="35529" y="26444"/>
                    <a:pt x="39946" y="28445"/>
                  </a:cubicBezTo>
                  <a:cubicBezTo>
                    <a:pt x="40434" y="28647"/>
                    <a:pt x="40958" y="28766"/>
                    <a:pt x="41470" y="28921"/>
                  </a:cubicBezTo>
                  <a:close/>
                  <a:moveTo>
                    <a:pt x="55793" y="28909"/>
                  </a:moveTo>
                  <a:cubicBezTo>
                    <a:pt x="55793" y="28933"/>
                    <a:pt x="55817" y="28980"/>
                    <a:pt x="55817" y="29004"/>
                  </a:cubicBezTo>
                  <a:cubicBezTo>
                    <a:pt x="56924" y="28921"/>
                    <a:pt x="58055" y="28849"/>
                    <a:pt x="59174" y="28754"/>
                  </a:cubicBezTo>
                  <a:cubicBezTo>
                    <a:pt x="59174" y="28802"/>
                    <a:pt x="59186" y="28849"/>
                    <a:pt x="59186" y="28885"/>
                  </a:cubicBezTo>
                  <a:cubicBezTo>
                    <a:pt x="58698" y="28933"/>
                    <a:pt x="58222" y="28968"/>
                    <a:pt x="57734" y="29004"/>
                  </a:cubicBezTo>
                  <a:cubicBezTo>
                    <a:pt x="57246" y="29052"/>
                    <a:pt x="56734" y="29111"/>
                    <a:pt x="56245" y="29147"/>
                  </a:cubicBezTo>
                  <a:cubicBezTo>
                    <a:pt x="55174" y="29218"/>
                    <a:pt x="55043" y="29230"/>
                    <a:pt x="54840" y="29504"/>
                  </a:cubicBezTo>
                  <a:lnTo>
                    <a:pt x="67521" y="28337"/>
                  </a:lnTo>
                  <a:cubicBezTo>
                    <a:pt x="67342" y="28242"/>
                    <a:pt x="67163" y="28242"/>
                    <a:pt x="67009" y="28266"/>
                  </a:cubicBezTo>
                  <a:cubicBezTo>
                    <a:pt x="65354" y="28361"/>
                    <a:pt x="63687" y="28504"/>
                    <a:pt x="62032" y="28587"/>
                  </a:cubicBezTo>
                  <a:cubicBezTo>
                    <a:pt x="60222" y="28683"/>
                    <a:pt x="58412" y="28742"/>
                    <a:pt x="56603" y="28814"/>
                  </a:cubicBezTo>
                  <a:cubicBezTo>
                    <a:pt x="56317" y="28814"/>
                    <a:pt x="56055" y="28873"/>
                    <a:pt x="55793" y="28909"/>
                  </a:cubicBezTo>
                  <a:close/>
                  <a:moveTo>
                    <a:pt x="8132" y="43637"/>
                  </a:moveTo>
                  <a:cubicBezTo>
                    <a:pt x="8156" y="43613"/>
                    <a:pt x="8168" y="43577"/>
                    <a:pt x="8204" y="43530"/>
                  </a:cubicBezTo>
                  <a:cubicBezTo>
                    <a:pt x="8025" y="43411"/>
                    <a:pt x="7846" y="43232"/>
                    <a:pt x="7656" y="43173"/>
                  </a:cubicBezTo>
                  <a:cubicBezTo>
                    <a:pt x="6084" y="42768"/>
                    <a:pt x="4525" y="42399"/>
                    <a:pt x="2965" y="42030"/>
                  </a:cubicBezTo>
                  <a:cubicBezTo>
                    <a:pt x="2477" y="41910"/>
                    <a:pt x="2298" y="41994"/>
                    <a:pt x="2072" y="42458"/>
                  </a:cubicBezTo>
                  <a:cubicBezTo>
                    <a:pt x="4298" y="43065"/>
                    <a:pt x="6537" y="43661"/>
                    <a:pt x="8763" y="44280"/>
                  </a:cubicBezTo>
                  <a:cubicBezTo>
                    <a:pt x="8644" y="44149"/>
                    <a:pt x="8513" y="44006"/>
                    <a:pt x="8347" y="43946"/>
                  </a:cubicBezTo>
                  <a:cubicBezTo>
                    <a:pt x="7811" y="43756"/>
                    <a:pt x="7275" y="43565"/>
                    <a:pt x="6727" y="43423"/>
                  </a:cubicBezTo>
                  <a:cubicBezTo>
                    <a:pt x="5370" y="43089"/>
                    <a:pt x="4025" y="42792"/>
                    <a:pt x="2667" y="42458"/>
                  </a:cubicBezTo>
                  <a:cubicBezTo>
                    <a:pt x="2548" y="42434"/>
                    <a:pt x="2429" y="42375"/>
                    <a:pt x="2215" y="42291"/>
                  </a:cubicBezTo>
                  <a:cubicBezTo>
                    <a:pt x="2370" y="42232"/>
                    <a:pt x="2417" y="42208"/>
                    <a:pt x="2441" y="42220"/>
                  </a:cubicBezTo>
                  <a:cubicBezTo>
                    <a:pt x="4358" y="42577"/>
                    <a:pt x="6263" y="42994"/>
                    <a:pt x="8132" y="43637"/>
                  </a:cubicBezTo>
                  <a:close/>
                  <a:moveTo>
                    <a:pt x="88333" y="13074"/>
                  </a:moveTo>
                  <a:cubicBezTo>
                    <a:pt x="88297" y="13038"/>
                    <a:pt x="88285" y="12990"/>
                    <a:pt x="88261" y="12966"/>
                  </a:cubicBezTo>
                  <a:cubicBezTo>
                    <a:pt x="85094" y="13919"/>
                    <a:pt x="81927" y="14860"/>
                    <a:pt x="78772" y="15824"/>
                  </a:cubicBezTo>
                  <a:cubicBezTo>
                    <a:pt x="75617" y="16788"/>
                    <a:pt x="72486" y="17812"/>
                    <a:pt x="69438" y="19158"/>
                  </a:cubicBezTo>
                  <a:cubicBezTo>
                    <a:pt x="69521" y="19158"/>
                    <a:pt x="69592" y="19122"/>
                    <a:pt x="69664" y="19110"/>
                  </a:cubicBezTo>
                  <a:cubicBezTo>
                    <a:pt x="70842" y="18693"/>
                    <a:pt x="71997" y="18265"/>
                    <a:pt x="73176" y="17872"/>
                  </a:cubicBezTo>
                  <a:cubicBezTo>
                    <a:pt x="76807" y="16681"/>
                    <a:pt x="80451" y="15491"/>
                    <a:pt x="84082" y="14336"/>
                  </a:cubicBezTo>
                  <a:cubicBezTo>
                    <a:pt x="85380" y="13919"/>
                    <a:pt x="86690" y="13597"/>
                    <a:pt x="87999" y="13228"/>
                  </a:cubicBezTo>
                  <a:cubicBezTo>
                    <a:pt x="88142" y="13205"/>
                    <a:pt x="88226" y="13109"/>
                    <a:pt x="88333" y="13074"/>
                  </a:cubicBezTo>
                  <a:close/>
                  <a:moveTo>
                    <a:pt x="48375" y="22634"/>
                  </a:moveTo>
                  <a:cubicBezTo>
                    <a:pt x="48947" y="22861"/>
                    <a:pt x="49471" y="23075"/>
                    <a:pt x="49995" y="23277"/>
                  </a:cubicBezTo>
                  <a:cubicBezTo>
                    <a:pt x="49864" y="23325"/>
                    <a:pt x="49756" y="23313"/>
                    <a:pt x="49637" y="23277"/>
                  </a:cubicBezTo>
                  <a:cubicBezTo>
                    <a:pt x="49280" y="23146"/>
                    <a:pt x="48887" y="23039"/>
                    <a:pt x="48566" y="22861"/>
                  </a:cubicBezTo>
                  <a:cubicBezTo>
                    <a:pt x="48149" y="22622"/>
                    <a:pt x="47804" y="22789"/>
                    <a:pt x="47399" y="22956"/>
                  </a:cubicBezTo>
                  <a:cubicBezTo>
                    <a:pt x="48042" y="23253"/>
                    <a:pt x="48637" y="23551"/>
                    <a:pt x="49233" y="23825"/>
                  </a:cubicBezTo>
                  <a:cubicBezTo>
                    <a:pt x="49268" y="23849"/>
                    <a:pt x="49328" y="23825"/>
                    <a:pt x="49364" y="23813"/>
                  </a:cubicBezTo>
                  <a:cubicBezTo>
                    <a:pt x="50149" y="23551"/>
                    <a:pt x="50947" y="23277"/>
                    <a:pt x="51757" y="22992"/>
                  </a:cubicBezTo>
                  <a:cubicBezTo>
                    <a:pt x="50971" y="22813"/>
                    <a:pt x="50233" y="22670"/>
                    <a:pt x="49518" y="22480"/>
                  </a:cubicBezTo>
                  <a:cubicBezTo>
                    <a:pt x="49114" y="22360"/>
                    <a:pt x="48768" y="22420"/>
                    <a:pt x="48375" y="22634"/>
                  </a:cubicBezTo>
                  <a:close/>
                  <a:moveTo>
                    <a:pt x="72807" y="41803"/>
                  </a:moveTo>
                  <a:cubicBezTo>
                    <a:pt x="72807" y="41827"/>
                    <a:pt x="72807" y="41851"/>
                    <a:pt x="72819" y="41863"/>
                  </a:cubicBezTo>
                  <a:cubicBezTo>
                    <a:pt x="76677" y="41315"/>
                    <a:pt x="80522" y="40767"/>
                    <a:pt x="84368" y="40232"/>
                  </a:cubicBezTo>
                  <a:lnTo>
                    <a:pt x="84368" y="39815"/>
                  </a:lnTo>
                  <a:cubicBezTo>
                    <a:pt x="80487" y="40482"/>
                    <a:pt x="76653" y="41148"/>
                    <a:pt x="72807" y="41803"/>
                  </a:cubicBezTo>
                  <a:close/>
                  <a:moveTo>
                    <a:pt x="57698" y="44339"/>
                  </a:moveTo>
                  <a:cubicBezTo>
                    <a:pt x="62329" y="43935"/>
                    <a:pt x="66913" y="43101"/>
                    <a:pt x="71473" y="42161"/>
                  </a:cubicBezTo>
                  <a:cubicBezTo>
                    <a:pt x="71473" y="42137"/>
                    <a:pt x="71450" y="42101"/>
                    <a:pt x="71450" y="42077"/>
                  </a:cubicBezTo>
                  <a:cubicBezTo>
                    <a:pt x="66866" y="42839"/>
                    <a:pt x="62282" y="43589"/>
                    <a:pt x="57698" y="44339"/>
                  </a:cubicBezTo>
                  <a:close/>
                  <a:moveTo>
                    <a:pt x="88523" y="28028"/>
                  </a:moveTo>
                  <a:cubicBezTo>
                    <a:pt x="88523" y="27980"/>
                    <a:pt x="88523" y="27956"/>
                    <a:pt x="88535" y="27909"/>
                  </a:cubicBezTo>
                  <a:cubicBezTo>
                    <a:pt x="88214" y="27683"/>
                    <a:pt x="78296" y="28528"/>
                    <a:pt x="76855" y="28992"/>
                  </a:cubicBezTo>
                  <a:cubicBezTo>
                    <a:pt x="80737" y="28671"/>
                    <a:pt x="84630" y="28349"/>
                    <a:pt x="88523" y="28028"/>
                  </a:cubicBezTo>
                  <a:close/>
                  <a:moveTo>
                    <a:pt x="74724" y="43208"/>
                  </a:moveTo>
                  <a:cubicBezTo>
                    <a:pt x="77915" y="42756"/>
                    <a:pt x="81153" y="42803"/>
                    <a:pt x="84285" y="42077"/>
                  </a:cubicBezTo>
                  <a:cubicBezTo>
                    <a:pt x="84297" y="41922"/>
                    <a:pt x="84332" y="41803"/>
                    <a:pt x="84332" y="41744"/>
                  </a:cubicBezTo>
                  <a:cubicBezTo>
                    <a:pt x="81129" y="42220"/>
                    <a:pt x="77927" y="42720"/>
                    <a:pt x="74724" y="43208"/>
                  </a:cubicBezTo>
                  <a:close/>
                  <a:moveTo>
                    <a:pt x="32326" y="32421"/>
                  </a:moveTo>
                  <a:cubicBezTo>
                    <a:pt x="27563" y="32838"/>
                    <a:pt x="22872" y="33802"/>
                    <a:pt x="18098" y="34160"/>
                  </a:cubicBezTo>
                  <a:cubicBezTo>
                    <a:pt x="18169" y="34231"/>
                    <a:pt x="18264" y="34338"/>
                    <a:pt x="18336" y="34326"/>
                  </a:cubicBezTo>
                  <a:cubicBezTo>
                    <a:pt x="18872" y="34279"/>
                    <a:pt x="19396" y="34207"/>
                    <a:pt x="19931" y="34124"/>
                  </a:cubicBezTo>
                  <a:cubicBezTo>
                    <a:pt x="22372" y="33814"/>
                    <a:pt x="24813" y="33517"/>
                    <a:pt x="27254" y="33171"/>
                  </a:cubicBezTo>
                  <a:cubicBezTo>
                    <a:pt x="28944" y="32933"/>
                    <a:pt x="30635" y="32671"/>
                    <a:pt x="32326" y="32421"/>
                  </a:cubicBezTo>
                  <a:close/>
                  <a:moveTo>
                    <a:pt x="19538" y="49007"/>
                  </a:moveTo>
                  <a:cubicBezTo>
                    <a:pt x="19717" y="48745"/>
                    <a:pt x="19646" y="48566"/>
                    <a:pt x="19479" y="48352"/>
                  </a:cubicBezTo>
                  <a:cubicBezTo>
                    <a:pt x="17669" y="46197"/>
                    <a:pt x="15847" y="44030"/>
                    <a:pt x="14038" y="41863"/>
                  </a:cubicBezTo>
                  <a:cubicBezTo>
                    <a:pt x="14026" y="41851"/>
                    <a:pt x="13990" y="41851"/>
                    <a:pt x="13966" y="41851"/>
                  </a:cubicBezTo>
                  <a:cubicBezTo>
                    <a:pt x="13942" y="41863"/>
                    <a:pt x="13931" y="41887"/>
                    <a:pt x="13919" y="41910"/>
                  </a:cubicBezTo>
                  <a:cubicBezTo>
                    <a:pt x="15788" y="44280"/>
                    <a:pt x="17657" y="46625"/>
                    <a:pt x="19538" y="49007"/>
                  </a:cubicBezTo>
                  <a:close/>
                  <a:moveTo>
                    <a:pt x="74105" y="27159"/>
                  </a:moveTo>
                  <a:cubicBezTo>
                    <a:pt x="69283" y="27563"/>
                    <a:pt x="64485" y="27956"/>
                    <a:pt x="59698" y="28337"/>
                  </a:cubicBezTo>
                  <a:cubicBezTo>
                    <a:pt x="64508" y="28171"/>
                    <a:pt x="69295" y="27873"/>
                    <a:pt x="74105" y="27159"/>
                  </a:cubicBezTo>
                  <a:close/>
                  <a:moveTo>
                    <a:pt x="30790" y="33886"/>
                  </a:moveTo>
                  <a:cubicBezTo>
                    <a:pt x="30790" y="33921"/>
                    <a:pt x="30790" y="33945"/>
                    <a:pt x="30814" y="33981"/>
                  </a:cubicBezTo>
                  <a:cubicBezTo>
                    <a:pt x="33624" y="33695"/>
                    <a:pt x="36433" y="33409"/>
                    <a:pt x="39231" y="33136"/>
                  </a:cubicBezTo>
                  <a:cubicBezTo>
                    <a:pt x="38934" y="32897"/>
                    <a:pt x="38648" y="32790"/>
                    <a:pt x="38291" y="32850"/>
                  </a:cubicBezTo>
                  <a:cubicBezTo>
                    <a:pt x="36660" y="33088"/>
                    <a:pt x="35040" y="33314"/>
                    <a:pt x="33397" y="33529"/>
                  </a:cubicBezTo>
                  <a:cubicBezTo>
                    <a:pt x="32540" y="33648"/>
                    <a:pt x="31659" y="33767"/>
                    <a:pt x="30790" y="33886"/>
                  </a:cubicBezTo>
                  <a:close/>
                  <a:moveTo>
                    <a:pt x="31242" y="52400"/>
                  </a:moveTo>
                  <a:cubicBezTo>
                    <a:pt x="31230" y="52340"/>
                    <a:pt x="31230" y="52293"/>
                    <a:pt x="31207" y="52245"/>
                  </a:cubicBezTo>
                  <a:cubicBezTo>
                    <a:pt x="27480" y="52817"/>
                    <a:pt x="23741" y="53412"/>
                    <a:pt x="20003" y="53995"/>
                  </a:cubicBezTo>
                  <a:cubicBezTo>
                    <a:pt x="20015" y="54043"/>
                    <a:pt x="20015" y="54079"/>
                    <a:pt x="20015" y="54126"/>
                  </a:cubicBezTo>
                  <a:cubicBezTo>
                    <a:pt x="23765" y="53555"/>
                    <a:pt x="27504" y="52983"/>
                    <a:pt x="31242" y="52400"/>
                  </a:cubicBezTo>
                  <a:close/>
                  <a:moveTo>
                    <a:pt x="46947" y="54472"/>
                  </a:moveTo>
                  <a:cubicBezTo>
                    <a:pt x="46959" y="54507"/>
                    <a:pt x="46970" y="54519"/>
                    <a:pt x="46982" y="54543"/>
                  </a:cubicBezTo>
                  <a:cubicBezTo>
                    <a:pt x="49768" y="52912"/>
                    <a:pt x="52566" y="51293"/>
                    <a:pt x="55317" y="49673"/>
                  </a:cubicBezTo>
                  <a:cubicBezTo>
                    <a:pt x="54864" y="49697"/>
                    <a:pt x="54483" y="49935"/>
                    <a:pt x="54055" y="50197"/>
                  </a:cubicBezTo>
                  <a:cubicBezTo>
                    <a:pt x="51804" y="51602"/>
                    <a:pt x="49506" y="52936"/>
                    <a:pt x="47220" y="54293"/>
                  </a:cubicBezTo>
                  <a:cubicBezTo>
                    <a:pt x="47137" y="54341"/>
                    <a:pt x="47030" y="54400"/>
                    <a:pt x="46947" y="54472"/>
                  </a:cubicBezTo>
                  <a:close/>
                  <a:moveTo>
                    <a:pt x="51507" y="38327"/>
                  </a:moveTo>
                  <a:cubicBezTo>
                    <a:pt x="52519" y="38196"/>
                    <a:pt x="57984" y="36076"/>
                    <a:pt x="58865" y="35529"/>
                  </a:cubicBezTo>
                  <a:cubicBezTo>
                    <a:pt x="58734" y="35576"/>
                    <a:pt x="58674" y="35576"/>
                    <a:pt x="58627" y="35600"/>
                  </a:cubicBezTo>
                  <a:cubicBezTo>
                    <a:pt x="57662" y="35957"/>
                    <a:pt x="56686" y="36326"/>
                    <a:pt x="55722" y="36684"/>
                  </a:cubicBezTo>
                  <a:cubicBezTo>
                    <a:pt x="54328" y="37219"/>
                    <a:pt x="52924" y="37779"/>
                    <a:pt x="51507" y="38327"/>
                  </a:cubicBezTo>
                  <a:close/>
                  <a:moveTo>
                    <a:pt x="84427" y="43708"/>
                  </a:moveTo>
                  <a:cubicBezTo>
                    <a:pt x="84427" y="43673"/>
                    <a:pt x="84416" y="43613"/>
                    <a:pt x="84416" y="43565"/>
                  </a:cubicBezTo>
                  <a:cubicBezTo>
                    <a:pt x="81689" y="43946"/>
                    <a:pt x="78951" y="44327"/>
                    <a:pt x="76236" y="44708"/>
                  </a:cubicBezTo>
                  <a:cubicBezTo>
                    <a:pt x="76248" y="44756"/>
                    <a:pt x="76248" y="44816"/>
                    <a:pt x="76248" y="44863"/>
                  </a:cubicBezTo>
                  <a:cubicBezTo>
                    <a:pt x="78986" y="44470"/>
                    <a:pt x="81713" y="44101"/>
                    <a:pt x="84427" y="43708"/>
                  </a:cubicBezTo>
                  <a:close/>
                  <a:moveTo>
                    <a:pt x="41779" y="50912"/>
                  </a:moveTo>
                  <a:cubicBezTo>
                    <a:pt x="41779" y="50959"/>
                    <a:pt x="41791" y="50995"/>
                    <a:pt x="41791" y="51031"/>
                  </a:cubicBezTo>
                  <a:cubicBezTo>
                    <a:pt x="43625" y="50721"/>
                    <a:pt x="45470" y="50412"/>
                    <a:pt x="47304" y="50102"/>
                  </a:cubicBezTo>
                  <a:cubicBezTo>
                    <a:pt x="47304" y="50066"/>
                    <a:pt x="47280" y="50042"/>
                    <a:pt x="47280" y="50007"/>
                  </a:cubicBezTo>
                  <a:cubicBezTo>
                    <a:pt x="46661" y="50042"/>
                    <a:pt x="46018" y="49888"/>
                    <a:pt x="45399" y="50126"/>
                  </a:cubicBezTo>
                  <a:cubicBezTo>
                    <a:pt x="45280" y="50173"/>
                    <a:pt x="45137" y="50185"/>
                    <a:pt x="45018" y="50197"/>
                  </a:cubicBezTo>
                  <a:cubicBezTo>
                    <a:pt x="43946" y="50435"/>
                    <a:pt x="42863" y="50673"/>
                    <a:pt x="41779" y="50912"/>
                  </a:cubicBezTo>
                  <a:close/>
                  <a:moveTo>
                    <a:pt x="23360" y="54698"/>
                  </a:moveTo>
                  <a:cubicBezTo>
                    <a:pt x="23360" y="54734"/>
                    <a:pt x="23384" y="54781"/>
                    <a:pt x="23384" y="54829"/>
                  </a:cubicBezTo>
                  <a:lnTo>
                    <a:pt x="31326" y="53626"/>
                  </a:lnTo>
                  <a:cubicBezTo>
                    <a:pt x="31314" y="53567"/>
                    <a:pt x="31314" y="53519"/>
                    <a:pt x="31302" y="53460"/>
                  </a:cubicBezTo>
                  <a:cubicBezTo>
                    <a:pt x="28671" y="53876"/>
                    <a:pt x="26015" y="54281"/>
                    <a:pt x="23360" y="54698"/>
                  </a:cubicBezTo>
                  <a:close/>
                  <a:moveTo>
                    <a:pt x="4929" y="18491"/>
                  </a:moveTo>
                  <a:cubicBezTo>
                    <a:pt x="4977" y="18491"/>
                    <a:pt x="5013" y="18491"/>
                    <a:pt x="5060" y="18467"/>
                  </a:cubicBezTo>
                  <a:lnTo>
                    <a:pt x="5060" y="18193"/>
                  </a:lnTo>
                  <a:cubicBezTo>
                    <a:pt x="5037" y="17598"/>
                    <a:pt x="4989" y="17015"/>
                    <a:pt x="4989" y="16419"/>
                  </a:cubicBezTo>
                  <a:cubicBezTo>
                    <a:pt x="4965" y="15574"/>
                    <a:pt x="5108" y="14752"/>
                    <a:pt x="5680" y="14086"/>
                  </a:cubicBezTo>
                  <a:cubicBezTo>
                    <a:pt x="5108" y="14169"/>
                    <a:pt x="4775" y="14514"/>
                    <a:pt x="4751" y="15169"/>
                  </a:cubicBezTo>
                  <a:cubicBezTo>
                    <a:pt x="4715" y="15895"/>
                    <a:pt x="4727" y="16622"/>
                    <a:pt x="4763" y="17360"/>
                  </a:cubicBezTo>
                  <a:cubicBezTo>
                    <a:pt x="4775" y="17741"/>
                    <a:pt x="4870" y="18110"/>
                    <a:pt x="4929" y="18491"/>
                  </a:cubicBezTo>
                  <a:close/>
                  <a:moveTo>
                    <a:pt x="57400" y="23682"/>
                  </a:moveTo>
                  <a:cubicBezTo>
                    <a:pt x="57388" y="23646"/>
                    <a:pt x="57365" y="23623"/>
                    <a:pt x="57341" y="23575"/>
                  </a:cubicBezTo>
                  <a:cubicBezTo>
                    <a:pt x="54102" y="24754"/>
                    <a:pt x="50852" y="25932"/>
                    <a:pt x="47613" y="27087"/>
                  </a:cubicBezTo>
                  <a:cubicBezTo>
                    <a:pt x="47625" y="27123"/>
                    <a:pt x="47637" y="27159"/>
                    <a:pt x="47661" y="27194"/>
                  </a:cubicBezTo>
                  <a:cubicBezTo>
                    <a:pt x="50899" y="26028"/>
                    <a:pt x="54150" y="24861"/>
                    <a:pt x="57400" y="23682"/>
                  </a:cubicBezTo>
                  <a:close/>
                  <a:moveTo>
                    <a:pt x="43970" y="58436"/>
                  </a:moveTo>
                  <a:cubicBezTo>
                    <a:pt x="43994" y="58460"/>
                    <a:pt x="44030" y="58508"/>
                    <a:pt x="44053" y="58532"/>
                  </a:cubicBezTo>
                  <a:cubicBezTo>
                    <a:pt x="45589" y="57603"/>
                    <a:pt x="47125" y="56650"/>
                    <a:pt x="48673" y="55698"/>
                  </a:cubicBezTo>
                  <a:cubicBezTo>
                    <a:pt x="48625" y="55662"/>
                    <a:pt x="48613" y="55650"/>
                    <a:pt x="48613" y="55650"/>
                  </a:cubicBezTo>
                  <a:cubicBezTo>
                    <a:pt x="47137" y="56472"/>
                    <a:pt x="45673" y="57270"/>
                    <a:pt x="44208" y="58103"/>
                  </a:cubicBezTo>
                  <a:cubicBezTo>
                    <a:pt x="44101" y="58162"/>
                    <a:pt x="44053" y="58329"/>
                    <a:pt x="43970" y="58436"/>
                  </a:cubicBezTo>
                  <a:close/>
                  <a:moveTo>
                    <a:pt x="64365" y="33862"/>
                  </a:moveTo>
                  <a:cubicBezTo>
                    <a:pt x="62722" y="34267"/>
                    <a:pt x="61079" y="34707"/>
                    <a:pt x="59662" y="35719"/>
                  </a:cubicBezTo>
                  <a:cubicBezTo>
                    <a:pt x="59686" y="35719"/>
                    <a:pt x="59686" y="35731"/>
                    <a:pt x="59698" y="35731"/>
                  </a:cubicBezTo>
                  <a:cubicBezTo>
                    <a:pt x="60936" y="35374"/>
                    <a:pt x="62044" y="34648"/>
                    <a:pt x="63330" y="34398"/>
                  </a:cubicBezTo>
                  <a:cubicBezTo>
                    <a:pt x="63687" y="34338"/>
                    <a:pt x="64008" y="34052"/>
                    <a:pt x="64365" y="33862"/>
                  </a:cubicBezTo>
                  <a:close/>
                  <a:moveTo>
                    <a:pt x="88297" y="12538"/>
                  </a:moveTo>
                  <a:cubicBezTo>
                    <a:pt x="88273" y="12502"/>
                    <a:pt x="88261" y="12478"/>
                    <a:pt x="88226" y="12443"/>
                  </a:cubicBezTo>
                  <a:cubicBezTo>
                    <a:pt x="86428" y="13050"/>
                    <a:pt x="84642" y="13669"/>
                    <a:pt x="82844" y="14276"/>
                  </a:cubicBezTo>
                  <a:cubicBezTo>
                    <a:pt x="82856" y="14300"/>
                    <a:pt x="82868" y="14348"/>
                    <a:pt x="82868" y="14383"/>
                  </a:cubicBezTo>
                  <a:cubicBezTo>
                    <a:pt x="84630" y="13824"/>
                    <a:pt x="86380" y="13288"/>
                    <a:pt x="88118" y="12740"/>
                  </a:cubicBezTo>
                  <a:cubicBezTo>
                    <a:pt x="88202" y="12728"/>
                    <a:pt x="88237" y="12609"/>
                    <a:pt x="88297" y="12538"/>
                  </a:cubicBezTo>
                  <a:close/>
                  <a:moveTo>
                    <a:pt x="23551" y="55376"/>
                  </a:moveTo>
                  <a:cubicBezTo>
                    <a:pt x="23444" y="55460"/>
                    <a:pt x="23313" y="55495"/>
                    <a:pt x="23277" y="55567"/>
                  </a:cubicBezTo>
                  <a:cubicBezTo>
                    <a:pt x="22860" y="56615"/>
                    <a:pt x="22479" y="57651"/>
                    <a:pt x="22063" y="58734"/>
                  </a:cubicBezTo>
                  <a:cubicBezTo>
                    <a:pt x="22205" y="58770"/>
                    <a:pt x="22313" y="58817"/>
                    <a:pt x="22396" y="58841"/>
                  </a:cubicBezTo>
                  <a:cubicBezTo>
                    <a:pt x="22765" y="57698"/>
                    <a:pt x="23146" y="56591"/>
                    <a:pt x="23551" y="55376"/>
                  </a:cubicBezTo>
                  <a:close/>
                  <a:moveTo>
                    <a:pt x="8799" y="21777"/>
                  </a:moveTo>
                  <a:lnTo>
                    <a:pt x="8668" y="21860"/>
                  </a:lnTo>
                  <a:lnTo>
                    <a:pt x="12145" y="27182"/>
                  </a:lnTo>
                  <a:cubicBezTo>
                    <a:pt x="12180" y="27159"/>
                    <a:pt x="12204" y="27147"/>
                    <a:pt x="12240" y="27123"/>
                  </a:cubicBezTo>
                  <a:cubicBezTo>
                    <a:pt x="11109" y="25313"/>
                    <a:pt x="9954" y="23527"/>
                    <a:pt x="8799" y="21777"/>
                  </a:cubicBezTo>
                  <a:close/>
                  <a:moveTo>
                    <a:pt x="23134" y="55519"/>
                  </a:moveTo>
                  <a:lnTo>
                    <a:pt x="23075" y="55460"/>
                  </a:lnTo>
                  <a:cubicBezTo>
                    <a:pt x="22991" y="55531"/>
                    <a:pt x="22896" y="55567"/>
                    <a:pt x="22848" y="55662"/>
                  </a:cubicBezTo>
                  <a:cubicBezTo>
                    <a:pt x="22432" y="56627"/>
                    <a:pt x="22027" y="57603"/>
                    <a:pt x="21622" y="58567"/>
                  </a:cubicBezTo>
                  <a:cubicBezTo>
                    <a:pt x="21658" y="58603"/>
                    <a:pt x="21682" y="58639"/>
                    <a:pt x="21717" y="58686"/>
                  </a:cubicBezTo>
                  <a:cubicBezTo>
                    <a:pt x="21801" y="58651"/>
                    <a:pt x="21967" y="58639"/>
                    <a:pt x="22003" y="58567"/>
                  </a:cubicBezTo>
                  <a:cubicBezTo>
                    <a:pt x="22384" y="57555"/>
                    <a:pt x="22753" y="56531"/>
                    <a:pt x="23134" y="55519"/>
                  </a:cubicBezTo>
                  <a:close/>
                  <a:moveTo>
                    <a:pt x="3346" y="41256"/>
                  </a:moveTo>
                  <a:lnTo>
                    <a:pt x="3346" y="41363"/>
                  </a:lnTo>
                  <a:cubicBezTo>
                    <a:pt x="4537" y="41625"/>
                    <a:pt x="5727" y="41875"/>
                    <a:pt x="6918" y="42149"/>
                  </a:cubicBezTo>
                  <a:cubicBezTo>
                    <a:pt x="6942" y="42125"/>
                    <a:pt x="6954" y="42101"/>
                    <a:pt x="6965" y="42077"/>
                  </a:cubicBezTo>
                  <a:cubicBezTo>
                    <a:pt x="6799" y="41970"/>
                    <a:pt x="6656" y="41791"/>
                    <a:pt x="6489" y="41768"/>
                  </a:cubicBezTo>
                  <a:cubicBezTo>
                    <a:pt x="5537" y="41565"/>
                    <a:pt x="4584" y="41410"/>
                    <a:pt x="3620" y="41232"/>
                  </a:cubicBezTo>
                  <a:cubicBezTo>
                    <a:pt x="3548" y="41232"/>
                    <a:pt x="3441" y="41256"/>
                    <a:pt x="3346" y="41256"/>
                  </a:cubicBezTo>
                  <a:close/>
                  <a:moveTo>
                    <a:pt x="17086" y="46268"/>
                  </a:moveTo>
                  <a:cubicBezTo>
                    <a:pt x="17062" y="46304"/>
                    <a:pt x="17026" y="46316"/>
                    <a:pt x="17014" y="46340"/>
                  </a:cubicBezTo>
                  <a:cubicBezTo>
                    <a:pt x="17800" y="47435"/>
                    <a:pt x="18574" y="48518"/>
                    <a:pt x="19360" y="49602"/>
                  </a:cubicBezTo>
                  <a:cubicBezTo>
                    <a:pt x="19407" y="49590"/>
                    <a:pt x="19443" y="49578"/>
                    <a:pt x="19479" y="49566"/>
                  </a:cubicBezTo>
                  <a:cubicBezTo>
                    <a:pt x="19443" y="49411"/>
                    <a:pt x="19407" y="49269"/>
                    <a:pt x="19348" y="49114"/>
                  </a:cubicBezTo>
                  <a:cubicBezTo>
                    <a:pt x="19336" y="49066"/>
                    <a:pt x="19288" y="49042"/>
                    <a:pt x="19276" y="48995"/>
                  </a:cubicBezTo>
                  <a:cubicBezTo>
                    <a:pt x="18526" y="48090"/>
                    <a:pt x="17812" y="47185"/>
                    <a:pt x="17086" y="46268"/>
                  </a:cubicBezTo>
                  <a:close/>
                  <a:moveTo>
                    <a:pt x="45768" y="10133"/>
                  </a:moveTo>
                  <a:cubicBezTo>
                    <a:pt x="46530" y="10633"/>
                    <a:pt x="47209" y="10073"/>
                    <a:pt x="47923" y="9990"/>
                  </a:cubicBezTo>
                  <a:cubicBezTo>
                    <a:pt x="47161" y="9502"/>
                    <a:pt x="46482" y="10049"/>
                    <a:pt x="45768" y="10133"/>
                  </a:cubicBezTo>
                  <a:close/>
                  <a:moveTo>
                    <a:pt x="4239" y="31552"/>
                  </a:moveTo>
                  <a:cubicBezTo>
                    <a:pt x="5096" y="32207"/>
                    <a:pt x="6001" y="32433"/>
                    <a:pt x="6894" y="32612"/>
                  </a:cubicBezTo>
                  <a:cubicBezTo>
                    <a:pt x="6203" y="31885"/>
                    <a:pt x="5239" y="31802"/>
                    <a:pt x="4239" y="31552"/>
                  </a:cubicBezTo>
                  <a:close/>
                  <a:moveTo>
                    <a:pt x="22146" y="41553"/>
                  </a:moveTo>
                  <a:cubicBezTo>
                    <a:pt x="23170" y="42303"/>
                    <a:pt x="24408" y="42553"/>
                    <a:pt x="25575" y="42982"/>
                  </a:cubicBezTo>
                  <a:cubicBezTo>
                    <a:pt x="24539" y="42280"/>
                    <a:pt x="23325" y="41982"/>
                    <a:pt x="22146" y="41553"/>
                  </a:cubicBezTo>
                  <a:close/>
                  <a:moveTo>
                    <a:pt x="74331" y="46709"/>
                  </a:moveTo>
                  <a:cubicBezTo>
                    <a:pt x="73855" y="46744"/>
                    <a:pt x="73414" y="46804"/>
                    <a:pt x="72997" y="47125"/>
                  </a:cubicBezTo>
                  <a:cubicBezTo>
                    <a:pt x="72426" y="47566"/>
                    <a:pt x="71724" y="47864"/>
                    <a:pt x="71081" y="48233"/>
                  </a:cubicBezTo>
                  <a:cubicBezTo>
                    <a:pt x="71092" y="48268"/>
                    <a:pt x="71116" y="48316"/>
                    <a:pt x="71140" y="48340"/>
                  </a:cubicBezTo>
                  <a:cubicBezTo>
                    <a:pt x="72200" y="47804"/>
                    <a:pt x="73271" y="47256"/>
                    <a:pt x="74331" y="46709"/>
                  </a:cubicBezTo>
                  <a:close/>
                  <a:moveTo>
                    <a:pt x="73462" y="30897"/>
                  </a:moveTo>
                  <a:cubicBezTo>
                    <a:pt x="73938" y="30611"/>
                    <a:pt x="74391" y="30361"/>
                    <a:pt x="74819" y="30100"/>
                  </a:cubicBezTo>
                  <a:cubicBezTo>
                    <a:pt x="74902" y="30040"/>
                    <a:pt x="74926" y="29897"/>
                    <a:pt x="75010" y="29742"/>
                  </a:cubicBezTo>
                  <a:cubicBezTo>
                    <a:pt x="74533" y="29766"/>
                    <a:pt x="74164" y="29802"/>
                    <a:pt x="73759" y="29826"/>
                  </a:cubicBezTo>
                  <a:cubicBezTo>
                    <a:pt x="73771" y="29980"/>
                    <a:pt x="73795" y="30064"/>
                    <a:pt x="73807" y="30183"/>
                  </a:cubicBezTo>
                  <a:cubicBezTo>
                    <a:pt x="74105" y="30052"/>
                    <a:pt x="74355" y="29945"/>
                    <a:pt x="74605" y="29826"/>
                  </a:cubicBezTo>
                  <a:lnTo>
                    <a:pt x="74652" y="29921"/>
                  </a:lnTo>
                  <a:cubicBezTo>
                    <a:pt x="74224" y="30171"/>
                    <a:pt x="73640" y="30278"/>
                    <a:pt x="73462" y="30897"/>
                  </a:cubicBezTo>
                  <a:close/>
                  <a:moveTo>
                    <a:pt x="3310" y="41672"/>
                  </a:moveTo>
                  <a:cubicBezTo>
                    <a:pt x="3286" y="41708"/>
                    <a:pt x="3286" y="41744"/>
                    <a:pt x="3274" y="41780"/>
                  </a:cubicBezTo>
                  <a:cubicBezTo>
                    <a:pt x="4644" y="42101"/>
                    <a:pt x="6001" y="42434"/>
                    <a:pt x="7370" y="42756"/>
                  </a:cubicBezTo>
                  <a:cubicBezTo>
                    <a:pt x="7382" y="42720"/>
                    <a:pt x="7394" y="42661"/>
                    <a:pt x="7394" y="42613"/>
                  </a:cubicBezTo>
                  <a:cubicBezTo>
                    <a:pt x="6061" y="42220"/>
                    <a:pt x="4679" y="41958"/>
                    <a:pt x="3310" y="41672"/>
                  </a:cubicBezTo>
                  <a:close/>
                  <a:moveTo>
                    <a:pt x="8620" y="34207"/>
                  </a:moveTo>
                  <a:cubicBezTo>
                    <a:pt x="9537" y="34767"/>
                    <a:pt x="10597" y="34922"/>
                    <a:pt x="11597" y="35255"/>
                  </a:cubicBezTo>
                  <a:cubicBezTo>
                    <a:pt x="11121" y="34874"/>
                    <a:pt x="9621" y="34338"/>
                    <a:pt x="8620" y="34207"/>
                  </a:cubicBezTo>
                  <a:close/>
                  <a:moveTo>
                    <a:pt x="48494" y="48923"/>
                  </a:moveTo>
                  <a:cubicBezTo>
                    <a:pt x="48494" y="48947"/>
                    <a:pt x="48494" y="48983"/>
                    <a:pt x="48506" y="49007"/>
                  </a:cubicBezTo>
                  <a:cubicBezTo>
                    <a:pt x="50769" y="48626"/>
                    <a:pt x="53031" y="48233"/>
                    <a:pt x="55305" y="47852"/>
                  </a:cubicBezTo>
                  <a:cubicBezTo>
                    <a:pt x="55305" y="47816"/>
                    <a:pt x="55293" y="47792"/>
                    <a:pt x="55293" y="47756"/>
                  </a:cubicBezTo>
                  <a:cubicBezTo>
                    <a:pt x="53019" y="48161"/>
                    <a:pt x="50757" y="48554"/>
                    <a:pt x="48494" y="48923"/>
                  </a:cubicBezTo>
                  <a:close/>
                  <a:moveTo>
                    <a:pt x="52316" y="12300"/>
                  </a:moveTo>
                  <a:cubicBezTo>
                    <a:pt x="53114" y="12669"/>
                    <a:pt x="53757" y="12133"/>
                    <a:pt x="54567" y="12050"/>
                  </a:cubicBezTo>
                  <a:cubicBezTo>
                    <a:pt x="53924" y="11788"/>
                    <a:pt x="53578" y="11823"/>
                    <a:pt x="52316" y="12300"/>
                  </a:cubicBezTo>
                  <a:close/>
                  <a:moveTo>
                    <a:pt x="40172" y="41744"/>
                  </a:moveTo>
                  <a:cubicBezTo>
                    <a:pt x="39279" y="41910"/>
                    <a:pt x="37005" y="42923"/>
                    <a:pt x="36505" y="43363"/>
                  </a:cubicBezTo>
                  <a:cubicBezTo>
                    <a:pt x="37731" y="42839"/>
                    <a:pt x="38946" y="42303"/>
                    <a:pt x="40172" y="41744"/>
                  </a:cubicBezTo>
                  <a:close/>
                  <a:moveTo>
                    <a:pt x="48709" y="11073"/>
                  </a:moveTo>
                  <a:cubicBezTo>
                    <a:pt x="49245" y="11371"/>
                    <a:pt x="49887" y="11300"/>
                    <a:pt x="50757" y="10847"/>
                  </a:cubicBezTo>
                  <a:cubicBezTo>
                    <a:pt x="50042" y="10466"/>
                    <a:pt x="49447" y="11026"/>
                    <a:pt x="48709" y="11073"/>
                  </a:cubicBezTo>
                  <a:close/>
                  <a:moveTo>
                    <a:pt x="44708" y="9764"/>
                  </a:moveTo>
                  <a:cubicBezTo>
                    <a:pt x="45435" y="10192"/>
                    <a:pt x="46054" y="9645"/>
                    <a:pt x="46732" y="9573"/>
                  </a:cubicBezTo>
                  <a:cubicBezTo>
                    <a:pt x="46006" y="9156"/>
                    <a:pt x="45375" y="9704"/>
                    <a:pt x="44708" y="9764"/>
                  </a:cubicBezTo>
                  <a:close/>
                  <a:moveTo>
                    <a:pt x="19038" y="24944"/>
                  </a:moveTo>
                  <a:cubicBezTo>
                    <a:pt x="18395" y="24337"/>
                    <a:pt x="17907" y="23563"/>
                    <a:pt x="17062" y="23230"/>
                  </a:cubicBezTo>
                  <a:cubicBezTo>
                    <a:pt x="17693" y="23825"/>
                    <a:pt x="18217" y="24563"/>
                    <a:pt x="19038" y="24944"/>
                  </a:cubicBezTo>
                  <a:close/>
                  <a:moveTo>
                    <a:pt x="22122" y="26063"/>
                  </a:moveTo>
                  <a:cubicBezTo>
                    <a:pt x="21408" y="25456"/>
                    <a:pt x="20824" y="24682"/>
                    <a:pt x="19931" y="24301"/>
                  </a:cubicBezTo>
                  <a:cubicBezTo>
                    <a:pt x="20670" y="24861"/>
                    <a:pt x="21181" y="25718"/>
                    <a:pt x="22122" y="26063"/>
                  </a:cubicBezTo>
                  <a:close/>
                  <a:moveTo>
                    <a:pt x="48923" y="10299"/>
                  </a:moveTo>
                  <a:cubicBezTo>
                    <a:pt x="48590" y="9990"/>
                    <a:pt x="48256" y="10180"/>
                    <a:pt x="47911" y="10252"/>
                  </a:cubicBezTo>
                  <a:cubicBezTo>
                    <a:pt x="47566" y="10335"/>
                    <a:pt x="47244" y="10419"/>
                    <a:pt x="46839" y="10526"/>
                  </a:cubicBezTo>
                  <a:cubicBezTo>
                    <a:pt x="47435" y="10764"/>
                    <a:pt x="47959" y="10704"/>
                    <a:pt x="48923" y="10299"/>
                  </a:cubicBezTo>
                  <a:close/>
                  <a:moveTo>
                    <a:pt x="65723" y="33814"/>
                  </a:moveTo>
                  <a:cubicBezTo>
                    <a:pt x="65735" y="33850"/>
                    <a:pt x="65770" y="33886"/>
                    <a:pt x="65782" y="33921"/>
                  </a:cubicBezTo>
                  <a:cubicBezTo>
                    <a:pt x="67044" y="33374"/>
                    <a:pt x="68330" y="32802"/>
                    <a:pt x="69592" y="32255"/>
                  </a:cubicBezTo>
                  <a:cubicBezTo>
                    <a:pt x="69580" y="32207"/>
                    <a:pt x="69568" y="32159"/>
                    <a:pt x="69533" y="32135"/>
                  </a:cubicBezTo>
                  <a:cubicBezTo>
                    <a:pt x="68271" y="32683"/>
                    <a:pt x="67009" y="33255"/>
                    <a:pt x="65723" y="33814"/>
                  </a:cubicBezTo>
                  <a:close/>
                  <a:moveTo>
                    <a:pt x="62210" y="14324"/>
                  </a:moveTo>
                  <a:cubicBezTo>
                    <a:pt x="61306" y="14050"/>
                    <a:pt x="60472" y="14479"/>
                    <a:pt x="59603" y="14621"/>
                  </a:cubicBezTo>
                  <a:cubicBezTo>
                    <a:pt x="60484" y="14693"/>
                    <a:pt x="61353" y="14455"/>
                    <a:pt x="62210" y="14324"/>
                  </a:cubicBezTo>
                  <a:close/>
                  <a:moveTo>
                    <a:pt x="45816" y="39994"/>
                  </a:moveTo>
                  <a:cubicBezTo>
                    <a:pt x="45827" y="40041"/>
                    <a:pt x="45851" y="40101"/>
                    <a:pt x="45875" y="40136"/>
                  </a:cubicBezTo>
                  <a:cubicBezTo>
                    <a:pt x="46970" y="39696"/>
                    <a:pt x="48078" y="39244"/>
                    <a:pt x="49173" y="38791"/>
                  </a:cubicBezTo>
                  <a:lnTo>
                    <a:pt x="49125" y="38648"/>
                  </a:lnTo>
                  <a:cubicBezTo>
                    <a:pt x="48030" y="39101"/>
                    <a:pt x="46923" y="39541"/>
                    <a:pt x="45816" y="39994"/>
                  </a:cubicBezTo>
                  <a:close/>
                  <a:moveTo>
                    <a:pt x="45518" y="40053"/>
                  </a:moveTo>
                  <a:cubicBezTo>
                    <a:pt x="45494" y="40006"/>
                    <a:pt x="45470" y="39946"/>
                    <a:pt x="45458" y="39898"/>
                  </a:cubicBezTo>
                  <a:lnTo>
                    <a:pt x="42101" y="41327"/>
                  </a:lnTo>
                  <a:cubicBezTo>
                    <a:pt x="42125" y="41375"/>
                    <a:pt x="42136" y="41410"/>
                    <a:pt x="42148" y="41446"/>
                  </a:cubicBezTo>
                  <a:cubicBezTo>
                    <a:pt x="43268" y="40994"/>
                    <a:pt x="44387" y="40517"/>
                    <a:pt x="45518" y="40053"/>
                  </a:cubicBezTo>
                  <a:close/>
                  <a:moveTo>
                    <a:pt x="8585" y="20170"/>
                  </a:moveTo>
                  <a:cubicBezTo>
                    <a:pt x="9240" y="20706"/>
                    <a:pt x="9716" y="21468"/>
                    <a:pt x="10525" y="21825"/>
                  </a:cubicBezTo>
                  <a:cubicBezTo>
                    <a:pt x="9882" y="21253"/>
                    <a:pt x="9454" y="20467"/>
                    <a:pt x="8585" y="20170"/>
                  </a:cubicBezTo>
                  <a:close/>
                  <a:moveTo>
                    <a:pt x="41982" y="8859"/>
                  </a:moveTo>
                  <a:cubicBezTo>
                    <a:pt x="42756" y="9287"/>
                    <a:pt x="43387" y="8740"/>
                    <a:pt x="44089" y="8609"/>
                  </a:cubicBezTo>
                  <a:cubicBezTo>
                    <a:pt x="43351" y="8454"/>
                    <a:pt x="42684" y="8752"/>
                    <a:pt x="41982" y="8859"/>
                  </a:cubicBezTo>
                  <a:close/>
                  <a:moveTo>
                    <a:pt x="55602" y="13276"/>
                  </a:moveTo>
                  <a:cubicBezTo>
                    <a:pt x="56388" y="13526"/>
                    <a:pt x="57103" y="13097"/>
                    <a:pt x="57865" y="12990"/>
                  </a:cubicBezTo>
                  <a:cubicBezTo>
                    <a:pt x="57067" y="12728"/>
                    <a:pt x="56364" y="13193"/>
                    <a:pt x="55602" y="13276"/>
                  </a:cubicBezTo>
                  <a:close/>
                  <a:moveTo>
                    <a:pt x="5572" y="31766"/>
                  </a:moveTo>
                  <a:cubicBezTo>
                    <a:pt x="5013" y="31326"/>
                    <a:pt x="4001" y="30992"/>
                    <a:pt x="3489" y="31064"/>
                  </a:cubicBezTo>
                  <a:cubicBezTo>
                    <a:pt x="3882" y="31409"/>
                    <a:pt x="4572" y="31624"/>
                    <a:pt x="5572" y="31766"/>
                  </a:cubicBezTo>
                  <a:close/>
                  <a:moveTo>
                    <a:pt x="47935" y="10847"/>
                  </a:moveTo>
                  <a:cubicBezTo>
                    <a:pt x="48328" y="11073"/>
                    <a:pt x="49387" y="10895"/>
                    <a:pt x="49828" y="10550"/>
                  </a:cubicBezTo>
                  <a:cubicBezTo>
                    <a:pt x="49411" y="10407"/>
                    <a:pt x="48768" y="10514"/>
                    <a:pt x="47935" y="10847"/>
                  </a:cubicBezTo>
                  <a:close/>
                  <a:moveTo>
                    <a:pt x="14716" y="19824"/>
                  </a:moveTo>
                  <a:cubicBezTo>
                    <a:pt x="14704" y="19860"/>
                    <a:pt x="14693" y="19884"/>
                    <a:pt x="14693" y="19932"/>
                  </a:cubicBezTo>
                  <a:cubicBezTo>
                    <a:pt x="16205" y="20491"/>
                    <a:pt x="17741" y="21063"/>
                    <a:pt x="19265" y="21646"/>
                  </a:cubicBezTo>
                  <a:cubicBezTo>
                    <a:pt x="19276" y="21610"/>
                    <a:pt x="19288" y="21587"/>
                    <a:pt x="19288" y="21551"/>
                  </a:cubicBezTo>
                  <a:cubicBezTo>
                    <a:pt x="17752" y="20956"/>
                    <a:pt x="16240" y="20396"/>
                    <a:pt x="14716" y="19824"/>
                  </a:cubicBezTo>
                  <a:close/>
                  <a:moveTo>
                    <a:pt x="26480" y="27623"/>
                  </a:moveTo>
                  <a:cubicBezTo>
                    <a:pt x="25837" y="27087"/>
                    <a:pt x="25396" y="26313"/>
                    <a:pt x="24539" y="26028"/>
                  </a:cubicBezTo>
                  <a:cubicBezTo>
                    <a:pt x="25182" y="26587"/>
                    <a:pt x="25670" y="27278"/>
                    <a:pt x="26480" y="27623"/>
                  </a:cubicBezTo>
                  <a:close/>
                  <a:moveTo>
                    <a:pt x="33981" y="44066"/>
                  </a:moveTo>
                  <a:cubicBezTo>
                    <a:pt x="35005" y="43923"/>
                    <a:pt x="35826" y="43351"/>
                    <a:pt x="36719" y="42934"/>
                  </a:cubicBezTo>
                  <a:cubicBezTo>
                    <a:pt x="36707" y="42911"/>
                    <a:pt x="36683" y="42863"/>
                    <a:pt x="36672" y="42827"/>
                  </a:cubicBezTo>
                  <a:cubicBezTo>
                    <a:pt x="35779" y="43232"/>
                    <a:pt x="34886" y="43649"/>
                    <a:pt x="33981" y="44066"/>
                  </a:cubicBezTo>
                  <a:close/>
                  <a:moveTo>
                    <a:pt x="45792" y="9240"/>
                  </a:moveTo>
                  <a:cubicBezTo>
                    <a:pt x="45351" y="9026"/>
                    <a:pt x="44363" y="9168"/>
                    <a:pt x="43815" y="9502"/>
                  </a:cubicBezTo>
                  <a:cubicBezTo>
                    <a:pt x="44518" y="9799"/>
                    <a:pt x="45077" y="9299"/>
                    <a:pt x="45792" y="9240"/>
                  </a:cubicBezTo>
                  <a:close/>
                  <a:moveTo>
                    <a:pt x="14145" y="23253"/>
                  </a:moveTo>
                  <a:lnTo>
                    <a:pt x="14240" y="23146"/>
                  </a:lnTo>
                  <a:cubicBezTo>
                    <a:pt x="13585" y="22634"/>
                    <a:pt x="13252" y="21765"/>
                    <a:pt x="12335" y="21527"/>
                  </a:cubicBezTo>
                  <a:cubicBezTo>
                    <a:pt x="12930" y="22099"/>
                    <a:pt x="13526" y="22670"/>
                    <a:pt x="14145" y="23253"/>
                  </a:cubicBezTo>
                  <a:close/>
                  <a:moveTo>
                    <a:pt x="30456" y="28314"/>
                  </a:moveTo>
                  <a:cubicBezTo>
                    <a:pt x="31099" y="28790"/>
                    <a:pt x="31611" y="29480"/>
                    <a:pt x="32445" y="29742"/>
                  </a:cubicBezTo>
                  <a:cubicBezTo>
                    <a:pt x="31790" y="29230"/>
                    <a:pt x="31290" y="28528"/>
                    <a:pt x="30456" y="28314"/>
                  </a:cubicBezTo>
                  <a:close/>
                  <a:moveTo>
                    <a:pt x="28147" y="27444"/>
                  </a:moveTo>
                  <a:cubicBezTo>
                    <a:pt x="29671" y="28873"/>
                    <a:pt x="29421" y="28790"/>
                    <a:pt x="30099" y="28885"/>
                  </a:cubicBezTo>
                  <a:cubicBezTo>
                    <a:pt x="29409" y="28397"/>
                    <a:pt x="28909" y="27754"/>
                    <a:pt x="28147" y="27444"/>
                  </a:cubicBezTo>
                  <a:close/>
                  <a:moveTo>
                    <a:pt x="29159" y="27837"/>
                  </a:moveTo>
                  <a:cubicBezTo>
                    <a:pt x="30254" y="28909"/>
                    <a:pt x="30718" y="29230"/>
                    <a:pt x="31135" y="29242"/>
                  </a:cubicBezTo>
                  <a:cubicBezTo>
                    <a:pt x="30278" y="28385"/>
                    <a:pt x="29647" y="27921"/>
                    <a:pt x="29159" y="27837"/>
                  </a:cubicBezTo>
                  <a:close/>
                  <a:moveTo>
                    <a:pt x="52459" y="37696"/>
                  </a:moveTo>
                  <a:cubicBezTo>
                    <a:pt x="52447" y="37660"/>
                    <a:pt x="52435" y="37624"/>
                    <a:pt x="52423" y="37577"/>
                  </a:cubicBezTo>
                  <a:cubicBezTo>
                    <a:pt x="51233" y="38089"/>
                    <a:pt x="50054" y="38589"/>
                    <a:pt x="48864" y="39101"/>
                  </a:cubicBezTo>
                  <a:cubicBezTo>
                    <a:pt x="48875" y="39124"/>
                    <a:pt x="48875" y="39160"/>
                    <a:pt x="48887" y="39184"/>
                  </a:cubicBezTo>
                  <a:cubicBezTo>
                    <a:pt x="48947" y="39172"/>
                    <a:pt x="48994" y="39160"/>
                    <a:pt x="49054" y="39160"/>
                  </a:cubicBezTo>
                  <a:cubicBezTo>
                    <a:pt x="49542" y="39148"/>
                    <a:pt x="49840" y="38755"/>
                    <a:pt x="50257" y="38589"/>
                  </a:cubicBezTo>
                  <a:cubicBezTo>
                    <a:pt x="51007" y="38291"/>
                    <a:pt x="51733" y="37993"/>
                    <a:pt x="52459" y="37696"/>
                  </a:cubicBezTo>
                  <a:close/>
                  <a:moveTo>
                    <a:pt x="25777" y="26504"/>
                  </a:moveTo>
                  <a:cubicBezTo>
                    <a:pt x="26789" y="27659"/>
                    <a:pt x="27194" y="27980"/>
                    <a:pt x="27718" y="28040"/>
                  </a:cubicBezTo>
                  <a:cubicBezTo>
                    <a:pt x="27039" y="27516"/>
                    <a:pt x="26539" y="26849"/>
                    <a:pt x="25777" y="26504"/>
                  </a:cubicBezTo>
                  <a:close/>
                  <a:moveTo>
                    <a:pt x="55376" y="12300"/>
                  </a:moveTo>
                  <a:cubicBezTo>
                    <a:pt x="54662" y="12050"/>
                    <a:pt x="54043" y="12478"/>
                    <a:pt x="53376" y="12609"/>
                  </a:cubicBezTo>
                  <a:cubicBezTo>
                    <a:pt x="54067" y="12800"/>
                    <a:pt x="54698" y="12395"/>
                    <a:pt x="55376" y="12300"/>
                  </a:cubicBezTo>
                  <a:close/>
                  <a:moveTo>
                    <a:pt x="33147" y="43935"/>
                  </a:moveTo>
                  <a:cubicBezTo>
                    <a:pt x="32266" y="44220"/>
                    <a:pt x="31373" y="44506"/>
                    <a:pt x="30492" y="44780"/>
                  </a:cubicBezTo>
                  <a:cubicBezTo>
                    <a:pt x="31528" y="44887"/>
                    <a:pt x="32314" y="44339"/>
                    <a:pt x="33147" y="43935"/>
                  </a:cubicBezTo>
                  <a:close/>
                  <a:moveTo>
                    <a:pt x="41601" y="58543"/>
                  </a:moveTo>
                  <a:cubicBezTo>
                    <a:pt x="42136" y="57627"/>
                    <a:pt x="42684" y="56722"/>
                    <a:pt x="43220" y="55793"/>
                  </a:cubicBezTo>
                  <a:cubicBezTo>
                    <a:pt x="43184" y="55781"/>
                    <a:pt x="43160" y="55769"/>
                    <a:pt x="43149" y="55757"/>
                  </a:cubicBezTo>
                  <a:cubicBezTo>
                    <a:pt x="42434" y="56555"/>
                    <a:pt x="42029" y="57567"/>
                    <a:pt x="41601" y="58543"/>
                  </a:cubicBezTo>
                  <a:close/>
                  <a:moveTo>
                    <a:pt x="20884" y="25635"/>
                  </a:moveTo>
                  <a:cubicBezTo>
                    <a:pt x="20277" y="25016"/>
                    <a:pt x="19681" y="24396"/>
                    <a:pt x="18931" y="23932"/>
                  </a:cubicBezTo>
                  <a:cubicBezTo>
                    <a:pt x="19574" y="24516"/>
                    <a:pt x="20062" y="25242"/>
                    <a:pt x="20884" y="25635"/>
                  </a:cubicBezTo>
                  <a:close/>
                  <a:moveTo>
                    <a:pt x="17026" y="24242"/>
                  </a:moveTo>
                  <a:cubicBezTo>
                    <a:pt x="16300" y="23349"/>
                    <a:pt x="15419" y="22575"/>
                    <a:pt x="15097" y="22551"/>
                  </a:cubicBezTo>
                  <a:cubicBezTo>
                    <a:pt x="15788" y="23099"/>
                    <a:pt x="16240" y="23873"/>
                    <a:pt x="17026" y="24242"/>
                  </a:cubicBezTo>
                  <a:close/>
                  <a:moveTo>
                    <a:pt x="51626" y="12050"/>
                  </a:moveTo>
                  <a:cubicBezTo>
                    <a:pt x="52281" y="12264"/>
                    <a:pt x="52840" y="11859"/>
                    <a:pt x="53447" y="11740"/>
                  </a:cubicBezTo>
                  <a:cubicBezTo>
                    <a:pt x="52793" y="11502"/>
                    <a:pt x="52245" y="11943"/>
                    <a:pt x="51626" y="12050"/>
                  </a:cubicBezTo>
                  <a:close/>
                  <a:moveTo>
                    <a:pt x="51447" y="49864"/>
                  </a:moveTo>
                  <a:cubicBezTo>
                    <a:pt x="51447" y="49828"/>
                    <a:pt x="51435" y="49781"/>
                    <a:pt x="51435" y="49757"/>
                  </a:cubicBezTo>
                  <a:cubicBezTo>
                    <a:pt x="49959" y="49995"/>
                    <a:pt x="48494" y="50245"/>
                    <a:pt x="47018" y="50483"/>
                  </a:cubicBezTo>
                  <a:cubicBezTo>
                    <a:pt x="47018" y="50507"/>
                    <a:pt x="47030" y="50531"/>
                    <a:pt x="47030" y="50554"/>
                  </a:cubicBezTo>
                  <a:cubicBezTo>
                    <a:pt x="48506" y="50340"/>
                    <a:pt x="49983" y="50102"/>
                    <a:pt x="51447" y="49864"/>
                  </a:cubicBezTo>
                  <a:close/>
                  <a:moveTo>
                    <a:pt x="13347" y="22920"/>
                  </a:moveTo>
                  <a:cubicBezTo>
                    <a:pt x="12728" y="22277"/>
                    <a:pt x="12145" y="21610"/>
                    <a:pt x="11406" y="21122"/>
                  </a:cubicBezTo>
                  <a:cubicBezTo>
                    <a:pt x="12037" y="21741"/>
                    <a:pt x="12597" y="22444"/>
                    <a:pt x="13347" y="22920"/>
                  </a:cubicBezTo>
                  <a:close/>
                  <a:moveTo>
                    <a:pt x="4263" y="40577"/>
                  </a:moveTo>
                  <a:cubicBezTo>
                    <a:pt x="4882" y="40708"/>
                    <a:pt x="5406" y="40827"/>
                    <a:pt x="5989" y="40946"/>
                  </a:cubicBezTo>
                  <a:cubicBezTo>
                    <a:pt x="5715" y="40529"/>
                    <a:pt x="4763" y="40303"/>
                    <a:pt x="4263" y="40577"/>
                  </a:cubicBezTo>
                  <a:close/>
                  <a:moveTo>
                    <a:pt x="6715" y="33028"/>
                  </a:moveTo>
                  <a:lnTo>
                    <a:pt x="6668" y="33159"/>
                  </a:lnTo>
                  <a:cubicBezTo>
                    <a:pt x="7501" y="33409"/>
                    <a:pt x="8335" y="33648"/>
                    <a:pt x="9168" y="33910"/>
                  </a:cubicBezTo>
                  <a:cubicBezTo>
                    <a:pt x="9180" y="33874"/>
                    <a:pt x="9180" y="33850"/>
                    <a:pt x="9204" y="33814"/>
                  </a:cubicBezTo>
                  <a:cubicBezTo>
                    <a:pt x="8430" y="33386"/>
                    <a:pt x="7537" y="33326"/>
                    <a:pt x="6715" y="33028"/>
                  </a:cubicBezTo>
                  <a:close/>
                  <a:moveTo>
                    <a:pt x="23015" y="26468"/>
                  </a:moveTo>
                  <a:cubicBezTo>
                    <a:pt x="23027" y="26432"/>
                    <a:pt x="23051" y="26420"/>
                    <a:pt x="23063" y="26385"/>
                  </a:cubicBezTo>
                  <a:cubicBezTo>
                    <a:pt x="22503" y="25670"/>
                    <a:pt x="21432" y="24813"/>
                    <a:pt x="21086" y="24777"/>
                  </a:cubicBezTo>
                  <a:cubicBezTo>
                    <a:pt x="21741" y="25349"/>
                    <a:pt x="22372" y="25897"/>
                    <a:pt x="23015" y="26468"/>
                  </a:cubicBezTo>
                  <a:close/>
                  <a:moveTo>
                    <a:pt x="24051" y="26801"/>
                  </a:moveTo>
                  <a:cubicBezTo>
                    <a:pt x="24087" y="26778"/>
                    <a:pt x="24110" y="26742"/>
                    <a:pt x="24146" y="26706"/>
                  </a:cubicBezTo>
                  <a:lnTo>
                    <a:pt x="22265" y="25099"/>
                  </a:lnTo>
                  <a:cubicBezTo>
                    <a:pt x="22229" y="25123"/>
                    <a:pt x="22205" y="25158"/>
                    <a:pt x="22194" y="25182"/>
                  </a:cubicBezTo>
                  <a:cubicBezTo>
                    <a:pt x="22860" y="25659"/>
                    <a:pt x="23313" y="26420"/>
                    <a:pt x="24051" y="26801"/>
                  </a:cubicBezTo>
                  <a:close/>
                  <a:moveTo>
                    <a:pt x="54864" y="13050"/>
                  </a:moveTo>
                  <a:cubicBezTo>
                    <a:pt x="55579" y="13216"/>
                    <a:pt x="56210" y="12871"/>
                    <a:pt x="56900" y="12740"/>
                  </a:cubicBezTo>
                  <a:cubicBezTo>
                    <a:pt x="56186" y="12633"/>
                    <a:pt x="55531" y="12907"/>
                    <a:pt x="54864" y="13050"/>
                  </a:cubicBezTo>
                  <a:close/>
                  <a:moveTo>
                    <a:pt x="69509" y="32505"/>
                  </a:moveTo>
                  <a:cubicBezTo>
                    <a:pt x="69521" y="32540"/>
                    <a:pt x="69545" y="32576"/>
                    <a:pt x="69568" y="32612"/>
                  </a:cubicBezTo>
                  <a:cubicBezTo>
                    <a:pt x="70414" y="32255"/>
                    <a:pt x="71271" y="31885"/>
                    <a:pt x="72128" y="31528"/>
                  </a:cubicBezTo>
                  <a:cubicBezTo>
                    <a:pt x="72045" y="31469"/>
                    <a:pt x="71985" y="31469"/>
                    <a:pt x="71926" y="31481"/>
                  </a:cubicBezTo>
                  <a:cubicBezTo>
                    <a:pt x="71497" y="31683"/>
                    <a:pt x="71009" y="31671"/>
                    <a:pt x="70604" y="32028"/>
                  </a:cubicBezTo>
                  <a:cubicBezTo>
                    <a:pt x="70342" y="32278"/>
                    <a:pt x="69878" y="32338"/>
                    <a:pt x="69509" y="32505"/>
                  </a:cubicBezTo>
                  <a:close/>
                  <a:moveTo>
                    <a:pt x="54174" y="12859"/>
                  </a:moveTo>
                  <a:cubicBezTo>
                    <a:pt x="54876" y="12955"/>
                    <a:pt x="55519" y="12681"/>
                    <a:pt x="56186" y="12538"/>
                  </a:cubicBezTo>
                  <a:cubicBezTo>
                    <a:pt x="55483" y="12371"/>
                    <a:pt x="54840" y="12728"/>
                    <a:pt x="54174" y="12859"/>
                  </a:cubicBezTo>
                  <a:close/>
                  <a:moveTo>
                    <a:pt x="7096" y="44530"/>
                  </a:moveTo>
                  <a:cubicBezTo>
                    <a:pt x="7120" y="44470"/>
                    <a:pt x="7132" y="44423"/>
                    <a:pt x="7144" y="44363"/>
                  </a:cubicBezTo>
                  <a:cubicBezTo>
                    <a:pt x="6227" y="44101"/>
                    <a:pt x="5299" y="43815"/>
                    <a:pt x="4358" y="43554"/>
                  </a:cubicBezTo>
                  <a:cubicBezTo>
                    <a:pt x="4346" y="43577"/>
                    <a:pt x="4346" y="43613"/>
                    <a:pt x="4334" y="43649"/>
                  </a:cubicBezTo>
                  <a:cubicBezTo>
                    <a:pt x="5275" y="43935"/>
                    <a:pt x="6180" y="44232"/>
                    <a:pt x="7096" y="44530"/>
                  </a:cubicBezTo>
                  <a:close/>
                  <a:moveTo>
                    <a:pt x="85821" y="25897"/>
                  </a:moveTo>
                  <a:cubicBezTo>
                    <a:pt x="85844" y="25849"/>
                    <a:pt x="85856" y="25801"/>
                    <a:pt x="85892" y="25778"/>
                  </a:cubicBezTo>
                  <a:cubicBezTo>
                    <a:pt x="85832" y="25718"/>
                    <a:pt x="85761" y="25599"/>
                    <a:pt x="85701" y="25599"/>
                  </a:cubicBezTo>
                  <a:cubicBezTo>
                    <a:pt x="85023" y="25670"/>
                    <a:pt x="84368" y="25778"/>
                    <a:pt x="83713" y="25885"/>
                  </a:cubicBezTo>
                  <a:cubicBezTo>
                    <a:pt x="83713" y="25885"/>
                    <a:pt x="83713" y="25897"/>
                    <a:pt x="83737" y="25897"/>
                  </a:cubicBezTo>
                  <a:close/>
                  <a:moveTo>
                    <a:pt x="44863" y="8883"/>
                  </a:moveTo>
                  <a:cubicBezTo>
                    <a:pt x="44220" y="8740"/>
                    <a:pt x="43672" y="9061"/>
                    <a:pt x="43077" y="9216"/>
                  </a:cubicBezTo>
                  <a:cubicBezTo>
                    <a:pt x="43708" y="9407"/>
                    <a:pt x="44268" y="9026"/>
                    <a:pt x="44863" y="8883"/>
                  </a:cubicBezTo>
                  <a:close/>
                  <a:moveTo>
                    <a:pt x="57103" y="36612"/>
                  </a:moveTo>
                  <a:cubicBezTo>
                    <a:pt x="57984" y="36446"/>
                    <a:pt x="58793" y="36207"/>
                    <a:pt x="59448" y="35600"/>
                  </a:cubicBezTo>
                  <a:cubicBezTo>
                    <a:pt x="58674" y="35945"/>
                    <a:pt x="57877" y="36267"/>
                    <a:pt x="57103" y="36612"/>
                  </a:cubicBezTo>
                  <a:close/>
                  <a:moveTo>
                    <a:pt x="57091" y="13764"/>
                  </a:moveTo>
                  <a:cubicBezTo>
                    <a:pt x="57865" y="13836"/>
                    <a:pt x="58591" y="13562"/>
                    <a:pt x="59341" y="13419"/>
                  </a:cubicBezTo>
                  <a:cubicBezTo>
                    <a:pt x="58567" y="13347"/>
                    <a:pt x="57841" y="13621"/>
                    <a:pt x="57091" y="13764"/>
                  </a:cubicBezTo>
                  <a:close/>
                  <a:moveTo>
                    <a:pt x="12859" y="36017"/>
                  </a:moveTo>
                  <a:cubicBezTo>
                    <a:pt x="12871" y="35969"/>
                    <a:pt x="12895" y="35945"/>
                    <a:pt x="12907" y="35898"/>
                  </a:cubicBezTo>
                  <a:cubicBezTo>
                    <a:pt x="12002" y="35612"/>
                    <a:pt x="11109" y="35314"/>
                    <a:pt x="10192" y="35029"/>
                  </a:cubicBezTo>
                  <a:lnTo>
                    <a:pt x="10156" y="35172"/>
                  </a:lnTo>
                  <a:cubicBezTo>
                    <a:pt x="11061" y="35457"/>
                    <a:pt x="11954" y="35731"/>
                    <a:pt x="12859" y="36017"/>
                  </a:cubicBezTo>
                  <a:close/>
                  <a:moveTo>
                    <a:pt x="25194" y="27218"/>
                  </a:moveTo>
                  <a:cubicBezTo>
                    <a:pt x="25230" y="27194"/>
                    <a:pt x="25242" y="27159"/>
                    <a:pt x="25277" y="27135"/>
                  </a:cubicBezTo>
                  <a:cubicBezTo>
                    <a:pt x="24622" y="26659"/>
                    <a:pt x="24182" y="25909"/>
                    <a:pt x="23372" y="25635"/>
                  </a:cubicBezTo>
                  <a:cubicBezTo>
                    <a:pt x="23991" y="26147"/>
                    <a:pt x="24599" y="26682"/>
                    <a:pt x="25194" y="27218"/>
                  </a:cubicBezTo>
                  <a:close/>
                  <a:moveTo>
                    <a:pt x="28754" y="28468"/>
                  </a:moveTo>
                  <a:cubicBezTo>
                    <a:pt x="28170" y="27968"/>
                    <a:pt x="27682" y="27337"/>
                    <a:pt x="26956" y="27016"/>
                  </a:cubicBezTo>
                  <a:cubicBezTo>
                    <a:pt x="27563" y="27504"/>
                    <a:pt x="28028" y="28159"/>
                    <a:pt x="28754" y="28468"/>
                  </a:cubicBezTo>
                  <a:close/>
                  <a:moveTo>
                    <a:pt x="61425" y="26087"/>
                  </a:moveTo>
                  <a:cubicBezTo>
                    <a:pt x="60722" y="26051"/>
                    <a:pt x="60020" y="25932"/>
                    <a:pt x="59353" y="26170"/>
                  </a:cubicBezTo>
                  <a:cubicBezTo>
                    <a:pt x="60055" y="26170"/>
                    <a:pt x="60758" y="26290"/>
                    <a:pt x="61425" y="26087"/>
                  </a:cubicBezTo>
                  <a:close/>
                  <a:moveTo>
                    <a:pt x="27730" y="44470"/>
                  </a:moveTo>
                  <a:lnTo>
                    <a:pt x="27778" y="44339"/>
                  </a:lnTo>
                  <a:cubicBezTo>
                    <a:pt x="26992" y="44054"/>
                    <a:pt x="26206" y="43768"/>
                    <a:pt x="25432" y="43494"/>
                  </a:cubicBezTo>
                  <a:cubicBezTo>
                    <a:pt x="25420" y="43530"/>
                    <a:pt x="25408" y="43577"/>
                    <a:pt x="25396" y="43613"/>
                  </a:cubicBezTo>
                  <a:cubicBezTo>
                    <a:pt x="26170" y="43911"/>
                    <a:pt x="26932" y="44185"/>
                    <a:pt x="27730" y="44470"/>
                  </a:cubicBezTo>
                  <a:close/>
                  <a:moveTo>
                    <a:pt x="42791" y="61746"/>
                  </a:moveTo>
                  <a:cubicBezTo>
                    <a:pt x="42696" y="62461"/>
                    <a:pt x="42577" y="63199"/>
                    <a:pt x="42827" y="63913"/>
                  </a:cubicBezTo>
                  <a:cubicBezTo>
                    <a:pt x="42958" y="63175"/>
                    <a:pt x="42803" y="62461"/>
                    <a:pt x="42791" y="61746"/>
                  </a:cubicBezTo>
                  <a:close/>
                  <a:moveTo>
                    <a:pt x="52150" y="11359"/>
                  </a:moveTo>
                  <a:cubicBezTo>
                    <a:pt x="51507" y="11252"/>
                    <a:pt x="50947" y="11502"/>
                    <a:pt x="50352" y="11669"/>
                  </a:cubicBezTo>
                  <a:cubicBezTo>
                    <a:pt x="50995" y="11800"/>
                    <a:pt x="51554" y="11478"/>
                    <a:pt x="52150" y="11359"/>
                  </a:cubicBezTo>
                  <a:close/>
                  <a:moveTo>
                    <a:pt x="15157" y="23575"/>
                  </a:moveTo>
                  <a:cubicBezTo>
                    <a:pt x="14597" y="23015"/>
                    <a:pt x="14050" y="22456"/>
                    <a:pt x="13502" y="21896"/>
                  </a:cubicBezTo>
                  <a:cubicBezTo>
                    <a:pt x="14050" y="22456"/>
                    <a:pt x="14454" y="23194"/>
                    <a:pt x="15157" y="23575"/>
                  </a:cubicBezTo>
                  <a:close/>
                  <a:moveTo>
                    <a:pt x="60698" y="13907"/>
                  </a:moveTo>
                  <a:cubicBezTo>
                    <a:pt x="60675" y="13859"/>
                    <a:pt x="60675" y="13800"/>
                    <a:pt x="60663" y="13752"/>
                  </a:cubicBezTo>
                  <a:cubicBezTo>
                    <a:pt x="59948" y="13907"/>
                    <a:pt x="59246" y="14038"/>
                    <a:pt x="58531" y="14181"/>
                  </a:cubicBezTo>
                  <a:cubicBezTo>
                    <a:pt x="58555" y="14240"/>
                    <a:pt x="58555" y="14288"/>
                    <a:pt x="58567" y="14348"/>
                  </a:cubicBezTo>
                  <a:cubicBezTo>
                    <a:pt x="59281" y="14205"/>
                    <a:pt x="59984" y="14050"/>
                    <a:pt x="60698" y="13907"/>
                  </a:cubicBezTo>
                  <a:close/>
                  <a:moveTo>
                    <a:pt x="29123" y="44661"/>
                  </a:moveTo>
                  <a:cubicBezTo>
                    <a:pt x="29933" y="44947"/>
                    <a:pt x="30587" y="44458"/>
                    <a:pt x="31290" y="44256"/>
                  </a:cubicBezTo>
                  <a:cubicBezTo>
                    <a:pt x="30552" y="44399"/>
                    <a:pt x="29837" y="44530"/>
                    <a:pt x="29123" y="44661"/>
                  </a:cubicBezTo>
                  <a:close/>
                  <a:moveTo>
                    <a:pt x="44649" y="28218"/>
                  </a:moveTo>
                  <a:cubicBezTo>
                    <a:pt x="43863" y="28290"/>
                    <a:pt x="42136" y="28909"/>
                    <a:pt x="41970" y="29159"/>
                  </a:cubicBezTo>
                  <a:cubicBezTo>
                    <a:pt x="42898" y="28826"/>
                    <a:pt x="43768" y="28516"/>
                    <a:pt x="44649" y="28218"/>
                  </a:cubicBezTo>
                  <a:close/>
                  <a:moveTo>
                    <a:pt x="6299" y="41422"/>
                  </a:moveTo>
                  <a:cubicBezTo>
                    <a:pt x="6299" y="41387"/>
                    <a:pt x="6311" y="41363"/>
                    <a:pt x="6311" y="41327"/>
                  </a:cubicBezTo>
                  <a:cubicBezTo>
                    <a:pt x="5477" y="41184"/>
                    <a:pt x="4679" y="40898"/>
                    <a:pt x="3846" y="40839"/>
                  </a:cubicBezTo>
                  <a:cubicBezTo>
                    <a:pt x="3846" y="40887"/>
                    <a:pt x="3822" y="40934"/>
                    <a:pt x="3822" y="40958"/>
                  </a:cubicBezTo>
                  <a:cubicBezTo>
                    <a:pt x="4644" y="41125"/>
                    <a:pt x="5477" y="41268"/>
                    <a:pt x="6299" y="41422"/>
                  </a:cubicBezTo>
                  <a:close/>
                  <a:moveTo>
                    <a:pt x="74807" y="20634"/>
                  </a:moveTo>
                  <a:cubicBezTo>
                    <a:pt x="75534" y="20836"/>
                    <a:pt x="76272" y="20789"/>
                    <a:pt x="76426" y="20634"/>
                  </a:cubicBezTo>
                  <a:close/>
                  <a:moveTo>
                    <a:pt x="7727" y="42018"/>
                  </a:moveTo>
                  <a:lnTo>
                    <a:pt x="7656" y="42089"/>
                  </a:lnTo>
                  <a:cubicBezTo>
                    <a:pt x="8287" y="42851"/>
                    <a:pt x="8930" y="43625"/>
                    <a:pt x="9573" y="44387"/>
                  </a:cubicBezTo>
                  <a:cubicBezTo>
                    <a:pt x="9597" y="44351"/>
                    <a:pt x="9632" y="44339"/>
                    <a:pt x="9656" y="44304"/>
                  </a:cubicBezTo>
                  <a:cubicBezTo>
                    <a:pt x="9025" y="43554"/>
                    <a:pt x="8382" y="42792"/>
                    <a:pt x="7727" y="42018"/>
                  </a:cubicBezTo>
                  <a:close/>
                  <a:moveTo>
                    <a:pt x="50495" y="49269"/>
                  </a:moveTo>
                  <a:cubicBezTo>
                    <a:pt x="50495" y="49233"/>
                    <a:pt x="50483" y="49209"/>
                    <a:pt x="50483" y="49185"/>
                  </a:cubicBezTo>
                  <a:cubicBezTo>
                    <a:pt x="49411" y="49352"/>
                    <a:pt x="48352" y="49530"/>
                    <a:pt x="47280" y="49697"/>
                  </a:cubicBezTo>
                  <a:cubicBezTo>
                    <a:pt x="47304" y="49757"/>
                    <a:pt x="47304" y="49804"/>
                    <a:pt x="47316" y="49864"/>
                  </a:cubicBezTo>
                  <a:cubicBezTo>
                    <a:pt x="47721" y="49757"/>
                    <a:pt x="48113" y="49638"/>
                    <a:pt x="48518" y="49566"/>
                  </a:cubicBezTo>
                  <a:cubicBezTo>
                    <a:pt x="49173" y="49459"/>
                    <a:pt x="49828" y="49364"/>
                    <a:pt x="50495" y="49269"/>
                  </a:cubicBezTo>
                  <a:close/>
                  <a:moveTo>
                    <a:pt x="27277" y="43935"/>
                  </a:moveTo>
                  <a:lnTo>
                    <a:pt x="27325" y="43851"/>
                  </a:lnTo>
                  <a:cubicBezTo>
                    <a:pt x="26325" y="43494"/>
                    <a:pt x="25313" y="43149"/>
                    <a:pt x="24313" y="42792"/>
                  </a:cubicBezTo>
                  <a:cubicBezTo>
                    <a:pt x="24301" y="42815"/>
                    <a:pt x="24301" y="42851"/>
                    <a:pt x="24289" y="42875"/>
                  </a:cubicBezTo>
                  <a:cubicBezTo>
                    <a:pt x="25194" y="43208"/>
                    <a:pt x="26087" y="43518"/>
                    <a:pt x="26992" y="43851"/>
                  </a:cubicBezTo>
                  <a:cubicBezTo>
                    <a:pt x="27087" y="43875"/>
                    <a:pt x="27194" y="43911"/>
                    <a:pt x="27277" y="43935"/>
                  </a:cubicBezTo>
                  <a:close/>
                  <a:moveTo>
                    <a:pt x="11264" y="22015"/>
                  </a:moveTo>
                  <a:cubicBezTo>
                    <a:pt x="11049" y="21622"/>
                    <a:pt x="9990" y="20610"/>
                    <a:pt x="9811" y="20527"/>
                  </a:cubicBezTo>
                  <a:cubicBezTo>
                    <a:pt x="10335" y="21063"/>
                    <a:pt x="10847" y="21587"/>
                    <a:pt x="11264" y="22015"/>
                  </a:cubicBezTo>
                  <a:close/>
                  <a:moveTo>
                    <a:pt x="34457" y="30552"/>
                  </a:moveTo>
                  <a:lnTo>
                    <a:pt x="34493" y="30469"/>
                  </a:lnTo>
                  <a:cubicBezTo>
                    <a:pt x="33945" y="30016"/>
                    <a:pt x="33409" y="29552"/>
                    <a:pt x="32862" y="29111"/>
                  </a:cubicBezTo>
                  <a:cubicBezTo>
                    <a:pt x="32826" y="29135"/>
                    <a:pt x="32802" y="29183"/>
                    <a:pt x="32766" y="29218"/>
                  </a:cubicBezTo>
                  <a:cubicBezTo>
                    <a:pt x="33385" y="29599"/>
                    <a:pt x="33766" y="30254"/>
                    <a:pt x="34457" y="30552"/>
                  </a:cubicBezTo>
                  <a:close/>
                  <a:moveTo>
                    <a:pt x="50995" y="11823"/>
                  </a:moveTo>
                  <a:cubicBezTo>
                    <a:pt x="50995" y="11847"/>
                    <a:pt x="51007" y="11895"/>
                    <a:pt x="51007" y="11919"/>
                  </a:cubicBezTo>
                  <a:cubicBezTo>
                    <a:pt x="51650" y="12026"/>
                    <a:pt x="52185" y="11681"/>
                    <a:pt x="52781" y="11585"/>
                  </a:cubicBezTo>
                  <a:cubicBezTo>
                    <a:pt x="52757" y="11538"/>
                    <a:pt x="52757" y="11490"/>
                    <a:pt x="52745" y="11442"/>
                  </a:cubicBezTo>
                  <a:cubicBezTo>
                    <a:pt x="52162" y="11562"/>
                    <a:pt x="51566" y="11704"/>
                    <a:pt x="50995" y="11823"/>
                  </a:cubicBezTo>
                  <a:close/>
                  <a:moveTo>
                    <a:pt x="49768" y="11454"/>
                  </a:moveTo>
                  <a:cubicBezTo>
                    <a:pt x="50376" y="11538"/>
                    <a:pt x="50911" y="11252"/>
                    <a:pt x="51483" y="11121"/>
                  </a:cubicBezTo>
                  <a:cubicBezTo>
                    <a:pt x="50876" y="10990"/>
                    <a:pt x="50352" y="11323"/>
                    <a:pt x="49768" y="11454"/>
                  </a:cubicBezTo>
                  <a:close/>
                  <a:moveTo>
                    <a:pt x="35469" y="30992"/>
                  </a:moveTo>
                  <a:lnTo>
                    <a:pt x="35540" y="30909"/>
                  </a:lnTo>
                  <a:cubicBezTo>
                    <a:pt x="34826" y="30159"/>
                    <a:pt x="34159" y="29623"/>
                    <a:pt x="33814" y="29588"/>
                  </a:cubicBezTo>
                  <a:cubicBezTo>
                    <a:pt x="34374" y="30064"/>
                    <a:pt x="34933" y="30528"/>
                    <a:pt x="35469" y="30992"/>
                  </a:cubicBezTo>
                  <a:close/>
                  <a:moveTo>
                    <a:pt x="19193" y="55079"/>
                  </a:moveTo>
                  <a:cubicBezTo>
                    <a:pt x="19193" y="55126"/>
                    <a:pt x="19217" y="55186"/>
                    <a:pt x="19217" y="55234"/>
                  </a:cubicBezTo>
                  <a:lnTo>
                    <a:pt x="21979" y="54781"/>
                  </a:lnTo>
                  <a:cubicBezTo>
                    <a:pt x="21979" y="54769"/>
                    <a:pt x="21979" y="54757"/>
                    <a:pt x="21967" y="54722"/>
                  </a:cubicBezTo>
                  <a:cubicBezTo>
                    <a:pt x="21062" y="54841"/>
                    <a:pt x="20122" y="54960"/>
                    <a:pt x="19193" y="55079"/>
                  </a:cubicBezTo>
                  <a:close/>
                  <a:moveTo>
                    <a:pt x="12359" y="22599"/>
                  </a:moveTo>
                  <a:cubicBezTo>
                    <a:pt x="12371" y="22563"/>
                    <a:pt x="12395" y="22539"/>
                    <a:pt x="12418" y="22515"/>
                  </a:cubicBezTo>
                  <a:cubicBezTo>
                    <a:pt x="11835" y="21956"/>
                    <a:pt x="11264" y="21408"/>
                    <a:pt x="10692" y="20836"/>
                  </a:cubicBezTo>
                  <a:lnTo>
                    <a:pt x="10609" y="20908"/>
                  </a:lnTo>
                  <a:cubicBezTo>
                    <a:pt x="11228" y="21432"/>
                    <a:pt x="11668" y="22146"/>
                    <a:pt x="12359" y="22599"/>
                  </a:cubicBezTo>
                  <a:close/>
                  <a:moveTo>
                    <a:pt x="34945" y="29897"/>
                  </a:moveTo>
                  <a:cubicBezTo>
                    <a:pt x="34921" y="29980"/>
                    <a:pt x="34897" y="30004"/>
                    <a:pt x="34921" y="30016"/>
                  </a:cubicBezTo>
                  <a:cubicBezTo>
                    <a:pt x="35469" y="30481"/>
                    <a:pt x="35945" y="31028"/>
                    <a:pt x="36564" y="31385"/>
                  </a:cubicBezTo>
                  <a:cubicBezTo>
                    <a:pt x="36588" y="31362"/>
                    <a:pt x="36612" y="31350"/>
                    <a:pt x="36624" y="31314"/>
                  </a:cubicBezTo>
                  <a:cubicBezTo>
                    <a:pt x="36064" y="30838"/>
                    <a:pt x="35517" y="30373"/>
                    <a:pt x="34945" y="29897"/>
                  </a:cubicBezTo>
                  <a:close/>
                  <a:moveTo>
                    <a:pt x="33326" y="30123"/>
                  </a:moveTo>
                  <a:cubicBezTo>
                    <a:pt x="33350" y="30100"/>
                    <a:pt x="33373" y="30064"/>
                    <a:pt x="33397" y="30040"/>
                  </a:cubicBezTo>
                  <a:cubicBezTo>
                    <a:pt x="32862" y="29623"/>
                    <a:pt x="32433" y="29087"/>
                    <a:pt x="31826" y="28742"/>
                  </a:cubicBezTo>
                  <a:cubicBezTo>
                    <a:pt x="31802" y="28766"/>
                    <a:pt x="31778" y="28790"/>
                    <a:pt x="31766" y="28814"/>
                  </a:cubicBezTo>
                  <a:cubicBezTo>
                    <a:pt x="32278" y="29266"/>
                    <a:pt x="32802" y="29695"/>
                    <a:pt x="33326" y="30123"/>
                  </a:cubicBezTo>
                  <a:close/>
                  <a:moveTo>
                    <a:pt x="58150" y="26563"/>
                  </a:moveTo>
                  <a:lnTo>
                    <a:pt x="60305" y="26563"/>
                  </a:lnTo>
                  <a:lnTo>
                    <a:pt x="60305" y="26444"/>
                  </a:lnTo>
                  <a:cubicBezTo>
                    <a:pt x="59591" y="26528"/>
                    <a:pt x="58877" y="26349"/>
                    <a:pt x="58150" y="26563"/>
                  </a:cubicBezTo>
                  <a:close/>
                  <a:moveTo>
                    <a:pt x="57912" y="13967"/>
                  </a:moveTo>
                  <a:cubicBezTo>
                    <a:pt x="57912" y="14002"/>
                    <a:pt x="57924" y="14050"/>
                    <a:pt x="57924" y="14098"/>
                  </a:cubicBezTo>
                  <a:cubicBezTo>
                    <a:pt x="58627" y="13967"/>
                    <a:pt x="59305" y="13812"/>
                    <a:pt x="60008" y="13681"/>
                  </a:cubicBezTo>
                  <a:cubicBezTo>
                    <a:pt x="60008" y="13645"/>
                    <a:pt x="59996" y="13597"/>
                    <a:pt x="59996" y="13574"/>
                  </a:cubicBezTo>
                  <a:cubicBezTo>
                    <a:pt x="59293" y="13705"/>
                    <a:pt x="58591" y="13824"/>
                    <a:pt x="57912" y="13967"/>
                  </a:cubicBezTo>
                  <a:close/>
                  <a:moveTo>
                    <a:pt x="39112" y="32374"/>
                  </a:moveTo>
                  <a:cubicBezTo>
                    <a:pt x="38636" y="31659"/>
                    <a:pt x="37815" y="30945"/>
                    <a:pt x="37553" y="30933"/>
                  </a:cubicBezTo>
                  <a:cubicBezTo>
                    <a:pt x="38076" y="31421"/>
                    <a:pt x="38588" y="31897"/>
                    <a:pt x="39112" y="32374"/>
                  </a:cubicBezTo>
                  <a:close/>
                  <a:moveTo>
                    <a:pt x="14109" y="29540"/>
                  </a:moveTo>
                  <a:cubicBezTo>
                    <a:pt x="14085" y="29576"/>
                    <a:pt x="14038" y="29599"/>
                    <a:pt x="14002" y="29635"/>
                  </a:cubicBezTo>
                  <a:cubicBezTo>
                    <a:pt x="14383" y="30219"/>
                    <a:pt x="14764" y="30790"/>
                    <a:pt x="15133" y="31373"/>
                  </a:cubicBezTo>
                  <a:cubicBezTo>
                    <a:pt x="15169" y="31350"/>
                    <a:pt x="15216" y="31326"/>
                    <a:pt x="15240" y="31302"/>
                  </a:cubicBezTo>
                  <a:cubicBezTo>
                    <a:pt x="14859" y="30707"/>
                    <a:pt x="14478" y="30123"/>
                    <a:pt x="14109" y="29540"/>
                  </a:cubicBezTo>
                  <a:close/>
                  <a:moveTo>
                    <a:pt x="4239" y="31052"/>
                  </a:moveTo>
                  <a:cubicBezTo>
                    <a:pt x="3858" y="30611"/>
                    <a:pt x="3346" y="30671"/>
                    <a:pt x="2858" y="30611"/>
                  </a:cubicBezTo>
                  <a:cubicBezTo>
                    <a:pt x="2846" y="30659"/>
                    <a:pt x="2846" y="30707"/>
                    <a:pt x="2834" y="30754"/>
                  </a:cubicBezTo>
                  <a:cubicBezTo>
                    <a:pt x="3310" y="30838"/>
                    <a:pt x="3763" y="30945"/>
                    <a:pt x="4239" y="31052"/>
                  </a:cubicBezTo>
                  <a:close/>
                  <a:moveTo>
                    <a:pt x="38529" y="31183"/>
                  </a:moveTo>
                  <a:cubicBezTo>
                    <a:pt x="38505" y="31207"/>
                    <a:pt x="38493" y="31243"/>
                    <a:pt x="38457" y="31266"/>
                  </a:cubicBezTo>
                  <a:cubicBezTo>
                    <a:pt x="38981" y="31766"/>
                    <a:pt x="39481" y="32255"/>
                    <a:pt x="40005" y="32743"/>
                  </a:cubicBezTo>
                  <a:cubicBezTo>
                    <a:pt x="40041" y="32719"/>
                    <a:pt x="40065" y="32683"/>
                    <a:pt x="40077" y="32647"/>
                  </a:cubicBezTo>
                  <a:cubicBezTo>
                    <a:pt x="39565" y="32147"/>
                    <a:pt x="39053" y="31659"/>
                    <a:pt x="38529" y="31183"/>
                  </a:cubicBezTo>
                  <a:close/>
                  <a:moveTo>
                    <a:pt x="38207" y="32040"/>
                  </a:moveTo>
                  <a:cubicBezTo>
                    <a:pt x="38231" y="32016"/>
                    <a:pt x="38267" y="31981"/>
                    <a:pt x="38291" y="31945"/>
                  </a:cubicBezTo>
                  <a:cubicBezTo>
                    <a:pt x="37791" y="31481"/>
                    <a:pt x="37279" y="31028"/>
                    <a:pt x="36779" y="30576"/>
                  </a:cubicBezTo>
                  <a:cubicBezTo>
                    <a:pt x="36743" y="30600"/>
                    <a:pt x="36731" y="30635"/>
                    <a:pt x="36707" y="30659"/>
                  </a:cubicBezTo>
                  <a:cubicBezTo>
                    <a:pt x="37219" y="31076"/>
                    <a:pt x="37636" y="31647"/>
                    <a:pt x="38207" y="32040"/>
                  </a:cubicBezTo>
                  <a:close/>
                  <a:moveTo>
                    <a:pt x="63830" y="24599"/>
                  </a:moveTo>
                  <a:cubicBezTo>
                    <a:pt x="64544" y="24563"/>
                    <a:pt x="65258" y="24504"/>
                    <a:pt x="65973" y="24456"/>
                  </a:cubicBezTo>
                  <a:lnTo>
                    <a:pt x="65973" y="24361"/>
                  </a:lnTo>
                  <a:cubicBezTo>
                    <a:pt x="65258" y="24456"/>
                    <a:pt x="64520" y="24242"/>
                    <a:pt x="63830" y="24599"/>
                  </a:cubicBezTo>
                  <a:close/>
                  <a:moveTo>
                    <a:pt x="65139" y="24063"/>
                  </a:moveTo>
                  <a:lnTo>
                    <a:pt x="67080" y="24063"/>
                  </a:lnTo>
                  <a:lnTo>
                    <a:pt x="67080" y="23980"/>
                  </a:lnTo>
                  <a:cubicBezTo>
                    <a:pt x="66437" y="24051"/>
                    <a:pt x="65794" y="23789"/>
                    <a:pt x="65139" y="24063"/>
                  </a:cubicBezTo>
                  <a:close/>
                  <a:moveTo>
                    <a:pt x="84642" y="15693"/>
                  </a:moveTo>
                  <a:cubicBezTo>
                    <a:pt x="84654" y="15717"/>
                    <a:pt x="84654" y="15753"/>
                    <a:pt x="84666" y="15764"/>
                  </a:cubicBezTo>
                  <a:cubicBezTo>
                    <a:pt x="85582" y="15479"/>
                    <a:pt x="86487" y="15181"/>
                    <a:pt x="87380" y="14895"/>
                  </a:cubicBezTo>
                  <a:cubicBezTo>
                    <a:pt x="87368" y="14871"/>
                    <a:pt x="87368" y="14836"/>
                    <a:pt x="87345" y="14812"/>
                  </a:cubicBezTo>
                  <a:cubicBezTo>
                    <a:pt x="86440" y="15110"/>
                    <a:pt x="85535" y="15395"/>
                    <a:pt x="84642" y="15693"/>
                  </a:cubicBezTo>
                  <a:close/>
                  <a:moveTo>
                    <a:pt x="65342" y="33731"/>
                  </a:moveTo>
                  <a:cubicBezTo>
                    <a:pt x="65318" y="33695"/>
                    <a:pt x="65306" y="33671"/>
                    <a:pt x="65306" y="33648"/>
                  </a:cubicBezTo>
                  <a:cubicBezTo>
                    <a:pt x="64651" y="33981"/>
                    <a:pt x="63996" y="34326"/>
                    <a:pt x="63342" y="34648"/>
                  </a:cubicBezTo>
                  <a:cubicBezTo>
                    <a:pt x="63353" y="34695"/>
                    <a:pt x="63389" y="34719"/>
                    <a:pt x="63401" y="34767"/>
                  </a:cubicBezTo>
                  <a:cubicBezTo>
                    <a:pt x="64044" y="34410"/>
                    <a:pt x="64699" y="34064"/>
                    <a:pt x="65342" y="33731"/>
                  </a:cubicBezTo>
                  <a:close/>
                  <a:moveTo>
                    <a:pt x="14300" y="22241"/>
                  </a:moveTo>
                  <a:cubicBezTo>
                    <a:pt x="14288" y="22241"/>
                    <a:pt x="14288" y="22253"/>
                    <a:pt x="14276" y="22253"/>
                  </a:cubicBezTo>
                  <a:lnTo>
                    <a:pt x="15967" y="23765"/>
                  </a:lnTo>
                  <a:lnTo>
                    <a:pt x="15907" y="23825"/>
                  </a:lnTo>
                  <a:cubicBezTo>
                    <a:pt x="15359" y="23289"/>
                    <a:pt x="14835" y="22753"/>
                    <a:pt x="14300" y="22241"/>
                  </a:cubicBezTo>
                  <a:close/>
                  <a:moveTo>
                    <a:pt x="59103" y="27016"/>
                  </a:moveTo>
                  <a:lnTo>
                    <a:pt x="59103" y="26909"/>
                  </a:lnTo>
                  <a:lnTo>
                    <a:pt x="57269" y="26909"/>
                  </a:lnTo>
                  <a:cubicBezTo>
                    <a:pt x="57877" y="26921"/>
                    <a:pt x="58496" y="27206"/>
                    <a:pt x="59103" y="27016"/>
                  </a:cubicBezTo>
                  <a:close/>
                  <a:moveTo>
                    <a:pt x="62008" y="25289"/>
                  </a:moveTo>
                  <a:cubicBezTo>
                    <a:pt x="63377" y="25468"/>
                    <a:pt x="63377" y="25468"/>
                    <a:pt x="63734" y="25218"/>
                  </a:cubicBezTo>
                  <a:cubicBezTo>
                    <a:pt x="63139" y="25242"/>
                    <a:pt x="62568" y="25278"/>
                    <a:pt x="62008" y="25289"/>
                  </a:cubicBezTo>
                  <a:close/>
                  <a:moveTo>
                    <a:pt x="47006" y="30731"/>
                  </a:moveTo>
                  <a:cubicBezTo>
                    <a:pt x="46982" y="30778"/>
                    <a:pt x="46970" y="30814"/>
                    <a:pt x="46970" y="30850"/>
                  </a:cubicBezTo>
                  <a:cubicBezTo>
                    <a:pt x="47387" y="31028"/>
                    <a:pt x="47804" y="31231"/>
                    <a:pt x="48232" y="31409"/>
                  </a:cubicBezTo>
                  <a:cubicBezTo>
                    <a:pt x="48256" y="31362"/>
                    <a:pt x="48268" y="31314"/>
                    <a:pt x="48292" y="31266"/>
                  </a:cubicBezTo>
                  <a:cubicBezTo>
                    <a:pt x="47851" y="31112"/>
                    <a:pt x="47482" y="30778"/>
                    <a:pt x="47006" y="30731"/>
                  </a:cubicBezTo>
                  <a:close/>
                  <a:moveTo>
                    <a:pt x="56555" y="13514"/>
                  </a:moveTo>
                  <a:cubicBezTo>
                    <a:pt x="56555" y="13538"/>
                    <a:pt x="56555" y="13586"/>
                    <a:pt x="56567" y="13621"/>
                  </a:cubicBezTo>
                  <a:cubicBezTo>
                    <a:pt x="57246" y="13490"/>
                    <a:pt x="57912" y="13371"/>
                    <a:pt x="58579" y="13228"/>
                  </a:cubicBezTo>
                  <a:cubicBezTo>
                    <a:pt x="58579" y="13181"/>
                    <a:pt x="58567" y="13157"/>
                    <a:pt x="58567" y="13109"/>
                  </a:cubicBezTo>
                  <a:cubicBezTo>
                    <a:pt x="57877" y="13264"/>
                    <a:pt x="57222" y="13383"/>
                    <a:pt x="56555" y="13514"/>
                  </a:cubicBezTo>
                  <a:close/>
                  <a:moveTo>
                    <a:pt x="16252" y="22908"/>
                  </a:moveTo>
                  <a:lnTo>
                    <a:pt x="16181" y="22980"/>
                  </a:lnTo>
                  <a:cubicBezTo>
                    <a:pt x="16729" y="23503"/>
                    <a:pt x="17276" y="24039"/>
                    <a:pt x="17836" y="24563"/>
                  </a:cubicBezTo>
                  <a:lnTo>
                    <a:pt x="17907" y="24480"/>
                  </a:lnTo>
                  <a:cubicBezTo>
                    <a:pt x="17360" y="23968"/>
                    <a:pt x="16800" y="23432"/>
                    <a:pt x="16252" y="22908"/>
                  </a:cubicBezTo>
                  <a:close/>
                  <a:moveTo>
                    <a:pt x="46173" y="32147"/>
                  </a:moveTo>
                  <a:cubicBezTo>
                    <a:pt x="46185" y="32100"/>
                    <a:pt x="46197" y="32052"/>
                    <a:pt x="46208" y="32028"/>
                  </a:cubicBezTo>
                  <a:cubicBezTo>
                    <a:pt x="45756" y="31838"/>
                    <a:pt x="45304" y="31659"/>
                    <a:pt x="44839" y="31457"/>
                  </a:cubicBezTo>
                  <a:cubicBezTo>
                    <a:pt x="44827" y="31504"/>
                    <a:pt x="44815" y="31540"/>
                    <a:pt x="44803" y="31588"/>
                  </a:cubicBezTo>
                  <a:cubicBezTo>
                    <a:pt x="45256" y="31731"/>
                    <a:pt x="45649" y="32088"/>
                    <a:pt x="46173" y="32147"/>
                  </a:cubicBezTo>
                  <a:close/>
                  <a:moveTo>
                    <a:pt x="45958" y="31064"/>
                  </a:moveTo>
                  <a:cubicBezTo>
                    <a:pt x="45946" y="31112"/>
                    <a:pt x="45911" y="31147"/>
                    <a:pt x="45899" y="31207"/>
                  </a:cubicBezTo>
                  <a:cubicBezTo>
                    <a:pt x="46351" y="31385"/>
                    <a:pt x="46792" y="31588"/>
                    <a:pt x="47220" y="31766"/>
                  </a:cubicBezTo>
                  <a:cubicBezTo>
                    <a:pt x="47244" y="31719"/>
                    <a:pt x="47256" y="31671"/>
                    <a:pt x="47268" y="31647"/>
                  </a:cubicBezTo>
                  <a:cubicBezTo>
                    <a:pt x="46839" y="31445"/>
                    <a:pt x="46411" y="31254"/>
                    <a:pt x="45958" y="31064"/>
                  </a:cubicBezTo>
                  <a:close/>
                  <a:moveTo>
                    <a:pt x="10454" y="37636"/>
                  </a:moveTo>
                  <a:cubicBezTo>
                    <a:pt x="10418" y="37660"/>
                    <a:pt x="10406" y="37672"/>
                    <a:pt x="10371" y="37696"/>
                  </a:cubicBezTo>
                  <a:cubicBezTo>
                    <a:pt x="10811" y="38267"/>
                    <a:pt x="11240" y="38827"/>
                    <a:pt x="11656" y="39398"/>
                  </a:cubicBezTo>
                  <a:cubicBezTo>
                    <a:pt x="11680" y="39374"/>
                    <a:pt x="11704" y="39363"/>
                    <a:pt x="11728" y="39339"/>
                  </a:cubicBezTo>
                  <a:cubicBezTo>
                    <a:pt x="11311" y="38767"/>
                    <a:pt x="10883" y="38208"/>
                    <a:pt x="10454" y="37636"/>
                  </a:cubicBezTo>
                  <a:close/>
                  <a:moveTo>
                    <a:pt x="60710" y="34981"/>
                  </a:moveTo>
                  <a:cubicBezTo>
                    <a:pt x="60698" y="34945"/>
                    <a:pt x="60675" y="34933"/>
                    <a:pt x="60663" y="34898"/>
                  </a:cubicBezTo>
                  <a:cubicBezTo>
                    <a:pt x="60365" y="35136"/>
                    <a:pt x="59782" y="34933"/>
                    <a:pt x="59686" y="35541"/>
                  </a:cubicBezTo>
                  <a:cubicBezTo>
                    <a:pt x="60020" y="35362"/>
                    <a:pt x="60365" y="35172"/>
                    <a:pt x="60710" y="34981"/>
                  </a:cubicBezTo>
                  <a:close/>
                  <a:moveTo>
                    <a:pt x="11466" y="24111"/>
                  </a:moveTo>
                  <a:cubicBezTo>
                    <a:pt x="11192" y="23527"/>
                    <a:pt x="10835" y="23015"/>
                    <a:pt x="10490" y="22491"/>
                  </a:cubicBezTo>
                  <a:cubicBezTo>
                    <a:pt x="10466" y="22515"/>
                    <a:pt x="10418" y="22539"/>
                    <a:pt x="10394" y="22563"/>
                  </a:cubicBezTo>
                  <a:cubicBezTo>
                    <a:pt x="10752" y="23075"/>
                    <a:pt x="11109" y="23587"/>
                    <a:pt x="11466" y="24111"/>
                  </a:cubicBezTo>
                  <a:close/>
                  <a:moveTo>
                    <a:pt x="72259" y="21658"/>
                  </a:moveTo>
                  <a:cubicBezTo>
                    <a:pt x="72736" y="21670"/>
                    <a:pt x="73236" y="21849"/>
                    <a:pt x="73736" y="21658"/>
                  </a:cubicBezTo>
                  <a:close/>
                  <a:moveTo>
                    <a:pt x="73914" y="21027"/>
                  </a:moveTo>
                  <a:lnTo>
                    <a:pt x="73914" y="21110"/>
                  </a:lnTo>
                  <a:lnTo>
                    <a:pt x="75295" y="21110"/>
                  </a:lnTo>
                  <a:lnTo>
                    <a:pt x="75295" y="21027"/>
                  </a:lnTo>
                  <a:close/>
                  <a:moveTo>
                    <a:pt x="60794" y="25551"/>
                  </a:moveTo>
                  <a:lnTo>
                    <a:pt x="60794" y="25694"/>
                  </a:lnTo>
                  <a:lnTo>
                    <a:pt x="62437" y="25694"/>
                  </a:lnTo>
                  <a:lnTo>
                    <a:pt x="62437" y="25659"/>
                  </a:lnTo>
                  <a:cubicBezTo>
                    <a:pt x="61901" y="25635"/>
                    <a:pt x="61353" y="25599"/>
                    <a:pt x="60794" y="25551"/>
                  </a:cubicBezTo>
                  <a:close/>
                  <a:moveTo>
                    <a:pt x="48733" y="31207"/>
                  </a:moveTo>
                  <a:cubicBezTo>
                    <a:pt x="48744" y="31171"/>
                    <a:pt x="48756" y="31123"/>
                    <a:pt x="48792" y="31076"/>
                  </a:cubicBezTo>
                  <a:cubicBezTo>
                    <a:pt x="48387" y="30885"/>
                    <a:pt x="47994" y="30671"/>
                    <a:pt x="47578" y="30528"/>
                  </a:cubicBezTo>
                  <a:cubicBezTo>
                    <a:pt x="47566" y="30576"/>
                    <a:pt x="47554" y="30600"/>
                    <a:pt x="47542" y="30647"/>
                  </a:cubicBezTo>
                  <a:cubicBezTo>
                    <a:pt x="47923" y="30838"/>
                    <a:pt x="48328" y="31028"/>
                    <a:pt x="48733" y="31207"/>
                  </a:cubicBezTo>
                  <a:close/>
                  <a:moveTo>
                    <a:pt x="8573" y="44935"/>
                  </a:moveTo>
                  <a:cubicBezTo>
                    <a:pt x="8263" y="44637"/>
                    <a:pt x="7477" y="44423"/>
                    <a:pt x="7239" y="44554"/>
                  </a:cubicBezTo>
                  <a:cubicBezTo>
                    <a:pt x="7716" y="44697"/>
                    <a:pt x="8144" y="44816"/>
                    <a:pt x="8573" y="44935"/>
                  </a:cubicBezTo>
                  <a:close/>
                  <a:moveTo>
                    <a:pt x="80796" y="19039"/>
                  </a:moveTo>
                  <a:cubicBezTo>
                    <a:pt x="80796" y="19003"/>
                    <a:pt x="80784" y="18967"/>
                    <a:pt x="80784" y="18931"/>
                  </a:cubicBezTo>
                  <a:cubicBezTo>
                    <a:pt x="80225" y="18967"/>
                    <a:pt x="79653" y="19003"/>
                    <a:pt x="79189" y="19039"/>
                  </a:cubicBezTo>
                  <a:close/>
                  <a:moveTo>
                    <a:pt x="68806" y="23325"/>
                  </a:moveTo>
                  <a:cubicBezTo>
                    <a:pt x="68806" y="23313"/>
                    <a:pt x="68806" y="23289"/>
                    <a:pt x="68818" y="23277"/>
                  </a:cubicBezTo>
                  <a:lnTo>
                    <a:pt x="67461" y="23277"/>
                  </a:lnTo>
                  <a:lnTo>
                    <a:pt x="67461" y="23325"/>
                  </a:lnTo>
                  <a:close/>
                  <a:moveTo>
                    <a:pt x="48137" y="30314"/>
                  </a:moveTo>
                  <a:cubicBezTo>
                    <a:pt x="48113" y="30361"/>
                    <a:pt x="48102" y="30397"/>
                    <a:pt x="48090" y="30433"/>
                  </a:cubicBezTo>
                  <a:cubicBezTo>
                    <a:pt x="48506" y="30611"/>
                    <a:pt x="48911" y="30814"/>
                    <a:pt x="49328" y="30992"/>
                  </a:cubicBezTo>
                  <a:cubicBezTo>
                    <a:pt x="49340" y="30945"/>
                    <a:pt x="49352" y="30897"/>
                    <a:pt x="49387" y="30873"/>
                  </a:cubicBezTo>
                  <a:cubicBezTo>
                    <a:pt x="48971" y="30671"/>
                    <a:pt x="48554" y="30492"/>
                    <a:pt x="48137" y="30314"/>
                  </a:cubicBezTo>
                  <a:close/>
                  <a:moveTo>
                    <a:pt x="60341" y="14800"/>
                  </a:moveTo>
                  <a:cubicBezTo>
                    <a:pt x="60341" y="14836"/>
                    <a:pt x="60353" y="14883"/>
                    <a:pt x="60353" y="14931"/>
                  </a:cubicBezTo>
                  <a:cubicBezTo>
                    <a:pt x="60853" y="14824"/>
                    <a:pt x="61377" y="14717"/>
                    <a:pt x="61889" y="14633"/>
                  </a:cubicBezTo>
                  <a:cubicBezTo>
                    <a:pt x="61889" y="14598"/>
                    <a:pt x="61889" y="14586"/>
                    <a:pt x="61865" y="14562"/>
                  </a:cubicBezTo>
                  <a:cubicBezTo>
                    <a:pt x="61365" y="14633"/>
                    <a:pt x="60841" y="14705"/>
                    <a:pt x="60341" y="14800"/>
                  </a:cubicBezTo>
                  <a:close/>
                  <a:moveTo>
                    <a:pt x="17848" y="39089"/>
                  </a:moveTo>
                  <a:cubicBezTo>
                    <a:pt x="17836" y="39113"/>
                    <a:pt x="17812" y="39148"/>
                    <a:pt x="17812" y="39172"/>
                  </a:cubicBezTo>
                  <a:cubicBezTo>
                    <a:pt x="18348" y="39363"/>
                    <a:pt x="18872" y="39565"/>
                    <a:pt x="19407" y="39744"/>
                  </a:cubicBezTo>
                  <a:cubicBezTo>
                    <a:pt x="19419" y="39708"/>
                    <a:pt x="19419" y="39684"/>
                    <a:pt x="19443" y="39648"/>
                  </a:cubicBezTo>
                  <a:cubicBezTo>
                    <a:pt x="18895" y="39470"/>
                    <a:pt x="18372" y="39279"/>
                    <a:pt x="17848" y="39089"/>
                  </a:cubicBezTo>
                  <a:close/>
                  <a:moveTo>
                    <a:pt x="15550" y="37660"/>
                  </a:moveTo>
                  <a:cubicBezTo>
                    <a:pt x="15574" y="37612"/>
                    <a:pt x="15586" y="37565"/>
                    <a:pt x="15586" y="37541"/>
                  </a:cubicBezTo>
                  <a:cubicBezTo>
                    <a:pt x="15074" y="37386"/>
                    <a:pt x="14585" y="37219"/>
                    <a:pt x="14085" y="37077"/>
                  </a:cubicBezTo>
                  <a:cubicBezTo>
                    <a:pt x="14062" y="37100"/>
                    <a:pt x="14062" y="37136"/>
                    <a:pt x="14050" y="37160"/>
                  </a:cubicBezTo>
                  <a:cubicBezTo>
                    <a:pt x="14562" y="37327"/>
                    <a:pt x="15062" y="37493"/>
                    <a:pt x="15550" y="37660"/>
                  </a:cubicBezTo>
                  <a:close/>
                  <a:moveTo>
                    <a:pt x="21015" y="40779"/>
                  </a:moveTo>
                  <a:cubicBezTo>
                    <a:pt x="21003" y="40791"/>
                    <a:pt x="20979" y="40827"/>
                    <a:pt x="20967" y="40839"/>
                  </a:cubicBezTo>
                  <a:cubicBezTo>
                    <a:pt x="21539" y="41065"/>
                    <a:pt x="22122" y="41279"/>
                    <a:pt x="22682" y="41506"/>
                  </a:cubicBezTo>
                  <a:cubicBezTo>
                    <a:pt x="22694" y="41482"/>
                    <a:pt x="22717" y="41446"/>
                    <a:pt x="22729" y="41410"/>
                  </a:cubicBezTo>
                  <a:cubicBezTo>
                    <a:pt x="22146" y="41196"/>
                    <a:pt x="21574" y="40994"/>
                    <a:pt x="21015" y="40779"/>
                  </a:cubicBezTo>
                  <a:close/>
                  <a:moveTo>
                    <a:pt x="2739" y="30076"/>
                  </a:moveTo>
                  <a:cubicBezTo>
                    <a:pt x="2667" y="30219"/>
                    <a:pt x="2620" y="30314"/>
                    <a:pt x="2560" y="30433"/>
                  </a:cubicBezTo>
                  <a:cubicBezTo>
                    <a:pt x="2858" y="30469"/>
                    <a:pt x="3108" y="30492"/>
                    <a:pt x="3370" y="30528"/>
                  </a:cubicBezTo>
                  <a:cubicBezTo>
                    <a:pt x="3382" y="30516"/>
                    <a:pt x="3382" y="30492"/>
                    <a:pt x="3394" y="30469"/>
                  </a:cubicBezTo>
                  <a:cubicBezTo>
                    <a:pt x="3191" y="30350"/>
                    <a:pt x="2989" y="30219"/>
                    <a:pt x="2739" y="30076"/>
                  </a:cubicBezTo>
                  <a:close/>
                  <a:moveTo>
                    <a:pt x="50721" y="30433"/>
                  </a:moveTo>
                  <a:cubicBezTo>
                    <a:pt x="50733" y="30397"/>
                    <a:pt x="50769" y="30338"/>
                    <a:pt x="50792" y="30290"/>
                  </a:cubicBezTo>
                  <a:cubicBezTo>
                    <a:pt x="50423" y="30123"/>
                    <a:pt x="50042" y="29957"/>
                    <a:pt x="49661" y="29814"/>
                  </a:cubicBezTo>
                  <a:cubicBezTo>
                    <a:pt x="49649" y="29838"/>
                    <a:pt x="49649" y="29861"/>
                    <a:pt x="49637" y="29885"/>
                  </a:cubicBezTo>
                  <a:cubicBezTo>
                    <a:pt x="49995" y="30064"/>
                    <a:pt x="50364" y="30254"/>
                    <a:pt x="50721" y="30433"/>
                  </a:cubicBezTo>
                  <a:close/>
                  <a:moveTo>
                    <a:pt x="61056" y="35422"/>
                  </a:moveTo>
                  <a:cubicBezTo>
                    <a:pt x="61067" y="35457"/>
                    <a:pt x="61079" y="35481"/>
                    <a:pt x="61115" y="35517"/>
                  </a:cubicBezTo>
                  <a:cubicBezTo>
                    <a:pt x="61567" y="35314"/>
                    <a:pt x="62020" y="35136"/>
                    <a:pt x="62484" y="34945"/>
                  </a:cubicBezTo>
                  <a:cubicBezTo>
                    <a:pt x="62460" y="34922"/>
                    <a:pt x="62449" y="34874"/>
                    <a:pt x="62437" y="34838"/>
                  </a:cubicBezTo>
                  <a:close/>
                  <a:moveTo>
                    <a:pt x="43172" y="32040"/>
                  </a:moveTo>
                  <a:cubicBezTo>
                    <a:pt x="43160" y="32076"/>
                    <a:pt x="43137" y="32100"/>
                    <a:pt x="43113" y="32135"/>
                  </a:cubicBezTo>
                  <a:cubicBezTo>
                    <a:pt x="43553" y="32326"/>
                    <a:pt x="43982" y="32516"/>
                    <a:pt x="44399" y="32731"/>
                  </a:cubicBezTo>
                  <a:cubicBezTo>
                    <a:pt x="44411" y="32695"/>
                    <a:pt x="44422" y="32659"/>
                    <a:pt x="44446" y="32624"/>
                  </a:cubicBezTo>
                  <a:cubicBezTo>
                    <a:pt x="44030" y="32421"/>
                    <a:pt x="43589" y="32219"/>
                    <a:pt x="43172" y="32040"/>
                  </a:cubicBezTo>
                  <a:close/>
                  <a:moveTo>
                    <a:pt x="53436" y="28337"/>
                  </a:moveTo>
                  <a:cubicBezTo>
                    <a:pt x="53436" y="28373"/>
                    <a:pt x="53436" y="28397"/>
                    <a:pt x="53412" y="28433"/>
                  </a:cubicBezTo>
                  <a:cubicBezTo>
                    <a:pt x="53936" y="28504"/>
                    <a:pt x="54436" y="28576"/>
                    <a:pt x="54960" y="28671"/>
                  </a:cubicBezTo>
                  <a:cubicBezTo>
                    <a:pt x="54960" y="28635"/>
                    <a:pt x="54983" y="28611"/>
                    <a:pt x="54983" y="28564"/>
                  </a:cubicBezTo>
                  <a:cubicBezTo>
                    <a:pt x="54459" y="28468"/>
                    <a:pt x="53936" y="28409"/>
                    <a:pt x="53436" y="28337"/>
                  </a:cubicBezTo>
                  <a:close/>
                  <a:moveTo>
                    <a:pt x="19348" y="54472"/>
                  </a:moveTo>
                  <a:cubicBezTo>
                    <a:pt x="19348" y="54507"/>
                    <a:pt x="19360" y="54531"/>
                    <a:pt x="19360" y="54567"/>
                  </a:cubicBezTo>
                  <a:cubicBezTo>
                    <a:pt x="19884" y="54483"/>
                    <a:pt x="20408" y="54424"/>
                    <a:pt x="20931" y="54353"/>
                  </a:cubicBezTo>
                  <a:cubicBezTo>
                    <a:pt x="20931" y="54329"/>
                    <a:pt x="20908" y="54281"/>
                    <a:pt x="20908" y="54245"/>
                  </a:cubicBezTo>
                  <a:cubicBezTo>
                    <a:pt x="20384" y="54341"/>
                    <a:pt x="19872" y="54400"/>
                    <a:pt x="19348" y="54472"/>
                  </a:cubicBezTo>
                  <a:close/>
                  <a:moveTo>
                    <a:pt x="19741" y="48376"/>
                  </a:moveTo>
                  <a:cubicBezTo>
                    <a:pt x="19812" y="47995"/>
                    <a:pt x="19574" y="47852"/>
                    <a:pt x="19443" y="47661"/>
                  </a:cubicBezTo>
                  <a:cubicBezTo>
                    <a:pt x="19407" y="47614"/>
                    <a:pt x="19288" y="47625"/>
                    <a:pt x="19146" y="47602"/>
                  </a:cubicBezTo>
                  <a:cubicBezTo>
                    <a:pt x="19360" y="47876"/>
                    <a:pt x="19527" y="48090"/>
                    <a:pt x="19741" y="48376"/>
                  </a:cubicBezTo>
                  <a:close/>
                  <a:moveTo>
                    <a:pt x="16669" y="38291"/>
                  </a:moveTo>
                  <a:cubicBezTo>
                    <a:pt x="16681" y="38267"/>
                    <a:pt x="16705" y="38220"/>
                    <a:pt x="16717" y="38196"/>
                  </a:cubicBezTo>
                  <a:cubicBezTo>
                    <a:pt x="16264" y="38053"/>
                    <a:pt x="15800" y="37910"/>
                    <a:pt x="15359" y="37779"/>
                  </a:cubicBezTo>
                  <a:cubicBezTo>
                    <a:pt x="15347" y="37803"/>
                    <a:pt x="15347" y="37839"/>
                    <a:pt x="15324" y="37862"/>
                  </a:cubicBezTo>
                  <a:cubicBezTo>
                    <a:pt x="15776" y="37993"/>
                    <a:pt x="16217" y="38148"/>
                    <a:pt x="16669" y="38291"/>
                  </a:cubicBezTo>
                  <a:close/>
                  <a:moveTo>
                    <a:pt x="55614" y="48102"/>
                  </a:moveTo>
                  <a:cubicBezTo>
                    <a:pt x="55317" y="48137"/>
                    <a:pt x="55043" y="48161"/>
                    <a:pt x="54745" y="48197"/>
                  </a:cubicBezTo>
                  <a:cubicBezTo>
                    <a:pt x="54829" y="48399"/>
                    <a:pt x="55281" y="48387"/>
                    <a:pt x="55614" y="48102"/>
                  </a:cubicBezTo>
                  <a:close/>
                  <a:moveTo>
                    <a:pt x="43160" y="33040"/>
                  </a:moveTo>
                  <a:cubicBezTo>
                    <a:pt x="43172" y="32993"/>
                    <a:pt x="43196" y="32945"/>
                    <a:pt x="43220" y="32909"/>
                  </a:cubicBezTo>
                  <a:cubicBezTo>
                    <a:pt x="42851" y="32731"/>
                    <a:pt x="42482" y="32564"/>
                    <a:pt x="42101" y="32386"/>
                  </a:cubicBezTo>
                  <a:cubicBezTo>
                    <a:pt x="42089" y="32421"/>
                    <a:pt x="42077" y="32457"/>
                    <a:pt x="42065" y="32493"/>
                  </a:cubicBezTo>
                  <a:cubicBezTo>
                    <a:pt x="42434" y="32683"/>
                    <a:pt x="42803" y="32862"/>
                    <a:pt x="43160" y="33040"/>
                  </a:cubicBezTo>
                  <a:close/>
                  <a:moveTo>
                    <a:pt x="54757" y="27802"/>
                  </a:moveTo>
                  <a:lnTo>
                    <a:pt x="54757" y="27921"/>
                  </a:lnTo>
                  <a:lnTo>
                    <a:pt x="56138" y="28016"/>
                  </a:lnTo>
                  <a:lnTo>
                    <a:pt x="56138" y="27968"/>
                  </a:lnTo>
                  <a:cubicBezTo>
                    <a:pt x="55674" y="27909"/>
                    <a:pt x="55221" y="27861"/>
                    <a:pt x="54757" y="27802"/>
                  </a:cubicBezTo>
                  <a:close/>
                  <a:moveTo>
                    <a:pt x="19003" y="50459"/>
                  </a:moveTo>
                  <a:cubicBezTo>
                    <a:pt x="19038" y="50423"/>
                    <a:pt x="19086" y="50400"/>
                    <a:pt x="19110" y="50364"/>
                  </a:cubicBezTo>
                  <a:cubicBezTo>
                    <a:pt x="18872" y="50054"/>
                    <a:pt x="18634" y="49757"/>
                    <a:pt x="18395" y="49435"/>
                  </a:cubicBezTo>
                  <a:cubicBezTo>
                    <a:pt x="18384" y="49459"/>
                    <a:pt x="18348" y="49471"/>
                    <a:pt x="18336" y="49483"/>
                  </a:cubicBezTo>
                  <a:cubicBezTo>
                    <a:pt x="18562" y="49816"/>
                    <a:pt x="18788" y="50138"/>
                    <a:pt x="19003" y="50459"/>
                  </a:cubicBezTo>
                  <a:close/>
                  <a:moveTo>
                    <a:pt x="34040" y="62282"/>
                  </a:moveTo>
                  <a:cubicBezTo>
                    <a:pt x="34052" y="62282"/>
                    <a:pt x="34064" y="62270"/>
                    <a:pt x="34076" y="62270"/>
                  </a:cubicBezTo>
                  <a:lnTo>
                    <a:pt x="34076" y="60425"/>
                  </a:lnTo>
                  <a:lnTo>
                    <a:pt x="34040" y="60425"/>
                  </a:lnTo>
                  <a:close/>
                  <a:moveTo>
                    <a:pt x="46494" y="30897"/>
                  </a:moveTo>
                  <a:cubicBezTo>
                    <a:pt x="46482" y="30933"/>
                    <a:pt x="46470" y="30957"/>
                    <a:pt x="46447" y="31004"/>
                  </a:cubicBezTo>
                  <a:cubicBezTo>
                    <a:pt x="46863" y="31183"/>
                    <a:pt x="47268" y="31362"/>
                    <a:pt x="47685" y="31552"/>
                  </a:cubicBezTo>
                  <a:cubicBezTo>
                    <a:pt x="47697" y="31528"/>
                    <a:pt x="47697" y="31493"/>
                    <a:pt x="47721" y="31481"/>
                  </a:cubicBezTo>
                  <a:cubicBezTo>
                    <a:pt x="47316" y="31290"/>
                    <a:pt x="46911" y="31088"/>
                    <a:pt x="46494" y="30897"/>
                  </a:cubicBezTo>
                  <a:close/>
                  <a:moveTo>
                    <a:pt x="3394" y="34207"/>
                  </a:moveTo>
                  <a:cubicBezTo>
                    <a:pt x="3346" y="34445"/>
                    <a:pt x="3310" y="34636"/>
                    <a:pt x="3274" y="34838"/>
                  </a:cubicBezTo>
                  <a:cubicBezTo>
                    <a:pt x="3215" y="35231"/>
                    <a:pt x="3215" y="35231"/>
                    <a:pt x="3394" y="35350"/>
                  </a:cubicBezTo>
                  <a:close/>
                  <a:moveTo>
                    <a:pt x="4751" y="40196"/>
                  </a:moveTo>
                  <a:cubicBezTo>
                    <a:pt x="5013" y="40232"/>
                    <a:pt x="5227" y="40244"/>
                    <a:pt x="5489" y="40256"/>
                  </a:cubicBezTo>
                  <a:cubicBezTo>
                    <a:pt x="5358" y="40077"/>
                    <a:pt x="5275" y="39982"/>
                    <a:pt x="5179" y="39863"/>
                  </a:cubicBezTo>
                  <a:cubicBezTo>
                    <a:pt x="5037" y="39982"/>
                    <a:pt x="4929" y="40065"/>
                    <a:pt x="4751" y="40196"/>
                  </a:cubicBezTo>
                  <a:close/>
                  <a:moveTo>
                    <a:pt x="48649" y="30159"/>
                  </a:moveTo>
                  <a:cubicBezTo>
                    <a:pt x="48637" y="30183"/>
                    <a:pt x="48625" y="30195"/>
                    <a:pt x="48613" y="30230"/>
                  </a:cubicBezTo>
                  <a:cubicBezTo>
                    <a:pt x="49030" y="30409"/>
                    <a:pt x="49447" y="30588"/>
                    <a:pt x="49864" y="30754"/>
                  </a:cubicBezTo>
                  <a:cubicBezTo>
                    <a:pt x="49876" y="30719"/>
                    <a:pt x="49887" y="30695"/>
                    <a:pt x="49887" y="30659"/>
                  </a:cubicBezTo>
                  <a:cubicBezTo>
                    <a:pt x="49471" y="30492"/>
                    <a:pt x="49054" y="30338"/>
                    <a:pt x="48649" y="30159"/>
                  </a:cubicBezTo>
                  <a:close/>
                  <a:moveTo>
                    <a:pt x="12609" y="36207"/>
                  </a:moveTo>
                  <a:cubicBezTo>
                    <a:pt x="12621" y="36184"/>
                    <a:pt x="12621" y="36148"/>
                    <a:pt x="12633" y="36112"/>
                  </a:cubicBezTo>
                  <a:lnTo>
                    <a:pt x="11526" y="35755"/>
                  </a:lnTo>
                  <a:cubicBezTo>
                    <a:pt x="11502" y="35779"/>
                    <a:pt x="11502" y="35815"/>
                    <a:pt x="11490" y="35850"/>
                  </a:cubicBezTo>
                  <a:close/>
                  <a:moveTo>
                    <a:pt x="3203" y="33278"/>
                  </a:moveTo>
                  <a:cubicBezTo>
                    <a:pt x="3144" y="33278"/>
                    <a:pt x="3096" y="33267"/>
                    <a:pt x="3036" y="33267"/>
                  </a:cubicBezTo>
                  <a:cubicBezTo>
                    <a:pt x="3013" y="33612"/>
                    <a:pt x="2965" y="33969"/>
                    <a:pt x="2929" y="34302"/>
                  </a:cubicBezTo>
                  <a:lnTo>
                    <a:pt x="2989" y="34302"/>
                  </a:lnTo>
                  <a:cubicBezTo>
                    <a:pt x="3048" y="33981"/>
                    <a:pt x="3132" y="33636"/>
                    <a:pt x="3203" y="33278"/>
                  </a:cubicBezTo>
                  <a:close/>
                  <a:moveTo>
                    <a:pt x="3132" y="32957"/>
                  </a:moveTo>
                  <a:cubicBezTo>
                    <a:pt x="3167" y="32969"/>
                    <a:pt x="3215" y="32969"/>
                    <a:pt x="3263" y="32981"/>
                  </a:cubicBezTo>
                  <a:cubicBezTo>
                    <a:pt x="3310" y="32636"/>
                    <a:pt x="3346" y="32314"/>
                    <a:pt x="3394" y="31969"/>
                  </a:cubicBezTo>
                  <a:cubicBezTo>
                    <a:pt x="3370" y="31969"/>
                    <a:pt x="3346" y="31969"/>
                    <a:pt x="3322" y="31957"/>
                  </a:cubicBezTo>
                  <a:cubicBezTo>
                    <a:pt x="3263" y="32302"/>
                    <a:pt x="3191" y="32624"/>
                    <a:pt x="3132" y="32957"/>
                  </a:cubicBezTo>
                  <a:close/>
                  <a:moveTo>
                    <a:pt x="79701" y="19420"/>
                  </a:moveTo>
                  <a:lnTo>
                    <a:pt x="79701" y="19396"/>
                  </a:lnTo>
                  <a:lnTo>
                    <a:pt x="78177" y="19396"/>
                  </a:lnTo>
                  <a:lnTo>
                    <a:pt x="78177" y="19420"/>
                  </a:lnTo>
                  <a:close/>
                  <a:moveTo>
                    <a:pt x="40339" y="41958"/>
                  </a:moveTo>
                  <a:cubicBezTo>
                    <a:pt x="40315" y="41922"/>
                    <a:pt x="40315" y="41910"/>
                    <a:pt x="40303" y="41875"/>
                  </a:cubicBezTo>
                  <a:cubicBezTo>
                    <a:pt x="39910" y="42041"/>
                    <a:pt x="39541" y="42220"/>
                    <a:pt x="39160" y="42387"/>
                  </a:cubicBezTo>
                  <a:lnTo>
                    <a:pt x="39196" y="42470"/>
                  </a:lnTo>
                  <a:cubicBezTo>
                    <a:pt x="39577" y="42303"/>
                    <a:pt x="39958" y="42137"/>
                    <a:pt x="40339" y="41958"/>
                  </a:cubicBezTo>
                  <a:close/>
                  <a:moveTo>
                    <a:pt x="78927" y="19705"/>
                  </a:moveTo>
                  <a:lnTo>
                    <a:pt x="78927" y="19693"/>
                  </a:lnTo>
                  <a:lnTo>
                    <a:pt x="77379" y="19693"/>
                  </a:lnTo>
                  <a:lnTo>
                    <a:pt x="77379" y="19705"/>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5" name="Google Shape;10364;p40">
              <a:extLst>
                <a:ext uri="{FF2B5EF4-FFF2-40B4-BE49-F238E27FC236}">
                  <a16:creationId xmlns:a16="http://schemas.microsoft.com/office/drawing/2014/main" id="{8A0F4637-F027-4374-A9A1-7C8F2D8F9C8E}"/>
                </a:ext>
              </a:extLst>
            </p:cNvPr>
            <p:cNvSpPr/>
            <p:nvPr/>
          </p:nvSpPr>
          <p:spPr>
            <a:xfrm>
              <a:off x="1903200" y="1561325"/>
              <a:ext cx="1328775" cy="450975"/>
            </a:xfrm>
            <a:custGeom>
              <a:avLst/>
              <a:gdLst/>
              <a:ahLst/>
              <a:cxnLst/>
              <a:rect l="l" t="t" r="r" b="b"/>
              <a:pathLst>
                <a:path w="53151" h="18039" extrusionOk="0">
                  <a:moveTo>
                    <a:pt x="53150" y="108"/>
                  </a:moveTo>
                  <a:cubicBezTo>
                    <a:pt x="52983" y="179"/>
                    <a:pt x="52817" y="275"/>
                    <a:pt x="52638" y="334"/>
                  </a:cubicBezTo>
                  <a:cubicBezTo>
                    <a:pt x="50947" y="953"/>
                    <a:pt x="49233" y="1537"/>
                    <a:pt x="47530" y="2192"/>
                  </a:cubicBezTo>
                  <a:cubicBezTo>
                    <a:pt x="44470" y="3370"/>
                    <a:pt x="41458" y="4704"/>
                    <a:pt x="38351" y="5763"/>
                  </a:cubicBezTo>
                  <a:cubicBezTo>
                    <a:pt x="30528" y="8395"/>
                    <a:pt x="22694" y="11038"/>
                    <a:pt x="14764" y="13336"/>
                  </a:cubicBezTo>
                  <a:cubicBezTo>
                    <a:pt x="10204" y="14657"/>
                    <a:pt x="5727" y="16241"/>
                    <a:pt x="1215" y="17705"/>
                  </a:cubicBezTo>
                  <a:cubicBezTo>
                    <a:pt x="905" y="17801"/>
                    <a:pt x="596" y="17896"/>
                    <a:pt x="298" y="18003"/>
                  </a:cubicBezTo>
                  <a:cubicBezTo>
                    <a:pt x="203" y="18027"/>
                    <a:pt x="120" y="18027"/>
                    <a:pt x="24" y="18039"/>
                  </a:cubicBezTo>
                  <a:cubicBezTo>
                    <a:pt x="12" y="18015"/>
                    <a:pt x="1" y="17967"/>
                    <a:pt x="1" y="17944"/>
                  </a:cubicBezTo>
                  <a:cubicBezTo>
                    <a:pt x="72" y="17896"/>
                    <a:pt x="167" y="17836"/>
                    <a:pt x="239" y="17801"/>
                  </a:cubicBezTo>
                  <a:cubicBezTo>
                    <a:pt x="5346" y="16158"/>
                    <a:pt x="10419" y="14384"/>
                    <a:pt x="15562" y="12848"/>
                  </a:cubicBezTo>
                  <a:cubicBezTo>
                    <a:pt x="24051" y="10324"/>
                    <a:pt x="32457" y="7549"/>
                    <a:pt x="40827" y="4668"/>
                  </a:cubicBezTo>
                  <a:cubicBezTo>
                    <a:pt x="43387" y="3775"/>
                    <a:pt x="45863" y="2644"/>
                    <a:pt x="48399" y="1656"/>
                  </a:cubicBezTo>
                  <a:cubicBezTo>
                    <a:pt x="49888" y="1072"/>
                    <a:pt x="51388" y="584"/>
                    <a:pt x="52888" y="48"/>
                  </a:cubicBezTo>
                  <a:cubicBezTo>
                    <a:pt x="52971" y="25"/>
                    <a:pt x="53055" y="25"/>
                    <a:pt x="53126" y="1"/>
                  </a:cubicBezTo>
                  <a:cubicBezTo>
                    <a:pt x="53114" y="37"/>
                    <a:pt x="53126" y="84"/>
                    <a:pt x="53150" y="10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6" name="Google Shape;10365;p40">
              <a:extLst>
                <a:ext uri="{FF2B5EF4-FFF2-40B4-BE49-F238E27FC236}">
                  <a16:creationId xmlns:a16="http://schemas.microsoft.com/office/drawing/2014/main" id="{E4ABE9A2-C8E2-4714-9804-7920ECDD0ED6}"/>
                </a:ext>
              </a:extLst>
            </p:cNvPr>
            <p:cNvSpPr/>
            <p:nvPr/>
          </p:nvSpPr>
          <p:spPr>
            <a:xfrm>
              <a:off x="1810025" y="3068950"/>
              <a:ext cx="1001650" cy="317925"/>
            </a:xfrm>
            <a:custGeom>
              <a:avLst/>
              <a:gdLst/>
              <a:ahLst/>
              <a:cxnLst/>
              <a:rect l="l" t="t" r="r" b="b"/>
              <a:pathLst>
                <a:path w="40066" h="12717" extrusionOk="0">
                  <a:moveTo>
                    <a:pt x="40042" y="12717"/>
                  </a:moveTo>
                  <a:cubicBezTo>
                    <a:pt x="39911" y="12705"/>
                    <a:pt x="39768" y="12681"/>
                    <a:pt x="39649" y="12657"/>
                  </a:cubicBezTo>
                  <a:cubicBezTo>
                    <a:pt x="36136" y="11669"/>
                    <a:pt x="32624" y="10645"/>
                    <a:pt x="29100" y="9704"/>
                  </a:cubicBezTo>
                  <a:cubicBezTo>
                    <a:pt x="24980" y="8609"/>
                    <a:pt x="20944" y="7252"/>
                    <a:pt x="16908" y="5883"/>
                  </a:cubicBezTo>
                  <a:cubicBezTo>
                    <a:pt x="11752" y="4132"/>
                    <a:pt x="6585" y="2311"/>
                    <a:pt x="1418" y="537"/>
                  </a:cubicBezTo>
                  <a:cubicBezTo>
                    <a:pt x="1061" y="418"/>
                    <a:pt x="691" y="334"/>
                    <a:pt x="322" y="227"/>
                  </a:cubicBezTo>
                  <a:cubicBezTo>
                    <a:pt x="215" y="203"/>
                    <a:pt x="108" y="156"/>
                    <a:pt x="1" y="120"/>
                  </a:cubicBezTo>
                  <a:cubicBezTo>
                    <a:pt x="1" y="84"/>
                    <a:pt x="25" y="37"/>
                    <a:pt x="25" y="1"/>
                  </a:cubicBezTo>
                  <a:cubicBezTo>
                    <a:pt x="144" y="25"/>
                    <a:pt x="263" y="1"/>
                    <a:pt x="358" y="37"/>
                  </a:cubicBezTo>
                  <a:cubicBezTo>
                    <a:pt x="1596" y="418"/>
                    <a:pt x="2847" y="799"/>
                    <a:pt x="4073" y="1215"/>
                  </a:cubicBezTo>
                  <a:cubicBezTo>
                    <a:pt x="8192" y="2608"/>
                    <a:pt x="12288" y="4049"/>
                    <a:pt x="16408" y="5454"/>
                  </a:cubicBezTo>
                  <a:cubicBezTo>
                    <a:pt x="19277" y="6430"/>
                    <a:pt x="22147" y="7430"/>
                    <a:pt x="25064" y="8311"/>
                  </a:cubicBezTo>
                  <a:cubicBezTo>
                    <a:pt x="28743" y="9431"/>
                    <a:pt x="32445" y="10407"/>
                    <a:pt x="36136" y="11467"/>
                  </a:cubicBezTo>
                  <a:cubicBezTo>
                    <a:pt x="37327" y="11812"/>
                    <a:pt x="38518" y="12145"/>
                    <a:pt x="39732" y="12491"/>
                  </a:cubicBezTo>
                  <a:cubicBezTo>
                    <a:pt x="39851" y="12526"/>
                    <a:pt x="39946" y="12562"/>
                    <a:pt x="40065" y="12610"/>
                  </a:cubicBezTo>
                  <a:cubicBezTo>
                    <a:pt x="40054" y="12621"/>
                    <a:pt x="40042" y="12669"/>
                    <a:pt x="40042" y="1271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7" name="Google Shape;10366;p40">
              <a:extLst>
                <a:ext uri="{FF2B5EF4-FFF2-40B4-BE49-F238E27FC236}">
                  <a16:creationId xmlns:a16="http://schemas.microsoft.com/office/drawing/2014/main" id="{D4265337-CE73-4C54-AFED-0F3350E0B92E}"/>
                </a:ext>
              </a:extLst>
            </p:cNvPr>
            <p:cNvSpPr/>
            <p:nvPr/>
          </p:nvSpPr>
          <p:spPr>
            <a:xfrm>
              <a:off x="2864625" y="2949900"/>
              <a:ext cx="767100" cy="417625"/>
            </a:xfrm>
            <a:custGeom>
              <a:avLst/>
              <a:gdLst/>
              <a:ahLst/>
              <a:cxnLst/>
              <a:rect l="l" t="t" r="r" b="b"/>
              <a:pathLst>
                <a:path w="30684" h="16705" extrusionOk="0">
                  <a:moveTo>
                    <a:pt x="1" y="16586"/>
                  </a:moveTo>
                  <a:cubicBezTo>
                    <a:pt x="108" y="16514"/>
                    <a:pt x="203" y="16419"/>
                    <a:pt x="322" y="16348"/>
                  </a:cubicBezTo>
                  <a:cubicBezTo>
                    <a:pt x="2275" y="15348"/>
                    <a:pt x="4251" y="14383"/>
                    <a:pt x="6180" y="13359"/>
                  </a:cubicBezTo>
                  <a:cubicBezTo>
                    <a:pt x="10859" y="10859"/>
                    <a:pt x="15538" y="8323"/>
                    <a:pt x="20194" y="5775"/>
                  </a:cubicBezTo>
                  <a:cubicBezTo>
                    <a:pt x="21599" y="5025"/>
                    <a:pt x="22908" y="4108"/>
                    <a:pt x="24290" y="3334"/>
                  </a:cubicBezTo>
                  <a:cubicBezTo>
                    <a:pt x="26337" y="2191"/>
                    <a:pt x="28445" y="1120"/>
                    <a:pt x="30528" y="24"/>
                  </a:cubicBezTo>
                  <a:cubicBezTo>
                    <a:pt x="30552" y="0"/>
                    <a:pt x="30612" y="0"/>
                    <a:pt x="30683" y="48"/>
                  </a:cubicBezTo>
                  <a:cubicBezTo>
                    <a:pt x="30588" y="108"/>
                    <a:pt x="30493" y="167"/>
                    <a:pt x="30386" y="215"/>
                  </a:cubicBezTo>
                  <a:cubicBezTo>
                    <a:pt x="28873" y="1001"/>
                    <a:pt x="27326" y="1774"/>
                    <a:pt x="25837" y="2608"/>
                  </a:cubicBezTo>
                  <a:cubicBezTo>
                    <a:pt x="24671" y="3251"/>
                    <a:pt x="23539" y="3977"/>
                    <a:pt x="22408" y="4680"/>
                  </a:cubicBezTo>
                  <a:cubicBezTo>
                    <a:pt x="19194" y="6668"/>
                    <a:pt x="15836" y="8418"/>
                    <a:pt x="12490" y="10180"/>
                  </a:cubicBezTo>
                  <a:cubicBezTo>
                    <a:pt x="10371" y="11299"/>
                    <a:pt x="8323" y="12526"/>
                    <a:pt x="6204" y="13633"/>
                  </a:cubicBezTo>
                  <a:cubicBezTo>
                    <a:pt x="4299" y="14645"/>
                    <a:pt x="2370" y="15598"/>
                    <a:pt x="441" y="16586"/>
                  </a:cubicBezTo>
                  <a:cubicBezTo>
                    <a:pt x="322" y="16645"/>
                    <a:pt x="191" y="16657"/>
                    <a:pt x="60" y="16705"/>
                  </a:cubicBezTo>
                  <a:cubicBezTo>
                    <a:pt x="48" y="16669"/>
                    <a:pt x="13" y="16633"/>
                    <a:pt x="1" y="1658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8" name="Google Shape;10367;p40">
              <a:extLst>
                <a:ext uri="{FF2B5EF4-FFF2-40B4-BE49-F238E27FC236}">
                  <a16:creationId xmlns:a16="http://schemas.microsoft.com/office/drawing/2014/main" id="{B48199DF-9C0C-456D-98AC-3BA842AB5E8A}"/>
                </a:ext>
              </a:extLst>
            </p:cNvPr>
            <p:cNvSpPr/>
            <p:nvPr/>
          </p:nvSpPr>
          <p:spPr>
            <a:xfrm>
              <a:off x="2095500" y="3146050"/>
              <a:ext cx="754275" cy="226250"/>
            </a:xfrm>
            <a:custGeom>
              <a:avLst/>
              <a:gdLst/>
              <a:ahLst/>
              <a:cxnLst/>
              <a:rect l="l" t="t" r="r" b="b"/>
              <a:pathLst>
                <a:path w="30171" h="9050" extrusionOk="0">
                  <a:moveTo>
                    <a:pt x="12" y="1"/>
                  </a:moveTo>
                  <a:cubicBezTo>
                    <a:pt x="71" y="1"/>
                    <a:pt x="155" y="1"/>
                    <a:pt x="214" y="12"/>
                  </a:cubicBezTo>
                  <a:cubicBezTo>
                    <a:pt x="4108" y="1167"/>
                    <a:pt x="8025" y="2310"/>
                    <a:pt x="11918" y="3465"/>
                  </a:cubicBezTo>
                  <a:cubicBezTo>
                    <a:pt x="14454" y="4227"/>
                    <a:pt x="17014" y="4894"/>
                    <a:pt x="19514" y="5775"/>
                  </a:cubicBezTo>
                  <a:cubicBezTo>
                    <a:pt x="22812" y="6942"/>
                    <a:pt x="26194" y="7871"/>
                    <a:pt x="29575" y="8811"/>
                  </a:cubicBezTo>
                  <a:cubicBezTo>
                    <a:pt x="29766" y="8871"/>
                    <a:pt x="29956" y="8906"/>
                    <a:pt x="30170" y="8966"/>
                  </a:cubicBezTo>
                  <a:cubicBezTo>
                    <a:pt x="30170" y="8990"/>
                    <a:pt x="30159" y="9026"/>
                    <a:pt x="30159" y="9049"/>
                  </a:cubicBezTo>
                  <a:cubicBezTo>
                    <a:pt x="29944" y="9026"/>
                    <a:pt x="29718" y="9002"/>
                    <a:pt x="29516" y="8942"/>
                  </a:cubicBezTo>
                  <a:cubicBezTo>
                    <a:pt x="26372" y="8168"/>
                    <a:pt x="23253" y="7335"/>
                    <a:pt x="20193" y="6251"/>
                  </a:cubicBezTo>
                  <a:cubicBezTo>
                    <a:pt x="17919" y="5454"/>
                    <a:pt x="15585" y="4835"/>
                    <a:pt x="13287" y="4120"/>
                  </a:cubicBezTo>
                  <a:cubicBezTo>
                    <a:pt x="10216" y="3168"/>
                    <a:pt x="7144" y="2179"/>
                    <a:pt x="4060" y="1227"/>
                  </a:cubicBezTo>
                  <a:cubicBezTo>
                    <a:pt x="2834" y="846"/>
                    <a:pt x="1584" y="536"/>
                    <a:pt x="345" y="191"/>
                  </a:cubicBezTo>
                  <a:cubicBezTo>
                    <a:pt x="226" y="167"/>
                    <a:pt x="119" y="108"/>
                    <a:pt x="12" y="72"/>
                  </a:cubicBezTo>
                  <a:cubicBezTo>
                    <a:pt x="0" y="48"/>
                    <a:pt x="0" y="36"/>
                    <a:pt x="1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9" name="Google Shape;10368;p40">
              <a:extLst>
                <a:ext uri="{FF2B5EF4-FFF2-40B4-BE49-F238E27FC236}">
                  <a16:creationId xmlns:a16="http://schemas.microsoft.com/office/drawing/2014/main" id="{48E59B1E-351C-4BAC-92A4-07484EC8C03B}"/>
                </a:ext>
              </a:extLst>
            </p:cNvPr>
            <p:cNvSpPr/>
            <p:nvPr/>
          </p:nvSpPr>
          <p:spPr>
            <a:xfrm>
              <a:off x="2108275" y="3238025"/>
              <a:ext cx="735850" cy="215525"/>
            </a:xfrm>
            <a:custGeom>
              <a:avLst/>
              <a:gdLst/>
              <a:ahLst/>
              <a:cxnLst/>
              <a:rect l="l" t="t" r="r" b="b"/>
              <a:pathLst>
                <a:path w="29434" h="8621" extrusionOk="0">
                  <a:moveTo>
                    <a:pt x="29421" y="8621"/>
                  </a:moveTo>
                  <a:cubicBezTo>
                    <a:pt x="29326" y="8597"/>
                    <a:pt x="29231" y="8597"/>
                    <a:pt x="29136" y="8585"/>
                  </a:cubicBezTo>
                  <a:cubicBezTo>
                    <a:pt x="25135" y="7442"/>
                    <a:pt x="21135" y="6323"/>
                    <a:pt x="17122" y="5144"/>
                  </a:cubicBezTo>
                  <a:cubicBezTo>
                    <a:pt x="13003" y="3930"/>
                    <a:pt x="8895" y="2620"/>
                    <a:pt x="4787" y="1382"/>
                  </a:cubicBezTo>
                  <a:cubicBezTo>
                    <a:pt x="3287" y="941"/>
                    <a:pt x="1763" y="584"/>
                    <a:pt x="251" y="179"/>
                  </a:cubicBezTo>
                  <a:cubicBezTo>
                    <a:pt x="156" y="143"/>
                    <a:pt x="84" y="120"/>
                    <a:pt x="1" y="84"/>
                  </a:cubicBezTo>
                  <a:cubicBezTo>
                    <a:pt x="1" y="60"/>
                    <a:pt x="13" y="24"/>
                    <a:pt x="13" y="1"/>
                  </a:cubicBezTo>
                  <a:cubicBezTo>
                    <a:pt x="96" y="1"/>
                    <a:pt x="203" y="1"/>
                    <a:pt x="299" y="13"/>
                  </a:cubicBezTo>
                  <a:cubicBezTo>
                    <a:pt x="2704" y="667"/>
                    <a:pt x="5121" y="1298"/>
                    <a:pt x="7502" y="1989"/>
                  </a:cubicBezTo>
                  <a:cubicBezTo>
                    <a:pt x="12741" y="3549"/>
                    <a:pt x="17944" y="5156"/>
                    <a:pt x="23182" y="6728"/>
                  </a:cubicBezTo>
                  <a:cubicBezTo>
                    <a:pt x="25135" y="7299"/>
                    <a:pt x="27112" y="7823"/>
                    <a:pt x="29076" y="8359"/>
                  </a:cubicBezTo>
                  <a:cubicBezTo>
                    <a:pt x="29195" y="8395"/>
                    <a:pt x="29314" y="8430"/>
                    <a:pt x="29421" y="8478"/>
                  </a:cubicBezTo>
                  <a:cubicBezTo>
                    <a:pt x="29433" y="8525"/>
                    <a:pt x="29433" y="8573"/>
                    <a:pt x="29421" y="862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0" name="Google Shape;10369;p40">
              <a:extLst>
                <a:ext uri="{FF2B5EF4-FFF2-40B4-BE49-F238E27FC236}">
                  <a16:creationId xmlns:a16="http://schemas.microsoft.com/office/drawing/2014/main" id="{9181C947-E6F3-40A3-8DD8-5DD3ACBC0600}"/>
                </a:ext>
              </a:extLst>
            </p:cNvPr>
            <p:cNvSpPr/>
            <p:nvPr/>
          </p:nvSpPr>
          <p:spPr>
            <a:xfrm>
              <a:off x="2544950" y="1598550"/>
              <a:ext cx="663200" cy="234575"/>
            </a:xfrm>
            <a:custGeom>
              <a:avLst/>
              <a:gdLst/>
              <a:ahLst/>
              <a:cxnLst/>
              <a:rect l="l" t="t" r="r" b="b"/>
              <a:pathLst>
                <a:path w="26528" h="9383" extrusionOk="0">
                  <a:moveTo>
                    <a:pt x="26528" y="0"/>
                  </a:moveTo>
                  <a:cubicBezTo>
                    <a:pt x="17848" y="3620"/>
                    <a:pt x="8966" y="6572"/>
                    <a:pt x="0" y="9382"/>
                  </a:cubicBezTo>
                  <a:cubicBezTo>
                    <a:pt x="120" y="9335"/>
                    <a:pt x="227" y="9275"/>
                    <a:pt x="346" y="9227"/>
                  </a:cubicBezTo>
                  <a:cubicBezTo>
                    <a:pt x="2703" y="8430"/>
                    <a:pt x="5049" y="7596"/>
                    <a:pt x="7430" y="6846"/>
                  </a:cubicBezTo>
                  <a:cubicBezTo>
                    <a:pt x="13324" y="5001"/>
                    <a:pt x="19062" y="2739"/>
                    <a:pt x="24837" y="560"/>
                  </a:cubicBezTo>
                  <a:cubicBezTo>
                    <a:pt x="25301" y="381"/>
                    <a:pt x="25766" y="226"/>
                    <a:pt x="26206" y="60"/>
                  </a:cubicBezTo>
                  <a:cubicBezTo>
                    <a:pt x="26313" y="36"/>
                    <a:pt x="26420" y="36"/>
                    <a:pt x="2652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1" name="Google Shape;10370;p40">
              <a:extLst>
                <a:ext uri="{FF2B5EF4-FFF2-40B4-BE49-F238E27FC236}">
                  <a16:creationId xmlns:a16="http://schemas.microsoft.com/office/drawing/2014/main" id="{5D4190C3-3EDD-41C7-9633-F28CF2A41960}"/>
                </a:ext>
              </a:extLst>
            </p:cNvPr>
            <p:cNvSpPr/>
            <p:nvPr/>
          </p:nvSpPr>
          <p:spPr>
            <a:xfrm>
              <a:off x="2944100" y="3136825"/>
              <a:ext cx="510225" cy="276550"/>
            </a:xfrm>
            <a:custGeom>
              <a:avLst/>
              <a:gdLst/>
              <a:ahLst/>
              <a:cxnLst/>
              <a:rect l="l" t="t" r="r" b="b"/>
              <a:pathLst>
                <a:path w="20409" h="11062" extrusionOk="0">
                  <a:moveTo>
                    <a:pt x="20408" y="0"/>
                  </a:moveTo>
                  <a:cubicBezTo>
                    <a:pt x="13729" y="3882"/>
                    <a:pt x="6954" y="7585"/>
                    <a:pt x="48" y="11061"/>
                  </a:cubicBezTo>
                  <a:cubicBezTo>
                    <a:pt x="36" y="11026"/>
                    <a:pt x="13" y="11014"/>
                    <a:pt x="1" y="1097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2" name="Google Shape;10371;p40">
              <a:extLst>
                <a:ext uri="{FF2B5EF4-FFF2-40B4-BE49-F238E27FC236}">
                  <a16:creationId xmlns:a16="http://schemas.microsoft.com/office/drawing/2014/main" id="{363D2647-2CF2-48A4-A4A0-C60D8B89DDA3}"/>
                </a:ext>
              </a:extLst>
            </p:cNvPr>
            <p:cNvSpPr/>
            <p:nvPr/>
          </p:nvSpPr>
          <p:spPr>
            <a:xfrm>
              <a:off x="2867600" y="3208250"/>
              <a:ext cx="406025" cy="214050"/>
            </a:xfrm>
            <a:custGeom>
              <a:avLst/>
              <a:gdLst/>
              <a:ahLst/>
              <a:cxnLst/>
              <a:rect l="l" t="t" r="r" b="b"/>
              <a:pathLst>
                <a:path w="16241" h="8562" extrusionOk="0">
                  <a:moveTo>
                    <a:pt x="1" y="8562"/>
                  </a:moveTo>
                  <a:cubicBezTo>
                    <a:pt x="48" y="8443"/>
                    <a:pt x="48" y="8383"/>
                    <a:pt x="72" y="8359"/>
                  </a:cubicBezTo>
                  <a:cubicBezTo>
                    <a:pt x="5585" y="5859"/>
                    <a:pt x="10883" y="2918"/>
                    <a:pt x="16158" y="1"/>
                  </a:cubicBezTo>
                  <a:cubicBezTo>
                    <a:pt x="16193" y="25"/>
                    <a:pt x="16205" y="61"/>
                    <a:pt x="16241" y="84"/>
                  </a:cubicBezTo>
                  <a:cubicBezTo>
                    <a:pt x="16158" y="144"/>
                    <a:pt x="16098" y="227"/>
                    <a:pt x="16027" y="263"/>
                  </a:cubicBezTo>
                  <a:cubicBezTo>
                    <a:pt x="13241" y="1799"/>
                    <a:pt x="10478" y="3382"/>
                    <a:pt x="7668" y="4847"/>
                  </a:cubicBezTo>
                  <a:cubicBezTo>
                    <a:pt x="5263" y="6097"/>
                    <a:pt x="2811" y="7228"/>
                    <a:pt x="382" y="8419"/>
                  </a:cubicBezTo>
                  <a:cubicBezTo>
                    <a:pt x="298" y="8478"/>
                    <a:pt x="179" y="8502"/>
                    <a:pt x="1" y="856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3" name="Google Shape;10372;p40">
              <a:extLst>
                <a:ext uri="{FF2B5EF4-FFF2-40B4-BE49-F238E27FC236}">
                  <a16:creationId xmlns:a16="http://schemas.microsoft.com/office/drawing/2014/main" id="{4E1B9A66-99FD-48A3-9152-99FAB29006CD}"/>
                </a:ext>
              </a:extLst>
            </p:cNvPr>
            <p:cNvSpPr/>
            <p:nvPr/>
          </p:nvSpPr>
          <p:spPr>
            <a:xfrm>
              <a:off x="2845275" y="3179100"/>
              <a:ext cx="420025" cy="217000"/>
            </a:xfrm>
            <a:custGeom>
              <a:avLst/>
              <a:gdLst/>
              <a:ahLst/>
              <a:cxnLst/>
              <a:rect l="l" t="t" r="r" b="b"/>
              <a:pathLst>
                <a:path w="16801" h="8680" extrusionOk="0">
                  <a:moveTo>
                    <a:pt x="16801" y="84"/>
                  </a:moveTo>
                  <a:cubicBezTo>
                    <a:pt x="11312" y="3108"/>
                    <a:pt x="5740" y="5989"/>
                    <a:pt x="72" y="8680"/>
                  </a:cubicBezTo>
                  <a:cubicBezTo>
                    <a:pt x="48" y="8632"/>
                    <a:pt x="13" y="8608"/>
                    <a:pt x="1" y="8561"/>
                  </a:cubicBezTo>
                  <a:cubicBezTo>
                    <a:pt x="60" y="8501"/>
                    <a:pt x="120" y="8442"/>
                    <a:pt x="191" y="8394"/>
                  </a:cubicBezTo>
                  <a:cubicBezTo>
                    <a:pt x="2680" y="7180"/>
                    <a:pt x="5192" y="6001"/>
                    <a:pt x="7668" y="4751"/>
                  </a:cubicBezTo>
                  <a:cubicBezTo>
                    <a:pt x="9585" y="3786"/>
                    <a:pt x="11443" y="2727"/>
                    <a:pt x="13348" y="1727"/>
                  </a:cubicBezTo>
                  <a:cubicBezTo>
                    <a:pt x="14407" y="1179"/>
                    <a:pt x="15479" y="631"/>
                    <a:pt x="16539" y="95"/>
                  </a:cubicBezTo>
                  <a:cubicBezTo>
                    <a:pt x="16610" y="48"/>
                    <a:pt x="16693" y="36"/>
                    <a:pt x="16777" y="0"/>
                  </a:cubicBezTo>
                  <a:cubicBezTo>
                    <a:pt x="16777" y="24"/>
                    <a:pt x="16789" y="48"/>
                    <a:pt x="16801" y="8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4" name="Google Shape;10373;p40">
              <a:extLst>
                <a:ext uri="{FF2B5EF4-FFF2-40B4-BE49-F238E27FC236}">
                  <a16:creationId xmlns:a16="http://schemas.microsoft.com/office/drawing/2014/main" id="{9AB21719-B65E-49F5-8232-F6B73610009B}"/>
                </a:ext>
              </a:extLst>
            </p:cNvPr>
            <p:cNvSpPr/>
            <p:nvPr/>
          </p:nvSpPr>
          <p:spPr>
            <a:xfrm>
              <a:off x="3340575" y="3010325"/>
              <a:ext cx="411400" cy="234875"/>
            </a:xfrm>
            <a:custGeom>
              <a:avLst/>
              <a:gdLst/>
              <a:ahLst/>
              <a:cxnLst/>
              <a:rect l="l" t="t" r="r" b="b"/>
              <a:pathLst>
                <a:path w="16456" h="9395" extrusionOk="0">
                  <a:moveTo>
                    <a:pt x="1" y="9311"/>
                  </a:moveTo>
                  <a:cubicBezTo>
                    <a:pt x="60" y="9251"/>
                    <a:pt x="108" y="9192"/>
                    <a:pt x="191" y="9168"/>
                  </a:cubicBezTo>
                  <a:cubicBezTo>
                    <a:pt x="5692" y="6251"/>
                    <a:pt x="11050" y="3084"/>
                    <a:pt x="16455" y="0"/>
                  </a:cubicBezTo>
                  <a:cubicBezTo>
                    <a:pt x="11050" y="3263"/>
                    <a:pt x="5692" y="6561"/>
                    <a:pt x="48" y="9394"/>
                  </a:cubicBezTo>
                  <a:cubicBezTo>
                    <a:pt x="37" y="9359"/>
                    <a:pt x="25" y="9335"/>
                    <a:pt x="1" y="931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5" name="Google Shape;10374;p40">
              <a:extLst>
                <a:ext uri="{FF2B5EF4-FFF2-40B4-BE49-F238E27FC236}">
                  <a16:creationId xmlns:a16="http://schemas.microsoft.com/office/drawing/2014/main" id="{5A512197-06E2-4E02-A09F-1577AC3BD983}"/>
                </a:ext>
              </a:extLst>
            </p:cNvPr>
            <p:cNvSpPr/>
            <p:nvPr/>
          </p:nvSpPr>
          <p:spPr>
            <a:xfrm>
              <a:off x="2339575" y="3263025"/>
              <a:ext cx="458400" cy="136350"/>
            </a:xfrm>
            <a:custGeom>
              <a:avLst/>
              <a:gdLst/>
              <a:ahLst/>
              <a:cxnLst/>
              <a:rect l="l" t="t" r="r" b="b"/>
              <a:pathLst>
                <a:path w="18336" h="5454" extrusionOk="0">
                  <a:moveTo>
                    <a:pt x="18336" y="5454"/>
                  </a:moveTo>
                  <a:cubicBezTo>
                    <a:pt x="18229" y="5442"/>
                    <a:pt x="18110" y="5430"/>
                    <a:pt x="18014" y="5394"/>
                  </a:cubicBezTo>
                  <a:cubicBezTo>
                    <a:pt x="13061" y="4001"/>
                    <a:pt x="8132" y="2596"/>
                    <a:pt x="3203" y="1168"/>
                  </a:cubicBezTo>
                  <a:cubicBezTo>
                    <a:pt x="2191" y="870"/>
                    <a:pt x="1203" y="489"/>
                    <a:pt x="203" y="144"/>
                  </a:cubicBezTo>
                  <a:cubicBezTo>
                    <a:pt x="131" y="120"/>
                    <a:pt x="60" y="72"/>
                    <a:pt x="0" y="1"/>
                  </a:cubicBezTo>
                  <a:cubicBezTo>
                    <a:pt x="6049" y="2037"/>
                    <a:pt x="12299" y="3406"/>
                    <a:pt x="18336" y="545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6" name="Google Shape;10375;p40">
              <a:extLst>
                <a:ext uri="{FF2B5EF4-FFF2-40B4-BE49-F238E27FC236}">
                  <a16:creationId xmlns:a16="http://schemas.microsoft.com/office/drawing/2014/main" id="{3C25572A-F670-4E99-B2FD-1D9C94F7EAEA}"/>
                </a:ext>
              </a:extLst>
            </p:cNvPr>
            <p:cNvSpPr/>
            <p:nvPr/>
          </p:nvSpPr>
          <p:spPr>
            <a:xfrm>
              <a:off x="2906000" y="3326725"/>
              <a:ext cx="277450" cy="148250"/>
            </a:xfrm>
            <a:custGeom>
              <a:avLst/>
              <a:gdLst/>
              <a:ahLst/>
              <a:cxnLst/>
              <a:rect l="l" t="t" r="r" b="b"/>
              <a:pathLst>
                <a:path w="11098" h="5930" extrusionOk="0">
                  <a:moveTo>
                    <a:pt x="1" y="5763"/>
                  </a:moveTo>
                  <a:cubicBezTo>
                    <a:pt x="3668" y="3846"/>
                    <a:pt x="7359" y="1929"/>
                    <a:pt x="11038" y="1"/>
                  </a:cubicBezTo>
                  <a:cubicBezTo>
                    <a:pt x="11050" y="36"/>
                    <a:pt x="11085" y="60"/>
                    <a:pt x="11097" y="84"/>
                  </a:cubicBezTo>
                  <a:cubicBezTo>
                    <a:pt x="11026" y="155"/>
                    <a:pt x="10966" y="251"/>
                    <a:pt x="10871" y="298"/>
                  </a:cubicBezTo>
                  <a:cubicBezTo>
                    <a:pt x="8966" y="1334"/>
                    <a:pt x="7085" y="2358"/>
                    <a:pt x="5180" y="3370"/>
                  </a:cubicBezTo>
                  <a:cubicBezTo>
                    <a:pt x="3668" y="4156"/>
                    <a:pt x="2144" y="4930"/>
                    <a:pt x="620" y="5704"/>
                  </a:cubicBezTo>
                  <a:cubicBezTo>
                    <a:pt x="441" y="5799"/>
                    <a:pt x="251" y="5859"/>
                    <a:pt x="60" y="5930"/>
                  </a:cubicBezTo>
                  <a:cubicBezTo>
                    <a:pt x="36" y="5859"/>
                    <a:pt x="25" y="5811"/>
                    <a:pt x="1" y="576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7" name="Google Shape;10376;p40">
              <a:extLst>
                <a:ext uri="{FF2B5EF4-FFF2-40B4-BE49-F238E27FC236}">
                  <a16:creationId xmlns:a16="http://schemas.microsoft.com/office/drawing/2014/main" id="{DC21DE99-CC4E-49A6-85D4-9F131F411D60}"/>
                </a:ext>
              </a:extLst>
            </p:cNvPr>
            <p:cNvSpPr/>
            <p:nvPr/>
          </p:nvSpPr>
          <p:spPr>
            <a:xfrm>
              <a:off x="2482450" y="3326125"/>
              <a:ext cx="363450" cy="113450"/>
            </a:xfrm>
            <a:custGeom>
              <a:avLst/>
              <a:gdLst/>
              <a:ahLst/>
              <a:cxnLst/>
              <a:rect l="l" t="t" r="r" b="b"/>
              <a:pathLst>
                <a:path w="14538" h="4538" extrusionOk="0">
                  <a:moveTo>
                    <a:pt x="0" y="1"/>
                  </a:moveTo>
                  <a:cubicBezTo>
                    <a:pt x="4858" y="1477"/>
                    <a:pt x="9692" y="2930"/>
                    <a:pt x="14538" y="4406"/>
                  </a:cubicBezTo>
                  <a:cubicBezTo>
                    <a:pt x="14157" y="4537"/>
                    <a:pt x="1107" y="632"/>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8" name="Google Shape;10377;p40">
              <a:extLst>
                <a:ext uri="{FF2B5EF4-FFF2-40B4-BE49-F238E27FC236}">
                  <a16:creationId xmlns:a16="http://schemas.microsoft.com/office/drawing/2014/main" id="{FA8E39AE-DE7E-4AEE-A259-D13D7892133E}"/>
                </a:ext>
              </a:extLst>
            </p:cNvPr>
            <p:cNvSpPr/>
            <p:nvPr/>
          </p:nvSpPr>
          <p:spPr>
            <a:xfrm>
              <a:off x="2958700" y="3403825"/>
              <a:ext cx="223250" cy="131300"/>
            </a:xfrm>
            <a:custGeom>
              <a:avLst/>
              <a:gdLst/>
              <a:ahLst/>
              <a:cxnLst/>
              <a:rect l="l" t="t" r="r" b="b"/>
              <a:pathLst>
                <a:path w="8930" h="5252" extrusionOk="0">
                  <a:moveTo>
                    <a:pt x="8930" y="0"/>
                  </a:moveTo>
                  <a:cubicBezTo>
                    <a:pt x="8739" y="441"/>
                    <a:pt x="643" y="5227"/>
                    <a:pt x="0" y="5251"/>
                  </a:cubicBezTo>
                  <a:cubicBezTo>
                    <a:pt x="48" y="5180"/>
                    <a:pt x="72" y="5120"/>
                    <a:pt x="119" y="5096"/>
                  </a:cubicBezTo>
                  <a:cubicBezTo>
                    <a:pt x="3072" y="3394"/>
                    <a:pt x="6013" y="1703"/>
                    <a:pt x="893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9" name="Google Shape;10378;p40">
              <a:extLst>
                <a:ext uri="{FF2B5EF4-FFF2-40B4-BE49-F238E27FC236}">
                  <a16:creationId xmlns:a16="http://schemas.microsoft.com/office/drawing/2014/main" id="{5050B4A2-1123-4EB4-B4BF-ED2CA1C753F0}"/>
                </a:ext>
              </a:extLst>
            </p:cNvPr>
            <p:cNvSpPr/>
            <p:nvPr/>
          </p:nvSpPr>
          <p:spPr>
            <a:xfrm>
              <a:off x="3515000" y="3033250"/>
              <a:ext cx="281625" cy="158975"/>
            </a:xfrm>
            <a:custGeom>
              <a:avLst/>
              <a:gdLst/>
              <a:ahLst/>
              <a:cxnLst/>
              <a:rect l="l" t="t" r="r" b="b"/>
              <a:pathLst>
                <a:path w="11265" h="6359" extrusionOk="0">
                  <a:moveTo>
                    <a:pt x="1" y="6156"/>
                  </a:moveTo>
                  <a:cubicBezTo>
                    <a:pt x="3894" y="4370"/>
                    <a:pt x="7549" y="2096"/>
                    <a:pt x="11264" y="0"/>
                  </a:cubicBezTo>
                  <a:cubicBezTo>
                    <a:pt x="7585" y="2203"/>
                    <a:pt x="3990" y="4548"/>
                    <a:pt x="84" y="6358"/>
                  </a:cubicBezTo>
                  <a:cubicBezTo>
                    <a:pt x="60" y="6287"/>
                    <a:pt x="25" y="6215"/>
                    <a:pt x="1" y="615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0" name="Google Shape;10379;p40">
              <a:extLst>
                <a:ext uri="{FF2B5EF4-FFF2-40B4-BE49-F238E27FC236}">
                  <a16:creationId xmlns:a16="http://schemas.microsoft.com/office/drawing/2014/main" id="{974F386C-820C-4A57-9D97-AEE5115029CF}"/>
                </a:ext>
              </a:extLst>
            </p:cNvPr>
            <p:cNvSpPr/>
            <p:nvPr/>
          </p:nvSpPr>
          <p:spPr>
            <a:xfrm>
              <a:off x="3035475" y="3304100"/>
              <a:ext cx="273275" cy="153325"/>
            </a:xfrm>
            <a:custGeom>
              <a:avLst/>
              <a:gdLst/>
              <a:ahLst/>
              <a:cxnLst/>
              <a:rect l="l" t="t" r="r" b="b"/>
              <a:pathLst>
                <a:path w="10931" h="6133" extrusionOk="0">
                  <a:moveTo>
                    <a:pt x="10931" y="120"/>
                  </a:moveTo>
                  <a:cubicBezTo>
                    <a:pt x="7323" y="2132"/>
                    <a:pt x="3704" y="4132"/>
                    <a:pt x="84" y="6133"/>
                  </a:cubicBezTo>
                  <a:cubicBezTo>
                    <a:pt x="60" y="6097"/>
                    <a:pt x="25" y="6025"/>
                    <a:pt x="1" y="5990"/>
                  </a:cubicBezTo>
                  <a:cubicBezTo>
                    <a:pt x="3597" y="3942"/>
                    <a:pt x="7276" y="2072"/>
                    <a:pt x="10859" y="1"/>
                  </a:cubicBezTo>
                  <a:cubicBezTo>
                    <a:pt x="10895" y="48"/>
                    <a:pt x="10907" y="84"/>
                    <a:pt x="10931"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1" name="Google Shape;10380;p40">
              <a:extLst>
                <a:ext uri="{FF2B5EF4-FFF2-40B4-BE49-F238E27FC236}">
                  <a16:creationId xmlns:a16="http://schemas.microsoft.com/office/drawing/2014/main" id="{24179DD0-E97D-4491-A88A-87B693CE99E6}"/>
                </a:ext>
              </a:extLst>
            </p:cNvPr>
            <p:cNvSpPr/>
            <p:nvPr/>
          </p:nvSpPr>
          <p:spPr>
            <a:xfrm>
              <a:off x="3334025" y="3025500"/>
              <a:ext cx="242625" cy="147675"/>
            </a:xfrm>
            <a:custGeom>
              <a:avLst/>
              <a:gdLst/>
              <a:ahLst/>
              <a:cxnLst/>
              <a:rect l="l" t="t" r="r" b="b"/>
              <a:pathLst>
                <a:path w="9705" h="5907" extrusionOk="0">
                  <a:moveTo>
                    <a:pt x="1" y="5823"/>
                  </a:moveTo>
                  <a:cubicBezTo>
                    <a:pt x="3037" y="3572"/>
                    <a:pt x="6514" y="2025"/>
                    <a:pt x="9705" y="1"/>
                  </a:cubicBezTo>
                  <a:cubicBezTo>
                    <a:pt x="9621" y="60"/>
                    <a:pt x="9550" y="155"/>
                    <a:pt x="9443" y="191"/>
                  </a:cubicBezTo>
                  <a:cubicBezTo>
                    <a:pt x="8014" y="1060"/>
                    <a:pt x="6573" y="1906"/>
                    <a:pt x="5144" y="2763"/>
                  </a:cubicBezTo>
                  <a:cubicBezTo>
                    <a:pt x="3537" y="3751"/>
                    <a:pt x="1930" y="4763"/>
                    <a:pt x="322" y="5763"/>
                  </a:cubicBezTo>
                  <a:cubicBezTo>
                    <a:pt x="227" y="5799"/>
                    <a:pt x="156" y="5870"/>
                    <a:pt x="60" y="5906"/>
                  </a:cubicBezTo>
                  <a:cubicBezTo>
                    <a:pt x="49" y="5894"/>
                    <a:pt x="25" y="5870"/>
                    <a:pt x="1" y="582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2" name="Google Shape;10381;p40">
              <a:extLst>
                <a:ext uri="{FF2B5EF4-FFF2-40B4-BE49-F238E27FC236}">
                  <a16:creationId xmlns:a16="http://schemas.microsoft.com/office/drawing/2014/main" id="{8814E188-BDF5-4B61-8159-A43915E37029}"/>
                </a:ext>
              </a:extLst>
            </p:cNvPr>
            <p:cNvSpPr/>
            <p:nvPr/>
          </p:nvSpPr>
          <p:spPr>
            <a:xfrm>
              <a:off x="3827250" y="2817450"/>
              <a:ext cx="231600" cy="166700"/>
            </a:xfrm>
            <a:custGeom>
              <a:avLst/>
              <a:gdLst/>
              <a:ahLst/>
              <a:cxnLst/>
              <a:rect l="l" t="t" r="r" b="b"/>
              <a:pathLst>
                <a:path w="9264" h="6668" extrusionOk="0">
                  <a:moveTo>
                    <a:pt x="9264" y="0"/>
                  </a:moveTo>
                  <a:cubicBezTo>
                    <a:pt x="9240" y="107"/>
                    <a:pt x="9240" y="238"/>
                    <a:pt x="9168" y="322"/>
                  </a:cubicBezTo>
                  <a:cubicBezTo>
                    <a:pt x="8895" y="560"/>
                    <a:pt x="8633" y="798"/>
                    <a:pt x="8335" y="1000"/>
                  </a:cubicBezTo>
                  <a:cubicBezTo>
                    <a:pt x="5632" y="2858"/>
                    <a:pt x="2953" y="4727"/>
                    <a:pt x="263" y="6584"/>
                  </a:cubicBezTo>
                  <a:cubicBezTo>
                    <a:pt x="203" y="6632"/>
                    <a:pt x="132" y="6644"/>
                    <a:pt x="60" y="6668"/>
                  </a:cubicBezTo>
                  <a:cubicBezTo>
                    <a:pt x="36" y="6644"/>
                    <a:pt x="24" y="6632"/>
                    <a:pt x="1" y="6596"/>
                  </a:cubicBezTo>
                  <a:cubicBezTo>
                    <a:pt x="96" y="6525"/>
                    <a:pt x="191" y="6453"/>
                    <a:pt x="298" y="6370"/>
                  </a:cubicBezTo>
                  <a:cubicBezTo>
                    <a:pt x="2656" y="4739"/>
                    <a:pt x="5037" y="3120"/>
                    <a:pt x="7406" y="1476"/>
                  </a:cubicBezTo>
                  <a:cubicBezTo>
                    <a:pt x="7930" y="1119"/>
                    <a:pt x="8406" y="714"/>
                    <a:pt x="8895" y="333"/>
                  </a:cubicBezTo>
                  <a:cubicBezTo>
                    <a:pt x="9002" y="238"/>
                    <a:pt x="9073" y="119"/>
                    <a:pt x="9168" y="24"/>
                  </a:cubicBezTo>
                  <a:cubicBezTo>
                    <a:pt x="9192" y="12"/>
                    <a:pt x="9240" y="12"/>
                    <a:pt x="926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3" name="Google Shape;10382;p40">
              <a:extLst>
                <a:ext uri="{FF2B5EF4-FFF2-40B4-BE49-F238E27FC236}">
                  <a16:creationId xmlns:a16="http://schemas.microsoft.com/office/drawing/2014/main" id="{BE1B7DD6-8B48-4F32-A3D9-D8419717DB2D}"/>
                </a:ext>
              </a:extLst>
            </p:cNvPr>
            <p:cNvSpPr/>
            <p:nvPr/>
          </p:nvSpPr>
          <p:spPr>
            <a:xfrm>
              <a:off x="3735575" y="2872800"/>
              <a:ext cx="198250" cy="108675"/>
            </a:xfrm>
            <a:custGeom>
              <a:avLst/>
              <a:gdLst/>
              <a:ahLst/>
              <a:cxnLst/>
              <a:rect l="l" t="t" r="r" b="b"/>
              <a:pathLst>
                <a:path w="7930" h="4347" extrusionOk="0">
                  <a:moveTo>
                    <a:pt x="7930" y="179"/>
                  </a:moveTo>
                  <a:cubicBezTo>
                    <a:pt x="5311" y="1572"/>
                    <a:pt x="2715" y="2965"/>
                    <a:pt x="84" y="4346"/>
                  </a:cubicBezTo>
                  <a:cubicBezTo>
                    <a:pt x="60" y="4299"/>
                    <a:pt x="36" y="4251"/>
                    <a:pt x="0" y="4192"/>
                  </a:cubicBezTo>
                  <a:cubicBezTo>
                    <a:pt x="2620" y="2787"/>
                    <a:pt x="5227" y="1406"/>
                    <a:pt x="784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4" name="Google Shape;10383;p40">
              <a:extLst>
                <a:ext uri="{FF2B5EF4-FFF2-40B4-BE49-F238E27FC236}">
                  <a16:creationId xmlns:a16="http://schemas.microsoft.com/office/drawing/2014/main" id="{7AD3F5B2-F34C-4E5E-B29B-B82883A2067B}"/>
                </a:ext>
              </a:extLst>
            </p:cNvPr>
            <p:cNvSpPr/>
            <p:nvPr/>
          </p:nvSpPr>
          <p:spPr>
            <a:xfrm>
              <a:off x="3319750" y="3060625"/>
              <a:ext cx="171175" cy="85750"/>
            </a:xfrm>
            <a:custGeom>
              <a:avLst/>
              <a:gdLst/>
              <a:ahLst/>
              <a:cxnLst/>
              <a:rect l="l" t="t" r="r" b="b"/>
              <a:pathLst>
                <a:path w="6847" h="3430" extrusionOk="0">
                  <a:moveTo>
                    <a:pt x="0" y="3287"/>
                  </a:moveTo>
                  <a:cubicBezTo>
                    <a:pt x="2227" y="2096"/>
                    <a:pt x="4430" y="834"/>
                    <a:pt x="6847" y="1"/>
                  </a:cubicBezTo>
                  <a:cubicBezTo>
                    <a:pt x="4584" y="1143"/>
                    <a:pt x="2334" y="2286"/>
                    <a:pt x="72" y="3429"/>
                  </a:cubicBezTo>
                  <a:cubicBezTo>
                    <a:pt x="60" y="3382"/>
                    <a:pt x="24" y="3334"/>
                    <a:pt x="0" y="328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5" name="Google Shape;10384;p40">
              <a:extLst>
                <a:ext uri="{FF2B5EF4-FFF2-40B4-BE49-F238E27FC236}">
                  <a16:creationId xmlns:a16="http://schemas.microsoft.com/office/drawing/2014/main" id="{165C10FA-CD31-4265-8618-C84E208197F7}"/>
                </a:ext>
              </a:extLst>
            </p:cNvPr>
            <p:cNvSpPr/>
            <p:nvPr/>
          </p:nvSpPr>
          <p:spPr>
            <a:xfrm>
              <a:off x="2751225" y="3444000"/>
              <a:ext cx="164325" cy="52725"/>
            </a:xfrm>
            <a:custGeom>
              <a:avLst/>
              <a:gdLst/>
              <a:ahLst/>
              <a:cxnLst/>
              <a:rect l="l" t="t" r="r" b="b"/>
              <a:pathLst>
                <a:path w="6573" h="2109" extrusionOk="0">
                  <a:moveTo>
                    <a:pt x="24" y="1"/>
                  </a:moveTo>
                  <a:cubicBezTo>
                    <a:pt x="2215" y="656"/>
                    <a:pt x="4382" y="1310"/>
                    <a:pt x="6573" y="1989"/>
                  </a:cubicBezTo>
                  <a:lnTo>
                    <a:pt x="6573" y="2072"/>
                  </a:lnTo>
                  <a:cubicBezTo>
                    <a:pt x="6454" y="2072"/>
                    <a:pt x="6335" y="2108"/>
                    <a:pt x="6251" y="2072"/>
                  </a:cubicBezTo>
                  <a:cubicBezTo>
                    <a:pt x="4227" y="1465"/>
                    <a:pt x="2203" y="858"/>
                    <a:pt x="191" y="239"/>
                  </a:cubicBezTo>
                  <a:cubicBezTo>
                    <a:pt x="120" y="227"/>
                    <a:pt x="60" y="167"/>
                    <a:pt x="0" y="120"/>
                  </a:cubicBezTo>
                  <a:cubicBezTo>
                    <a:pt x="0" y="84"/>
                    <a:pt x="12" y="48"/>
                    <a:pt x="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6" name="Google Shape;10385;p40">
              <a:extLst>
                <a:ext uri="{FF2B5EF4-FFF2-40B4-BE49-F238E27FC236}">
                  <a16:creationId xmlns:a16="http://schemas.microsoft.com/office/drawing/2014/main" id="{5102213C-D2E6-42DE-B616-A32549D2DC9F}"/>
                </a:ext>
              </a:extLst>
            </p:cNvPr>
            <p:cNvSpPr/>
            <p:nvPr/>
          </p:nvSpPr>
          <p:spPr>
            <a:xfrm>
              <a:off x="2114250" y="3203500"/>
              <a:ext cx="186050" cy="53900"/>
            </a:xfrm>
            <a:custGeom>
              <a:avLst/>
              <a:gdLst/>
              <a:ahLst/>
              <a:cxnLst/>
              <a:rect l="l" t="t" r="r" b="b"/>
              <a:pathLst>
                <a:path w="7442" h="2156" extrusionOk="0">
                  <a:moveTo>
                    <a:pt x="0" y="96"/>
                  </a:moveTo>
                  <a:cubicBezTo>
                    <a:pt x="631" y="0"/>
                    <a:pt x="7072" y="1786"/>
                    <a:pt x="7442" y="2156"/>
                  </a:cubicBezTo>
                  <a:cubicBezTo>
                    <a:pt x="4905" y="1453"/>
                    <a:pt x="2453" y="786"/>
                    <a:pt x="0" y="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7" name="Google Shape;10386;p40">
              <a:extLst>
                <a:ext uri="{FF2B5EF4-FFF2-40B4-BE49-F238E27FC236}">
                  <a16:creationId xmlns:a16="http://schemas.microsoft.com/office/drawing/2014/main" id="{D0880F82-9986-42C3-A004-693AB49D5C61}"/>
                </a:ext>
              </a:extLst>
            </p:cNvPr>
            <p:cNvSpPr/>
            <p:nvPr/>
          </p:nvSpPr>
          <p:spPr>
            <a:xfrm>
              <a:off x="3579600" y="2998725"/>
              <a:ext cx="109275" cy="64000"/>
            </a:xfrm>
            <a:custGeom>
              <a:avLst/>
              <a:gdLst/>
              <a:ahLst/>
              <a:cxnLst/>
              <a:rect l="l" t="t" r="r" b="b"/>
              <a:pathLst>
                <a:path w="4371" h="2560" extrusionOk="0">
                  <a:moveTo>
                    <a:pt x="1" y="2477"/>
                  </a:moveTo>
                  <a:cubicBezTo>
                    <a:pt x="1429" y="1655"/>
                    <a:pt x="2858" y="845"/>
                    <a:pt x="4370" y="0"/>
                  </a:cubicBezTo>
                  <a:cubicBezTo>
                    <a:pt x="4251" y="393"/>
                    <a:pt x="572" y="2500"/>
                    <a:pt x="60" y="2560"/>
                  </a:cubicBezTo>
                  <a:cubicBezTo>
                    <a:pt x="36" y="2536"/>
                    <a:pt x="24" y="2500"/>
                    <a:pt x="1" y="247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8" name="Google Shape;10387;p40">
              <a:extLst>
                <a:ext uri="{FF2B5EF4-FFF2-40B4-BE49-F238E27FC236}">
                  <a16:creationId xmlns:a16="http://schemas.microsoft.com/office/drawing/2014/main" id="{A6C2F267-817E-41F0-ABAD-4CE9752628EE}"/>
                </a:ext>
              </a:extLst>
            </p:cNvPr>
            <p:cNvSpPr/>
            <p:nvPr/>
          </p:nvSpPr>
          <p:spPr>
            <a:xfrm>
              <a:off x="3680800" y="2853750"/>
              <a:ext cx="160175" cy="90825"/>
            </a:xfrm>
            <a:custGeom>
              <a:avLst/>
              <a:gdLst/>
              <a:ahLst/>
              <a:cxnLst/>
              <a:rect l="l" t="t" r="r" b="b"/>
              <a:pathLst>
                <a:path w="6407" h="3633" extrusionOk="0">
                  <a:moveTo>
                    <a:pt x="1" y="3513"/>
                  </a:moveTo>
                  <a:cubicBezTo>
                    <a:pt x="2120" y="2334"/>
                    <a:pt x="4227" y="1167"/>
                    <a:pt x="6347" y="1"/>
                  </a:cubicBezTo>
                  <a:cubicBezTo>
                    <a:pt x="6359" y="24"/>
                    <a:pt x="6394" y="72"/>
                    <a:pt x="6406" y="96"/>
                  </a:cubicBezTo>
                  <a:cubicBezTo>
                    <a:pt x="4287" y="1275"/>
                    <a:pt x="2191" y="2453"/>
                    <a:pt x="84" y="3632"/>
                  </a:cubicBezTo>
                  <a:cubicBezTo>
                    <a:pt x="48" y="3596"/>
                    <a:pt x="36" y="3549"/>
                    <a:pt x="1" y="351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9" name="Google Shape;10388;p40">
              <a:extLst>
                <a:ext uri="{FF2B5EF4-FFF2-40B4-BE49-F238E27FC236}">
                  <a16:creationId xmlns:a16="http://schemas.microsoft.com/office/drawing/2014/main" id="{D6EF5CA8-F0AD-48EF-AA2D-B67BED8D7774}"/>
                </a:ext>
              </a:extLst>
            </p:cNvPr>
            <p:cNvSpPr/>
            <p:nvPr/>
          </p:nvSpPr>
          <p:spPr>
            <a:xfrm>
              <a:off x="2343725" y="3236250"/>
              <a:ext cx="181900" cy="55075"/>
            </a:xfrm>
            <a:custGeom>
              <a:avLst/>
              <a:gdLst/>
              <a:ahLst/>
              <a:cxnLst/>
              <a:rect l="l" t="t" r="r" b="b"/>
              <a:pathLst>
                <a:path w="7276" h="2203" extrusionOk="0">
                  <a:moveTo>
                    <a:pt x="7276" y="2203"/>
                  </a:moveTo>
                  <a:cubicBezTo>
                    <a:pt x="4799" y="1679"/>
                    <a:pt x="2382" y="929"/>
                    <a:pt x="1" y="0"/>
                  </a:cubicBezTo>
                  <a:cubicBezTo>
                    <a:pt x="2442" y="738"/>
                    <a:pt x="4870" y="1465"/>
                    <a:pt x="7276" y="2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0" name="Google Shape;10389;p40">
              <a:extLst>
                <a:ext uri="{FF2B5EF4-FFF2-40B4-BE49-F238E27FC236}">
                  <a16:creationId xmlns:a16="http://schemas.microsoft.com/office/drawing/2014/main" id="{9745F596-96F3-4118-AF91-8B8BDAF38188}"/>
                </a:ext>
              </a:extLst>
            </p:cNvPr>
            <p:cNvSpPr/>
            <p:nvPr/>
          </p:nvSpPr>
          <p:spPr>
            <a:xfrm>
              <a:off x="3684975" y="2885300"/>
              <a:ext cx="125025" cy="78025"/>
            </a:xfrm>
            <a:custGeom>
              <a:avLst/>
              <a:gdLst/>
              <a:ahLst/>
              <a:cxnLst/>
              <a:rect l="l" t="t" r="r" b="b"/>
              <a:pathLst>
                <a:path w="5001" h="3121" extrusionOk="0">
                  <a:moveTo>
                    <a:pt x="5001" y="120"/>
                  </a:moveTo>
                  <a:cubicBezTo>
                    <a:pt x="3370" y="1120"/>
                    <a:pt x="1715" y="2132"/>
                    <a:pt x="72" y="3120"/>
                  </a:cubicBezTo>
                  <a:cubicBezTo>
                    <a:pt x="48" y="3084"/>
                    <a:pt x="12" y="3037"/>
                    <a:pt x="0" y="2989"/>
                  </a:cubicBezTo>
                  <a:cubicBezTo>
                    <a:pt x="1655" y="1989"/>
                    <a:pt x="3287" y="1001"/>
                    <a:pt x="4941" y="1"/>
                  </a:cubicBezTo>
                  <a:cubicBezTo>
                    <a:pt x="4953" y="48"/>
                    <a:pt x="4977" y="84"/>
                    <a:pt x="5001"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1" name="Google Shape;10390;p40">
              <a:extLst>
                <a:ext uri="{FF2B5EF4-FFF2-40B4-BE49-F238E27FC236}">
                  <a16:creationId xmlns:a16="http://schemas.microsoft.com/office/drawing/2014/main" id="{69FAE821-FB4E-46C4-9D99-32328094AC6E}"/>
                </a:ext>
              </a:extLst>
            </p:cNvPr>
            <p:cNvSpPr/>
            <p:nvPr/>
          </p:nvSpPr>
          <p:spPr>
            <a:xfrm>
              <a:off x="3719200" y="2904950"/>
              <a:ext cx="112850" cy="61950"/>
            </a:xfrm>
            <a:custGeom>
              <a:avLst/>
              <a:gdLst/>
              <a:ahLst/>
              <a:cxnLst/>
              <a:rect l="l" t="t" r="r" b="b"/>
              <a:pathLst>
                <a:path w="4514" h="2478" extrusionOk="0">
                  <a:moveTo>
                    <a:pt x="1" y="2358"/>
                  </a:moveTo>
                  <a:cubicBezTo>
                    <a:pt x="1489" y="1560"/>
                    <a:pt x="2906" y="643"/>
                    <a:pt x="4465" y="1"/>
                  </a:cubicBezTo>
                  <a:cubicBezTo>
                    <a:pt x="4477" y="36"/>
                    <a:pt x="4501" y="48"/>
                    <a:pt x="4513" y="72"/>
                  </a:cubicBezTo>
                  <a:cubicBezTo>
                    <a:pt x="3037" y="882"/>
                    <a:pt x="1560" y="1679"/>
                    <a:pt x="72" y="2477"/>
                  </a:cubicBezTo>
                  <a:cubicBezTo>
                    <a:pt x="48" y="2441"/>
                    <a:pt x="13" y="2394"/>
                    <a:pt x="1" y="235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2" name="Google Shape;10391;p40">
              <a:extLst>
                <a:ext uri="{FF2B5EF4-FFF2-40B4-BE49-F238E27FC236}">
                  <a16:creationId xmlns:a16="http://schemas.microsoft.com/office/drawing/2014/main" id="{794B771A-B903-42AE-B7BD-E8B775516DFF}"/>
                </a:ext>
              </a:extLst>
            </p:cNvPr>
            <p:cNvSpPr/>
            <p:nvPr/>
          </p:nvSpPr>
          <p:spPr>
            <a:xfrm>
              <a:off x="2320225" y="3322850"/>
              <a:ext cx="154500" cy="49450"/>
            </a:xfrm>
            <a:custGeom>
              <a:avLst/>
              <a:gdLst/>
              <a:ahLst/>
              <a:cxnLst/>
              <a:rect l="l" t="t" r="r" b="b"/>
              <a:pathLst>
                <a:path w="6180" h="1978" extrusionOk="0">
                  <a:moveTo>
                    <a:pt x="24" y="1"/>
                  </a:moveTo>
                  <a:cubicBezTo>
                    <a:pt x="2084" y="656"/>
                    <a:pt x="4120" y="1322"/>
                    <a:pt x="6180" y="1977"/>
                  </a:cubicBezTo>
                  <a:cubicBezTo>
                    <a:pt x="4048" y="1596"/>
                    <a:pt x="2048" y="727"/>
                    <a:pt x="0" y="108"/>
                  </a:cubicBezTo>
                  <a:cubicBezTo>
                    <a:pt x="0" y="60"/>
                    <a:pt x="12" y="25"/>
                    <a:pt x="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3" name="Google Shape;10392;p40">
              <a:extLst>
                <a:ext uri="{FF2B5EF4-FFF2-40B4-BE49-F238E27FC236}">
                  <a16:creationId xmlns:a16="http://schemas.microsoft.com/office/drawing/2014/main" id="{EA24DB25-96CD-4078-B40F-1DCC642712A6}"/>
                </a:ext>
              </a:extLst>
            </p:cNvPr>
            <p:cNvSpPr/>
            <p:nvPr/>
          </p:nvSpPr>
          <p:spPr>
            <a:xfrm>
              <a:off x="3051250" y="3402925"/>
              <a:ext cx="109275" cy="66400"/>
            </a:xfrm>
            <a:custGeom>
              <a:avLst/>
              <a:gdLst/>
              <a:ahLst/>
              <a:cxnLst/>
              <a:rect l="l" t="t" r="r" b="b"/>
              <a:pathLst>
                <a:path w="4371" h="2656" extrusionOk="0">
                  <a:moveTo>
                    <a:pt x="4371" y="120"/>
                  </a:moveTo>
                  <a:lnTo>
                    <a:pt x="84" y="2656"/>
                  </a:lnTo>
                  <a:cubicBezTo>
                    <a:pt x="49" y="2620"/>
                    <a:pt x="37" y="2572"/>
                    <a:pt x="1" y="2525"/>
                  </a:cubicBezTo>
                  <a:cubicBezTo>
                    <a:pt x="1430" y="1679"/>
                    <a:pt x="2858" y="834"/>
                    <a:pt x="4287" y="1"/>
                  </a:cubicBezTo>
                  <a:cubicBezTo>
                    <a:pt x="4311" y="36"/>
                    <a:pt x="4335" y="84"/>
                    <a:pt x="4371"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4" name="Google Shape;10393;p40">
              <a:extLst>
                <a:ext uri="{FF2B5EF4-FFF2-40B4-BE49-F238E27FC236}">
                  <a16:creationId xmlns:a16="http://schemas.microsoft.com/office/drawing/2014/main" id="{417A9FF9-2497-4C05-A69A-D7C11E3D4EFF}"/>
                </a:ext>
              </a:extLst>
            </p:cNvPr>
            <p:cNvSpPr/>
            <p:nvPr/>
          </p:nvSpPr>
          <p:spPr>
            <a:xfrm>
              <a:off x="3084600" y="1635450"/>
              <a:ext cx="124150" cy="49425"/>
            </a:xfrm>
            <a:custGeom>
              <a:avLst/>
              <a:gdLst/>
              <a:ahLst/>
              <a:cxnLst/>
              <a:rect l="l" t="t" r="r" b="b"/>
              <a:pathLst>
                <a:path w="4966" h="1977" extrusionOk="0">
                  <a:moveTo>
                    <a:pt x="4965" y="120"/>
                  </a:moveTo>
                  <a:cubicBezTo>
                    <a:pt x="3334" y="751"/>
                    <a:pt x="1679" y="1358"/>
                    <a:pt x="36" y="1977"/>
                  </a:cubicBezTo>
                  <a:cubicBezTo>
                    <a:pt x="24" y="1941"/>
                    <a:pt x="12" y="1905"/>
                    <a:pt x="0" y="1858"/>
                  </a:cubicBezTo>
                  <a:cubicBezTo>
                    <a:pt x="1632" y="1239"/>
                    <a:pt x="3287" y="632"/>
                    <a:pt x="4918" y="0"/>
                  </a:cubicBezTo>
                  <a:cubicBezTo>
                    <a:pt x="4942" y="48"/>
                    <a:pt x="4953" y="72"/>
                    <a:pt x="4965"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5" name="Google Shape;10394;p40">
              <a:extLst>
                <a:ext uri="{FF2B5EF4-FFF2-40B4-BE49-F238E27FC236}">
                  <a16:creationId xmlns:a16="http://schemas.microsoft.com/office/drawing/2014/main" id="{A8E494D4-2144-48BE-B036-50435E10DBE7}"/>
                </a:ext>
              </a:extLst>
            </p:cNvPr>
            <p:cNvSpPr/>
            <p:nvPr/>
          </p:nvSpPr>
          <p:spPr>
            <a:xfrm>
              <a:off x="2900050" y="3343400"/>
              <a:ext cx="86350" cy="48250"/>
            </a:xfrm>
            <a:custGeom>
              <a:avLst/>
              <a:gdLst/>
              <a:ahLst/>
              <a:cxnLst/>
              <a:rect l="l" t="t" r="r" b="b"/>
              <a:pathLst>
                <a:path w="3454" h="1930" extrusionOk="0">
                  <a:moveTo>
                    <a:pt x="3453" y="131"/>
                  </a:moveTo>
                  <a:cubicBezTo>
                    <a:pt x="2334" y="727"/>
                    <a:pt x="1203" y="1334"/>
                    <a:pt x="72" y="1929"/>
                  </a:cubicBezTo>
                  <a:cubicBezTo>
                    <a:pt x="36" y="1882"/>
                    <a:pt x="24" y="1846"/>
                    <a:pt x="1" y="1798"/>
                  </a:cubicBezTo>
                  <a:cubicBezTo>
                    <a:pt x="1132" y="1203"/>
                    <a:pt x="2239" y="596"/>
                    <a:pt x="3370" y="0"/>
                  </a:cubicBezTo>
                  <a:cubicBezTo>
                    <a:pt x="3406" y="36"/>
                    <a:pt x="3430" y="84"/>
                    <a:pt x="3453" y="13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6" name="Google Shape;10395;p40">
              <a:extLst>
                <a:ext uri="{FF2B5EF4-FFF2-40B4-BE49-F238E27FC236}">
                  <a16:creationId xmlns:a16="http://schemas.microsoft.com/office/drawing/2014/main" id="{1FD7CE63-B453-4D88-A4F6-51F7AD6865E0}"/>
                </a:ext>
              </a:extLst>
            </p:cNvPr>
            <p:cNvSpPr/>
            <p:nvPr/>
          </p:nvSpPr>
          <p:spPr>
            <a:xfrm>
              <a:off x="3356350" y="3205275"/>
              <a:ext cx="84875" cy="51225"/>
            </a:xfrm>
            <a:custGeom>
              <a:avLst/>
              <a:gdLst/>
              <a:ahLst/>
              <a:cxnLst/>
              <a:rect l="l" t="t" r="r" b="b"/>
              <a:pathLst>
                <a:path w="3395" h="2049" extrusionOk="0">
                  <a:moveTo>
                    <a:pt x="1" y="1954"/>
                  </a:moveTo>
                  <a:cubicBezTo>
                    <a:pt x="1120" y="1311"/>
                    <a:pt x="2227" y="656"/>
                    <a:pt x="3335" y="1"/>
                  </a:cubicBezTo>
                  <a:cubicBezTo>
                    <a:pt x="3358" y="25"/>
                    <a:pt x="3382" y="72"/>
                    <a:pt x="3394" y="108"/>
                  </a:cubicBezTo>
                  <a:cubicBezTo>
                    <a:pt x="2311" y="787"/>
                    <a:pt x="1192" y="1418"/>
                    <a:pt x="60" y="2049"/>
                  </a:cubicBezTo>
                  <a:cubicBezTo>
                    <a:pt x="49" y="2025"/>
                    <a:pt x="37" y="1977"/>
                    <a:pt x="1" y="195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7" name="Google Shape;10396;p40">
              <a:extLst>
                <a:ext uri="{FF2B5EF4-FFF2-40B4-BE49-F238E27FC236}">
                  <a16:creationId xmlns:a16="http://schemas.microsoft.com/office/drawing/2014/main" id="{7DCE5326-3A77-4B14-A739-710E22F1010B}"/>
                </a:ext>
              </a:extLst>
            </p:cNvPr>
            <p:cNvSpPr/>
            <p:nvPr/>
          </p:nvSpPr>
          <p:spPr>
            <a:xfrm>
              <a:off x="3263200" y="3260650"/>
              <a:ext cx="72350" cy="41700"/>
            </a:xfrm>
            <a:custGeom>
              <a:avLst/>
              <a:gdLst/>
              <a:ahLst/>
              <a:cxnLst/>
              <a:rect l="l" t="t" r="r" b="b"/>
              <a:pathLst>
                <a:path w="2894" h="1668" extrusionOk="0">
                  <a:moveTo>
                    <a:pt x="0" y="1608"/>
                  </a:moveTo>
                  <a:cubicBezTo>
                    <a:pt x="929" y="1084"/>
                    <a:pt x="1870" y="572"/>
                    <a:pt x="2893" y="0"/>
                  </a:cubicBezTo>
                  <a:cubicBezTo>
                    <a:pt x="2739" y="346"/>
                    <a:pt x="369" y="1667"/>
                    <a:pt x="0" y="160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8" name="Google Shape;10397;p40">
              <a:extLst>
                <a:ext uri="{FF2B5EF4-FFF2-40B4-BE49-F238E27FC236}">
                  <a16:creationId xmlns:a16="http://schemas.microsoft.com/office/drawing/2014/main" id="{0D349F45-3D8F-4CF5-AC10-9CF091160FA7}"/>
                </a:ext>
              </a:extLst>
            </p:cNvPr>
            <p:cNvSpPr/>
            <p:nvPr/>
          </p:nvSpPr>
          <p:spPr>
            <a:xfrm>
              <a:off x="1971675" y="3147250"/>
              <a:ext cx="88425" cy="30075"/>
            </a:xfrm>
            <a:custGeom>
              <a:avLst/>
              <a:gdLst/>
              <a:ahLst/>
              <a:cxnLst/>
              <a:rect l="l" t="t" r="r" b="b"/>
              <a:pathLst>
                <a:path w="3537" h="1203" extrusionOk="0">
                  <a:moveTo>
                    <a:pt x="3500" y="1203"/>
                  </a:moveTo>
                  <a:cubicBezTo>
                    <a:pt x="2334" y="846"/>
                    <a:pt x="1155" y="488"/>
                    <a:pt x="0" y="131"/>
                  </a:cubicBezTo>
                  <a:lnTo>
                    <a:pt x="48" y="0"/>
                  </a:lnTo>
                  <a:cubicBezTo>
                    <a:pt x="1203" y="357"/>
                    <a:pt x="2381" y="703"/>
                    <a:pt x="3536" y="1060"/>
                  </a:cubicBezTo>
                  <a:cubicBezTo>
                    <a:pt x="3524" y="1096"/>
                    <a:pt x="3512" y="1155"/>
                    <a:pt x="3500" y="1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9" name="Google Shape;10398;p40">
              <a:extLst>
                <a:ext uri="{FF2B5EF4-FFF2-40B4-BE49-F238E27FC236}">
                  <a16:creationId xmlns:a16="http://schemas.microsoft.com/office/drawing/2014/main" id="{FB91099A-52BA-48B6-A270-F372BC98457A}"/>
                </a:ext>
              </a:extLst>
            </p:cNvPr>
            <p:cNvSpPr/>
            <p:nvPr/>
          </p:nvSpPr>
          <p:spPr>
            <a:xfrm>
              <a:off x="2916425" y="3438950"/>
              <a:ext cx="74725" cy="48825"/>
            </a:xfrm>
            <a:custGeom>
              <a:avLst/>
              <a:gdLst/>
              <a:ahLst/>
              <a:cxnLst/>
              <a:rect l="l" t="t" r="r" b="b"/>
              <a:pathLst>
                <a:path w="2989" h="1953" extrusionOk="0">
                  <a:moveTo>
                    <a:pt x="0" y="1810"/>
                  </a:moveTo>
                  <a:cubicBezTo>
                    <a:pt x="965" y="1203"/>
                    <a:pt x="1929" y="608"/>
                    <a:pt x="2894" y="0"/>
                  </a:cubicBezTo>
                  <a:lnTo>
                    <a:pt x="2989" y="131"/>
                  </a:lnTo>
                  <a:cubicBezTo>
                    <a:pt x="2025" y="739"/>
                    <a:pt x="1048" y="1334"/>
                    <a:pt x="84" y="1953"/>
                  </a:cubicBezTo>
                  <a:cubicBezTo>
                    <a:pt x="36" y="1893"/>
                    <a:pt x="12" y="1858"/>
                    <a:pt x="0" y="181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0" name="Google Shape;10399;p40">
              <a:extLst>
                <a:ext uri="{FF2B5EF4-FFF2-40B4-BE49-F238E27FC236}">
                  <a16:creationId xmlns:a16="http://schemas.microsoft.com/office/drawing/2014/main" id="{7F2BD481-4FDE-46E7-965E-383E4D9D6AD9}"/>
                </a:ext>
              </a:extLst>
            </p:cNvPr>
            <p:cNvSpPr/>
            <p:nvPr/>
          </p:nvSpPr>
          <p:spPr>
            <a:xfrm>
              <a:off x="2972375" y="3367200"/>
              <a:ext cx="86350" cy="47075"/>
            </a:xfrm>
            <a:custGeom>
              <a:avLst/>
              <a:gdLst/>
              <a:ahLst/>
              <a:cxnLst/>
              <a:rect l="l" t="t" r="r" b="b"/>
              <a:pathLst>
                <a:path w="3454" h="1883" extrusionOk="0">
                  <a:moveTo>
                    <a:pt x="1" y="1882"/>
                  </a:moveTo>
                  <a:cubicBezTo>
                    <a:pt x="1132" y="1263"/>
                    <a:pt x="2263" y="632"/>
                    <a:pt x="3394" y="1"/>
                  </a:cubicBezTo>
                  <a:cubicBezTo>
                    <a:pt x="3418" y="25"/>
                    <a:pt x="3430" y="60"/>
                    <a:pt x="3454" y="96"/>
                  </a:cubicBezTo>
                  <a:cubicBezTo>
                    <a:pt x="2323" y="751"/>
                    <a:pt x="1239" y="1453"/>
                    <a:pt x="1" y="188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1" name="Google Shape;10400;p40">
              <a:extLst>
                <a:ext uri="{FF2B5EF4-FFF2-40B4-BE49-F238E27FC236}">
                  <a16:creationId xmlns:a16="http://schemas.microsoft.com/office/drawing/2014/main" id="{827E2D48-35EE-4CE2-9EFB-5569C994F66C}"/>
                </a:ext>
              </a:extLst>
            </p:cNvPr>
            <p:cNvSpPr/>
            <p:nvPr/>
          </p:nvSpPr>
          <p:spPr>
            <a:xfrm>
              <a:off x="2510125" y="3376450"/>
              <a:ext cx="72050" cy="28875"/>
            </a:xfrm>
            <a:custGeom>
              <a:avLst/>
              <a:gdLst/>
              <a:ahLst/>
              <a:cxnLst/>
              <a:rect l="l" t="t" r="r" b="b"/>
              <a:pathLst>
                <a:path w="2882" h="1155" extrusionOk="0">
                  <a:moveTo>
                    <a:pt x="36" y="0"/>
                  </a:moveTo>
                  <a:cubicBezTo>
                    <a:pt x="989" y="345"/>
                    <a:pt x="1929" y="667"/>
                    <a:pt x="2882" y="1012"/>
                  </a:cubicBezTo>
                  <a:cubicBezTo>
                    <a:pt x="2870" y="1048"/>
                    <a:pt x="2846" y="1095"/>
                    <a:pt x="2834" y="1155"/>
                  </a:cubicBezTo>
                  <a:cubicBezTo>
                    <a:pt x="1882" y="822"/>
                    <a:pt x="953" y="488"/>
                    <a:pt x="0" y="143"/>
                  </a:cubicBezTo>
                  <a:cubicBezTo>
                    <a:pt x="0" y="83"/>
                    <a:pt x="24" y="48"/>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2" name="Google Shape;10401;p40">
              <a:extLst>
                <a:ext uri="{FF2B5EF4-FFF2-40B4-BE49-F238E27FC236}">
                  <a16:creationId xmlns:a16="http://schemas.microsoft.com/office/drawing/2014/main" id="{9522FA2F-FE39-4AFB-B097-4F8B724148AE}"/>
                </a:ext>
              </a:extLst>
            </p:cNvPr>
            <p:cNvSpPr/>
            <p:nvPr/>
          </p:nvSpPr>
          <p:spPr>
            <a:xfrm>
              <a:off x="3951375" y="2707000"/>
              <a:ext cx="87825" cy="62850"/>
            </a:xfrm>
            <a:custGeom>
              <a:avLst/>
              <a:gdLst/>
              <a:ahLst/>
              <a:cxnLst/>
              <a:rect l="l" t="t" r="r" b="b"/>
              <a:pathLst>
                <a:path w="3513" h="2514" extrusionOk="0">
                  <a:moveTo>
                    <a:pt x="0" y="2442"/>
                  </a:moveTo>
                  <a:cubicBezTo>
                    <a:pt x="1143" y="1620"/>
                    <a:pt x="2298" y="822"/>
                    <a:pt x="3453" y="1"/>
                  </a:cubicBezTo>
                  <a:cubicBezTo>
                    <a:pt x="3465" y="37"/>
                    <a:pt x="3501" y="60"/>
                    <a:pt x="3513" y="72"/>
                  </a:cubicBezTo>
                  <a:cubicBezTo>
                    <a:pt x="2370" y="894"/>
                    <a:pt x="1227" y="1715"/>
                    <a:pt x="96" y="2513"/>
                  </a:cubicBezTo>
                  <a:cubicBezTo>
                    <a:pt x="48" y="2501"/>
                    <a:pt x="12" y="2477"/>
                    <a:pt x="0" y="244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3" name="Google Shape;10402;p40">
              <a:extLst>
                <a:ext uri="{FF2B5EF4-FFF2-40B4-BE49-F238E27FC236}">
                  <a16:creationId xmlns:a16="http://schemas.microsoft.com/office/drawing/2014/main" id="{08002DF0-01C1-4B5E-982A-FB3802C8ADF2}"/>
                </a:ext>
              </a:extLst>
            </p:cNvPr>
            <p:cNvSpPr/>
            <p:nvPr/>
          </p:nvSpPr>
          <p:spPr>
            <a:xfrm>
              <a:off x="3953150" y="2785900"/>
              <a:ext cx="88725" cy="62525"/>
            </a:xfrm>
            <a:custGeom>
              <a:avLst/>
              <a:gdLst/>
              <a:ahLst/>
              <a:cxnLst/>
              <a:rect l="l" t="t" r="r" b="b"/>
              <a:pathLst>
                <a:path w="3549" h="2501" extrusionOk="0">
                  <a:moveTo>
                    <a:pt x="3549" y="0"/>
                  </a:moveTo>
                  <a:cubicBezTo>
                    <a:pt x="2489" y="1000"/>
                    <a:pt x="1227" y="1726"/>
                    <a:pt x="1" y="2500"/>
                  </a:cubicBezTo>
                  <a:cubicBezTo>
                    <a:pt x="1192" y="1667"/>
                    <a:pt x="2370" y="833"/>
                    <a:pt x="354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4" name="Google Shape;10403;p40">
              <a:extLst>
                <a:ext uri="{FF2B5EF4-FFF2-40B4-BE49-F238E27FC236}">
                  <a16:creationId xmlns:a16="http://schemas.microsoft.com/office/drawing/2014/main" id="{94CE97EA-5EB4-4829-AE56-8B0C16B308C0}"/>
                </a:ext>
              </a:extLst>
            </p:cNvPr>
            <p:cNvSpPr/>
            <p:nvPr/>
          </p:nvSpPr>
          <p:spPr>
            <a:xfrm>
              <a:off x="3911500" y="2704325"/>
              <a:ext cx="74425" cy="50625"/>
            </a:xfrm>
            <a:custGeom>
              <a:avLst/>
              <a:gdLst/>
              <a:ahLst/>
              <a:cxnLst/>
              <a:rect l="l" t="t" r="r" b="b"/>
              <a:pathLst>
                <a:path w="2977" h="2025" extrusionOk="0">
                  <a:moveTo>
                    <a:pt x="0" y="1953"/>
                  </a:moveTo>
                  <a:cubicBezTo>
                    <a:pt x="988" y="1299"/>
                    <a:pt x="1953" y="656"/>
                    <a:pt x="2941" y="1"/>
                  </a:cubicBezTo>
                  <a:cubicBezTo>
                    <a:pt x="2953" y="36"/>
                    <a:pt x="2965" y="48"/>
                    <a:pt x="2977" y="72"/>
                  </a:cubicBezTo>
                  <a:cubicBezTo>
                    <a:pt x="2012" y="727"/>
                    <a:pt x="1036" y="1370"/>
                    <a:pt x="60" y="2025"/>
                  </a:cubicBezTo>
                  <a:cubicBezTo>
                    <a:pt x="48" y="2013"/>
                    <a:pt x="24" y="1989"/>
                    <a:pt x="0" y="195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5" name="Google Shape;10404;p40">
              <a:extLst>
                <a:ext uri="{FF2B5EF4-FFF2-40B4-BE49-F238E27FC236}">
                  <a16:creationId xmlns:a16="http://schemas.microsoft.com/office/drawing/2014/main" id="{AFAF32C8-AFB4-4D42-A9DB-56A8E098EE08}"/>
                </a:ext>
              </a:extLst>
            </p:cNvPr>
            <p:cNvSpPr/>
            <p:nvPr/>
          </p:nvSpPr>
          <p:spPr>
            <a:xfrm>
              <a:off x="3947200" y="2627825"/>
              <a:ext cx="67000" cy="47950"/>
            </a:xfrm>
            <a:custGeom>
              <a:avLst/>
              <a:gdLst/>
              <a:ahLst/>
              <a:cxnLst/>
              <a:rect l="l" t="t" r="r" b="b"/>
              <a:pathLst>
                <a:path w="2680" h="1918" extrusionOk="0">
                  <a:moveTo>
                    <a:pt x="1" y="1870"/>
                  </a:moveTo>
                  <a:cubicBezTo>
                    <a:pt x="882" y="1251"/>
                    <a:pt x="1751" y="620"/>
                    <a:pt x="2620" y="1"/>
                  </a:cubicBezTo>
                  <a:cubicBezTo>
                    <a:pt x="2644" y="25"/>
                    <a:pt x="2668" y="60"/>
                    <a:pt x="2680" y="84"/>
                  </a:cubicBezTo>
                  <a:cubicBezTo>
                    <a:pt x="1811" y="703"/>
                    <a:pt x="918" y="1311"/>
                    <a:pt x="37" y="1918"/>
                  </a:cubicBezTo>
                  <a:cubicBezTo>
                    <a:pt x="37" y="1894"/>
                    <a:pt x="25" y="1894"/>
                    <a:pt x="1" y="187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6" name="Google Shape;10405;p40">
              <a:extLst>
                <a:ext uri="{FF2B5EF4-FFF2-40B4-BE49-F238E27FC236}">
                  <a16:creationId xmlns:a16="http://schemas.microsoft.com/office/drawing/2014/main" id="{115EA3BA-A7E1-4F71-B0C3-D41748224AEE}"/>
                </a:ext>
              </a:extLst>
            </p:cNvPr>
            <p:cNvSpPr/>
            <p:nvPr/>
          </p:nvSpPr>
          <p:spPr>
            <a:xfrm>
              <a:off x="3904650" y="2693625"/>
              <a:ext cx="52100" cy="32450"/>
            </a:xfrm>
            <a:custGeom>
              <a:avLst/>
              <a:gdLst/>
              <a:ahLst/>
              <a:cxnLst/>
              <a:rect l="l" t="t" r="r" b="b"/>
              <a:pathLst>
                <a:path w="2084" h="1298" extrusionOk="0">
                  <a:moveTo>
                    <a:pt x="0" y="1226"/>
                  </a:moveTo>
                  <a:cubicBezTo>
                    <a:pt x="679" y="822"/>
                    <a:pt x="1369" y="405"/>
                    <a:pt x="2036" y="0"/>
                  </a:cubicBezTo>
                  <a:cubicBezTo>
                    <a:pt x="2048" y="36"/>
                    <a:pt x="2060" y="48"/>
                    <a:pt x="2084" y="72"/>
                  </a:cubicBezTo>
                  <a:cubicBezTo>
                    <a:pt x="1393" y="476"/>
                    <a:pt x="726" y="893"/>
                    <a:pt x="36" y="1298"/>
                  </a:cubicBezTo>
                  <a:cubicBezTo>
                    <a:pt x="24" y="1286"/>
                    <a:pt x="12" y="1250"/>
                    <a:pt x="0" y="122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7" name="Google Shape;10406;p40">
              <a:extLst>
                <a:ext uri="{FF2B5EF4-FFF2-40B4-BE49-F238E27FC236}">
                  <a16:creationId xmlns:a16="http://schemas.microsoft.com/office/drawing/2014/main" id="{DB1C4B3C-FBE4-48BA-B31C-A7C58ABC76D8}"/>
                </a:ext>
              </a:extLst>
            </p:cNvPr>
            <p:cNvSpPr/>
            <p:nvPr/>
          </p:nvSpPr>
          <p:spPr>
            <a:xfrm>
              <a:off x="3907625" y="2674575"/>
              <a:ext cx="40800" cy="29175"/>
            </a:xfrm>
            <a:custGeom>
              <a:avLst/>
              <a:gdLst/>
              <a:ahLst/>
              <a:cxnLst/>
              <a:rect l="l" t="t" r="r" b="b"/>
              <a:pathLst>
                <a:path w="1632" h="1167" extrusionOk="0">
                  <a:moveTo>
                    <a:pt x="1631" y="36"/>
                  </a:moveTo>
                  <a:cubicBezTo>
                    <a:pt x="1108" y="405"/>
                    <a:pt x="572" y="798"/>
                    <a:pt x="60" y="1167"/>
                  </a:cubicBezTo>
                  <a:cubicBezTo>
                    <a:pt x="36" y="1131"/>
                    <a:pt x="12" y="1107"/>
                    <a:pt x="0" y="1072"/>
                  </a:cubicBezTo>
                  <a:lnTo>
                    <a:pt x="1608" y="0"/>
                  </a:lnTo>
                  <a:cubicBezTo>
                    <a:pt x="1608" y="24"/>
                    <a:pt x="1620" y="24"/>
                    <a:pt x="1631" y="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8" name="Google Shape;10407;p40">
              <a:extLst>
                <a:ext uri="{FF2B5EF4-FFF2-40B4-BE49-F238E27FC236}">
                  <a16:creationId xmlns:a16="http://schemas.microsoft.com/office/drawing/2014/main" id="{550E78AF-6B08-4E92-9609-FC61D5A085E8}"/>
                </a:ext>
              </a:extLst>
            </p:cNvPr>
            <p:cNvSpPr/>
            <p:nvPr/>
          </p:nvSpPr>
          <p:spPr>
            <a:xfrm>
              <a:off x="2931600" y="1843225"/>
              <a:ext cx="630175" cy="200925"/>
            </a:xfrm>
            <a:custGeom>
              <a:avLst/>
              <a:gdLst/>
              <a:ahLst/>
              <a:cxnLst/>
              <a:rect l="l" t="t" r="r" b="b"/>
              <a:pathLst>
                <a:path w="25207" h="8037" extrusionOk="0">
                  <a:moveTo>
                    <a:pt x="17824" y="3774"/>
                  </a:moveTo>
                  <a:cubicBezTo>
                    <a:pt x="17848" y="3762"/>
                    <a:pt x="17801" y="3786"/>
                    <a:pt x="17729" y="3881"/>
                  </a:cubicBezTo>
                  <a:cubicBezTo>
                    <a:pt x="20229" y="4596"/>
                    <a:pt x="22694" y="5310"/>
                    <a:pt x="25206" y="6036"/>
                  </a:cubicBezTo>
                  <a:cubicBezTo>
                    <a:pt x="25004" y="6108"/>
                    <a:pt x="24837" y="6179"/>
                    <a:pt x="24706" y="6227"/>
                  </a:cubicBezTo>
                  <a:cubicBezTo>
                    <a:pt x="24778" y="6334"/>
                    <a:pt x="24944" y="6441"/>
                    <a:pt x="24932" y="6525"/>
                  </a:cubicBezTo>
                  <a:cubicBezTo>
                    <a:pt x="24909" y="6620"/>
                    <a:pt x="24766" y="6739"/>
                    <a:pt x="24647" y="6775"/>
                  </a:cubicBezTo>
                  <a:cubicBezTo>
                    <a:pt x="23349" y="7168"/>
                    <a:pt x="22039" y="7537"/>
                    <a:pt x="20729" y="7918"/>
                  </a:cubicBezTo>
                  <a:cubicBezTo>
                    <a:pt x="20551" y="7953"/>
                    <a:pt x="20360" y="8037"/>
                    <a:pt x="20265" y="7775"/>
                  </a:cubicBezTo>
                  <a:cubicBezTo>
                    <a:pt x="20253" y="7763"/>
                    <a:pt x="20241" y="7739"/>
                    <a:pt x="20229" y="7715"/>
                  </a:cubicBezTo>
                  <a:cubicBezTo>
                    <a:pt x="19729" y="7656"/>
                    <a:pt x="19313" y="7358"/>
                    <a:pt x="18836" y="7275"/>
                  </a:cubicBezTo>
                  <a:cubicBezTo>
                    <a:pt x="18336" y="7168"/>
                    <a:pt x="17824" y="7049"/>
                    <a:pt x="17324" y="6906"/>
                  </a:cubicBezTo>
                  <a:cubicBezTo>
                    <a:pt x="16622" y="6691"/>
                    <a:pt x="15943" y="6453"/>
                    <a:pt x="15253" y="6251"/>
                  </a:cubicBezTo>
                  <a:cubicBezTo>
                    <a:pt x="15110" y="6203"/>
                    <a:pt x="14943" y="6215"/>
                    <a:pt x="14776" y="6203"/>
                  </a:cubicBezTo>
                  <a:cubicBezTo>
                    <a:pt x="14729" y="6203"/>
                    <a:pt x="14669" y="6227"/>
                    <a:pt x="14645" y="6203"/>
                  </a:cubicBezTo>
                  <a:cubicBezTo>
                    <a:pt x="13205" y="5501"/>
                    <a:pt x="11597" y="5275"/>
                    <a:pt x="10085" y="4763"/>
                  </a:cubicBezTo>
                  <a:cubicBezTo>
                    <a:pt x="9871" y="4679"/>
                    <a:pt x="9645" y="4667"/>
                    <a:pt x="9419" y="4548"/>
                  </a:cubicBezTo>
                  <a:cubicBezTo>
                    <a:pt x="9240" y="4465"/>
                    <a:pt x="9002" y="4489"/>
                    <a:pt x="8776" y="4524"/>
                  </a:cubicBezTo>
                  <a:cubicBezTo>
                    <a:pt x="8573" y="4536"/>
                    <a:pt x="8383" y="4608"/>
                    <a:pt x="8168" y="4655"/>
                  </a:cubicBezTo>
                  <a:cubicBezTo>
                    <a:pt x="8156" y="4620"/>
                    <a:pt x="8145" y="4584"/>
                    <a:pt x="8121" y="4548"/>
                  </a:cubicBezTo>
                  <a:cubicBezTo>
                    <a:pt x="8276" y="4477"/>
                    <a:pt x="8418" y="4405"/>
                    <a:pt x="8633" y="4310"/>
                  </a:cubicBezTo>
                  <a:cubicBezTo>
                    <a:pt x="7406" y="3941"/>
                    <a:pt x="6240" y="3596"/>
                    <a:pt x="5061" y="3227"/>
                  </a:cubicBezTo>
                  <a:cubicBezTo>
                    <a:pt x="4132" y="2941"/>
                    <a:pt x="3227" y="2643"/>
                    <a:pt x="2322" y="2334"/>
                  </a:cubicBezTo>
                  <a:cubicBezTo>
                    <a:pt x="1953" y="2215"/>
                    <a:pt x="1572" y="2048"/>
                    <a:pt x="1191" y="1941"/>
                  </a:cubicBezTo>
                  <a:cubicBezTo>
                    <a:pt x="953" y="1881"/>
                    <a:pt x="679" y="1905"/>
                    <a:pt x="429" y="1869"/>
                  </a:cubicBezTo>
                  <a:cubicBezTo>
                    <a:pt x="310" y="1857"/>
                    <a:pt x="167" y="1798"/>
                    <a:pt x="108" y="1703"/>
                  </a:cubicBezTo>
                  <a:cubicBezTo>
                    <a:pt x="1" y="1512"/>
                    <a:pt x="179" y="1453"/>
                    <a:pt x="322" y="1405"/>
                  </a:cubicBezTo>
                  <a:cubicBezTo>
                    <a:pt x="834" y="1274"/>
                    <a:pt x="1334" y="1155"/>
                    <a:pt x="1834" y="1012"/>
                  </a:cubicBezTo>
                  <a:cubicBezTo>
                    <a:pt x="2918" y="691"/>
                    <a:pt x="4001" y="357"/>
                    <a:pt x="5085" y="36"/>
                  </a:cubicBezTo>
                  <a:cubicBezTo>
                    <a:pt x="5239" y="0"/>
                    <a:pt x="5406" y="12"/>
                    <a:pt x="5549" y="60"/>
                  </a:cubicBezTo>
                  <a:cubicBezTo>
                    <a:pt x="9359" y="1250"/>
                    <a:pt x="13157" y="2453"/>
                    <a:pt x="16967" y="3643"/>
                  </a:cubicBezTo>
                  <a:cubicBezTo>
                    <a:pt x="17265" y="3751"/>
                    <a:pt x="17562" y="3751"/>
                    <a:pt x="17824" y="3774"/>
                  </a:cubicBezTo>
                  <a:close/>
                  <a:moveTo>
                    <a:pt x="13217" y="3774"/>
                  </a:moveTo>
                  <a:cubicBezTo>
                    <a:pt x="13217" y="3822"/>
                    <a:pt x="13229" y="3846"/>
                    <a:pt x="13229" y="3893"/>
                  </a:cubicBezTo>
                  <a:cubicBezTo>
                    <a:pt x="12443" y="4060"/>
                    <a:pt x="11633" y="4239"/>
                    <a:pt x="10847" y="4393"/>
                  </a:cubicBezTo>
                  <a:cubicBezTo>
                    <a:pt x="11204" y="4620"/>
                    <a:pt x="11514" y="4715"/>
                    <a:pt x="11907" y="4560"/>
                  </a:cubicBezTo>
                  <a:cubicBezTo>
                    <a:pt x="12371" y="4382"/>
                    <a:pt x="12859" y="4262"/>
                    <a:pt x="13336" y="4132"/>
                  </a:cubicBezTo>
                  <a:cubicBezTo>
                    <a:pt x="13407" y="4120"/>
                    <a:pt x="13502" y="4132"/>
                    <a:pt x="13586" y="4132"/>
                  </a:cubicBezTo>
                  <a:cubicBezTo>
                    <a:pt x="13586" y="4179"/>
                    <a:pt x="13598" y="4203"/>
                    <a:pt x="13598" y="4251"/>
                  </a:cubicBezTo>
                  <a:cubicBezTo>
                    <a:pt x="13026" y="4417"/>
                    <a:pt x="12455" y="4596"/>
                    <a:pt x="11871" y="4763"/>
                  </a:cubicBezTo>
                  <a:cubicBezTo>
                    <a:pt x="11895" y="4786"/>
                    <a:pt x="11895" y="4822"/>
                    <a:pt x="11907" y="4858"/>
                  </a:cubicBezTo>
                  <a:cubicBezTo>
                    <a:pt x="12788" y="5036"/>
                    <a:pt x="13562" y="4465"/>
                    <a:pt x="14419" y="4501"/>
                  </a:cubicBezTo>
                  <a:cubicBezTo>
                    <a:pt x="13824" y="4667"/>
                    <a:pt x="13229" y="4834"/>
                    <a:pt x="12621" y="5001"/>
                  </a:cubicBezTo>
                  <a:cubicBezTo>
                    <a:pt x="13217" y="5310"/>
                    <a:pt x="13681" y="5370"/>
                    <a:pt x="14276" y="5203"/>
                  </a:cubicBezTo>
                  <a:cubicBezTo>
                    <a:pt x="15181" y="4953"/>
                    <a:pt x="16086" y="4727"/>
                    <a:pt x="16991" y="4477"/>
                  </a:cubicBezTo>
                  <a:cubicBezTo>
                    <a:pt x="17146" y="4429"/>
                    <a:pt x="17289" y="4382"/>
                    <a:pt x="17455" y="4346"/>
                  </a:cubicBezTo>
                  <a:cubicBezTo>
                    <a:pt x="17015" y="4120"/>
                    <a:pt x="16610" y="4120"/>
                    <a:pt x="16181" y="4262"/>
                  </a:cubicBezTo>
                  <a:cubicBezTo>
                    <a:pt x="15622" y="4465"/>
                    <a:pt x="15050" y="4608"/>
                    <a:pt x="14479" y="4774"/>
                  </a:cubicBezTo>
                  <a:cubicBezTo>
                    <a:pt x="14395" y="4798"/>
                    <a:pt x="14300" y="4822"/>
                    <a:pt x="14217" y="4846"/>
                  </a:cubicBezTo>
                  <a:cubicBezTo>
                    <a:pt x="14217" y="4822"/>
                    <a:pt x="14193" y="4798"/>
                    <a:pt x="14193" y="4774"/>
                  </a:cubicBezTo>
                  <a:cubicBezTo>
                    <a:pt x="14955" y="4548"/>
                    <a:pt x="15717" y="4310"/>
                    <a:pt x="16515" y="4072"/>
                  </a:cubicBezTo>
                  <a:cubicBezTo>
                    <a:pt x="16038" y="3870"/>
                    <a:pt x="15645" y="3810"/>
                    <a:pt x="15193" y="3965"/>
                  </a:cubicBezTo>
                  <a:cubicBezTo>
                    <a:pt x="14610" y="4179"/>
                    <a:pt x="14014" y="4322"/>
                    <a:pt x="13419" y="4501"/>
                  </a:cubicBezTo>
                  <a:cubicBezTo>
                    <a:pt x="13336" y="4536"/>
                    <a:pt x="13229" y="4548"/>
                    <a:pt x="13145" y="4560"/>
                  </a:cubicBezTo>
                  <a:cubicBezTo>
                    <a:pt x="13145" y="4536"/>
                    <a:pt x="13121" y="4524"/>
                    <a:pt x="13121" y="4489"/>
                  </a:cubicBezTo>
                  <a:cubicBezTo>
                    <a:pt x="13895" y="4251"/>
                    <a:pt x="14657" y="4012"/>
                    <a:pt x="15503" y="3751"/>
                  </a:cubicBezTo>
                  <a:cubicBezTo>
                    <a:pt x="14991" y="3584"/>
                    <a:pt x="14526" y="3453"/>
                    <a:pt x="14074" y="3298"/>
                  </a:cubicBezTo>
                  <a:cubicBezTo>
                    <a:pt x="13740" y="3179"/>
                    <a:pt x="13443" y="3155"/>
                    <a:pt x="13062" y="3286"/>
                  </a:cubicBezTo>
                  <a:cubicBezTo>
                    <a:pt x="12193" y="3596"/>
                    <a:pt x="11300" y="3822"/>
                    <a:pt x="10407" y="4072"/>
                  </a:cubicBezTo>
                  <a:cubicBezTo>
                    <a:pt x="10288" y="4108"/>
                    <a:pt x="10181" y="4143"/>
                    <a:pt x="10073" y="4179"/>
                  </a:cubicBezTo>
                  <a:cubicBezTo>
                    <a:pt x="10085" y="4227"/>
                    <a:pt x="10085" y="4251"/>
                    <a:pt x="10109" y="4298"/>
                  </a:cubicBezTo>
                  <a:cubicBezTo>
                    <a:pt x="10288" y="4286"/>
                    <a:pt x="10478" y="4298"/>
                    <a:pt x="10657" y="4251"/>
                  </a:cubicBezTo>
                  <a:cubicBezTo>
                    <a:pt x="11419" y="4084"/>
                    <a:pt x="12169" y="3905"/>
                    <a:pt x="12931" y="3751"/>
                  </a:cubicBezTo>
                  <a:cubicBezTo>
                    <a:pt x="13002" y="3727"/>
                    <a:pt x="13109" y="3762"/>
                    <a:pt x="13217" y="3774"/>
                  </a:cubicBezTo>
                  <a:close/>
                  <a:moveTo>
                    <a:pt x="13062" y="3060"/>
                  </a:moveTo>
                  <a:cubicBezTo>
                    <a:pt x="13062" y="3036"/>
                    <a:pt x="13062" y="3000"/>
                    <a:pt x="13086" y="2989"/>
                  </a:cubicBezTo>
                  <a:cubicBezTo>
                    <a:pt x="12883" y="2941"/>
                    <a:pt x="12681" y="2834"/>
                    <a:pt x="12502" y="2881"/>
                  </a:cubicBezTo>
                  <a:cubicBezTo>
                    <a:pt x="11800" y="3036"/>
                    <a:pt x="11097" y="3227"/>
                    <a:pt x="10407" y="3381"/>
                  </a:cubicBezTo>
                  <a:cubicBezTo>
                    <a:pt x="10347" y="3405"/>
                    <a:pt x="10264" y="3370"/>
                    <a:pt x="10204" y="3370"/>
                  </a:cubicBezTo>
                  <a:cubicBezTo>
                    <a:pt x="10204" y="3322"/>
                    <a:pt x="10192" y="3286"/>
                    <a:pt x="10192" y="3250"/>
                  </a:cubicBezTo>
                  <a:cubicBezTo>
                    <a:pt x="10835" y="3084"/>
                    <a:pt x="11454" y="2929"/>
                    <a:pt x="12169" y="2727"/>
                  </a:cubicBezTo>
                  <a:cubicBezTo>
                    <a:pt x="11502" y="2512"/>
                    <a:pt x="10895" y="2298"/>
                    <a:pt x="10300" y="2107"/>
                  </a:cubicBezTo>
                  <a:cubicBezTo>
                    <a:pt x="9942" y="1988"/>
                    <a:pt x="9609" y="1810"/>
                    <a:pt x="9192" y="2036"/>
                  </a:cubicBezTo>
                  <a:cubicBezTo>
                    <a:pt x="8835" y="2215"/>
                    <a:pt x="8395" y="2227"/>
                    <a:pt x="7990" y="2334"/>
                  </a:cubicBezTo>
                  <a:lnTo>
                    <a:pt x="5799" y="2869"/>
                  </a:lnTo>
                  <a:cubicBezTo>
                    <a:pt x="5799" y="2893"/>
                    <a:pt x="5799" y="2929"/>
                    <a:pt x="5823" y="2953"/>
                  </a:cubicBezTo>
                  <a:cubicBezTo>
                    <a:pt x="6025" y="2953"/>
                    <a:pt x="6251" y="3000"/>
                    <a:pt x="6454" y="2953"/>
                  </a:cubicBezTo>
                  <a:cubicBezTo>
                    <a:pt x="7204" y="2786"/>
                    <a:pt x="7942" y="2596"/>
                    <a:pt x="8692" y="2441"/>
                  </a:cubicBezTo>
                  <a:cubicBezTo>
                    <a:pt x="8764" y="2417"/>
                    <a:pt x="8859" y="2488"/>
                    <a:pt x="8942" y="2524"/>
                  </a:cubicBezTo>
                  <a:cubicBezTo>
                    <a:pt x="8871" y="2572"/>
                    <a:pt x="8811" y="2643"/>
                    <a:pt x="8740" y="2679"/>
                  </a:cubicBezTo>
                  <a:cubicBezTo>
                    <a:pt x="8597" y="2715"/>
                    <a:pt x="8466" y="2715"/>
                    <a:pt x="8335" y="2750"/>
                  </a:cubicBezTo>
                  <a:cubicBezTo>
                    <a:pt x="7787" y="2869"/>
                    <a:pt x="7252" y="3000"/>
                    <a:pt x="6692" y="3131"/>
                  </a:cubicBezTo>
                  <a:cubicBezTo>
                    <a:pt x="6692" y="3167"/>
                    <a:pt x="6692" y="3191"/>
                    <a:pt x="6716" y="3227"/>
                  </a:cubicBezTo>
                  <a:cubicBezTo>
                    <a:pt x="6930" y="3274"/>
                    <a:pt x="7168" y="3393"/>
                    <a:pt x="7383" y="3346"/>
                  </a:cubicBezTo>
                  <a:cubicBezTo>
                    <a:pt x="7740" y="3274"/>
                    <a:pt x="8085" y="3096"/>
                    <a:pt x="8442" y="3000"/>
                  </a:cubicBezTo>
                  <a:cubicBezTo>
                    <a:pt x="9157" y="2822"/>
                    <a:pt x="9871" y="2655"/>
                    <a:pt x="10597" y="2500"/>
                  </a:cubicBezTo>
                  <a:cubicBezTo>
                    <a:pt x="10609" y="2500"/>
                    <a:pt x="10621" y="2524"/>
                    <a:pt x="10621" y="2536"/>
                  </a:cubicBezTo>
                  <a:cubicBezTo>
                    <a:pt x="9657" y="2834"/>
                    <a:pt x="8680" y="3119"/>
                    <a:pt x="7704" y="3417"/>
                  </a:cubicBezTo>
                  <a:cubicBezTo>
                    <a:pt x="7704" y="3453"/>
                    <a:pt x="7728" y="3477"/>
                    <a:pt x="7728" y="3524"/>
                  </a:cubicBezTo>
                  <a:cubicBezTo>
                    <a:pt x="8442" y="3691"/>
                    <a:pt x="9097" y="3286"/>
                    <a:pt x="9788" y="3239"/>
                  </a:cubicBezTo>
                  <a:cubicBezTo>
                    <a:pt x="9811" y="3286"/>
                    <a:pt x="9823" y="3334"/>
                    <a:pt x="9823" y="3370"/>
                  </a:cubicBezTo>
                  <a:cubicBezTo>
                    <a:pt x="9407" y="3489"/>
                    <a:pt x="8990" y="3596"/>
                    <a:pt x="8561" y="3715"/>
                  </a:cubicBezTo>
                  <a:lnTo>
                    <a:pt x="8561" y="3810"/>
                  </a:lnTo>
                  <a:cubicBezTo>
                    <a:pt x="8942" y="3893"/>
                    <a:pt x="9371" y="4120"/>
                    <a:pt x="9716" y="4048"/>
                  </a:cubicBezTo>
                  <a:cubicBezTo>
                    <a:pt x="10835" y="3762"/>
                    <a:pt x="11955" y="3393"/>
                    <a:pt x="13062" y="3060"/>
                  </a:cubicBezTo>
                  <a:close/>
                  <a:moveTo>
                    <a:pt x="14193" y="5417"/>
                  </a:moveTo>
                  <a:lnTo>
                    <a:pt x="14193" y="5536"/>
                  </a:lnTo>
                  <a:cubicBezTo>
                    <a:pt x="14383" y="5513"/>
                    <a:pt x="14598" y="5536"/>
                    <a:pt x="14776" y="5489"/>
                  </a:cubicBezTo>
                  <a:cubicBezTo>
                    <a:pt x="15574" y="5286"/>
                    <a:pt x="16372" y="5084"/>
                    <a:pt x="17169" y="4870"/>
                  </a:cubicBezTo>
                  <a:cubicBezTo>
                    <a:pt x="17265" y="4858"/>
                    <a:pt x="17348" y="4870"/>
                    <a:pt x="17455" y="4870"/>
                  </a:cubicBezTo>
                  <a:cubicBezTo>
                    <a:pt x="17455" y="4917"/>
                    <a:pt x="17467" y="4965"/>
                    <a:pt x="17467" y="5013"/>
                  </a:cubicBezTo>
                  <a:cubicBezTo>
                    <a:pt x="16634" y="5215"/>
                    <a:pt x="15800" y="5441"/>
                    <a:pt x="14979" y="5644"/>
                  </a:cubicBezTo>
                  <a:cubicBezTo>
                    <a:pt x="14979" y="5691"/>
                    <a:pt x="14979" y="5727"/>
                    <a:pt x="15003" y="5763"/>
                  </a:cubicBezTo>
                  <a:cubicBezTo>
                    <a:pt x="15264" y="5763"/>
                    <a:pt x="15550" y="5810"/>
                    <a:pt x="15824" y="5751"/>
                  </a:cubicBezTo>
                  <a:cubicBezTo>
                    <a:pt x="16729" y="5548"/>
                    <a:pt x="17634" y="5286"/>
                    <a:pt x="18539" y="5072"/>
                  </a:cubicBezTo>
                  <a:cubicBezTo>
                    <a:pt x="18658" y="5036"/>
                    <a:pt x="18765" y="5036"/>
                    <a:pt x="18884" y="5024"/>
                  </a:cubicBezTo>
                  <a:cubicBezTo>
                    <a:pt x="18896" y="5072"/>
                    <a:pt x="18908" y="5132"/>
                    <a:pt x="18908" y="5167"/>
                  </a:cubicBezTo>
                  <a:cubicBezTo>
                    <a:pt x="17920" y="5429"/>
                    <a:pt x="16931" y="5691"/>
                    <a:pt x="15931" y="5941"/>
                  </a:cubicBezTo>
                  <a:cubicBezTo>
                    <a:pt x="15931" y="5977"/>
                    <a:pt x="15955" y="6025"/>
                    <a:pt x="15955" y="6048"/>
                  </a:cubicBezTo>
                  <a:cubicBezTo>
                    <a:pt x="16134" y="6036"/>
                    <a:pt x="16312" y="6048"/>
                    <a:pt x="16467" y="6001"/>
                  </a:cubicBezTo>
                  <a:cubicBezTo>
                    <a:pt x="17348" y="5751"/>
                    <a:pt x="18229" y="5465"/>
                    <a:pt x="19110" y="5203"/>
                  </a:cubicBezTo>
                  <a:cubicBezTo>
                    <a:pt x="19313" y="5144"/>
                    <a:pt x="19527" y="5072"/>
                    <a:pt x="19729" y="5013"/>
                  </a:cubicBezTo>
                  <a:cubicBezTo>
                    <a:pt x="19170" y="4786"/>
                    <a:pt x="18622" y="4620"/>
                    <a:pt x="18062" y="4477"/>
                  </a:cubicBezTo>
                  <a:cubicBezTo>
                    <a:pt x="17979" y="4441"/>
                    <a:pt x="17860" y="4453"/>
                    <a:pt x="17753" y="4489"/>
                  </a:cubicBezTo>
                  <a:cubicBezTo>
                    <a:pt x="16574" y="4786"/>
                    <a:pt x="15384" y="5096"/>
                    <a:pt x="14193" y="5417"/>
                  </a:cubicBezTo>
                  <a:close/>
                  <a:moveTo>
                    <a:pt x="3501" y="2107"/>
                  </a:moveTo>
                  <a:lnTo>
                    <a:pt x="3501" y="2215"/>
                  </a:lnTo>
                  <a:cubicBezTo>
                    <a:pt x="3704" y="2238"/>
                    <a:pt x="3930" y="2334"/>
                    <a:pt x="4120" y="2286"/>
                  </a:cubicBezTo>
                  <a:cubicBezTo>
                    <a:pt x="5406" y="2000"/>
                    <a:pt x="6668" y="1679"/>
                    <a:pt x="7930" y="1381"/>
                  </a:cubicBezTo>
                  <a:cubicBezTo>
                    <a:pt x="7680" y="1250"/>
                    <a:pt x="7383" y="1107"/>
                    <a:pt x="7133" y="1167"/>
                  </a:cubicBezTo>
                  <a:cubicBezTo>
                    <a:pt x="5906" y="1453"/>
                    <a:pt x="4704" y="1798"/>
                    <a:pt x="3501" y="2107"/>
                  </a:cubicBezTo>
                  <a:close/>
                  <a:moveTo>
                    <a:pt x="19003" y="6810"/>
                  </a:moveTo>
                  <a:cubicBezTo>
                    <a:pt x="19313" y="6989"/>
                    <a:pt x="19598" y="7096"/>
                    <a:pt x="19956" y="7001"/>
                  </a:cubicBezTo>
                  <a:cubicBezTo>
                    <a:pt x="21194" y="6691"/>
                    <a:pt x="22432" y="6429"/>
                    <a:pt x="23658" y="6132"/>
                  </a:cubicBezTo>
                  <a:lnTo>
                    <a:pt x="23658" y="6036"/>
                  </a:lnTo>
                  <a:cubicBezTo>
                    <a:pt x="23468" y="6025"/>
                    <a:pt x="23265" y="5965"/>
                    <a:pt x="23063" y="5989"/>
                  </a:cubicBezTo>
                  <a:cubicBezTo>
                    <a:pt x="22396" y="6096"/>
                    <a:pt x="21730" y="6227"/>
                    <a:pt x="21063" y="6370"/>
                  </a:cubicBezTo>
                  <a:cubicBezTo>
                    <a:pt x="20360" y="6513"/>
                    <a:pt x="19670" y="6668"/>
                    <a:pt x="19003" y="6810"/>
                  </a:cubicBezTo>
                  <a:close/>
                  <a:moveTo>
                    <a:pt x="17348" y="6346"/>
                  </a:moveTo>
                  <a:cubicBezTo>
                    <a:pt x="17348" y="6394"/>
                    <a:pt x="17348" y="6441"/>
                    <a:pt x="17372" y="6477"/>
                  </a:cubicBezTo>
                  <a:cubicBezTo>
                    <a:pt x="17670" y="6477"/>
                    <a:pt x="17979" y="6537"/>
                    <a:pt x="18265" y="6465"/>
                  </a:cubicBezTo>
                  <a:cubicBezTo>
                    <a:pt x="19253" y="6227"/>
                    <a:pt x="20241" y="5941"/>
                    <a:pt x="21218" y="5691"/>
                  </a:cubicBezTo>
                  <a:cubicBezTo>
                    <a:pt x="21384" y="5644"/>
                    <a:pt x="21551" y="5608"/>
                    <a:pt x="21730" y="5560"/>
                  </a:cubicBezTo>
                  <a:cubicBezTo>
                    <a:pt x="21730" y="5513"/>
                    <a:pt x="21718" y="5489"/>
                    <a:pt x="21718" y="5441"/>
                  </a:cubicBezTo>
                  <a:cubicBezTo>
                    <a:pt x="21396" y="5441"/>
                    <a:pt x="21075" y="5382"/>
                    <a:pt x="20789" y="5453"/>
                  </a:cubicBezTo>
                  <a:cubicBezTo>
                    <a:pt x="19789" y="5691"/>
                    <a:pt x="18813" y="5965"/>
                    <a:pt x="17824" y="6227"/>
                  </a:cubicBezTo>
                  <a:cubicBezTo>
                    <a:pt x="17646" y="6263"/>
                    <a:pt x="17503" y="6310"/>
                    <a:pt x="17348" y="6346"/>
                  </a:cubicBezTo>
                  <a:close/>
                  <a:moveTo>
                    <a:pt x="20670" y="5263"/>
                  </a:moveTo>
                  <a:cubicBezTo>
                    <a:pt x="20670" y="5215"/>
                    <a:pt x="20658" y="5155"/>
                    <a:pt x="20658" y="5120"/>
                  </a:cubicBezTo>
                  <a:cubicBezTo>
                    <a:pt x="20372" y="5132"/>
                    <a:pt x="20075" y="5084"/>
                    <a:pt x="19801" y="5155"/>
                  </a:cubicBezTo>
                  <a:cubicBezTo>
                    <a:pt x="18836" y="5429"/>
                    <a:pt x="17872" y="5727"/>
                    <a:pt x="16908" y="6025"/>
                  </a:cubicBezTo>
                  <a:cubicBezTo>
                    <a:pt x="16800" y="6048"/>
                    <a:pt x="16717" y="6096"/>
                    <a:pt x="16622" y="6132"/>
                  </a:cubicBezTo>
                  <a:cubicBezTo>
                    <a:pt x="16634" y="6167"/>
                    <a:pt x="16634" y="6203"/>
                    <a:pt x="16658" y="6251"/>
                  </a:cubicBezTo>
                  <a:cubicBezTo>
                    <a:pt x="16848" y="6227"/>
                    <a:pt x="17050" y="6251"/>
                    <a:pt x="17253" y="6203"/>
                  </a:cubicBezTo>
                  <a:cubicBezTo>
                    <a:pt x="18051" y="5989"/>
                    <a:pt x="18848" y="5751"/>
                    <a:pt x="19658" y="5536"/>
                  </a:cubicBezTo>
                  <a:cubicBezTo>
                    <a:pt x="19991" y="5453"/>
                    <a:pt x="20325" y="5370"/>
                    <a:pt x="20670" y="5263"/>
                  </a:cubicBezTo>
                  <a:close/>
                  <a:moveTo>
                    <a:pt x="24456" y="6322"/>
                  </a:moveTo>
                  <a:lnTo>
                    <a:pt x="24456" y="6263"/>
                  </a:lnTo>
                  <a:cubicBezTo>
                    <a:pt x="24313" y="6251"/>
                    <a:pt x="24182" y="6203"/>
                    <a:pt x="24063" y="6215"/>
                  </a:cubicBezTo>
                  <a:cubicBezTo>
                    <a:pt x="23801" y="6263"/>
                    <a:pt x="23527" y="6370"/>
                    <a:pt x="23265" y="6429"/>
                  </a:cubicBezTo>
                  <a:cubicBezTo>
                    <a:pt x="22218" y="6668"/>
                    <a:pt x="21182" y="6906"/>
                    <a:pt x="20122" y="7144"/>
                  </a:cubicBezTo>
                  <a:lnTo>
                    <a:pt x="20122" y="7263"/>
                  </a:lnTo>
                  <a:cubicBezTo>
                    <a:pt x="20372" y="7275"/>
                    <a:pt x="20646" y="7346"/>
                    <a:pt x="20860" y="7287"/>
                  </a:cubicBezTo>
                  <a:cubicBezTo>
                    <a:pt x="22075" y="6989"/>
                    <a:pt x="23265" y="6644"/>
                    <a:pt x="24456" y="6322"/>
                  </a:cubicBezTo>
                  <a:close/>
                  <a:moveTo>
                    <a:pt x="2275" y="1703"/>
                  </a:moveTo>
                  <a:cubicBezTo>
                    <a:pt x="2275" y="1738"/>
                    <a:pt x="2275" y="1762"/>
                    <a:pt x="2287" y="1798"/>
                  </a:cubicBezTo>
                  <a:cubicBezTo>
                    <a:pt x="2453" y="1786"/>
                    <a:pt x="2620" y="1810"/>
                    <a:pt x="2787" y="1762"/>
                  </a:cubicBezTo>
                  <a:cubicBezTo>
                    <a:pt x="3442" y="1584"/>
                    <a:pt x="4096" y="1381"/>
                    <a:pt x="4763" y="1203"/>
                  </a:cubicBezTo>
                  <a:cubicBezTo>
                    <a:pt x="5263" y="1072"/>
                    <a:pt x="5775" y="953"/>
                    <a:pt x="6275" y="810"/>
                  </a:cubicBezTo>
                  <a:lnTo>
                    <a:pt x="6275" y="726"/>
                  </a:lnTo>
                  <a:cubicBezTo>
                    <a:pt x="6097" y="703"/>
                    <a:pt x="5906" y="619"/>
                    <a:pt x="5763" y="667"/>
                  </a:cubicBezTo>
                  <a:cubicBezTo>
                    <a:pt x="4585" y="1024"/>
                    <a:pt x="3442" y="1369"/>
                    <a:pt x="2275" y="1703"/>
                  </a:cubicBezTo>
                  <a:close/>
                  <a:moveTo>
                    <a:pt x="8597" y="1607"/>
                  </a:moveTo>
                  <a:cubicBezTo>
                    <a:pt x="8585" y="1560"/>
                    <a:pt x="8585" y="1512"/>
                    <a:pt x="8573" y="1465"/>
                  </a:cubicBezTo>
                  <a:cubicBezTo>
                    <a:pt x="8359" y="1500"/>
                    <a:pt x="8145" y="1500"/>
                    <a:pt x="7930" y="1560"/>
                  </a:cubicBezTo>
                  <a:cubicBezTo>
                    <a:pt x="6740" y="1846"/>
                    <a:pt x="5537" y="2119"/>
                    <a:pt x="4346" y="2405"/>
                  </a:cubicBezTo>
                  <a:lnTo>
                    <a:pt x="4346" y="2512"/>
                  </a:lnTo>
                  <a:cubicBezTo>
                    <a:pt x="4513" y="2512"/>
                    <a:pt x="4668" y="2560"/>
                    <a:pt x="4835" y="2524"/>
                  </a:cubicBezTo>
                  <a:cubicBezTo>
                    <a:pt x="6097" y="2215"/>
                    <a:pt x="7347" y="1905"/>
                    <a:pt x="8597" y="1607"/>
                  </a:cubicBezTo>
                  <a:close/>
                  <a:moveTo>
                    <a:pt x="9252" y="1798"/>
                  </a:moveTo>
                  <a:cubicBezTo>
                    <a:pt x="8990" y="1667"/>
                    <a:pt x="5823" y="2310"/>
                    <a:pt x="5073" y="2703"/>
                  </a:cubicBezTo>
                  <a:cubicBezTo>
                    <a:pt x="5204" y="2738"/>
                    <a:pt x="5358" y="2762"/>
                    <a:pt x="5489" y="2738"/>
                  </a:cubicBezTo>
                  <a:cubicBezTo>
                    <a:pt x="6752" y="2417"/>
                    <a:pt x="8002" y="2107"/>
                    <a:pt x="9252" y="1798"/>
                  </a:cubicBezTo>
                  <a:close/>
                  <a:moveTo>
                    <a:pt x="22611" y="5810"/>
                  </a:moveTo>
                  <a:lnTo>
                    <a:pt x="22611" y="5691"/>
                  </a:lnTo>
                  <a:cubicBezTo>
                    <a:pt x="22396" y="5691"/>
                    <a:pt x="22194" y="5644"/>
                    <a:pt x="21992" y="5691"/>
                  </a:cubicBezTo>
                  <a:cubicBezTo>
                    <a:pt x="21337" y="5846"/>
                    <a:pt x="20694" y="6025"/>
                    <a:pt x="20039" y="6179"/>
                  </a:cubicBezTo>
                  <a:lnTo>
                    <a:pt x="18348" y="6632"/>
                  </a:lnTo>
                  <a:cubicBezTo>
                    <a:pt x="18348" y="6656"/>
                    <a:pt x="18360" y="6679"/>
                    <a:pt x="18360" y="6703"/>
                  </a:cubicBezTo>
                  <a:cubicBezTo>
                    <a:pt x="19777" y="6429"/>
                    <a:pt x="21194" y="6108"/>
                    <a:pt x="22611" y="5810"/>
                  </a:cubicBezTo>
                  <a:close/>
                  <a:moveTo>
                    <a:pt x="5025" y="369"/>
                  </a:moveTo>
                  <a:cubicBezTo>
                    <a:pt x="4811" y="500"/>
                    <a:pt x="4644" y="631"/>
                    <a:pt x="4466" y="691"/>
                  </a:cubicBezTo>
                  <a:cubicBezTo>
                    <a:pt x="3644" y="964"/>
                    <a:pt x="2811" y="1214"/>
                    <a:pt x="1977" y="1465"/>
                  </a:cubicBezTo>
                  <a:cubicBezTo>
                    <a:pt x="1918" y="1488"/>
                    <a:pt x="1858" y="1524"/>
                    <a:pt x="1799" y="1560"/>
                  </a:cubicBezTo>
                  <a:cubicBezTo>
                    <a:pt x="1810" y="1607"/>
                    <a:pt x="1834" y="1631"/>
                    <a:pt x="1846" y="1679"/>
                  </a:cubicBezTo>
                  <a:cubicBezTo>
                    <a:pt x="3061" y="1322"/>
                    <a:pt x="4287" y="953"/>
                    <a:pt x="5609" y="560"/>
                  </a:cubicBezTo>
                  <a:cubicBezTo>
                    <a:pt x="5454" y="500"/>
                    <a:pt x="5418" y="488"/>
                    <a:pt x="5370" y="476"/>
                  </a:cubicBezTo>
                  <a:cubicBezTo>
                    <a:pt x="5228" y="441"/>
                    <a:pt x="5085" y="393"/>
                    <a:pt x="5025" y="369"/>
                  </a:cubicBezTo>
                  <a:close/>
                  <a:moveTo>
                    <a:pt x="6894" y="1036"/>
                  </a:moveTo>
                  <a:cubicBezTo>
                    <a:pt x="6894" y="1012"/>
                    <a:pt x="6871" y="976"/>
                    <a:pt x="6859" y="953"/>
                  </a:cubicBezTo>
                  <a:cubicBezTo>
                    <a:pt x="5537" y="1155"/>
                    <a:pt x="4251" y="1572"/>
                    <a:pt x="2965" y="1929"/>
                  </a:cubicBezTo>
                  <a:cubicBezTo>
                    <a:pt x="2977" y="1976"/>
                    <a:pt x="2989" y="2024"/>
                    <a:pt x="2989" y="2084"/>
                  </a:cubicBezTo>
                  <a:cubicBezTo>
                    <a:pt x="4299" y="1715"/>
                    <a:pt x="5597" y="1381"/>
                    <a:pt x="6894" y="10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9" name="Google Shape;10408;p40">
              <a:extLst>
                <a:ext uri="{FF2B5EF4-FFF2-40B4-BE49-F238E27FC236}">
                  <a16:creationId xmlns:a16="http://schemas.microsoft.com/office/drawing/2014/main" id="{82FD4AD6-1FA6-4491-A4DE-AC7D71F15636}"/>
                </a:ext>
              </a:extLst>
            </p:cNvPr>
            <p:cNvSpPr/>
            <p:nvPr/>
          </p:nvSpPr>
          <p:spPr>
            <a:xfrm>
              <a:off x="2758675" y="2213200"/>
              <a:ext cx="128000" cy="55100"/>
            </a:xfrm>
            <a:custGeom>
              <a:avLst/>
              <a:gdLst/>
              <a:ahLst/>
              <a:cxnLst/>
              <a:rect l="l" t="t" r="r" b="b"/>
              <a:pathLst>
                <a:path w="5120" h="2204" extrusionOk="0">
                  <a:moveTo>
                    <a:pt x="0" y="0"/>
                  </a:moveTo>
                  <a:cubicBezTo>
                    <a:pt x="1738" y="715"/>
                    <a:pt x="3453" y="1405"/>
                    <a:pt x="5120" y="2084"/>
                  </a:cubicBezTo>
                  <a:cubicBezTo>
                    <a:pt x="4775" y="2203"/>
                    <a:pt x="369" y="465"/>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0" name="Google Shape;10409;p40">
              <a:extLst>
                <a:ext uri="{FF2B5EF4-FFF2-40B4-BE49-F238E27FC236}">
                  <a16:creationId xmlns:a16="http://schemas.microsoft.com/office/drawing/2014/main" id="{FA2DD54E-DB3A-49FA-B07D-A3112A066188}"/>
                </a:ext>
              </a:extLst>
            </p:cNvPr>
            <p:cNvSpPr/>
            <p:nvPr/>
          </p:nvSpPr>
          <p:spPr>
            <a:xfrm>
              <a:off x="2451175" y="2097125"/>
              <a:ext cx="83375" cy="47050"/>
            </a:xfrm>
            <a:custGeom>
              <a:avLst/>
              <a:gdLst/>
              <a:ahLst/>
              <a:cxnLst/>
              <a:rect l="l" t="t" r="r" b="b"/>
              <a:pathLst>
                <a:path w="3335" h="1882" extrusionOk="0">
                  <a:moveTo>
                    <a:pt x="1" y="0"/>
                  </a:moveTo>
                  <a:cubicBezTo>
                    <a:pt x="1120" y="572"/>
                    <a:pt x="2227" y="1155"/>
                    <a:pt x="3335" y="1715"/>
                  </a:cubicBezTo>
                  <a:cubicBezTo>
                    <a:pt x="3037" y="1881"/>
                    <a:pt x="132" y="381"/>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1" name="Google Shape;10410;p40">
              <a:extLst>
                <a:ext uri="{FF2B5EF4-FFF2-40B4-BE49-F238E27FC236}">
                  <a16:creationId xmlns:a16="http://schemas.microsoft.com/office/drawing/2014/main" id="{AE7F554F-35D5-4350-9373-20EA7AC1E3E7}"/>
                </a:ext>
              </a:extLst>
            </p:cNvPr>
            <p:cNvSpPr/>
            <p:nvPr/>
          </p:nvSpPr>
          <p:spPr>
            <a:xfrm>
              <a:off x="2656875" y="2198900"/>
              <a:ext cx="83350" cy="45575"/>
            </a:xfrm>
            <a:custGeom>
              <a:avLst/>
              <a:gdLst/>
              <a:ahLst/>
              <a:cxnLst/>
              <a:rect l="l" t="t" r="r" b="b"/>
              <a:pathLst>
                <a:path w="3334" h="1823" extrusionOk="0">
                  <a:moveTo>
                    <a:pt x="3334" y="1680"/>
                  </a:moveTo>
                  <a:cubicBezTo>
                    <a:pt x="2965" y="1823"/>
                    <a:pt x="250" y="442"/>
                    <a:pt x="0" y="1"/>
                  </a:cubicBezTo>
                  <a:cubicBezTo>
                    <a:pt x="1107" y="561"/>
                    <a:pt x="2227" y="1132"/>
                    <a:pt x="3334" y="168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2" name="Google Shape;10411;p40">
              <a:extLst>
                <a:ext uri="{FF2B5EF4-FFF2-40B4-BE49-F238E27FC236}">
                  <a16:creationId xmlns:a16="http://schemas.microsoft.com/office/drawing/2014/main" id="{CE732208-D01B-4DD7-A094-0440CC9F3E4D}"/>
                </a:ext>
              </a:extLst>
            </p:cNvPr>
            <p:cNvSpPr/>
            <p:nvPr/>
          </p:nvSpPr>
          <p:spPr>
            <a:xfrm>
              <a:off x="2480650" y="2052475"/>
              <a:ext cx="68800" cy="39300"/>
            </a:xfrm>
            <a:custGeom>
              <a:avLst/>
              <a:gdLst/>
              <a:ahLst/>
              <a:cxnLst/>
              <a:rect l="l" t="t" r="r" b="b"/>
              <a:pathLst>
                <a:path w="2752" h="1572" extrusionOk="0">
                  <a:moveTo>
                    <a:pt x="48" y="0"/>
                  </a:moveTo>
                  <a:cubicBezTo>
                    <a:pt x="108" y="24"/>
                    <a:pt x="179" y="0"/>
                    <a:pt x="227" y="36"/>
                  </a:cubicBezTo>
                  <a:cubicBezTo>
                    <a:pt x="1001" y="453"/>
                    <a:pt x="1787" y="857"/>
                    <a:pt x="2561" y="1286"/>
                  </a:cubicBezTo>
                  <a:cubicBezTo>
                    <a:pt x="2644" y="1334"/>
                    <a:pt x="2692" y="1465"/>
                    <a:pt x="2751" y="1548"/>
                  </a:cubicBezTo>
                  <a:cubicBezTo>
                    <a:pt x="2644" y="1536"/>
                    <a:pt x="2525" y="1572"/>
                    <a:pt x="2441" y="1524"/>
                  </a:cubicBezTo>
                  <a:cubicBezTo>
                    <a:pt x="1715" y="1131"/>
                    <a:pt x="1001" y="738"/>
                    <a:pt x="286" y="333"/>
                  </a:cubicBezTo>
                  <a:cubicBezTo>
                    <a:pt x="179" y="274"/>
                    <a:pt x="84" y="167"/>
                    <a:pt x="1" y="83"/>
                  </a:cubicBezTo>
                  <a:cubicBezTo>
                    <a:pt x="25" y="48"/>
                    <a:pt x="25" y="36"/>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3" name="Google Shape;10412;p40">
              <a:extLst>
                <a:ext uri="{FF2B5EF4-FFF2-40B4-BE49-F238E27FC236}">
                  <a16:creationId xmlns:a16="http://schemas.microsoft.com/office/drawing/2014/main" id="{10C15530-0708-45D3-9CAA-0EA75902C9F1}"/>
                </a:ext>
              </a:extLst>
            </p:cNvPr>
            <p:cNvSpPr/>
            <p:nvPr/>
          </p:nvSpPr>
          <p:spPr>
            <a:xfrm>
              <a:off x="2283300" y="2025075"/>
              <a:ext cx="103625" cy="48250"/>
            </a:xfrm>
            <a:custGeom>
              <a:avLst/>
              <a:gdLst/>
              <a:ahLst/>
              <a:cxnLst/>
              <a:rect l="l" t="t" r="r" b="b"/>
              <a:pathLst>
                <a:path w="4145" h="1930" extrusionOk="0">
                  <a:moveTo>
                    <a:pt x="4049" y="1930"/>
                  </a:moveTo>
                  <a:cubicBezTo>
                    <a:pt x="2692" y="1334"/>
                    <a:pt x="1358" y="727"/>
                    <a:pt x="1" y="132"/>
                  </a:cubicBezTo>
                  <a:cubicBezTo>
                    <a:pt x="13" y="84"/>
                    <a:pt x="48" y="36"/>
                    <a:pt x="60" y="1"/>
                  </a:cubicBezTo>
                  <a:cubicBezTo>
                    <a:pt x="1418" y="596"/>
                    <a:pt x="2775" y="1168"/>
                    <a:pt x="4144" y="1775"/>
                  </a:cubicBezTo>
                  <a:cubicBezTo>
                    <a:pt x="4109" y="1810"/>
                    <a:pt x="4085" y="1870"/>
                    <a:pt x="4049" y="193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4" name="Google Shape;10413;p40">
              <a:extLst>
                <a:ext uri="{FF2B5EF4-FFF2-40B4-BE49-F238E27FC236}">
                  <a16:creationId xmlns:a16="http://schemas.microsoft.com/office/drawing/2014/main" id="{5B45E1CE-FD6F-4EAB-AE44-5B3749DBDF25}"/>
                </a:ext>
              </a:extLst>
            </p:cNvPr>
            <p:cNvSpPr/>
            <p:nvPr/>
          </p:nvSpPr>
          <p:spPr>
            <a:xfrm>
              <a:off x="2264550" y="2056325"/>
              <a:ext cx="112550" cy="50925"/>
            </a:xfrm>
            <a:custGeom>
              <a:avLst/>
              <a:gdLst/>
              <a:ahLst/>
              <a:cxnLst/>
              <a:rect l="l" t="t" r="r" b="b"/>
              <a:pathLst>
                <a:path w="4502" h="2037" extrusionOk="0">
                  <a:moveTo>
                    <a:pt x="36" y="1"/>
                  </a:moveTo>
                  <a:cubicBezTo>
                    <a:pt x="1525" y="620"/>
                    <a:pt x="3013" y="1263"/>
                    <a:pt x="4501" y="1894"/>
                  </a:cubicBezTo>
                  <a:cubicBezTo>
                    <a:pt x="4489" y="1930"/>
                    <a:pt x="4466" y="1977"/>
                    <a:pt x="4442" y="2037"/>
                  </a:cubicBezTo>
                  <a:cubicBezTo>
                    <a:pt x="2954" y="1394"/>
                    <a:pt x="1489" y="775"/>
                    <a:pt x="1" y="132"/>
                  </a:cubicBezTo>
                  <a:cubicBezTo>
                    <a:pt x="1" y="72"/>
                    <a:pt x="25" y="37"/>
                    <a:pt x="3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5" name="Google Shape;10414;p40">
              <a:extLst>
                <a:ext uri="{FF2B5EF4-FFF2-40B4-BE49-F238E27FC236}">
                  <a16:creationId xmlns:a16="http://schemas.microsoft.com/office/drawing/2014/main" id="{E6D55ED4-DF4D-4E47-9746-BBFAD1DEA85B}"/>
                </a:ext>
              </a:extLst>
            </p:cNvPr>
            <p:cNvSpPr/>
            <p:nvPr/>
          </p:nvSpPr>
          <p:spPr>
            <a:xfrm>
              <a:off x="3049475" y="1808100"/>
              <a:ext cx="111350" cy="52400"/>
            </a:xfrm>
            <a:custGeom>
              <a:avLst/>
              <a:gdLst/>
              <a:ahLst/>
              <a:cxnLst/>
              <a:rect l="l" t="t" r="r" b="b"/>
              <a:pathLst>
                <a:path w="4454" h="2096" extrusionOk="0">
                  <a:moveTo>
                    <a:pt x="4453" y="2096"/>
                  </a:moveTo>
                  <a:cubicBezTo>
                    <a:pt x="2858" y="1667"/>
                    <a:pt x="1477" y="786"/>
                    <a:pt x="1" y="107"/>
                  </a:cubicBezTo>
                  <a:cubicBezTo>
                    <a:pt x="12" y="72"/>
                    <a:pt x="36" y="36"/>
                    <a:pt x="48" y="0"/>
                  </a:cubicBezTo>
                  <a:cubicBezTo>
                    <a:pt x="1501" y="691"/>
                    <a:pt x="2977" y="1405"/>
                    <a:pt x="4453" y="20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6" name="Google Shape;10415;p40">
              <a:extLst>
                <a:ext uri="{FF2B5EF4-FFF2-40B4-BE49-F238E27FC236}">
                  <a16:creationId xmlns:a16="http://schemas.microsoft.com/office/drawing/2014/main" id="{A491119B-2B19-4648-9628-93BDA0A48E07}"/>
                </a:ext>
              </a:extLst>
            </p:cNvPr>
            <p:cNvSpPr/>
            <p:nvPr/>
          </p:nvSpPr>
          <p:spPr>
            <a:xfrm>
              <a:off x="3619200" y="1933400"/>
              <a:ext cx="119075" cy="28300"/>
            </a:xfrm>
            <a:custGeom>
              <a:avLst/>
              <a:gdLst/>
              <a:ahLst/>
              <a:cxnLst/>
              <a:rect l="l" t="t" r="r" b="b"/>
              <a:pathLst>
                <a:path w="4763" h="1132" extrusionOk="0">
                  <a:moveTo>
                    <a:pt x="4751" y="1132"/>
                  </a:moveTo>
                  <a:cubicBezTo>
                    <a:pt x="4465" y="1072"/>
                    <a:pt x="4167" y="1036"/>
                    <a:pt x="3882" y="965"/>
                  </a:cubicBezTo>
                  <a:cubicBezTo>
                    <a:pt x="3346" y="870"/>
                    <a:pt x="2810" y="644"/>
                    <a:pt x="2274" y="655"/>
                  </a:cubicBezTo>
                  <a:cubicBezTo>
                    <a:pt x="1512" y="667"/>
                    <a:pt x="905" y="286"/>
                    <a:pt x="226" y="120"/>
                  </a:cubicBezTo>
                  <a:cubicBezTo>
                    <a:pt x="143" y="108"/>
                    <a:pt x="83" y="48"/>
                    <a:pt x="0" y="1"/>
                  </a:cubicBezTo>
                  <a:cubicBezTo>
                    <a:pt x="1607" y="346"/>
                    <a:pt x="3167" y="691"/>
                    <a:pt x="4751" y="1025"/>
                  </a:cubicBezTo>
                  <a:cubicBezTo>
                    <a:pt x="4763" y="1072"/>
                    <a:pt x="4751" y="1108"/>
                    <a:pt x="4751" y="113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7" name="Google Shape;10416;p40">
              <a:extLst>
                <a:ext uri="{FF2B5EF4-FFF2-40B4-BE49-F238E27FC236}">
                  <a16:creationId xmlns:a16="http://schemas.microsoft.com/office/drawing/2014/main" id="{EDD56E4C-520D-43E8-8490-C1991DEF3B37}"/>
                </a:ext>
              </a:extLst>
            </p:cNvPr>
            <p:cNvSpPr/>
            <p:nvPr/>
          </p:nvSpPr>
          <p:spPr>
            <a:xfrm>
              <a:off x="2489275" y="1986975"/>
              <a:ext cx="67000" cy="32775"/>
            </a:xfrm>
            <a:custGeom>
              <a:avLst/>
              <a:gdLst/>
              <a:ahLst/>
              <a:cxnLst/>
              <a:rect l="l" t="t" r="r" b="b"/>
              <a:pathLst>
                <a:path w="2680" h="1311" extrusionOk="0">
                  <a:moveTo>
                    <a:pt x="72" y="1"/>
                  </a:moveTo>
                  <a:cubicBezTo>
                    <a:pt x="156" y="36"/>
                    <a:pt x="263" y="48"/>
                    <a:pt x="358" y="96"/>
                  </a:cubicBezTo>
                  <a:cubicBezTo>
                    <a:pt x="1061" y="406"/>
                    <a:pt x="1787" y="739"/>
                    <a:pt x="2489" y="1060"/>
                  </a:cubicBezTo>
                  <a:cubicBezTo>
                    <a:pt x="2573" y="1108"/>
                    <a:pt x="2608" y="1215"/>
                    <a:pt x="2680" y="1299"/>
                  </a:cubicBezTo>
                  <a:cubicBezTo>
                    <a:pt x="2585" y="1299"/>
                    <a:pt x="2477" y="1310"/>
                    <a:pt x="2394" y="1287"/>
                  </a:cubicBezTo>
                  <a:cubicBezTo>
                    <a:pt x="1668" y="953"/>
                    <a:pt x="953" y="620"/>
                    <a:pt x="215" y="275"/>
                  </a:cubicBezTo>
                  <a:cubicBezTo>
                    <a:pt x="144" y="227"/>
                    <a:pt x="72" y="167"/>
                    <a:pt x="1" y="120"/>
                  </a:cubicBezTo>
                  <a:cubicBezTo>
                    <a:pt x="37" y="84"/>
                    <a:pt x="61" y="48"/>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8" name="Google Shape;10417;p40">
              <a:extLst>
                <a:ext uri="{FF2B5EF4-FFF2-40B4-BE49-F238E27FC236}">
                  <a16:creationId xmlns:a16="http://schemas.microsoft.com/office/drawing/2014/main" id="{D08B1D45-A47B-489D-A346-DC4E1B9C9FDD}"/>
                </a:ext>
              </a:extLst>
            </p:cNvPr>
            <p:cNvSpPr/>
            <p:nvPr/>
          </p:nvSpPr>
          <p:spPr>
            <a:xfrm>
              <a:off x="2494650" y="1967050"/>
              <a:ext cx="83950" cy="46150"/>
            </a:xfrm>
            <a:custGeom>
              <a:avLst/>
              <a:gdLst/>
              <a:ahLst/>
              <a:cxnLst/>
              <a:rect l="l" t="t" r="r" b="b"/>
              <a:pathLst>
                <a:path w="3358" h="1846" extrusionOk="0">
                  <a:moveTo>
                    <a:pt x="0" y="0"/>
                  </a:moveTo>
                  <a:cubicBezTo>
                    <a:pt x="1119" y="583"/>
                    <a:pt x="2227" y="1143"/>
                    <a:pt x="3358" y="1726"/>
                  </a:cubicBezTo>
                  <a:cubicBezTo>
                    <a:pt x="3120" y="1845"/>
                    <a:pt x="346" y="441"/>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9" name="Google Shape;10418;p40">
              <a:extLst>
                <a:ext uri="{FF2B5EF4-FFF2-40B4-BE49-F238E27FC236}">
                  <a16:creationId xmlns:a16="http://schemas.microsoft.com/office/drawing/2014/main" id="{5C31D772-9E59-4CE4-97A6-B15E6EA91E88}"/>
                </a:ext>
              </a:extLst>
            </p:cNvPr>
            <p:cNvSpPr/>
            <p:nvPr/>
          </p:nvSpPr>
          <p:spPr>
            <a:xfrm>
              <a:off x="2664000" y="2131950"/>
              <a:ext cx="71175" cy="35150"/>
            </a:xfrm>
            <a:custGeom>
              <a:avLst/>
              <a:gdLst/>
              <a:ahLst/>
              <a:cxnLst/>
              <a:rect l="l" t="t" r="r" b="b"/>
              <a:pathLst>
                <a:path w="2847" h="1406" extrusionOk="0">
                  <a:moveTo>
                    <a:pt x="1" y="0"/>
                  </a:moveTo>
                  <a:cubicBezTo>
                    <a:pt x="942" y="417"/>
                    <a:pt x="1882" y="810"/>
                    <a:pt x="2847" y="1238"/>
                  </a:cubicBezTo>
                  <a:cubicBezTo>
                    <a:pt x="2513" y="1405"/>
                    <a:pt x="299" y="476"/>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0" name="Google Shape;10419;p40">
              <a:extLst>
                <a:ext uri="{FF2B5EF4-FFF2-40B4-BE49-F238E27FC236}">
                  <a16:creationId xmlns:a16="http://schemas.microsoft.com/office/drawing/2014/main" id="{52CA2DED-4DA2-4BE3-A29C-E8EDE7CC7745}"/>
                </a:ext>
              </a:extLst>
            </p:cNvPr>
            <p:cNvSpPr/>
            <p:nvPr/>
          </p:nvSpPr>
          <p:spPr>
            <a:xfrm>
              <a:off x="3420350" y="1917925"/>
              <a:ext cx="69975" cy="26825"/>
            </a:xfrm>
            <a:custGeom>
              <a:avLst/>
              <a:gdLst/>
              <a:ahLst/>
              <a:cxnLst/>
              <a:rect l="l" t="t" r="r" b="b"/>
              <a:pathLst>
                <a:path w="2799" h="1073" extrusionOk="0">
                  <a:moveTo>
                    <a:pt x="2799" y="882"/>
                  </a:moveTo>
                  <a:cubicBezTo>
                    <a:pt x="2382" y="1072"/>
                    <a:pt x="215" y="405"/>
                    <a:pt x="1" y="1"/>
                  </a:cubicBezTo>
                  <a:cubicBezTo>
                    <a:pt x="929" y="298"/>
                    <a:pt x="1834" y="584"/>
                    <a:pt x="2799" y="88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1" name="Google Shape;10420;p40">
              <a:extLst>
                <a:ext uri="{FF2B5EF4-FFF2-40B4-BE49-F238E27FC236}">
                  <a16:creationId xmlns:a16="http://schemas.microsoft.com/office/drawing/2014/main" id="{6B532D3F-5EBA-440D-AA24-852BEF0DA5A4}"/>
                </a:ext>
              </a:extLst>
            </p:cNvPr>
            <p:cNvSpPr/>
            <p:nvPr/>
          </p:nvSpPr>
          <p:spPr>
            <a:xfrm>
              <a:off x="2820275" y="2013175"/>
              <a:ext cx="70875" cy="40500"/>
            </a:xfrm>
            <a:custGeom>
              <a:avLst/>
              <a:gdLst/>
              <a:ahLst/>
              <a:cxnLst/>
              <a:rect l="l" t="t" r="r" b="b"/>
              <a:pathLst>
                <a:path w="2835" h="1620" extrusionOk="0">
                  <a:moveTo>
                    <a:pt x="60" y="0"/>
                  </a:moveTo>
                  <a:cubicBezTo>
                    <a:pt x="953" y="501"/>
                    <a:pt x="1858" y="1024"/>
                    <a:pt x="2834" y="1572"/>
                  </a:cubicBezTo>
                  <a:cubicBezTo>
                    <a:pt x="2668" y="1572"/>
                    <a:pt x="2549" y="1620"/>
                    <a:pt x="2453" y="1572"/>
                  </a:cubicBezTo>
                  <a:cubicBezTo>
                    <a:pt x="1644" y="1120"/>
                    <a:pt x="822" y="643"/>
                    <a:pt x="13" y="179"/>
                  </a:cubicBezTo>
                  <a:cubicBezTo>
                    <a:pt x="1" y="179"/>
                    <a:pt x="1" y="131"/>
                    <a:pt x="1" y="120"/>
                  </a:cubicBezTo>
                  <a:cubicBezTo>
                    <a:pt x="36" y="72"/>
                    <a:pt x="48" y="24"/>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2" name="Google Shape;10421;p40">
              <a:extLst>
                <a:ext uri="{FF2B5EF4-FFF2-40B4-BE49-F238E27FC236}">
                  <a16:creationId xmlns:a16="http://schemas.microsoft.com/office/drawing/2014/main" id="{D0D4A155-B44B-4F6F-B619-D55D01F3C53D}"/>
                </a:ext>
              </a:extLst>
            </p:cNvPr>
            <p:cNvSpPr/>
            <p:nvPr/>
          </p:nvSpPr>
          <p:spPr>
            <a:xfrm>
              <a:off x="2515175" y="2093250"/>
              <a:ext cx="90825" cy="49125"/>
            </a:xfrm>
            <a:custGeom>
              <a:avLst/>
              <a:gdLst/>
              <a:ahLst/>
              <a:cxnLst/>
              <a:rect l="l" t="t" r="r" b="b"/>
              <a:pathLst>
                <a:path w="3633" h="1965" extrusionOk="0">
                  <a:moveTo>
                    <a:pt x="60" y="0"/>
                  </a:moveTo>
                  <a:cubicBezTo>
                    <a:pt x="1251" y="607"/>
                    <a:pt x="2442" y="1203"/>
                    <a:pt x="3632" y="1810"/>
                  </a:cubicBezTo>
                  <a:cubicBezTo>
                    <a:pt x="3597" y="1858"/>
                    <a:pt x="3585" y="1917"/>
                    <a:pt x="3561" y="1965"/>
                  </a:cubicBezTo>
                  <a:cubicBezTo>
                    <a:pt x="2370" y="1346"/>
                    <a:pt x="1191" y="738"/>
                    <a:pt x="1" y="131"/>
                  </a:cubicBezTo>
                  <a:cubicBezTo>
                    <a:pt x="13" y="84"/>
                    <a:pt x="37"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3" name="Google Shape;10422;p40">
              <a:extLst>
                <a:ext uri="{FF2B5EF4-FFF2-40B4-BE49-F238E27FC236}">
                  <a16:creationId xmlns:a16="http://schemas.microsoft.com/office/drawing/2014/main" id="{AAD87BC1-D5EF-45C3-95BF-50B1BC587616}"/>
                </a:ext>
              </a:extLst>
            </p:cNvPr>
            <p:cNvSpPr/>
            <p:nvPr/>
          </p:nvSpPr>
          <p:spPr>
            <a:xfrm>
              <a:off x="2268725" y="2041150"/>
              <a:ext cx="72650" cy="31575"/>
            </a:xfrm>
            <a:custGeom>
              <a:avLst/>
              <a:gdLst/>
              <a:ahLst/>
              <a:cxnLst/>
              <a:rect l="l" t="t" r="r" b="b"/>
              <a:pathLst>
                <a:path w="2906" h="1263" extrusionOk="0">
                  <a:moveTo>
                    <a:pt x="36" y="1"/>
                  </a:moveTo>
                  <a:cubicBezTo>
                    <a:pt x="429" y="1"/>
                    <a:pt x="2834" y="977"/>
                    <a:pt x="2906" y="1263"/>
                  </a:cubicBezTo>
                  <a:cubicBezTo>
                    <a:pt x="1941" y="870"/>
                    <a:pt x="977" y="489"/>
                    <a:pt x="0" y="84"/>
                  </a:cubicBezTo>
                  <a:cubicBezTo>
                    <a:pt x="24" y="48"/>
                    <a:pt x="24" y="24"/>
                    <a:pt x="3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4" name="Google Shape;10423;p40">
              <a:extLst>
                <a:ext uri="{FF2B5EF4-FFF2-40B4-BE49-F238E27FC236}">
                  <a16:creationId xmlns:a16="http://schemas.microsoft.com/office/drawing/2014/main" id="{6C4BFB95-7368-4599-853A-765955A87B14}"/>
                </a:ext>
              </a:extLst>
            </p:cNvPr>
            <p:cNvSpPr/>
            <p:nvPr/>
          </p:nvSpPr>
          <p:spPr>
            <a:xfrm>
              <a:off x="2615200" y="2010800"/>
              <a:ext cx="58950" cy="24725"/>
            </a:xfrm>
            <a:custGeom>
              <a:avLst/>
              <a:gdLst/>
              <a:ahLst/>
              <a:cxnLst/>
              <a:rect l="l" t="t" r="r" b="b"/>
              <a:pathLst>
                <a:path w="2358" h="989" extrusionOk="0">
                  <a:moveTo>
                    <a:pt x="84" y="0"/>
                  </a:moveTo>
                  <a:cubicBezTo>
                    <a:pt x="215" y="48"/>
                    <a:pt x="346" y="72"/>
                    <a:pt x="477" y="119"/>
                  </a:cubicBezTo>
                  <a:cubicBezTo>
                    <a:pt x="1048" y="334"/>
                    <a:pt x="1608" y="536"/>
                    <a:pt x="2167" y="750"/>
                  </a:cubicBezTo>
                  <a:cubicBezTo>
                    <a:pt x="2239" y="774"/>
                    <a:pt x="2298" y="881"/>
                    <a:pt x="2358" y="941"/>
                  </a:cubicBezTo>
                  <a:cubicBezTo>
                    <a:pt x="2263" y="953"/>
                    <a:pt x="2167" y="988"/>
                    <a:pt x="2084" y="965"/>
                  </a:cubicBezTo>
                  <a:cubicBezTo>
                    <a:pt x="1465" y="727"/>
                    <a:pt x="834" y="500"/>
                    <a:pt x="215" y="238"/>
                  </a:cubicBezTo>
                  <a:cubicBezTo>
                    <a:pt x="131" y="215"/>
                    <a:pt x="84" y="155"/>
                    <a:pt x="0" y="107"/>
                  </a:cubicBezTo>
                  <a:cubicBezTo>
                    <a:pt x="36" y="72"/>
                    <a:pt x="48" y="36"/>
                    <a:pt x="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5" name="Google Shape;10424;p40">
              <a:extLst>
                <a:ext uri="{FF2B5EF4-FFF2-40B4-BE49-F238E27FC236}">
                  <a16:creationId xmlns:a16="http://schemas.microsoft.com/office/drawing/2014/main" id="{6586FAB5-F100-4656-B051-644FCB261175}"/>
                </a:ext>
              </a:extLst>
            </p:cNvPr>
            <p:cNvSpPr/>
            <p:nvPr/>
          </p:nvSpPr>
          <p:spPr>
            <a:xfrm>
              <a:off x="2302650" y="2016150"/>
              <a:ext cx="107175" cy="46750"/>
            </a:xfrm>
            <a:custGeom>
              <a:avLst/>
              <a:gdLst/>
              <a:ahLst/>
              <a:cxnLst/>
              <a:rect l="l" t="t" r="r" b="b"/>
              <a:pathLst>
                <a:path w="4287" h="1870" extrusionOk="0">
                  <a:moveTo>
                    <a:pt x="4251" y="1870"/>
                  </a:moveTo>
                  <a:cubicBezTo>
                    <a:pt x="2834" y="1275"/>
                    <a:pt x="1418" y="703"/>
                    <a:pt x="1" y="108"/>
                  </a:cubicBezTo>
                  <a:cubicBezTo>
                    <a:pt x="25" y="72"/>
                    <a:pt x="36" y="24"/>
                    <a:pt x="48" y="1"/>
                  </a:cubicBezTo>
                  <a:cubicBezTo>
                    <a:pt x="1465" y="584"/>
                    <a:pt x="2870" y="1179"/>
                    <a:pt x="4287" y="1751"/>
                  </a:cubicBezTo>
                  <a:cubicBezTo>
                    <a:pt x="4275" y="1798"/>
                    <a:pt x="4263" y="1846"/>
                    <a:pt x="4251" y="187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6" name="Google Shape;10425;p40">
              <a:extLst>
                <a:ext uri="{FF2B5EF4-FFF2-40B4-BE49-F238E27FC236}">
                  <a16:creationId xmlns:a16="http://schemas.microsoft.com/office/drawing/2014/main" id="{BA13A18F-9BA4-44B7-B788-A17769C78D3B}"/>
                </a:ext>
              </a:extLst>
            </p:cNvPr>
            <p:cNvSpPr/>
            <p:nvPr/>
          </p:nvSpPr>
          <p:spPr>
            <a:xfrm>
              <a:off x="3505200" y="1930425"/>
              <a:ext cx="63700" cy="20275"/>
            </a:xfrm>
            <a:custGeom>
              <a:avLst/>
              <a:gdLst/>
              <a:ahLst/>
              <a:cxnLst/>
              <a:rect l="l" t="t" r="r" b="b"/>
              <a:pathLst>
                <a:path w="2548" h="811" extrusionOk="0">
                  <a:moveTo>
                    <a:pt x="2548" y="739"/>
                  </a:moveTo>
                  <a:cubicBezTo>
                    <a:pt x="2369" y="751"/>
                    <a:pt x="2179" y="810"/>
                    <a:pt x="2000" y="763"/>
                  </a:cubicBezTo>
                  <a:cubicBezTo>
                    <a:pt x="1393" y="596"/>
                    <a:pt x="774" y="417"/>
                    <a:pt x="167" y="227"/>
                  </a:cubicBezTo>
                  <a:cubicBezTo>
                    <a:pt x="95" y="215"/>
                    <a:pt x="48" y="108"/>
                    <a:pt x="0" y="48"/>
                  </a:cubicBezTo>
                  <a:cubicBezTo>
                    <a:pt x="95" y="36"/>
                    <a:pt x="202" y="1"/>
                    <a:pt x="274" y="36"/>
                  </a:cubicBezTo>
                  <a:cubicBezTo>
                    <a:pt x="810" y="179"/>
                    <a:pt x="1334" y="358"/>
                    <a:pt x="1869" y="513"/>
                  </a:cubicBezTo>
                  <a:cubicBezTo>
                    <a:pt x="2072" y="572"/>
                    <a:pt x="2310" y="572"/>
                    <a:pt x="2536" y="596"/>
                  </a:cubicBezTo>
                  <a:cubicBezTo>
                    <a:pt x="2536" y="644"/>
                    <a:pt x="2536" y="691"/>
                    <a:pt x="2548" y="73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7" name="Google Shape;10426;p40">
              <a:extLst>
                <a:ext uri="{FF2B5EF4-FFF2-40B4-BE49-F238E27FC236}">
                  <a16:creationId xmlns:a16="http://schemas.microsoft.com/office/drawing/2014/main" id="{0CE4BC5F-FAD5-4A45-8BDE-EFE4C8FA51A8}"/>
                </a:ext>
              </a:extLst>
            </p:cNvPr>
            <p:cNvSpPr/>
            <p:nvPr/>
          </p:nvSpPr>
          <p:spPr>
            <a:xfrm>
              <a:off x="3548350" y="1981625"/>
              <a:ext cx="76825" cy="21450"/>
            </a:xfrm>
            <a:custGeom>
              <a:avLst/>
              <a:gdLst/>
              <a:ahLst/>
              <a:cxnLst/>
              <a:rect l="l" t="t" r="r" b="b"/>
              <a:pathLst>
                <a:path w="3073" h="858" extrusionOk="0">
                  <a:moveTo>
                    <a:pt x="3060" y="858"/>
                  </a:moveTo>
                  <a:cubicBezTo>
                    <a:pt x="2001" y="798"/>
                    <a:pt x="1001" y="441"/>
                    <a:pt x="0" y="131"/>
                  </a:cubicBezTo>
                  <a:cubicBezTo>
                    <a:pt x="24" y="84"/>
                    <a:pt x="24" y="36"/>
                    <a:pt x="36" y="0"/>
                  </a:cubicBezTo>
                  <a:cubicBezTo>
                    <a:pt x="1048" y="262"/>
                    <a:pt x="2060" y="512"/>
                    <a:pt x="3072" y="786"/>
                  </a:cubicBezTo>
                  <a:cubicBezTo>
                    <a:pt x="3072" y="798"/>
                    <a:pt x="3060" y="834"/>
                    <a:pt x="3060" y="85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8" name="Google Shape;10427;p40">
              <a:extLst>
                <a:ext uri="{FF2B5EF4-FFF2-40B4-BE49-F238E27FC236}">
                  <a16:creationId xmlns:a16="http://schemas.microsoft.com/office/drawing/2014/main" id="{EA724FE8-2F96-4061-9439-4EA0EBECB1D7}"/>
                </a:ext>
              </a:extLst>
            </p:cNvPr>
            <p:cNvSpPr/>
            <p:nvPr/>
          </p:nvSpPr>
          <p:spPr>
            <a:xfrm>
              <a:off x="2375275" y="2086100"/>
              <a:ext cx="74450" cy="38725"/>
            </a:xfrm>
            <a:custGeom>
              <a:avLst/>
              <a:gdLst/>
              <a:ahLst/>
              <a:cxnLst/>
              <a:rect l="l" t="t" r="r" b="b"/>
              <a:pathLst>
                <a:path w="2978" h="1549" extrusionOk="0">
                  <a:moveTo>
                    <a:pt x="72" y="1"/>
                  </a:moveTo>
                  <a:cubicBezTo>
                    <a:pt x="1049" y="465"/>
                    <a:pt x="2013" y="941"/>
                    <a:pt x="2977" y="1394"/>
                  </a:cubicBezTo>
                  <a:cubicBezTo>
                    <a:pt x="2942" y="1441"/>
                    <a:pt x="2930" y="1501"/>
                    <a:pt x="2906" y="1548"/>
                  </a:cubicBezTo>
                  <a:cubicBezTo>
                    <a:pt x="1942" y="1072"/>
                    <a:pt x="965" y="596"/>
                    <a:pt x="1" y="131"/>
                  </a:cubicBezTo>
                  <a:cubicBezTo>
                    <a:pt x="37" y="108"/>
                    <a:pt x="60" y="60"/>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9" name="Google Shape;10428;p40">
              <a:extLst>
                <a:ext uri="{FF2B5EF4-FFF2-40B4-BE49-F238E27FC236}">
                  <a16:creationId xmlns:a16="http://schemas.microsoft.com/office/drawing/2014/main" id="{24A7BF40-A9CD-4FB5-AB79-BB9ACA0D7739}"/>
                </a:ext>
              </a:extLst>
            </p:cNvPr>
            <p:cNvSpPr/>
            <p:nvPr/>
          </p:nvSpPr>
          <p:spPr>
            <a:xfrm>
              <a:off x="2658050" y="2149800"/>
              <a:ext cx="65825" cy="32175"/>
            </a:xfrm>
            <a:custGeom>
              <a:avLst/>
              <a:gdLst/>
              <a:ahLst/>
              <a:cxnLst/>
              <a:rect l="l" t="t" r="r" b="b"/>
              <a:pathLst>
                <a:path w="2633" h="1287" extrusionOk="0">
                  <a:moveTo>
                    <a:pt x="1" y="0"/>
                  </a:moveTo>
                  <a:cubicBezTo>
                    <a:pt x="906" y="417"/>
                    <a:pt x="1727" y="786"/>
                    <a:pt x="2632" y="1191"/>
                  </a:cubicBezTo>
                  <a:cubicBezTo>
                    <a:pt x="2192" y="1286"/>
                    <a:pt x="251" y="381"/>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0" name="Google Shape;10429;p40">
              <a:extLst>
                <a:ext uri="{FF2B5EF4-FFF2-40B4-BE49-F238E27FC236}">
                  <a16:creationId xmlns:a16="http://schemas.microsoft.com/office/drawing/2014/main" id="{7BB43F8D-1CFF-4E79-93FB-11D4FD359F73}"/>
                </a:ext>
              </a:extLst>
            </p:cNvPr>
            <p:cNvSpPr/>
            <p:nvPr/>
          </p:nvSpPr>
          <p:spPr>
            <a:xfrm>
              <a:off x="2752725" y="2198025"/>
              <a:ext cx="77400" cy="28000"/>
            </a:xfrm>
            <a:custGeom>
              <a:avLst/>
              <a:gdLst/>
              <a:ahLst/>
              <a:cxnLst/>
              <a:rect l="l" t="t" r="r" b="b"/>
              <a:pathLst>
                <a:path w="3096" h="1120" extrusionOk="0">
                  <a:moveTo>
                    <a:pt x="36" y="0"/>
                  </a:moveTo>
                  <a:cubicBezTo>
                    <a:pt x="1048" y="346"/>
                    <a:pt x="2084" y="667"/>
                    <a:pt x="3096" y="1012"/>
                  </a:cubicBezTo>
                  <a:cubicBezTo>
                    <a:pt x="3072" y="1048"/>
                    <a:pt x="3072" y="1084"/>
                    <a:pt x="3060" y="1119"/>
                  </a:cubicBezTo>
                  <a:cubicBezTo>
                    <a:pt x="2000" y="905"/>
                    <a:pt x="1024" y="488"/>
                    <a:pt x="0" y="155"/>
                  </a:cubicBezTo>
                  <a:cubicBezTo>
                    <a:pt x="12" y="96"/>
                    <a:pt x="24" y="48"/>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1" name="Google Shape;10430;p40">
              <a:extLst>
                <a:ext uri="{FF2B5EF4-FFF2-40B4-BE49-F238E27FC236}">
                  <a16:creationId xmlns:a16="http://schemas.microsoft.com/office/drawing/2014/main" id="{06159916-048F-4612-964E-B8180407A70E}"/>
                </a:ext>
              </a:extLst>
            </p:cNvPr>
            <p:cNvSpPr/>
            <p:nvPr/>
          </p:nvSpPr>
          <p:spPr>
            <a:xfrm>
              <a:off x="2856000" y="2194750"/>
              <a:ext cx="70275" cy="27400"/>
            </a:xfrm>
            <a:custGeom>
              <a:avLst/>
              <a:gdLst/>
              <a:ahLst/>
              <a:cxnLst/>
              <a:rect l="l" t="t" r="r" b="b"/>
              <a:pathLst>
                <a:path w="2811" h="1096" extrusionOk="0">
                  <a:moveTo>
                    <a:pt x="2787" y="1096"/>
                  </a:moveTo>
                  <a:cubicBezTo>
                    <a:pt x="1798" y="905"/>
                    <a:pt x="893" y="548"/>
                    <a:pt x="0" y="119"/>
                  </a:cubicBezTo>
                  <a:cubicBezTo>
                    <a:pt x="12" y="72"/>
                    <a:pt x="36" y="48"/>
                    <a:pt x="48" y="0"/>
                  </a:cubicBezTo>
                  <a:cubicBezTo>
                    <a:pt x="965" y="322"/>
                    <a:pt x="1894" y="667"/>
                    <a:pt x="2810" y="989"/>
                  </a:cubicBezTo>
                  <a:cubicBezTo>
                    <a:pt x="2798" y="1024"/>
                    <a:pt x="2787" y="1060"/>
                    <a:pt x="2787" y="10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2" name="Google Shape;10431;p40">
              <a:extLst>
                <a:ext uri="{FF2B5EF4-FFF2-40B4-BE49-F238E27FC236}">
                  <a16:creationId xmlns:a16="http://schemas.microsoft.com/office/drawing/2014/main" id="{AD10EA11-C42E-4743-BB29-F2A196E191F0}"/>
                </a:ext>
              </a:extLst>
            </p:cNvPr>
            <p:cNvSpPr/>
            <p:nvPr/>
          </p:nvSpPr>
          <p:spPr>
            <a:xfrm>
              <a:off x="3526625" y="1905125"/>
              <a:ext cx="69375" cy="23250"/>
            </a:xfrm>
            <a:custGeom>
              <a:avLst/>
              <a:gdLst/>
              <a:ahLst/>
              <a:cxnLst/>
              <a:rect l="l" t="t" r="r" b="b"/>
              <a:pathLst>
                <a:path w="2775" h="930" extrusionOk="0">
                  <a:moveTo>
                    <a:pt x="2739" y="929"/>
                  </a:moveTo>
                  <a:cubicBezTo>
                    <a:pt x="1822" y="679"/>
                    <a:pt x="905" y="417"/>
                    <a:pt x="0" y="167"/>
                  </a:cubicBezTo>
                  <a:cubicBezTo>
                    <a:pt x="12" y="108"/>
                    <a:pt x="24" y="48"/>
                    <a:pt x="36" y="1"/>
                  </a:cubicBezTo>
                  <a:cubicBezTo>
                    <a:pt x="953" y="251"/>
                    <a:pt x="1870" y="513"/>
                    <a:pt x="2774" y="763"/>
                  </a:cubicBezTo>
                  <a:cubicBezTo>
                    <a:pt x="2751" y="810"/>
                    <a:pt x="2751" y="870"/>
                    <a:pt x="2739" y="92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3" name="Google Shape;10432;p40">
              <a:extLst>
                <a:ext uri="{FF2B5EF4-FFF2-40B4-BE49-F238E27FC236}">
                  <a16:creationId xmlns:a16="http://schemas.microsoft.com/office/drawing/2014/main" id="{287857EA-56C8-4686-A254-9A4F5672B7B7}"/>
                </a:ext>
              </a:extLst>
            </p:cNvPr>
            <p:cNvSpPr/>
            <p:nvPr/>
          </p:nvSpPr>
          <p:spPr>
            <a:xfrm>
              <a:off x="2371125" y="1989950"/>
              <a:ext cx="72650" cy="31875"/>
            </a:xfrm>
            <a:custGeom>
              <a:avLst/>
              <a:gdLst/>
              <a:ahLst/>
              <a:cxnLst/>
              <a:rect l="l" t="t" r="r" b="b"/>
              <a:pathLst>
                <a:path w="2906" h="1275" extrusionOk="0">
                  <a:moveTo>
                    <a:pt x="2846" y="1275"/>
                  </a:moveTo>
                  <a:cubicBezTo>
                    <a:pt x="1893" y="894"/>
                    <a:pt x="953" y="513"/>
                    <a:pt x="0" y="144"/>
                  </a:cubicBezTo>
                  <a:lnTo>
                    <a:pt x="48" y="1"/>
                  </a:lnTo>
                  <a:cubicBezTo>
                    <a:pt x="1000" y="382"/>
                    <a:pt x="1953" y="751"/>
                    <a:pt x="2905" y="1108"/>
                  </a:cubicBezTo>
                  <a:cubicBezTo>
                    <a:pt x="2882" y="1168"/>
                    <a:pt x="2858" y="1203"/>
                    <a:pt x="2846" y="127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4" name="Google Shape;10433;p40">
              <a:extLst>
                <a:ext uri="{FF2B5EF4-FFF2-40B4-BE49-F238E27FC236}">
                  <a16:creationId xmlns:a16="http://schemas.microsoft.com/office/drawing/2014/main" id="{EE21012E-9007-4F1D-A22E-A0E469F7487A}"/>
                </a:ext>
              </a:extLst>
            </p:cNvPr>
            <p:cNvSpPr/>
            <p:nvPr/>
          </p:nvSpPr>
          <p:spPr>
            <a:xfrm>
              <a:off x="2407425" y="1990250"/>
              <a:ext cx="74750" cy="28300"/>
            </a:xfrm>
            <a:custGeom>
              <a:avLst/>
              <a:gdLst/>
              <a:ahLst/>
              <a:cxnLst/>
              <a:rect l="l" t="t" r="r" b="b"/>
              <a:pathLst>
                <a:path w="2990" h="1132" extrusionOk="0">
                  <a:moveTo>
                    <a:pt x="25" y="1"/>
                  </a:moveTo>
                  <a:cubicBezTo>
                    <a:pt x="1013" y="334"/>
                    <a:pt x="1989" y="679"/>
                    <a:pt x="2989" y="1001"/>
                  </a:cubicBezTo>
                  <a:lnTo>
                    <a:pt x="2942" y="1132"/>
                  </a:lnTo>
                  <a:cubicBezTo>
                    <a:pt x="1941" y="858"/>
                    <a:pt x="977" y="477"/>
                    <a:pt x="1" y="155"/>
                  </a:cubicBezTo>
                  <a:cubicBezTo>
                    <a:pt x="13" y="108"/>
                    <a:pt x="13" y="48"/>
                    <a:pt x="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5" name="Google Shape;10434;p40">
              <a:extLst>
                <a:ext uri="{FF2B5EF4-FFF2-40B4-BE49-F238E27FC236}">
                  <a16:creationId xmlns:a16="http://schemas.microsoft.com/office/drawing/2014/main" id="{166F6B78-CF4A-4236-992E-B968FE06EF41}"/>
                </a:ext>
              </a:extLst>
            </p:cNvPr>
            <p:cNvSpPr/>
            <p:nvPr/>
          </p:nvSpPr>
          <p:spPr>
            <a:xfrm>
              <a:off x="2173175" y="2056925"/>
              <a:ext cx="55975" cy="28300"/>
            </a:xfrm>
            <a:custGeom>
              <a:avLst/>
              <a:gdLst/>
              <a:ahLst/>
              <a:cxnLst/>
              <a:rect l="l" t="t" r="r" b="b"/>
              <a:pathLst>
                <a:path w="2239" h="1132" extrusionOk="0">
                  <a:moveTo>
                    <a:pt x="48" y="1"/>
                  </a:moveTo>
                  <a:cubicBezTo>
                    <a:pt x="774" y="334"/>
                    <a:pt x="1501" y="656"/>
                    <a:pt x="2239" y="977"/>
                  </a:cubicBezTo>
                  <a:cubicBezTo>
                    <a:pt x="2013" y="1132"/>
                    <a:pt x="274" y="382"/>
                    <a:pt x="1" y="108"/>
                  </a:cubicBezTo>
                  <a:cubicBezTo>
                    <a:pt x="24" y="84"/>
                    <a:pt x="36" y="36"/>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6" name="Google Shape;10435;p40">
              <a:extLst>
                <a:ext uri="{FF2B5EF4-FFF2-40B4-BE49-F238E27FC236}">
                  <a16:creationId xmlns:a16="http://schemas.microsoft.com/office/drawing/2014/main" id="{698E8F9B-E3B5-4C26-8048-7865B0B8DF16}"/>
                </a:ext>
              </a:extLst>
            </p:cNvPr>
            <p:cNvSpPr/>
            <p:nvPr/>
          </p:nvSpPr>
          <p:spPr>
            <a:xfrm>
              <a:off x="2470825" y="2085800"/>
              <a:ext cx="58975" cy="29800"/>
            </a:xfrm>
            <a:custGeom>
              <a:avLst/>
              <a:gdLst/>
              <a:ahLst/>
              <a:cxnLst/>
              <a:rect l="l" t="t" r="r" b="b"/>
              <a:pathLst>
                <a:path w="2359" h="1192" extrusionOk="0">
                  <a:moveTo>
                    <a:pt x="60" y="1"/>
                  </a:moveTo>
                  <a:cubicBezTo>
                    <a:pt x="822" y="334"/>
                    <a:pt x="1584" y="679"/>
                    <a:pt x="2358" y="1025"/>
                  </a:cubicBezTo>
                  <a:cubicBezTo>
                    <a:pt x="2323" y="1084"/>
                    <a:pt x="2311" y="1144"/>
                    <a:pt x="2287" y="1191"/>
                  </a:cubicBezTo>
                  <a:cubicBezTo>
                    <a:pt x="1525" y="846"/>
                    <a:pt x="763" y="489"/>
                    <a:pt x="1" y="143"/>
                  </a:cubicBezTo>
                  <a:cubicBezTo>
                    <a:pt x="25" y="96"/>
                    <a:pt x="37" y="60"/>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7" name="Google Shape;10436;p40">
              <a:extLst>
                <a:ext uri="{FF2B5EF4-FFF2-40B4-BE49-F238E27FC236}">
                  <a16:creationId xmlns:a16="http://schemas.microsoft.com/office/drawing/2014/main" id="{740EBC29-A72F-4660-B6E7-32500FE5E5BC}"/>
                </a:ext>
              </a:extLst>
            </p:cNvPr>
            <p:cNvSpPr/>
            <p:nvPr/>
          </p:nvSpPr>
          <p:spPr>
            <a:xfrm>
              <a:off x="2635425" y="2081925"/>
              <a:ext cx="71475" cy="36350"/>
            </a:xfrm>
            <a:custGeom>
              <a:avLst/>
              <a:gdLst/>
              <a:ahLst/>
              <a:cxnLst/>
              <a:rect l="l" t="t" r="r" b="b"/>
              <a:pathLst>
                <a:path w="2859" h="1454" extrusionOk="0">
                  <a:moveTo>
                    <a:pt x="60" y="1"/>
                  </a:moveTo>
                  <a:cubicBezTo>
                    <a:pt x="1001" y="453"/>
                    <a:pt x="1918" y="882"/>
                    <a:pt x="2858" y="1322"/>
                  </a:cubicBezTo>
                  <a:cubicBezTo>
                    <a:pt x="2847" y="1370"/>
                    <a:pt x="2811" y="1418"/>
                    <a:pt x="2799" y="1453"/>
                  </a:cubicBezTo>
                  <a:cubicBezTo>
                    <a:pt x="1858" y="1013"/>
                    <a:pt x="942" y="584"/>
                    <a:pt x="1" y="132"/>
                  </a:cubicBezTo>
                  <a:cubicBezTo>
                    <a:pt x="13" y="108"/>
                    <a:pt x="49"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8" name="Google Shape;10437;p40">
              <a:extLst>
                <a:ext uri="{FF2B5EF4-FFF2-40B4-BE49-F238E27FC236}">
                  <a16:creationId xmlns:a16="http://schemas.microsoft.com/office/drawing/2014/main" id="{AB21ED99-C9E0-41C2-92C5-2F0FFA326926}"/>
                </a:ext>
              </a:extLst>
            </p:cNvPr>
            <p:cNvSpPr/>
            <p:nvPr/>
          </p:nvSpPr>
          <p:spPr>
            <a:xfrm>
              <a:off x="3227775" y="1875650"/>
              <a:ext cx="66100" cy="21750"/>
            </a:xfrm>
            <a:custGeom>
              <a:avLst/>
              <a:gdLst/>
              <a:ahLst/>
              <a:cxnLst/>
              <a:rect l="l" t="t" r="r" b="b"/>
              <a:pathLst>
                <a:path w="2644" h="870" extrusionOk="0">
                  <a:moveTo>
                    <a:pt x="2608" y="870"/>
                  </a:moveTo>
                  <a:cubicBezTo>
                    <a:pt x="1739" y="632"/>
                    <a:pt x="858" y="394"/>
                    <a:pt x="0" y="156"/>
                  </a:cubicBezTo>
                  <a:cubicBezTo>
                    <a:pt x="12" y="96"/>
                    <a:pt x="24" y="48"/>
                    <a:pt x="48" y="1"/>
                  </a:cubicBezTo>
                  <a:cubicBezTo>
                    <a:pt x="905" y="251"/>
                    <a:pt x="1786" y="477"/>
                    <a:pt x="2644" y="715"/>
                  </a:cubicBezTo>
                  <a:cubicBezTo>
                    <a:pt x="2644" y="763"/>
                    <a:pt x="2632" y="822"/>
                    <a:pt x="2608" y="87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9" name="Google Shape;10438;p40">
              <a:extLst>
                <a:ext uri="{FF2B5EF4-FFF2-40B4-BE49-F238E27FC236}">
                  <a16:creationId xmlns:a16="http://schemas.microsoft.com/office/drawing/2014/main" id="{1033D052-DC37-4A32-8D77-1A2442FD6BF8}"/>
                </a:ext>
              </a:extLst>
            </p:cNvPr>
            <p:cNvSpPr/>
            <p:nvPr/>
          </p:nvSpPr>
          <p:spPr>
            <a:xfrm>
              <a:off x="2666400" y="2072700"/>
              <a:ext cx="69975" cy="36950"/>
            </a:xfrm>
            <a:custGeom>
              <a:avLst/>
              <a:gdLst/>
              <a:ahLst/>
              <a:cxnLst/>
              <a:rect l="l" t="t" r="r" b="b"/>
              <a:pathLst>
                <a:path w="2799" h="1478" extrusionOk="0">
                  <a:moveTo>
                    <a:pt x="60" y="1"/>
                  </a:moveTo>
                  <a:cubicBezTo>
                    <a:pt x="965" y="441"/>
                    <a:pt x="1881" y="906"/>
                    <a:pt x="2798" y="1358"/>
                  </a:cubicBezTo>
                  <a:cubicBezTo>
                    <a:pt x="2774" y="1394"/>
                    <a:pt x="2751" y="1429"/>
                    <a:pt x="2739" y="1477"/>
                  </a:cubicBezTo>
                  <a:cubicBezTo>
                    <a:pt x="1810" y="1025"/>
                    <a:pt x="905" y="584"/>
                    <a:pt x="0" y="132"/>
                  </a:cubicBezTo>
                  <a:cubicBezTo>
                    <a:pt x="12" y="84"/>
                    <a:pt x="24"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0" name="Google Shape;10439;p40">
              <a:extLst>
                <a:ext uri="{FF2B5EF4-FFF2-40B4-BE49-F238E27FC236}">
                  <a16:creationId xmlns:a16="http://schemas.microsoft.com/office/drawing/2014/main" id="{CA9BDE72-D25B-4FA7-8682-D71CA0E04AB3}"/>
                </a:ext>
              </a:extLst>
            </p:cNvPr>
            <p:cNvSpPr/>
            <p:nvPr/>
          </p:nvSpPr>
          <p:spPr>
            <a:xfrm>
              <a:off x="2676225" y="1981925"/>
              <a:ext cx="59550" cy="33050"/>
            </a:xfrm>
            <a:custGeom>
              <a:avLst/>
              <a:gdLst/>
              <a:ahLst/>
              <a:cxnLst/>
              <a:rect l="l" t="t" r="r" b="b"/>
              <a:pathLst>
                <a:path w="2382" h="1322" extrusionOk="0">
                  <a:moveTo>
                    <a:pt x="2310" y="1322"/>
                  </a:moveTo>
                  <a:cubicBezTo>
                    <a:pt x="1536" y="917"/>
                    <a:pt x="774" y="536"/>
                    <a:pt x="0" y="131"/>
                  </a:cubicBezTo>
                  <a:cubicBezTo>
                    <a:pt x="36" y="84"/>
                    <a:pt x="48" y="36"/>
                    <a:pt x="83" y="0"/>
                  </a:cubicBezTo>
                  <a:cubicBezTo>
                    <a:pt x="857" y="381"/>
                    <a:pt x="1631" y="786"/>
                    <a:pt x="2381" y="1179"/>
                  </a:cubicBezTo>
                  <a:cubicBezTo>
                    <a:pt x="2369" y="1215"/>
                    <a:pt x="2346" y="1274"/>
                    <a:pt x="2310" y="132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1" name="Google Shape;10440;p40">
              <a:extLst>
                <a:ext uri="{FF2B5EF4-FFF2-40B4-BE49-F238E27FC236}">
                  <a16:creationId xmlns:a16="http://schemas.microsoft.com/office/drawing/2014/main" id="{69AD2EAA-807F-45EE-8DC2-4242C7DD5C6A}"/>
                </a:ext>
              </a:extLst>
            </p:cNvPr>
            <p:cNvSpPr/>
            <p:nvPr/>
          </p:nvSpPr>
          <p:spPr>
            <a:xfrm>
              <a:off x="3455475" y="1946200"/>
              <a:ext cx="62825" cy="17000"/>
            </a:xfrm>
            <a:custGeom>
              <a:avLst/>
              <a:gdLst/>
              <a:ahLst/>
              <a:cxnLst/>
              <a:rect l="l" t="t" r="r" b="b"/>
              <a:pathLst>
                <a:path w="2513" h="680" extrusionOk="0">
                  <a:moveTo>
                    <a:pt x="2489" y="679"/>
                  </a:moveTo>
                  <a:cubicBezTo>
                    <a:pt x="1632" y="608"/>
                    <a:pt x="822" y="382"/>
                    <a:pt x="1" y="132"/>
                  </a:cubicBezTo>
                  <a:cubicBezTo>
                    <a:pt x="13" y="84"/>
                    <a:pt x="13" y="48"/>
                    <a:pt x="24" y="1"/>
                  </a:cubicBezTo>
                  <a:cubicBezTo>
                    <a:pt x="846" y="191"/>
                    <a:pt x="1679" y="370"/>
                    <a:pt x="2501" y="560"/>
                  </a:cubicBezTo>
                  <a:cubicBezTo>
                    <a:pt x="2513" y="608"/>
                    <a:pt x="2501" y="644"/>
                    <a:pt x="2489" y="67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2" name="Google Shape;10441;p40">
              <a:extLst>
                <a:ext uri="{FF2B5EF4-FFF2-40B4-BE49-F238E27FC236}">
                  <a16:creationId xmlns:a16="http://schemas.microsoft.com/office/drawing/2014/main" id="{F5A573FA-C0B6-42BB-A1E5-150157517C7E}"/>
                </a:ext>
              </a:extLst>
            </p:cNvPr>
            <p:cNvSpPr/>
            <p:nvPr/>
          </p:nvSpPr>
          <p:spPr>
            <a:xfrm>
              <a:off x="2902425" y="2012575"/>
              <a:ext cx="63725" cy="29500"/>
            </a:xfrm>
            <a:custGeom>
              <a:avLst/>
              <a:gdLst/>
              <a:ahLst/>
              <a:cxnLst/>
              <a:rect l="l" t="t" r="r" b="b"/>
              <a:pathLst>
                <a:path w="2549" h="1180" extrusionOk="0">
                  <a:moveTo>
                    <a:pt x="37" y="1"/>
                  </a:moveTo>
                  <a:cubicBezTo>
                    <a:pt x="870" y="358"/>
                    <a:pt x="1703" y="727"/>
                    <a:pt x="2549" y="1060"/>
                  </a:cubicBezTo>
                  <a:cubicBezTo>
                    <a:pt x="2346" y="1179"/>
                    <a:pt x="513" y="489"/>
                    <a:pt x="1" y="108"/>
                  </a:cubicBezTo>
                  <a:cubicBezTo>
                    <a:pt x="1" y="84"/>
                    <a:pt x="25" y="36"/>
                    <a:pt x="3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3" name="Google Shape;10442;p40">
              <a:extLst>
                <a:ext uri="{FF2B5EF4-FFF2-40B4-BE49-F238E27FC236}">
                  <a16:creationId xmlns:a16="http://schemas.microsoft.com/office/drawing/2014/main" id="{1EBD6145-00BB-4038-8F60-811BA330C94D}"/>
                </a:ext>
              </a:extLst>
            </p:cNvPr>
            <p:cNvSpPr/>
            <p:nvPr/>
          </p:nvSpPr>
          <p:spPr>
            <a:xfrm>
              <a:off x="3663250" y="1973000"/>
              <a:ext cx="48825" cy="27100"/>
            </a:xfrm>
            <a:custGeom>
              <a:avLst/>
              <a:gdLst/>
              <a:ahLst/>
              <a:cxnLst/>
              <a:rect l="l" t="t" r="r" b="b"/>
              <a:pathLst>
                <a:path w="1953" h="1084" extrusionOk="0">
                  <a:moveTo>
                    <a:pt x="1893" y="1084"/>
                  </a:moveTo>
                  <a:cubicBezTo>
                    <a:pt x="1286" y="774"/>
                    <a:pt x="679" y="476"/>
                    <a:pt x="0" y="131"/>
                  </a:cubicBezTo>
                  <a:cubicBezTo>
                    <a:pt x="250" y="0"/>
                    <a:pt x="1679" y="667"/>
                    <a:pt x="1953" y="953"/>
                  </a:cubicBezTo>
                  <a:cubicBezTo>
                    <a:pt x="1941" y="988"/>
                    <a:pt x="1917" y="1036"/>
                    <a:pt x="1893" y="108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4" name="Google Shape;10443;p40">
              <a:extLst>
                <a:ext uri="{FF2B5EF4-FFF2-40B4-BE49-F238E27FC236}">
                  <a16:creationId xmlns:a16="http://schemas.microsoft.com/office/drawing/2014/main" id="{6A7F0EE0-763F-4CDD-9A61-4D761EAB73F7}"/>
                </a:ext>
              </a:extLst>
            </p:cNvPr>
            <p:cNvSpPr/>
            <p:nvPr/>
          </p:nvSpPr>
          <p:spPr>
            <a:xfrm>
              <a:off x="3208425" y="1822675"/>
              <a:ext cx="64025" cy="29500"/>
            </a:xfrm>
            <a:custGeom>
              <a:avLst/>
              <a:gdLst/>
              <a:ahLst/>
              <a:cxnLst/>
              <a:rect l="l" t="t" r="r" b="b"/>
              <a:pathLst>
                <a:path w="2561" h="1180" extrusionOk="0">
                  <a:moveTo>
                    <a:pt x="2501" y="1179"/>
                  </a:moveTo>
                  <a:lnTo>
                    <a:pt x="0" y="143"/>
                  </a:lnTo>
                  <a:cubicBezTo>
                    <a:pt x="12" y="108"/>
                    <a:pt x="48" y="48"/>
                    <a:pt x="60" y="1"/>
                  </a:cubicBezTo>
                  <a:cubicBezTo>
                    <a:pt x="893" y="346"/>
                    <a:pt x="1727" y="679"/>
                    <a:pt x="2560" y="1036"/>
                  </a:cubicBezTo>
                  <a:cubicBezTo>
                    <a:pt x="2548" y="1084"/>
                    <a:pt x="2513" y="1132"/>
                    <a:pt x="2501" y="117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5" name="Google Shape;10444;p40">
              <a:extLst>
                <a:ext uri="{FF2B5EF4-FFF2-40B4-BE49-F238E27FC236}">
                  <a16:creationId xmlns:a16="http://schemas.microsoft.com/office/drawing/2014/main" id="{A2E63C60-0F85-435B-B990-5E9150781805}"/>
                </a:ext>
              </a:extLst>
            </p:cNvPr>
            <p:cNvSpPr/>
            <p:nvPr/>
          </p:nvSpPr>
          <p:spPr>
            <a:xfrm>
              <a:off x="2375575" y="2026575"/>
              <a:ext cx="90525" cy="35450"/>
            </a:xfrm>
            <a:custGeom>
              <a:avLst/>
              <a:gdLst/>
              <a:ahLst/>
              <a:cxnLst/>
              <a:rect l="l" t="t" r="r" b="b"/>
              <a:pathLst>
                <a:path w="3621" h="1418" extrusionOk="0">
                  <a:moveTo>
                    <a:pt x="3596" y="1417"/>
                  </a:moveTo>
                  <a:cubicBezTo>
                    <a:pt x="2406" y="965"/>
                    <a:pt x="1191" y="536"/>
                    <a:pt x="1" y="84"/>
                  </a:cubicBezTo>
                  <a:cubicBezTo>
                    <a:pt x="25" y="60"/>
                    <a:pt x="37" y="24"/>
                    <a:pt x="37" y="0"/>
                  </a:cubicBezTo>
                  <a:cubicBezTo>
                    <a:pt x="1227" y="429"/>
                    <a:pt x="2430" y="858"/>
                    <a:pt x="3620" y="1310"/>
                  </a:cubicBezTo>
                  <a:cubicBezTo>
                    <a:pt x="3608" y="1322"/>
                    <a:pt x="3596" y="1369"/>
                    <a:pt x="3596" y="141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6" name="Google Shape;10445;p40">
              <a:extLst>
                <a:ext uri="{FF2B5EF4-FFF2-40B4-BE49-F238E27FC236}">
                  <a16:creationId xmlns:a16="http://schemas.microsoft.com/office/drawing/2014/main" id="{6F9DDD41-1319-4445-A013-9078A00FDA67}"/>
                </a:ext>
              </a:extLst>
            </p:cNvPr>
            <p:cNvSpPr/>
            <p:nvPr/>
          </p:nvSpPr>
          <p:spPr>
            <a:xfrm>
              <a:off x="3609075" y="1946500"/>
              <a:ext cx="47650" cy="25025"/>
            </a:xfrm>
            <a:custGeom>
              <a:avLst/>
              <a:gdLst/>
              <a:ahLst/>
              <a:cxnLst/>
              <a:rect l="l" t="t" r="r" b="b"/>
              <a:pathLst>
                <a:path w="1906" h="1001" extrusionOk="0">
                  <a:moveTo>
                    <a:pt x="1905" y="882"/>
                  </a:moveTo>
                  <a:cubicBezTo>
                    <a:pt x="1548" y="1001"/>
                    <a:pt x="84" y="346"/>
                    <a:pt x="0" y="1"/>
                  </a:cubicBezTo>
                  <a:cubicBezTo>
                    <a:pt x="643" y="298"/>
                    <a:pt x="1262" y="596"/>
                    <a:pt x="1905" y="88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7" name="Google Shape;10446;p40">
              <a:extLst>
                <a:ext uri="{FF2B5EF4-FFF2-40B4-BE49-F238E27FC236}">
                  <a16:creationId xmlns:a16="http://schemas.microsoft.com/office/drawing/2014/main" id="{70CA6A08-F334-410F-9F68-4FD71EA25B10}"/>
                </a:ext>
              </a:extLst>
            </p:cNvPr>
            <p:cNvSpPr/>
            <p:nvPr/>
          </p:nvSpPr>
          <p:spPr>
            <a:xfrm>
              <a:off x="3205450" y="1842325"/>
              <a:ext cx="59250" cy="26800"/>
            </a:xfrm>
            <a:custGeom>
              <a:avLst/>
              <a:gdLst/>
              <a:ahLst/>
              <a:cxnLst/>
              <a:rect l="l" t="t" r="r" b="b"/>
              <a:pathLst>
                <a:path w="2370" h="1072" extrusionOk="0">
                  <a:moveTo>
                    <a:pt x="72" y="0"/>
                  </a:moveTo>
                  <a:cubicBezTo>
                    <a:pt x="834" y="310"/>
                    <a:pt x="1608" y="631"/>
                    <a:pt x="2370" y="929"/>
                  </a:cubicBezTo>
                  <a:cubicBezTo>
                    <a:pt x="2346" y="965"/>
                    <a:pt x="2322" y="1024"/>
                    <a:pt x="2310" y="1072"/>
                  </a:cubicBezTo>
                  <a:cubicBezTo>
                    <a:pt x="1536" y="774"/>
                    <a:pt x="774" y="465"/>
                    <a:pt x="0" y="167"/>
                  </a:cubicBezTo>
                  <a:cubicBezTo>
                    <a:pt x="24" y="107"/>
                    <a:pt x="60" y="48"/>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8" name="Google Shape;10447;p40">
              <a:extLst>
                <a:ext uri="{FF2B5EF4-FFF2-40B4-BE49-F238E27FC236}">
                  <a16:creationId xmlns:a16="http://schemas.microsoft.com/office/drawing/2014/main" id="{87AA046F-1569-485F-82C3-DCE3D1C61687}"/>
                </a:ext>
              </a:extLst>
            </p:cNvPr>
            <p:cNvSpPr/>
            <p:nvPr/>
          </p:nvSpPr>
          <p:spPr>
            <a:xfrm>
              <a:off x="2864925" y="2173900"/>
              <a:ext cx="75625" cy="33375"/>
            </a:xfrm>
            <a:custGeom>
              <a:avLst/>
              <a:gdLst/>
              <a:ahLst/>
              <a:cxnLst/>
              <a:rect l="l" t="t" r="r" b="b"/>
              <a:pathLst>
                <a:path w="3025" h="1335" extrusionOk="0">
                  <a:moveTo>
                    <a:pt x="2977" y="1334"/>
                  </a:moveTo>
                  <a:cubicBezTo>
                    <a:pt x="1977" y="941"/>
                    <a:pt x="1001" y="525"/>
                    <a:pt x="1" y="120"/>
                  </a:cubicBezTo>
                  <a:cubicBezTo>
                    <a:pt x="13" y="72"/>
                    <a:pt x="36" y="48"/>
                    <a:pt x="48" y="1"/>
                  </a:cubicBezTo>
                  <a:cubicBezTo>
                    <a:pt x="1048" y="406"/>
                    <a:pt x="2025" y="822"/>
                    <a:pt x="3025" y="1215"/>
                  </a:cubicBezTo>
                  <a:cubicBezTo>
                    <a:pt x="3013" y="1263"/>
                    <a:pt x="2989" y="1299"/>
                    <a:pt x="2977" y="133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9" name="Google Shape;10448;p40">
              <a:extLst>
                <a:ext uri="{FF2B5EF4-FFF2-40B4-BE49-F238E27FC236}">
                  <a16:creationId xmlns:a16="http://schemas.microsoft.com/office/drawing/2014/main" id="{83B1BE88-736E-4789-B631-42B0655ECA2C}"/>
                </a:ext>
              </a:extLst>
            </p:cNvPr>
            <p:cNvSpPr/>
            <p:nvPr/>
          </p:nvSpPr>
          <p:spPr>
            <a:xfrm>
              <a:off x="2260675" y="2088175"/>
              <a:ext cx="71475" cy="32775"/>
            </a:xfrm>
            <a:custGeom>
              <a:avLst/>
              <a:gdLst/>
              <a:ahLst/>
              <a:cxnLst/>
              <a:rect l="l" t="t" r="r" b="b"/>
              <a:pathLst>
                <a:path w="2859" h="1311" extrusionOk="0">
                  <a:moveTo>
                    <a:pt x="49" y="1"/>
                  </a:moveTo>
                  <a:cubicBezTo>
                    <a:pt x="977" y="394"/>
                    <a:pt x="1918" y="799"/>
                    <a:pt x="2858" y="1180"/>
                  </a:cubicBezTo>
                  <a:cubicBezTo>
                    <a:pt x="2847" y="1227"/>
                    <a:pt x="2823" y="1275"/>
                    <a:pt x="2799" y="1311"/>
                  </a:cubicBezTo>
                  <a:cubicBezTo>
                    <a:pt x="1858" y="906"/>
                    <a:pt x="918" y="525"/>
                    <a:pt x="1" y="120"/>
                  </a:cubicBezTo>
                  <a:cubicBezTo>
                    <a:pt x="13" y="84"/>
                    <a:pt x="25" y="48"/>
                    <a:pt x="4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0" name="Google Shape;10449;p40">
              <a:extLst>
                <a:ext uri="{FF2B5EF4-FFF2-40B4-BE49-F238E27FC236}">
                  <a16:creationId xmlns:a16="http://schemas.microsoft.com/office/drawing/2014/main" id="{E4AA1DC1-A97D-4F0B-AC4C-5DAF4EA9D778}"/>
                </a:ext>
              </a:extLst>
            </p:cNvPr>
            <p:cNvSpPr/>
            <p:nvPr/>
          </p:nvSpPr>
          <p:spPr>
            <a:xfrm>
              <a:off x="2719075" y="2035200"/>
              <a:ext cx="47050" cy="27400"/>
            </a:xfrm>
            <a:custGeom>
              <a:avLst/>
              <a:gdLst/>
              <a:ahLst/>
              <a:cxnLst/>
              <a:rect l="l" t="t" r="r" b="b"/>
              <a:pathLst>
                <a:path w="1882" h="1096" extrusionOk="0">
                  <a:moveTo>
                    <a:pt x="1822" y="1096"/>
                  </a:moveTo>
                  <a:cubicBezTo>
                    <a:pt x="1203" y="774"/>
                    <a:pt x="608" y="429"/>
                    <a:pt x="1" y="96"/>
                  </a:cubicBezTo>
                  <a:cubicBezTo>
                    <a:pt x="251" y="1"/>
                    <a:pt x="1679" y="739"/>
                    <a:pt x="1882" y="1013"/>
                  </a:cubicBezTo>
                  <a:cubicBezTo>
                    <a:pt x="1858" y="1024"/>
                    <a:pt x="1834" y="1072"/>
                    <a:pt x="1822" y="10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1" name="Google Shape;10450;p40">
              <a:extLst>
                <a:ext uri="{FF2B5EF4-FFF2-40B4-BE49-F238E27FC236}">
                  <a16:creationId xmlns:a16="http://schemas.microsoft.com/office/drawing/2014/main" id="{FDB68370-DF48-41F4-ABC6-24209B0B8341}"/>
                </a:ext>
              </a:extLst>
            </p:cNvPr>
            <p:cNvSpPr/>
            <p:nvPr/>
          </p:nvSpPr>
          <p:spPr>
            <a:xfrm>
              <a:off x="2800625" y="2256950"/>
              <a:ext cx="62550" cy="23850"/>
            </a:xfrm>
            <a:custGeom>
              <a:avLst/>
              <a:gdLst/>
              <a:ahLst/>
              <a:cxnLst/>
              <a:rect l="l" t="t" r="r" b="b"/>
              <a:pathLst>
                <a:path w="2502" h="954" extrusionOk="0">
                  <a:moveTo>
                    <a:pt x="49" y="1"/>
                  </a:moveTo>
                  <a:lnTo>
                    <a:pt x="2501" y="846"/>
                  </a:lnTo>
                  <a:cubicBezTo>
                    <a:pt x="2489" y="870"/>
                    <a:pt x="2466" y="917"/>
                    <a:pt x="2466" y="953"/>
                  </a:cubicBezTo>
                  <a:cubicBezTo>
                    <a:pt x="1620" y="727"/>
                    <a:pt x="822" y="429"/>
                    <a:pt x="1" y="13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2" name="Google Shape;10451;p40">
              <a:extLst>
                <a:ext uri="{FF2B5EF4-FFF2-40B4-BE49-F238E27FC236}">
                  <a16:creationId xmlns:a16="http://schemas.microsoft.com/office/drawing/2014/main" id="{7D0A41EC-8E66-45D3-A796-F4FFEF115B14}"/>
                </a:ext>
              </a:extLst>
            </p:cNvPr>
            <p:cNvSpPr/>
            <p:nvPr/>
          </p:nvSpPr>
          <p:spPr>
            <a:xfrm>
              <a:off x="2200850" y="2044725"/>
              <a:ext cx="65225" cy="31575"/>
            </a:xfrm>
            <a:custGeom>
              <a:avLst/>
              <a:gdLst/>
              <a:ahLst/>
              <a:cxnLst/>
              <a:rect l="l" t="t" r="r" b="b"/>
              <a:pathLst>
                <a:path w="2609" h="1263" extrusionOk="0">
                  <a:moveTo>
                    <a:pt x="2549" y="1263"/>
                  </a:moveTo>
                  <a:cubicBezTo>
                    <a:pt x="1692" y="882"/>
                    <a:pt x="846" y="501"/>
                    <a:pt x="1" y="120"/>
                  </a:cubicBezTo>
                  <a:cubicBezTo>
                    <a:pt x="13" y="72"/>
                    <a:pt x="25" y="48"/>
                    <a:pt x="37" y="1"/>
                  </a:cubicBezTo>
                  <a:cubicBezTo>
                    <a:pt x="894" y="370"/>
                    <a:pt x="1751" y="751"/>
                    <a:pt x="2608" y="1132"/>
                  </a:cubicBezTo>
                  <a:cubicBezTo>
                    <a:pt x="2584" y="1179"/>
                    <a:pt x="2561" y="1227"/>
                    <a:pt x="2549" y="126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3" name="Google Shape;10452;p40">
              <a:extLst>
                <a:ext uri="{FF2B5EF4-FFF2-40B4-BE49-F238E27FC236}">
                  <a16:creationId xmlns:a16="http://schemas.microsoft.com/office/drawing/2014/main" id="{E5AADDAC-EC4E-4B69-A17E-19A3D273A504}"/>
                </a:ext>
              </a:extLst>
            </p:cNvPr>
            <p:cNvSpPr/>
            <p:nvPr/>
          </p:nvSpPr>
          <p:spPr>
            <a:xfrm>
              <a:off x="3056625" y="2180450"/>
              <a:ext cx="53300" cy="26225"/>
            </a:xfrm>
            <a:custGeom>
              <a:avLst/>
              <a:gdLst/>
              <a:ahLst/>
              <a:cxnLst/>
              <a:rect l="l" t="t" r="r" b="b"/>
              <a:pathLst>
                <a:path w="2132" h="1049" extrusionOk="0">
                  <a:moveTo>
                    <a:pt x="0" y="1"/>
                  </a:moveTo>
                  <a:cubicBezTo>
                    <a:pt x="703" y="334"/>
                    <a:pt x="1393" y="644"/>
                    <a:pt x="2132" y="989"/>
                  </a:cubicBezTo>
                  <a:cubicBezTo>
                    <a:pt x="1727" y="1049"/>
                    <a:pt x="238" y="382"/>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4" name="Google Shape;10453;p40">
              <a:extLst>
                <a:ext uri="{FF2B5EF4-FFF2-40B4-BE49-F238E27FC236}">
                  <a16:creationId xmlns:a16="http://schemas.microsoft.com/office/drawing/2014/main" id="{411DF80B-377C-47DF-B191-77883562C122}"/>
                </a:ext>
              </a:extLst>
            </p:cNvPr>
            <p:cNvSpPr/>
            <p:nvPr/>
          </p:nvSpPr>
          <p:spPr>
            <a:xfrm>
              <a:off x="2964050" y="2153675"/>
              <a:ext cx="67000" cy="33650"/>
            </a:xfrm>
            <a:custGeom>
              <a:avLst/>
              <a:gdLst/>
              <a:ahLst/>
              <a:cxnLst/>
              <a:rect l="l" t="t" r="r" b="b"/>
              <a:pathLst>
                <a:path w="2680" h="1346" extrusionOk="0">
                  <a:moveTo>
                    <a:pt x="72" y="0"/>
                  </a:moveTo>
                  <a:cubicBezTo>
                    <a:pt x="929" y="405"/>
                    <a:pt x="1810" y="822"/>
                    <a:pt x="2679" y="1227"/>
                  </a:cubicBezTo>
                  <a:cubicBezTo>
                    <a:pt x="2656" y="1274"/>
                    <a:pt x="2644" y="1298"/>
                    <a:pt x="2620" y="1346"/>
                  </a:cubicBezTo>
                  <a:cubicBezTo>
                    <a:pt x="1739" y="941"/>
                    <a:pt x="870" y="536"/>
                    <a:pt x="0" y="143"/>
                  </a:cubicBezTo>
                  <a:cubicBezTo>
                    <a:pt x="24" y="84"/>
                    <a:pt x="36" y="36"/>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5" name="Google Shape;10454;p40">
              <a:extLst>
                <a:ext uri="{FF2B5EF4-FFF2-40B4-BE49-F238E27FC236}">
                  <a16:creationId xmlns:a16="http://schemas.microsoft.com/office/drawing/2014/main" id="{4A6D71A5-4041-4B5D-B913-F93EFF5D4428}"/>
                </a:ext>
              </a:extLst>
            </p:cNvPr>
            <p:cNvSpPr/>
            <p:nvPr/>
          </p:nvSpPr>
          <p:spPr>
            <a:xfrm>
              <a:off x="2523825" y="1951850"/>
              <a:ext cx="36325" cy="19375"/>
            </a:xfrm>
            <a:custGeom>
              <a:avLst/>
              <a:gdLst/>
              <a:ahLst/>
              <a:cxnLst/>
              <a:rect l="l" t="t" r="r" b="b"/>
              <a:pathLst>
                <a:path w="1453" h="775" extrusionOk="0">
                  <a:moveTo>
                    <a:pt x="1453" y="715"/>
                  </a:moveTo>
                  <a:cubicBezTo>
                    <a:pt x="1334" y="727"/>
                    <a:pt x="1250" y="775"/>
                    <a:pt x="1191" y="739"/>
                  </a:cubicBezTo>
                  <a:cubicBezTo>
                    <a:pt x="822" y="572"/>
                    <a:pt x="464" y="418"/>
                    <a:pt x="83" y="239"/>
                  </a:cubicBezTo>
                  <a:cubicBezTo>
                    <a:pt x="48" y="215"/>
                    <a:pt x="24" y="132"/>
                    <a:pt x="0" y="72"/>
                  </a:cubicBezTo>
                  <a:cubicBezTo>
                    <a:pt x="60" y="48"/>
                    <a:pt x="131" y="1"/>
                    <a:pt x="167" y="13"/>
                  </a:cubicBezTo>
                  <a:cubicBezTo>
                    <a:pt x="548" y="179"/>
                    <a:pt x="941" y="370"/>
                    <a:pt x="1322" y="549"/>
                  </a:cubicBezTo>
                  <a:cubicBezTo>
                    <a:pt x="1357" y="560"/>
                    <a:pt x="1381" y="608"/>
                    <a:pt x="1453" y="71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6" name="Google Shape;10455;p40">
              <a:extLst>
                <a:ext uri="{FF2B5EF4-FFF2-40B4-BE49-F238E27FC236}">
                  <a16:creationId xmlns:a16="http://schemas.microsoft.com/office/drawing/2014/main" id="{EBDC0446-CF9E-4A14-99E9-CB1FF826BA54}"/>
                </a:ext>
              </a:extLst>
            </p:cNvPr>
            <p:cNvSpPr/>
            <p:nvPr/>
          </p:nvSpPr>
          <p:spPr>
            <a:xfrm>
              <a:off x="2644375" y="2164075"/>
              <a:ext cx="65800" cy="35450"/>
            </a:xfrm>
            <a:custGeom>
              <a:avLst/>
              <a:gdLst/>
              <a:ahLst/>
              <a:cxnLst/>
              <a:rect l="l" t="t" r="r" b="b"/>
              <a:pathLst>
                <a:path w="2632" h="1418" extrusionOk="0">
                  <a:moveTo>
                    <a:pt x="60" y="1"/>
                  </a:moveTo>
                  <a:cubicBezTo>
                    <a:pt x="917" y="418"/>
                    <a:pt x="1786" y="858"/>
                    <a:pt x="2631" y="1287"/>
                  </a:cubicBezTo>
                  <a:cubicBezTo>
                    <a:pt x="2620" y="1334"/>
                    <a:pt x="2584" y="1370"/>
                    <a:pt x="2572" y="1418"/>
                  </a:cubicBezTo>
                  <a:cubicBezTo>
                    <a:pt x="1715" y="989"/>
                    <a:pt x="857" y="561"/>
                    <a:pt x="0" y="144"/>
                  </a:cubicBezTo>
                  <a:cubicBezTo>
                    <a:pt x="12" y="96"/>
                    <a:pt x="24" y="49"/>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7" name="Google Shape;10456;p40">
              <a:extLst>
                <a:ext uri="{FF2B5EF4-FFF2-40B4-BE49-F238E27FC236}">
                  <a16:creationId xmlns:a16="http://schemas.microsoft.com/office/drawing/2014/main" id="{559C0538-4BF4-4C53-B576-D83E235B1CBD}"/>
                </a:ext>
              </a:extLst>
            </p:cNvPr>
            <p:cNvSpPr/>
            <p:nvPr/>
          </p:nvSpPr>
          <p:spPr>
            <a:xfrm>
              <a:off x="2621150" y="2208425"/>
              <a:ext cx="61650" cy="34575"/>
            </a:xfrm>
            <a:custGeom>
              <a:avLst/>
              <a:gdLst/>
              <a:ahLst/>
              <a:cxnLst/>
              <a:rect l="l" t="t" r="r" b="b"/>
              <a:pathLst>
                <a:path w="2466" h="1383" extrusionOk="0">
                  <a:moveTo>
                    <a:pt x="60" y="1"/>
                  </a:moveTo>
                  <a:cubicBezTo>
                    <a:pt x="870" y="430"/>
                    <a:pt x="1667" y="870"/>
                    <a:pt x="2465" y="1287"/>
                  </a:cubicBezTo>
                  <a:cubicBezTo>
                    <a:pt x="2441" y="1311"/>
                    <a:pt x="2417" y="1358"/>
                    <a:pt x="2406" y="1382"/>
                  </a:cubicBezTo>
                  <a:cubicBezTo>
                    <a:pt x="1596" y="953"/>
                    <a:pt x="798" y="525"/>
                    <a:pt x="0" y="108"/>
                  </a:cubicBezTo>
                  <a:cubicBezTo>
                    <a:pt x="24" y="72"/>
                    <a:pt x="48" y="49"/>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8" name="Google Shape;10457;p40">
              <a:extLst>
                <a:ext uri="{FF2B5EF4-FFF2-40B4-BE49-F238E27FC236}">
                  <a16:creationId xmlns:a16="http://schemas.microsoft.com/office/drawing/2014/main" id="{B6C4B688-BA6B-4504-BD53-A86DB4D2E96F}"/>
                </a:ext>
              </a:extLst>
            </p:cNvPr>
            <p:cNvSpPr/>
            <p:nvPr/>
          </p:nvSpPr>
          <p:spPr>
            <a:xfrm>
              <a:off x="2985175" y="2058125"/>
              <a:ext cx="52425" cy="17275"/>
            </a:xfrm>
            <a:custGeom>
              <a:avLst/>
              <a:gdLst/>
              <a:ahLst/>
              <a:cxnLst/>
              <a:rect l="l" t="t" r="r" b="b"/>
              <a:pathLst>
                <a:path w="2097" h="691" extrusionOk="0">
                  <a:moveTo>
                    <a:pt x="25" y="0"/>
                  </a:moveTo>
                  <a:cubicBezTo>
                    <a:pt x="715" y="191"/>
                    <a:pt x="1418" y="405"/>
                    <a:pt x="2096" y="596"/>
                  </a:cubicBezTo>
                  <a:cubicBezTo>
                    <a:pt x="2096" y="631"/>
                    <a:pt x="2084" y="655"/>
                    <a:pt x="2084" y="691"/>
                  </a:cubicBezTo>
                  <a:cubicBezTo>
                    <a:pt x="1358" y="608"/>
                    <a:pt x="668" y="369"/>
                    <a:pt x="1" y="131"/>
                  </a:cubicBezTo>
                  <a:cubicBezTo>
                    <a:pt x="1" y="72"/>
                    <a:pt x="13" y="36"/>
                    <a:pt x="2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9" name="Google Shape;10458;p40">
              <a:extLst>
                <a:ext uri="{FF2B5EF4-FFF2-40B4-BE49-F238E27FC236}">
                  <a16:creationId xmlns:a16="http://schemas.microsoft.com/office/drawing/2014/main" id="{D97A162E-6795-42E8-A3A2-2FD6CCE63379}"/>
                </a:ext>
              </a:extLst>
            </p:cNvPr>
            <p:cNvSpPr/>
            <p:nvPr/>
          </p:nvSpPr>
          <p:spPr>
            <a:xfrm>
              <a:off x="2920300" y="2038775"/>
              <a:ext cx="55975" cy="20850"/>
            </a:xfrm>
            <a:custGeom>
              <a:avLst/>
              <a:gdLst/>
              <a:ahLst/>
              <a:cxnLst/>
              <a:rect l="l" t="t" r="r" b="b"/>
              <a:pathLst>
                <a:path w="2239" h="834" extrusionOk="0">
                  <a:moveTo>
                    <a:pt x="0" y="0"/>
                  </a:moveTo>
                  <a:cubicBezTo>
                    <a:pt x="738" y="250"/>
                    <a:pt x="1465" y="489"/>
                    <a:pt x="2239" y="739"/>
                  </a:cubicBezTo>
                  <a:cubicBezTo>
                    <a:pt x="1870" y="834"/>
                    <a:pt x="405" y="393"/>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0" name="Google Shape;10459;p40">
              <a:extLst>
                <a:ext uri="{FF2B5EF4-FFF2-40B4-BE49-F238E27FC236}">
                  <a16:creationId xmlns:a16="http://schemas.microsoft.com/office/drawing/2014/main" id="{ED843431-667E-45AF-864F-26989DB14003}"/>
                </a:ext>
              </a:extLst>
            </p:cNvPr>
            <p:cNvSpPr/>
            <p:nvPr/>
          </p:nvSpPr>
          <p:spPr>
            <a:xfrm>
              <a:off x="3570675" y="2006025"/>
              <a:ext cx="50325" cy="16400"/>
            </a:xfrm>
            <a:custGeom>
              <a:avLst/>
              <a:gdLst/>
              <a:ahLst/>
              <a:cxnLst/>
              <a:rect l="l" t="t" r="r" b="b"/>
              <a:pathLst>
                <a:path w="2013" h="656" extrusionOk="0">
                  <a:moveTo>
                    <a:pt x="1989" y="656"/>
                  </a:moveTo>
                  <a:cubicBezTo>
                    <a:pt x="1334" y="489"/>
                    <a:pt x="655" y="334"/>
                    <a:pt x="0" y="156"/>
                  </a:cubicBezTo>
                  <a:cubicBezTo>
                    <a:pt x="24" y="108"/>
                    <a:pt x="36" y="48"/>
                    <a:pt x="48" y="1"/>
                  </a:cubicBezTo>
                  <a:cubicBezTo>
                    <a:pt x="703" y="167"/>
                    <a:pt x="1358" y="346"/>
                    <a:pt x="2013" y="513"/>
                  </a:cubicBezTo>
                  <a:cubicBezTo>
                    <a:pt x="2001" y="548"/>
                    <a:pt x="1989" y="596"/>
                    <a:pt x="1989" y="65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1" name="Google Shape;10460;p40">
              <a:extLst>
                <a:ext uri="{FF2B5EF4-FFF2-40B4-BE49-F238E27FC236}">
                  <a16:creationId xmlns:a16="http://schemas.microsoft.com/office/drawing/2014/main" id="{6354DB7C-2755-4D56-8D48-22A271DD89CE}"/>
                </a:ext>
              </a:extLst>
            </p:cNvPr>
            <p:cNvSpPr/>
            <p:nvPr/>
          </p:nvSpPr>
          <p:spPr>
            <a:xfrm>
              <a:off x="2352375" y="1999775"/>
              <a:ext cx="62525" cy="24150"/>
            </a:xfrm>
            <a:custGeom>
              <a:avLst/>
              <a:gdLst/>
              <a:ahLst/>
              <a:cxnLst/>
              <a:rect l="l" t="t" r="r" b="b"/>
              <a:pathLst>
                <a:path w="2501" h="966" extrusionOk="0">
                  <a:moveTo>
                    <a:pt x="36" y="1"/>
                  </a:moveTo>
                  <a:lnTo>
                    <a:pt x="2500" y="846"/>
                  </a:lnTo>
                  <a:cubicBezTo>
                    <a:pt x="2477" y="894"/>
                    <a:pt x="2465" y="917"/>
                    <a:pt x="2453" y="965"/>
                  </a:cubicBezTo>
                  <a:cubicBezTo>
                    <a:pt x="1631" y="679"/>
                    <a:pt x="810" y="394"/>
                    <a:pt x="0" y="96"/>
                  </a:cubicBezTo>
                  <a:cubicBezTo>
                    <a:pt x="12" y="72"/>
                    <a:pt x="24" y="48"/>
                    <a:pt x="3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2" name="Google Shape;10461;p40">
              <a:extLst>
                <a:ext uri="{FF2B5EF4-FFF2-40B4-BE49-F238E27FC236}">
                  <a16:creationId xmlns:a16="http://schemas.microsoft.com/office/drawing/2014/main" id="{BB97F26A-A549-4442-B31C-6609530B452E}"/>
                </a:ext>
              </a:extLst>
            </p:cNvPr>
            <p:cNvSpPr/>
            <p:nvPr/>
          </p:nvSpPr>
          <p:spPr>
            <a:xfrm>
              <a:off x="2745875" y="2131050"/>
              <a:ext cx="56275" cy="23825"/>
            </a:xfrm>
            <a:custGeom>
              <a:avLst/>
              <a:gdLst/>
              <a:ahLst/>
              <a:cxnLst/>
              <a:rect l="l" t="t" r="r" b="b"/>
              <a:pathLst>
                <a:path w="2251" h="953" extrusionOk="0">
                  <a:moveTo>
                    <a:pt x="48" y="0"/>
                  </a:moveTo>
                  <a:cubicBezTo>
                    <a:pt x="774" y="286"/>
                    <a:pt x="1500" y="572"/>
                    <a:pt x="2250" y="846"/>
                  </a:cubicBezTo>
                  <a:cubicBezTo>
                    <a:pt x="2227" y="881"/>
                    <a:pt x="2215" y="929"/>
                    <a:pt x="2203" y="953"/>
                  </a:cubicBezTo>
                  <a:cubicBezTo>
                    <a:pt x="1477" y="679"/>
                    <a:pt x="726" y="405"/>
                    <a:pt x="0" y="131"/>
                  </a:cubicBezTo>
                  <a:cubicBezTo>
                    <a:pt x="0" y="96"/>
                    <a:pt x="12" y="48"/>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3" name="Google Shape;10462;p40">
              <a:extLst>
                <a:ext uri="{FF2B5EF4-FFF2-40B4-BE49-F238E27FC236}">
                  <a16:creationId xmlns:a16="http://schemas.microsoft.com/office/drawing/2014/main" id="{23727077-7067-405E-AFD8-353FF286B8D5}"/>
                </a:ext>
              </a:extLst>
            </p:cNvPr>
            <p:cNvSpPr/>
            <p:nvPr/>
          </p:nvSpPr>
          <p:spPr>
            <a:xfrm>
              <a:off x="3034600" y="2136700"/>
              <a:ext cx="58950" cy="23550"/>
            </a:xfrm>
            <a:custGeom>
              <a:avLst/>
              <a:gdLst/>
              <a:ahLst/>
              <a:cxnLst/>
              <a:rect l="l" t="t" r="r" b="b"/>
              <a:pathLst>
                <a:path w="2358" h="942" extrusionOk="0">
                  <a:moveTo>
                    <a:pt x="48" y="1"/>
                  </a:moveTo>
                  <a:cubicBezTo>
                    <a:pt x="822" y="310"/>
                    <a:pt x="1584" y="620"/>
                    <a:pt x="2358" y="941"/>
                  </a:cubicBezTo>
                  <a:cubicBezTo>
                    <a:pt x="1524" y="798"/>
                    <a:pt x="774" y="429"/>
                    <a:pt x="0" y="108"/>
                  </a:cubicBezTo>
                  <a:cubicBezTo>
                    <a:pt x="12" y="72"/>
                    <a:pt x="36" y="48"/>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4" name="Google Shape;10463;p40">
              <a:extLst>
                <a:ext uri="{FF2B5EF4-FFF2-40B4-BE49-F238E27FC236}">
                  <a16:creationId xmlns:a16="http://schemas.microsoft.com/office/drawing/2014/main" id="{0F881313-1027-4481-A712-B22D4545E408}"/>
                </a:ext>
              </a:extLst>
            </p:cNvPr>
            <p:cNvSpPr/>
            <p:nvPr/>
          </p:nvSpPr>
          <p:spPr>
            <a:xfrm>
              <a:off x="3062575" y="1799450"/>
              <a:ext cx="50925" cy="27125"/>
            </a:xfrm>
            <a:custGeom>
              <a:avLst/>
              <a:gdLst/>
              <a:ahLst/>
              <a:cxnLst/>
              <a:rect l="l" t="t" r="r" b="b"/>
              <a:pathLst>
                <a:path w="2037" h="1085" extrusionOk="0">
                  <a:moveTo>
                    <a:pt x="60" y="1"/>
                  </a:moveTo>
                  <a:cubicBezTo>
                    <a:pt x="715" y="322"/>
                    <a:pt x="1370" y="644"/>
                    <a:pt x="2036" y="953"/>
                  </a:cubicBezTo>
                  <a:cubicBezTo>
                    <a:pt x="2024" y="1001"/>
                    <a:pt x="1989" y="1049"/>
                    <a:pt x="1977" y="1084"/>
                  </a:cubicBezTo>
                  <a:cubicBezTo>
                    <a:pt x="1322" y="775"/>
                    <a:pt x="655" y="465"/>
                    <a:pt x="0" y="156"/>
                  </a:cubicBezTo>
                  <a:cubicBezTo>
                    <a:pt x="12" y="96"/>
                    <a:pt x="48"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5" name="Google Shape;10464;p40">
              <a:extLst>
                <a:ext uri="{FF2B5EF4-FFF2-40B4-BE49-F238E27FC236}">
                  <a16:creationId xmlns:a16="http://schemas.microsoft.com/office/drawing/2014/main" id="{44AE0F7D-2749-4A53-9CD8-99D2000346D7}"/>
                </a:ext>
              </a:extLst>
            </p:cNvPr>
            <p:cNvSpPr/>
            <p:nvPr/>
          </p:nvSpPr>
          <p:spPr>
            <a:xfrm>
              <a:off x="3662050" y="1967050"/>
              <a:ext cx="72950" cy="18175"/>
            </a:xfrm>
            <a:custGeom>
              <a:avLst/>
              <a:gdLst/>
              <a:ahLst/>
              <a:cxnLst/>
              <a:rect l="l" t="t" r="r" b="b"/>
              <a:pathLst>
                <a:path w="2918" h="727" extrusionOk="0">
                  <a:moveTo>
                    <a:pt x="2882" y="726"/>
                  </a:moveTo>
                  <a:cubicBezTo>
                    <a:pt x="1918" y="524"/>
                    <a:pt x="965" y="310"/>
                    <a:pt x="1" y="107"/>
                  </a:cubicBezTo>
                  <a:cubicBezTo>
                    <a:pt x="13" y="71"/>
                    <a:pt x="13" y="24"/>
                    <a:pt x="24" y="0"/>
                  </a:cubicBezTo>
                  <a:cubicBezTo>
                    <a:pt x="989" y="202"/>
                    <a:pt x="1941" y="417"/>
                    <a:pt x="2918" y="619"/>
                  </a:cubicBezTo>
                  <a:cubicBezTo>
                    <a:pt x="2894" y="667"/>
                    <a:pt x="2894" y="703"/>
                    <a:pt x="2882" y="72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6" name="Google Shape;10465;p40">
              <a:extLst>
                <a:ext uri="{FF2B5EF4-FFF2-40B4-BE49-F238E27FC236}">
                  <a16:creationId xmlns:a16="http://schemas.microsoft.com/office/drawing/2014/main" id="{B83FF268-9DC6-48A4-801F-DA6A808D7C8A}"/>
                </a:ext>
              </a:extLst>
            </p:cNvPr>
            <p:cNvSpPr/>
            <p:nvPr/>
          </p:nvSpPr>
          <p:spPr>
            <a:xfrm>
              <a:off x="2415175" y="2155750"/>
              <a:ext cx="71750" cy="33075"/>
            </a:xfrm>
            <a:custGeom>
              <a:avLst/>
              <a:gdLst/>
              <a:ahLst/>
              <a:cxnLst/>
              <a:rect l="l" t="t" r="r" b="b"/>
              <a:pathLst>
                <a:path w="2870" h="1323" extrusionOk="0">
                  <a:moveTo>
                    <a:pt x="24" y="1"/>
                  </a:moveTo>
                  <a:cubicBezTo>
                    <a:pt x="977" y="393"/>
                    <a:pt x="1917" y="810"/>
                    <a:pt x="2870" y="1215"/>
                  </a:cubicBezTo>
                  <a:cubicBezTo>
                    <a:pt x="2858" y="1251"/>
                    <a:pt x="2834" y="1275"/>
                    <a:pt x="2822" y="1322"/>
                  </a:cubicBezTo>
                  <a:cubicBezTo>
                    <a:pt x="1893" y="905"/>
                    <a:pt x="941" y="501"/>
                    <a:pt x="0" y="84"/>
                  </a:cubicBezTo>
                  <a:cubicBezTo>
                    <a:pt x="0" y="60"/>
                    <a:pt x="12" y="24"/>
                    <a:pt x="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7" name="Google Shape;10466;p40">
              <a:extLst>
                <a:ext uri="{FF2B5EF4-FFF2-40B4-BE49-F238E27FC236}">
                  <a16:creationId xmlns:a16="http://schemas.microsoft.com/office/drawing/2014/main" id="{8463CAA2-F7C7-4121-BAC2-B104D0BCE149}"/>
                </a:ext>
              </a:extLst>
            </p:cNvPr>
            <p:cNvSpPr/>
            <p:nvPr/>
          </p:nvSpPr>
          <p:spPr>
            <a:xfrm>
              <a:off x="2842900" y="2006925"/>
              <a:ext cx="51225" cy="29800"/>
            </a:xfrm>
            <a:custGeom>
              <a:avLst/>
              <a:gdLst/>
              <a:ahLst/>
              <a:cxnLst/>
              <a:rect l="l" t="t" r="r" b="b"/>
              <a:pathLst>
                <a:path w="2049" h="1192" extrusionOk="0">
                  <a:moveTo>
                    <a:pt x="2001" y="1191"/>
                  </a:moveTo>
                  <a:cubicBezTo>
                    <a:pt x="1286" y="917"/>
                    <a:pt x="644" y="489"/>
                    <a:pt x="1" y="84"/>
                  </a:cubicBezTo>
                  <a:lnTo>
                    <a:pt x="48" y="0"/>
                  </a:lnTo>
                  <a:cubicBezTo>
                    <a:pt x="715" y="370"/>
                    <a:pt x="1370" y="739"/>
                    <a:pt x="2048" y="1108"/>
                  </a:cubicBezTo>
                  <a:cubicBezTo>
                    <a:pt x="2025" y="1120"/>
                    <a:pt x="2013" y="1155"/>
                    <a:pt x="2001" y="119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8" name="Google Shape;10467;p40">
              <a:extLst>
                <a:ext uri="{FF2B5EF4-FFF2-40B4-BE49-F238E27FC236}">
                  <a16:creationId xmlns:a16="http://schemas.microsoft.com/office/drawing/2014/main" id="{27E831AE-12C9-4E43-A960-4814C5EEA705}"/>
                </a:ext>
              </a:extLst>
            </p:cNvPr>
            <p:cNvSpPr/>
            <p:nvPr/>
          </p:nvSpPr>
          <p:spPr>
            <a:xfrm>
              <a:off x="2554475" y="2181350"/>
              <a:ext cx="43775" cy="23550"/>
            </a:xfrm>
            <a:custGeom>
              <a:avLst/>
              <a:gdLst/>
              <a:ahLst/>
              <a:cxnLst/>
              <a:rect l="l" t="t" r="r" b="b"/>
              <a:pathLst>
                <a:path w="1751" h="942" extrusionOk="0">
                  <a:moveTo>
                    <a:pt x="1667" y="941"/>
                  </a:moveTo>
                  <a:cubicBezTo>
                    <a:pt x="1120" y="667"/>
                    <a:pt x="572" y="405"/>
                    <a:pt x="0" y="131"/>
                  </a:cubicBezTo>
                  <a:cubicBezTo>
                    <a:pt x="36" y="84"/>
                    <a:pt x="48" y="48"/>
                    <a:pt x="84" y="1"/>
                  </a:cubicBezTo>
                  <a:cubicBezTo>
                    <a:pt x="631" y="251"/>
                    <a:pt x="1191" y="524"/>
                    <a:pt x="1751" y="774"/>
                  </a:cubicBezTo>
                  <a:cubicBezTo>
                    <a:pt x="1715" y="834"/>
                    <a:pt x="1691" y="882"/>
                    <a:pt x="1667" y="9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9" name="Google Shape;10468;p40">
              <a:extLst>
                <a:ext uri="{FF2B5EF4-FFF2-40B4-BE49-F238E27FC236}">
                  <a16:creationId xmlns:a16="http://schemas.microsoft.com/office/drawing/2014/main" id="{0F9D53CD-3B92-4E8E-8FF6-FF8360D05130}"/>
                </a:ext>
              </a:extLst>
            </p:cNvPr>
            <p:cNvSpPr/>
            <p:nvPr/>
          </p:nvSpPr>
          <p:spPr>
            <a:xfrm>
              <a:off x="2397900" y="2068825"/>
              <a:ext cx="47050" cy="23250"/>
            </a:xfrm>
            <a:custGeom>
              <a:avLst/>
              <a:gdLst/>
              <a:ahLst/>
              <a:cxnLst/>
              <a:rect l="l" t="t" r="r" b="b"/>
              <a:pathLst>
                <a:path w="1882" h="930" extrusionOk="0">
                  <a:moveTo>
                    <a:pt x="1822" y="930"/>
                  </a:moveTo>
                  <a:cubicBezTo>
                    <a:pt x="1215" y="656"/>
                    <a:pt x="620" y="394"/>
                    <a:pt x="1" y="120"/>
                  </a:cubicBezTo>
                  <a:cubicBezTo>
                    <a:pt x="25" y="84"/>
                    <a:pt x="36" y="37"/>
                    <a:pt x="60" y="1"/>
                  </a:cubicBezTo>
                  <a:cubicBezTo>
                    <a:pt x="679" y="275"/>
                    <a:pt x="1275" y="525"/>
                    <a:pt x="1882" y="799"/>
                  </a:cubicBezTo>
                  <a:cubicBezTo>
                    <a:pt x="1870" y="822"/>
                    <a:pt x="1834" y="882"/>
                    <a:pt x="1822" y="93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0" name="Google Shape;10469;p40">
              <a:extLst>
                <a:ext uri="{FF2B5EF4-FFF2-40B4-BE49-F238E27FC236}">
                  <a16:creationId xmlns:a16="http://schemas.microsoft.com/office/drawing/2014/main" id="{B6DF513B-5B73-4BEC-8A86-D12470E680C2}"/>
                </a:ext>
              </a:extLst>
            </p:cNvPr>
            <p:cNvSpPr/>
            <p:nvPr/>
          </p:nvSpPr>
          <p:spPr>
            <a:xfrm>
              <a:off x="2493450" y="2016150"/>
              <a:ext cx="51825" cy="23550"/>
            </a:xfrm>
            <a:custGeom>
              <a:avLst/>
              <a:gdLst/>
              <a:ahLst/>
              <a:cxnLst/>
              <a:rect l="l" t="t" r="r" b="b"/>
              <a:pathLst>
                <a:path w="2073" h="942" extrusionOk="0">
                  <a:moveTo>
                    <a:pt x="2025" y="941"/>
                  </a:moveTo>
                  <a:cubicBezTo>
                    <a:pt x="1358" y="667"/>
                    <a:pt x="691" y="382"/>
                    <a:pt x="1" y="120"/>
                  </a:cubicBezTo>
                  <a:cubicBezTo>
                    <a:pt x="24" y="72"/>
                    <a:pt x="36" y="48"/>
                    <a:pt x="48" y="1"/>
                  </a:cubicBezTo>
                  <a:cubicBezTo>
                    <a:pt x="715" y="262"/>
                    <a:pt x="1406" y="536"/>
                    <a:pt x="2072" y="79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1" name="Google Shape;10470;p40">
              <a:extLst>
                <a:ext uri="{FF2B5EF4-FFF2-40B4-BE49-F238E27FC236}">
                  <a16:creationId xmlns:a16="http://schemas.microsoft.com/office/drawing/2014/main" id="{07FCCCED-32EF-4163-8E64-D1F347DCC11C}"/>
                </a:ext>
              </a:extLst>
            </p:cNvPr>
            <p:cNvSpPr/>
            <p:nvPr/>
          </p:nvSpPr>
          <p:spPr>
            <a:xfrm>
              <a:off x="2572625" y="1968525"/>
              <a:ext cx="48250" cy="25325"/>
            </a:xfrm>
            <a:custGeom>
              <a:avLst/>
              <a:gdLst/>
              <a:ahLst/>
              <a:cxnLst/>
              <a:rect l="l" t="t" r="r" b="b"/>
              <a:pathLst>
                <a:path w="1930" h="1013" extrusionOk="0">
                  <a:moveTo>
                    <a:pt x="1870" y="1013"/>
                  </a:moveTo>
                  <a:lnTo>
                    <a:pt x="1" y="120"/>
                  </a:lnTo>
                  <a:cubicBezTo>
                    <a:pt x="13" y="72"/>
                    <a:pt x="36" y="24"/>
                    <a:pt x="48" y="1"/>
                  </a:cubicBezTo>
                  <a:cubicBezTo>
                    <a:pt x="679" y="298"/>
                    <a:pt x="1299" y="572"/>
                    <a:pt x="1930" y="870"/>
                  </a:cubicBezTo>
                  <a:cubicBezTo>
                    <a:pt x="1918" y="917"/>
                    <a:pt x="1882" y="965"/>
                    <a:pt x="1870" y="101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2" name="Google Shape;10471;p40">
              <a:extLst>
                <a:ext uri="{FF2B5EF4-FFF2-40B4-BE49-F238E27FC236}">
                  <a16:creationId xmlns:a16="http://schemas.microsoft.com/office/drawing/2014/main" id="{859B4545-534B-4FAD-81DD-DE469B74AE3B}"/>
                </a:ext>
              </a:extLst>
            </p:cNvPr>
            <p:cNvSpPr/>
            <p:nvPr/>
          </p:nvSpPr>
          <p:spPr>
            <a:xfrm>
              <a:off x="3523050" y="1951850"/>
              <a:ext cx="45275" cy="17300"/>
            </a:xfrm>
            <a:custGeom>
              <a:avLst/>
              <a:gdLst/>
              <a:ahLst/>
              <a:cxnLst/>
              <a:rect l="l" t="t" r="r" b="b"/>
              <a:pathLst>
                <a:path w="1811" h="692" extrusionOk="0">
                  <a:moveTo>
                    <a:pt x="0" y="1"/>
                  </a:moveTo>
                  <a:cubicBezTo>
                    <a:pt x="596" y="191"/>
                    <a:pt x="1191" y="370"/>
                    <a:pt x="1810" y="560"/>
                  </a:cubicBezTo>
                  <a:cubicBezTo>
                    <a:pt x="1572" y="691"/>
                    <a:pt x="203" y="298"/>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3" name="Google Shape;10472;p40">
              <a:extLst>
                <a:ext uri="{FF2B5EF4-FFF2-40B4-BE49-F238E27FC236}">
                  <a16:creationId xmlns:a16="http://schemas.microsoft.com/office/drawing/2014/main" id="{B5B57B90-1539-4930-B1C2-C6AA26077895}"/>
                </a:ext>
              </a:extLst>
            </p:cNvPr>
            <p:cNvSpPr/>
            <p:nvPr/>
          </p:nvSpPr>
          <p:spPr>
            <a:xfrm>
              <a:off x="2316050" y="2005150"/>
              <a:ext cx="49150" cy="22925"/>
            </a:xfrm>
            <a:custGeom>
              <a:avLst/>
              <a:gdLst/>
              <a:ahLst/>
              <a:cxnLst/>
              <a:rect l="l" t="t" r="r" b="b"/>
              <a:pathLst>
                <a:path w="1966" h="917" extrusionOk="0">
                  <a:moveTo>
                    <a:pt x="1929" y="917"/>
                  </a:moveTo>
                  <a:cubicBezTo>
                    <a:pt x="1286" y="643"/>
                    <a:pt x="643" y="393"/>
                    <a:pt x="1" y="131"/>
                  </a:cubicBezTo>
                  <a:cubicBezTo>
                    <a:pt x="24" y="83"/>
                    <a:pt x="36" y="36"/>
                    <a:pt x="48" y="0"/>
                  </a:cubicBezTo>
                  <a:lnTo>
                    <a:pt x="1965" y="762"/>
                  </a:lnTo>
                  <a:cubicBezTo>
                    <a:pt x="1953" y="810"/>
                    <a:pt x="1941" y="869"/>
                    <a:pt x="1929" y="91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4" name="Google Shape;10473;p40">
              <a:extLst>
                <a:ext uri="{FF2B5EF4-FFF2-40B4-BE49-F238E27FC236}">
                  <a16:creationId xmlns:a16="http://schemas.microsoft.com/office/drawing/2014/main" id="{5796A4C9-FBF0-4CC1-BE2E-7D009E86F671}"/>
                </a:ext>
              </a:extLst>
            </p:cNvPr>
            <p:cNvSpPr/>
            <p:nvPr/>
          </p:nvSpPr>
          <p:spPr>
            <a:xfrm>
              <a:off x="3112275" y="1800950"/>
              <a:ext cx="56000" cy="22050"/>
            </a:xfrm>
            <a:custGeom>
              <a:avLst/>
              <a:gdLst/>
              <a:ahLst/>
              <a:cxnLst/>
              <a:rect l="l" t="t" r="r" b="b"/>
              <a:pathLst>
                <a:path w="2240" h="882" extrusionOk="0">
                  <a:moveTo>
                    <a:pt x="48" y="0"/>
                  </a:moveTo>
                  <a:cubicBezTo>
                    <a:pt x="775" y="262"/>
                    <a:pt x="1501" y="524"/>
                    <a:pt x="2239" y="774"/>
                  </a:cubicBezTo>
                  <a:cubicBezTo>
                    <a:pt x="2227" y="810"/>
                    <a:pt x="2203" y="858"/>
                    <a:pt x="2192" y="881"/>
                  </a:cubicBezTo>
                  <a:lnTo>
                    <a:pt x="1" y="119"/>
                  </a:lnTo>
                  <a:cubicBezTo>
                    <a:pt x="25" y="96"/>
                    <a:pt x="36" y="48"/>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5" name="Google Shape;10474;p40">
              <a:extLst>
                <a:ext uri="{FF2B5EF4-FFF2-40B4-BE49-F238E27FC236}">
                  <a16:creationId xmlns:a16="http://schemas.microsoft.com/office/drawing/2014/main" id="{C105BD25-4B97-4C9F-852F-EDC4F7146DFF}"/>
                </a:ext>
              </a:extLst>
            </p:cNvPr>
            <p:cNvSpPr/>
            <p:nvPr/>
          </p:nvSpPr>
          <p:spPr>
            <a:xfrm>
              <a:off x="2801225" y="2113175"/>
              <a:ext cx="65225" cy="19675"/>
            </a:xfrm>
            <a:custGeom>
              <a:avLst/>
              <a:gdLst/>
              <a:ahLst/>
              <a:cxnLst/>
              <a:rect l="l" t="t" r="r" b="b"/>
              <a:pathLst>
                <a:path w="2609" h="787" extrusionOk="0">
                  <a:moveTo>
                    <a:pt x="25" y="1"/>
                  </a:moveTo>
                  <a:cubicBezTo>
                    <a:pt x="882" y="239"/>
                    <a:pt x="1751" y="465"/>
                    <a:pt x="2608" y="703"/>
                  </a:cubicBezTo>
                  <a:cubicBezTo>
                    <a:pt x="2608" y="727"/>
                    <a:pt x="2596" y="763"/>
                    <a:pt x="2596" y="787"/>
                  </a:cubicBezTo>
                  <a:lnTo>
                    <a:pt x="1" y="120"/>
                  </a:lnTo>
                  <a:cubicBezTo>
                    <a:pt x="1" y="72"/>
                    <a:pt x="1" y="49"/>
                    <a:pt x="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6" name="Google Shape;10475;p40">
              <a:extLst>
                <a:ext uri="{FF2B5EF4-FFF2-40B4-BE49-F238E27FC236}">
                  <a16:creationId xmlns:a16="http://schemas.microsoft.com/office/drawing/2014/main" id="{F780974D-74EF-4876-B8E6-A0D41CF79468}"/>
                </a:ext>
              </a:extLst>
            </p:cNvPr>
            <p:cNvSpPr/>
            <p:nvPr/>
          </p:nvSpPr>
          <p:spPr>
            <a:xfrm>
              <a:off x="3552525" y="2022700"/>
              <a:ext cx="44375" cy="12825"/>
            </a:xfrm>
            <a:custGeom>
              <a:avLst/>
              <a:gdLst/>
              <a:ahLst/>
              <a:cxnLst/>
              <a:rect l="l" t="t" r="r" b="b"/>
              <a:pathLst>
                <a:path w="1775" h="513" extrusionOk="0">
                  <a:moveTo>
                    <a:pt x="1762" y="512"/>
                  </a:moveTo>
                  <a:cubicBezTo>
                    <a:pt x="1179" y="393"/>
                    <a:pt x="595" y="286"/>
                    <a:pt x="0" y="167"/>
                  </a:cubicBezTo>
                  <a:cubicBezTo>
                    <a:pt x="12" y="108"/>
                    <a:pt x="12" y="60"/>
                    <a:pt x="36" y="0"/>
                  </a:cubicBezTo>
                  <a:lnTo>
                    <a:pt x="1774" y="358"/>
                  </a:lnTo>
                  <a:cubicBezTo>
                    <a:pt x="1774" y="405"/>
                    <a:pt x="1762" y="465"/>
                    <a:pt x="1762" y="51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7" name="Google Shape;10476;p40">
              <a:extLst>
                <a:ext uri="{FF2B5EF4-FFF2-40B4-BE49-F238E27FC236}">
                  <a16:creationId xmlns:a16="http://schemas.microsoft.com/office/drawing/2014/main" id="{3D00003B-DC21-491E-A6EC-BBF020DC85A6}"/>
                </a:ext>
              </a:extLst>
            </p:cNvPr>
            <p:cNvSpPr/>
            <p:nvPr/>
          </p:nvSpPr>
          <p:spPr>
            <a:xfrm>
              <a:off x="2469950" y="2146825"/>
              <a:ext cx="50025" cy="24425"/>
            </a:xfrm>
            <a:custGeom>
              <a:avLst/>
              <a:gdLst/>
              <a:ahLst/>
              <a:cxnLst/>
              <a:rect l="l" t="t" r="r" b="b"/>
              <a:pathLst>
                <a:path w="2001" h="977" extrusionOk="0">
                  <a:moveTo>
                    <a:pt x="36" y="0"/>
                  </a:moveTo>
                  <a:cubicBezTo>
                    <a:pt x="691" y="274"/>
                    <a:pt x="1345" y="572"/>
                    <a:pt x="2000" y="858"/>
                  </a:cubicBezTo>
                  <a:cubicBezTo>
                    <a:pt x="1988" y="905"/>
                    <a:pt x="1977" y="929"/>
                    <a:pt x="1965" y="977"/>
                  </a:cubicBezTo>
                  <a:cubicBezTo>
                    <a:pt x="1310" y="691"/>
                    <a:pt x="655" y="393"/>
                    <a:pt x="0" y="119"/>
                  </a:cubicBezTo>
                  <a:cubicBezTo>
                    <a:pt x="12" y="72"/>
                    <a:pt x="24" y="24"/>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8" name="Google Shape;10477;p40">
              <a:extLst>
                <a:ext uri="{FF2B5EF4-FFF2-40B4-BE49-F238E27FC236}">
                  <a16:creationId xmlns:a16="http://schemas.microsoft.com/office/drawing/2014/main" id="{D76AAC1D-C02C-4839-B1C8-DC304D71BA9C}"/>
                </a:ext>
              </a:extLst>
            </p:cNvPr>
            <p:cNvSpPr/>
            <p:nvPr/>
          </p:nvSpPr>
          <p:spPr>
            <a:xfrm>
              <a:off x="3635550" y="2007525"/>
              <a:ext cx="42900" cy="12525"/>
            </a:xfrm>
            <a:custGeom>
              <a:avLst/>
              <a:gdLst/>
              <a:ahLst/>
              <a:cxnLst/>
              <a:rect l="l" t="t" r="r" b="b"/>
              <a:pathLst>
                <a:path w="1716" h="501" extrusionOk="0">
                  <a:moveTo>
                    <a:pt x="49" y="0"/>
                  </a:moveTo>
                  <a:cubicBezTo>
                    <a:pt x="596" y="119"/>
                    <a:pt x="1156" y="250"/>
                    <a:pt x="1715" y="369"/>
                  </a:cubicBezTo>
                  <a:cubicBezTo>
                    <a:pt x="1692" y="417"/>
                    <a:pt x="1692" y="465"/>
                    <a:pt x="1680" y="500"/>
                  </a:cubicBezTo>
                  <a:cubicBezTo>
                    <a:pt x="1120" y="381"/>
                    <a:pt x="561" y="262"/>
                    <a:pt x="1" y="167"/>
                  </a:cubicBezTo>
                  <a:cubicBezTo>
                    <a:pt x="13" y="107"/>
                    <a:pt x="25" y="60"/>
                    <a:pt x="4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9" name="Google Shape;10478;p40">
              <a:extLst>
                <a:ext uri="{FF2B5EF4-FFF2-40B4-BE49-F238E27FC236}">
                  <a16:creationId xmlns:a16="http://schemas.microsoft.com/office/drawing/2014/main" id="{8EB89B18-FB99-4482-9ADC-2B7C129A0AF7}"/>
                </a:ext>
              </a:extLst>
            </p:cNvPr>
            <p:cNvSpPr/>
            <p:nvPr/>
          </p:nvSpPr>
          <p:spPr>
            <a:xfrm>
              <a:off x="2711625" y="2244450"/>
              <a:ext cx="57775" cy="27400"/>
            </a:xfrm>
            <a:custGeom>
              <a:avLst/>
              <a:gdLst/>
              <a:ahLst/>
              <a:cxnLst/>
              <a:rect l="l" t="t" r="r" b="b"/>
              <a:pathLst>
                <a:path w="2311" h="1096" extrusionOk="0">
                  <a:moveTo>
                    <a:pt x="49" y="1"/>
                  </a:moveTo>
                  <a:cubicBezTo>
                    <a:pt x="811" y="334"/>
                    <a:pt x="1549" y="655"/>
                    <a:pt x="2311" y="989"/>
                  </a:cubicBezTo>
                  <a:cubicBezTo>
                    <a:pt x="2299" y="1013"/>
                    <a:pt x="2275" y="1048"/>
                    <a:pt x="2263" y="1096"/>
                  </a:cubicBezTo>
                  <a:cubicBezTo>
                    <a:pt x="1501" y="763"/>
                    <a:pt x="763" y="441"/>
                    <a:pt x="1" y="108"/>
                  </a:cubicBezTo>
                  <a:cubicBezTo>
                    <a:pt x="13" y="60"/>
                    <a:pt x="37" y="36"/>
                    <a:pt x="4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0" name="Google Shape;10479;p40">
              <a:extLst>
                <a:ext uri="{FF2B5EF4-FFF2-40B4-BE49-F238E27FC236}">
                  <a16:creationId xmlns:a16="http://schemas.microsoft.com/office/drawing/2014/main" id="{4769FE62-E617-4960-B63E-62B6A24B26A8}"/>
                </a:ext>
              </a:extLst>
            </p:cNvPr>
            <p:cNvSpPr/>
            <p:nvPr/>
          </p:nvSpPr>
          <p:spPr>
            <a:xfrm>
              <a:off x="2830700" y="2096225"/>
              <a:ext cx="65800" cy="22950"/>
            </a:xfrm>
            <a:custGeom>
              <a:avLst/>
              <a:gdLst/>
              <a:ahLst/>
              <a:cxnLst/>
              <a:rect l="l" t="t" r="r" b="b"/>
              <a:pathLst>
                <a:path w="2632" h="918" extrusionOk="0">
                  <a:moveTo>
                    <a:pt x="48" y="0"/>
                  </a:moveTo>
                  <a:lnTo>
                    <a:pt x="2632" y="846"/>
                  </a:lnTo>
                  <a:cubicBezTo>
                    <a:pt x="2620" y="869"/>
                    <a:pt x="2620" y="893"/>
                    <a:pt x="2608" y="917"/>
                  </a:cubicBezTo>
                  <a:cubicBezTo>
                    <a:pt x="1739" y="631"/>
                    <a:pt x="858" y="369"/>
                    <a:pt x="0" y="8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1" name="Google Shape;10480;p40">
              <a:extLst>
                <a:ext uri="{FF2B5EF4-FFF2-40B4-BE49-F238E27FC236}">
                  <a16:creationId xmlns:a16="http://schemas.microsoft.com/office/drawing/2014/main" id="{A18AFD2F-964C-42AC-BB8E-5923AB244ECC}"/>
                </a:ext>
              </a:extLst>
            </p:cNvPr>
            <p:cNvSpPr/>
            <p:nvPr/>
          </p:nvSpPr>
          <p:spPr>
            <a:xfrm>
              <a:off x="3565600" y="1930425"/>
              <a:ext cx="37250" cy="13125"/>
            </a:xfrm>
            <a:custGeom>
              <a:avLst/>
              <a:gdLst/>
              <a:ahLst/>
              <a:cxnLst/>
              <a:rect l="l" t="t" r="r" b="b"/>
              <a:pathLst>
                <a:path w="1490" h="525" extrusionOk="0">
                  <a:moveTo>
                    <a:pt x="1454" y="524"/>
                  </a:moveTo>
                  <a:cubicBezTo>
                    <a:pt x="965" y="405"/>
                    <a:pt x="489" y="286"/>
                    <a:pt x="1" y="167"/>
                  </a:cubicBezTo>
                  <a:cubicBezTo>
                    <a:pt x="13" y="108"/>
                    <a:pt x="25" y="48"/>
                    <a:pt x="49" y="1"/>
                  </a:cubicBezTo>
                  <a:cubicBezTo>
                    <a:pt x="525" y="120"/>
                    <a:pt x="1013" y="239"/>
                    <a:pt x="1489" y="358"/>
                  </a:cubicBezTo>
                  <a:cubicBezTo>
                    <a:pt x="1489" y="417"/>
                    <a:pt x="1477" y="465"/>
                    <a:pt x="1454" y="5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2" name="Google Shape;10481;p40">
              <a:extLst>
                <a:ext uri="{FF2B5EF4-FFF2-40B4-BE49-F238E27FC236}">
                  <a16:creationId xmlns:a16="http://schemas.microsoft.com/office/drawing/2014/main" id="{28099C75-95D1-4440-86CB-33725D8616A8}"/>
                </a:ext>
              </a:extLst>
            </p:cNvPr>
            <p:cNvSpPr/>
            <p:nvPr/>
          </p:nvSpPr>
          <p:spPr>
            <a:xfrm>
              <a:off x="3134300" y="1825650"/>
              <a:ext cx="35750" cy="19675"/>
            </a:xfrm>
            <a:custGeom>
              <a:avLst/>
              <a:gdLst/>
              <a:ahLst/>
              <a:cxnLst/>
              <a:rect l="l" t="t" r="r" b="b"/>
              <a:pathLst>
                <a:path w="1430" h="787" extrusionOk="0">
                  <a:moveTo>
                    <a:pt x="1382" y="786"/>
                  </a:moveTo>
                  <a:cubicBezTo>
                    <a:pt x="930" y="584"/>
                    <a:pt x="465" y="358"/>
                    <a:pt x="1" y="143"/>
                  </a:cubicBezTo>
                  <a:cubicBezTo>
                    <a:pt x="13" y="96"/>
                    <a:pt x="48" y="36"/>
                    <a:pt x="60" y="1"/>
                  </a:cubicBezTo>
                  <a:cubicBezTo>
                    <a:pt x="525" y="203"/>
                    <a:pt x="965" y="429"/>
                    <a:pt x="1430" y="632"/>
                  </a:cubicBezTo>
                  <a:cubicBezTo>
                    <a:pt x="1418" y="679"/>
                    <a:pt x="1406" y="739"/>
                    <a:pt x="1382" y="78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3" name="Google Shape;10482;p40">
              <a:extLst>
                <a:ext uri="{FF2B5EF4-FFF2-40B4-BE49-F238E27FC236}">
                  <a16:creationId xmlns:a16="http://schemas.microsoft.com/office/drawing/2014/main" id="{996DFB3B-27E5-4A2E-9405-39A09E9DA4B1}"/>
                </a:ext>
              </a:extLst>
            </p:cNvPr>
            <p:cNvSpPr/>
            <p:nvPr/>
          </p:nvSpPr>
          <p:spPr>
            <a:xfrm>
              <a:off x="3130725" y="2163200"/>
              <a:ext cx="39325" cy="24125"/>
            </a:xfrm>
            <a:custGeom>
              <a:avLst/>
              <a:gdLst/>
              <a:ahLst/>
              <a:cxnLst/>
              <a:rect l="l" t="t" r="r" b="b"/>
              <a:pathLst>
                <a:path w="1573" h="965" extrusionOk="0">
                  <a:moveTo>
                    <a:pt x="1525" y="965"/>
                  </a:moveTo>
                  <a:cubicBezTo>
                    <a:pt x="1025" y="679"/>
                    <a:pt x="513" y="393"/>
                    <a:pt x="1" y="119"/>
                  </a:cubicBezTo>
                  <a:cubicBezTo>
                    <a:pt x="13" y="72"/>
                    <a:pt x="37" y="36"/>
                    <a:pt x="60" y="0"/>
                  </a:cubicBezTo>
                  <a:lnTo>
                    <a:pt x="1573" y="846"/>
                  </a:lnTo>
                  <a:cubicBezTo>
                    <a:pt x="1573" y="893"/>
                    <a:pt x="1561" y="917"/>
                    <a:pt x="1525" y="96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4" name="Google Shape;10483;p40">
              <a:extLst>
                <a:ext uri="{FF2B5EF4-FFF2-40B4-BE49-F238E27FC236}">
                  <a16:creationId xmlns:a16="http://schemas.microsoft.com/office/drawing/2014/main" id="{F6D86FCC-8A75-4733-B7A8-6E81FAFC13CE}"/>
                </a:ext>
              </a:extLst>
            </p:cNvPr>
            <p:cNvSpPr/>
            <p:nvPr/>
          </p:nvSpPr>
          <p:spPr>
            <a:xfrm>
              <a:off x="2748550" y="2117650"/>
              <a:ext cx="51225" cy="23250"/>
            </a:xfrm>
            <a:custGeom>
              <a:avLst/>
              <a:gdLst/>
              <a:ahLst/>
              <a:cxnLst/>
              <a:rect l="l" t="t" r="r" b="b"/>
              <a:pathLst>
                <a:path w="2049" h="930" extrusionOk="0">
                  <a:moveTo>
                    <a:pt x="48" y="1"/>
                  </a:moveTo>
                  <a:cubicBezTo>
                    <a:pt x="715" y="286"/>
                    <a:pt x="1381" y="548"/>
                    <a:pt x="2048" y="834"/>
                  </a:cubicBezTo>
                  <a:lnTo>
                    <a:pt x="2012" y="929"/>
                  </a:lnTo>
                  <a:cubicBezTo>
                    <a:pt x="1334" y="655"/>
                    <a:pt x="667" y="370"/>
                    <a:pt x="0" y="108"/>
                  </a:cubicBezTo>
                  <a:cubicBezTo>
                    <a:pt x="12" y="60"/>
                    <a:pt x="24" y="36"/>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5" name="Google Shape;10484;p40">
              <a:extLst>
                <a:ext uri="{FF2B5EF4-FFF2-40B4-BE49-F238E27FC236}">
                  <a16:creationId xmlns:a16="http://schemas.microsoft.com/office/drawing/2014/main" id="{42313AA8-6CC5-4A3E-A515-15179DB0AB05}"/>
                </a:ext>
              </a:extLst>
            </p:cNvPr>
            <p:cNvSpPr/>
            <p:nvPr/>
          </p:nvSpPr>
          <p:spPr>
            <a:xfrm>
              <a:off x="2617575" y="1928650"/>
              <a:ext cx="52125" cy="32450"/>
            </a:xfrm>
            <a:custGeom>
              <a:avLst/>
              <a:gdLst/>
              <a:ahLst/>
              <a:cxnLst/>
              <a:rect l="l" t="t" r="r" b="b"/>
              <a:pathLst>
                <a:path w="2085" h="1298" extrusionOk="0">
                  <a:moveTo>
                    <a:pt x="2037" y="1298"/>
                  </a:moveTo>
                  <a:cubicBezTo>
                    <a:pt x="1358" y="893"/>
                    <a:pt x="679" y="488"/>
                    <a:pt x="1" y="83"/>
                  </a:cubicBezTo>
                  <a:cubicBezTo>
                    <a:pt x="12" y="60"/>
                    <a:pt x="24" y="36"/>
                    <a:pt x="60" y="0"/>
                  </a:cubicBezTo>
                  <a:cubicBezTo>
                    <a:pt x="727" y="405"/>
                    <a:pt x="1417" y="798"/>
                    <a:pt x="2084" y="1215"/>
                  </a:cubicBezTo>
                  <a:cubicBezTo>
                    <a:pt x="2084" y="1250"/>
                    <a:pt x="2072" y="1262"/>
                    <a:pt x="2037" y="129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6" name="Google Shape;10485;p40">
              <a:extLst>
                <a:ext uri="{FF2B5EF4-FFF2-40B4-BE49-F238E27FC236}">
                  <a16:creationId xmlns:a16="http://schemas.microsoft.com/office/drawing/2014/main" id="{FC80123A-6C5C-45B1-8D2C-B9A47723903A}"/>
                </a:ext>
              </a:extLst>
            </p:cNvPr>
            <p:cNvSpPr/>
            <p:nvPr/>
          </p:nvSpPr>
          <p:spPr>
            <a:xfrm>
              <a:off x="2487200" y="2036700"/>
              <a:ext cx="33675" cy="20550"/>
            </a:xfrm>
            <a:custGeom>
              <a:avLst/>
              <a:gdLst/>
              <a:ahLst/>
              <a:cxnLst/>
              <a:rect l="l" t="t" r="r" b="b"/>
              <a:pathLst>
                <a:path w="1347" h="822" extrusionOk="0">
                  <a:moveTo>
                    <a:pt x="1275" y="822"/>
                  </a:moveTo>
                  <a:cubicBezTo>
                    <a:pt x="858" y="583"/>
                    <a:pt x="417" y="357"/>
                    <a:pt x="1" y="95"/>
                  </a:cubicBezTo>
                  <a:cubicBezTo>
                    <a:pt x="24" y="72"/>
                    <a:pt x="48" y="24"/>
                    <a:pt x="60" y="0"/>
                  </a:cubicBezTo>
                  <a:cubicBezTo>
                    <a:pt x="489" y="238"/>
                    <a:pt x="917" y="476"/>
                    <a:pt x="1346" y="714"/>
                  </a:cubicBezTo>
                  <a:cubicBezTo>
                    <a:pt x="1310" y="750"/>
                    <a:pt x="1287" y="798"/>
                    <a:pt x="1275" y="82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7" name="Google Shape;10486;p40">
              <a:extLst>
                <a:ext uri="{FF2B5EF4-FFF2-40B4-BE49-F238E27FC236}">
                  <a16:creationId xmlns:a16="http://schemas.microsoft.com/office/drawing/2014/main" id="{A2878D98-F0AE-476A-9DA3-98FB7837DDA4}"/>
                </a:ext>
              </a:extLst>
            </p:cNvPr>
            <p:cNvSpPr/>
            <p:nvPr/>
          </p:nvSpPr>
          <p:spPr>
            <a:xfrm>
              <a:off x="3222425" y="2119150"/>
              <a:ext cx="43775" cy="25025"/>
            </a:xfrm>
            <a:custGeom>
              <a:avLst/>
              <a:gdLst/>
              <a:ahLst/>
              <a:cxnLst/>
              <a:rect l="l" t="t" r="r" b="b"/>
              <a:pathLst>
                <a:path w="1751" h="1001" extrusionOk="0">
                  <a:moveTo>
                    <a:pt x="60" y="0"/>
                  </a:moveTo>
                  <a:cubicBezTo>
                    <a:pt x="631" y="310"/>
                    <a:pt x="1179" y="607"/>
                    <a:pt x="1750" y="929"/>
                  </a:cubicBezTo>
                  <a:cubicBezTo>
                    <a:pt x="1726" y="953"/>
                    <a:pt x="1715" y="965"/>
                    <a:pt x="1703" y="1000"/>
                  </a:cubicBezTo>
                  <a:cubicBezTo>
                    <a:pt x="1131" y="691"/>
                    <a:pt x="572" y="393"/>
                    <a:pt x="0" y="72"/>
                  </a:cubicBezTo>
                  <a:cubicBezTo>
                    <a:pt x="24" y="48"/>
                    <a:pt x="48"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8" name="Google Shape;10487;p40">
              <a:extLst>
                <a:ext uri="{FF2B5EF4-FFF2-40B4-BE49-F238E27FC236}">
                  <a16:creationId xmlns:a16="http://schemas.microsoft.com/office/drawing/2014/main" id="{F7A9041A-1FB2-42BF-BF52-9339B70E0856}"/>
                </a:ext>
              </a:extLst>
            </p:cNvPr>
            <p:cNvSpPr/>
            <p:nvPr/>
          </p:nvSpPr>
          <p:spPr>
            <a:xfrm>
              <a:off x="2912850" y="2121525"/>
              <a:ext cx="41400" cy="14900"/>
            </a:xfrm>
            <a:custGeom>
              <a:avLst/>
              <a:gdLst/>
              <a:ahLst/>
              <a:cxnLst/>
              <a:rect l="l" t="t" r="r" b="b"/>
              <a:pathLst>
                <a:path w="1656" h="596" extrusionOk="0">
                  <a:moveTo>
                    <a:pt x="36" y="0"/>
                  </a:moveTo>
                  <a:cubicBezTo>
                    <a:pt x="572" y="155"/>
                    <a:pt x="1120" y="334"/>
                    <a:pt x="1656" y="500"/>
                  </a:cubicBezTo>
                  <a:cubicBezTo>
                    <a:pt x="1644" y="536"/>
                    <a:pt x="1644" y="560"/>
                    <a:pt x="1632" y="596"/>
                  </a:cubicBezTo>
                  <a:cubicBezTo>
                    <a:pt x="1096" y="429"/>
                    <a:pt x="548" y="250"/>
                    <a:pt x="1" y="84"/>
                  </a:cubicBezTo>
                  <a:cubicBezTo>
                    <a:pt x="24" y="60"/>
                    <a:pt x="24" y="24"/>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9" name="Google Shape;10488;p40">
              <a:extLst>
                <a:ext uri="{FF2B5EF4-FFF2-40B4-BE49-F238E27FC236}">
                  <a16:creationId xmlns:a16="http://schemas.microsoft.com/office/drawing/2014/main" id="{B86C43E7-4F3B-481E-85F2-FBA56879D260}"/>
                </a:ext>
              </a:extLst>
            </p:cNvPr>
            <p:cNvSpPr/>
            <p:nvPr/>
          </p:nvSpPr>
          <p:spPr>
            <a:xfrm>
              <a:off x="3574850" y="1952150"/>
              <a:ext cx="25600" cy="11050"/>
            </a:xfrm>
            <a:custGeom>
              <a:avLst/>
              <a:gdLst/>
              <a:ahLst/>
              <a:cxnLst/>
              <a:rect l="l" t="t" r="r" b="b"/>
              <a:pathLst>
                <a:path w="1024" h="442" extrusionOk="0">
                  <a:moveTo>
                    <a:pt x="988" y="441"/>
                  </a:moveTo>
                  <a:lnTo>
                    <a:pt x="0" y="132"/>
                  </a:lnTo>
                  <a:lnTo>
                    <a:pt x="48" y="1"/>
                  </a:lnTo>
                  <a:cubicBezTo>
                    <a:pt x="369" y="108"/>
                    <a:pt x="703" y="203"/>
                    <a:pt x="1024" y="322"/>
                  </a:cubicBezTo>
                  <a:cubicBezTo>
                    <a:pt x="1012" y="358"/>
                    <a:pt x="1000" y="406"/>
                    <a:pt x="988" y="4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0" name="Google Shape;10489;p40">
              <a:extLst>
                <a:ext uri="{FF2B5EF4-FFF2-40B4-BE49-F238E27FC236}">
                  <a16:creationId xmlns:a16="http://schemas.microsoft.com/office/drawing/2014/main" id="{A7F55C7F-FFA2-4566-A824-409307406807}"/>
                </a:ext>
              </a:extLst>
            </p:cNvPr>
            <p:cNvSpPr/>
            <p:nvPr/>
          </p:nvSpPr>
          <p:spPr>
            <a:xfrm>
              <a:off x="2682775" y="2556400"/>
              <a:ext cx="448575" cy="162250"/>
            </a:xfrm>
            <a:custGeom>
              <a:avLst/>
              <a:gdLst/>
              <a:ahLst/>
              <a:cxnLst/>
              <a:rect l="l" t="t" r="r" b="b"/>
              <a:pathLst>
                <a:path w="17943" h="6490" extrusionOk="0">
                  <a:moveTo>
                    <a:pt x="0" y="6370"/>
                  </a:moveTo>
                  <a:cubicBezTo>
                    <a:pt x="95" y="6299"/>
                    <a:pt x="202" y="6204"/>
                    <a:pt x="322" y="6156"/>
                  </a:cubicBezTo>
                  <a:cubicBezTo>
                    <a:pt x="1762" y="5608"/>
                    <a:pt x="3215" y="5025"/>
                    <a:pt x="4679" y="4525"/>
                  </a:cubicBezTo>
                  <a:cubicBezTo>
                    <a:pt x="7799" y="3441"/>
                    <a:pt x="10906" y="2370"/>
                    <a:pt x="14014" y="1298"/>
                  </a:cubicBezTo>
                  <a:lnTo>
                    <a:pt x="17538" y="84"/>
                  </a:lnTo>
                  <a:cubicBezTo>
                    <a:pt x="17657" y="48"/>
                    <a:pt x="17776" y="24"/>
                    <a:pt x="17895" y="0"/>
                  </a:cubicBezTo>
                  <a:cubicBezTo>
                    <a:pt x="17919" y="24"/>
                    <a:pt x="17931" y="60"/>
                    <a:pt x="17943" y="108"/>
                  </a:cubicBezTo>
                  <a:cubicBezTo>
                    <a:pt x="17824" y="167"/>
                    <a:pt x="17717" y="238"/>
                    <a:pt x="17586" y="286"/>
                  </a:cubicBezTo>
                  <a:cubicBezTo>
                    <a:pt x="14299" y="1429"/>
                    <a:pt x="11013" y="2560"/>
                    <a:pt x="7739" y="3703"/>
                  </a:cubicBezTo>
                  <a:cubicBezTo>
                    <a:pt x="5536" y="4477"/>
                    <a:pt x="3334" y="5287"/>
                    <a:pt x="1131" y="6073"/>
                  </a:cubicBezTo>
                  <a:cubicBezTo>
                    <a:pt x="857" y="6156"/>
                    <a:pt x="619" y="6311"/>
                    <a:pt x="369" y="6418"/>
                  </a:cubicBezTo>
                  <a:cubicBezTo>
                    <a:pt x="274" y="6454"/>
                    <a:pt x="179" y="6465"/>
                    <a:pt x="71" y="6489"/>
                  </a:cubicBezTo>
                  <a:cubicBezTo>
                    <a:pt x="36" y="6454"/>
                    <a:pt x="12" y="6418"/>
                    <a:pt x="0" y="637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1" name="Google Shape;10490;p40">
              <a:extLst>
                <a:ext uri="{FF2B5EF4-FFF2-40B4-BE49-F238E27FC236}">
                  <a16:creationId xmlns:a16="http://schemas.microsoft.com/office/drawing/2014/main" id="{7B518B9D-284C-48CB-A012-0DDC83D16040}"/>
                </a:ext>
              </a:extLst>
            </p:cNvPr>
            <p:cNvSpPr/>
            <p:nvPr/>
          </p:nvSpPr>
          <p:spPr>
            <a:xfrm>
              <a:off x="2693775" y="2568900"/>
              <a:ext cx="441750" cy="157175"/>
            </a:xfrm>
            <a:custGeom>
              <a:avLst/>
              <a:gdLst/>
              <a:ahLst/>
              <a:cxnLst/>
              <a:rect l="l" t="t" r="r" b="b"/>
              <a:pathLst>
                <a:path w="17670" h="6287" extrusionOk="0">
                  <a:moveTo>
                    <a:pt x="17669" y="119"/>
                  </a:moveTo>
                  <a:cubicBezTo>
                    <a:pt x="17562" y="167"/>
                    <a:pt x="17455" y="227"/>
                    <a:pt x="17336" y="274"/>
                  </a:cubicBezTo>
                  <a:cubicBezTo>
                    <a:pt x="13871" y="1489"/>
                    <a:pt x="10419" y="2727"/>
                    <a:pt x="6942" y="3929"/>
                  </a:cubicBezTo>
                  <a:cubicBezTo>
                    <a:pt x="5049" y="4584"/>
                    <a:pt x="3144" y="5168"/>
                    <a:pt x="1251" y="5799"/>
                  </a:cubicBezTo>
                  <a:cubicBezTo>
                    <a:pt x="834" y="5930"/>
                    <a:pt x="453" y="6120"/>
                    <a:pt x="48" y="6287"/>
                  </a:cubicBezTo>
                  <a:lnTo>
                    <a:pt x="1" y="6192"/>
                  </a:lnTo>
                  <a:cubicBezTo>
                    <a:pt x="96" y="6156"/>
                    <a:pt x="179" y="6096"/>
                    <a:pt x="274" y="6061"/>
                  </a:cubicBezTo>
                  <a:cubicBezTo>
                    <a:pt x="2358" y="5334"/>
                    <a:pt x="4454" y="4608"/>
                    <a:pt x="6537" y="3870"/>
                  </a:cubicBezTo>
                  <a:cubicBezTo>
                    <a:pt x="8787" y="3096"/>
                    <a:pt x="11026" y="2358"/>
                    <a:pt x="13276" y="1572"/>
                  </a:cubicBezTo>
                  <a:cubicBezTo>
                    <a:pt x="14621" y="1108"/>
                    <a:pt x="15943" y="596"/>
                    <a:pt x="17265" y="108"/>
                  </a:cubicBezTo>
                  <a:cubicBezTo>
                    <a:pt x="17384" y="60"/>
                    <a:pt x="17503" y="48"/>
                    <a:pt x="17610" y="0"/>
                  </a:cubicBezTo>
                  <a:cubicBezTo>
                    <a:pt x="17634" y="48"/>
                    <a:pt x="17658" y="96"/>
                    <a:pt x="17669" y="11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2" name="Google Shape;10491;p40">
              <a:extLst>
                <a:ext uri="{FF2B5EF4-FFF2-40B4-BE49-F238E27FC236}">
                  <a16:creationId xmlns:a16="http://schemas.microsoft.com/office/drawing/2014/main" id="{1F4EC3AA-EBF9-4345-B232-B5B7667A2F9B}"/>
                </a:ext>
              </a:extLst>
            </p:cNvPr>
            <p:cNvSpPr/>
            <p:nvPr/>
          </p:nvSpPr>
          <p:spPr>
            <a:xfrm>
              <a:off x="2849750" y="2588250"/>
              <a:ext cx="281600" cy="98250"/>
            </a:xfrm>
            <a:custGeom>
              <a:avLst/>
              <a:gdLst/>
              <a:ahLst/>
              <a:cxnLst/>
              <a:rect l="l" t="t" r="r" b="b"/>
              <a:pathLst>
                <a:path w="11264" h="3930" extrusionOk="0">
                  <a:moveTo>
                    <a:pt x="11264" y="96"/>
                  </a:moveTo>
                  <a:cubicBezTo>
                    <a:pt x="7513" y="1548"/>
                    <a:pt x="3870" y="3060"/>
                    <a:pt x="0" y="3929"/>
                  </a:cubicBezTo>
                  <a:cubicBezTo>
                    <a:pt x="3799" y="2965"/>
                    <a:pt x="7382" y="1358"/>
                    <a:pt x="11038" y="36"/>
                  </a:cubicBezTo>
                  <a:cubicBezTo>
                    <a:pt x="11097" y="0"/>
                    <a:pt x="11145" y="48"/>
                    <a:pt x="11264" y="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3" name="Google Shape;10492;p40">
              <a:extLst>
                <a:ext uri="{FF2B5EF4-FFF2-40B4-BE49-F238E27FC236}">
                  <a16:creationId xmlns:a16="http://schemas.microsoft.com/office/drawing/2014/main" id="{89E8BF1B-3AA1-41F0-B50D-610E170C5DE0}"/>
                </a:ext>
              </a:extLst>
            </p:cNvPr>
            <p:cNvSpPr/>
            <p:nvPr/>
          </p:nvSpPr>
          <p:spPr>
            <a:xfrm>
              <a:off x="2529175" y="2720400"/>
              <a:ext cx="111350" cy="36650"/>
            </a:xfrm>
            <a:custGeom>
              <a:avLst/>
              <a:gdLst/>
              <a:ahLst/>
              <a:cxnLst/>
              <a:rect l="l" t="t" r="r" b="b"/>
              <a:pathLst>
                <a:path w="4454" h="1466" extrusionOk="0">
                  <a:moveTo>
                    <a:pt x="2644" y="703"/>
                  </a:moveTo>
                  <a:cubicBezTo>
                    <a:pt x="1763" y="727"/>
                    <a:pt x="917" y="965"/>
                    <a:pt x="36" y="1025"/>
                  </a:cubicBezTo>
                  <a:cubicBezTo>
                    <a:pt x="24" y="989"/>
                    <a:pt x="24" y="941"/>
                    <a:pt x="0" y="882"/>
                  </a:cubicBezTo>
                  <a:cubicBezTo>
                    <a:pt x="1477" y="584"/>
                    <a:pt x="2941" y="298"/>
                    <a:pt x="4430" y="1"/>
                  </a:cubicBezTo>
                  <a:cubicBezTo>
                    <a:pt x="4453" y="132"/>
                    <a:pt x="4418" y="298"/>
                    <a:pt x="4168" y="358"/>
                  </a:cubicBezTo>
                  <a:cubicBezTo>
                    <a:pt x="2870" y="727"/>
                    <a:pt x="1572" y="1084"/>
                    <a:pt x="262" y="1441"/>
                  </a:cubicBezTo>
                  <a:cubicBezTo>
                    <a:pt x="215" y="1465"/>
                    <a:pt x="143" y="1418"/>
                    <a:pt x="84" y="1406"/>
                  </a:cubicBezTo>
                  <a:cubicBezTo>
                    <a:pt x="84" y="1370"/>
                    <a:pt x="60" y="1346"/>
                    <a:pt x="60" y="1310"/>
                  </a:cubicBezTo>
                  <a:cubicBezTo>
                    <a:pt x="929" y="1120"/>
                    <a:pt x="1786" y="906"/>
                    <a:pt x="2644" y="7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4" name="Google Shape;10493;p40">
              <a:extLst>
                <a:ext uri="{FF2B5EF4-FFF2-40B4-BE49-F238E27FC236}">
                  <a16:creationId xmlns:a16="http://schemas.microsoft.com/office/drawing/2014/main" id="{0D0F9AE7-12C2-4D89-9CBC-EBBF0A3EE3E6}"/>
                </a:ext>
              </a:extLst>
            </p:cNvPr>
            <p:cNvSpPr/>
            <p:nvPr/>
          </p:nvSpPr>
          <p:spPr>
            <a:xfrm>
              <a:off x="2318725" y="2655225"/>
              <a:ext cx="170575" cy="83350"/>
            </a:xfrm>
            <a:custGeom>
              <a:avLst/>
              <a:gdLst/>
              <a:ahLst/>
              <a:cxnLst/>
              <a:rect l="l" t="t" r="r" b="b"/>
              <a:pathLst>
                <a:path w="6823" h="3334" extrusionOk="0">
                  <a:moveTo>
                    <a:pt x="36" y="0"/>
                  </a:moveTo>
                  <a:cubicBezTo>
                    <a:pt x="2227" y="1179"/>
                    <a:pt x="4418" y="2405"/>
                    <a:pt x="6823" y="3191"/>
                  </a:cubicBezTo>
                  <a:cubicBezTo>
                    <a:pt x="6799" y="3239"/>
                    <a:pt x="6787" y="3274"/>
                    <a:pt x="6787" y="3334"/>
                  </a:cubicBezTo>
                  <a:cubicBezTo>
                    <a:pt x="6680" y="3322"/>
                    <a:pt x="6585" y="3334"/>
                    <a:pt x="6490" y="3310"/>
                  </a:cubicBezTo>
                  <a:cubicBezTo>
                    <a:pt x="5585" y="2953"/>
                    <a:pt x="4656" y="2620"/>
                    <a:pt x="3799" y="2191"/>
                  </a:cubicBezTo>
                  <a:cubicBezTo>
                    <a:pt x="2608" y="1608"/>
                    <a:pt x="1441" y="941"/>
                    <a:pt x="263" y="298"/>
                  </a:cubicBezTo>
                  <a:cubicBezTo>
                    <a:pt x="167" y="238"/>
                    <a:pt x="84" y="167"/>
                    <a:pt x="1" y="107"/>
                  </a:cubicBezTo>
                  <a:cubicBezTo>
                    <a:pt x="1" y="60"/>
                    <a:pt x="13" y="36"/>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5" name="Google Shape;10494;p40">
              <a:extLst>
                <a:ext uri="{FF2B5EF4-FFF2-40B4-BE49-F238E27FC236}">
                  <a16:creationId xmlns:a16="http://schemas.microsoft.com/office/drawing/2014/main" id="{70150CE6-9FBD-45C5-8885-655C313E35AA}"/>
                </a:ext>
              </a:extLst>
            </p:cNvPr>
            <p:cNvSpPr/>
            <p:nvPr/>
          </p:nvSpPr>
          <p:spPr>
            <a:xfrm>
              <a:off x="3071800" y="2593900"/>
              <a:ext cx="106875" cy="44375"/>
            </a:xfrm>
            <a:custGeom>
              <a:avLst/>
              <a:gdLst/>
              <a:ahLst/>
              <a:cxnLst/>
              <a:rect l="l" t="t" r="r" b="b"/>
              <a:pathLst>
                <a:path w="4275" h="1775" extrusionOk="0">
                  <a:moveTo>
                    <a:pt x="4275" y="167"/>
                  </a:moveTo>
                  <a:cubicBezTo>
                    <a:pt x="2870" y="703"/>
                    <a:pt x="1465" y="1227"/>
                    <a:pt x="1" y="1775"/>
                  </a:cubicBezTo>
                  <a:cubicBezTo>
                    <a:pt x="131" y="1405"/>
                    <a:pt x="3751" y="1"/>
                    <a:pt x="4227" y="60"/>
                  </a:cubicBezTo>
                  <a:cubicBezTo>
                    <a:pt x="4239" y="96"/>
                    <a:pt x="4263" y="120"/>
                    <a:pt x="4275" y="16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6" name="Google Shape;10495;p40">
              <a:extLst>
                <a:ext uri="{FF2B5EF4-FFF2-40B4-BE49-F238E27FC236}">
                  <a16:creationId xmlns:a16="http://schemas.microsoft.com/office/drawing/2014/main" id="{E34DF12D-D906-4463-87AB-FFF89C504356}"/>
                </a:ext>
              </a:extLst>
            </p:cNvPr>
            <p:cNvSpPr/>
            <p:nvPr/>
          </p:nvSpPr>
          <p:spPr>
            <a:xfrm>
              <a:off x="2360700" y="2709975"/>
              <a:ext cx="130400" cy="60750"/>
            </a:xfrm>
            <a:custGeom>
              <a:avLst/>
              <a:gdLst/>
              <a:ahLst/>
              <a:cxnLst/>
              <a:rect l="l" t="t" r="r" b="b"/>
              <a:pathLst>
                <a:path w="5216" h="2430" extrusionOk="0">
                  <a:moveTo>
                    <a:pt x="5215" y="2430"/>
                  </a:moveTo>
                  <a:cubicBezTo>
                    <a:pt x="3322" y="1954"/>
                    <a:pt x="1572" y="1168"/>
                    <a:pt x="0" y="1"/>
                  </a:cubicBezTo>
                  <a:cubicBezTo>
                    <a:pt x="1667" y="965"/>
                    <a:pt x="3394" y="1799"/>
                    <a:pt x="5215" y="243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7" name="Google Shape;10496;p40">
              <a:extLst>
                <a:ext uri="{FF2B5EF4-FFF2-40B4-BE49-F238E27FC236}">
                  <a16:creationId xmlns:a16="http://schemas.microsoft.com/office/drawing/2014/main" id="{791C5252-5F32-45C3-AE61-ACF7097E3E7E}"/>
                </a:ext>
              </a:extLst>
            </p:cNvPr>
            <p:cNvSpPr/>
            <p:nvPr/>
          </p:nvSpPr>
          <p:spPr>
            <a:xfrm>
              <a:off x="2541375" y="2746900"/>
              <a:ext cx="100325" cy="34850"/>
            </a:xfrm>
            <a:custGeom>
              <a:avLst/>
              <a:gdLst/>
              <a:ahLst/>
              <a:cxnLst/>
              <a:rect l="l" t="t" r="r" b="b"/>
              <a:pathLst>
                <a:path w="4013" h="1394" extrusionOk="0">
                  <a:moveTo>
                    <a:pt x="1" y="1262"/>
                  </a:moveTo>
                  <a:cubicBezTo>
                    <a:pt x="1394" y="822"/>
                    <a:pt x="2715" y="405"/>
                    <a:pt x="4013" y="0"/>
                  </a:cubicBezTo>
                  <a:cubicBezTo>
                    <a:pt x="3870" y="369"/>
                    <a:pt x="846" y="1393"/>
                    <a:pt x="1" y="126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8" name="Google Shape;10497;p40">
              <a:extLst>
                <a:ext uri="{FF2B5EF4-FFF2-40B4-BE49-F238E27FC236}">
                  <a16:creationId xmlns:a16="http://schemas.microsoft.com/office/drawing/2014/main" id="{B116F350-4774-41B7-A7EC-8B24D2571B37}"/>
                </a:ext>
              </a:extLst>
            </p:cNvPr>
            <p:cNvSpPr/>
            <p:nvPr/>
          </p:nvSpPr>
          <p:spPr>
            <a:xfrm>
              <a:off x="2541375" y="2772200"/>
              <a:ext cx="111050" cy="34250"/>
            </a:xfrm>
            <a:custGeom>
              <a:avLst/>
              <a:gdLst/>
              <a:ahLst/>
              <a:cxnLst/>
              <a:rect l="l" t="t" r="r" b="b"/>
              <a:pathLst>
                <a:path w="4442" h="1370" extrusionOk="0">
                  <a:moveTo>
                    <a:pt x="1" y="1120"/>
                  </a:moveTo>
                  <a:cubicBezTo>
                    <a:pt x="1548" y="977"/>
                    <a:pt x="3013" y="584"/>
                    <a:pt x="4442" y="0"/>
                  </a:cubicBezTo>
                  <a:cubicBezTo>
                    <a:pt x="4108" y="548"/>
                    <a:pt x="846" y="1370"/>
                    <a:pt x="1" y="1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9" name="Google Shape;10498;p40">
              <a:extLst>
                <a:ext uri="{FF2B5EF4-FFF2-40B4-BE49-F238E27FC236}">
                  <a16:creationId xmlns:a16="http://schemas.microsoft.com/office/drawing/2014/main" id="{139BB283-1D98-4CF1-8FDC-B42028B31798}"/>
                </a:ext>
              </a:extLst>
            </p:cNvPr>
            <p:cNvSpPr/>
            <p:nvPr/>
          </p:nvSpPr>
          <p:spPr>
            <a:xfrm>
              <a:off x="2544050" y="2760300"/>
              <a:ext cx="111050" cy="33350"/>
            </a:xfrm>
            <a:custGeom>
              <a:avLst/>
              <a:gdLst/>
              <a:ahLst/>
              <a:cxnLst/>
              <a:rect l="l" t="t" r="r" b="b"/>
              <a:pathLst>
                <a:path w="4442" h="1334" extrusionOk="0">
                  <a:moveTo>
                    <a:pt x="1" y="1238"/>
                  </a:moveTo>
                  <a:cubicBezTo>
                    <a:pt x="1525" y="822"/>
                    <a:pt x="3001" y="405"/>
                    <a:pt x="4442" y="0"/>
                  </a:cubicBezTo>
                  <a:cubicBezTo>
                    <a:pt x="4204" y="357"/>
                    <a:pt x="787" y="1334"/>
                    <a:pt x="1" y="123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0" name="Google Shape;10499;p40">
              <a:extLst>
                <a:ext uri="{FF2B5EF4-FFF2-40B4-BE49-F238E27FC236}">
                  <a16:creationId xmlns:a16="http://schemas.microsoft.com/office/drawing/2014/main" id="{AFCB4DBD-0DC8-4EFD-A3F7-77EBB8A1B6E5}"/>
                </a:ext>
              </a:extLst>
            </p:cNvPr>
            <p:cNvSpPr/>
            <p:nvPr/>
          </p:nvSpPr>
          <p:spPr>
            <a:xfrm>
              <a:off x="2542275" y="2733200"/>
              <a:ext cx="105100" cy="34550"/>
            </a:xfrm>
            <a:custGeom>
              <a:avLst/>
              <a:gdLst/>
              <a:ahLst/>
              <a:cxnLst/>
              <a:rect l="l" t="t" r="r" b="b"/>
              <a:pathLst>
                <a:path w="4204" h="1382" extrusionOk="0">
                  <a:moveTo>
                    <a:pt x="0" y="1287"/>
                  </a:moveTo>
                  <a:cubicBezTo>
                    <a:pt x="1370" y="870"/>
                    <a:pt x="2739" y="441"/>
                    <a:pt x="4203" y="1"/>
                  </a:cubicBezTo>
                  <a:cubicBezTo>
                    <a:pt x="3941" y="310"/>
                    <a:pt x="560" y="1382"/>
                    <a:pt x="36" y="1382"/>
                  </a:cubicBezTo>
                  <a:cubicBezTo>
                    <a:pt x="24" y="1346"/>
                    <a:pt x="24" y="1322"/>
                    <a:pt x="0" y="128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1" name="Google Shape;10500;p40">
              <a:extLst>
                <a:ext uri="{FF2B5EF4-FFF2-40B4-BE49-F238E27FC236}">
                  <a16:creationId xmlns:a16="http://schemas.microsoft.com/office/drawing/2014/main" id="{29239B31-1B26-4DC3-8539-4DA91DB909B1}"/>
                </a:ext>
              </a:extLst>
            </p:cNvPr>
            <p:cNvSpPr/>
            <p:nvPr/>
          </p:nvSpPr>
          <p:spPr>
            <a:xfrm>
              <a:off x="2367550" y="2726350"/>
              <a:ext cx="122350" cy="56575"/>
            </a:xfrm>
            <a:custGeom>
              <a:avLst/>
              <a:gdLst/>
              <a:ahLst/>
              <a:cxnLst/>
              <a:rect l="l" t="t" r="r" b="b"/>
              <a:pathLst>
                <a:path w="4894" h="2263" extrusionOk="0">
                  <a:moveTo>
                    <a:pt x="0" y="1"/>
                  </a:moveTo>
                  <a:cubicBezTo>
                    <a:pt x="1560" y="906"/>
                    <a:pt x="3120" y="1799"/>
                    <a:pt x="4894" y="2263"/>
                  </a:cubicBezTo>
                  <a:cubicBezTo>
                    <a:pt x="3060" y="1918"/>
                    <a:pt x="1489" y="1060"/>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2" name="Google Shape;10501;p40">
              <a:extLst>
                <a:ext uri="{FF2B5EF4-FFF2-40B4-BE49-F238E27FC236}">
                  <a16:creationId xmlns:a16="http://schemas.microsoft.com/office/drawing/2014/main" id="{1E5D4A15-6D4F-4A7A-9ED8-C52342196FC2}"/>
                </a:ext>
              </a:extLst>
            </p:cNvPr>
            <p:cNvSpPr/>
            <p:nvPr/>
          </p:nvSpPr>
          <p:spPr>
            <a:xfrm>
              <a:off x="2399100" y="2712975"/>
              <a:ext cx="89325" cy="32750"/>
            </a:xfrm>
            <a:custGeom>
              <a:avLst/>
              <a:gdLst/>
              <a:ahLst/>
              <a:cxnLst/>
              <a:rect l="l" t="t" r="r" b="b"/>
              <a:pathLst>
                <a:path w="3573" h="1310" extrusionOk="0">
                  <a:moveTo>
                    <a:pt x="3572" y="1310"/>
                  </a:moveTo>
                  <a:cubicBezTo>
                    <a:pt x="2310" y="1060"/>
                    <a:pt x="1060" y="750"/>
                    <a:pt x="0" y="0"/>
                  </a:cubicBezTo>
                  <a:cubicBezTo>
                    <a:pt x="1179" y="429"/>
                    <a:pt x="2370" y="869"/>
                    <a:pt x="3572" y="131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3" name="Google Shape;10502;p40">
              <a:extLst>
                <a:ext uri="{FF2B5EF4-FFF2-40B4-BE49-F238E27FC236}">
                  <a16:creationId xmlns:a16="http://schemas.microsoft.com/office/drawing/2014/main" id="{E16777AE-C72A-45B4-B811-D1276A69D172}"/>
                </a:ext>
              </a:extLst>
            </p:cNvPr>
            <p:cNvSpPr/>
            <p:nvPr/>
          </p:nvSpPr>
          <p:spPr>
            <a:xfrm>
              <a:off x="2118700" y="2554600"/>
              <a:ext cx="64025" cy="41700"/>
            </a:xfrm>
            <a:custGeom>
              <a:avLst/>
              <a:gdLst/>
              <a:ahLst/>
              <a:cxnLst/>
              <a:rect l="l" t="t" r="r" b="b"/>
              <a:pathLst>
                <a:path w="2561" h="1668" extrusionOk="0">
                  <a:moveTo>
                    <a:pt x="2465" y="1668"/>
                  </a:moveTo>
                  <a:cubicBezTo>
                    <a:pt x="1644" y="1156"/>
                    <a:pt x="810" y="632"/>
                    <a:pt x="1" y="132"/>
                  </a:cubicBezTo>
                  <a:cubicBezTo>
                    <a:pt x="25" y="84"/>
                    <a:pt x="36" y="37"/>
                    <a:pt x="72" y="1"/>
                  </a:cubicBezTo>
                  <a:cubicBezTo>
                    <a:pt x="906" y="501"/>
                    <a:pt x="1727" y="1013"/>
                    <a:pt x="2561" y="1513"/>
                  </a:cubicBezTo>
                  <a:cubicBezTo>
                    <a:pt x="2525" y="1561"/>
                    <a:pt x="2501" y="1608"/>
                    <a:pt x="2465" y="166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4" name="Google Shape;10503;p40">
              <a:extLst>
                <a:ext uri="{FF2B5EF4-FFF2-40B4-BE49-F238E27FC236}">
                  <a16:creationId xmlns:a16="http://schemas.microsoft.com/office/drawing/2014/main" id="{29F7F110-CC75-4877-96E3-098CABB9ECD9}"/>
                </a:ext>
              </a:extLst>
            </p:cNvPr>
            <p:cNvSpPr/>
            <p:nvPr/>
          </p:nvSpPr>
          <p:spPr>
            <a:xfrm>
              <a:off x="2233300" y="2610575"/>
              <a:ext cx="73550" cy="43775"/>
            </a:xfrm>
            <a:custGeom>
              <a:avLst/>
              <a:gdLst/>
              <a:ahLst/>
              <a:cxnLst/>
              <a:rect l="l" t="t" r="r" b="b"/>
              <a:pathLst>
                <a:path w="2942" h="1751" extrusionOk="0">
                  <a:moveTo>
                    <a:pt x="60" y="0"/>
                  </a:moveTo>
                  <a:cubicBezTo>
                    <a:pt x="1025" y="560"/>
                    <a:pt x="1977" y="1108"/>
                    <a:pt x="2941" y="1655"/>
                  </a:cubicBezTo>
                  <a:lnTo>
                    <a:pt x="2894" y="1751"/>
                  </a:lnTo>
                  <a:cubicBezTo>
                    <a:pt x="1929" y="1191"/>
                    <a:pt x="965" y="643"/>
                    <a:pt x="1" y="107"/>
                  </a:cubicBezTo>
                  <a:cubicBezTo>
                    <a:pt x="1" y="60"/>
                    <a:pt x="24"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5" name="Google Shape;10504;p40">
              <a:extLst>
                <a:ext uri="{FF2B5EF4-FFF2-40B4-BE49-F238E27FC236}">
                  <a16:creationId xmlns:a16="http://schemas.microsoft.com/office/drawing/2014/main" id="{13286E3B-C16D-47A5-BC3B-A167B57AA1D0}"/>
                </a:ext>
              </a:extLst>
            </p:cNvPr>
            <p:cNvSpPr/>
            <p:nvPr/>
          </p:nvSpPr>
          <p:spPr>
            <a:xfrm>
              <a:off x="2016600" y="2509075"/>
              <a:ext cx="71475" cy="42000"/>
            </a:xfrm>
            <a:custGeom>
              <a:avLst/>
              <a:gdLst/>
              <a:ahLst/>
              <a:cxnLst/>
              <a:rect l="l" t="t" r="r" b="b"/>
              <a:pathLst>
                <a:path w="2859" h="1680" extrusionOk="0">
                  <a:moveTo>
                    <a:pt x="60" y="0"/>
                  </a:moveTo>
                  <a:cubicBezTo>
                    <a:pt x="1001" y="524"/>
                    <a:pt x="1918" y="1060"/>
                    <a:pt x="2858" y="1584"/>
                  </a:cubicBezTo>
                  <a:cubicBezTo>
                    <a:pt x="2846" y="1608"/>
                    <a:pt x="2811" y="1655"/>
                    <a:pt x="2799" y="1679"/>
                  </a:cubicBezTo>
                  <a:cubicBezTo>
                    <a:pt x="1858" y="1167"/>
                    <a:pt x="941" y="631"/>
                    <a:pt x="1" y="107"/>
                  </a:cubicBezTo>
                  <a:cubicBezTo>
                    <a:pt x="13" y="72"/>
                    <a:pt x="37" y="48"/>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6" name="Google Shape;10505;p40">
              <a:extLst>
                <a:ext uri="{FF2B5EF4-FFF2-40B4-BE49-F238E27FC236}">
                  <a16:creationId xmlns:a16="http://schemas.microsoft.com/office/drawing/2014/main" id="{35164019-7D0F-4E65-9C59-A9E1A24A4EE2}"/>
                </a:ext>
              </a:extLst>
            </p:cNvPr>
            <p:cNvSpPr/>
            <p:nvPr/>
          </p:nvSpPr>
          <p:spPr>
            <a:xfrm>
              <a:off x="2364275" y="2737975"/>
              <a:ext cx="59850" cy="33950"/>
            </a:xfrm>
            <a:custGeom>
              <a:avLst/>
              <a:gdLst/>
              <a:ahLst/>
              <a:cxnLst/>
              <a:rect l="l" t="t" r="r" b="b"/>
              <a:pathLst>
                <a:path w="2394" h="1358" extrusionOk="0">
                  <a:moveTo>
                    <a:pt x="2346" y="1357"/>
                  </a:moveTo>
                  <a:cubicBezTo>
                    <a:pt x="1560" y="941"/>
                    <a:pt x="786" y="536"/>
                    <a:pt x="0" y="119"/>
                  </a:cubicBezTo>
                  <a:cubicBezTo>
                    <a:pt x="12" y="72"/>
                    <a:pt x="36" y="48"/>
                    <a:pt x="60" y="0"/>
                  </a:cubicBezTo>
                  <a:cubicBezTo>
                    <a:pt x="834" y="417"/>
                    <a:pt x="1608" y="810"/>
                    <a:pt x="2394" y="1226"/>
                  </a:cubicBezTo>
                  <a:cubicBezTo>
                    <a:pt x="2382" y="1274"/>
                    <a:pt x="2358" y="1310"/>
                    <a:pt x="2346" y="135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7" name="Google Shape;10506;p40">
              <a:extLst>
                <a:ext uri="{FF2B5EF4-FFF2-40B4-BE49-F238E27FC236}">
                  <a16:creationId xmlns:a16="http://schemas.microsoft.com/office/drawing/2014/main" id="{E60E82F0-BF8B-46F9-807D-9B7EDE42ACEC}"/>
                </a:ext>
              </a:extLst>
            </p:cNvPr>
            <p:cNvSpPr/>
            <p:nvPr/>
          </p:nvSpPr>
          <p:spPr>
            <a:xfrm>
              <a:off x="2392550" y="2717425"/>
              <a:ext cx="51525" cy="28600"/>
            </a:xfrm>
            <a:custGeom>
              <a:avLst/>
              <a:gdLst/>
              <a:ahLst/>
              <a:cxnLst/>
              <a:rect l="l" t="t" r="r" b="b"/>
              <a:pathLst>
                <a:path w="2061" h="1144" extrusionOk="0">
                  <a:moveTo>
                    <a:pt x="1989" y="1144"/>
                  </a:moveTo>
                  <a:cubicBezTo>
                    <a:pt x="1322" y="810"/>
                    <a:pt x="655" y="453"/>
                    <a:pt x="0" y="108"/>
                  </a:cubicBezTo>
                  <a:cubicBezTo>
                    <a:pt x="12" y="72"/>
                    <a:pt x="36" y="36"/>
                    <a:pt x="60" y="1"/>
                  </a:cubicBezTo>
                  <a:cubicBezTo>
                    <a:pt x="727" y="346"/>
                    <a:pt x="1393" y="691"/>
                    <a:pt x="2060" y="1013"/>
                  </a:cubicBezTo>
                  <a:cubicBezTo>
                    <a:pt x="2036" y="1060"/>
                    <a:pt x="2025" y="1108"/>
                    <a:pt x="1989" y="114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8" name="Google Shape;10507;p40">
              <a:extLst>
                <a:ext uri="{FF2B5EF4-FFF2-40B4-BE49-F238E27FC236}">
                  <a16:creationId xmlns:a16="http://schemas.microsoft.com/office/drawing/2014/main" id="{E76AF475-E4AE-4763-B419-408FD5B2EDB5}"/>
                </a:ext>
              </a:extLst>
            </p:cNvPr>
            <p:cNvSpPr/>
            <p:nvPr/>
          </p:nvSpPr>
          <p:spPr>
            <a:xfrm>
              <a:off x="2432425" y="2771900"/>
              <a:ext cx="56000" cy="26225"/>
            </a:xfrm>
            <a:custGeom>
              <a:avLst/>
              <a:gdLst/>
              <a:ahLst/>
              <a:cxnLst/>
              <a:rect l="l" t="t" r="r" b="b"/>
              <a:pathLst>
                <a:path w="2240" h="1049" extrusionOk="0">
                  <a:moveTo>
                    <a:pt x="2192" y="1048"/>
                  </a:moveTo>
                  <a:cubicBezTo>
                    <a:pt x="1465" y="727"/>
                    <a:pt x="739" y="393"/>
                    <a:pt x="1" y="84"/>
                  </a:cubicBezTo>
                  <a:lnTo>
                    <a:pt x="49" y="0"/>
                  </a:lnTo>
                  <a:lnTo>
                    <a:pt x="2239" y="977"/>
                  </a:lnTo>
                  <a:cubicBezTo>
                    <a:pt x="2227" y="989"/>
                    <a:pt x="2215" y="1024"/>
                    <a:pt x="2192" y="104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9" name="Google Shape;10508;p40">
              <a:extLst>
                <a:ext uri="{FF2B5EF4-FFF2-40B4-BE49-F238E27FC236}">
                  <a16:creationId xmlns:a16="http://schemas.microsoft.com/office/drawing/2014/main" id="{E37704E3-E52C-4340-BE11-3B3E314F0E37}"/>
                </a:ext>
              </a:extLst>
            </p:cNvPr>
            <p:cNvSpPr/>
            <p:nvPr/>
          </p:nvSpPr>
          <p:spPr>
            <a:xfrm>
              <a:off x="3152175" y="2579025"/>
              <a:ext cx="28600" cy="11925"/>
            </a:xfrm>
            <a:custGeom>
              <a:avLst/>
              <a:gdLst/>
              <a:ahLst/>
              <a:cxnLst/>
              <a:rect l="l" t="t" r="r" b="b"/>
              <a:pathLst>
                <a:path w="1144" h="477" extrusionOk="0">
                  <a:moveTo>
                    <a:pt x="0" y="346"/>
                  </a:moveTo>
                  <a:cubicBezTo>
                    <a:pt x="369" y="226"/>
                    <a:pt x="726" y="119"/>
                    <a:pt x="1107" y="0"/>
                  </a:cubicBezTo>
                  <a:lnTo>
                    <a:pt x="1143" y="131"/>
                  </a:lnTo>
                  <a:cubicBezTo>
                    <a:pt x="774" y="250"/>
                    <a:pt x="417" y="357"/>
                    <a:pt x="48" y="47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0" name="Google Shape;10509;p40">
              <a:extLst>
                <a:ext uri="{FF2B5EF4-FFF2-40B4-BE49-F238E27FC236}">
                  <a16:creationId xmlns:a16="http://schemas.microsoft.com/office/drawing/2014/main" id="{1A9725D1-C486-41DF-990E-BAFA29D5FA80}"/>
                </a:ext>
              </a:extLst>
            </p:cNvPr>
            <p:cNvSpPr/>
            <p:nvPr/>
          </p:nvSpPr>
          <p:spPr>
            <a:xfrm>
              <a:off x="2458325" y="2745100"/>
              <a:ext cx="22650" cy="10750"/>
            </a:xfrm>
            <a:custGeom>
              <a:avLst/>
              <a:gdLst/>
              <a:ahLst/>
              <a:cxnLst/>
              <a:rect l="l" t="t" r="r" b="b"/>
              <a:pathLst>
                <a:path w="906" h="430" extrusionOk="0">
                  <a:moveTo>
                    <a:pt x="25" y="1"/>
                  </a:moveTo>
                  <a:cubicBezTo>
                    <a:pt x="322" y="96"/>
                    <a:pt x="608" y="203"/>
                    <a:pt x="906" y="299"/>
                  </a:cubicBezTo>
                  <a:lnTo>
                    <a:pt x="858" y="430"/>
                  </a:lnTo>
                  <a:cubicBezTo>
                    <a:pt x="584" y="322"/>
                    <a:pt x="286" y="239"/>
                    <a:pt x="1" y="132"/>
                  </a:cubicBezTo>
                  <a:cubicBezTo>
                    <a:pt x="1" y="84"/>
                    <a:pt x="13" y="37"/>
                    <a:pt x="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1" name="Google Shape;10510;p40">
              <a:extLst>
                <a:ext uri="{FF2B5EF4-FFF2-40B4-BE49-F238E27FC236}">
                  <a16:creationId xmlns:a16="http://schemas.microsoft.com/office/drawing/2014/main" id="{12147B2A-BAF7-49FD-9197-EF1569D151D8}"/>
                </a:ext>
              </a:extLst>
            </p:cNvPr>
            <p:cNvSpPr/>
            <p:nvPr/>
          </p:nvSpPr>
          <p:spPr>
            <a:xfrm>
              <a:off x="2843800" y="2505500"/>
              <a:ext cx="825725" cy="269400"/>
            </a:xfrm>
            <a:custGeom>
              <a:avLst/>
              <a:gdLst/>
              <a:ahLst/>
              <a:cxnLst/>
              <a:rect l="l" t="t" r="r" b="b"/>
              <a:pathLst>
                <a:path w="33029" h="10776" extrusionOk="0">
                  <a:moveTo>
                    <a:pt x="0" y="10692"/>
                  </a:moveTo>
                  <a:cubicBezTo>
                    <a:pt x="238" y="10621"/>
                    <a:pt x="477" y="10561"/>
                    <a:pt x="715" y="10490"/>
                  </a:cubicBezTo>
                  <a:cubicBezTo>
                    <a:pt x="2905" y="9763"/>
                    <a:pt x="5084" y="9013"/>
                    <a:pt x="7287" y="8311"/>
                  </a:cubicBezTo>
                  <a:cubicBezTo>
                    <a:pt x="9632" y="7573"/>
                    <a:pt x="11990" y="6882"/>
                    <a:pt x="14347" y="6156"/>
                  </a:cubicBezTo>
                  <a:cubicBezTo>
                    <a:pt x="17574" y="5156"/>
                    <a:pt x="20801" y="4179"/>
                    <a:pt x="24003" y="3120"/>
                  </a:cubicBezTo>
                  <a:cubicBezTo>
                    <a:pt x="26861" y="2179"/>
                    <a:pt x="29671" y="1143"/>
                    <a:pt x="32516" y="143"/>
                  </a:cubicBezTo>
                  <a:cubicBezTo>
                    <a:pt x="32671" y="84"/>
                    <a:pt x="32826" y="36"/>
                    <a:pt x="32981" y="0"/>
                  </a:cubicBezTo>
                  <a:cubicBezTo>
                    <a:pt x="32993" y="24"/>
                    <a:pt x="33004" y="72"/>
                    <a:pt x="33028" y="96"/>
                  </a:cubicBezTo>
                  <a:cubicBezTo>
                    <a:pt x="32921" y="155"/>
                    <a:pt x="32802" y="239"/>
                    <a:pt x="32695" y="262"/>
                  </a:cubicBezTo>
                  <a:cubicBezTo>
                    <a:pt x="30421" y="1048"/>
                    <a:pt x="28135" y="1870"/>
                    <a:pt x="25849" y="2632"/>
                  </a:cubicBezTo>
                  <a:cubicBezTo>
                    <a:pt x="23646" y="3358"/>
                    <a:pt x="21432" y="4049"/>
                    <a:pt x="19205" y="4727"/>
                  </a:cubicBezTo>
                  <a:cubicBezTo>
                    <a:pt x="15478" y="5894"/>
                    <a:pt x="11728" y="7037"/>
                    <a:pt x="7989" y="8228"/>
                  </a:cubicBezTo>
                  <a:cubicBezTo>
                    <a:pt x="5596" y="8990"/>
                    <a:pt x="3227" y="9775"/>
                    <a:pt x="846" y="10549"/>
                  </a:cubicBezTo>
                  <a:cubicBezTo>
                    <a:pt x="584" y="10633"/>
                    <a:pt x="298" y="10692"/>
                    <a:pt x="24" y="10776"/>
                  </a:cubicBezTo>
                  <a:cubicBezTo>
                    <a:pt x="12" y="10776"/>
                    <a:pt x="12" y="10740"/>
                    <a:pt x="0" y="1069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2" name="Google Shape;10511;p40">
              <a:extLst>
                <a:ext uri="{FF2B5EF4-FFF2-40B4-BE49-F238E27FC236}">
                  <a16:creationId xmlns:a16="http://schemas.microsoft.com/office/drawing/2014/main" id="{E79DCDB6-3C51-45B9-A07B-7D69EDAFCED7}"/>
                </a:ext>
              </a:extLst>
            </p:cNvPr>
            <p:cNvSpPr/>
            <p:nvPr/>
          </p:nvSpPr>
          <p:spPr>
            <a:xfrm>
              <a:off x="2895875" y="2634975"/>
              <a:ext cx="426875" cy="131300"/>
            </a:xfrm>
            <a:custGeom>
              <a:avLst/>
              <a:gdLst/>
              <a:ahLst/>
              <a:cxnLst/>
              <a:rect l="l" t="t" r="r" b="b"/>
              <a:pathLst>
                <a:path w="17075" h="5252" extrusionOk="0">
                  <a:moveTo>
                    <a:pt x="17074" y="1"/>
                  </a:moveTo>
                  <a:cubicBezTo>
                    <a:pt x="11383" y="1751"/>
                    <a:pt x="5680" y="3513"/>
                    <a:pt x="1" y="5251"/>
                  </a:cubicBezTo>
                  <a:cubicBezTo>
                    <a:pt x="5656" y="3358"/>
                    <a:pt x="11336" y="1608"/>
                    <a:pt x="170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3" name="Google Shape;10512;p40">
              <a:extLst>
                <a:ext uri="{FF2B5EF4-FFF2-40B4-BE49-F238E27FC236}">
                  <a16:creationId xmlns:a16="http://schemas.microsoft.com/office/drawing/2014/main" id="{372F75EF-35A5-4C43-937D-95B0F9CA5C26}"/>
                </a:ext>
              </a:extLst>
            </p:cNvPr>
            <p:cNvSpPr/>
            <p:nvPr/>
          </p:nvSpPr>
          <p:spPr>
            <a:xfrm>
              <a:off x="3300100" y="2569800"/>
              <a:ext cx="295600" cy="112225"/>
            </a:xfrm>
            <a:custGeom>
              <a:avLst/>
              <a:gdLst/>
              <a:ahLst/>
              <a:cxnLst/>
              <a:rect l="l" t="t" r="r" b="b"/>
              <a:pathLst>
                <a:path w="11824" h="4489" extrusionOk="0">
                  <a:moveTo>
                    <a:pt x="11824" y="143"/>
                  </a:moveTo>
                  <a:cubicBezTo>
                    <a:pt x="7894" y="1596"/>
                    <a:pt x="3965" y="3048"/>
                    <a:pt x="36" y="4489"/>
                  </a:cubicBezTo>
                  <a:cubicBezTo>
                    <a:pt x="24" y="4465"/>
                    <a:pt x="1" y="4417"/>
                    <a:pt x="1" y="4394"/>
                  </a:cubicBezTo>
                  <a:cubicBezTo>
                    <a:pt x="3930" y="2929"/>
                    <a:pt x="7847" y="1453"/>
                    <a:pt x="11776" y="0"/>
                  </a:cubicBezTo>
                  <a:cubicBezTo>
                    <a:pt x="11776" y="60"/>
                    <a:pt x="11812" y="107"/>
                    <a:pt x="11824" y="14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4" name="Google Shape;10513;p40">
              <a:extLst>
                <a:ext uri="{FF2B5EF4-FFF2-40B4-BE49-F238E27FC236}">
                  <a16:creationId xmlns:a16="http://schemas.microsoft.com/office/drawing/2014/main" id="{D967587C-7F9E-4C7D-9FD0-8F3EAC46121F}"/>
                </a:ext>
              </a:extLst>
            </p:cNvPr>
            <p:cNvSpPr/>
            <p:nvPr/>
          </p:nvSpPr>
          <p:spPr>
            <a:xfrm>
              <a:off x="3454575" y="2525750"/>
              <a:ext cx="213750" cy="76800"/>
            </a:xfrm>
            <a:custGeom>
              <a:avLst/>
              <a:gdLst/>
              <a:ahLst/>
              <a:cxnLst/>
              <a:rect l="l" t="t" r="r" b="b"/>
              <a:pathLst>
                <a:path w="8550" h="3072" extrusionOk="0">
                  <a:moveTo>
                    <a:pt x="1" y="2905"/>
                  </a:moveTo>
                  <a:cubicBezTo>
                    <a:pt x="2858" y="2048"/>
                    <a:pt x="5645" y="953"/>
                    <a:pt x="8490" y="0"/>
                  </a:cubicBezTo>
                  <a:cubicBezTo>
                    <a:pt x="8502" y="60"/>
                    <a:pt x="8514" y="107"/>
                    <a:pt x="8550" y="167"/>
                  </a:cubicBezTo>
                  <a:lnTo>
                    <a:pt x="60" y="3072"/>
                  </a:lnTo>
                  <a:cubicBezTo>
                    <a:pt x="37" y="3024"/>
                    <a:pt x="25" y="2965"/>
                    <a:pt x="1" y="290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5" name="Google Shape;10514;p40">
              <a:extLst>
                <a:ext uri="{FF2B5EF4-FFF2-40B4-BE49-F238E27FC236}">
                  <a16:creationId xmlns:a16="http://schemas.microsoft.com/office/drawing/2014/main" id="{FFDEBECA-C330-4152-89B3-CAE7809429BF}"/>
                </a:ext>
              </a:extLst>
            </p:cNvPr>
            <p:cNvSpPr/>
            <p:nvPr/>
          </p:nvSpPr>
          <p:spPr>
            <a:xfrm>
              <a:off x="3018525" y="2668025"/>
              <a:ext cx="211050" cy="73250"/>
            </a:xfrm>
            <a:custGeom>
              <a:avLst/>
              <a:gdLst/>
              <a:ahLst/>
              <a:cxnLst/>
              <a:rect l="l" t="t" r="r" b="b"/>
              <a:pathLst>
                <a:path w="8442" h="2930" extrusionOk="0">
                  <a:moveTo>
                    <a:pt x="0" y="2846"/>
                  </a:moveTo>
                  <a:cubicBezTo>
                    <a:pt x="2798" y="1893"/>
                    <a:pt x="5596" y="953"/>
                    <a:pt x="8394" y="0"/>
                  </a:cubicBezTo>
                  <a:cubicBezTo>
                    <a:pt x="8418" y="48"/>
                    <a:pt x="8430" y="72"/>
                    <a:pt x="8442" y="119"/>
                  </a:cubicBezTo>
                  <a:lnTo>
                    <a:pt x="48" y="2929"/>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6" name="Google Shape;10515;p40">
              <a:extLst>
                <a:ext uri="{FF2B5EF4-FFF2-40B4-BE49-F238E27FC236}">
                  <a16:creationId xmlns:a16="http://schemas.microsoft.com/office/drawing/2014/main" id="{86822326-F162-43C3-BEE6-0DFF6A1737A2}"/>
                </a:ext>
              </a:extLst>
            </p:cNvPr>
            <p:cNvSpPr/>
            <p:nvPr/>
          </p:nvSpPr>
          <p:spPr>
            <a:xfrm>
              <a:off x="3335225" y="2602525"/>
              <a:ext cx="88125" cy="31875"/>
            </a:xfrm>
            <a:custGeom>
              <a:avLst/>
              <a:gdLst/>
              <a:ahLst/>
              <a:cxnLst/>
              <a:rect l="l" t="t" r="r" b="b"/>
              <a:pathLst>
                <a:path w="3525" h="1275" extrusionOk="0">
                  <a:moveTo>
                    <a:pt x="1" y="1132"/>
                  </a:moveTo>
                  <a:cubicBezTo>
                    <a:pt x="1167" y="763"/>
                    <a:pt x="2322" y="370"/>
                    <a:pt x="3489" y="1"/>
                  </a:cubicBezTo>
                  <a:cubicBezTo>
                    <a:pt x="3501" y="48"/>
                    <a:pt x="3513" y="84"/>
                    <a:pt x="3525" y="144"/>
                  </a:cubicBezTo>
                  <a:cubicBezTo>
                    <a:pt x="2370" y="525"/>
                    <a:pt x="1203" y="906"/>
                    <a:pt x="60" y="1275"/>
                  </a:cubicBezTo>
                  <a:cubicBezTo>
                    <a:pt x="36" y="1215"/>
                    <a:pt x="12" y="1180"/>
                    <a:pt x="1" y="113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7" name="Google Shape;10516;p40">
              <a:extLst>
                <a:ext uri="{FF2B5EF4-FFF2-40B4-BE49-F238E27FC236}">
                  <a16:creationId xmlns:a16="http://schemas.microsoft.com/office/drawing/2014/main" id="{3E4A2D06-3B9C-42AC-812A-CA88DF8B70F9}"/>
                </a:ext>
              </a:extLst>
            </p:cNvPr>
            <p:cNvSpPr/>
            <p:nvPr/>
          </p:nvSpPr>
          <p:spPr>
            <a:xfrm>
              <a:off x="3644800" y="2535550"/>
              <a:ext cx="87525" cy="37250"/>
            </a:xfrm>
            <a:custGeom>
              <a:avLst/>
              <a:gdLst/>
              <a:ahLst/>
              <a:cxnLst/>
              <a:rect l="l" t="t" r="r" b="b"/>
              <a:pathLst>
                <a:path w="3501" h="1490" extrusionOk="0">
                  <a:moveTo>
                    <a:pt x="3500" y="108"/>
                  </a:moveTo>
                  <a:cubicBezTo>
                    <a:pt x="2357" y="561"/>
                    <a:pt x="1191" y="1025"/>
                    <a:pt x="48" y="1489"/>
                  </a:cubicBezTo>
                  <a:cubicBezTo>
                    <a:pt x="36" y="1453"/>
                    <a:pt x="12" y="1418"/>
                    <a:pt x="0" y="1382"/>
                  </a:cubicBezTo>
                  <a:cubicBezTo>
                    <a:pt x="1143" y="918"/>
                    <a:pt x="2310" y="465"/>
                    <a:pt x="3453" y="1"/>
                  </a:cubicBezTo>
                  <a:cubicBezTo>
                    <a:pt x="3465" y="49"/>
                    <a:pt x="3489" y="72"/>
                    <a:pt x="3500" y="10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8" name="Google Shape;10517;p40">
              <a:extLst>
                <a:ext uri="{FF2B5EF4-FFF2-40B4-BE49-F238E27FC236}">
                  <a16:creationId xmlns:a16="http://schemas.microsoft.com/office/drawing/2014/main" id="{97A2BD40-A6AE-49D2-80B0-CB62A0CA736F}"/>
                </a:ext>
              </a:extLst>
            </p:cNvPr>
            <p:cNvSpPr/>
            <p:nvPr/>
          </p:nvSpPr>
          <p:spPr>
            <a:xfrm>
              <a:off x="3643300" y="2528125"/>
              <a:ext cx="81275" cy="28900"/>
            </a:xfrm>
            <a:custGeom>
              <a:avLst/>
              <a:gdLst/>
              <a:ahLst/>
              <a:cxnLst/>
              <a:rect l="l" t="t" r="r" b="b"/>
              <a:pathLst>
                <a:path w="3251" h="1156" extrusionOk="0">
                  <a:moveTo>
                    <a:pt x="3251" y="119"/>
                  </a:moveTo>
                  <a:cubicBezTo>
                    <a:pt x="2179" y="465"/>
                    <a:pt x="1108" y="822"/>
                    <a:pt x="36" y="1155"/>
                  </a:cubicBezTo>
                  <a:cubicBezTo>
                    <a:pt x="12" y="1131"/>
                    <a:pt x="1" y="1084"/>
                    <a:pt x="1" y="1060"/>
                  </a:cubicBezTo>
                  <a:cubicBezTo>
                    <a:pt x="1072" y="703"/>
                    <a:pt x="2144" y="357"/>
                    <a:pt x="3215" y="0"/>
                  </a:cubicBezTo>
                  <a:cubicBezTo>
                    <a:pt x="3215" y="48"/>
                    <a:pt x="3227" y="84"/>
                    <a:pt x="3251" y="11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9" name="Google Shape;10518;p40">
              <a:extLst>
                <a:ext uri="{FF2B5EF4-FFF2-40B4-BE49-F238E27FC236}">
                  <a16:creationId xmlns:a16="http://schemas.microsoft.com/office/drawing/2014/main" id="{03228470-50F3-4549-AB4A-938E40F61CDE}"/>
                </a:ext>
              </a:extLst>
            </p:cNvPr>
            <p:cNvSpPr/>
            <p:nvPr/>
          </p:nvSpPr>
          <p:spPr>
            <a:xfrm>
              <a:off x="3374825" y="2606700"/>
              <a:ext cx="75925" cy="27100"/>
            </a:xfrm>
            <a:custGeom>
              <a:avLst/>
              <a:gdLst/>
              <a:ahLst/>
              <a:cxnLst/>
              <a:rect l="l" t="t" r="r" b="b"/>
              <a:pathLst>
                <a:path w="3037" h="1084" extrusionOk="0">
                  <a:moveTo>
                    <a:pt x="3036" y="120"/>
                  </a:moveTo>
                  <a:cubicBezTo>
                    <a:pt x="2036" y="441"/>
                    <a:pt x="1036" y="751"/>
                    <a:pt x="36" y="1084"/>
                  </a:cubicBezTo>
                  <a:cubicBezTo>
                    <a:pt x="24" y="1036"/>
                    <a:pt x="12" y="989"/>
                    <a:pt x="0" y="965"/>
                  </a:cubicBezTo>
                  <a:cubicBezTo>
                    <a:pt x="988" y="632"/>
                    <a:pt x="1988" y="322"/>
                    <a:pt x="2989" y="1"/>
                  </a:cubicBezTo>
                  <a:cubicBezTo>
                    <a:pt x="3012" y="36"/>
                    <a:pt x="3036" y="84"/>
                    <a:pt x="3036"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0" name="Google Shape;10519;p40">
              <a:extLst>
                <a:ext uri="{FF2B5EF4-FFF2-40B4-BE49-F238E27FC236}">
                  <a16:creationId xmlns:a16="http://schemas.microsoft.com/office/drawing/2014/main" id="{CDAC0641-11F2-4C59-811F-86F2B04FDC74}"/>
                </a:ext>
              </a:extLst>
            </p:cNvPr>
            <p:cNvSpPr/>
            <p:nvPr/>
          </p:nvSpPr>
          <p:spPr>
            <a:xfrm>
              <a:off x="3754325" y="2587950"/>
              <a:ext cx="61350" cy="22050"/>
            </a:xfrm>
            <a:custGeom>
              <a:avLst/>
              <a:gdLst/>
              <a:ahLst/>
              <a:cxnLst/>
              <a:rect l="l" t="t" r="r" b="b"/>
              <a:pathLst>
                <a:path w="2454" h="882" extrusionOk="0">
                  <a:moveTo>
                    <a:pt x="1" y="762"/>
                  </a:moveTo>
                  <a:lnTo>
                    <a:pt x="2406" y="0"/>
                  </a:lnTo>
                  <a:lnTo>
                    <a:pt x="2453" y="131"/>
                  </a:lnTo>
                  <a:cubicBezTo>
                    <a:pt x="1644" y="393"/>
                    <a:pt x="846" y="643"/>
                    <a:pt x="36" y="881"/>
                  </a:cubicBezTo>
                  <a:cubicBezTo>
                    <a:pt x="12" y="846"/>
                    <a:pt x="1" y="810"/>
                    <a:pt x="1" y="76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1" name="Google Shape;10520;p40">
              <a:extLst>
                <a:ext uri="{FF2B5EF4-FFF2-40B4-BE49-F238E27FC236}">
                  <a16:creationId xmlns:a16="http://schemas.microsoft.com/office/drawing/2014/main" id="{8BF387AC-635D-4916-8830-6226045EAC44}"/>
                </a:ext>
              </a:extLst>
            </p:cNvPr>
            <p:cNvSpPr/>
            <p:nvPr/>
          </p:nvSpPr>
          <p:spPr>
            <a:xfrm>
              <a:off x="3289100" y="2643300"/>
              <a:ext cx="76225" cy="26825"/>
            </a:xfrm>
            <a:custGeom>
              <a:avLst/>
              <a:gdLst/>
              <a:ahLst/>
              <a:cxnLst/>
              <a:rect l="l" t="t" r="r" b="b"/>
              <a:pathLst>
                <a:path w="3049" h="1073" extrusionOk="0">
                  <a:moveTo>
                    <a:pt x="3048" y="37"/>
                  </a:moveTo>
                  <a:cubicBezTo>
                    <a:pt x="2012" y="394"/>
                    <a:pt x="988" y="751"/>
                    <a:pt x="0" y="1073"/>
                  </a:cubicBezTo>
                  <a:cubicBezTo>
                    <a:pt x="214" y="834"/>
                    <a:pt x="2572" y="1"/>
                    <a:pt x="3048" y="3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2" name="Google Shape;10521;p40">
              <a:extLst>
                <a:ext uri="{FF2B5EF4-FFF2-40B4-BE49-F238E27FC236}">
                  <a16:creationId xmlns:a16="http://schemas.microsoft.com/office/drawing/2014/main" id="{254FCA90-1043-41E8-AEE0-80AC958B1365}"/>
                </a:ext>
              </a:extLst>
            </p:cNvPr>
            <p:cNvSpPr/>
            <p:nvPr/>
          </p:nvSpPr>
          <p:spPr>
            <a:xfrm>
              <a:off x="3516500" y="2589425"/>
              <a:ext cx="75925" cy="29200"/>
            </a:xfrm>
            <a:custGeom>
              <a:avLst/>
              <a:gdLst/>
              <a:ahLst/>
              <a:cxnLst/>
              <a:rect l="l" t="t" r="r" b="b"/>
              <a:pathLst>
                <a:path w="3037" h="1168" extrusionOk="0">
                  <a:moveTo>
                    <a:pt x="0" y="1073"/>
                  </a:moveTo>
                  <a:cubicBezTo>
                    <a:pt x="1001" y="715"/>
                    <a:pt x="2013" y="358"/>
                    <a:pt x="3001" y="1"/>
                  </a:cubicBezTo>
                  <a:cubicBezTo>
                    <a:pt x="3025" y="37"/>
                    <a:pt x="3025" y="60"/>
                    <a:pt x="3037" y="96"/>
                  </a:cubicBezTo>
                  <a:cubicBezTo>
                    <a:pt x="2025" y="453"/>
                    <a:pt x="1024" y="811"/>
                    <a:pt x="12" y="1168"/>
                  </a:cubicBezTo>
                  <a:cubicBezTo>
                    <a:pt x="12" y="1132"/>
                    <a:pt x="0" y="1108"/>
                    <a:pt x="0" y="107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3" name="Google Shape;10522;p40">
              <a:extLst>
                <a:ext uri="{FF2B5EF4-FFF2-40B4-BE49-F238E27FC236}">
                  <a16:creationId xmlns:a16="http://schemas.microsoft.com/office/drawing/2014/main" id="{0DD6F84C-32AE-4F84-9FB3-1737B7C8EC74}"/>
                </a:ext>
              </a:extLst>
            </p:cNvPr>
            <p:cNvSpPr/>
            <p:nvPr/>
          </p:nvSpPr>
          <p:spPr>
            <a:xfrm>
              <a:off x="3739450" y="2584675"/>
              <a:ext cx="49125" cy="24725"/>
            </a:xfrm>
            <a:custGeom>
              <a:avLst/>
              <a:gdLst/>
              <a:ahLst/>
              <a:cxnLst/>
              <a:rect l="l" t="t" r="r" b="b"/>
              <a:pathLst>
                <a:path w="1965" h="989" extrusionOk="0">
                  <a:moveTo>
                    <a:pt x="1965" y="120"/>
                  </a:moveTo>
                  <a:cubicBezTo>
                    <a:pt x="1322" y="417"/>
                    <a:pt x="679" y="691"/>
                    <a:pt x="36" y="989"/>
                  </a:cubicBezTo>
                  <a:cubicBezTo>
                    <a:pt x="24" y="965"/>
                    <a:pt x="12" y="941"/>
                    <a:pt x="0" y="893"/>
                  </a:cubicBezTo>
                  <a:cubicBezTo>
                    <a:pt x="631" y="596"/>
                    <a:pt x="1274" y="298"/>
                    <a:pt x="1905" y="0"/>
                  </a:cubicBezTo>
                  <a:cubicBezTo>
                    <a:pt x="1929" y="48"/>
                    <a:pt x="1941" y="72"/>
                    <a:pt x="1965"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4" name="Google Shape;10523;p40">
              <a:extLst>
                <a:ext uri="{FF2B5EF4-FFF2-40B4-BE49-F238E27FC236}">
                  <a16:creationId xmlns:a16="http://schemas.microsoft.com/office/drawing/2014/main" id="{5916BD5F-EE8F-431A-9728-E66F91A3B0D5}"/>
                </a:ext>
              </a:extLst>
            </p:cNvPr>
            <p:cNvSpPr/>
            <p:nvPr/>
          </p:nvSpPr>
          <p:spPr>
            <a:xfrm>
              <a:off x="3275400" y="2644800"/>
              <a:ext cx="53900" cy="17875"/>
            </a:xfrm>
            <a:custGeom>
              <a:avLst/>
              <a:gdLst/>
              <a:ahLst/>
              <a:cxnLst/>
              <a:rect l="l" t="t" r="r" b="b"/>
              <a:pathLst>
                <a:path w="2156" h="715" extrusionOk="0">
                  <a:moveTo>
                    <a:pt x="0" y="620"/>
                  </a:moveTo>
                  <a:cubicBezTo>
                    <a:pt x="715" y="405"/>
                    <a:pt x="1417" y="215"/>
                    <a:pt x="2120" y="1"/>
                  </a:cubicBezTo>
                  <a:cubicBezTo>
                    <a:pt x="2144" y="36"/>
                    <a:pt x="2144" y="60"/>
                    <a:pt x="2155" y="108"/>
                  </a:cubicBezTo>
                  <a:cubicBezTo>
                    <a:pt x="1441" y="310"/>
                    <a:pt x="739" y="512"/>
                    <a:pt x="24" y="715"/>
                  </a:cubicBezTo>
                  <a:cubicBezTo>
                    <a:pt x="12" y="679"/>
                    <a:pt x="0" y="643"/>
                    <a:pt x="0" y="6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5" name="Google Shape;10524;p40">
              <a:extLst>
                <a:ext uri="{FF2B5EF4-FFF2-40B4-BE49-F238E27FC236}">
                  <a16:creationId xmlns:a16="http://schemas.microsoft.com/office/drawing/2014/main" id="{B7FC5441-8E1B-4516-95A1-A87F339EB402}"/>
                </a:ext>
              </a:extLst>
            </p:cNvPr>
            <p:cNvSpPr/>
            <p:nvPr/>
          </p:nvSpPr>
          <p:spPr>
            <a:xfrm>
              <a:off x="3670100" y="2484950"/>
              <a:ext cx="32450" cy="14025"/>
            </a:xfrm>
            <a:custGeom>
              <a:avLst/>
              <a:gdLst/>
              <a:ahLst/>
              <a:cxnLst/>
              <a:rect l="l" t="t" r="r" b="b"/>
              <a:pathLst>
                <a:path w="1298" h="561" extrusionOk="0">
                  <a:moveTo>
                    <a:pt x="0" y="429"/>
                  </a:moveTo>
                  <a:cubicBezTo>
                    <a:pt x="417" y="287"/>
                    <a:pt x="834" y="144"/>
                    <a:pt x="1250" y="1"/>
                  </a:cubicBezTo>
                  <a:cubicBezTo>
                    <a:pt x="1262" y="48"/>
                    <a:pt x="1286" y="72"/>
                    <a:pt x="1298" y="120"/>
                  </a:cubicBezTo>
                  <a:lnTo>
                    <a:pt x="48" y="56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6" name="Google Shape;10525;p40">
              <a:extLst>
                <a:ext uri="{FF2B5EF4-FFF2-40B4-BE49-F238E27FC236}">
                  <a16:creationId xmlns:a16="http://schemas.microsoft.com/office/drawing/2014/main" id="{5302E2A2-576C-4A00-B97F-CF107703DE1A}"/>
                </a:ext>
              </a:extLst>
            </p:cNvPr>
            <p:cNvSpPr/>
            <p:nvPr/>
          </p:nvSpPr>
          <p:spPr>
            <a:xfrm>
              <a:off x="3676050" y="2471850"/>
              <a:ext cx="23225" cy="10450"/>
            </a:xfrm>
            <a:custGeom>
              <a:avLst/>
              <a:gdLst/>
              <a:ahLst/>
              <a:cxnLst/>
              <a:rect l="l" t="t" r="r" b="b"/>
              <a:pathLst>
                <a:path w="929" h="418" extrusionOk="0">
                  <a:moveTo>
                    <a:pt x="929" y="132"/>
                  </a:moveTo>
                  <a:cubicBezTo>
                    <a:pt x="643" y="227"/>
                    <a:pt x="345" y="334"/>
                    <a:pt x="48" y="418"/>
                  </a:cubicBezTo>
                  <a:cubicBezTo>
                    <a:pt x="36" y="370"/>
                    <a:pt x="12" y="346"/>
                    <a:pt x="0" y="299"/>
                  </a:cubicBezTo>
                  <a:cubicBezTo>
                    <a:pt x="286" y="191"/>
                    <a:pt x="584" y="108"/>
                    <a:pt x="869" y="1"/>
                  </a:cubicBezTo>
                  <a:cubicBezTo>
                    <a:pt x="893" y="49"/>
                    <a:pt x="905" y="96"/>
                    <a:pt x="929" y="13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7" name="Google Shape;10526;p40">
              <a:extLst>
                <a:ext uri="{FF2B5EF4-FFF2-40B4-BE49-F238E27FC236}">
                  <a16:creationId xmlns:a16="http://schemas.microsoft.com/office/drawing/2014/main" id="{76407DA1-7630-4E27-93B5-E14CCF5D6BF7}"/>
                </a:ext>
              </a:extLst>
            </p:cNvPr>
            <p:cNvSpPr/>
            <p:nvPr/>
          </p:nvSpPr>
          <p:spPr>
            <a:xfrm>
              <a:off x="3042025" y="1742300"/>
              <a:ext cx="122675" cy="39325"/>
            </a:xfrm>
            <a:custGeom>
              <a:avLst/>
              <a:gdLst/>
              <a:ahLst/>
              <a:cxnLst/>
              <a:rect l="l" t="t" r="r" b="b"/>
              <a:pathLst>
                <a:path w="4907" h="1573" extrusionOk="0">
                  <a:moveTo>
                    <a:pt x="4871" y="1572"/>
                  </a:moveTo>
                  <a:cubicBezTo>
                    <a:pt x="3287" y="965"/>
                    <a:pt x="1537" y="941"/>
                    <a:pt x="1" y="1"/>
                  </a:cubicBezTo>
                  <a:cubicBezTo>
                    <a:pt x="1668" y="501"/>
                    <a:pt x="3287" y="977"/>
                    <a:pt x="4906" y="1477"/>
                  </a:cubicBezTo>
                  <a:cubicBezTo>
                    <a:pt x="4894" y="1513"/>
                    <a:pt x="4882" y="1549"/>
                    <a:pt x="4871" y="157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8" name="Google Shape;10527;p40">
              <a:extLst>
                <a:ext uri="{FF2B5EF4-FFF2-40B4-BE49-F238E27FC236}">
                  <a16:creationId xmlns:a16="http://schemas.microsoft.com/office/drawing/2014/main" id="{05C34568-F440-4B72-8820-656CC964620A}"/>
                </a:ext>
              </a:extLst>
            </p:cNvPr>
            <p:cNvSpPr/>
            <p:nvPr/>
          </p:nvSpPr>
          <p:spPr>
            <a:xfrm>
              <a:off x="3650450" y="1884000"/>
              <a:ext cx="76225" cy="27100"/>
            </a:xfrm>
            <a:custGeom>
              <a:avLst/>
              <a:gdLst/>
              <a:ahLst/>
              <a:cxnLst/>
              <a:rect l="l" t="t" r="r" b="b"/>
              <a:pathLst>
                <a:path w="3049" h="1084" extrusionOk="0">
                  <a:moveTo>
                    <a:pt x="3001" y="1084"/>
                  </a:moveTo>
                  <a:cubicBezTo>
                    <a:pt x="2001" y="774"/>
                    <a:pt x="1000" y="465"/>
                    <a:pt x="0" y="167"/>
                  </a:cubicBezTo>
                  <a:cubicBezTo>
                    <a:pt x="12" y="107"/>
                    <a:pt x="24" y="60"/>
                    <a:pt x="36" y="0"/>
                  </a:cubicBezTo>
                  <a:cubicBezTo>
                    <a:pt x="1072" y="250"/>
                    <a:pt x="2060" y="572"/>
                    <a:pt x="3048" y="929"/>
                  </a:cubicBezTo>
                  <a:cubicBezTo>
                    <a:pt x="3048" y="965"/>
                    <a:pt x="3036" y="1024"/>
                    <a:pt x="3001" y="108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9" name="Google Shape;10528;p40">
              <a:extLst>
                <a:ext uri="{FF2B5EF4-FFF2-40B4-BE49-F238E27FC236}">
                  <a16:creationId xmlns:a16="http://schemas.microsoft.com/office/drawing/2014/main" id="{575DBD31-DAEA-40DA-83C1-284EEFC37FA0}"/>
                </a:ext>
              </a:extLst>
            </p:cNvPr>
            <p:cNvSpPr/>
            <p:nvPr/>
          </p:nvSpPr>
          <p:spPr>
            <a:xfrm>
              <a:off x="3760575" y="1917025"/>
              <a:ext cx="95575" cy="28600"/>
            </a:xfrm>
            <a:custGeom>
              <a:avLst/>
              <a:gdLst/>
              <a:ahLst/>
              <a:cxnLst/>
              <a:rect l="l" t="t" r="r" b="b"/>
              <a:pathLst>
                <a:path w="3823" h="1144" extrusionOk="0">
                  <a:moveTo>
                    <a:pt x="1" y="1"/>
                  </a:moveTo>
                  <a:cubicBezTo>
                    <a:pt x="1298" y="358"/>
                    <a:pt x="2549" y="691"/>
                    <a:pt x="3822" y="1049"/>
                  </a:cubicBezTo>
                  <a:cubicBezTo>
                    <a:pt x="3382" y="1144"/>
                    <a:pt x="346" y="346"/>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20" name="Google Shape;10529;p40">
              <a:extLst>
                <a:ext uri="{FF2B5EF4-FFF2-40B4-BE49-F238E27FC236}">
                  <a16:creationId xmlns:a16="http://schemas.microsoft.com/office/drawing/2014/main" id="{04EBC3BD-13EE-4A4F-A3C1-3A3455D3851E}"/>
                </a:ext>
              </a:extLst>
            </p:cNvPr>
            <p:cNvSpPr/>
            <p:nvPr/>
          </p:nvSpPr>
          <p:spPr>
            <a:xfrm>
              <a:off x="3183425" y="1769700"/>
              <a:ext cx="65800" cy="27700"/>
            </a:xfrm>
            <a:custGeom>
              <a:avLst/>
              <a:gdLst/>
              <a:ahLst/>
              <a:cxnLst/>
              <a:rect l="l" t="t" r="r" b="b"/>
              <a:pathLst>
                <a:path w="2632" h="1108" extrusionOk="0">
                  <a:moveTo>
                    <a:pt x="60" y="0"/>
                  </a:moveTo>
                  <a:cubicBezTo>
                    <a:pt x="929" y="334"/>
                    <a:pt x="1786" y="643"/>
                    <a:pt x="2632" y="977"/>
                  </a:cubicBezTo>
                  <a:lnTo>
                    <a:pt x="2596" y="1107"/>
                  </a:lnTo>
                  <a:cubicBezTo>
                    <a:pt x="1727" y="798"/>
                    <a:pt x="870" y="465"/>
                    <a:pt x="0" y="155"/>
                  </a:cubicBezTo>
                  <a:cubicBezTo>
                    <a:pt x="12" y="95"/>
                    <a:pt x="48" y="48"/>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21" name="Google Shape;10530;p40">
              <a:extLst>
                <a:ext uri="{FF2B5EF4-FFF2-40B4-BE49-F238E27FC236}">
                  <a16:creationId xmlns:a16="http://schemas.microsoft.com/office/drawing/2014/main" id="{A1153979-2D90-4706-8119-A15A9BE58832}"/>
                </a:ext>
              </a:extLst>
            </p:cNvPr>
            <p:cNvSpPr/>
            <p:nvPr/>
          </p:nvSpPr>
          <p:spPr>
            <a:xfrm>
              <a:off x="3886775" y="1966750"/>
              <a:ext cx="63125" cy="20550"/>
            </a:xfrm>
            <a:custGeom>
              <a:avLst/>
              <a:gdLst/>
              <a:ahLst/>
              <a:cxnLst/>
              <a:rect l="l" t="t" r="r" b="b"/>
              <a:pathLst>
                <a:path w="2525" h="822" extrusionOk="0">
                  <a:moveTo>
                    <a:pt x="72" y="0"/>
                  </a:moveTo>
                  <a:cubicBezTo>
                    <a:pt x="894" y="238"/>
                    <a:pt x="1703" y="453"/>
                    <a:pt x="2525" y="691"/>
                  </a:cubicBezTo>
                  <a:lnTo>
                    <a:pt x="2477" y="822"/>
                  </a:lnTo>
                  <a:cubicBezTo>
                    <a:pt x="1668" y="607"/>
                    <a:pt x="834" y="369"/>
                    <a:pt x="1" y="143"/>
                  </a:cubicBezTo>
                  <a:cubicBezTo>
                    <a:pt x="25" y="95"/>
                    <a:pt x="37" y="36"/>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3" name="Google Shape;10531;p40">
              <a:extLst>
                <a:ext uri="{FF2B5EF4-FFF2-40B4-BE49-F238E27FC236}">
                  <a16:creationId xmlns:a16="http://schemas.microsoft.com/office/drawing/2014/main" id="{FC78B25E-5988-49D9-A366-E8F3BD31F2AA}"/>
                </a:ext>
              </a:extLst>
            </p:cNvPr>
            <p:cNvSpPr/>
            <p:nvPr/>
          </p:nvSpPr>
          <p:spPr>
            <a:xfrm>
              <a:off x="3761775" y="2019725"/>
              <a:ext cx="62525" cy="13125"/>
            </a:xfrm>
            <a:custGeom>
              <a:avLst/>
              <a:gdLst/>
              <a:ahLst/>
              <a:cxnLst/>
              <a:rect l="l" t="t" r="r" b="b"/>
              <a:pathLst>
                <a:path w="2501" h="525" extrusionOk="0">
                  <a:moveTo>
                    <a:pt x="2477" y="524"/>
                  </a:moveTo>
                  <a:cubicBezTo>
                    <a:pt x="1643" y="405"/>
                    <a:pt x="834" y="286"/>
                    <a:pt x="0" y="167"/>
                  </a:cubicBezTo>
                  <a:lnTo>
                    <a:pt x="0" y="84"/>
                  </a:lnTo>
                  <a:cubicBezTo>
                    <a:pt x="84" y="48"/>
                    <a:pt x="191" y="0"/>
                    <a:pt x="274" y="24"/>
                  </a:cubicBezTo>
                  <a:cubicBezTo>
                    <a:pt x="1024" y="143"/>
                    <a:pt x="1762" y="274"/>
                    <a:pt x="2501" y="393"/>
                  </a:cubicBezTo>
                  <a:cubicBezTo>
                    <a:pt x="2477" y="441"/>
                    <a:pt x="2477" y="477"/>
                    <a:pt x="2477" y="5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4" name="Google Shape;10532;p40">
              <a:extLst>
                <a:ext uri="{FF2B5EF4-FFF2-40B4-BE49-F238E27FC236}">
                  <a16:creationId xmlns:a16="http://schemas.microsoft.com/office/drawing/2014/main" id="{B2A57B2A-03DC-4E60-9341-33FDEAC8B5CE}"/>
                </a:ext>
              </a:extLst>
            </p:cNvPr>
            <p:cNvSpPr/>
            <p:nvPr/>
          </p:nvSpPr>
          <p:spPr>
            <a:xfrm>
              <a:off x="3857325" y="1977750"/>
              <a:ext cx="52400" cy="19375"/>
            </a:xfrm>
            <a:custGeom>
              <a:avLst/>
              <a:gdLst/>
              <a:ahLst/>
              <a:cxnLst/>
              <a:rect l="l" t="t" r="r" b="b"/>
              <a:pathLst>
                <a:path w="2096" h="775" extrusionOk="0">
                  <a:moveTo>
                    <a:pt x="0" y="1"/>
                  </a:moveTo>
                  <a:lnTo>
                    <a:pt x="2096" y="667"/>
                  </a:lnTo>
                  <a:cubicBezTo>
                    <a:pt x="2096" y="703"/>
                    <a:pt x="2084" y="751"/>
                    <a:pt x="2084" y="775"/>
                  </a:cubicBezTo>
                  <a:cubicBezTo>
                    <a:pt x="1988" y="775"/>
                    <a:pt x="1905" y="775"/>
                    <a:pt x="1834" y="763"/>
                  </a:cubicBezTo>
                  <a:cubicBezTo>
                    <a:pt x="1262" y="584"/>
                    <a:pt x="714" y="405"/>
                    <a:pt x="143" y="203"/>
                  </a:cubicBezTo>
                  <a:cubicBezTo>
                    <a:pt x="72" y="191"/>
                    <a:pt x="60" y="72"/>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5" name="Google Shape;10533;p40">
              <a:extLst>
                <a:ext uri="{FF2B5EF4-FFF2-40B4-BE49-F238E27FC236}">
                  <a16:creationId xmlns:a16="http://schemas.microsoft.com/office/drawing/2014/main" id="{B332D28B-A893-4ED2-9DFA-941D932F562F}"/>
                </a:ext>
              </a:extLst>
            </p:cNvPr>
            <p:cNvSpPr/>
            <p:nvPr/>
          </p:nvSpPr>
          <p:spPr>
            <a:xfrm>
              <a:off x="3102750" y="2242675"/>
              <a:ext cx="64325" cy="8950"/>
            </a:xfrm>
            <a:custGeom>
              <a:avLst/>
              <a:gdLst/>
              <a:ahLst/>
              <a:cxnLst/>
              <a:rect l="l" t="t" r="r" b="b"/>
              <a:pathLst>
                <a:path w="2573" h="358" extrusionOk="0">
                  <a:moveTo>
                    <a:pt x="2573" y="226"/>
                  </a:moveTo>
                  <a:cubicBezTo>
                    <a:pt x="1691" y="357"/>
                    <a:pt x="846" y="215"/>
                    <a:pt x="1" y="119"/>
                  </a:cubicBezTo>
                  <a:cubicBezTo>
                    <a:pt x="1" y="72"/>
                    <a:pt x="1" y="48"/>
                    <a:pt x="13" y="0"/>
                  </a:cubicBezTo>
                  <a:cubicBezTo>
                    <a:pt x="858" y="72"/>
                    <a:pt x="1715" y="155"/>
                    <a:pt x="2573" y="22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6" name="Google Shape;10534;p40">
              <a:extLst>
                <a:ext uri="{FF2B5EF4-FFF2-40B4-BE49-F238E27FC236}">
                  <a16:creationId xmlns:a16="http://schemas.microsoft.com/office/drawing/2014/main" id="{529627D3-D2D0-472F-B90C-34B5FD18CB99}"/>
                </a:ext>
              </a:extLst>
            </p:cNvPr>
            <p:cNvSpPr/>
            <p:nvPr/>
          </p:nvSpPr>
          <p:spPr>
            <a:xfrm>
              <a:off x="3883800" y="1945600"/>
              <a:ext cx="76225" cy="19975"/>
            </a:xfrm>
            <a:custGeom>
              <a:avLst/>
              <a:gdLst/>
              <a:ahLst/>
              <a:cxnLst/>
              <a:rect l="l" t="t" r="r" b="b"/>
              <a:pathLst>
                <a:path w="3049" h="799" extrusionOk="0">
                  <a:moveTo>
                    <a:pt x="60" y="1"/>
                  </a:moveTo>
                  <a:cubicBezTo>
                    <a:pt x="1049" y="227"/>
                    <a:pt x="2049" y="465"/>
                    <a:pt x="3049" y="691"/>
                  </a:cubicBezTo>
                  <a:cubicBezTo>
                    <a:pt x="3037" y="727"/>
                    <a:pt x="3037" y="763"/>
                    <a:pt x="3013" y="799"/>
                  </a:cubicBezTo>
                  <a:cubicBezTo>
                    <a:pt x="2001" y="572"/>
                    <a:pt x="1013" y="334"/>
                    <a:pt x="1" y="108"/>
                  </a:cubicBezTo>
                  <a:cubicBezTo>
                    <a:pt x="25" y="84"/>
                    <a:pt x="36" y="37"/>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7" name="Google Shape;10535;p40">
              <a:extLst>
                <a:ext uri="{FF2B5EF4-FFF2-40B4-BE49-F238E27FC236}">
                  <a16:creationId xmlns:a16="http://schemas.microsoft.com/office/drawing/2014/main" id="{0AD965F8-E03D-48D1-85F9-0532FA74BB98}"/>
                </a:ext>
              </a:extLst>
            </p:cNvPr>
            <p:cNvSpPr/>
            <p:nvPr/>
          </p:nvSpPr>
          <p:spPr>
            <a:xfrm>
              <a:off x="3598950" y="1875075"/>
              <a:ext cx="45875" cy="20250"/>
            </a:xfrm>
            <a:custGeom>
              <a:avLst/>
              <a:gdLst/>
              <a:ahLst/>
              <a:cxnLst/>
              <a:rect l="l" t="t" r="r" b="b"/>
              <a:pathLst>
                <a:path w="1835" h="810" extrusionOk="0">
                  <a:moveTo>
                    <a:pt x="1775" y="810"/>
                  </a:moveTo>
                  <a:cubicBezTo>
                    <a:pt x="1179" y="583"/>
                    <a:pt x="584" y="369"/>
                    <a:pt x="0" y="155"/>
                  </a:cubicBezTo>
                  <a:cubicBezTo>
                    <a:pt x="24" y="107"/>
                    <a:pt x="36" y="48"/>
                    <a:pt x="60" y="0"/>
                  </a:cubicBezTo>
                  <a:cubicBezTo>
                    <a:pt x="655" y="226"/>
                    <a:pt x="1251" y="452"/>
                    <a:pt x="1834" y="667"/>
                  </a:cubicBezTo>
                  <a:cubicBezTo>
                    <a:pt x="1810" y="702"/>
                    <a:pt x="1786" y="762"/>
                    <a:pt x="1775" y="81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8" name="Google Shape;10536;p40">
              <a:extLst>
                <a:ext uri="{FF2B5EF4-FFF2-40B4-BE49-F238E27FC236}">
                  <a16:creationId xmlns:a16="http://schemas.microsoft.com/office/drawing/2014/main" id="{FE2B505A-E772-4C93-A9C5-89A36BE8BE2C}"/>
                </a:ext>
              </a:extLst>
            </p:cNvPr>
            <p:cNvSpPr/>
            <p:nvPr/>
          </p:nvSpPr>
          <p:spPr>
            <a:xfrm>
              <a:off x="3839150" y="1988175"/>
              <a:ext cx="41700" cy="19075"/>
            </a:xfrm>
            <a:custGeom>
              <a:avLst/>
              <a:gdLst/>
              <a:ahLst/>
              <a:cxnLst/>
              <a:rect l="l" t="t" r="r" b="b"/>
              <a:pathLst>
                <a:path w="1668" h="763" extrusionOk="0">
                  <a:moveTo>
                    <a:pt x="1620" y="762"/>
                  </a:moveTo>
                  <a:cubicBezTo>
                    <a:pt x="1084" y="560"/>
                    <a:pt x="549" y="358"/>
                    <a:pt x="1" y="143"/>
                  </a:cubicBezTo>
                  <a:cubicBezTo>
                    <a:pt x="13" y="108"/>
                    <a:pt x="37" y="48"/>
                    <a:pt x="60" y="0"/>
                  </a:cubicBezTo>
                  <a:cubicBezTo>
                    <a:pt x="596" y="203"/>
                    <a:pt x="1132" y="405"/>
                    <a:pt x="1668" y="608"/>
                  </a:cubicBezTo>
                  <a:cubicBezTo>
                    <a:pt x="1644" y="655"/>
                    <a:pt x="1632" y="715"/>
                    <a:pt x="1620" y="76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9" name="Google Shape;10537;p40">
              <a:extLst>
                <a:ext uri="{FF2B5EF4-FFF2-40B4-BE49-F238E27FC236}">
                  <a16:creationId xmlns:a16="http://schemas.microsoft.com/office/drawing/2014/main" id="{840C2476-BA88-437C-82B5-633F90B6AE12}"/>
                </a:ext>
              </a:extLst>
            </p:cNvPr>
            <p:cNvSpPr/>
            <p:nvPr/>
          </p:nvSpPr>
          <p:spPr>
            <a:xfrm>
              <a:off x="3136975" y="2225100"/>
              <a:ext cx="62550" cy="11050"/>
            </a:xfrm>
            <a:custGeom>
              <a:avLst/>
              <a:gdLst/>
              <a:ahLst/>
              <a:cxnLst/>
              <a:rect l="l" t="t" r="r" b="b"/>
              <a:pathLst>
                <a:path w="2502" h="442" extrusionOk="0">
                  <a:moveTo>
                    <a:pt x="1" y="1"/>
                  </a:moveTo>
                  <a:lnTo>
                    <a:pt x="2501" y="406"/>
                  </a:lnTo>
                  <a:lnTo>
                    <a:pt x="2501" y="441"/>
                  </a:lnTo>
                  <a:cubicBezTo>
                    <a:pt x="2227" y="417"/>
                    <a:pt x="1977" y="406"/>
                    <a:pt x="1715" y="382"/>
                  </a:cubicBezTo>
                  <a:cubicBezTo>
                    <a:pt x="1239" y="322"/>
                    <a:pt x="739" y="239"/>
                    <a:pt x="263" y="156"/>
                  </a:cubicBezTo>
                  <a:cubicBezTo>
                    <a:pt x="180" y="144"/>
                    <a:pt x="84" y="48"/>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0" name="Google Shape;10538;p40">
              <a:extLst>
                <a:ext uri="{FF2B5EF4-FFF2-40B4-BE49-F238E27FC236}">
                  <a16:creationId xmlns:a16="http://schemas.microsoft.com/office/drawing/2014/main" id="{A3DDE93E-DD14-4371-A2AF-4637A3E74B02}"/>
                </a:ext>
              </a:extLst>
            </p:cNvPr>
            <p:cNvSpPr/>
            <p:nvPr/>
          </p:nvSpPr>
          <p:spPr>
            <a:xfrm>
              <a:off x="3202775" y="2211425"/>
              <a:ext cx="50325" cy="4475"/>
            </a:xfrm>
            <a:custGeom>
              <a:avLst/>
              <a:gdLst/>
              <a:ahLst/>
              <a:cxnLst/>
              <a:rect l="l" t="t" r="r" b="b"/>
              <a:pathLst>
                <a:path w="2013" h="179" extrusionOk="0">
                  <a:moveTo>
                    <a:pt x="2012" y="119"/>
                  </a:moveTo>
                  <a:cubicBezTo>
                    <a:pt x="1905" y="131"/>
                    <a:pt x="1786" y="179"/>
                    <a:pt x="1679" y="179"/>
                  </a:cubicBezTo>
                  <a:cubicBezTo>
                    <a:pt x="1119" y="155"/>
                    <a:pt x="548" y="119"/>
                    <a:pt x="0" y="95"/>
                  </a:cubicBezTo>
                  <a:lnTo>
                    <a:pt x="0" y="0"/>
                  </a:lnTo>
                  <a:cubicBezTo>
                    <a:pt x="667" y="24"/>
                    <a:pt x="1322" y="71"/>
                    <a:pt x="2001" y="107"/>
                  </a:cubicBezTo>
                  <a:cubicBezTo>
                    <a:pt x="2001" y="107"/>
                    <a:pt x="2012" y="107"/>
                    <a:pt x="2012" y="11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1" name="Google Shape;10539;p40">
              <a:extLst>
                <a:ext uri="{FF2B5EF4-FFF2-40B4-BE49-F238E27FC236}">
                  <a16:creationId xmlns:a16="http://schemas.microsoft.com/office/drawing/2014/main" id="{EFC8435C-FA11-4245-B42A-12C62BE562EF}"/>
                </a:ext>
              </a:extLst>
            </p:cNvPr>
            <p:cNvSpPr/>
            <p:nvPr/>
          </p:nvSpPr>
          <p:spPr>
            <a:xfrm>
              <a:off x="2551800" y="2577225"/>
              <a:ext cx="155400" cy="61650"/>
            </a:xfrm>
            <a:custGeom>
              <a:avLst/>
              <a:gdLst/>
              <a:ahLst/>
              <a:cxnLst/>
              <a:rect l="l" t="t" r="r" b="b"/>
              <a:pathLst>
                <a:path w="6216" h="2466" extrusionOk="0">
                  <a:moveTo>
                    <a:pt x="6156" y="2465"/>
                  </a:moveTo>
                  <a:lnTo>
                    <a:pt x="0" y="108"/>
                  </a:lnTo>
                  <a:cubicBezTo>
                    <a:pt x="12" y="72"/>
                    <a:pt x="24" y="25"/>
                    <a:pt x="36" y="1"/>
                  </a:cubicBezTo>
                  <a:cubicBezTo>
                    <a:pt x="2143" y="668"/>
                    <a:pt x="4167" y="1537"/>
                    <a:pt x="6215" y="2311"/>
                  </a:cubicBezTo>
                  <a:cubicBezTo>
                    <a:pt x="6203" y="2370"/>
                    <a:pt x="6168" y="2430"/>
                    <a:pt x="6156" y="246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2" name="Google Shape;10540;p40">
              <a:extLst>
                <a:ext uri="{FF2B5EF4-FFF2-40B4-BE49-F238E27FC236}">
                  <a16:creationId xmlns:a16="http://schemas.microsoft.com/office/drawing/2014/main" id="{595A1EAB-D3D7-4246-B39B-47272E4AA386}"/>
                </a:ext>
              </a:extLst>
            </p:cNvPr>
            <p:cNvSpPr/>
            <p:nvPr/>
          </p:nvSpPr>
          <p:spPr>
            <a:xfrm>
              <a:off x="2625625" y="2571275"/>
              <a:ext cx="100625" cy="38725"/>
            </a:xfrm>
            <a:custGeom>
              <a:avLst/>
              <a:gdLst/>
              <a:ahLst/>
              <a:cxnLst/>
              <a:rect l="l" t="t" r="r" b="b"/>
              <a:pathLst>
                <a:path w="4025" h="1549" extrusionOk="0">
                  <a:moveTo>
                    <a:pt x="60" y="1"/>
                  </a:moveTo>
                  <a:cubicBezTo>
                    <a:pt x="1393" y="477"/>
                    <a:pt x="2703" y="965"/>
                    <a:pt x="4024" y="1441"/>
                  </a:cubicBezTo>
                  <a:cubicBezTo>
                    <a:pt x="4024" y="1477"/>
                    <a:pt x="4012" y="1501"/>
                    <a:pt x="4012" y="1548"/>
                  </a:cubicBezTo>
                  <a:cubicBezTo>
                    <a:pt x="3846" y="1513"/>
                    <a:pt x="3679" y="1513"/>
                    <a:pt x="3536" y="1477"/>
                  </a:cubicBezTo>
                  <a:cubicBezTo>
                    <a:pt x="2417" y="1072"/>
                    <a:pt x="1298" y="656"/>
                    <a:pt x="179" y="239"/>
                  </a:cubicBezTo>
                  <a:cubicBezTo>
                    <a:pt x="119" y="203"/>
                    <a:pt x="60" y="144"/>
                    <a:pt x="0" y="120"/>
                  </a:cubicBezTo>
                  <a:cubicBezTo>
                    <a:pt x="36" y="72"/>
                    <a:pt x="48"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3" name="Google Shape;10541;p40">
              <a:extLst>
                <a:ext uri="{FF2B5EF4-FFF2-40B4-BE49-F238E27FC236}">
                  <a16:creationId xmlns:a16="http://schemas.microsoft.com/office/drawing/2014/main" id="{5C570513-9D6E-4133-AEBE-4DB9EAEC58D7}"/>
                </a:ext>
              </a:extLst>
            </p:cNvPr>
            <p:cNvSpPr/>
            <p:nvPr/>
          </p:nvSpPr>
          <p:spPr>
            <a:xfrm>
              <a:off x="2482750" y="2609975"/>
              <a:ext cx="91400" cy="42875"/>
            </a:xfrm>
            <a:custGeom>
              <a:avLst/>
              <a:gdLst/>
              <a:ahLst/>
              <a:cxnLst/>
              <a:rect l="l" t="t" r="r" b="b"/>
              <a:pathLst>
                <a:path w="3656" h="1715" extrusionOk="0">
                  <a:moveTo>
                    <a:pt x="60" y="0"/>
                  </a:moveTo>
                  <a:cubicBezTo>
                    <a:pt x="1250" y="524"/>
                    <a:pt x="2465" y="1060"/>
                    <a:pt x="3655" y="1572"/>
                  </a:cubicBezTo>
                  <a:cubicBezTo>
                    <a:pt x="3631" y="1620"/>
                    <a:pt x="3608" y="1667"/>
                    <a:pt x="3596" y="1715"/>
                  </a:cubicBezTo>
                  <a:cubicBezTo>
                    <a:pt x="2381" y="1215"/>
                    <a:pt x="1167" y="715"/>
                    <a:pt x="0" y="120"/>
                  </a:cubicBezTo>
                  <a:cubicBezTo>
                    <a:pt x="36" y="72"/>
                    <a:pt x="48" y="48"/>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4" name="Google Shape;10542;p40">
              <a:extLst>
                <a:ext uri="{FF2B5EF4-FFF2-40B4-BE49-F238E27FC236}">
                  <a16:creationId xmlns:a16="http://schemas.microsoft.com/office/drawing/2014/main" id="{DA8973B1-07A3-41B1-B8FA-825FD5CA5A1B}"/>
                </a:ext>
              </a:extLst>
            </p:cNvPr>
            <p:cNvSpPr/>
            <p:nvPr/>
          </p:nvSpPr>
          <p:spPr>
            <a:xfrm>
              <a:off x="2452675" y="2613550"/>
              <a:ext cx="89625" cy="44075"/>
            </a:xfrm>
            <a:custGeom>
              <a:avLst/>
              <a:gdLst/>
              <a:ahLst/>
              <a:cxnLst/>
              <a:rect l="l" t="t" r="r" b="b"/>
              <a:pathLst>
                <a:path w="3585" h="1763" extrusionOk="0">
                  <a:moveTo>
                    <a:pt x="3525" y="1762"/>
                  </a:moveTo>
                  <a:lnTo>
                    <a:pt x="1" y="155"/>
                  </a:lnTo>
                  <a:cubicBezTo>
                    <a:pt x="12" y="108"/>
                    <a:pt x="48" y="60"/>
                    <a:pt x="60" y="0"/>
                  </a:cubicBezTo>
                  <a:cubicBezTo>
                    <a:pt x="1239" y="536"/>
                    <a:pt x="2406" y="1060"/>
                    <a:pt x="3584" y="1596"/>
                  </a:cubicBezTo>
                  <a:cubicBezTo>
                    <a:pt x="3572" y="1667"/>
                    <a:pt x="3560" y="1715"/>
                    <a:pt x="3525" y="176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5" name="Google Shape;10543;p40">
              <a:extLst>
                <a:ext uri="{FF2B5EF4-FFF2-40B4-BE49-F238E27FC236}">
                  <a16:creationId xmlns:a16="http://schemas.microsoft.com/office/drawing/2014/main" id="{8123F75C-D88B-485E-890B-D3F394B9738C}"/>
                </a:ext>
              </a:extLst>
            </p:cNvPr>
            <p:cNvSpPr/>
            <p:nvPr/>
          </p:nvSpPr>
          <p:spPr>
            <a:xfrm>
              <a:off x="2568750" y="2596575"/>
              <a:ext cx="95575" cy="39925"/>
            </a:xfrm>
            <a:custGeom>
              <a:avLst/>
              <a:gdLst/>
              <a:ahLst/>
              <a:cxnLst/>
              <a:rect l="l" t="t" r="r" b="b"/>
              <a:pathLst>
                <a:path w="3823" h="1597" extrusionOk="0">
                  <a:moveTo>
                    <a:pt x="3799" y="1596"/>
                  </a:moveTo>
                  <a:cubicBezTo>
                    <a:pt x="2489" y="1203"/>
                    <a:pt x="1251" y="644"/>
                    <a:pt x="1" y="108"/>
                  </a:cubicBezTo>
                  <a:cubicBezTo>
                    <a:pt x="13" y="72"/>
                    <a:pt x="37" y="25"/>
                    <a:pt x="49" y="1"/>
                  </a:cubicBezTo>
                  <a:cubicBezTo>
                    <a:pt x="1311" y="489"/>
                    <a:pt x="2561" y="1001"/>
                    <a:pt x="3823" y="1489"/>
                  </a:cubicBezTo>
                  <a:cubicBezTo>
                    <a:pt x="3811" y="1537"/>
                    <a:pt x="3811" y="1560"/>
                    <a:pt x="3799" y="15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6" name="Google Shape;10544;p40">
              <a:extLst>
                <a:ext uri="{FF2B5EF4-FFF2-40B4-BE49-F238E27FC236}">
                  <a16:creationId xmlns:a16="http://schemas.microsoft.com/office/drawing/2014/main" id="{65A17409-CE1F-404B-AD03-C0AA1E5B0227}"/>
                </a:ext>
              </a:extLst>
            </p:cNvPr>
            <p:cNvSpPr/>
            <p:nvPr/>
          </p:nvSpPr>
          <p:spPr>
            <a:xfrm>
              <a:off x="2611925" y="2580500"/>
              <a:ext cx="57775" cy="29500"/>
            </a:xfrm>
            <a:custGeom>
              <a:avLst/>
              <a:gdLst/>
              <a:ahLst/>
              <a:cxnLst/>
              <a:rect l="l" t="t" r="r" b="b"/>
              <a:pathLst>
                <a:path w="2311" h="1180" extrusionOk="0">
                  <a:moveTo>
                    <a:pt x="2251" y="1179"/>
                  </a:moveTo>
                  <a:cubicBezTo>
                    <a:pt x="1501" y="834"/>
                    <a:pt x="762" y="489"/>
                    <a:pt x="0" y="156"/>
                  </a:cubicBezTo>
                  <a:cubicBezTo>
                    <a:pt x="36" y="108"/>
                    <a:pt x="48" y="48"/>
                    <a:pt x="72" y="1"/>
                  </a:cubicBezTo>
                  <a:cubicBezTo>
                    <a:pt x="822" y="346"/>
                    <a:pt x="1560" y="703"/>
                    <a:pt x="2310" y="1049"/>
                  </a:cubicBezTo>
                  <a:cubicBezTo>
                    <a:pt x="2274" y="1084"/>
                    <a:pt x="2263" y="1132"/>
                    <a:pt x="2251" y="117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7" name="Google Shape;10545;p40">
              <a:extLst>
                <a:ext uri="{FF2B5EF4-FFF2-40B4-BE49-F238E27FC236}">
                  <a16:creationId xmlns:a16="http://schemas.microsoft.com/office/drawing/2014/main" id="{CE54194C-525D-47AF-844B-B6AA8E3A6FAD}"/>
                </a:ext>
              </a:extLst>
            </p:cNvPr>
            <p:cNvSpPr/>
            <p:nvPr/>
          </p:nvSpPr>
          <p:spPr>
            <a:xfrm>
              <a:off x="2394625" y="2662075"/>
              <a:ext cx="47650" cy="26800"/>
            </a:xfrm>
            <a:custGeom>
              <a:avLst/>
              <a:gdLst/>
              <a:ahLst/>
              <a:cxnLst/>
              <a:rect l="l" t="t" r="r" b="b"/>
              <a:pathLst>
                <a:path w="1906" h="1072" extrusionOk="0">
                  <a:moveTo>
                    <a:pt x="1834" y="1072"/>
                  </a:moveTo>
                  <a:lnTo>
                    <a:pt x="1" y="131"/>
                  </a:lnTo>
                  <a:cubicBezTo>
                    <a:pt x="37" y="83"/>
                    <a:pt x="48" y="48"/>
                    <a:pt x="72" y="0"/>
                  </a:cubicBezTo>
                  <a:lnTo>
                    <a:pt x="1906" y="941"/>
                  </a:lnTo>
                  <a:cubicBezTo>
                    <a:pt x="1882" y="976"/>
                    <a:pt x="1846" y="1024"/>
                    <a:pt x="1834" y="107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8" name="Google Shape;10546;p40">
              <a:extLst>
                <a:ext uri="{FF2B5EF4-FFF2-40B4-BE49-F238E27FC236}">
                  <a16:creationId xmlns:a16="http://schemas.microsoft.com/office/drawing/2014/main" id="{33A6F5F0-3345-40B1-B5F9-97FCE874CD7B}"/>
                </a:ext>
              </a:extLst>
            </p:cNvPr>
            <p:cNvSpPr/>
            <p:nvPr/>
          </p:nvSpPr>
          <p:spPr>
            <a:xfrm>
              <a:off x="2394625" y="2647475"/>
              <a:ext cx="47350" cy="26825"/>
            </a:xfrm>
            <a:custGeom>
              <a:avLst/>
              <a:gdLst/>
              <a:ahLst/>
              <a:cxnLst/>
              <a:rect l="l" t="t" r="r" b="b"/>
              <a:pathLst>
                <a:path w="1894" h="1073" extrusionOk="0">
                  <a:moveTo>
                    <a:pt x="72" y="1"/>
                  </a:moveTo>
                  <a:cubicBezTo>
                    <a:pt x="691" y="310"/>
                    <a:pt x="1299" y="644"/>
                    <a:pt x="1894" y="953"/>
                  </a:cubicBezTo>
                  <a:cubicBezTo>
                    <a:pt x="1882" y="1001"/>
                    <a:pt x="1846" y="1048"/>
                    <a:pt x="1834" y="1072"/>
                  </a:cubicBezTo>
                  <a:cubicBezTo>
                    <a:pt x="1227" y="763"/>
                    <a:pt x="608" y="453"/>
                    <a:pt x="1" y="120"/>
                  </a:cubicBezTo>
                  <a:cubicBezTo>
                    <a:pt x="25" y="96"/>
                    <a:pt x="60" y="48"/>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9" name="Google Shape;10547;p40">
              <a:extLst>
                <a:ext uri="{FF2B5EF4-FFF2-40B4-BE49-F238E27FC236}">
                  <a16:creationId xmlns:a16="http://schemas.microsoft.com/office/drawing/2014/main" id="{ADD41734-B8FF-4809-85F8-CD271F12DE4A}"/>
                </a:ext>
              </a:extLst>
            </p:cNvPr>
            <p:cNvSpPr/>
            <p:nvPr/>
          </p:nvSpPr>
          <p:spPr>
            <a:xfrm>
              <a:off x="2520850" y="2670700"/>
              <a:ext cx="40500" cy="20550"/>
            </a:xfrm>
            <a:custGeom>
              <a:avLst/>
              <a:gdLst/>
              <a:ahLst/>
              <a:cxnLst/>
              <a:rect l="l" t="t" r="r" b="b"/>
              <a:pathLst>
                <a:path w="1620" h="822" extrusionOk="0">
                  <a:moveTo>
                    <a:pt x="60" y="0"/>
                  </a:moveTo>
                  <a:cubicBezTo>
                    <a:pt x="583" y="238"/>
                    <a:pt x="1095" y="453"/>
                    <a:pt x="1619" y="691"/>
                  </a:cubicBezTo>
                  <a:cubicBezTo>
                    <a:pt x="1607" y="739"/>
                    <a:pt x="1572" y="786"/>
                    <a:pt x="1560" y="822"/>
                  </a:cubicBezTo>
                  <a:cubicBezTo>
                    <a:pt x="1036" y="584"/>
                    <a:pt x="524" y="358"/>
                    <a:pt x="0" y="131"/>
                  </a:cubicBezTo>
                  <a:cubicBezTo>
                    <a:pt x="24" y="84"/>
                    <a:pt x="36"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0" name="Google Shape;10548;p40">
              <a:extLst>
                <a:ext uri="{FF2B5EF4-FFF2-40B4-BE49-F238E27FC236}">
                  <a16:creationId xmlns:a16="http://schemas.microsoft.com/office/drawing/2014/main" id="{3C0C3E4D-E4CC-40AB-8B48-45211C4FA2BC}"/>
                </a:ext>
              </a:extLst>
            </p:cNvPr>
            <p:cNvSpPr/>
            <p:nvPr/>
          </p:nvSpPr>
          <p:spPr>
            <a:xfrm>
              <a:off x="2431250" y="2592700"/>
              <a:ext cx="32475" cy="14925"/>
            </a:xfrm>
            <a:custGeom>
              <a:avLst/>
              <a:gdLst/>
              <a:ahLst/>
              <a:cxnLst/>
              <a:rect l="l" t="t" r="r" b="b"/>
              <a:pathLst>
                <a:path w="1299" h="597" extrusionOk="0">
                  <a:moveTo>
                    <a:pt x="48" y="1"/>
                  </a:moveTo>
                  <a:cubicBezTo>
                    <a:pt x="465" y="156"/>
                    <a:pt x="893" y="287"/>
                    <a:pt x="1298" y="441"/>
                  </a:cubicBezTo>
                  <a:cubicBezTo>
                    <a:pt x="1286" y="501"/>
                    <a:pt x="1274" y="537"/>
                    <a:pt x="1239" y="596"/>
                  </a:cubicBezTo>
                  <a:cubicBezTo>
                    <a:pt x="834" y="465"/>
                    <a:pt x="405" y="322"/>
                    <a:pt x="0" y="180"/>
                  </a:cubicBezTo>
                  <a:cubicBezTo>
                    <a:pt x="24" y="108"/>
                    <a:pt x="36" y="49"/>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1" name="Google Shape;10549;p40">
              <a:extLst>
                <a:ext uri="{FF2B5EF4-FFF2-40B4-BE49-F238E27FC236}">
                  <a16:creationId xmlns:a16="http://schemas.microsoft.com/office/drawing/2014/main" id="{5EB4E7E8-B26F-490B-B86A-FA71E7157AAA}"/>
                </a:ext>
              </a:extLst>
            </p:cNvPr>
            <p:cNvSpPr/>
            <p:nvPr/>
          </p:nvSpPr>
          <p:spPr>
            <a:xfrm>
              <a:off x="2578000" y="2660275"/>
              <a:ext cx="32750" cy="17000"/>
            </a:xfrm>
            <a:custGeom>
              <a:avLst/>
              <a:gdLst/>
              <a:ahLst/>
              <a:cxnLst/>
              <a:rect l="l" t="t" r="r" b="b"/>
              <a:pathLst>
                <a:path w="1310" h="680" extrusionOk="0">
                  <a:moveTo>
                    <a:pt x="1274" y="679"/>
                  </a:moveTo>
                  <a:cubicBezTo>
                    <a:pt x="857" y="489"/>
                    <a:pt x="417" y="310"/>
                    <a:pt x="0" y="120"/>
                  </a:cubicBezTo>
                  <a:cubicBezTo>
                    <a:pt x="24" y="72"/>
                    <a:pt x="36" y="36"/>
                    <a:pt x="48" y="1"/>
                  </a:cubicBezTo>
                  <a:cubicBezTo>
                    <a:pt x="476" y="155"/>
                    <a:pt x="893" y="346"/>
                    <a:pt x="1310" y="560"/>
                  </a:cubicBezTo>
                  <a:cubicBezTo>
                    <a:pt x="1298" y="608"/>
                    <a:pt x="1286" y="632"/>
                    <a:pt x="1274" y="67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2" name="Google Shape;10550;p40">
              <a:extLst>
                <a:ext uri="{FF2B5EF4-FFF2-40B4-BE49-F238E27FC236}">
                  <a16:creationId xmlns:a16="http://schemas.microsoft.com/office/drawing/2014/main" id="{E26B03FF-FE5B-4352-86DB-BF0F8721DC4B}"/>
                </a:ext>
              </a:extLst>
            </p:cNvPr>
            <p:cNvSpPr/>
            <p:nvPr/>
          </p:nvSpPr>
          <p:spPr>
            <a:xfrm>
              <a:off x="2215450" y="2123600"/>
              <a:ext cx="94675" cy="47350"/>
            </a:xfrm>
            <a:custGeom>
              <a:avLst/>
              <a:gdLst/>
              <a:ahLst/>
              <a:cxnLst/>
              <a:rect l="l" t="t" r="r" b="b"/>
              <a:pathLst>
                <a:path w="3787" h="1894" extrusionOk="0">
                  <a:moveTo>
                    <a:pt x="3703" y="1894"/>
                  </a:moveTo>
                  <a:cubicBezTo>
                    <a:pt x="2429" y="1370"/>
                    <a:pt x="1167" y="834"/>
                    <a:pt x="0" y="132"/>
                  </a:cubicBezTo>
                  <a:cubicBezTo>
                    <a:pt x="12" y="84"/>
                    <a:pt x="36" y="48"/>
                    <a:pt x="48" y="1"/>
                  </a:cubicBezTo>
                  <a:cubicBezTo>
                    <a:pt x="1298" y="572"/>
                    <a:pt x="2536" y="1132"/>
                    <a:pt x="3786" y="1703"/>
                  </a:cubicBezTo>
                  <a:cubicBezTo>
                    <a:pt x="3751" y="1763"/>
                    <a:pt x="3715" y="1834"/>
                    <a:pt x="3703" y="189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3" name="Google Shape;10551;p40">
              <a:extLst>
                <a:ext uri="{FF2B5EF4-FFF2-40B4-BE49-F238E27FC236}">
                  <a16:creationId xmlns:a16="http://schemas.microsoft.com/office/drawing/2014/main" id="{43C70B98-EAA3-4B96-9721-7DFB11EFEE09}"/>
                </a:ext>
              </a:extLst>
            </p:cNvPr>
            <p:cNvSpPr/>
            <p:nvPr/>
          </p:nvSpPr>
          <p:spPr>
            <a:xfrm>
              <a:off x="2121675" y="2104250"/>
              <a:ext cx="124450" cy="61050"/>
            </a:xfrm>
            <a:custGeom>
              <a:avLst/>
              <a:gdLst/>
              <a:ahLst/>
              <a:cxnLst/>
              <a:rect l="l" t="t" r="r" b="b"/>
              <a:pathLst>
                <a:path w="4978" h="2442" extrusionOk="0">
                  <a:moveTo>
                    <a:pt x="4942" y="2442"/>
                  </a:moveTo>
                  <a:cubicBezTo>
                    <a:pt x="3299" y="1656"/>
                    <a:pt x="1680" y="846"/>
                    <a:pt x="1" y="37"/>
                  </a:cubicBezTo>
                  <a:cubicBezTo>
                    <a:pt x="334" y="1"/>
                    <a:pt x="4561" y="2001"/>
                    <a:pt x="4978" y="2358"/>
                  </a:cubicBezTo>
                  <a:cubicBezTo>
                    <a:pt x="4954" y="2382"/>
                    <a:pt x="4954" y="2418"/>
                    <a:pt x="4942" y="244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4" name="Google Shape;10552;p40">
              <a:extLst>
                <a:ext uri="{FF2B5EF4-FFF2-40B4-BE49-F238E27FC236}">
                  <a16:creationId xmlns:a16="http://schemas.microsoft.com/office/drawing/2014/main" id="{70DB39AF-3AE4-4EBD-95C6-2E379D95DC41}"/>
                </a:ext>
              </a:extLst>
            </p:cNvPr>
            <p:cNvSpPr/>
            <p:nvPr/>
          </p:nvSpPr>
          <p:spPr>
            <a:xfrm>
              <a:off x="2024050" y="2053650"/>
              <a:ext cx="87525" cy="43200"/>
            </a:xfrm>
            <a:custGeom>
              <a:avLst/>
              <a:gdLst/>
              <a:ahLst/>
              <a:cxnLst/>
              <a:rect l="l" t="t" r="r" b="b"/>
              <a:pathLst>
                <a:path w="3501" h="1728" extrusionOk="0">
                  <a:moveTo>
                    <a:pt x="60" y="1"/>
                  </a:moveTo>
                  <a:lnTo>
                    <a:pt x="3501" y="1560"/>
                  </a:lnTo>
                  <a:cubicBezTo>
                    <a:pt x="3465" y="1620"/>
                    <a:pt x="3453" y="1668"/>
                    <a:pt x="3430" y="1727"/>
                  </a:cubicBezTo>
                  <a:cubicBezTo>
                    <a:pt x="2275" y="1203"/>
                    <a:pt x="1132" y="667"/>
                    <a:pt x="1" y="144"/>
                  </a:cubicBezTo>
                  <a:cubicBezTo>
                    <a:pt x="12" y="96"/>
                    <a:pt x="36"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5" name="Google Shape;10553;p40">
              <a:extLst>
                <a:ext uri="{FF2B5EF4-FFF2-40B4-BE49-F238E27FC236}">
                  <a16:creationId xmlns:a16="http://schemas.microsoft.com/office/drawing/2014/main" id="{0A6A6FF5-FB7B-42A1-8266-872B20E63C39}"/>
                </a:ext>
              </a:extLst>
            </p:cNvPr>
            <p:cNvSpPr/>
            <p:nvPr/>
          </p:nvSpPr>
          <p:spPr>
            <a:xfrm>
              <a:off x="2027925" y="2071225"/>
              <a:ext cx="81275" cy="42875"/>
            </a:xfrm>
            <a:custGeom>
              <a:avLst/>
              <a:gdLst/>
              <a:ahLst/>
              <a:cxnLst/>
              <a:rect l="l" t="t" r="r" b="b"/>
              <a:pathLst>
                <a:path w="3251" h="1715" extrusionOk="0">
                  <a:moveTo>
                    <a:pt x="72" y="0"/>
                  </a:moveTo>
                  <a:cubicBezTo>
                    <a:pt x="1131" y="524"/>
                    <a:pt x="2203" y="1024"/>
                    <a:pt x="3251" y="1548"/>
                  </a:cubicBezTo>
                  <a:cubicBezTo>
                    <a:pt x="3227" y="1608"/>
                    <a:pt x="3191" y="1655"/>
                    <a:pt x="3179" y="1715"/>
                  </a:cubicBezTo>
                  <a:cubicBezTo>
                    <a:pt x="2120" y="1191"/>
                    <a:pt x="1048" y="667"/>
                    <a:pt x="0" y="167"/>
                  </a:cubicBezTo>
                  <a:cubicBezTo>
                    <a:pt x="24" y="107"/>
                    <a:pt x="36" y="60"/>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6" name="Google Shape;10554;p40">
              <a:extLst>
                <a:ext uri="{FF2B5EF4-FFF2-40B4-BE49-F238E27FC236}">
                  <a16:creationId xmlns:a16="http://schemas.microsoft.com/office/drawing/2014/main" id="{8D07DFEE-2EF7-4167-B3A6-DD7B963D45BF}"/>
                </a:ext>
              </a:extLst>
            </p:cNvPr>
            <p:cNvSpPr/>
            <p:nvPr/>
          </p:nvSpPr>
          <p:spPr>
            <a:xfrm>
              <a:off x="2108575" y="2010800"/>
              <a:ext cx="50625" cy="24725"/>
            </a:xfrm>
            <a:custGeom>
              <a:avLst/>
              <a:gdLst/>
              <a:ahLst/>
              <a:cxnLst/>
              <a:rect l="l" t="t" r="r" b="b"/>
              <a:pathLst>
                <a:path w="2025" h="989" extrusionOk="0">
                  <a:moveTo>
                    <a:pt x="25" y="0"/>
                  </a:moveTo>
                  <a:cubicBezTo>
                    <a:pt x="108" y="24"/>
                    <a:pt x="179" y="0"/>
                    <a:pt x="251" y="36"/>
                  </a:cubicBezTo>
                  <a:cubicBezTo>
                    <a:pt x="787" y="250"/>
                    <a:pt x="1311" y="476"/>
                    <a:pt x="1846" y="715"/>
                  </a:cubicBezTo>
                  <a:cubicBezTo>
                    <a:pt x="1918" y="750"/>
                    <a:pt x="1965" y="846"/>
                    <a:pt x="2025" y="929"/>
                  </a:cubicBezTo>
                  <a:cubicBezTo>
                    <a:pt x="1918" y="941"/>
                    <a:pt x="1811" y="988"/>
                    <a:pt x="1727" y="953"/>
                  </a:cubicBezTo>
                  <a:cubicBezTo>
                    <a:pt x="1203" y="727"/>
                    <a:pt x="703" y="476"/>
                    <a:pt x="191" y="238"/>
                  </a:cubicBezTo>
                  <a:cubicBezTo>
                    <a:pt x="120" y="215"/>
                    <a:pt x="60" y="131"/>
                    <a:pt x="1" y="95"/>
                  </a:cubicBezTo>
                  <a:cubicBezTo>
                    <a:pt x="1" y="72"/>
                    <a:pt x="13" y="48"/>
                    <a:pt x="2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7" name="Google Shape;10555;p40">
              <a:extLst>
                <a:ext uri="{FF2B5EF4-FFF2-40B4-BE49-F238E27FC236}">
                  <a16:creationId xmlns:a16="http://schemas.microsoft.com/office/drawing/2014/main" id="{A99CF1E9-D3F8-4C1C-94FD-BDFA9634311A}"/>
                </a:ext>
              </a:extLst>
            </p:cNvPr>
            <p:cNvSpPr/>
            <p:nvPr/>
          </p:nvSpPr>
          <p:spPr>
            <a:xfrm>
              <a:off x="2639900" y="2282550"/>
              <a:ext cx="62225" cy="28600"/>
            </a:xfrm>
            <a:custGeom>
              <a:avLst/>
              <a:gdLst/>
              <a:ahLst/>
              <a:cxnLst/>
              <a:rect l="l" t="t" r="r" b="b"/>
              <a:pathLst>
                <a:path w="2489" h="1144" extrusionOk="0">
                  <a:moveTo>
                    <a:pt x="2441" y="1144"/>
                  </a:moveTo>
                  <a:cubicBezTo>
                    <a:pt x="1620" y="798"/>
                    <a:pt x="822" y="465"/>
                    <a:pt x="1" y="120"/>
                  </a:cubicBezTo>
                  <a:cubicBezTo>
                    <a:pt x="12" y="72"/>
                    <a:pt x="24" y="48"/>
                    <a:pt x="36" y="1"/>
                  </a:cubicBezTo>
                  <a:cubicBezTo>
                    <a:pt x="894" y="251"/>
                    <a:pt x="1679" y="655"/>
                    <a:pt x="2489" y="1001"/>
                  </a:cubicBezTo>
                  <a:cubicBezTo>
                    <a:pt x="2465" y="1060"/>
                    <a:pt x="2453" y="1096"/>
                    <a:pt x="2441" y="114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8" name="Google Shape;10556;p40">
              <a:extLst>
                <a:ext uri="{FF2B5EF4-FFF2-40B4-BE49-F238E27FC236}">
                  <a16:creationId xmlns:a16="http://schemas.microsoft.com/office/drawing/2014/main" id="{A99B5C20-9111-493C-9071-B015F3B20669}"/>
                </a:ext>
              </a:extLst>
            </p:cNvPr>
            <p:cNvSpPr/>
            <p:nvPr/>
          </p:nvSpPr>
          <p:spPr>
            <a:xfrm>
              <a:off x="2140125" y="2098300"/>
              <a:ext cx="53625" cy="26825"/>
            </a:xfrm>
            <a:custGeom>
              <a:avLst/>
              <a:gdLst/>
              <a:ahLst/>
              <a:cxnLst/>
              <a:rect l="l" t="t" r="r" b="b"/>
              <a:pathLst>
                <a:path w="2145" h="1073" extrusionOk="0">
                  <a:moveTo>
                    <a:pt x="60" y="1"/>
                  </a:moveTo>
                  <a:cubicBezTo>
                    <a:pt x="763" y="298"/>
                    <a:pt x="1465" y="608"/>
                    <a:pt x="2144" y="906"/>
                  </a:cubicBezTo>
                  <a:cubicBezTo>
                    <a:pt x="2120" y="965"/>
                    <a:pt x="2096" y="1025"/>
                    <a:pt x="2073" y="1072"/>
                  </a:cubicBezTo>
                  <a:cubicBezTo>
                    <a:pt x="1382" y="763"/>
                    <a:pt x="692" y="453"/>
                    <a:pt x="1" y="155"/>
                  </a:cubicBezTo>
                  <a:cubicBezTo>
                    <a:pt x="13" y="108"/>
                    <a:pt x="49" y="60"/>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9" name="Google Shape;10557;p40">
              <a:extLst>
                <a:ext uri="{FF2B5EF4-FFF2-40B4-BE49-F238E27FC236}">
                  <a16:creationId xmlns:a16="http://schemas.microsoft.com/office/drawing/2014/main" id="{FBC54AE6-1DED-4A44-82E9-F719C5E0662B}"/>
                </a:ext>
              </a:extLst>
            </p:cNvPr>
            <p:cNvSpPr/>
            <p:nvPr/>
          </p:nvSpPr>
          <p:spPr>
            <a:xfrm>
              <a:off x="2410100" y="2198900"/>
              <a:ext cx="69100" cy="35750"/>
            </a:xfrm>
            <a:custGeom>
              <a:avLst/>
              <a:gdLst/>
              <a:ahLst/>
              <a:cxnLst/>
              <a:rect l="l" t="t" r="r" b="b"/>
              <a:pathLst>
                <a:path w="2764" h="1430" extrusionOk="0">
                  <a:moveTo>
                    <a:pt x="2704" y="1430"/>
                  </a:moveTo>
                  <a:cubicBezTo>
                    <a:pt x="1811" y="977"/>
                    <a:pt x="894" y="549"/>
                    <a:pt x="1" y="96"/>
                  </a:cubicBezTo>
                  <a:cubicBezTo>
                    <a:pt x="25" y="72"/>
                    <a:pt x="37" y="25"/>
                    <a:pt x="49" y="1"/>
                  </a:cubicBezTo>
                  <a:cubicBezTo>
                    <a:pt x="953" y="430"/>
                    <a:pt x="1846" y="858"/>
                    <a:pt x="2763" y="1311"/>
                  </a:cubicBezTo>
                  <a:cubicBezTo>
                    <a:pt x="2727" y="1346"/>
                    <a:pt x="2716" y="1394"/>
                    <a:pt x="2704" y="143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0" name="Google Shape;10558;p40">
              <a:extLst>
                <a:ext uri="{FF2B5EF4-FFF2-40B4-BE49-F238E27FC236}">
                  <a16:creationId xmlns:a16="http://schemas.microsoft.com/office/drawing/2014/main" id="{3572CB05-2B2D-435F-84CB-11C4ED82DA29}"/>
                </a:ext>
              </a:extLst>
            </p:cNvPr>
            <p:cNvSpPr/>
            <p:nvPr/>
          </p:nvSpPr>
          <p:spPr>
            <a:xfrm>
              <a:off x="2043700" y="2030725"/>
              <a:ext cx="61925" cy="25625"/>
            </a:xfrm>
            <a:custGeom>
              <a:avLst/>
              <a:gdLst/>
              <a:ahLst/>
              <a:cxnLst/>
              <a:rect l="l" t="t" r="r" b="b"/>
              <a:pathLst>
                <a:path w="2477" h="1025" extrusionOk="0">
                  <a:moveTo>
                    <a:pt x="2477" y="1025"/>
                  </a:moveTo>
                  <a:cubicBezTo>
                    <a:pt x="1655" y="727"/>
                    <a:pt x="834" y="418"/>
                    <a:pt x="0" y="120"/>
                  </a:cubicBezTo>
                  <a:cubicBezTo>
                    <a:pt x="24" y="72"/>
                    <a:pt x="36" y="37"/>
                    <a:pt x="48" y="1"/>
                  </a:cubicBezTo>
                  <a:cubicBezTo>
                    <a:pt x="250" y="72"/>
                    <a:pt x="477" y="132"/>
                    <a:pt x="691" y="203"/>
                  </a:cubicBezTo>
                  <a:cubicBezTo>
                    <a:pt x="1215" y="394"/>
                    <a:pt x="1727" y="596"/>
                    <a:pt x="2251" y="799"/>
                  </a:cubicBezTo>
                  <a:cubicBezTo>
                    <a:pt x="2322" y="834"/>
                    <a:pt x="2382" y="953"/>
                    <a:pt x="2477" y="102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1" name="Google Shape;10559;p40">
              <a:extLst>
                <a:ext uri="{FF2B5EF4-FFF2-40B4-BE49-F238E27FC236}">
                  <a16:creationId xmlns:a16="http://schemas.microsoft.com/office/drawing/2014/main" id="{1CD813B6-09BA-4B09-81B9-33B838D04D71}"/>
                </a:ext>
              </a:extLst>
            </p:cNvPr>
            <p:cNvSpPr/>
            <p:nvPr/>
          </p:nvSpPr>
          <p:spPr>
            <a:xfrm>
              <a:off x="2589900" y="2279875"/>
              <a:ext cx="55975" cy="28000"/>
            </a:xfrm>
            <a:custGeom>
              <a:avLst/>
              <a:gdLst/>
              <a:ahLst/>
              <a:cxnLst/>
              <a:rect l="l" t="t" r="r" b="b"/>
              <a:pathLst>
                <a:path w="2239" h="1120" extrusionOk="0">
                  <a:moveTo>
                    <a:pt x="48" y="0"/>
                  </a:moveTo>
                  <a:cubicBezTo>
                    <a:pt x="774" y="346"/>
                    <a:pt x="1500" y="667"/>
                    <a:pt x="2239" y="1013"/>
                  </a:cubicBezTo>
                  <a:cubicBezTo>
                    <a:pt x="2227" y="1048"/>
                    <a:pt x="2203" y="1084"/>
                    <a:pt x="2191" y="1120"/>
                  </a:cubicBezTo>
                  <a:cubicBezTo>
                    <a:pt x="1465" y="774"/>
                    <a:pt x="738" y="453"/>
                    <a:pt x="0" y="108"/>
                  </a:cubicBezTo>
                  <a:cubicBezTo>
                    <a:pt x="24" y="72"/>
                    <a:pt x="36" y="36"/>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2" name="Google Shape;10560;p40">
              <a:extLst>
                <a:ext uri="{FF2B5EF4-FFF2-40B4-BE49-F238E27FC236}">
                  <a16:creationId xmlns:a16="http://schemas.microsoft.com/office/drawing/2014/main" id="{10986605-197D-42B9-9127-B7B4447B74A5}"/>
                </a:ext>
              </a:extLst>
            </p:cNvPr>
            <p:cNvSpPr/>
            <p:nvPr/>
          </p:nvSpPr>
          <p:spPr>
            <a:xfrm>
              <a:off x="2165725" y="1994125"/>
              <a:ext cx="52725" cy="23250"/>
            </a:xfrm>
            <a:custGeom>
              <a:avLst/>
              <a:gdLst/>
              <a:ahLst/>
              <a:cxnLst/>
              <a:rect l="l" t="t" r="r" b="b"/>
              <a:pathLst>
                <a:path w="2109" h="930" extrusionOk="0">
                  <a:moveTo>
                    <a:pt x="2073" y="929"/>
                  </a:moveTo>
                  <a:cubicBezTo>
                    <a:pt x="1394" y="655"/>
                    <a:pt x="691" y="393"/>
                    <a:pt x="1" y="108"/>
                  </a:cubicBezTo>
                  <a:cubicBezTo>
                    <a:pt x="25" y="72"/>
                    <a:pt x="37" y="48"/>
                    <a:pt x="37" y="0"/>
                  </a:cubicBezTo>
                  <a:cubicBezTo>
                    <a:pt x="715" y="274"/>
                    <a:pt x="1418" y="524"/>
                    <a:pt x="2108" y="786"/>
                  </a:cubicBezTo>
                  <a:cubicBezTo>
                    <a:pt x="2108" y="846"/>
                    <a:pt x="2084" y="882"/>
                    <a:pt x="2073" y="92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3" name="Google Shape;10561;p40">
              <a:extLst>
                <a:ext uri="{FF2B5EF4-FFF2-40B4-BE49-F238E27FC236}">
                  <a16:creationId xmlns:a16="http://schemas.microsoft.com/office/drawing/2014/main" id="{E9A282B6-FC50-49A8-A3FE-3CA80DE3AF2E}"/>
                </a:ext>
              </a:extLst>
            </p:cNvPr>
            <p:cNvSpPr/>
            <p:nvPr/>
          </p:nvSpPr>
          <p:spPr>
            <a:xfrm>
              <a:off x="2337175" y="2166175"/>
              <a:ext cx="54500" cy="33350"/>
            </a:xfrm>
            <a:custGeom>
              <a:avLst/>
              <a:gdLst/>
              <a:ahLst/>
              <a:cxnLst/>
              <a:rect l="l" t="t" r="r" b="b"/>
              <a:pathLst>
                <a:path w="2180" h="1334" extrusionOk="0">
                  <a:moveTo>
                    <a:pt x="2120" y="1334"/>
                  </a:moveTo>
                  <a:cubicBezTo>
                    <a:pt x="1418" y="917"/>
                    <a:pt x="703" y="500"/>
                    <a:pt x="1" y="84"/>
                  </a:cubicBezTo>
                  <a:cubicBezTo>
                    <a:pt x="25" y="60"/>
                    <a:pt x="37" y="24"/>
                    <a:pt x="60" y="0"/>
                  </a:cubicBezTo>
                  <a:cubicBezTo>
                    <a:pt x="763" y="417"/>
                    <a:pt x="1477" y="834"/>
                    <a:pt x="2180" y="1250"/>
                  </a:cubicBezTo>
                  <a:cubicBezTo>
                    <a:pt x="2156" y="1274"/>
                    <a:pt x="2132" y="1310"/>
                    <a:pt x="2120" y="133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4" name="Google Shape;10562;p40">
              <a:extLst>
                <a:ext uri="{FF2B5EF4-FFF2-40B4-BE49-F238E27FC236}">
                  <a16:creationId xmlns:a16="http://schemas.microsoft.com/office/drawing/2014/main" id="{3A76B252-F84F-4480-8BC5-EA1AB9A94A81}"/>
                </a:ext>
              </a:extLst>
            </p:cNvPr>
            <p:cNvSpPr/>
            <p:nvPr/>
          </p:nvSpPr>
          <p:spPr>
            <a:xfrm>
              <a:off x="1984750" y="2047100"/>
              <a:ext cx="38725" cy="19375"/>
            </a:xfrm>
            <a:custGeom>
              <a:avLst/>
              <a:gdLst/>
              <a:ahLst/>
              <a:cxnLst/>
              <a:rect l="l" t="t" r="r" b="b"/>
              <a:pathLst>
                <a:path w="1549" h="775" extrusionOk="0">
                  <a:moveTo>
                    <a:pt x="1501" y="775"/>
                  </a:moveTo>
                  <a:cubicBezTo>
                    <a:pt x="989" y="548"/>
                    <a:pt x="501" y="322"/>
                    <a:pt x="1" y="96"/>
                  </a:cubicBezTo>
                  <a:cubicBezTo>
                    <a:pt x="13" y="72"/>
                    <a:pt x="25" y="25"/>
                    <a:pt x="37" y="1"/>
                  </a:cubicBezTo>
                  <a:cubicBezTo>
                    <a:pt x="549" y="215"/>
                    <a:pt x="1037" y="441"/>
                    <a:pt x="1549" y="656"/>
                  </a:cubicBezTo>
                  <a:cubicBezTo>
                    <a:pt x="1549" y="691"/>
                    <a:pt x="1525" y="727"/>
                    <a:pt x="1501" y="77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5" name="Google Shape;10563;p40">
              <a:extLst>
                <a:ext uri="{FF2B5EF4-FFF2-40B4-BE49-F238E27FC236}">
                  <a16:creationId xmlns:a16="http://schemas.microsoft.com/office/drawing/2014/main" id="{C8D512C1-7153-43EA-9DC5-58BA0A0D54F6}"/>
                </a:ext>
              </a:extLst>
            </p:cNvPr>
            <p:cNvSpPr/>
            <p:nvPr/>
          </p:nvSpPr>
          <p:spPr>
            <a:xfrm>
              <a:off x="2481850" y="2231950"/>
              <a:ext cx="42275" cy="27400"/>
            </a:xfrm>
            <a:custGeom>
              <a:avLst/>
              <a:gdLst/>
              <a:ahLst/>
              <a:cxnLst/>
              <a:rect l="l" t="t" r="r" b="b"/>
              <a:pathLst>
                <a:path w="1691" h="1096" extrusionOk="0">
                  <a:moveTo>
                    <a:pt x="60" y="1"/>
                  </a:moveTo>
                  <a:cubicBezTo>
                    <a:pt x="608" y="346"/>
                    <a:pt x="1143" y="667"/>
                    <a:pt x="1691" y="1013"/>
                  </a:cubicBezTo>
                  <a:cubicBezTo>
                    <a:pt x="1679" y="1036"/>
                    <a:pt x="1655" y="1072"/>
                    <a:pt x="1631" y="1096"/>
                  </a:cubicBezTo>
                  <a:cubicBezTo>
                    <a:pt x="1084" y="763"/>
                    <a:pt x="548" y="429"/>
                    <a:pt x="0" y="84"/>
                  </a:cubicBezTo>
                  <a:cubicBezTo>
                    <a:pt x="24" y="60"/>
                    <a:pt x="36" y="24"/>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6" name="Google Shape;10564;p40">
              <a:extLst>
                <a:ext uri="{FF2B5EF4-FFF2-40B4-BE49-F238E27FC236}">
                  <a16:creationId xmlns:a16="http://schemas.microsoft.com/office/drawing/2014/main" id="{0F78FCD1-6F26-4B7C-90F3-023D510F1C61}"/>
                </a:ext>
              </a:extLst>
            </p:cNvPr>
            <p:cNvSpPr/>
            <p:nvPr/>
          </p:nvSpPr>
          <p:spPr>
            <a:xfrm>
              <a:off x="2715800" y="2334950"/>
              <a:ext cx="46175" cy="17275"/>
            </a:xfrm>
            <a:custGeom>
              <a:avLst/>
              <a:gdLst/>
              <a:ahLst/>
              <a:cxnLst/>
              <a:rect l="l" t="t" r="r" b="b"/>
              <a:pathLst>
                <a:path w="1847" h="691" extrusionOk="0">
                  <a:moveTo>
                    <a:pt x="24" y="0"/>
                  </a:moveTo>
                  <a:cubicBezTo>
                    <a:pt x="644" y="191"/>
                    <a:pt x="1239" y="405"/>
                    <a:pt x="1846" y="595"/>
                  </a:cubicBezTo>
                  <a:cubicBezTo>
                    <a:pt x="1834" y="631"/>
                    <a:pt x="1834" y="655"/>
                    <a:pt x="1810" y="691"/>
                  </a:cubicBezTo>
                  <a:cubicBezTo>
                    <a:pt x="1203" y="488"/>
                    <a:pt x="608" y="298"/>
                    <a:pt x="1" y="95"/>
                  </a:cubicBezTo>
                  <a:cubicBezTo>
                    <a:pt x="13" y="60"/>
                    <a:pt x="24" y="36"/>
                    <a:pt x="2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7" name="Google Shape;10565;p40">
              <a:extLst>
                <a:ext uri="{FF2B5EF4-FFF2-40B4-BE49-F238E27FC236}">
                  <a16:creationId xmlns:a16="http://schemas.microsoft.com/office/drawing/2014/main" id="{4EBC0990-E21E-43FD-8E63-A49D376185DA}"/>
                </a:ext>
              </a:extLst>
            </p:cNvPr>
            <p:cNvSpPr/>
            <p:nvPr/>
          </p:nvSpPr>
          <p:spPr>
            <a:xfrm>
              <a:off x="2188050" y="2331975"/>
              <a:ext cx="58075" cy="96750"/>
            </a:xfrm>
            <a:custGeom>
              <a:avLst/>
              <a:gdLst/>
              <a:ahLst/>
              <a:cxnLst/>
              <a:rect l="l" t="t" r="r" b="b"/>
              <a:pathLst>
                <a:path w="2323" h="3870" extrusionOk="0">
                  <a:moveTo>
                    <a:pt x="1942" y="3429"/>
                  </a:moveTo>
                  <a:cubicBezTo>
                    <a:pt x="1715" y="3024"/>
                    <a:pt x="1513" y="2608"/>
                    <a:pt x="1275" y="2215"/>
                  </a:cubicBezTo>
                  <a:cubicBezTo>
                    <a:pt x="870" y="1548"/>
                    <a:pt x="441" y="881"/>
                    <a:pt x="37" y="214"/>
                  </a:cubicBezTo>
                  <a:cubicBezTo>
                    <a:pt x="1" y="155"/>
                    <a:pt x="1" y="72"/>
                    <a:pt x="1" y="0"/>
                  </a:cubicBezTo>
                  <a:lnTo>
                    <a:pt x="37" y="0"/>
                  </a:lnTo>
                  <a:cubicBezTo>
                    <a:pt x="48" y="0"/>
                    <a:pt x="48" y="12"/>
                    <a:pt x="60" y="12"/>
                  </a:cubicBezTo>
                  <a:lnTo>
                    <a:pt x="48" y="0"/>
                  </a:lnTo>
                  <a:cubicBezTo>
                    <a:pt x="775" y="1191"/>
                    <a:pt x="1489" y="2393"/>
                    <a:pt x="2227" y="3584"/>
                  </a:cubicBezTo>
                  <a:cubicBezTo>
                    <a:pt x="2263" y="3679"/>
                    <a:pt x="2323" y="3762"/>
                    <a:pt x="2323" y="3870"/>
                  </a:cubicBezTo>
                  <a:cubicBezTo>
                    <a:pt x="2192" y="3727"/>
                    <a:pt x="2061" y="3572"/>
                    <a:pt x="1942" y="342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8" name="Google Shape;10566;p40">
              <a:extLst>
                <a:ext uri="{FF2B5EF4-FFF2-40B4-BE49-F238E27FC236}">
                  <a16:creationId xmlns:a16="http://schemas.microsoft.com/office/drawing/2014/main" id="{F18AFB9B-BB33-47F6-BFFC-B53650687339}"/>
                </a:ext>
              </a:extLst>
            </p:cNvPr>
            <p:cNvSpPr/>
            <p:nvPr/>
          </p:nvSpPr>
          <p:spPr>
            <a:xfrm>
              <a:off x="2080000" y="2298025"/>
              <a:ext cx="48250" cy="76525"/>
            </a:xfrm>
            <a:custGeom>
              <a:avLst/>
              <a:gdLst/>
              <a:ahLst/>
              <a:cxnLst/>
              <a:rect l="l" t="t" r="r" b="b"/>
              <a:pathLst>
                <a:path w="1930" h="3061" extrusionOk="0">
                  <a:moveTo>
                    <a:pt x="1811" y="3061"/>
                  </a:moveTo>
                  <a:cubicBezTo>
                    <a:pt x="1203" y="2061"/>
                    <a:pt x="596" y="1072"/>
                    <a:pt x="1" y="84"/>
                  </a:cubicBezTo>
                  <a:cubicBezTo>
                    <a:pt x="37" y="48"/>
                    <a:pt x="72" y="36"/>
                    <a:pt x="120" y="1"/>
                  </a:cubicBezTo>
                  <a:cubicBezTo>
                    <a:pt x="727" y="1001"/>
                    <a:pt x="1322" y="2001"/>
                    <a:pt x="1930" y="3001"/>
                  </a:cubicBezTo>
                  <a:cubicBezTo>
                    <a:pt x="1882" y="3025"/>
                    <a:pt x="1846" y="3037"/>
                    <a:pt x="1811" y="306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9" name="Google Shape;10567;p40">
              <a:extLst>
                <a:ext uri="{FF2B5EF4-FFF2-40B4-BE49-F238E27FC236}">
                  <a16:creationId xmlns:a16="http://schemas.microsoft.com/office/drawing/2014/main" id="{B7D60945-9C0B-48DD-AEE1-8437C876FD37}"/>
                </a:ext>
              </a:extLst>
            </p:cNvPr>
            <p:cNvSpPr/>
            <p:nvPr/>
          </p:nvSpPr>
          <p:spPr>
            <a:xfrm>
              <a:off x="2095775" y="2299525"/>
              <a:ext cx="34275" cy="48525"/>
            </a:xfrm>
            <a:custGeom>
              <a:avLst/>
              <a:gdLst/>
              <a:ahLst/>
              <a:cxnLst/>
              <a:rect l="l" t="t" r="r" b="b"/>
              <a:pathLst>
                <a:path w="1371" h="1941" extrusionOk="0">
                  <a:moveTo>
                    <a:pt x="120" y="0"/>
                  </a:moveTo>
                  <a:cubicBezTo>
                    <a:pt x="537" y="631"/>
                    <a:pt x="953" y="1239"/>
                    <a:pt x="1370" y="1870"/>
                  </a:cubicBezTo>
                  <a:cubicBezTo>
                    <a:pt x="1346" y="1893"/>
                    <a:pt x="1299" y="1905"/>
                    <a:pt x="1275" y="1941"/>
                  </a:cubicBezTo>
                  <a:cubicBezTo>
                    <a:pt x="858" y="1334"/>
                    <a:pt x="418" y="715"/>
                    <a:pt x="1" y="107"/>
                  </a:cubicBezTo>
                  <a:cubicBezTo>
                    <a:pt x="37" y="60"/>
                    <a:pt x="84" y="36"/>
                    <a:pt x="12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0" name="Google Shape;10568;p40">
              <a:extLst>
                <a:ext uri="{FF2B5EF4-FFF2-40B4-BE49-F238E27FC236}">
                  <a16:creationId xmlns:a16="http://schemas.microsoft.com/office/drawing/2014/main" id="{72B23B3A-8EE4-4A9D-AD89-4D5EA9B80C7C}"/>
                </a:ext>
              </a:extLst>
            </p:cNvPr>
            <p:cNvSpPr/>
            <p:nvPr/>
          </p:nvSpPr>
          <p:spPr>
            <a:xfrm>
              <a:off x="2248175" y="2373625"/>
              <a:ext cx="30100" cy="46175"/>
            </a:xfrm>
            <a:custGeom>
              <a:avLst/>
              <a:gdLst/>
              <a:ahLst/>
              <a:cxnLst/>
              <a:rect l="l" t="t" r="r" b="b"/>
              <a:pathLst>
                <a:path w="1204" h="1847" extrusionOk="0">
                  <a:moveTo>
                    <a:pt x="1108" y="1846"/>
                  </a:moveTo>
                  <a:cubicBezTo>
                    <a:pt x="739" y="1251"/>
                    <a:pt x="370" y="668"/>
                    <a:pt x="1" y="72"/>
                  </a:cubicBezTo>
                  <a:cubicBezTo>
                    <a:pt x="37" y="49"/>
                    <a:pt x="72" y="37"/>
                    <a:pt x="120" y="1"/>
                  </a:cubicBezTo>
                  <a:cubicBezTo>
                    <a:pt x="477" y="596"/>
                    <a:pt x="846" y="1192"/>
                    <a:pt x="1203" y="1775"/>
                  </a:cubicBezTo>
                  <a:cubicBezTo>
                    <a:pt x="1168" y="1799"/>
                    <a:pt x="1144" y="1834"/>
                    <a:pt x="1108" y="184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1" name="Google Shape;10569;p40">
              <a:extLst>
                <a:ext uri="{FF2B5EF4-FFF2-40B4-BE49-F238E27FC236}">
                  <a16:creationId xmlns:a16="http://schemas.microsoft.com/office/drawing/2014/main" id="{4F935AD7-AE4F-401B-9B0C-448A77F1F663}"/>
                </a:ext>
              </a:extLst>
            </p:cNvPr>
            <p:cNvSpPr/>
            <p:nvPr/>
          </p:nvSpPr>
          <p:spPr>
            <a:xfrm>
              <a:off x="2243125" y="2352500"/>
              <a:ext cx="28000" cy="41700"/>
            </a:xfrm>
            <a:custGeom>
              <a:avLst/>
              <a:gdLst/>
              <a:ahLst/>
              <a:cxnLst/>
              <a:rect l="l" t="t" r="r" b="b"/>
              <a:pathLst>
                <a:path w="1120" h="1668" extrusionOk="0">
                  <a:moveTo>
                    <a:pt x="108" y="1"/>
                  </a:moveTo>
                  <a:cubicBezTo>
                    <a:pt x="453" y="536"/>
                    <a:pt x="774" y="1072"/>
                    <a:pt x="1120" y="1608"/>
                  </a:cubicBezTo>
                  <a:cubicBezTo>
                    <a:pt x="1084" y="1620"/>
                    <a:pt x="1060" y="1656"/>
                    <a:pt x="1013" y="1667"/>
                  </a:cubicBezTo>
                  <a:cubicBezTo>
                    <a:pt x="679" y="1132"/>
                    <a:pt x="346" y="608"/>
                    <a:pt x="1" y="72"/>
                  </a:cubicBezTo>
                  <a:cubicBezTo>
                    <a:pt x="36" y="48"/>
                    <a:pt x="84" y="13"/>
                    <a:pt x="10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2" name="Google Shape;10570;p40">
              <a:extLst>
                <a:ext uri="{FF2B5EF4-FFF2-40B4-BE49-F238E27FC236}">
                  <a16:creationId xmlns:a16="http://schemas.microsoft.com/office/drawing/2014/main" id="{065FA054-191A-4879-A634-5F602F5CA61A}"/>
                </a:ext>
              </a:extLst>
            </p:cNvPr>
            <p:cNvSpPr/>
            <p:nvPr/>
          </p:nvSpPr>
          <p:spPr>
            <a:xfrm>
              <a:off x="2118700" y="2315600"/>
              <a:ext cx="30700" cy="41975"/>
            </a:xfrm>
            <a:custGeom>
              <a:avLst/>
              <a:gdLst/>
              <a:ahLst/>
              <a:cxnLst/>
              <a:rect l="l" t="t" r="r" b="b"/>
              <a:pathLst>
                <a:path w="1228" h="1679" extrusionOk="0">
                  <a:moveTo>
                    <a:pt x="84" y="0"/>
                  </a:moveTo>
                  <a:cubicBezTo>
                    <a:pt x="477" y="536"/>
                    <a:pt x="846" y="1084"/>
                    <a:pt x="1227" y="1619"/>
                  </a:cubicBezTo>
                  <a:cubicBezTo>
                    <a:pt x="1203" y="1643"/>
                    <a:pt x="1168" y="1667"/>
                    <a:pt x="1156" y="1679"/>
                  </a:cubicBezTo>
                  <a:lnTo>
                    <a:pt x="1" y="72"/>
                  </a:lnTo>
                  <a:cubicBezTo>
                    <a:pt x="25" y="48"/>
                    <a:pt x="60" y="36"/>
                    <a:pt x="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3" name="Google Shape;10571;p40">
              <a:extLst>
                <a:ext uri="{FF2B5EF4-FFF2-40B4-BE49-F238E27FC236}">
                  <a16:creationId xmlns:a16="http://schemas.microsoft.com/office/drawing/2014/main" id="{5861381E-6257-409A-8CBE-B6B16798E3A2}"/>
                </a:ext>
              </a:extLst>
            </p:cNvPr>
            <p:cNvSpPr/>
            <p:nvPr/>
          </p:nvSpPr>
          <p:spPr>
            <a:xfrm>
              <a:off x="2230625" y="2415600"/>
              <a:ext cx="21150" cy="38425"/>
            </a:xfrm>
            <a:custGeom>
              <a:avLst/>
              <a:gdLst/>
              <a:ahLst/>
              <a:cxnLst/>
              <a:rect l="l" t="t" r="r" b="b"/>
              <a:pathLst>
                <a:path w="846" h="1537" extrusionOk="0">
                  <a:moveTo>
                    <a:pt x="227" y="60"/>
                  </a:moveTo>
                  <a:lnTo>
                    <a:pt x="846" y="1489"/>
                  </a:lnTo>
                  <a:lnTo>
                    <a:pt x="762" y="1537"/>
                  </a:lnTo>
                  <a:cubicBezTo>
                    <a:pt x="501" y="1048"/>
                    <a:pt x="250" y="536"/>
                    <a:pt x="0" y="48"/>
                  </a:cubicBezTo>
                  <a:cubicBezTo>
                    <a:pt x="12" y="36"/>
                    <a:pt x="36" y="25"/>
                    <a:pt x="60" y="1"/>
                  </a:cubicBezTo>
                  <a:cubicBezTo>
                    <a:pt x="120" y="25"/>
                    <a:pt x="179" y="48"/>
                    <a:pt x="227" y="60"/>
                  </a:cubicBezTo>
                  <a:cubicBezTo>
                    <a:pt x="239" y="84"/>
                    <a:pt x="227" y="60"/>
                    <a:pt x="227" y="6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4" name="Google Shape;10572;p40">
              <a:extLst>
                <a:ext uri="{FF2B5EF4-FFF2-40B4-BE49-F238E27FC236}">
                  <a16:creationId xmlns:a16="http://schemas.microsoft.com/office/drawing/2014/main" id="{2C543F85-2763-4F10-94DD-B47E49785DDE}"/>
                </a:ext>
              </a:extLst>
            </p:cNvPr>
            <p:cNvSpPr/>
            <p:nvPr/>
          </p:nvSpPr>
          <p:spPr>
            <a:xfrm>
              <a:off x="2082975" y="2334950"/>
              <a:ext cx="29800" cy="42575"/>
            </a:xfrm>
            <a:custGeom>
              <a:avLst/>
              <a:gdLst/>
              <a:ahLst/>
              <a:cxnLst/>
              <a:rect l="l" t="t" r="r" b="b"/>
              <a:pathLst>
                <a:path w="1192" h="1703" extrusionOk="0">
                  <a:moveTo>
                    <a:pt x="72" y="0"/>
                  </a:moveTo>
                  <a:cubicBezTo>
                    <a:pt x="441" y="548"/>
                    <a:pt x="811" y="1084"/>
                    <a:pt x="1192" y="1643"/>
                  </a:cubicBezTo>
                  <a:cubicBezTo>
                    <a:pt x="1156" y="1655"/>
                    <a:pt x="1144" y="1667"/>
                    <a:pt x="1108" y="1703"/>
                  </a:cubicBezTo>
                  <a:cubicBezTo>
                    <a:pt x="739" y="1143"/>
                    <a:pt x="370" y="607"/>
                    <a:pt x="1" y="60"/>
                  </a:cubicBezTo>
                  <a:cubicBezTo>
                    <a:pt x="25" y="48"/>
                    <a:pt x="37" y="12"/>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5" name="Google Shape;10573;p40">
              <a:extLst>
                <a:ext uri="{FF2B5EF4-FFF2-40B4-BE49-F238E27FC236}">
                  <a16:creationId xmlns:a16="http://schemas.microsoft.com/office/drawing/2014/main" id="{9C2D607E-6FBE-4961-B05B-0D9DE59EB77B}"/>
                </a:ext>
              </a:extLst>
            </p:cNvPr>
            <p:cNvSpPr/>
            <p:nvPr/>
          </p:nvSpPr>
          <p:spPr>
            <a:xfrm>
              <a:off x="2404450" y="2409650"/>
              <a:ext cx="24150" cy="39325"/>
            </a:xfrm>
            <a:custGeom>
              <a:avLst/>
              <a:gdLst/>
              <a:ahLst/>
              <a:cxnLst/>
              <a:rect l="l" t="t" r="r" b="b"/>
              <a:pathLst>
                <a:path w="966" h="1573" extrusionOk="0">
                  <a:moveTo>
                    <a:pt x="191" y="36"/>
                  </a:moveTo>
                  <a:cubicBezTo>
                    <a:pt x="382" y="393"/>
                    <a:pt x="560" y="763"/>
                    <a:pt x="751" y="1120"/>
                  </a:cubicBezTo>
                  <a:cubicBezTo>
                    <a:pt x="810" y="1251"/>
                    <a:pt x="882" y="1370"/>
                    <a:pt x="965" y="1513"/>
                  </a:cubicBezTo>
                  <a:cubicBezTo>
                    <a:pt x="929" y="1525"/>
                    <a:pt x="906" y="1536"/>
                    <a:pt x="870" y="1572"/>
                  </a:cubicBezTo>
                  <a:cubicBezTo>
                    <a:pt x="727" y="1298"/>
                    <a:pt x="560" y="1036"/>
                    <a:pt x="406" y="763"/>
                  </a:cubicBezTo>
                  <a:cubicBezTo>
                    <a:pt x="310" y="572"/>
                    <a:pt x="203" y="382"/>
                    <a:pt x="84" y="203"/>
                  </a:cubicBezTo>
                  <a:cubicBezTo>
                    <a:pt x="1" y="48"/>
                    <a:pt x="36" y="1"/>
                    <a:pt x="191" y="36"/>
                  </a:cubicBezTo>
                  <a:cubicBezTo>
                    <a:pt x="203" y="48"/>
                    <a:pt x="191" y="36"/>
                    <a:pt x="191" y="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6" name="Google Shape;10574;p40">
              <a:extLst>
                <a:ext uri="{FF2B5EF4-FFF2-40B4-BE49-F238E27FC236}">
                  <a16:creationId xmlns:a16="http://schemas.microsoft.com/office/drawing/2014/main" id="{B3D305CA-8906-40DC-BEEC-497DA84401EC}"/>
                </a:ext>
              </a:extLst>
            </p:cNvPr>
            <p:cNvSpPr/>
            <p:nvPr/>
          </p:nvSpPr>
          <p:spPr>
            <a:xfrm>
              <a:off x="2266350" y="2364100"/>
              <a:ext cx="21450" cy="37550"/>
            </a:xfrm>
            <a:custGeom>
              <a:avLst/>
              <a:gdLst/>
              <a:ahLst/>
              <a:cxnLst/>
              <a:rect l="l" t="t" r="r" b="b"/>
              <a:pathLst>
                <a:path w="858" h="1502" extrusionOk="0">
                  <a:moveTo>
                    <a:pt x="95" y="1"/>
                  </a:moveTo>
                  <a:cubicBezTo>
                    <a:pt x="357" y="489"/>
                    <a:pt x="607" y="965"/>
                    <a:pt x="857" y="1453"/>
                  </a:cubicBezTo>
                  <a:lnTo>
                    <a:pt x="774" y="1501"/>
                  </a:lnTo>
                  <a:cubicBezTo>
                    <a:pt x="512" y="1013"/>
                    <a:pt x="250" y="537"/>
                    <a:pt x="0" y="37"/>
                  </a:cubicBezTo>
                  <a:cubicBezTo>
                    <a:pt x="24" y="25"/>
                    <a:pt x="60" y="13"/>
                    <a:pt x="9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7" name="Google Shape;10575;p40">
              <a:extLst>
                <a:ext uri="{FF2B5EF4-FFF2-40B4-BE49-F238E27FC236}">
                  <a16:creationId xmlns:a16="http://schemas.microsoft.com/office/drawing/2014/main" id="{5D412BC9-940C-4DC1-A0D5-5536CFFB39DA}"/>
                </a:ext>
              </a:extLst>
            </p:cNvPr>
            <p:cNvSpPr/>
            <p:nvPr/>
          </p:nvSpPr>
          <p:spPr>
            <a:xfrm>
              <a:off x="2147575" y="2359950"/>
              <a:ext cx="22350" cy="33050"/>
            </a:xfrm>
            <a:custGeom>
              <a:avLst/>
              <a:gdLst/>
              <a:ahLst/>
              <a:cxnLst/>
              <a:rect l="l" t="t" r="r" b="b"/>
              <a:pathLst>
                <a:path w="894" h="1322" extrusionOk="0">
                  <a:moveTo>
                    <a:pt x="786" y="1322"/>
                  </a:moveTo>
                  <a:cubicBezTo>
                    <a:pt x="524" y="905"/>
                    <a:pt x="274" y="488"/>
                    <a:pt x="1" y="72"/>
                  </a:cubicBezTo>
                  <a:cubicBezTo>
                    <a:pt x="36" y="60"/>
                    <a:pt x="72" y="24"/>
                    <a:pt x="108" y="0"/>
                  </a:cubicBezTo>
                  <a:cubicBezTo>
                    <a:pt x="358" y="417"/>
                    <a:pt x="632" y="834"/>
                    <a:pt x="894" y="1250"/>
                  </a:cubicBezTo>
                  <a:cubicBezTo>
                    <a:pt x="846" y="1274"/>
                    <a:pt x="822" y="1310"/>
                    <a:pt x="786" y="132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8" name="Google Shape;10576;p40">
              <a:extLst>
                <a:ext uri="{FF2B5EF4-FFF2-40B4-BE49-F238E27FC236}">
                  <a16:creationId xmlns:a16="http://schemas.microsoft.com/office/drawing/2014/main" id="{43E7DC5E-93AE-4219-84A2-D0A20CB7204B}"/>
                </a:ext>
              </a:extLst>
            </p:cNvPr>
            <p:cNvSpPr/>
            <p:nvPr/>
          </p:nvSpPr>
          <p:spPr>
            <a:xfrm>
              <a:off x="2381525" y="2434650"/>
              <a:ext cx="22950" cy="38425"/>
            </a:xfrm>
            <a:custGeom>
              <a:avLst/>
              <a:gdLst/>
              <a:ahLst/>
              <a:cxnLst/>
              <a:rect l="l" t="t" r="r" b="b"/>
              <a:pathLst>
                <a:path w="918" h="1537" extrusionOk="0">
                  <a:moveTo>
                    <a:pt x="811" y="1537"/>
                  </a:moveTo>
                  <a:lnTo>
                    <a:pt x="1" y="60"/>
                  </a:lnTo>
                  <a:cubicBezTo>
                    <a:pt x="37" y="48"/>
                    <a:pt x="84" y="13"/>
                    <a:pt x="108" y="1"/>
                  </a:cubicBezTo>
                  <a:lnTo>
                    <a:pt x="918" y="1477"/>
                  </a:lnTo>
                  <a:cubicBezTo>
                    <a:pt x="870" y="1489"/>
                    <a:pt x="834" y="1501"/>
                    <a:pt x="811" y="153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9" name="Google Shape;10577;p40">
              <a:extLst>
                <a:ext uri="{FF2B5EF4-FFF2-40B4-BE49-F238E27FC236}">
                  <a16:creationId xmlns:a16="http://schemas.microsoft.com/office/drawing/2014/main" id="{F4CC11A1-75A3-487A-AD12-6888F3270D15}"/>
                </a:ext>
              </a:extLst>
            </p:cNvPr>
            <p:cNvSpPr/>
            <p:nvPr/>
          </p:nvSpPr>
          <p:spPr>
            <a:xfrm>
              <a:off x="2345225" y="2390900"/>
              <a:ext cx="21450" cy="40200"/>
            </a:xfrm>
            <a:custGeom>
              <a:avLst/>
              <a:gdLst/>
              <a:ahLst/>
              <a:cxnLst/>
              <a:rect l="l" t="t" r="r" b="b"/>
              <a:pathLst>
                <a:path w="858" h="1608" extrusionOk="0">
                  <a:moveTo>
                    <a:pt x="786" y="1608"/>
                  </a:moveTo>
                  <a:cubicBezTo>
                    <a:pt x="524" y="1084"/>
                    <a:pt x="262" y="560"/>
                    <a:pt x="0" y="36"/>
                  </a:cubicBezTo>
                  <a:lnTo>
                    <a:pt x="84" y="0"/>
                  </a:lnTo>
                  <a:cubicBezTo>
                    <a:pt x="346" y="512"/>
                    <a:pt x="608" y="1036"/>
                    <a:pt x="858" y="1560"/>
                  </a:cubicBezTo>
                  <a:cubicBezTo>
                    <a:pt x="834" y="1572"/>
                    <a:pt x="798" y="1584"/>
                    <a:pt x="786" y="160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0" name="Google Shape;10578;p40">
              <a:extLst>
                <a:ext uri="{FF2B5EF4-FFF2-40B4-BE49-F238E27FC236}">
                  <a16:creationId xmlns:a16="http://schemas.microsoft.com/office/drawing/2014/main" id="{70E37D6C-D8B2-4EF0-9BB0-D5CBD72381E3}"/>
                </a:ext>
              </a:extLst>
            </p:cNvPr>
            <p:cNvSpPr/>
            <p:nvPr/>
          </p:nvSpPr>
          <p:spPr>
            <a:xfrm>
              <a:off x="2147575" y="2406375"/>
              <a:ext cx="22350" cy="35450"/>
            </a:xfrm>
            <a:custGeom>
              <a:avLst/>
              <a:gdLst/>
              <a:ahLst/>
              <a:cxnLst/>
              <a:rect l="l" t="t" r="r" b="b"/>
              <a:pathLst>
                <a:path w="894" h="1418" extrusionOk="0">
                  <a:moveTo>
                    <a:pt x="810" y="1417"/>
                  </a:moveTo>
                  <a:cubicBezTo>
                    <a:pt x="536" y="965"/>
                    <a:pt x="274" y="513"/>
                    <a:pt x="1" y="60"/>
                  </a:cubicBezTo>
                  <a:cubicBezTo>
                    <a:pt x="36" y="48"/>
                    <a:pt x="60" y="13"/>
                    <a:pt x="96" y="1"/>
                  </a:cubicBezTo>
                  <a:cubicBezTo>
                    <a:pt x="358" y="453"/>
                    <a:pt x="632" y="894"/>
                    <a:pt x="894" y="1358"/>
                  </a:cubicBezTo>
                  <a:cubicBezTo>
                    <a:pt x="870" y="1370"/>
                    <a:pt x="834" y="1382"/>
                    <a:pt x="810" y="141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1" name="Google Shape;10579;p40">
              <a:extLst>
                <a:ext uri="{FF2B5EF4-FFF2-40B4-BE49-F238E27FC236}">
                  <a16:creationId xmlns:a16="http://schemas.microsoft.com/office/drawing/2014/main" id="{D1F39F2C-DC9C-4F96-AFA9-A5B060C505E8}"/>
                </a:ext>
              </a:extLst>
            </p:cNvPr>
            <p:cNvSpPr/>
            <p:nvPr/>
          </p:nvSpPr>
          <p:spPr>
            <a:xfrm>
              <a:off x="2431250" y="2431075"/>
              <a:ext cx="23225" cy="36050"/>
            </a:xfrm>
            <a:custGeom>
              <a:avLst/>
              <a:gdLst/>
              <a:ahLst/>
              <a:cxnLst/>
              <a:rect l="l" t="t" r="r" b="b"/>
              <a:pathLst>
                <a:path w="929" h="1442" extrusionOk="0">
                  <a:moveTo>
                    <a:pt x="846" y="1441"/>
                  </a:moveTo>
                  <a:lnTo>
                    <a:pt x="0" y="60"/>
                  </a:lnTo>
                  <a:cubicBezTo>
                    <a:pt x="24" y="37"/>
                    <a:pt x="48" y="25"/>
                    <a:pt x="84" y="1"/>
                  </a:cubicBezTo>
                  <a:lnTo>
                    <a:pt x="929" y="1382"/>
                  </a:lnTo>
                  <a:cubicBezTo>
                    <a:pt x="905" y="1406"/>
                    <a:pt x="869" y="1430"/>
                    <a:pt x="846" y="14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2" name="Google Shape;10580;p40">
              <a:extLst>
                <a:ext uri="{FF2B5EF4-FFF2-40B4-BE49-F238E27FC236}">
                  <a16:creationId xmlns:a16="http://schemas.microsoft.com/office/drawing/2014/main" id="{6D8320A9-5899-4148-ABA7-E119831824C5}"/>
                </a:ext>
              </a:extLst>
            </p:cNvPr>
            <p:cNvSpPr/>
            <p:nvPr/>
          </p:nvSpPr>
          <p:spPr>
            <a:xfrm>
              <a:off x="2241625" y="2384050"/>
              <a:ext cx="20275" cy="36050"/>
            </a:xfrm>
            <a:custGeom>
              <a:avLst/>
              <a:gdLst/>
              <a:ahLst/>
              <a:cxnLst/>
              <a:rect l="l" t="t" r="r" b="b"/>
              <a:pathLst>
                <a:path w="811" h="1442" extrusionOk="0">
                  <a:moveTo>
                    <a:pt x="739" y="1441"/>
                  </a:moveTo>
                  <a:cubicBezTo>
                    <a:pt x="489" y="977"/>
                    <a:pt x="239" y="525"/>
                    <a:pt x="1" y="48"/>
                  </a:cubicBezTo>
                  <a:lnTo>
                    <a:pt x="96" y="1"/>
                  </a:lnTo>
                  <a:cubicBezTo>
                    <a:pt x="334" y="465"/>
                    <a:pt x="572" y="941"/>
                    <a:pt x="811" y="1406"/>
                  </a:cubicBezTo>
                  <a:cubicBezTo>
                    <a:pt x="787" y="1429"/>
                    <a:pt x="763" y="1429"/>
                    <a:pt x="739" y="14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3" name="Google Shape;10581;p40">
              <a:extLst>
                <a:ext uri="{FF2B5EF4-FFF2-40B4-BE49-F238E27FC236}">
                  <a16:creationId xmlns:a16="http://schemas.microsoft.com/office/drawing/2014/main" id="{6EC29DDF-63A9-47FB-A3C6-4D8146A72643}"/>
                </a:ext>
              </a:extLst>
            </p:cNvPr>
            <p:cNvSpPr/>
            <p:nvPr/>
          </p:nvSpPr>
          <p:spPr>
            <a:xfrm>
              <a:off x="2129425" y="2349525"/>
              <a:ext cx="21450" cy="29500"/>
            </a:xfrm>
            <a:custGeom>
              <a:avLst/>
              <a:gdLst/>
              <a:ahLst/>
              <a:cxnLst/>
              <a:rect l="l" t="t" r="r" b="b"/>
              <a:pathLst>
                <a:path w="858" h="1180" extrusionOk="0">
                  <a:moveTo>
                    <a:pt x="786" y="1179"/>
                  </a:moveTo>
                  <a:cubicBezTo>
                    <a:pt x="524" y="798"/>
                    <a:pt x="262" y="429"/>
                    <a:pt x="0" y="60"/>
                  </a:cubicBezTo>
                  <a:cubicBezTo>
                    <a:pt x="24" y="48"/>
                    <a:pt x="60" y="12"/>
                    <a:pt x="72" y="1"/>
                  </a:cubicBezTo>
                  <a:cubicBezTo>
                    <a:pt x="346" y="370"/>
                    <a:pt x="596" y="739"/>
                    <a:pt x="858" y="10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4" name="Google Shape;10582;p40">
              <a:extLst>
                <a:ext uri="{FF2B5EF4-FFF2-40B4-BE49-F238E27FC236}">
                  <a16:creationId xmlns:a16="http://schemas.microsoft.com/office/drawing/2014/main" id="{930A5E55-0042-4BD5-A0F2-C2224475E117}"/>
                </a:ext>
              </a:extLst>
            </p:cNvPr>
            <p:cNvSpPr/>
            <p:nvPr/>
          </p:nvSpPr>
          <p:spPr>
            <a:xfrm>
              <a:off x="2093700" y="2337925"/>
              <a:ext cx="20850" cy="32450"/>
            </a:xfrm>
            <a:custGeom>
              <a:avLst/>
              <a:gdLst/>
              <a:ahLst/>
              <a:cxnLst/>
              <a:rect l="l" t="t" r="r" b="b"/>
              <a:pathLst>
                <a:path w="834" h="1298" extrusionOk="0">
                  <a:moveTo>
                    <a:pt x="739" y="1298"/>
                  </a:moveTo>
                  <a:cubicBezTo>
                    <a:pt x="489" y="881"/>
                    <a:pt x="251" y="465"/>
                    <a:pt x="1" y="60"/>
                  </a:cubicBezTo>
                  <a:cubicBezTo>
                    <a:pt x="24" y="48"/>
                    <a:pt x="60" y="36"/>
                    <a:pt x="84" y="0"/>
                  </a:cubicBezTo>
                  <a:cubicBezTo>
                    <a:pt x="346" y="417"/>
                    <a:pt x="584" y="822"/>
                    <a:pt x="834" y="1238"/>
                  </a:cubicBezTo>
                  <a:cubicBezTo>
                    <a:pt x="798" y="1262"/>
                    <a:pt x="774" y="1286"/>
                    <a:pt x="739" y="129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5" name="Google Shape;10583;p40">
              <a:extLst>
                <a:ext uri="{FF2B5EF4-FFF2-40B4-BE49-F238E27FC236}">
                  <a16:creationId xmlns:a16="http://schemas.microsoft.com/office/drawing/2014/main" id="{3E7E0114-B94F-4CEA-BBD6-2F1FEA35D23A}"/>
                </a:ext>
              </a:extLst>
            </p:cNvPr>
            <p:cNvSpPr/>
            <p:nvPr/>
          </p:nvSpPr>
          <p:spPr>
            <a:xfrm>
              <a:off x="2213350" y="2444475"/>
              <a:ext cx="18200" cy="29800"/>
            </a:xfrm>
            <a:custGeom>
              <a:avLst/>
              <a:gdLst/>
              <a:ahLst/>
              <a:cxnLst/>
              <a:rect l="l" t="t" r="r" b="b"/>
              <a:pathLst>
                <a:path w="728" h="1192" extrusionOk="0">
                  <a:moveTo>
                    <a:pt x="96" y="1"/>
                  </a:moveTo>
                  <a:cubicBezTo>
                    <a:pt x="299" y="382"/>
                    <a:pt x="525" y="751"/>
                    <a:pt x="727" y="1144"/>
                  </a:cubicBezTo>
                  <a:cubicBezTo>
                    <a:pt x="703" y="1156"/>
                    <a:pt x="691" y="1167"/>
                    <a:pt x="656" y="1191"/>
                  </a:cubicBezTo>
                  <a:cubicBezTo>
                    <a:pt x="430" y="798"/>
                    <a:pt x="227" y="429"/>
                    <a:pt x="1" y="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6" name="Google Shape;10584;p40">
              <a:extLst>
                <a:ext uri="{FF2B5EF4-FFF2-40B4-BE49-F238E27FC236}">
                  <a16:creationId xmlns:a16="http://schemas.microsoft.com/office/drawing/2014/main" id="{861B534E-652C-4D71-B5EE-73C19103C86F}"/>
                </a:ext>
              </a:extLst>
            </p:cNvPr>
            <p:cNvSpPr/>
            <p:nvPr/>
          </p:nvSpPr>
          <p:spPr>
            <a:xfrm>
              <a:off x="2114250" y="2373625"/>
              <a:ext cx="21150" cy="26525"/>
            </a:xfrm>
            <a:custGeom>
              <a:avLst/>
              <a:gdLst/>
              <a:ahLst/>
              <a:cxnLst/>
              <a:rect l="l" t="t" r="r" b="b"/>
              <a:pathLst>
                <a:path w="846" h="1061" extrusionOk="0">
                  <a:moveTo>
                    <a:pt x="83" y="1"/>
                  </a:moveTo>
                  <a:cubicBezTo>
                    <a:pt x="333" y="334"/>
                    <a:pt x="595" y="668"/>
                    <a:pt x="845" y="1001"/>
                  </a:cubicBezTo>
                  <a:cubicBezTo>
                    <a:pt x="810" y="1013"/>
                    <a:pt x="798" y="1025"/>
                    <a:pt x="774" y="1061"/>
                  </a:cubicBezTo>
                  <a:cubicBezTo>
                    <a:pt x="512" y="727"/>
                    <a:pt x="250" y="406"/>
                    <a:pt x="0" y="60"/>
                  </a:cubicBezTo>
                  <a:cubicBezTo>
                    <a:pt x="24" y="37"/>
                    <a:pt x="60" y="13"/>
                    <a:pt x="8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7" name="Google Shape;10585;p40">
              <a:extLst>
                <a:ext uri="{FF2B5EF4-FFF2-40B4-BE49-F238E27FC236}">
                  <a16:creationId xmlns:a16="http://schemas.microsoft.com/office/drawing/2014/main" id="{F23AC4AC-6D15-42ED-8FFC-A211E175B729}"/>
                </a:ext>
              </a:extLst>
            </p:cNvPr>
            <p:cNvSpPr/>
            <p:nvPr/>
          </p:nvSpPr>
          <p:spPr>
            <a:xfrm>
              <a:off x="3158425" y="2840350"/>
              <a:ext cx="267325" cy="43500"/>
            </a:xfrm>
            <a:custGeom>
              <a:avLst/>
              <a:gdLst/>
              <a:ahLst/>
              <a:cxnLst/>
              <a:rect l="l" t="t" r="r" b="b"/>
              <a:pathLst>
                <a:path w="10693" h="1740" extrusionOk="0">
                  <a:moveTo>
                    <a:pt x="0" y="1549"/>
                  </a:moveTo>
                  <a:cubicBezTo>
                    <a:pt x="3536" y="918"/>
                    <a:pt x="7120" y="560"/>
                    <a:pt x="10656" y="1"/>
                  </a:cubicBezTo>
                  <a:cubicBezTo>
                    <a:pt x="10680" y="60"/>
                    <a:pt x="10680" y="96"/>
                    <a:pt x="10692" y="156"/>
                  </a:cubicBezTo>
                  <a:cubicBezTo>
                    <a:pt x="7132" y="680"/>
                    <a:pt x="3596" y="1215"/>
                    <a:pt x="36" y="1739"/>
                  </a:cubicBezTo>
                  <a:cubicBezTo>
                    <a:pt x="24" y="1668"/>
                    <a:pt x="0" y="1608"/>
                    <a:pt x="0" y="154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8" name="Google Shape;10586;p40">
              <a:extLst>
                <a:ext uri="{FF2B5EF4-FFF2-40B4-BE49-F238E27FC236}">
                  <a16:creationId xmlns:a16="http://schemas.microsoft.com/office/drawing/2014/main" id="{AA105C37-83C8-4A1B-A99D-82632DCDA5EA}"/>
                </a:ext>
              </a:extLst>
            </p:cNvPr>
            <p:cNvSpPr/>
            <p:nvPr/>
          </p:nvSpPr>
          <p:spPr>
            <a:xfrm>
              <a:off x="2825050" y="2897500"/>
              <a:ext cx="261350" cy="38725"/>
            </a:xfrm>
            <a:custGeom>
              <a:avLst/>
              <a:gdLst/>
              <a:ahLst/>
              <a:cxnLst/>
              <a:rect l="l" t="t" r="r" b="b"/>
              <a:pathLst>
                <a:path w="10454" h="1549" extrusionOk="0">
                  <a:moveTo>
                    <a:pt x="10454" y="120"/>
                  </a:moveTo>
                  <a:cubicBezTo>
                    <a:pt x="6989" y="596"/>
                    <a:pt x="3501" y="1072"/>
                    <a:pt x="36" y="1549"/>
                  </a:cubicBezTo>
                  <a:cubicBezTo>
                    <a:pt x="24" y="1501"/>
                    <a:pt x="24" y="1477"/>
                    <a:pt x="0" y="1430"/>
                  </a:cubicBezTo>
                  <a:cubicBezTo>
                    <a:pt x="84" y="1406"/>
                    <a:pt x="167" y="1358"/>
                    <a:pt x="238" y="1346"/>
                  </a:cubicBezTo>
                  <a:cubicBezTo>
                    <a:pt x="1238" y="1203"/>
                    <a:pt x="2239" y="1072"/>
                    <a:pt x="3251" y="941"/>
                  </a:cubicBezTo>
                  <a:cubicBezTo>
                    <a:pt x="4739" y="727"/>
                    <a:pt x="6239" y="537"/>
                    <a:pt x="7727" y="334"/>
                  </a:cubicBezTo>
                  <a:cubicBezTo>
                    <a:pt x="8513" y="227"/>
                    <a:pt x="9323" y="120"/>
                    <a:pt x="10109" y="13"/>
                  </a:cubicBezTo>
                  <a:cubicBezTo>
                    <a:pt x="10216" y="1"/>
                    <a:pt x="10335" y="1"/>
                    <a:pt x="10442" y="1"/>
                  </a:cubicBezTo>
                  <a:cubicBezTo>
                    <a:pt x="10442" y="49"/>
                    <a:pt x="10454" y="84"/>
                    <a:pt x="10454"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9" name="Google Shape;10587;p40">
              <a:extLst>
                <a:ext uri="{FF2B5EF4-FFF2-40B4-BE49-F238E27FC236}">
                  <a16:creationId xmlns:a16="http://schemas.microsoft.com/office/drawing/2014/main" id="{F11E5819-87E7-4113-8985-06684F9A5241}"/>
                </a:ext>
              </a:extLst>
            </p:cNvPr>
            <p:cNvSpPr/>
            <p:nvPr/>
          </p:nvSpPr>
          <p:spPr>
            <a:xfrm>
              <a:off x="3665025" y="2303100"/>
              <a:ext cx="70575" cy="53900"/>
            </a:xfrm>
            <a:custGeom>
              <a:avLst/>
              <a:gdLst/>
              <a:ahLst/>
              <a:cxnLst/>
              <a:rect l="l" t="t" r="r" b="b"/>
              <a:pathLst>
                <a:path w="2823" h="2156" extrusionOk="0">
                  <a:moveTo>
                    <a:pt x="96" y="0"/>
                  </a:moveTo>
                  <a:lnTo>
                    <a:pt x="2822" y="2048"/>
                  </a:lnTo>
                  <a:cubicBezTo>
                    <a:pt x="2799" y="2084"/>
                    <a:pt x="2775" y="2119"/>
                    <a:pt x="2751" y="2155"/>
                  </a:cubicBezTo>
                  <a:cubicBezTo>
                    <a:pt x="1822" y="1488"/>
                    <a:pt x="917" y="798"/>
                    <a:pt x="1" y="131"/>
                  </a:cubicBezTo>
                  <a:cubicBezTo>
                    <a:pt x="36" y="72"/>
                    <a:pt x="72" y="36"/>
                    <a:pt x="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0" name="Google Shape;10588;p40">
              <a:extLst>
                <a:ext uri="{FF2B5EF4-FFF2-40B4-BE49-F238E27FC236}">
                  <a16:creationId xmlns:a16="http://schemas.microsoft.com/office/drawing/2014/main" id="{670F73BC-4206-4E85-BCD6-55AD0D8C6898}"/>
                </a:ext>
              </a:extLst>
            </p:cNvPr>
            <p:cNvSpPr/>
            <p:nvPr/>
          </p:nvSpPr>
          <p:spPr>
            <a:xfrm>
              <a:off x="3782600" y="2269150"/>
              <a:ext cx="50925" cy="41400"/>
            </a:xfrm>
            <a:custGeom>
              <a:avLst/>
              <a:gdLst/>
              <a:ahLst/>
              <a:cxnLst/>
              <a:rect l="l" t="t" r="r" b="b"/>
              <a:pathLst>
                <a:path w="2037" h="1656" extrusionOk="0">
                  <a:moveTo>
                    <a:pt x="1" y="1"/>
                  </a:moveTo>
                  <a:cubicBezTo>
                    <a:pt x="691" y="560"/>
                    <a:pt x="1382" y="1096"/>
                    <a:pt x="2037" y="1620"/>
                  </a:cubicBezTo>
                  <a:cubicBezTo>
                    <a:pt x="1703" y="1656"/>
                    <a:pt x="144" y="44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1" name="Google Shape;10589;p40">
              <a:extLst>
                <a:ext uri="{FF2B5EF4-FFF2-40B4-BE49-F238E27FC236}">
                  <a16:creationId xmlns:a16="http://schemas.microsoft.com/office/drawing/2014/main" id="{B0B04400-BEE9-4567-9C62-72B4896E9EE8}"/>
                </a:ext>
              </a:extLst>
            </p:cNvPr>
            <p:cNvSpPr/>
            <p:nvPr/>
          </p:nvSpPr>
          <p:spPr>
            <a:xfrm>
              <a:off x="3623350" y="2321250"/>
              <a:ext cx="34250" cy="37525"/>
            </a:xfrm>
            <a:custGeom>
              <a:avLst/>
              <a:gdLst/>
              <a:ahLst/>
              <a:cxnLst/>
              <a:rect l="l" t="t" r="r" b="b"/>
              <a:pathLst>
                <a:path w="1370" h="1501" extrusionOk="0">
                  <a:moveTo>
                    <a:pt x="1251" y="1501"/>
                  </a:moveTo>
                  <a:cubicBezTo>
                    <a:pt x="834" y="1036"/>
                    <a:pt x="418" y="560"/>
                    <a:pt x="1" y="108"/>
                  </a:cubicBezTo>
                  <a:cubicBezTo>
                    <a:pt x="37" y="72"/>
                    <a:pt x="84" y="24"/>
                    <a:pt x="120" y="0"/>
                  </a:cubicBezTo>
                  <a:cubicBezTo>
                    <a:pt x="537" y="465"/>
                    <a:pt x="953" y="941"/>
                    <a:pt x="1370" y="1393"/>
                  </a:cubicBezTo>
                  <a:cubicBezTo>
                    <a:pt x="1334" y="1429"/>
                    <a:pt x="1287" y="1453"/>
                    <a:pt x="1251" y="150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2" name="Google Shape;10590;p40">
              <a:extLst>
                <a:ext uri="{FF2B5EF4-FFF2-40B4-BE49-F238E27FC236}">
                  <a16:creationId xmlns:a16="http://schemas.microsoft.com/office/drawing/2014/main" id="{6B60242D-D048-4C53-81F9-8C0A7239BD21}"/>
                </a:ext>
              </a:extLst>
            </p:cNvPr>
            <p:cNvSpPr/>
            <p:nvPr/>
          </p:nvSpPr>
          <p:spPr>
            <a:xfrm>
              <a:off x="3729625" y="2322450"/>
              <a:ext cx="53900" cy="30675"/>
            </a:xfrm>
            <a:custGeom>
              <a:avLst/>
              <a:gdLst/>
              <a:ahLst/>
              <a:cxnLst/>
              <a:rect l="l" t="t" r="r" b="b"/>
              <a:pathLst>
                <a:path w="2156" h="1227" extrusionOk="0">
                  <a:moveTo>
                    <a:pt x="60" y="0"/>
                  </a:moveTo>
                  <a:cubicBezTo>
                    <a:pt x="762" y="417"/>
                    <a:pt x="1465" y="834"/>
                    <a:pt x="2155" y="1226"/>
                  </a:cubicBezTo>
                  <a:cubicBezTo>
                    <a:pt x="1346" y="1024"/>
                    <a:pt x="703" y="500"/>
                    <a:pt x="0" y="83"/>
                  </a:cubicBezTo>
                  <a:cubicBezTo>
                    <a:pt x="36" y="60"/>
                    <a:pt x="48" y="24"/>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3" name="Google Shape;10591;p40">
              <a:extLst>
                <a:ext uri="{FF2B5EF4-FFF2-40B4-BE49-F238E27FC236}">
                  <a16:creationId xmlns:a16="http://schemas.microsoft.com/office/drawing/2014/main" id="{6F635EAD-91AF-4B12-8215-A87326ABA923}"/>
                </a:ext>
              </a:extLst>
            </p:cNvPr>
            <p:cNvSpPr/>
            <p:nvPr/>
          </p:nvSpPr>
          <p:spPr>
            <a:xfrm>
              <a:off x="3507575" y="2318275"/>
              <a:ext cx="48250" cy="38725"/>
            </a:xfrm>
            <a:custGeom>
              <a:avLst/>
              <a:gdLst/>
              <a:ahLst/>
              <a:cxnLst/>
              <a:rect l="l" t="t" r="r" b="b"/>
              <a:pathLst>
                <a:path w="1930" h="1549" extrusionOk="0">
                  <a:moveTo>
                    <a:pt x="1870" y="1548"/>
                  </a:moveTo>
                  <a:cubicBezTo>
                    <a:pt x="1250" y="1072"/>
                    <a:pt x="619" y="584"/>
                    <a:pt x="0" y="108"/>
                  </a:cubicBezTo>
                  <a:cubicBezTo>
                    <a:pt x="24" y="72"/>
                    <a:pt x="60" y="24"/>
                    <a:pt x="72" y="0"/>
                  </a:cubicBezTo>
                  <a:cubicBezTo>
                    <a:pt x="703" y="477"/>
                    <a:pt x="1310" y="965"/>
                    <a:pt x="1929" y="1441"/>
                  </a:cubicBezTo>
                  <a:cubicBezTo>
                    <a:pt x="1917" y="1477"/>
                    <a:pt x="1905" y="1512"/>
                    <a:pt x="1870" y="154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4" name="Google Shape;10592;p40">
              <a:extLst>
                <a:ext uri="{FF2B5EF4-FFF2-40B4-BE49-F238E27FC236}">
                  <a16:creationId xmlns:a16="http://schemas.microsoft.com/office/drawing/2014/main" id="{D57470B6-9892-45D0-9023-F11BC2743327}"/>
                </a:ext>
              </a:extLst>
            </p:cNvPr>
            <p:cNvSpPr/>
            <p:nvPr/>
          </p:nvSpPr>
          <p:spPr>
            <a:xfrm>
              <a:off x="3768025" y="2279875"/>
              <a:ext cx="45250" cy="40500"/>
            </a:xfrm>
            <a:custGeom>
              <a:avLst/>
              <a:gdLst/>
              <a:ahLst/>
              <a:cxnLst/>
              <a:rect l="l" t="t" r="r" b="b"/>
              <a:pathLst>
                <a:path w="1810" h="1620" extrusionOk="0">
                  <a:moveTo>
                    <a:pt x="1739" y="1620"/>
                  </a:moveTo>
                  <a:cubicBezTo>
                    <a:pt x="1155" y="1120"/>
                    <a:pt x="584" y="608"/>
                    <a:pt x="0" y="96"/>
                  </a:cubicBezTo>
                  <a:cubicBezTo>
                    <a:pt x="24" y="60"/>
                    <a:pt x="36" y="36"/>
                    <a:pt x="72" y="0"/>
                  </a:cubicBezTo>
                  <a:cubicBezTo>
                    <a:pt x="655" y="512"/>
                    <a:pt x="1227" y="1024"/>
                    <a:pt x="1810" y="1536"/>
                  </a:cubicBezTo>
                  <a:cubicBezTo>
                    <a:pt x="1786" y="1560"/>
                    <a:pt x="1774" y="1596"/>
                    <a:pt x="1739" y="16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5" name="Google Shape;10593;p40">
              <a:extLst>
                <a:ext uri="{FF2B5EF4-FFF2-40B4-BE49-F238E27FC236}">
                  <a16:creationId xmlns:a16="http://schemas.microsoft.com/office/drawing/2014/main" id="{89BEE8E9-98FC-4A1E-B3B7-4005B8F73988}"/>
                </a:ext>
              </a:extLst>
            </p:cNvPr>
            <p:cNvSpPr/>
            <p:nvPr/>
          </p:nvSpPr>
          <p:spPr>
            <a:xfrm>
              <a:off x="3671875" y="2326600"/>
              <a:ext cx="49725" cy="38125"/>
            </a:xfrm>
            <a:custGeom>
              <a:avLst/>
              <a:gdLst/>
              <a:ahLst/>
              <a:cxnLst/>
              <a:rect l="l" t="t" r="r" b="b"/>
              <a:pathLst>
                <a:path w="1989" h="1525" extrusionOk="0">
                  <a:moveTo>
                    <a:pt x="1906" y="1525"/>
                  </a:moveTo>
                  <a:cubicBezTo>
                    <a:pt x="1274" y="1049"/>
                    <a:pt x="632" y="572"/>
                    <a:pt x="1" y="96"/>
                  </a:cubicBezTo>
                  <a:cubicBezTo>
                    <a:pt x="36" y="72"/>
                    <a:pt x="48" y="36"/>
                    <a:pt x="84" y="1"/>
                  </a:cubicBezTo>
                  <a:cubicBezTo>
                    <a:pt x="715" y="477"/>
                    <a:pt x="1346" y="953"/>
                    <a:pt x="1989" y="1441"/>
                  </a:cubicBezTo>
                  <a:cubicBezTo>
                    <a:pt x="1953" y="1465"/>
                    <a:pt x="1929" y="1501"/>
                    <a:pt x="1906" y="152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6" name="Google Shape;10594;p40">
              <a:extLst>
                <a:ext uri="{FF2B5EF4-FFF2-40B4-BE49-F238E27FC236}">
                  <a16:creationId xmlns:a16="http://schemas.microsoft.com/office/drawing/2014/main" id="{C8E69E80-B84F-42C9-8797-147D8025D0DA}"/>
                </a:ext>
              </a:extLst>
            </p:cNvPr>
            <p:cNvSpPr/>
            <p:nvPr/>
          </p:nvSpPr>
          <p:spPr>
            <a:xfrm>
              <a:off x="3798075" y="2263200"/>
              <a:ext cx="44375" cy="36050"/>
            </a:xfrm>
            <a:custGeom>
              <a:avLst/>
              <a:gdLst/>
              <a:ahLst/>
              <a:cxnLst/>
              <a:rect l="l" t="t" r="r" b="b"/>
              <a:pathLst>
                <a:path w="1775" h="1442" extrusionOk="0">
                  <a:moveTo>
                    <a:pt x="1727" y="1441"/>
                  </a:moveTo>
                  <a:cubicBezTo>
                    <a:pt x="1168" y="1001"/>
                    <a:pt x="584" y="537"/>
                    <a:pt x="1" y="84"/>
                  </a:cubicBezTo>
                  <a:cubicBezTo>
                    <a:pt x="13" y="60"/>
                    <a:pt x="48" y="25"/>
                    <a:pt x="60" y="1"/>
                  </a:cubicBezTo>
                  <a:cubicBezTo>
                    <a:pt x="620" y="441"/>
                    <a:pt x="1203" y="906"/>
                    <a:pt x="1775" y="1346"/>
                  </a:cubicBezTo>
                  <a:cubicBezTo>
                    <a:pt x="1775" y="1382"/>
                    <a:pt x="1739" y="1418"/>
                    <a:pt x="1727" y="14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7" name="Google Shape;10595;p40">
              <a:extLst>
                <a:ext uri="{FF2B5EF4-FFF2-40B4-BE49-F238E27FC236}">
                  <a16:creationId xmlns:a16="http://schemas.microsoft.com/office/drawing/2014/main" id="{0C1C101B-06A7-4B34-A519-D27FA1D515DA}"/>
                </a:ext>
              </a:extLst>
            </p:cNvPr>
            <p:cNvSpPr/>
            <p:nvPr/>
          </p:nvSpPr>
          <p:spPr>
            <a:xfrm>
              <a:off x="3444775" y="2332250"/>
              <a:ext cx="46750" cy="33375"/>
            </a:xfrm>
            <a:custGeom>
              <a:avLst/>
              <a:gdLst/>
              <a:ahLst/>
              <a:cxnLst/>
              <a:rect l="l" t="t" r="r" b="b"/>
              <a:pathLst>
                <a:path w="1870" h="1335" extrusionOk="0">
                  <a:moveTo>
                    <a:pt x="60" y="1"/>
                  </a:moveTo>
                  <a:cubicBezTo>
                    <a:pt x="667" y="418"/>
                    <a:pt x="1262" y="834"/>
                    <a:pt x="1869" y="1251"/>
                  </a:cubicBezTo>
                  <a:cubicBezTo>
                    <a:pt x="1857" y="1287"/>
                    <a:pt x="1846" y="1299"/>
                    <a:pt x="1822" y="1334"/>
                  </a:cubicBezTo>
                  <a:lnTo>
                    <a:pt x="0" y="84"/>
                  </a:lnTo>
                  <a:cubicBezTo>
                    <a:pt x="12" y="49"/>
                    <a:pt x="24" y="37"/>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8" name="Google Shape;10596;p40">
              <a:extLst>
                <a:ext uri="{FF2B5EF4-FFF2-40B4-BE49-F238E27FC236}">
                  <a16:creationId xmlns:a16="http://schemas.microsoft.com/office/drawing/2014/main" id="{22FCF669-79B2-45E2-8E39-DEE7B2E5923B}"/>
                </a:ext>
              </a:extLst>
            </p:cNvPr>
            <p:cNvSpPr/>
            <p:nvPr/>
          </p:nvSpPr>
          <p:spPr>
            <a:xfrm>
              <a:off x="3557275" y="2343575"/>
              <a:ext cx="38125" cy="26800"/>
            </a:xfrm>
            <a:custGeom>
              <a:avLst/>
              <a:gdLst/>
              <a:ahLst/>
              <a:cxnLst/>
              <a:rect l="l" t="t" r="r" b="b"/>
              <a:pathLst>
                <a:path w="1525" h="1072" extrusionOk="0">
                  <a:moveTo>
                    <a:pt x="48" y="0"/>
                  </a:moveTo>
                  <a:cubicBezTo>
                    <a:pt x="536" y="322"/>
                    <a:pt x="1036" y="655"/>
                    <a:pt x="1525" y="1001"/>
                  </a:cubicBezTo>
                  <a:cubicBezTo>
                    <a:pt x="1513" y="1024"/>
                    <a:pt x="1489" y="1036"/>
                    <a:pt x="1477" y="1072"/>
                  </a:cubicBezTo>
                  <a:lnTo>
                    <a:pt x="1" y="84"/>
                  </a:lnTo>
                  <a:cubicBezTo>
                    <a:pt x="36" y="60"/>
                    <a:pt x="48" y="24"/>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9" name="Google Shape;10597;p40">
              <a:extLst>
                <a:ext uri="{FF2B5EF4-FFF2-40B4-BE49-F238E27FC236}">
                  <a16:creationId xmlns:a16="http://schemas.microsoft.com/office/drawing/2014/main" id="{2FE3DF48-C974-4DEC-A814-AA533F38EC7A}"/>
                </a:ext>
              </a:extLst>
            </p:cNvPr>
            <p:cNvSpPr/>
            <p:nvPr/>
          </p:nvSpPr>
          <p:spPr>
            <a:xfrm>
              <a:off x="3580200" y="2343275"/>
              <a:ext cx="29200" cy="23250"/>
            </a:xfrm>
            <a:custGeom>
              <a:avLst/>
              <a:gdLst/>
              <a:ahLst/>
              <a:cxnLst/>
              <a:rect l="l" t="t" r="r" b="b"/>
              <a:pathLst>
                <a:path w="1168" h="930" extrusionOk="0">
                  <a:moveTo>
                    <a:pt x="72" y="1"/>
                  </a:moveTo>
                  <a:cubicBezTo>
                    <a:pt x="441" y="274"/>
                    <a:pt x="798" y="560"/>
                    <a:pt x="1167" y="858"/>
                  </a:cubicBezTo>
                  <a:cubicBezTo>
                    <a:pt x="1155" y="893"/>
                    <a:pt x="1131" y="917"/>
                    <a:pt x="1108" y="929"/>
                  </a:cubicBezTo>
                  <a:cubicBezTo>
                    <a:pt x="739" y="655"/>
                    <a:pt x="369" y="370"/>
                    <a:pt x="0" y="72"/>
                  </a:cubicBezTo>
                  <a:cubicBezTo>
                    <a:pt x="24" y="60"/>
                    <a:pt x="60" y="24"/>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0" name="Google Shape;10598;p40">
              <a:extLst>
                <a:ext uri="{FF2B5EF4-FFF2-40B4-BE49-F238E27FC236}">
                  <a16:creationId xmlns:a16="http://schemas.microsoft.com/office/drawing/2014/main" id="{5157053F-9621-41BE-B5F3-BC4FE2F14877}"/>
                </a:ext>
              </a:extLst>
            </p:cNvPr>
            <p:cNvSpPr/>
            <p:nvPr/>
          </p:nvSpPr>
          <p:spPr>
            <a:xfrm>
              <a:off x="3433750" y="2362025"/>
              <a:ext cx="29800" cy="19075"/>
            </a:xfrm>
            <a:custGeom>
              <a:avLst/>
              <a:gdLst/>
              <a:ahLst/>
              <a:cxnLst/>
              <a:rect l="l" t="t" r="r" b="b"/>
              <a:pathLst>
                <a:path w="1192" h="763" extrusionOk="0">
                  <a:moveTo>
                    <a:pt x="1155" y="763"/>
                  </a:moveTo>
                  <a:cubicBezTo>
                    <a:pt x="763" y="536"/>
                    <a:pt x="393" y="298"/>
                    <a:pt x="1" y="72"/>
                  </a:cubicBezTo>
                  <a:cubicBezTo>
                    <a:pt x="24" y="48"/>
                    <a:pt x="36" y="24"/>
                    <a:pt x="48" y="1"/>
                  </a:cubicBezTo>
                  <a:cubicBezTo>
                    <a:pt x="441" y="227"/>
                    <a:pt x="810" y="465"/>
                    <a:pt x="1191" y="691"/>
                  </a:cubicBezTo>
                  <a:cubicBezTo>
                    <a:pt x="1179" y="715"/>
                    <a:pt x="1167" y="751"/>
                    <a:pt x="1155" y="76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1" name="Google Shape;10599;p40">
              <a:extLst>
                <a:ext uri="{FF2B5EF4-FFF2-40B4-BE49-F238E27FC236}">
                  <a16:creationId xmlns:a16="http://schemas.microsoft.com/office/drawing/2014/main" id="{BA7127D3-D1B9-4E59-B252-067450E11F24}"/>
                </a:ext>
              </a:extLst>
            </p:cNvPr>
            <p:cNvSpPr/>
            <p:nvPr/>
          </p:nvSpPr>
          <p:spPr>
            <a:xfrm>
              <a:off x="3359050" y="2364400"/>
              <a:ext cx="25325" cy="17000"/>
            </a:xfrm>
            <a:custGeom>
              <a:avLst/>
              <a:gdLst/>
              <a:ahLst/>
              <a:cxnLst/>
              <a:rect l="l" t="t" r="r" b="b"/>
              <a:pathLst>
                <a:path w="1013" h="680" extrusionOk="0">
                  <a:moveTo>
                    <a:pt x="988" y="679"/>
                  </a:moveTo>
                  <a:cubicBezTo>
                    <a:pt x="655" y="489"/>
                    <a:pt x="333" y="287"/>
                    <a:pt x="0" y="72"/>
                  </a:cubicBezTo>
                  <a:cubicBezTo>
                    <a:pt x="12" y="48"/>
                    <a:pt x="36" y="13"/>
                    <a:pt x="48" y="1"/>
                  </a:cubicBezTo>
                  <a:cubicBezTo>
                    <a:pt x="369" y="191"/>
                    <a:pt x="703" y="406"/>
                    <a:pt x="1012" y="596"/>
                  </a:cubicBezTo>
                  <a:cubicBezTo>
                    <a:pt x="1012" y="620"/>
                    <a:pt x="1000" y="656"/>
                    <a:pt x="988" y="67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2" name="Google Shape;10600;p40">
              <a:extLst>
                <a:ext uri="{FF2B5EF4-FFF2-40B4-BE49-F238E27FC236}">
                  <a16:creationId xmlns:a16="http://schemas.microsoft.com/office/drawing/2014/main" id="{63211209-C059-456E-949A-DEB6CECB4633}"/>
                </a:ext>
              </a:extLst>
            </p:cNvPr>
            <p:cNvSpPr/>
            <p:nvPr/>
          </p:nvSpPr>
          <p:spPr>
            <a:xfrm>
              <a:off x="2072875" y="2646300"/>
              <a:ext cx="310475" cy="172350"/>
            </a:xfrm>
            <a:custGeom>
              <a:avLst/>
              <a:gdLst/>
              <a:ahLst/>
              <a:cxnLst/>
              <a:rect l="l" t="t" r="r" b="b"/>
              <a:pathLst>
                <a:path w="12419" h="6894" extrusionOk="0">
                  <a:moveTo>
                    <a:pt x="4060" y="2488"/>
                  </a:moveTo>
                  <a:cubicBezTo>
                    <a:pt x="3584" y="2203"/>
                    <a:pt x="3120" y="1905"/>
                    <a:pt x="2631" y="1631"/>
                  </a:cubicBezTo>
                  <a:cubicBezTo>
                    <a:pt x="1846" y="1167"/>
                    <a:pt x="1036" y="714"/>
                    <a:pt x="238" y="262"/>
                  </a:cubicBezTo>
                  <a:cubicBezTo>
                    <a:pt x="143" y="214"/>
                    <a:pt x="72" y="155"/>
                    <a:pt x="0" y="95"/>
                  </a:cubicBezTo>
                  <a:lnTo>
                    <a:pt x="36" y="0"/>
                  </a:lnTo>
                  <a:cubicBezTo>
                    <a:pt x="131" y="48"/>
                    <a:pt x="238" y="71"/>
                    <a:pt x="322" y="119"/>
                  </a:cubicBezTo>
                  <a:cubicBezTo>
                    <a:pt x="3727" y="1965"/>
                    <a:pt x="7144" y="3810"/>
                    <a:pt x="10549" y="5667"/>
                  </a:cubicBezTo>
                  <a:cubicBezTo>
                    <a:pt x="11097" y="5965"/>
                    <a:pt x="11633" y="6310"/>
                    <a:pt x="12168" y="6620"/>
                  </a:cubicBezTo>
                  <a:cubicBezTo>
                    <a:pt x="12264" y="6679"/>
                    <a:pt x="12335" y="6739"/>
                    <a:pt x="12418" y="6810"/>
                  </a:cubicBezTo>
                  <a:cubicBezTo>
                    <a:pt x="12406" y="6834"/>
                    <a:pt x="12383" y="6858"/>
                    <a:pt x="12359" y="6894"/>
                  </a:cubicBezTo>
                  <a:lnTo>
                    <a:pt x="12049" y="6715"/>
                  </a:lnTo>
                  <a:cubicBezTo>
                    <a:pt x="9466" y="5322"/>
                    <a:pt x="6858" y="3929"/>
                    <a:pt x="4251" y="2536"/>
                  </a:cubicBezTo>
                  <a:cubicBezTo>
                    <a:pt x="4215" y="2512"/>
                    <a:pt x="4167" y="2512"/>
                    <a:pt x="4120" y="2500"/>
                  </a:cubicBezTo>
                  <a:cubicBezTo>
                    <a:pt x="4120" y="2524"/>
                    <a:pt x="4096" y="2500"/>
                    <a:pt x="4060" y="248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3" name="Google Shape;10601;p40">
              <a:extLst>
                <a:ext uri="{FF2B5EF4-FFF2-40B4-BE49-F238E27FC236}">
                  <a16:creationId xmlns:a16="http://schemas.microsoft.com/office/drawing/2014/main" id="{7EB934A5-D479-44C6-9B9C-4EAFB30F5097}"/>
                </a:ext>
              </a:extLst>
            </p:cNvPr>
            <p:cNvSpPr/>
            <p:nvPr/>
          </p:nvSpPr>
          <p:spPr>
            <a:xfrm>
              <a:off x="2127325" y="2698075"/>
              <a:ext cx="173575" cy="96475"/>
            </a:xfrm>
            <a:custGeom>
              <a:avLst/>
              <a:gdLst/>
              <a:ahLst/>
              <a:cxnLst/>
              <a:rect l="l" t="t" r="r" b="b"/>
              <a:pathLst>
                <a:path w="6943" h="3859" extrusionOk="0">
                  <a:moveTo>
                    <a:pt x="6871" y="3858"/>
                  </a:moveTo>
                  <a:cubicBezTo>
                    <a:pt x="4573" y="2608"/>
                    <a:pt x="2287" y="1358"/>
                    <a:pt x="1" y="120"/>
                  </a:cubicBezTo>
                  <a:cubicBezTo>
                    <a:pt x="25" y="72"/>
                    <a:pt x="49" y="48"/>
                    <a:pt x="61" y="1"/>
                  </a:cubicBezTo>
                  <a:cubicBezTo>
                    <a:pt x="2358" y="1239"/>
                    <a:pt x="4644" y="2489"/>
                    <a:pt x="6942" y="3715"/>
                  </a:cubicBezTo>
                  <a:cubicBezTo>
                    <a:pt x="6919" y="3763"/>
                    <a:pt x="6895" y="3811"/>
                    <a:pt x="6871" y="385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4" name="Google Shape;10602;p40">
              <a:extLst>
                <a:ext uri="{FF2B5EF4-FFF2-40B4-BE49-F238E27FC236}">
                  <a16:creationId xmlns:a16="http://schemas.microsoft.com/office/drawing/2014/main" id="{12097614-7D68-49DB-BF81-6067619A87CE}"/>
                </a:ext>
              </a:extLst>
            </p:cNvPr>
            <p:cNvSpPr/>
            <p:nvPr/>
          </p:nvSpPr>
          <p:spPr>
            <a:xfrm>
              <a:off x="2047575" y="2625450"/>
              <a:ext cx="187825" cy="103600"/>
            </a:xfrm>
            <a:custGeom>
              <a:avLst/>
              <a:gdLst/>
              <a:ahLst/>
              <a:cxnLst/>
              <a:rect l="l" t="t" r="r" b="b"/>
              <a:pathLst>
                <a:path w="7513" h="4144" extrusionOk="0">
                  <a:moveTo>
                    <a:pt x="7465" y="4144"/>
                  </a:moveTo>
                  <a:cubicBezTo>
                    <a:pt x="4977" y="2787"/>
                    <a:pt x="2500" y="1429"/>
                    <a:pt x="0" y="96"/>
                  </a:cubicBezTo>
                  <a:lnTo>
                    <a:pt x="48" y="1"/>
                  </a:lnTo>
                  <a:cubicBezTo>
                    <a:pt x="2524" y="1358"/>
                    <a:pt x="5025" y="2703"/>
                    <a:pt x="7513" y="4049"/>
                  </a:cubicBezTo>
                  <a:cubicBezTo>
                    <a:pt x="7513" y="4073"/>
                    <a:pt x="7501" y="4108"/>
                    <a:pt x="7465" y="414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5" name="Google Shape;10603;p40">
              <a:extLst>
                <a:ext uri="{FF2B5EF4-FFF2-40B4-BE49-F238E27FC236}">
                  <a16:creationId xmlns:a16="http://schemas.microsoft.com/office/drawing/2014/main" id="{65587410-4C0C-44BB-BAFF-FDE422F3531E}"/>
                </a:ext>
              </a:extLst>
            </p:cNvPr>
            <p:cNvSpPr/>
            <p:nvPr/>
          </p:nvSpPr>
          <p:spPr>
            <a:xfrm>
              <a:off x="2086250" y="2662350"/>
              <a:ext cx="139925" cy="76225"/>
            </a:xfrm>
            <a:custGeom>
              <a:avLst/>
              <a:gdLst/>
              <a:ahLst/>
              <a:cxnLst/>
              <a:rect l="l" t="t" r="r" b="b"/>
              <a:pathLst>
                <a:path w="5597" h="3049" extrusionOk="0">
                  <a:moveTo>
                    <a:pt x="3525" y="1846"/>
                  </a:moveTo>
                  <a:cubicBezTo>
                    <a:pt x="3561" y="1858"/>
                    <a:pt x="3573" y="1882"/>
                    <a:pt x="3597" y="1894"/>
                  </a:cubicBezTo>
                  <a:cubicBezTo>
                    <a:pt x="4061" y="2144"/>
                    <a:pt x="4525" y="2418"/>
                    <a:pt x="4978" y="2668"/>
                  </a:cubicBezTo>
                  <a:cubicBezTo>
                    <a:pt x="5192" y="2787"/>
                    <a:pt x="5418" y="2906"/>
                    <a:pt x="5597" y="3049"/>
                  </a:cubicBezTo>
                  <a:cubicBezTo>
                    <a:pt x="3716" y="2096"/>
                    <a:pt x="1787" y="1204"/>
                    <a:pt x="1" y="96"/>
                  </a:cubicBezTo>
                  <a:lnTo>
                    <a:pt x="37" y="1"/>
                  </a:lnTo>
                  <a:cubicBezTo>
                    <a:pt x="132" y="49"/>
                    <a:pt x="239" y="108"/>
                    <a:pt x="322" y="156"/>
                  </a:cubicBezTo>
                  <a:cubicBezTo>
                    <a:pt x="1311" y="692"/>
                    <a:pt x="2275" y="1227"/>
                    <a:pt x="3251" y="1739"/>
                  </a:cubicBezTo>
                  <a:cubicBezTo>
                    <a:pt x="3347" y="1799"/>
                    <a:pt x="3454" y="1835"/>
                    <a:pt x="3525" y="184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6" name="Google Shape;10604;p40">
              <a:extLst>
                <a:ext uri="{FF2B5EF4-FFF2-40B4-BE49-F238E27FC236}">
                  <a16:creationId xmlns:a16="http://schemas.microsoft.com/office/drawing/2014/main" id="{2E7BFFEC-C90F-42ED-9CAB-CDDCAB2AB335}"/>
                </a:ext>
              </a:extLst>
            </p:cNvPr>
            <p:cNvSpPr/>
            <p:nvPr/>
          </p:nvSpPr>
          <p:spPr>
            <a:xfrm>
              <a:off x="2276750" y="2818925"/>
              <a:ext cx="80400" cy="38125"/>
            </a:xfrm>
            <a:custGeom>
              <a:avLst/>
              <a:gdLst/>
              <a:ahLst/>
              <a:cxnLst/>
              <a:rect l="l" t="t" r="r" b="b"/>
              <a:pathLst>
                <a:path w="3216" h="1525" extrusionOk="0">
                  <a:moveTo>
                    <a:pt x="3156" y="1525"/>
                  </a:moveTo>
                  <a:cubicBezTo>
                    <a:pt x="2096" y="1060"/>
                    <a:pt x="1037" y="596"/>
                    <a:pt x="1" y="120"/>
                  </a:cubicBezTo>
                  <a:cubicBezTo>
                    <a:pt x="13" y="84"/>
                    <a:pt x="25" y="48"/>
                    <a:pt x="60" y="1"/>
                  </a:cubicBezTo>
                  <a:cubicBezTo>
                    <a:pt x="1120" y="465"/>
                    <a:pt x="2168" y="929"/>
                    <a:pt x="3216" y="1394"/>
                  </a:cubicBezTo>
                  <a:cubicBezTo>
                    <a:pt x="3180" y="1429"/>
                    <a:pt x="3168" y="1477"/>
                    <a:pt x="3156" y="152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7" name="Google Shape;10605;p40">
              <a:extLst>
                <a:ext uri="{FF2B5EF4-FFF2-40B4-BE49-F238E27FC236}">
                  <a16:creationId xmlns:a16="http://schemas.microsoft.com/office/drawing/2014/main" id="{687822AB-023F-4E8C-9FBE-2326B4DD407B}"/>
                </a:ext>
              </a:extLst>
            </p:cNvPr>
            <p:cNvSpPr/>
            <p:nvPr/>
          </p:nvSpPr>
          <p:spPr>
            <a:xfrm>
              <a:off x="2277650" y="2828450"/>
              <a:ext cx="74150" cy="35150"/>
            </a:xfrm>
            <a:custGeom>
              <a:avLst/>
              <a:gdLst/>
              <a:ahLst/>
              <a:cxnLst/>
              <a:rect l="l" t="t" r="r" b="b"/>
              <a:pathLst>
                <a:path w="2966" h="1406" extrusionOk="0">
                  <a:moveTo>
                    <a:pt x="2918" y="1406"/>
                  </a:moveTo>
                  <a:cubicBezTo>
                    <a:pt x="1953" y="977"/>
                    <a:pt x="977" y="536"/>
                    <a:pt x="1" y="96"/>
                  </a:cubicBezTo>
                  <a:cubicBezTo>
                    <a:pt x="24" y="72"/>
                    <a:pt x="36" y="36"/>
                    <a:pt x="48" y="1"/>
                  </a:cubicBezTo>
                  <a:cubicBezTo>
                    <a:pt x="1013" y="429"/>
                    <a:pt x="2001" y="858"/>
                    <a:pt x="2965" y="1287"/>
                  </a:cubicBezTo>
                  <a:cubicBezTo>
                    <a:pt x="2953" y="1334"/>
                    <a:pt x="2941" y="1358"/>
                    <a:pt x="2918" y="140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8" name="Google Shape;10606;p40">
              <a:extLst>
                <a:ext uri="{FF2B5EF4-FFF2-40B4-BE49-F238E27FC236}">
                  <a16:creationId xmlns:a16="http://schemas.microsoft.com/office/drawing/2014/main" id="{6E7A0E3C-42F9-4FCD-AE21-A1274161F6A2}"/>
                </a:ext>
              </a:extLst>
            </p:cNvPr>
            <p:cNvSpPr/>
            <p:nvPr/>
          </p:nvSpPr>
          <p:spPr>
            <a:xfrm>
              <a:off x="2238075" y="2746000"/>
              <a:ext cx="59250" cy="34250"/>
            </a:xfrm>
            <a:custGeom>
              <a:avLst/>
              <a:gdLst/>
              <a:ahLst/>
              <a:cxnLst/>
              <a:rect l="l" t="t" r="r" b="b"/>
              <a:pathLst>
                <a:path w="2370" h="1370" extrusionOk="0">
                  <a:moveTo>
                    <a:pt x="60" y="1"/>
                  </a:moveTo>
                  <a:cubicBezTo>
                    <a:pt x="834" y="441"/>
                    <a:pt x="1607" y="858"/>
                    <a:pt x="2369" y="1286"/>
                  </a:cubicBezTo>
                  <a:cubicBezTo>
                    <a:pt x="2346" y="1310"/>
                    <a:pt x="2334" y="1346"/>
                    <a:pt x="2310" y="1370"/>
                  </a:cubicBezTo>
                  <a:cubicBezTo>
                    <a:pt x="1524" y="941"/>
                    <a:pt x="774" y="513"/>
                    <a:pt x="0" y="84"/>
                  </a:cubicBezTo>
                  <a:cubicBezTo>
                    <a:pt x="24" y="60"/>
                    <a:pt x="36" y="36"/>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9" name="Google Shape;10607;p40">
              <a:extLst>
                <a:ext uri="{FF2B5EF4-FFF2-40B4-BE49-F238E27FC236}">
                  <a16:creationId xmlns:a16="http://schemas.microsoft.com/office/drawing/2014/main" id="{C5E85589-D9BA-422C-A6B6-994D3AF981BA}"/>
                </a:ext>
              </a:extLst>
            </p:cNvPr>
            <p:cNvSpPr/>
            <p:nvPr/>
          </p:nvSpPr>
          <p:spPr>
            <a:xfrm>
              <a:off x="2204425" y="2758800"/>
              <a:ext cx="57475" cy="28900"/>
            </a:xfrm>
            <a:custGeom>
              <a:avLst/>
              <a:gdLst/>
              <a:ahLst/>
              <a:cxnLst/>
              <a:rect l="l" t="t" r="r" b="b"/>
              <a:pathLst>
                <a:path w="2299" h="1156" extrusionOk="0">
                  <a:moveTo>
                    <a:pt x="48" y="1"/>
                  </a:moveTo>
                  <a:cubicBezTo>
                    <a:pt x="787" y="358"/>
                    <a:pt x="1549" y="715"/>
                    <a:pt x="2299" y="1072"/>
                  </a:cubicBezTo>
                  <a:lnTo>
                    <a:pt x="2251" y="1155"/>
                  </a:lnTo>
                  <a:cubicBezTo>
                    <a:pt x="1513" y="798"/>
                    <a:pt x="763" y="429"/>
                    <a:pt x="1" y="72"/>
                  </a:cubicBezTo>
                  <a:cubicBezTo>
                    <a:pt x="36" y="48"/>
                    <a:pt x="36" y="24"/>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0" name="Google Shape;10608;p40">
              <a:extLst>
                <a:ext uri="{FF2B5EF4-FFF2-40B4-BE49-F238E27FC236}">
                  <a16:creationId xmlns:a16="http://schemas.microsoft.com/office/drawing/2014/main" id="{F12B40AD-F135-4800-9189-F3FB26EDCF6E}"/>
                </a:ext>
              </a:extLst>
            </p:cNvPr>
            <p:cNvSpPr/>
            <p:nvPr/>
          </p:nvSpPr>
          <p:spPr>
            <a:xfrm>
              <a:off x="2210375" y="2828450"/>
              <a:ext cx="47650" cy="23250"/>
            </a:xfrm>
            <a:custGeom>
              <a:avLst/>
              <a:gdLst/>
              <a:ahLst/>
              <a:cxnLst/>
              <a:rect l="l" t="t" r="r" b="b"/>
              <a:pathLst>
                <a:path w="1906" h="930" extrusionOk="0">
                  <a:moveTo>
                    <a:pt x="48" y="1"/>
                  </a:moveTo>
                  <a:cubicBezTo>
                    <a:pt x="679" y="274"/>
                    <a:pt x="1299" y="548"/>
                    <a:pt x="1906" y="834"/>
                  </a:cubicBezTo>
                  <a:cubicBezTo>
                    <a:pt x="1894" y="858"/>
                    <a:pt x="1882" y="906"/>
                    <a:pt x="1870" y="929"/>
                  </a:cubicBezTo>
                  <a:cubicBezTo>
                    <a:pt x="1239" y="655"/>
                    <a:pt x="632" y="382"/>
                    <a:pt x="1" y="96"/>
                  </a:cubicBezTo>
                  <a:cubicBezTo>
                    <a:pt x="25" y="84"/>
                    <a:pt x="37" y="36"/>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1" name="Google Shape;10609;p40">
              <a:extLst>
                <a:ext uri="{FF2B5EF4-FFF2-40B4-BE49-F238E27FC236}">
                  <a16:creationId xmlns:a16="http://schemas.microsoft.com/office/drawing/2014/main" id="{0BBC2A59-E933-4C21-9F68-0EA6B9151994}"/>
                </a:ext>
              </a:extLst>
            </p:cNvPr>
            <p:cNvSpPr/>
            <p:nvPr/>
          </p:nvSpPr>
          <p:spPr>
            <a:xfrm>
              <a:off x="2199075" y="2773675"/>
              <a:ext cx="43775" cy="22950"/>
            </a:xfrm>
            <a:custGeom>
              <a:avLst/>
              <a:gdLst/>
              <a:ahLst/>
              <a:cxnLst/>
              <a:rect l="l" t="t" r="r" b="b"/>
              <a:pathLst>
                <a:path w="1751" h="918" extrusionOk="0">
                  <a:moveTo>
                    <a:pt x="1691" y="918"/>
                  </a:moveTo>
                  <a:cubicBezTo>
                    <a:pt x="1131" y="656"/>
                    <a:pt x="560" y="370"/>
                    <a:pt x="0" y="108"/>
                  </a:cubicBezTo>
                  <a:cubicBezTo>
                    <a:pt x="12" y="72"/>
                    <a:pt x="24" y="25"/>
                    <a:pt x="60" y="1"/>
                  </a:cubicBezTo>
                  <a:cubicBezTo>
                    <a:pt x="620" y="263"/>
                    <a:pt x="1191" y="537"/>
                    <a:pt x="1751" y="822"/>
                  </a:cubicBezTo>
                  <a:cubicBezTo>
                    <a:pt x="1727" y="846"/>
                    <a:pt x="1703" y="870"/>
                    <a:pt x="1691" y="91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2" name="Google Shape;10610;p40">
              <a:extLst>
                <a:ext uri="{FF2B5EF4-FFF2-40B4-BE49-F238E27FC236}">
                  <a16:creationId xmlns:a16="http://schemas.microsoft.com/office/drawing/2014/main" id="{7BCAEB10-BB55-4ACB-A985-92FDBC799856}"/>
                </a:ext>
              </a:extLst>
            </p:cNvPr>
            <p:cNvSpPr/>
            <p:nvPr/>
          </p:nvSpPr>
          <p:spPr>
            <a:xfrm>
              <a:off x="2210975" y="2818625"/>
              <a:ext cx="41100" cy="21175"/>
            </a:xfrm>
            <a:custGeom>
              <a:avLst/>
              <a:gdLst/>
              <a:ahLst/>
              <a:cxnLst/>
              <a:rect l="l" t="t" r="r" b="b"/>
              <a:pathLst>
                <a:path w="1644" h="847" extrusionOk="0">
                  <a:moveTo>
                    <a:pt x="1608" y="846"/>
                  </a:moveTo>
                  <a:cubicBezTo>
                    <a:pt x="1072" y="596"/>
                    <a:pt x="525" y="346"/>
                    <a:pt x="1" y="108"/>
                  </a:cubicBezTo>
                  <a:cubicBezTo>
                    <a:pt x="13" y="72"/>
                    <a:pt x="24" y="36"/>
                    <a:pt x="36" y="1"/>
                  </a:cubicBezTo>
                  <a:lnTo>
                    <a:pt x="1644" y="763"/>
                  </a:lnTo>
                  <a:cubicBezTo>
                    <a:pt x="1644" y="787"/>
                    <a:pt x="1620" y="822"/>
                    <a:pt x="1608" y="84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3" name="Google Shape;10611;p40">
              <a:extLst>
                <a:ext uri="{FF2B5EF4-FFF2-40B4-BE49-F238E27FC236}">
                  <a16:creationId xmlns:a16="http://schemas.microsoft.com/office/drawing/2014/main" id="{C763D358-1415-4BCB-AE26-69447B3B3DA2}"/>
                </a:ext>
              </a:extLst>
            </p:cNvPr>
            <p:cNvSpPr/>
            <p:nvPr/>
          </p:nvSpPr>
          <p:spPr>
            <a:xfrm>
              <a:off x="2396125" y="2825175"/>
              <a:ext cx="42000" cy="26225"/>
            </a:xfrm>
            <a:custGeom>
              <a:avLst/>
              <a:gdLst/>
              <a:ahLst/>
              <a:cxnLst/>
              <a:rect l="l" t="t" r="r" b="b"/>
              <a:pathLst>
                <a:path w="1680" h="1049" extrusionOk="0">
                  <a:moveTo>
                    <a:pt x="60" y="1"/>
                  </a:moveTo>
                  <a:cubicBezTo>
                    <a:pt x="596" y="322"/>
                    <a:pt x="1143" y="644"/>
                    <a:pt x="1679" y="953"/>
                  </a:cubicBezTo>
                  <a:lnTo>
                    <a:pt x="1643" y="1048"/>
                  </a:lnTo>
                  <a:cubicBezTo>
                    <a:pt x="1084" y="739"/>
                    <a:pt x="548" y="417"/>
                    <a:pt x="0" y="96"/>
                  </a:cubicBezTo>
                  <a:cubicBezTo>
                    <a:pt x="12" y="72"/>
                    <a:pt x="48" y="36"/>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4" name="Google Shape;10612;p40">
              <a:extLst>
                <a:ext uri="{FF2B5EF4-FFF2-40B4-BE49-F238E27FC236}">
                  <a16:creationId xmlns:a16="http://schemas.microsoft.com/office/drawing/2014/main" id="{1D8A99E7-84FF-46AB-9B56-C3D17339F691}"/>
                </a:ext>
              </a:extLst>
            </p:cNvPr>
            <p:cNvSpPr/>
            <p:nvPr/>
          </p:nvSpPr>
          <p:spPr>
            <a:xfrm>
              <a:off x="2310100" y="2791250"/>
              <a:ext cx="37825" cy="21150"/>
            </a:xfrm>
            <a:custGeom>
              <a:avLst/>
              <a:gdLst/>
              <a:ahLst/>
              <a:cxnLst/>
              <a:rect l="l" t="t" r="r" b="b"/>
              <a:pathLst>
                <a:path w="1513" h="846" extrusionOk="0">
                  <a:moveTo>
                    <a:pt x="60" y="0"/>
                  </a:moveTo>
                  <a:cubicBezTo>
                    <a:pt x="536" y="250"/>
                    <a:pt x="1024" y="489"/>
                    <a:pt x="1513" y="739"/>
                  </a:cubicBezTo>
                  <a:cubicBezTo>
                    <a:pt x="1489" y="774"/>
                    <a:pt x="1477" y="810"/>
                    <a:pt x="1453" y="846"/>
                  </a:cubicBezTo>
                  <a:cubicBezTo>
                    <a:pt x="977" y="596"/>
                    <a:pt x="477" y="358"/>
                    <a:pt x="0" y="96"/>
                  </a:cubicBezTo>
                  <a:cubicBezTo>
                    <a:pt x="36" y="60"/>
                    <a:pt x="48" y="24"/>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5" name="Google Shape;10613;p40">
              <a:extLst>
                <a:ext uri="{FF2B5EF4-FFF2-40B4-BE49-F238E27FC236}">
                  <a16:creationId xmlns:a16="http://schemas.microsoft.com/office/drawing/2014/main" id="{767F984D-5EBB-4A79-9FEB-D6389992BADF}"/>
                </a:ext>
              </a:extLst>
            </p:cNvPr>
            <p:cNvSpPr/>
            <p:nvPr/>
          </p:nvSpPr>
          <p:spPr>
            <a:xfrm>
              <a:off x="2292825" y="2850775"/>
              <a:ext cx="38725" cy="20875"/>
            </a:xfrm>
            <a:custGeom>
              <a:avLst/>
              <a:gdLst/>
              <a:ahLst/>
              <a:cxnLst/>
              <a:rect l="l" t="t" r="r" b="b"/>
              <a:pathLst>
                <a:path w="1549" h="835" extrusionOk="0">
                  <a:moveTo>
                    <a:pt x="37" y="1"/>
                  </a:moveTo>
                  <a:cubicBezTo>
                    <a:pt x="549" y="251"/>
                    <a:pt x="1037" y="489"/>
                    <a:pt x="1549" y="739"/>
                  </a:cubicBezTo>
                  <a:lnTo>
                    <a:pt x="1501" y="834"/>
                  </a:lnTo>
                  <a:cubicBezTo>
                    <a:pt x="989" y="572"/>
                    <a:pt x="501" y="334"/>
                    <a:pt x="1" y="8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6" name="Google Shape;10614;p40">
              <a:extLst>
                <a:ext uri="{FF2B5EF4-FFF2-40B4-BE49-F238E27FC236}">
                  <a16:creationId xmlns:a16="http://schemas.microsoft.com/office/drawing/2014/main" id="{04B90C37-82A2-475B-A561-42679ECECC81}"/>
                </a:ext>
              </a:extLst>
            </p:cNvPr>
            <p:cNvSpPr/>
            <p:nvPr/>
          </p:nvSpPr>
          <p:spPr>
            <a:xfrm>
              <a:off x="2112450" y="2988900"/>
              <a:ext cx="24150" cy="75625"/>
            </a:xfrm>
            <a:custGeom>
              <a:avLst/>
              <a:gdLst/>
              <a:ahLst/>
              <a:cxnLst/>
              <a:rect l="l" t="t" r="r" b="b"/>
              <a:pathLst>
                <a:path w="966" h="3025" extrusionOk="0">
                  <a:moveTo>
                    <a:pt x="965" y="24"/>
                  </a:moveTo>
                  <a:cubicBezTo>
                    <a:pt x="679" y="1024"/>
                    <a:pt x="394" y="2012"/>
                    <a:pt x="132" y="3024"/>
                  </a:cubicBezTo>
                  <a:cubicBezTo>
                    <a:pt x="84" y="3012"/>
                    <a:pt x="48" y="3000"/>
                    <a:pt x="1" y="3000"/>
                  </a:cubicBezTo>
                  <a:cubicBezTo>
                    <a:pt x="286" y="2000"/>
                    <a:pt x="560" y="1000"/>
                    <a:pt x="846" y="0"/>
                  </a:cubicBezTo>
                  <a:cubicBezTo>
                    <a:pt x="870" y="0"/>
                    <a:pt x="917" y="0"/>
                    <a:pt x="965"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7" name="Google Shape;10615;p40">
              <a:extLst>
                <a:ext uri="{FF2B5EF4-FFF2-40B4-BE49-F238E27FC236}">
                  <a16:creationId xmlns:a16="http://schemas.microsoft.com/office/drawing/2014/main" id="{85F41709-DF5E-4020-BEA1-ADA7525AF91D}"/>
                </a:ext>
              </a:extLst>
            </p:cNvPr>
            <p:cNvSpPr/>
            <p:nvPr/>
          </p:nvSpPr>
          <p:spPr>
            <a:xfrm>
              <a:off x="2303850" y="3103775"/>
              <a:ext cx="27700" cy="57175"/>
            </a:xfrm>
            <a:custGeom>
              <a:avLst/>
              <a:gdLst/>
              <a:ahLst/>
              <a:cxnLst/>
              <a:rect l="l" t="t" r="r" b="b"/>
              <a:pathLst>
                <a:path w="1108" h="2287" extrusionOk="0">
                  <a:moveTo>
                    <a:pt x="1108" y="60"/>
                  </a:moveTo>
                  <a:cubicBezTo>
                    <a:pt x="774" y="799"/>
                    <a:pt x="465" y="1549"/>
                    <a:pt x="131" y="2287"/>
                  </a:cubicBezTo>
                  <a:cubicBezTo>
                    <a:pt x="96" y="2275"/>
                    <a:pt x="48" y="2239"/>
                    <a:pt x="0" y="2227"/>
                  </a:cubicBezTo>
                  <a:lnTo>
                    <a:pt x="989" y="1"/>
                  </a:lnTo>
                  <a:cubicBezTo>
                    <a:pt x="1012" y="13"/>
                    <a:pt x="1060" y="37"/>
                    <a:pt x="1108" y="6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8" name="Google Shape;10616;p40">
              <a:extLst>
                <a:ext uri="{FF2B5EF4-FFF2-40B4-BE49-F238E27FC236}">
                  <a16:creationId xmlns:a16="http://schemas.microsoft.com/office/drawing/2014/main" id="{36A8BBEE-B3CB-4844-8970-E75B753C6B18}"/>
                </a:ext>
              </a:extLst>
            </p:cNvPr>
            <p:cNvSpPr/>
            <p:nvPr/>
          </p:nvSpPr>
          <p:spPr>
            <a:xfrm>
              <a:off x="2398200" y="3090400"/>
              <a:ext cx="28300" cy="74425"/>
            </a:xfrm>
            <a:custGeom>
              <a:avLst/>
              <a:gdLst/>
              <a:ahLst/>
              <a:cxnLst/>
              <a:rect l="l" t="t" r="r" b="b"/>
              <a:pathLst>
                <a:path w="1132" h="2977" extrusionOk="0">
                  <a:moveTo>
                    <a:pt x="775" y="441"/>
                  </a:moveTo>
                  <a:cubicBezTo>
                    <a:pt x="870" y="298"/>
                    <a:pt x="977" y="143"/>
                    <a:pt x="1060" y="0"/>
                  </a:cubicBezTo>
                  <a:cubicBezTo>
                    <a:pt x="1096" y="12"/>
                    <a:pt x="1120" y="24"/>
                    <a:pt x="1132" y="24"/>
                  </a:cubicBezTo>
                  <a:lnTo>
                    <a:pt x="108" y="2977"/>
                  </a:lnTo>
                  <a:cubicBezTo>
                    <a:pt x="84" y="2953"/>
                    <a:pt x="36" y="2953"/>
                    <a:pt x="1" y="2941"/>
                  </a:cubicBezTo>
                  <a:cubicBezTo>
                    <a:pt x="275" y="2108"/>
                    <a:pt x="525" y="1262"/>
                    <a:pt x="775" y="4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9" name="Google Shape;10617;p40">
              <a:extLst>
                <a:ext uri="{FF2B5EF4-FFF2-40B4-BE49-F238E27FC236}">
                  <a16:creationId xmlns:a16="http://schemas.microsoft.com/office/drawing/2014/main" id="{AD25F649-1552-46A1-AAD9-94CAEC5DA712}"/>
                </a:ext>
              </a:extLst>
            </p:cNvPr>
            <p:cNvSpPr/>
            <p:nvPr/>
          </p:nvSpPr>
          <p:spPr>
            <a:xfrm>
              <a:off x="2389275" y="3096050"/>
              <a:ext cx="28300" cy="71450"/>
            </a:xfrm>
            <a:custGeom>
              <a:avLst/>
              <a:gdLst/>
              <a:ahLst/>
              <a:cxnLst/>
              <a:rect l="l" t="t" r="r" b="b"/>
              <a:pathLst>
                <a:path w="1132" h="2858" extrusionOk="0">
                  <a:moveTo>
                    <a:pt x="1132" y="203"/>
                  </a:moveTo>
                  <a:lnTo>
                    <a:pt x="155" y="2560"/>
                  </a:lnTo>
                  <a:cubicBezTo>
                    <a:pt x="108" y="2667"/>
                    <a:pt x="84" y="2774"/>
                    <a:pt x="0" y="2858"/>
                  </a:cubicBezTo>
                  <a:cubicBezTo>
                    <a:pt x="203" y="1882"/>
                    <a:pt x="560" y="941"/>
                    <a:pt x="1084" y="0"/>
                  </a:cubicBezTo>
                  <a:cubicBezTo>
                    <a:pt x="1108" y="107"/>
                    <a:pt x="1120" y="167"/>
                    <a:pt x="1132" y="203"/>
                  </a:cubicBezTo>
                  <a:cubicBezTo>
                    <a:pt x="1132" y="215"/>
                    <a:pt x="1132" y="203"/>
                    <a:pt x="1132" y="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0" name="Google Shape;10618;p40">
              <a:extLst>
                <a:ext uri="{FF2B5EF4-FFF2-40B4-BE49-F238E27FC236}">
                  <a16:creationId xmlns:a16="http://schemas.microsoft.com/office/drawing/2014/main" id="{2C1DAB3B-EB0C-4E69-A61F-9E28CAA1502F}"/>
                </a:ext>
              </a:extLst>
            </p:cNvPr>
            <p:cNvSpPr/>
            <p:nvPr/>
          </p:nvSpPr>
          <p:spPr>
            <a:xfrm>
              <a:off x="2457450" y="3080275"/>
              <a:ext cx="24425" cy="53000"/>
            </a:xfrm>
            <a:custGeom>
              <a:avLst/>
              <a:gdLst/>
              <a:ahLst/>
              <a:cxnLst/>
              <a:rect l="l" t="t" r="r" b="b"/>
              <a:pathLst>
                <a:path w="977" h="2120" extrusionOk="0">
                  <a:moveTo>
                    <a:pt x="976" y="0"/>
                  </a:moveTo>
                  <a:cubicBezTo>
                    <a:pt x="655" y="762"/>
                    <a:pt x="393" y="1405"/>
                    <a:pt x="95" y="2120"/>
                  </a:cubicBezTo>
                  <a:cubicBezTo>
                    <a:pt x="0" y="1786"/>
                    <a:pt x="583" y="381"/>
                    <a:pt x="9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1" name="Google Shape;10619;p40">
              <a:extLst>
                <a:ext uri="{FF2B5EF4-FFF2-40B4-BE49-F238E27FC236}">
                  <a16:creationId xmlns:a16="http://schemas.microsoft.com/office/drawing/2014/main" id="{3CFFA4D0-5A55-4FE0-BAFA-7AE4331C09F2}"/>
                </a:ext>
              </a:extLst>
            </p:cNvPr>
            <p:cNvSpPr/>
            <p:nvPr/>
          </p:nvSpPr>
          <p:spPr>
            <a:xfrm>
              <a:off x="2469050" y="3079075"/>
              <a:ext cx="22350" cy="48550"/>
            </a:xfrm>
            <a:custGeom>
              <a:avLst/>
              <a:gdLst/>
              <a:ahLst/>
              <a:cxnLst/>
              <a:rect l="l" t="t" r="r" b="b"/>
              <a:pathLst>
                <a:path w="894" h="1942" extrusionOk="0">
                  <a:moveTo>
                    <a:pt x="893" y="60"/>
                  </a:moveTo>
                  <a:lnTo>
                    <a:pt x="131" y="1941"/>
                  </a:lnTo>
                  <a:cubicBezTo>
                    <a:pt x="96" y="1918"/>
                    <a:pt x="48" y="1906"/>
                    <a:pt x="0" y="1882"/>
                  </a:cubicBezTo>
                  <a:lnTo>
                    <a:pt x="762" y="1"/>
                  </a:lnTo>
                  <a:cubicBezTo>
                    <a:pt x="822" y="36"/>
                    <a:pt x="870" y="48"/>
                    <a:pt x="893" y="6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2" name="Google Shape;10620;p40">
              <a:extLst>
                <a:ext uri="{FF2B5EF4-FFF2-40B4-BE49-F238E27FC236}">
                  <a16:creationId xmlns:a16="http://schemas.microsoft.com/office/drawing/2014/main" id="{8E001805-4BED-479A-9B8D-0142252C23EF}"/>
                </a:ext>
              </a:extLst>
            </p:cNvPr>
            <p:cNvSpPr/>
            <p:nvPr/>
          </p:nvSpPr>
          <p:spPr>
            <a:xfrm>
              <a:off x="1899325" y="2834400"/>
              <a:ext cx="22350" cy="90825"/>
            </a:xfrm>
            <a:custGeom>
              <a:avLst/>
              <a:gdLst/>
              <a:ahLst/>
              <a:cxnLst/>
              <a:rect l="l" t="t" r="r" b="b"/>
              <a:pathLst>
                <a:path w="894" h="3633" extrusionOk="0">
                  <a:moveTo>
                    <a:pt x="882" y="1"/>
                  </a:moveTo>
                  <a:cubicBezTo>
                    <a:pt x="882" y="84"/>
                    <a:pt x="894" y="191"/>
                    <a:pt x="882" y="263"/>
                  </a:cubicBezTo>
                  <a:cubicBezTo>
                    <a:pt x="644" y="1322"/>
                    <a:pt x="406" y="2358"/>
                    <a:pt x="167" y="3418"/>
                  </a:cubicBezTo>
                  <a:cubicBezTo>
                    <a:pt x="156" y="3489"/>
                    <a:pt x="120" y="3549"/>
                    <a:pt x="96" y="3632"/>
                  </a:cubicBezTo>
                  <a:cubicBezTo>
                    <a:pt x="60" y="3632"/>
                    <a:pt x="37" y="3608"/>
                    <a:pt x="1" y="3608"/>
                  </a:cubicBezTo>
                  <a:cubicBezTo>
                    <a:pt x="48" y="3370"/>
                    <a:pt x="72" y="3132"/>
                    <a:pt x="132" y="2894"/>
                  </a:cubicBezTo>
                  <a:cubicBezTo>
                    <a:pt x="310" y="2084"/>
                    <a:pt x="513" y="1275"/>
                    <a:pt x="703" y="453"/>
                  </a:cubicBezTo>
                  <a:cubicBezTo>
                    <a:pt x="751" y="298"/>
                    <a:pt x="834" y="144"/>
                    <a:pt x="882" y="1"/>
                  </a:cubicBezTo>
                  <a:cubicBezTo>
                    <a:pt x="894" y="1"/>
                    <a:pt x="882" y="1"/>
                    <a:pt x="88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3" name="Google Shape;10621;p40">
              <a:extLst>
                <a:ext uri="{FF2B5EF4-FFF2-40B4-BE49-F238E27FC236}">
                  <a16:creationId xmlns:a16="http://schemas.microsoft.com/office/drawing/2014/main" id="{04D74B31-B719-45B0-A3AC-DAD1CF5F6C54}"/>
                </a:ext>
              </a:extLst>
            </p:cNvPr>
            <p:cNvSpPr/>
            <p:nvPr/>
          </p:nvSpPr>
          <p:spPr>
            <a:xfrm>
              <a:off x="1891600" y="2835000"/>
              <a:ext cx="21150" cy="78300"/>
            </a:xfrm>
            <a:custGeom>
              <a:avLst/>
              <a:gdLst/>
              <a:ahLst/>
              <a:cxnLst/>
              <a:rect l="l" t="t" r="r" b="b"/>
              <a:pathLst>
                <a:path w="846" h="3132" extrusionOk="0">
                  <a:moveTo>
                    <a:pt x="0" y="3096"/>
                  </a:moveTo>
                  <a:cubicBezTo>
                    <a:pt x="250" y="2072"/>
                    <a:pt x="488" y="1025"/>
                    <a:pt x="750" y="1"/>
                  </a:cubicBezTo>
                  <a:cubicBezTo>
                    <a:pt x="774" y="12"/>
                    <a:pt x="822" y="12"/>
                    <a:pt x="846" y="36"/>
                  </a:cubicBezTo>
                  <a:cubicBezTo>
                    <a:pt x="607" y="1060"/>
                    <a:pt x="357" y="2096"/>
                    <a:pt x="119" y="3132"/>
                  </a:cubicBezTo>
                  <a:cubicBezTo>
                    <a:pt x="60" y="3108"/>
                    <a:pt x="36" y="3096"/>
                    <a:pt x="0" y="30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4" name="Google Shape;10622;p40">
              <a:extLst>
                <a:ext uri="{FF2B5EF4-FFF2-40B4-BE49-F238E27FC236}">
                  <a16:creationId xmlns:a16="http://schemas.microsoft.com/office/drawing/2014/main" id="{FF99C13D-57ED-4DC5-B45B-DC5A14CEB24B}"/>
                </a:ext>
              </a:extLst>
            </p:cNvPr>
            <p:cNvSpPr/>
            <p:nvPr/>
          </p:nvSpPr>
          <p:spPr>
            <a:xfrm>
              <a:off x="2748850" y="3083250"/>
              <a:ext cx="45850" cy="74150"/>
            </a:xfrm>
            <a:custGeom>
              <a:avLst/>
              <a:gdLst/>
              <a:ahLst/>
              <a:cxnLst/>
              <a:rect l="l" t="t" r="r" b="b"/>
              <a:pathLst>
                <a:path w="1834" h="2966" extrusionOk="0">
                  <a:moveTo>
                    <a:pt x="1822" y="0"/>
                  </a:moveTo>
                  <a:cubicBezTo>
                    <a:pt x="1262" y="941"/>
                    <a:pt x="703" y="1893"/>
                    <a:pt x="131" y="2822"/>
                  </a:cubicBezTo>
                  <a:cubicBezTo>
                    <a:pt x="119" y="2858"/>
                    <a:pt x="72" y="2882"/>
                    <a:pt x="0" y="2965"/>
                  </a:cubicBezTo>
                  <a:cubicBezTo>
                    <a:pt x="12" y="2846"/>
                    <a:pt x="0" y="2775"/>
                    <a:pt x="12" y="2751"/>
                  </a:cubicBezTo>
                  <a:cubicBezTo>
                    <a:pt x="512" y="1905"/>
                    <a:pt x="1012" y="1060"/>
                    <a:pt x="1524" y="227"/>
                  </a:cubicBezTo>
                  <a:cubicBezTo>
                    <a:pt x="1596" y="119"/>
                    <a:pt x="1727" y="72"/>
                    <a:pt x="1822" y="0"/>
                  </a:cubicBezTo>
                  <a:cubicBezTo>
                    <a:pt x="1834" y="12"/>
                    <a:pt x="1822" y="0"/>
                    <a:pt x="182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5" name="Google Shape;10623;p40">
              <a:extLst>
                <a:ext uri="{FF2B5EF4-FFF2-40B4-BE49-F238E27FC236}">
                  <a16:creationId xmlns:a16="http://schemas.microsoft.com/office/drawing/2014/main" id="{68244027-23EA-4A07-AE5D-13D8FC740DBB}"/>
                </a:ext>
              </a:extLst>
            </p:cNvPr>
            <p:cNvSpPr/>
            <p:nvPr/>
          </p:nvSpPr>
          <p:spPr>
            <a:xfrm>
              <a:off x="2753600" y="3164200"/>
              <a:ext cx="19375" cy="81600"/>
            </a:xfrm>
            <a:custGeom>
              <a:avLst/>
              <a:gdLst/>
              <a:ahLst/>
              <a:cxnLst/>
              <a:rect l="l" t="t" r="r" b="b"/>
              <a:pathLst>
                <a:path w="775" h="3264" extrusionOk="0">
                  <a:moveTo>
                    <a:pt x="1" y="3239"/>
                  </a:moveTo>
                  <a:cubicBezTo>
                    <a:pt x="227" y="2168"/>
                    <a:pt x="441" y="1072"/>
                    <a:pt x="656" y="1"/>
                  </a:cubicBezTo>
                  <a:cubicBezTo>
                    <a:pt x="703" y="25"/>
                    <a:pt x="739" y="25"/>
                    <a:pt x="775" y="37"/>
                  </a:cubicBezTo>
                  <a:cubicBezTo>
                    <a:pt x="572" y="1108"/>
                    <a:pt x="358" y="2180"/>
                    <a:pt x="156" y="3263"/>
                  </a:cubicBezTo>
                  <a:cubicBezTo>
                    <a:pt x="108" y="3251"/>
                    <a:pt x="60" y="3239"/>
                    <a:pt x="1" y="323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6" name="Google Shape;10624;p40">
              <a:extLst>
                <a:ext uri="{FF2B5EF4-FFF2-40B4-BE49-F238E27FC236}">
                  <a16:creationId xmlns:a16="http://schemas.microsoft.com/office/drawing/2014/main" id="{D9B9AA16-2035-499D-AB7E-DB2C09B55429}"/>
                </a:ext>
              </a:extLst>
            </p:cNvPr>
            <p:cNvSpPr/>
            <p:nvPr/>
          </p:nvSpPr>
          <p:spPr>
            <a:xfrm>
              <a:off x="2714325" y="3173725"/>
              <a:ext cx="16100" cy="72375"/>
            </a:xfrm>
            <a:custGeom>
              <a:avLst/>
              <a:gdLst/>
              <a:ahLst/>
              <a:cxnLst/>
              <a:rect l="l" t="t" r="r" b="b"/>
              <a:pathLst>
                <a:path w="644" h="2895" extrusionOk="0">
                  <a:moveTo>
                    <a:pt x="643" y="1"/>
                  </a:moveTo>
                  <a:cubicBezTo>
                    <a:pt x="429" y="965"/>
                    <a:pt x="203" y="1930"/>
                    <a:pt x="0" y="2894"/>
                  </a:cubicBezTo>
                  <a:cubicBezTo>
                    <a:pt x="60" y="1906"/>
                    <a:pt x="203" y="918"/>
                    <a:pt x="6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7" name="Google Shape;10625;p40">
              <a:extLst>
                <a:ext uri="{FF2B5EF4-FFF2-40B4-BE49-F238E27FC236}">
                  <a16:creationId xmlns:a16="http://schemas.microsoft.com/office/drawing/2014/main" id="{5A0ED9E3-0615-4CFF-BEEB-F571D9D7A495}"/>
                </a:ext>
              </a:extLst>
            </p:cNvPr>
            <p:cNvSpPr/>
            <p:nvPr/>
          </p:nvSpPr>
          <p:spPr>
            <a:xfrm>
              <a:off x="2744075" y="3177600"/>
              <a:ext cx="17000" cy="69675"/>
            </a:xfrm>
            <a:custGeom>
              <a:avLst/>
              <a:gdLst/>
              <a:ahLst/>
              <a:cxnLst/>
              <a:rect l="l" t="t" r="r" b="b"/>
              <a:pathLst>
                <a:path w="680" h="2787" extrusionOk="0">
                  <a:moveTo>
                    <a:pt x="679" y="36"/>
                  </a:moveTo>
                  <a:cubicBezTo>
                    <a:pt x="501" y="953"/>
                    <a:pt x="310" y="1870"/>
                    <a:pt x="132" y="2787"/>
                  </a:cubicBezTo>
                  <a:cubicBezTo>
                    <a:pt x="84" y="2775"/>
                    <a:pt x="48" y="2775"/>
                    <a:pt x="1" y="2763"/>
                  </a:cubicBezTo>
                  <a:cubicBezTo>
                    <a:pt x="191" y="1834"/>
                    <a:pt x="382" y="929"/>
                    <a:pt x="584" y="1"/>
                  </a:cubicBezTo>
                  <a:cubicBezTo>
                    <a:pt x="608" y="24"/>
                    <a:pt x="656" y="36"/>
                    <a:pt x="679" y="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8" name="Google Shape;10626;p40">
              <a:extLst>
                <a:ext uri="{FF2B5EF4-FFF2-40B4-BE49-F238E27FC236}">
                  <a16:creationId xmlns:a16="http://schemas.microsoft.com/office/drawing/2014/main" id="{8BA40A98-FAFD-446E-B75C-3C2CD5245406}"/>
                </a:ext>
              </a:extLst>
            </p:cNvPr>
            <p:cNvSpPr/>
            <p:nvPr/>
          </p:nvSpPr>
          <p:spPr>
            <a:xfrm>
              <a:off x="2738125" y="3169575"/>
              <a:ext cx="13425" cy="72650"/>
            </a:xfrm>
            <a:custGeom>
              <a:avLst/>
              <a:gdLst/>
              <a:ahLst/>
              <a:cxnLst/>
              <a:rect l="l" t="t" r="r" b="b"/>
              <a:pathLst>
                <a:path w="537" h="2906" extrusionOk="0">
                  <a:moveTo>
                    <a:pt x="1" y="2881"/>
                  </a:moveTo>
                  <a:cubicBezTo>
                    <a:pt x="143" y="1917"/>
                    <a:pt x="286" y="965"/>
                    <a:pt x="429" y="0"/>
                  </a:cubicBezTo>
                  <a:cubicBezTo>
                    <a:pt x="465" y="0"/>
                    <a:pt x="501" y="12"/>
                    <a:pt x="536" y="12"/>
                  </a:cubicBezTo>
                  <a:cubicBezTo>
                    <a:pt x="405" y="976"/>
                    <a:pt x="251" y="1953"/>
                    <a:pt x="120" y="2905"/>
                  </a:cubicBezTo>
                  <a:cubicBezTo>
                    <a:pt x="84" y="2893"/>
                    <a:pt x="48" y="2881"/>
                    <a:pt x="1" y="288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9" name="Google Shape;10627;p40">
              <a:extLst>
                <a:ext uri="{FF2B5EF4-FFF2-40B4-BE49-F238E27FC236}">
                  <a16:creationId xmlns:a16="http://schemas.microsoft.com/office/drawing/2014/main" id="{612B937D-3CFB-4B45-9F27-A630457D9790}"/>
                </a:ext>
              </a:extLst>
            </p:cNvPr>
            <p:cNvSpPr/>
            <p:nvPr/>
          </p:nvSpPr>
          <p:spPr>
            <a:xfrm>
              <a:off x="2764925" y="3181775"/>
              <a:ext cx="13400" cy="55375"/>
            </a:xfrm>
            <a:custGeom>
              <a:avLst/>
              <a:gdLst/>
              <a:ahLst/>
              <a:cxnLst/>
              <a:rect l="l" t="t" r="r" b="b"/>
              <a:pathLst>
                <a:path w="536" h="2215" extrusionOk="0">
                  <a:moveTo>
                    <a:pt x="0" y="2203"/>
                  </a:moveTo>
                  <a:cubicBezTo>
                    <a:pt x="131" y="1477"/>
                    <a:pt x="286" y="727"/>
                    <a:pt x="417" y="0"/>
                  </a:cubicBezTo>
                  <a:cubicBezTo>
                    <a:pt x="465" y="12"/>
                    <a:pt x="488" y="12"/>
                    <a:pt x="536" y="12"/>
                  </a:cubicBezTo>
                  <a:cubicBezTo>
                    <a:pt x="405" y="750"/>
                    <a:pt x="262" y="1489"/>
                    <a:pt x="143" y="2215"/>
                  </a:cubicBezTo>
                  <a:cubicBezTo>
                    <a:pt x="84" y="2215"/>
                    <a:pt x="48" y="2215"/>
                    <a:pt x="0" y="2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0" name="Google Shape;10628;p40">
              <a:extLst>
                <a:ext uri="{FF2B5EF4-FFF2-40B4-BE49-F238E27FC236}">
                  <a16:creationId xmlns:a16="http://schemas.microsoft.com/office/drawing/2014/main" id="{DF60CA9A-F628-415F-A77E-F8870D848A2F}"/>
                </a:ext>
              </a:extLst>
            </p:cNvPr>
            <p:cNvSpPr/>
            <p:nvPr/>
          </p:nvSpPr>
          <p:spPr>
            <a:xfrm>
              <a:off x="2780100" y="3185050"/>
              <a:ext cx="17275" cy="61625"/>
            </a:xfrm>
            <a:custGeom>
              <a:avLst/>
              <a:gdLst/>
              <a:ahLst/>
              <a:cxnLst/>
              <a:rect l="l" t="t" r="r" b="b"/>
              <a:pathLst>
                <a:path w="691" h="2465" extrusionOk="0">
                  <a:moveTo>
                    <a:pt x="0" y="2429"/>
                  </a:moveTo>
                  <a:cubicBezTo>
                    <a:pt x="191" y="1631"/>
                    <a:pt x="405" y="822"/>
                    <a:pt x="596" y="0"/>
                  </a:cubicBezTo>
                  <a:cubicBezTo>
                    <a:pt x="631" y="0"/>
                    <a:pt x="655" y="24"/>
                    <a:pt x="691" y="36"/>
                  </a:cubicBezTo>
                  <a:cubicBezTo>
                    <a:pt x="489" y="834"/>
                    <a:pt x="298" y="1655"/>
                    <a:pt x="108" y="2465"/>
                  </a:cubicBezTo>
                  <a:cubicBezTo>
                    <a:pt x="72" y="2441"/>
                    <a:pt x="48" y="2429"/>
                    <a:pt x="0" y="242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1" name="Google Shape;10629;p40">
              <a:extLst>
                <a:ext uri="{FF2B5EF4-FFF2-40B4-BE49-F238E27FC236}">
                  <a16:creationId xmlns:a16="http://schemas.microsoft.com/office/drawing/2014/main" id="{E675D414-D0F7-435B-B8BC-A1EECAD5EA59}"/>
                </a:ext>
              </a:extLst>
            </p:cNvPr>
            <p:cNvSpPr/>
            <p:nvPr/>
          </p:nvSpPr>
          <p:spPr>
            <a:xfrm>
              <a:off x="2773550" y="3191000"/>
              <a:ext cx="11925" cy="50325"/>
            </a:xfrm>
            <a:custGeom>
              <a:avLst/>
              <a:gdLst/>
              <a:ahLst/>
              <a:cxnLst/>
              <a:rect l="l" t="t" r="r" b="b"/>
              <a:pathLst>
                <a:path w="477" h="2013" extrusionOk="0">
                  <a:moveTo>
                    <a:pt x="477" y="24"/>
                  </a:moveTo>
                  <a:cubicBezTo>
                    <a:pt x="334" y="691"/>
                    <a:pt x="203" y="1358"/>
                    <a:pt x="72" y="2013"/>
                  </a:cubicBezTo>
                  <a:cubicBezTo>
                    <a:pt x="36" y="2013"/>
                    <a:pt x="24" y="2001"/>
                    <a:pt x="0" y="2001"/>
                  </a:cubicBezTo>
                  <a:cubicBezTo>
                    <a:pt x="131" y="1334"/>
                    <a:pt x="274" y="679"/>
                    <a:pt x="417" y="0"/>
                  </a:cubicBezTo>
                  <a:cubicBezTo>
                    <a:pt x="429" y="0"/>
                    <a:pt x="441" y="0"/>
                    <a:pt x="477"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2" name="Google Shape;10630;p40">
              <a:extLst>
                <a:ext uri="{FF2B5EF4-FFF2-40B4-BE49-F238E27FC236}">
                  <a16:creationId xmlns:a16="http://schemas.microsoft.com/office/drawing/2014/main" id="{2EA277C3-FBA8-4CF1-8824-C5A486D1E55A}"/>
                </a:ext>
              </a:extLst>
            </p:cNvPr>
            <p:cNvSpPr/>
            <p:nvPr/>
          </p:nvSpPr>
          <p:spPr>
            <a:xfrm>
              <a:off x="1950525" y="2387325"/>
              <a:ext cx="87250" cy="56275"/>
            </a:xfrm>
            <a:custGeom>
              <a:avLst/>
              <a:gdLst/>
              <a:ahLst/>
              <a:cxnLst/>
              <a:rect l="l" t="t" r="r" b="b"/>
              <a:pathLst>
                <a:path w="3490" h="2251" extrusionOk="0">
                  <a:moveTo>
                    <a:pt x="1" y="1"/>
                  </a:moveTo>
                  <a:cubicBezTo>
                    <a:pt x="1156" y="739"/>
                    <a:pt x="2299" y="1465"/>
                    <a:pt x="3489" y="2227"/>
                  </a:cubicBezTo>
                  <a:cubicBezTo>
                    <a:pt x="3108" y="2251"/>
                    <a:pt x="298" y="465"/>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3" name="Google Shape;10631;p40">
              <a:extLst>
                <a:ext uri="{FF2B5EF4-FFF2-40B4-BE49-F238E27FC236}">
                  <a16:creationId xmlns:a16="http://schemas.microsoft.com/office/drawing/2014/main" id="{E651161B-A626-4ADE-ADB2-B7E8E2581A3B}"/>
                </a:ext>
              </a:extLst>
            </p:cNvPr>
            <p:cNvSpPr/>
            <p:nvPr/>
          </p:nvSpPr>
          <p:spPr>
            <a:xfrm>
              <a:off x="1887125" y="2357275"/>
              <a:ext cx="89025" cy="56875"/>
            </a:xfrm>
            <a:custGeom>
              <a:avLst/>
              <a:gdLst/>
              <a:ahLst/>
              <a:cxnLst/>
              <a:rect l="l" t="t" r="r" b="b"/>
              <a:pathLst>
                <a:path w="3561" h="2275" extrusionOk="0">
                  <a:moveTo>
                    <a:pt x="36" y="0"/>
                  </a:moveTo>
                  <a:cubicBezTo>
                    <a:pt x="346" y="191"/>
                    <a:pt x="655" y="405"/>
                    <a:pt x="965" y="595"/>
                  </a:cubicBezTo>
                  <a:cubicBezTo>
                    <a:pt x="1763" y="1084"/>
                    <a:pt x="2537" y="1584"/>
                    <a:pt x="3322" y="2072"/>
                  </a:cubicBezTo>
                  <a:cubicBezTo>
                    <a:pt x="3406" y="2131"/>
                    <a:pt x="3501" y="2191"/>
                    <a:pt x="3561" y="2274"/>
                  </a:cubicBezTo>
                  <a:cubicBezTo>
                    <a:pt x="2310" y="1631"/>
                    <a:pt x="1120" y="881"/>
                    <a:pt x="1"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4" name="Google Shape;10632;p40">
              <a:extLst>
                <a:ext uri="{FF2B5EF4-FFF2-40B4-BE49-F238E27FC236}">
                  <a16:creationId xmlns:a16="http://schemas.microsoft.com/office/drawing/2014/main" id="{A532195A-B10A-4EE5-BEF8-32296CCA02D5}"/>
                </a:ext>
              </a:extLst>
            </p:cNvPr>
            <p:cNvSpPr/>
            <p:nvPr/>
          </p:nvSpPr>
          <p:spPr>
            <a:xfrm>
              <a:off x="1968975" y="2362025"/>
              <a:ext cx="47650" cy="30675"/>
            </a:xfrm>
            <a:custGeom>
              <a:avLst/>
              <a:gdLst/>
              <a:ahLst/>
              <a:cxnLst/>
              <a:rect l="l" t="t" r="r" b="b"/>
              <a:pathLst>
                <a:path w="1906" h="1227" extrusionOk="0">
                  <a:moveTo>
                    <a:pt x="1834" y="1227"/>
                  </a:moveTo>
                  <a:lnTo>
                    <a:pt x="1" y="108"/>
                  </a:lnTo>
                  <a:cubicBezTo>
                    <a:pt x="13" y="84"/>
                    <a:pt x="48" y="48"/>
                    <a:pt x="60" y="1"/>
                  </a:cubicBezTo>
                  <a:cubicBezTo>
                    <a:pt x="668" y="382"/>
                    <a:pt x="1275" y="739"/>
                    <a:pt x="1906" y="1108"/>
                  </a:cubicBezTo>
                  <a:cubicBezTo>
                    <a:pt x="1882" y="1155"/>
                    <a:pt x="1858" y="1179"/>
                    <a:pt x="1834" y="122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5" name="Google Shape;10633;p40">
              <a:extLst>
                <a:ext uri="{FF2B5EF4-FFF2-40B4-BE49-F238E27FC236}">
                  <a16:creationId xmlns:a16="http://schemas.microsoft.com/office/drawing/2014/main" id="{06631CC9-E37E-44A6-B6D4-A4FE0A1672C0}"/>
                </a:ext>
              </a:extLst>
            </p:cNvPr>
            <p:cNvSpPr/>
            <p:nvPr/>
          </p:nvSpPr>
          <p:spPr>
            <a:xfrm>
              <a:off x="1960050" y="2385550"/>
              <a:ext cx="46750" cy="30075"/>
            </a:xfrm>
            <a:custGeom>
              <a:avLst/>
              <a:gdLst/>
              <a:ahLst/>
              <a:cxnLst/>
              <a:rect l="l" t="t" r="r" b="b"/>
              <a:pathLst>
                <a:path w="1870" h="1203" extrusionOk="0">
                  <a:moveTo>
                    <a:pt x="1799" y="1203"/>
                  </a:moveTo>
                  <a:cubicBezTo>
                    <a:pt x="1203" y="834"/>
                    <a:pt x="596" y="476"/>
                    <a:pt x="1" y="107"/>
                  </a:cubicBezTo>
                  <a:cubicBezTo>
                    <a:pt x="13" y="72"/>
                    <a:pt x="48" y="48"/>
                    <a:pt x="60" y="0"/>
                  </a:cubicBezTo>
                  <a:cubicBezTo>
                    <a:pt x="667" y="369"/>
                    <a:pt x="1263" y="750"/>
                    <a:pt x="1870" y="1107"/>
                  </a:cubicBezTo>
                  <a:cubicBezTo>
                    <a:pt x="1846" y="1143"/>
                    <a:pt x="1822" y="1179"/>
                    <a:pt x="1799" y="1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6" name="Google Shape;10634;p40">
              <a:extLst>
                <a:ext uri="{FF2B5EF4-FFF2-40B4-BE49-F238E27FC236}">
                  <a16:creationId xmlns:a16="http://schemas.microsoft.com/office/drawing/2014/main" id="{543F6E15-7CD4-45E9-AFBE-340417A5BA63}"/>
                </a:ext>
              </a:extLst>
            </p:cNvPr>
            <p:cNvSpPr/>
            <p:nvPr/>
          </p:nvSpPr>
          <p:spPr>
            <a:xfrm>
              <a:off x="2004100" y="2356675"/>
              <a:ext cx="30700" cy="20250"/>
            </a:xfrm>
            <a:custGeom>
              <a:avLst/>
              <a:gdLst/>
              <a:ahLst/>
              <a:cxnLst/>
              <a:rect l="l" t="t" r="r" b="b"/>
              <a:pathLst>
                <a:path w="1228" h="810" extrusionOk="0">
                  <a:moveTo>
                    <a:pt x="1144" y="810"/>
                  </a:moveTo>
                  <a:cubicBezTo>
                    <a:pt x="751" y="596"/>
                    <a:pt x="382" y="369"/>
                    <a:pt x="1" y="143"/>
                  </a:cubicBezTo>
                  <a:cubicBezTo>
                    <a:pt x="25" y="96"/>
                    <a:pt x="60" y="36"/>
                    <a:pt x="84" y="0"/>
                  </a:cubicBezTo>
                  <a:cubicBezTo>
                    <a:pt x="477" y="215"/>
                    <a:pt x="858" y="441"/>
                    <a:pt x="1227" y="655"/>
                  </a:cubicBezTo>
                  <a:cubicBezTo>
                    <a:pt x="1203" y="715"/>
                    <a:pt x="1168" y="750"/>
                    <a:pt x="1144" y="81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7" name="Google Shape;10635;p40">
              <a:extLst>
                <a:ext uri="{FF2B5EF4-FFF2-40B4-BE49-F238E27FC236}">
                  <a16:creationId xmlns:a16="http://schemas.microsoft.com/office/drawing/2014/main" id="{9268CB8C-CABA-437B-B502-A92549C3947B}"/>
                </a:ext>
              </a:extLst>
            </p:cNvPr>
            <p:cNvSpPr/>
            <p:nvPr/>
          </p:nvSpPr>
          <p:spPr>
            <a:xfrm>
              <a:off x="2031500" y="2411725"/>
              <a:ext cx="37525" cy="24150"/>
            </a:xfrm>
            <a:custGeom>
              <a:avLst/>
              <a:gdLst/>
              <a:ahLst/>
              <a:cxnLst/>
              <a:rect l="l" t="t" r="r" b="b"/>
              <a:pathLst>
                <a:path w="1501" h="966" extrusionOk="0">
                  <a:moveTo>
                    <a:pt x="72" y="1"/>
                  </a:moveTo>
                  <a:lnTo>
                    <a:pt x="1500" y="846"/>
                  </a:lnTo>
                  <a:cubicBezTo>
                    <a:pt x="1477" y="894"/>
                    <a:pt x="1465" y="918"/>
                    <a:pt x="1429" y="965"/>
                  </a:cubicBezTo>
                  <a:cubicBezTo>
                    <a:pt x="953" y="680"/>
                    <a:pt x="476" y="382"/>
                    <a:pt x="0" y="96"/>
                  </a:cubicBezTo>
                  <a:cubicBezTo>
                    <a:pt x="12" y="60"/>
                    <a:pt x="48" y="25"/>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8" name="Google Shape;10636;p40">
              <a:extLst>
                <a:ext uri="{FF2B5EF4-FFF2-40B4-BE49-F238E27FC236}">
                  <a16:creationId xmlns:a16="http://schemas.microsoft.com/office/drawing/2014/main" id="{3530722C-D025-498E-BA0E-6B0E06409589}"/>
                </a:ext>
              </a:extLst>
            </p:cNvPr>
            <p:cNvSpPr/>
            <p:nvPr/>
          </p:nvSpPr>
          <p:spPr>
            <a:xfrm>
              <a:off x="1892775" y="2372450"/>
              <a:ext cx="34850" cy="22950"/>
            </a:xfrm>
            <a:custGeom>
              <a:avLst/>
              <a:gdLst/>
              <a:ahLst/>
              <a:cxnLst/>
              <a:rect l="l" t="t" r="r" b="b"/>
              <a:pathLst>
                <a:path w="1394" h="918" extrusionOk="0">
                  <a:moveTo>
                    <a:pt x="60" y="0"/>
                  </a:moveTo>
                  <a:cubicBezTo>
                    <a:pt x="501" y="274"/>
                    <a:pt x="953" y="560"/>
                    <a:pt x="1394" y="822"/>
                  </a:cubicBezTo>
                  <a:cubicBezTo>
                    <a:pt x="1382" y="858"/>
                    <a:pt x="1358" y="881"/>
                    <a:pt x="1334" y="917"/>
                  </a:cubicBezTo>
                  <a:cubicBezTo>
                    <a:pt x="894" y="631"/>
                    <a:pt x="441" y="357"/>
                    <a:pt x="1" y="84"/>
                  </a:cubicBezTo>
                  <a:cubicBezTo>
                    <a:pt x="13" y="60"/>
                    <a:pt x="25"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9" name="Google Shape;10637;p40">
              <a:extLst>
                <a:ext uri="{FF2B5EF4-FFF2-40B4-BE49-F238E27FC236}">
                  <a16:creationId xmlns:a16="http://schemas.microsoft.com/office/drawing/2014/main" id="{108566F6-B54C-4A68-AA22-AE8291397D67}"/>
                </a:ext>
              </a:extLst>
            </p:cNvPr>
            <p:cNvSpPr/>
            <p:nvPr/>
          </p:nvSpPr>
          <p:spPr>
            <a:xfrm>
              <a:off x="2026425" y="2453400"/>
              <a:ext cx="34250" cy="21750"/>
            </a:xfrm>
            <a:custGeom>
              <a:avLst/>
              <a:gdLst/>
              <a:ahLst/>
              <a:cxnLst/>
              <a:rect l="l" t="t" r="r" b="b"/>
              <a:pathLst>
                <a:path w="1370" h="870" extrusionOk="0">
                  <a:moveTo>
                    <a:pt x="1322" y="870"/>
                  </a:moveTo>
                  <a:cubicBezTo>
                    <a:pt x="870" y="608"/>
                    <a:pt x="441" y="334"/>
                    <a:pt x="1" y="72"/>
                  </a:cubicBezTo>
                  <a:cubicBezTo>
                    <a:pt x="13" y="37"/>
                    <a:pt x="25" y="13"/>
                    <a:pt x="36" y="1"/>
                  </a:cubicBezTo>
                  <a:cubicBezTo>
                    <a:pt x="489" y="263"/>
                    <a:pt x="918" y="537"/>
                    <a:pt x="1370" y="787"/>
                  </a:cubicBezTo>
                  <a:cubicBezTo>
                    <a:pt x="1370" y="810"/>
                    <a:pt x="1334" y="846"/>
                    <a:pt x="1322" y="87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0" name="Google Shape;10638;p40">
              <a:extLst>
                <a:ext uri="{FF2B5EF4-FFF2-40B4-BE49-F238E27FC236}">
                  <a16:creationId xmlns:a16="http://schemas.microsoft.com/office/drawing/2014/main" id="{855375A9-B829-4E0B-823A-1A80957D26C2}"/>
                </a:ext>
              </a:extLst>
            </p:cNvPr>
            <p:cNvSpPr/>
            <p:nvPr/>
          </p:nvSpPr>
          <p:spPr>
            <a:xfrm>
              <a:off x="1980900" y="2428700"/>
              <a:ext cx="28600" cy="19075"/>
            </a:xfrm>
            <a:custGeom>
              <a:avLst/>
              <a:gdLst/>
              <a:ahLst/>
              <a:cxnLst/>
              <a:rect l="l" t="t" r="r" b="b"/>
              <a:pathLst>
                <a:path w="1144" h="763" extrusionOk="0">
                  <a:moveTo>
                    <a:pt x="60" y="1"/>
                  </a:moveTo>
                  <a:cubicBezTo>
                    <a:pt x="417" y="227"/>
                    <a:pt x="786" y="453"/>
                    <a:pt x="1143" y="667"/>
                  </a:cubicBezTo>
                  <a:cubicBezTo>
                    <a:pt x="1131" y="703"/>
                    <a:pt x="1107" y="727"/>
                    <a:pt x="1084" y="763"/>
                  </a:cubicBezTo>
                  <a:cubicBezTo>
                    <a:pt x="726" y="536"/>
                    <a:pt x="357" y="310"/>
                    <a:pt x="0" y="96"/>
                  </a:cubicBezTo>
                  <a:cubicBezTo>
                    <a:pt x="36" y="60"/>
                    <a:pt x="48" y="36"/>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1" name="Google Shape;10639;p40">
              <a:extLst>
                <a:ext uri="{FF2B5EF4-FFF2-40B4-BE49-F238E27FC236}">
                  <a16:creationId xmlns:a16="http://schemas.microsoft.com/office/drawing/2014/main" id="{E7E12E13-318C-4308-BAE9-A4753975E971}"/>
                </a:ext>
              </a:extLst>
            </p:cNvPr>
            <p:cNvSpPr/>
            <p:nvPr/>
          </p:nvSpPr>
          <p:spPr>
            <a:xfrm>
              <a:off x="2585125" y="3107650"/>
              <a:ext cx="20875" cy="54500"/>
            </a:xfrm>
            <a:custGeom>
              <a:avLst/>
              <a:gdLst/>
              <a:ahLst/>
              <a:cxnLst/>
              <a:rect l="l" t="t" r="r" b="b"/>
              <a:pathLst>
                <a:path w="835" h="2180" extrusionOk="0">
                  <a:moveTo>
                    <a:pt x="1" y="2132"/>
                  </a:moveTo>
                  <a:cubicBezTo>
                    <a:pt x="239" y="1418"/>
                    <a:pt x="489" y="703"/>
                    <a:pt x="727" y="1"/>
                  </a:cubicBezTo>
                  <a:cubicBezTo>
                    <a:pt x="763" y="24"/>
                    <a:pt x="799" y="36"/>
                    <a:pt x="834" y="36"/>
                  </a:cubicBezTo>
                  <a:lnTo>
                    <a:pt x="120" y="2180"/>
                  </a:lnTo>
                  <a:cubicBezTo>
                    <a:pt x="72" y="2168"/>
                    <a:pt x="48" y="2144"/>
                    <a:pt x="1" y="213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2" name="Google Shape;10640;p40">
              <a:extLst>
                <a:ext uri="{FF2B5EF4-FFF2-40B4-BE49-F238E27FC236}">
                  <a16:creationId xmlns:a16="http://schemas.microsoft.com/office/drawing/2014/main" id="{7C2EDF84-F912-4C12-BF08-F3A5AA2F4F24}"/>
                </a:ext>
              </a:extLst>
            </p:cNvPr>
            <p:cNvSpPr/>
            <p:nvPr/>
          </p:nvSpPr>
          <p:spPr>
            <a:xfrm>
              <a:off x="2675625" y="3202000"/>
              <a:ext cx="13700" cy="62550"/>
            </a:xfrm>
            <a:custGeom>
              <a:avLst/>
              <a:gdLst/>
              <a:ahLst/>
              <a:cxnLst/>
              <a:rect l="l" t="t" r="r" b="b"/>
              <a:pathLst>
                <a:path w="548" h="2502" extrusionOk="0">
                  <a:moveTo>
                    <a:pt x="0" y="2454"/>
                  </a:moveTo>
                  <a:lnTo>
                    <a:pt x="405" y="1"/>
                  </a:lnTo>
                  <a:cubicBezTo>
                    <a:pt x="441" y="13"/>
                    <a:pt x="488" y="13"/>
                    <a:pt x="548" y="25"/>
                  </a:cubicBezTo>
                  <a:cubicBezTo>
                    <a:pt x="417" y="846"/>
                    <a:pt x="286" y="1668"/>
                    <a:pt x="143" y="2501"/>
                  </a:cubicBezTo>
                  <a:cubicBezTo>
                    <a:pt x="107" y="2477"/>
                    <a:pt x="60" y="2466"/>
                    <a:pt x="0" y="245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3" name="Google Shape;10641;p40">
              <a:extLst>
                <a:ext uri="{FF2B5EF4-FFF2-40B4-BE49-F238E27FC236}">
                  <a16:creationId xmlns:a16="http://schemas.microsoft.com/office/drawing/2014/main" id="{3DE55CD7-89C2-4941-826B-CB47927474E9}"/>
                </a:ext>
              </a:extLst>
            </p:cNvPr>
            <p:cNvSpPr/>
            <p:nvPr/>
          </p:nvSpPr>
          <p:spPr>
            <a:xfrm>
              <a:off x="2668175" y="3203800"/>
              <a:ext cx="10450" cy="55375"/>
            </a:xfrm>
            <a:custGeom>
              <a:avLst/>
              <a:gdLst/>
              <a:ahLst/>
              <a:cxnLst/>
              <a:rect l="l" t="t" r="r" b="b"/>
              <a:pathLst>
                <a:path w="418" h="2215" extrusionOk="0">
                  <a:moveTo>
                    <a:pt x="1" y="2203"/>
                  </a:moveTo>
                  <a:cubicBezTo>
                    <a:pt x="108" y="1477"/>
                    <a:pt x="191" y="727"/>
                    <a:pt x="298" y="0"/>
                  </a:cubicBezTo>
                  <a:cubicBezTo>
                    <a:pt x="346" y="0"/>
                    <a:pt x="370" y="12"/>
                    <a:pt x="417" y="12"/>
                  </a:cubicBezTo>
                  <a:cubicBezTo>
                    <a:pt x="322" y="739"/>
                    <a:pt x="227" y="1489"/>
                    <a:pt x="132" y="2215"/>
                  </a:cubicBezTo>
                  <a:cubicBezTo>
                    <a:pt x="96" y="2215"/>
                    <a:pt x="48" y="2203"/>
                    <a:pt x="1" y="2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4" name="Google Shape;10642;p40">
              <a:extLst>
                <a:ext uri="{FF2B5EF4-FFF2-40B4-BE49-F238E27FC236}">
                  <a16:creationId xmlns:a16="http://schemas.microsoft.com/office/drawing/2014/main" id="{8D3AA57B-A2D9-4E0A-9980-5CED2C65D8DF}"/>
                </a:ext>
              </a:extLst>
            </p:cNvPr>
            <p:cNvSpPr/>
            <p:nvPr/>
          </p:nvSpPr>
          <p:spPr>
            <a:xfrm>
              <a:off x="2720875" y="3087700"/>
              <a:ext cx="17875" cy="39025"/>
            </a:xfrm>
            <a:custGeom>
              <a:avLst/>
              <a:gdLst/>
              <a:ahLst/>
              <a:cxnLst/>
              <a:rect l="l" t="t" r="r" b="b"/>
              <a:pathLst>
                <a:path w="715" h="1561" extrusionOk="0">
                  <a:moveTo>
                    <a:pt x="714" y="60"/>
                  </a:moveTo>
                  <a:cubicBezTo>
                    <a:pt x="512" y="561"/>
                    <a:pt x="298" y="1061"/>
                    <a:pt x="107" y="1561"/>
                  </a:cubicBezTo>
                  <a:cubicBezTo>
                    <a:pt x="83" y="1549"/>
                    <a:pt x="36" y="1537"/>
                    <a:pt x="0" y="1513"/>
                  </a:cubicBezTo>
                  <a:lnTo>
                    <a:pt x="583" y="1"/>
                  </a:lnTo>
                  <a:cubicBezTo>
                    <a:pt x="631" y="13"/>
                    <a:pt x="679" y="49"/>
                    <a:pt x="714" y="6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5" name="Google Shape;10643;p40">
              <a:extLst>
                <a:ext uri="{FF2B5EF4-FFF2-40B4-BE49-F238E27FC236}">
                  <a16:creationId xmlns:a16="http://schemas.microsoft.com/office/drawing/2014/main" id="{230DF8B1-1B54-4D28-AB16-D941C14FD1AB}"/>
                </a:ext>
              </a:extLst>
            </p:cNvPr>
            <p:cNvSpPr/>
            <p:nvPr/>
          </p:nvSpPr>
          <p:spPr>
            <a:xfrm>
              <a:off x="2864925" y="3043650"/>
              <a:ext cx="52125" cy="19675"/>
            </a:xfrm>
            <a:custGeom>
              <a:avLst/>
              <a:gdLst/>
              <a:ahLst/>
              <a:cxnLst/>
              <a:rect l="l" t="t" r="r" b="b"/>
              <a:pathLst>
                <a:path w="2085" h="787" extrusionOk="0">
                  <a:moveTo>
                    <a:pt x="48" y="1"/>
                  </a:moveTo>
                  <a:cubicBezTo>
                    <a:pt x="727" y="227"/>
                    <a:pt x="1406" y="453"/>
                    <a:pt x="2084" y="656"/>
                  </a:cubicBezTo>
                  <a:lnTo>
                    <a:pt x="2037" y="787"/>
                  </a:lnTo>
                  <a:cubicBezTo>
                    <a:pt x="1358" y="584"/>
                    <a:pt x="667" y="358"/>
                    <a:pt x="1" y="156"/>
                  </a:cubicBezTo>
                  <a:cubicBezTo>
                    <a:pt x="13" y="96"/>
                    <a:pt x="36" y="48"/>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6" name="Google Shape;10644;p40">
              <a:extLst>
                <a:ext uri="{FF2B5EF4-FFF2-40B4-BE49-F238E27FC236}">
                  <a16:creationId xmlns:a16="http://schemas.microsoft.com/office/drawing/2014/main" id="{B51FF55A-745B-4F22-8482-46BF15CA6816}"/>
                </a:ext>
              </a:extLst>
            </p:cNvPr>
            <p:cNvSpPr/>
            <p:nvPr/>
          </p:nvSpPr>
          <p:spPr>
            <a:xfrm>
              <a:off x="2651800" y="3135050"/>
              <a:ext cx="19675" cy="50625"/>
            </a:xfrm>
            <a:custGeom>
              <a:avLst/>
              <a:gdLst/>
              <a:ahLst/>
              <a:cxnLst/>
              <a:rect l="l" t="t" r="r" b="b"/>
              <a:pathLst>
                <a:path w="787" h="2025" extrusionOk="0">
                  <a:moveTo>
                    <a:pt x="787" y="24"/>
                  </a:moveTo>
                  <a:cubicBezTo>
                    <a:pt x="548" y="691"/>
                    <a:pt x="322" y="1345"/>
                    <a:pt x="84" y="2024"/>
                  </a:cubicBezTo>
                  <a:cubicBezTo>
                    <a:pt x="60" y="2000"/>
                    <a:pt x="25" y="2000"/>
                    <a:pt x="1" y="1988"/>
                  </a:cubicBezTo>
                  <a:cubicBezTo>
                    <a:pt x="215" y="1322"/>
                    <a:pt x="453" y="655"/>
                    <a:pt x="679" y="0"/>
                  </a:cubicBezTo>
                  <a:cubicBezTo>
                    <a:pt x="715" y="0"/>
                    <a:pt x="751" y="12"/>
                    <a:pt x="787"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7" name="Google Shape;10645;p40">
              <a:extLst>
                <a:ext uri="{FF2B5EF4-FFF2-40B4-BE49-F238E27FC236}">
                  <a16:creationId xmlns:a16="http://schemas.microsoft.com/office/drawing/2014/main" id="{1FC9431E-1932-4EA9-BF8B-D644DD03C094}"/>
                </a:ext>
              </a:extLst>
            </p:cNvPr>
            <p:cNvSpPr/>
            <p:nvPr/>
          </p:nvSpPr>
          <p:spPr>
            <a:xfrm>
              <a:off x="2641975" y="3123425"/>
              <a:ext cx="19975" cy="53600"/>
            </a:xfrm>
            <a:custGeom>
              <a:avLst/>
              <a:gdLst/>
              <a:ahLst/>
              <a:cxnLst/>
              <a:rect l="l" t="t" r="r" b="b"/>
              <a:pathLst>
                <a:path w="799" h="2144" extrusionOk="0">
                  <a:moveTo>
                    <a:pt x="799" y="25"/>
                  </a:moveTo>
                  <a:cubicBezTo>
                    <a:pt x="549" y="727"/>
                    <a:pt x="334" y="1429"/>
                    <a:pt x="96" y="2144"/>
                  </a:cubicBezTo>
                  <a:cubicBezTo>
                    <a:pt x="60" y="2132"/>
                    <a:pt x="37" y="2132"/>
                    <a:pt x="1" y="2108"/>
                  </a:cubicBezTo>
                  <a:cubicBezTo>
                    <a:pt x="239" y="1418"/>
                    <a:pt x="465" y="715"/>
                    <a:pt x="703" y="1"/>
                  </a:cubicBezTo>
                  <a:cubicBezTo>
                    <a:pt x="715" y="13"/>
                    <a:pt x="751" y="13"/>
                    <a:pt x="799" y="2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8" name="Google Shape;10646;p40">
              <a:extLst>
                <a:ext uri="{FF2B5EF4-FFF2-40B4-BE49-F238E27FC236}">
                  <a16:creationId xmlns:a16="http://schemas.microsoft.com/office/drawing/2014/main" id="{0A759B43-EF94-41DA-A652-330339CB74F6}"/>
                </a:ext>
              </a:extLst>
            </p:cNvPr>
            <p:cNvSpPr/>
            <p:nvPr/>
          </p:nvSpPr>
          <p:spPr>
            <a:xfrm>
              <a:off x="2649425" y="3124925"/>
              <a:ext cx="19975" cy="45250"/>
            </a:xfrm>
            <a:custGeom>
              <a:avLst/>
              <a:gdLst/>
              <a:ahLst/>
              <a:cxnLst/>
              <a:rect l="l" t="t" r="r" b="b"/>
              <a:pathLst>
                <a:path w="799" h="1810" extrusionOk="0">
                  <a:moveTo>
                    <a:pt x="1" y="1786"/>
                  </a:moveTo>
                  <a:cubicBezTo>
                    <a:pt x="239" y="1191"/>
                    <a:pt x="465" y="596"/>
                    <a:pt x="703" y="0"/>
                  </a:cubicBezTo>
                  <a:cubicBezTo>
                    <a:pt x="739" y="12"/>
                    <a:pt x="763" y="24"/>
                    <a:pt x="798" y="24"/>
                  </a:cubicBezTo>
                  <a:cubicBezTo>
                    <a:pt x="572" y="619"/>
                    <a:pt x="334" y="1215"/>
                    <a:pt x="108" y="1810"/>
                  </a:cubicBezTo>
                  <a:cubicBezTo>
                    <a:pt x="84" y="1810"/>
                    <a:pt x="48" y="1798"/>
                    <a:pt x="1" y="178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9" name="Google Shape;10647;p40">
              <a:extLst>
                <a:ext uri="{FF2B5EF4-FFF2-40B4-BE49-F238E27FC236}">
                  <a16:creationId xmlns:a16="http://schemas.microsoft.com/office/drawing/2014/main" id="{106F068B-5A1B-4547-8A7D-9D00B2EF6E20}"/>
                </a:ext>
              </a:extLst>
            </p:cNvPr>
            <p:cNvSpPr/>
            <p:nvPr/>
          </p:nvSpPr>
          <p:spPr>
            <a:xfrm>
              <a:off x="2656575" y="3144575"/>
              <a:ext cx="18775" cy="44375"/>
            </a:xfrm>
            <a:custGeom>
              <a:avLst/>
              <a:gdLst/>
              <a:ahLst/>
              <a:cxnLst/>
              <a:rect l="l" t="t" r="r" b="b"/>
              <a:pathLst>
                <a:path w="751" h="1775" extrusionOk="0">
                  <a:moveTo>
                    <a:pt x="750" y="48"/>
                  </a:moveTo>
                  <a:cubicBezTo>
                    <a:pt x="524" y="619"/>
                    <a:pt x="310" y="1203"/>
                    <a:pt x="96" y="1774"/>
                  </a:cubicBezTo>
                  <a:cubicBezTo>
                    <a:pt x="60" y="1762"/>
                    <a:pt x="36" y="1738"/>
                    <a:pt x="0" y="1738"/>
                  </a:cubicBezTo>
                  <a:lnTo>
                    <a:pt x="667" y="0"/>
                  </a:lnTo>
                  <a:cubicBezTo>
                    <a:pt x="703" y="12"/>
                    <a:pt x="727" y="24"/>
                    <a:pt x="750" y="4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pic>
        <p:nvPicPr>
          <p:cNvPr id="591" name="Picture 590">
            <a:extLst>
              <a:ext uri="{FF2B5EF4-FFF2-40B4-BE49-F238E27FC236}">
                <a16:creationId xmlns:a16="http://schemas.microsoft.com/office/drawing/2014/main" id="{F1F8D024-1961-46AC-BC6A-ED99F99125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52" y="1376819"/>
            <a:ext cx="1065779" cy="860040"/>
          </a:xfrm>
          <a:prstGeom prst="rect">
            <a:avLst/>
          </a:prstGeom>
        </p:spPr>
      </p:pic>
      <p:pic>
        <p:nvPicPr>
          <p:cNvPr id="3" name="Picture 2" descr="A picture containing porcelain&#10;&#10;Description automatically generated">
            <a:extLst>
              <a:ext uri="{FF2B5EF4-FFF2-40B4-BE49-F238E27FC236}">
                <a16:creationId xmlns:a16="http://schemas.microsoft.com/office/drawing/2014/main" id="{2CF0885C-9725-4204-A3B7-FAD01756C2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3817" y="3637196"/>
            <a:ext cx="762100" cy="811051"/>
          </a:xfrm>
          <a:prstGeom prst="rect">
            <a:avLst/>
          </a:prstGeom>
        </p:spPr>
      </p:pic>
      <p:pic>
        <p:nvPicPr>
          <p:cNvPr id="5" name="Picture 4" descr="Background pattern&#10;&#10;Description automatically generated">
            <a:extLst>
              <a:ext uri="{FF2B5EF4-FFF2-40B4-BE49-F238E27FC236}">
                <a16:creationId xmlns:a16="http://schemas.microsoft.com/office/drawing/2014/main" id="{A9A11A94-18C6-477B-91D9-85918D1E17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4427" y="3878115"/>
            <a:ext cx="1449482" cy="532716"/>
          </a:xfrm>
          <a:prstGeom prst="rect">
            <a:avLst/>
          </a:prstGeom>
        </p:spPr>
      </p:pic>
    </p:spTree>
    <p:extLst>
      <p:ext uri="{BB962C8B-B14F-4D97-AF65-F5344CB8AC3E}">
        <p14:creationId xmlns:p14="http://schemas.microsoft.com/office/powerpoint/2010/main" val="3613427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072"/>
        <p:cNvGrpSpPr/>
        <p:nvPr/>
      </p:nvGrpSpPr>
      <p:grpSpPr>
        <a:xfrm>
          <a:off x="0" y="0"/>
          <a:ext cx="0" cy="0"/>
          <a:chOff x="0" y="0"/>
          <a:chExt cx="0" cy="0"/>
        </a:xfrm>
      </p:grpSpPr>
      <p:sp>
        <p:nvSpPr>
          <p:cNvPr id="10360" name="Google Shape;10360;p40"/>
          <p:cNvSpPr txBox="1">
            <a:spLocks noGrp="1"/>
          </p:cNvSpPr>
          <p:nvPr>
            <p:ph type="title" idx="2"/>
          </p:nvPr>
        </p:nvSpPr>
        <p:spPr>
          <a:xfrm>
            <a:off x="3220938" y="1926829"/>
            <a:ext cx="5057200" cy="1564000"/>
          </a:xfrm>
          <a:prstGeom prst="rect">
            <a:avLst/>
          </a:prstGeom>
        </p:spPr>
        <p:txBody>
          <a:bodyPr spcFirstLastPara="1" wrap="square" lIns="121900" tIns="121900" rIns="121900" bIns="121900" anchor="ctr" anchorCtr="0">
            <a:noAutofit/>
          </a:bodyPr>
          <a:lstStyle/>
          <a:p>
            <a:r>
              <a:rPr lang="en" sz="6000" dirty="0">
                <a:solidFill>
                  <a:srgbClr val="C00000"/>
                </a:solidFill>
              </a:rPr>
              <a:t>04</a:t>
            </a:r>
            <a:endParaRPr sz="6000" dirty="0">
              <a:solidFill>
                <a:srgbClr val="C00000"/>
              </a:solidFill>
            </a:endParaRPr>
          </a:p>
        </p:txBody>
      </p:sp>
      <p:pic>
        <p:nvPicPr>
          <p:cNvPr id="6" name="Picture 5" descr="A picture containing porcelain&#10;&#10;Description automatically generated">
            <a:extLst>
              <a:ext uri="{FF2B5EF4-FFF2-40B4-BE49-F238E27FC236}">
                <a16:creationId xmlns:a16="http://schemas.microsoft.com/office/drawing/2014/main" id="{1F1FA8C3-F471-4E94-BC3E-4105746D4A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6667" y="1431090"/>
            <a:ext cx="1020439" cy="1085984"/>
          </a:xfrm>
          <a:prstGeom prst="rect">
            <a:avLst/>
          </a:prstGeom>
        </p:spPr>
      </p:pic>
      <p:sp>
        <p:nvSpPr>
          <p:cNvPr id="8" name="Google Shape;470;p30">
            <a:extLst>
              <a:ext uri="{FF2B5EF4-FFF2-40B4-BE49-F238E27FC236}">
                <a16:creationId xmlns:a16="http://schemas.microsoft.com/office/drawing/2014/main" id="{AACD4CF0-251E-320F-E98A-6E8811CA195C}"/>
              </a:ext>
            </a:extLst>
          </p:cNvPr>
          <p:cNvSpPr txBox="1">
            <a:spLocks/>
          </p:cNvSpPr>
          <p:nvPr/>
        </p:nvSpPr>
        <p:spPr>
          <a:xfrm>
            <a:off x="4522667" y="2216997"/>
            <a:ext cx="2928000" cy="6120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spcAft>
                <a:spcPts val="2133"/>
              </a:spcAft>
            </a:pPr>
            <a:r>
              <a:rPr lang="en-US" sz="5333" b="1" dirty="0">
                <a:solidFill>
                  <a:schemeClr val="lt2"/>
                </a:solidFill>
                <a:latin typeface="Merriweather"/>
                <a:sym typeface="Merriweather"/>
              </a:rPr>
              <a:t>Demo</a:t>
            </a:r>
          </a:p>
        </p:txBody>
      </p:sp>
      <p:grpSp>
        <p:nvGrpSpPr>
          <p:cNvPr id="9" name="Group 8">
            <a:extLst>
              <a:ext uri="{FF2B5EF4-FFF2-40B4-BE49-F238E27FC236}">
                <a16:creationId xmlns:a16="http://schemas.microsoft.com/office/drawing/2014/main" id="{45EFF925-4DE8-F7DD-C691-0D16D3A617A1}"/>
              </a:ext>
            </a:extLst>
          </p:cNvPr>
          <p:cNvGrpSpPr/>
          <p:nvPr/>
        </p:nvGrpSpPr>
        <p:grpSpPr>
          <a:xfrm>
            <a:off x="2158060" y="698706"/>
            <a:ext cx="8675980" cy="5911643"/>
            <a:chOff x="7774823" y="546307"/>
            <a:chExt cx="3625307" cy="2825626"/>
          </a:xfrm>
        </p:grpSpPr>
        <p:grpSp>
          <p:nvGrpSpPr>
            <p:cNvPr id="10" name="Google Shape;17049;p53">
              <a:extLst>
                <a:ext uri="{FF2B5EF4-FFF2-40B4-BE49-F238E27FC236}">
                  <a16:creationId xmlns:a16="http://schemas.microsoft.com/office/drawing/2014/main" id="{9632C38F-5F55-1EFB-0BD7-6D89CE2C7338}"/>
                </a:ext>
              </a:extLst>
            </p:cNvPr>
            <p:cNvGrpSpPr/>
            <p:nvPr/>
          </p:nvGrpSpPr>
          <p:grpSpPr>
            <a:xfrm flipH="1">
              <a:off x="7774823" y="622507"/>
              <a:ext cx="3549107" cy="2749426"/>
              <a:chOff x="2036250" y="1507425"/>
              <a:chExt cx="2858725" cy="2214600"/>
            </a:xfrm>
          </p:grpSpPr>
          <p:sp>
            <p:nvSpPr>
              <p:cNvPr id="20" name="Google Shape;17050;p53">
                <a:extLst>
                  <a:ext uri="{FF2B5EF4-FFF2-40B4-BE49-F238E27FC236}">
                    <a16:creationId xmlns:a16="http://schemas.microsoft.com/office/drawing/2014/main" id="{868CE728-C9CC-9A7D-2791-2A32BE076F7A}"/>
                  </a:ext>
                </a:extLst>
              </p:cNvPr>
              <p:cNvSpPr/>
              <p:nvPr/>
            </p:nvSpPr>
            <p:spPr>
              <a:xfrm>
                <a:off x="2036250" y="1507425"/>
                <a:ext cx="2858725" cy="2214600"/>
              </a:xfrm>
              <a:custGeom>
                <a:avLst/>
                <a:gdLst/>
                <a:ahLst/>
                <a:cxnLst/>
                <a:rect l="l" t="t" r="r" b="b"/>
                <a:pathLst>
                  <a:path w="114349" h="88584" extrusionOk="0">
                    <a:moveTo>
                      <a:pt x="113265" y="12218"/>
                    </a:moveTo>
                    <a:cubicBezTo>
                      <a:pt x="113289" y="12313"/>
                      <a:pt x="113324" y="12384"/>
                      <a:pt x="113348" y="12468"/>
                    </a:cubicBezTo>
                    <a:cubicBezTo>
                      <a:pt x="113443" y="12670"/>
                      <a:pt x="113515" y="12908"/>
                      <a:pt x="113682" y="13051"/>
                    </a:cubicBezTo>
                    <a:cubicBezTo>
                      <a:pt x="113646" y="13170"/>
                      <a:pt x="113634" y="13277"/>
                      <a:pt x="113598" y="13396"/>
                    </a:cubicBezTo>
                    <a:cubicBezTo>
                      <a:pt x="113527" y="13456"/>
                      <a:pt x="113455" y="13527"/>
                      <a:pt x="113384" y="13587"/>
                    </a:cubicBezTo>
                    <a:cubicBezTo>
                      <a:pt x="113229" y="13706"/>
                      <a:pt x="113086" y="13825"/>
                      <a:pt x="112931" y="13956"/>
                    </a:cubicBezTo>
                    <a:cubicBezTo>
                      <a:pt x="113039" y="13384"/>
                      <a:pt x="113158" y="12801"/>
                      <a:pt x="113265" y="12218"/>
                    </a:cubicBezTo>
                    <a:close/>
                    <a:moveTo>
                      <a:pt x="113420" y="14218"/>
                    </a:moveTo>
                    <a:lnTo>
                      <a:pt x="113420" y="14218"/>
                    </a:lnTo>
                    <a:cubicBezTo>
                      <a:pt x="113229" y="15111"/>
                      <a:pt x="113039" y="15944"/>
                      <a:pt x="112860" y="16742"/>
                    </a:cubicBezTo>
                    <a:cubicBezTo>
                      <a:pt x="112646" y="16825"/>
                      <a:pt x="112491" y="16956"/>
                      <a:pt x="112312" y="17099"/>
                    </a:cubicBezTo>
                    <a:cubicBezTo>
                      <a:pt x="112491" y="16266"/>
                      <a:pt x="112646" y="15432"/>
                      <a:pt x="112812" y="14587"/>
                    </a:cubicBezTo>
                    <a:cubicBezTo>
                      <a:pt x="113027" y="14468"/>
                      <a:pt x="113229" y="14349"/>
                      <a:pt x="113420" y="14218"/>
                    </a:cubicBezTo>
                    <a:close/>
                    <a:moveTo>
                      <a:pt x="112777" y="17218"/>
                    </a:moveTo>
                    <a:cubicBezTo>
                      <a:pt x="112443" y="18587"/>
                      <a:pt x="112181" y="19826"/>
                      <a:pt x="111908" y="21004"/>
                    </a:cubicBezTo>
                    <a:cubicBezTo>
                      <a:pt x="111705" y="21123"/>
                      <a:pt x="111527" y="21326"/>
                      <a:pt x="111360" y="21504"/>
                    </a:cubicBezTo>
                    <a:cubicBezTo>
                      <a:pt x="111657" y="20207"/>
                      <a:pt x="111943" y="18933"/>
                      <a:pt x="112205" y="17635"/>
                    </a:cubicBezTo>
                    <a:cubicBezTo>
                      <a:pt x="112300" y="17564"/>
                      <a:pt x="112384" y="17504"/>
                      <a:pt x="112491" y="17433"/>
                    </a:cubicBezTo>
                    <a:cubicBezTo>
                      <a:pt x="112574" y="17361"/>
                      <a:pt x="112681" y="17302"/>
                      <a:pt x="112777" y="17218"/>
                    </a:cubicBezTo>
                    <a:close/>
                    <a:moveTo>
                      <a:pt x="111729" y="21814"/>
                    </a:moveTo>
                    <a:lnTo>
                      <a:pt x="111729" y="21814"/>
                    </a:lnTo>
                    <a:cubicBezTo>
                      <a:pt x="111503" y="22838"/>
                      <a:pt x="111288" y="23814"/>
                      <a:pt x="111062" y="24838"/>
                    </a:cubicBezTo>
                    <a:cubicBezTo>
                      <a:pt x="110824" y="25041"/>
                      <a:pt x="110610" y="25291"/>
                      <a:pt x="110419" y="25517"/>
                    </a:cubicBezTo>
                    <a:lnTo>
                      <a:pt x="111181" y="22290"/>
                    </a:lnTo>
                    <a:cubicBezTo>
                      <a:pt x="111300" y="22195"/>
                      <a:pt x="111431" y="22088"/>
                      <a:pt x="111550" y="21981"/>
                    </a:cubicBezTo>
                    <a:cubicBezTo>
                      <a:pt x="111610" y="21933"/>
                      <a:pt x="111669" y="21874"/>
                      <a:pt x="111729" y="21814"/>
                    </a:cubicBezTo>
                    <a:close/>
                    <a:moveTo>
                      <a:pt x="110812" y="25886"/>
                    </a:moveTo>
                    <a:lnTo>
                      <a:pt x="110812" y="25886"/>
                    </a:lnTo>
                    <a:cubicBezTo>
                      <a:pt x="110776" y="26148"/>
                      <a:pt x="110717" y="26422"/>
                      <a:pt x="110657" y="26707"/>
                    </a:cubicBezTo>
                    <a:cubicBezTo>
                      <a:pt x="110431" y="27755"/>
                      <a:pt x="110193" y="28815"/>
                      <a:pt x="109979" y="29863"/>
                    </a:cubicBezTo>
                    <a:cubicBezTo>
                      <a:pt x="109776" y="30160"/>
                      <a:pt x="109586" y="30458"/>
                      <a:pt x="109383" y="30732"/>
                    </a:cubicBezTo>
                    <a:cubicBezTo>
                      <a:pt x="109285" y="30871"/>
                      <a:pt x="109407" y="30999"/>
                      <a:pt x="109535" y="30999"/>
                    </a:cubicBezTo>
                    <a:cubicBezTo>
                      <a:pt x="109593" y="30999"/>
                      <a:pt x="109652" y="30973"/>
                      <a:pt x="109693" y="30910"/>
                    </a:cubicBezTo>
                    <a:cubicBezTo>
                      <a:pt x="109705" y="30887"/>
                      <a:pt x="109729" y="30851"/>
                      <a:pt x="109752" y="30827"/>
                    </a:cubicBezTo>
                    <a:lnTo>
                      <a:pt x="109752" y="30827"/>
                    </a:lnTo>
                    <a:cubicBezTo>
                      <a:pt x="109502" y="31982"/>
                      <a:pt x="109241" y="33125"/>
                      <a:pt x="109002" y="34280"/>
                    </a:cubicBezTo>
                    <a:cubicBezTo>
                      <a:pt x="108705" y="34494"/>
                      <a:pt x="108526" y="34899"/>
                      <a:pt x="108288" y="35185"/>
                    </a:cubicBezTo>
                    <a:cubicBezTo>
                      <a:pt x="108193" y="35304"/>
                      <a:pt x="108086" y="35423"/>
                      <a:pt x="107967" y="35530"/>
                    </a:cubicBezTo>
                    <a:cubicBezTo>
                      <a:pt x="108681" y="32530"/>
                      <a:pt x="109419" y="29529"/>
                      <a:pt x="110157" y="26541"/>
                    </a:cubicBezTo>
                    <a:cubicBezTo>
                      <a:pt x="110336" y="26362"/>
                      <a:pt x="110514" y="26196"/>
                      <a:pt x="110669" y="26017"/>
                    </a:cubicBezTo>
                    <a:lnTo>
                      <a:pt x="110812" y="25886"/>
                    </a:lnTo>
                    <a:close/>
                    <a:moveTo>
                      <a:pt x="108776" y="35459"/>
                    </a:moveTo>
                    <a:cubicBezTo>
                      <a:pt x="108407" y="37018"/>
                      <a:pt x="108074" y="38590"/>
                      <a:pt x="107728" y="40173"/>
                    </a:cubicBezTo>
                    <a:cubicBezTo>
                      <a:pt x="107717" y="40257"/>
                      <a:pt x="107681" y="40352"/>
                      <a:pt x="107669" y="40435"/>
                    </a:cubicBezTo>
                    <a:cubicBezTo>
                      <a:pt x="107641" y="40389"/>
                      <a:pt x="107592" y="40372"/>
                      <a:pt x="107544" y="40372"/>
                    </a:cubicBezTo>
                    <a:cubicBezTo>
                      <a:pt x="107530" y="40372"/>
                      <a:pt x="107516" y="40373"/>
                      <a:pt x="107502" y="40376"/>
                    </a:cubicBezTo>
                    <a:cubicBezTo>
                      <a:pt x="107205" y="40435"/>
                      <a:pt x="107014" y="40912"/>
                      <a:pt x="106847" y="41138"/>
                    </a:cubicBezTo>
                    <a:lnTo>
                      <a:pt x="106621" y="41412"/>
                    </a:lnTo>
                    <a:cubicBezTo>
                      <a:pt x="106835" y="40483"/>
                      <a:pt x="107050" y="39542"/>
                      <a:pt x="107264" y="38626"/>
                    </a:cubicBezTo>
                    <a:lnTo>
                      <a:pt x="107800" y="36352"/>
                    </a:lnTo>
                    <a:cubicBezTo>
                      <a:pt x="108169" y="36173"/>
                      <a:pt x="108467" y="35816"/>
                      <a:pt x="108717" y="35518"/>
                    </a:cubicBezTo>
                    <a:lnTo>
                      <a:pt x="108776" y="35459"/>
                    </a:lnTo>
                    <a:close/>
                    <a:moveTo>
                      <a:pt x="107502" y="41138"/>
                    </a:moveTo>
                    <a:lnTo>
                      <a:pt x="107502" y="41138"/>
                    </a:lnTo>
                    <a:cubicBezTo>
                      <a:pt x="107276" y="42138"/>
                      <a:pt x="107038" y="43114"/>
                      <a:pt x="106824" y="44102"/>
                    </a:cubicBezTo>
                    <a:cubicBezTo>
                      <a:pt x="106657" y="44293"/>
                      <a:pt x="106502" y="44507"/>
                      <a:pt x="106359" y="44710"/>
                    </a:cubicBezTo>
                    <a:cubicBezTo>
                      <a:pt x="106121" y="45019"/>
                      <a:pt x="105883" y="45353"/>
                      <a:pt x="105633" y="45662"/>
                    </a:cubicBezTo>
                    <a:cubicBezTo>
                      <a:pt x="105895" y="44483"/>
                      <a:pt x="106157" y="43317"/>
                      <a:pt x="106443" y="42138"/>
                    </a:cubicBezTo>
                    <a:cubicBezTo>
                      <a:pt x="106728" y="41947"/>
                      <a:pt x="107002" y="41733"/>
                      <a:pt x="107216" y="41483"/>
                    </a:cubicBezTo>
                    <a:cubicBezTo>
                      <a:pt x="107312" y="41388"/>
                      <a:pt x="107419" y="41269"/>
                      <a:pt x="107502" y="41138"/>
                    </a:cubicBezTo>
                    <a:close/>
                    <a:moveTo>
                      <a:pt x="106550" y="45341"/>
                    </a:moveTo>
                    <a:lnTo>
                      <a:pt x="106550" y="45341"/>
                    </a:lnTo>
                    <a:cubicBezTo>
                      <a:pt x="106264" y="46531"/>
                      <a:pt x="105990" y="47722"/>
                      <a:pt x="105716" y="48924"/>
                    </a:cubicBezTo>
                    <a:cubicBezTo>
                      <a:pt x="105704" y="48924"/>
                      <a:pt x="105681" y="48924"/>
                      <a:pt x="105669" y="48936"/>
                    </a:cubicBezTo>
                    <a:cubicBezTo>
                      <a:pt x="105347" y="49115"/>
                      <a:pt x="105157" y="49365"/>
                      <a:pt x="104930" y="49663"/>
                    </a:cubicBezTo>
                    <a:cubicBezTo>
                      <a:pt x="104823" y="49806"/>
                      <a:pt x="104704" y="49948"/>
                      <a:pt x="104597" y="50079"/>
                    </a:cubicBezTo>
                    <a:cubicBezTo>
                      <a:pt x="104883" y="48913"/>
                      <a:pt x="105157" y="47722"/>
                      <a:pt x="105431" y="46543"/>
                    </a:cubicBezTo>
                    <a:cubicBezTo>
                      <a:pt x="105490" y="46543"/>
                      <a:pt x="105550" y="46531"/>
                      <a:pt x="105597" y="46484"/>
                    </a:cubicBezTo>
                    <a:cubicBezTo>
                      <a:pt x="105907" y="46091"/>
                      <a:pt x="106240" y="45722"/>
                      <a:pt x="106550" y="45341"/>
                    </a:cubicBezTo>
                    <a:close/>
                    <a:moveTo>
                      <a:pt x="105585" y="49591"/>
                    </a:moveTo>
                    <a:lnTo>
                      <a:pt x="105585" y="49591"/>
                    </a:lnTo>
                    <a:cubicBezTo>
                      <a:pt x="105240" y="50913"/>
                      <a:pt x="104930" y="52270"/>
                      <a:pt x="104621" y="53627"/>
                    </a:cubicBezTo>
                    <a:lnTo>
                      <a:pt x="104347" y="54747"/>
                    </a:lnTo>
                    <a:cubicBezTo>
                      <a:pt x="104335" y="54711"/>
                      <a:pt x="104299" y="54699"/>
                      <a:pt x="104276" y="54687"/>
                    </a:cubicBezTo>
                    <a:cubicBezTo>
                      <a:pt x="104247" y="54681"/>
                      <a:pt x="104220" y="54679"/>
                      <a:pt x="104194" y="54679"/>
                    </a:cubicBezTo>
                    <a:cubicBezTo>
                      <a:pt x="103944" y="54679"/>
                      <a:pt x="103782" y="54918"/>
                      <a:pt x="103621" y="55080"/>
                    </a:cubicBezTo>
                    <a:lnTo>
                      <a:pt x="103406" y="55294"/>
                    </a:lnTo>
                    <a:cubicBezTo>
                      <a:pt x="103573" y="54532"/>
                      <a:pt x="103740" y="53794"/>
                      <a:pt x="103918" y="53056"/>
                    </a:cubicBezTo>
                    <a:cubicBezTo>
                      <a:pt x="104073" y="52342"/>
                      <a:pt x="104240" y="51627"/>
                      <a:pt x="104418" y="50913"/>
                    </a:cubicBezTo>
                    <a:cubicBezTo>
                      <a:pt x="104454" y="50913"/>
                      <a:pt x="104502" y="50889"/>
                      <a:pt x="104526" y="50853"/>
                    </a:cubicBezTo>
                    <a:cubicBezTo>
                      <a:pt x="104776" y="50544"/>
                      <a:pt x="105050" y="50246"/>
                      <a:pt x="105300" y="49937"/>
                    </a:cubicBezTo>
                    <a:cubicBezTo>
                      <a:pt x="105407" y="49817"/>
                      <a:pt x="105490" y="49698"/>
                      <a:pt x="105585" y="49591"/>
                    </a:cubicBezTo>
                    <a:close/>
                    <a:moveTo>
                      <a:pt x="104228" y="55163"/>
                    </a:moveTo>
                    <a:lnTo>
                      <a:pt x="104228" y="55163"/>
                    </a:lnTo>
                    <a:cubicBezTo>
                      <a:pt x="103907" y="56533"/>
                      <a:pt x="103549" y="57902"/>
                      <a:pt x="103168" y="59259"/>
                    </a:cubicBezTo>
                    <a:cubicBezTo>
                      <a:pt x="102978" y="59414"/>
                      <a:pt x="102871" y="59652"/>
                      <a:pt x="102740" y="59843"/>
                    </a:cubicBezTo>
                    <a:cubicBezTo>
                      <a:pt x="102609" y="60033"/>
                      <a:pt x="102442" y="60212"/>
                      <a:pt x="102275" y="60402"/>
                    </a:cubicBezTo>
                    <a:cubicBezTo>
                      <a:pt x="102621" y="58950"/>
                      <a:pt x="102918" y="57497"/>
                      <a:pt x="103228" y="56068"/>
                    </a:cubicBezTo>
                    <a:cubicBezTo>
                      <a:pt x="103466" y="55854"/>
                      <a:pt x="103704" y="55640"/>
                      <a:pt x="103930" y="55425"/>
                    </a:cubicBezTo>
                    <a:cubicBezTo>
                      <a:pt x="104037" y="55342"/>
                      <a:pt x="104145" y="55247"/>
                      <a:pt x="104228" y="55163"/>
                    </a:cubicBezTo>
                    <a:close/>
                    <a:moveTo>
                      <a:pt x="102930" y="60164"/>
                    </a:moveTo>
                    <a:lnTo>
                      <a:pt x="102930" y="60164"/>
                    </a:lnTo>
                    <a:cubicBezTo>
                      <a:pt x="102728" y="60974"/>
                      <a:pt x="102502" y="61795"/>
                      <a:pt x="102311" y="62617"/>
                    </a:cubicBezTo>
                    <a:cubicBezTo>
                      <a:pt x="102204" y="62688"/>
                      <a:pt x="102121" y="62795"/>
                      <a:pt x="102013" y="62902"/>
                    </a:cubicBezTo>
                    <a:lnTo>
                      <a:pt x="101490" y="63414"/>
                    </a:lnTo>
                    <a:cubicBezTo>
                      <a:pt x="101740" y="62569"/>
                      <a:pt x="101966" y="61724"/>
                      <a:pt x="102180" y="60843"/>
                    </a:cubicBezTo>
                    <a:cubicBezTo>
                      <a:pt x="102193" y="60847"/>
                      <a:pt x="102209" y="60850"/>
                      <a:pt x="102228" y="60850"/>
                    </a:cubicBezTo>
                    <a:cubicBezTo>
                      <a:pt x="102259" y="60850"/>
                      <a:pt x="102297" y="60841"/>
                      <a:pt x="102335" y="60819"/>
                    </a:cubicBezTo>
                    <a:cubicBezTo>
                      <a:pt x="102561" y="60616"/>
                      <a:pt x="102752" y="60402"/>
                      <a:pt x="102930" y="60164"/>
                    </a:cubicBezTo>
                    <a:close/>
                    <a:moveTo>
                      <a:pt x="47530" y="871"/>
                    </a:moveTo>
                    <a:cubicBezTo>
                      <a:pt x="51424" y="1740"/>
                      <a:pt x="55412" y="2085"/>
                      <a:pt x="59341" y="2836"/>
                    </a:cubicBezTo>
                    <a:cubicBezTo>
                      <a:pt x="65461" y="3978"/>
                      <a:pt x="71557" y="5133"/>
                      <a:pt x="77689" y="6205"/>
                    </a:cubicBezTo>
                    <a:cubicBezTo>
                      <a:pt x="89333" y="8253"/>
                      <a:pt x="112479" y="11968"/>
                      <a:pt x="112491" y="11968"/>
                    </a:cubicBezTo>
                    <a:cubicBezTo>
                      <a:pt x="109395" y="20659"/>
                      <a:pt x="108026" y="30077"/>
                      <a:pt x="105978" y="39054"/>
                    </a:cubicBezTo>
                    <a:cubicBezTo>
                      <a:pt x="104930" y="43745"/>
                      <a:pt x="103871" y="48413"/>
                      <a:pt x="102775" y="53104"/>
                    </a:cubicBezTo>
                    <a:cubicBezTo>
                      <a:pt x="101811" y="57199"/>
                      <a:pt x="100358" y="61390"/>
                      <a:pt x="99763" y="65557"/>
                    </a:cubicBezTo>
                    <a:cubicBezTo>
                      <a:pt x="95048" y="64284"/>
                      <a:pt x="90179" y="63474"/>
                      <a:pt x="85416" y="62438"/>
                    </a:cubicBezTo>
                    <a:cubicBezTo>
                      <a:pt x="80011" y="61247"/>
                      <a:pt x="74617" y="60045"/>
                      <a:pt x="69224" y="58819"/>
                    </a:cubicBezTo>
                    <a:cubicBezTo>
                      <a:pt x="57555" y="56187"/>
                      <a:pt x="45887" y="52996"/>
                      <a:pt x="34076" y="51139"/>
                    </a:cubicBezTo>
                    <a:cubicBezTo>
                      <a:pt x="35815" y="47460"/>
                      <a:pt x="36458" y="42876"/>
                      <a:pt x="37482" y="38947"/>
                    </a:cubicBezTo>
                    <a:cubicBezTo>
                      <a:pt x="38577" y="34685"/>
                      <a:pt x="39684" y="30422"/>
                      <a:pt x="40780" y="26148"/>
                    </a:cubicBezTo>
                    <a:cubicBezTo>
                      <a:pt x="42970" y="17694"/>
                      <a:pt x="45304" y="9301"/>
                      <a:pt x="47530" y="871"/>
                    </a:cubicBezTo>
                    <a:close/>
                    <a:moveTo>
                      <a:pt x="102097" y="63379"/>
                    </a:moveTo>
                    <a:cubicBezTo>
                      <a:pt x="101954" y="64069"/>
                      <a:pt x="101787" y="64772"/>
                      <a:pt x="101621" y="65474"/>
                    </a:cubicBezTo>
                    <a:cubicBezTo>
                      <a:pt x="101609" y="65474"/>
                      <a:pt x="101585" y="65486"/>
                      <a:pt x="101561" y="65498"/>
                    </a:cubicBezTo>
                    <a:cubicBezTo>
                      <a:pt x="101263" y="65796"/>
                      <a:pt x="101085" y="66177"/>
                      <a:pt x="100859" y="66546"/>
                    </a:cubicBezTo>
                    <a:cubicBezTo>
                      <a:pt x="100847" y="66570"/>
                      <a:pt x="100847" y="66593"/>
                      <a:pt x="100835" y="66617"/>
                    </a:cubicBezTo>
                    <a:cubicBezTo>
                      <a:pt x="100799" y="66605"/>
                      <a:pt x="100763" y="66570"/>
                      <a:pt x="100728" y="66558"/>
                    </a:cubicBezTo>
                    <a:cubicBezTo>
                      <a:pt x="100620" y="66498"/>
                      <a:pt x="100525" y="66439"/>
                      <a:pt x="100418" y="66391"/>
                    </a:cubicBezTo>
                    <a:cubicBezTo>
                      <a:pt x="100787" y="65498"/>
                      <a:pt x="101097" y="64581"/>
                      <a:pt x="101394" y="63629"/>
                    </a:cubicBezTo>
                    <a:cubicBezTo>
                      <a:pt x="101427" y="63718"/>
                      <a:pt x="101514" y="63790"/>
                      <a:pt x="101608" y="63790"/>
                    </a:cubicBezTo>
                    <a:cubicBezTo>
                      <a:pt x="101652" y="63790"/>
                      <a:pt x="101698" y="63774"/>
                      <a:pt x="101740" y="63736"/>
                    </a:cubicBezTo>
                    <a:lnTo>
                      <a:pt x="102097" y="63379"/>
                    </a:lnTo>
                    <a:close/>
                    <a:moveTo>
                      <a:pt x="101478" y="66189"/>
                    </a:moveTo>
                    <a:lnTo>
                      <a:pt x="101478" y="66189"/>
                    </a:lnTo>
                    <a:cubicBezTo>
                      <a:pt x="101418" y="66439"/>
                      <a:pt x="101359" y="66677"/>
                      <a:pt x="101311" y="66927"/>
                    </a:cubicBezTo>
                    <a:cubicBezTo>
                      <a:pt x="101251" y="66867"/>
                      <a:pt x="101180" y="66808"/>
                      <a:pt x="101097" y="66760"/>
                    </a:cubicBezTo>
                    <a:cubicBezTo>
                      <a:pt x="101132" y="66748"/>
                      <a:pt x="101144" y="66736"/>
                      <a:pt x="101168" y="66700"/>
                    </a:cubicBezTo>
                    <a:cubicBezTo>
                      <a:pt x="101263" y="66522"/>
                      <a:pt x="101370" y="66367"/>
                      <a:pt x="101478" y="66189"/>
                    </a:cubicBezTo>
                    <a:close/>
                    <a:moveTo>
                      <a:pt x="100037" y="66677"/>
                    </a:moveTo>
                    <a:cubicBezTo>
                      <a:pt x="100227" y="66820"/>
                      <a:pt x="100406" y="66998"/>
                      <a:pt x="100597" y="67165"/>
                    </a:cubicBezTo>
                    <a:cubicBezTo>
                      <a:pt x="100537" y="67165"/>
                      <a:pt x="100466" y="67153"/>
                      <a:pt x="100406" y="67153"/>
                    </a:cubicBezTo>
                    <a:cubicBezTo>
                      <a:pt x="100201" y="67143"/>
                      <a:pt x="99996" y="67115"/>
                      <a:pt x="99791" y="67115"/>
                    </a:cubicBezTo>
                    <a:cubicBezTo>
                      <a:pt x="99758" y="67115"/>
                      <a:pt x="99725" y="67116"/>
                      <a:pt x="99692" y="67117"/>
                    </a:cubicBezTo>
                    <a:cubicBezTo>
                      <a:pt x="99692" y="67058"/>
                      <a:pt x="99680" y="67022"/>
                      <a:pt x="99680" y="66962"/>
                    </a:cubicBezTo>
                    <a:cubicBezTo>
                      <a:pt x="99751" y="66879"/>
                      <a:pt x="99989" y="66700"/>
                      <a:pt x="100037" y="66677"/>
                    </a:cubicBezTo>
                    <a:close/>
                    <a:moveTo>
                      <a:pt x="98989" y="68713"/>
                    </a:moveTo>
                    <a:cubicBezTo>
                      <a:pt x="98989" y="68927"/>
                      <a:pt x="98989" y="69129"/>
                      <a:pt x="99001" y="69332"/>
                    </a:cubicBezTo>
                    <a:cubicBezTo>
                      <a:pt x="98870" y="69415"/>
                      <a:pt x="98751" y="69510"/>
                      <a:pt x="98620" y="69582"/>
                    </a:cubicBezTo>
                    <a:cubicBezTo>
                      <a:pt x="98763" y="69296"/>
                      <a:pt x="98882" y="69010"/>
                      <a:pt x="98989" y="68713"/>
                    </a:cubicBezTo>
                    <a:close/>
                    <a:moveTo>
                      <a:pt x="98918" y="67641"/>
                    </a:moveTo>
                    <a:lnTo>
                      <a:pt x="98918" y="67641"/>
                    </a:lnTo>
                    <a:cubicBezTo>
                      <a:pt x="98561" y="68403"/>
                      <a:pt x="98358" y="69225"/>
                      <a:pt x="97977" y="69987"/>
                    </a:cubicBezTo>
                    <a:cubicBezTo>
                      <a:pt x="97370" y="70403"/>
                      <a:pt x="96763" y="70796"/>
                      <a:pt x="96144" y="71201"/>
                    </a:cubicBezTo>
                    <a:cubicBezTo>
                      <a:pt x="96287" y="70975"/>
                      <a:pt x="96417" y="70737"/>
                      <a:pt x="96537" y="70522"/>
                    </a:cubicBezTo>
                    <a:cubicBezTo>
                      <a:pt x="96668" y="70463"/>
                      <a:pt x="96798" y="70403"/>
                      <a:pt x="96929" y="70320"/>
                    </a:cubicBezTo>
                    <a:cubicBezTo>
                      <a:pt x="97168" y="70201"/>
                      <a:pt x="97453" y="70070"/>
                      <a:pt x="97465" y="69784"/>
                    </a:cubicBezTo>
                    <a:cubicBezTo>
                      <a:pt x="97489" y="69677"/>
                      <a:pt x="97394" y="69594"/>
                      <a:pt x="97310" y="69546"/>
                    </a:cubicBezTo>
                    <a:cubicBezTo>
                      <a:pt x="97275" y="69534"/>
                      <a:pt x="97238" y="69529"/>
                      <a:pt x="97200" y="69529"/>
                    </a:cubicBezTo>
                    <a:cubicBezTo>
                      <a:pt x="97125" y="69529"/>
                      <a:pt x="97049" y="69550"/>
                      <a:pt x="96977" y="69582"/>
                    </a:cubicBezTo>
                    <a:cubicBezTo>
                      <a:pt x="97084" y="69332"/>
                      <a:pt x="97156" y="69070"/>
                      <a:pt x="97227" y="68808"/>
                    </a:cubicBezTo>
                    <a:cubicBezTo>
                      <a:pt x="97811" y="68451"/>
                      <a:pt x="98394" y="68058"/>
                      <a:pt x="98918" y="67641"/>
                    </a:cubicBezTo>
                    <a:close/>
                    <a:moveTo>
                      <a:pt x="96501" y="69260"/>
                    </a:moveTo>
                    <a:lnTo>
                      <a:pt x="96501" y="69260"/>
                    </a:lnTo>
                    <a:cubicBezTo>
                      <a:pt x="96358" y="69582"/>
                      <a:pt x="96215" y="69903"/>
                      <a:pt x="96084" y="70213"/>
                    </a:cubicBezTo>
                    <a:cubicBezTo>
                      <a:pt x="96025" y="70260"/>
                      <a:pt x="95965" y="70320"/>
                      <a:pt x="95894" y="70368"/>
                    </a:cubicBezTo>
                    <a:cubicBezTo>
                      <a:pt x="95810" y="70463"/>
                      <a:pt x="95834" y="70594"/>
                      <a:pt x="95929" y="70653"/>
                    </a:cubicBezTo>
                    <a:cubicBezTo>
                      <a:pt x="95822" y="70903"/>
                      <a:pt x="95703" y="71153"/>
                      <a:pt x="95584" y="71392"/>
                    </a:cubicBezTo>
                    <a:cubicBezTo>
                      <a:pt x="95536" y="71475"/>
                      <a:pt x="95548" y="71534"/>
                      <a:pt x="95584" y="71582"/>
                    </a:cubicBezTo>
                    <a:lnTo>
                      <a:pt x="93441" y="73058"/>
                    </a:lnTo>
                    <a:cubicBezTo>
                      <a:pt x="93846" y="72261"/>
                      <a:pt x="94334" y="71427"/>
                      <a:pt x="94536" y="70558"/>
                    </a:cubicBezTo>
                    <a:cubicBezTo>
                      <a:pt x="95048" y="70237"/>
                      <a:pt x="95548" y="69903"/>
                      <a:pt x="96036" y="69558"/>
                    </a:cubicBezTo>
                    <a:cubicBezTo>
                      <a:pt x="96191" y="69463"/>
                      <a:pt x="96358" y="69356"/>
                      <a:pt x="96501" y="69260"/>
                    </a:cubicBezTo>
                    <a:close/>
                    <a:moveTo>
                      <a:pt x="91607" y="72487"/>
                    </a:moveTo>
                    <a:cubicBezTo>
                      <a:pt x="91369" y="72939"/>
                      <a:pt x="91179" y="73416"/>
                      <a:pt x="91000" y="73928"/>
                    </a:cubicBezTo>
                    <a:cubicBezTo>
                      <a:pt x="90983" y="73787"/>
                      <a:pt x="90835" y="73639"/>
                      <a:pt x="90677" y="73639"/>
                    </a:cubicBezTo>
                    <a:cubicBezTo>
                      <a:pt x="90622" y="73639"/>
                      <a:pt x="90565" y="73658"/>
                      <a:pt x="90512" y="73701"/>
                    </a:cubicBezTo>
                    <a:cubicBezTo>
                      <a:pt x="90119" y="73999"/>
                      <a:pt x="89714" y="74261"/>
                      <a:pt x="89321" y="74547"/>
                    </a:cubicBezTo>
                    <a:cubicBezTo>
                      <a:pt x="89405" y="74297"/>
                      <a:pt x="89476" y="74047"/>
                      <a:pt x="89536" y="73797"/>
                    </a:cubicBezTo>
                    <a:cubicBezTo>
                      <a:pt x="90226" y="73356"/>
                      <a:pt x="90929" y="72916"/>
                      <a:pt x="91607" y="72487"/>
                    </a:cubicBezTo>
                    <a:close/>
                    <a:moveTo>
                      <a:pt x="94108" y="70832"/>
                    </a:moveTo>
                    <a:cubicBezTo>
                      <a:pt x="93655" y="71570"/>
                      <a:pt x="93346" y="72451"/>
                      <a:pt x="93000" y="73225"/>
                    </a:cubicBezTo>
                    <a:cubicBezTo>
                      <a:pt x="92988" y="73273"/>
                      <a:pt x="92988" y="73320"/>
                      <a:pt x="93000" y="73356"/>
                    </a:cubicBezTo>
                    <a:cubicBezTo>
                      <a:pt x="92369" y="73820"/>
                      <a:pt x="91715" y="74285"/>
                      <a:pt x="91060" y="74749"/>
                    </a:cubicBezTo>
                    <a:cubicBezTo>
                      <a:pt x="91393" y="73880"/>
                      <a:pt x="91786" y="73047"/>
                      <a:pt x="92084" y="72165"/>
                    </a:cubicBezTo>
                    <a:cubicBezTo>
                      <a:pt x="92762" y="71737"/>
                      <a:pt x="93441" y="71272"/>
                      <a:pt x="94108" y="70832"/>
                    </a:cubicBezTo>
                    <a:close/>
                    <a:moveTo>
                      <a:pt x="90941" y="74059"/>
                    </a:moveTo>
                    <a:cubicBezTo>
                      <a:pt x="90833" y="74392"/>
                      <a:pt x="90714" y="74713"/>
                      <a:pt x="90631" y="75059"/>
                    </a:cubicBezTo>
                    <a:cubicBezTo>
                      <a:pt x="89810" y="75654"/>
                      <a:pt x="88976" y="76237"/>
                      <a:pt x="88155" y="76833"/>
                    </a:cubicBezTo>
                    <a:cubicBezTo>
                      <a:pt x="88405" y="76428"/>
                      <a:pt x="88643" y="76011"/>
                      <a:pt x="88857" y="75583"/>
                    </a:cubicBezTo>
                    <a:cubicBezTo>
                      <a:pt x="89536" y="75106"/>
                      <a:pt x="90214" y="74606"/>
                      <a:pt x="90881" y="74118"/>
                    </a:cubicBezTo>
                    <a:cubicBezTo>
                      <a:pt x="90905" y="74106"/>
                      <a:pt x="90929" y="74070"/>
                      <a:pt x="90941" y="74059"/>
                    </a:cubicBezTo>
                    <a:close/>
                    <a:moveTo>
                      <a:pt x="88917" y="74166"/>
                    </a:moveTo>
                    <a:lnTo>
                      <a:pt x="88917" y="74166"/>
                    </a:lnTo>
                    <a:cubicBezTo>
                      <a:pt x="88714" y="74487"/>
                      <a:pt x="88524" y="74844"/>
                      <a:pt x="88357" y="75202"/>
                    </a:cubicBezTo>
                    <a:cubicBezTo>
                      <a:pt x="87702" y="75654"/>
                      <a:pt x="87047" y="76095"/>
                      <a:pt x="86381" y="76547"/>
                    </a:cubicBezTo>
                    <a:cubicBezTo>
                      <a:pt x="86428" y="76428"/>
                      <a:pt x="86488" y="76309"/>
                      <a:pt x="86511" y="76178"/>
                    </a:cubicBezTo>
                    <a:cubicBezTo>
                      <a:pt x="86545" y="76093"/>
                      <a:pt x="86465" y="76015"/>
                      <a:pt x="86386" y="76015"/>
                    </a:cubicBezTo>
                    <a:cubicBezTo>
                      <a:pt x="86353" y="76015"/>
                      <a:pt x="86321" y="76028"/>
                      <a:pt x="86297" y="76059"/>
                    </a:cubicBezTo>
                    <a:cubicBezTo>
                      <a:pt x="86011" y="76368"/>
                      <a:pt x="85785" y="76726"/>
                      <a:pt x="85559" y="77095"/>
                    </a:cubicBezTo>
                    <a:cubicBezTo>
                      <a:pt x="84952" y="77499"/>
                      <a:pt x="84356" y="77880"/>
                      <a:pt x="83749" y="78285"/>
                    </a:cubicBezTo>
                    <a:cubicBezTo>
                      <a:pt x="83892" y="77928"/>
                      <a:pt x="84047" y="77559"/>
                      <a:pt x="84154" y="77190"/>
                    </a:cubicBezTo>
                    <a:cubicBezTo>
                      <a:pt x="85464" y="76356"/>
                      <a:pt x="86773" y="75523"/>
                      <a:pt x="88059" y="74701"/>
                    </a:cubicBezTo>
                    <a:lnTo>
                      <a:pt x="88917" y="74166"/>
                    </a:lnTo>
                    <a:close/>
                    <a:moveTo>
                      <a:pt x="87928" y="76237"/>
                    </a:moveTo>
                    <a:cubicBezTo>
                      <a:pt x="87750" y="76618"/>
                      <a:pt x="87595" y="76987"/>
                      <a:pt x="87428" y="77345"/>
                    </a:cubicBezTo>
                    <a:lnTo>
                      <a:pt x="85190" y="78952"/>
                    </a:lnTo>
                    <a:cubicBezTo>
                      <a:pt x="85345" y="78642"/>
                      <a:pt x="85488" y="78333"/>
                      <a:pt x="85654" y="78023"/>
                    </a:cubicBezTo>
                    <a:cubicBezTo>
                      <a:pt x="85726" y="77869"/>
                      <a:pt x="85821" y="77726"/>
                      <a:pt x="85904" y="77571"/>
                    </a:cubicBezTo>
                    <a:cubicBezTo>
                      <a:pt x="86595" y="77142"/>
                      <a:pt x="87262" y="76690"/>
                      <a:pt x="87928" y="76237"/>
                    </a:cubicBezTo>
                    <a:close/>
                    <a:moveTo>
                      <a:pt x="85107" y="78083"/>
                    </a:moveTo>
                    <a:lnTo>
                      <a:pt x="85107" y="78083"/>
                    </a:lnTo>
                    <a:cubicBezTo>
                      <a:pt x="84916" y="78511"/>
                      <a:pt x="84726" y="78952"/>
                      <a:pt x="84571" y="79404"/>
                    </a:cubicBezTo>
                    <a:cubicBezTo>
                      <a:pt x="83916" y="79869"/>
                      <a:pt x="83261" y="80309"/>
                      <a:pt x="82606" y="80762"/>
                    </a:cubicBezTo>
                    <a:cubicBezTo>
                      <a:pt x="82868" y="80190"/>
                      <a:pt x="83154" y="79631"/>
                      <a:pt x="83428" y="79047"/>
                    </a:cubicBezTo>
                    <a:cubicBezTo>
                      <a:pt x="83987" y="78738"/>
                      <a:pt x="84547" y="78404"/>
                      <a:pt x="85107" y="78083"/>
                    </a:cubicBezTo>
                    <a:close/>
                    <a:moveTo>
                      <a:pt x="33541" y="51687"/>
                    </a:moveTo>
                    <a:cubicBezTo>
                      <a:pt x="45185" y="55294"/>
                      <a:pt x="57472" y="57461"/>
                      <a:pt x="69343" y="60176"/>
                    </a:cubicBezTo>
                    <a:cubicBezTo>
                      <a:pt x="74760" y="61414"/>
                      <a:pt x="80177" y="62629"/>
                      <a:pt x="85595" y="63819"/>
                    </a:cubicBezTo>
                    <a:cubicBezTo>
                      <a:pt x="89929" y="64772"/>
                      <a:pt x="94298" y="65950"/>
                      <a:pt x="98692" y="66593"/>
                    </a:cubicBezTo>
                    <a:cubicBezTo>
                      <a:pt x="94715" y="69094"/>
                      <a:pt x="90822" y="71725"/>
                      <a:pt x="86857" y="74237"/>
                    </a:cubicBezTo>
                    <a:cubicBezTo>
                      <a:pt x="81654" y="77571"/>
                      <a:pt x="76224" y="80738"/>
                      <a:pt x="71200" y="84393"/>
                    </a:cubicBezTo>
                    <a:cubicBezTo>
                      <a:pt x="59794" y="80059"/>
                      <a:pt x="47554" y="77630"/>
                      <a:pt x="35719" y="74701"/>
                    </a:cubicBezTo>
                    <a:cubicBezTo>
                      <a:pt x="29885" y="73261"/>
                      <a:pt x="24051" y="71844"/>
                      <a:pt x="18193" y="70487"/>
                    </a:cubicBezTo>
                    <a:cubicBezTo>
                      <a:pt x="12764" y="69225"/>
                      <a:pt x="7192" y="67582"/>
                      <a:pt x="1644" y="66951"/>
                    </a:cubicBezTo>
                    <a:cubicBezTo>
                      <a:pt x="7133" y="64653"/>
                      <a:pt x="12467" y="61724"/>
                      <a:pt x="17824" y="59152"/>
                    </a:cubicBezTo>
                    <a:cubicBezTo>
                      <a:pt x="20598" y="57807"/>
                      <a:pt x="23373" y="56473"/>
                      <a:pt x="26159" y="55128"/>
                    </a:cubicBezTo>
                    <a:cubicBezTo>
                      <a:pt x="28599" y="53937"/>
                      <a:pt x="31136" y="52973"/>
                      <a:pt x="33541" y="51687"/>
                    </a:cubicBezTo>
                    <a:close/>
                    <a:moveTo>
                      <a:pt x="83428" y="77678"/>
                    </a:moveTo>
                    <a:lnTo>
                      <a:pt x="83428" y="77678"/>
                    </a:lnTo>
                    <a:cubicBezTo>
                      <a:pt x="83213" y="78059"/>
                      <a:pt x="83035" y="78464"/>
                      <a:pt x="82868" y="78881"/>
                    </a:cubicBezTo>
                    <a:cubicBezTo>
                      <a:pt x="82451" y="79154"/>
                      <a:pt x="82035" y="79428"/>
                      <a:pt x="81618" y="79714"/>
                    </a:cubicBezTo>
                    <a:cubicBezTo>
                      <a:pt x="81517" y="79795"/>
                      <a:pt x="81570" y="79944"/>
                      <a:pt x="81676" y="79944"/>
                    </a:cubicBezTo>
                    <a:cubicBezTo>
                      <a:pt x="81695" y="79944"/>
                      <a:pt x="81715" y="79939"/>
                      <a:pt x="81737" y="79928"/>
                    </a:cubicBezTo>
                    <a:cubicBezTo>
                      <a:pt x="82047" y="79774"/>
                      <a:pt x="82368" y="79607"/>
                      <a:pt x="82666" y="79452"/>
                    </a:cubicBezTo>
                    <a:lnTo>
                      <a:pt x="82666" y="79452"/>
                    </a:lnTo>
                    <a:cubicBezTo>
                      <a:pt x="82463" y="80000"/>
                      <a:pt x="82285" y="80547"/>
                      <a:pt x="82130" y="81083"/>
                    </a:cubicBezTo>
                    <a:cubicBezTo>
                      <a:pt x="80606" y="82071"/>
                      <a:pt x="79094" y="83024"/>
                      <a:pt x="77546" y="83917"/>
                    </a:cubicBezTo>
                    <a:cubicBezTo>
                      <a:pt x="76856" y="84298"/>
                      <a:pt x="76165" y="84703"/>
                      <a:pt x="75474" y="85119"/>
                    </a:cubicBezTo>
                    <a:cubicBezTo>
                      <a:pt x="76022" y="84060"/>
                      <a:pt x="76653" y="83036"/>
                      <a:pt x="77094" y="81929"/>
                    </a:cubicBezTo>
                    <a:cubicBezTo>
                      <a:pt x="77127" y="81861"/>
                      <a:pt x="77054" y="81794"/>
                      <a:pt x="76983" y="81794"/>
                    </a:cubicBezTo>
                    <a:cubicBezTo>
                      <a:pt x="76953" y="81794"/>
                      <a:pt x="76924" y="81805"/>
                      <a:pt x="76903" y="81833"/>
                    </a:cubicBezTo>
                    <a:cubicBezTo>
                      <a:pt x="76010" y="82822"/>
                      <a:pt x="75462" y="84179"/>
                      <a:pt x="74951" y="85429"/>
                    </a:cubicBezTo>
                    <a:cubicBezTo>
                      <a:pt x="74284" y="85846"/>
                      <a:pt x="73629" y="86274"/>
                      <a:pt x="73034" y="86774"/>
                    </a:cubicBezTo>
                    <a:cubicBezTo>
                      <a:pt x="73688" y="85679"/>
                      <a:pt x="74343" y="84572"/>
                      <a:pt x="74927" y="83453"/>
                    </a:cubicBezTo>
                    <a:cubicBezTo>
                      <a:pt x="74963" y="83381"/>
                      <a:pt x="74903" y="83309"/>
                      <a:pt x="74836" y="83309"/>
                    </a:cubicBezTo>
                    <a:cubicBezTo>
                      <a:pt x="74815" y="83309"/>
                      <a:pt x="74792" y="83316"/>
                      <a:pt x="74772" y="83333"/>
                    </a:cubicBezTo>
                    <a:cubicBezTo>
                      <a:pt x="73700" y="84429"/>
                      <a:pt x="72831" y="85941"/>
                      <a:pt x="72319" y="87394"/>
                    </a:cubicBezTo>
                    <a:cubicBezTo>
                      <a:pt x="72176" y="87524"/>
                      <a:pt x="72022" y="87667"/>
                      <a:pt x="71891" y="87810"/>
                    </a:cubicBezTo>
                    <a:cubicBezTo>
                      <a:pt x="71950" y="87429"/>
                      <a:pt x="71879" y="86977"/>
                      <a:pt x="71855" y="86620"/>
                    </a:cubicBezTo>
                    <a:cubicBezTo>
                      <a:pt x="71831" y="86012"/>
                      <a:pt x="71581" y="84655"/>
                      <a:pt x="71557" y="84607"/>
                    </a:cubicBezTo>
                    <a:cubicBezTo>
                      <a:pt x="74046" y="83345"/>
                      <a:pt x="76475" y="81964"/>
                      <a:pt x="78868" y="80500"/>
                    </a:cubicBezTo>
                    <a:lnTo>
                      <a:pt x="78868" y="80500"/>
                    </a:lnTo>
                    <a:cubicBezTo>
                      <a:pt x="78034" y="81428"/>
                      <a:pt x="77510" y="82762"/>
                      <a:pt x="77070" y="83869"/>
                    </a:cubicBezTo>
                    <a:cubicBezTo>
                      <a:pt x="77029" y="83958"/>
                      <a:pt x="77121" y="84031"/>
                      <a:pt x="77206" y="84031"/>
                    </a:cubicBezTo>
                    <a:cubicBezTo>
                      <a:pt x="77246" y="84031"/>
                      <a:pt x="77285" y="84015"/>
                      <a:pt x="77308" y="83976"/>
                    </a:cubicBezTo>
                    <a:cubicBezTo>
                      <a:pt x="77618" y="83333"/>
                      <a:pt x="77951" y="82726"/>
                      <a:pt x="78320" y="82131"/>
                    </a:cubicBezTo>
                    <a:cubicBezTo>
                      <a:pt x="78689" y="81536"/>
                      <a:pt x="79153" y="80964"/>
                      <a:pt x="79415" y="80321"/>
                    </a:cubicBezTo>
                    <a:cubicBezTo>
                      <a:pt x="79451" y="80262"/>
                      <a:pt x="79439" y="80226"/>
                      <a:pt x="79403" y="80178"/>
                    </a:cubicBezTo>
                    <a:cubicBezTo>
                      <a:pt x="80749" y="79357"/>
                      <a:pt x="82082" y="78511"/>
                      <a:pt x="83428" y="77678"/>
                    </a:cubicBezTo>
                    <a:close/>
                    <a:moveTo>
                      <a:pt x="834" y="67260"/>
                    </a:moveTo>
                    <a:cubicBezTo>
                      <a:pt x="6347" y="69106"/>
                      <a:pt x="12288" y="69999"/>
                      <a:pt x="17943" y="71308"/>
                    </a:cubicBezTo>
                    <a:cubicBezTo>
                      <a:pt x="23932" y="72701"/>
                      <a:pt x="29921" y="74154"/>
                      <a:pt x="35898" y="75618"/>
                    </a:cubicBezTo>
                    <a:cubicBezTo>
                      <a:pt x="47661" y="78523"/>
                      <a:pt x="59508" y="81250"/>
                      <a:pt x="71010" y="85048"/>
                    </a:cubicBezTo>
                    <a:cubicBezTo>
                      <a:pt x="70950" y="85596"/>
                      <a:pt x="71057" y="86155"/>
                      <a:pt x="71069" y="86715"/>
                    </a:cubicBezTo>
                    <a:cubicBezTo>
                      <a:pt x="71069" y="87072"/>
                      <a:pt x="70998" y="87465"/>
                      <a:pt x="71045" y="87822"/>
                    </a:cubicBezTo>
                    <a:cubicBezTo>
                      <a:pt x="59687" y="83405"/>
                      <a:pt x="47495" y="80881"/>
                      <a:pt x="35708" y="77857"/>
                    </a:cubicBezTo>
                    <a:cubicBezTo>
                      <a:pt x="29885" y="76368"/>
                      <a:pt x="24051" y="74892"/>
                      <a:pt x="18217" y="73475"/>
                    </a:cubicBezTo>
                    <a:cubicBezTo>
                      <a:pt x="12609" y="72130"/>
                      <a:pt x="6847" y="70368"/>
                      <a:pt x="1096" y="69725"/>
                    </a:cubicBezTo>
                    <a:cubicBezTo>
                      <a:pt x="1108" y="69689"/>
                      <a:pt x="1048" y="68653"/>
                      <a:pt x="989" y="68213"/>
                    </a:cubicBezTo>
                    <a:cubicBezTo>
                      <a:pt x="941" y="67891"/>
                      <a:pt x="917" y="67570"/>
                      <a:pt x="810" y="67272"/>
                    </a:cubicBezTo>
                    <a:cubicBezTo>
                      <a:pt x="822" y="67272"/>
                      <a:pt x="834" y="67260"/>
                      <a:pt x="834" y="67260"/>
                    </a:cubicBezTo>
                    <a:close/>
                    <a:moveTo>
                      <a:pt x="47046" y="1"/>
                    </a:moveTo>
                    <a:cubicBezTo>
                      <a:pt x="46960" y="1"/>
                      <a:pt x="46895" y="69"/>
                      <a:pt x="46840" y="169"/>
                    </a:cubicBezTo>
                    <a:cubicBezTo>
                      <a:pt x="43030" y="7777"/>
                      <a:pt x="41673" y="17063"/>
                      <a:pt x="39577" y="25255"/>
                    </a:cubicBezTo>
                    <a:cubicBezTo>
                      <a:pt x="38446" y="29684"/>
                      <a:pt x="32695" y="48651"/>
                      <a:pt x="32588" y="50782"/>
                    </a:cubicBezTo>
                    <a:cubicBezTo>
                      <a:pt x="32505" y="50841"/>
                      <a:pt x="20765" y="56783"/>
                      <a:pt x="17836" y="58164"/>
                    </a:cubicBezTo>
                    <a:cubicBezTo>
                      <a:pt x="12014" y="60938"/>
                      <a:pt x="5906" y="63402"/>
                      <a:pt x="298" y="66546"/>
                    </a:cubicBezTo>
                    <a:cubicBezTo>
                      <a:pt x="1" y="66700"/>
                      <a:pt x="167" y="67915"/>
                      <a:pt x="167" y="68272"/>
                    </a:cubicBezTo>
                    <a:cubicBezTo>
                      <a:pt x="167" y="68736"/>
                      <a:pt x="167" y="69177"/>
                      <a:pt x="251" y="69641"/>
                    </a:cubicBezTo>
                    <a:cubicBezTo>
                      <a:pt x="275" y="69748"/>
                      <a:pt x="429" y="69963"/>
                      <a:pt x="513" y="69999"/>
                    </a:cubicBezTo>
                    <a:cubicBezTo>
                      <a:pt x="6109" y="71975"/>
                      <a:pt x="12181" y="72927"/>
                      <a:pt x="17931" y="74309"/>
                    </a:cubicBezTo>
                    <a:cubicBezTo>
                      <a:pt x="23920" y="75761"/>
                      <a:pt x="29909" y="77261"/>
                      <a:pt x="35874" y="78797"/>
                    </a:cubicBezTo>
                    <a:cubicBezTo>
                      <a:pt x="47626" y="81809"/>
                      <a:pt x="59496" y="84631"/>
                      <a:pt x="70998" y="88537"/>
                    </a:cubicBezTo>
                    <a:cubicBezTo>
                      <a:pt x="71066" y="88561"/>
                      <a:pt x="71142" y="88583"/>
                      <a:pt x="71234" y="88583"/>
                    </a:cubicBezTo>
                    <a:cubicBezTo>
                      <a:pt x="71368" y="88583"/>
                      <a:pt x="71534" y="88537"/>
                      <a:pt x="71760" y="88382"/>
                    </a:cubicBezTo>
                    <a:cubicBezTo>
                      <a:pt x="76129" y="85238"/>
                      <a:pt x="80880" y="82702"/>
                      <a:pt x="85309" y="79643"/>
                    </a:cubicBezTo>
                    <a:cubicBezTo>
                      <a:pt x="89929" y="76452"/>
                      <a:pt x="99585" y="69963"/>
                      <a:pt x="99632" y="69927"/>
                    </a:cubicBezTo>
                    <a:cubicBezTo>
                      <a:pt x="99858" y="69760"/>
                      <a:pt x="99739" y="68224"/>
                      <a:pt x="99716" y="67689"/>
                    </a:cubicBezTo>
                    <a:lnTo>
                      <a:pt x="99716" y="67689"/>
                    </a:lnTo>
                    <a:cubicBezTo>
                      <a:pt x="99782" y="67692"/>
                      <a:pt x="99848" y="67694"/>
                      <a:pt x="99914" y="67694"/>
                    </a:cubicBezTo>
                    <a:cubicBezTo>
                      <a:pt x="100072" y="67694"/>
                      <a:pt x="100227" y="67685"/>
                      <a:pt x="100370" y="67677"/>
                    </a:cubicBezTo>
                    <a:cubicBezTo>
                      <a:pt x="100525" y="67677"/>
                      <a:pt x="100692" y="67653"/>
                      <a:pt x="100847" y="67629"/>
                    </a:cubicBezTo>
                    <a:cubicBezTo>
                      <a:pt x="101406" y="67570"/>
                      <a:pt x="101490" y="67367"/>
                      <a:pt x="101490" y="67367"/>
                    </a:cubicBezTo>
                    <a:cubicBezTo>
                      <a:pt x="102430" y="65784"/>
                      <a:pt x="104157" y="58259"/>
                      <a:pt x="105335" y="53818"/>
                    </a:cubicBezTo>
                    <a:cubicBezTo>
                      <a:pt x="106550" y="49234"/>
                      <a:pt x="107633" y="44626"/>
                      <a:pt x="108693" y="39995"/>
                    </a:cubicBezTo>
                    <a:cubicBezTo>
                      <a:pt x="109752" y="35363"/>
                      <a:pt x="110765" y="30732"/>
                      <a:pt x="111729" y="26088"/>
                    </a:cubicBezTo>
                    <a:cubicBezTo>
                      <a:pt x="112574" y="22028"/>
                      <a:pt x="113920" y="17730"/>
                      <a:pt x="114229" y="13575"/>
                    </a:cubicBezTo>
                    <a:cubicBezTo>
                      <a:pt x="114301" y="13515"/>
                      <a:pt x="114348" y="13432"/>
                      <a:pt x="114348" y="13325"/>
                    </a:cubicBezTo>
                    <a:cubicBezTo>
                      <a:pt x="114348" y="13265"/>
                      <a:pt x="114313" y="13218"/>
                      <a:pt x="114265" y="13194"/>
                    </a:cubicBezTo>
                    <a:cubicBezTo>
                      <a:pt x="114265" y="13146"/>
                      <a:pt x="114277" y="13111"/>
                      <a:pt x="114277" y="13075"/>
                    </a:cubicBezTo>
                    <a:cubicBezTo>
                      <a:pt x="114289" y="12908"/>
                      <a:pt x="113872" y="12396"/>
                      <a:pt x="113789" y="12241"/>
                    </a:cubicBezTo>
                    <a:cubicBezTo>
                      <a:pt x="113670" y="12015"/>
                      <a:pt x="113110" y="10813"/>
                      <a:pt x="112824" y="10765"/>
                    </a:cubicBezTo>
                    <a:cubicBezTo>
                      <a:pt x="101061" y="8931"/>
                      <a:pt x="89178" y="7122"/>
                      <a:pt x="77439" y="5098"/>
                    </a:cubicBezTo>
                    <a:cubicBezTo>
                      <a:pt x="67438" y="3371"/>
                      <a:pt x="57186" y="990"/>
                      <a:pt x="47066" y="2"/>
                    </a:cubicBezTo>
                    <a:cubicBezTo>
                      <a:pt x="47059" y="1"/>
                      <a:pt x="47052" y="1"/>
                      <a:pt x="470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051;p53">
                <a:extLst>
                  <a:ext uri="{FF2B5EF4-FFF2-40B4-BE49-F238E27FC236}">
                    <a16:creationId xmlns:a16="http://schemas.microsoft.com/office/drawing/2014/main" id="{7C75E267-D959-A4D1-F6EC-00E11BC9144C}"/>
                  </a:ext>
                </a:extLst>
              </p:cNvPr>
              <p:cNvSpPr/>
              <p:nvPr/>
            </p:nvSpPr>
            <p:spPr>
              <a:xfrm>
                <a:off x="4027100" y="3488400"/>
                <a:ext cx="43500" cy="66025"/>
              </a:xfrm>
              <a:custGeom>
                <a:avLst/>
                <a:gdLst/>
                <a:ahLst/>
                <a:cxnLst/>
                <a:rect l="l" t="t" r="r" b="b"/>
                <a:pathLst>
                  <a:path w="1740" h="2641" extrusionOk="0">
                    <a:moveTo>
                      <a:pt x="1608" y="1"/>
                    </a:moveTo>
                    <a:cubicBezTo>
                      <a:pt x="1584" y="1"/>
                      <a:pt x="1560" y="11"/>
                      <a:pt x="1543" y="34"/>
                    </a:cubicBezTo>
                    <a:cubicBezTo>
                      <a:pt x="901" y="701"/>
                      <a:pt x="496" y="1701"/>
                      <a:pt x="43" y="2499"/>
                    </a:cubicBezTo>
                    <a:cubicBezTo>
                      <a:pt x="1" y="2576"/>
                      <a:pt x="68" y="2640"/>
                      <a:pt x="131" y="2640"/>
                    </a:cubicBezTo>
                    <a:cubicBezTo>
                      <a:pt x="156" y="2640"/>
                      <a:pt x="181" y="2630"/>
                      <a:pt x="198" y="2606"/>
                    </a:cubicBezTo>
                    <a:cubicBezTo>
                      <a:pt x="710" y="1832"/>
                      <a:pt x="1413" y="1023"/>
                      <a:pt x="1722" y="154"/>
                    </a:cubicBezTo>
                    <a:cubicBezTo>
                      <a:pt x="1739" y="68"/>
                      <a:pt x="1670" y="1"/>
                      <a:pt x="1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052;p53">
                <a:extLst>
                  <a:ext uri="{FF2B5EF4-FFF2-40B4-BE49-F238E27FC236}">
                    <a16:creationId xmlns:a16="http://schemas.microsoft.com/office/drawing/2014/main" id="{9A441F01-8CFF-B9C2-7115-17EA8309DE22}"/>
                  </a:ext>
                </a:extLst>
              </p:cNvPr>
              <p:cNvSpPr/>
              <p:nvPr/>
            </p:nvSpPr>
            <p:spPr>
              <a:xfrm>
                <a:off x="2978925" y="1631275"/>
                <a:ext cx="1793700" cy="1340375"/>
              </a:xfrm>
              <a:custGeom>
                <a:avLst/>
                <a:gdLst/>
                <a:ahLst/>
                <a:cxnLst/>
                <a:rect l="l" t="t" r="r" b="b"/>
                <a:pathLst>
                  <a:path w="71748" h="53615" extrusionOk="0">
                    <a:moveTo>
                      <a:pt x="11645" y="691"/>
                    </a:moveTo>
                    <a:cubicBezTo>
                      <a:pt x="16884" y="1537"/>
                      <a:pt x="21623" y="2263"/>
                      <a:pt x="26433" y="3096"/>
                    </a:cubicBezTo>
                    <a:cubicBezTo>
                      <a:pt x="31243" y="3930"/>
                      <a:pt x="36053" y="4763"/>
                      <a:pt x="40875" y="5597"/>
                    </a:cubicBezTo>
                    <a:cubicBezTo>
                      <a:pt x="45804" y="6442"/>
                      <a:pt x="50733" y="7299"/>
                      <a:pt x="55651" y="8157"/>
                    </a:cubicBezTo>
                    <a:cubicBezTo>
                      <a:pt x="60675" y="9026"/>
                      <a:pt x="65545" y="10419"/>
                      <a:pt x="70629" y="10693"/>
                    </a:cubicBezTo>
                    <a:cubicBezTo>
                      <a:pt x="68533" y="17979"/>
                      <a:pt x="66866" y="25254"/>
                      <a:pt x="64878" y="32457"/>
                    </a:cubicBezTo>
                    <a:cubicBezTo>
                      <a:pt x="63068" y="39137"/>
                      <a:pt x="61139" y="45899"/>
                      <a:pt x="59615" y="52674"/>
                    </a:cubicBezTo>
                    <a:cubicBezTo>
                      <a:pt x="54650" y="51626"/>
                      <a:pt x="49721" y="50578"/>
                      <a:pt x="44828" y="49519"/>
                    </a:cubicBezTo>
                    <a:cubicBezTo>
                      <a:pt x="39791" y="48435"/>
                      <a:pt x="34743" y="47328"/>
                      <a:pt x="29719" y="46233"/>
                    </a:cubicBezTo>
                    <a:cubicBezTo>
                      <a:pt x="24837" y="45173"/>
                      <a:pt x="19932" y="44101"/>
                      <a:pt x="15062" y="43042"/>
                    </a:cubicBezTo>
                    <a:cubicBezTo>
                      <a:pt x="10443" y="42042"/>
                      <a:pt x="5740" y="40696"/>
                      <a:pt x="965" y="39803"/>
                    </a:cubicBezTo>
                    <a:cubicBezTo>
                      <a:pt x="3120" y="33326"/>
                      <a:pt x="4323" y="26849"/>
                      <a:pt x="6109" y="20253"/>
                    </a:cubicBezTo>
                    <a:cubicBezTo>
                      <a:pt x="7918" y="13633"/>
                      <a:pt x="10276" y="7395"/>
                      <a:pt x="11645" y="691"/>
                    </a:cubicBezTo>
                    <a:close/>
                    <a:moveTo>
                      <a:pt x="11466" y="1"/>
                    </a:moveTo>
                    <a:cubicBezTo>
                      <a:pt x="11371" y="1"/>
                      <a:pt x="10800" y="1787"/>
                      <a:pt x="10478" y="2608"/>
                    </a:cubicBezTo>
                    <a:cubicBezTo>
                      <a:pt x="8252" y="8335"/>
                      <a:pt x="6787" y="14538"/>
                      <a:pt x="5120" y="20396"/>
                    </a:cubicBezTo>
                    <a:cubicBezTo>
                      <a:pt x="3275" y="26885"/>
                      <a:pt x="1037" y="33576"/>
                      <a:pt x="60" y="40280"/>
                    </a:cubicBezTo>
                    <a:cubicBezTo>
                      <a:pt x="1" y="40696"/>
                      <a:pt x="1382" y="40780"/>
                      <a:pt x="2049" y="40923"/>
                    </a:cubicBezTo>
                    <a:cubicBezTo>
                      <a:pt x="6430" y="41815"/>
                      <a:pt x="10955" y="42970"/>
                      <a:pt x="15253" y="43923"/>
                    </a:cubicBezTo>
                    <a:lnTo>
                      <a:pt x="30338" y="47269"/>
                    </a:lnTo>
                    <a:cubicBezTo>
                      <a:pt x="35219" y="48352"/>
                      <a:pt x="40101" y="49435"/>
                      <a:pt x="44983" y="50519"/>
                    </a:cubicBezTo>
                    <a:cubicBezTo>
                      <a:pt x="49781" y="51579"/>
                      <a:pt x="54770" y="53150"/>
                      <a:pt x="59651" y="53615"/>
                    </a:cubicBezTo>
                    <a:cubicBezTo>
                      <a:pt x="59655" y="53615"/>
                      <a:pt x="59659" y="53615"/>
                      <a:pt x="59663" y="53615"/>
                    </a:cubicBezTo>
                    <a:cubicBezTo>
                      <a:pt x="59864" y="53615"/>
                      <a:pt x="60426" y="53324"/>
                      <a:pt x="60496" y="53103"/>
                    </a:cubicBezTo>
                    <a:cubicBezTo>
                      <a:pt x="61651" y="49709"/>
                      <a:pt x="62330" y="46090"/>
                      <a:pt x="63235" y="42625"/>
                    </a:cubicBezTo>
                    <a:cubicBezTo>
                      <a:pt x="64152" y="39053"/>
                      <a:pt x="65080" y="35469"/>
                      <a:pt x="66033" y="31874"/>
                    </a:cubicBezTo>
                    <a:cubicBezTo>
                      <a:pt x="67664" y="25623"/>
                      <a:pt x="69867" y="19337"/>
                      <a:pt x="71093" y="12955"/>
                    </a:cubicBezTo>
                    <a:cubicBezTo>
                      <a:pt x="71224" y="12229"/>
                      <a:pt x="71748" y="10050"/>
                      <a:pt x="71379" y="9943"/>
                    </a:cubicBezTo>
                    <a:cubicBezTo>
                      <a:pt x="66819" y="8573"/>
                      <a:pt x="61758" y="8192"/>
                      <a:pt x="57056" y="7395"/>
                    </a:cubicBezTo>
                    <a:cubicBezTo>
                      <a:pt x="51983" y="6549"/>
                      <a:pt x="46911" y="5692"/>
                      <a:pt x="41827" y="4823"/>
                    </a:cubicBezTo>
                    <a:cubicBezTo>
                      <a:pt x="36910" y="3989"/>
                      <a:pt x="31981" y="3156"/>
                      <a:pt x="27040" y="2323"/>
                    </a:cubicBezTo>
                    <a:cubicBezTo>
                      <a:pt x="22444" y="1549"/>
                      <a:pt x="17622" y="334"/>
                      <a:pt x="12919" y="60"/>
                    </a:cubicBezTo>
                    <a:cubicBezTo>
                      <a:pt x="12526" y="48"/>
                      <a:pt x="11514" y="1"/>
                      <a:pt x="11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053;p53">
                <a:extLst>
                  <a:ext uri="{FF2B5EF4-FFF2-40B4-BE49-F238E27FC236}">
                    <a16:creationId xmlns:a16="http://schemas.microsoft.com/office/drawing/2014/main" id="{1A7EBA7A-E82C-898D-82FE-63BE12A884AA}"/>
                  </a:ext>
                </a:extLst>
              </p:cNvPr>
              <p:cNvSpPr/>
              <p:nvPr/>
            </p:nvSpPr>
            <p:spPr>
              <a:xfrm>
                <a:off x="2202950" y="3248425"/>
                <a:ext cx="128900" cy="38225"/>
              </a:xfrm>
              <a:custGeom>
                <a:avLst/>
                <a:gdLst/>
                <a:ahLst/>
                <a:cxnLst/>
                <a:rect l="l" t="t" r="r" b="b"/>
                <a:pathLst>
                  <a:path w="5156" h="1529" extrusionOk="0">
                    <a:moveTo>
                      <a:pt x="598" y="1"/>
                    </a:moveTo>
                    <a:cubicBezTo>
                      <a:pt x="451" y="1"/>
                      <a:pt x="303" y="8"/>
                      <a:pt x="155" y="25"/>
                    </a:cubicBezTo>
                    <a:cubicBezTo>
                      <a:pt x="24" y="49"/>
                      <a:pt x="0" y="239"/>
                      <a:pt x="107" y="311"/>
                    </a:cubicBezTo>
                    <a:cubicBezTo>
                      <a:pt x="869" y="740"/>
                      <a:pt x="1727" y="882"/>
                      <a:pt x="2584" y="1085"/>
                    </a:cubicBezTo>
                    <a:cubicBezTo>
                      <a:pt x="3174" y="1240"/>
                      <a:pt x="3828" y="1529"/>
                      <a:pt x="4455" y="1529"/>
                    </a:cubicBezTo>
                    <a:cubicBezTo>
                      <a:pt x="4599" y="1529"/>
                      <a:pt x="4742" y="1513"/>
                      <a:pt x="4882" y="1478"/>
                    </a:cubicBezTo>
                    <a:cubicBezTo>
                      <a:pt x="5048" y="1430"/>
                      <a:pt x="5156" y="1204"/>
                      <a:pt x="5001" y="1073"/>
                    </a:cubicBezTo>
                    <a:cubicBezTo>
                      <a:pt x="4405" y="489"/>
                      <a:pt x="3417" y="442"/>
                      <a:pt x="2620" y="299"/>
                    </a:cubicBezTo>
                    <a:cubicBezTo>
                      <a:pt x="1954" y="162"/>
                      <a:pt x="1280" y="1"/>
                      <a:pt x="5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054;p53">
                <a:extLst>
                  <a:ext uri="{FF2B5EF4-FFF2-40B4-BE49-F238E27FC236}">
                    <a16:creationId xmlns:a16="http://schemas.microsoft.com/office/drawing/2014/main" id="{C04EE20E-0425-69D1-7461-EAAB698D1401}"/>
                  </a:ext>
                </a:extLst>
              </p:cNvPr>
              <p:cNvSpPr/>
              <p:nvPr/>
            </p:nvSpPr>
            <p:spPr>
              <a:xfrm>
                <a:off x="2378250" y="3290600"/>
                <a:ext cx="127425" cy="37250"/>
              </a:xfrm>
              <a:custGeom>
                <a:avLst/>
                <a:gdLst/>
                <a:ahLst/>
                <a:cxnLst/>
                <a:rect l="l" t="t" r="r" b="b"/>
                <a:pathLst>
                  <a:path w="5097" h="1490" extrusionOk="0">
                    <a:moveTo>
                      <a:pt x="1047" y="0"/>
                    </a:moveTo>
                    <a:cubicBezTo>
                      <a:pt x="745" y="0"/>
                      <a:pt x="446" y="32"/>
                      <a:pt x="156" y="112"/>
                    </a:cubicBezTo>
                    <a:cubicBezTo>
                      <a:pt x="1" y="160"/>
                      <a:pt x="1" y="350"/>
                      <a:pt x="132" y="410"/>
                    </a:cubicBezTo>
                    <a:cubicBezTo>
                      <a:pt x="953" y="755"/>
                      <a:pt x="1882" y="779"/>
                      <a:pt x="2739" y="1005"/>
                    </a:cubicBezTo>
                    <a:cubicBezTo>
                      <a:pt x="3305" y="1151"/>
                      <a:pt x="3894" y="1489"/>
                      <a:pt x="4475" y="1489"/>
                    </a:cubicBezTo>
                    <a:cubicBezTo>
                      <a:pt x="4603" y="1489"/>
                      <a:pt x="4731" y="1473"/>
                      <a:pt x="4859" y="1434"/>
                    </a:cubicBezTo>
                    <a:cubicBezTo>
                      <a:pt x="4990" y="1398"/>
                      <a:pt x="5097" y="1231"/>
                      <a:pt x="5002" y="1100"/>
                    </a:cubicBezTo>
                    <a:cubicBezTo>
                      <a:pt x="4537" y="422"/>
                      <a:pt x="3573" y="386"/>
                      <a:pt x="2811" y="231"/>
                    </a:cubicBezTo>
                    <a:cubicBezTo>
                      <a:pt x="2243" y="121"/>
                      <a:pt x="1640" y="0"/>
                      <a:pt x="10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055;p53">
                <a:extLst>
                  <a:ext uri="{FF2B5EF4-FFF2-40B4-BE49-F238E27FC236}">
                    <a16:creationId xmlns:a16="http://schemas.microsoft.com/office/drawing/2014/main" id="{D18BA582-6476-3ED2-E617-115F720177C6}"/>
                  </a:ext>
                </a:extLst>
              </p:cNvPr>
              <p:cNvSpPr/>
              <p:nvPr/>
            </p:nvSpPr>
            <p:spPr>
              <a:xfrm>
                <a:off x="2857775" y="3210950"/>
                <a:ext cx="511700" cy="207175"/>
              </a:xfrm>
              <a:custGeom>
                <a:avLst/>
                <a:gdLst/>
                <a:ahLst/>
                <a:cxnLst/>
                <a:rect l="l" t="t" r="r" b="b"/>
                <a:pathLst>
                  <a:path w="20468" h="8287" extrusionOk="0">
                    <a:moveTo>
                      <a:pt x="7978" y="250"/>
                    </a:moveTo>
                    <a:cubicBezTo>
                      <a:pt x="10109" y="810"/>
                      <a:pt x="11705" y="1203"/>
                      <a:pt x="13515" y="1691"/>
                    </a:cubicBezTo>
                    <a:cubicBezTo>
                      <a:pt x="15479" y="2227"/>
                      <a:pt x="17444" y="2798"/>
                      <a:pt x="19432" y="3310"/>
                    </a:cubicBezTo>
                    <a:cubicBezTo>
                      <a:pt x="18372" y="4108"/>
                      <a:pt x="17253" y="4906"/>
                      <a:pt x="16134" y="5632"/>
                    </a:cubicBezTo>
                    <a:cubicBezTo>
                      <a:pt x="16110" y="5620"/>
                      <a:pt x="16098" y="5608"/>
                      <a:pt x="16051" y="5596"/>
                    </a:cubicBezTo>
                    <a:cubicBezTo>
                      <a:pt x="12181" y="4584"/>
                      <a:pt x="8240" y="3417"/>
                      <a:pt x="4311" y="2679"/>
                    </a:cubicBezTo>
                    <a:cubicBezTo>
                      <a:pt x="5537" y="1881"/>
                      <a:pt x="6787" y="1096"/>
                      <a:pt x="7978" y="250"/>
                    </a:cubicBezTo>
                    <a:close/>
                    <a:moveTo>
                      <a:pt x="3728" y="3060"/>
                    </a:moveTo>
                    <a:cubicBezTo>
                      <a:pt x="5299" y="3632"/>
                      <a:pt x="7061" y="4024"/>
                      <a:pt x="8716" y="4477"/>
                    </a:cubicBezTo>
                    <a:cubicBezTo>
                      <a:pt x="8383" y="4620"/>
                      <a:pt x="8073" y="4894"/>
                      <a:pt x="7800" y="5096"/>
                    </a:cubicBezTo>
                    <a:cubicBezTo>
                      <a:pt x="7371" y="5429"/>
                      <a:pt x="6811" y="5787"/>
                      <a:pt x="6490" y="6251"/>
                    </a:cubicBezTo>
                    <a:cubicBezTo>
                      <a:pt x="6347" y="6203"/>
                      <a:pt x="6192" y="6168"/>
                      <a:pt x="6049" y="6132"/>
                    </a:cubicBezTo>
                    <a:cubicBezTo>
                      <a:pt x="4906" y="5846"/>
                      <a:pt x="3775" y="5548"/>
                      <a:pt x="2620" y="5263"/>
                    </a:cubicBezTo>
                    <a:cubicBezTo>
                      <a:pt x="1763" y="5036"/>
                      <a:pt x="751" y="5025"/>
                      <a:pt x="1823" y="4346"/>
                    </a:cubicBezTo>
                    <a:cubicBezTo>
                      <a:pt x="2180" y="4120"/>
                      <a:pt x="2716" y="3727"/>
                      <a:pt x="3061" y="3489"/>
                    </a:cubicBezTo>
                    <a:cubicBezTo>
                      <a:pt x="3311" y="3310"/>
                      <a:pt x="3454" y="3239"/>
                      <a:pt x="3728" y="3060"/>
                    </a:cubicBezTo>
                    <a:close/>
                    <a:moveTo>
                      <a:pt x="9050" y="4560"/>
                    </a:moveTo>
                    <a:cubicBezTo>
                      <a:pt x="11169" y="5132"/>
                      <a:pt x="13312" y="5620"/>
                      <a:pt x="15408" y="6084"/>
                    </a:cubicBezTo>
                    <a:cubicBezTo>
                      <a:pt x="15027" y="6334"/>
                      <a:pt x="14622" y="6572"/>
                      <a:pt x="14229" y="6799"/>
                    </a:cubicBezTo>
                    <a:cubicBezTo>
                      <a:pt x="13459" y="7233"/>
                      <a:pt x="12634" y="7397"/>
                      <a:pt x="11784" y="7397"/>
                    </a:cubicBezTo>
                    <a:cubicBezTo>
                      <a:pt x="10191" y="7397"/>
                      <a:pt x="8511" y="6820"/>
                      <a:pt x="6942" y="6370"/>
                    </a:cubicBezTo>
                    <a:cubicBezTo>
                      <a:pt x="7299" y="6108"/>
                      <a:pt x="7609" y="5775"/>
                      <a:pt x="7942" y="5501"/>
                    </a:cubicBezTo>
                    <a:cubicBezTo>
                      <a:pt x="8276" y="5215"/>
                      <a:pt x="8800" y="4953"/>
                      <a:pt x="9050" y="4560"/>
                    </a:cubicBezTo>
                    <a:close/>
                    <a:moveTo>
                      <a:pt x="7895" y="0"/>
                    </a:moveTo>
                    <a:cubicBezTo>
                      <a:pt x="7800" y="0"/>
                      <a:pt x="7359" y="262"/>
                      <a:pt x="6990" y="476"/>
                    </a:cubicBezTo>
                    <a:cubicBezTo>
                      <a:pt x="4573" y="1798"/>
                      <a:pt x="2406" y="3179"/>
                      <a:pt x="180" y="4786"/>
                    </a:cubicBezTo>
                    <a:cubicBezTo>
                      <a:pt x="1" y="4917"/>
                      <a:pt x="96" y="5239"/>
                      <a:pt x="287" y="5275"/>
                    </a:cubicBezTo>
                    <a:cubicBezTo>
                      <a:pt x="2561" y="5858"/>
                      <a:pt x="4859" y="6441"/>
                      <a:pt x="7133" y="7025"/>
                    </a:cubicBezTo>
                    <a:cubicBezTo>
                      <a:pt x="8740" y="7442"/>
                      <a:pt x="10681" y="8275"/>
                      <a:pt x="12324" y="8287"/>
                    </a:cubicBezTo>
                    <a:cubicBezTo>
                      <a:pt x="12331" y="8287"/>
                      <a:pt x="12338" y="8287"/>
                      <a:pt x="12345" y="8287"/>
                    </a:cubicBezTo>
                    <a:cubicBezTo>
                      <a:pt x="13691" y="8287"/>
                      <a:pt x="14639" y="7140"/>
                      <a:pt x="15693" y="6430"/>
                    </a:cubicBezTo>
                    <a:cubicBezTo>
                      <a:pt x="15824" y="6334"/>
                      <a:pt x="15943" y="6251"/>
                      <a:pt x="16074" y="6168"/>
                    </a:cubicBezTo>
                    <a:cubicBezTo>
                      <a:pt x="17420" y="5275"/>
                      <a:pt x="18789" y="4429"/>
                      <a:pt x="20063" y="3477"/>
                    </a:cubicBezTo>
                    <a:cubicBezTo>
                      <a:pt x="20063" y="3477"/>
                      <a:pt x="20063" y="3465"/>
                      <a:pt x="20087" y="3465"/>
                    </a:cubicBezTo>
                    <a:cubicBezTo>
                      <a:pt x="20384" y="3346"/>
                      <a:pt x="20468" y="2917"/>
                      <a:pt x="20111" y="2798"/>
                    </a:cubicBezTo>
                    <a:cubicBezTo>
                      <a:pt x="16241" y="1560"/>
                      <a:pt x="11991" y="203"/>
                      <a:pt x="78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056;p53">
                <a:extLst>
                  <a:ext uri="{FF2B5EF4-FFF2-40B4-BE49-F238E27FC236}">
                    <a16:creationId xmlns:a16="http://schemas.microsoft.com/office/drawing/2014/main" id="{C1103B70-219C-35B7-9E7C-6DCC9B83EBFA}"/>
                  </a:ext>
                </a:extLst>
              </p:cNvPr>
              <p:cNvSpPr/>
              <p:nvPr/>
            </p:nvSpPr>
            <p:spPr>
              <a:xfrm>
                <a:off x="2522325" y="2880850"/>
                <a:ext cx="1733575" cy="526125"/>
              </a:xfrm>
              <a:custGeom>
                <a:avLst/>
                <a:gdLst/>
                <a:ahLst/>
                <a:cxnLst/>
                <a:rect l="l" t="t" r="r" b="b"/>
                <a:pathLst>
                  <a:path w="69343" h="21045" extrusionOk="0">
                    <a:moveTo>
                      <a:pt x="12633" y="417"/>
                    </a:moveTo>
                    <a:cubicBezTo>
                      <a:pt x="13455" y="595"/>
                      <a:pt x="14252" y="786"/>
                      <a:pt x="15062" y="965"/>
                    </a:cubicBezTo>
                    <a:cubicBezTo>
                      <a:pt x="14383" y="1334"/>
                      <a:pt x="13717" y="1738"/>
                      <a:pt x="13062" y="2155"/>
                    </a:cubicBezTo>
                    <a:cubicBezTo>
                      <a:pt x="12085" y="1953"/>
                      <a:pt x="11085" y="1798"/>
                      <a:pt x="10121" y="1727"/>
                    </a:cubicBezTo>
                    <a:cubicBezTo>
                      <a:pt x="10907" y="1334"/>
                      <a:pt x="12609" y="476"/>
                      <a:pt x="12633" y="417"/>
                    </a:cubicBezTo>
                    <a:close/>
                    <a:moveTo>
                      <a:pt x="15622" y="1072"/>
                    </a:moveTo>
                    <a:cubicBezTo>
                      <a:pt x="16693" y="1334"/>
                      <a:pt x="17765" y="1572"/>
                      <a:pt x="18860" y="1810"/>
                    </a:cubicBezTo>
                    <a:cubicBezTo>
                      <a:pt x="18158" y="2203"/>
                      <a:pt x="17467" y="2620"/>
                      <a:pt x="16788" y="3036"/>
                    </a:cubicBezTo>
                    <a:cubicBezTo>
                      <a:pt x="15836" y="2798"/>
                      <a:pt x="14871" y="2524"/>
                      <a:pt x="13883" y="2310"/>
                    </a:cubicBezTo>
                    <a:cubicBezTo>
                      <a:pt x="14479" y="1917"/>
                      <a:pt x="15062" y="1512"/>
                      <a:pt x="15622" y="1072"/>
                    </a:cubicBezTo>
                    <a:close/>
                    <a:moveTo>
                      <a:pt x="9716" y="1917"/>
                    </a:moveTo>
                    <a:cubicBezTo>
                      <a:pt x="10657" y="2108"/>
                      <a:pt x="11573" y="2310"/>
                      <a:pt x="12514" y="2500"/>
                    </a:cubicBezTo>
                    <a:cubicBezTo>
                      <a:pt x="11800" y="2965"/>
                      <a:pt x="11085" y="3417"/>
                      <a:pt x="10359" y="3882"/>
                    </a:cubicBezTo>
                    <a:cubicBezTo>
                      <a:pt x="9228" y="3620"/>
                      <a:pt x="8097" y="3405"/>
                      <a:pt x="6966" y="3298"/>
                    </a:cubicBezTo>
                    <a:cubicBezTo>
                      <a:pt x="7871" y="2834"/>
                      <a:pt x="8799" y="2381"/>
                      <a:pt x="9716" y="1917"/>
                    </a:cubicBezTo>
                    <a:close/>
                    <a:moveTo>
                      <a:pt x="19360" y="1941"/>
                    </a:moveTo>
                    <a:cubicBezTo>
                      <a:pt x="20384" y="2167"/>
                      <a:pt x="21396" y="2405"/>
                      <a:pt x="22396" y="2631"/>
                    </a:cubicBezTo>
                    <a:cubicBezTo>
                      <a:pt x="21682" y="3024"/>
                      <a:pt x="20967" y="3453"/>
                      <a:pt x="20265" y="3893"/>
                    </a:cubicBezTo>
                    <a:cubicBezTo>
                      <a:pt x="19551" y="3727"/>
                      <a:pt x="18836" y="3560"/>
                      <a:pt x="18122" y="3393"/>
                    </a:cubicBezTo>
                    <a:cubicBezTo>
                      <a:pt x="17931" y="3346"/>
                      <a:pt x="17741" y="3298"/>
                      <a:pt x="17550" y="3239"/>
                    </a:cubicBezTo>
                    <a:cubicBezTo>
                      <a:pt x="18170" y="2822"/>
                      <a:pt x="18801" y="2405"/>
                      <a:pt x="19360" y="1941"/>
                    </a:cubicBezTo>
                    <a:close/>
                    <a:moveTo>
                      <a:pt x="22920" y="2750"/>
                    </a:moveTo>
                    <a:cubicBezTo>
                      <a:pt x="24039" y="3001"/>
                      <a:pt x="25135" y="3262"/>
                      <a:pt x="26242" y="3524"/>
                    </a:cubicBezTo>
                    <a:cubicBezTo>
                      <a:pt x="25504" y="3929"/>
                      <a:pt x="24789" y="4358"/>
                      <a:pt x="24075" y="4810"/>
                    </a:cubicBezTo>
                    <a:cubicBezTo>
                      <a:pt x="23063" y="4572"/>
                      <a:pt x="22075" y="4322"/>
                      <a:pt x="21063" y="4072"/>
                    </a:cubicBezTo>
                    <a:cubicBezTo>
                      <a:pt x="21694" y="3655"/>
                      <a:pt x="22325" y="3227"/>
                      <a:pt x="22920" y="2750"/>
                    </a:cubicBezTo>
                    <a:close/>
                    <a:moveTo>
                      <a:pt x="13324" y="2691"/>
                    </a:moveTo>
                    <a:cubicBezTo>
                      <a:pt x="14300" y="2917"/>
                      <a:pt x="15288" y="3131"/>
                      <a:pt x="16265" y="3382"/>
                    </a:cubicBezTo>
                    <a:cubicBezTo>
                      <a:pt x="15503" y="3858"/>
                      <a:pt x="14764" y="4346"/>
                      <a:pt x="14002" y="4822"/>
                    </a:cubicBezTo>
                    <a:cubicBezTo>
                      <a:pt x="13038" y="4572"/>
                      <a:pt x="12050" y="4310"/>
                      <a:pt x="11073" y="4060"/>
                    </a:cubicBezTo>
                    <a:cubicBezTo>
                      <a:pt x="11812" y="3620"/>
                      <a:pt x="12574" y="3155"/>
                      <a:pt x="13324" y="2691"/>
                    </a:cubicBezTo>
                    <a:close/>
                    <a:moveTo>
                      <a:pt x="6513" y="3560"/>
                    </a:moveTo>
                    <a:cubicBezTo>
                      <a:pt x="7609" y="3774"/>
                      <a:pt x="8692" y="4013"/>
                      <a:pt x="9776" y="4251"/>
                    </a:cubicBezTo>
                    <a:cubicBezTo>
                      <a:pt x="9073" y="4667"/>
                      <a:pt x="8383" y="5072"/>
                      <a:pt x="7668" y="5477"/>
                    </a:cubicBezTo>
                    <a:cubicBezTo>
                      <a:pt x="6513" y="5191"/>
                      <a:pt x="5370" y="4953"/>
                      <a:pt x="4227" y="4834"/>
                    </a:cubicBezTo>
                    <a:cubicBezTo>
                      <a:pt x="4763" y="4525"/>
                      <a:pt x="5299" y="4191"/>
                      <a:pt x="5823" y="3917"/>
                    </a:cubicBezTo>
                    <a:cubicBezTo>
                      <a:pt x="6061" y="3798"/>
                      <a:pt x="6275" y="3679"/>
                      <a:pt x="6513" y="3560"/>
                    </a:cubicBezTo>
                    <a:close/>
                    <a:moveTo>
                      <a:pt x="17050" y="3584"/>
                    </a:moveTo>
                    <a:cubicBezTo>
                      <a:pt x="17943" y="3810"/>
                      <a:pt x="18848" y="4013"/>
                      <a:pt x="19741" y="4251"/>
                    </a:cubicBezTo>
                    <a:cubicBezTo>
                      <a:pt x="19003" y="4715"/>
                      <a:pt x="18241" y="5203"/>
                      <a:pt x="17491" y="5679"/>
                    </a:cubicBezTo>
                    <a:cubicBezTo>
                      <a:pt x="16562" y="5465"/>
                      <a:pt x="15657" y="5239"/>
                      <a:pt x="14729" y="5013"/>
                    </a:cubicBezTo>
                    <a:lnTo>
                      <a:pt x="14705" y="5013"/>
                    </a:lnTo>
                    <a:cubicBezTo>
                      <a:pt x="15491" y="4536"/>
                      <a:pt x="16276" y="4072"/>
                      <a:pt x="17050" y="3584"/>
                    </a:cubicBezTo>
                    <a:close/>
                    <a:moveTo>
                      <a:pt x="26778" y="3643"/>
                    </a:moveTo>
                    <a:cubicBezTo>
                      <a:pt x="27849" y="3893"/>
                      <a:pt x="28921" y="4155"/>
                      <a:pt x="29992" y="4394"/>
                    </a:cubicBezTo>
                    <a:cubicBezTo>
                      <a:pt x="29242" y="4786"/>
                      <a:pt x="28516" y="5239"/>
                      <a:pt x="27790" y="5703"/>
                    </a:cubicBezTo>
                    <a:cubicBezTo>
                      <a:pt x="26813" y="5465"/>
                      <a:pt x="25849" y="5215"/>
                      <a:pt x="24873" y="4989"/>
                    </a:cubicBezTo>
                    <a:cubicBezTo>
                      <a:pt x="25528" y="4572"/>
                      <a:pt x="26159" y="4120"/>
                      <a:pt x="26778" y="3643"/>
                    </a:cubicBezTo>
                    <a:close/>
                    <a:moveTo>
                      <a:pt x="10502" y="4417"/>
                    </a:moveTo>
                    <a:cubicBezTo>
                      <a:pt x="11502" y="4644"/>
                      <a:pt x="12502" y="4882"/>
                      <a:pt x="13514" y="5132"/>
                    </a:cubicBezTo>
                    <a:cubicBezTo>
                      <a:pt x="13502" y="5144"/>
                      <a:pt x="13478" y="5144"/>
                      <a:pt x="13478" y="5167"/>
                    </a:cubicBezTo>
                    <a:cubicBezTo>
                      <a:pt x="12764" y="5596"/>
                      <a:pt x="12038" y="6001"/>
                      <a:pt x="11323" y="6418"/>
                    </a:cubicBezTo>
                    <a:cubicBezTo>
                      <a:pt x="10383" y="6191"/>
                      <a:pt x="9430" y="5918"/>
                      <a:pt x="8466" y="5668"/>
                    </a:cubicBezTo>
                    <a:cubicBezTo>
                      <a:pt x="9156" y="5251"/>
                      <a:pt x="9835" y="4822"/>
                      <a:pt x="10502" y="4417"/>
                    </a:cubicBezTo>
                    <a:close/>
                    <a:moveTo>
                      <a:pt x="20527" y="4417"/>
                    </a:moveTo>
                    <a:cubicBezTo>
                      <a:pt x="21503" y="4667"/>
                      <a:pt x="22503" y="4917"/>
                      <a:pt x="23480" y="5179"/>
                    </a:cubicBezTo>
                    <a:cubicBezTo>
                      <a:pt x="22753" y="5656"/>
                      <a:pt x="22015" y="6144"/>
                      <a:pt x="21265" y="6608"/>
                    </a:cubicBezTo>
                    <a:lnTo>
                      <a:pt x="18181" y="5846"/>
                    </a:lnTo>
                    <a:cubicBezTo>
                      <a:pt x="18955" y="5370"/>
                      <a:pt x="19741" y="4906"/>
                      <a:pt x="20527" y="4417"/>
                    </a:cubicBezTo>
                    <a:close/>
                    <a:moveTo>
                      <a:pt x="30492" y="4513"/>
                    </a:moveTo>
                    <a:cubicBezTo>
                      <a:pt x="31600" y="4775"/>
                      <a:pt x="32683" y="5025"/>
                      <a:pt x="33755" y="5287"/>
                    </a:cubicBezTo>
                    <a:cubicBezTo>
                      <a:pt x="32981" y="5679"/>
                      <a:pt x="32231" y="6144"/>
                      <a:pt x="31493" y="6608"/>
                    </a:cubicBezTo>
                    <a:cubicBezTo>
                      <a:pt x="30504" y="6370"/>
                      <a:pt x="29540" y="6132"/>
                      <a:pt x="28564" y="5894"/>
                    </a:cubicBezTo>
                    <a:cubicBezTo>
                      <a:pt x="29230" y="5465"/>
                      <a:pt x="29885" y="5013"/>
                      <a:pt x="30492" y="4513"/>
                    </a:cubicBezTo>
                    <a:close/>
                    <a:moveTo>
                      <a:pt x="14217" y="5298"/>
                    </a:moveTo>
                    <a:cubicBezTo>
                      <a:pt x="15133" y="5513"/>
                      <a:pt x="16038" y="5763"/>
                      <a:pt x="16967" y="6001"/>
                    </a:cubicBezTo>
                    <a:cubicBezTo>
                      <a:pt x="16253" y="6430"/>
                      <a:pt x="15526" y="6846"/>
                      <a:pt x="14788" y="7263"/>
                    </a:cubicBezTo>
                    <a:cubicBezTo>
                      <a:pt x="13895" y="7037"/>
                      <a:pt x="12990" y="6811"/>
                      <a:pt x="12097" y="6608"/>
                    </a:cubicBezTo>
                    <a:cubicBezTo>
                      <a:pt x="12800" y="6179"/>
                      <a:pt x="13514" y="5727"/>
                      <a:pt x="14217" y="5298"/>
                    </a:cubicBezTo>
                    <a:close/>
                    <a:moveTo>
                      <a:pt x="3799" y="5108"/>
                    </a:moveTo>
                    <a:cubicBezTo>
                      <a:pt x="4894" y="5322"/>
                      <a:pt x="5978" y="5560"/>
                      <a:pt x="7085" y="5810"/>
                    </a:cubicBezTo>
                    <a:cubicBezTo>
                      <a:pt x="6299" y="6275"/>
                      <a:pt x="5525" y="6751"/>
                      <a:pt x="4775" y="7275"/>
                    </a:cubicBezTo>
                    <a:cubicBezTo>
                      <a:pt x="3465" y="6977"/>
                      <a:pt x="2275" y="6858"/>
                      <a:pt x="917" y="6632"/>
                    </a:cubicBezTo>
                    <a:cubicBezTo>
                      <a:pt x="1870" y="6037"/>
                      <a:pt x="2822" y="5679"/>
                      <a:pt x="3799" y="5108"/>
                    </a:cubicBezTo>
                    <a:close/>
                    <a:moveTo>
                      <a:pt x="34172" y="5382"/>
                    </a:moveTo>
                    <a:cubicBezTo>
                      <a:pt x="35207" y="5644"/>
                      <a:pt x="36255" y="5870"/>
                      <a:pt x="37291" y="6132"/>
                    </a:cubicBezTo>
                    <a:cubicBezTo>
                      <a:pt x="36517" y="6549"/>
                      <a:pt x="35767" y="7001"/>
                      <a:pt x="35005" y="7501"/>
                    </a:cubicBezTo>
                    <a:cubicBezTo>
                      <a:pt x="34100" y="7275"/>
                      <a:pt x="33183" y="7049"/>
                      <a:pt x="32278" y="6811"/>
                    </a:cubicBezTo>
                    <a:cubicBezTo>
                      <a:pt x="32909" y="6394"/>
                      <a:pt x="33529" y="5965"/>
                      <a:pt x="34112" y="5501"/>
                    </a:cubicBezTo>
                    <a:cubicBezTo>
                      <a:pt x="34160" y="5465"/>
                      <a:pt x="34172" y="5417"/>
                      <a:pt x="34172" y="5382"/>
                    </a:cubicBezTo>
                    <a:close/>
                    <a:moveTo>
                      <a:pt x="24289" y="5370"/>
                    </a:moveTo>
                    <a:cubicBezTo>
                      <a:pt x="25242" y="5608"/>
                      <a:pt x="26206" y="5858"/>
                      <a:pt x="27159" y="6096"/>
                    </a:cubicBezTo>
                    <a:cubicBezTo>
                      <a:pt x="26421" y="6572"/>
                      <a:pt x="25682" y="7072"/>
                      <a:pt x="24944" y="7513"/>
                    </a:cubicBezTo>
                    <a:cubicBezTo>
                      <a:pt x="23956" y="7263"/>
                      <a:pt x="22968" y="7025"/>
                      <a:pt x="21980" y="6775"/>
                    </a:cubicBezTo>
                    <a:cubicBezTo>
                      <a:pt x="22742" y="6310"/>
                      <a:pt x="23527" y="5846"/>
                      <a:pt x="24289" y="5370"/>
                    </a:cubicBezTo>
                    <a:close/>
                    <a:moveTo>
                      <a:pt x="7883" y="6001"/>
                    </a:moveTo>
                    <a:cubicBezTo>
                      <a:pt x="8859" y="6215"/>
                      <a:pt x="9823" y="6453"/>
                      <a:pt x="10788" y="6691"/>
                    </a:cubicBezTo>
                    <a:cubicBezTo>
                      <a:pt x="9990" y="7156"/>
                      <a:pt x="9192" y="7644"/>
                      <a:pt x="8442" y="8180"/>
                    </a:cubicBezTo>
                    <a:cubicBezTo>
                      <a:pt x="7382" y="7930"/>
                      <a:pt x="6299" y="7644"/>
                      <a:pt x="5192" y="7382"/>
                    </a:cubicBezTo>
                    <a:cubicBezTo>
                      <a:pt x="6120" y="6989"/>
                      <a:pt x="7013" y="6513"/>
                      <a:pt x="7883" y="6001"/>
                    </a:cubicBezTo>
                    <a:close/>
                    <a:moveTo>
                      <a:pt x="17646" y="6179"/>
                    </a:moveTo>
                    <a:cubicBezTo>
                      <a:pt x="18658" y="6441"/>
                      <a:pt x="19658" y="6691"/>
                      <a:pt x="20658" y="6965"/>
                    </a:cubicBezTo>
                    <a:cubicBezTo>
                      <a:pt x="19955" y="7382"/>
                      <a:pt x="19253" y="7787"/>
                      <a:pt x="18539" y="8180"/>
                    </a:cubicBezTo>
                    <a:cubicBezTo>
                      <a:pt x="17550" y="7930"/>
                      <a:pt x="16550" y="7692"/>
                      <a:pt x="15562" y="7453"/>
                    </a:cubicBezTo>
                    <a:cubicBezTo>
                      <a:pt x="16276" y="7037"/>
                      <a:pt x="16967" y="6608"/>
                      <a:pt x="17646" y="6179"/>
                    </a:cubicBezTo>
                    <a:close/>
                    <a:moveTo>
                      <a:pt x="37803" y="6251"/>
                    </a:moveTo>
                    <a:cubicBezTo>
                      <a:pt x="38827" y="6489"/>
                      <a:pt x="39851" y="6739"/>
                      <a:pt x="40887" y="6977"/>
                    </a:cubicBezTo>
                    <a:cubicBezTo>
                      <a:pt x="40089" y="7406"/>
                      <a:pt x="39339" y="7882"/>
                      <a:pt x="38577" y="8382"/>
                    </a:cubicBezTo>
                    <a:cubicBezTo>
                      <a:pt x="37648" y="8144"/>
                      <a:pt x="36719" y="7918"/>
                      <a:pt x="35779" y="7680"/>
                    </a:cubicBezTo>
                    <a:cubicBezTo>
                      <a:pt x="36481" y="7227"/>
                      <a:pt x="37160" y="6775"/>
                      <a:pt x="37803" y="6251"/>
                    </a:cubicBezTo>
                    <a:close/>
                    <a:moveTo>
                      <a:pt x="27933" y="6310"/>
                    </a:moveTo>
                    <a:cubicBezTo>
                      <a:pt x="28647" y="6489"/>
                      <a:pt x="29349" y="6668"/>
                      <a:pt x="30064" y="6846"/>
                    </a:cubicBezTo>
                    <a:cubicBezTo>
                      <a:pt x="30326" y="6906"/>
                      <a:pt x="30576" y="6977"/>
                      <a:pt x="30850" y="7037"/>
                    </a:cubicBezTo>
                    <a:cubicBezTo>
                      <a:pt x="30111" y="7513"/>
                      <a:pt x="29373" y="7989"/>
                      <a:pt x="28635" y="8454"/>
                    </a:cubicBezTo>
                    <a:lnTo>
                      <a:pt x="25647" y="7692"/>
                    </a:lnTo>
                    <a:cubicBezTo>
                      <a:pt x="26397" y="7227"/>
                      <a:pt x="27171" y="6763"/>
                      <a:pt x="27933" y="6310"/>
                    </a:cubicBezTo>
                    <a:close/>
                    <a:moveTo>
                      <a:pt x="11573" y="6894"/>
                    </a:moveTo>
                    <a:cubicBezTo>
                      <a:pt x="12455" y="7108"/>
                      <a:pt x="13347" y="7334"/>
                      <a:pt x="14229" y="7573"/>
                    </a:cubicBezTo>
                    <a:cubicBezTo>
                      <a:pt x="13455" y="8037"/>
                      <a:pt x="12681" y="8501"/>
                      <a:pt x="11954" y="9013"/>
                    </a:cubicBezTo>
                    <a:cubicBezTo>
                      <a:pt x="10978" y="8811"/>
                      <a:pt x="10002" y="8573"/>
                      <a:pt x="9014" y="8334"/>
                    </a:cubicBezTo>
                    <a:cubicBezTo>
                      <a:pt x="8954" y="8323"/>
                      <a:pt x="8918" y="8299"/>
                      <a:pt x="8859" y="8287"/>
                    </a:cubicBezTo>
                    <a:cubicBezTo>
                      <a:pt x="9776" y="7882"/>
                      <a:pt x="10680" y="7406"/>
                      <a:pt x="11573" y="6894"/>
                    </a:cubicBezTo>
                    <a:close/>
                    <a:moveTo>
                      <a:pt x="21360" y="7156"/>
                    </a:moveTo>
                    <a:cubicBezTo>
                      <a:pt x="22337" y="7406"/>
                      <a:pt x="23301" y="7656"/>
                      <a:pt x="24277" y="7918"/>
                    </a:cubicBezTo>
                    <a:cubicBezTo>
                      <a:pt x="23599" y="8323"/>
                      <a:pt x="22908" y="8704"/>
                      <a:pt x="22218" y="9108"/>
                    </a:cubicBezTo>
                    <a:cubicBezTo>
                      <a:pt x="21253" y="8870"/>
                      <a:pt x="20301" y="8632"/>
                      <a:pt x="19336" y="8394"/>
                    </a:cubicBezTo>
                    <a:cubicBezTo>
                      <a:pt x="20015" y="7977"/>
                      <a:pt x="20682" y="7561"/>
                      <a:pt x="21360" y="7156"/>
                    </a:cubicBezTo>
                    <a:close/>
                    <a:moveTo>
                      <a:pt x="41422" y="7108"/>
                    </a:moveTo>
                    <a:cubicBezTo>
                      <a:pt x="42411" y="7346"/>
                      <a:pt x="43399" y="7573"/>
                      <a:pt x="44363" y="7811"/>
                    </a:cubicBezTo>
                    <a:cubicBezTo>
                      <a:pt x="43566" y="8239"/>
                      <a:pt x="42792" y="8739"/>
                      <a:pt x="42030" y="9239"/>
                    </a:cubicBezTo>
                    <a:cubicBezTo>
                      <a:pt x="41137" y="9013"/>
                      <a:pt x="40256" y="8799"/>
                      <a:pt x="39363" y="8573"/>
                    </a:cubicBezTo>
                    <a:cubicBezTo>
                      <a:pt x="40077" y="8108"/>
                      <a:pt x="40768" y="7632"/>
                      <a:pt x="41422" y="7108"/>
                    </a:cubicBezTo>
                    <a:close/>
                    <a:moveTo>
                      <a:pt x="31624" y="7227"/>
                    </a:moveTo>
                    <a:cubicBezTo>
                      <a:pt x="32528" y="7453"/>
                      <a:pt x="33445" y="7680"/>
                      <a:pt x="34338" y="7918"/>
                    </a:cubicBezTo>
                    <a:cubicBezTo>
                      <a:pt x="33600" y="8394"/>
                      <a:pt x="32862" y="8870"/>
                      <a:pt x="32112" y="9335"/>
                    </a:cubicBezTo>
                    <a:cubicBezTo>
                      <a:pt x="31195" y="9085"/>
                      <a:pt x="30266" y="8846"/>
                      <a:pt x="29338" y="8620"/>
                    </a:cubicBezTo>
                    <a:cubicBezTo>
                      <a:pt x="30088" y="8156"/>
                      <a:pt x="30862" y="7703"/>
                      <a:pt x="31624" y="7227"/>
                    </a:cubicBezTo>
                    <a:close/>
                    <a:moveTo>
                      <a:pt x="15002" y="7799"/>
                    </a:moveTo>
                    <a:cubicBezTo>
                      <a:pt x="15967" y="8049"/>
                      <a:pt x="16955" y="8323"/>
                      <a:pt x="17919" y="8573"/>
                    </a:cubicBezTo>
                    <a:cubicBezTo>
                      <a:pt x="17193" y="9001"/>
                      <a:pt x="16455" y="9454"/>
                      <a:pt x="15776" y="9954"/>
                    </a:cubicBezTo>
                    <a:cubicBezTo>
                      <a:pt x="14645" y="9668"/>
                      <a:pt x="13514" y="9406"/>
                      <a:pt x="12371" y="9132"/>
                    </a:cubicBezTo>
                    <a:cubicBezTo>
                      <a:pt x="13264" y="8751"/>
                      <a:pt x="14133" y="8287"/>
                      <a:pt x="15002" y="7799"/>
                    </a:cubicBezTo>
                    <a:close/>
                    <a:moveTo>
                      <a:pt x="24992" y="8096"/>
                    </a:moveTo>
                    <a:cubicBezTo>
                      <a:pt x="25528" y="8227"/>
                      <a:pt x="26063" y="8382"/>
                      <a:pt x="26575" y="8513"/>
                    </a:cubicBezTo>
                    <a:cubicBezTo>
                      <a:pt x="27040" y="8632"/>
                      <a:pt x="27504" y="8751"/>
                      <a:pt x="27945" y="8870"/>
                    </a:cubicBezTo>
                    <a:cubicBezTo>
                      <a:pt x="27278" y="9275"/>
                      <a:pt x="26599" y="9656"/>
                      <a:pt x="25920" y="10037"/>
                    </a:cubicBezTo>
                    <a:cubicBezTo>
                      <a:pt x="24956" y="9799"/>
                      <a:pt x="23992" y="9549"/>
                      <a:pt x="23003" y="9311"/>
                    </a:cubicBezTo>
                    <a:cubicBezTo>
                      <a:pt x="23682" y="8918"/>
                      <a:pt x="24337" y="8489"/>
                      <a:pt x="24992" y="8096"/>
                    </a:cubicBezTo>
                    <a:close/>
                    <a:moveTo>
                      <a:pt x="44887" y="7942"/>
                    </a:moveTo>
                    <a:cubicBezTo>
                      <a:pt x="45959" y="8192"/>
                      <a:pt x="47030" y="8454"/>
                      <a:pt x="48102" y="8715"/>
                    </a:cubicBezTo>
                    <a:cubicBezTo>
                      <a:pt x="47280" y="9168"/>
                      <a:pt x="46494" y="9656"/>
                      <a:pt x="45709" y="10180"/>
                    </a:cubicBezTo>
                    <a:cubicBezTo>
                      <a:pt x="44732" y="9942"/>
                      <a:pt x="43780" y="9680"/>
                      <a:pt x="42815" y="9442"/>
                    </a:cubicBezTo>
                    <a:cubicBezTo>
                      <a:pt x="43530" y="8966"/>
                      <a:pt x="44232" y="8477"/>
                      <a:pt x="44887" y="7942"/>
                    </a:cubicBezTo>
                    <a:close/>
                    <a:moveTo>
                      <a:pt x="35112" y="8108"/>
                    </a:moveTo>
                    <a:cubicBezTo>
                      <a:pt x="36041" y="8346"/>
                      <a:pt x="36969" y="8573"/>
                      <a:pt x="37898" y="8811"/>
                    </a:cubicBezTo>
                    <a:cubicBezTo>
                      <a:pt x="37172" y="9287"/>
                      <a:pt x="36446" y="9775"/>
                      <a:pt x="35707" y="10251"/>
                    </a:cubicBezTo>
                    <a:cubicBezTo>
                      <a:pt x="34731" y="10001"/>
                      <a:pt x="33767" y="9763"/>
                      <a:pt x="32802" y="9513"/>
                    </a:cubicBezTo>
                    <a:cubicBezTo>
                      <a:pt x="33564" y="9049"/>
                      <a:pt x="34350" y="8585"/>
                      <a:pt x="35112" y="8108"/>
                    </a:cubicBezTo>
                    <a:close/>
                    <a:moveTo>
                      <a:pt x="18693" y="8763"/>
                    </a:moveTo>
                    <a:cubicBezTo>
                      <a:pt x="19646" y="9013"/>
                      <a:pt x="20586" y="9275"/>
                      <a:pt x="21539" y="9513"/>
                    </a:cubicBezTo>
                    <a:cubicBezTo>
                      <a:pt x="20837" y="9930"/>
                      <a:pt x="20134" y="10359"/>
                      <a:pt x="19479" y="10835"/>
                    </a:cubicBezTo>
                    <a:cubicBezTo>
                      <a:pt x="18360" y="10561"/>
                      <a:pt x="17265" y="10299"/>
                      <a:pt x="16157" y="10025"/>
                    </a:cubicBezTo>
                    <a:cubicBezTo>
                      <a:pt x="17027" y="9668"/>
                      <a:pt x="17860" y="9239"/>
                      <a:pt x="18693" y="8763"/>
                    </a:cubicBezTo>
                    <a:close/>
                    <a:moveTo>
                      <a:pt x="28647" y="9037"/>
                    </a:moveTo>
                    <a:lnTo>
                      <a:pt x="31421" y="9739"/>
                    </a:lnTo>
                    <a:cubicBezTo>
                      <a:pt x="30743" y="10132"/>
                      <a:pt x="30076" y="10525"/>
                      <a:pt x="29397" y="10918"/>
                    </a:cubicBezTo>
                    <a:cubicBezTo>
                      <a:pt x="28504" y="10692"/>
                      <a:pt x="27587" y="10454"/>
                      <a:pt x="26694" y="10239"/>
                    </a:cubicBezTo>
                    <a:cubicBezTo>
                      <a:pt x="27349" y="9835"/>
                      <a:pt x="28004" y="9430"/>
                      <a:pt x="28647" y="9037"/>
                    </a:cubicBezTo>
                    <a:close/>
                    <a:moveTo>
                      <a:pt x="48650" y="8846"/>
                    </a:moveTo>
                    <a:lnTo>
                      <a:pt x="51817" y="9608"/>
                    </a:lnTo>
                    <a:cubicBezTo>
                      <a:pt x="51007" y="10073"/>
                      <a:pt x="50197" y="10573"/>
                      <a:pt x="49412" y="11097"/>
                    </a:cubicBezTo>
                    <a:cubicBezTo>
                      <a:pt x="48840" y="10954"/>
                      <a:pt x="48280" y="10823"/>
                      <a:pt x="47697" y="10668"/>
                    </a:cubicBezTo>
                    <a:cubicBezTo>
                      <a:pt x="47292" y="10561"/>
                      <a:pt x="46899" y="10466"/>
                      <a:pt x="46494" y="10370"/>
                    </a:cubicBezTo>
                    <a:cubicBezTo>
                      <a:pt x="47233" y="9894"/>
                      <a:pt x="47971" y="9382"/>
                      <a:pt x="48650" y="8846"/>
                    </a:cubicBezTo>
                    <a:close/>
                    <a:moveTo>
                      <a:pt x="38696" y="9001"/>
                    </a:moveTo>
                    <a:lnTo>
                      <a:pt x="41375" y="9668"/>
                    </a:lnTo>
                    <a:cubicBezTo>
                      <a:pt x="40660" y="10168"/>
                      <a:pt x="39934" y="10668"/>
                      <a:pt x="39184" y="11144"/>
                    </a:cubicBezTo>
                    <a:cubicBezTo>
                      <a:pt x="38243" y="10906"/>
                      <a:pt x="37327" y="10668"/>
                      <a:pt x="36386" y="10430"/>
                    </a:cubicBezTo>
                    <a:cubicBezTo>
                      <a:pt x="37148" y="9954"/>
                      <a:pt x="37922" y="9489"/>
                      <a:pt x="38696" y="9001"/>
                    </a:cubicBezTo>
                    <a:close/>
                    <a:moveTo>
                      <a:pt x="22289" y="9716"/>
                    </a:moveTo>
                    <a:lnTo>
                      <a:pt x="23313" y="9978"/>
                    </a:lnTo>
                    <a:cubicBezTo>
                      <a:pt x="23944" y="10144"/>
                      <a:pt x="24551" y="10311"/>
                      <a:pt x="25182" y="10466"/>
                    </a:cubicBezTo>
                    <a:cubicBezTo>
                      <a:pt x="24492" y="10859"/>
                      <a:pt x="23825" y="11275"/>
                      <a:pt x="23182" y="11740"/>
                    </a:cubicBezTo>
                    <a:cubicBezTo>
                      <a:pt x="22087" y="11466"/>
                      <a:pt x="20967" y="11204"/>
                      <a:pt x="19872" y="10942"/>
                    </a:cubicBezTo>
                    <a:cubicBezTo>
                      <a:pt x="20706" y="10597"/>
                      <a:pt x="21503" y="10180"/>
                      <a:pt x="22289" y="9716"/>
                    </a:cubicBezTo>
                    <a:close/>
                    <a:moveTo>
                      <a:pt x="32112" y="9930"/>
                    </a:moveTo>
                    <a:cubicBezTo>
                      <a:pt x="33088" y="10180"/>
                      <a:pt x="34052" y="10418"/>
                      <a:pt x="35017" y="10668"/>
                    </a:cubicBezTo>
                    <a:cubicBezTo>
                      <a:pt x="34362" y="11073"/>
                      <a:pt x="33695" y="11454"/>
                      <a:pt x="33029" y="11847"/>
                    </a:cubicBezTo>
                    <a:cubicBezTo>
                      <a:pt x="32076" y="11609"/>
                      <a:pt x="31135" y="11359"/>
                      <a:pt x="30183" y="11121"/>
                    </a:cubicBezTo>
                    <a:cubicBezTo>
                      <a:pt x="30838" y="10728"/>
                      <a:pt x="31481" y="10323"/>
                      <a:pt x="32112" y="9930"/>
                    </a:cubicBezTo>
                    <a:close/>
                    <a:moveTo>
                      <a:pt x="42149" y="9882"/>
                    </a:moveTo>
                    <a:cubicBezTo>
                      <a:pt x="43113" y="10120"/>
                      <a:pt x="44066" y="10359"/>
                      <a:pt x="45030" y="10609"/>
                    </a:cubicBezTo>
                    <a:cubicBezTo>
                      <a:pt x="44292" y="11085"/>
                      <a:pt x="43530" y="11597"/>
                      <a:pt x="42756" y="12061"/>
                    </a:cubicBezTo>
                    <a:cubicBezTo>
                      <a:pt x="41792" y="11811"/>
                      <a:pt x="40827" y="11561"/>
                      <a:pt x="39851" y="11323"/>
                    </a:cubicBezTo>
                    <a:cubicBezTo>
                      <a:pt x="40613" y="10835"/>
                      <a:pt x="41387" y="10359"/>
                      <a:pt x="42149" y="9882"/>
                    </a:cubicBezTo>
                    <a:close/>
                    <a:moveTo>
                      <a:pt x="52388" y="9763"/>
                    </a:moveTo>
                    <a:cubicBezTo>
                      <a:pt x="53591" y="10049"/>
                      <a:pt x="54781" y="10323"/>
                      <a:pt x="55984" y="10620"/>
                    </a:cubicBezTo>
                    <a:cubicBezTo>
                      <a:pt x="55138" y="11085"/>
                      <a:pt x="54305" y="11609"/>
                      <a:pt x="53483" y="12144"/>
                    </a:cubicBezTo>
                    <a:cubicBezTo>
                      <a:pt x="52388" y="11859"/>
                      <a:pt x="51305" y="11597"/>
                      <a:pt x="50197" y="11311"/>
                    </a:cubicBezTo>
                    <a:cubicBezTo>
                      <a:pt x="50959" y="10823"/>
                      <a:pt x="51698" y="10311"/>
                      <a:pt x="52388" y="9763"/>
                    </a:cubicBezTo>
                    <a:close/>
                    <a:moveTo>
                      <a:pt x="25944" y="10680"/>
                    </a:moveTo>
                    <a:cubicBezTo>
                      <a:pt x="26837" y="10906"/>
                      <a:pt x="27730" y="11144"/>
                      <a:pt x="28623" y="11382"/>
                    </a:cubicBezTo>
                    <a:cubicBezTo>
                      <a:pt x="27983" y="11750"/>
                      <a:pt x="27342" y="12153"/>
                      <a:pt x="26725" y="12616"/>
                    </a:cubicBezTo>
                    <a:lnTo>
                      <a:pt x="26725" y="12616"/>
                    </a:lnTo>
                    <a:cubicBezTo>
                      <a:pt x="26725" y="12616"/>
                      <a:pt x="26726" y="12615"/>
                      <a:pt x="26726" y="12615"/>
                    </a:cubicBezTo>
                    <a:cubicBezTo>
                      <a:pt x="26729" y="12615"/>
                      <a:pt x="26726" y="12621"/>
                      <a:pt x="26718" y="12621"/>
                    </a:cubicBezTo>
                    <a:cubicBezTo>
                      <a:pt x="26720" y="12619"/>
                      <a:pt x="26723" y="12617"/>
                      <a:pt x="26725" y="12616"/>
                    </a:cubicBezTo>
                    <a:lnTo>
                      <a:pt x="26725" y="12616"/>
                    </a:lnTo>
                    <a:cubicBezTo>
                      <a:pt x="26723" y="12616"/>
                      <a:pt x="26721" y="12618"/>
                      <a:pt x="26718" y="12621"/>
                    </a:cubicBezTo>
                    <a:cubicBezTo>
                      <a:pt x="25682" y="12359"/>
                      <a:pt x="24647" y="12109"/>
                      <a:pt x="23623" y="11859"/>
                    </a:cubicBezTo>
                    <a:cubicBezTo>
                      <a:pt x="24408" y="11513"/>
                      <a:pt x="25182" y="11121"/>
                      <a:pt x="25944" y="10680"/>
                    </a:cubicBezTo>
                    <a:close/>
                    <a:moveTo>
                      <a:pt x="35719" y="10847"/>
                    </a:moveTo>
                    <a:cubicBezTo>
                      <a:pt x="36660" y="11085"/>
                      <a:pt x="37577" y="11323"/>
                      <a:pt x="38517" y="11561"/>
                    </a:cubicBezTo>
                    <a:cubicBezTo>
                      <a:pt x="37862" y="11966"/>
                      <a:pt x="37208" y="12359"/>
                      <a:pt x="36541" y="12752"/>
                    </a:cubicBezTo>
                    <a:cubicBezTo>
                      <a:pt x="35624" y="12514"/>
                      <a:pt x="34719" y="12275"/>
                      <a:pt x="33802" y="12037"/>
                    </a:cubicBezTo>
                    <a:cubicBezTo>
                      <a:pt x="34457" y="11656"/>
                      <a:pt x="35088" y="11252"/>
                      <a:pt x="35719" y="10847"/>
                    </a:cubicBezTo>
                    <a:close/>
                    <a:moveTo>
                      <a:pt x="45828" y="10787"/>
                    </a:moveTo>
                    <a:cubicBezTo>
                      <a:pt x="46804" y="11037"/>
                      <a:pt x="47768" y="11287"/>
                      <a:pt x="48757" y="11525"/>
                    </a:cubicBezTo>
                    <a:cubicBezTo>
                      <a:pt x="48007" y="12025"/>
                      <a:pt x="47280" y="12525"/>
                      <a:pt x="46542" y="12990"/>
                    </a:cubicBezTo>
                    <a:cubicBezTo>
                      <a:pt x="46518" y="13002"/>
                      <a:pt x="46494" y="13026"/>
                      <a:pt x="46483" y="13037"/>
                    </a:cubicBezTo>
                    <a:cubicBezTo>
                      <a:pt x="45780" y="12859"/>
                      <a:pt x="45066" y="12656"/>
                      <a:pt x="44363" y="12478"/>
                    </a:cubicBezTo>
                    <a:cubicBezTo>
                      <a:pt x="44066" y="12406"/>
                      <a:pt x="43756" y="12323"/>
                      <a:pt x="43458" y="12240"/>
                    </a:cubicBezTo>
                    <a:lnTo>
                      <a:pt x="43589" y="12156"/>
                    </a:lnTo>
                    <a:cubicBezTo>
                      <a:pt x="44316" y="11692"/>
                      <a:pt x="45078" y="11252"/>
                      <a:pt x="45828" y="10787"/>
                    </a:cubicBezTo>
                    <a:close/>
                    <a:moveTo>
                      <a:pt x="56496" y="10740"/>
                    </a:moveTo>
                    <a:cubicBezTo>
                      <a:pt x="57674" y="11025"/>
                      <a:pt x="58865" y="11323"/>
                      <a:pt x="60032" y="11609"/>
                    </a:cubicBezTo>
                    <a:cubicBezTo>
                      <a:pt x="59175" y="12085"/>
                      <a:pt x="58341" y="12621"/>
                      <a:pt x="57520" y="13168"/>
                    </a:cubicBezTo>
                    <a:cubicBezTo>
                      <a:pt x="56436" y="12883"/>
                      <a:pt x="55365" y="12621"/>
                      <a:pt x="54281" y="12335"/>
                    </a:cubicBezTo>
                    <a:cubicBezTo>
                      <a:pt x="55031" y="11847"/>
                      <a:pt x="55793" y="11323"/>
                      <a:pt x="56496" y="10740"/>
                    </a:cubicBezTo>
                    <a:close/>
                    <a:moveTo>
                      <a:pt x="29409" y="11561"/>
                    </a:moveTo>
                    <a:cubicBezTo>
                      <a:pt x="30362" y="11811"/>
                      <a:pt x="31314" y="12049"/>
                      <a:pt x="32267" y="12311"/>
                    </a:cubicBezTo>
                    <a:cubicBezTo>
                      <a:pt x="31624" y="12692"/>
                      <a:pt x="30981" y="13097"/>
                      <a:pt x="30385" y="13526"/>
                    </a:cubicBezTo>
                    <a:cubicBezTo>
                      <a:pt x="29290" y="13240"/>
                      <a:pt x="28183" y="12978"/>
                      <a:pt x="27087" y="12704"/>
                    </a:cubicBezTo>
                    <a:cubicBezTo>
                      <a:pt x="27873" y="12383"/>
                      <a:pt x="28647" y="11990"/>
                      <a:pt x="29409" y="11561"/>
                    </a:cubicBezTo>
                    <a:close/>
                    <a:moveTo>
                      <a:pt x="39220" y="11740"/>
                    </a:moveTo>
                    <a:cubicBezTo>
                      <a:pt x="40172" y="11990"/>
                      <a:pt x="41125" y="12228"/>
                      <a:pt x="42077" y="12490"/>
                    </a:cubicBezTo>
                    <a:cubicBezTo>
                      <a:pt x="41399" y="12883"/>
                      <a:pt x="40720" y="13276"/>
                      <a:pt x="40029" y="13680"/>
                    </a:cubicBezTo>
                    <a:cubicBezTo>
                      <a:pt x="39125" y="13442"/>
                      <a:pt x="38220" y="13204"/>
                      <a:pt x="37327" y="12966"/>
                    </a:cubicBezTo>
                    <a:cubicBezTo>
                      <a:pt x="37946" y="12561"/>
                      <a:pt x="38589" y="12144"/>
                      <a:pt x="39220" y="11740"/>
                    </a:cubicBezTo>
                    <a:close/>
                    <a:moveTo>
                      <a:pt x="49531" y="11728"/>
                    </a:moveTo>
                    <a:lnTo>
                      <a:pt x="52829" y="12573"/>
                    </a:lnTo>
                    <a:cubicBezTo>
                      <a:pt x="52055" y="13085"/>
                      <a:pt x="51305" y="13597"/>
                      <a:pt x="50543" y="14073"/>
                    </a:cubicBezTo>
                    <a:cubicBezTo>
                      <a:pt x="49412" y="13776"/>
                      <a:pt x="48280" y="13502"/>
                      <a:pt x="47161" y="13204"/>
                    </a:cubicBezTo>
                    <a:cubicBezTo>
                      <a:pt x="47256" y="13145"/>
                      <a:pt x="47340" y="13097"/>
                      <a:pt x="47423" y="13037"/>
                    </a:cubicBezTo>
                    <a:cubicBezTo>
                      <a:pt x="48114" y="12609"/>
                      <a:pt x="48828" y="12168"/>
                      <a:pt x="49531" y="11728"/>
                    </a:cubicBezTo>
                    <a:close/>
                    <a:moveTo>
                      <a:pt x="60615" y="11740"/>
                    </a:moveTo>
                    <a:cubicBezTo>
                      <a:pt x="61139" y="11894"/>
                      <a:pt x="61675" y="12025"/>
                      <a:pt x="62223" y="12144"/>
                    </a:cubicBezTo>
                    <a:cubicBezTo>
                      <a:pt x="62794" y="12275"/>
                      <a:pt x="63342" y="12418"/>
                      <a:pt x="63901" y="12561"/>
                    </a:cubicBezTo>
                    <a:cubicBezTo>
                      <a:pt x="63044" y="13037"/>
                      <a:pt x="62211" y="13573"/>
                      <a:pt x="61389" y="14121"/>
                    </a:cubicBezTo>
                    <a:cubicBezTo>
                      <a:pt x="61020" y="14049"/>
                      <a:pt x="60663" y="13966"/>
                      <a:pt x="60330" y="13883"/>
                    </a:cubicBezTo>
                    <a:cubicBezTo>
                      <a:pt x="59663" y="13704"/>
                      <a:pt x="58996" y="13538"/>
                      <a:pt x="58341" y="13359"/>
                    </a:cubicBezTo>
                    <a:cubicBezTo>
                      <a:pt x="59127" y="12859"/>
                      <a:pt x="59901" y="12323"/>
                      <a:pt x="60615" y="11740"/>
                    </a:cubicBezTo>
                    <a:close/>
                    <a:moveTo>
                      <a:pt x="33040" y="12514"/>
                    </a:moveTo>
                    <a:cubicBezTo>
                      <a:pt x="33957" y="12752"/>
                      <a:pt x="34874" y="12990"/>
                      <a:pt x="35791" y="13228"/>
                    </a:cubicBezTo>
                    <a:cubicBezTo>
                      <a:pt x="35172" y="13609"/>
                      <a:pt x="34553" y="14002"/>
                      <a:pt x="33981" y="14430"/>
                    </a:cubicBezTo>
                    <a:cubicBezTo>
                      <a:pt x="32933" y="14145"/>
                      <a:pt x="31897" y="13895"/>
                      <a:pt x="30850" y="13645"/>
                    </a:cubicBezTo>
                    <a:cubicBezTo>
                      <a:pt x="31600" y="13311"/>
                      <a:pt x="32326" y="12930"/>
                      <a:pt x="33040" y="12514"/>
                    </a:cubicBezTo>
                    <a:close/>
                    <a:moveTo>
                      <a:pt x="42768" y="12656"/>
                    </a:moveTo>
                    <a:cubicBezTo>
                      <a:pt x="43768" y="12918"/>
                      <a:pt x="44768" y="13180"/>
                      <a:pt x="45768" y="13454"/>
                    </a:cubicBezTo>
                    <a:cubicBezTo>
                      <a:pt x="45090" y="13847"/>
                      <a:pt x="44411" y="14252"/>
                      <a:pt x="43720" y="14657"/>
                    </a:cubicBezTo>
                    <a:cubicBezTo>
                      <a:pt x="42756" y="14407"/>
                      <a:pt x="41768" y="14133"/>
                      <a:pt x="40803" y="13883"/>
                    </a:cubicBezTo>
                    <a:cubicBezTo>
                      <a:pt x="41482" y="13478"/>
                      <a:pt x="42137" y="13061"/>
                      <a:pt x="42768" y="12656"/>
                    </a:cubicBezTo>
                    <a:close/>
                    <a:moveTo>
                      <a:pt x="53591" y="12787"/>
                    </a:moveTo>
                    <a:cubicBezTo>
                      <a:pt x="54674" y="13061"/>
                      <a:pt x="55781" y="13335"/>
                      <a:pt x="56865" y="13621"/>
                    </a:cubicBezTo>
                    <a:cubicBezTo>
                      <a:pt x="56103" y="14133"/>
                      <a:pt x="55353" y="14657"/>
                      <a:pt x="54591" y="15133"/>
                    </a:cubicBezTo>
                    <a:cubicBezTo>
                      <a:pt x="54591" y="15133"/>
                      <a:pt x="54579" y="15133"/>
                      <a:pt x="54579" y="15145"/>
                    </a:cubicBezTo>
                    <a:cubicBezTo>
                      <a:pt x="53460" y="14847"/>
                      <a:pt x="52329" y="14550"/>
                      <a:pt x="51209" y="14276"/>
                    </a:cubicBezTo>
                    <a:cubicBezTo>
                      <a:pt x="51245" y="14252"/>
                      <a:pt x="51257" y="14240"/>
                      <a:pt x="51281" y="14228"/>
                    </a:cubicBezTo>
                    <a:cubicBezTo>
                      <a:pt x="52043" y="13740"/>
                      <a:pt x="52817" y="13252"/>
                      <a:pt x="53591" y="12787"/>
                    </a:cubicBezTo>
                    <a:close/>
                    <a:moveTo>
                      <a:pt x="64461" y="12692"/>
                    </a:moveTo>
                    <a:lnTo>
                      <a:pt x="66997" y="13323"/>
                    </a:lnTo>
                    <a:cubicBezTo>
                      <a:pt x="67211" y="13383"/>
                      <a:pt x="67711" y="13466"/>
                      <a:pt x="68128" y="13538"/>
                    </a:cubicBezTo>
                    <a:cubicBezTo>
                      <a:pt x="67116" y="14073"/>
                      <a:pt x="66140" y="14645"/>
                      <a:pt x="65152" y="15240"/>
                    </a:cubicBezTo>
                    <a:cubicBezTo>
                      <a:pt x="64342" y="14764"/>
                      <a:pt x="63270" y="14490"/>
                      <a:pt x="62211" y="14288"/>
                    </a:cubicBezTo>
                    <a:cubicBezTo>
                      <a:pt x="62985" y="13776"/>
                      <a:pt x="63747" y="13264"/>
                      <a:pt x="64461" y="12692"/>
                    </a:cubicBezTo>
                    <a:close/>
                    <a:moveTo>
                      <a:pt x="36553" y="13407"/>
                    </a:moveTo>
                    <a:lnTo>
                      <a:pt x="39279" y="14121"/>
                    </a:lnTo>
                    <a:cubicBezTo>
                      <a:pt x="38660" y="14490"/>
                      <a:pt x="38053" y="14883"/>
                      <a:pt x="37493" y="15300"/>
                    </a:cubicBezTo>
                    <a:cubicBezTo>
                      <a:pt x="36458" y="15038"/>
                      <a:pt x="35434" y="14788"/>
                      <a:pt x="34410" y="14526"/>
                    </a:cubicBezTo>
                    <a:cubicBezTo>
                      <a:pt x="35136" y="14192"/>
                      <a:pt x="35850" y="13823"/>
                      <a:pt x="36553" y="13407"/>
                    </a:cubicBezTo>
                    <a:close/>
                    <a:moveTo>
                      <a:pt x="46483" y="13633"/>
                    </a:moveTo>
                    <a:cubicBezTo>
                      <a:pt x="47590" y="13930"/>
                      <a:pt x="48709" y="14204"/>
                      <a:pt x="49828" y="14502"/>
                    </a:cubicBezTo>
                    <a:cubicBezTo>
                      <a:pt x="49138" y="14919"/>
                      <a:pt x="48459" y="15323"/>
                      <a:pt x="47757" y="15728"/>
                    </a:cubicBezTo>
                    <a:cubicBezTo>
                      <a:pt x="46673" y="15431"/>
                      <a:pt x="45590" y="15145"/>
                      <a:pt x="44494" y="14847"/>
                    </a:cubicBezTo>
                    <a:cubicBezTo>
                      <a:pt x="45185" y="14466"/>
                      <a:pt x="45840" y="14049"/>
                      <a:pt x="46483" y="13633"/>
                    </a:cubicBezTo>
                    <a:close/>
                    <a:moveTo>
                      <a:pt x="57639" y="13823"/>
                    </a:moveTo>
                    <a:cubicBezTo>
                      <a:pt x="57877" y="13883"/>
                      <a:pt x="58103" y="13942"/>
                      <a:pt x="58341" y="14002"/>
                    </a:cubicBezTo>
                    <a:cubicBezTo>
                      <a:pt x="59115" y="14216"/>
                      <a:pt x="59901" y="14407"/>
                      <a:pt x="60675" y="14609"/>
                    </a:cubicBezTo>
                    <a:cubicBezTo>
                      <a:pt x="59972" y="15085"/>
                      <a:pt x="59282" y="15550"/>
                      <a:pt x="58567" y="16002"/>
                    </a:cubicBezTo>
                    <a:cubicBezTo>
                      <a:pt x="58508" y="16026"/>
                      <a:pt x="58448" y="16074"/>
                      <a:pt x="58389" y="16097"/>
                    </a:cubicBezTo>
                    <a:cubicBezTo>
                      <a:pt x="57936" y="16014"/>
                      <a:pt x="57520" y="15919"/>
                      <a:pt x="57139" y="15824"/>
                    </a:cubicBezTo>
                    <a:cubicBezTo>
                      <a:pt x="56508" y="15657"/>
                      <a:pt x="55889" y="15490"/>
                      <a:pt x="55246" y="15323"/>
                    </a:cubicBezTo>
                    <a:cubicBezTo>
                      <a:pt x="55317" y="15288"/>
                      <a:pt x="55377" y="15240"/>
                      <a:pt x="55448" y="15192"/>
                    </a:cubicBezTo>
                    <a:cubicBezTo>
                      <a:pt x="56162" y="14728"/>
                      <a:pt x="56912" y="14288"/>
                      <a:pt x="57639" y="13823"/>
                    </a:cubicBezTo>
                    <a:close/>
                    <a:moveTo>
                      <a:pt x="40029" y="14335"/>
                    </a:moveTo>
                    <a:cubicBezTo>
                      <a:pt x="41018" y="14585"/>
                      <a:pt x="41994" y="14847"/>
                      <a:pt x="42994" y="15109"/>
                    </a:cubicBezTo>
                    <a:cubicBezTo>
                      <a:pt x="42399" y="15466"/>
                      <a:pt x="41815" y="15847"/>
                      <a:pt x="41268" y="16252"/>
                    </a:cubicBezTo>
                    <a:cubicBezTo>
                      <a:pt x="40744" y="16121"/>
                      <a:pt x="40196" y="15978"/>
                      <a:pt x="39660" y="15847"/>
                    </a:cubicBezTo>
                    <a:lnTo>
                      <a:pt x="37874" y="15407"/>
                    </a:lnTo>
                    <a:cubicBezTo>
                      <a:pt x="38601" y="15085"/>
                      <a:pt x="39339" y="14728"/>
                      <a:pt x="40029" y="14335"/>
                    </a:cubicBezTo>
                    <a:close/>
                    <a:moveTo>
                      <a:pt x="50531" y="14692"/>
                    </a:moveTo>
                    <a:cubicBezTo>
                      <a:pt x="51638" y="14990"/>
                      <a:pt x="52757" y="15264"/>
                      <a:pt x="53876" y="15562"/>
                    </a:cubicBezTo>
                    <a:cubicBezTo>
                      <a:pt x="53174" y="15978"/>
                      <a:pt x="52471" y="16395"/>
                      <a:pt x="51781" y="16836"/>
                    </a:cubicBezTo>
                    <a:cubicBezTo>
                      <a:pt x="50697" y="16538"/>
                      <a:pt x="49614" y="16240"/>
                      <a:pt x="48530" y="15954"/>
                    </a:cubicBezTo>
                    <a:cubicBezTo>
                      <a:pt x="49221" y="15538"/>
                      <a:pt x="49876" y="15121"/>
                      <a:pt x="50531" y="14692"/>
                    </a:cubicBezTo>
                    <a:close/>
                    <a:moveTo>
                      <a:pt x="61437" y="14776"/>
                    </a:moveTo>
                    <a:cubicBezTo>
                      <a:pt x="62032" y="14931"/>
                      <a:pt x="62627" y="15085"/>
                      <a:pt x="63223" y="15240"/>
                    </a:cubicBezTo>
                    <a:cubicBezTo>
                      <a:pt x="63568" y="15323"/>
                      <a:pt x="64235" y="15407"/>
                      <a:pt x="64711" y="15502"/>
                    </a:cubicBezTo>
                    <a:cubicBezTo>
                      <a:pt x="63985" y="15978"/>
                      <a:pt x="63247" y="16455"/>
                      <a:pt x="62532" y="16931"/>
                    </a:cubicBezTo>
                    <a:cubicBezTo>
                      <a:pt x="62389" y="17038"/>
                      <a:pt x="62223" y="17133"/>
                      <a:pt x="62080" y="17228"/>
                    </a:cubicBezTo>
                    <a:cubicBezTo>
                      <a:pt x="61258" y="16740"/>
                      <a:pt x="60175" y="16455"/>
                      <a:pt x="59115" y="16240"/>
                    </a:cubicBezTo>
                    <a:cubicBezTo>
                      <a:pt x="59234" y="16157"/>
                      <a:pt x="59341" y="16085"/>
                      <a:pt x="59460" y="16014"/>
                    </a:cubicBezTo>
                    <a:cubicBezTo>
                      <a:pt x="60115" y="15597"/>
                      <a:pt x="60770" y="15192"/>
                      <a:pt x="61437" y="14776"/>
                    </a:cubicBezTo>
                    <a:close/>
                    <a:moveTo>
                      <a:pt x="43768" y="15300"/>
                    </a:moveTo>
                    <a:cubicBezTo>
                      <a:pt x="44875" y="15585"/>
                      <a:pt x="45971" y="15883"/>
                      <a:pt x="47078" y="16157"/>
                    </a:cubicBezTo>
                    <a:cubicBezTo>
                      <a:pt x="46494" y="16514"/>
                      <a:pt x="45923" y="16871"/>
                      <a:pt x="45375" y="17276"/>
                    </a:cubicBezTo>
                    <a:cubicBezTo>
                      <a:pt x="44125" y="16967"/>
                      <a:pt x="42887" y="16657"/>
                      <a:pt x="41661" y="16335"/>
                    </a:cubicBezTo>
                    <a:cubicBezTo>
                      <a:pt x="42363" y="16038"/>
                      <a:pt x="43065" y="15681"/>
                      <a:pt x="43768" y="15300"/>
                    </a:cubicBezTo>
                    <a:close/>
                    <a:moveTo>
                      <a:pt x="54579" y="15740"/>
                    </a:moveTo>
                    <a:cubicBezTo>
                      <a:pt x="54817" y="15800"/>
                      <a:pt x="55067" y="15883"/>
                      <a:pt x="55305" y="15931"/>
                    </a:cubicBezTo>
                    <a:cubicBezTo>
                      <a:pt x="56079" y="16145"/>
                      <a:pt x="56841" y="16347"/>
                      <a:pt x="57615" y="16550"/>
                    </a:cubicBezTo>
                    <a:cubicBezTo>
                      <a:pt x="56901" y="16978"/>
                      <a:pt x="56186" y="17395"/>
                      <a:pt x="55472" y="17824"/>
                    </a:cubicBezTo>
                    <a:cubicBezTo>
                      <a:pt x="54495" y="17562"/>
                      <a:pt x="53531" y="17288"/>
                      <a:pt x="52555" y="17026"/>
                    </a:cubicBezTo>
                    <a:cubicBezTo>
                      <a:pt x="53245" y="16621"/>
                      <a:pt x="53924" y="16193"/>
                      <a:pt x="54579" y="15740"/>
                    </a:cubicBezTo>
                    <a:close/>
                    <a:moveTo>
                      <a:pt x="47816" y="16371"/>
                    </a:moveTo>
                    <a:cubicBezTo>
                      <a:pt x="48911" y="16657"/>
                      <a:pt x="50019" y="16955"/>
                      <a:pt x="51102" y="17228"/>
                    </a:cubicBezTo>
                    <a:cubicBezTo>
                      <a:pt x="50543" y="17574"/>
                      <a:pt x="49995" y="17943"/>
                      <a:pt x="49459" y="18324"/>
                    </a:cubicBezTo>
                    <a:cubicBezTo>
                      <a:pt x="48269" y="18026"/>
                      <a:pt x="47042" y="17705"/>
                      <a:pt x="45828" y="17395"/>
                    </a:cubicBezTo>
                    <a:cubicBezTo>
                      <a:pt x="46506" y="17097"/>
                      <a:pt x="47161" y="16740"/>
                      <a:pt x="47816" y="16371"/>
                    </a:cubicBezTo>
                    <a:close/>
                    <a:moveTo>
                      <a:pt x="58341" y="16740"/>
                    </a:moveTo>
                    <a:lnTo>
                      <a:pt x="60032" y="17193"/>
                    </a:lnTo>
                    <a:cubicBezTo>
                      <a:pt x="60413" y="17288"/>
                      <a:pt x="61163" y="17371"/>
                      <a:pt x="61675" y="17502"/>
                    </a:cubicBezTo>
                    <a:cubicBezTo>
                      <a:pt x="60913" y="17979"/>
                      <a:pt x="60139" y="18443"/>
                      <a:pt x="59413" y="18931"/>
                    </a:cubicBezTo>
                    <a:cubicBezTo>
                      <a:pt x="58353" y="18633"/>
                      <a:pt x="57293" y="18348"/>
                      <a:pt x="56246" y="18050"/>
                    </a:cubicBezTo>
                    <a:cubicBezTo>
                      <a:pt x="56960" y="17633"/>
                      <a:pt x="57639" y="17193"/>
                      <a:pt x="58341" y="16740"/>
                    </a:cubicBezTo>
                    <a:close/>
                    <a:moveTo>
                      <a:pt x="51900" y="17443"/>
                    </a:moveTo>
                    <a:cubicBezTo>
                      <a:pt x="51936" y="17455"/>
                      <a:pt x="51971" y="17455"/>
                      <a:pt x="52019" y="17467"/>
                    </a:cubicBezTo>
                    <a:cubicBezTo>
                      <a:pt x="52971" y="17729"/>
                      <a:pt x="53936" y="17967"/>
                      <a:pt x="54900" y="18205"/>
                    </a:cubicBezTo>
                    <a:cubicBezTo>
                      <a:pt x="54353" y="18538"/>
                      <a:pt x="53805" y="18895"/>
                      <a:pt x="53281" y="19288"/>
                    </a:cubicBezTo>
                    <a:cubicBezTo>
                      <a:pt x="52995" y="19229"/>
                      <a:pt x="52745" y="19169"/>
                      <a:pt x="52507" y="19110"/>
                    </a:cubicBezTo>
                    <a:cubicBezTo>
                      <a:pt x="51662" y="18883"/>
                      <a:pt x="50805" y="18681"/>
                      <a:pt x="49959" y="18455"/>
                    </a:cubicBezTo>
                    <a:cubicBezTo>
                      <a:pt x="50614" y="18157"/>
                      <a:pt x="51269" y="17812"/>
                      <a:pt x="51900" y="17443"/>
                    </a:cubicBezTo>
                    <a:close/>
                    <a:moveTo>
                      <a:pt x="55662" y="18395"/>
                    </a:moveTo>
                    <a:cubicBezTo>
                      <a:pt x="56781" y="18657"/>
                      <a:pt x="57877" y="18943"/>
                      <a:pt x="58960" y="19241"/>
                    </a:cubicBezTo>
                    <a:cubicBezTo>
                      <a:pt x="58413" y="19634"/>
                      <a:pt x="57770" y="19967"/>
                      <a:pt x="57293" y="20443"/>
                    </a:cubicBezTo>
                    <a:cubicBezTo>
                      <a:pt x="56400" y="20003"/>
                      <a:pt x="55019" y="19669"/>
                      <a:pt x="53662" y="19372"/>
                    </a:cubicBezTo>
                    <a:cubicBezTo>
                      <a:pt x="54353" y="19098"/>
                      <a:pt x="55007" y="18752"/>
                      <a:pt x="55662" y="18395"/>
                    </a:cubicBezTo>
                    <a:close/>
                    <a:moveTo>
                      <a:pt x="12311" y="0"/>
                    </a:moveTo>
                    <a:cubicBezTo>
                      <a:pt x="12251" y="0"/>
                      <a:pt x="12209" y="4"/>
                      <a:pt x="12193" y="12"/>
                    </a:cubicBezTo>
                    <a:cubicBezTo>
                      <a:pt x="12169" y="24"/>
                      <a:pt x="12145" y="24"/>
                      <a:pt x="12133" y="48"/>
                    </a:cubicBezTo>
                    <a:cubicBezTo>
                      <a:pt x="12133" y="48"/>
                      <a:pt x="12109" y="48"/>
                      <a:pt x="12109" y="60"/>
                    </a:cubicBezTo>
                    <a:cubicBezTo>
                      <a:pt x="9895" y="1096"/>
                      <a:pt x="7704" y="2227"/>
                      <a:pt x="5561" y="3405"/>
                    </a:cubicBezTo>
                    <a:cubicBezTo>
                      <a:pt x="3906" y="4310"/>
                      <a:pt x="1965" y="5167"/>
                      <a:pt x="524" y="6430"/>
                    </a:cubicBezTo>
                    <a:cubicBezTo>
                      <a:pt x="441" y="6501"/>
                      <a:pt x="1" y="6834"/>
                      <a:pt x="60" y="6846"/>
                    </a:cubicBezTo>
                    <a:cubicBezTo>
                      <a:pt x="132" y="6870"/>
                      <a:pt x="441" y="6977"/>
                      <a:pt x="524" y="6989"/>
                    </a:cubicBezTo>
                    <a:cubicBezTo>
                      <a:pt x="17288" y="10751"/>
                      <a:pt x="33874" y="15133"/>
                      <a:pt x="50531" y="19419"/>
                    </a:cubicBezTo>
                    <a:cubicBezTo>
                      <a:pt x="52114" y="19824"/>
                      <a:pt x="53698" y="20241"/>
                      <a:pt x="55293" y="20657"/>
                    </a:cubicBezTo>
                    <a:cubicBezTo>
                      <a:pt x="55710" y="20765"/>
                      <a:pt x="57162" y="21027"/>
                      <a:pt x="57174" y="21027"/>
                    </a:cubicBezTo>
                    <a:cubicBezTo>
                      <a:pt x="57193" y="21038"/>
                      <a:pt x="57217" y="21044"/>
                      <a:pt x="57246" y="21044"/>
                    </a:cubicBezTo>
                    <a:cubicBezTo>
                      <a:pt x="57558" y="21044"/>
                      <a:pt x="58398" y="20379"/>
                      <a:pt x="58758" y="20193"/>
                    </a:cubicBezTo>
                    <a:cubicBezTo>
                      <a:pt x="60199" y="19443"/>
                      <a:pt x="61544" y="18312"/>
                      <a:pt x="62830" y="17467"/>
                    </a:cubicBezTo>
                    <a:cubicBezTo>
                      <a:pt x="64890" y="16109"/>
                      <a:pt x="66961" y="14859"/>
                      <a:pt x="69164" y="13776"/>
                    </a:cubicBezTo>
                    <a:cubicBezTo>
                      <a:pt x="69295" y="13692"/>
                      <a:pt x="69343" y="13549"/>
                      <a:pt x="69307" y="13418"/>
                    </a:cubicBezTo>
                    <a:cubicBezTo>
                      <a:pt x="69307" y="13383"/>
                      <a:pt x="69271" y="13311"/>
                      <a:pt x="69235" y="13287"/>
                    </a:cubicBezTo>
                    <a:cubicBezTo>
                      <a:pt x="69188" y="13228"/>
                      <a:pt x="69128" y="13204"/>
                      <a:pt x="69069" y="13168"/>
                    </a:cubicBezTo>
                    <a:cubicBezTo>
                      <a:pt x="67926" y="12502"/>
                      <a:pt x="65675" y="12192"/>
                      <a:pt x="64235" y="11835"/>
                    </a:cubicBezTo>
                    <a:cubicBezTo>
                      <a:pt x="59937" y="10775"/>
                      <a:pt x="55627" y="9751"/>
                      <a:pt x="51328" y="8715"/>
                    </a:cubicBezTo>
                    <a:cubicBezTo>
                      <a:pt x="41196" y="6299"/>
                      <a:pt x="31040" y="3882"/>
                      <a:pt x="20860" y="1619"/>
                    </a:cubicBezTo>
                    <a:cubicBezTo>
                      <a:pt x="18515" y="1096"/>
                      <a:pt x="16014" y="357"/>
                      <a:pt x="13574" y="107"/>
                    </a:cubicBezTo>
                    <a:cubicBezTo>
                      <a:pt x="13260" y="78"/>
                      <a:pt x="12591" y="0"/>
                      <a:pt x="12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057;p53">
                <a:extLst>
                  <a:ext uri="{FF2B5EF4-FFF2-40B4-BE49-F238E27FC236}">
                    <a16:creationId xmlns:a16="http://schemas.microsoft.com/office/drawing/2014/main" id="{A21A06BD-11DE-25D6-5A38-5A971A504196}"/>
                  </a:ext>
                </a:extLst>
              </p:cNvPr>
              <p:cNvSpPr/>
              <p:nvPr/>
            </p:nvSpPr>
            <p:spPr>
              <a:xfrm>
                <a:off x="4257600" y="2549375"/>
                <a:ext cx="96825" cy="112800"/>
              </a:xfrm>
              <a:custGeom>
                <a:avLst/>
                <a:gdLst/>
                <a:ahLst/>
                <a:cxnLst/>
                <a:rect l="l" t="t" r="r" b="b"/>
                <a:pathLst>
                  <a:path w="3873" h="4512" extrusionOk="0">
                    <a:moveTo>
                      <a:pt x="789" y="900"/>
                    </a:moveTo>
                    <a:cubicBezTo>
                      <a:pt x="1122" y="1067"/>
                      <a:pt x="1479" y="1198"/>
                      <a:pt x="1813" y="1341"/>
                    </a:cubicBezTo>
                    <a:cubicBezTo>
                      <a:pt x="1777" y="1365"/>
                      <a:pt x="1729" y="1377"/>
                      <a:pt x="1694" y="1412"/>
                    </a:cubicBezTo>
                    <a:cubicBezTo>
                      <a:pt x="1527" y="1412"/>
                      <a:pt x="1420" y="1484"/>
                      <a:pt x="1337" y="1615"/>
                    </a:cubicBezTo>
                    <a:cubicBezTo>
                      <a:pt x="1134" y="1758"/>
                      <a:pt x="920" y="1889"/>
                      <a:pt x="729" y="2032"/>
                    </a:cubicBezTo>
                    <a:cubicBezTo>
                      <a:pt x="765" y="1662"/>
                      <a:pt x="777" y="1281"/>
                      <a:pt x="789" y="900"/>
                    </a:cubicBezTo>
                    <a:close/>
                    <a:moveTo>
                      <a:pt x="1872" y="2139"/>
                    </a:moveTo>
                    <a:cubicBezTo>
                      <a:pt x="2087" y="2317"/>
                      <a:pt x="2313" y="2591"/>
                      <a:pt x="2432" y="2686"/>
                    </a:cubicBezTo>
                    <a:cubicBezTo>
                      <a:pt x="2551" y="2794"/>
                      <a:pt x="2670" y="2913"/>
                      <a:pt x="2789" y="3020"/>
                    </a:cubicBezTo>
                    <a:cubicBezTo>
                      <a:pt x="2861" y="3079"/>
                      <a:pt x="2932" y="3151"/>
                      <a:pt x="3003" y="3210"/>
                    </a:cubicBezTo>
                    <a:cubicBezTo>
                      <a:pt x="3122" y="3210"/>
                      <a:pt x="3146" y="3210"/>
                      <a:pt x="3039" y="3246"/>
                    </a:cubicBezTo>
                    <a:cubicBezTo>
                      <a:pt x="2861" y="3377"/>
                      <a:pt x="2563" y="3425"/>
                      <a:pt x="2349" y="3567"/>
                    </a:cubicBezTo>
                    <a:cubicBezTo>
                      <a:pt x="2313" y="3591"/>
                      <a:pt x="2265" y="3639"/>
                      <a:pt x="2218" y="3687"/>
                    </a:cubicBezTo>
                    <a:cubicBezTo>
                      <a:pt x="2075" y="3186"/>
                      <a:pt x="1872" y="2734"/>
                      <a:pt x="1622" y="2270"/>
                    </a:cubicBezTo>
                    <a:cubicBezTo>
                      <a:pt x="1718" y="2234"/>
                      <a:pt x="1789" y="2186"/>
                      <a:pt x="1872" y="2139"/>
                    </a:cubicBezTo>
                    <a:close/>
                    <a:moveTo>
                      <a:pt x="458" y="1"/>
                    </a:moveTo>
                    <a:cubicBezTo>
                      <a:pt x="282" y="1"/>
                      <a:pt x="113" y="133"/>
                      <a:pt x="122" y="341"/>
                    </a:cubicBezTo>
                    <a:cubicBezTo>
                      <a:pt x="146" y="984"/>
                      <a:pt x="134" y="1639"/>
                      <a:pt x="86" y="2270"/>
                    </a:cubicBezTo>
                    <a:cubicBezTo>
                      <a:pt x="86" y="2377"/>
                      <a:pt x="122" y="2448"/>
                      <a:pt x="170" y="2496"/>
                    </a:cubicBezTo>
                    <a:cubicBezTo>
                      <a:pt x="146" y="2508"/>
                      <a:pt x="122" y="2532"/>
                      <a:pt x="110" y="2555"/>
                    </a:cubicBezTo>
                    <a:cubicBezTo>
                      <a:pt x="1" y="2665"/>
                      <a:pt x="93" y="2845"/>
                      <a:pt x="229" y="2845"/>
                    </a:cubicBezTo>
                    <a:cubicBezTo>
                      <a:pt x="241" y="2845"/>
                      <a:pt x="253" y="2844"/>
                      <a:pt x="265" y="2841"/>
                    </a:cubicBezTo>
                    <a:cubicBezTo>
                      <a:pt x="622" y="2734"/>
                      <a:pt x="967" y="2579"/>
                      <a:pt x="1313" y="2401"/>
                    </a:cubicBezTo>
                    <a:cubicBezTo>
                      <a:pt x="1515" y="3032"/>
                      <a:pt x="1670" y="3675"/>
                      <a:pt x="1801" y="4318"/>
                    </a:cubicBezTo>
                    <a:cubicBezTo>
                      <a:pt x="1832" y="4449"/>
                      <a:pt x="1936" y="4512"/>
                      <a:pt x="2047" y="4512"/>
                    </a:cubicBezTo>
                    <a:cubicBezTo>
                      <a:pt x="2146" y="4512"/>
                      <a:pt x="2251" y="4461"/>
                      <a:pt x="2313" y="4365"/>
                    </a:cubicBezTo>
                    <a:cubicBezTo>
                      <a:pt x="2503" y="4091"/>
                      <a:pt x="2765" y="3877"/>
                      <a:pt x="3099" y="3746"/>
                    </a:cubicBezTo>
                    <a:cubicBezTo>
                      <a:pt x="3242" y="3687"/>
                      <a:pt x="3456" y="3651"/>
                      <a:pt x="3551" y="3544"/>
                    </a:cubicBezTo>
                    <a:cubicBezTo>
                      <a:pt x="3873" y="3198"/>
                      <a:pt x="3396" y="2865"/>
                      <a:pt x="3158" y="2651"/>
                    </a:cubicBezTo>
                    <a:cubicBezTo>
                      <a:pt x="2920" y="2424"/>
                      <a:pt x="2682" y="2198"/>
                      <a:pt x="2444" y="1960"/>
                    </a:cubicBezTo>
                    <a:cubicBezTo>
                      <a:pt x="2408" y="1936"/>
                      <a:pt x="2384" y="1889"/>
                      <a:pt x="2337" y="1853"/>
                    </a:cubicBezTo>
                    <a:cubicBezTo>
                      <a:pt x="2515" y="1758"/>
                      <a:pt x="2706" y="1639"/>
                      <a:pt x="2884" y="1532"/>
                    </a:cubicBezTo>
                    <a:cubicBezTo>
                      <a:pt x="3146" y="1377"/>
                      <a:pt x="3111" y="948"/>
                      <a:pt x="2801" y="877"/>
                    </a:cubicBezTo>
                    <a:cubicBezTo>
                      <a:pt x="2039" y="698"/>
                      <a:pt x="1313" y="424"/>
                      <a:pt x="622" y="43"/>
                    </a:cubicBezTo>
                    <a:cubicBezTo>
                      <a:pt x="570" y="14"/>
                      <a:pt x="514" y="1"/>
                      <a:pt x="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7058;p53">
              <a:extLst>
                <a:ext uri="{FF2B5EF4-FFF2-40B4-BE49-F238E27FC236}">
                  <a16:creationId xmlns:a16="http://schemas.microsoft.com/office/drawing/2014/main" id="{AFDD3D27-B2C5-E4DF-CD78-570248E67269}"/>
                </a:ext>
              </a:extLst>
            </p:cNvPr>
            <p:cNvGrpSpPr/>
            <p:nvPr/>
          </p:nvGrpSpPr>
          <p:grpSpPr>
            <a:xfrm flipH="1">
              <a:off x="7851023" y="546307"/>
              <a:ext cx="3549107" cy="2749426"/>
              <a:chOff x="2036250" y="1507425"/>
              <a:chExt cx="2858725" cy="2214600"/>
            </a:xfrm>
          </p:grpSpPr>
          <p:sp>
            <p:nvSpPr>
              <p:cNvPr id="12" name="Google Shape;17059;p53">
                <a:extLst>
                  <a:ext uri="{FF2B5EF4-FFF2-40B4-BE49-F238E27FC236}">
                    <a16:creationId xmlns:a16="http://schemas.microsoft.com/office/drawing/2014/main" id="{0B907AE9-F859-C8C8-10BB-D43E7203992D}"/>
                  </a:ext>
                </a:extLst>
              </p:cNvPr>
              <p:cNvSpPr/>
              <p:nvPr/>
            </p:nvSpPr>
            <p:spPr>
              <a:xfrm>
                <a:off x="2036250" y="1507425"/>
                <a:ext cx="2858725" cy="2214600"/>
              </a:xfrm>
              <a:custGeom>
                <a:avLst/>
                <a:gdLst/>
                <a:ahLst/>
                <a:cxnLst/>
                <a:rect l="l" t="t" r="r" b="b"/>
                <a:pathLst>
                  <a:path w="114349" h="88584" extrusionOk="0">
                    <a:moveTo>
                      <a:pt x="113265" y="12218"/>
                    </a:moveTo>
                    <a:cubicBezTo>
                      <a:pt x="113289" y="12313"/>
                      <a:pt x="113324" y="12384"/>
                      <a:pt x="113348" y="12468"/>
                    </a:cubicBezTo>
                    <a:cubicBezTo>
                      <a:pt x="113443" y="12670"/>
                      <a:pt x="113515" y="12908"/>
                      <a:pt x="113682" y="13051"/>
                    </a:cubicBezTo>
                    <a:cubicBezTo>
                      <a:pt x="113646" y="13170"/>
                      <a:pt x="113634" y="13277"/>
                      <a:pt x="113598" y="13396"/>
                    </a:cubicBezTo>
                    <a:cubicBezTo>
                      <a:pt x="113527" y="13456"/>
                      <a:pt x="113455" y="13527"/>
                      <a:pt x="113384" y="13587"/>
                    </a:cubicBezTo>
                    <a:cubicBezTo>
                      <a:pt x="113229" y="13706"/>
                      <a:pt x="113086" y="13825"/>
                      <a:pt x="112931" y="13956"/>
                    </a:cubicBezTo>
                    <a:cubicBezTo>
                      <a:pt x="113039" y="13384"/>
                      <a:pt x="113158" y="12801"/>
                      <a:pt x="113265" y="12218"/>
                    </a:cubicBezTo>
                    <a:close/>
                    <a:moveTo>
                      <a:pt x="113420" y="14218"/>
                    </a:moveTo>
                    <a:lnTo>
                      <a:pt x="113420" y="14218"/>
                    </a:lnTo>
                    <a:cubicBezTo>
                      <a:pt x="113229" y="15111"/>
                      <a:pt x="113039" y="15944"/>
                      <a:pt x="112860" y="16742"/>
                    </a:cubicBezTo>
                    <a:cubicBezTo>
                      <a:pt x="112646" y="16825"/>
                      <a:pt x="112491" y="16956"/>
                      <a:pt x="112312" y="17099"/>
                    </a:cubicBezTo>
                    <a:cubicBezTo>
                      <a:pt x="112491" y="16266"/>
                      <a:pt x="112646" y="15432"/>
                      <a:pt x="112812" y="14587"/>
                    </a:cubicBezTo>
                    <a:cubicBezTo>
                      <a:pt x="113027" y="14468"/>
                      <a:pt x="113229" y="14349"/>
                      <a:pt x="113420" y="14218"/>
                    </a:cubicBezTo>
                    <a:close/>
                    <a:moveTo>
                      <a:pt x="112777" y="17218"/>
                    </a:moveTo>
                    <a:cubicBezTo>
                      <a:pt x="112443" y="18587"/>
                      <a:pt x="112181" y="19826"/>
                      <a:pt x="111908" y="21004"/>
                    </a:cubicBezTo>
                    <a:cubicBezTo>
                      <a:pt x="111705" y="21123"/>
                      <a:pt x="111527" y="21326"/>
                      <a:pt x="111360" y="21504"/>
                    </a:cubicBezTo>
                    <a:cubicBezTo>
                      <a:pt x="111657" y="20207"/>
                      <a:pt x="111943" y="18933"/>
                      <a:pt x="112205" y="17635"/>
                    </a:cubicBezTo>
                    <a:cubicBezTo>
                      <a:pt x="112300" y="17564"/>
                      <a:pt x="112384" y="17504"/>
                      <a:pt x="112491" y="17433"/>
                    </a:cubicBezTo>
                    <a:cubicBezTo>
                      <a:pt x="112574" y="17361"/>
                      <a:pt x="112681" y="17302"/>
                      <a:pt x="112777" y="17218"/>
                    </a:cubicBezTo>
                    <a:close/>
                    <a:moveTo>
                      <a:pt x="111729" y="21814"/>
                    </a:moveTo>
                    <a:lnTo>
                      <a:pt x="111729" y="21814"/>
                    </a:lnTo>
                    <a:cubicBezTo>
                      <a:pt x="111503" y="22838"/>
                      <a:pt x="111288" y="23814"/>
                      <a:pt x="111062" y="24838"/>
                    </a:cubicBezTo>
                    <a:cubicBezTo>
                      <a:pt x="110824" y="25041"/>
                      <a:pt x="110610" y="25291"/>
                      <a:pt x="110419" y="25517"/>
                    </a:cubicBezTo>
                    <a:lnTo>
                      <a:pt x="111181" y="22290"/>
                    </a:lnTo>
                    <a:cubicBezTo>
                      <a:pt x="111300" y="22195"/>
                      <a:pt x="111431" y="22088"/>
                      <a:pt x="111550" y="21981"/>
                    </a:cubicBezTo>
                    <a:cubicBezTo>
                      <a:pt x="111610" y="21933"/>
                      <a:pt x="111669" y="21874"/>
                      <a:pt x="111729" y="21814"/>
                    </a:cubicBezTo>
                    <a:close/>
                    <a:moveTo>
                      <a:pt x="110812" y="25886"/>
                    </a:moveTo>
                    <a:lnTo>
                      <a:pt x="110812" y="25886"/>
                    </a:lnTo>
                    <a:cubicBezTo>
                      <a:pt x="110776" y="26148"/>
                      <a:pt x="110717" y="26422"/>
                      <a:pt x="110657" y="26707"/>
                    </a:cubicBezTo>
                    <a:cubicBezTo>
                      <a:pt x="110431" y="27755"/>
                      <a:pt x="110193" y="28815"/>
                      <a:pt x="109979" y="29863"/>
                    </a:cubicBezTo>
                    <a:cubicBezTo>
                      <a:pt x="109776" y="30160"/>
                      <a:pt x="109586" y="30458"/>
                      <a:pt x="109383" y="30732"/>
                    </a:cubicBezTo>
                    <a:cubicBezTo>
                      <a:pt x="109285" y="30871"/>
                      <a:pt x="109407" y="30999"/>
                      <a:pt x="109535" y="30999"/>
                    </a:cubicBezTo>
                    <a:cubicBezTo>
                      <a:pt x="109593" y="30999"/>
                      <a:pt x="109652" y="30973"/>
                      <a:pt x="109693" y="30910"/>
                    </a:cubicBezTo>
                    <a:cubicBezTo>
                      <a:pt x="109705" y="30887"/>
                      <a:pt x="109729" y="30851"/>
                      <a:pt x="109752" y="30827"/>
                    </a:cubicBezTo>
                    <a:lnTo>
                      <a:pt x="109752" y="30827"/>
                    </a:lnTo>
                    <a:cubicBezTo>
                      <a:pt x="109502" y="31982"/>
                      <a:pt x="109241" y="33125"/>
                      <a:pt x="109002" y="34280"/>
                    </a:cubicBezTo>
                    <a:cubicBezTo>
                      <a:pt x="108705" y="34494"/>
                      <a:pt x="108526" y="34899"/>
                      <a:pt x="108288" y="35185"/>
                    </a:cubicBezTo>
                    <a:cubicBezTo>
                      <a:pt x="108193" y="35304"/>
                      <a:pt x="108086" y="35423"/>
                      <a:pt x="107967" y="35530"/>
                    </a:cubicBezTo>
                    <a:cubicBezTo>
                      <a:pt x="108681" y="32530"/>
                      <a:pt x="109419" y="29529"/>
                      <a:pt x="110157" y="26541"/>
                    </a:cubicBezTo>
                    <a:cubicBezTo>
                      <a:pt x="110336" y="26362"/>
                      <a:pt x="110514" y="26196"/>
                      <a:pt x="110669" y="26017"/>
                    </a:cubicBezTo>
                    <a:lnTo>
                      <a:pt x="110812" y="25886"/>
                    </a:lnTo>
                    <a:close/>
                    <a:moveTo>
                      <a:pt x="108776" y="35459"/>
                    </a:moveTo>
                    <a:cubicBezTo>
                      <a:pt x="108407" y="37018"/>
                      <a:pt x="108074" y="38590"/>
                      <a:pt x="107728" y="40173"/>
                    </a:cubicBezTo>
                    <a:cubicBezTo>
                      <a:pt x="107717" y="40257"/>
                      <a:pt x="107681" y="40352"/>
                      <a:pt x="107669" y="40435"/>
                    </a:cubicBezTo>
                    <a:cubicBezTo>
                      <a:pt x="107641" y="40389"/>
                      <a:pt x="107592" y="40372"/>
                      <a:pt x="107544" y="40372"/>
                    </a:cubicBezTo>
                    <a:cubicBezTo>
                      <a:pt x="107530" y="40372"/>
                      <a:pt x="107516" y="40373"/>
                      <a:pt x="107502" y="40376"/>
                    </a:cubicBezTo>
                    <a:cubicBezTo>
                      <a:pt x="107205" y="40435"/>
                      <a:pt x="107014" y="40912"/>
                      <a:pt x="106847" y="41138"/>
                    </a:cubicBezTo>
                    <a:lnTo>
                      <a:pt x="106621" y="41412"/>
                    </a:lnTo>
                    <a:cubicBezTo>
                      <a:pt x="106835" y="40483"/>
                      <a:pt x="107050" y="39542"/>
                      <a:pt x="107264" y="38626"/>
                    </a:cubicBezTo>
                    <a:lnTo>
                      <a:pt x="107800" y="36352"/>
                    </a:lnTo>
                    <a:cubicBezTo>
                      <a:pt x="108169" y="36173"/>
                      <a:pt x="108467" y="35816"/>
                      <a:pt x="108717" y="35518"/>
                    </a:cubicBezTo>
                    <a:lnTo>
                      <a:pt x="108776" y="35459"/>
                    </a:lnTo>
                    <a:close/>
                    <a:moveTo>
                      <a:pt x="107502" y="41138"/>
                    </a:moveTo>
                    <a:lnTo>
                      <a:pt x="107502" y="41138"/>
                    </a:lnTo>
                    <a:cubicBezTo>
                      <a:pt x="107276" y="42138"/>
                      <a:pt x="107038" y="43114"/>
                      <a:pt x="106824" y="44102"/>
                    </a:cubicBezTo>
                    <a:cubicBezTo>
                      <a:pt x="106657" y="44293"/>
                      <a:pt x="106502" y="44507"/>
                      <a:pt x="106359" y="44710"/>
                    </a:cubicBezTo>
                    <a:cubicBezTo>
                      <a:pt x="106121" y="45019"/>
                      <a:pt x="105883" y="45353"/>
                      <a:pt x="105633" y="45662"/>
                    </a:cubicBezTo>
                    <a:cubicBezTo>
                      <a:pt x="105895" y="44483"/>
                      <a:pt x="106157" y="43317"/>
                      <a:pt x="106443" y="42138"/>
                    </a:cubicBezTo>
                    <a:cubicBezTo>
                      <a:pt x="106728" y="41947"/>
                      <a:pt x="107002" y="41733"/>
                      <a:pt x="107216" y="41483"/>
                    </a:cubicBezTo>
                    <a:cubicBezTo>
                      <a:pt x="107312" y="41388"/>
                      <a:pt x="107419" y="41269"/>
                      <a:pt x="107502" y="41138"/>
                    </a:cubicBezTo>
                    <a:close/>
                    <a:moveTo>
                      <a:pt x="106550" y="45341"/>
                    </a:moveTo>
                    <a:lnTo>
                      <a:pt x="106550" y="45341"/>
                    </a:lnTo>
                    <a:cubicBezTo>
                      <a:pt x="106264" y="46531"/>
                      <a:pt x="105990" y="47722"/>
                      <a:pt x="105716" y="48924"/>
                    </a:cubicBezTo>
                    <a:cubicBezTo>
                      <a:pt x="105704" y="48924"/>
                      <a:pt x="105681" y="48924"/>
                      <a:pt x="105669" y="48936"/>
                    </a:cubicBezTo>
                    <a:cubicBezTo>
                      <a:pt x="105347" y="49115"/>
                      <a:pt x="105157" y="49365"/>
                      <a:pt x="104930" y="49663"/>
                    </a:cubicBezTo>
                    <a:cubicBezTo>
                      <a:pt x="104823" y="49806"/>
                      <a:pt x="104704" y="49948"/>
                      <a:pt x="104597" y="50079"/>
                    </a:cubicBezTo>
                    <a:cubicBezTo>
                      <a:pt x="104883" y="48913"/>
                      <a:pt x="105157" y="47722"/>
                      <a:pt x="105431" y="46543"/>
                    </a:cubicBezTo>
                    <a:cubicBezTo>
                      <a:pt x="105490" y="46543"/>
                      <a:pt x="105550" y="46531"/>
                      <a:pt x="105597" y="46484"/>
                    </a:cubicBezTo>
                    <a:cubicBezTo>
                      <a:pt x="105907" y="46091"/>
                      <a:pt x="106240" y="45722"/>
                      <a:pt x="106550" y="45341"/>
                    </a:cubicBezTo>
                    <a:close/>
                    <a:moveTo>
                      <a:pt x="105585" y="49591"/>
                    </a:moveTo>
                    <a:lnTo>
                      <a:pt x="105585" y="49591"/>
                    </a:lnTo>
                    <a:cubicBezTo>
                      <a:pt x="105240" y="50913"/>
                      <a:pt x="104930" y="52270"/>
                      <a:pt x="104621" y="53627"/>
                    </a:cubicBezTo>
                    <a:lnTo>
                      <a:pt x="104347" y="54747"/>
                    </a:lnTo>
                    <a:cubicBezTo>
                      <a:pt x="104335" y="54711"/>
                      <a:pt x="104299" y="54699"/>
                      <a:pt x="104276" y="54687"/>
                    </a:cubicBezTo>
                    <a:cubicBezTo>
                      <a:pt x="104247" y="54681"/>
                      <a:pt x="104220" y="54679"/>
                      <a:pt x="104194" y="54679"/>
                    </a:cubicBezTo>
                    <a:cubicBezTo>
                      <a:pt x="103944" y="54679"/>
                      <a:pt x="103782" y="54918"/>
                      <a:pt x="103621" y="55080"/>
                    </a:cubicBezTo>
                    <a:lnTo>
                      <a:pt x="103406" y="55294"/>
                    </a:lnTo>
                    <a:cubicBezTo>
                      <a:pt x="103573" y="54532"/>
                      <a:pt x="103740" y="53794"/>
                      <a:pt x="103918" y="53056"/>
                    </a:cubicBezTo>
                    <a:cubicBezTo>
                      <a:pt x="104073" y="52342"/>
                      <a:pt x="104240" y="51627"/>
                      <a:pt x="104418" y="50913"/>
                    </a:cubicBezTo>
                    <a:cubicBezTo>
                      <a:pt x="104454" y="50913"/>
                      <a:pt x="104502" y="50889"/>
                      <a:pt x="104526" y="50853"/>
                    </a:cubicBezTo>
                    <a:cubicBezTo>
                      <a:pt x="104776" y="50544"/>
                      <a:pt x="105050" y="50246"/>
                      <a:pt x="105300" y="49937"/>
                    </a:cubicBezTo>
                    <a:cubicBezTo>
                      <a:pt x="105407" y="49817"/>
                      <a:pt x="105490" y="49698"/>
                      <a:pt x="105585" y="49591"/>
                    </a:cubicBezTo>
                    <a:close/>
                    <a:moveTo>
                      <a:pt x="104228" y="55163"/>
                    </a:moveTo>
                    <a:lnTo>
                      <a:pt x="104228" y="55163"/>
                    </a:lnTo>
                    <a:cubicBezTo>
                      <a:pt x="103907" y="56533"/>
                      <a:pt x="103549" y="57902"/>
                      <a:pt x="103168" y="59259"/>
                    </a:cubicBezTo>
                    <a:cubicBezTo>
                      <a:pt x="102978" y="59414"/>
                      <a:pt x="102871" y="59652"/>
                      <a:pt x="102740" y="59843"/>
                    </a:cubicBezTo>
                    <a:cubicBezTo>
                      <a:pt x="102609" y="60033"/>
                      <a:pt x="102442" y="60212"/>
                      <a:pt x="102275" y="60402"/>
                    </a:cubicBezTo>
                    <a:cubicBezTo>
                      <a:pt x="102621" y="58950"/>
                      <a:pt x="102918" y="57497"/>
                      <a:pt x="103228" y="56068"/>
                    </a:cubicBezTo>
                    <a:cubicBezTo>
                      <a:pt x="103466" y="55854"/>
                      <a:pt x="103704" y="55640"/>
                      <a:pt x="103930" y="55425"/>
                    </a:cubicBezTo>
                    <a:cubicBezTo>
                      <a:pt x="104037" y="55342"/>
                      <a:pt x="104145" y="55247"/>
                      <a:pt x="104228" y="55163"/>
                    </a:cubicBezTo>
                    <a:close/>
                    <a:moveTo>
                      <a:pt x="102930" y="60164"/>
                    </a:moveTo>
                    <a:lnTo>
                      <a:pt x="102930" y="60164"/>
                    </a:lnTo>
                    <a:cubicBezTo>
                      <a:pt x="102728" y="60974"/>
                      <a:pt x="102502" y="61795"/>
                      <a:pt x="102311" y="62617"/>
                    </a:cubicBezTo>
                    <a:cubicBezTo>
                      <a:pt x="102204" y="62688"/>
                      <a:pt x="102121" y="62795"/>
                      <a:pt x="102013" y="62902"/>
                    </a:cubicBezTo>
                    <a:lnTo>
                      <a:pt x="101490" y="63414"/>
                    </a:lnTo>
                    <a:cubicBezTo>
                      <a:pt x="101740" y="62569"/>
                      <a:pt x="101966" y="61724"/>
                      <a:pt x="102180" y="60843"/>
                    </a:cubicBezTo>
                    <a:cubicBezTo>
                      <a:pt x="102193" y="60847"/>
                      <a:pt x="102209" y="60850"/>
                      <a:pt x="102228" y="60850"/>
                    </a:cubicBezTo>
                    <a:cubicBezTo>
                      <a:pt x="102259" y="60850"/>
                      <a:pt x="102297" y="60841"/>
                      <a:pt x="102335" y="60819"/>
                    </a:cubicBezTo>
                    <a:cubicBezTo>
                      <a:pt x="102561" y="60616"/>
                      <a:pt x="102752" y="60402"/>
                      <a:pt x="102930" y="60164"/>
                    </a:cubicBezTo>
                    <a:close/>
                    <a:moveTo>
                      <a:pt x="47530" y="871"/>
                    </a:moveTo>
                    <a:cubicBezTo>
                      <a:pt x="51424" y="1740"/>
                      <a:pt x="55412" y="2085"/>
                      <a:pt x="59341" y="2836"/>
                    </a:cubicBezTo>
                    <a:cubicBezTo>
                      <a:pt x="65461" y="3978"/>
                      <a:pt x="71557" y="5133"/>
                      <a:pt x="77689" y="6205"/>
                    </a:cubicBezTo>
                    <a:cubicBezTo>
                      <a:pt x="89333" y="8253"/>
                      <a:pt x="112479" y="11968"/>
                      <a:pt x="112491" y="11968"/>
                    </a:cubicBezTo>
                    <a:cubicBezTo>
                      <a:pt x="109395" y="20659"/>
                      <a:pt x="108026" y="30077"/>
                      <a:pt x="105978" y="39054"/>
                    </a:cubicBezTo>
                    <a:cubicBezTo>
                      <a:pt x="104930" y="43745"/>
                      <a:pt x="103871" y="48413"/>
                      <a:pt x="102775" y="53104"/>
                    </a:cubicBezTo>
                    <a:cubicBezTo>
                      <a:pt x="101811" y="57199"/>
                      <a:pt x="100358" y="61390"/>
                      <a:pt x="99763" y="65557"/>
                    </a:cubicBezTo>
                    <a:cubicBezTo>
                      <a:pt x="95048" y="64284"/>
                      <a:pt x="90179" y="63474"/>
                      <a:pt x="85416" y="62438"/>
                    </a:cubicBezTo>
                    <a:cubicBezTo>
                      <a:pt x="80011" y="61247"/>
                      <a:pt x="74617" y="60045"/>
                      <a:pt x="69224" y="58819"/>
                    </a:cubicBezTo>
                    <a:cubicBezTo>
                      <a:pt x="57555" y="56187"/>
                      <a:pt x="45887" y="52996"/>
                      <a:pt x="34076" y="51139"/>
                    </a:cubicBezTo>
                    <a:cubicBezTo>
                      <a:pt x="35815" y="47460"/>
                      <a:pt x="36458" y="42876"/>
                      <a:pt x="37482" y="38947"/>
                    </a:cubicBezTo>
                    <a:cubicBezTo>
                      <a:pt x="38577" y="34685"/>
                      <a:pt x="39684" y="30422"/>
                      <a:pt x="40780" y="26148"/>
                    </a:cubicBezTo>
                    <a:cubicBezTo>
                      <a:pt x="42970" y="17694"/>
                      <a:pt x="45304" y="9301"/>
                      <a:pt x="47530" y="871"/>
                    </a:cubicBezTo>
                    <a:close/>
                    <a:moveTo>
                      <a:pt x="102097" y="63379"/>
                    </a:moveTo>
                    <a:cubicBezTo>
                      <a:pt x="101954" y="64069"/>
                      <a:pt x="101787" y="64772"/>
                      <a:pt x="101621" y="65474"/>
                    </a:cubicBezTo>
                    <a:cubicBezTo>
                      <a:pt x="101609" y="65474"/>
                      <a:pt x="101585" y="65486"/>
                      <a:pt x="101561" y="65498"/>
                    </a:cubicBezTo>
                    <a:cubicBezTo>
                      <a:pt x="101263" y="65796"/>
                      <a:pt x="101085" y="66177"/>
                      <a:pt x="100859" y="66546"/>
                    </a:cubicBezTo>
                    <a:cubicBezTo>
                      <a:pt x="100847" y="66570"/>
                      <a:pt x="100847" y="66593"/>
                      <a:pt x="100835" y="66617"/>
                    </a:cubicBezTo>
                    <a:cubicBezTo>
                      <a:pt x="100799" y="66605"/>
                      <a:pt x="100763" y="66570"/>
                      <a:pt x="100728" y="66558"/>
                    </a:cubicBezTo>
                    <a:cubicBezTo>
                      <a:pt x="100620" y="66498"/>
                      <a:pt x="100525" y="66439"/>
                      <a:pt x="100418" y="66391"/>
                    </a:cubicBezTo>
                    <a:cubicBezTo>
                      <a:pt x="100787" y="65498"/>
                      <a:pt x="101097" y="64581"/>
                      <a:pt x="101394" y="63629"/>
                    </a:cubicBezTo>
                    <a:cubicBezTo>
                      <a:pt x="101427" y="63718"/>
                      <a:pt x="101514" y="63790"/>
                      <a:pt x="101608" y="63790"/>
                    </a:cubicBezTo>
                    <a:cubicBezTo>
                      <a:pt x="101652" y="63790"/>
                      <a:pt x="101698" y="63774"/>
                      <a:pt x="101740" y="63736"/>
                    </a:cubicBezTo>
                    <a:lnTo>
                      <a:pt x="102097" y="63379"/>
                    </a:lnTo>
                    <a:close/>
                    <a:moveTo>
                      <a:pt x="101478" y="66189"/>
                    </a:moveTo>
                    <a:lnTo>
                      <a:pt x="101478" y="66189"/>
                    </a:lnTo>
                    <a:cubicBezTo>
                      <a:pt x="101418" y="66439"/>
                      <a:pt x="101359" y="66677"/>
                      <a:pt x="101311" y="66927"/>
                    </a:cubicBezTo>
                    <a:cubicBezTo>
                      <a:pt x="101251" y="66867"/>
                      <a:pt x="101180" y="66808"/>
                      <a:pt x="101097" y="66760"/>
                    </a:cubicBezTo>
                    <a:cubicBezTo>
                      <a:pt x="101132" y="66748"/>
                      <a:pt x="101144" y="66736"/>
                      <a:pt x="101168" y="66700"/>
                    </a:cubicBezTo>
                    <a:cubicBezTo>
                      <a:pt x="101263" y="66522"/>
                      <a:pt x="101370" y="66367"/>
                      <a:pt x="101478" y="66189"/>
                    </a:cubicBezTo>
                    <a:close/>
                    <a:moveTo>
                      <a:pt x="100037" y="66677"/>
                    </a:moveTo>
                    <a:cubicBezTo>
                      <a:pt x="100227" y="66820"/>
                      <a:pt x="100406" y="66998"/>
                      <a:pt x="100597" y="67165"/>
                    </a:cubicBezTo>
                    <a:cubicBezTo>
                      <a:pt x="100537" y="67165"/>
                      <a:pt x="100466" y="67153"/>
                      <a:pt x="100406" y="67153"/>
                    </a:cubicBezTo>
                    <a:cubicBezTo>
                      <a:pt x="100201" y="67143"/>
                      <a:pt x="99996" y="67115"/>
                      <a:pt x="99791" y="67115"/>
                    </a:cubicBezTo>
                    <a:cubicBezTo>
                      <a:pt x="99758" y="67115"/>
                      <a:pt x="99725" y="67116"/>
                      <a:pt x="99692" y="67117"/>
                    </a:cubicBezTo>
                    <a:cubicBezTo>
                      <a:pt x="99692" y="67058"/>
                      <a:pt x="99680" y="67022"/>
                      <a:pt x="99680" y="66962"/>
                    </a:cubicBezTo>
                    <a:cubicBezTo>
                      <a:pt x="99751" y="66879"/>
                      <a:pt x="99989" y="66700"/>
                      <a:pt x="100037" y="66677"/>
                    </a:cubicBezTo>
                    <a:close/>
                    <a:moveTo>
                      <a:pt x="98989" y="68713"/>
                    </a:moveTo>
                    <a:cubicBezTo>
                      <a:pt x="98989" y="68927"/>
                      <a:pt x="98989" y="69129"/>
                      <a:pt x="99001" y="69332"/>
                    </a:cubicBezTo>
                    <a:cubicBezTo>
                      <a:pt x="98870" y="69415"/>
                      <a:pt x="98751" y="69510"/>
                      <a:pt x="98620" y="69582"/>
                    </a:cubicBezTo>
                    <a:cubicBezTo>
                      <a:pt x="98763" y="69296"/>
                      <a:pt x="98882" y="69010"/>
                      <a:pt x="98989" y="68713"/>
                    </a:cubicBezTo>
                    <a:close/>
                    <a:moveTo>
                      <a:pt x="98918" y="67641"/>
                    </a:moveTo>
                    <a:lnTo>
                      <a:pt x="98918" y="67641"/>
                    </a:lnTo>
                    <a:cubicBezTo>
                      <a:pt x="98561" y="68403"/>
                      <a:pt x="98358" y="69225"/>
                      <a:pt x="97977" y="69987"/>
                    </a:cubicBezTo>
                    <a:cubicBezTo>
                      <a:pt x="97370" y="70403"/>
                      <a:pt x="96763" y="70796"/>
                      <a:pt x="96144" y="71201"/>
                    </a:cubicBezTo>
                    <a:cubicBezTo>
                      <a:pt x="96287" y="70975"/>
                      <a:pt x="96417" y="70737"/>
                      <a:pt x="96537" y="70522"/>
                    </a:cubicBezTo>
                    <a:cubicBezTo>
                      <a:pt x="96668" y="70463"/>
                      <a:pt x="96798" y="70403"/>
                      <a:pt x="96929" y="70320"/>
                    </a:cubicBezTo>
                    <a:cubicBezTo>
                      <a:pt x="97168" y="70201"/>
                      <a:pt x="97453" y="70070"/>
                      <a:pt x="97465" y="69784"/>
                    </a:cubicBezTo>
                    <a:cubicBezTo>
                      <a:pt x="97489" y="69677"/>
                      <a:pt x="97394" y="69594"/>
                      <a:pt x="97310" y="69546"/>
                    </a:cubicBezTo>
                    <a:cubicBezTo>
                      <a:pt x="97275" y="69534"/>
                      <a:pt x="97238" y="69529"/>
                      <a:pt x="97200" y="69529"/>
                    </a:cubicBezTo>
                    <a:cubicBezTo>
                      <a:pt x="97125" y="69529"/>
                      <a:pt x="97049" y="69550"/>
                      <a:pt x="96977" y="69582"/>
                    </a:cubicBezTo>
                    <a:cubicBezTo>
                      <a:pt x="97084" y="69332"/>
                      <a:pt x="97156" y="69070"/>
                      <a:pt x="97227" y="68808"/>
                    </a:cubicBezTo>
                    <a:cubicBezTo>
                      <a:pt x="97811" y="68451"/>
                      <a:pt x="98394" y="68058"/>
                      <a:pt x="98918" y="67641"/>
                    </a:cubicBezTo>
                    <a:close/>
                    <a:moveTo>
                      <a:pt x="96501" y="69260"/>
                    </a:moveTo>
                    <a:lnTo>
                      <a:pt x="96501" y="69260"/>
                    </a:lnTo>
                    <a:cubicBezTo>
                      <a:pt x="96358" y="69582"/>
                      <a:pt x="96215" y="69903"/>
                      <a:pt x="96084" y="70213"/>
                    </a:cubicBezTo>
                    <a:cubicBezTo>
                      <a:pt x="96025" y="70260"/>
                      <a:pt x="95965" y="70320"/>
                      <a:pt x="95894" y="70368"/>
                    </a:cubicBezTo>
                    <a:cubicBezTo>
                      <a:pt x="95810" y="70463"/>
                      <a:pt x="95834" y="70594"/>
                      <a:pt x="95929" y="70653"/>
                    </a:cubicBezTo>
                    <a:cubicBezTo>
                      <a:pt x="95822" y="70903"/>
                      <a:pt x="95703" y="71153"/>
                      <a:pt x="95584" y="71392"/>
                    </a:cubicBezTo>
                    <a:cubicBezTo>
                      <a:pt x="95536" y="71475"/>
                      <a:pt x="95548" y="71534"/>
                      <a:pt x="95584" y="71582"/>
                    </a:cubicBezTo>
                    <a:lnTo>
                      <a:pt x="93441" y="73058"/>
                    </a:lnTo>
                    <a:cubicBezTo>
                      <a:pt x="93846" y="72261"/>
                      <a:pt x="94334" y="71427"/>
                      <a:pt x="94536" y="70558"/>
                    </a:cubicBezTo>
                    <a:cubicBezTo>
                      <a:pt x="95048" y="70237"/>
                      <a:pt x="95548" y="69903"/>
                      <a:pt x="96036" y="69558"/>
                    </a:cubicBezTo>
                    <a:cubicBezTo>
                      <a:pt x="96191" y="69463"/>
                      <a:pt x="96358" y="69356"/>
                      <a:pt x="96501" y="69260"/>
                    </a:cubicBezTo>
                    <a:close/>
                    <a:moveTo>
                      <a:pt x="91607" y="72487"/>
                    </a:moveTo>
                    <a:cubicBezTo>
                      <a:pt x="91369" y="72939"/>
                      <a:pt x="91179" y="73416"/>
                      <a:pt x="91000" y="73928"/>
                    </a:cubicBezTo>
                    <a:cubicBezTo>
                      <a:pt x="90983" y="73787"/>
                      <a:pt x="90835" y="73639"/>
                      <a:pt x="90677" y="73639"/>
                    </a:cubicBezTo>
                    <a:cubicBezTo>
                      <a:pt x="90622" y="73639"/>
                      <a:pt x="90565" y="73658"/>
                      <a:pt x="90512" y="73701"/>
                    </a:cubicBezTo>
                    <a:cubicBezTo>
                      <a:pt x="90119" y="73999"/>
                      <a:pt x="89714" y="74261"/>
                      <a:pt x="89321" y="74547"/>
                    </a:cubicBezTo>
                    <a:cubicBezTo>
                      <a:pt x="89405" y="74297"/>
                      <a:pt x="89476" y="74047"/>
                      <a:pt x="89536" y="73797"/>
                    </a:cubicBezTo>
                    <a:cubicBezTo>
                      <a:pt x="90226" y="73356"/>
                      <a:pt x="90929" y="72916"/>
                      <a:pt x="91607" y="72487"/>
                    </a:cubicBezTo>
                    <a:close/>
                    <a:moveTo>
                      <a:pt x="94108" y="70832"/>
                    </a:moveTo>
                    <a:cubicBezTo>
                      <a:pt x="93655" y="71570"/>
                      <a:pt x="93346" y="72451"/>
                      <a:pt x="93000" y="73225"/>
                    </a:cubicBezTo>
                    <a:cubicBezTo>
                      <a:pt x="92988" y="73273"/>
                      <a:pt x="92988" y="73320"/>
                      <a:pt x="93000" y="73356"/>
                    </a:cubicBezTo>
                    <a:cubicBezTo>
                      <a:pt x="92369" y="73820"/>
                      <a:pt x="91715" y="74285"/>
                      <a:pt x="91060" y="74749"/>
                    </a:cubicBezTo>
                    <a:cubicBezTo>
                      <a:pt x="91393" y="73880"/>
                      <a:pt x="91786" y="73047"/>
                      <a:pt x="92084" y="72165"/>
                    </a:cubicBezTo>
                    <a:cubicBezTo>
                      <a:pt x="92762" y="71737"/>
                      <a:pt x="93441" y="71272"/>
                      <a:pt x="94108" y="70832"/>
                    </a:cubicBezTo>
                    <a:close/>
                    <a:moveTo>
                      <a:pt x="90941" y="74059"/>
                    </a:moveTo>
                    <a:cubicBezTo>
                      <a:pt x="90833" y="74392"/>
                      <a:pt x="90714" y="74713"/>
                      <a:pt x="90631" y="75059"/>
                    </a:cubicBezTo>
                    <a:cubicBezTo>
                      <a:pt x="89810" y="75654"/>
                      <a:pt x="88976" y="76237"/>
                      <a:pt x="88155" y="76833"/>
                    </a:cubicBezTo>
                    <a:cubicBezTo>
                      <a:pt x="88405" y="76428"/>
                      <a:pt x="88643" y="76011"/>
                      <a:pt x="88857" y="75583"/>
                    </a:cubicBezTo>
                    <a:cubicBezTo>
                      <a:pt x="89536" y="75106"/>
                      <a:pt x="90214" y="74606"/>
                      <a:pt x="90881" y="74118"/>
                    </a:cubicBezTo>
                    <a:cubicBezTo>
                      <a:pt x="90905" y="74106"/>
                      <a:pt x="90929" y="74070"/>
                      <a:pt x="90941" y="74059"/>
                    </a:cubicBezTo>
                    <a:close/>
                    <a:moveTo>
                      <a:pt x="88917" y="74166"/>
                    </a:moveTo>
                    <a:lnTo>
                      <a:pt x="88917" y="74166"/>
                    </a:lnTo>
                    <a:cubicBezTo>
                      <a:pt x="88714" y="74487"/>
                      <a:pt x="88524" y="74844"/>
                      <a:pt x="88357" y="75202"/>
                    </a:cubicBezTo>
                    <a:cubicBezTo>
                      <a:pt x="87702" y="75654"/>
                      <a:pt x="87047" y="76095"/>
                      <a:pt x="86381" y="76547"/>
                    </a:cubicBezTo>
                    <a:cubicBezTo>
                      <a:pt x="86428" y="76428"/>
                      <a:pt x="86488" y="76309"/>
                      <a:pt x="86511" y="76178"/>
                    </a:cubicBezTo>
                    <a:cubicBezTo>
                      <a:pt x="86545" y="76093"/>
                      <a:pt x="86465" y="76015"/>
                      <a:pt x="86386" y="76015"/>
                    </a:cubicBezTo>
                    <a:cubicBezTo>
                      <a:pt x="86353" y="76015"/>
                      <a:pt x="86321" y="76028"/>
                      <a:pt x="86297" y="76059"/>
                    </a:cubicBezTo>
                    <a:cubicBezTo>
                      <a:pt x="86011" y="76368"/>
                      <a:pt x="85785" y="76726"/>
                      <a:pt x="85559" y="77095"/>
                    </a:cubicBezTo>
                    <a:cubicBezTo>
                      <a:pt x="84952" y="77499"/>
                      <a:pt x="84356" y="77880"/>
                      <a:pt x="83749" y="78285"/>
                    </a:cubicBezTo>
                    <a:cubicBezTo>
                      <a:pt x="83892" y="77928"/>
                      <a:pt x="84047" y="77559"/>
                      <a:pt x="84154" y="77190"/>
                    </a:cubicBezTo>
                    <a:cubicBezTo>
                      <a:pt x="85464" y="76356"/>
                      <a:pt x="86773" y="75523"/>
                      <a:pt x="88059" y="74701"/>
                    </a:cubicBezTo>
                    <a:lnTo>
                      <a:pt x="88917" y="74166"/>
                    </a:lnTo>
                    <a:close/>
                    <a:moveTo>
                      <a:pt x="87928" y="76237"/>
                    </a:moveTo>
                    <a:cubicBezTo>
                      <a:pt x="87750" y="76618"/>
                      <a:pt x="87595" y="76987"/>
                      <a:pt x="87428" y="77345"/>
                    </a:cubicBezTo>
                    <a:lnTo>
                      <a:pt x="85190" y="78952"/>
                    </a:lnTo>
                    <a:cubicBezTo>
                      <a:pt x="85345" y="78642"/>
                      <a:pt x="85488" y="78333"/>
                      <a:pt x="85654" y="78023"/>
                    </a:cubicBezTo>
                    <a:cubicBezTo>
                      <a:pt x="85726" y="77869"/>
                      <a:pt x="85821" y="77726"/>
                      <a:pt x="85904" y="77571"/>
                    </a:cubicBezTo>
                    <a:cubicBezTo>
                      <a:pt x="86595" y="77142"/>
                      <a:pt x="87262" y="76690"/>
                      <a:pt x="87928" y="76237"/>
                    </a:cubicBezTo>
                    <a:close/>
                    <a:moveTo>
                      <a:pt x="85107" y="78083"/>
                    </a:moveTo>
                    <a:lnTo>
                      <a:pt x="85107" y="78083"/>
                    </a:lnTo>
                    <a:cubicBezTo>
                      <a:pt x="84916" y="78511"/>
                      <a:pt x="84726" y="78952"/>
                      <a:pt x="84571" y="79404"/>
                    </a:cubicBezTo>
                    <a:cubicBezTo>
                      <a:pt x="83916" y="79869"/>
                      <a:pt x="83261" y="80309"/>
                      <a:pt x="82606" y="80762"/>
                    </a:cubicBezTo>
                    <a:cubicBezTo>
                      <a:pt x="82868" y="80190"/>
                      <a:pt x="83154" y="79631"/>
                      <a:pt x="83428" y="79047"/>
                    </a:cubicBezTo>
                    <a:cubicBezTo>
                      <a:pt x="83987" y="78738"/>
                      <a:pt x="84547" y="78404"/>
                      <a:pt x="85107" y="78083"/>
                    </a:cubicBezTo>
                    <a:close/>
                    <a:moveTo>
                      <a:pt x="33541" y="51687"/>
                    </a:moveTo>
                    <a:cubicBezTo>
                      <a:pt x="45185" y="55294"/>
                      <a:pt x="57472" y="57461"/>
                      <a:pt x="69343" y="60176"/>
                    </a:cubicBezTo>
                    <a:cubicBezTo>
                      <a:pt x="74760" y="61414"/>
                      <a:pt x="80177" y="62629"/>
                      <a:pt x="85595" y="63819"/>
                    </a:cubicBezTo>
                    <a:cubicBezTo>
                      <a:pt x="89929" y="64772"/>
                      <a:pt x="94298" y="65950"/>
                      <a:pt x="98692" y="66593"/>
                    </a:cubicBezTo>
                    <a:cubicBezTo>
                      <a:pt x="94715" y="69094"/>
                      <a:pt x="90822" y="71725"/>
                      <a:pt x="86857" y="74237"/>
                    </a:cubicBezTo>
                    <a:cubicBezTo>
                      <a:pt x="81654" y="77571"/>
                      <a:pt x="76224" y="80738"/>
                      <a:pt x="71200" y="84393"/>
                    </a:cubicBezTo>
                    <a:cubicBezTo>
                      <a:pt x="59794" y="80059"/>
                      <a:pt x="47554" y="77630"/>
                      <a:pt x="35719" y="74701"/>
                    </a:cubicBezTo>
                    <a:cubicBezTo>
                      <a:pt x="29885" y="73261"/>
                      <a:pt x="24051" y="71844"/>
                      <a:pt x="18193" y="70487"/>
                    </a:cubicBezTo>
                    <a:cubicBezTo>
                      <a:pt x="12764" y="69225"/>
                      <a:pt x="7192" y="67582"/>
                      <a:pt x="1644" y="66951"/>
                    </a:cubicBezTo>
                    <a:cubicBezTo>
                      <a:pt x="7133" y="64653"/>
                      <a:pt x="12467" y="61724"/>
                      <a:pt x="17824" y="59152"/>
                    </a:cubicBezTo>
                    <a:cubicBezTo>
                      <a:pt x="20598" y="57807"/>
                      <a:pt x="23373" y="56473"/>
                      <a:pt x="26159" y="55128"/>
                    </a:cubicBezTo>
                    <a:cubicBezTo>
                      <a:pt x="28599" y="53937"/>
                      <a:pt x="31136" y="52973"/>
                      <a:pt x="33541" y="51687"/>
                    </a:cubicBezTo>
                    <a:close/>
                    <a:moveTo>
                      <a:pt x="83428" y="77678"/>
                    </a:moveTo>
                    <a:lnTo>
                      <a:pt x="83428" y="77678"/>
                    </a:lnTo>
                    <a:cubicBezTo>
                      <a:pt x="83213" y="78059"/>
                      <a:pt x="83035" y="78464"/>
                      <a:pt x="82868" y="78881"/>
                    </a:cubicBezTo>
                    <a:cubicBezTo>
                      <a:pt x="82451" y="79154"/>
                      <a:pt x="82035" y="79428"/>
                      <a:pt x="81618" y="79714"/>
                    </a:cubicBezTo>
                    <a:cubicBezTo>
                      <a:pt x="81517" y="79795"/>
                      <a:pt x="81570" y="79944"/>
                      <a:pt x="81676" y="79944"/>
                    </a:cubicBezTo>
                    <a:cubicBezTo>
                      <a:pt x="81695" y="79944"/>
                      <a:pt x="81715" y="79939"/>
                      <a:pt x="81737" y="79928"/>
                    </a:cubicBezTo>
                    <a:cubicBezTo>
                      <a:pt x="82047" y="79774"/>
                      <a:pt x="82368" y="79607"/>
                      <a:pt x="82666" y="79452"/>
                    </a:cubicBezTo>
                    <a:lnTo>
                      <a:pt x="82666" y="79452"/>
                    </a:lnTo>
                    <a:cubicBezTo>
                      <a:pt x="82463" y="80000"/>
                      <a:pt x="82285" y="80547"/>
                      <a:pt x="82130" y="81083"/>
                    </a:cubicBezTo>
                    <a:cubicBezTo>
                      <a:pt x="80606" y="82071"/>
                      <a:pt x="79094" y="83024"/>
                      <a:pt x="77546" y="83917"/>
                    </a:cubicBezTo>
                    <a:cubicBezTo>
                      <a:pt x="76856" y="84298"/>
                      <a:pt x="76165" y="84703"/>
                      <a:pt x="75474" y="85119"/>
                    </a:cubicBezTo>
                    <a:cubicBezTo>
                      <a:pt x="76022" y="84060"/>
                      <a:pt x="76653" y="83036"/>
                      <a:pt x="77094" y="81929"/>
                    </a:cubicBezTo>
                    <a:cubicBezTo>
                      <a:pt x="77127" y="81861"/>
                      <a:pt x="77054" y="81794"/>
                      <a:pt x="76983" y="81794"/>
                    </a:cubicBezTo>
                    <a:cubicBezTo>
                      <a:pt x="76953" y="81794"/>
                      <a:pt x="76924" y="81805"/>
                      <a:pt x="76903" y="81833"/>
                    </a:cubicBezTo>
                    <a:cubicBezTo>
                      <a:pt x="76010" y="82822"/>
                      <a:pt x="75462" y="84179"/>
                      <a:pt x="74951" y="85429"/>
                    </a:cubicBezTo>
                    <a:cubicBezTo>
                      <a:pt x="74284" y="85846"/>
                      <a:pt x="73629" y="86274"/>
                      <a:pt x="73034" y="86774"/>
                    </a:cubicBezTo>
                    <a:cubicBezTo>
                      <a:pt x="73688" y="85679"/>
                      <a:pt x="74343" y="84572"/>
                      <a:pt x="74927" y="83453"/>
                    </a:cubicBezTo>
                    <a:cubicBezTo>
                      <a:pt x="74963" y="83381"/>
                      <a:pt x="74903" y="83309"/>
                      <a:pt x="74836" y="83309"/>
                    </a:cubicBezTo>
                    <a:cubicBezTo>
                      <a:pt x="74815" y="83309"/>
                      <a:pt x="74792" y="83316"/>
                      <a:pt x="74772" y="83333"/>
                    </a:cubicBezTo>
                    <a:cubicBezTo>
                      <a:pt x="73700" y="84429"/>
                      <a:pt x="72831" y="85941"/>
                      <a:pt x="72319" y="87394"/>
                    </a:cubicBezTo>
                    <a:cubicBezTo>
                      <a:pt x="72176" y="87524"/>
                      <a:pt x="72022" y="87667"/>
                      <a:pt x="71891" y="87810"/>
                    </a:cubicBezTo>
                    <a:cubicBezTo>
                      <a:pt x="71950" y="87429"/>
                      <a:pt x="71879" y="86977"/>
                      <a:pt x="71855" y="86620"/>
                    </a:cubicBezTo>
                    <a:cubicBezTo>
                      <a:pt x="71831" y="86012"/>
                      <a:pt x="71581" y="84655"/>
                      <a:pt x="71557" y="84607"/>
                    </a:cubicBezTo>
                    <a:cubicBezTo>
                      <a:pt x="74046" y="83345"/>
                      <a:pt x="76475" y="81964"/>
                      <a:pt x="78868" y="80500"/>
                    </a:cubicBezTo>
                    <a:lnTo>
                      <a:pt x="78868" y="80500"/>
                    </a:lnTo>
                    <a:cubicBezTo>
                      <a:pt x="78034" y="81428"/>
                      <a:pt x="77510" y="82762"/>
                      <a:pt x="77070" y="83869"/>
                    </a:cubicBezTo>
                    <a:cubicBezTo>
                      <a:pt x="77029" y="83958"/>
                      <a:pt x="77121" y="84031"/>
                      <a:pt x="77206" y="84031"/>
                    </a:cubicBezTo>
                    <a:cubicBezTo>
                      <a:pt x="77246" y="84031"/>
                      <a:pt x="77285" y="84015"/>
                      <a:pt x="77308" y="83976"/>
                    </a:cubicBezTo>
                    <a:cubicBezTo>
                      <a:pt x="77618" y="83333"/>
                      <a:pt x="77951" y="82726"/>
                      <a:pt x="78320" y="82131"/>
                    </a:cubicBezTo>
                    <a:cubicBezTo>
                      <a:pt x="78689" y="81536"/>
                      <a:pt x="79153" y="80964"/>
                      <a:pt x="79415" y="80321"/>
                    </a:cubicBezTo>
                    <a:cubicBezTo>
                      <a:pt x="79451" y="80262"/>
                      <a:pt x="79439" y="80226"/>
                      <a:pt x="79403" y="80178"/>
                    </a:cubicBezTo>
                    <a:cubicBezTo>
                      <a:pt x="80749" y="79357"/>
                      <a:pt x="82082" y="78511"/>
                      <a:pt x="83428" y="77678"/>
                    </a:cubicBezTo>
                    <a:close/>
                    <a:moveTo>
                      <a:pt x="834" y="67260"/>
                    </a:moveTo>
                    <a:cubicBezTo>
                      <a:pt x="6347" y="69106"/>
                      <a:pt x="12288" y="69999"/>
                      <a:pt x="17943" y="71308"/>
                    </a:cubicBezTo>
                    <a:cubicBezTo>
                      <a:pt x="23932" y="72701"/>
                      <a:pt x="29921" y="74154"/>
                      <a:pt x="35898" y="75618"/>
                    </a:cubicBezTo>
                    <a:cubicBezTo>
                      <a:pt x="47661" y="78523"/>
                      <a:pt x="59508" y="81250"/>
                      <a:pt x="71010" y="85048"/>
                    </a:cubicBezTo>
                    <a:cubicBezTo>
                      <a:pt x="70950" y="85596"/>
                      <a:pt x="71057" y="86155"/>
                      <a:pt x="71069" y="86715"/>
                    </a:cubicBezTo>
                    <a:cubicBezTo>
                      <a:pt x="71069" y="87072"/>
                      <a:pt x="70998" y="87465"/>
                      <a:pt x="71045" y="87822"/>
                    </a:cubicBezTo>
                    <a:cubicBezTo>
                      <a:pt x="59687" y="83405"/>
                      <a:pt x="47495" y="80881"/>
                      <a:pt x="35708" y="77857"/>
                    </a:cubicBezTo>
                    <a:cubicBezTo>
                      <a:pt x="29885" y="76368"/>
                      <a:pt x="24051" y="74892"/>
                      <a:pt x="18217" y="73475"/>
                    </a:cubicBezTo>
                    <a:cubicBezTo>
                      <a:pt x="12609" y="72130"/>
                      <a:pt x="6847" y="70368"/>
                      <a:pt x="1096" y="69725"/>
                    </a:cubicBezTo>
                    <a:cubicBezTo>
                      <a:pt x="1108" y="69689"/>
                      <a:pt x="1048" y="68653"/>
                      <a:pt x="989" y="68213"/>
                    </a:cubicBezTo>
                    <a:cubicBezTo>
                      <a:pt x="941" y="67891"/>
                      <a:pt x="917" y="67570"/>
                      <a:pt x="810" y="67272"/>
                    </a:cubicBezTo>
                    <a:cubicBezTo>
                      <a:pt x="822" y="67272"/>
                      <a:pt x="834" y="67260"/>
                      <a:pt x="834" y="67260"/>
                    </a:cubicBezTo>
                    <a:close/>
                    <a:moveTo>
                      <a:pt x="47046" y="1"/>
                    </a:moveTo>
                    <a:cubicBezTo>
                      <a:pt x="46960" y="1"/>
                      <a:pt x="46895" y="69"/>
                      <a:pt x="46840" y="169"/>
                    </a:cubicBezTo>
                    <a:cubicBezTo>
                      <a:pt x="43030" y="7777"/>
                      <a:pt x="41673" y="17063"/>
                      <a:pt x="39577" y="25255"/>
                    </a:cubicBezTo>
                    <a:cubicBezTo>
                      <a:pt x="38446" y="29684"/>
                      <a:pt x="32695" y="48651"/>
                      <a:pt x="32588" y="50782"/>
                    </a:cubicBezTo>
                    <a:cubicBezTo>
                      <a:pt x="32505" y="50841"/>
                      <a:pt x="20765" y="56783"/>
                      <a:pt x="17836" y="58164"/>
                    </a:cubicBezTo>
                    <a:cubicBezTo>
                      <a:pt x="12014" y="60938"/>
                      <a:pt x="5906" y="63402"/>
                      <a:pt x="298" y="66546"/>
                    </a:cubicBezTo>
                    <a:cubicBezTo>
                      <a:pt x="1" y="66700"/>
                      <a:pt x="167" y="67915"/>
                      <a:pt x="167" y="68272"/>
                    </a:cubicBezTo>
                    <a:cubicBezTo>
                      <a:pt x="167" y="68736"/>
                      <a:pt x="167" y="69177"/>
                      <a:pt x="251" y="69641"/>
                    </a:cubicBezTo>
                    <a:cubicBezTo>
                      <a:pt x="275" y="69748"/>
                      <a:pt x="429" y="69963"/>
                      <a:pt x="513" y="69999"/>
                    </a:cubicBezTo>
                    <a:cubicBezTo>
                      <a:pt x="6109" y="71975"/>
                      <a:pt x="12181" y="72927"/>
                      <a:pt x="17931" y="74309"/>
                    </a:cubicBezTo>
                    <a:cubicBezTo>
                      <a:pt x="23920" y="75761"/>
                      <a:pt x="29909" y="77261"/>
                      <a:pt x="35874" y="78797"/>
                    </a:cubicBezTo>
                    <a:cubicBezTo>
                      <a:pt x="47626" y="81809"/>
                      <a:pt x="59496" y="84631"/>
                      <a:pt x="70998" y="88537"/>
                    </a:cubicBezTo>
                    <a:cubicBezTo>
                      <a:pt x="71066" y="88561"/>
                      <a:pt x="71142" y="88583"/>
                      <a:pt x="71234" y="88583"/>
                    </a:cubicBezTo>
                    <a:cubicBezTo>
                      <a:pt x="71368" y="88583"/>
                      <a:pt x="71534" y="88537"/>
                      <a:pt x="71760" y="88382"/>
                    </a:cubicBezTo>
                    <a:cubicBezTo>
                      <a:pt x="76129" y="85238"/>
                      <a:pt x="80880" y="82702"/>
                      <a:pt x="85309" y="79643"/>
                    </a:cubicBezTo>
                    <a:cubicBezTo>
                      <a:pt x="89929" y="76452"/>
                      <a:pt x="99585" y="69963"/>
                      <a:pt x="99632" y="69927"/>
                    </a:cubicBezTo>
                    <a:cubicBezTo>
                      <a:pt x="99858" y="69760"/>
                      <a:pt x="99739" y="68224"/>
                      <a:pt x="99716" y="67689"/>
                    </a:cubicBezTo>
                    <a:lnTo>
                      <a:pt x="99716" y="67689"/>
                    </a:lnTo>
                    <a:cubicBezTo>
                      <a:pt x="99782" y="67692"/>
                      <a:pt x="99848" y="67694"/>
                      <a:pt x="99914" y="67694"/>
                    </a:cubicBezTo>
                    <a:cubicBezTo>
                      <a:pt x="100072" y="67694"/>
                      <a:pt x="100227" y="67685"/>
                      <a:pt x="100370" y="67677"/>
                    </a:cubicBezTo>
                    <a:cubicBezTo>
                      <a:pt x="100525" y="67677"/>
                      <a:pt x="100692" y="67653"/>
                      <a:pt x="100847" y="67629"/>
                    </a:cubicBezTo>
                    <a:cubicBezTo>
                      <a:pt x="101406" y="67570"/>
                      <a:pt x="101490" y="67367"/>
                      <a:pt x="101490" y="67367"/>
                    </a:cubicBezTo>
                    <a:cubicBezTo>
                      <a:pt x="102430" y="65784"/>
                      <a:pt x="104157" y="58259"/>
                      <a:pt x="105335" y="53818"/>
                    </a:cubicBezTo>
                    <a:cubicBezTo>
                      <a:pt x="106550" y="49234"/>
                      <a:pt x="107633" y="44626"/>
                      <a:pt x="108693" y="39995"/>
                    </a:cubicBezTo>
                    <a:cubicBezTo>
                      <a:pt x="109752" y="35363"/>
                      <a:pt x="110765" y="30732"/>
                      <a:pt x="111729" y="26088"/>
                    </a:cubicBezTo>
                    <a:cubicBezTo>
                      <a:pt x="112574" y="22028"/>
                      <a:pt x="113920" y="17730"/>
                      <a:pt x="114229" y="13575"/>
                    </a:cubicBezTo>
                    <a:cubicBezTo>
                      <a:pt x="114301" y="13515"/>
                      <a:pt x="114348" y="13432"/>
                      <a:pt x="114348" y="13325"/>
                    </a:cubicBezTo>
                    <a:cubicBezTo>
                      <a:pt x="114348" y="13265"/>
                      <a:pt x="114313" y="13218"/>
                      <a:pt x="114265" y="13194"/>
                    </a:cubicBezTo>
                    <a:cubicBezTo>
                      <a:pt x="114265" y="13146"/>
                      <a:pt x="114277" y="13111"/>
                      <a:pt x="114277" y="13075"/>
                    </a:cubicBezTo>
                    <a:cubicBezTo>
                      <a:pt x="114289" y="12908"/>
                      <a:pt x="113872" y="12396"/>
                      <a:pt x="113789" y="12241"/>
                    </a:cubicBezTo>
                    <a:cubicBezTo>
                      <a:pt x="113670" y="12015"/>
                      <a:pt x="113110" y="10813"/>
                      <a:pt x="112824" y="10765"/>
                    </a:cubicBezTo>
                    <a:cubicBezTo>
                      <a:pt x="101061" y="8931"/>
                      <a:pt x="89178" y="7122"/>
                      <a:pt x="77439" y="5098"/>
                    </a:cubicBezTo>
                    <a:cubicBezTo>
                      <a:pt x="67438" y="3371"/>
                      <a:pt x="57186" y="990"/>
                      <a:pt x="47066" y="2"/>
                    </a:cubicBezTo>
                    <a:cubicBezTo>
                      <a:pt x="47059" y="1"/>
                      <a:pt x="47052" y="1"/>
                      <a:pt x="470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60;p53">
                <a:extLst>
                  <a:ext uri="{FF2B5EF4-FFF2-40B4-BE49-F238E27FC236}">
                    <a16:creationId xmlns:a16="http://schemas.microsoft.com/office/drawing/2014/main" id="{5F0F3485-6AED-BD70-85E1-1D0F37F1DD79}"/>
                  </a:ext>
                </a:extLst>
              </p:cNvPr>
              <p:cNvSpPr/>
              <p:nvPr/>
            </p:nvSpPr>
            <p:spPr>
              <a:xfrm>
                <a:off x="4027100" y="3488400"/>
                <a:ext cx="43500" cy="66025"/>
              </a:xfrm>
              <a:custGeom>
                <a:avLst/>
                <a:gdLst/>
                <a:ahLst/>
                <a:cxnLst/>
                <a:rect l="l" t="t" r="r" b="b"/>
                <a:pathLst>
                  <a:path w="1740" h="2641" extrusionOk="0">
                    <a:moveTo>
                      <a:pt x="1608" y="1"/>
                    </a:moveTo>
                    <a:cubicBezTo>
                      <a:pt x="1584" y="1"/>
                      <a:pt x="1560" y="11"/>
                      <a:pt x="1543" y="34"/>
                    </a:cubicBezTo>
                    <a:cubicBezTo>
                      <a:pt x="901" y="701"/>
                      <a:pt x="496" y="1701"/>
                      <a:pt x="43" y="2499"/>
                    </a:cubicBezTo>
                    <a:cubicBezTo>
                      <a:pt x="1" y="2576"/>
                      <a:pt x="68" y="2640"/>
                      <a:pt x="131" y="2640"/>
                    </a:cubicBezTo>
                    <a:cubicBezTo>
                      <a:pt x="156" y="2640"/>
                      <a:pt x="181" y="2630"/>
                      <a:pt x="198" y="2606"/>
                    </a:cubicBezTo>
                    <a:cubicBezTo>
                      <a:pt x="710" y="1832"/>
                      <a:pt x="1413" y="1023"/>
                      <a:pt x="1722" y="154"/>
                    </a:cubicBezTo>
                    <a:cubicBezTo>
                      <a:pt x="1739" y="68"/>
                      <a:pt x="1670" y="1"/>
                      <a:pt x="16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061;p53">
                <a:extLst>
                  <a:ext uri="{FF2B5EF4-FFF2-40B4-BE49-F238E27FC236}">
                    <a16:creationId xmlns:a16="http://schemas.microsoft.com/office/drawing/2014/main" id="{4A3ED6FC-665F-B9EB-4155-4DEB8CB4522C}"/>
                  </a:ext>
                </a:extLst>
              </p:cNvPr>
              <p:cNvSpPr/>
              <p:nvPr/>
            </p:nvSpPr>
            <p:spPr>
              <a:xfrm>
                <a:off x="2978925" y="1631275"/>
                <a:ext cx="1793700" cy="1340375"/>
              </a:xfrm>
              <a:custGeom>
                <a:avLst/>
                <a:gdLst/>
                <a:ahLst/>
                <a:cxnLst/>
                <a:rect l="l" t="t" r="r" b="b"/>
                <a:pathLst>
                  <a:path w="71748" h="53615" extrusionOk="0">
                    <a:moveTo>
                      <a:pt x="11645" y="691"/>
                    </a:moveTo>
                    <a:cubicBezTo>
                      <a:pt x="16884" y="1537"/>
                      <a:pt x="21623" y="2263"/>
                      <a:pt x="26433" y="3096"/>
                    </a:cubicBezTo>
                    <a:cubicBezTo>
                      <a:pt x="31243" y="3930"/>
                      <a:pt x="36053" y="4763"/>
                      <a:pt x="40875" y="5597"/>
                    </a:cubicBezTo>
                    <a:cubicBezTo>
                      <a:pt x="45804" y="6442"/>
                      <a:pt x="50733" y="7299"/>
                      <a:pt x="55651" y="8157"/>
                    </a:cubicBezTo>
                    <a:cubicBezTo>
                      <a:pt x="60675" y="9026"/>
                      <a:pt x="65545" y="10419"/>
                      <a:pt x="70629" y="10693"/>
                    </a:cubicBezTo>
                    <a:cubicBezTo>
                      <a:pt x="68533" y="17979"/>
                      <a:pt x="66866" y="25254"/>
                      <a:pt x="64878" y="32457"/>
                    </a:cubicBezTo>
                    <a:cubicBezTo>
                      <a:pt x="63068" y="39137"/>
                      <a:pt x="61139" y="45899"/>
                      <a:pt x="59615" y="52674"/>
                    </a:cubicBezTo>
                    <a:cubicBezTo>
                      <a:pt x="54650" y="51626"/>
                      <a:pt x="49721" y="50578"/>
                      <a:pt x="44828" y="49519"/>
                    </a:cubicBezTo>
                    <a:cubicBezTo>
                      <a:pt x="39791" y="48435"/>
                      <a:pt x="34743" y="47328"/>
                      <a:pt x="29719" y="46233"/>
                    </a:cubicBezTo>
                    <a:cubicBezTo>
                      <a:pt x="24837" y="45173"/>
                      <a:pt x="19932" y="44101"/>
                      <a:pt x="15062" y="43042"/>
                    </a:cubicBezTo>
                    <a:cubicBezTo>
                      <a:pt x="10443" y="42042"/>
                      <a:pt x="5740" y="40696"/>
                      <a:pt x="965" y="39803"/>
                    </a:cubicBezTo>
                    <a:cubicBezTo>
                      <a:pt x="3120" y="33326"/>
                      <a:pt x="4323" y="26849"/>
                      <a:pt x="6109" y="20253"/>
                    </a:cubicBezTo>
                    <a:cubicBezTo>
                      <a:pt x="7918" y="13633"/>
                      <a:pt x="10276" y="7395"/>
                      <a:pt x="11645" y="691"/>
                    </a:cubicBezTo>
                    <a:close/>
                    <a:moveTo>
                      <a:pt x="11466" y="1"/>
                    </a:moveTo>
                    <a:cubicBezTo>
                      <a:pt x="11371" y="1"/>
                      <a:pt x="10800" y="1787"/>
                      <a:pt x="10478" y="2608"/>
                    </a:cubicBezTo>
                    <a:cubicBezTo>
                      <a:pt x="8252" y="8335"/>
                      <a:pt x="6787" y="14538"/>
                      <a:pt x="5120" y="20396"/>
                    </a:cubicBezTo>
                    <a:cubicBezTo>
                      <a:pt x="3275" y="26885"/>
                      <a:pt x="1037" y="33576"/>
                      <a:pt x="60" y="40280"/>
                    </a:cubicBezTo>
                    <a:cubicBezTo>
                      <a:pt x="1" y="40696"/>
                      <a:pt x="1382" y="40780"/>
                      <a:pt x="2049" y="40923"/>
                    </a:cubicBezTo>
                    <a:cubicBezTo>
                      <a:pt x="6430" y="41815"/>
                      <a:pt x="10955" y="42970"/>
                      <a:pt x="15253" y="43923"/>
                    </a:cubicBezTo>
                    <a:lnTo>
                      <a:pt x="30338" y="47269"/>
                    </a:lnTo>
                    <a:cubicBezTo>
                      <a:pt x="35219" y="48352"/>
                      <a:pt x="40101" y="49435"/>
                      <a:pt x="44983" y="50519"/>
                    </a:cubicBezTo>
                    <a:cubicBezTo>
                      <a:pt x="49781" y="51579"/>
                      <a:pt x="54770" y="53150"/>
                      <a:pt x="59651" y="53615"/>
                    </a:cubicBezTo>
                    <a:cubicBezTo>
                      <a:pt x="59655" y="53615"/>
                      <a:pt x="59659" y="53615"/>
                      <a:pt x="59663" y="53615"/>
                    </a:cubicBezTo>
                    <a:cubicBezTo>
                      <a:pt x="59864" y="53615"/>
                      <a:pt x="60426" y="53324"/>
                      <a:pt x="60496" y="53103"/>
                    </a:cubicBezTo>
                    <a:cubicBezTo>
                      <a:pt x="61651" y="49709"/>
                      <a:pt x="62330" y="46090"/>
                      <a:pt x="63235" y="42625"/>
                    </a:cubicBezTo>
                    <a:cubicBezTo>
                      <a:pt x="64152" y="39053"/>
                      <a:pt x="65080" y="35469"/>
                      <a:pt x="66033" y="31874"/>
                    </a:cubicBezTo>
                    <a:cubicBezTo>
                      <a:pt x="67664" y="25623"/>
                      <a:pt x="69867" y="19337"/>
                      <a:pt x="71093" y="12955"/>
                    </a:cubicBezTo>
                    <a:cubicBezTo>
                      <a:pt x="71224" y="12229"/>
                      <a:pt x="71748" y="10050"/>
                      <a:pt x="71379" y="9943"/>
                    </a:cubicBezTo>
                    <a:cubicBezTo>
                      <a:pt x="66819" y="8573"/>
                      <a:pt x="61758" y="8192"/>
                      <a:pt x="57056" y="7395"/>
                    </a:cubicBezTo>
                    <a:cubicBezTo>
                      <a:pt x="51983" y="6549"/>
                      <a:pt x="46911" y="5692"/>
                      <a:pt x="41827" y="4823"/>
                    </a:cubicBezTo>
                    <a:cubicBezTo>
                      <a:pt x="36910" y="3989"/>
                      <a:pt x="31981" y="3156"/>
                      <a:pt x="27040" y="2323"/>
                    </a:cubicBezTo>
                    <a:cubicBezTo>
                      <a:pt x="22444" y="1549"/>
                      <a:pt x="17622" y="334"/>
                      <a:pt x="12919" y="60"/>
                    </a:cubicBezTo>
                    <a:cubicBezTo>
                      <a:pt x="12526" y="48"/>
                      <a:pt x="11514" y="1"/>
                      <a:pt x="114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062;p53">
                <a:extLst>
                  <a:ext uri="{FF2B5EF4-FFF2-40B4-BE49-F238E27FC236}">
                    <a16:creationId xmlns:a16="http://schemas.microsoft.com/office/drawing/2014/main" id="{BA4C6747-89F5-E5AC-0EA0-61A1B5799A2B}"/>
                  </a:ext>
                </a:extLst>
              </p:cNvPr>
              <p:cNvSpPr/>
              <p:nvPr/>
            </p:nvSpPr>
            <p:spPr>
              <a:xfrm>
                <a:off x="2202950" y="3248425"/>
                <a:ext cx="128900" cy="38225"/>
              </a:xfrm>
              <a:custGeom>
                <a:avLst/>
                <a:gdLst/>
                <a:ahLst/>
                <a:cxnLst/>
                <a:rect l="l" t="t" r="r" b="b"/>
                <a:pathLst>
                  <a:path w="5156" h="1529" extrusionOk="0">
                    <a:moveTo>
                      <a:pt x="598" y="1"/>
                    </a:moveTo>
                    <a:cubicBezTo>
                      <a:pt x="451" y="1"/>
                      <a:pt x="303" y="8"/>
                      <a:pt x="155" y="25"/>
                    </a:cubicBezTo>
                    <a:cubicBezTo>
                      <a:pt x="24" y="49"/>
                      <a:pt x="0" y="239"/>
                      <a:pt x="107" y="311"/>
                    </a:cubicBezTo>
                    <a:cubicBezTo>
                      <a:pt x="869" y="740"/>
                      <a:pt x="1727" y="882"/>
                      <a:pt x="2584" y="1085"/>
                    </a:cubicBezTo>
                    <a:cubicBezTo>
                      <a:pt x="3174" y="1240"/>
                      <a:pt x="3828" y="1529"/>
                      <a:pt x="4455" y="1529"/>
                    </a:cubicBezTo>
                    <a:cubicBezTo>
                      <a:pt x="4599" y="1529"/>
                      <a:pt x="4742" y="1513"/>
                      <a:pt x="4882" y="1478"/>
                    </a:cubicBezTo>
                    <a:cubicBezTo>
                      <a:pt x="5048" y="1430"/>
                      <a:pt x="5156" y="1204"/>
                      <a:pt x="5001" y="1073"/>
                    </a:cubicBezTo>
                    <a:cubicBezTo>
                      <a:pt x="4405" y="489"/>
                      <a:pt x="3417" y="442"/>
                      <a:pt x="2620" y="299"/>
                    </a:cubicBezTo>
                    <a:cubicBezTo>
                      <a:pt x="1954" y="162"/>
                      <a:pt x="1280" y="1"/>
                      <a:pt x="5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063;p53">
                <a:extLst>
                  <a:ext uri="{FF2B5EF4-FFF2-40B4-BE49-F238E27FC236}">
                    <a16:creationId xmlns:a16="http://schemas.microsoft.com/office/drawing/2014/main" id="{BA282057-BC70-E2A2-B2FF-3278EBE1C89A}"/>
                  </a:ext>
                </a:extLst>
              </p:cNvPr>
              <p:cNvSpPr/>
              <p:nvPr/>
            </p:nvSpPr>
            <p:spPr>
              <a:xfrm>
                <a:off x="2378250" y="3290600"/>
                <a:ext cx="127425" cy="37250"/>
              </a:xfrm>
              <a:custGeom>
                <a:avLst/>
                <a:gdLst/>
                <a:ahLst/>
                <a:cxnLst/>
                <a:rect l="l" t="t" r="r" b="b"/>
                <a:pathLst>
                  <a:path w="5097" h="1490" extrusionOk="0">
                    <a:moveTo>
                      <a:pt x="1047" y="0"/>
                    </a:moveTo>
                    <a:cubicBezTo>
                      <a:pt x="745" y="0"/>
                      <a:pt x="446" y="32"/>
                      <a:pt x="156" y="112"/>
                    </a:cubicBezTo>
                    <a:cubicBezTo>
                      <a:pt x="1" y="160"/>
                      <a:pt x="1" y="350"/>
                      <a:pt x="132" y="410"/>
                    </a:cubicBezTo>
                    <a:cubicBezTo>
                      <a:pt x="953" y="755"/>
                      <a:pt x="1882" y="779"/>
                      <a:pt x="2739" y="1005"/>
                    </a:cubicBezTo>
                    <a:cubicBezTo>
                      <a:pt x="3305" y="1151"/>
                      <a:pt x="3894" y="1489"/>
                      <a:pt x="4475" y="1489"/>
                    </a:cubicBezTo>
                    <a:cubicBezTo>
                      <a:pt x="4603" y="1489"/>
                      <a:pt x="4731" y="1473"/>
                      <a:pt x="4859" y="1434"/>
                    </a:cubicBezTo>
                    <a:cubicBezTo>
                      <a:pt x="4990" y="1398"/>
                      <a:pt x="5097" y="1231"/>
                      <a:pt x="5002" y="1100"/>
                    </a:cubicBezTo>
                    <a:cubicBezTo>
                      <a:pt x="4537" y="422"/>
                      <a:pt x="3573" y="386"/>
                      <a:pt x="2811" y="231"/>
                    </a:cubicBezTo>
                    <a:cubicBezTo>
                      <a:pt x="2243" y="121"/>
                      <a:pt x="1640" y="0"/>
                      <a:pt x="10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064;p53">
                <a:extLst>
                  <a:ext uri="{FF2B5EF4-FFF2-40B4-BE49-F238E27FC236}">
                    <a16:creationId xmlns:a16="http://schemas.microsoft.com/office/drawing/2014/main" id="{986FCB51-D0C3-CAAF-BDA7-E7CD21A4CAE6}"/>
                  </a:ext>
                </a:extLst>
              </p:cNvPr>
              <p:cNvSpPr/>
              <p:nvPr/>
            </p:nvSpPr>
            <p:spPr>
              <a:xfrm>
                <a:off x="2857775" y="3210950"/>
                <a:ext cx="511700" cy="207175"/>
              </a:xfrm>
              <a:custGeom>
                <a:avLst/>
                <a:gdLst/>
                <a:ahLst/>
                <a:cxnLst/>
                <a:rect l="l" t="t" r="r" b="b"/>
                <a:pathLst>
                  <a:path w="20468" h="8287" extrusionOk="0">
                    <a:moveTo>
                      <a:pt x="7978" y="250"/>
                    </a:moveTo>
                    <a:cubicBezTo>
                      <a:pt x="10109" y="810"/>
                      <a:pt x="11705" y="1203"/>
                      <a:pt x="13515" y="1691"/>
                    </a:cubicBezTo>
                    <a:cubicBezTo>
                      <a:pt x="15479" y="2227"/>
                      <a:pt x="17444" y="2798"/>
                      <a:pt x="19432" y="3310"/>
                    </a:cubicBezTo>
                    <a:cubicBezTo>
                      <a:pt x="18372" y="4108"/>
                      <a:pt x="17253" y="4906"/>
                      <a:pt x="16134" y="5632"/>
                    </a:cubicBezTo>
                    <a:cubicBezTo>
                      <a:pt x="16110" y="5620"/>
                      <a:pt x="16098" y="5608"/>
                      <a:pt x="16051" y="5596"/>
                    </a:cubicBezTo>
                    <a:cubicBezTo>
                      <a:pt x="12181" y="4584"/>
                      <a:pt x="8240" y="3417"/>
                      <a:pt x="4311" y="2679"/>
                    </a:cubicBezTo>
                    <a:cubicBezTo>
                      <a:pt x="5537" y="1881"/>
                      <a:pt x="6787" y="1096"/>
                      <a:pt x="7978" y="250"/>
                    </a:cubicBezTo>
                    <a:close/>
                    <a:moveTo>
                      <a:pt x="3728" y="3060"/>
                    </a:moveTo>
                    <a:cubicBezTo>
                      <a:pt x="5299" y="3632"/>
                      <a:pt x="7061" y="4024"/>
                      <a:pt x="8716" y="4477"/>
                    </a:cubicBezTo>
                    <a:cubicBezTo>
                      <a:pt x="8383" y="4620"/>
                      <a:pt x="8073" y="4894"/>
                      <a:pt x="7800" y="5096"/>
                    </a:cubicBezTo>
                    <a:cubicBezTo>
                      <a:pt x="7371" y="5429"/>
                      <a:pt x="6811" y="5787"/>
                      <a:pt x="6490" y="6251"/>
                    </a:cubicBezTo>
                    <a:cubicBezTo>
                      <a:pt x="6347" y="6203"/>
                      <a:pt x="6192" y="6168"/>
                      <a:pt x="6049" y="6132"/>
                    </a:cubicBezTo>
                    <a:cubicBezTo>
                      <a:pt x="4906" y="5846"/>
                      <a:pt x="3775" y="5548"/>
                      <a:pt x="2620" y="5263"/>
                    </a:cubicBezTo>
                    <a:cubicBezTo>
                      <a:pt x="1763" y="5036"/>
                      <a:pt x="751" y="5025"/>
                      <a:pt x="1823" y="4346"/>
                    </a:cubicBezTo>
                    <a:cubicBezTo>
                      <a:pt x="2180" y="4120"/>
                      <a:pt x="2716" y="3727"/>
                      <a:pt x="3061" y="3489"/>
                    </a:cubicBezTo>
                    <a:cubicBezTo>
                      <a:pt x="3311" y="3310"/>
                      <a:pt x="3454" y="3239"/>
                      <a:pt x="3728" y="3060"/>
                    </a:cubicBezTo>
                    <a:close/>
                    <a:moveTo>
                      <a:pt x="9050" y="4560"/>
                    </a:moveTo>
                    <a:cubicBezTo>
                      <a:pt x="11169" y="5132"/>
                      <a:pt x="13312" y="5620"/>
                      <a:pt x="15408" y="6084"/>
                    </a:cubicBezTo>
                    <a:cubicBezTo>
                      <a:pt x="15027" y="6334"/>
                      <a:pt x="14622" y="6572"/>
                      <a:pt x="14229" y="6799"/>
                    </a:cubicBezTo>
                    <a:cubicBezTo>
                      <a:pt x="13459" y="7233"/>
                      <a:pt x="12634" y="7397"/>
                      <a:pt x="11784" y="7397"/>
                    </a:cubicBezTo>
                    <a:cubicBezTo>
                      <a:pt x="10191" y="7397"/>
                      <a:pt x="8511" y="6820"/>
                      <a:pt x="6942" y="6370"/>
                    </a:cubicBezTo>
                    <a:cubicBezTo>
                      <a:pt x="7299" y="6108"/>
                      <a:pt x="7609" y="5775"/>
                      <a:pt x="7942" y="5501"/>
                    </a:cubicBezTo>
                    <a:cubicBezTo>
                      <a:pt x="8276" y="5215"/>
                      <a:pt x="8800" y="4953"/>
                      <a:pt x="9050" y="4560"/>
                    </a:cubicBezTo>
                    <a:close/>
                    <a:moveTo>
                      <a:pt x="7895" y="0"/>
                    </a:moveTo>
                    <a:cubicBezTo>
                      <a:pt x="7800" y="0"/>
                      <a:pt x="7359" y="262"/>
                      <a:pt x="6990" y="476"/>
                    </a:cubicBezTo>
                    <a:cubicBezTo>
                      <a:pt x="4573" y="1798"/>
                      <a:pt x="2406" y="3179"/>
                      <a:pt x="180" y="4786"/>
                    </a:cubicBezTo>
                    <a:cubicBezTo>
                      <a:pt x="1" y="4917"/>
                      <a:pt x="96" y="5239"/>
                      <a:pt x="287" y="5275"/>
                    </a:cubicBezTo>
                    <a:cubicBezTo>
                      <a:pt x="2561" y="5858"/>
                      <a:pt x="4859" y="6441"/>
                      <a:pt x="7133" y="7025"/>
                    </a:cubicBezTo>
                    <a:cubicBezTo>
                      <a:pt x="8740" y="7442"/>
                      <a:pt x="10681" y="8275"/>
                      <a:pt x="12324" y="8287"/>
                    </a:cubicBezTo>
                    <a:cubicBezTo>
                      <a:pt x="12331" y="8287"/>
                      <a:pt x="12338" y="8287"/>
                      <a:pt x="12345" y="8287"/>
                    </a:cubicBezTo>
                    <a:cubicBezTo>
                      <a:pt x="13691" y="8287"/>
                      <a:pt x="14639" y="7140"/>
                      <a:pt x="15693" y="6430"/>
                    </a:cubicBezTo>
                    <a:cubicBezTo>
                      <a:pt x="15824" y="6334"/>
                      <a:pt x="15943" y="6251"/>
                      <a:pt x="16074" y="6168"/>
                    </a:cubicBezTo>
                    <a:cubicBezTo>
                      <a:pt x="17420" y="5275"/>
                      <a:pt x="18789" y="4429"/>
                      <a:pt x="20063" y="3477"/>
                    </a:cubicBezTo>
                    <a:cubicBezTo>
                      <a:pt x="20063" y="3477"/>
                      <a:pt x="20063" y="3465"/>
                      <a:pt x="20087" y="3465"/>
                    </a:cubicBezTo>
                    <a:cubicBezTo>
                      <a:pt x="20384" y="3346"/>
                      <a:pt x="20468" y="2917"/>
                      <a:pt x="20111" y="2798"/>
                    </a:cubicBezTo>
                    <a:cubicBezTo>
                      <a:pt x="16241" y="1560"/>
                      <a:pt x="11991" y="203"/>
                      <a:pt x="78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065;p53">
                <a:extLst>
                  <a:ext uri="{FF2B5EF4-FFF2-40B4-BE49-F238E27FC236}">
                    <a16:creationId xmlns:a16="http://schemas.microsoft.com/office/drawing/2014/main" id="{D43D5C38-19CC-0D4B-FDAC-786B4C1D3C54}"/>
                  </a:ext>
                </a:extLst>
              </p:cNvPr>
              <p:cNvSpPr/>
              <p:nvPr/>
            </p:nvSpPr>
            <p:spPr>
              <a:xfrm>
                <a:off x="2522325" y="2880850"/>
                <a:ext cx="1733575" cy="526125"/>
              </a:xfrm>
              <a:custGeom>
                <a:avLst/>
                <a:gdLst/>
                <a:ahLst/>
                <a:cxnLst/>
                <a:rect l="l" t="t" r="r" b="b"/>
                <a:pathLst>
                  <a:path w="69343" h="21045" extrusionOk="0">
                    <a:moveTo>
                      <a:pt x="12633" y="417"/>
                    </a:moveTo>
                    <a:cubicBezTo>
                      <a:pt x="13455" y="595"/>
                      <a:pt x="14252" y="786"/>
                      <a:pt x="15062" y="965"/>
                    </a:cubicBezTo>
                    <a:cubicBezTo>
                      <a:pt x="14383" y="1334"/>
                      <a:pt x="13717" y="1738"/>
                      <a:pt x="13062" y="2155"/>
                    </a:cubicBezTo>
                    <a:cubicBezTo>
                      <a:pt x="12085" y="1953"/>
                      <a:pt x="11085" y="1798"/>
                      <a:pt x="10121" y="1727"/>
                    </a:cubicBezTo>
                    <a:cubicBezTo>
                      <a:pt x="10907" y="1334"/>
                      <a:pt x="12609" y="476"/>
                      <a:pt x="12633" y="417"/>
                    </a:cubicBezTo>
                    <a:close/>
                    <a:moveTo>
                      <a:pt x="15622" y="1072"/>
                    </a:moveTo>
                    <a:cubicBezTo>
                      <a:pt x="16693" y="1334"/>
                      <a:pt x="17765" y="1572"/>
                      <a:pt x="18860" y="1810"/>
                    </a:cubicBezTo>
                    <a:cubicBezTo>
                      <a:pt x="18158" y="2203"/>
                      <a:pt x="17467" y="2620"/>
                      <a:pt x="16788" y="3036"/>
                    </a:cubicBezTo>
                    <a:cubicBezTo>
                      <a:pt x="15836" y="2798"/>
                      <a:pt x="14871" y="2524"/>
                      <a:pt x="13883" y="2310"/>
                    </a:cubicBezTo>
                    <a:cubicBezTo>
                      <a:pt x="14479" y="1917"/>
                      <a:pt x="15062" y="1512"/>
                      <a:pt x="15622" y="1072"/>
                    </a:cubicBezTo>
                    <a:close/>
                    <a:moveTo>
                      <a:pt x="9716" y="1917"/>
                    </a:moveTo>
                    <a:cubicBezTo>
                      <a:pt x="10657" y="2108"/>
                      <a:pt x="11573" y="2310"/>
                      <a:pt x="12514" y="2500"/>
                    </a:cubicBezTo>
                    <a:cubicBezTo>
                      <a:pt x="11800" y="2965"/>
                      <a:pt x="11085" y="3417"/>
                      <a:pt x="10359" y="3882"/>
                    </a:cubicBezTo>
                    <a:cubicBezTo>
                      <a:pt x="9228" y="3620"/>
                      <a:pt x="8097" y="3405"/>
                      <a:pt x="6966" y="3298"/>
                    </a:cubicBezTo>
                    <a:cubicBezTo>
                      <a:pt x="7871" y="2834"/>
                      <a:pt x="8799" y="2381"/>
                      <a:pt x="9716" y="1917"/>
                    </a:cubicBezTo>
                    <a:close/>
                    <a:moveTo>
                      <a:pt x="19360" y="1941"/>
                    </a:moveTo>
                    <a:cubicBezTo>
                      <a:pt x="20384" y="2167"/>
                      <a:pt x="21396" y="2405"/>
                      <a:pt x="22396" y="2631"/>
                    </a:cubicBezTo>
                    <a:cubicBezTo>
                      <a:pt x="21682" y="3024"/>
                      <a:pt x="20967" y="3453"/>
                      <a:pt x="20265" y="3893"/>
                    </a:cubicBezTo>
                    <a:cubicBezTo>
                      <a:pt x="19551" y="3727"/>
                      <a:pt x="18836" y="3560"/>
                      <a:pt x="18122" y="3393"/>
                    </a:cubicBezTo>
                    <a:cubicBezTo>
                      <a:pt x="17931" y="3346"/>
                      <a:pt x="17741" y="3298"/>
                      <a:pt x="17550" y="3239"/>
                    </a:cubicBezTo>
                    <a:cubicBezTo>
                      <a:pt x="18170" y="2822"/>
                      <a:pt x="18801" y="2405"/>
                      <a:pt x="19360" y="1941"/>
                    </a:cubicBezTo>
                    <a:close/>
                    <a:moveTo>
                      <a:pt x="22920" y="2750"/>
                    </a:moveTo>
                    <a:cubicBezTo>
                      <a:pt x="24039" y="3001"/>
                      <a:pt x="25135" y="3262"/>
                      <a:pt x="26242" y="3524"/>
                    </a:cubicBezTo>
                    <a:cubicBezTo>
                      <a:pt x="25504" y="3929"/>
                      <a:pt x="24789" y="4358"/>
                      <a:pt x="24075" y="4810"/>
                    </a:cubicBezTo>
                    <a:cubicBezTo>
                      <a:pt x="23063" y="4572"/>
                      <a:pt x="22075" y="4322"/>
                      <a:pt x="21063" y="4072"/>
                    </a:cubicBezTo>
                    <a:cubicBezTo>
                      <a:pt x="21694" y="3655"/>
                      <a:pt x="22325" y="3227"/>
                      <a:pt x="22920" y="2750"/>
                    </a:cubicBezTo>
                    <a:close/>
                    <a:moveTo>
                      <a:pt x="13324" y="2691"/>
                    </a:moveTo>
                    <a:cubicBezTo>
                      <a:pt x="14300" y="2917"/>
                      <a:pt x="15288" y="3131"/>
                      <a:pt x="16265" y="3382"/>
                    </a:cubicBezTo>
                    <a:cubicBezTo>
                      <a:pt x="15503" y="3858"/>
                      <a:pt x="14764" y="4346"/>
                      <a:pt x="14002" y="4822"/>
                    </a:cubicBezTo>
                    <a:cubicBezTo>
                      <a:pt x="13038" y="4572"/>
                      <a:pt x="12050" y="4310"/>
                      <a:pt x="11073" y="4060"/>
                    </a:cubicBezTo>
                    <a:cubicBezTo>
                      <a:pt x="11812" y="3620"/>
                      <a:pt x="12574" y="3155"/>
                      <a:pt x="13324" y="2691"/>
                    </a:cubicBezTo>
                    <a:close/>
                    <a:moveTo>
                      <a:pt x="6513" y="3560"/>
                    </a:moveTo>
                    <a:cubicBezTo>
                      <a:pt x="7609" y="3774"/>
                      <a:pt x="8692" y="4013"/>
                      <a:pt x="9776" y="4251"/>
                    </a:cubicBezTo>
                    <a:cubicBezTo>
                      <a:pt x="9073" y="4667"/>
                      <a:pt x="8383" y="5072"/>
                      <a:pt x="7668" y="5477"/>
                    </a:cubicBezTo>
                    <a:cubicBezTo>
                      <a:pt x="6513" y="5191"/>
                      <a:pt x="5370" y="4953"/>
                      <a:pt x="4227" y="4834"/>
                    </a:cubicBezTo>
                    <a:cubicBezTo>
                      <a:pt x="4763" y="4525"/>
                      <a:pt x="5299" y="4191"/>
                      <a:pt x="5823" y="3917"/>
                    </a:cubicBezTo>
                    <a:cubicBezTo>
                      <a:pt x="6061" y="3798"/>
                      <a:pt x="6275" y="3679"/>
                      <a:pt x="6513" y="3560"/>
                    </a:cubicBezTo>
                    <a:close/>
                    <a:moveTo>
                      <a:pt x="17050" y="3584"/>
                    </a:moveTo>
                    <a:cubicBezTo>
                      <a:pt x="17943" y="3810"/>
                      <a:pt x="18848" y="4013"/>
                      <a:pt x="19741" y="4251"/>
                    </a:cubicBezTo>
                    <a:cubicBezTo>
                      <a:pt x="19003" y="4715"/>
                      <a:pt x="18241" y="5203"/>
                      <a:pt x="17491" y="5679"/>
                    </a:cubicBezTo>
                    <a:cubicBezTo>
                      <a:pt x="16562" y="5465"/>
                      <a:pt x="15657" y="5239"/>
                      <a:pt x="14729" y="5013"/>
                    </a:cubicBezTo>
                    <a:lnTo>
                      <a:pt x="14705" y="5013"/>
                    </a:lnTo>
                    <a:cubicBezTo>
                      <a:pt x="15491" y="4536"/>
                      <a:pt x="16276" y="4072"/>
                      <a:pt x="17050" y="3584"/>
                    </a:cubicBezTo>
                    <a:close/>
                    <a:moveTo>
                      <a:pt x="26778" y="3643"/>
                    </a:moveTo>
                    <a:cubicBezTo>
                      <a:pt x="27849" y="3893"/>
                      <a:pt x="28921" y="4155"/>
                      <a:pt x="29992" y="4394"/>
                    </a:cubicBezTo>
                    <a:cubicBezTo>
                      <a:pt x="29242" y="4786"/>
                      <a:pt x="28516" y="5239"/>
                      <a:pt x="27790" y="5703"/>
                    </a:cubicBezTo>
                    <a:cubicBezTo>
                      <a:pt x="26813" y="5465"/>
                      <a:pt x="25849" y="5215"/>
                      <a:pt x="24873" y="4989"/>
                    </a:cubicBezTo>
                    <a:cubicBezTo>
                      <a:pt x="25528" y="4572"/>
                      <a:pt x="26159" y="4120"/>
                      <a:pt x="26778" y="3643"/>
                    </a:cubicBezTo>
                    <a:close/>
                    <a:moveTo>
                      <a:pt x="10502" y="4417"/>
                    </a:moveTo>
                    <a:cubicBezTo>
                      <a:pt x="11502" y="4644"/>
                      <a:pt x="12502" y="4882"/>
                      <a:pt x="13514" y="5132"/>
                    </a:cubicBezTo>
                    <a:cubicBezTo>
                      <a:pt x="13502" y="5144"/>
                      <a:pt x="13478" y="5144"/>
                      <a:pt x="13478" y="5167"/>
                    </a:cubicBezTo>
                    <a:cubicBezTo>
                      <a:pt x="12764" y="5596"/>
                      <a:pt x="12038" y="6001"/>
                      <a:pt x="11323" y="6418"/>
                    </a:cubicBezTo>
                    <a:cubicBezTo>
                      <a:pt x="10383" y="6191"/>
                      <a:pt x="9430" y="5918"/>
                      <a:pt x="8466" y="5668"/>
                    </a:cubicBezTo>
                    <a:cubicBezTo>
                      <a:pt x="9156" y="5251"/>
                      <a:pt x="9835" y="4822"/>
                      <a:pt x="10502" y="4417"/>
                    </a:cubicBezTo>
                    <a:close/>
                    <a:moveTo>
                      <a:pt x="20527" y="4417"/>
                    </a:moveTo>
                    <a:cubicBezTo>
                      <a:pt x="21503" y="4667"/>
                      <a:pt x="22503" y="4917"/>
                      <a:pt x="23480" y="5179"/>
                    </a:cubicBezTo>
                    <a:cubicBezTo>
                      <a:pt x="22753" y="5656"/>
                      <a:pt x="22015" y="6144"/>
                      <a:pt x="21265" y="6608"/>
                    </a:cubicBezTo>
                    <a:lnTo>
                      <a:pt x="18181" y="5846"/>
                    </a:lnTo>
                    <a:cubicBezTo>
                      <a:pt x="18955" y="5370"/>
                      <a:pt x="19741" y="4906"/>
                      <a:pt x="20527" y="4417"/>
                    </a:cubicBezTo>
                    <a:close/>
                    <a:moveTo>
                      <a:pt x="30492" y="4513"/>
                    </a:moveTo>
                    <a:cubicBezTo>
                      <a:pt x="31600" y="4775"/>
                      <a:pt x="32683" y="5025"/>
                      <a:pt x="33755" y="5287"/>
                    </a:cubicBezTo>
                    <a:cubicBezTo>
                      <a:pt x="32981" y="5679"/>
                      <a:pt x="32231" y="6144"/>
                      <a:pt x="31493" y="6608"/>
                    </a:cubicBezTo>
                    <a:cubicBezTo>
                      <a:pt x="30504" y="6370"/>
                      <a:pt x="29540" y="6132"/>
                      <a:pt x="28564" y="5894"/>
                    </a:cubicBezTo>
                    <a:cubicBezTo>
                      <a:pt x="29230" y="5465"/>
                      <a:pt x="29885" y="5013"/>
                      <a:pt x="30492" y="4513"/>
                    </a:cubicBezTo>
                    <a:close/>
                    <a:moveTo>
                      <a:pt x="14217" y="5298"/>
                    </a:moveTo>
                    <a:cubicBezTo>
                      <a:pt x="15133" y="5513"/>
                      <a:pt x="16038" y="5763"/>
                      <a:pt x="16967" y="6001"/>
                    </a:cubicBezTo>
                    <a:cubicBezTo>
                      <a:pt x="16253" y="6430"/>
                      <a:pt x="15526" y="6846"/>
                      <a:pt x="14788" y="7263"/>
                    </a:cubicBezTo>
                    <a:cubicBezTo>
                      <a:pt x="13895" y="7037"/>
                      <a:pt x="12990" y="6811"/>
                      <a:pt x="12097" y="6608"/>
                    </a:cubicBezTo>
                    <a:cubicBezTo>
                      <a:pt x="12800" y="6179"/>
                      <a:pt x="13514" y="5727"/>
                      <a:pt x="14217" y="5298"/>
                    </a:cubicBezTo>
                    <a:close/>
                    <a:moveTo>
                      <a:pt x="3799" y="5108"/>
                    </a:moveTo>
                    <a:cubicBezTo>
                      <a:pt x="4894" y="5322"/>
                      <a:pt x="5978" y="5560"/>
                      <a:pt x="7085" y="5810"/>
                    </a:cubicBezTo>
                    <a:cubicBezTo>
                      <a:pt x="6299" y="6275"/>
                      <a:pt x="5525" y="6751"/>
                      <a:pt x="4775" y="7275"/>
                    </a:cubicBezTo>
                    <a:cubicBezTo>
                      <a:pt x="3465" y="6977"/>
                      <a:pt x="2275" y="6858"/>
                      <a:pt x="917" y="6632"/>
                    </a:cubicBezTo>
                    <a:cubicBezTo>
                      <a:pt x="1870" y="6037"/>
                      <a:pt x="2822" y="5679"/>
                      <a:pt x="3799" y="5108"/>
                    </a:cubicBezTo>
                    <a:close/>
                    <a:moveTo>
                      <a:pt x="34172" y="5382"/>
                    </a:moveTo>
                    <a:cubicBezTo>
                      <a:pt x="35207" y="5644"/>
                      <a:pt x="36255" y="5870"/>
                      <a:pt x="37291" y="6132"/>
                    </a:cubicBezTo>
                    <a:cubicBezTo>
                      <a:pt x="36517" y="6549"/>
                      <a:pt x="35767" y="7001"/>
                      <a:pt x="35005" y="7501"/>
                    </a:cubicBezTo>
                    <a:cubicBezTo>
                      <a:pt x="34100" y="7275"/>
                      <a:pt x="33183" y="7049"/>
                      <a:pt x="32278" y="6811"/>
                    </a:cubicBezTo>
                    <a:cubicBezTo>
                      <a:pt x="32909" y="6394"/>
                      <a:pt x="33529" y="5965"/>
                      <a:pt x="34112" y="5501"/>
                    </a:cubicBezTo>
                    <a:cubicBezTo>
                      <a:pt x="34160" y="5465"/>
                      <a:pt x="34172" y="5417"/>
                      <a:pt x="34172" y="5382"/>
                    </a:cubicBezTo>
                    <a:close/>
                    <a:moveTo>
                      <a:pt x="24289" y="5370"/>
                    </a:moveTo>
                    <a:cubicBezTo>
                      <a:pt x="25242" y="5608"/>
                      <a:pt x="26206" y="5858"/>
                      <a:pt x="27159" y="6096"/>
                    </a:cubicBezTo>
                    <a:cubicBezTo>
                      <a:pt x="26421" y="6572"/>
                      <a:pt x="25682" y="7072"/>
                      <a:pt x="24944" y="7513"/>
                    </a:cubicBezTo>
                    <a:cubicBezTo>
                      <a:pt x="23956" y="7263"/>
                      <a:pt x="22968" y="7025"/>
                      <a:pt x="21980" y="6775"/>
                    </a:cubicBezTo>
                    <a:cubicBezTo>
                      <a:pt x="22742" y="6310"/>
                      <a:pt x="23527" y="5846"/>
                      <a:pt x="24289" y="5370"/>
                    </a:cubicBezTo>
                    <a:close/>
                    <a:moveTo>
                      <a:pt x="7883" y="6001"/>
                    </a:moveTo>
                    <a:cubicBezTo>
                      <a:pt x="8859" y="6215"/>
                      <a:pt x="9823" y="6453"/>
                      <a:pt x="10788" y="6691"/>
                    </a:cubicBezTo>
                    <a:cubicBezTo>
                      <a:pt x="9990" y="7156"/>
                      <a:pt x="9192" y="7644"/>
                      <a:pt x="8442" y="8180"/>
                    </a:cubicBezTo>
                    <a:cubicBezTo>
                      <a:pt x="7382" y="7930"/>
                      <a:pt x="6299" y="7644"/>
                      <a:pt x="5192" y="7382"/>
                    </a:cubicBezTo>
                    <a:cubicBezTo>
                      <a:pt x="6120" y="6989"/>
                      <a:pt x="7013" y="6513"/>
                      <a:pt x="7883" y="6001"/>
                    </a:cubicBezTo>
                    <a:close/>
                    <a:moveTo>
                      <a:pt x="17646" y="6179"/>
                    </a:moveTo>
                    <a:cubicBezTo>
                      <a:pt x="18658" y="6441"/>
                      <a:pt x="19658" y="6691"/>
                      <a:pt x="20658" y="6965"/>
                    </a:cubicBezTo>
                    <a:cubicBezTo>
                      <a:pt x="19955" y="7382"/>
                      <a:pt x="19253" y="7787"/>
                      <a:pt x="18539" y="8180"/>
                    </a:cubicBezTo>
                    <a:cubicBezTo>
                      <a:pt x="17550" y="7930"/>
                      <a:pt x="16550" y="7692"/>
                      <a:pt x="15562" y="7453"/>
                    </a:cubicBezTo>
                    <a:cubicBezTo>
                      <a:pt x="16276" y="7037"/>
                      <a:pt x="16967" y="6608"/>
                      <a:pt x="17646" y="6179"/>
                    </a:cubicBezTo>
                    <a:close/>
                    <a:moveTo>
                      <a:pt x="37803" y="6251"/>
                    </a:moveTo>
                    <a:cubicBezTo>
                      <a:pt x="38827" y="6489"/>
                      <a:pt x="39851" y="6739"/>
                      <a:pt x="40887" y="6977"/>
                    </a:cubicBezTo>
                    <a:cubicBezTo>
                      <a:pt x="40089" y="7406"/>
                      <a:pt x="39339" y="7882"/>
                      <a:pt x="38577" y="8382"/>
                    </a:cubicBezTo>
                    <a:cubicBezTo>
                      <a:pt x="37648" y="8144"/>
                      <a:pt x="36719" y="7918"/>
                      <a:pt x="35779" y="7680"/>
                    </a:cubicBezTo>
                    <a:cubicBezTo>
                      <a:pt x="36481" y="7227"/>
                      <a:pt x="37160" y="6775"/>
                      <a:pt x="37803" y="6251"/>
                    </a:cubicBezTo>
                    <a:close/>
                    <a:moveTo>
                      <a:pt x="27933" y="6310"/>
                    </a:moveTo>
                    <a:cubicBezTo>
                      <a:pt x="28647" y="6489"/>
                      <a:pt x="29349" y="6668"/>
                      <a:pt x="30064" y="6846"/>
                    </a:cubicBezTo>
                    <a:cubicBezTo>
                      <a:pt x="30326" y="6906"/>
                      <a:pt x="30576" y="6977"/>
                      <a:pt x="30850" y="7037"/>
                    </a:cubicBezTo>
                    <a:cubicBezTo>
                      <a:pt x="30111" y="7513"/>
                      <a:pt x="29373" y="7989"/>
                      <a:pt x="28635" y="8454"/>
                    </a:cubicBezTo>
                    <a:lnTo>
                      <a:pt x="25647" y="7692"/>
                    </a:lnTo>
                    <a:cubicBezTo>
                      <a:pt x="26397" y="7227"/>
                      <a:pt x="27171" y="6763"/>
                      <a:pt x="27933" y="6310"/>
                    </a:cubicBezTo>
                    <a:close/>
                    <a:moveTo>
                      <a:pt x="11573" y="6894"/>
                    </a:moveTo>
                    <a:cubicBezTo>
                      <a:pt x="12455" y="7108"/>
                      <a:pt x="13347" y="7334"/>
                      <a:pt x="14229" y="7573"/>
                    </a:cubicBezTo>
                    <a:cubicBezTo>
                      <a:pt x="13455" y="8037"/>
                      <a:pt x="12681" y="8501"/>
                      <a:pt x="11954" y="9013"/>
                    </a:cubicBezTo>
                    <a:cubicBezTo>
                      <a:pt x="10978" y="8811"/>
                      <a:pt x="10002" y="8573"/>
                      <a:pt x="9014" y="8334"/>
                    </a:cubicBezTo>
                    <a:cubicBezTo>
                      <a:pt x="8954" y="8323"/>
                      <a:pt x="8918" y="8299"/>
                      <a:pt x="8859" y="8287"/>
                    </a:cubicBezTo>
                    <a:cubicBezTo>
                      <a:pt x="9776" y="7882"/>
                      <a:pt x="10680" y="7406"/>
                      <a:pt x="11573" y="6894"/>
                    </a:cubicBezTo>
                    <a:close/>
                    <a:moveTo>
                      <a:pt x="21360" y="7156"/>
                    </a:moveTo>
                    <a:cubicBezTo>
                      <a:pt x="22337" y="7406"/>
                      <a:pt x="23301" y="7656"/>
                      <a:pt x="24277" y="7918"/>
                    </a:cubicBezTo>
                    <a:cubicBezTo>
                      <a:pt x="23599" y="8323"/>
                      <a:pt x="22908" y="8704"/>
                      <a:pt x="22218" y="9108"/>
                    </a:cubicBezTo>
                    <a:cubicBezTo>
                      <a:pt x="21253" y="8870"/>
                      <a:pt x="20301" y="8632"/>
                      <a:pt x="19336" y="8394"/>
                    </a:cubicBezTo>
                    <a:cubicBezTo>
                      <a:pt x="20015" y="7977"/>
                      <a:pt x="20682" y="7561"/>
                      <a:pt x="21360" y="7156"/>
                    </a:cubicBezTo>
                    <a:close/>
                    <a:moveTo>
                      <a:pt x="41422" y="7108"/>
                    </a:moveTo>
                    <a:cubicBezTo>
                      <a:pt x="42411" y="7346"/>
                      <a:pt x="43399" y="7573"/>
                      <a:pt x="44363" y="7811"/>
                    </a:cubicBezTo>
                    <a:cubicBezTo>
                      <a:pt x="43566" y="8239"/>
                      <a:pt x="42792" y="8739"/>
                      <a:pt x="42030" y="9239"/>
                    </a:cubicBezTo>
                    <a:cubicBezTo>
                      <a:pt x="41137" y="9013"/>
                      <a:pt x="40256" y="8799"/>
                      <a:pt x="39363" y="8573"/>
                    </a:cubicBezTo>
                    <a:cubicBezTo>
                      <a:pt x="40077" y="8108"/>
                      <a:pt x="40768" y="7632"/>
                      <a:pt x="41422" y="7108"/>
                    </a:cubicBezTo>
                    <a:close/>
                    <a:moveTo>
                      <a:pt x="31624" y="7227"/>
                    </a:moveTo>
                    <a:cubicBezTo>
                      <a:pt x="32528" y="7453"/>
                      <a:pt x="33445" y="7680"/>
                      <a:pt x="34338" y="7918"/>
                    </a:cubicBezTo>
                    <a:cubicBezTo>
                      <a:pt x="33600" y="8394"/>
                      <a:pt x="32862" y="8870"/>
                      <a:pt x="32112" y="9335"/>
                    </a:cubicBezTo>
                    <a:cubicBezTo>
                      <a:pt x="31195" y="9085"/>
                      <a:pt x="30266" y="8846"/>
                      <a:pt x="29338" y="8620"/>
                    </a:cubicBezTo>
                    <a:cubicBezTo>
                      <a:pt x="30088" y="8156"/>
                      <a:pt x="30862" y="7703"/>
                      <a:pt x="31624" y="7227"/>
                    </a:cubicBezTo>
                    <a:close/>
                    <a:moveTo>
                      <a:pt x="15002" y="7799"/>
                    </a:moveTo>
                    <a:cubicBezTo>
                      <a:pt x="15967" y="8049"/>
                      <a:pt x="16955" y="8323"/>
                      <a:pt x="17919" y="8573"/>
                    </a:cubicBezTo>
                    <a:cubicBezTo>
                      <a:pt x="17193" y="9001"/>
                      <a:pt x="16455" y="9454"/>
                      <a:pt x="15776" y="9954"/>
                    </a:cubicBezTo>
                    <a:cubicBezTo>
                      <a:pt x="14645" y="9668"/>
                      <a:pt x="13514" y="9406"/>
                      <a:pt x="12371" y="9132"/>
                    </a:cubicBezTo>
                    <a:cubicBezTo>
                      <a:pt x="13264" y="8751"/>
                      <a:pt x="14133" y="8287"/>
                      <a:pt x="15002" y="7799"/>
                    </a:cubicBezTo>
                    <a:close/>
                    <a:moveTo>
                      <a:pt x="24992" y="8096"/>
                    </a:moveTo>
                    <a:cubicBezTo>
                      <a:pt x="25528" y="8227"/>
                      <a:pt x="26063" y="8382"/>
                      <a:pt x="26575" y="8513"/>
                    </a:cubicBezTo>
                    <a:cubicBezTo>
                      <a:pt x="27040" y="8632"/>
                      <a:pt x="27504" y="8751"/>
                      <a:pt x="27945" y="8870"/>
                    </a:cubicBezTo>
                    <a:cubicBezTo>
                      <a:pt x="27278" y="9275"/>
                      <a:pt x="26599" y="9656"/>
                      <a:pt x="25920" y="10037"/>
                    </a:cubicBezTo>
                    <a:cubicBezTo>
                      <a:pt x="24956" y="9799"/>
                      <a:pt x="23992" y="9549"/>
                      <a:pt x="23003" y="9311"/>
                    </a:cubicBezTo>
                    <a:cubicBezTo>
                      <a:pt x="23682" y="8918"/>
                      <a:pt x="24337" y="8489"/>
                      <a:pt x="24992" y="8096"/>
                    </a:cubicBezTo>
                    <a:close/>
                    <a:moveTo>
                      <a:pt x="44887" y="7942"/>
                    </a:moveTo>
                    <a:cubicBezTo>
                      <a:pt x="45959" y="8192"/>
                      <a:pt x="47030" y="8454"/>
                      <a:pt x="48102" y="8715"/>
                    </a:cubicBezTo>
                    <a:cubicBezTo>
                      <a:pt x="47280" y="9168"/>
                      <a:pt x="46494" y="9656"/>
                      <a:pt x="45709" y="10180"/>
                    </a:cubicBezTo>
                    <a:cubicBezTo>
                      <a:pt x="44732" y="9942"/>
                      <a:pt x="43780" y="9680"/>
                      <a:pt x="42815" y="9442"/>
                    </a:cubicBezTo>
                    <a:cubicBezTo>
                      <a:pt x="43530" y="8966"/>
                      <a:pt x="44232" y="8477"/>
                      <a:pt x="44887" y="7942"/>
                    </a:cubicBezTo>
                    <a:close/>
                    <a:moveTo>
                      <a:pt x="35112" y="8108"/>
                    </a:moveTo>
                    <a:cubicBezTo>
                      <a:pt x="36041" y="8346"/>
                      <a:pt x="36969" y="8573"/>
                      <a:pt x="37898" y="8811"/>
                    </a:cubicBezTo>
                    <a:cubicBezTo>
                      <a:pt x="37172" y="9287"/>
                      <a:pt x="36446" y="9775"/>
                      <a:pt x="35707" y="10251"/>
                    </a:cubicBezTo>
                    <a:cubicBezTo>
                      <a:pt x="34731" y="10001"/>
                      <a:pt x="33767" y="9763"/>
                      <a:pt x="32802" y="9513"/>
                    </a:cubicBezTo>
                    <a:cubicBezTo>
                      <a:pt x="33564" y="9049"/>
                      <a:pt x="34350" y="8585"/>
                      <a:pt x="35112" y="8108"/>
                    </a:cubicBezTo>
                    <a:close/>
                    <a:moveTo>
                      <a:pt x="18693" y="8763"/>
                    </a:moveTo>
                    <a:cubicBezTo>
                      <a:pt x="19646" y="9013"/>
                      <a:pt x="20586" y="9275"/>
                      <a:pt x="21539" y="9513"/>
                    </a:cubicBezTo>
                    <a:cubicBezTo>
                      <a:pt x="20837" y="9930"/>
                      <a:pt x="20134" y="10359"/>
                      <a:pt x="19479" y="10835"/>
                    </a:cubicBezTo>
                    <a:cubicBezTo>
                      <a:pt x="18360" y="10561"/>
                      <a:pt x="17265" y="10299"/>
                      <a:pt x="16157" y="10025"/>
                    </a:cubicBezTo>
                    <a:cubicBezTo>
                      <a:pt x="17027" y="9668"/>
                      <a:pt x="17860" y="9239"/>
                      <a:pt x="18693" y="8763"/>
                    </a:cubicBezTo>
                    <a:close/>
                    <a:moveTo>
                      <a:pt x="28647" y="9037"/>
                    </a:moveTo>
                    <a:lnTo>
                      <a:pt x="31421" y="9739"/>
                    </a:lnTo>
                    <a:cubicBezTo>
                      <a:pt x="30743" y="10132"/>
                      <a:pt x="30076" y="10525"/>
                      <a:pt x="29397" y="10918"/>
                    </a:cubicBezTo>
                    <a:cubicBezTo>
                      <a:pt x="28504" y="10692"/>
                      <a:pt x="27587" y="10454"/>
                      <a:pt x="26694" y="10239"/>
                    </a:cubicBezTo>
                    <a:cubicBezTo>
                      <a:pt x="27349" y="9835"/>
                      <a:pt x="28004" y="9430"/>
                      <a:pt x="28647" y="9037"/>
                    </a:cubicBezTo>
                    <a:close/>
                    <a:moveTo>
                      <a:pt x="48650" y="8846"/>
                    </a:moveTo>
                    <a:lnTo>
                      <a:pt x="51817" y="9608"/>
                    </a:lnTo>
                    <a:cubicBezTo>
                      <a:pt x="51007" y="10073"/>
                      <a:pt x="50197" y="10573"/>
                      <a:pt x="49412" y="11097"/>
                    </a:cubicBezTo>
                    <a:cubicBezTo>
                      <a:pt x="48840" y="10954"/>
                      <a:pt x="48280" y="10823"/>
                      <a:pt x="47697" y="10668"/>
                    </a:cubicBezTo>
                    <a:cubicBezTo>
                      <a:pt x="47292" y="10561"/>
                      <a:pt x="46899" y="10466"/>
                      <a:pt x="46494" y="10370"/>
                    </a:cubicBezTo>
                    <a:cubicBezTo>
                      <a:pt x="47233" y="9894"/>
                      <a:pt x="47971" y="9382"/>
                      <a:pt x="48650" y="8846"/>
                    </a:cubicBezTo>
                    <a:close/>
                    <a:moveTo>
                      <a:pt x="38696" y="9001"/>
                    </a:moveTo>
                    <a:lnTo>
                      <a:pt x="41375" y="9668"/>
                    </a:lnTo>
                    <a:cubicBezTo>
                      <a:pt x="40660" y="10168"/>
                      <a:pt x="39934" y="10668"/>
                      <a:pt x="39184" y="11144"/>
                    </a:cubicBezTo>
                    <a:cubicBezTo>
                      <a:pt x="38243" y="10906"/>
                      <a:pt x="37327" y="10668"/>
                      <a:pt x="36386" y="10430"/>
                    </a:cubicBezTo>
                    <a:cubicBezTo>
                      <a:pt x="37148" y="9954"/>
                      <a:pt x="37922" y="9489"/>
                      <a:pt x="38696" y="9001"/>
                    </a:cubicBezTo>
                    <a:close/>
                    <a:moveTo>
                      <a:pt x="22289" y="9716"/>
                    </a:moveTo>
                    <a:lnTo>
                      <a:pt x="23313" y="9978"/>
                    </a:lnTo>
                    <a:cubicBezTo>
                      <a:pt x="23944" y="10144"/>
                      <a:pt x="24551" y="10311"/>
                      <a:pt x="25182" y="10466"/>
                    </a:cubicBezTo>
                    <a:cubicBezTo>
                      <a:pt x="24492" y="10859"/>
                      <a:pt x="23825" y="11275"/>
                      <a:pt x="23182" y="11740"/>
                    </a:cubicBezTo>
                    <a:cubicBezTo>
                      <a:pt x="22087" y="11466"/>
                      <a:pt x="20967" y="11204"/>
                      <a:pt x="19872" y="10942"/>
                    </a:cubicBezTo>
                    <a:cubicBezTo>
                      <a:pt x="20706" y="10597"/>
                      <a:pt x="21503" y="10180"/>
                      <a:pt x="22289" y="9716"/>
                    </a:cubicBezTo>
                    <a:close/>
                    <a:moveTo>
                      <a:pt x="32112" y="9930"/>
                    </a:moveTo>
                    <a:cubicBezTo>
                      <a:pt x="33088" y="10180"/>
                      <a:pt x="34052" y="10418"/>
                      <a:pt x="35017" y="10668"/>
                    </a:cubicBezTo>
                    <a:cubicBezTo>
                      <a:pt x="34362" y="11073"/>
                      <a:pt x="33695" y="11454"/>
                      <a:pt x="33029" y="11847"/>
                    </a:cubicBezTo>
                    <a:cubicBezTo>
                      <a:pt x="32076" y="11609"/>
                      <a:pt x="31135" y="11359"/>
                      <a:pt x="30183" y="11121"/>
                    </a:cubicBezTo>
                    <a:cubicBezTo>
                      <a:pt x="30838" y="10728"/>
                      <a:pt x="31481" y="10323"/>
                      <a:pt x="32112" y="9930"/>
                    </a:cubicBezTo>
                    <a:close/>
                    <a:moveTo>
                      <a:pt x="42149" y="9882"/>
                    </a:moveTo>
                    <a:cubicBezTo>
                      <a:pt x="43113" y="10120"/>
                      <a:pt x="44066" y="10359"/>
                      <a:pt x="45030" y="10609"/>
                    </a:cubicBezTo>
                    <a:cubicBezTo>
                      <a:pt x="44292" y="11085"/>
                      <a:pt x="43530" y="11597"/>
                      <a:pt x="42756" y="12061"/>
                    </a:cubicBezTo>
                    <a:cubicBezTo>
                      <a:pt x="41792" y="11811"/>
                      <a:pt x="40827" y="11561"/>
                      <a:pt x="39851" y="11323"/>
                    </a:cubicBezTo>
                    <a:cubicBezTo>
                      <a:pt x="40613" y="10835"/>
                      <a:pt x="41387" y="10359"/>
                      <a:pt x="42149" y="9882"/>
                    </a:cubicBezTo>
                    <a:close/>
                    <a:moveTo>
                      <a:pt x="52388" y="9763"/>
                    </a:moveTo>
                    <a:cubicBezTo>
                      <a:pt x="53591" y="10049"/>
                      <a:pt x="54781" y="10323"/>
                      <a:pt x="55984" y="10620"/>
                    </a:cubicBezTo>
                    <a:cubicBezTo>
                      <a:pt x="55138" y="11085"/>
                      <a:pt x="54305" y="11609"/>
                      <a:pt x="53483" y="12144"/>
                    </a:cubicBezTo>
                    <a:cubicBezTo>
                      <a:pt x="52388" y="11859"/>
                      <a:pt x="51305" y="11597"/>
                      <a:pt x="50197" y="11311"/>
                    </a:cubicBezTo>
                    <a:cubicBezTo>
                      <a:pt x="50959" y="10823"/>
                      <a:pt x="51698" y="10311"/>
                      <a:pt x="52388" y="9763"/>
                    </a:cubicBezTo>
                    <a:close/>
                    <a:moveTo>
                      <a:pt x="25944" y="10680"/>
                    </a:moveTo>
                    <a:cubicBezTo>
                      <a:pt x="26837" y="10906"/>
                      <a:pt x="27730" y="11144"/>
                      <a:pt x="28623" y="11382"/>
                    </a:cubicBezTo>
                    <a:cubicBezTo>
                      <a:pt x="27983" y="11750"/>
                      <a:pt x="27342" y="12153"/>
                      <a:pt x="26725" y="12616"/>
                    </a:cubicBezTo>
                    <a:lnTo>
                      <a:pt x="26725" y="12616"/>
                    </a:lnTo>
                    <a:cubicBezTo>
                      <a:pt x="26725" y="12616"/>
                      <a:pt x="26726" y="12615"/>
                      <a:pt x="26726" y="12615"/>
                    </a:cubicBezTo>
                    <a:cubicBezTo>
                      <a:pt x="26729" y="12615"/>
                      <a:pt x="26726" y="12621"/>
                      <a:pt x="26718" y="12621"/>
                    </a:cubicBezTo>
                    <a:cubicBezTo>
                      <a:pt x="26720" y="12619"/>
                      <a:pt x="26723" y="12617"/>
                      <a:pt x="26725" y="12616"/>
                    </a:cubicBezTo>
                    <a:lnTo>
                      <a:pt x="26725" y="12616"/>
                    </a:lnTo>
                    <a:cubicBezTo>
                      <a:pt x="26723" y="12616"/>
                      <a:pt x="26721" y="12618"/>
                      <a:pt x="26718" y="12621"/>
                    </a:cubicBezTo>
                    <a:cubicBezTo>
                      <a:pt x="25682" y="12359"/>
                      <a:pt x="24647" y="12109"/>
                      <a:pt x="23623" y="11859"/>
                    </a:cubicBezTo>
                    <a:cubicBezTo>
                      <a:pt x="24408" y="11513"/>
                      <a:pt x="25182" y="11121"/>
                      <a:pt x="25944" y="10680"/>
                    </a:cubicBezTo>
                    <a:close/>
                    <a:moveTo>
                      <a:pt x="35719" y="10847"/>
                    </a:moveTo>
                    <a:cubicBezTo>
                      <a:pt x="36660" y="11085"/>
                      <a:pt x="37577" y="11323"/>
                      <a:pt x="38517" y="11561"/>
                    </a:cubicBezTo>
                    <a:cubicBezTo>
                      <a:pt x="37862" y="11966"/>
                      <a:pt x="37208" y="12359"/>
                      <a:pt x="36541" y="12752"/>
                    </a:cubicBezTo>
                    <a:cubicBezTo>
                      <a:pt x="35624" y="12514"/>
                      <a:pt x="34719" y="12275"/>
                      <a:pt x="33802" y="12037"/>
                    </a:cubicBezTo>
                    <a:cubicBezTo>
                      <a:pt x="34457" y="11656"/>
                      <a:pt x="35088" y="11252"/>
                      <a:pt x="35719" y="10847"/>
                    </a:cubicBezTo>
                    <a:close/>
                    <a:moveTo>
                      <a:pt x="45828" y="10787"/>
                    </a:moveTo>
                    <a:cubicBezTo>
                      <a:pt x="46804" y="11037"/>
                      <a:pt x="47768" y="11287"/>
                      <a:pt x="48757" y="11525"/>
                    </a:cubicBezTo>
                    <a:cubicBezTo>
                      <a:pt x="48007" y="12025"/>
                      <a:pt x="47280" y="12525"/>
                      <a:pt x="46542" y="12990"/>
                    </a:cubicBezTo>
                    <a:cubicBezTo>
                      <a:pt x="46518" y="13002"/>
                      <a:pt x="46494" y="13026"/>
                      <a:pt x="46483" y="13037"/>
                    </a:cubicBezTo>
                    <a:cubicBezTo>
                      <a:pt x="45780" y="12859"/>
                      <a:pt x="45066" y="12656"/>
                      <a:pt x="44363" y="12478"/>
                    </a:cubicBezTo>
                    <a:cubicBezTo>
                      <a:pt x="44066" y="12406"/>
                      <a:pt x="43756" y="12323"/>
                      <a:pt x="43458" y="12240"/>
                    </a:cubicBezTo>
                    <a:lnTo>
                      <a:pt x="43589" y="12156"/>
                    </a:lnTo>
                    <a:cubicBezTo>
                      <a:pt x="44316" y="11692"/>
                      <a:pt x="45078" y="11252"/>
                      <a:pt x="45828" y="10787"/>
                    </a:cubicBezTo>
                    <a:close/>
                    <a:moveTo>
                      <a:pt x="56496" y="10740"/>
                    </a:moveTo>
                    <a:cubicBezTo>
                      <a:pt x="57674" y="11025"/>
                      <a:pt x="58865" y="11323"/>
                      <a:pt x="60032" y="11609"/>
                    </a:cubicBezTo>
                    <a:cubicBezTo>
                      <a:pt x="59175" y="12085"/>
                      <a:pt x="58341" y="12621"/>
                      <a:pt x="57520" y="13168"/>
                    </a:cubicBezTo>
                    <a:cubicBezTo>
                      <a:pt x="56436" y="12883"/>
                      <a:pt x="55365" y="12621"/>
                      <a:pt x="54281" y="12335"/>
                    </a:cubicBezTo>
                    <a:cubicBezTo>
                      <a:pt x="55031" y="11847"/>
                      <a:pt x="55793" y="11323"/>
                      <a:pt x="56496" y="10740"/>
                    </a:cubicBezTo>
                    <a:close/>
                    <a:moveTo>
                      <a:pt x="29409" y="11561"/>
                    </a:moveTo>
                    <a:cubicBezTo>
                      <a:pt x="30362" y="11811"/>
                      <a:pt x="31314" y="12049"/>
                      <a:pt x="32267" y="12311"/>
                    </a:cubicBezTo>
                    <a:cubicBezTo>
                      <a:pt x="31624" y="12692"/>
                      <a:pt x="30981" y="13097"/>
                      <a:pt x="30385" y="13526"/>
                    </a:cubicBezTo>
                    <a:cubicBezTo>
                      <a:pt x="29290" y="13240"/>
                      <a:pt x="28183" y="12978"/>
                      <a:pt x="27087" y="12704"/>
                    </a:cubicBezTo>
                    <a:cubicBezTo>
                      <a:pt x="27873" y="12383"/>
                      <a:pt x="28647" y="11990"/>
                      <a:pt x="29409" y="11561"/>
                    </a:cubicBezTo>
                    <a:close/>
                    <a:moveTo>
                      <a:pt x="39220" y="11740"/>
                    </a:moveTo>
                    <a:cubicBezTo>
                      <a:pt x="40172" y="11990"/>
                      <a:pt x="41125" y="12228"/>
                      <a:pt x="42077" y="12490"/>
                    </a:cubicBezTo>
                    <a:cubicBezTo>
                      <a:pt x="41399" y="12883"/>
                      <a:pt x="40720" y="13276"/>
                      <a:pt x="40029" y="13680"/>
                    </a:cubicBezTo>
                    <a:cubicBezTo>
                      <a:pt x="39125" y="13442"/>
                      <a:pt x="38220" y="13204"/>
                      <a:pt x="37327" y="12966"/>
                    </a:cubicBezTo>
                    <a:cubicBezTo>
                      <a:pt x="37946" y="12561"/>
                      <a:pt x="38589" y="12144"/>
                      <a:pt x="39220" y="11740"/>
                    </a:cubicBezTo>
                    <a:close/>
                    <a:moveTo>
                      <a:pt x="49531" y="11728"/>
                    </a:moveTo>
                    <a:lnTo>
                      <a:pt x="52829" y="12573"/>
                    </a:lnTo>
                    <a:cubicBezTo>
                      <a:pt x="52055" y="13085"/>
                      <a:pt x="51305" y="13597"/>
                      <a:pt x="50543" y="14073"/>
                    </a:cubicBezTo>
                    <a:cubicBezTo>
                      <a:pt x="49412" y="13776"/>
                      <a:pt x="48280" y="13502"/>
                      <a:pt x="47161" y="13204"/>
                    </a:cubicBezTo>
                    <a:cubicBezTo>
                      <a:pt x="47256" y="13145"/>
                      <a:pt x="47340" y="13097"/>
                      <a:pt x="47423" y="13037"/>
                    </a:cubicBezTo>
                    <a:cubicBezTo>
                      <a:pt x="48114" y="12609"/>
                      <a:pt x="48828" y="12168"/>
                      <a:pt x="49531" y="11728"/>
                    </a:cubicBezTo>
                    <a:close/>
                    <a:moveTo>
                      <a:pt x="60615" y="11740"/>
                    </a:moveTo>
                    <a:cubicBezTo>
                      <a:pt x="61139" y="11894"/>
                      <a:pt x="61675" y="12025"/>
                      <a:pt x="62223" y="12144"/>
                    </a:cubicBezTo>
                    <a:cubicBezTo>
                      <a:pt x="62794" y="12275"/>
                      <a:pt x="63342" y="12418"/>
                      <a:pt x="63901" y="12561"/>
                    </a:cubicBezTo>
                    <a:cubicBezTo>
                      <a:pt x="63044" y="13037"/>
                      <a:pt x="62211" y="13573"/>
                      <a:pt x="61389" y="14121"/>
                    </a:cubicBezTo>
                    <a:cubicBezTo>
                      <a:pt x="61020" y="14049"/>
                      <a:pt x="60663" y="13966"/>
                      <a:pt x="60330" y="13883"/>
                    </a:cubicBezTo>
                    <a:cubicBezTo>
                      <a:pt x="59663" y="13704"/>
                      <a:pt x="58996" y="13538"/>
                      <a:pt x="58341" y="13359"/>
                    </a:cubicBezTo>
                    <a:cubicBezTo>
                      <a:pt x="59127" y="12859"/>
                      <a:pt x="59901" y="12323"/>
                      <a:pt x="60615" y="11740"/>
                    </a:cubicBezTo>
                    <a:close/>
                    <a:moveTo>
                      <a:pt x="33040" y="12514"/>
                    </a:moveTo>
                    <a:cubicBezTo>
                      <a:pt x="33957" y="12752"/>
                      <a:pt x="34874" y="12990"/>
                      <a:pt x="35791" y="13228"/>
                    </a:cubicBezTo>
                    <a:cubicBezTo>
                      <a:pt x="35172" y="13609"/>
                      <a:pt x="34553" y="14002"/>
                      <a:pt x="33981" y="14430"/>
                    </a:cubicBezTo>
                    <a:cubicBezTo>
                      <a:pt x="32933" y="14145"/>
                      <a:pt x="31897" y="13895"/>
                      <a:pt x="30850" y="13645"/>
                    </a:cubicBezTo>
                    <a:cubicBezTo>
                      <a:pt x="31600" y="13311"/>
                      <a:pt x="32326" y="12930"/>
                      <a:pt x="33040" y="12514"/>
                    </a:cubicBezTo>
                    <a:close/>
                    <a:moveTo>
                      <a:pt x="42768" y="12656"/>
                    </a:moveTo>
                    <a:cubicBezTo>
                      <a:pt x="43768" y="12918"/>
                      <a:pt x="44768" y="13180"/>
                      <a:pt x="45768" y="13454"/>
                    </a:cubicBezTo>
                    <a:cubicBezTo>
                      <a:pt x="45090" y="13847"/>
                      <a:pt x="44411" y="14252"/>
                      <a:pt x="43720" y="14657"/>
                    </a:cubicBezTo>
                    <a:cubicBezTo>
                      <a:pt x="42756" y="14407"/>
                      <a:pt x="41768" y="14133"/>
                      <a:pt x="40803" y="13883"/>
                    </a:cubicBezTo>
                    <a:cubicBezTo>
                      <a:pt x="41482" y="13478"/>
                      <a:pt x="42137" y="13061"/>
                      <a:pt x="42768" y="12656"/>
                    </a:cubicBezTo>
                    <a:close/>
                    <a:moveTo>
                      <a:pt x="53591" y="12787"/>
                    </a:moveTo>
                    <a:cubicBezTo>
                      <a:pt x="54674" y="13061"/>
                      <a:pt x="55781" y="13335"/>
                      <a:pt x="56865" y="13621"/>
                    </a:cubicBezTo>
                    <a:cubicBezTo>
                      <a:pt x="56103" y="14133"/>
                      <a:pt x="55353" y="14657"/>
                      <a:pt x="54591" y="15133"/>
                    </a:cubicBezTo>
                    <a:cubicBezTo>
                      <a:pt x="54591" y="15133"/>
                      <a:pt x="54579" y="15133"/>
                      <a:pt x="54579" y="15145"/>
                    </a:cubicBezTo>
                    <a:cubicBezTo>
                      <a:pt x="53460" y="14847"/>
                      <a:pt x="52329" y="14550"/>
                      <a:pt x="51209" y="14276"/>
                    </a:cubicBezTo>
                    <a:cubicBezTo>
                      <a:pt x="51245" y="14252"/>
                      <a:pt x="51257" y="14240"/>
                      <a:pt x="51281" y="14228"/>
                    </a:cubicBezTo>
                    <a:cubicBezTo>
                      <a:pt x="52043" y="13740"/>
                      <a:pt x="52817" y="13252"/>
                      <a:pt x="53591" y="12787"/>
                    </a:cubicBezTo>
                    <a:close/>
                    <a:moveTo>
                      <a:pt x="64461" y="12692"/>
                    </a:moveTo>
                    <a:lnTo>
                      <a:pt x="66997" y="13323"/>
                    </a:lnTo>
                    <a:cubicBezTo>
                      <a:pt x="67211" y="13383"/>
                      <a:pt x="67711" y="13466"/>
                      <a:pt x="68128" y="13538"/>
                    </a:cubicBezTo>
                    <a:cubicBezTo>
                      <a:pt x="67116" y="14073"/>
                      <a:pt x="66140" y="14645"/>
                      <a:pt x="65152" y="15240"/>
                    </a:cubicBezTo>
                    <a:cubicBezTo>
                      <a:pt x="64342" y="14764"/>
                      <a:pt x="63270" y="14490"/>
                      <a:pt x="62211" y="14288"/>
                    </a:cubicBezTo>
                    <a:cubicBezTo>
                      <a:pt x="62985" y="13776"/>
                      <a:pt x="63747" y="13264"/>
                      <a:pt x="64461" y="12692"/>
                    </a:cubicBezTo>
                    <a:close/>
                    <a:moveTo>
                      <a:pt x="36553" y="13407"/>
                    </a:moveTo>
                    <a:lnTo>
                      <a:pt x="39279" y="14121"/>
                    </a:lnTo>
                    <a:cubicBezTo>
                      <a:pt x="38660" y="14490"/>
                      <a:pt x="38053" y="14883"/>
                      <a:pt x="37493" y="15300"/>
                    </a:cubicBezTo>
                    <a:cubicBezTo>
                      <a:pt x="36458" y="15038"/>
                      <a:pt x="35434" y="14788"/>
                      <a:pt x="34410" y="14526"/>
                    </a:cubicBezTo>
                    <a:cubicBezTo>
                      <a:pt x="35136" y="14192"/>
                      <a:pt x="35850" y="13823"/>
                      <a:pt x="36553" y="13407"/>
                    </a:cubicBezTo>
                    <a:close/>
                    <a:moveTo>
                      <a:pt x="46483" y="13633"/>
                    </a:moveTo>
                    <a:cubicBezTo>
                      <a:pt x="47590" y="13930"/>
                      <a:pt x="48709" y="14204"/>
                      <a:pt x="49828" y="14502"/>
                    </a:cubicBezTo>
                    <a:cubicBezTo>
                      <a:pt x="49138" y="14919"/>
                      <a:pt x="48459" y="15323"/>
                      <a:pt x="47757" y="15728"/>
                    </a:cubicBezTo>
                    <a:cubicBezTo>
                      <a:pt x="46673" y="15431"/>
                      <a:pt x="45590" y="15145"/>
                      <a:pt x="44494" y="14847"/>
                    </a:cubicBezTo>
                    <a:cubicBezTo>
                      <a:pt x="45185" y="14466"/>
                      <a:pt x="45840" y="14049"/>
                      <a:pt x="46483" y="13633"/>
                    </a:cubicBezTo>
                    <a:close/>
                    <a:moveTo>
                      <a:pt x="57639" y="13823"/>
                    </a:moveTo>
                    <a:cubicBezTo>
                      <a:pt x="57877" y="13883"/>
                      <a:pt x="58103" y="13942"/>
                      <a:pt x="58341" y="14002"/>
                    </a:cubicBezTo>
                    <a:cubicBezTo>
                      <a:pt x="59115" y="14216"/>
                      <a:pt x="59901" y="14407"/>
                      <a:pt x="60675" y="14609"/>
                    </a:cubicBezTo>
                    <a:cubicBezTo>
                      <a:pt x="59972" y="15085"/>
                      <a:pt x="59282" y="15550"/>
                      <a:pt x="58567" y="16002"/>
                    </a:cubicBezTo>
                    <a:cubicBezTo>
                      <a:pt x="58508" y="16026"/>
                      <a:pt x="58448" y="16074"/>
                      <a:pt x="58389" y="16097"/>
                    </a:cubicBezTo>
                    <a:cubicBezTo>
                      <a:pt x="57936" y="16014"/>
                      <a:pt x="57520" y="15919"/>
                      <a:pt x="57139" y="15824"/>
                    </a:cubicBezTo>
                    <a:cubicBezTo>
                      <a:pt x="56508" y="15657"/>
                      <a:pt x="55889" y="15490"/>
                      <a:pt x="55246" y="15323"/>
                    </a:cubicBezTo>
                    <a:cubicBezTo>
                      <a:pt x="55317" y="15288"/>
                      <a:pt x="55377" y="15240"/>
                      <a:pt x="55448" y="15192"/>
                    </a:cubicBezTo>
                    <a:cubicBezTo>
                      <a:pt x="56162" y="14728"/>
                      <a:pt x="56912" y="14288"/>
                      <a:pt x="57639" y="13823"/>
                    </a:cubicBezTo>
                    <a:close/>
                    <a:moveTo>
                      <a:pt x="40029" y="14335"/>
                    </a:moveTo>
                    <a:cubicBezTo>
                      <a:pt x="41018" y="14585"/>
                      <a:pt x="41994" y="14847"/>
                      <a:pt x="42994" y="15109"/>
                    </a:cubicBezTo>
                    <a:cubicBezTo>
                      <a:pt x="42399" y="15466"/>
                      <a:pt x="41815" y="15847"/>
                      <a:pt x="41268" y="16252"/>
                    </a:cubicBezTo>
                    <a:cubicBezTo>
                      <a:pt x="40744" y="16121"/>
                      <a:pt x="40196" y="15978"/>
                      <a:pt x="39660" y="15847"/>
                    </a:cubicBezTo>
                    <a:lnTo>
                      <a:pt x="37874" y="15407"/>
                    </a:lnTo>
                    <a:cubicBezTo>
                      <a:pt x="38601" y="15085"/>
                      <a:pt x="39339" y="14728"/>
                      <a:pt x="40029" y="14335"/>
                    </a:cubicBezTo>
                    <a:close/>
                    <a:moveTo>
                      <a:pt x="50531" y="14692"/>
                    </a:moveTo>
                    <a:cubicBezTo>
                      <a:pt x="51638" y="14990"/>
                      <a:pt x="52757" y="15264"/>
                      <a:pt x="53876" y="15562"/>
                    </a:cubicBezTo>
                    <a:cubicBezTo>
                      <a:pt x="53174" y="15978"/>
                      <a:pt x="52471" y="16395"/>
                      <a:pt x="51781" y="16836"/>
                    </a:cubicBezTo>
                    <a:cubicBezTo>
                      <a:pt x="50697" y="16538"/>
                      <a:pt x="49614" y="16240"/>
                      <a:pt x="48530" y="15954"/>
                    </a:cubicBezTo>
                    <a:cubicBezTo>
                      <a:pt x="49221" y="15538"/>
                      <a:pt x="49876" y="15121"/>
                      <a:pt x="50531" y="14692"/>
                    </a:cubicBezTo>
                    <a:close/>
                    <a:moveTo>
                      <a:pt x="61437" y="14776"/>
                    </a:moveTo>
                    <a:cubicBezTo>
                      <a:pt x="62032" y="14931"/>
                      <a:pt x="62627" y="15085"/>
                      <a:pt x="63223" y="15240"/>
                    </a:cubicBezTo>
                    <a:cubicBezTo>
                      <a:pt x="63568" y="15323"/>
                      <a:pt x="64235" y="15407"/>
                      <a:pt x="64711" y="15502"/>
                    </a:cubicBezTo>
                    <a:cubicBezTo>
                      <a:pt x="63985" y="15978"/>
                      <a:pt x="63247" y="16455"/>
                      <a:pt x="62532" y="16931"/>
                    </a:cubicBezTo>
                    <a:cubicBezTo>
                      <a:pt x="62389" y="17038"/>
                      <a:pt x="62223" y="17133"/>
                      <a:pt x="62080" y="17228"/>
                    </a:cubicBezTo>
                    <a:cubicBezTo>
                      <a:pt x="61258" y="16740"/>
                      <a:pt x="60175" y="16455"/>
                      <a:pt x="59115" y="16240"/>
                    </a:cubicBezTo>
                    <a:cubicBezTo>
                      <a:pt x="59234" y="16157"/>
                      <a:pt x="59341" y="16085"/>
                      <a:pt x="59460" y="16014"/>
                    </a:cubicBezTo>
                    <a:cubicBezTo>
                      <a:pt x="60115" y="15597"/>
                      <a:pt x="60770" y="15192"/>
                      <a:pt x="61437" y="14776"/>
                    </a:cubicBezTo>
                    <a:close/>
                    <a:moveTo>
                      <a:pt x="43768" y="15300"/>
                    </a:moveTo>
                    <a:cubicBezTo>
                      <a:pt x="44875" y="15585"/>
                      <a:pt x="45971" y="15883"/>
                      <a:pt x="47078" y="16157"/>
                    </a:cubicBezTo>
                    <a:cubicBezTo>
                      <a:pt x="46494" y="16514"/>
                      <a:pt x="45923" y="16871"/>
                      <a:pt x="45375" y="17276"/>
                    </a:cubicBezTo>
                    <a:cubicBezTo>
                      <a:pt x="44125" y="16967"/>
                      <a:pt x="42887" y="16657"/>
                      <a:pt x="41661" y="16335"/>
                    </a:cubicBezTo>
                    <a:cubicBezTo>
                      <a:pt x="42363" y="16038"/>
                      <a:pt x="43065" y="15681"/>
                      <a:pt x="43768" y="15300"/>
                    </a:cubicBezTo>
                    <a:close/>
                    <a:moveTo>
                      <a:pt x="54579" y="15740"/>
                    </a:moveTo>
                    <a:cubicBezTo>
                      <a:pt x="54817" y="15800"/>
                      <a:pt x="55067" y="15883"/>
                      <a:pt x="55305" y="15931"/>
                    </a:cubicBezTo>
                    <a:cubicBezTo>
                      <a:pt x="56079" y="16145"/>
                      <a:pt x="56841" y="16347"/>
                      <a:pt x="57615" y="16550"/>
                    </a:cubicBezTo>
                    <a:cubicBezTo>
                      <a:pt x="56901" y="16978"/>
                      <a:pt x="56186" y="17395"/>
                      <a:pt x="55472" y="17824"/>
                    </a:cubicBezTo>
                    <a:cubicBezTo>
                      <a:pt x="54495" y="17562"/>
                      <a:pt x="53531" y="17288"/>
                      <a:pt x="52555" y="17026"/>
                    </a:cubicBezTo>
                    <a:cubicBezTo>
                      <a:pt x="53245" y="16621"/>
                      <a:pt x="53924" y="16193"/>
                      <a:pt x="54579" y="15740"/>
                    </a:cubicBezTo>
                    <a:close/>
                    <a:moveTo>
                      <a:pt x="47816" y="16371"/>
                    </a:moveTo>
                    <a:cubicBezTo>
                      <a:pt x="48911" y="16657"/>
                      <a:pt x="50019" y="16955"/>
                      <a:pt x="51102" y="17228"/>
                    </a:cubicBezTo>
                    <a:cubicBezTo>
                      <a:pt x="50543" y="17574"/>
                      <a:pt x="49995" y="17943"/>
                      <a:pt x="49459" y="18324"/>
                    </a:cubicBezTo>
                    <a:cubicBezTo>
                      <a:pt x="48269" y="18026"/>
                      <a:pt x="47042" y="17705"/>
                      <a:pt x="45828" y="17395"/>
                    </a:cubicBezTo>
                    <a:cubicBezTo>
                      <a:pt x="46506" y="17097"/>
                      <a:pt x="47161" y="16740"/>
                      <a:pt x="47816" y="16371"/>
                    </a:cubicBezTo>
                    <a:close/>
                    <a:moveTo>
                      <a:pt x="58341" y="16740"/>
                    </a:moveTo>
                    <a:lnTo>
                      <a:pt x="60032" y="17193"/>
                    </a:lnTo>
                    <a:cubicBezTo>
                      <a:pt x="60413" y="17288"/>
                      <a:pt x="61163" y="17371"/>
                      <a:pt x="61675" y="17502"/>
                    </a:cubicBezTo>
                    <a:cubicBezTo>
                      <a:pt x="60913" y="17979"/>
                      <a:pt x="60139" y="18443"/>
                      <a:pt x="59413" y="18931"/>
                    </a:cubicBezTo>
                    <a:cubicBezTo>
                      <a:pt x="58353" y="18633"/>
                      <a:pt x="57293" y="18348"/>
                      <a:pt x="56246" y="18050"/>
                    </a:cubicBezTo>
                    <a:cubicBezTo>
                      <a:pt x="56960" y="17633"/>
                      <a:pt x="57639" y="17193"/>
                      <a:pt x="58341" y="16740"/>
                    </a:cubicBezTo>
                    <a:close/>
                    <a:moveTo>
                      <a:pt x="51900" y="17443"/>
                    </a:moveTo>
                    <a:cubicBezTo>
                      <a:pt x="51936" y="17455"/>
                      <a:pt x="51971" y="17455"/>
                      <a:pt x="52019" y="17467"/>
                    </a:cubicBezTo>
                    <a:cubicBezTo>
                      <a:pt x="52971" y="17729"/>
                      <a:pt x="53936" y="17967"/>
                      <a:pt x="54900" y="18205"/>
                    </a:cubicBezTo>
                    <a:cubicBezTo>
                      <a:pt x="54353" y="18538"/>
                      <a:pt x="53805" y="18895"/>
                      <a:pt x="53281" y="19288"/>
                    </a:cubicBezTo>
                    <a:cubicBezTo>
                      <a:pt x="52995" y="19229"/>
                      <a:pt x="52745" y="19169"/>
                      <a:pt x="52507" y="19110"/>
                    </a:cubicBezTo>
                    <a:cubicBezTo>
                      <a:pt x="51662" y="18883"/>
                      <a:pt x="50805" y="18681"/>
                      <a:pt x="49959" y="18455"/>
                    </a:cubicBezTo>
                    <a:cubicBezTo>
                      <a:pt x="50614" y="18157"/>
                      <a:pt x="51269" y="17812"/>
                      <a:pt x="51900" y="17443"/>
                    </a:cubicBezTo>
                    <a:close/>
                    <a:moveTo>
                      <a:pt x="55662" y="18395"/>
                    </a:moveTo>
                    <a:cubicBezTo>
                      <a:pt x="56781" y="18657"/>
                      <a:pt x="57877" y="18943"/>
                      <a:pt x="58960" y="19241"/>
                    </a:cubicBezTo>
                    <a:cubicBezTo>
                      <a:pt x="58413" y="19634"/>
                      <a:pt x="57770" y="19967"/>
                      <a:pt x="57293" y="20443"/>
                    </a:cubicBezTo>
                    <a:cubicBezTo>
                      <a:pt x="56400" y="20003"/>
                      <a:pt x="55019" y="19669"/>
                      <a:pt x="53662" y="19372"/>
                    </a:cubicBezTo>
                    <a:cubicBezTo>
                      <a:pt x="54353" y="19098"/>
                      <a:pt x="55007" y="18752"/>
                      <a:pt x="55662" y="18395"/>
                    </a:cubicBezTo>
                    <a:close/>
                    <a:moveTo>
                      <a:pt x="12311" y="0"/>
                    </a:moveTo>
                    <a:cubicBezTo>
                      <a:pt x="12251" y="0"/>
                      <a:pt x="12209" y="4"/>
                      <a:pt x="12193" y="12"/>
                    </a:cubicBezTo>
                    <a:cubicBezTo>
                      <a:pt x="12169" y="24"/>
                      <a:pt x="12145" y="24"/>
                      <a:pt x="12133" y="48"/>
                    </a:cubicBezTo>
                    <a:cubicBezTo>
                      <a:pt x="12133" y="48"/>
                      <a:pt x="12109" y="48"/>
                      <a:pt x="12109" y="60"/>
                    </a:cubicBezTo>
                    <a:cubicBezTo>
                      <a:pt x="9895" y="1096"/>
                      <a:pt x="7704" y="2227"/>
                      <a:pt x="5561" y="3405"/>
                    </a:cubicBezTo>
                    <a:cubicBezTo>
                      <a:pt x="3906" y="4310"/>
                      <a:pt x="1965" y="5167"/>
                      <a:pt x="524" y="6430"/>
                    </a:cubicBezTo>
                    <a:cubicBezTo>
                      <a:pt x="441" y="6501"/>
                      <a:pt x="1" y="6834"/>
                      <a:pt x="60" y="6846"/>
                    </a:cubicBezTo>
                    <a:cubicBezTo>
                      <a:pt x="132" y="6870"/>
                      <a:pt x="441" y="6977"/>
                      <a:pt x="524" y="6989"/>
                    </a:cubicBezTo>
                    <a:cubicBezTo>
                      <a:pt x="17288" y="10751"/>
                      <a:pt x="33874" y="15133"/>
                      <a:pt x="50531" y="19419"/>
                    </a:cubicBezTo>
                    <a:cubicBezTo>
                      <a:pt x="52114" y="19824"/>
                      <a:pt x="53698" y="20241"/>
                      <a:pt x="55293" y="20657"/>
                    </a:cubicBezTo>
                    <a:cubicBezTo>
                      <a:pt x="55710" y="20765"/>
                      <a:pt x="57162" y="21027"/>
                      <a:pt x="57174" y="21027"/>
                    </a:cubicBezTo>
                    <a:cubicBezTo>
                      <a:pt x="57193" y="21038"/>
                      <a:pt x="57217" y="21044"/>
                      <a:pt x="57246" y="21044"/>
                    </a:cubicBezTo>
                    <a:cubicBezTo>
                      <a:pt x="57558" y="21044"/>
                      <a:pt x="58398" y="20379"/>
                      <a:pt x="58758" y="20193"/>
                    </a:cubicBezTo>
                    <a:cubicBezTo>
                      <a:pt x="60199" y="19443"/>
                      <a:pt x="61544" y="18312"/>
                      <a:pt x="62830" y="17467"/>
                    </a:cubicBezTo>
                    <a:cubicBezTo>
                      <a:pt x="64890" y="16109"/>
                      <a:pt x="66961" y="14859"/>
                      <a:pt x="69164" y="13776"/>
                    </a:cubicBezTo>
                    <a:cubicBezTo>
                      <a:pt x="69295" y="13692"/>
                      <a:pt x="69343" y="13549"/>
                      <a:pt x="69307" y="13418"/>
                    </a:cubicBezTo>
                    <a:cubicBezTo>
                      <a:pt x="69307" y="13383"/>
                      <a:pt x="69271" y="13311"/>
                      <a:pt x="69235" y="13287"/>
                    </a:cubicBezTo>
                    <a:cubicBezTo>
                      <a:pt x="69188" y="13228"/>
                      <a:pt x="69128" y="13204"/>
                      <a:pt x="69069" y="13168"/>
                    </a:cubicBezTo>
                    <a:cubicBezTo>
                      <a:pt x="67926" y="12502"/>
                      <a:pt x="65675" y="12192"/>
                      <a:pt x="64235" y="11835"/>
                    </a:cubicBezTo>
                    <a:cubicBezTo>
                      <a:pt x="59937" y="10775"/>
                      <a:pt x="55627" y="9751"/>
                      <a:pt x="51328" y="8715"/>
                    </a:cubicBezTo>
                    <a:cubicBezTo>
                      <a:pt x="41196" y="6299"/>
                      <a:pt x="31040" y="3882"/>
                      <a:pt x="20860" y="1619"/>
                    </a:cubicBezTo>
                    <a:cubicBezTo>
                      <a:pt x="18515" y="1096"/>
                      <a:pt x="16014" y="357"/>
                      <a:pt x="13574" y="107"/>
                    </a:cubicBezTo>
                    <a:cubicBezTo>
                      <a:pt x="13260" y="78"/>
                      <a:pt x="12591" y="0"/>
                      <a:pt x="12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066;p53">
                <a:extLst>
                  <a:ext uri="{FF2B5EF4-FFF2-40B4-BE49-F238E27FC236}">
                    <a16:creationId xmlns:a16="http://schemas.microsoft.com/office/drawing/2014/main" id="{E738382A-F93A-E319-2DAB-54FC2D406A48}"/>
                  </a:ext>
                </a:extLst>
              </p:cNvPr>
              <p:cNvSpPr/>
              <p:nvPr/>
            </p:nvSpPr>
            <p:spPr>
              <a:xfrm>
                <a:off x="4257600" y="2549375"/>
                <a:ext cx="96825" cy="112800"/>
              </a:xfrm>
              <a:custGeom>
                <a:avLst/>
                <a:gdLst/>
                <a:ahLst/>
                <a:cxnLst/>
                <a:rect l="l" t="t" r="r" b="b"/>
                <a:pathLst>
                  <a:path w="3873" h="4512" extrusionOk="0">
                    <a:moveTo>
                      <a:pt x="789" y="900"/>
                    </a:moveTo>
                    <a:cubicBezTo>
                      <a:pt x="1122" y="1067"/>
                      <a:pt x="1479" y="1198"/>
                      <a:pt x="1813" y="1341"/>
                    </a:cubicBezTo>
                    <a:cubicBezTo>
                      <a:pt x="1777" y="1365"/>
                      <a:pt x="1729" y="1377"/>
                      <a:pt x="1694" y="1412"/>
                    </a:cubicBezTo>
                    <a:cubicBezTo>
                      <a:pt x="1527" y="1412"/>
                      <a:pt x="1420" y="1484"/>
                      <a:pt x="1337" y="1615"/>
                    </a:cubicBezTo>
                    <a:cubicBezTo>
                      <a:pt x="1134" y="1758"/>
                      <a:pt x="920" y="1889"/>
                      <a:pt x="729" y="2032"/>
                    </a:cubicBezTo>
                    <a:cubicBezTo>
                      <a:pt x="765" y="1662"/>
                      <a:pt x="777" y="1281"/>
                      <a:pt x="789" y="900"/>
                    </a:cubicBezTo>
                    <a:close/>
                    <a:moveTo>
                      <a:pt x="1872" y="2139"/>
                    </a:moveTo>
                    <a:cubicBezTo>
                      <a:pt x="2087" y="2317"/>
                      <a:pt x="2313" y="2591"/>
                      <a:pt x="2432" y="2686"/>
                    </a:cubicBezTo>
                    <a:cubicBezTo>
                      <a:pt x="2551" y="2794"/>
                      <a:pt x="2670" y="2913"/>
                      <a:pt x="2789" y="3020"/>
                    </a:cubicBezTo>
                    <a:cubicBezTo>
                      <a:pt x="2861" y="3079"/>
                      <a:pt x="2932" y="3151"/>
                      <a:pt x="3003" y="3210"/>
                    </a:cubicBezTo>
                    <a:cubicBezTo>
                      <a:pt x="3122" y="3210"/>
                      <a:pt x="3146" y="3210"/>
                      <a:pt x="3039" y="3246"/>
                    </a:cubicBezTo>
                    <a:cubicBezTo>
                      <a:pt x="2861" y="3377"/>
                      <a:pt x="2563" y="3425"/>
                      <a:pt x="2349" y="3567"/>
                    </a:cubicBezTo>
                    <a:cubicBezTo>
                      <a:pt x="2313" y="3591"/>
                      <a:pt x="2265" y="3639"/>
                      <a:pt x="2218" y="3687"/>
                    </a:cubicBezTo>
                    <a:cubicBezTo>
                      <a:pt x="2075" y="3186"/>
                      <a:pt x="1872" y="2734"/>
                      <a:pt x="1622" y="2270"/>
                    </a:cubicBezTo>
                    <a:cubicBezTo>
                      <a:pt x="1718" y="2234"/>
                      <a:pt x="1789" y="2186"/>
                      <a:pt x="1872" y="2139"/>
                    </a:cubicBezTo>
                    <a:close/>
                    <a:moveTo>
                      <a:pt x="458" y="1"/>
                    </a:moveTo>
                    <a:cubicBezTo>
                      <a:pt x="282" y="1"/>
                      <a:pt x="113" y="133"/>
                      <a:pt x="122" y="341"/>
                    </a:cubicBezTo>
                    <a:cubicBezTo>
                      <a:pt x="146" y="984"/>
                      <a:pt x="134" y="1639"/>
                      <a:pt x="86" y="2270"/>
                    </a:cubicBezTo>
                    <a:cubicBezTo>
                      <a:pt x="86" y="2377"/>
                      <a:pt x="122" y="2448"/>
                      <a:pt x="170" y="2496"/>
                    </a:cubicBezTo>
                    <a:cubicBezTo>
                      <a:pt x="146" y="2508"/>
                      <a:pt x="122" y="2532"/>
                      <a:pt x="110" y="2555"/>
                    </a:cubicBezTo>
                    <a:cubicBezTo>
                      <a:pt x="1" y="2665"/>
                      <a:pt x="93" y="2845"/>
                      <a:pt x="229" y="2845"/>
                    </a:cubicBezTo>
                    <a:cubicBezTo>
                      <a:pt x="241" y="2845"/>
                      <a:pt x="253" y="2844"/>
                      <a:pt x="265" y="2841"/>
                    </a:cubicBezTo>
                    <a:cubicBezTo>
                      <a:pt x="622" y="2734"/>
                      <a:pt x="967" y="2579"/>
                      <a:pt x="1313" y="2401"/>
                    </a:cubicBezTo>
                    <a:cubicBezTo>
                      <a:pt x="1515" y="3032"/>
                      <a:pt x="1670" y="3675"/>
                      <a:pt x="1801" y="4318"/>
                    </a:cubicBezTo>
                    <a:cubicBezTo>
                      <a:pt x="1832" y="4449"/>
                      <a:pt x="1936" y="4512"/>
                      <a:pt x="2047" y="4512"/>
                    </a:cubicBezTo>
                    <a:cubicBezTo>
                      <a:pt x="2146" y="4512"/>
                      <a:pt x="2251" y="4461"/>
                      <a:pt x="2313" y="4365"/>
                    </a:cubicBezTo>
                    <a:cubicBezTo>
                      <a:pt x="2503" y="4091"/>
                      <a:pt x="2765" y="3877"/>
                      <a:pt x="3099" y="3746"/>
                    </a:cubicBezTo>
                    <a:cubicBezTo>
                      <a:pt x="3242" y="3687"/>
                      <a:pt x="3456" y="3651"/>
                      <a:pt x="3551" y="3544"/>
                    </a:cubicBezTo>
                    <a:cubicBezTo>
                      <a:pt x="3873" y="3198"/>
                      <a:pt x="3396" y="2865"/>
                      <a:pt x="3158" y="2651"/>
                    </a:cubicBezTo>
                    <a:cubicBezTo>
                      <a:pt x="2920" y="2424"/>
                      <a:pt x="2682" y="2198"/>
                      <a:pt x="2444" y="1960"/>
                    </a:cubicBezTo>
                    <a:cubicBezTo>
                      <a:pt x="2408" y="1936"/>
                      <a:pt x="2384" y="1889"/>
                      <a:pt x="2337" y="1853"/>
                    </a:cubicBezTo>
                    <a:cubicBezTo>
                      <a:pt x="2515" y="1758"/>
                      <a:pt x="2706" y="1639"/>
                      <a:pt x="2884" y="1532"/>
                    </a:cubicBezTo>
                    <a:cubicBezTo>
                      <a:pt x="3146" y="1377"/>
                      <a:pt x="3111" y="948"/>
                      <a:pt x="2801" y="877"/>
                    </a:cubicBezTo>
                    <a:cubicBezTo>
                      <a:pt x="2039" y="698"/>
                      <a:pt x="1313" y="424"/>
                      <a:pt x="622" y="43"/>
                    </a:cubicBezTo>
                    <a:cubicBezTo>
                      <a:pt x="570" y="14"/>
                      <a:pt x="514" y="1"/>
                      <a:pt x="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 name="Google Shape;472;p30">
            <a:extLst>
              <a:ext uri="{FF2B5EF4-FFF2-40B4-BE49-F238E27FC236}">
                <a16:creationId xmlns:a16="http://schemas.microsoft.com/office/drawing/2014/main" id="{47A41AD4-D5CD-58EE-D5D2-0B11DF2FA770}"/>
              </a:ext>
            </a:extLst>
          </p:cNvPr>
          <p:cNvSpPr txBox="1">
            <a:spLocks/>
          </p:cNvSpPr>
          <p:nvPr/>
        </p:nvSpPr>
        <p:spPr>
          <a:xfrm>
            <a:off x="4632000" y="3170159"/>
            <a:ext cx="2928000" cy="88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spcAft>
                <a:spcPts val="2133"/>
              </a:spcAft>
              <a:buClr>
                <a:schemeClr val="dk1"/>
              </a:buClr>
              <a:buSzPts val="1100"/>
            </a:pPr>
            <a:r>
              <a:rPr lang="en-US" sz="1600" dirty="0">
                <a:solidFill>
                  <a:schemeClr val="lt2"/>
                </a:solidFill>
                <a:latin typeface="Livvic"/>
                <a:sym typeface="Livvic"/>
              </a:rPr>
              <a:t>Demo</a:t>
            </a:r>
          </a:p>
        </p:txBody>
      </p:sp>
    </p:spTree>
    <p:extLst>
      <p:ext uri="{BB962C8B-B14F-4D97-AF65-F5344CB8AC3E}">
        <p14:creationId xmlns:p14="http://schemas.microsoft.com/office/powerpoint/2010/main" val="7603387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pSp>
        <p:nvGrpSpPr>
          <p:cNvPr id="322" name="Google Shape;322;p30"/>
          <p:cNvGrpSpPr/>
          <p:nvPr/>
        </p:nvGrpSpPr>
        <p:grpSpPr>
          <a:xfrm>
            <a:off x="7727767" y="1501751"/>
            <a:ext cx="5479667" cy="4707567"/>
            <a:chOff x="4945925" y="1165200"/>
            <a:chExt cx="4109750" cy="3530675"/>
          </a:xfrm>
        </p:grpSpPr>
        <p:sp>
          <p:nvSpPr>
            <p:cNvPr id="323" name="Google Shape;323;p30"/>
            <p:cNvSpPr/>
            <p:nvPr/>
          </p:nvSpPr>
          <p:spPr>
            <a:xfrm>
              <a:off x="4995125" y="2056850"/>
              <a:ext cx="592875" cy="1110275"/>
            </a:xfrm>
            <a:custGeom>
              <a:avLst/>
              <a:gdLst/>
              <a:ahLst/>
              <a:cxnLst/>
              <a:rect l="l" t="t" r="r" b="b"/>
              <a:pathLst>
                <a:path w="23715" h="44411" extrusionOk="0">
                  <a:moveTo>
                    <a:pt x="72" y="1"/>
                  </a:moveTo>
                  <a:cubicBezTo>
                    <a:pt x="36" y="1"/>
                    <a:pt x="1" y="40"/>
                    <a:pt x="17" y="73"/>
                  </a:cubicBezTo>
                  <a:cubicBezTo>
                    <a:pt x="7756" y="14778"/>
                    <a:pt x="15460" y="29494"/>
                    <a:pt x="23092" y="44257"/>
                  </a:cubicBezTo>
                  <a:cubicBezTo>
                    <a:pt x="23148" y="44366"/>
                    <a:pt x="23236" y="44411"/>
                    <a:pt x="23324" y="44411"/>
                  </a:cubicBezTo>
                  <a:cubicBezTo>
                    <a:pt x="23517" y="44411"/>
                    <a:pt x="23714" y="44196"/>
                    <a:pt x="23592" y="43960"/>
                  </a:cubicBezTo>
                  <a:cubicBezTo>
                    <a:pt x="15710" y="29351"/>
                    <a:pt x="7899" y="14694"/>
                    <a:pt x="112" y="26"/>
                  </a:cubicBezTo>
                  <a:cubicBezTo>
                    <a:pt x="102" y="8"/>
                    <a:pt x="87" y="1"/>
                    <a:pt x="7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4" name="Google Shape;324;p30"/>
            <p:cNvSpPr/>
            <p:nvPr/>
          </p:nvSpPr>
          <p:spPr>
            <a:xfrm>
              <a:off x="4945925" y="2088500"/>
              <a:ext cx="618550" cy="1157250"/>
            </a:xfrm>
            <a:custGeom>
              <a:avLst/>
              <a:gdLst/>
              <a:ahLst/>
              <a:cxnLst/>
              <a:rect l="l" t="t" r="r" b="b"/>
              <a:pathLst>
                <a:path w="24742" h="46290" extrusionOk="0">
                  <a:moveTo>
                    <a:pt x="55" y="1"/>
                  </a:moveTo>
                  <a:cubicBezTo>
                    <a:pt x="30" y="1"/>
                    <a:pt x="0" y="23"/>
                    <a:pt x="9" y="58"/>
                  </a:cubicBezTo>
                  <a:cubicBezTo>
                    <a:pt x="7986" y="15440"/>
                    <a:pt x="15606" y="31121"/>
                    <a:pt x="24190" y="46158"/>
                  </a:cubicBezTo>
                  <a:cubicBezTo>
                    <a:pt x="24242" y="46251"/>
                    <a:pt x="24320" y="46290"/>
                    <a:pt x="24397" y="46290"/>
                  </a:cubicBezTo>
                  <a:cubicBezTo>
                    <a:pt x="24569" y="46290"/>
                    <a:pt x="24741" y="46101"/>
                    <a:pt x="24643" y="45896"/>
                  </a:cubicBezTo>
                  <a:cubicBezTo>
                    <a:pt x="17011" y="30347"/>
                    <a:pt x="8331" y="15238"/>
                    <a:pt x="80" y="10"/>
                  </a:cubicBezTo>
                  <a:cubicBezTo>
                    <a:pt x="74" y="4"/>
                    <a:pt x="65" y="1"/>
                    <a:pt x="5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5" name="Google Shape;325;p30"/>
            <p:cNvSpPr/>
            <p:nvPr/>
          </p:nvSpPr>
          <p:spPr>
            <a:xfrm>
              <a:off x="5951250" y="1636925"/>
              <a:ext cx="2255900" cy="1521300"/>
            </a:xfrm>
            <a:custGeom>
              <a:avLst/>
              <a:gdLst/>
              <a:ahLst/>
              <a:cxnLst/>
              <a:rect l="l" t="t" r="r" b="b"/>
              <a:pathLst>
                <a:path w="90236" h="60852" extrusionOk="0">
                  <a:moveTo>
                    <a:pt x="90197" y="0"/>
                  </a:moveTo>
                  <a:cubicBezTo>
                    <a:pt x="90189" y="0"/>
                    <a:pt x="90180" y="3"/>
                    <a:pt x="90169" y="11"/>
                  </a:cubicBezTo>
                  <a:cubicBezTo>
                    <a:pt x="60154" y="20049"/>
                    <a:pt x="29852" y="39742"/>
                    <a:pt x="218" y="60352"/>
                  </a:cubicBezTo>
                  <a:cubicBezTo>
                    <a:pt x="0" y="60520"/>
                    <a:pt x="135" y="60851"/>
                    <a:pt x="350" y="60851"/>
                  </a:cubicBezTo>
                  <a:cubicBezTo>
                    <a:pt x="395" y="60851"/>
                    <a:pt x="442" y="60837"/>
                    <a:pt x="491" y="60804"/>
                  </a:cubicBezTo>
                  <a:cubicBezTo>
                    <a:pt x="30709" y="41064"/>
                    <a:pt x="60380" y="20383"/>
                    <a:pt x="90217" y="71"/>
                  </a:cubicBezTo>
                  <a:cubicBezTo>
                    <a:pt x="90235" y="43"/>
                    <a:pt x="90225" y="0"/>
                    <a:pt x="9019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6" name="Google Shape;326;p30"/>
            <p:cNvSpPr/>
            <p:nvPr/>
          </p:nvSpPr>
          <p:spPr>
            <a:xfrm>
              <a:off x="5933400" y="1732600"/>
              <a:ext cx="2310550" cy="1498200"/>
            </a:xfrm>
            <a:custGeom>
              <a:avLst/>
              <a:gdLst/>
              <a:ahLst/>
              <a:cxnLst/>
              <a:rect l="l" t="t" r="r" b="b"/>
              <a:pathLst>
                <a:path w="92422" h="59928" extrusionOk="0">
                  <a:moveTo>
                    <a:pt x="92045" y="1"/>
                  </a:moveTo>
                  <a:cubicBezTo>
                    <a:pt x="92001" y="1"/>
                    <a:pt x="91955" y="13"/>
                    <a:pt x="91907" y="42"/>
                  </a:cubicBezTo>
                  <a:cubicBezTo>
                    <a:pt x="60701" y="19008"/>
                    <a:pt x="30888" y="40297"/>
                    <a:pt x="39" y="59859"/>
                  </a:cubicBezTo>
                  <a:cubicBezTo>
                    <a:pt x="0" y="59878"/>
                    <a:pt x="16" y="59928"/>
                    <a:pt x="48" y="59928"/>
                  </a:cubicBezTo>
                  <a:cubicBezTo>
                    <a:pt x="56" y="59928"/>
                    <a:pt x="65" y="59925"/>
                    <a:pt x="74" y="59918"/>
                  </a:cubicBezTo>
                  <a:cubicBezTo>
                    <a:pt x="31090" y="40630"/>
                    <a:pt x="61534" y="20366"/>
                    <a:pt x="92181" y="494"/>
                  </a:cubicBezTo>
                  <a:cubicBezTo>
                    <a:pt x="92421" y="344"/>
                    <a:pt x="92275" y="1"/>
                    <a:pt x="9204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7" name="Google Shape;327;p30"/>
            <p:cNvSpPr/>
            <p:nvPr/>
          </p:nvSpPr>
          <p:spPr>
            <a:xfrm>
              <a:off x="6797775" y="2415725"/>
              <a:ext cx="1048800" cy="675175"/>
            </a:xfrm>
            <a:custGeom>
              <a:avLst/>
              <a:gdLst/>
              <a:ahLst/>
              <a:cxnLst/>
              <a:rect l="l" t="t" r="r" b="b"/>
              <a:pathLst>
                <a:path w="41952" h="27007" extrusionOk="0">
                  <a:moveTo>
                    <a:pt x="41575" y="1"/>
                  </a:moveTo>
                  <a:cubicBezTo>
                    <a:pt x="41532" y="1"/>
                    <a:pt x="41485" y="13"/>
                    <a:pt x="41437" y="42"/>
                  </a:cubicBezTo>
                  <a:cubicBezTo>
                    <a:pt x="27233" y="8281"/>
                    <a:pt x="13898" y="18103"/>
                    <a:pt x="39" y="26926"/>
                  </a:cubicBezTo>
                  <a:cubicBezTo>
                    <a:pt x="1" y="26955"/>
                    <a:pt x="25" y="27007"/>
                    <a:pt x="60" y="27007"/>
                  </a:cubicBezTo>
                  <a:cubicBezTo>
                    <a:pt x="69" y="27007"/>
                    <a:pt x="78" y="27004"/>
                    <a:pt x="87" y="26997"/>
                  </a:cubicBezTo>
                  <a:cubicBezTo>
                    <a:pt x="14101" y="18437"/>
                    <a:pt x="28067" y="9638"/>
                    <a:pt x="41711" y="494"/>
                  </a:cubicBezTo>
                  <a:cubicBezTo>
                    <a:pt x="41951" y="344"/>
                    <a:pt x="41805" y="1"/>
                    <a:pt x="4157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8" name="Google Shape;328;p30"/>
            <p:cNvSpPr/>
            <p:nvPr/>
          </p:nvSpPr>
          <p:spPr>
            <a:xfrm>
              <a:off x="6870650" y="2551725"/>
              <a:ext cx="1048225" cy="674925"/>
            </a:xfrm>
            <a:custGeom>
              <a:avLst/>
              <a:gdLst/>
              <a:ahLst/>
              <a:cxnLst/>
              <a:rect l="l" t="t" r="r" b="b"/>
              <a:pathLst>
                <a:path w="41929" h="26997" extrusionOk="0">
                  <a:moveTo>
                    <a:pt x="41567" y="1"/>
                  </a:moveTo>
                  <a:cubicBezTo>
                    <a:pt x="41523" y="1"/>
                    <a:pt x="41476" y="14"/>
                    <a:pt x="41427" y="43"/>
                  </a:cubicBezTo>
                  <a:cubicBezTo>
                    <a:pt x="27211" y="8270"/>
                    <a:pt x="13876" y="18093"/>
                    <a:pt x="29" y="26915"/>
                  </a:cubicBezTo>
                  <a:cubicBezTo>
                    <a:pt x="1" y="26944"/>
                    <a:pt x="18" y="26996"/>
                    <a:pt x="45" y="26996"/>
                  </a:cubicBezTo>
                  <a:cubicBezTo>
                    <a:pt x="51" y="26996"/>
                    <a:pt x="58" y="26993"/>
                    <a:pt x="65" y="26986"/>
                  </a:cubicBezTo>
                  <a:cubicBezTo>
                    <a:pt x="14091" y="18438"/>
                    <a:pt x="28045" y="9627"/>
                    <a:pt x="41689" y="483"/>
                  </a:cubicBezTo>
                  <a:cubicBezTo>
                    <a:pt x="41929" y="334"/>
                    <a:pt x="41792" y="1"/>
                    <a:pt x="4156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9" name="Google Shape;329;p30"/>
            <p:cNvSpPr/>
            <p:nvPr/>
          </p:nvSpPr>
          <p:spPr>
            <a:xfrm>
              <a:off x="7852200" y="3844750"/>
              <a:ext cx="342675" cy="213075"/>
            </a:xfrm>
            <a:custGeom>
              <a:avLst/>
              <a:gdLst/>
              <a:ahLst/>
              <a:cxnLst/>
              <a:rect l="l" t="t" r="r" b="b"/>
              <a:pathLst>
                <a:path w="13707" h="8523" extrusionOk="0">
                  <a:moveTo>
                    <a:pt x="13527" y="0"/>
                  </a:moveTo>
                  <a:cubicBezTo>
                    <a:pt x="13507" y="0"/>
                    <a:pt x="13486" y="6"/>
                    <a:pt x="13464" y="19"/>
                  </a:cubicBezTo>
                  <a:cubicBezTo>
                    <a:pt x="8845" y="2602"/>
                    <a:pt x="4499" y="5674"/>
                    <a:pt x="10" y="8472"/>
                  </a:cubicBezTo>
                  <a:cubicBezTo>
                    <a:pt x="1" y="8501"/>
                    <a:pt x="15" y="8523"/>
                    <a:pt x="27" y="8523"/>
                  </a:cubicBezTo>
                  <a:cubicBezTo>
                    <a:pt x="30" y="8523"/>
                    <a:pt x="32" y="8522"/>
                    <a:pt x="34" y="8520"/>
                  </a:cubicBezTo>
                  <a:cubicBezTo>
                    <a:pt x="4606" y="5853"/>
                    <a:pt x="9166" y="3138"/>
                    <a:pt x="13595" y="245"/>
                  </a:cubicBezTo>
                  <a:cubicBezTo>
                    <a:pt x="13707" y="174"/>
                    <a:pt x="13638" y="0"/>
                    <a:pt x="1352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0" name="Google Shape;330;p30"/>
            <p:cNvSpPr/>
            <p:nvPr/>
          </p:nvSpPr>
          <p:spPr>
            <a:xfrm>
              <a:off x="7803925" y="3773875"/>
              <a:ext cx="366775" cy="219875"/>
            </a:xfrm>
            <a:custGeom>
              <a:avLst/>
              <a:gdLst/>
              <a:ahLst/>
              <a:cxnLst/>
              <a:rect l="l" t="t" r="r" b="b"/>
              <a:pathLst>
                <a:path w="14671" h="8795" extrusionOk="0">
                  <a:moveTo>
                    <a:pt x="14478" y="1"/>
                  </a:moveTo>
                  <a:cubicBezTo>
                    <a:pt x="14456" y="1"/>
                    <a:pt x="14432" y="7"/>
                    <a:pt x="14407" y="20"/>
                  </a:cubicBezTo>
                  <a:cubicBezTo>
                    <a:pt x="9490" y="2663"/>
                    <a:pt x="4823" y="5866"/>
                    <a:pt x="36" y="8771"/>
                  </a:cubicBezTo>
                  <a:cubicBezTo>
                    <a:pt x="1" y="8771"/>
                    <a:pt x="36" y="8795"/>
                    <a:pt x="48" y="8795"/>
                  </a:cubicBezTo>
                  <a:cubicBezTo>
                    <a:pt x="4930" y="6044"/>
                    <a:pt x="9800" y="3235"/>
                    <a:pt x="14550" y="234"/>
                  </a:cubicBezTo>
                  <a:cubicBezTo>
                    <a:pt x="14670" y="164"/>
                    <a:pt x="14597" y="1"/>
                    <a:pt x="1447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1" name="Google Shape;331;p30"/>
            <p:cNvSpPr/>
            <p:nvPr/>
          </p:nvSpPr>
          <p:spPr>
            <a:xfrm>
              <a:off x="7360650" y="3715500"/>
              <a:ext cx="1695025" cy="896425"/>
            </a:xfrm>
            <a:custGeom>
              <a:avLst/>
              <a:gdLst/>
              <a:ahLst/>
              <a:cxnLst/>
              <a:rect l="l" t="t" r="r" b="b"/>
              <a:pathLst>
                <a:path w="67801" h="35857" extrusionOk="0">
                  <a:moveTo>
                    <a:pt x="67414" y="0"/>
                  </a:moveTo>
                  <a:cubicBezTo>
                    <a:pt x="67373" y="0"/>
                    <a:pt x="67330" y="10"/>
                    <a:pt x="67286" y="33"/>
                  </a:cubicBezTo>
                  <a:cubicBezTo>
                    <a:pt x="44306" y="10808"/>
                    <a:pt x="22685" y="24381"/>
                    <a:pt x="39" y="35776"/>
                  </a:cubicBezTo>
                  <a:cubicBezTo>
                    <a:pt x="0" y="35805"/>
                    <a:pt x="24" y="35857"/>
                    <a:pt x="60" y="35857"/>
                  </a:cubicBezTo>
                  <a:cubicBezTo>
                    <a:pt x="68" y="35857"/>
                    <a:pt x="78" y="35854"/>
                    <a:pt x="87" y="35847"/>
                  </a:cubicBezTo>
                  <a:cubicBezTo>
                    <a:pt x="22899" y="24739"/>
                    <a:pt x="45057" y="12237"/>
                    <a:pt x="67547" y="474"/>
                  </a:cubicBezTo>
                  <a:cubicBezTo>
                    <a:pt x="67801" y="332"/>
                    <a:pt x="67649" y="0"/>
                    <a:pt x="6741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2" name="Google Shape;332;p30"/>
            <p:cNvSpPr/>
            <p:nvPr/>
          </p:nvSpPr>
          <p:spPr>
            <a:xfrm>
              <a:off x="5578950" y="314242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192" y="537"/>
                    <a:pt x="15240" y="418"/>
                  </a:cubicBezTo>
                  <a:cubicBezTo>
                    <a:pt x="15511" y="418"/>
                    <a:pt x="15514" y="1"/>
                    <a:pt x="152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3" name="Google Shape;333;p30"/>
            <p:cNvSpPr/>
            <p:nvPr/>
          </p:nvSpPr>
          <p:spPr>
            <a:xfrm>
              <a:off x="5553650" y="322457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204" y="537"/>
                    <a:pt x="15240" y="418"/>
                  </a:cubicBezTo>
                  <a:cubicBezTo>
                    <a:pt x="15511" y="418"/>
                    <a:pt x="15514" y="1"/>
                    <a:pt x="152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4" name="Google Shape;334;p30"/>
            <p:cNvSpPr/>
            <p:nvPr/>
          </p:nvSpPr>
          <p:spPr>
            <a:xfrm>
              <a:off x="5956075" y="3594525"/>
              <a:ext cx="369125" cy="34025"/>
            </a:xfrm>
            <a:custGeom>
              <a:avLst/>
              <a:gdLst/>
              <a:ahLst/>
              <a:cxnLst/>
              <a:rect l="l" t="t" r="r" b="b"/>
              <a:pathLst>
                <a:path w="14765" h="1361" extrusionOk="0">
                  <a:moveTo>
                    <a:pt x="14521" y="0"/>
                  </a:moveTo>
                  <a:cubicBezTo>
                    <a:pt x="14512" y="0"/>
                    <a:pt x="14501" y="1"/>
                    <a:pt x="14491" y="2"/>
                  </a:cubicBezTo>
                  <a:cubicBezTo>
                    <a:pt x="9704" y="360"/>
                    <a:pt x="4894" y="764"/>
                    <a:pt x="96" y="1205"/>
                  </a:cubicBezTo>
                  <a:cubicBezTo>
                    <a:pt x="4" y="1205"/>
                    <a:pt x="1" y="1360"/>
                    <a:pt x="86" y="1360"/>
                  </a:cubicBezTo>
                  <a:cubicBezTo>
                    <a:pt x="89" y="1360"/>
                    <a:pt x="93" y="1360"/>
                    <a:pt x="96" y="1360"/>
                  </a:cubicBezTo>
                  <a:cubicBezTo>
                    <a:pt x="4894" y="1074"/>
                    <a:pt x="9680" y="764"/>
                    <a:pt x="14491" y="419"/>
                  </a:cubicBezTo>
                  <a:cubicBezTo>
                    <a:pt x="14754" y="408"/>
                    <a:pt x="14764" y="0"/>
                    <a:pt x="1452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5" name="Google Shape;335;p30"/>
            <p:cNvSpPr/>
            <p:nvPr/>
          </p:nvSpPr>
          <p:spPr>
            <a:xfrm>
              <a:off x="5977800" y="3636250"/>
              <a:ext cx="387875" cy="16700"/>
            </a:xfrm>
            <a:custGeom>
              <a:avLst/>
              <a:gdLst/>
              <a:ahLst/>
              <a:cxnLst/>
              <a:rect l="l" t="t" r="r" b="b"/>
              <a:pathLst>
                <a:path w="15515" h="668" extrusionOk="0">
                  <a:moveTo>
                    <a:pt x="15252" y="0"/>
                  </a:moveTo>
                  <a:cubicBezTo>
                    <a:pt x="15248" y="0"/>
                    <a:pt x="15245" y="0"/>
                    <a:pt x="15241" y="0"/>
                  </a:cubicBezTo>
                  <a:cubicBezTo>
                    <a:pt x="10205" y="131"/>
                    <a:pt x="5156" y="298"/>
                    <a:pt x="108" y="500"/>
                  </a:cubicBezTo>
                  <a:cubicBezTo>
                    <a:pt x="1" y="500"/>
                    <a:pt x="1" y="667"/>
                    <a:pt x="108" y="667"/>
                  </a:cubicBezTo>
                  <a:cubicBezTo>
                    <a:pt x="5156" y="619"/>
                    <a:pt x="10205" y="536"/>
                    <a:pt x="15241" y="417"/>
                  </a:cubicBezTo>
                  <a:cubicBezTo>
                    <a:pt x="15511" y="417"/>
                    <a:pt x="15515" y="0"/>
                    <a:pt x="1525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6" name="Google Shape;336;p30"/>
            <p:cNvSpPr/>
            <p:nvPr/>
          </p:nvSpPr>
          <p:spPr>
            <a:xfrm>
              <a:off x="6278150" y="3914500"/>
              <a:ext cx="369100" cy="34000"/>
            </a:xfrm>
            <a:custGeom>
              <a:avLst/>
              <a:gdLst/>
              <a:ahLst/>
              <a:cxnLst/>
              <a:rect l="l" t="t" r="r" b="b"/>
              <a:pathLst>
                <a:path w="14764" h="1360" extrusionOk="0">
                  <a:moveTo>
                    <a:pt x="14531" y="1"/>
                  </a:moveTo>
                  <a:cubicBezTo>
                    <a:pt x="14522" y="1"/>
                    <a:pt x="14512" y="1"/>
                    <a:pt x="14502" y="3"/>
                  </a:cubicBezTo>
                  <a:cubicBezTo>
                    <a:pt x="9704" y="360"/>
                    <a:pt x="4894" y="765"/>
                    <a:pt x="107" y="1205"/>
                  </a:cubicBezTo>
                  <a:cubicBezTo>
                    <a:pt x="104" y="1205"/>
                    <a:pt x="100" y="1205"/>
                    <a:pt x="97" y="1205"/>
                  </a:cubicBezTo>
                  <a:cubicBezTo>
                    <a:pt x="0" y="1205"/>
                    <a:pt x="4" y="1360"/>
                    <a:pt x="107" y="1360"/>
                  </a:cubicBezTo>
                  <a:cubicBezTo>
                    <a:pt x="4894" y="1074"/>
                    <a:pt x="9704" y="765"/>
                    <a:pt x="14502" y="419"/>
                  </a:cubicBezTo>
                  <a:cubicBezTo>
                    <a:pt x="14754" y="408"/>
                    <a:pt x="14764" y="1"/>
                    <a:pt x="1453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7" name="Google Shape;337;p30"/>
            <p:cNvSpPr/>
            <p:nvPr/>
          </p:nvSpPr>
          <p:spPr>
            <a:xfrm>
              <a:off x="6306425" y="3956225"/>
              <a:ext cx="381025" cy="14025"/>
            </a:xfrm>
            <a:custGeom>
              <a:avLst/>
              <a:gdLst/>
              <a:ahLst/>
              <a:cxnLst/>
              <a:rect l="l" t="t" r="r" b="b"/>
              <a:pathLst>
                <a:path w="15241" h="561" extrusionOk="0">
                  <a:moveTo>
                    <a:pt x="14989" y="0"/>
                  </a:moveTo>
                  <a:cubicBezTo>
                    <a:pt x="14986" y="0"/>
                    <a:pt x="14982" y="0"/>
                    <a:pt x="14978" y="1"/>
                  </a:cubicBezTo>
                  <a:cubicBezTo>
                    <a:pt x="10014" y="132"/>
                    <a:pt x="5061" y="203"/>
                    <a:pt x="108" y="417"/>
                  </a:cubicBezTo>
                  <a:cubicBezTo>
                    <a:pt x="104" y="417"/>
                    <a:pt x="100" y="417"/>
                    <a:pt x="96" y="417"/>
                  </a:cubicBezTo>
                  <a:cubicBezTo>
                    <a:pt x="0" y="417"/>
                    <a:pt x="4" y="560"/>
                    <a:pt x="108" y="560"/>
                  </a:cubicBezTo>
                  <a:cubicBezTo>
                    <a:pt x="5061" y="524"/>
                    <a:pt x="10014" y="524"/>
                    <a:pt x="14978" y="417"/>
                  </a:cubicBezTo>
                  <a:cubicBezTo>
                    <a:pt x="15237" y="417"/>
                    <a:pt x="15240" y="0"/>
                    <a:pt x="1498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8" name="Google Shape;338;p30"/>
            <p:cNvSpPr/>
            <p:nvPr/>
          </p:nvSpPr>
          <p:spPr>
            <a:xfrm>
              <a:off x="6610525" y="4234475"/>
              <a:ext cx="358800" cy="33125"/>
            </a:xfrm>
            <a:custGeom>
              <a:avLst/>
              <a:gdLst/>
              <a:ahLst/>
              <a:cxnLst/>
              <a:rect l="l" t="t" r="r" b="b"/>
              <a:pathLst>
                <a:path w="14352" h="1325" extrusionOk="0">
                  <a:moveTo>
                    <a:pt x="14119" y="1"/>
                  </a:moveTo>
                  <a:cubicBezTo>
                    <a:pt x="14110" y="1"/>
                    <a:pt x="14100" y="1"/>
                    <a:pt x="14090" y="3"/>
                  </a:cubicBezTo>
                  <a:cubicBezTo>
                    <a:pt x="9434" y="360"/>
                    <a:pt x="4767" y="741"/>
                    <a:pt x="112" y="1182"/>
                  </a:cubicBezTo>
                  <a:cubicBezTo>
                    <a:pt x="105" y="1180"/>
                    <a:pt x="99" y="1179"/>
                    <a:pt x="94" y="1179"/>
                  </a:cubicBezTo>
                  <a:cubicBezTo>
                    <a:pt x="14" y="1179"/>
                    <a:pt x="1" y="1324"/>
                    <a:pt x="112" y="1324"/>
                  </a:cubicBezTo>
                  <a:cubicBezTo>
                    <a:pt x="4767" y="1063"/>
                    <a:pt x="9434" y="741"/>
                    <a:pt x="14090" y="420"/>
                  </a:cubicBezTo>
                  <a:cubicBezTo>
                    <a:pt x="14341" y="408"/>
                    <a:pt x="14351" y="1"/>
                    <a:pt x="1411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9" name="Google Shape;339;p30"/>
            <p:cNvSpPr/>
            <p:nvPr/>
          </p:nvSpPr>
          <p:spPr>
            <a:xfrm>
              <a:off x="6636225" y="4275875"/>
              <a:ext cx="373575" cy="16425"/>
            </a:xfrm>
            <a:custGeom>
              <a:avLst/>
              <a:gdLst/>
              <a:ahLst/>
              <a:cxnLst/>
              <a:rect l="l" t="t" r="r" b="b"/>
              <a:pathLst>
                <a:path w="14943" h="657" extrusionOk="0">
                  <a:moveTo>
                    <a:pt x="14690" y="1"/>
                  </a:moveTo>
                  <a:cubicBezTo>
                    <a:pt x="14683" y="1"/>
                    <a:pt x="14676" y="1"/>
                    <a:pt x="14669" y="2"/>
                  </a:cubicBezTo>
                  <a:cubicBezTo>
                    <a:pt x="9799" y="133"/>
                    <a:pt x="4953" y="299"/>
                    <a:pt x="96" y="490"/>
                  </a:cubicBezTo>
                  <a:cubicBezTo>
                    <a:pt x="0" y="502"/>
                    <a:pt x="0" y="657"/>
                    <a:pt x="96" y="657"/>
                  </a:cubicBezTo>
                  <a:cubicBezTo>
                    <a:pt x="4965" y="609"/>
                    <a:pt x="9823" y="538"/>
                    <a:pt x="14669" y="419"/>
                  </a:cubicBezTo>
                  <a:cubicBezTo>
                    <a:pt x="14936" y="419"/>
                    <a:pt x="14943" y="1"/>
                    <a:pt x="1469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0" name="Google Shape;340;p30"/>
            <p:cNvSpPr/>
            <p:nvPr/>
          </p:nvSpPr>
          <p:spPr>
            <a:xfrm>
              <a:off x="7054150" y="4605650"/>
              <a:ext cx="315150" cy="86025"/>
            </a:xfrm>
            <a:custGeom>
              <a:avLst/>
              <a:gdLst/>
              <a:ahLst/>
              <a:cxnLst/>
              <a:rect l="l" t="t" r="r" b="b"/>
              <a:pathLst>
                <a:path w="12606" h="3441" extrusionOk="0">
                  <a:moveTo>
                    <a:pt x="12329" y="1"/>
                  </a:moveTo>
                  <a:cubicBezTo>
                    <a:pt x="12305" y="1"/>
                    <a:pt x="12279" y="5"/>
                    <a:pt x="12251" y="15"/>
                  </a:cubicBezTo>
                  <a:cubicBezTo>
                    <a:pt x="8263" y="1491"/>
                    <a:pt x="3953" y="1456"/>
                    <a:pt x="83" y="3289"/>
                  </a:cubicBezTo>
                  <a:cubicBezTo>
                    <a:pt x="0" y="3320"/>
                    <a:pt x="61" y="3441"/>
                    <a:pt x="134" y="3441"/>
                  </a:cubicBezTo>
                  <a:cubicBezTo>
                    <a:pt x="144" y="3441"/>
                    <a:pt x="156" y="3438"/>
                    <a:pt x="167" y="3432"/>
                  </a:cubicBezTo>
                  <a:cubicBezTo>
                    <a:pt x="4072" y="1753"/>
                    <a:pt x="8406" y="1872"/>
                    <a:pt x="12370" y="420"/>
                  </a:cubicBezTo>
                  <a:cubicBezTo>
                    <a:pt x="12606" y="345"/>
                    <a:pt x="12543" y="1"/>
                    <a:pt x="1232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1" name="Google Shape;341;p30"/>
            <p:cNvSpPr/>
            <p:nvPr/>
          </p:nvSpPr>
          <p:spPr>
            <a:xfrm>
              <a:off x="5555225" y="3234550"/>
              <a:ext cx="1511125" cy="1461325"/>
            </a:xfrm>
            <a:custGeom>
              <a:avLst/>
              <a:gdLst/>
              <a:ahLst/>
              <a:cxnLst/>
              <a:rect l="l" t="t" r="r" b="b"/>
              <a:pathLst>
                <a:path w="60445" h="58453" extrusionOk="0">
                  <a:moveTo>
                    <a:pt x="114" y="0"/>
                  </a:moveTo>
                  <a:cubicBezTo>
                    <a:pt x="54" y="0"/>
                    <a:pt x="1" y="70"/>
                    <a:pt x="57" y="126"/>
                  </a:cubicBezTo>
                  <a:cubicBezTo>
                    <a:pt x="19821" y="19724"/>
                    <a:pt x="40026" y="38893"/>
                    <a:pt x="59933" y="58383"/>
                  </a:cubicBezTo>
                  <a:cubicBezTo>
                    <a:pt x="59984" y="58432"/>
                    <a:pt x="60041" y="58452"/>
                    <a:pt x="60095" y="58452"/>
                  </a:cubicBezTo>
                  <a:cubicBezTo>
                    <a:pt x="60282" y="58452"/>
                    <a:pt x="60444" y="58213"/>
                    <a:pt x="60278" y="58038"/>
                  </a:cubicBezTo>
                  <a:cubicBezTo>
                    <a:pt x="40407" y="38512"/>
                    <a:pt x="20333" y="19212"/>
                    <a:pt x="164" y="19"/>
                  </a:cubicBezTo>
                  <a:cubicBezTo>
                    <a:pt x="148" y="6"/>
                    <a:pt x="130" y="0"/>
                    <a:pt x="11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2" name="Google Shape;342;p30"/>
            <p:cNvSpPr/>
            <p:nvPr/>
          </p:nvSpPr>
          <p:spPr>
            <a:xfrm>
              <a:off x="5937000" y="3232150"/>
              <a:ext cx="1420750" cy="1383350"/>
            </a:xfrm>
            <a:custGeom>
              <a:avLst/>
              <a:gdLst/>
              <a:ahLst/>
              <a:cxnLst/>
              <a:rect l="l" t="t" r="r" b="b"/>
              <a:pathLst>
                <a:path w="56830" h="55334" extrusionOk="0">
                  <a:moveTo>
                    <a:pt x="97" y="1"/>
                  </a:moveTo>
                  <a:cubicBezTo>
                    <a:pt x="42" y="1"/>
                    <a:pt x="0" y="69"/>
                    <a:pt x="37" y="115"/>
                  </a:cubicBezTo>
                  <a:cubicBezTo>
                    <a:pt x="18683" y="18617"/>
                    <a:pt x="37530" y="36905"/>
                    <a:pt x="56318" y="55264"/>
                  </a:cubicBezTo>
                  <a:cubicBezTo>
                    <a:pt x="56369" y="55313"/>
                    <a:pt x="56426" y="55333"/>
                    <a:pt x="56481" y="55333"/>
                  </a:cubicBezTo>
                  <a:cubicBezTo>
                    <a:pt x="56667" y="55333"/>
                    <a:pt x="56829" y="55094"/>
                    <a:pt x="56664" y="54919"/>
                  </a:cubicBezTo>
                  <a:cubicBezTo>
                    <a:pt x="37923" y="36524"/>
                    <a:pt x="19183" y="18117"/>
                    <a:pt x="145" y="20"/>
                  </a:cubicBezTo>
                  <a:cubicBezTo>
                    <a:pt x="129" y="6"/>
                    <a:pt x="112" y="1"/>
                    <a:pt x="9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3" name="Google Shape;343;p30"/>
            <p:cNvSpPr/>
            <p:nvPr/>
          </p:nvSpPr>
          <p:spPr>
            <a:xfrm>
              <a:off x="5996625" y="3200350"/>
              <a:ext cx="1421150" cy="1383425"/>
            </a:xfrm>
            <a:custGeom>
              <a:avLst/>
              <a:gdLst/>
              <a:ahLst/>
              <a:cxnLst/>
              <a:rect l="l" t="t" r="r" b="b"/>
              <a:pathLst>
                <a:path w="56846" h="55337" extrusionOk="0">
                  <a:moveTo>
                    <a:pt x="113" y="0"/>
                  </a:moveTo>
                  <a:cubicBezTo>
                    <a:pt x="49" y="0"/>
                    <a:pt x="1" y="77"/>
                    <a:pt x="57" y="125"/>
                  </a:cubicBezTo>
                  <a:cubicBezTo>
                    <a:pt x="18691" y="18627"/>
                    <a:pt x="37550" y="36915"/>
                    <a:pt x="56326" y="55262"/>
                  </a:cubicBezTo>
                  <a:cubicBezTo>
                    <a:pt x="56379" y="55315"/>
                    <a:pt x="56437" y="55336"/>
                    <a:pt x="56493" y="55336"/>
                  </a:cubicBezTo>
                  <a:cubicBezTo>
                    <a:pt x="56681" y="55336"/>
                    <a:pt x="56846" y="55094"/>
                    <a:pt x="56672" y="54929"/>
                  </a:cubicBezTo>
                  <a:cubicBezTo>
                    <a:pt x="37931" y="36534"/>
                    <a:pt x="19191" y="18115"/>
                    <a:pt x="165" y="18"/>
                  </a:cubicBezTo>
                  <a:cubicBezTo>
                    <a:pt x="147" y="5"/>
                    <a:pt x="130" y="0"/>
                    <a:pt x="11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4" name="Google Shape;344;p30"/>
            <p:cNvSpPr/>
            <p:nvPr/>
          </p:nvSpPr>
          <p:spPr>
            <a:xfrm>
              <a:off x="8195925" y="1650425"/>
              <a:ext cx="857925" cy="2077025"/>
            </a:xfrm>
            <a:custGeom>
              <a:avLst/>
              <a:gdLst/>
              <a:ahLst/>
              <a:cxnLst/>
              <a:rect l="l" t="t" r="r" b="b"/>
              <a:pathLst>
                <a:path w="34317" h="83081" extrusionOk="0">
                  <a:moveTo>
                    <a:pt x="121" y="0"/>
                  </a:moveTo>
                  <a:cubicBezTo>
                    <a:pt x="61" y="0"/>
                    <a:pt x="1" y="45"/>
                    <a:pt x="37" y="102"/>
                  </a:cubicBezTo>
                  <a:cubicBezTo>
                    <a:pt x="11288" y="27713"/>
                    <a:pt x="22456" y="55347"/>
                    <a:pt x="33791" y="82934"/>
                  </a:cubicBezTo>
                  <a:cubicBezTo>
                    <a:pt x="33838" y="83036"/>
                    <a:pt x="33936" y="83081"/>
                    <a:pt x="34030" y="83081"/>
                  </a:cubicBezTo>
                  <a:cubicBezTo>
                    <a:pt x="34177" y="83081"/>
                    <a:pt x="34316" y="82974"/>
                    <a:pt x="34244" y="82815"/>
                  </a:cubicBezTo>
                  <a:cubicBezTo>
                    <a:pt x="22980" y="55204"/>
                    <a:pt x="11729" y="27582"/>
                    <a:pt x="216" y="66"/>
                  </a:cubicBezTo>
                  <a:cubicBezTo>
                    <a:pt x="201" y="19"/>
                    <a:pt x="161" y="0"/>
                    <a:pt x="12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5" name="Google Shape;345;p30"/>
            <p:cNvSpPr/>
            <p:nvPr/>
          </p:nvSpPr>
          <p:spPr>
            <a:xfrm>
              <a:off x="7946125" y="3287375"/>
              <a:ext cx="372750" cy="826200"/>
            </a:xfrm>
            <a:custGeom>
              <a:avLst/>
              <a:gdLst/>
              <a:ahLst/>
              <a:cxnLst/>
              <a:rect l="l" t="t" r="r" b="b"/>
              <a:pathLst>
                <a:path w="14910" h="33048" extrusionOk="0">
                  <a:moveTo>
                    <a:pt x="288" y="1"/>
                  </a:moveTo>
                  <a:cubicBezTo>
                    <a:pt x="153" y="1"/>
                    <a:pt x="0" y="156"/>
                    <a:pt x="75" y="323"/>
                  </a:cubicBezTo>
                  <a:cubicBezTo>
                    <a:pt x="4850" y="11205"/>
                    <a:pt x="9612" y="22075"/>
                    <a:pt x="14422" y="32934"/>
                  </a:cubicBezTo>
                  <a:cubicBezTo>
                    <a:pt x="14459" y="33014"/>
                    <a:pt x="14522" y="33048"/>
                    <a:pt x="14589" y="33048"/>
                  </a:cubicBezTo>
                  <a:cubicBezTo>
                    <a:pt x="14740" y="33048"/>
                    <a:pt x="14910" y="32877"/>
                    <a:pt x="14827" y="32696"/>
                  </a:cubicBezTo>
                  <a:cubicBezTo>
                    <a:pt x="10053" y="21825"/>
                    <a:pt x="5243" y="10967"/>
                    <a:pt x="433" y="97"/>
                  </a:cubicBezTo>
                  <a:cubicBezTo>
                    <a:pt x="400" y="29"/>
                    <a:pt x="346" y="1"/>
                    <a:pt x="28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6" name="Google Shape;346;p30"/>
            <p:cNvSpPr/>
            <p:nvPr/>
          </p:nvSpPr>
          <p:spPr>
            <a:xfrm>
              <a:off x="7687075" y="2698525"/>
              <a:ext cx="172025" cy="373000"/>
            </a:xfrm>
            <a:custGeom>
              <a:avLst/>
              <a:gdLst/>
              <a:ahLst/>
              <a:cxnLst/>
              <a:rect l="l" t="t" r="r" b="b"/>
              <a:pathLst>
                <a:path w="6881" h="14920" extrusionOk="0">
                  <a:moveTo>
                    <a:pt x="231" y="0"/>
                  </a:moveTo>
                  <a:cubicBezTo>
                    <a:pt x="120" y="0"/>
                    <a:pt x="0" y="122"/>
                    <a:pt x="67" y="255"/>
                  </a:cubicBezTo>
                  <a:lnTo>
                    <a:pt x="6449" y="14816"/>
                  </a:lnTo>
                  <a:cubicBezTo>
                    <a:pt x="6482" y="14889"/>
                    <a:pt x="6539" y="14920"/>
                    <a:pt x="6598" y="14920"/>
                  </a:cubicBezTo>
                  <a:cubicBezTo>
                    <a:pt x="6732" y="14920"/>
                    <a:pt x="6880" y="14767"/>
                    <a:pt x="6806" y="14602"/>
                  </a:cubicBezTo>
                  <a:cubicBezTo>
                    <a:pt x="4663" y="9768"/>
                    <a:pt x="2508" y="4910"/>
                    <a:pt x="353" y="76"/>
                  </a:cubicBezTo>
                  <a:cubicBezTo>
                    <a:pt x="324" y="22"/>
                    <a:pt x="278" y="0"/>
                    <a:pt x="23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7" name="Google Shape;347;p30"/>
            <p:cNvSpPr/>
            <p:nvPr/>
          </p:nvSpPr>
          <p:spPr>
            <a:xfrm>
              <a:off x="7480450" y="2230125"/>
              <a:ext cx="151475" cy="329500"/>
            </a:xfrm>
            <a:custGeom>
              <a:avLst/>
              <a:gdLst/>
              <a:ahLst/>
              <a:cxnLst/>
              <a:rect l="l" t="t" r="r" b="b"/>
              <a:pathLst>
                <a:path w="6059" h="13180" extrusionOk="0">
                  <a:moveTo>
                    <a:pt x="129" y="1"/>
                  </a:moveTo>
                  <a:cubicBezTo>
                    <a:pt x="63" y="1"/>
                    <a:pt x="1" y="66"/>
                    <a:pt x="33" y="131"/>
                  </a:cubicBezTo>
                  <a:cubicBezTo>
                    <a:pt x="1938" y="4453"/>
                    <a:pt x="3831" y="8763"/>
                    <a:pt x="5736" y="13097"/>
                  </a:cubicBezTo>
                  <a:cubicBezTo>
                    <a:pt x="5760" y="13155"/>
                    <a:pt x="5804" y="13179"/>
                    <a:pt x="5851" y="13179"/>
                  </a:cubicBezTo>
                  <a:cubicBezTo>
                    <a:pt x="5949" y="13179"/>
                    <a:pt x="6059" y="13075"/>
                    <a:pt x="6010" y="12954"/>
                  </a:cubicBezTo>
                  <a:cubicBezTo>
                    <a:pt x="4081" y="8644"/>
                    <a:pt x="2153" y="4346"/>
                    <a:pt x="212" y="48"/>
                  </a:cubicBezTo>
                  <a:cubicBezTo>
                    <a:pt x="189" y="14"/>
                    <a:pt x="159" y="1"/>
                    <a:pt x="12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8" name="Google Shape;348;p30"/>
            <p:cNvSpPr/>
            <p:nvPr/>
          </p:nvSpPr>
          <p:spPr>
            <a:xfrm>
              <a:off x="7527125" y="3592375"/>
              <a:ext cx="481825" cy="684050"/>
            </a:xfrm>
            <a:custGeom>
              <a:avLst/>
              <a:gdLst/>
              <a:ahLst/>
              <a:cxnLst/>
              <a:rect l="l" t="t" r="r" b="b"/>
              <a:pathLst>
                <a:path w="19273" h="27362" extrusionOk="0">
                  <a:moveTo>
                    <a:pt x="319" y="0"/>
                  </a:moveTo>
                  <a:cubicBezTo>
                    <a:pt x="158" y="0"/>
                    <a:pt x="1" y="154"/>
                    <a:pt x="119" y="315"/>
                  </a:cubicBezTo>
                  <a:cubicBezTo>
                    <a:pt x="6310" y="9304"/>
                    <a:pt x="12525" y="18305"/>
                    <a:pt x="18752" y="27259"/>
                  </a:cubicBezTo>
                  <a:cubicBezTo>
                    <a:pt x="18803" y="27331"/>
                    <a:pt x="18876" y="27362"/>
                    <a:pt x="18948" y="27362"/>
                  </a:cubicBezTo>
                  <a:cubicBezTo>
                    <a:pt x="19113" y="27362"/>
                    <a:pt x="19273" y="27203"/>
                    <a:pt x="19157" y="27020"/>
                  </a:cubicBezTo>
                  <a:cubicBezTo>
                    <a:pt x="12954" y="18031"/>
                    <a:pt x="6715" y="9066"/>
                    <a:pt x="500" y="88"/>
                  </a:cubicBezTo>
                  <a:cubicBezTo>
                    <a:pt x="451" y="26"/>
                    <a:pt x="385" y="0"/>
                    <a:pt x="31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9" name="Google Shape;349;p30"/>
            <p:cNvSpPr/>
            <p:nvPr/>
          </p:nvSpPr>
          <p:spPr>
            <a:xfrm>
              <a:off x="7147600" y="3042600"/>
              <a:ext cx="178350" cy="247875"/>
            </a:xfrm>
            <a:custGeom>
              <a:avLst/>
              <a:gdLst/>
              <a:ahLst/>
              <a:cxnLst/>
              <a:rect l="l" t="t" r="r" b="b"/>
              <a:pathLst>
                <a:path w="7134" h="9915" extrusionOk="0">
                  <a:moveTo>
                    <a:pt x="222" y="0"/>
                  </a:moveTo>
                  <a:cubicBezTo>
                    <a:pt x="109" y="0"/>
                    <a:pt x="1" y="119"/>
                    <a:pt x="84" y="243"/>
                  </a:cubicBezTo>
                  <a:cubicBezTo>
                    <a:pt x="2286" y="3446"/>
                    <a:pt x="4489" y="6625"/>
                    <a:pt x="6692" y="9828"/>
                  </a:cubicBezTo>
                  <a:cubicBezTo>
                    <a:pt x="6735" y="9889"/>
                    <a:pt x="6796" y="9914"/>
                    <a:pt x="6857" y="9914"/>
                  </a:cubicBezTo>
                  <a:cubicBezTo>
                    <a:pt x="6997" y="9914"/>
                    <a:pt x="7133" y="9779"/>
                    <a:pt x="7025" y="9637"/>
                  </a:cubicBezTo>
                  <a:cubicBezTo>
                    <a:pt x="4811" y="6447"/>
                    <a:pt x="2596" y="3268"/>
                    <a:pt x="358" y="77"/>
                  </a:cubicBezTo>
                  <a:cubicBezTo>
                    <a:pt x="322" y="23"/>
                    <a:pt x="271" y="0"/>
                    <a:pt x="22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0" name="Google Shape;350;p30"/>
            <p:cNvSpPr/>
            <p:nvPr/>
          </p:nvSpPr>
          <p:spPr>
            <a:xfrm>
              <a:off x="6860225" y="2627800"/>
              <a:ext cx="211900" cy="298800"/>
            </a:xfrm>
            <a:custGeom>
              <a:avLst/>
              <a:gdLst/>
              <a:ahLst/>
              <a:cxnLst/>
              <a:rect l="l" t="t" r="r" b="b"/>
              <a:pathLst>
                <a:path w="8476" h="11952" extrusionOk="0">
                  <a:moveTo>
                    <a:pt x="118" y="1"/>
                  </a:moveTo>
                  <a:cubicBezTo>
                    <a:pt x="56" y="1"/>
                    <a:pt x="1" y="69"/>
                    <a:pt x="42" y="143"/>
                  </a:cubicBezTo>
                  <a:cubicBezTo>
                    <a:pt x="2744" y="4048"/>
                    <a:pt x="5447" y="7965"/>
                    <a:pt x="8138" y="11882"/>
                  </a:cubicBezTo>
                  <a:cubicBezTo>
                    <a:pt x="8169" y="11932"/>
                    <a:pt x="8215" y="11952"/>
                    <a:pt x="8260" y="11952"/>
                  </a:cubicBezTo>
                  <a:cubicBezTo>
                    <a:pt x="8367" y="11952"/>
                    <a:pt x="8475" y="11837"/>
                    <a:pt x="8400" y="11728"/>
                  </a:cubicBezTo>
                  <a:cubicBezTo>
                    <a:pt x="5685" y="7834"/>
                    <a:pt x="2935" y="3953"/>
                    <a:pt x="196" y="48"/>
                  </a:cubicBezTo>
                  <a:cubicBezTo>
                    <a:pt x="174" y="14"/>
                    <a:pt x="145" y="1"/>
                    <a:pt x="11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1" name="Google Shape;351;p30"/>
            <p:cNvSpPr/>
            <p:nvPr/>
          </p:nvSpPr>
          <p:spPr>
            <a:xfrm>
              <a:off x="4946400" y="2054250"/>
              <a:ext cx="58800" cy="37775"/>
            </a:xfrm>
            <a:custGeom>
              <a:avLst/>
              <a:gdLst/>
              <a:ahLst/>
              <a:cxnLst/>
              <a:rect l="l" t="t" r="r" b="b"/>
              <a:pathLst>
                <a:path w="2352" h="1511" extrusionOk="0">
                  <a:moveTo>
                    <a:pt x="2144" y="0"/>
                  </a:moveTo>
                  <a:cubicBezTo>
                    <a:pt x="2126" y="0"/>
                    <a:pt x="2106" y="3"/>
                    <a:pt x="2085" y="11"/>
                  </a:cubicBezTo>
                  <a:cubicBezTo>
                    <a:pt x="1335" y="320"/>
                    <a:pt x="561" y="725"/>
                    <a:pt x="37" y="1380"/>
                  </a:cubicBezTo>
                  <a:cubicBezTo>
                    <a:pt x="1" y="1435"/>
                    <a:pt x="48" y="1511"/>
                    <a:pt x="105" y="1511"/>
                  </a:cubicBezTo>
                  <a:cubicBezTo>
                    <a:pt x="122" y="1511"/>
                    <a:pt x="140" y="1504"/>
                    <a:pt x="156" y="1487"/>
                  </a:cubicBezTo>
                  <a:cubicBezTo>
                    <a:pt x="692" y="904"/>
                    <a:pt x="1454" y="558"/>
                    <a:pt x="2181" y="308"/>
                  </a:cubicBezTo>
                  <a:cubicBezTo>
                    <a:pt x="2352" y="255"/>
                    <a:pt x="2302" y="0"/>
                    <a:pt x="214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2" name="Google Shape;352;p30"/>
            <p:cNvSpPr/>
            <p:nvPr/>
          </p:nvSpPr>
          <p:spPr>
            <a:xfrm>
              <a:off x="5006900" y="2054700"/>
              <a:ext cx="352775" cy="144925"/>
            </a:xfrm>
            <a:custGeom>
              <a:avLst/>
              <a:gdLst/>
              <a:ahLst/>
              <a:cxnLst/>
              <a:rect l="l" t="t" r="r" b="b"/>
              <a:pathLst>
                <a:path w="14111" h="5797" extrusionOk="0">
                  <a:moveTo>
                    <a:pt x="3532" y="1"/>
                  </a:moveTo>
                  <a:cubicBezTo>
                    <a:pt x="2337" y="1"/>
                    <a:pt x="1168" y="285"/>
                    <a:pt x="82" y="957"/>
                  </a:cubicBezTo>
                  <a:cubicBezTo>
                    <a:pt x="0" y="1008"/>
                    <a:pt x="59" y="1148"/>
                    <a:pt x="153" y="1148"/>
                  </a:cubicBezTo>
                  <a:cubicBezTo>
                    <a:pt x="168" y="1148"/>
                    <a:pt x="184" y="1144"/>
                    <a:pt x="201" y="1136"/>
                  </a:cubicBezTo>
                  <a:cubicBezTo>
                    <a:pt x="1215" y="594"/>
                    <a:pt x="2267" y="361"/>
                    <a:pt x="3326" y="361"/>
                  </a:cubicBezTo>
                  <a:cubicBezTo>
                    <a:pt x="7106" y="361"/>
                    <a:pt x="10979" y="3320"/>
                    <a:pt x="13536" y="5720"/>
                  </a:cubicBezTo>
                  <a:cubicBezTo>
                    <a:pt x="13596" y="5774"/>
                    <a:pt x="13661" y="5797"/>
                    <a:pt x="13723" y="5797"/>
                  </a:cubicBezTo>
                  <a:cubicBezTo>
                    <a:pt x="13934" y="5797"/>
                    <a:pt x="14110" y="5534"/>
                    <a:pt x="13917" y="5350"/>
                  </a:cubicBezTo>
                  <a:cubicBezTo>
                    <a:pt x="11441" y="2911"/>
                    <a:pt x="7354" y="1"/>
                    <a:pt x="353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3" name="Google Shape;353;p30"/>
            <p:cNvSpPr/>
            <p:nvPr/>
          </p:nvSpPr>
          <p:spPr>
            <a:xfrm>
              <a:off x="5276125" y="1976825"/>
              <a:ext cx="413525" cy="1183100"/>
            </a:xfrm>
            <a:custGeom>
              <a:avLst/>
              <a:gdLst/>
              <a:ahLst/>
              <a:cxnLst/>
              <a:rect l="l" t="t" r="r" b="b"/>
              <a:pathLst>
                <a:path w="16541" h="47324" extrusionOk="0">
                  <a:moveTo>
                    <a:pt x="221" y="1"/>
                  </a:moveTo>
                  <a:cubicBezTo>
                    <a:pt x="112" y="1"/>
                    <a:pt x="0" y="83"/>
                    <a:pt x="52" y="203"/>
                  </a:cubicBezTo>
                  <a:cubicBezTo>
                    <a:pt x="5327" y="15859"/>
                    <a:pt x="10589" y="31552"/>
                    <a:pt x="16019" y="47161"/>
                  </a:cubicBezTo>
                  <a:cubicBezTo>
                    <a:pt x="16061" y="47274"/>
                    <a:pt x="16158" y="47324"/>
                    <a:pt x="16254" y="47324"/>
                  </a:cubicBezTo>
                  <a:cubicBezTo>
                    <a:pt x="16399" y="47324"/>
                    <a:pt x="16541" y="47209"/>
                    <a:pt x="16483" y="47030"/>
                  </a:cubicBezTo>
                  <a:cubicBezTo>
                    <a:pt x="11221" y="31361"/>
                    <a:pt x="5779" y="15728"/>
                    <a:pt x="374" y="95"/>
                  </a:cubicBezTo>
                  <a:cubicBezTo>
                    <a:pt x="347" y="29"/>
                    <a:pt x="285" y="1"/>
                    <a:pt x="22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4" name="Google Shape;354;p30"/>
            <p:cNvSpPr/>
            <p:nvPr/>
          </p:nvSpPr>
          <p:spPr>
            <a:xfrm>
              <a:off x="5445175" y="1788475"/>
              <a:ext cx="298100" cy="1368700"/>
            </a:xfrm>
            <a:custGeom>
              <a:avLst/>
              <a:gdLst/>
              <a:ahLst/>
              <a:cxnLst/>
              <a:rect l="l" t="t" r="r" b="b"/>
              <a:pathLst>
                <a:path w="11924" h="54748" extrusionOk="0">
                  <a:moveTo>
                    <a:pt x="200" y="1"/>
                  </a:moveTo>
                  <a:cubicBezTo>
                    <a:pt x="102" y="1"/>
                    <a:pt x="1" y="83"/>
                    <a:pt x="29" y="212"/>
                  </a:cubicBezTo>
                  <a:cubicBezTo>
                    <a:pt x="3792" y="18333"/>
                    <a:pt x="7507" y="36478"/>
                    <a:pt x="11424" y="54576"/>
                  </a:cubicBezTo>
                  <a:cubicBezTo>
                    <a:pt x="11448" y="54695"/>
                    <a:pt x="11536" y="54747"/>
                    <a:pt x="11630" y="54747"/>
                  </a:cubicBezTo>
                  <a:cubicBezTo>
                    <a:pt x="11771" y="54747"/>
                    <a:pt x="11924" y="54630"/>
                    <a:pt x="11888" y="54445"/>
                  </a:cubicBezTo>
                  <a:cubicBezTo>
                    <a:pt x="8149" y="36312"/>
                    <a:pt x="4220" y="18214"/>
                    <a:pt x="351" y="117"/>
                  </a:cubicBezTo>
                  <a:cubicBezTo>
                    <a:pt x="327" y="36"/>
                    <a:pt x="264" y="1"/>
                    <a:pt x="20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5" name="Google Shape;355;p30"/>
            <p:cNvSpPr/>
            <p:nvPr/>
          </p:nvSpPr>
          <p:spPr>
            <a:xfrm>
              <a:off x="5676575" y="1559050"/>
              <a:ext cx="66400" cy="1599625"/>
            </a:xfrm>
            <a:custGeom>
              <a:avLst/>
              <a:gdLst/>
              <a:ahLst/>
              <a:cxnLst/>
              <a:rect l="l" t="t" r="r" b="b"/>
              <a:pathLst>
                <a:path w="2656" h="63985" extrusionOk="0">
                  <a:moveTo>
                    <a:pt x="161" y="1"/>
                  </a:moveTo>
                  <a:cubicBezTo>
                    <a:pt x="81" y="1"/>
                    <a:pt x="1" y="54"/>
                    <a:pt x="1" y="162"/>
                  </a:cubicBezTo>
                  <a:cubicBezTo>
                    <a:pt x="679" y="21355"/>
                    <a:pt x="1322" y="42560"/>
                    <a:pt x="2168" y="63753"/>
                  </a:cubicBezTo>
                  <a:cubicBezTo>
                    <a:pt x="2180" y="63907"/>
                    <a:pt x="2305" y="63985"/>
                    <a:pt x="2424" y="63985"/>
                  </a:cubicBezTo>
                  <a:cubicBezTo>
                    <a:pt x="2543" y="63985"/>
                    <a:pt x="2656" y="63907"/>
                    <a:pt x="2644" y="63753"/>
                  </a:cubicBezTo>
                  <a:cubicBezTo>
                    <a:pt x="1989" y="42548"/>
                    <a:pt x="1132" y="21355"/>
                    <a:pt x="322" y="162"/>
                  </a:cubicBezTo>
                  <a:cubicBezTo>
                    <a:pt x="322" y="54"/>
                    <a:pt x="242" y="1"/>
                    <a:pt x="16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6" name="Google Shape;356;p30"/>
            <p:cNvSpPr/>
            <p:nvPr/>
          </p:nvSpPr>
          <p:spPr>
            <a:xfrm>
              <a:off x="5730625" y="1327125"/>
              <a:ext cx="306975" cy="1831750"/>
            </a:xfrm>
            <a:custGeom>
              <a:avLst/>
              <a:gdLst/>
              <a:ahLst/>
              <a:cxnLst/>
              <a:rect l="l" t="t" r="r" b="b"/>
              <a:pathLst>
                <a:path w="12279" h="73270" extrusionOk="0">
                  <a:moveTo>
                    <a:pt x="12073" y="0"/>
                  </a:moveTo>
                  <a:cubicBezTo>
                    <a:pt x="12009" y="0"/>
                    <a:pt x="11950" y="36"/>
                    <a:pt x="11936" y="116"/>
                  </a:cubicBezTo>
                  <a:cubicBezTo>
                    <a:pt x="7923" y="24393"/>
                    <a:pt x="3875" y="48670"/>
                    <a:pt x="29" y="72970"/>
                  </a:cubicBezTo>
                  <a:cubicBezTo>
                    <a:pt x="1" y="73150"/>
                    <a:pt x="159" y="73269"/>
                    <a:pt x="297" y="73269"/>
                  </a:cubicBezTo>
                  <a:cubicBezTo>
                    <a:pt x="387" y="73269"/>
                    <a:pt x="468" y="73219"/>
                    <a:pt x="482" y="73101"/>
                  </a:cubicBezTo>
                  <a:cubicBezTo>
                    <a:pt x="4518" y="48836"/>
                    <a:pt x="8376" y="24512"/>
                    <a:pt x="12257" y="211"/>
                  </a:cubicBezTo>
                  <a:cubicBezTo>
                    <a:pt x="12279" y="82"/>
                    <a:pt x="12170" y="0"/>
                    <a:pt x="1207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7" name="Google Shape;357;p30"/>
            <p:cNvSpPr/>
            <p:nvPr/>
          </p:nvSpPr>
          <p:spPr>
            <a:xfrm>
              <a:off x="5729725" y="1209375"/>
              <a:ext cx="705475" cy="1949375"/>
            </a:xfrm>
            <a:custGeom>
              <a:avLst/>
              <a:gdLst/>
              <a:ahLst/>
              <a:cxnLst/>
              <a:rect l="l" t="t" r="r" b="b"/>
              <a:pathLst>
                <a:path w="28219" h="77975" extrusionOk="0">
                  <a:moveTo>
                    <a:pt x="28027" y="1"/>
                  </a:moveTo>
                  <a:cubicBezTo>
                    <a:pt x="27962" y="1"/>
                    <a:pt x="27895" y="35"/>
                    <a:pt x="27867" y="111"/>
                  </a:cubicBezTo>
                  <a:cubicBezTo>
                    <a:pt x="18556" y="25959"/>
                    <a:pt x="9209" y="51784"/>
                    <a:pt x="65" y="77680"/>
                  </a:cubicBezTo>
                  <a:cubicBezTo>
                    <a:pt x="1" y="77860"/>
                    <a:pt x="144" y="77974"/>
                    <a:pt x="289" y="77974"/>
                  </a:cubicBezTo>
                  <a:cubicBezTo>
                    <a:pt x="384" y="77974"/>
                    <a:pt x="480" y="77925"/>
                    <a:pt x="518" y="77811"/>
                  </a:cubicBezTo>
                  <a:cubicBezTo>
                    <a:pt x="9852" y="51975"/>
                    <a:pt x="18996" y="26079"/>
                    <a:pt x="28176" y="206"/>
                  </a:cubicBezTo>
                  <a:cubicBezTo>
                    <a:pt x="28219" y="78"/>
                    <a:pt x="28125" y="1"/>
                    <a:pt x="2802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8" name="Google Shape;358;p30"/>
            <p:cNvSpPr/>
            <p:nvPr/>
          </p:nvSpPr>
          <p:spPr>
            <a:xfrm>
              <a:off x="5724225" y="1172100"/>
              <a:ext cx="1143750" cy="2003450"/>
            </a:xfrm>
            <a:custGeom>
              <a:avLst/>
              <a:gdLst/>
              <a:ahLst/>
              <a:cxnLst/>
              <a:rect l="l" t="t" r="r" b="b"/>
              <a:pathLst>
                <a:path w="45750" h="80138" extrusionOk="0">
                  <a:moveTo>
                    <a:pt x="45523" y="0"/>
                  </a:moveTo>
                  <a:cubicBezTo>
                    <a:pt x="45472" y="0"/>
                    <a:pt x="45420" y="26"/>
                    <a:pt x="45386" y="90"/>
                  </a:cubicBezTo>
                  <a:cubicBezTo>
                    <a:pt x="30254" y="26641"/>
                    <a:pt x="15085" y="53156"/>
                    <a:pt x="107" y="79778"/>
                  </a:cubicBezTo>
                  <a:cubicBezTo>
                    <a:pt x="1" y="79966"/>
                    <a:pt x="158" y="80138"/>
                    <a:pt x="318" y="80138"/>
                  </a:cubicBezTo>
                  <a:cubicBezTo>
                    <a:pt x="390" y="80138"/>
                    <a:pt x="463" y="80102"/>
                    <a:pt x="512" y="80016"/>
                  </a:cubicBezTo>
                  <a:cubicBezTo>
                    <a:pt x="15668" y="53489"/>
                    <a:pt x="30658" y="26855"/>
                    <a:pt x="45684" y="245"/>
                  </a:cubicBezTo>
                  <a:cubicBezTo>
                    <a:pt x="45749" y="122"/>
                    <a:pt x="45636" y="0"/>
                    <a:pt x="4552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9" name="Google Shape;359;p30"/>
            <p:cNvSpPr/>
            <p:nvPr/>
          </p:nvSpPr>
          <p:spPr>
            <a:xfrm>
              <a:off x="5268900" y="1970600"/>
              <a:ext cx="235150" cy="161750"/>
            </a:xfrm>
            <a:custGeom>
              <a:avLst/>
              <a:gdLst/>
              <a:ahLst/>
              <a:cxnLst/>
              <a:rect l="l" t="t" r="r" b="b"/>
              <a:pathLst>
                <a:path w="9406" h="6470" extrusionOk="0">
                  <a:moveTo>
                    <a:pt x="131" y="1"/>
                  </a:moveTo>
                  <a:cubicBezTo>
                    <a:pt x="32" y="1"/>
                    <a:pt x="0" y="172"/>
                    <a:pt x="115" y="213"/>
                  </a:cubicBezTo>
                  <a:cubicBezTo>
                    <a:pt x="3651" y="1345"/>
                    <a:pt x="6568" y="3238"/>
                    <a:pt x="8688" y="6321"/>
                  </a:cubicBezTo>
                  <a:cubicBezTo>
                    <a:pt x="8760" y="6426"/>
                    <a:pt x="8860" y="6469"/>
                    <a:pt x="8958" y="6469"/>
                  </a:cubicBezTo>
                  <a:cubicBezTo>
                    <a:pt x="9186" y="6469"/>
                    <a:pt x="9405" y="6237"/>
                    <a:pt x="9247" y="5988"/>
                  </a:cubicBezTo>
                  <a:cubicBezTo>
                    <a:pt x="7283" y="2738"/>
                    <a:pt x="3759" y="928"/>
                    <a:pt x="175" y="11"/>
                  </a:cubicBezTo>
                  <a:cubicBezTo>
                    <a:pt x="159" y="4"/>
                    <a:pt x="144" y="1"/>
                    <a:pt x="13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0" name="Google Shape;360;p30"/>
            <p:cNvSpPr/>
            <p:nvPr/>
          </p:nvSpPr>
          <p:spPr>
            <a:xfrm>
              <a:off x="5739100" y="1335850"/>
              <a:ext cx="1667350" cy="1814750"/>
            </a:xfrm>
            <a:custGeom>
              <a:avLst/>
              <a:gdLst/>
              <a:ahLst/>
              <a:cxnLst/>
              <a:rect l="l" t="t" r="r" b="b"/>
              <a:pathLst>
                <a:path w="66694" h="72590" extrusionOk="0">
                  <a:moveTo>
                    <a:pt x="66305" y="1"/>
                  </a:moveTo>
                  <a:cubicBezTo>
                    <a:pt x="66267" y="1"/>
                    <a:pt x="66228" y="9"/>
                    <a:pt x="66187" y="29"/>
                  </a:cubicBezTo>
                  <a:cubicBezTo>
                    <a:pt x="59186" y="3148"/>
                    <a:pt x="53030" y="7947"/>
                    <a:pt x="47089" y="12721"/>
                  </a:cubicBezTo>
                  <a:cubicBezTo>
                    <a:pt x="40731" y="17829"/>
                    <a:pt x="34647" y="23032"/>
                    <a:pt x="29373" y="29294"/>
                  </a:cubicBezTo>
                  <a:cubicBezTo>
                    <a:pt x="23920" y="35819"/>
                    <a:pt x="19074" y="42891"/>
                    <a:pt x="14490" y="50047"/>
                  </a:cubicBezTo>
                  <a:cubicBezTo>
                    <a:pt x="11894" y="54107"/>
                    <a:pt x="9346" y="58191"/>
                    <a:pt x="6656" y="62191"/>
                  </a:cubicBezTo>
                  <a:cubicBezTo>
                    <a:pt x="4346" y="65608"/>
                    <a:pt x="1667" y="68764"/>
                    <a:pt x="0" y="72573"/>
                  </a:cubicBezTo>
                  <a:cubicBezTo>
                    <a:pt x="16" y="72573"/>
                    <a:pt x="37" y="72589"/>
                    <a:pt x="53" y="72589"/>
                  </a:cubicBezTo>
                  <a:cubicBezTo>
                    <a:pt x="61" y="72589"/>
                    <a:pt x="68" y="72585"/>
                    <a:pt x="71" y="72573"/>
                  </a:cubicBezTo>
                  <a:cubicBezTo>
                    <a:pt x="1750" y="69037"/>
                    <a:pt x="4334" y="66097"/>
                    <a:pt x="6572" y="62929"/>
                  </a:cubicBezTo>
                  <a:cubicBezTo>
                    <a:pt x="9180" y="59274"/>
                    <a:pt x="11549" y="55452"/>
                    <a:pt x="13954" y="51666"/>
                  </a:cubicBezTo>
                  <a:cubicBezTo>
                    <a:pt x="18693" y="44272"/>
                    <a:pt x="23693" y="37022"/>
                    <a:pt x="29242" y="30223"/>
                  </a:cubicBezTo>
                  <a:cubicBezTo>
                    <a:pt x="34290" y="24056"/>
                    <a:pt x="40172" y="18984"/>
                    <a:pt x="46315" y="13971"/>
                  </a:cubicBezTo>
                  <a:cubicBezTo>
                    <a:pt x="52530" y="8899"/>
                    <a:pt x="59055" y="3744"/>
                    <a:pt x="66437" y="457"/>
                  </a:cubicBezTo>
                  <a:cubicBezTo>
                    <a:pt x="66694" y="344"/>
                    <a:pt x="66543" y="1"/>
                    <a:pt x="6630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1" name="Google Shape;361;p30"/>
            <p:cNvSpPr/>
            <p:nvPr/>
          </p:nvSpPr>
          <p:spPr>
            <a:xfrm>
              <a:off x="5730925" y="1418850"/>
              <a:ext cx="1843025" cy="1751525"/>
            </a:xfrm>
            <a:custGeom>
              <a:avLst/>
              <a:gdLst/>
              <a:ahLst/>
              <a:cxnLst/>
              <a:rect l="l" t="t" r="r" b="b"/>
              <a:pathLst>
                <a:path w="73721" h="70061" extrusionOk="0">
                  <a:moveTo>
                    <a:pt x="73417" y="0"/>
                  </a:moveTo>
                  <a:cubicBezTo>
                    <a:pt x="73389" y="0"/>
                    <a:pt x="73358" y="6"/>
                    <a:pt x="73324" y="19"/>
                  </a:cubicBezTo>
                  <a:cubicBezTo>
                    <a:pt x="65835" y="2698"/>
                    <a:pt x="59084" y="7115"/>
                    <a:pt x="52584" y="11604"/>
                  </a:cubicBezTo>
                  <a:cubicBezTo>
                    <a:pt x="45618" y="16390"/>
                    <a:pt x="38891" y="21271"/>
                    <a:pt x="32974" y="27379"/>
                  </a:cubicBezTo>
                  <a:cubicBezTo>
                    <a:pt x="26926" y="33642"/>
                    <a:pt x="21508" y="40595"/>
                    <a:pt x="16365" y="47632"/>
                  </a:cubicBezTo>
                  <a:cubicBezTo>
                    <a:pt x="13567" y="51478"/>
                    <a:pt x="10816" y="55359"/>
                    <a:pt x="7947" y="59157"/>
                  </a:cubicBezTo>
                  <a:cubicBezTo>
                    <a:pt x="5221" y="62729"/>
                    <a:pt x="2018" y="65955"/>
                    <a:pt x="17" y="70015"/>
                  </a:cubicBezTo>
                  <a:cubicBezTo>
                    <a:pt x="0" y="70041"/>
                    <a:pt x="20" y="70061"/>
                    <a:pt x="37" y="70061"/>
                  </a:cubicBezTo>
                  <a:cubicBezTo>
                    <a:pt x="44" y="70061"/>
                    <a:pt x="50" y="70058"/>
                    <a:pt x="53" y="70051"/>
                  </a:cubicBezTo>
                  <a:cubicBezTo>
                    <a:pt x="2065" y="66301"/>
                    <a:pt x="5113" y="63360"/>
                    <a:pt x="7721" y="60050"/>
                  </a:cubicBezTo>
                  <a:cubicBezTo>
                    <a:pt x="10495" y="56502"/>
                    <a:pt x="13114" y="52847"/>
                    <a:pt x="15758" y="49215"/>
                  </a:cubicBezTo>
                  <a:cubicBezTo>
                    <a:pt x="21044" y="41929"/>
                    <a:pt x="26640" y="34833"/>
                    <a:pt x="32795" y="28272"/>
                  </a:cubicBezTo>
                  <a:cubicBezTo>
                    <a:pt x="38594" y="22105"/>
                    <a:pt x="45321" y="17247"/>
                    <a:pt x="52238" y="12437"/>
                  </a:cubicBezTo>
                  <a:cubicBezTo>
                    <a:pt x="58870" y="7817"/>
                    <a:pt x="65811" y="3233"/>
                    <a:pt x="73455" y="495"/>
                  </a:cubicBezTo>
                  <a:cubicBezTo>
                    <a:pt x="73721" y="399"/>
                    <a:pt x="73655" y="0"/>
                    <a:pt x="7341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2" name="Google Shape;362;p30"/>
            <p:cNvSpPr/>
            <p:nvPr/>
          </p:nvSpPr>
          <p:spPr>
            <a:xfrm>
              <a:off x="5731025" y="1505375"/>
              <a:ext cx="2027050" cy="1665025"/>
            </a:xfrm>
            <a:custGeom>
              <a:avLst/>
              <a:gdLst/>
              <a:ahLst/>
              <a:cxnLst/>
              <a:rect l="l" t="t" r="r" b="b"/>
              <a:pathLst>
                <a:path w="81082" h="66601" extrusionOk="0">
                  <a:moveTo>
                    <a:pt x="80725" y="1"/>
                  </a:moveTo>
                  <a:cubicBezTo>
                    <a:pt x="80703" y="1"/>
                    <a:pt x="80679" y="4"/>
                    <a:pt x="80655" y="11"/>
                  </a:cubicBezTo>
                  <a:cubicBezTo>
                    <a:pt x="72499" y="2201"/>
                    <a:pt x="64926" y="6226"/>
                    <a:pt x="57628" y="10369"/>
                  </a:cubicBezTo>
                  <a:cubicBezTo>
                    <a:pt x="50091" y="14679"/>
                    <a:pt x="42709" y="19061"/>
                    <a:pt x="36185" y="24859"/>
                  </a:cubicBezTo>
                  <a:cubicBezTo>
                    <a:pt x="29208" y="31074"/>
                    <a:pt x="23004" y="38253"/>
                    <a:pt x="17158" y="45516"/>
                  </a:cubicBezTo>
                  <a:cubicBezTo>
                    <a:pt x="13991" y="49421"/>
                    <a:pt x="10884" y="53386"/>
                    <a:pt x="7598" y="57196"/>
                  </a:cubicBezTo>
                  <a:cubicBezTo>
                    <a:pt x="4955" y="60256"/>
                    <a:pt x="1930" y="62935"/>
                    <a:pt x="25" y="66566"/>
                  </a:cubicBezTo>
                  <a:cubicBezTo>
                    <a:pt x="0" y="66583"/>
                    <a:pt x="17" y="66600"/>
                    <a:pt x="33" y="66600"/>
                  </a:cubicBezTo>
                  <a:cubicBezTo>
                    <a:pt x="39" y="66600"/>
                    <a:pt x="46" y="66597"/>
                    <a:pt x="49" y="66590"/>
                  </a:cubicBezTo>
                  <a:cubicBezTo>
                    <a:pt x="2169" y="62840"/>
                    <a:pt x="5502" y="60101"/>
                    <a:pt x="8300" y="56899"/>
                  </a:cubicBezTo>
                  <a:cubicBezTo>
                    <a:pt x="11455" y="53291"/>
                    <a:pt x="14432" y="49517"/>
                    <a:pt x="17432" y="45790"/>
                  </a:cubicBezTo>
                  <a:cubicBezTo>
                    <a:pt x="23004" y="38908"/>
                    <a:pt x="28922" y="32253"/>
                    <a:pt x="35411" y="26228"/>
                  </a:cubicBezTo>
                  <a:cubicBezTo>
                    <a:pt x="41793" y="20287"/>
                    <a:pt x="49091" y="15882"/>
                    <a:pt x="56592" y="11536"/>
                  </a:cubicBezTo>
                  <a:cubicBezTo>
                    <a:pt x="64236" y="7095"/>
                    <a:pt x="72201" y="2797"/>
                    <a:pt x="80785" y="487"/>
                  </a:cubicBezTo>
                  <a:cubicBezTo>
                    <a:pt x="81081" y="410"/>
                    <a:pt x="80984" y="1"/>
                    <a:pt x="8072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3" name="Google Shape;363;p30"/>
            <p:cNvSpPr/>
            <p:nvPr/>
          </p:nvSpPr>
          <p:spPr>
            <a:xfrm>
              <a:off x="5735225" y="1621250"/>
              <a:ext cx="2137250" cy="1530400"/>
            </a:xfrm>
            <a:custGeom>
              <a:avLst/>
              <a:gdLst/>
              <a:ahLst/>
              <a:cxnLst/>
              <a:rect l="l" t="t" r="r" b="b"/>
              <a:pathLst>
                <a:path w="85490" h="61216" extrusionOk="0">
                  <a:moveTo>
                    <a:pt x="85119" y="0"/>
                  </a:moveTo>
                  <a:cubicBezTo>
                    <a:pt x="85100" y="0"/>
                    <a:pt x="85080" y="2"/>
                    <a:pt x="85059" y="7"/>
                  </a:cubicBezTo>
                  <a:cubicBezTo>
                    <a:pt x="76724" y="1686"/>
                    <a:pt x="69152" y="5877"/>
                    <a:pt x="61937" y="10223"/>
                  </a:cubicBezTo>
                  <a:cubicBezTo>
                    <a:pt x="54257" y="14842"/>
                    <a:pt x="46542" y="19533"/>
                    <a:pt x="38993" y="24403"/>
                  </a:cubicBezTo>
                  <a:cubicBezTo>
                    <a:pt x="35481" y="26665"/>
                    <a:pt x="32088" y="29106"/>
                    <a:pt x="28909" y="31785"/>
                  </a:cubicBezTo>
                  <a:cubicBezTo>
                    <a:pt x="25218" y="34892"/>
                    <a:pt x="21932" y="38464"/>
                    <a:pt x="18455" y="41834"/>
                  </a:cubicBezTo>
                  <a:cubicBezTo>
                    <a:pt x="14883" y="45310"/>
                    <a:pt x="11311" y="48799"/>
                    <a:pt x="7858" y="52395"/>
                  </a:cubicBezTo>
                  <a:cubicBezTo>
                    <a:pt x="5108" y="55252"/>
                    <a:pt x="1953" y="57681"/>
                    <a:pt x="0" y="61193"/>
                  </a:cubicBezTo>
                  <a:cubicBezTo>
                    <a:pt x="17" y="61201"/>
                    <a:pt x="33" y="61215"/>
                    <a:pt x="46" y="61215"/>
                  </a:cubicBezTo>
                  <a:cubicBezTo>
                    <a:pt x="51" y="61215"/>
                    <a:pt x="56" y="61213"/>
                    <a:pt x="60" y="61205"/>
                  </a:cubicBezTo>
                  <a:cubicBezTo>
                    <a:pt x="2239" y="57574"/>
                    <a:pt x="5703" y="55121"/>
                    <a:pt x="8608" y="52144"/>
                  </a:cubicBezTo>
                  <a:cubicBezTo>
                    <a:pt x="11930" y="48739"/>
                    <a:pt x="15347" y="45429"/>
                    <a:pt x="18776" y="42108"/>
                  </a:cubicBezTo>
                  <a:cubicBezTo>
                    <a:pt x="22063" y="38929"/>
                    <a:pt x="25230" y="35595"/>
                    <a:pt x="28682" y="32571"/>
                  </a:cubicBezTo>
                  <a:cubicBezTo>
                    <a:pt x="31992" y="29689"/>
                    <a:pt x="35588" y="27189"/>
                    <a:pt x="39255" y="24808"/>
                  </a:cubicBezTo>
                  <a:cubicBezTo>
                    <a:pt x="46363" y="20176"/>
                    <a:pt x="53686" y="15842"/>
                    <a:pt x="60901" y="11413"/>
                  </a:cubicBezTo>
                  <a:cubicBezTo>
                    <a:pt x="68449" y="6770"/>
                    <a:pt x="76415" y="2245"/>
                    <a:pt x="85189" y="483"/>
                  </a:cubicBezTo>
                  <a:cubicBezTo>
                    <a:pt x="85489" y="428"/>
                    <a:pt x="85385" y="0"/>
                    <a:pt x="8511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4" name="Google Shape;364;p30"/>
            <p:cNvSpPr/>
            <p:nvPr/>
          </p:nvSpPr>
          <p:spPr>
            <a:xfrm>
              <a:off x="7860975" y="1621650"/>
              <a:ext cx="240900" cy="93150"/>
            </a:xfrm>
            <a:custGeom>
              <a:avLst/>
              <a:gdLst/>
              <a:ahLst/>
              <a:cxnLst/>
              <a:rect l="l" t="t" r="r" b="b"/>
              <a:pathLst>
                <a:path w="9636" h="3726" extrusionOk="0">
                  <a:moveTo>
                    <a:pt x="115" y="0"/>
                  </a:moveTo>
                  <a:cubicBezTo>
                    <a:pt x="34" y="0"/>
                    <a:pt x="0" y="125"/>
                    <a:pt x="88" y="158"/>
                  </a:cubicBezTo>
                  <a:cubicBezTo>
                    <a:pt x="3100" y="1396"/>
                    <a:pt x="6220" y="2075"/>
                    <a:pt x="9077" y="3682"/>
                  </a:cubicBezTo>
                  <a:cubicBezTo>
                    <a:pt x="9130" y="3712"/>
                    <a:pt x="9181" y="3725"/>
                    <a:pt x="9229" y="3725"/>
                  </a:cubicBezTo>
                  <a:cubicBezTo>
                    <a:pt x="9483" y="3725"/>
                    <a:pt x="9636" y="3352"/>
                    <a:pt x="9375" y="3182"/>
                  </a:cubicBezTo>
                  <a:cubicBezTo>
                    <a:pt x="6625" y="1372"/>
                    <a:pt x="3184" y="1051"/>
                    <a:pt x="136" y="3"/>
                  </a:cubicBezTo>
                  <a:cubicBezTo>
                    <a:pt x="128" y="1"/>
                    <a:pt x="121" y="0"/>
                    <a:pt x="11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5" name="Google Shape;365;p30"/>
            <p:cNvSpPr/>
            <p:nvPr/>
          </p:nvSpPr>
          <p:spPr>
            <a:xfrm>
              <a:off x="8019225" y="1689900"/>
              <a:ext cx="45200" cy="32575"/>
            </a:xfrm>
            <a:custGeom>
              <a:avLst/>
              <a:gdLst/>
              <a:ahLst/>
              <a:cxnLst/>
              <a:rect l="l" t="t" r="r" b="b"/>
              <a:pathLst>
                <a:path w="1808" h="1303" extrusionOk="0">
                  <a:moveTo>
                    <a:pt x="1609" y="0"/>
                  </a:moveTo>
                  <a:cubicBezTo>
                    <a:pt x="1578" y="0"/>
                    <a:pt x="1543" y="11"/>
                    <a:pt x="1509" y="35"/>
                  </a:cubicBezTo>
                  <a:cubicBezTo>
                    <a:pt x="1021" y="416"/>
                    <a:pt x="509" y="809"/>
                    <a:pt x="21" y="1202"/>
                  </a:cubicBezTo>
                  <a:cubicBezTo>
                    <a:pt x="0" y="1243"/>
                    <a:pt x="42" y="1302"/>
                    <a:pt x="84" y="1302"/>
                  </a:cubicBezTo>
                  <a:cubicBezTo>
                    <a:pt x="91" y="1302"/>
                    <a:pt x="98" y="1301"/>
                    <a:pt x="104" y="1297"/>
                  </a:cubicBezTo>
                  <a:cubicBezTo>
                    <a:pt x="616" y="940"/>
                    <a:pt x="1140" y="571"/>
                    <a:pt x="1676" y="238"/>
                  </a:cubicBezTo>
                  <a:cubicBezTo>
                    <a:pt x="1808" y="153"/>
                    <a:pt x="1730" y="0"/>
                    <a:pt x="160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6" name="Google Shape;366;p30"/>
            <p:cNvSpPr/>
            <p:nvPr/>
          </p:nvSpPr>
          <p:spPr>
            <a:xfrm>
              <a:off x="7973175" y="1674050"/>
              <a:ext cx="59175" cy="39475"/>
            </a:xfrm>
            <a:custGeom>
              <a:avLst/>
              <a:gdLst/>
              <a:ahLst/>
              <a:cxnLst/>
              <a:rect l="l" t="t" r="r" b="b"/>
              <a:pathLst>
                <a:path w="2367" h="1579" extrusionOk="0">
                  <a:moveTo>
                    <a:pt x="2154" y="0"/>
                  </a:moveTo>
                  <a:cubicBezTo>
                    <a:pt x="2122" y="0"/>
                    <a:pt x="2087" y="11"/>
                    <a:pt x="2053" y="38"/>
                  </a:cubicBezTo>
                  <a:cubicBezTo>
                    <a:pt x="1422" y="574"/>
                    <a:pt x="720" y="1015"/>
                    <a:pt x="41" y="1503"/>
                  </a:cubicBezTo>
                  <a:cubicBezTo>
                    <a:pt x="0" y="1523"/>
                    <a:pt x="30" y="1579"/>
                    <a:pt x="61" y="1579"/>
                  </a:cubicBezTo>
                  <a:cubicBezTo>
                    <a:pt x="67" y="1579"/>
                    <a:pt x="72" y="1577"/>
                    <a:pt x="77" y="1574"/>
                  </a:cubicBezTo>
                  <a:cubicBezTo>
                    <a:pt x="815" y="1146"/>
                    <a:pt x="1553" y="753"/>
                    <a:pt x="2244" y="264"/>
                  </a:cubicBezTo>
                  <a:cubicBezTo>
                    <a:pt x="2367" y="170"/>
                    <a:pt x="2279" y="0"/>
                    <a:pt x="215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7" name="Google Shape;367;p30"/>
            <p:cNvSpPr/>
            <p:nvPr/>
          </p:nvSpPr>
          <p:spPr>
            <a:xfrm>
              <a:off x="7930150" y="1664425"/>
              <a:ext cx="78700" cy="55250"/>
            </a:xfrm>
            <a:custGeom>
              <a:avLst/>
              <a:gdLst/>
              <a:ahLst/>
              <a:cxnLst/>
              <a:rect l="l" t="t" r="r" b="b"/>
              <a:pathLst>
                <a:path w="3148" h="2210" extrusionOk="0">
                  <a:moveTo>
                    <a:pt x="2975" y="0"/>
                  </a:moveTo>
                  <a:cubicBezTo>
                    <a:pt x="2956" y="0"/>
                    <a:pt x="2937" y="6"/>
                    <a:pt x="2917" y="18"/>
                  </a:cubicBezTo>
                  <a:cubicBezTo>
                    <a:pt x="1917" y="649"/>
                    <a:pt x="1000" y="1376"/>
                    <a:pt x="59" y="2090"/>
                  </a:cubicBezTo>
                  <a:cubicBezTo>
                    <a:pt x="1" y="2129"/>
                    <a:pt x="47" y="2209"/>
                    <a:pt x="98" y="2209"/>
                  </a:cubicBezTo>
                  <a:cubicBezTo>
                    <a:pt x="109" y="2209"/>
                    <a:pt x="120" y="2206"/>
                    <a:pt x="131" y="2197"/>
                  </a:cubicBezTo>
                  <a:cubicBezTo>
                    <a:pt x="1072" y="1495"/>
                    <a:pt x="2012" y="804"/>
                    <a:pt x="3036" y="233"/>
                  </a:cubicBezTo>
                  <a:cubicBezTo>
                    <a:pt x="3147" y="172"/>
                    <a:pt x="3078" y="0"/>
                    <a:pt x="297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8" name="Google Shape;368;p30"/>
            <p:cNvSpPr/>
            <p:nvPr/>
          </p:nvSpPr>
          <p:spPr>
            <a:xfrm>
              <a:off x="7935000" y="1659925"/>
              <a:ext cx="44575" cy="30925"/>
            </a:xfrm>
            <a:custGeom>
              <a:avLst/>
              <a:gdLst/>
              <a:ahLst/>
              <a:cxnLst/>
              <a:rect l="l" t="t" r="r" b="b"/>
              <a:pathLst>
                <a:path w="1783" h="1237" extrusionOk="0">
                  <a:moveTo>
                    <a:pt x="1604" y="0"/>
                  </a:moveTo>
                  <a:cubicBezTo>
                    <a:pt x="1584" y="0"/>
                    <a:pt x="1564" y="6"/>
                    <a:pt x="1544" y="20"/>
                  </a:cubicBezTo>
                  <a:cubicBezTo>
                    <a:pt x="1008" y="377"/>
                    <a:pt x="473" y="722"/>
                    <a:pt x="32" y="1187"/>
                  </a:cubicBezTo>
                  <a:cubicBezTo>
                    <a:pt x="0" y="1197"/>
                    <a:pt x="35" y="1236"/>
                    <a:pt x="68" y="1236"/>
                  </a:cubicBezTo>
                  <a:cubicBezTo>
                    <a:pt x="72" y="1236"/>
                    <a:pt x="76" y="1236"/>
                    <a:pt x="80" y="1234"/>
                  </a:cubicBezTo>
                  <a:cubicBezTo>
                    <a:pt x="556" y="818"/>
                    <a:pt x="1116" y="532"/>
                    <a:pt x="1663" y="222"/>
                  </a:cubicBezTo>
                  <a:cubicBezTo>
                    <a:pt x="1783" y="153"/>
                    <a:pt x="1703" y="0"/>
                    <a:pt x="160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9" name="Google Shape;369;p30"/>
            <p:cNvSpPr/>
            <p:nvPr/>
          </p:nvSpPr>
          <p:spPr>
            <a:xfrm>
              <a:off x="7873600" y="1638225"/>
              <a:ext cx="48525" cy="36925"/>
            </a:xfrm>
            <a:custGeom>
              <a:avLst/>
              <a:gdLst/>
              <a:ahLst/>
              <a:cxnLst/>
              <a:rect l="l" t="t" r="r" b="b"/>
              <a:pathLst>
                <a:path w="1941" h="1477" extrusionOk="0">
                  <a:moveTo>
                    <a:pt x="1809" y="1"/>
                  </a:moveTo>
                  <a:cubicBezTo>
                    <a:pt x="1786" y="1"/>
                    <a:pt x="1762" y="9"/>
                    <a:pt x="1738" y="31"/>
                  </a:cubicBezTo>
                  <a:cubicBezTo>
                    <a:pt x="1178" y="471"/>
                    <a:pt x="583" y="888"/>
                    <a:pt x="47" y="1364"/>
                  </a:cubicBezTo>
                  <a:cubicBezTo>
                    <a:pt x="0" y="1402"/>
                    <a:pt x="43" y="1477"/>
                    <a:pt x="104" y="1477"/>
                  </a:cubicBezTo>
                  <a:cubicBezTo>
                    <a:pt x="120" y="1477"/>
                    <a:pt x="137" y="1472"/>
                    <a:pt x="155" y="1459"/>
                  </a:cubicBezTo>
                  <a:cubicBezTo>
                    <a:pt x="702" y="995"/>
                    <a:pt x="1298" y="614"/>
                    <a:pt x="1857" y="173"/>
                  </a:cubicBezTo>
                  <a:cubicBezTo>
                    <a:pt x="1940" y="109"/>
                    <a:pt x="1887" y="1"/>
                    <a:pt x="180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0" name="Google Shape;370;p30"/>
            <p:cNvSpPr/>
            <p:nvPr/>
          </p:nvSpPr>
          <p:spPr>
            <a:xfrm>
              <a:off x="7856275" y="1633275"/>
              <a:ext cx="45525" cy="24150"/>
            </a:xfrm>
            <a:custGeom>
              <a:avLst/>
              <a:gdLst/>
              <a:ahLst/>
              <a:cxnLst/>
              <a:rect l="l" t="t" r="r" b="b"/>
              <a:pathLst>
                <a:path w="1821" h="966" extrusionOk="0">
                  <a:moveTo>
                    <a:pt x="1693" y="1"/>
                  </a:moveTo>
                  <a:cubicBezTo>
                    <a:pt x="1678" y="1"/>
                    <a:pt x="1662" y="5"/>
                    <a:pt x="1645" y="14"/>
                  </a:cubicBezTo>
                  <a:cubicBezTo>
                    <a:pt x="1109" y="336"/>
                    <a:pt x="514" y="514"/>
                    <a:pt x="38" y="895"/>
                  </a:cubicBezTo>
                  <a:cubicBezTo>
                    <a:pt x="1" y="923"/>
                    <a:pt x="22" y="966"/>
                    <a:pt x="56" y="966"/>
                  </a:cubicBezTo>
                  <a:cubicBezTo>
                    <a:pt x="65" y="966"/>
                    <a:pt x="75" y="963"/>
                    <a:pt x="86" y="955"/>
                  </a:cubicBezTo>
                  <a:cubicBezTo>
                    <a:pt x="574" y="598"/>
                    <a:pt x="1181" y="455"/>
                    <a:pt x="1741" y="169"/>
                  </a:cubicBezTo>
                  <a:cubicBezTo>
                    <a:pt x="1821" y="119"/>
                    <a:pt x="1774" y="1"/>
                    <a:pt x="169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1" name="Google Shape;371;p30"/>
            <p:cNvSpPr/>
            <p:nvPr/>
          </p:nvSpPr>
          <p:spPr>
            <a:xfrm>
              <a:off x="7897350" y="1646075"/>
              <a:ext cx="55375" cy="49800"/>
            </a:xfrm>
            <a:custGeom>
              <a:avLst/>
              <a:gdLst/>
              <a:ahLst/>
              <a:cxnLst/>
              <a:rect l="l" t="t" r="r" b="b"/>
              <a:pathLst>
                <a:path w="2215" h="1992" extrusionOk="0">
                  <a:moveTo>
                    <a:pt x="2069" y="0"/>
                  </a:moveTo>
                  <a:cubicBezTo>
                    <a:pt x="2055" y="0"/>
                    <a:pt x="2040" y="4"/>
                    <a:pt x="2026" y="14"/>
                  </a:cubicBezTo>
                  <a:cubicBezTo>
                    <a:pt x="1252" y="419"/>
                    <a:pt x="455" y="1133"/>
                    <a:pt x="26" y="1907"/>
                  </a:cubicBezTo>
                  <a:cubicBezTo>
                    <a:pt x="1" y="1949"/>
                    <a:pt x="47" y="1992"/>
                    <a:pt x="89" y="1992"/>
                  </a:cubicBezTo>
                  <a:cubicBezTo>
                    <a:pt x="106" y="1992"/>
                    <a:pt x="123" y="1984"/>
                    <a:pt x="133" y="1967"/>
                  </a:cubicBezTo>
                  <a:cubicBezTo>
                    <a:pt x="621" y="1157"/>
                    <a:pt x="1431" y="741"/>
                    <a:pt x="2145" y="181"/>
                  </a:cubicBezTo>
                  <a:cubicBezTo>
                    <a:pt x="2215" y="111"/>
                    <a:pt x="2143" y="0"/>
                    <a:pt x="206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2" name="Google Shape;372;p30"/>
            <p:cNvSpPr/>
            <p:nvPr/>
          </p:nvSpPr>
          <p:spPr>
            <a:xfrm>
              <a:off x="8037825" y="1703175"/>
              <a:ext cx="43650" cy="32700"/>
            </a:xfrm>
            <a:custGeom>
              <a:avLst/>
              <a:gdLst/>
              <a:ahLst/>
              <a:cxnLst/>
              <a:rect l="l" t="t" r="r" b="b"/>
              <a:pathLst>
                <a:path w="1746" h="1308" extrusionOk="0">
                  <a:moveTo>
                    <a:pt x="1645" y="1"/>
                  </a:moveTo>
                  <a:cubicBezTo>
                    <a:pt x="1638" y="1"/>
                    <a:pt x="1630" y="2"/>
                    <a:pt x="1622" y="4"/>
                  </a:cubicBezTo>
                  <a:cubicBezTo>
                    <a:pt x="1027" y="314"/>
                    <a:pt x="527" y="766"/>
                    <a:pt x="51" y="1219"/>
                  </a:cubicBezTo>
                  <a:cubicBezTo>
                    <a:pt x="0" y="1259"/>
                    <a:pt x="43" y="1308"/>
                    <a:pt x="87" y="1308"/>
                  </a:cubicBezTo>
                  <a:cubicBezTo>
                    <a:pt x="95" y="1308"/>
                    <a:pt x="103" y="1306"/>
                    <a:pt x="110" y="1302"/>
                  </a:cubicBezTo>
                  <a:cubicBezTo>
                    <a:pt x="586" y="850"/>
                    <a:pt x="1086" y="421"/>
                    <a:pt x="1682" y="123"/>
                  </a:cubicBezTo>
                  <a:cubicBezTo>
                    <a:pt x="1745" y="81"/>
                    <a:pt x="1705" y="1"/>
                    <a:pt x="164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3" name="Google Shape;373;p30"/>
            <p:cNvSpPr/>
            <p:nvPr/>
          </p:nvSpPr>
          <p:spPr>
            <a:xfrm>
              <a:off x="6533800" y="2027950"/>
              <a:ext cx="742000" cy="527250"/>
            </a:xfrm>
            <a:custGeom>
              <a:avLst/>
              <a:gdLst/>
              <a:ahLst/>
              <a:cxnLst/>
              <a:rect l="l" t="t" r="r" b="b"/>
              <a:pathLst>
                <a:path w="29680" h="21090" extrusionOk="0">
                  <a:moveTo>
                    <a:pt x="29476" y="1"/>
                  </a:moveTo>
                  <a:cubicBezTo>
                    <a:pt x="29451" y="1"/>
                    <a:pt x="29425" y="9"/>
                    <a:pt x="29398" y="27"/>
                  </a:cubicBezTo>
                  <a:cubicBezTo>
                    <a:pt x="24160" y="3361"/>
                    <a:pt x="19171" y="7052"/>
                    <a:pt x="14123" y="10683"/>
                  </a:cubicBezTo>
                  <a:cubicBezTo>
                    <a:pt x="9408" y="14076"/>
                    <a:pt x="4990" y="17946"/>
                    <a:pt x="49" y="20994"/>
                  </a:cubicBezTo>
                  <a:cubicBezTo>
                    <a:pt x="0" y="21013"/>
                    <a:pt x="32" y="21089"/>
                    <a:pt x="78" y="21089"/>
                  </a:cubicBezTo>
                  <a:cubicBezTo>
                    <a:pt x="88" y="21089"/>
                    <a:pt x="98" y="21086"/>
                    <a:pt x="109" y="21077"/>
                  </a:cubicBezTo>
                  <a:cubicBezTo>
                    <a:pt x="5062" y="18041"/>
                    <a:pt x="9491" y="14207"/>
                    <a:pt x="14230" y="10862"/>
                  </a:cubicBezTo>
                  <a:cubicBezTo>
                    <a:pt x="19302" y="7290"/>
                    <a:pt x="24290" y="3599"/>
                    <a:pt x="29541" y="277"/>
                  </a:cubicBezTo>
                  <a:cubicBezTo>
                    <a:pt x="29679" y="188"/>
                    <a:pt x="29596" y="1"/>
                    <a:pt x="2947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4" name="Google Shape;374;p30"/>
            <p:cNvSpPr/>
            <p:nvPr/>
          </p:nvSpPr>
          <p:spPr>
            <a:xfrm>
              <a:off x="7233075" y="1814500"/>
              <a:ext cx="467475" cy="335475"/>
            </a:xfrm>
            <a:custGeom>
              <a:avLst/>
              <a:gdLst/>
              <a:ahLst/>
              <a:cxnLst/>
              <a:rect l="l" t="t" r="r" b="b"/>
              <a:pathLst>
                <a:path w="18699" h="13419" extrusionOk="0">
                  <a:moveTo>
                    <a:pt x="18458" y="1"/>
                  </a:moveTo>
                  <a:cubicBezTo>
                    <a:pt x="18430" y="1"/>
                    <a:pt x="18400" y="9"/>
                    <a:pt x="18370" y="28"/>
                  </a:cubicBezTo>
                  <a:cubicBezTo>
                    <a:pt x="12119" y="4171"/>
                    <a:pt x="6166" y="8755"/>
                    <a:pt x="129" y="13173"/>
                  </a:cubicBezTo>
                  <a:cubicBezTo>
                    <a:pt x="0" y="13262"/>
                    <a:pt x="79" y="13418"/>
                    <a:pt x="185" y="13418"/>
                  </a:cubicBezTo>
                  <a:cubicBezTo>
                    <a:pt x="205" y="13418"/>
                    <a:pt x="227" y="13412"/>
                    <a:pt x="249" y="13399"/>
                  </a:cubicBezTo>
                  <a:cubicBezTo>
                    <a:pt x="6309" y="8982"/>
                    <a:pt x="12393" y="4636"/>
                    <a:pt x="18548" y="350"/>
                  </a:cubicBezTo>
                  <a:cubicBezTo>
                    <a:pt x="18698" y="230"/>
                    <a:pt x="18605" y="1"/>
                    <a:pt x="1845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5" name="Google Shape;375;p30"/>
            <p:cNvSpPr/>
            <p:nvPr/>
          </p:nvSpPr>
          <p:spPr>
            <a:xfrm>
              <a:off x="6049025" y="2790350"/>
              <a:ext cx="313300" cy="262375"/>
            </a:xfrm>
            <a:custGeom>
              <a:avLst/>
              <a:gdLst/>
              <a:ahLst/>
              <a:cxnLst/>
              <a:rect l="l" t="t" r="r" b="b"/>
              <a:pathLst>
                <a:path w="12532" h="10495" extrusionOk="0">
                  <a:moveTo>
                    <a:pt x="12412" y="1"/>
                  </a:moveTo>
                  <a:cubicBezTo>
                    <a:pt x="12393" y="1"/>
                    <a:pt x="12374" y="7"/>
                    <a:pt x="12356" y="23"/>
                  </a:cubicBezTo>
                  <a:cubicBezTo>
                    <a:pt x="8284" y="3523"/>
                    <a:pt x="3748" y="6452"/>
                    <a:pt x="45" y="10369"/>
                  </a:cubicBezTo>
                  <a:cubicBezTo>
                    <a:pt x="1" y="10422"/>
                    <a:pt x="48" y="10495"/>
                    <a:pt x="105" y="10495"/>
                  </a:cubicBezTo>
                  <a:cubicBezTo>
                    <a:pt x="125" y="10495"/>
                    <a:pt x="146" y="10486"/>
                    <a:pt x="164" y="10464"/>
                  </a:cubicBezTo>
                  <a:cubicBezTo>
                    <a:pt x="3867" y="6571"/>
                    <a:pt x="8403" y="3642"/>
                    <a:pt x="12475" y="142"/>
                  </a:cubicBezTo>
                  <a:cubicBezTo>
                    <a:pt x="12531" y="86"/>
                    <a:pt x="12478" y="1"/>
                    <a:pt x="1241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6" name="Google Shape;376;p30"/>
            <p:cNvSpPr/>
            <p:nvPr/>
          </p:nvSpPr>
          <p:spPr>
            <a:xfrm>
              <a:off x="5981425" y="2512650"/>
              <a:ext cx="504050" cy="479575"/>
            </a:xfrm>
            <a:custGeom>
              <a:avLst/>
              <a:gdLst/>
              <a:ahLst/>
              <a:cxnLst/>
              <a:rect l="l" t="t" r="r" b="b"/>
              <a:pathLst>
                <a:path w="20162" h="19183" extrusionOk="0">
                  <a:moveTo>
                    <a:pt x="20039" y="0"/>
                  </a:moveTo>
                  <a:cubicBezTo>
                    <a:pt x="20019" y="0"/>
                    <a:pt x="19998" y="7"/>
                    <a:pt x="19977" y="22"/>
                  </a:cubicBezTo>
                  <a:cubicBezTo>
                    <a:pt x="12988" y="6023"/>
                    <a:pt x="6226" y="12333"/>
                    <a:pt x="11" y="19144"/>
                  </a:cubicBezTo>
                  <a:cubicBezTo>
                    <a:pt x="1" y="19163"/>
                    <a:pt x="15" y="19182"/>
                    <a:pt x="27" y="19182"/>
                  </a:cubicBezTo>
                  <a:cubicBezTo>
                    <a:pt x="30" y="19182"/>
                    <a:pt x="32" y="19181"/>
                    <a:pt x="34" y="19179"/>
                  </a:cubicBezTo>
                  <a:cubicBezTo>
                    <a:pt x="6309" y="12393"/>
                    <a:pt x="13119" y="6190"/>
                    <a:pt x="20096" y="141"/>
                  </a:cubicBezTo>
                  <a:cubicBezTo>
                    <a:pt x="20162" y="85"/>
                    <a:pt x="20110" y="0"/>
                    <a:pt x="2003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7" name="Google Shape;377;p30"/>
            <p:cNvSpPr/>
            <p:nvPr/>
          </p:nvSpPr>
          <p:spPr>
            <a:xfrm>
              <a:off x="6628400" y="2375475"/>
              <a:ext cx="334125" cy="235500"/>
            </a:xfrm>
            <a:custGeom>
              <a:avLst/>
              <a:gdLst/>
              <a:ahLst/>
              <a:cxnLst/>
              <a:rect l="l" t="t" r="r" b="b"/>
              <a:pathLst>
                <a:path w="13365" h="9420" extrusionOk="0">
                  <a:moveTo>
                    <a:pt x="13199" y="1"/>
                  </a:moveTo>
                  <a:cubicBezTo>
                    <a:pt x="13179" y="1"/>
                    <a:pt x="13158" y="7"/>
                    <a:pt x="13137" y="20"/>
                  </a:cubicBezTo>
                  <a:cubicBezTo>
                    <a:pt x="8684" y="2937"/>
                    <a:pt x="4397" y="6104"/>
                    <a:pt x="99" y="9248"/>
                  </a:cubicBezTo>
                  <a:cubicBezTo>
                    <a:pt x="0" y="9297"/>
                    <a:pt x="49" y="9420"/>
                    <a:pt x="123" y="9420"/>
                  </a:cubicBezTo>
                  <a:cubicBezTo>
                    <a:pt x="138" y="9420"/>
                    <a:pt x="154" y="9415"/>
                    <a:pt x="171" y="9403"/>
                  </a:cubicBezTo>
                  <a:cubicBezTo>
                    <a:pt x="4493" y="6271"/>
                    <a:pt x="8779" y="3116"/>
                    <a:pt x="13256" y="235"/>
                  </a:cubicBezTo>
                  <a:cubicBezTo>
                    <a:pt x="13365" y="155"/>
                    <a:pt x="13300" y="1"/>
                    <a:pt x="1319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8" name="Google Shape;378;p30"/>
            <p:cNvSpPr/>
            <p:nvPr/>
          </p:nvSpPr>
          <p:spPr>
            <a:xfrm>
              <a:off x="6736375" y="1800075"/>
              <a:ext cx="808350" cy="498800"/>
            </a:xfrm>
            <a:custGeom>
              <a:avLst/>
              <a:gdLst/>
              <a:ahLst/>
              <a:cxnLst/>
              <a:rect l="l" t="t" r="r" b="b"/>
              <a:pathLst>
                <a:path w="32334" h="19952" extrusionOk="0">
                  <a:moveTo>
                    <a:pt x="32206" y="1"/>
                  </a:moveTo>
                  <a:cubicBezTo>
                    <a:pt x="32193" y="1"/>
                    <a:pt x="32180" y="4"/>
                    <a:pt x="32166" y="10"/>
                  </a:cubicBezTo>
                  <a:cubicBezTo>
                    <a:pt x="21057" y="5951"/>
                    <a:pt x="10020" y="12178"/>
                    <a:pt x="19" y="19893"/>
                  </a:cubicBezTo>
                  <a:cubicBezTo>
                    <a:pt x="0" y="19912"/>
                    <a:pt x="11" y="19952"/>
                    <a:pt x="33" y="19952"/>
                  </a:cubicBezTo>
                  <a:cubicBezTo>
                    <a:pt x="39" y="19952"/>
                    <a:pt x="47" y="19949"/>
                    <a:pt x="55" y="19941"/>
                  </a:cubicBezTo>
                  <a:cubicBezTo>
                    <a:pt x="10068" y="12226"/>
                    <a:pt x="21140" y="6118"/>
                    <a:pt x="32261" y="165"/>
                  </a:cubicBezTo>
                  <a:cubicBezTo>
                    <a:pt x="32333" y="123"/>
                    <a:pt x="32289" y="1"/>
                    <a:pt x="3220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9" name="Google Shape;379;p30"/>
            <p:cNvSpPr/>
            <p:nvPr/>
          </p:nvSpPr>
          <p:spPr>
            <a:xfrm>
              <a:off x="7616600" y="1693975"/>
              <a:ext cx="173450" cy="84950"/>
            </a:xfrm>
            <a:custGeom>
              <a:avLst/>
              <a:gdLst/>
              <a:ahLst/>
              <a:cxnLst/>
              <a:rect l="l" t="t" r="r" b="b"/>
              <a:pathLst>
                <a:path w="6938" h="3398" extrusionOk="0">
                  <a:moveTo>
                    <a:pt x="6752" y="0"/>
                  </a:moveTo>
                  <a:cubicBezTo>
                    <a:pt x="6734" y="0"/>
                    <a:pt x="6715" y="5"/>
                    <a:pt x="6696" y="15"/>
                  </a:cubicBezTo>
                  <a:cubicBezTo>
                    <a:pt x="4481" y="1039"/>
                    <a:pt x="2338" y="2194"/>
                    <a:pt x="112" y="3218"/>
                  </a:cubicBezTo>
                  <a:cubicBezTo>
                    <a:pt x="0" y="3269"/>
                    <a:pt x="62" y="3397"/>
                    <a:pt x="156" y="3397"/>
                  </a:cubicBezTo>
                  <a:cubicBezTo>
                    <a:pt x="172" y="3397"/>
                    <a:pt x="189" y="3393"/>
                    <a:pt x="207" y="3385"/>
                  </a:cubicBezTo>
                  <a:cubicBezTo>
                    <a:pt x="2422" y="2349"/>
                    <a:pt x="4600" y="1253"/>
                    <a:pt x="6815" y="229"/>
                  </a:cubicBezTo>
                  <a:cubicBezTo>
                    <a:pt x="6937" y="158"/>
                    <a:pt x="6859" y="0"/>
                    <a:pt x="675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0" name="Google Shape;380;p30"/>
            <p:cNvSpPr/>
            <p:nvPr/>
          </p:nvSpPr>
          <p:spPr>
            <a:xfrm>
              <a:off x="7537875" y="1806550"/>
              <a:ext cx="344650" cy="221875"/>
            </a:xfrm>
            <a:custGeom>
              <a:avLst/>
              <a:gdLst/>
              <a:ahLst/>
              <a:cxnLst/>
              <a:rect l="l" t="t" r="r" b="b"/>
              <a:pathLst>
                <a:path w="13786" h="8875" extrusionOk="0">
                  <a:moveTo>
                    <a:pt x="13577" y="0"/>
                  </a:moveTo>
                  <a:cubicBezTo>
                    <a:pt x="13553" y="0"/>
                    <a:pt x="13527" y="8"/>
                    <a:pt x="13500" y="25"/>
                  </a:cubicBezTo>
                  <a:cubicBezTo>
                    <a:pt x="8916" y="2823"/>
                    <a:pt x="4213" y="5382"/>
                    <a:pt x="46" y="8776"/>
                  </a:cubicBezTo>
                  <a:cubicBezTo>
                    <a:pt x="0" y="8822"/>
                    <a:pt x="39" y="8875"/>
                    <a:pt x="81" y="8875"/>
                  </a:cubicBezTo>
                  <a:cubicBezTo>
                    <a:pt x="94" y="8875"/>
                    <a:pt x="107" y="8870"/>
                    <a:pt x="118" y="8859"/>
                  </a:cubicBezTo>
                  <a:cubicBezTo>
                    <a:pt x="4320" y="5513"/>
                    <a:pt x="9023" y="2954"/>
                    <a:pt x="13655" y="287"/>
                  </a:cubicBezTo>
                  <a:cubicBezTo>
                    <a:pt x="13785" y="206"/>
                    <a:pt x="13705" y="0"/>
                    <a:pt x="1357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1" name="Google Shape;381;p30"/>
            <p:cNvSpPr/>
            <p:nvPr/>
          </p:nvSpPr>
          <p:spPr>
            <a:xfrm>
              <a:off x="5437750" y="1790125"/>
              <a:ext cx="273450" cy="191525"/>
            </a:xfrm>
            <a:custGeom>
              <a:avLst/>
              <a:gdLst/>
              <a:ahLst/>
              <a:cxnLst/>
              <a:rect l="l" t="t" r="r" b="b"/>
              <a:pathLst>
                <a:path w="10938" h="7661" extrusionOk="0">
                  <a:moveTo>
                    <a:pt x="153" y="1"/>
                  </a:moveTo>
                  <a:cubicBezTo>
                    <a:pt x="66" y="1"/>
                    <a:pt x="0" y="149"/>
                    <a:pt x="100" y="193"/>
                  </a:cubicBezTo>
                  <a:cubicBezTo>
                    <a:pt x="4041" y="2003"/>
                    <a:pt x="7851" y="3813"/>
                    <a:pt x="10351" y="7540"/>
                  </a:cubicBezTo>
                  <a:cubicBezTo>
                    <a:pt x="10408" y="7625"/>
                    <a:pt x="10489" y="7660"/>
                    <a:pt x="10568" y="7660"/>
                  </a:cubicBezTo>
                  <a:cubicBezTo>
                    <a:pt x="10755" y="7660"/>
                    <a:pt x="10937" y="7466"/>
                    <a:pt x="10804" y="7266"/>
                  </a:cubicBezTo>
                  <a:cubicBezTo>
                    <a:pt x="8232" y="3563"/>
                    <a:pt x="4303" y="1575"/>
                    <a:pt x="172" y="3"/>
                  </a:cubicBezTo>
                  <a:cubicBezTo>
                    <a:pt x="165" y="1"/>
                    <a:pt x="159" y="1"/>
                    <a:pt x="15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2" name="Google Shape;382;p30"/>
            <p:cNvSpPr/>
            <p:nvPr/>
          </p:nvSpPr>
          <p:spPr>
            <a:xfrm>
              <a:off x="5680500" y="1566200"/>
              <a:ext cx="289725" cy="203775"/>
            </a:xfrm>
            <a:custGeom>
              <a:avLst/>
              <a:gdLst/>
              <a:ahLst/>
              <a:cxnLst/>
              <a:rect l="l" t="t" r="r" b="b"/>
              <a:pathLst>
                <a:path w="11589" h="8151" extrusionOk="0">
                  <a:moveTo>
                    <a:pt x="179" y="1"/>
                  </a:moveTo>
                  <a:cubicBezTo>
                    <a:pt x="58" y="1"/>
                    <a:pt x="0" y="224"/>
                    <a:pt x="153" y="257"/>
                  </a:cubicBezTo>
                  <a:cubicBezTo>
                    <a:pt x="4809" y="1376"/>
                    <a:pt x="7452" y="5281"/>
                    <a:pt x="11000" y="8091"/>
                  </a:cubicBezTo>
                  <a:cubicBezTo>
                    <a:pt x="11057" y="8133"/>
                    <a:pt x="11118" y="8151"/>
                    <a:pt x="11177" y="8151"/>
                  </a:cubicBezTo>
                  <a:cubicBezTo>
                    <a:pt x="11400" y="8151"/>
                    <a:pt x="11588" y="7891"/>
                    <a:pt x="11381" y="7722"/>
                  </a:cubicBezTo>
                  <a:cubicBezTo>
                    <a:pt x="7952" y="4745"/>
                    <a:pt x="4868" y="947"/>
                    <a:pt x="213" y="6"/>
                  </a:cubicBezTo>
                  <a:cubicBezTo>
                    <a:pt x="201" y="3"/>
                    <a:pt x="190" y="1"/>
                    <a:pt x="17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3" name="Google Shape;383;p30"/>
            <p:cNvSpPr/>
            <p:nvPr/>
          </p:nvSpPr>
          <p:spPr>
            <a:xfrm>
              <a:off x="6019625" y="1331975"/>
              <a:ext cx="282325" cy="278425"/>
            </a:xfrm>
            <a:custGeom>
              <a:avLst/>
              <a:gdLst/>
              <a:ahLst/>
              <a:cxnLst/>
              <a:rect l="l" t="t" r="r" b="b"/>
              <a:pathLst>
                <a:path w="11293" h="11137" extrusionOk="0">
                  <a:moveTo>
                    <a:pt x="168" y="1"/>
                  </a:moveTo>
                  <a:cubicBezTo>
                    <a:pt x="78" y="1"/>
                    <a:pt x="0" y="136"/>
                    <a:pt x="90" y="196"/>
                  </a:cubicBezTo>
                  <a:cubicBezTo>
                    <a:pt x="4067" y="3470"/>
                    <a:pt x="7496" y="7113"/>
                    <a:pt x="10806" y="11054"/>
                  </a:cubicBezTo>
                  <a:cubicBezTo>
                    <a:pt x="10855" y="11112"/>
                    <a:pt x="10912" y="11136"/>
                    <a:pt x="10967" y="11136"/>
                  </a:cubicBezTo>
                  <a:cubicBezTo>
                    <a:pt x="11138" y="11136"/>
                    <a:pt x="11292" y="10901"/>
                    <a:pt x="11139" y="10721"/>
                  </a:cubicBezTo>
                  <a:cubicBezTo>
                    <a:pt x="7924" y="6697"/>
                    <a:pt x="4329" y="3113"/>
                    <a:pt x="221" y="17"/>
                  </a:cubicBezTo>
                  <a:cubicBezTo>
                    <a:pt x="204" y="6"/>
                    <a:pt x="186" y="1"/>
                    <a:pt x="16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4" name="Google Shape;384;p30"/>
            <p:cNvSpPr/>
            <p:nvPr/>
          </p:nvSpPr>
          <p:spPr>
            <a:xfrm>
              <a:off x="6421025" y="1204075"/>
              <a:ext cx="248850" cy="308025"/>
            </a:xfrm>
            <a:custGeom>
              <a:avLst/>
              <a:gdLst/>
              <a:ahLst/>
              <a:cxnLst/>
              <a:rect l="l" t="t" r="r" b="b"/>
              <a:pathLst>
                <a:path w="9954" h="12321" extrusionOk="0">
                  <a:moveTo>
                    <a:pt x="152" y="1"/>
                  </a:moveTo>
                  <a:cubicBezTo>
                    <a:pt x="77" y="1"/>
                    <a:pt x="1" y="131"/>
                    <a:pt x="72" y="192"/>
                  </a:cubicBezTo>
                  <a:cubicBezTo>
                    <a:pt x="2155" y="1907"/>
                    <a:pt x="4465" y="3240"/>
                    <a:pt x="6049" y="5478"/>
                  </a:cubicBezTo>
                  <a:cubicBezTo>
                    <a:pt x="7501" y="7526"/>
                    <a:pt x="7811" y="10158"/>
                    <a:pt x="9335" y="12205"/>
                  </a:cubicBezTo>
                  <a:cubicBezTo>
                    <a:pt x="9395" y="12287"/>
                    <a:pt x="9479" y="12321"/>
                    <a:pt x="9562" y="12321"/>
                  </a:cubicBezTo>
                  <a:cubicBezTo>
                    <a:pt x="9760" y="12321"/>
                    <a:pt x="9953" y="12129"/>
                    <a:pt x="9811" y="11920"/>
                  </a:cubicBezTo>
                  <a:cubicBezTo>
                    <a:pt x="8192" y="9669"/>
                    <a:pt x="7680" y="6895"/>
                    <a:pt x="6049" y="4657"/>
                  </a:cubicBezTo>
                  <a:cubicBezTo>
                    <a:pt x="4584" y="2657"/>
                    <a:pt x="2203" y="1359"/>
                    <a:pt x="191" y="14"/>
                  </a:cubicBezTo>
                  <a:cubicBezTo>
                    <a:pt x="179" y="5"/>
                    <a:pt x="165" y="1"/>
                    <a:pt x="1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5" name="Google Shape;385;p30"/>
            <p:cNvSpPr/>
            <p:nvPr/>
          </p:nvSpPr>
          <p:spPr>
            <a:xfrm>
              <a:off x="6850650" y="1165200"/>
              <a:ext cx="258250" cy="318075"/>
            </a:xfrm>
            <a:custGeom>
              <a:avLst/>
              <a:gdLst/>
              <a:ahLst/>
              <a:cxnLst/>
              <a:rect l="l" t="t" r="r" b="b"/>
              <a:pathLst>
                <a:path w="10330" h="12723" extrusionOk="0">
                  <a:moveTo>
                    <a:pt x="206" y="1"/>
                  </a:moveTo>
                  <a:cubicBezTo>
                    <a:pt x="97" y="1"/>
                    <a:pt x="0" y="138"/>
                    <a:pt x="91" y="247"/>
                  </a:cubicBezTo>
                  <a:cubicBezTo>
                    <a:pt x="1806" y="2045"/>
                    <a:pt x="3782" y="3557"/>
                    <a:pt x="5532" y="5331"/>
                  </a:cubicBezTo>
                  <a:cubicBezTo>
                    <a:pt x="7640" y="7474"/>
                    <a:pt x="8390" y="10129"/>
                    <a:pt x="9890" y="12629"/>
                  </a:cubicBezTo>
                  <a:cubicBezTo>
                    <a:pt x="9930" y="12695"/>
                    <a:pt x="9990" y="12723"/>
                    <a:pt x="10051" y="12723"/>
                  </a:cubicBezTo>
                  <a:cubicBezTo>
                    <a:pt x="10189" y="12723"/>
                    <a:pt x="10330" y="12580"/>
                    <a:pt x="10247" y="12415"/>
                  </a:cubicBezTo>
                  <a:cubicBezTo>
                    <a:pt x="9009" y="10022"/>
                    <a:pt x="8092" y="7593"/>
                    <a:pt x="6282" y="5557"/>
                  </a:cubicBezTo>
                  <a:cubicBezTo>
                    <a:pt x="4497" y="3521"/>
                    <a:pt x="2199" y="1985"/>
                    <a:pt x="306" y="45"/>
                  </a:cubicBezTo>
                  <a:cubicBezTo>
                    <a:pt x="275" y="14"/>
                    <a:pt x="240" y="1"/>
                    <a:pt x="20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6" name="Google Shape;386;p30"/>
            <p:cNvSpPr/>
            <p:nvPr/>
          </p:nvSpPr>
          <p:spPr>
            <a:xfrm>
              <a:off x="7394450" y="1331250"/>
              <a:ext cx="83400" cy="119900"/>
            </a:xfrm>
            <a:custGeom>
              <a:avLst/>
              <a:gdLst/>
              <a:ahLst/>
              <a:cxnLst/>
              <a:rect l="l" t="t" r="r" b="b"/>
              <a:pathLst>
                <a:path w="3336" h="4796" extrusionOk="0">
                  <a:moveTo>
                    <a:pt x="40" y="1"/>
                  </a:moveTo>
                  <a:cubicBezTo>
                    <a:pt x="22" y="1"/>
                    <a:pt x="0" y="20"/>
                    <a:pt x="9" y="46"/>
                  </a:cubicBezTo>
                  <a:cubicBezTo>
                    <a:pt x="830" y="1713"/>
                    <a:pt x="2199" y="3023"/>
                    <a:pt x="2985" y="4713"/>
                  </a:cubicBezTo>
                  <a:cubicBezTo>
                    <a:pt x="3016" y="4771"/>
                    <a:pt x="3066" y="4795"/>
                    <a:pt x="3117" y="4795"/>
                  </a:cubicBezTo>
                  <a:cubicBezTo>
                    <a:pt x="3225" y="4795"/>
                    <a:pt x="3336" y="4688"/>
                    <a:pt x="3271" y="4559"/>
                  </a:cubicBezTo>
                  <a:cubicBezTo>
                    <a:pt x="2437" y="2904"/>
                    <a:pt x="1164" y="1487"/>
                    <a:pt x="56" y="10"/>
                  </a:cubicBezTo>
                  <a:cubicBezTo>
                    <a:pt x="53" y="4"/>
                    <a:pt x="47" y="1"/>
                    <a:pt x="4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7" name="Google Shape;387;p30"/>
            <p:cNvSpPr/>
            <p:nvPr/>
          </p:nvSpPr>
          <p:spPr>
            <a:xfrm>
              <a:off x="7562725" y="1425650"/>
              <a:ext cx="62825" cy="114950"/>
            </a:xfrm>
            <a:custGeom>
              <a:avLst/>
              <a:gdLst/>
              <a:ahLst/>
              <a:cxnLst/>
              <a:rect l="l" t="t" r="r" b="b"/>
              <a:pathLst>
                <a:path w="2513" h="4598" extrusionOk="0">
                  <a:moveTo>
                    <a:pt x="143" y="0"/>
                  </a:moveTo>
                  <a:cubicBezTo>
                    <a:pt x="77" y="0"/>
                    <a:pt x="0" y="59"/>
                    <a:pt x="17" y="140"/>
                  </a:cubicBezTo>
                  <a:cubicBezTo>
                    <a:pt x="529" y="1676"/>
                    <a:pt x="1576" y="2950"/>
                    <a:pt x="2100" y="4474"/>
                  </a:cubicBezTo>
                  <a:cubicBezTo>
                    <a:pt x="2133" y="4559"/>
                    <a:pt x="2210" y="4597"/>
                    <a:pt x="2286" y="4597"/>
                  </a:cubicBezTo>
                  <a:cubicBezTo>
                    <a:pt x="2400" y="4597"/>
                    <a:pt x="2512" y="4510"/>
                    <a:pt x="2469" y="4366"/>
                  </a:cubicBezTo>
                  <a:cubicBezTo>
                    <a:pt x="1945" y="2819"/>
                    <a:pt x="898" y="1509"/>
                    <a:pt x="219" y="44"/>
                  </a:cubicBezTo>
                  <a:cubicBezTo>
                    <a:pt x="204" y="14"/>
                    <a:pt x="175" y="0"/>
                    <a:pt x="14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8" name="Google Shape;388;p30"/>
            <p:cNvSpPr/>
            <p:nvPr/>
          </p:nvSpPr>
          <p:spPr>
            <a:xfrm>
              <a:off x="7735050" y="1511800"/>
              <a:ext cx="101600" cy="127350"/>
            </a:xfrm>
            <a:custGeom>
              <a:avLst/>
              <a:gdLst/>
              <a:ahLst/>
              <a:cxnLst/>
              <a:rect l="l" t="t" r="r" b="b"/>
              <a:pathLst>
                <a:path w="4064" h="5094" extrusionOk="0">
                  <a:moveTo>
                    <a:pt x="184" y="0"/>
                  </a:moveTo>
                  <a:cubicBezTo>
                    <a:pt x="89" y="0"/>
                    <a:pt x="0" y="127"/>
                    <a:pt x="101" y="218"/>
                  </a:cubicBezTo>
                  <a:cubicBezTo>
                    <a:pt x="1446" y="1694"/>
                    <a:pt x="2696" y="3206"/>
                    <a:pt x="3637" y="4992"/>
                  </a:cubicBezTo>
                  <a:cubicBezTo>
                    <a:pt x="3675" y="5064"/>
                    <a:pt x="3735" y="5094"/>
                    <a:pt x="3796" y="5094"/>
                  </a:cubicBezTo>
                  <a:cubicBezTo>
                    <a:pt x="3928" y="5094"/>
                    <a:pt x="4063" y="4956"/>
                    <a:pt x="3982" y="4802"/>
                  </a:cubicBezTo>
                  <a:cubicBezTo>
                    <a:pt x="2994" y="3028"/>
                    <a:pt x="1720" y="1456"/>
                    <a:pt x="267" y="39"/>
                  </a:cubicBezTo>
                  <a:cubicBezTo>
                    <a:pt x="242" y="12"/>
                    <a:pt x="213" y="0"/>
                    <a:pt x="18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9" name="Google Shape;389;p30"/>
            <p:cNvSpPr/>
            <p:nvPr/>
          </p:nvSpPr>
          <p:spPr>
            <a:xfrm>
              <a:off x="7271150" y="2973875"/>
              <a:ext cx="728950" cy="644650"/>
            </a:xfrm>
            <a:custGeom>
              <a:avLst/>
              <a:gdLst/>
              <a:ahLst/>
              <a:cxnLst/>
              <a:rect l="l" t="t" r="r" b="b"/>
              <a:pathLst>
                <a:path w="29158" h="25786" extrusionOk="0">
                  <a:moveTo>
                    <a:pt x="14745" y="563"/>
                  </a:moveTo>
                  <a:cubicBezTo>
                    <a:pt x="15897" y="563"/>
                    <a:pt x="17058" y="714"/>
                    <a:pt x="18192" y="1028"/>
                  </a:cubicBezTo>
                  <a:cubicBezTo>
                    <a:pt x="24860" y="2862"/>
                    <a:pt x="28265" y="10136"/>
                    <a:pt x="26491" y="16554"/>
                  </a:cubicBezTo>
                  <a:cubicBezTo>
                    <a:pt x="24990" y="22036"/>
                    <a:pt x="19782" y="25313"/>
                    <a:pt x="14412" y="25313"/>
                  </a:cubicBezTo>
                  <a:cubicBezTo>
                    <a:pt x="13263" y="25313"/>
                    <a:pt x="12106" y="25163"/>
                    <a:pt x="10977" y="24852"/>
                  </a:cubicBezTo>
                  <a:cubicBezTo>
                    <a:pt x="4405" y="22697"/>
                    <a:pt x="821" y="16006"/>
                    <a:pt x="2667" y="9338"/>
                  </a:cubicBezTo>
                  <a:cubicBezTo>
                    <a:pt x="4176" y="3849"/>
                    <a:pt x="9374" y="563"/>
                    <a:pt x="14745" y="563"/>
                  </a:cubicBezTo>
                  <a:close/>
                  <a:moveTo>
                    <a:pt x="14593" y="1"/>
                  </a:moveTo>
                  <a:cubicBezTo>
                    <a:pt x="9077" y="1"/>
                    <a:pt x="4001" y="3852"/>
                    <a:pt x="2238" y="9208"/>
                  </a:cubicBezTo>
                  <a:cubicBezTo>
                    <a:pt x="1" y="16014"/>
                    <a:pt x="4292" y="23117"/>
                    <a:pt x="10846" y="25289"/>
                  </a:cubicBezTo>
                  <a:lnTo>
                    <a:pt x="10846" y="25289"/>
                  </a:lnTo>
                  <a:cubicBezTo>
                    <a:pt x="10850" y="25290"/>
                    <a:pt x="10854" y="25292"/>
                    <a:pt x="10858" y="25293"/>
                  </a:cubicBezTo>
                  <a:cubicBezTo>
                    <a:pt x="12072" y="25626"/>
                    <a:pt x="13286" y="25785"/>
                    <a:pt x="14475" y="25785"/>
                  </a:cubicBezTo>
                  <a:cubicBezTo>
                    <a:pt x="20051" y="25785"/>
                    <a:pt x="25077" y="22276"/>
                    <a:pt x="26931" y="16673"/>
                  </a:cubicBezTo>
                  <a:cubicBezTo>
                    <a:pt x="29158" y="9862"/>
                    <a:pt x="24860" y="2754"/>
                    <a:pt x="18311" y="599"/>
                  </a:cubicBezTo>
                  <a:cubicBezTo>
                    <a:pt x="17071" y="192"/>
                    <a:pt x="15821" y="1"/>
                    <a:pt x="1459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0" name="Google Shape;390;p30"/>
            <p:cNvSpPr/>
            <p:nvPr/>
          </p:nvSpPr>
          <p:spPr>
            <a:xfrm>
              <a:off x="7329800" y="3025825"/>
              <a:ext cx="611975" cy="539975"/>
            </a:xfrm>
            <a:custGeom>
              <a:avLst/>
              <a:gdLst/>
              <a:ahLst/>
              <a:cxnLst/>
              <a:rect l="l" t="t" r="r" b="b"/>
              <a:pathLst>
                <a:path w="24479" h="21599" extrusionOk="0">
                  <a:moveTo>
                    <a:pt x="12398" y="350"/>
                  </a:moveTo>
                  <a:cubicBezTo>
                    <a:pt x="13373" y="350"/>
                    <a:pt x="14354" y="476"/>
                    <a:pt x="15310" y="736"/>
                  </a:cubicBezTo>
                  <a:cubicBezTo>
                    <a:pt x="20990" y="2284"/>
                    <a:pt x="23835" y="8487"/>
                    <a:pt x="22359" y="13928"/>
                  </a:cubicBezTo>
                  <a:cubicBezTo>
                    <a:pt x="21084" y="18607"/>
                    <a:pt x="16649" y="21362"/>
                    <a:pt x="12090" y="21362"/>
                  </a:cubicBezTo>
                  <a:cubicBezTo>
                    <a:pt x="11115" y="21362"/>
                    <a:pt x="10135" y="21237"/>
                    <a:pt x="9179" y="20976"/>
                  </a:cubicBezTo>
                  <a:cubicBezTo>
                    <a:pt x="3583" y="19107"/>
                    <a:pt x="571" y="13476"/>
                    <a:pt x="2118" y="7784"/>
                  </a:cubicBezTo>
                  <a:cubicBezTo>
                    <a:pt x="3394" y="3105"/>
                    <a:pt x="7837" y="350"/>
                    <a:pt x="12398" y="350"/>
                  </a:cubicBezTo>
                  <a:close/>
                  <a:moveTo>
                    <a:pt x="12243" y="0"/>
                  </a:moveTo>
                  <a:cubicBezTo>
                    <a:pt x="7627" y="0"/>
                    <a:pt x="3384" y="3265"/>
                    <a:pt x="1904" y="7725"/>
                  </a:cubicBezTo>
                  <a:cubicBezTo>
                    <a:pt x="0" y="13424"/>
                    <a:pt x="3649" y="19360"/>
                    <a:pt x="9107" y="21187"/>
                  </a:cubicBezTo>
                  <a:lnTo>
                    <a:pt x="9107" y="21187"/>
                  </a:lnTo>
                  <a:cubicBezTo>
                    <a:pt x="9111" y="21188"/>
                    <a:pt x="9115" y="21190"/>
                    <a:pt x="9119" y="21191"/>
                  </a:cubicBezTo>
                  <a:cubicBezTo>
                    <a:pt x="9119" y="21191"/>
                    <a:pt x="9119" y="21191"/>
                    <a:pt x="9119" y="21191"/>
                  </a:cubicBezTo>
                  <a:lnTo>
                    <a:pt x="9119" y="21191"/>
                  </a:lnTo>
                  <a:cubicBezTo>
                    <a:pt x="9132" y="21197"/>
                    <a:pt x="9144" y="21200"/>
                    <a:pt x="9155" y="21200"/>
                  </a:cubicBezTo>
                  <a:lnTo>
                    <a:pt x="9155" y="21200"/>
                  </a:lnTo>
                  <a:cubicBezTo>
                    <a:pt x="10159" y="21469"/>
                    <a:pt x="11160" y="21598"/>
                    <a:pt x="12141" y="21598"/>
                  </a:cubicBezTo>
                  <a:cubicBezTo>
                    <a:pt x="16814" y="21598"/>
                    <a:pt x="21002" y="18668"/>
                    <a:pt x="22573" y="13964"/>
                  </a:cubicBezTo>
                  <a:cubicBezTo>
                    <a:pt x="24478" y="8273"/>
                    <a:pt x="20811" y="2331"/>
                    <a:pt x="15358" y="510"/>
                  </a:cubicBezTo>
                  <a:cubicBezTo>
                    <a:pt x="14319" y="163"/>
                    <a:pt x="13272" y="0"/>
                    <a:pt x="1224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91" name="Google Shape;391;p30"/>
          <p:cNvGrpSpPr/>
          <p:nvPr/>
        </p:nvGrpSpPr>
        <p:grpSpPr>
          <a:xfrm>
            <a:off x="7741100" y="1542401"/>
            <a:ext cx="5479667" cy="4707567"/>
            <a:chOff x="4945925" y="1165200"/>
            <a:chExt cx="4109750" cy="3530675"/>
          </a:xfrm>
        </p:grpSpPr>
        <p:sp>
          <p:nvSpPr>
            <p:cNvPr id="392" name="Google Shape;392;p30"/>
            <p:cNvSpPr/>
            <p:nvPr/>
          </p:nvSpPr>
          <p:spPr>
            <a:xfrm>
              <a:off x="4995125" y="2056850"/>
              <a:ext cx="592875" cy="1110275"/>
            </a:xfrm>
            <a:custGeom>
              <a:avLst/>
              <a:gdLst/>
              <a:ahLst/>
              <a:cxnLst/>
              <a:rect l="l" t="t" r="r" b="b"/>
              <a:pathLst>
                <a:path w="23715" h="44411" extrusionOk="0">
                  <a:moveTo>
                    <a:pt x="72" y="1"/>
                  </a:moveTo>
                  <a:cubicBezTo>
                    <a:pt x="36" y="1"/>
                    <a:pt x="1" y="40"/>
                    <a:pt x="17" y="73"/>
                  </a:cubicBezTo>
                  <a:cubicBezTo>
                    <a:pt x="7756" y="14778"/>
                    <a:pt x="15460" y="29494"/>
                    <a:pt x="23092" y="44257"/>
                  </a:cubicBezTo>
                  <a:cubicBezTo>
                    <a:pt x="23148" y="44366"/>
                    <a:pt x="23236" y="44411"/>
                    <a:pt x="23324" y="44411"/>
                  </a:cubicBezTo>
                  <a:cubicBezTo>
                    <a:pt x="23517" y="44411"/>
                    <a:pt x="23714" y="44196"/>
                    <a:pt x="23592" y="43960"/>
                  </a:cubicBezTo>
                  <a:cubicBezTo>
                    <a:pt x="15710" y="29351"/>
                    <a:pt x="7899" y="14694"/>
                    <a:pt x="112" y="26"/>
                  </a:cubicBezTo>
                  <a:cubicBezTo>
                    <a:pt x="102" y="8"/>
                    <a:pt x="87" y="1"/>
                    <a:pt x="7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3" name="Google Shape;393;p30"/>
            <p:cNvSpPr/>
            <p:nvPr/>
          </p:nvSpPr>
          <p:spPr>
            <a:xfrm>
              <a:off x="4945925" y="2088500"/>
              <a:ext cx="618550" cy="1157250"/>
            </a:xfrm>
            <a:custGeom>
              <a:avLst/>
              <a:gdLst/>
              <a:ahLst/>
              <a:cxnLst/>
              <a:rect l="l" t="t" r="r" b="b"/>
              <a:pathLst>
                <a:path w="24742" h="46290" extrusionOk="0">
                  <a:moveTo>
                    <a:pt x="55" y="1"/>
                  </a:moveTo>
                  <a:cubicBezTo>
                    <a:pt x="30" y="1"/>
                    <a:pt x="0" y="23"/>
                    <a:pt x="9" y="58"/>
                  </a:cubicBezTo>
                  <a:cubicBezTo>
                    <a:pt x="7986" y="15440"/>
                    <a:pt x="15606" y="31121"/>
                    <a:pt x="24190" y="46158"/>
                  </a:cubicBezTo>
                  <a:cubicBezTo>
                    <a:pt x="24242" y="46251"/>
                    <a:pt x="24320" y="46290"/>
                    <a:pt x="24397" y="46290"/>
                  </a:cubicBezTo>
                  <a:cubicBezTo>
                    <a:pt x="24569" y="46290"/>
                    <a:pt x="24741" y="46101"/>
                    <a:pt x="24643" y="45896"/>
                  </a:cubicBezTo>
                  <a:cubicBezTo>
                    <a:pt x="17011" y="30347"/>
                    <a:pt x="8331" y="15238"/>
                    <a:pt x="80" y="10"/>
                  </a:cubicBezTo>
                  <a:cubicBezTo>
                    <a:pt x="74" y="4"/>
                    <a:pt x="65" y="1"/>
                    <a:pt x="5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4" name="Google Shape;394;p30"/>
            <p:cNvSpPr/>
            <p:nvPr/>
          </p:nvSpPr>
          <p:spPr>
            <a:xfrm>
              <a:off x="5951250" y="1636925"/>
              <a:ext cx="2255900" cy="1521300"/>
            </a:xfrm>
            <a:custGeom>
              <a:avLst/>
              <a:gdLst/>
              <a:ahLst/>
              <a:cxnLst/>
              <a:rect l="l" t="t" r="r" b="b"/>
              <a:pathLst>
                <a:path w="90236" h="60852" extrusionOk="0">
                  <a:moveTo>
                    <a:pt x="90197" y="0"/>
                  </a:moveTo>
                  <a:cubicBezTo>
                    <a:pt x="90189" y="0"/>
                    <a:pt x="90180" y="3"/>
                    <a:pt x="90169" y="11"/>
                  </a:cubicBezTo>
                  <a:cubicBezTo>
                    <a:pt x="60154" y="20049"/>
                    <a:pt x="29852" y="39742"/>
                    <a:pt x="218" y="60352"/>
                  </a:cubicBezTo>
                  <a:cubicBezTo>
                    <a:pt x="0" y="60520"/>
                    <a:pt x="135" y="60851"/>
                    <a:pt x="350" y="60851"/>
                  </a:cubicBezTo>
                  <a:cubicBezTo>
                    <a:pt x="395" y="60851"/>
                    <a:pt x="442" y="60837"/>
                    <a:pt x="491" y="60804"/>
                  </a:cubicBezTo>
                  <a:cubicBezTo>
                    <a:pt x="30709" y="41064"/>
                    <a:pt x="60380" y="20383"/>
                    <a:pt x="90217" y="71"/>
                  </a:cubicBezTo>
                  <a:cubicBezTo>
                    <a:pt x="90235" y="43"/>
                    <a:pt x="90225" y="0"/>
                    <a:pt x="9019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5" name="Google Shape;395;p30"/>
            <p:cNvSpPr/>
            <p:nvPr/>
          </p:nvSpPr>
          <p:spPr>
            <a:xfrm>
              <a:off x="5933400" y="1732600"/>
              <a:ext cx="2310550" cy="1498200"/>
            </a:xfrm>
            <a:custGeom>
              <a:avLst/>
              <a:gdLst/>
              <a:ahLst/>
              <a:cxnLst/>
              <a:rect l="l" t="t" r="r" b="b"/>
              <a:pathLst>
                <a:path w="92422" h="59928" extrusionOk="0">
                  <a:moveTo>
                    <a:pt x="92045" y="1"/>
                  </a:moveTo>
                  <a:cubicBezTo>
                    <a:pt x="92001" y="1"/>
                    <a:pt x="91955" y="13"/>
                    <a:pt x="91907" y="42"/>
                  </a:cubicBezTo>
                  <a:cubicBezTo>
                    <a:pt x="60701" y="19008"/>
                    <a:pt x="30888" y="40297"/>
                    <a:pt x="39" y="59859"/>
                  </a:cubicBezTo>
                  <a:cubicBezTo>
                    <a:pt x="0" y="59878"/>
                    <a:pt x="16" y="59928"/>
                    <a:pt x="48" y="59928"/>
                  </a:cubicBezTo>
                  <a:cubicBezTo>
                    <a:pt x="56" y="59928"/>
                    <a:pt x="65" y="59925"/>
                    <a:pt x="74" y="59918"/>
                  </a:cubicBezTo>
                  <a:cubicBezTo>
                    <a:pt x="31090" y="40630"/>
                    <a:pt x="61534" y="20366"/>
                    <a:pt x="92181" y="494"/>
                  </a:cubicBezTo>
                  <a:cubicBezTo>
                    <a:pt x="92421" y="344"/>
                    <a:pt x="92275" y="1"/>
                    <a:pt x="9204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6" name="Google Shape;396;p30"/>
            <p:cNvSpPr/>
            <p:nvPr/>
          </p:nvSpPr>
          <p:spPr>
            <a:xfrm>
              <a:off x="6797775" y="2415725"/>
              <a:ext cx="1048800" cy="675175"/>
            </a:xfrm>
            <a:custGeom>
              <a:avLst/>
              <a:gdLst/>
              <a:ahLst/>
              <a:cxnLst/>
              <a:rect l="l" t="t" r="r" b="b"/>
              <a:pathLst>
                <a:path w="41952" h="27007" extrusionOk="0">
                  <a:moveTo>
                    <a:pt x="41575" y="1"/>
                  </a:moveTo>
                  <a:cubicBezTo>
                    <a:pt x="41532" y="1"/>
                    <a:pt x="41485" y="13"/>
                    <a:pt x="41437" y="42"/>
                  </a:cubicBezTo>
                  <a:cubicBezTo>
                    <a:pt x="27233" y="8281"/>
                    <a:pt x="13898" y="18103"/>
                    <a:pt x="39" y="26926"/>
                  </a:cubicBezTo>
                  <a:cubicBezTo>
                    <a:pt x="1" y="26955"/>
                    <a:pt x="25" y="27007"/>
                    <a:pt x="60" y="27007"/>
                  </a:cubicBezTo>
                  <a:cubicBezTo>
                    <a:pt x="69" y="27007"/>
                    <a:pt x="78" y="27004"/>
                    <a:pt x="87" y="26997"/>
                  </a:cubicBezTo>
                  <a:cubicBezTo>
                    <a:pt x="14101" y="18437"/>
                    <a:pt x="28067" y="9638"/>
                    <a:pt x="41711" y="494"/>
                  </a:cubicBezTo>
                  <a:cubicBezTo>
                    <a:pt x="41951" y="344"/>
                    <a:pt x="41805" y="1"/>
                    <a:pt x="4157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7" name="Google Shape;397;p30"/>
            <p:cNvSpPr/>
            <p:nvPr/>
          </p:nvSpPr>
          <p:spPr>
            <a:xfrm>
              <a:off x="6870650" y="2551725"/>
              <a:ext cx="1048225" cy="674925"/>
            </a:xfrm>
            <a:custGeom>
              <a:avLst/>
              <a:gdLst/>
              <a:ahLst/>
              <a:cxnLst/>
              <a:rect l="l" t="t" r="r" b="b"/>
              <a:pathLst>
                <a:path w="41929" h="26997" extrusionOk="0">
                  <a:moveTo>
                    <a:pt x="41567" y="1"/>
                  </a:moveTo>
                  <a:cubicBezTo>
                    <a:pt x="41523" y="1"/>
                    <a:pt x="41476" y="14"/>
                    <a:pt x="41427" y="43"/>
                  </a:cubicBezTo>
                  <a:cubicBezTo>
                    <a:pt x="27211" y="8270"/>
                    <a:pt x="13876" y="18093"/>
                    <a:pt x="29" y="26915"/>
                  </a:cubicBezTo>
                  <a:cubicBezTo>
                    <a:pt x="1" y="26944"/>
                    <a:pt x="18" y="26996"/>
                    <a:pt x="45" y="26996"/>
                  </a:cubicBezTo>
                  <a:cubicBezTo>
                    <a:pt x="51" y="26996"/>
                    <a:pt x="58" y="26993"/>
                    <a:pt x="65" y="26986"/>
                  </a:cubicBezTo>
                  <a:cubicBezTo>
                    <a:pt x="14091" y="18438"/>
                    <a:pt x="28045" y="9627"/>
                    <a:pt x="41689" y="483"/>
                  </a:cubicBezTo>
                  <a:cubicBezTo>
                    <a:pt x="41929" y="334"/>
                    <a:pt x="41792" y="1"/>
                    <a:pt x="4156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8" name="Google Shape;398;p30"/>
            <p:cNvSpPr/>
            <p:nvPr/>
          </p:nvSpPr>
          <p:spPr>
            <a:xfrm>
              <a:off x="7852200" y="3844750"/>
              <a:ext cx="342675" cy="213075"/>
            </a:xfrm>
            <a:custGeom>
              <a:avLst/>
              <a:gdLst/>
              <a:ahLst/>
              <a:cxnLst/>
              <a:rect l="l" t="t" r="r" b="b"/>
              <a:pathLst>
                <a:path w="13707" h="8523" extrusionOk="0">
                  <a:moveTo>
                    <a:pt x="13527" y="0"/>
                  </a:moveTo>
                  <a:cubicBezTo>
                    <a:pt x="13507" y="0"/>
                    <a:pt x="13486" y="6"/>
                    <a:pt x="13464" y="19"/>
                  </a:cubicBezTo>
                  <a:cubicBezTo>
                    <a:pt x="8845" y="2602"/>
                    <a:pt x="4499" y="5674"/>
                    <a:pt x="10" y="8472"/>
                  </a:cubicBezTo>
                  <a:cubicBezTo>
                    <a:pt x="1" y="8501"/>
                    <a:pt x="15" y="8523"/>
                    <a:pt x="27" y="8523"/>
                  </a:cubicBezTo>
                  <a:cubicBezTo>
                    <a:pt x="30" y="8523"/>
                    <a:pt x="32" y="8522"/>
                    <a:pt x="34" y="8520"/>
                  </a:cubicBezTo>
                  <a:cubicBezTo>
                    <a:pt x="4606" y="5853"/>
                    <a:pt x="9166" y="3138"/>
                    <a:pt x="13595" y="245"/>
                  </a:cubicBezTo>
                  <a:cubicBezTo>
                    <a:pt x="13707" y="174"/>
                    <a:pt x="13638" y="0"/>
                    <a:pt x="1352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9" name="Google Shape;399;p30"/>
            <p:cNvSpPr/>
            <p:nvPr/>
          </p:nvSpPr>
          <p:spPr>
            <a:xfrm>
              <a:off x="7803925" y="3773875"/>
              <a:ext cx="366775" cy="219875"/>
            </a:xfrm>
            <a:custGeom>
              <a:avLst/>
              <a:gdLst/>
              <a:ahLst/>
              <a:cxnLst/>
              <a:rect l="l" t="t" r="r" b="b"/>
              <a:pathLst>
                <a:path w="14671" h="8795" extrusionOk="0">
                  <a:moveTo>
                    <a:pt x="14478" y="1"/>
                  </a:moveTo>
                  <a:cubicBezTo>
                    <a:pt x="14456" y="1"/>
                    <a:pt x="14432" y="7"/>
                    <a:pt x="14407" y="20"/>
                  </a:cubicBezTo>
                  <a:cubicBezTo>
                    <a:pt x="9490" y="2663"/>
                    <a:pt x="4823" y="5866"/>
                    <a:pt x="36" y="8771"/>
                  </a:cubicBezTo>
                  <a:cubicBezTo>
                    <a:pt x="1" y="8771"/>
                    <a:pt x="36" y="8795"/>
                    <a:pt x="48" y="8795"/>
                  </a:cubicBezTo>
                  <a:cubicBezTo>
                    <a:pt x="4930" y="6044"/>
                    <a:pt x="9800" y="3235"/>
                    <a:pt x="14550" y="234"/>
                  </a:cubicBezTo>
                  <a:cubicBezTo>
                    <a:pt x="14670" y="164"/>
                    <a:pt x="14597" y="1"/>
                    <a:pt x="1447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0" name="Google Shape;400;p30"/>
            <p:cNvSpPr/>
            <p:nvPr/>
          </p:nvSpPr>
          <p:spPr>
            <a:xfrm>
              <a:off x="7360650" y="3715500"/>
              <a:ext cx="1695025" cy="896425"/>
            </a:xfrm>
            <a:custGeom>
              <a:avLst/>
              <a:gdLst/>
              <a:ahLst/>
              <a:cxnLst/>
              <a:rect l="l" t="t" r="r" b="b"/>
              <a:pathLst>
                <a:path w="67801" h="35857" extrusionOk="0">
                  <a:moveTo>
                    <a:pt x="67414" y="0"/>
                  </a:moveTo>
                  <a:cubicBezTo>
                    <a:pt x="67373" y="0"/>
                    <a:pt x="67330" y="10"/>
                    <a:pt x="67286" y="33"/>
                  </a:cubicBezTo>
                  <a:cubicBezTo>
                    <a:pt x="44306" y="10808"/>
                    <a:pt x="22685" y="24381"/>
                    <a:pt x="39" y="35776"/>
                  </a:cubicBezTo>
                  <a:cubicBezTo>
                    <a:pt x="0" y="35805"/>
                    <a:pt x="24" y="35857"/>
                    <a:pt x="60" y="35857"/>
                  </a:cubicBezTo>
                  <a:cubicBezTo>
                    <a:pt x="68" y="35857"/>
                    <a:pt x="78" y="35854"/>
                    <a:pt x="87" y="35847"/>
                  </a:cubicBezTo>
                  <a:cubicBezTo>
                    <a:pt x="22899" y="24739"/>
                    <a:pt x="45057" y="12237"/>
                    <a:pt x="67547" y="474"/>
                  </a:cubicBezTo>
                  <a:cubicBezTo>
                    <a:pt x="67801" y="332"/>
                    <a:pt x="67649" y="0"/>
                    <a:pt x="674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1" name="Google Shape;401;p30"/>
            <p:cNvSpPr/>
            <p:nvPr/>
          </p:nvSpPr>
          <p:spPr>
            <a:xfrm>
              <a:off x="5578950" y="314242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192" y="537"/>
                    <a:pt x="15240" y="418"/>
                  </a:cubicBezTo>
                  <a:cubicBezTo>
                    <a:pt x="15511" y="418"/>
                    <a:pt x="15514" y="1"/>
                    <a:pt x="152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2" name="Google Shape;402;p30"/>
            <p:cNvSpPr/>
            <p:nvPr/>
          </p:nvSpPr>
          <p:spPr>
            <a:xfrm>
              <a:off x="5553650" y="322457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204" y="537"/>
                    <a:pt x="15240" y="418"/>
                  </a:cubicBezTo>
                  <a:cubicBezTo>
                    <a:pt x="15511" y="418"/>
                    <a:pt x="15514" y="1"/>
                    <a:pt x="152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3" name="Google Shape;403;p30"/>
            <p:cNvSpPr/>
            <p:nvPr/>
          </p:nvSpPr>
          <p:spPr>
            <a:xfrm>
              <a:off x="5956075" y="3594525"/>
              <a:ext cx="369125" cy="34025"/>
            </a:xfrm>
            <a:custGeom>
              <a:avLst/>
              <a:gdLst/>
              <a:ahLst/>
              <a:cxnLst/>
              <a:rect l="l" t="t" r="r" b="b"/>
              <a:pathLst>
                <a:path w="14765" h="1361" extrusionOk="0">
                  <a:moveTo>
                    <a:pt x="14521" y="0"/>
                  </a:moveTo>
                  <a:cubicBezTo>
                    <a:pt x="14512" y="0"/>
                    <a:pt x="14501" y="1"/>
                    <a:pt x="14491" y="2"/>
                  </a:cubicBezTo>
                  <a:cubicBezTo>
                    <a:pt x="9704" y="360"/>
                    <a:pt x="4894" y="764"/>
                    <a:pt x="96" y="1205"/>
                  </a:cubicBezTo>
                  <a:cubicBezTo>
                    <a:pt x="4" y="1205"/>
                    <a:pt x="1" y="1360"/>
                    <a:pt x="86" y="1360"/>
                  </a:cubicBezTo>
                  <a:cubicBezTo>
                    <a:pt x="89" y="1360"/>
                    <a:pt x="93" y="1360"/>
                    <a:pt x="96" y="1360"/>
                  </a:cubicBezTo>
                  <a:cubicBezTo>
                    <a:pt x="4894" y="1074"/>
                    <a:pt x="9680" y="764"/>
                    <a:pt x="14491" y="419"/>
                  </a:cubicBezTo>
                  <a:cubicBezTo>
                    <a:pt x="14754" y="408"/>
                    <a:pt x="14764" y="0"/>
                    <a:pt x="1452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4" name="Google Shape;404;p30"/>
            <p:cNvSpPr/>
            <p:nvPr/>
          </p:nvSpPr>
          <p:spPr>
            <a:xfrm>
              <a:off x="5977800" y="3636250"/>
              <a:ext cx="387875" cy="16700"/>
            </a:xfrm>
            <a:custGeom>
              <a:avLst/>
              <a:gdLst/>
              <a:ahLst/>
              <a:cxnLst/>
              <a:rect l="l" t="t" r="r" b="b"/>
              <a:pathLst>
                <a:path w="15515" h="668" extrusionOk="0">
                  <a:moveTo>
                    <a:pt x="15252" y="0"/>
                  </a:moveTo>
                  <a:cubicBezTo>
                    <a:pt x="15248" y="0"/>
                    <a:pt x="15245" y="0"/>
                    <a:pt x="15241" y="0"/>
                  </a:cubicBezTo>
                  <a:cubicBezTo>
                    <a:pt x="10205" y="131"/>
                    <a:pt x="5156" y="298"/>
                    <a:pt x="108" y="500"/>
                  </a:cubicBezTo>
                  <a:cubicBezTo>
                    <a:pt x="1" y="500"/>
                    <a:pt x="1" y="667"/>
                    <a:pt x="108" y="667"/>
                  </a:cubicBezTo>
                  <a:cubicBezTo>
                    <a:pt x="5156" y="619"/>
                    <a:pt x="10205" y="536"/>
                    <a:pt x="15241" y="417"/>
                  </a:cubicBezTo>
                  <a:cubicBezTo>
                    <a:pt x="15511" y="417"/>
                    <a:pt x="15515" y="0"/>
                    <a:pt x="1525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5" name="Google Shape;405;p30"/>
            <p:cNvSpPr/>
            <p:nvPr/>
          </p:nvSpPr>
          <p:spPr>
            <a:xfrm>
              <a:off x="6278150" y="3914500"/>
              <a:ext cx="369100" cy="34000"/>
            </a:xfrm>
            <a:custGeom>
              <a:avLst/>
              <a:gdLst/>
              <a:ahLst/>
              <a:cxnLst/>
              <a:rect l="l" t="t" r="r" b="b"/>
              <a:pathLst>
                <a:path w="14764" h="1360" extrusionOk="0">
                  <a:moveTo>
                    <a:pt x="14531" y="1"/>
                  </a:moveTo>
                  <a:cubicBezTo>
                    <a:pt x="14522" y="1"/>
                    <a:pt x="14512" y="1"/>
                    <a:pt x="14502" y="3"/>
                  </a:cubicBezTo>
                  <a:cubicBezTo>
                    <a:pt x="9704" y="360"/>
                    <a:pt x="4894" y="765"/>
                    <a:pt x="107" y="1205"/>
                  </a:cubicBezTo>
                  <a:cubicBezTo>
                    <a:pt x="104" y="1205"/>
                    <a:pt x="100" y="1205"/>
                    <a:pt x="97" y="1205"/>
                  </a:cubicBezTo>
                  <a:cubicBezTo>
                    <a:pt x="0" y="1205"/>
                    <a:pt x="4" y="1360"/>
                    <a:pt x="107" y="1360"/>
                  </a:cubicBezTo>
                  <a:cubicBezTo>
                    <a:pt x="4894" y="1074"/>
                    <a:pt x="9704" y="765"/>
                    <a:pt x="14502" y="419"/>
                  </a:cubicBezTo>
                  <a:cubicBezTo>
                    <a:pt x="14754" y="408"/>
                    <a:pt x="14764" y="1"/>
                    <a:pt x="1453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6" name="Google Shape;406;p30"/>
            <p:cNvSpPr/>
            <p:nvPr/>
          </p:nvSpPr>
          <p:spPr>
            <a:xfrm>
              <a:off x="6306425" y="3956225"/>
              <a:ext cx="381025" cy="14025"/>
            </a:xfrm>
            <a:custGeom>
              <a:avLst/>
              <a:gdLst/>
              <a:ahLst/>
              <a:cxnLst/>
              <a:rect l="l" t="t" r="r" b="b"/>
              <a:pathLst>
                <a:path w="15241" h="561" extrusionOk="0">
                  <a:moveTo>
                    <a:pt x="14989" y="0"/>
                  </a:moveTo>
                  <a:cubicBezTo>
                    <a:pt x="14986" y="0"/>
                    <a:pt x="14982" y="0"/>
                    <a:pt x="14978" y="1"/>
                  </a:cubicBezTo>
                  <a:cubicBezTo>
                    <a:pt x="10014" y="132"/>
                    <a:pt x="5061" y="203"/>
                    <a:pt x="108" y="417"/>
                  </a:cubicBezTo>
                  <a:cubicBezTo>
                    <a:pt x="104" y="417"/>
                    <a:pt x="100" y="417"/>
                    <a:pt x="96" y="417"/>
                  </a:cubicBezTo>
                  <a:cubicBezTo>
                    <a:pt x="0" y="417"/>
                    <a:pt x="4" y="560"/>
                    <a:pt x="108" y="560"/>
                  </a:cubicBezTo>
                  <a:cubicBezTo>
                    <a:pt x="5061" y="524"/>
                    <a:pt x="10014" y="524"/>
                    <a:pt x="14978" y="417"/>
                  </a:cubicBezTo>
                  <a:cubicBezTo>
                    <a:pt x="15237" y="417"/>
                    <a:pt x="15240" y="0"/>
                    <a:pt x="1498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7" name="Google Shape;407;p30"/>
            <p:cNvSpPr/>
            <p:nvPr/>
          </p:nvSpPr>
          <p:spPr>
            <a:xfrm>
              <a:off x="6610525" y="4234475"/>
              <a:ext cx="358800" cy="33125"/>
            </a:xfrm>
            <a:custGeom>
              <a:avLst/>
              <a:gdLst/>
              <a:ahLst/>
              <a:cxnLst/>
              <a:rect l="l" t="t" r="r" b="b"/>
              <a:pathLst>
                <a:path w="14352" h="1325" extrusionOk="0">
                  <a:moveTo>
                    <a:pt x="14119" y="1"/>
                  </a:moveTo>
                  <a:cubicBezTo>
                    <a:pt x="14110" y="1"/>
                    <a:pt x="14100" y="1"/>
                    <a:pt x="14090" y="3"/>
                  </a:cubicBezTo>
                  <a:cubicBezTo>
                    <a:pt x="9434" y="360"/>
                    <a:pt x="4767" y="741"/>
                    <a:pt x="112" y="1182"/>
                  </a:cubicBezTo>
                  <a:cubicBezTo>
                    <a:pt x="105" y="1180"/>
                    <a:pt x="99" y="1179"/>
                    <a:pt x="94" y="1179"/>
                  </a:cubicBezTo>
                  <a:cubicBezTo>
                    <a:pt x="14" y="1179"/>
                    <a:pt x="1" y="1324"/>
                    <a:pt x="112" y="1324"/>
                  </a:cubicBezTo>
                  <a:cubicBezTo>
                    <a:pt x="4767" y="1063"/>
                    <a:pt x="9434" y="741"/>
                    <a:pt x="14090" y="420"/>
                  </a:cubicBezTo>
                  <a:cubicBezTo>
                    <a:pt x="14341" y="408"/>
                    <a:pt x="14351" y="1"/>
                    <a:pt x="1411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8" name="Google Shape;408;p30"/>
            <p:cNvSpPr/>
            <p:nvPr/>
          </p:nvSpPr>
          <p:spPr>
            <a:xfrm>
              <a:off x="6636225" y="4275875"/>
              <a:ext cx="373575" cy="16425"/>
            </a:xfrm>
            <a:custGeom>
              <a:avLst/>
              <a:gdLst/>
              <a:ahLst/>
              <a:cxnLst/>
              <a:rect l="l" t="t" r="r" b="b"/>
              <a:pathLst>
                <a:path w="14943" h="657" extrusionOk="0">
                  <a:moveTo>
                    <a:pt x="14690" y="1"/>
                  </a:moveTo>
                  <a:cubicBezTo>
                    <a:pt x="14683" y="1"/>
                    <a:pt x="14676" y="1"/>
                    <a:pt x="14669" y="2"/>
                  </a:cubicBezTo>
                  <a:cubicBezTo>
                    <a:pt x="9799" y="133"/>
                    <a:pt x="4953" y="299"/>
                    <a:pt x="96" y="490"/>
                  </a:cubicBezTo>
                  <a:cubicBezTo>
                    <a:pt x="0" y="502"/>
                    <a:pt x="0" y="657"/>
                    <a:pt x="96" y="657"/>
                  </a:cubicBezTo>
                  <a:cubicBezTo>
                    <a:pt x="4965" y="609"/>
                    <a:pt x="9823" y="538"/>
                    <a:pt x="14669" y="419"/>
                  </a:cubicBezTo>
                  <a:cubicBezTo>
                    <a:pt x="14936" y="419"/>
                    <a:pt x="14943" y="1"/>
                    <a:pt x="1469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9" name="Google Shape;409;p30"/>
            <p:cNvSpPr/>
            <p:nvPr/>
          </p:nvSpPr>
          <p:spPr>
            <a:xfrm>
              <a:off x="7054150" y="4605650"/>
              <a:ext cx="315150" cy="86025"/>
            </a:xfrm>
            <a:custGeom>
              <a:avLst/>
              <a:gdLst/>
              <a:ahLst/>
              <a:cxnLst/>
              <a:rect l="l" t="t" r="r" b="b"/>
              <a:pathLst>
                <a:path w="12606" h="3441" extrusionOk="0">
                  <a:moveTo>
                    <a:pt x="12329" y="1"/>
                  </a:moveTo>
                  <a:cubicBezTo>
                    <a:pt x="12305" y="1"/>
                    <a:pt x="12279" y="5"/>
                    <a:pt x="12251" y="15"/>
                  </a:cubicBezTo>
                  <a:cubicBezTo>
                    <a:pt x="8263" y="1491"/>
                    <a:pt x="3953" y="1456"/>
                    <a:pt x="83" y="3289"/>
                  </a:cubicBezTo>
                  <a:cubicBezTo>
                    <a:pt x="0" y="3320"/>
                    <a:pt x="61" y="3441"/>
                    <a:pt x="134" y="3441"/>
                  </a:cubicBezTo>
                  <a:cubicBezTo>
                    <a:pt x="144" y="3441"/>
                    <a:pt x="156" y="3438"/>
                    <a:pt x="167" y="3432"/>
                  </a:cubicBezTo>
                  <a:cubicBezTo>
                    <a:pt x="4072" y="1753"/>
                    <a:pt x="8406" y="1872"/>
                    <a:pt x="12370" y="420"/>
                  </a:cubicBezTo>
                  <a:cubicBezTo>
                    <a:pt x="12606" y="345"/>
                    <a:pt x="12543" y="1"/>
                    <a:pt x="1232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0" name="Google Shape;410;p30"/>
            <p:cNvSpPr/>
            <p:nvPr/>
          </p:nvSpPr>
          <p:spPr>
            <a:xfrm>
              <a:off x="5555225" y="3234550"/>
              <a:ext cx="1511125" cy="1461325"/>
            </a:xfrm>
            <a:custGeom>
              <a:avLst/>
              <a:gdLst/>
              <a:ahLst/>
              <a:cxnLst/>
              <a:rect l="l" t="t" r="r" b="b"/>
              <a:pathLst>
                <a:path w="60445" h="58453" extrusionOk="0">
                  <a:moveTo>
                    <a:pt x="114" y="0"/>
                  </a:moveTo>
                  <a:cubicBezTo>
                    <a:pt x="54" y="0"/>
                    <a:pt x="1" y="70"/>
                    <a:pt x="57" y="126"/>
                  </a:cubicBezTo>
                  <a:cubicBezTo>
                    <a:pt x="19821" y="19724"/>
                    <a:pt x="40026" y="38893"/>
                    <a:pt x="59933" y="58383"/>
                  </a:cubicBezTo>
                  <a:cubicBezTo>
                    <a:pt x="59984" y="58432"/>
                    <a:pt x="60041" y="58452"/>
                    <a:pt x="60095" y="58452"/>
                  </a:cubicBezTo>
                  <a:cubicBezTo>
                    <a:pt x="60282" y="58452"/>
                    <a:pt x="60444" y="58213"/>
                    <a:pt x="60278" y="58038"/>
                  </a:cubicBezTo>
                  <a:cubicBezTo>
                    <a:pt x="40407" y="38512"/>
                    <a:pt x="20333" y="19212"/>
                    <a:pt x="164" y="19"/>
                  </a:cubicBezTo>
                  <a:cubicBezTo>
                    <a:pt x="148" y="6"/>
                    <a:pt x="130" y="0"/>
                    <a:pt x="1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1" name="Google Shape;411;p30"/>
            <p:cNvSpPr/>
            <p:nvPr/>
          </p:nvSpPr>
          <p:spPr>
            <a:xfrm>
              <a:off x="5937000" y="3232150"/>
              <a:ext cx="1420750" cy="1383350"/>
            </a:xfrm>
            <a:custGeom>
              <a:avLst/>
              <a:gdLst/>
              <a:ahLst/>
              <a:cxnLst/>
              <a:rect l="l" t="t" r="r" b="b"/>
              <a:pathLst>
                <a:path w="56830" h="55334" extrusionOk="0">
                  <a:moveTo>
                    <a:pt x="97" y="1"/>
                  </a:moveTo>
                  <a:cubicBezTo>
                    <a:pt x="42" y="1"/>
                    <a:pt x="0" y="69"/>
                    <a:pt x="37" y="115"/>
                  </a:cubicBezTo>
                  <a:cubicBezTo>
                    <a:pt x="18683" y="18617"/>
                    <a:pt x="37530" y="36905"/>
                    <a:pt x="56318" y="55264"/>
                  </a:cubicBezTo>
                  <a:cubicBezTo>
                    <a:pt x="56369" y="55313"/>
                    <a:pt x="56426" y="55333"/>
                    <a:pt x="56481" y="55333"/>
                  </a:cubicBezTo>
                  <a:cubicBezTo>
                    <a:pt x="56667" y="55333"/>
                    <a:pt x="56829" y="55094"/>
                    <a:pt x="56664" y="54919"/>
                  </a:cubicBezTo>
                  <a:cubicBezTo>
                    <a:pt x="37923" y="36524"/>
                    <a:pt x="19183" y="18117"/>
                    <a:pt x="145" y="20"/>
                  </a:cubicBezTo>
                  <a:cubicBezTo>
                    <a:pt x="129" y="6"/>
                    <a:pt x="112" y="1"/>
                    <a:pt x="9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2" name="Google Shape;412;p30"/>
            <p:cNvSpPr/>
            <p:nvPr/>
          </p:nvSpPr>
          <p:spPr>
            <a:xfrm>
              <a:off x="5996625" y="3200350"/>
              <a:ext cx="1421150" cy="1383425"/>
            </a:xfrm>
            <a:custGeom>
              <a:avLst/>
              <a:gdLst/>
              <a:ahLst/>
              <a:cxnLst/>
              <a:rect l="l" t="t" r="r" b="b"/>
              <a:pathLst>
                <a:path w="56846" h="55337" extrusionOk="0">
                  <a:moveTo>
                    <a:pt x="113" y="0"/>
                  </a:moveTo>
                  <a:cubicBezTo>
                    <a:pt x="49" y="0"/>
                    <a:pt x="1" y="77"/>
                    <a:pt x="57" y="125"/>
                  </a:cubicBezTo>
                  <a:cubicBezTo>
                    <a:pt x="18691" y="18627"/>
                    <a:pt x="37550" y="36915"/>
                    <a:pt x="56326" y="55262"/>
                  </a:cubicBezTo>
                  <a:cubicBezTo>
                    <a:pt x="56379" y="55315"/>
                    <a:pt x="56437" y="55336"/>
                    <a:pt x="56493" y="55336"/>
                  </a:cubicBezTo>
                  <a:cubicBezTo>
                    <a:pt x="56681" y="55336"/>
                    <a:pt x="56846" y="55094"/>
                    <a:pt x="56672" y="54929"/>
                  </a:cubicBezTo>
                  <a:cubicBezTo>
                    <a:pt x="37931" y="36534"/>
                    <a:pt x="19191" y="18115"/>
                    <a:pt x="165" y="18"/>
                  </a:cubicBezTo>
                  <a:cubicBezTo>
                    <a:pt x="147" y="5"/>
                    <a:pt x="130" y="0"/>
                    <a:pt x="11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3" name="Google Shape;413;p30"/>
            <p:cNvSpPr/>
            <p:nvPr/>
          </p:nvSpPr>
          <p:spPr>
            <a:xfrm>
              <a:off x="8195925" y="1650425"/>
              <a:ext cx="857925" cy="2077025"/>
            </a:xfrm>
            <a:custGeom>
              <a:avLst/>
              <a:gdLst/>
              <a:ahLst/>
              <a:cxnLst/>
              <a:rect l="l" t="t" r="r" b="b"/>
              <a:pathLst>
                <a:path w="34317" h="83081" extrusionOk="0">
                  <a:moveTo>
                    <a:pt x="121" y="0"/>
                  </a:moveTo>
                  <a:cubicBezTo>
                    <a:pt x="61" y="0"/>
                    <a:pt x="1" y="45"/>
                    <a:pt x="37" y="102"/>
                  </a:cubicBezTo>
                  <a:cubicBezTo>
                    <a:pt x="11288" y="27713"/>
                    <a:pt x="22456" y="55347"/>
                    <a:pt x="33791" y="82934"/>
                  </a:cubicBezTo>
                  <a:cubicBezTo>
                    <a:pt x="33838" y="83036"/>
                    <a:pt x="33936" y="83081"/>
                    <a:pt x="34030" y="83081"/>
                  </a:cubicBezTo>
                  <a:cubicBezTo>
                    <a:pt x="34177" y="83081"/>
                    <a:pt x="34316" y="82974"/>
                    <a:pt x="34244" y="82815"/>
                  </a:cubicBezTo>
                  <a:cubicBezTo>
                    <a:pt x="22980" y="55204"/>
                    <a:pt x="11729" y="27582"/>
                    <a:pt x="216" y="66"/>
                  </a:cubicBezTo>
                  <a:cubicBezTo>
                    <a:pt x="201" y="19"/>
                    <a:pt x="161" y="0"/>
                    <a:pt x="12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4" name="Google Shape;414;p30"/>
            <p:cNvSpPr/>
            <p:nvPr/>
          </p:nvSpPr>
          <p:spPr>
            <a:xfrm>
              <a:off x="7946125" y="3287375"/>
              <a:ext cx="372750" cy="826200"/>
            </a:xfrm>
            <a:custGeom>
              <a:avLst/>
              <a:gdLst/>
              <a:ahLst/>
              <a:cxnLst/>
              <a:rect l="l" t="t" r="r" b="b"/>
              <a:pathLst>
                <a:path w="14910" h="33048" extrusionOk="0">
                  <a:moveTo>
                    <a:pt x="288" y="1"/>
                  </a:moveTo>
                  <a:cubicBezTo>
                    <a:pt x="153" y="1"/>
                    <a:pt x="0" y="156"/>
                    <a:pt x="75" y="323"/>
                  </a:cubicBezTo>
                  <a:cubicBezTo>
                    <a:pt x="4850" y="11205"/>
                    <a:pt x="9612" y="22075"/>
                    <a:pt x="14422" y="32934"/>
                  </a:cubicBezTo>
                  <a:cubicBezTo>
                    <a:pt x="14459" y="33014"/>
                    <a:pt x="14522" y="33048"/>
                    <a:pt x="14589" y="33048"/>
                  </a:cubicBezTo>
                  <a:cubicBezTo>
                    <a:pt x="14740" y="33048"/>
                    <a:pt x="14910" y="32877"/>
                    <a:pt x="14827" y="32696"/>
                  </a:cubicBezTo>
                  <a:cubicBezTo>
                    <a:pt x="10053" y="21825"/>
                    <a:pt x="5243" y="10967"/>
                    <a:pt x="433" y="97"/>
                  </a:cubicBezTo>
                  <a:cubicBezTo>
                    <a:pt x="400" y="29"/>
                    <a:pt x="346" y="1"/>
                    <a:pt x="28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5" name="Google Shape;415;p30"/>
            <p:cNvSpPr/>
            <p:nvPr/>
          </p:nvSpPr>
          <p:spPr>
            <a:xfrm>
              <a:off x="7687075" y="2698525"/>
              <a:ext cx="172025" cy="373000"/>
            </a:xfrm>
            <a:custGeom>
              <a:avLst/>
              <a:gdLst/>
              <a:ahLst/>
              <a:cxnLst/>
              <a:rect l="l" t="t" r="r" b="b"/>
              <a:pathLst>
                <a:path w="6881" h="14920" extrusionOk="0">
                  <a:moveTo>
                    <a:pt x="231" y="0"/>
                  </a:moveTo>
                  <a:cubicBezTo>
                    <a:pt x="120" y="0"/>
                    <a:pt x="0" y="122"/>
                    <a:pt x="67" y="255"/>
                  </a:cubicBezTo>
                  <a:lnTo>
                    <a:pt x="6449" y="14816"/>
                  </a:lnTo>
                  <a:cubicBezTo>
                    <a:pt x="6482" y="14889"/>
                    <a:pt x="6539" y="14920"/>
                    <a:pt x="6598" y="14920"/>
                  </a:cubicBezTo>
                  <a:cubicBezTo>
                    <a:pt x="6732" y="14920"/>
                    <a:pt x="6880" y="14767"/>
                    <a:pt x="6806" y="14602"/>
                  </a:cubicBezTo>
                  <a:cubicBezTo>
                    <a:pt x="4663" y="9768"/>
                    <a:pt x="2508" y="4910"/>
                    <a:pt x="353" y="76"/>
                  </a:cubicBezTo>
                  <a:cubicBezTo>
                    <a:pt x="324" y="22"/>
                    <a:pt x="278" y="0"/>
                    <a:pt x="23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6" name="Google Shape;416;p30"/>
            <p:cNvSpPr/>
            <p:nvPr/>
          </p:nvSpPr>
          <p:spPr>
            <a:xfrm>
              <a:off x="7480450" y="2230125"/>
              <a:ext cx="151475" cy="329500"/>
            </a:xfrm>
            <a:custGeom>
              <a:avLst/>
              <a:gdLst/>
              <a:ahLst/>
              <a:cxnLst/>
              <a:rect l="l" t="t" r="r" b="b"/>
              <a:pathLst>
                <a:path w="6059" h="13180" extrusionOk="0">
                  <a:moveTo>
                    <a:pt x="129" y="1"/>
                  </a:moveTo>
                  <a:cubicBezTo>
                    <a:pt x="63" y="1"/>
                    <a:pt x="1" y="66"/>
                    <a:pt x="33" y="131"/>
                  </a:cubicBezTo>
                  <a:cubicBezTo>
                    <a:pt x="1938" y="4453"/>
                    <a:pt x="3831" y="8763"/>
                    <a:pt x="5736" y="13097"/>
                  </a:cubicBezTo>
                  <a:cubicBezTo>
                    <a:pt x="5760" y="13155"/>
                    <a:pt x="5804" y="13179"/>
                    <a:pt x="5851" y="13179"/>
                  </a:cubicBezTo>
                  <a:cubicBezTo>
                    <a:pt x="5949" y="13179"/>
                    <a:pt x="6059" y="13075"/>
                    <a:pt x="6010" y="12954"/>
                  </a:cubicBezTo>
                  <a:cubicBezTo>
                    <a:pt x="4081" y="8644"/>
                    <a:pt x="2153" y="4346"/>
                    <a:pt x="212" y="48"/>
                  </a:cubicBezTo>
                  <a:cubicBezTo>
                    <a:pt x="189" y="14"/>
                    <a:pt x="159" y="1"/>
                    <a:pt x="12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7" name="Google Shape;417;p30"/>
            <p:cNvSpPr/>
            <p:nvPr/>
          </p:nvSpPr>
          <p:spPr>
            <a:xfrm>
              <a:off x="7527125" y="3592375"/>
              <a:ext cx="481825" cy="684050"/>
            </a:xfrm>
            <a:custGeom>
              <a:avLst/>
              <a:gdLst/>
              <a:ahLst/>
              <a:cxnLst/>
              <a:rect l="l" t="t" r="r" b="b"/>
              <a:pathLst>
                <a:path w="19273" h="27362" extrusionOk="0">
                  <a:moveTo>
                    <a:pt x="319" y="0"/>
                  </a:moveTo>
                  <a:cubicBezTo>
                    <a:pt x="158" y="0"/>
                    <a:pt x="1" y="154"/>
                    <a:pt x="119" y="315"/>
                  </a:cubicBezTo>
                  <a:cubicBezTo>
                    <a:pt x="6310" y="9304"/>
                    <a:pt x="12525" y="18305"/>
                    <a:pt x="18752" y="27259"/>
                  </a:cubicBezTo>
                  <a:cubicBezTo>
                    <a:pt x="18803" y="27331"/>
                    <a:pt x="18876" y="27362"/>
                    <a:pt x="18948" y="27362"/>
                  </a:cubicBezTo>
                  <a:cubicBezTo>
                    <a:pt x="19113" y="27362"/>
                    <a:pt x="19273" y="27203"/>
                    <a:pt x="19157" y="27020"/>
                  </a:cubicBezTo>
                  <a:cubicBezTo>
                    <a:pt x="12954" y="18031"/>
                    <a:pt x="6715" y="9066"/>
                    <a:pt x="500" y="88"/>
                  </a:cubicBezTo>
                  <a:cubicBezTo>
                    <a:pt x="451" y="26"/>
                    <a:pt x="385" y="0"/>
                    <a:pt x="31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8" name="Google Shape;418;p30"/>
            <p:cNvSpPr/>
            <p:nvPr/>
          </p:nvSpPr>
          <p:spPr>
            <a:xfrm>
              <a:off x="7147600" y="3042600"/>
              <a:ext cx="178350" cy="247875"/>
            </a:xfrm>
            <a:custGeom>
              <a:avLst/>
              <a:gdLst/>
              <a:ahLst/>
              <a:cxnLst/>
              <a:rect l="l" t="t" r="r" b="b"/>
              <a:pathLst>
                <a:path w="7134" h="9915" extrusionOk="0">
                  <a:moveTo>
                    <a:pt x="222" y="0"/>
                  </a:moveTo>
                  <a:cubicBezTo>
                    <a:pt x="109" y="0"/>
                    <a:pt x="1" y="119"/>
                    <a:pt x="84" y="243"/>
                  </a:cubicBezTo>
                  <a:cubicBezTo>
                    <a:pt x="2286" y="3446"/>
                    <a:pt x="4489" y="6625"/>
                    <a:pt x="6692" y="9828"/>
                  </a:cubicBezTo>
                  <a:cubicBezTo>
                    <a:pt x="6735" y="9889"/>
                    <a:pt x="6796" y="9914"/>
                    <a:pt x="6857" y="9914"/>
                  </a:cubicBezTo>
                  <a:cubicBezTo>
                    <a:pt x="6997" y="9914"/>
                    <a:pt x="7133" y="9779"/>
                    <a:pt x="7025" y="9637"/>
                  </a:cubicBezTo>
                  <a:cubicBezTo>
                    <a:pt x="4811" y="6447"/>
                    <a:pt x="2596" y="3268"/>
                    <a:pt x="358" y="77"/>
                  </a:cubicBezTo>
                  <a:cubicBezTo>
                    <a:pt x="322" y="23"/>
                    <a:pt x="271" y="0"/>
                    <a:pt x="22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9" name="Google Shape;419;p30"/>
            <p:cNvSpPr/>
            <p:nvPr/>
          </p:nvSpPr>
          <p:spPr>
            <a:xfrm>
              <a:off x="6860225" y="2627800"/>
              <a:ext cx="211900" cy="298800"/>
            </a:xfrm>
            <a:custGeom>
              <a:avLst/>
              <a:gdLst/>
              <a:ahLst/>
              <a:cxnLst/>
              <a:rect l="l" t="t" r="r" b="b"/>
              <a:pathLst>
                <a:path w="8476" h="11952" extrusionOk="0">
                  <a:moveTo>
                    <a:pt x="118" y="1"/>
                  </a:moveTo>
                  <a:cubicBezTo>
                    <a:pt x="56" y="1"/>
                    <a:pt x="1" y="69"/>
                    <a:pt x="42" y="143"/>
                  </a:cubicBezTo>
                  <a:cubicBezTo>
                    <a:pt x="2744" y="4048"/>
                    <a:pt x="5447" y="7965"/>
                    <a:pt x="8138" y="11882"/>
                  </a:cubicBezTo>
                  <a:cubicBezTo>
                    <a:pt x="8169" y="11932"/>
                    <a:pt x="8215" y="11952"/>
                    <a:pt x="8260" y="11952"/>
                  </a:cubicBezTo>
                  <a:cubicBezTo>
                    <a:pt x="8367" y="11952"/>
                    <a:pt x="8475" y="11837"/>
                    <a:pt x="8400" y="11728"/>
                  </a:cubicBezTo>
                  <a:cubicBezTo>
                    <a:pt x="5685" y="7834"/>
                    <a:pt x="2935" y="3953"/>
                    <a:pt x="196" y="48"/>
                  </a:cubicBezTo>
                  <a:cubicBezTo>
                    <a:pt x="174" y="14"/>
                    <a:pt x="145" y="1"/>
                    <a:pt x="11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0" name="Google Shape;420;p30"/>
            <p:cNvSpPr/>
            <p:nvPr/>
          </p:nvSpPr>
          <p:spPr>
            <a:xfrm>
              <a:off x="4946400" y="2054250"/>
              <a:ext cx="58800" cy="37775"/>
            </a:xfrm>
            <a:custGeom>
              <a:avLst/>
              <a:gdLst/>
              <a:ahLst/>
              <a:cxnLst/>
              <a:rect l="l" t="t" r="r" b="b"/>
              <a:pathLst>
                <a:path w="2352" h="1511" extrusionOk="0">
                  <a:moveTo>
                    <a:pt x="2144" y="0"/>
                  </a:moveTo>
                  <a:cubicBezTo>
                    <a:pt x="2126" y="0"/>
                    <a:pt x="2106" y="3"/>
                    <a:pt x="2085" y="11"/>
                  </a:cubicBezTo>
                  <a:cubicBezTo>
                    <a:pt x="1335" y="320"/>
                    <a:pt x="561" y="725"/>
                    <a:pt x="37" y="1380"/>
                  </a:cubicBezTo>
                  <a:cubicBezTo>
                    <a:pt x="1" y="1435"/>
                    <a:pt x="48" y="1511"/>
                    <a:pt x="105" y="1511"/>
                  </a:cubicBezTo>
                  <a:cubicBezTo>
                    <a:pt x="122" y="1511"/>
                    <a:pt x="140" y="1504"/>
                    <a:pt x="156" y="1487"/>
                  </a:cubicBezTo>
                  <a:cubicBezTo>
                    <a:pt x="692" y="904"/>
                    <a:pt x="1454" y="558"/>
                    <a:pt x="2181" y="308"/>
                  </a:cubicBezTo>
                  <a:cubicBezTo>
                    <a:pt x="2352" y="255"/>
                    <a:pt x="2302" y="0"/>
                    <a:pt x="214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1" name="Google Shape;421;p30"/>
            <p:cNvSpPr/>
            <p:nvPr/>
          </p:nvSpPr>
          <p:spPr>
            <a:xfrm>
              <a:off x="5006900" y="2054700"/>
              <a:ext cx="352775" cy="144925"/>
            </a:xfrm>
            <a:custGeom>
              <a:avLst/>
              <a:gdLst/>
              <a:ahLst/>
              <a:cxnLst/>
              <a:rect l="l" t="t" r="r" b="b"/>
              <a:pathLst>
                <a:path w="14111" h="5797" extrusionOk="0">
                  <a:moveTo>
                    <a:pt x="3532" y="1"/>
                  </a:moveTo>
                  <a:cubicBezTo>
                    <a:pt x="2337" y="1"/>
                    <a:pt x="1168" y="285"/>
                    <a:pt x="82" y="957"/>
                  </a:cubicBezTo>
                  <a:cubicBezTo>
                    <a:pt x="0" y="1008"/>
                    <a:pt x="59" y="1148"/>
                    <a:pt x="153" y="1148"/>
                  </a:cubicBezTo>
                  <a:cubicBezTo>
                    <a:pt x="168" y="1148"/>
                    <a:pt x="184" y="1144"/>
                    <a:pt x="201" y="1136"/>
                  </a:cubicBezTo>
                  <a:cubicBezTo>
                    <a:pt x="1215" y="594"/>
                    <a:pt x="2267" y="361"/>
                    <a:pt x="3326" y="361"/>
                  </a:cubicBezTo>
                  <a:cubicBezTo>
                    <a:pt x="7106" y="361"/>
                    <a:pt x="10979" y="3320"/>
                    <a:pt x="13536" y="5720"/>
                  </a:cubicBezTo>
                  <a:cubicBezTo>
                    <a:pt x="13596" y="5774"/>
                    <a:pt x="13661" y="5797"/>
                    <a:pt x="13723" y="5797"/>
                  </a:cubicBezTo>
                  <a:cubicBezTo>
                    <a:pt x="13934" y="5797"/>
                    <a:pt x="14110" y="5534"/>
                    <a:pt x="13917" y="5350"/>
                  </a:cubicBezTo>
                  <a:cubicBezTo>
                    <a:pt x="11441" y="2911"/>
                    <a:pt x="7354" y="1"/>
                    <a:pt x="353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2" name="Google Shape;422;p30"/>
            <p:cNvSpPr/>
            <p:nvPr/>
          </p:nvSpPr>
          <p:spPr>
            <a:xfrm>
              <a:off x="5276125" y="1976825"/>
              <a:ext cx="413525" cy="1183100"/>
            </a:xfrm>
            <a:custGeom>
              <a:avLst/>
              <a:gdLst/>
              <a:ahLst/>
              <a:cxnLst/>
              <a:rect l="l" t="t" r="r" b="b"/>
              <a:pathLst>
                <a:path w="16541" h="47324" extrusionOk="0">
                  <a:moveTo>
                    <a:pt x="221" y="1"/>
                  </a:moveTo>
                  <a:cubicBezTo>
                    <a:pt x="112" y="1"/>
                    <a:pt x="0" y="83"/>
                    <a:pt x="52" y="203"/>
                  </a:cubicBezTo>
                  <a:cubicBezTo>
                    <a:pt x="5327" y="15859"/>
                    <a:pt x="10589" y="31552"/>
                    <a:pt x="16019" y="47161"/>
                  </a:cubicBezTo>
                  <a:cubicBezTo>
                    <a:pt x="16061" y="47274"/>
                    <a:pt x="16158" y="47324"/>
                    <a:pt x="16254" y="47324"/>
                  </a:cubicBezTo>
                  <a:cubicBezTo>
                    <a:pt x="16399" y="47324"/>
                    <a:pt x="16541" y="47209"/>
                    <a:pt x="16483" y="47030"/>
                  </a:cubicBezTo>
                  <a:cubicBezTo>
                    <a:pt x="11221" y="31361"/>
                    <a:pt x="5779" y="15728"/>
                    <a:pt x="374" y="95"/>
                  </a:cubicBezTo>
                  <a:cubicBezTo>
                    <a:pt x="347" y="29"/>
                    <a:pt x="285" y="1"/>
                    <a:pt x="22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3" name="Google Shape;423;p30"/>
            <p:cNvSpPr/>
            <p:nvPr/>
          </p:nvSpPr>
          <p:spPr>
            <a:xfrm>
              <a:off x="5445175" y="1788475"/>
              <a:ext cx="298100" cy="1368700"/>
            </a:xfrm>
            <a:custGeom>
              <a:avLst/>
              <a:gdLst/>
              <a:ahLst/>
              <a:cxnLst/>
              <a:rect l="l" t="t" r="r" b="b"/>
              <a:pathLst>
                <a:path w="11924" h="54748" extrusionOk="0">
                  <a:moveTo>
                    <a:pt x="200" y="1"/>
                  </a:moveTo>
                  <a:cubicBezTo>
                    <a:pt x="102" y="1"/>
                    <a:pt x="1" y="83"/>
                    <a:pt x="29" y="212"/>
                  </a:cubicBezTo>
                  <a:cubicBezTo>
                    <a:pt x="3792" y="18333"/>
                    <a:pt x="7507" y="36478"/>
                    <a:pt x="11424" y="54576"/>
                  </a:cubicBezTo>
                  <a:cubicBezTo>
                    <a:pt x="11448" y="54695"/>
                    <a:pt x="11536" y="54747"/>
                    <a:pt x="11630" y="54747"/>
                  </a:cubicBezTo>
                  <a:cubicBezTo>
                    <a:pt x="11771" y="54747"/>
                    <a:pt x="11924" y="54630"/>
                    <a:pt x="11888" y="54445"/>
                  </a:cubicBezTo>
                  <a:cubicBezTo>
                    <a:pt x="8149" y="36312"/>
                    <a:pt x="4220" y="18214"/>
                    <a:pt x="351" y="117"/>
                  </a:cubicBezTo>
                  <a:cubicBezTo>
                    <a:pt x="327" y="36"/>
                    <a:pt x="264" y="1"/>
                    <a:pt x="20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4" name="Google Shape;424;p30"/>
            <p:cNvSpPr/>
            <p:nvPr/>
          </p:nvSpPr>
          <p:spPr>
            <a:xfrm>
              <a:off x="5676575" y="1559050"/>
              <a:ext cx="66400" cy="1599625"/>
            </a:xfrm>
            <a:custGeom>
              <a:avLst/>
              <a:gdLst/>
              <a:ahLst/>
              <a:cxnLst/>
              <a:rect l="l" t="t" r="r" b="b"/>
              <a:pathLst>
                <a:path w="2656" h="63985" extrusionOk="0">
                  <a:moveTo>
                    <a:pt x="161" y="1"/>
                  </a:moveTo>
                  <a:cubicBezTo>
                    <a:pt x="81" y="1"/>
                    <a:pt x="1" y="54"/>
                    <a:pt x="1" y="162"/>
                  </a:cubicBezTo>
                  <a:cubicBezTo>
                    <a:pt x="679" y="21355"/>
                    <a:pt x="1322" y="42560"/>
                    <a:pt x="2168" y="63753"/>
                  </a:cubicBezTo>
                  <a:cubicBezTo>
                    <a:pt x="2180" y="63907"/>
                    <a:pt x="2305" y="63985"/>
                    <a:pt x="2424" y="63985"/>
                  </a:cubicBezTo>
                  <a:cubicBezTo>
                    <a:pt x="2543" y="63985"/>
                    <a:pt x="2656" y="63907"/>
                    <a:pt x="2644" y="63753"/>
                  </a:cubicBezTo>
                  <a:cubicBezTo>
                    <a:pt x="1989" y="42548"/>
                    <a:pt x="1132" y="21355"/>
                    <a:pt x="322" y="162"/>
                  </a:cubicBezTo>
                  <a:cubicBezTo>
                    <a:pt x="322" y="54"/>
                    <a:pt x="242" y="1"/>
                    <a:pt x="16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5" name="Google Shape;425;p30"/>
            <p:cNvSpPr/>
            <p:nvPr/>
          </p:nvSpPr>
          <p:spPr>
            <a:xfrm>
              <a:off x="5730625" y="1327125"/>
              <a:ext cx="306975" cy="1831750"/>
            </a:xfrm>
            <a:custGeom>
              <a:avLst/>
              <a:gdLst/>
              <a:ahLst/>
              <a:cxnLst/>
              <a:rect l="l" t="t" r="r" b="b"/>
              <a:pathLst>
                <a:path w="12279" h="73270" extrusionOk="0">
                  <a:moveTo>
                    <a:pt x="12073" y="0"/>
                  </a:moveTo>
                  <a:cubicBezTo>
                    <a:pt x="12009" y="0"/>
                    <a:pt x="11950" y="36"/>
                    <a:pt x="11936" y="116"/>
                  </a:cubicBezTo>
                  <a:cubicBezTo>
                    <a:pt x="7923" y="24393"/>
                    <a:pt x="3875" y="48670"/>
                    <a:pt x="29" y="72970"/>
                  </a:cubicBezTo>
                  <a:cubicBezTo>
                    <a:pt x="1" y="73150"/>
                    <a:pt x="159" y="73269"/>
                    <a:pt x="297" y="73269"/>
                  </a:cubicBezTo>
                  <a:cubicBezTo>
                    <a:pt x="387" y="73269"/>
                    <a:pt x="468" y="73219"/>
                    <a:pt x="482" y="73101"/>
                  </a:cubicBezTo>
                  <a:cubicBezTo>
                    <a:pt x="4518" y="48836"/>
                    <a:pt x="8376" y="24512"/>
                    <a:pt x="12257" y="211"/>
                  </a:cubicBezTo>
                  <a:cubicBezTo>
                    <a:pt x="12279" y="82"/>
                    <a:pt x="12170" y="0"/>
                    <a:pt x="1207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6" name="Google Shape;426;p30"/>
            <p:cNvSpPr/>
            <p:nvPr/>
          </p:nvSpPr>
          <p:spPr>
            <a:xfrm>
              <a:off x="5729725" y="1209375"/>
              <a:ext cx="705475" cy="1949375"/>
            </a:xfrm>
            <a:custGeom>
              <a:avLst/>
              <a:gdLst/>
              <a:ahLst/>
              <a:cxnLst/>
              <a:rect l="l" t="t" r="r" b="b"/>
              <a:pathLst>
                <a:path w="28219" h="77975" extrusionOk="0">
                  <a:moveTo>
                    <a:pt x="28027" y="1"/>
                  </a:moveTo>
                  <a:cubicBezTo>
                    <a:pt x="27962" y="1"/>
                    <a:pt x="27895" y="35"/>
                    <a:pt x="27867" y="111"/>
                  </a:cubicBezTo>
                  <a:cubicBezTo>
                    <a:pt x="18556" y="25959"/>
                    <a:pt x="9209" y="51784"/>
                    <a:pt x="65" y="77680"/>
                  </a:cubicBezTo>
                  <a:cubicBezTo>
                    <a:pt x="1" y="77860"/>
                    <a:pt x="144" y="77974"/>
                    <a:pt x="289" y="77974"/>
                  </a:cubicBezTo>
                  <a:cubicBezTo>
                    <a:pt x="384" y="77974"/>
                    <a:pt x="480" y="77925"/>
                    <a:pt x="518" y="77811"/>
                  </a:cubicBezTo>
                  <a:cubicBezTo>
                    <a:pt x="9852" y="51975"/>
                    <a:pt x="18996" y="26079"/>
                    <a:pt x="28176" y="206"/>
                  </a:cubicBezTo>
                  <a:cubicBezTo>
                    <a:pt x="28219" y="78"/>
                    <a:pt x="28125" y="1"/>
                    <a:pt x="2802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7" name="Google Shape;427;p30"/>
            <p:cNvSpPr/>
            <p:nvPr/>
          </p:nvSpPr>
          <p:spPr>
            <a:xfrm>
              <a:off x="5724225" y="1172100"/>
              <a:ext cx="1143750" cy="2003450"/>
            </a:xfrm>
            <a:custGeom>
              <a:avLst/>
              <a:gdLst/>
              <a:ahLst/>
              <a:cxnLst/>
              <a:rect l="l" t="t" r="r" b="b"/>
              <a:pathLst>
                <a:path w="45750" h="80138" extrusionOk="0">
                  <a:moveTo>
                    <a:pt x="45523" y="0"/>
                  </a:moveTo>
                  <a:cubicBezTo>
                    <a:pt x="45472" y="0"/>
                    <a:pt x="45420" y="26"/>
                    <a:pt x="45386" y="90"/>
                  </a:cubicBezTo>
                  <a:cubicBezTo>
                    <a:pt x="30254" y="26641"/>
                    <a:pt x="15085" y="53156"/>
                    <a:pt x="107" y="79778"/>
                  </a:cubicBezTo>
                  <a:cubicBezTo>
                    <a:pt x="1" y="79966"/>
                    <a:pt x="158" y="80138"/>
                    <a:pt x="318" y="80138"/>
                  </a:cubicBezTo>
                  <a:cubicBezTo>
                    <a:pt x="390" y="80138"/>
                    <a:pt x="463" y="80102"/>
                    <a:pt x="512" y="80016"/>
                  </a:cubicBezTo>
                  <a:cubicBezTo>
                    <a:pt x="15668" y="53489"/>
                    <a:pt x="30658" y="26855"/>
                    <a:pt x="45684" y="245"/>
                  </a:cubicBezTo>
                  <a:cubicBezTo>
                    <a:pt x="45749" y="122"/>
                    <a:pt x="45636" y="0"/>
                    <a:pt x="4552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8" name="Google Shape;428;p30"/>
            <p:cNvSpPr/>
            <p:nvPr/>
          </p:nvSpPr>
          <p:spPr>
            <a:xfrm>
              <a:off x="5268900" y="1970600"/>
              <a:ext cx="235150" cy="161750"/>
            </a:xfrm>
            <a:custGeom>
              <a:avLst/>
              <a:gdLst/>
              <a:ahLst/>
              <a:cxnLst/>
              <a:rect l="l" t="t" r="r" b="b"/>
              <a:pathLst>
                <a:path w="9406" h="6470" extrusionOk="0">
                  <a:moveTo>
                    <a:pt x="131" y="1"/>
                  </a:moveTo>
                  <a:cubicBezTo>
                    <a:pt x="32" y="1"/>
                    <a:pt x="0" y="172"/>
                    <a:pt x="115" y="213"/>
                  </a:cubicBezTo>
                  <a:cubicBezTo>
                    <a:pt x="3651" y="1345"/>
                    <a:pt x="6568" y="3238"/>
                    <a:pt x="8688" y="6321"/>
                  </a:cubicBezTo>
                  <a:cubicBezTo>
                    <a:pt x="8760" y="6426"/>
                    <a:pt x="8860" y="6469"/>
                    <a:pt x="8958" y="6469"/>
                  </a:cubicBezTo>
                  <a:cubicBezTo>
                    <a:pt x="9186" y="6469"/>
                    <a:pt x="9405" y="6237"/>
                    <a:pt x="9247" y="5988"/>
                  </a:cubicBezTo>
                  <a:cubicBezTo>
                    <a:pt x="7283" y="2738"/>
                    <a:pt x="3759" y="928"/>
                    <a:pt x="175" y="11"/>
                  </a:cubicBezTo>
                  <a:cubicBezTo>
                    <a:pt x="159" y="4"/>
                    <a:pt x="144" y="1"/>
                    <a:pt x="13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9" name="Google Shape;429;p30"/>
            <p:cNvSpPr/>
            <p:nvPr/>
          </p:nvSpPr>
          <p:spPr>
            <a:xfrm>
              <a:off x="5739100" y="1335850"/>
              <a:ext cx="1667350" cy="1814750"/>
            </a:xfrm>
            <a:custGeom>
              <a:avLst/>
              <a:gdLst/>
              <a:ahLst/>
              <a:cxnLst/>
              <a:rect l="l" t="t" r="r" b="b"/>
              <a:pathLst>
                <a:path w="66694" h="72590" extrusionOk="0">
                  <a:moveTo>
                    <a:pt x="66305" y="1"/>
                  </a:moveTo>
                  <a:cubicBezTo>
                    <a:pt x="66267" y="1"/>
                    <a:pt x="66228" y="9"/>
                    <a:pt x="66187" y="29"/>
                  </a:cubicBezTo>
                  <a:cubicBezTo>
                    <a:pt x="59186" y="3148"/>
                    <a:pt x="53030" y="7947"/>
                    <a:pt x="47089" y="12721"/>
                  </a:cubicBezTo>
                  <a:cubicBezTo>
                    <a:pt x="40731" y="17829"/>
                    <a:pt x="34647" y="23032"/>
                    <a:pt x="29373" y="29294"/>
                  </a:cubicBezTo>
                  <a:cubicBezTo>
                    <a:pt x="23920" y="35819"/>
                    <a:pt x="19074" y="42891"/>
                    <a:pt x="14490" y="50047"/>
                  </a:cubicBezTo>
                  <a:cubicBezTo>
                    <a:pt x="11894" y="54107"/>
                    <a:pt x="9346" y="58191"/>
                    <a:pt x="6656" y="62191"/>
                  </a:cubicBezTo>
                  <a:cubicBezTo>
                    <a:pt x="4346" y="65608"/>
                    <a:pt x="1667" y="68764"/>
                    <a:pt x="0" y="72573"/>
                  </a:cubicBezTo>
                  <a:cubicBezTo>
                    <a:pt x="16" y="72573"/>
                    <a:pt x="37" y="72589"/>
                    <a:pt x="53" y="72589"/>
                  </a:cubicBezTo>
                  <a:cubicBezTo>
                    <a:pt x="61" y="72589"/>
                    <a:pt x="68" y="72585"/>
                    <a:pt x="71" y="72573"/>
                  </a:cubicBezTo>
                  <a:cubicBezTo>
                    <a:pt x="1750" y="69037"/>
                    <a:pt x="4334" y="66097"/>
                    <a:pt x="6572" y="62929"/>
                  </a:cubicBezTo>
                  <a:cubicBezTo>
                    <a:pt x="9180" y="59274"/>
                    <a:pt x="11549" y="55452"/>
                    <a:pt x="13954" y="51666"/>
                  </a:cubicBezTo>
                  <a:cubicBezTo>
                    <a:pt x="18693" y="44272"/>
                    <a:pt x="23693" y="37022"/>
                    <a:pt x="29242" y="30223"/>
                  </a:cubicBezTo>
                  <a:cubicBezTo>
                    <a:pt x="34290" y="24056"/>
                    <a:pt x="40172" y="18984"/>
                    <a:pt x="46315" y="13971"/>
                  </a:cubicBezTo>
                  <a:cubicBezTo>
                    <a:pt x="52530" y="8899"/>
                    <a:pt x="59055" y="3744"/>
                    <a:pt x="66437" y="457"/>
                  </a:cubicBezTo>
                  <a:cubicBezTo>
                    <a:pt x="66694" y="344"/>
                    <a:pt x="66543" y="1"/>
                    <a:pt x="6630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0" name="Google Shape;430;p30"/>
            <p:cNvSpPr/>
            <p:nvPr/>
          </p:nvSpPr>
          <p:spPr>
            <a:xfrm>
              <a:off x="5730925" y="1418850"/>
              <a:ext cx="1843025" cy="1751525"/>
            </a:xfrm>
            <a:custGeom>
              <a:avLst/>
              <a:gdLst/>
              <a:ahLst/>
              <a:cxnLst/>
              <a:rect l="l" t="t" r="r" b="b"/>
              <a:pathLst>
                <a:path w="73721" h="70061" extrusionOk="0">
                  <a:moveTo>
                    <a:pt x="73417" y="0"/>
                  </a:moveTo>
                  <a:cubicBezTo>
                    <a:pt x="73389" y="0"/>
                    <a:pt x="73358" y="6"/>
                    <a:pt x="73324" y="19"/>
                  </a:cubicBezTo>
                  <a:cubicBezTo>
                    <a:pt x="65835" y="2698"/>
                    <a:pt x="59084" y="7115"/>
                    <a:pt x="52584" y="11604"/>
                  </a:cubicBezTo>
                  <a:cubicBezTo>
                    <a:pt x="45618" y="16390"/>
                    <a:pt x="38891" y="21271"/>
                    <a:pt x="32974" y="27379"/>
                  </a:cubicBezTo>
                  <a:cubicBezTo>
                    <a:pt x="26926" y="33642"/>
                    <a:pt x="21508" y="40595"/>
                    <a:pt x="16365" y="47632"/>
                  </a:cubicBezTo>
                  <a:cubicBezTo>
                    <a:pt x="13567" y="51478"/>
                    <a:pt x="10816" y="55359"/>
                    <a:pt x="7947" y="59157"/>
                  </a:cubicBezTo>
                  <a:cubicBezTo>
                    <a:pt x="5221" y="62729"/>
                    <a:pt x="2018" y="65955"/>
                    <a:pt x="17" y="70015"/>
                  </a:cubicBezTo>
                  <a:cubicBezTo>
                    <a:pt x="0" y="70041"/>
                    <a:pt x="20" y="70061"/>
                    <a:pt x="37" y="70061"/>
                  </a:cubicBezTo>
                  <a:cubicBezTo>
                    <a:pt x="44" y="70061"/>
                    <a:pt x="50" y="70058"/>
                    <a:pt x="53" y="70051"/>
                  </a:cubicBezTo>
                  <a:cubicBezTo>
                    <a:pt x="2065" y="66301"/>
                    <a:pt x="5113" y="63360"/>
                    <a:pt x="7721" y="60050"/>
                  </a:cubicBezTo>
                  <a:cubicBezTo>
                    <a:pt x="10495" y="56502"/>
                    <a:pt x="13114" y="52847"/>
                    <a:pt x="15758" y="49215"/>
                  </a:cubicBezTo>
                  <a:cubicBezTo>
                    <a:pt x="21044" y="41929"/>
                    <a:pt x="26640" y="34833"/>
                    <a:pt x="32795" y="28272"/>
                  </a:cubicBezTo>
                  <a:cubicBezTo>
                    <a:pt x="38594" y="22105"/>
                    <a:pt x="45321" y="17247"/>
                    <a:pt x="52238" y="12437"/>
                  </a:cubicBezTo>
                  <a:cubicBezTo>
                    <a:pt x="58870" y="7817"/>
                    <a:pt x="65811" y="3233"/>
                    <a:pt x="73455" y="495"/>
                  </a:cubicBezTo>
                  <a:cubicBezTo>
                    <a:pt x="73721" y="399"/>
                    <a:pt x="73655" y="0"/>
                    <a:pt x="7341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1" name="Google Shape;431;p30"/>
            <p:cNvSpPr/>
            <p:nvPr/>
          </p:nvSpPr>
          <p:spPr>
            <a:xfrm>
              <a:off x="5731025" y="1505375"/>
              <a:ext cx="2027050" cy="1665025"/>
            </a:xfrm>
            <a:custGeom>
              <a:avLst/>
              <a:gdLst/>
              <a:ahLst/>
              <a:cxnLst/>
              <a:rect l="l" t="t" r="r" b="b"/>
              <a:pathLst>
                <a:path w="81082" h="66601" extrusionOk="0">
                  <a:moveTo>
                    <a:pt x="80725" y="1"/>
                  </a:moveTo>
                  <a:cubicBezTo>
                    <a:pt x="80703" y="1"/>
                    <a:pt x="80679" y="4"/>
                    <a:pt x="80655" y="11"/>
                  </a:cubicBezTo>
                  <a:cubicBezTo>
                    <a:pt x="72499" y="2201"/>
                    <a:pt x="64926" y="6226"/>
                    <a:pt x="57628" y="10369"/>
                  </a:cubicBezTo>
                  <a:cubicBezTo>
                    <a:pt x="50091" y="14679"/>
                    <a:pt x="42709" y="19061"/>
                    <a:pt x="36185" y="24859"/>
                  </a:cubicBezTo>
                  <a:cubicBezTo>
                    <a:pt x="29208" y="31074"/>
                    <a:pt x="23004" y="38253"/>
                    <a:pt x="17158" y="45516"/>
                  </a:cubicBezTo>
                  <a:cubicBezTo>
                    <a:pt x="13991" y="49421"/>
                    <a:pt x="10884" y="53386"/>
                    <a:pt x="7598" y="57196"/>
                  </a:cubicBezTo>
                  <a:cubicBezTo>
                    <a:pt x="4955" y="60256"/>
                    <a:pt x="1930" y="62935"/>
                    <a:pt x="25" y="66566"/>
                  </a:cubicBezTo>
                  <a:cubicBezTo>
                    <a:pt x="0" y="66583"/>
                    <a:pt x="17" y="66600"/>
                    <a:pt x="33" y="66600"/>
                  </a:cubicBezTo>
                  <a:cubicBezTo>
                    <a:pt x="39" y="66600"/>
                    <a:pt x="46" y="66597"/>
                    <a:pt x="49" y="66590"/>
                  </a:cubicBezTo>
                  <a:cubicBezTo>
                    <a:pt x="2169" y="62840"/>
                    <a:pt x="5502" y="60101"/>
                    <a:pt x="8300" y="56899"/>
                  </a:cubicBezTo>
                  <a:cubicBezTo>
                    <a:pt x="11455" y="53291"/>
                    <a:pt x="14432" y="49517"/>
                    <a:pt x="17432" y="45790"/>
                  </a:cubicBezTo>
                  <a:cubicBezTo>
                    <a:pt x="23004" y="38908"/>
                    <a:pt x="28922" y="32253"/>
                    <a:pt x="35411" y="26228"/>
                  </a:cubicBezTo>
                  <a:cubicBezTo>
                    <a:pt x="41793" y="20287"/>
                    <a:pt x="49091" y="15882"/>
                    <a:pt x="56592" y="11536"/>
                  </a:cubicBezTo>
                  <a:cubicBezTo>
                    <a:pt x="64236" y="7095"/>
                    <a:pt x="72201" y="2797"/>
                    <a:pt x="80785" y="487"/>
                  </a:cubicBezTo>
                  <a:cubicBezTo>
                    <a:pt x="81081" y="410"/>
                    <a:pt x="80984" y="1"/>
                    <a:pt x="8072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2" name="Google Shape;432;p30"/>
            <p:cNvSpPr/>
            <p:nvPr/>
          </p:nvSpPr>
          <p:spPr>
            <a:xfrm>
              <a:off x="5735225" y="1621250"/>
              <a:ext cx="2137250" cy="1530400"/>
            </a:xfrm>
            <a:custGeom>
              <a:avLst/>
              <a:gdLst/>
              <a:ahLst/>
              <a:cxnLst/>
              <a:rect l="l" t="t" r="r" b="b"/>
              <a:pathLst>
                <a:path w="85490" h="61216" extrusionOk="0">
                  <a:moveTo>
                    <a:pt x="85119" y="0"/>
                  </a:moveTo>
                  <a:cubicBezTo>
                    <a:pt x="85100" y="0"/>
                    <a:pt x="85080" y="2"/>
                    <a:pt x="85059" y="7"/>
                  </a:cubicBezTo>
                  <a:cubicBezTo>
                    <a:pt x="76724" y="1686"/>
                    <a:pt x="69152" y="5877"/>
                    <a:pt x="61937" y="10223"/>
                  </a:cubicBezTo>
                  <a:cubicBezTo>
                    <a:pt x="54257" y="14842"/>
                    <a:pt x="46542" y="19533"/>
                    <a:pt x="38993" y="24403"/>
                  </a:cubicBezTo>
                  <a:cubicBezTo>
                    <a:pt x="35481" y="26665"/>
                    <a:pt x="32088" y="29106"/>
                    <a:pt x="28909" y="31785"/>
                  </a:cubicBezTo>
                  <a:cubicBezTo>
                    <a:pt x="25218" y="34892"/>
                    <a:pt x="21932" y="38464"/>
                    <a:pt x="18455" y="41834"/>
                  </a:cubicBezTo>
                  <a:cubicBezTo>
                    <a:pt x="14883" y="45310"/>
                    <a:pt x="11311" y="48799"/>
                    <a:pt x="7858" y="52395"/>
                  </a:cubicBezTo>
                  <a:cubicBezTo>
                    <a:pt x="5108" y="55252"/>
                    <a:pt x="1953" y="57681"/>
                    <a:pt x="0" y="61193"/>
                  </a:cubicBezTo>
                  <a:cubicBezTo>
                    <a:pt x="17" y="61201"/>
                    <a:pt x="33" y="61215"/>
                    <a:pt x="46" y="61215"/>
                  </a:cubicBezTo>
                  <a:cubicBezTo>
                    <a:pt x="51" y="61215"/>
                    <a:pt x="56" y="61213"/>
                    <a:pt x="60" y="61205"/>
                  </a:cubicBezTo>
                  <a:cubicBezTo>
                    <a:pt x="2239" y="57574"/>
                    <a:pt x="5703" y="55121"/>
                    <a:pt x="8608" y="52144"/>
                  </a:cubicBezTo>
                  <a:cubicBezTo>
                    <a:pt x="11930" y="48739"/>
                    <a:pt x="15347" y="45429"/>
                    <a:pt x="18776" y="42108"/>
                  </a:cubicBezTo>
                  <a:cubicBezTo>
                    <a:pt x="22063" y="38929"/>
                    <a:pt x="25230" y="35595"/>
                    <a:pt x="28682" y="32571"/>
                  </a:cubicBezTo>
                  <a:cubicBezTo>
                    <a:pt x="31992" y="29689"/>
                    <a:pt x="35588" y="27189"/>
                    <a:pt x="39255" y="24808"/>
                  </a:cubicBezTo>
                  <a:cubicBezTo>
                    <a:pt x="46363" y="20176"/>
                    <a:pt x="53686" y="15842"/>
                    <a:pt x="60901" y="11413"/>
                  </a:cubicBezTo>
                  <a:cubicBezTo>
                    <a:pt x="68449" y="6770"/>
                    <a:pt x="76415" y="2245"/>
                    <a:pt x="85189" y="483"/>
                  </a:cubicBezTo>
                  <a:cubicBezTo>
                    <a:pt x="85489" y="428"/>
                    <a:pt x="85385" y="0"/>
                    <a:pt x="8511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3" name="Google Shape;433;p30"/>
            <p:cNvSpPr/>
            <p:nvPr/>
          </p:nvSpPr>
          <p:spPr>
            <a:xfrm>
              <a:off x="7860975" y="1621650"/>
              <a:ext cx="240900" cy="93150"/>
            </a:xfrm>
            <a:custGeom>
              <a:avLst/>
              <a:gdLst/>
              <a:ahLst/>
              <a:cxnLst/>
              <a:rect l="l" t="t" r="r" b="b"/>
              <a:pathLst>
                <a:path w="9636" h="3726" extrusionOk="0">
                  <a:moveTo>
                    <a:pt x="115" y="0"/>
                  </a:moveTo>
                  <a:cubicBezTo>
                    <a:pt x="34" y="0"/>
                    <a:pt x="0" y="125"/>
                    <a:pt x="88" y="158"/>
                  </a:cubicBezTo>
                  <a:cubicBezTo>
                    <a:pt x="3100" y="1396"/>
                    <a:pt x="6220" y="2075"/>
                    <a:pt x="9077" y="3682"/>
                  </a:cubicBezTo>
                  <a:cubicBezTo>
                    <a:pt x="9130" y="3712"/>
                    <a:pt x="9181" y="3725"/>
                    <a:pt x="9229" y="3725"/>
                  </a:cubicBezTo>
                  <a:cubicBezTo>
                    <a:pt x="9483" y="3725"/>
                    <a:pt x="9636" y="3352"/>
                    <a:pt x="9375" y="3182"/>
                  </a:cubicBezTo>
                  <a:cubicBezTo>
                    <a:pt x="6625" y="1372"/>
                    <a:pt x="3184" y="1051"/>
                    <a:pt x="136" y="3"/>
                  </a:cubicBezTo>
                  <a:cubicBezTo>
                    <a:pt x="128" y="1"/>
                    <a:pt x="121" y="0"/>
                    <a:pt x="1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4" name="Google Shape;434;p30"/>
            <p:cNvSpPr/>
            <p:nvPr/>
          </p:nvSpPr>
          <p:spPr>
            <a:xfrm>
              <a:off x="8019225" y="1689900"/>
              <a:ext cx="45200" cy="32575"/>
            </a:xfrm>
            <a:custGeom>
              <a:avLst/>
              <a:gdLst/>
              <a:ahLst/>
              <a:cxnLst/>
              <a:rect l="l" t="t" r="r" b="b"/>
              <a:pathLst>
                <a:path w="1808" h="1303" extrusionOk="0">
                  <a:moveTo>
                    <a:pt x="1609" y="0"/>
                  </a:moveTo>
                  <a:cubicBezTo>
                    <a:pt x="1578" y="0"/>
                    <a:pt x="1543" y="11"/>
                    <a:pt x="1509" y="35"/>
                  </a:cubicBezTo>
                  <a:cubicBezTo>
                    <a:pt x="1021" y="416"/>
                    <a:pt x="509" y="809"/>
                    <a:pt x="21" y="1202"/>
                  </a:cubicBezTo>
                  <a:cubicBezTo>
                    <a:pt x="0" y="1243"/>
                    <a:pt x="42" y="1302"/>
                    <a:pt x="84" y="1302"/>
                  </a:cubicBezTo>
                  <a:cubicBezTo>
                    <a:pt x="91" y="1302"/>
                    <a:pt x="98" y="1301"/>
                    <a:pt x="104" y="1297"/>
                  </a:cubicBezTo>
                  <a:cubicBezTo>
                    <a:pt x="616" y="940"/>
                    <a:pt x="1140" y="571"/>
                    <a:pt x="1676" y="238"/>
                  </a:cubicBezTo>
                  <a:cubicBezTo>
                    <a:pt x="1808" y="153"/>
                    <a:pt x="1730" y="0"/>
                    <a:pt x="160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5" name="Google Shape;435;p30"/>
            <p:cNvSpPr/>
            <p:nvPr/>
          </p:nvSpPr>
          <p:spPr>
            <a:xfrm>
              <a:off x="7973175" y="1674050"/>
              <a:ext cx="59175" cy="39475"/>
            </a:xfrm>
            <a:custGeom>
              <a:avLst/>
              <a:gdLst/>
              <a:ahLst/>
              <a:cxnLst/>
              <a:rect l="l" t="t" r="r" b="b"/>
              <a:pathLst>
                <a:path w="2367" h="1579" extrusionOk="0">
                  <a:moveTo>
                    <a:pt x="2154" y="0"/>
                  </a:moveTo>
                  <a:cubicBezTo>
                    <a:pt x="2122" y="0"/>
                    <a:pt x="2087" y="11"/>
                    <a:pt x="2053" y="38"/>
                  </a:cubicBezTo>
                  <a:cubicBezTo>
                    <a:pt x="1422" y="574"/>
                    <a:pt x="720" y="1015"/>
                    <a:pt x="41" y="1503"/>
                  </a:cubicBezTo>
                  <a:cubicBezTo>
                    <a:pt x="0" y="1523"/>
                    <a:pt x="30" y="1579"/>
                    <a:pt x="61" y="1579"/>
                  </a:cubicBezTo>
                  <a:cubicBezTo>
                    <a:pt x="67" y="1579"/>
                    <a:pt x="72" y="1577"/>
                    <a:pt x="77" y="1574"/>
                  </a:cubicBezTo>
                  <a:cubicBezTo>
                    <a:pt x="815" y="1146"/>
                    <a:pt x="1553" y="753"/>
                    <a:pt x="2244" y="264"/>
                  </a:cubicBezTo>
                  <a:cubicBezTo>
                    <a:pt x="2367" y="170"/>
                    <a:pt x="2279" y="0"/>
                    <a:pt x="215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6" name="Google Shape;436;p30"/>
            <p:cNvSpPr/>
            <p:nvPr/>
          </p:nvSpPr>
          <p:spPr>
            <a:xfrm>
              <a:off x="7930150" y="1664425"/>
              <a:ext cx="78700" cy="55250"/>
            </a:xfrm>
            <a:custGeom>
              <a:avLst/>
              <a:gdLst/>
              <a:ahLst/>
              <a:cxnLst/>
              <a:rect l="l" t="t" r="r" b="b"/>
              <a:pathLst>
                <a:path w="3148" h="2210" extrusionOk="0">
                  <a:moveTo>
                    <a:pt x="2975" y="0"/>
                  </a:moveTo>
                  <a:cubicBezTo>
                    <a:pt x="2956" y="0"/>
                    <a:pt x="2937" y="6"/>
                    <a:pt x="2917" y="18"/>
                  </a:cubicBezTo>
                  <a:cubicBezTo>
                    <a:pt x="1917" y="649"/>
                    <a:pt x="1000" y="1376"/>
                    <a:pt x="59" y="2090"/>
                  </a:cubicBezTo>
                  <a:cubicBezTo>
                    <a:pt x="1" y="2129"/>
                    <a:pt x="47" y="2209"/>
                    <a:pt x="98" y="2209"/>
                  </a:cubicBezTo>
                  <a:cubicBezTo>
                    <a:pt x="109" y="2209"/>
                    <a:pt x="120" y="2206"/>
                    <a:pt x="131" y="2197"/>
                  </a:cubicBezTo>
                  <a:cubicBezTo>
                    <a:pt x="1072" y="1495"/>
                    <a:pt x="2012" y="804"/>
                    <a:pt x="3036" y="233"/>
                  </a:cubicBezTo>
                  <a:cubicBezTo>
                    <a:pt x="3147" y="172"/>
                    <a:pt x="3078" y="0"/>
                    <a:pt x="297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7" name="Google Shape;437;p30"/>
            <p:cNvSpPr/>
            <p:nvPr/>
          </p:nvSpPr>
          <p:spPr>
            <a:xfrm>
              <a:off x="7935000" y="1659925"/>
              <a:ext cx="44575" cy="30925"/>
            </a:xfrm>
            <a:custGeom>
              <a:avLst/>
              <a:gdLst/>
              <a:ahLst/>
              <a:cxnLst/>
              <a:rect l="l" t="t" r="r" b="b"/>
              <a:pathLst>
                <a:path w="1783" h="1237" extrusionOk="0">
                  <a:moveTo>
                    <a:pt x="1604" y="0"/>
                  </a:moveTo>
                  <a:cubicBezTo>
                    <a:pt x="1584" y="0"/>
                    <a:pt x="1564" y="6"/>
                    <a:pt x="1544" y="20"/>
                  </a:cubicBezTo>
                  <a:cubicBezTo>
                    <a:pt x="1008" y="377"/>
                    <a:pt x="473" y="722"/>
                    <a:pt x="32" y="1187"/>
                  </a:cubicBezTo>
                  <a:cubicBezTo>
                    <a:pt x="0" y="1197"/>
                    <a:pt x="35" y="1236"/>
                    <a:pt x="68" y="1236"/>
                  </a:cubicBezTo>
                  <a:cubicBezTo>
                    <a:pt x="72" y="1236"/>
                    <a:pt x="76" y="1236"/>
                    <a:pt x="80" y="1234"/>
                  </a:cubicBezTo>
                  <a:cubicBezTo>
                    <a:pt x="556" y="818"/>
                    <a:pt x="1116" y="532"/>
                    <a:pt x="1663" y="222"/>
                  </a:cubicBezTo>
                  <a:cubicBezTo>
                    <a:pt x="1783" y="153"/>
                    <a:pt x="1703" y="0"/>
                    <a:pt x="160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8" name="Google Shape;438;p30"/>
            <p:cNvSpPr/>
            <p:nvPr/>
          </p:nvSpPr>
          <p:spPr>
            <a:xfrm>
              <a:off x="7873600" y="1638225"/>
              <a:ext cx="48525" cy="36925"/>
            </a:xfrm>
            <a:custGeom>
              <a:avLst/>
              <a:gdLst/>
              <a:ahLst/>
              <a:cxnLst/>
              <a:rect l="l" t="t" r="r" b="b"/>
              <a:pathLst>
                <a:path w="1941" h="1477" extrusionOk="0">
                  <a:moveTo>
                    <a:pt x="1809" y="1"/>
                  </a:moveTo>
                  <a:cubicBezTo>
                    <a:pt x="1786" y="1"/>
                    <a:pt x="1762" y="9"/>
                    <a:pt x="1738" y="31"/>
                  </a:cubicBezTo>
                  <a:cubicBezTo>
                    <a:pt x="1178" y="471"/>
                    <a:pt x="583" y="888"/>
                    <a:pt x="47" y="1364"/>
                  </a:cubicBezTo>
                  <a:cubicBezTo>
                    <a:pt x="0" y="1402"/>
                    <a:pt x="43" y="1477"/>
                    <a:pt x="104" y="1477"/>
                  </a:cubicBezTo>
                  <a:cubicBezTo>
                    <a:pt x="120" y="1477"/>
                    <a:pt x="137" y="1472"/>
                    <a:pt x="155" y="1459"/>
                  </a:cubicBezTo>
                  <a:cubicBezTo>
                    <a:pt x="702" y="995"/>
                    <a:pt x="1298" y="614"/>
                    <a:pt x="1857" y="173"/>
                  </a:cubicBezTo>
                  <a:cubicBezTo>
                    <a:pt x="1940" y="109"/>
                    <a:pt x="1887" y="1"/>
                    <a:pt x="180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9" name="Google Shape;439;p30"/>
            <p:cNvSpPr/>
            <p:nvPr/>
          </p:nvSpPr>
          <p:spPr>
            <a:xfrm>
              <a:off x="7856275" y="1633275"/>
              <a:ext cx="45525" cy="24150"/>
            </a:xfrm>
            <a:custGeom>
              <a:avLst/>
              <a:gdLst/>
              <a:ahLst/>
              <a:cxnLst/>
              <a:rect l="l" t="t" r="r" b="b"/>
              <a:pathLst>
                <a:path w="1821" h="966" extrusionOk="0">
                  <a:moveTo>
                    <a:pt x="1693" y="1"/>
                  </a:moveTo>
                  <a:cubicBezTo>
                    <a:pt x="1678" y="1"/>
                    <a:pt x="1662" y="5"/>
                    <a:pt x="1645" y="14"/>
                  </a:cubicBezTo>
                  <a:cubicBezTo>
                    <a:pt x="1109" y="336"/>
                    <a:pt x="514" y="514"/>
                    <a:pt x="38" y="895"/>
                  </a:cubicBezTo>
                  <a:cubicBezTo>
                    <a:pt x="1" y="923"/>
                    <a:pt x="22" y="966"/>
                    <a:pt x="56" y="966"/>
                  </a:cubicBezTo>
                  <a:cubicBezTo>
                    <a:pt x="65" y="966"/>
                    <a:pt x="75" y="963"/>
                    <a:pt x="86" y="955"/>
                  </a:cubicBezTo>
                  <a:cubicBezTo>
                    <a:pt x="574" y="598"/>
                    <a:pt x="1181" y="455"/>
                    <a:pt x="1741" y="169"/>
                  </a:cubicBezTo>
                  <a:cubicBezTo>
                    <a:pt x="1821" y="119"/>
                    <a:pt x="1774" y="1"/>
                    <a:pt x="169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0" name="Google Shape;440;p30"/>
            <p:cNvSpPr/>
            <p:nvPr/>
          </p:nvSpPr>
          <p:spPr>
            <a:xfrm>
              <a:off x="7897350" y="1646075"/>
              <a:ext cx="55375" cy="49800"/>
            </a:xfrm>
            <a:custGeom>
              <a:avLst/>
              <a:gdLst/>
              <a:ahLst/>
              <a:cxnLst/>
              <a:rect l="l" t="t" r="r" b="b"/>
              <a:pathLst>
                <a:path w="2215" h="1992" extrusionOk="0">
                  <a:moveTo>
                    <a:pt x="2069" y="0"/>
                  </a:moveTo>
                  <a:cubicBezTo>
                    <a:pt x="2055" y="0"/>
                    <a:pt x="2040" y="4"/>
                    <a:pt x="2026" y="14"/>
                  </a:cubicBezTo>
                  <a:cubicBezTo>
                    <a:pt x="1252" y="419"/>
                    <a:pt x="455" y="1133"/>
                    <a:pt x="26" y="1907"/>
                  </a:cubicBezTo>
                  <a:cubicBezTo>
                    <a:pt x="1" y="1949"/>
                    <a:pt x="47" y="1992"/>
                    <a:pt x="89" y="1992"/>
                  </a:cubicBezTo>
                  <a:cubicBezTo>
                    <a:pt x="106" y="1992"/>
                    <a:pt x="123" y="1984"/>
                    <a:pt x="133" y="1967"/>
                  </a:cubicBezTo>
                  <a:cubicBezTo>
                    <a:pt x="621" y="1157"/>
                    <a:pt x="1431" y="741"/>
                    <a:pt x="2145" y="181"/>
                  </a:cubicBezTo>
                  <a:cubicBezTo>
                    <a:pt x="2215" y="111"/>
                    <a:pt x="2143" y="0"/>
                    <a:pt x="206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1" name="Google Shape;441;p30"/>
            <p:cNvSpPr/>
            <p:nvPr/>
          </p:nvSpPr>
          <p:spPr>
            <a:xfrm>
              <a:off x="8037825" y="1703175"/>
              <a:ext cx="43650" cy="32700"/>
            </a:xfrm>
            <a:custGeom>
              <a:avLst/>
              <a:gdLst/>
              <a:ahLst/>
              <a:cxnLst/>
              <a:rect l="l" t="t" r="r" b="b"/>
              <a:pathLst>
                <a:path w="1746" h="1308" extrusionOk="0">
                  <a:moveTo>
                    <a:pt x="1645" y="1"/>
                  </a:moveTo>
                  <a:cubicBezTo>
                    <a:pt x="1638" y="1"/>
                    <a:pt x="1630" y="2"/>
                    <a:pt x="1622" y="4"/>
                  </a:cubicBezTo>
                  <a:cubicBezTo>
                    <a:pt x="1027" y="314"/>
                    <a:pt x="527" y="766"/>
                    <a:pt x="51" y="1219"/>
                  </a:cubicBezTo>
                  <a:cubicBezTo>
                    <a:pt x="0" y="1259"/>
                    <a:pt x="43" y="1308"/>
                    <a:pt x="87" y="1308"/>
                  </a:cubicBezTo>
                  <a:cubicBezTo>
                    <a:pt x="95" y="1308"/>
                    <a:pt x="103" y="1306"/>
                    <a:pt x="110" y="1302"/>
                  </a:cubicBezTo>
                  <a:cubicBezTo>
                    <a:pt x="586" y="850"/>
                    <a:pt x="1086" y="421"/>
                    <a:pt x="1682" y="123"/>
                  </a:cubicBezTo>
                  <a:cubicBezTo>
                    <a:pt x="1745" y="81"/>
                    <a:pt x="1705" y="1"/>
                    <a:pt x="164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2" name="Google Shape;442;p30"/>
            <p:cNvSpPr/>
            <p:nvPr/>
          </p:nvSpPr>
          <p:spPr>
            <a:xfrm>
              <a:off x="6533800" y="2027950"/>
              <a:ext cx="742000" cy="527250"/>
            </a:xfrm>
            <a:custGeom>
              <a:avLst/>
              <a:gdLst/>
              <a:ahLst/>
              <a:cxnLst/>
              <a:rect l="l" t="t" r="r" b="b"/>
              <a:pathLst>
                <a:path w="29680" h="21090" extrusionOk="0">
                  <a:moveTo>
                    <a:pt x="29476" y="1"/>
                  </a:moveTo>
                  <a:cubicBezTo>
                    <a:pt x="29451" y="1"/>
                    <a:pt x="29425" y="9"/>
                    <a:pt x="29398" y="27"/>
                  </a:cubicBezTo>
                  <a:cubicBezTo>
                    <a:pt x="24160" y="3361"/>
                    <a:pt x="19171" y="7052"/>
                    <a:pt x="14123" y="10683"/>
                  </a:cubicBezTo>
                  <a:cubicBezTo>
                    <a:pt x="9408" y="14076"/>
                    <a:pt x="4990" y="17946"/>
                    <a:pt x="49" y="20994"/>
                  </a:cubicBezTo>
                  <a:cubicBezTo>
                    <a:pt x="0" y="21013"/>
                    <a:pt x="32" y="21089"/>
                    <a:pt x="78" y="21089"/>
                  </a:cubicBezTo>
                  <a:cubicBezTo>
                    <a:pt x="88" y="21089"/>
                    <a:pt x="98" y="21086"/>
                    <a:pt x="109" y="21077"/>
                  </a:cubicBezTo>
                  <a:cubicBezTo>
                    <a:pt x="5062" y="18041"/>
                    <a:pt x="9491" y="14207"/>
                    <a:pt x="14230" y="10862"/>
                  </a:cubicBezTo>
                  <a:cubicBezTo>
                    <a:pt x="19302" y="7290"/>
                    <a:pt x="24290" y="3599"/>
                    <a:pt x="29541" y="277"/>
                  </a:cubicBezTo>
                  <a:cubicBezTo>
                    <a:pt x="29679" y="188"/>
                    <a:pt x="29596" y="1"/>
                    <a:pt x="2947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3" name="Google Shape;443;p30"/>
            <p:cNvSpPr/>
            <p:nvPr/>
          </p:nvSpPr>
          <p:spPr>
            <a:xfrm>
              <a:off x="7233075" y="1814500"/>
              <a:ext cx="467475" cy="335475"/>
            </a:xfrm>
            <a:custGeom>
              <a:avLst/>
              <a:gdLst/>
              <a:ahLst/>
              <a:cxnLst/>
              <a:rect l="l" t="t" r="r" b="b"/>
              <a:pathLst>
                <a:path w="18699" h="13419" extrusionOk="0">
                  <a:moveTo>
                    <a:pt x="18458" y="1"/>
                  </a:moveTo>
                  <a:cubicBezTo>
                    <a:pt x="18430" y="1"/>
                    <a:pt x="18400" y="9"/>
                    <a:pt x="18370" y="28"/>
                  </a:cubicBezTo>
                  <a:cubicBezTo>
                    <a:pt x="12119" y="4171"/>
                    <a:pt x="6166" y="8755"/>
                    <a:pt x="129" y="13173"/>
                  </a:cubicBezTo>
                  <a:cubicBezTo>
                    <a:pt x="0" y="13262"/>
                    <a:pt x="79" y="13418"/>
                    <a:pt x="185" y="13418"/>
                  </a:cubicBezTo>
                  <a:cubicBezTo>
                    <a:pt x="205" y="13418"/>
                    <a:pt x="227" y="13412"/>
                    <a:pt x="249" y="13399"/>
                  </a:cubicBezTo>
                  <a:cubicBezTo>
                    <a:pt x="6309" y="8982"/>
                    <a:pt x="12393" y="4636"/>
                    <a:pt x="18548" y="350"/>
                  </a:cubicBezTo>
                  <a:cubicBezTo>
                    <a:pt x="18698" y="230"/>
                    <a:pt x="18605" y="1"/>
                    <a:pt x="1845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4" name="Google Shape;444;p30"/>
            <p:cNvSpPr/>
            <p:nvPr/>
          </p:nvSpPr>
          <p:spPr>
            <a:xfrm>
              <a:off x="6049025" y="2790350"/>
              <a:ext cx="313300" cy="262375"/>
            </a:xfrm>
            <a:custGeom>
              <a:avLst/>
              <a:gdLst/>
              <a:ahLst/>
              <a:cxnLst/>
              <a:rect l="l" t="t" r="r" b="b"/>
              <a:pathLst>
                <a:path w="12532" h="10495" extrusionOk="0">
                  <a:moveTo>
                    <a:pt x="12412" y="1"/>
                  </a:moveTo>
                  <a:cubicBezTo>
                    <a:pt x="12393" y="1"/>
                    <a:pt x="12374" y="7"/>
                    <a:pt x="12356" y="23"/>
                  </a:cubicBezTo>
                  <a:cubicBezTo>
                    <a:pt x="8284" y="3523"/>
                    <a:pt x="3748" y="6452"/>
                    <a:pt x="45" y="10369"/>
                  </a:cubicBezTo>
                  <a:cubicBezTo>
                    <a:pt x="1" y="10422"/>
                    <a:pt x="48" y="10495"/>
                    <a:pt x="105" y="10495"/>
                  </a:cubicBezTo>
                  <a:cubicBezTo>
                    <a:pt x="125" y="10495"/>
                    <a:pt x="146" y="10486"/>
                    <a:pt x="164" y="10464"/>
                  </a:cubicBezTo>
                  <a:cubicBezTo>
                    <a:pt x="3867" y="6571"/>
                    <a:pt x="8403" y="3642"/>
                    <a:pt x="12475" y="142"/>
                  </a:cubicBezTo>
                  <a:cubicBezTo>
                    <a:pt x="12531" y="86"/>
                    <a:pt x="12478" y="1"/>
                    <a:pt x="1241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5" name="Google Shape;445;p30"/>
            <p:cNvSpPr/>
            <p:nvPr/>
          </p:nvSpPr>
          <p:spPr>
            <a:xfrm>
              <a:off x="5981425" y="2512650"/>
              <a:ext cx="504050" cy="479575"/>
            </a:xfrm>
            <a:custGeom>
              <a:avLst/>
              <a:gdLst/>
              <a:ahLst/>
              <a:cxnLst/>
              <a:rect l="l" t="t" r="r" b="b"/>
              <a:pathLst>
                <a:path w="20162" h="19183" extrusionOk="0">
                  <a:moveTo>
                    <a:pt x="20039" y="0"/>
                  </a:moveTo>
                  <a:cubicBezTo>
                    <a:pt x="20019" y="0"/>
                    <a:pt x="19998" y="7"/>
                    <a:pt x="19977" y="22"/>
                  </a:cubicBezTo>
                  <a:cubicBezTo>
                    <a:pt x="12988" y="6023"/>
                    <a:pt x="6226" y="12333"/>
                    <a:pt x="11" y="19144"/>
                  </a:cubicBezTo>
                  <a:cubicBezTo>
                    <a:pt x="1" y="19163"/>
                    <a:pt x="15" y="19182"/>
                    <a:pt x="27" y="19182"/>
                  </a:cubicBezTo>
                  <a:cubicBezTo>
                    <a:pt x="30" y="19182"/>
                    <a:pt x="32" y="19181"/>
                    <a:pt x="34" y="19179"/>
                  </a:cubicBezTo>
                  <a:cubicBezTo>
                    <a:pt x="6309" y="12393"/>
                    <a:pt x="13119" y="6190"/>
                    <a:pt x="20096" y="141"/>
                  </a:cubicBezTo>
                  <a:cubicBezTo>
                    <a:pt x="20162" y="85"/>
                    <a:pt x="20110" y="0"/>
                    <a:pt x="2003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6" name="Google Shape;446;p30"/>
            <p:cNvSpPr/>
            <p:nvPr/>
          </p:nvSpPr>
          <p:spPr>
            <a:xfrm>
              <a:off x="6628400" y="2375475"/>
              <a:ext cx="334125" cy="235500"/>
            </a:xfrm>
            <a:custGeom>
              <a:avLst/>
              <a:gdLst/>
              <a:ahLst/>
              <a:cxnLst/>
              <a:rect l="l" t="t" r="r" b="b"/>
              <a:pathLst>
                <a:path w="13365" h="9420" extrusionOk="0">
                  <a:moveTo>
                    <a:pt x="13199" y="1"/>
                  </a:moveTo>
                  <a:cubicBezTo>
                    <a:pt x="13179" y="1"/>
                    <a:pt x="13158" y="7"/>
                    <a:pt x="13137" y="20"/>
                  </a:cubicBezTo>
                  <a:cubicBezTo>
                    <a:pt x="8684" y="2937"/>
                    <a:pt x="4397" y="6104"/>
                    <a:pt x="99" y="9248"/>
                  </a:cubicBezTo>
                  <a:cubicBezTo>
                    <a:pt x="0" y="9297"/>
                    <a:pt x="49" y="9420"/>
                    <a:pt x="123" y="9420"/>
                  </a:cubicBezTo>
                  <a:cubicBezTo>
                    <a:pt x="138" y="9420"/>
                    <a:pt x="154" y="9415"/>
                    <a:pt x="171" y="9403"/>
                  </a:cubicBezTo>
                  <a:cubicBezTo>
                    <a:pt x="4493" y="6271"/>
                    <a:pt x="8779" y="3116"/>
                    <a:pt x="13256" y="235"/>
                  </a:cubicBezTo>
                  <a:cubicBezTo>
                    <a:pt x="13365" y="155"/>
                    <a:pt x="13300" y="1"/>
                    <a:pt x="1319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7" name="Google Shape;447;p30"/>
            <p:cNvSpPr/>
            <p:nvPr/>
          </p:nvSpPr>
          <p:spPr>
            <a:xfrm>
              <a:off x="6736375" y="1800075"/>
              <a:ext cx="808350" cy="498800"/>
            </a:xfrm>
            <a:custGeom>
              <a:avLst/>
              <a:gdLst/>
              <a:ahLst/>
              <a:cxnLst/>
              <a:rect l="l" t="t" r="r" b="b"/>
              <a:pathLst>
                <a:path w="32334" h="19952" extrusionOk="0">
                  <a:moveTo>
                    <a:pt x="32206" y="1"/>
                  </a:moveTo>
                  <a:cubicBezTo>
                    <a:pt x="32193" y="1"/>
                    <a:pt x="32180" y="4"/>
                    <a:pt x="32166" y="10"/>
                  </a:cubicBezTo>
                  <a:cubicBezTo>
                    <a:pt x="21057" y="5951"/>
                    <a:pt x="10020" y="12178"/>
                    <a:pt x="19" y="19893"/>
                  </a:cubicBezTo>
                  <a:cubicBezTo>
                    <a:pt x="0" y="19912"/>
                    <a:pt x="11" y="19952"/>
                    <a:pt x="33" y="19952"/>
                  </a:cubicBezTo>
                  <a:cubicBezTo>
                    <a:pt x="39" y="19952"/>
                    <a:pt x="47" y="19949"/>
                    <a:pt x="55" y="19941"/>
                  </a:cubicBezTo>
                  <a:cubicBezTo>
                    <a:pt x="10068" y="12226"/>
                    <a:pt x="21140" y="6118"/>
                    <a:pt x="32261" y="165"/>
                  </a:cubicBezTo>
                  <a:cubicBezTo>
                    <a:pt x="32333" y="123"/>
                    <a:pt x="32289" y="1"/>
                    <a:pt x="3220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8" name="Google Shape;448;p30"/>
            <p:cNvSpPr/>
            <p:nvPr/>
          </p:nvSpPr>
          <p:spPr>
            <a:xfrm>
              <a:off x="7616600" y="1693975"/>
              <a:ext cx="173450" cy="84950"/>
            </a:xfrm>
            <a:custGeom>
              <a:avLst/>
              <a:gdLst/>
              <a:ahLst/>
              <a:cxnLst/>
              <a:rect l="l" t="t" r="r" b="b"/>
              <a:pathLst>
                <a:path w="6938" h="3398" extrusionOk="0">
                  <a:moveTo>
                    <a:pt x="6752" y="0"/>
                  </a:moveTo>
                  <a:cubicBezTo>
                    <a:pt x="6734" y="0"/>
                    <a:pt x="6715" y="5"/>
                    <a:pt x="6696" y="15"/>
                  </a:cubicBezTo>
                  <a:cubicBezTo>
                    <a:pt x="4481" y="1039"/>
                    <a:pt x="2338" y="2194"/>
                    <a:pt x="112" y="3218"/>
                  </a:cubicBezTo>
                  <a:cubicBezTo>
                    <a:pt x="0" y="3269"/>
                    <a:pt x="62" y="3397"/>
                    <a:pt x="156" y="3397"/>
                  </a:cubicBezTo>
                  <a:cubicBezTo>
                    <a:pt x="172" y="3397"/>
                    <a:pt x="189" y="3393"/>
                    <a:pt x="207" y="3385"/>
                  </a:cubicBezTo>
                  <a:cubicBezTo>
                    <a:pt x="2422" y="2349"/>
                    <a:pt x="4600" y="1253"/>
                    <a:pt x="6815" y="229"/>
                  </a:cubicBezTo>
                  <a:cubicBezTo>
                    <a:pt x="6937" y="158"/>
                    <a:pt x="6859" y="0"/>
                    <a:pt x="675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9" name="Google Shape;449;p30"/>
            <p:cNvSpPr/>
            <p:nvPr/>
          </p:nvSpPr>
          <p:spPr>
            <a:xfrm>
              <a:off x="7537875" y="1806550"/>
              <a:ext cx="344650" cy="221875"/>
            </a:xfrm>
            <a:custGeom>
              <a:avLst/>
              <a:gdLst/>
              <a:ahLst/>
              <a:cxnLst/>
              <a:rect l="l" t="t" r="r" b="b"/>
              <a:pathLst>
                <a:path w="13786" h="8875" extrusionOk="0">
                  <a:moveTo>
                    <a:pt x="13577" y="0"/>
                  </a:moveTo>
                  <a:cubicBezTo>
                    <a:pt x="13553" y="0"/>
                    <a:pt x="13527" y="8"/>
                    <a:pt x="13500" y="25"/>
                  </a:cubicBezTo>
                  <a:cubicBezTo>
                    <a:pt x="8916" y="2823"/>
                    <a:pt x="4213" y="5382"/>
                    <a:pt x="46" y="8776"/>
                  </a:cubicBezTo>
                  <a:cubicBezTo>
                    <a:pt x="0" y="8822"/>
                    <a:pt x="39" y="8875"/>
                    <a:pt x="81" y="8875"/>
                  </a:cubicBezTo>
                  <a:cubicBezTo>
                    <a:pt x="94" y="8875"/>
                    <a:pt x="107" y="8870"/>
                    <a:pt x="118" y="8859"/>
                  </a:cubicBezTo>
                  <a:cubicBezTo>
                    <a:pt x="4320" y="5513"/>
                    <a:pt x="9023" y="2954"/>
                    <a:pt x="13655" y="287"/>
                  </a:cubicBezTo>
                  <a:cubicBezTo>
                    <a:pt x="13785" y="206"/>
                    <a:pt x="13705" y="0"/>
                    <a:pt x="1357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0" name="Google Shape;450;p30"/>
            <p:cNvSpPr/>
            <p:nvPr/>
          </p:nvSpPr>
          <p:spPr>
            <a:xfrm>
              <a:off x="5437750" y="1790125"/>
              <a:ext cx="273450" cy="191525"/>
            </a:xfrm>
            <a:custGeom>
              <a:avLst/>
              <a:gdLst/>
              <a:ahLst/>
              <a:cxnLst/>
              <a:rect l="l" t="t" r="r" b="b"/>
              <a:pathLst>
                <a:path w="10938" h="7661" extrusionOk="0">
                  <a:moveTo>
                    <a:pt x="153" y="1"/>
                  </a:moveTo>
                  <a:cubicBezTo>
                    <a:pt x="66" y="1"/>
                    <a:pt x="0" y="149"/>
                    <a:pt x="100" y="193"/>
                  </a:cubicBezTo>
                  <a:cubicBezTo>
                    <a:pt x="4041" y="2003"/>
                    <a:pt x="7851" y="3813"/>
                    <a:pt x="10351" y="7540"/>
                  </a:cubicBezTo>
                  <a:cubicBezTo>
                    <a:pt x="10408" y="7625"/>
                    <a:pt x="10489" y="7660"/>
                    <a:pt x="10568" y="7660"/>
                  </a:cubicBezTo>
                  <a:cubicBezTo>
                    <a:pt x="10755" y="7660"/>
                    <a:pt x="10937" y="7466"/>
                    <a:pt x="10804" y="7266"/>
                  </a:cubicBezTo>
                  <a:cubicBezTo>
                    <a:pt x="8232" y="3563"/>
                    <a:pt x="4303" y="1575"/>
                    <a:pt x="172" y="3"/>
                  </a:cubicBezTo>
                  <a:cubicBezTo>
                    <a:pt x="165" y="1"/>
                    <a:pt x="159" y="1"/>
                    <a:pt x="15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1" name="Google Shape;451;p30"/>
            <p:cNvSpPr/>
            <p:nvPr/>
          </p:nvSpPr>
          <p:spPr>
            <a:xfrm>
              <a:off x="5680500" y="1566200"/>
              <a:ext cx="289725" cy="203775"/>
            </a:xfrm>
            <a:custGeom>
              <a:avLst/>
              <a:gdLst/>
              <a:ahLst/>
              <a:cxnLst/>
              <a:rect l="l" t="t" r="r" b="b"/>
              <a:pathLst>
                <a:path w="11589" h="8151" extrusionOk="0">
                  <a:moveTo>
                    <a:pt x="179" y="1"/>
                  </a:moveTo>
                  <a:cubicBezTo>
                    <a:pt x="58" y="1"/>
                    <a:pt x="0" y="224"/>
                    <a:pt x="153" y="257"/>
                  </a:cubicBezTo>
                  <a:cubicBezTo>
                    <a:pt x="4809" y="1376"/>
                    <a:pt x="7452" y="5281"/>
                    <a:pt x="11000" y="8091"/>
                  </a:cubicBezTo>
                  <a:cubicBezTo>
                    <a:pt x="11057" y="8133"/>
                    <a:pt x="11118" y="8151"/>
                    <a:pt x="11177" y="8151"/>
                  </a:cubicBezTo>
                  <a:cubicBezTo>
                    <a:pt x="11400" y="8151"/>
                    <a:pt x="11588" y="7891"/>
                    <a:pt x="11381" y="7722"/>
                  </a:cubicBezTo>
                  <a:cubicBezTo>
                    <a:pt x="7952" y="4745"/>
                    <a:pt x="4868" y="947"/>
                    <a:pt x="213" y="6"/>
                  </a:cubicBezTo>
                  <a:cubicBezTo>
                    <a:pt x="201" y="3"/>
                    <a:pt x="190" y="1"/>
                    <a:pt x="17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2" name="Google Shape;452;p30"/>
            <p:cNvSpPr/>
            <p:nvPr/>
          </p:nvSpPr>
          <p:spPr>
            <a:xfrm>
              <a:off x="6019625" y="1331975"/>
              <a:ext cx="282325" cy="278425"/>
            </a:xfrm>
            <a:custGeom>
              <a:avLst/>
              <a:gdLst/>
              <a:ahLst/>
              <a:cxnLst/>
              <a:rect l="l" t="t" r="r" b="b"/>
              <a:pathLst>
                <a:path w="11293" h="11137" extrusionOk="0">
                  <a:moveTo>
                    <a:pt x="168" y="1"/>
                  </a:moveTo>
                  <a:cubicBezTo>
                    <a:pt x="78" y="1"/>
                    <a:pt x="0" y="136"/>
                    <a:pt x="90" y="196"/>
                  </a:cubicBezTo>
                  <a:cubicBezTo>
                    <a:pt x="4067" y="3470"/>
                    <a:pt x="7496" y="7113"/>
                    <a:pt x="10806" y="11054"/>
                  </a:cubicBezTo>
                  <a:cubicBezTo>
                    <a:pt x="10855" y="11112"/>
                    <a:pt x="10912" y="11136"/>
                    <a:pt x="10967" y="11136"/>
                  </a:cubicBezTo>
                  <a:cubicBezTo>
                    <a:pt x="11138" y="11136"/>
                    <a:pt x="11292" y="10901"/>
                    <a:pt x="11139" y="10721"/>
                  </a:cubicBezTo>
                  <a:cubicBezTo>
                    <a:pt x="7924" y="6697"/>
                    <a:pt x="4329" y="3113"/>
                    <a:pt x="221" y="17"/>
                  </a:cubicBezTo>
                  <a:cubicBezTo>
                    <a:pt x="204" y="6"/>
                    <a:pt x="186" y="1"/>
                    <a:pt x="16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3" name="Google Shape;453;p30"/>
            <p:cNvSpPr/>
            <p:nvPr/>
          </p:nvSpPr>
          <p:spPr>
            <a:xfrm>
              <a:off x="6421025" y="1204075"/>
              <a:ext cx="248850" cy="308025"/>
            </a:xfrm>
            <a:custGeom>
              <a:avLst/>
              <a:gdLst/>
              <a:ahLst/>
              <a:cxnLst/>
              <a:rect l="l" t="t" r="r" b="b"/>
              <a:pathLst>
                <a:path w="9954" h="12321" extrusionOk="0">
                  <a:moveTo>
                    <a:pt x="152" y="1"/>
                  </a:moveTo>
                  <a:cubicBezTo>
                    <a:pt x="77" y="1"/>
                    <a:pt x="1" y="131"/>
                    <a:pt x="72" y="192"/>
                  </a:cubicBezTo>
                  <a:cubicBezTo>
                    <a:pt x="2155" y="1907"/>
                    <a:pt x="4465" y="3240"/>
                    <a:pt x="6049" y="5478"/>
                  </a:cubicBezTo>
                  <a:cubicBezTo>
                    <a:pt x="7501" y="7526"/>
                    <a:pt x="7811" y="10158"/>
                    <a:pt x="9335" y="12205"/>
                  </a:cubicBezTo>
                  <a:cubicBezTo>
                    <a:pt x="9395" y="12287"/>
                    <a:pt x="9479" y="12321"/>
                    <a:pt x="9562" y="12321"/>
                  </a:cubicBezTo>
                  <a:cubicBezTo>
                    <a:pt x="9760" y="12321"/>
                    <a:pt x="9953" y="12129"/>
                    <a:pt x="9811" y="11920"/>
                  </a:cubicBezTo>
                  <a:cubicBezTo>
                    <a:pt x="8192" y="9669"/>
                    <a:pt x="7680" y="6895"/>
                    <a:pt x="6049" y="4657"/>
                  </a:cubicBezTo>
                  <a:cubicBezTo>
                    <a:pt x="4584" y="2657"/>
                    <a:pt x="2203" y="1359"/>
                    <a:pt x="191" y="14"/>
                  </a:cubicBezTo>
                  <a:cubicBezTo>
                    <a:pt x="179" y="5"/>
                    <a:pt x="165" y="1"/>
                    <a:pt x="1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4" name="Google Shape;454;p30"/>
            <p:cNvSpPr/>
            <p:nvPr/>
          </p:nvSpPr>
          <p:spPr>
            <a:xfrm>
              <a:off x="6850650" y="1165200"/>
              <a:ext cx="258250" cy="318075"/>
            </a:xfrm>
            <a:custGeom>
              <a:avLst/>
              <a:gdLst/>
              <a:ahLst/>
              <a:cxnLst/>
              <a:rect l="l" t="t" r="r" b="b"/>
              <a:pathLst>
                <a:path w="10330" h="12723" extrusionOk="0">
                  <a:moveTo>
                    <a:pt x="206" y="1"/>
                  </a:moveTo>
                  <a:cubicBezTo>
                    <a:pt x="97" y="1"/>
                    <a:pt x="0" y="138"/>
                    <a:pt x="91" y="247"/>
                  </a:cubicBezTo>
                  <a:cubicBezTo>
                    <a:pt x="1806" y="2045"/>
                    <a:pt x="3782" y="3557"/>
                    <a:pt x="5532" y="5331"/>
                  </a:cubicBezTo>
                  <a:cubicBezTo>
                    <a:pt x="7640" y="7474"/>
                    <a:pt x="8390" y="10129"/>
                    <a:pt x="9890" y="12629"/>
                  </a:cubicBezTo>
                  <a:cubicBezTo>
                    <a:pt x="9930" y="12695"/>
                    <a:pt x="9990" y="12723"/>
                    <a:pt x="10051" y="12723"/>
                  </a:cubicBezTo>
                  <a:cubicBezTo>
                    <a:pt x="10189" y="12723"/>
                    <a:pt x="10330" y="12580"/>
                    <a:pt x="10247" y="12415"/>
                  </a:cubicBezTo>
                  <a:cubicBezTo>
                    <a:pt x="9009" y="10022"/>
                    <a:pt x="8092" y="7593"/>
                    <a:pt x="6282" y="5557"/>
                  </a:cubicBezTo>
                  <a:cubicBezTo>
                    <a:pt x="4497" y="3521"/>
                    <a:pt x="2199" y="1985"/>
                    <a:pt x="306" y="45"/>
                  </a:cubicBezTo>
                  <a:cubicBezTo>
                    <a:pt x="275" y="14"/>
                    <a:pt x="240" y="1"/>
                    <a:pt x="20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5" name="Google Shape;455;p30"/>
            <p:cNvSpPr/>
            <p:nvPr/>
          </p:nvSpPr>
          <p:spPr>
            <a:xfrm>
              <a:off x="7394450" y="1331250"/>
              <a:ext cx="83400" cy="119900"/>
            </a:xfrm>
            <a:custGeom>
              <a:avLst/>
              <a:gdLst/>
              <a:ahLst/>
              <a:cxnLst/>
              <a:rect l="l" t="t" r="r" b="b"/>
              <a:pathLst>
                <a:path w="3336" h="4796" extrusionOk="0">
                  <a:moveTo>
                    <a:pt x="40" y="1"/>
                  </a:moveTo>
                  <a:cubicBezTo>
                    <a:pt x="22" y="1"/>
                    <a:pt x="0" y="20"/>
                    <a:pt x="9" y="46"/>
                  </a:cubicBezTo>
                  <a:cubicBezTo>
                    <a:pt x="830" y="1713"/>
                    <a:pt x="2199" y="3023"/>
                    <a:pt x="2985" y="4713"/>
                  </a:cubicBezTo>
                  <a:cubicBezTo>
                    <a:pt x="3016" y="4771"/>
                    <a:pt x="3066" y="4795"/>
                    <a:pt x="3117" y="4795"/>
                  </a:cubicBezTo>
                  <a:cubicBezTo>
                    <a:pt x="3225" y="4795"/>
                    <a:pt x="3336" y="4688"/>
                    <a:pt x="3271" y="4559"/>
                  </a:cubicBezTo>
                  <a:cubicBezTo>
                    <a:pt x="2437" y="2904"/>
                    <a:pt x="1164" y="1487"/>
                    <a:pt x="56" y="10"/>
                  </a:cubicBezTo>
                  <a:cubicBezTo>
                    <a:pt x="53" y="4"/>
                    <a:pt x="47" y="1"/>
                    <a:pt x="4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6" name="Google Shape;456;p30"/>
            <p:cNvSpPr/>
            <p:nvPr/>
          </p:nvSpPr>
          <p:spPr>
            <a:xfrm>
              <a:off x="7562725" y="1425650"/>
              <a:ext cx="62825" cy="114950"/>
            </a:xfrm>
            <a:custGeom>
              <a:avLst/>
              <a:gdLst/>
              <a:ahLst/>
              <a:cxnLst/>
              <a:rect l="l" t="t" r="r" b="b"/>
              <a:pathLst>
                <a:path w="2513" h="4598" extrusionOk="0">
                  <a:moveTo>
                    <a:pt x="143" y="0"/>
                  </a:moveTo>
                  <a:cubicBezTo>
                    <a:pt x="77" y="0"/>
                    <a:pt x="0" y="59"/>
                    <a:pt x="17" y="140"/>
                  </a:cubicBezTo>
                  <a:cubicBezTo>
                    <a:pt x="529" y="1676"/>
                    <a:pt x="1576" y="2950"/>
                    <a:pt x="2100" y="4474"/>
                  </a:cubicBezTo>
                  <a:cubicBezTo>
                    <a:pt x="2133" y="4559"/>
                    <a:pt x="2210" y="4597"/>
                    <a:pt x="2286" y="4597"/>
                  </a:cubicBezTo>
                  <a:cubicBezTo>
                    <a:pt x="2400" y="4597"/>
                    <a:pt x="2512" y="4510"/>
                    <a:pt x="2469" y="4366"/>
                  </a:cubicBezTo>
                  <a:cubicBezTo>
                    <a:pt x="1945" y="2819"/>
                    <a:pt x="898" y="1509"/>
                    <a:pt x="219" y="44"/>
                  </a:cubicBezTo>
                  <a:cubicBezTo>
                    <a:pt x="204" y="14"/>
                    <a:pt x="175" y="0"/>
                    <a:pt x="14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7" name="Google Shape;457;p30"/>
            <p:cNvSpPr/>
            <p:nvPr/>
          </p:nvSpPr>
          <p:spPr>
            <a:xfrm>
              <a:off x="7735050" y="1511800"/>
              <a:ext cx="101600" cy="127350"/>
            </a:xfrm>
            <a:custGeom>
              <a:avLst/>
              <a:gdLst/>
              <a:ahLst/>
              <a:cxnLst/>
              <a:rect l="l" t="t" r="r" b="b"/>
              <a:pathLst>
                <a:path w="4064" h="5094" extrusionOk="0">
                  <a:moveTo>
                    <a:pt x="184" y="0"/>
                  </a:moveTo>
                  <a:cubicBezTo>
                    <a:pt x="89" y="0"/>
                    <a:pt x="0" y="127"/>
                    <a:pt x="101" y="218"/>
                  </a:cubicBezTo>
                  <a:cubicBezTo>
                    <a:pt x="1446" y="1694"/>
                    <a:pt x="2696" y="3206"/>
                    <a:pt x="3637" y="4992"/>
                  </a:cubicBezTo>
                  <a:cubicBezTo>
                    <a:pt x="3675" y="5064"/>
                    <a:pt x="3735" y="5094"/>
                    <a:pt x="3796" y="5094"/>
                  </a:cubicBezTo>
                  <a:cubicBezTo>
                    <a:pt x="3928" y="5094"/>
                    <a:pt x="4063" y="4956"/>
                    <a:pt x="3982" y="4802"/>
                  </a:cubicBezTo>
                  <a:cubicBezTo>
                    <a:pt x="2994" y="3028"/>
                    <a:pt x="1720" y="1456"/>
                    <a:pt x="267" y="39"/>
                  </a:cubicBezTo>
                  <a:cubicBezTo>
                    <a:pt x="242" y="12"/>
                    <a:pt x="213" y="0"/>
                    <a:pt x="18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8" name="Google Shape;458;p30"/>
            <p:cNvSpPr/>
            <p:nvPr/>
          </p:nvSpPr>
          <p:spPr>
            <a:xfrm>
              <a:off x="7271150" y="2973875"/>
              <a:ext cx="728950" cy="644650"/>
            </a:xfrm>
            <a:custGeom>
              <a:avLst/>
              <a:gdLst/>
              <a:ahLst/>
              <a:cxnLst/>
              <a:rect l="l" t="t" r="r" b="b"/>
              <a:pathLst>
                <a:path w="29158" h="25786" extrusionOk="0">
                  <a:moveTo>
                    <a:pt x="14745" y="563"/>
                  </a:moveTo>
                  <a:cubicBezTo>
                    <a:pt x="15897" y="563"/>
                    <a:pt x="17058" y="714"/>
                    <a:pt x="18192" y="1028"/>
                  </a:cubicBezTo>
                  <a:cubicBezTo>
                    <a:pt x="24860" y="2862"/>
                    <a:pt x="28265" y="10136"/>
                    <a:pt x="26491" y="16554"/>
                  </a:cubicBezTo>
                  <a:cubicBezTo>
                    <a:pt x="24990" y="22036"/>
                    <a:pt x="19782" y="25313"/>
                    <a:pt x="14412" y="25313"/>
                  </a:cubicBezTo>
                  <a:cubicBezTo>
                    <a:pt x="13263" y="25313"/>
                    <a:pt x="12106" y="25163"/>
                    <a:pt x="10977" y="24852"/>
                  </a:cubicBezTo>
                  <a:cubicBezTo>
                    <a:pt x="4405" y="22697"/>
                    <a:pt x="821" y="16006"/>
                    <a:pt x="2667" y="9338"/>
                  </a:cubicBezTo>
                  <a:cubicBezTo>
                    <a:pt x="4176" y="3849"/>
                    <a:pt x="9374" y="563"/>
                    <a:pt x="14745" y="563"/>
                  </a:cubicBezTo>
                  <a:close/>
                  <a:moveTo>
                    <a:pt x="14593" y="1"/>
                  </a:moveTo>
                  <a:cubicBezTo>
                    <a:pt x="9077" y="1"/>
                    <a:pt x="4001" y="3852"/>
                    <a:pt x="2238" y="9208"/>
                  </a:cubicBezTo>
                  <a:cubicBezTo>
                    <a:pt x="1" y="16014"/>
                    <a:pt x="4292" y="23117"/>
                    <a:pt x="10846" y="25289"/>
                  </a:cubicBezTo>
                  <a:lnTo>
                    <a:pt x="10846" y="25289"/>
                  </a:lnTo>
                  <a:cubicBezTo>
                    <a:pt x="10850" y="25290"/>
                    <a:pt x="10854" y="25292"/>
                    <a:pt x="10858" y="25293"/>
                  </a:cubicBezTo>
                  <a:cubicBezTo>
                    <a:pt x="12072" y="25626"/>
                    <a:pt x="13286" y="25785"/>
                    <a:pt x="14475" y="25785"/>
                  </a:cubicBezTo>
                  <a:cubicBezTo>
                    <a:pt x="20051" y="25785"/>
                    <a:pt x="25077" y="22276"/>
                    <a:pt x="26931" y="16673"/>
                  </a:cubicBezTo>
                  <a:cubicBezTo>
                    <a:pt x="29158" y="9862"/>
                    <a:pt x="24860" y="2754"/>
                    <a:pt x="18311" y="599"/>
                  </a:cubicBezTo>
                  <a:cubicBezTo>
                    <a:pt x="17071" y="192"/>
                    <a:pt x="15821" y="1"/>
                    <a:pt x="1459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9" name="Google Shape;459;p30"/>
            <p:cNvSpPr/>
            <p:nvPr/>
          </p:nvSpPr>
          <p:spPr>
            <a:xfrm>
              <a:off x="7329800" y="3025825"/>
              <a:ext cx="611975" cy="539975"/>
            </a:xfrm>
            <a:custGeom>
              <a:avLst/>
              <a:gdLst/>
              <a:ahLst/>
              <a:cxnLst/>
              <a:rect l="l" t="t" r="r" b="b"/>
              <a:pathLst>
                <a:path w="24479" h="21599" extrusionOk="0">
                  <a:moveTo>
                    <a:pt x="12398" y="350"/>
                  </a:moveTo>
                  <a:cubicBezTo>
                    <a:pt x="13373" y="350"/>
                    <a:pt x="14354" y="476"/>
                    <a:pt x="15310" y="736"/>
                  </a:cubicBezTo>
                  <a:cubicBezTo>
                    <a:pt x="20990" y="2284"/>
                    <a:pt x="23835" y="8487"/>
                    <a:pt x="22359" y="13928"/>
                  </a:cubicBezTo>
                  <a:cubicBezTo>
                    <a:pt x="21084" y="18607"/>
                    <a:pt x="16649" y="21362"/>
                    <a:pt x="12090" y="21362"/>
                  </a:cubicBezTo>
                  <a:cubicBezTo>
                    <a:pt x="11115" y="21362"/>
                    <a:pt x="10135" y="21237"/>
                    <a:pt x="9179" y="20976"/>
                  </a:cubicBezTo>
                  <a:cubicBezTo>
                    <a:pt x="3583" y="19107"/>
                    <a:pt x="571" y="13476"/>
                    <a:pt x="2118" y="7784"/>
                  </a:cubicBezTo>
                  <a:cubicBezTo>
                    <a:pt x="3394" y="3105"/>
                    <a:pt x="7837" y="350"/>
                    <a:pt x="12398" y="350"/>
                  </a:cubicBezTo>
                  <a:close/>
                  <a:moveTo>
                    <a:pt x="12243" y="0"/>
                  </a:moveTo>
                  <a:cubicBezTo>
                    <a:pt x="7627" y="0"/>
                    <a:pt x="3384" y="3265"/>
                    <a:pt x="1904" y="7725"/>
                  </a:cubicBezTo>
                  <a:cubicBezTo>
                    <a:pt x="0" y="13424"/>
                    <a:pt x="3649" y="19360"/>
                    <a:pt x="9107" y="21187"/>
                  </a:cubicBezTo>
                  <a:lnTo>
                    <a:pt x="9107" y="21187"/>
                  </a:lnTo>
                  <a:cubicBezTo>
                    <a:pt x="9111" y="21188"/>
                    <a:pt x="9115" y="21190"/>
                    <a:pt x="9119" y="21191"/>
                  </a:cubicBezTo>
                  <a:cubicBezTo>
                    <a:pt x="9119" y="21191"/>
                    <a:pt x="9119" y="21191"/>
                    <a:pt x="9119" y="21191"/>
                  </a:cubicBezTo>
                  <a:lnTo>
                    <a:pt x="9119" y="21191"/>
                  </a:lnTo>
                  <a:cubicBezTo>
                    <a:pt x="9132" y="21197"/>
                    <a:pt x="9144" y="21200"/>
                    <a:pt x="9155" y="21200"/>
                  </a:cubicBezTo>
                  <a:lnTo>
                    <a:pt x="9155" y="21200"/>
                  </a:lnTo>
                  <a:cubicBezTo>
                    <a:pt x="10159" y="21469"/>
                    <a:pt x="11160" y="21598"/>
                    <a:pt x="12141" y="21598"/>
                  </a:cubicBezTo>
                  <a:cubicBezTo>
                    <a:pt x="16814" y="21598"/>
                    <a:pt x="21002" y="18668"/>
                    <a:pt x="22573" y="13964"/>
                  </a:cubicBezTo>
                  <a:cubicBezTo>
                    <a:pt x="24478" y="8273"/>
                    <a:pt x="20811" y="2331"/>
                    <a:pt x="15358" y="510"/>
                  </a:cubicBezTo>
                  <a:cubicBezTo>
                    <a:pt x="14319" y="163"/>
                    <a:pt x="13272" y="0"/>
                    <a:pt x="1224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60" name="Google Shape;460;p30"/>
          <p:cNvSpPr txBox="1">
            <a:spLocks noGrp="1"/>
          </p:cNvSpPr>
          <p:nvPr>
            <p:ph type="title"/>
          </p:nvPr>
        </p:nvSpPr>
        <p:spPr>
          <a:xfrm>
            <a:off x="950967" y="593367"/>
            <a:ext cx="10290000" cy="763600"/>
          </a:xfrm>
          <a:prstGeom prst="rect">
            <a:avLst/>
          </a:prstGeom>
        </p:spPr>
        <p:txBody>
          <a:bodyPr spcFirstLastPara="1" wrap="square" lIns="121900" tIns="121900" rIns="121900" bIns="121900" anchor="t" anchorCtr="0">
            <a:noAutofit/>
          </a:bodyPr>
          <a:lstStyle/>
          <a:p>
            <a:r>
              <a:rPr lang="en" dirty="0"/>
              <a:t>Contents</a:t>
            </a:r>
            <a:endParaRPr dirty="0"/>
          </a:p>
        </p:txBody>
      </p:sp>
      <p:sp>
        <p:nvSpPr>
          <p:cNvPr id="461" name="Google Shape;461;p30"/>
          <p:cNvSpPr txBox="1">
            <a:spLocks noGrp="1"/>
          </p:cNvSpPr>
          <p:nvPr>
            <p:ph type="subTitle" idx="1"/>
          </p:nvPr>
        </p:nvSpPr>
        <p:spPr>
          <a:xfrm>
            <a:off x="940333" y="1965160"/>
            <a:ext cx="2928000" cy="612000"/>
          </a:xfrm>
          <a:prstGeom prst="rect">
            <a:avLst/>
          </a:prstGeom>
        </p:spPr>
        <p:txBody>
          <a:bodyPr spcFirstLastPara="1" wrap="square" lIns="121900" tIns="121900" rIns="121900" bIns="121900" anchor="t" anchorCtr="0">
            <a:noAutofit/>
          </a:bodyPr>
          <a:lstStyle/>
          <a:p>
            <a:pPr marL="0" indent="0">
              <a:spcAft>
                <a:spcPts val="2133"/>
              </a:spcAft>
            </a:pPr>
            <a:r>
              <a:rPr lang="en" dirty="0"/>
              <a:t>Introduction</a:t>
            </a:r>
            <a:endParaRPr dirty="0"/>
          </a:p>
        </p:txBody>
      </p:sp>
      <p:sp>
        <p:nvSpPr>
          <p:cNvPr id="462" name="Google Shape;462;p30"/>
          <p:cNvSpPr txBox="1">
            <a:spLocks noGrp="1"/>
          </p:cNvSpPr>
          <p:nvPr>
            <p:ph type="title" idx="2"/>
          </p:nvPr>
        </p:nvSpPr>
        <p:spPr>
          <a:xfrm>
            <a:off x="940333" y="1412217"/>
            <a:ext cx="1098800" cy="697600"/>
          </a:xfrm>
          <a:prstGeom prst="rect">
            <a:avLst/>
          </a:prstGeom>
        </p:spPr>
        <p:txBody>
          <a:bodyPr spcFirstLastPara="1" wrap="square" lIns="121900" tIns="121900" rIns="121900" bIns="121900" anchor="b" anchorCtr="0">
            <a:noAutofit/>
          </a:bodyPr>
          <a:lstStyle/>
          <a:p>
            <a:r>
              <a:rPr lang="en" dirty="0">
                <a:solidFill>
                  <a:srgbClr val="C00000"/>
                </a:solidFill>
              </a:rPr>
              <a:t>01</a:t>
            </a:r>
            <a:endParaRPr dirty="0">
              <a:solidFill>
                <a:srgbClr val="C00000"/>
              </a:solidFill>
            </a:endParaRPr>
          </a:p>
        </p:txBody>
      </p:sp>
      <p:sp>
        <p:nvSpPr>
          <p:cNvPr id="463" name="Google Shape;463;p30"/>
          <p:cNvSpPr txBox="1">
            <a:spLocks noGrp="1"/>
          </p:cNvSpPr>
          <p:nvPr>
            <p:ph type="subTitle" idx="3"/>
          </p:nvPr>
        </p:nvSpPr>
        <p:spPr>
          <a:xfrm>
            <a:off x="939600" y="2403389"/>
            <a:ext cx="2560566" cy="884400"/>
          </a:xfrm>
          <a:prstGeom prst="rect">
            <a:avLst/>
          </a:prstGeom>
        </p:spPr>
        <p:txBody>
          <a:bodyPr spcFirstLastPara="1" wrap="square" lIns="121900" tIns="121900" rIns="121900" bIns="121900" anchor="t" anchorCtr="0">
            <a:noAutofit/>
          </a:bodyPr>
          <a:lstStyle/>
          <a:p>
            <a:pPr marL="0" indent="0">
              <a:spcAft>
                <a:spcPts val="2133"/>
              </a:spcAft>
            </a:pPr>
            <a:r>
              <a:rPr lang="en" sz="1600" dirty="0"/>
              <a:t>What is CouchDB?</a:t>
            </a:r>
            <a:endParaRPr sz="1600" dirty="0"/>
          </a:p>
        </p:txBody>
      </p:sp>
      <p:sp>
        <p:nvSpPr>
          <p:cNvPr id="464" name="Google Shape;464;p30"/>
          <p:cNvSpPr txBox="1">
            <a:spLocks noGrp="1"/>
          </p:cNvSpPr>
          <p:nvPr>
            <p:ph type="subTitle" idx="4"/>
          </p:nvPr>
        </p:nvSpPr>
        <p:spPr>
          <a:xfrm>
            <a:off x="4030600" y="1965160"/>
            <a:ext cx="3061266" cy="612000"/>
          </a:xfrm>
          <a:prstGeom prst="rect">
            <a:avLst/>
          </a:prstGeom>
        </p:spPr>
        <p:txBody>
          <a:bodyPr spcFirstLastPara="1" wrap="square" lIns="121900" tIns="121900" rIns="121900" bIns="121900" anchor="t" anchorCtr="0">
            <a:noAutofit/>
          </a:bodyPr>
          <a:lstStyle/>
          <a:p>
            <a:pPr marL="0" indent="0">
              <a:spcAft>
                <a:spcPts val="2133"/>
              </a:spcAft>
            </a:pPr>
            <a:r>
              <a:rPr lang="en" dirty="0"/>
              <a:t>Distribution in CouchDB</a:t>
            </a:r>
            <a:endParaRPr dirty="0"/>
          </a:p>
        </p:txBody>
      </p:sp>
      <p:sp>
        <p:nvSpPr>
          <p:cNvPr id="465" name="Google Shape;465;p30"/>
          <p:cNvSpPr txBox="1">
            <a:spLocks noGrp="1"/>
          </p:cNvSpPr>
          <p:nvPr>
            <p:ph type="title" idx="5"/>
          </p:nvPr>
        </p:nvSpPr>
        <p:spPr>
          <a:xfrm>
            <a:off x="4030600" y="1412217"/>
            <a:ext cx="1098800" cy="697600"/>
          </a:xfrm>
          <a:prstGeom prst="rect">
            <a:avLst/>
          </a:prstGeom>
        </p:spPr>
        <p:txBody>
          <a:bodyPr spcFirstLastPara="1" wrap="square" lIns="121900" tIns="121900" rIns="121900" bIns="121900" anchor="b" anchorCtr="0">
            <a:noAutofit/>
          </a:bodyPr>
          <a:lstStyle/>
          <a:p>
            <a:r>
              <a:rPr lang="en" dirty="0">
                <a:solidFill>
                  <a:srgbClr val="C00000"/>
                </a:solidFill>
              </a:rPr>
              <a:t>02</a:t>
            </a:r>
            <a:endParaRPr dirty="0">
              <a:solidFill>
                <a:srgbClr val="C00000"/>
              </a:solidFill>
            </a:endParaRPr>
          </a:p>
        </p:txBody>
      </p:sp>
      <p:sp>
        <p:nvSpPr>
          <p:cNvPr id="466" name="Google Shape;466;p30"/>
          <p:cNvSpPr txBox="1">
            <a:spLocks noGrp="1"/>
          </p:cNvSpPr>
          <p:nvPr>
            <p:ph type="subTitle" idx="6"/>
          </p:nvPr>
        </p:nvSpPr>
        <p:spPr>
          <a:xfrm>
            <a:off x="4037218" y="2313381"/>
            <a:ext cx="2928000" cy="884400"/>
          </a:xfrm>
          <a:prstGeom prst="rect">
            <a:avLst/>
          </a:prstGeom>
        </p:spPr>
        <p:txBody>
          <a:bodyPr spcFirstLastPara="1" wrap="square" lIns="121900" tIns="121900" rIns="121900" bIns="121900" anchor="t" anchorCtr="0">
            <a:noAutofit/>
          </a:bodyPr>
          <a:lstStyle/>
          <a:p>
            <a:pPr marL="0" indent="0">
              <a:lnSpc>
                <a:spcPct val="150000"/>
              </a:lnSpc>
              <a:spcAft>
                <a:spcPts val="2133"/>
              </a:spcAft>
              <a:buClr>
                <a:schemeClr val="dk1"/>
              </a:buClr>
              <a:buSzPts val="1100"/>
            </a:pPr>
            <a:r>
              <a:rPr lang="en-US" sz="1600" dirty="0"/>
              <a:t>Working with the Grain       The CAP Theorem</a:t>
            </a:r>
          </a:p>
        </p:txBody>
      </p:sp>
      <p:sp>
        <p:nvSpPr>
          <p:cNvPr id="467" name="Google Shape;467;p30"/>
          <p:cNvSpPr txBox="1">
            <a:spLocks noGrp="1"/>
          </p:cNvSpPr>
          <p:nvPr>
            <p:ph type="subTitle" idx="7"/>
          </p:nvPr>
        </p:nvSpPr>
        <p:spPr>
          <a:xfrm>
            <a:off x="950966" y="4448247"/>
            <a:ext cx="3075765" cy="612000"/>
          </a:xfrm>
          <a:prstGeom prst="rect">
            <a:avLst/>
          </a:prstGeom>
        </p:spPr>
        <p:txBody>
          <a:bodyPr spcFirstLastPara="1" wrap="square" lIns="121900" tIns="121900" rIns="121900" bIns="121900" anchor="t" anchorCtr="0">
            <a:noAutofit/>
          </a:bodyPr>
          <a:lstStyle/>
          <a:p>
            <a:pPr marL="0" indent="0">
              <a:spcAft>
                <a:spcPts val="2133"/>
              </a:spcAft>
            </a:pPr>
            <a:r>
              <a:rPr lang="en" dirty="0"/>
              <a:t>Replication in CouchDB</a:t>
            </a:r>
            <a:endParaRPr dirty="0"/>
          </a:p>
        </p:txBody>
      </p:sp>
      <p:sp>
        <p:nvSpPr>
          <p:cNvPr id="468" name="Google Shape;468;p30"/>
          <p:cNvSpPr txBox="1">
            <a:spLocks noGrp="1"/>
          </p:cNvSpPr>
          <p:nvPr>
            <p:ph type="title" idx="8"/>
          </p:nvPr>
        </p:nvSpPr>
        <p:spPr>
          <a:xfrm>
            <a:off x="950967" y="3895300"/>
            <a:ext cx="1098800" cy="697600"/>
          </a:xfrm>
          <a:prstGeom prst="rect">
            <a:avLst/>
          </a:prstGeom>
        </p:spPr>
        <p:txBody>
          <a:bodyPr spcFirstLastPara="1" wrap="square" lIns="121900" tIns="121900" rIns="121900" bIns="121900" anchor="b" anchorCtr="0">
            <a:noAutofit/>
          </a:bodyPr>
          <a:lstStyle/>
          <a:p>
            <a:r>
              <a:rPr lang="en" dirty="0">
                <a:solidFill>
                  <a:srgbClr val="C00000"/>
                </a:solidFill>
              </a:rPr>
              <a:t>03</a:t>
            </a:r>
            <a:endParaRPr dirty="0">
              <a:solidFill>
                <a:srgbClr val="C00000"/>
              </a:solidFill>
            </a:endParaRPr>
          </a:p>
        </p:txBody>
      </p:sp>
      <p:sp>
        <p:nvSpPr>
          <p:cNvPr id="469" name="Google Shape;469;p30"/>
          <p:cNvSpPr txBox="1">
            <a:spLocks noGrp="1"/>
          </p:cNvSpPr>
          <p:nvPr>
            <p:ph type="subTitle" idx="9"/>
          </p:nvPr>
        </p:nvSpPr>
        <p:spPr>
          <a:xfrm>
            <a:off x="939600" y="4902683"/>
            <a:ext cx="2928000" cy="884400"/>
          </a:xfrm>
          <a:prstGeom prst="rect">
            <a:avLst/>
          </a:prstGeom>
        </p:spPr>
        <p:txBody>
          <a:bodyPr spcFirstLastPara="1" wrap="square" lIns="121900" tIns="121900" rIns="121900" bIns="121900" anchor="t" anchorCtr="0">
            <a:noAutofit/>
          </a:bodyPr>
          <a:lstStyle/>
          <a:p>
            <a:pPr marL="0" indent="0">
              <a:lnSpc>
                <a:spcPct val="150000"/>
              </a:lnSpc>
              <a:spcAft>
                <a:spcPts val="2133"/>
              </a:spcAft>
              <a:buClr>
                <a:schemeClr val="dk1"/>
              </a:buClr>
              <a:buSzPts val="1100"/>
            </a:pPr>
            <a:r>
              <a:rPr lang="en-US" sz="1600" dirty="0"/>
              <a:t>Replication on CouchDB Incremental Replication</a:t>
            </a:r>
            <a:br>
              <a:rPr lang="en-US" sz="1600" dirty="0"/>
            </a:br>
            <a:endParaRPr lang="en-US" sz="1600" dirty="0"/>
          </a:p>
        </p:txBody>
      </p:sp>
      <p:sp>
        <p:nvSpPr>
          <p:cNvPr id="470" name="Google Shape;470;p30"/>
          <p:cNvSpPr txBox="1">
            <a:spLocks noGrp="1"/>
          </p:cNvSpPr>
          <p:nvPr>
            <p:ph type="subTitle" idx="13"/>
          </p:nvPr>
        </p:nvSpPr>
        <p:spPr>
          <a:xfrm>
            <a:off x="4041233" y="4448247"/>
            <a:ext cx="2928000" cy="612000"/>
          </a:xfrm>
          <a:prstGeom prst="rect">
            <a:avLst/>
          </a:prstGeom>
        </p:spPr>
        <p:txBody>
          <a:bodyPr spcFirstLastPara="1" wrap="square" lIns="121900" tIns="121900" rIns="121900" bIns="121900" anchor="t" anchorCtr="0">
            <a:noAutofit/>
          </a:bodyPr>
          <a:lstStyle/>
          <a:p>
            <a:pPr marL="0" indent="0">
              <a:spcAft>
                <a:spcPts val="2133"/>
              </a:spcAft>
            </a:pPr>
            <a:r>
              <a:rPr lang="en" dirty="0"/>
              <a:t>Demo</a:t>
            </a:r>
            <a:endParaRPr dirty="0"/>
          </a:p>
        </p:txBody>
      </p:sp>
      <p:sp>
        <p:nvSpPr>
          <p:cNvPr id="471" name="Google Shape;471;p30"/>
          <p:cNvSpPr txBox="1">
            <a:spLocks noGrp="1"/>
          </p:cNvSpPr>
          <p:nvPr>
            <p:ph type="title" idx="14"/>
          </p:nvPr>
        </p:nvSpPr>
        <p:spPr>
          <a:xfrm>
            <a:off x="4041233" y="3895300"/>
            <a:ext cx="1098800" cy="697600"/>
          </a:xfrm>
          <a:prstGeom prst="rect">
            <a:avLst/>
          </a:prstGeom>
        </p:spPr>
        <p:txBody>
          <a:bodyPr spcFirstLastPara="1" wrap="square" lIns="121900" tIns="121900" rIns="121900" bIns="121900" anchor="b" anchorCtr="0">
            <a:noAutofit/>
          </a:bodyPr>
          <a:lstStyle/>
          <a:p>
            <a:r>
              <a:rPr lang="en" dirty="0">
                <a:solidFill>
                  <a:srgbClr val="C00000"/>
                </a:solidFill>
              </a:rPr>
              <a:t>04</a:t>
            </a:r>
            <a:endParaRPr dirty="0">
              <a:solidFill>
                <a:srgbClr val="C00000"/>
              </a:solidFill>
            </a:endParaRPr>
          </a:p>
        </p:txBody>
      </p:sp>
      <p:sp>
        <p:nvSpPr>
          <p:cNvPr id="472" name="Google Shape;472;p30"/>
          <p:cNvSpPr txBox="1">
            <a:spLocks noGrp="1"/>
          </p:cNvSpPr>
          <p:nvPr>
            <p:ph type="subTitle" idx="15"/>
          </p:nvPr>
        </p:nvSpPr>
        <p:spPr>
          <a:xfrm>
            <a:off x="4030166" y="4983602"/>
            <a:ext cx="2928000" cy="884400"/>
          </a:xfrm>
          <a:prstGeom prst="rect">
            <a:avLst/>
          </a:prstGeom>
        </p:spPr>
        <p:txBody>
          <a:bodyPr spcFirstLastPara="1" wrap="square" lIns="121900" tIns="121900" rIns="121900" bIns="121900" anchor="t" anchorCtr="0">
            <a:noAutofit/>
          </a:bodyPr>
          <a:lstStyle/>
          <a:p>
            <a:pPr marL="0" indent="0">
              <a:spcAft>
                <a:spcPts val="2133"/>
              </a:spcAft>
              <a:buClr>
                <a:schemeClr val="dk1"/>
              </a:buClr>
              <a:buSzPts val="1100"/>
            </a:pPr>
            <a:r>
              <a:rPr lang="en" sz="1600" dirty="0"/>
              <a:t>Demo</a:t>
            </a:r>
            <a:endParaRPr sz="1600" b="1" dirty="0"/>
          </a:p>
        </p:txBody>
      </p:sp>
      <p:grpSp>
        <p:nvGrpSpPr>
          <p:cNvPr id="153" name="Google Shape;10362;p40">
            <a:extLst>
              <a:ext uri="{FF2B5EF4-FFF2-40B4-BE49-F238E27FC236}">
                <a16:creationId xmlns:a16="http://schemas.microsoft.com/office/drawing/2014/main" id="{2EE3E4F1-9B75-4853-9154-F96A2B6FD80B}"/>
              </a:ext>
            </a:extLst>
          </p:cNvPr>
          <p:cNvGrpSpPr/>
          <p:nvPr/>
        </p:nvGrpSpPr>
        <p:grpSpPr>
          <a:xfrm flipH="1">
            <a:off x="5128699" y="1374145"/>
            <a:ext cx="963610" cy="763600"/>
            <a:chOff x="1774025" y="1561325"/>
            <a:chExt cx="2297925" cy="1973800"/>
          </a:xfrm>
        </p:grpSpPr>
        <p:sp>
          <p:nvSpPr>
            <p:cNvPr id="154" name="Google Shape;10363;p40">
              <a:extLst>
                <a:ext uri="{FF2B5EF4-FFF2-40B4-BE49-F238E27FC236}">
                  <a16:creationId xmlns:a16="http://schemas.microsoft.com/office/drawing/2014/main" id="{8B0645E6-5F31-4329-AEF5-6C98B2409EC9}"/>
                </a:ext>
              </a:extLst>
            </p:cNvPr>
            <p:cNvSpPr/>
            <p:nvPr/>
          </p:nvSpPr>
          <p:spPr>
            <a:xfrm>
              <a:off x="1774025" y="1711350"/>
              <a:ext cx="2297925" cy="1654700"/>
            </a:xfrm>
            <a:custGeom>
              <a:avLst/>
              <a:gdLst/>
              <a:ahLst/>
              <a:cxnLst/>
              <a:rect l="l" t="t" r="r" b="b"/>
              <a:pathLst>
                <a:path w="91917" h="66188" extrusionOk="0">
                  <a:moveTo>
                    <a:pt x="4775" y="39410"/>
                  </a:moveTo>
                  <a:cubicBezTo>
                    <a:pt x="4084" y="38529"/>
                    <a:pt x="3453" y="37731"/>
                    <a:pt x="2798" y="36922"/>
                  </a:cubicBezTo>
                  <a:cubicBezTo>
                    <a:pt x="2691" y="36803"/>
                    <a:pt x="2512" y="36743"/>
                    <a:pt x="2393" y="36624"/>
                  </a:cubicBezTo>
                  <a:cubicBezTo>
                    <a:pt x="2298" y="36505"/>
                    <a:pt x="2191" y="36350"/>
                    <a:pt x="2191" y="36207"/>
                  </a:cubicBezTo>
                  <a:cubicBezTo>
                    <a:pt x="2179" y="35838"/>
                    <a:pt x="2203" y="35469"/>
                    <a:pt x="2251" y="35100"/>
                  </a:cubicBezTo>
                  <a:cubicBezTo>
                    <a:pt x="2274" y="34779"/>
                    <a:pt x="2251" y="34529"/>
                    <a:pt x="2012" y="34302"/>
                  </a:cubicBezTo>
                  <a:cubicBezTo>
                    <a:pt x="1953" y="34267"/>
                    <a:pt x="1917" y="34160"/>
                    <a:pt x="1893" y="34100"/>
                  </a:cubicBezTo>
                  <a:lnTo>
                    <a:pt x="1965" y="34029"/>
                  </a:lnTo>
                  <a:cubicBezTo>
                    <a:pt x="2072" y="34088"/>
                    <a:pt x="2167" y="34148"/>
                    <a:pt x="2310" y="34219"/>
                  </a:cubicBezTo>
                  <a:cubicBezTo>
                    <a:pt x="2405" y="33290"/>
                    <a:pt x="2501" y="32374"/>
                    <a:pt x="2620" y="31362"/>
                  </a:cubicBezTo>
                  <a:cubicBezTo>
                    <a:pt x="2453" y="31290"/>
                    <a:pt x="2155" y="31231"/>
                    <a:pt x="1953" y="31052"/>
                  </a:cubicBezTo>
                  <a:cubicBezTo>
                    <a:pt x="1786" y="30909"/>
                    <a:pt x="1620" y="30647"/>
                    <a:pt x="1655" y="30469"/>
                  </a:cubicBezTo>
                  <a:cubicBezTo>
                    <a:pt x="1834" y="29171"/>
                    <a:pt x="2072" y="27873"/>
                    <a:pt x="2274" y="26599"/>
                  </a:cubicBezTo>
                  <a:cubicBezTo>
                    <a:pt x="2310" y="26432"/>
                    <a:pt x="2274" y="26242"/>
                    <a:pt x="2358" y="26087"/>
                  </a:cubicBezTo>
                  <a:cubicBezTo>
                    <a:pt x="2429" y="25944"/>
                    <a:pt x="2560" y="25766"/>
                    <a:pt x="2703" y="25718"/>
                  </a:cubicBezTo>
                  <a:cubicBezTo>
                    <a:pt x="3560" y="25432"/>
                    <a:pt x="4406" y="25170"/>
                    <a:pt x="5263" y="24932"/>
                  </a:cubicBezTo>
                  <a:cubicBezTo>
                    <a:pt x="6549" y="24575"/>
                    <a:pt x="7823" y="24265"/>
                    <a:pt x="9109" y="23932"/>
                  </a:cubicBezTo>
                  <a:cubicBezTo>
                    <a:pt x="9156" y="23920"/>
                    <a:pt x="9180" y="23884"/>
                    <a:pt x="9228" y="23873"/>
                  </a:cubicBezTo>
                  <a:cubicBezTo>
                    <a:pt x="8751" y="23087"/>
                    <a:pt x="8275" y="22301"/>
                    <a:pt x="7787" y="21527"/>
                  </a:cubicBezTo>
                  <a:cubicBezTo>
                    <a:pt x="7727" y="21432"/>
                    <a:pt x="7608" y="21372"/>
                    <a:pt x="7501" y="21325"/>
                  </a:cubicBezTo>
                  <a:cubicBezTo>
                    <a:pt x="6882" y="21063"/>
                    <a:pt x="6227" y="20825"/>
                    <a:pt x="5608" y="20527"/>
                  </a:cubicBezTo>
                  <a:cubicBezTo>
                    <a:pt x="5168" y="20313"/>
                    <a:pt x="4751" y="20051"/>
                    <a:pt x="4358" y="19753"/>
                  </a:cubicBezTo>
                  <a:cubicBezTo>
                    <a:pt x="4179" y="19622"/>
                    <a:pt x="4036" y="19348"/>
                    <a:pt x="3989" y="19110"/>
                  </a:cubicBezTo>
                  <a:cubicBezTo>
                    <a:pt x="3679" y="17836"/>
                    <a:pt x="3644" y="16538"/>
                    <a:pt x="3846" y="15241"/>
                  </a:cubicBezTo>
                  <a:cubicBezTo>
                    <a:pt x="3929" y="14562"/>
                    <a:pt x="4322" y="14002"/>
                    <a:pt x="4834" y="13574"/>
                  </a:cubicBezTo>
                  <a:cubicBezTo>
                    <a:pt x="4977" y="13455"/>
                    <a:pt x="5168" y="13395"/>
                    <a:pt x="5346" y="13347"/>
                  </a:cubicBezTo>
                  <a:cubicBezTo>
                    <a:pt x="8049" y="12597"/>
                    <a:pt x="10775" y="11859"/>
                    <a:pt x="13490" y="11085"/>
                  </a:cubicBezTo>
                  <a:cubicBezTo>
                    <a:pt x="16705" y="10169"/>
                    <a:pt x="19896" y="9216"/>
                    <a:pt x="23098" y="8252"/>
                  </a:cubicBezTo>
                  <a:cubicBezTo>
                    <a:pt x="27325" y="6978"/>
                    <a:pt x="31552" y="5668"/>
                    <a:pt x="35790" y="4406"/>
                  </a:cubicBezTo>
                  <a:cubicBezTo>
                    <a:pt x="38981" y="3453"/>
                    <a:pt x="42160" y="2537"/>
                    <a:pt x="45351" y="1608"/>
                  </a:cubicBezTo>
                  <a:cubicBezTo>
                    <a:pt x="46589" y="1251"/>
                    <a:pt x="47840" y="941"/>
                    <a:pt x="49090" y="596"/>
                  </a:cubicBezTo>
                  <a:cubicBezTo>
                    <a:pt x="49161" y="584"/>
                    <a:pt x="49233" y="548"/>
                    <a:pt x="49328" y="524"/>
                  </a:cubicBezTo>
                  <a:cubicBezTo>
                    <a:pt x="49828" y="346"/>
                    <a:pt x="50340" y="48"/>
                    <a:pt x="50852" y="36"/>
                  </a:cubicBezTo>
                  <a:cubicBezTo>
                    <a:pt x="51364" y="1"/>
                    <a:pt x="51900" y="239"/>
                    <a:pt x="52400" y="370"/>
                  </a:cubicBezTo>
                  <a:cubicBezTo>
                    <a:pt x="55602" y="1179"/>
                    <a:pt x="58793" y="2001"/>
                    <a:pt x="61984" y="2799"/>
                  </a:cubicBezTo>
                  <a:cubicBezTo>
                    <a:pt x="66485" y="3918"/>
                    <a:pt x="70962" y="5049"/>
                    <a:pt x="75474" y="6132"/>
                  </a:cubicBezTo>
                  <a:cubicBezTo>
                    <a:pt x="79070" y="7013"/>
                    <a:pt x="82701" y="7835"/>
                    <a:pt x="86321" y="8645"/>
                  </a:cubicBezTo>
                  <a:cubicBezTo>
                    <a:pt x="87368" y="8883"/>
                    <a:pt x="88416" y="9026"/>
                    <a:pt x="89464" y="9264"/>
                  </a:cubicBezTo>
                  <a:cubicBezTo>
                    <a:pt x="89892" y="9347"/>
                    <a:pt x="90309" y="9561"/>
                    <a:pt x="90714" y="9764"/>
                  </a:cubicBezTo>
                  <a:cubicBezTo>
                    <a:pt x="90845" y="9823"/>
                    <a:pt x="90952" y="10049"/>
                    <a:pt x="90952" y="10192"/>
                  </a:cubicBezTo>
                  <a:cubicBezTo>
                    <a:pt x="90952" y="10264"/>
                    <a:pt x="90714" y="10371"/>
                    <a:pt x="90559" y="10430"/>
                  </a:cubicBezTo>
                  <a:cubicBezTo>
                    <a:pt x="90012" y="10657"/>
                    <a:pt x="89452" y="10883"/>
                    <a:pt x="88880" y="11109"/>
                  </a:cubicBezTo>
                  <a:cubicBezTo>
                    <a:pt x="88833" y="11121"/>
                    <a:pt x="88809" y="11264"/>
                    <a:pt x="88821" y="11347"/>
                  </a:cubicBezTo>
                  <a:cubicBezTo>
                    <a:pt x="88892" y="12181"/>
                    <a:pt x="88999" y="13014"/>
                    <a:pt x="89071" y="13848"/>
                  </a:cubicBezTo>
                  <a:cubicBezTo>
                    <a:pt x="89095" y="14086"/>
                    <a:pt x="89166" y="14205"/>
                    <a:pt x="89392" y="14276"/>
                  </a:cubicBezTo>
                  <a:cubicBezTo>
                    <a:pt x="90000" y="14479"/>
                    <a:pt x="90595" y="14693"/>
                    <a:pt x="91190" y="14919"/>
                  </a:cubicBezTo>
                  <a:cubicBezTo>
                    <a:pt x="91369" y="14979"/>
                    <a:pt x="91547" y="15050"/>
                    <a:pt x="91678" y="15169"/>
                  </a:cubicBezTo>
                  <a:cubicBezTo>
                    <a:pt x="91917" y="15372"/>
                    <a:pt x="91857" y="15657"/>
                    <a:pt x="91559" y="15705"/>
                  </a:cubicBezTo>
                  <a:cubicBezTo>
                    <a:pt x="89809" y="15991"/>
                    <a:pt x="88202" y="16729"/>
                    <a:pt x="86547" y="17336"/>
                  </a:cubicBezTo>
                  <a:cubicBezTo>
                    <a:pt x="84654" y="18039"/>
                    <a:pt x="82796" y="18824"/>
                    <a:pt x="80915" y="19574"/>
                  </a:cubicBezTo>
                  <a:cubicBezTo>
                    <a:pt x="80784" y="19634"/>
                    <a:pt x="80653" y="19693"/>
                    <a:pt x="80475" y="19777"/>
                  </a:cubicBezTo>
                  <a:cubicBezTo>
                    <a:pt x="81153" y="20253"/>
                    <a:pt x="81784" y="20717"/>
                    <a:pt x="82439" y="21146"/>
                  </a:cubicBezTo>
                  <a:cubicBezTo>
                    <a:pt x="84273" y="22396"/>
                    <a:pt x="86118" y="23634"/>
                    <a:pt x="87964" y="24873"/>
                  </a:cubicBezTo>
                  <a:cubicBezTo>
                    <a:pt x="88023" y="24920"/>
                    <a:pt x="88118" y="24956"/>
                    <a:pt x="88154" y="25016"/>
                  </a:cubicBezTo>
                  <a:cubicBezTo>
                    <a:pt x="88202" y="25111"/>
                    <a:pt x="88261" y="25254"/>
                    <a:pt x="88214" y="25337"/>
                  </a:cubicBezTo>
                  <a:cubicBezTo>
                    <a:pt x="88154" y="25420"/>
                    <a:pt x="88023" y="25480"/>
                    <a:pt x="87904" y="25480"/>
                  </a:cubicBezTo>
                  <a:cubicBezTo>
                    <a:pt x="87428" y="25492"/>
                    <a:pt x="86952" y="25480"/>
                    <a:pt x="86487" y="25480"/>
                  </a:cubicBezTo>
                  <a:cubicBezTo>
                    <a:pt x="86380" y="25778"/>
                    <a:pt x="86487" y="25897"/>
                    <a:pt x="86678" y="26016"/>
                  </a:cubicBezTo>
                  <a:cubicBezTo>
                    <a:pt x="87535" y="26563"/>
                    <a:pt x="88416" y="27147"/>
                    <a:pt x="89285" y="27718"/>
                  </a:cubicBezTo>
                  <a:cubicBezTo>
                    <a:pt x="89369" y="27778"/>
                    <a:pt x="89476" y="27849"/>
                    <a:pt x="89547" y="27933"/>
                  </a:cubicBezTo>
                  <a:cubicBezTo>
                    <a:pt x="89773" y="28230"/>
                    <a:pt x="89666" y="28492"/>
                    <a:pt x="89297" y="28528"/>
                  </a:cubicBezTo>
                  <a:cubicBezTo>
                    <a:pt x="87285" y="28754"/>
                    <a:pt x="85273" y="29004"/>
                    <a:pt x="83273" y="29183"/>
                  </a:cubicBezTo>
                  <a:cubicBezTo>
                    <a:pt x="81868" y="29302"/>
                    <a:pt x="80475" y="29326"/>
                    <a:pt x="79070" y="29409"/>
                  </a:cubicBezTo>
                  <a:cubicBezTo>
                    <a:pt x="78474" y="29457"/>
                    <a:pt x="77879" y="29576"/>
                    <a:pt x="77177" y="29683"/>
                  </a:cubicBezTo>
                  <a:cubicBezTo>
                    <a:pt x="77379" y="29814"/>
                    <a:pt x="77498" y="29921"/>
                    <a:pt x="77617" y="29992"/>
                  </a:cubicBezTo>
                  <a:cubicBezTo>
                    <a:pt x="80082" y="31624"/>
                    <a:pt x="82558" y="33267"/>
                    <a:pt x="85011" y="34898"/>
                  </a:cubicBezTo>
                  <a:cubicBezTo>
                    <a:pt x="85451" y="35195"/>
                    <a:pt x="85868" y="35541"/>
                    <a:pt x="86309" y="35838"/>
                  </a:cubicBezTo>
                  <a:cubicBezTo>
                    <a:pt x="86463" y="35957"/>
                    <a:pt x="86666" y="36017"/>
                    <a:pt x="86844" y="36112"/>
                  </a:cubicBezTo>
                  <a:cubicBezTo>
                    <a:pt x="86916" y="36148"/>
                    <a:pt x="87023" y="36231"/>
                    <a:pt x="87023" y="36291"/>
                  </a:cubicBezTo>
                  <a:cubicBezTo>
                    <a:pt x="87023" y="36362"/>
                    <a:pt x="86928" y="36493"/>
                    <a:pt x="86856" y="36505"/>
                  </a:cubicBezTo>
                  <a:cubicBezTo>
                    <a:pt x="86523" y="36565"/>
                    <a:pt x="86202" y="36600"/>
                    <a:pt x="85868" y="36648"/>
                  </a:cubicBezTo>
                  <a:cubicBezTo>
                    <a:pt x="85630" y="36672"/>
                    <a:pt x="85392" y="36719"/>
                    <a:pt x="85142" y="36731"/>
                  </a:cubicBezTo>
                  <a:cubicBezTo>
                    <a:pt x="84892" y="36731"/>
                    <a:pt x="84844" y="36850"/>
                    <a:pt x="84856" y="37088"/>
                  </a:cubicBezTo>
                  <a:cubicBezTo>
                    <a:pt x="84904" y="38589"/>
                    <a:pt x="84939" y="40077"/>
                    <a:pt x="84975" y="41589"/>
                  </a:cubicBezTo>
                  <a:cubicBezTo>
                    <a:pt x="84975" y="41732"/>
                    <a:pt x="85059" y="41922"/>
                    <a:pt x="85154" y="42041"/>
                  </a:cubicBezTo>
                  <a:cubicBezTo>
                    <a:pt x="85570" y="42518"/>
                    <a:pt x="86023" y="42982"/>
                    <a:pt x="86452" y="43458"/>
                  </a:cubicBezTo>
                  <a:cubicBezTo>
                    <a:pt x="86618" y="43637"/>
                    <a:pt x="86809" y="43851"/>
                    <a:pt x="86642" y="44149"/>
                  </a:cubicBezTo>
                  <a:cubicBezTo>
                    <a:pt x="86630" y="44173"/>
                    <a:pt x="86678" y="44232"/>
                    <a:pt x="86702" y="44280"/>
                  </a:cubicBezTo>
                  <a:cubicBezTo>
                    <a:pt x="86821" y="44506"/>
                    <a:pt x="86725" y="44661"/>
                    <a:pt x="86463" y="44697"/>
                  </a:cubicBezTo>
                  <a:cubicBezTo>
                    <a:pt x="86130" y="44720"/>
                    <a:pt x="85785" y="44756"/>
                    <a:pt x="85451" y="44816"/>
                  </a:cubicBezTo>
                  <a:cubicBezTo>
                    <a:pt x="83487" y="45185"/>
                    <a:pt x="81510" y="45566"/>
                    <a:pt x="79546" y="45959"/>
                  </a:cubicBezTo>
                  <a:cubicBezTo>
                    <a:pt x="79308" y="46006"/>
                    <a:pt x="79070" y="46006"/>
                    <a:pt x="78951" y="46292"/>
                  </a:cubicBezTo>
                  <a:cubicBezTo>
                    <a:pt x="78927" y="46375"/>
                    <a:pt x="78760" y="46399"/>
                    <a:pt x="78665" y="46471"/>
                  </a:cubicBezTo>
                  <a:cubicBezTo>
                    <a:pt x="74343" y="48757"/>
                    <a:pt x="69997" y="51007"/>
                    <a:pt x="65711" y="53376"/>
                  </a:cubicBezTo>
                  <a:cubicBezTo>
                    <a:pt x="61865" y="55484"/>
                    <a:pt x="58103" y="57746"/>
                    <a:pt x="54293" y="59925"/>
                  </a:cubicBezTo>
                  <a:cubicBezTo>
                    <a:pt x="50852" y="61901"/>
                    <a:pt x="47387" y="63830"/>
                    <a:pt x="43946" y="65830"/>
                  </a:cubicBezTo>
                  <a:cubicBezTo>
                    <a:pt x="43339" y="66187"/>
                    <a:pt x="42791" y="66187"/>
                    <a:pt x="42160" y="65961"/>
                  </a:cubicBezTo>
                  <a:cubicBezTo>
                    <a:pt x="35433" y="63520"/>
                    <a:pt x="28623" y="61353"/>
                    <a:pt x="21741" y="59353"/>
                  </a:cubicBezTo>
                  <a:cubicBezTo>
                    <a:pt x="16657" y="57877"/>
                    <a:pt x="11609" y="56234"/>
                    <a:pt x="6549" y="54650"/>
                  </a:cubicBezTo>
                  <a:cubicBezTo>
                    <a:pt x="4608" y="54043"/>
                    <a:pt x="2679" y="53412"/>
                    <a:pt x="738" y="52805"/>
                  </a:cubicBezTo>
                  <a:cubicBezTo>
                    <a:pt x="179" y="52626"/>
                    <a:pt x="84" y="52448"/>
                    <a:pt x="84" y="51852"/>
                  </a:cubicBezTo>
                  <a:cubicBezTo>
                    <a:pt x="84" y="51066"/>
                    <a:pt x="0" y="50281"/>
                    <a:pt x="72" y="49483"/>
                  </a:cubicBezTo>
                  <a:cubicBezTo>
                    <a:pt x="226" y="47542"/>
                    <a:pt x="417" y="45578"/>
                    <a:pt x="643" y="43625"/>
                  </a:cubicBezTo>
                  <a:cubicBezTo>
                    <a:pt x="679" y="43232"/>
                    <a:pt x="953" y="42851"/>
                    <a:pt x="1203" y="42542"/>
                  </a:cubicBezTo>
                  <a:cubicBezTo>
                    <a:pt x="1536" y="42137"/>
                    <a:pt x="1953" y="41803"/>
                    <a:pt x="2322" y="41434"/>
                  </a:cubicBezTo>
                  <a:cubicBezTo>
                    <a:pt x="2453" y="41303"/>
                    <a:pt x="2548" y="41137"/>
                    <a:pt x="2667" y="40994"/>
                  </a:cubicBezTo>
                  <a:cubicBezTo>
                    <a:pt x="2679" y="40958"/>
                    <a:pt x="2703" y="40934"/>
                    <a:pt x="2739" y="40910"/>
                  </a:cubicBezTo>
                  <a:cubicBezTo>
                    <a:pt x="3513" y="40613"/>
                    <a:pt x="3989" y="39815"/>
                    <a:pt x="4775" y="39410"/>
                  </a:cubicBezTo>
                  <a:close/>
                  <a:moveTo>
                    <a:pt x="76736" y="45613"/>
                  </a:moveTo>
                  <a:cubicBezTo>
                    <a:pt x="76688" y="45637"/>
                    <a:pt x="76665" y="45673"/>
                    <a:pt x="76617" y="45673"/>
                  </a:cubicBezTo>
                  <a:cubicBezTo>
                    <a:pt x="75950" y="45720"/>
                    <a:pt x="75260" y="45732"/>
                    <a:pt x="74605" y="45804"/>
                  </a:cubicBezTo>
                  <a:cubicBezTo>
                    <a:pt x="73259" y="45959"/>
                    <a:pt x="71890" y="46149"/>
                    <a:pt x="70533" y="46316"/>
                  </a:cubicBezTo>
                  <a:cubicBezTo>
                    <a:pt x="70497" y="46316"/>
                    <a:pt x="70461" y="46340"/>
                    <a:pt x="70378" y="46387"/>
                  </a:cubicBezTo>
                  <a:cubicBezTo>
                    <a:pt x="70497" y="46423"/>
                    <a:pt x="70581" y="46435"/>
                    <a:pt x="70652" y="46447"/>
                  </a:cubicBezTo>
                  <a:lnTo>
                    <a:pt x="70652" y="46518"/>
                  </a:lnTo>
                  <a:cubicBezTo>
                    <a:pt x="69842" y="46578"/>
                    <a:pt x="69045" y="46637"/>
                    <a:pt x="68318" y="46685"/>
                  </a:cubicBezTo>
                  <a:cubicBezTo>
                    <a:pt x="68295" y="46685"/>
                    <a:pt x="68354" y="46697"/>
                    <a:pt x="68414" y="46721"/>
                  </a:cubicBezTo>
                  <a:lnTo>
                    <a:pt x="68414" y="46756"/>
                  </a:lnTo>
                  <a:cubicBezTo>
                    <a:pt x="68152" y="46744"/>
                    <a:pt x="67878" y="46721"/>
                    <a:pt x="67628" y="46697"/>
                  </a:cubicBezTo>
                  <a:cubicBezTo>
                    <a:pt x="67628" y="46721"/>
                    <a:pt x="67628" y="46733"/>
                    <a:pt x="67616" y="46744"/>
                  </a:cubicBezTo>
                  <a:cubicBezTo>
                    <a:pt x="67687" y="46756"/>
                    <a:pt x="67783" y="46756"/>
                    <a:pt x="67854" y="46780"/>
                  </a:cubicBezTo>
                  <a:cubicBezTo>
                    <a:pt x="65842" y="46935"/>
                    <a:pt x="63865" y="47209"/>
                    <a:pt x="61925" y="47780"/>
                  </a:cubicBezTo>
                  <a:cubicBezTo>
                    <a:pt x="65913" y="47221"/>
                    <a:pt x="69902" y="46673"/>
                    <a:pt x="73879" y="46137"/>
                  </a:cubicBezTo>
                  <a:cubicBezTo>
                    <a:pt x="73879" y="46125"/>
                    <a:pt x="73867" y="46090"/>
                    <a:pt x="73867" y="46078"/>
                  </a:cubicBezTo>
                  <a:cubicBezTo>
                    <a:pt x="73819" y="46066"/>
                    <a:pt x="73795" y="46042"/>
                    <a:pt x="73855" y="46066"/>
                  </a:cubicBezTo>
                  <a:cubicBezTo>
                    <a:pt x="74772" y="45947"/>
                    <a:pt x="75760" y="45780"/>
                    <a:pt x="76736" y="45613"/>
                  </a:cubicBezTo>
                  <a:cubicBezTo>
                    <a:pt x="76903" y="45613"/>
                    <a:pt x="77081" y="45661"/>
                    <a:pt x="77248" y="45637"/>
                  </a:cubicBezTo>
                  <a:cubicBezTo>
                    <a:pt x="78879" y="45363"/>
                    <a:pt x="80522" y="45078"/>
                    <a:pt x="82141" y="44804"/>
                  </a:cubicBezTo>
                  <a:cubicBezTo>
                    <a:pt x="82272" y="44768"/>
                    <a:pt x="82403" y="44708"/>
                    <a:pt x="82618" y="44649"/>
                  </a:cubicBezTo>
                  <a:cubicBezTo>
                    <a:pt x="82511" y="44613"/>
                    <a:pt x="82487" y="44613"/>
                    <a:pt x="82463" y="44613"/>
                  </a:cubicBezTo>
                  <a:cubicBezTo>
                    <a:pt x="80653" y="44911"/>
                    <a:pt x="78820" y="45197"/>
                    <a:pt x="77010" y="45494"/>
                  </a:cubicBezTo>
                  <a:cubicBezTo>
                    <a:pt x="76915" y="45518"/>
                    <a:pt x="76831" y="45590"/>
                    <a:pt x="76736" y="45613"/>
                  </a:cubicBezTo>
                  <a:close/>
                  <a:moveTo>
                    <a:pt x="34695" y="60115"/>
                  </a:moveTo>
                  <a:cubicBezTo>
                    <a:pt x="34778" y="59889"/>
                    <a:pt x="34862" y="59686"/>
                    <a:pt x="34945" y="59425"/>
                  </a:cubicBezTo>
                  <a:lnTo>
                    <a:pt x="34945" y="62639"/>
                  </a:lnTo>
                  <a:cubicBezTo>
                    <a:pt x="34993" y="61496"/>
                    <a:pt x="35017" y="60353"/>
                    <a:pt x="35314" y="59222"/>
                  </a:cubicBezTo>
                  <a:cubicBezTo>
                    <a:pt x="35255" y="59889"/>
                    <a:pt x="35195" y="60544"/>
                    <a:pt x="35159" y="61210"/>
                  </a:cubicBezTo>
                  <a:cubicBezTo>
                    <a:pt x="35398" y="59889"/>
                    <a:pt x="35707" y="58603"/>
                    <a:pt x="36195" y="57353"/>
                  </a:cubicBezTo>
                  <a:cubicBezTo>
                    <a:pt x="36683" y="56115"/>
                    <a:pt x="37255" y="54900"/>
                    <a:pt x="37957" y="53757"/>
                  </a:cubicBezTo>
                  <a:cubicBezTo>
                    <a:pt x="37243" y="54662"/>
                    <a:pt x="36791" y="55769"/>
                    <a:pt x="36231" y="56758"/>
                  </a:cubicBezTo>
                  <a:cubicBezTo>
                    <a:pt x="36183" y="56734"/>
                    <a:pt x="36136" y="56722"/>
                    <a:pt x="36088" y="56686"/>
                  </a:cubicBezTo>
                  <a:cubicBezTo>
                    <a:pt x="36612" y="55674"/>
                    <a:pt x="37148" y="54662"/>
                    <a:pt x="37672" y="53650"/>
                  </a:cubicBezTo>
                  <a:cubicBezTo>
                    <a:pt x="37636" y="53638"/>
                    <a:pt x="37624" y="53626"/>
                    <a:pt x="37600" y="53614"/>
                  </a:cubicBezTo>
                  <a:cubicBezTo>
                    <a:pt x="37100" y="54507"/>
                    <a:pt x="36600" y="55376"/>
                    <a:pt x="36112" y="56269"/>
                  </a:cubicBezTo>
                  <a:cubicBezTo>
                    <a:pt x="36076" y="56257"/>
                    <a:pt x="36064" y="56246"/>
                    <a:pt x="36029" y="56234"/>
                  </a:cubicBezTo>
                  <a:cubicBezTo>
                    <a:pt x="36374" y="55281"/>
                    <a:pt x="36910" y="54424"/>
                    <a:pt x="37434" y="53567"/>
                  </a:cubicBezTo>
                  <a:cubicBezTo>
                    <a:pt x="37386" y="53531"/>
                    <a:pt x="37338" y="53519"/>
                    <a:pt x="37303" y="53507"/>
                  </a:cubicBezTo>
                  <a:cubicBezTo>
                    <a:pt x="36802" y="54448"/>
                    <a:pt x="36314" y="55365"/>
                    <a:pt x="35826" y="56305"/>
                  </a:cubicBezTo>
                  <a:lnTo>
                    <a:pt x="35731" y="56257"/>
                  </a:lnTo>
                  <a:cubicBezTo>
                    <a:pt x="35790" y="56091"/>
                    <a:pt x="35850" y="55936"/>
                    <a:pt x="35898" y="55781"/>
                  </a:cubicBezTo>
                  <a:cubicBezTo>
                    <a:pt x="35767" y="55936"/>
                    <a:pt x="35671" y="56127"/>
                    <a:pt x="35517" y="56210"/>
                  </a:cubicBezTo>
                  <a:cubicBezTo>
                    <a:pt x="35255" y="56353"/>
                    <a:pt x="35398" y="55900"/>
                    <a:pt x="35171" y="55912"/>
                  </a:cubicBezTo>
                  <a:cubicBezTo>
                    <a:pt x="34636" y="57079"/>
                    <a:pt x="34278" y="58282"/>
                    <a:pt x="34338" y="59579"/>
                  </a:cubicBezTo>
                  <a:cubicBezTo>
                    <a:pt x="34374" y="59460"/>
                    <a:pt x="34409" y="59365"/>
                    <a:pt x="34457" y="59270"/>
                  </a:cubicBezTo>
                  <a:cubicBezTo>
                    <a:pt x="34326" y="60353"/>
                    <a:pt x="34338" y="61425"/>
                    <a:pt x="34493" y="62496"/>
                  </a:cubicBezTo>
                  <a:cubicBezTo>
                    <a:pt x="34493" y="61377"/>
                    <a:pt x="34481" y="60258"/>
                    <a:pt x="34731" y="59163"/>
                  </a:cubicBezTo>
                  <a:cubicBezTo>
                    <a:pt x="34778" y="59186"/>
                    <a:pt x="34790" y="59210"/>
                    <a:pt x="34778" y="59222"/>
                  </a:cubicBezTo>
                  <a:lnTo>
                    <a:pt x="34695" y="60115"/>
                  </a:lnTo>
                  <a:lnTo>
                    <a:pt x="34695" y="62568"/>
                  </a:lnTo>
                  <a:cubicBezTo>
                    <a:pt x="34731" y="62223"/>
                    <a:pt x="34731" y="61901"/>
                    <a:pt x="34731" y="61568"/>
                  </a:cubicBezTo>
                  <a:cubicBezTo>
                    <a:pt x="34719" y="61080"/>
                    <a:pt x="34707" y="60603"/>
                    <a:pt x="34695" y="60115"/>
                  </a:cubicBezTo>
                  <a:close/>
                  <a:moveTo>
                    <a:pt x="47982" y="53138"/>
                  </a:moveTo>
                  <a:cubicBezTo>
                    <a:pt x="47840" y="53090"/>
                    <a:pt x="47685" y="53079"/>
                    <a:pt x="47554" y="53019"/>
                  </a:cubicBezTo>
                  <a:cubicBezTo>
                    <a:pt x="46589" y="52626"/>
                    <a:pt x="45613" y="52245"/>
                    <a:pt x="44637" y="51864"/>
                  </a:cubicBezTo>
                  <a:cubicBezTo>
                    <a:pt x="44506" y="51828"/>
                    <a:pt x="44351" y="51828"/>
                    <a:pt x="44220" y="51805"/>
                  </a:cubicBezTo>
                  <a:cubicBezTo>
                    <a:pt x="44208" y="51852"/>
                    <a:pt x="44208" y="51888"/>
                    <a:pt x="44184" y="51924"/>
                  </a:cubicBezTo>
                  <a:cubicBezTo>
                    <a:pt x="45173" y="52317"/>
                    <a:pt x="46149" y="52709"/>
                    <a:pt x="47137" y="53102"/>
                  </a:cubicBezTo>
                  <a:cubicBezTo>
                    <a:pt x="47125" y="53138"/>
                    <a:pt x="47125" y="53162"/>
                    <a:pt x="47101" y="53186"/>
                  </a:cubicBezTo>
                  <a:cubicBezTo>
                    <a:pt x="46970" y="53162"/>
                    <a:pt x="46851" y="53150"/>
                    <a:pt x="46720" y="53090"/>
                  </a:cubicBezTo>
                  <a:cubicBezTo>
                    <a:pt x="45827" y="52733"/>
                    <a:pt x="44934" y="52352"/>
                    <a:pt x="44041" y="52019"/>
                  </a:cubicBezTo>
                  <a:cubicBezTo>
                    <a:pt x="43851" y="51936"/>
                    <a:pt x="43625" y="51959"/>
                    <a:pt x="43410" y="51924"/>
                  </a:cubicBezTo>
                  <a:cubicBezTo>
                    <a:pt x="43399" y="51971"/>
                    <a:pt x="43399" y="52019"/>
                    <a:pt x="43387" y="52055"/>
                  </a:cubicBezTo>
                  <a:cubicBezTo>
                    <a:pt x="44470" y="52507"/>
                    <a:pt x="45542" y="52948"/>
                    <a:pt x="46625" y="53400"/>
                  </a:cubicBezTo>
                  <a:cubicBezTo>
                    <a:pt x="46613" y="53424"/>
                    <a:pt x="46613" y="53460"/>
                    <a:pt x="46601" y="53483"/>
                  </a:cubicBezTo>
                  <a:cubicBezTo>
                    <a:pt x="46458" y="53448"/>
                    <a:pt x="46327" y="53424"/>
                    <a:pt x="46197" y="53364"/>
                  </a:cubicBezTo>
                  <a:cubicBezTo>
                    <a:pt x="45232" y="52971"/>
                    <a:pt x="44280" y="52567"/>
                    <a:pt x="43303" y="52162"/>
                  </a:cubicBezTo>
                  <a:cubicBezTo>
                    <a:pt x="43160" y="52102"/>
                    <a:pt x="42982" y="52090"/>
                    <a:pt x="42803" y="52043"/>
                  </a:cubicBezTo>
                  <a:cubicBezTo>
                    <a:pt x="42791" y="52090"/>
                    <a:pt x="42768" y="52114"/>
                    <a:pt x="42768" y="52162"/>
                  </a:cubicBezTo>
                  <a:cubicBezTo>
                    <a:pt x="43863" y="52590"/>
                    <a:pt x="44934" y="53043"/>
                    <a:pt x="46018" y="53471"/>
                  </a:cubicBezTo>
                  <a:cubicBezTo>
                    <a:pt x="46006" y="53507"/>
                    <a:pt x="45982" y="53543"/>
                    <a:pt x="45970" y="53579"/>
                  </a:cubicBezTo>
                  <a:cubicBezTo>
                    <a:pt x="45839" y="53531"/>
                    <a:pt x="45685" y="53507"/>
                    <a:pt x="45565" y="53460"/>
                  </a:cubicBezTo>
                  <a:cubicBezTo>
                    <a:pt x="44613" y="53067"/>
                    <a:pt x="43684" y="52698"/>
                    <a:pt x="42732" y="52317"/>
                  </a:cubicBezTo>
                  <a:cubicBezTo>
                    <a:pt x="42339" y="52150"/>
                    <a:pt x="42220" y="52150"/>
                    <a:pt x="41779" y="52340"/>
                  </a:cubicBezTo>
                  <a:cubicBezTo>
                    <a:pt x="43149" y="52805"/>
                    <a:pt x="44482" y="53269"/>
                    <a:pt x="45839" y="53721"/>
                  </a:cubicBezTo>
                  <a:cubicBezTo>
                    <a:pt x="45827" y="53757"/>
                    <a:pt x="45827" y="53805"/>
                    <a:pt x="45804" y="53829"/>
                  </a:cubicBezTo>
                  <a:cubicBezTo>
                    <a:pt x="45673" y="53805"/>
                    <a:pt x="45530" y="53781"/>
                    <a:pt x="45387" y="53745"/>
                  </a:cubicBezTo>
                  <a:cubicBezTo>
                    <a:pt x="44125" y="53329"/>
                    <a:pt x="42863" y="52876"/>
                    <a:pt x="41601" y="52471"/>
                  </a:cubicBezTo>
                  <a:cubicBezTo>
                    <a:pt x="41363" y="52400"/>
                    <a:pt x="41077" y="52436"/>
                    <a:pt x="40827" y="52400"/>
                  </a:cubicBezTo>
                  <a:cubicBezTo>
                    <a:pt x="40827" y="52448"/>
                    <a:pt x="40803" y="52471"/>
                    <a:pt x="40803" y="52519"/>
                  </a:cubicBezTo>
                  <a:cubicBezTo>
                    <a:pt x="41625" y="52924"/>
                    <a:pt x="42517" y="53186"/>
                    <a:pt x="43291" y="53698"/>
                  </a:cubicBezTo>
                  <a:cubicBezTo>
                    <a:pt x="43149" y="53721"/>
                    <a:pt x="43006" y="53710"/>
                    <a:pt x="42887" y="53662"/>
                  </a:cubicBezTo>
                  <a:cubicBezTo>
                    <a:pt x="42053" y="53329"/>
                    <a:pt x="41244" y="52983"/>
                    <a:pt x="40422" y="52638"/>
                  </a:cubicBezTo>
                  <a:cubicBezTo>
                    <a:pt x="40267" y="52578"/>
                    <a:pt x="40089" y="52590"/>
                    <a:pt x="39910" y="52567"/>
                  </a:cubicBezTo>
                  <a:cubicBezTo>
                    <a:pt x="39910" y="52590"/>
                    <a:pt x="39898" y="52638"/>
                    <a:pt x="39898" y="52674"/>
                  </a:cubicBezTo>
                  <a:cubicBezTo>
                    <a:pt x="41208" y="53150"/>
                    <a:pt x="42517" y="53638"/>
                    <a:pt x="43839" y="54114"/>
                  </a:cubicBezTo>
                  <a:cubicBezTo>
                    <a:pt x="43839" y="54162"/>
                    <a:pt x="43827" y="54198"/>
                    <a:pt x="43827" y="54245"/>
                  </a:cubicBezTo>
                  <a:cubicBezTo>
                    <a:pt x="43684" y="54257"/>
                    <a:pt x="43541" y="54257"/>
                    <a:pt x="43363" y="54281"/>
                  </a:cubicBezTo>
                  <a:cubicBezTo>
                    <a:pt x="43541" y="54364"/>
                    <a:pt x="43696" y="54424"/>
                    <a:pt x="43839" y="54495"/>
                  </a:cubicBezTo>
                  <a:cubicBezTo>
                    <a:pt x="43827" y="54543"/>
                    <a:pt x="43827" y="54579"/>
                    <a:pt x="43815" y="54614"/>
                  </a:cubicBezTo>
                  <a:cubicBezTo>
                    <a:pt x="43637" y="54591"/>
                    <a:pt x="43458" y="54579"/>
                    <a:pt x="43291" y="54519"/>
                  </a:cubicBezTo>
                  <a:cubicBezTo>
                    <a:pt x="41839" y="53983"/>
                    <a:pt x="40374" y="53448"/>
                    <a:pt x="38922" y="52924"/>
                  </a:cubicBezTo>
                  <a:cubicBezTo>
                    <a:pt x="38767" y="52864"/>
                    <a:pt x="38588" y="52876"/>
                    <a:pt x="38446" y="52852"/>
                  </a:cubicBezTo>
                  <a:cubicBezTo>
                    <a:pt x="40243" y="53567"/>
                    <a:pt x="42089" y="54114"/>
                    <a:pt x="43827" y="54936"/>
                  </a:cubicBezTo>
                  <a:cubicBezTo>
                    <a:pt x="43684" y="54948"/>
                    <a:pt x="43541" y="54912"/>
                    <a:pt x="43422" y="54876"/>
                  </a:cubicBezTo>
                  <a:cubicBezTo>
                    <a:pt x="41684" y="54257"/>
                    <a:pt x="39946" y="53650"/>
                    <a:pt x="38207" y="53055"/>
                  </a:cubicBezTo>
                  <a:cubicBezTo>
                    <a:pt x="38029" y="52995"/>
                    <a:pt x="37826" y="52995"/>
                    <a:pt x="37648" y="52983"/>
                  </a:cubicBezTo>
                  <a:cubicBezTo>
                    <a:pt x="37636" y="53007"/>
                    <a:pt x="37636" y="53043"/>
                    <a:pt x="37636" y="53067"/>
                  </a:cubicBezTo>
                  <a:cubicBezTo>
                    <a:pt x="37743" y="53114"/>
                    <a:pt x="37826" y="53174"/>
                    <a:pt x="37934" y="53210"/>
                  </a:cubicBezTo>
                  <a:cubicBezTo>
                    <a:pt x="39517" y="53745"/>
                    <a:pt x="41017" y="54531"/>
                    <a:pt x="42648" y="54900"/>
                  </a:cubicBezTo>
                  <a:cubicBezTo>
                    <a:pt x="43113" y="55007"/>
                    <a:pt x="43541" y="55210"/>
                    <a:pt x="43994" y="55376"/>
                  </a:cubicBezTo>
                  <a:cubicBezTo>
                    <a:pt x="44101" y="55412"/>
                    <a:pt x="44232" y="55424"/>
                    <a:pt x="44315" y="55388"/>
                  </a:cubicBezTo>
                  <a:cubicBezTo>
                    <a:pt x="44577" y="55257"/>
                    <a:pt x="44815" y="55091"/>
                    <a:pt x="45089" y="54936"/>
                  </a:cubicBezTo>
                  <a:cubicBezTo>
                    <a:pt x="44815" y="54781"/>
                    <a:pt x="44553" y="54650"/>
                    <a:pt x="44303" y="54531"/>
                  </a:cubicBezTo>
                  <a:cubicBezTo>
                    <a:pt x="44315" y="54483"/>
                    <a:pt x="44351" y="54436"/>
                    <a:pt x="44363" y="54400"/>
                  </a:cubicBezTo>
                  <a:cubicBezTo>
                    <a:pt x="44553" y="54483"/>
                    <a:pt x="44732" y="54579"/>
                    <a:pt x="44934" y="54650"/>
                  </a:cubicBezTo>
                  <a:cubicBezTo>
                    <a:pt x="45113" y="54710"/>
                    <a:pt x="45304" y="54948"/>
                    <a:pt x="45482" y="54650"/>
                  </a:cubicBezTo>
                  <a:cubicBezTo>
                    <a:pt x="45030" y="54495"/>
                    <a:pt x="44601" y="54353"/>
                    <a:pt x="44172" y="54198"/>
                  </a:cubicBezTo>
                  <a:cubicBezTo>
                    <a:pt x="44184" y="54138"/>
                    <a:pt x="44220" y="54102"/>
                    <a:pt x="44232" y="54043"/>
                  </a:cubicBezTo>
                  <a:cubicBezTo>
                    <a:pt x="44434" y="54102"/>
                    <a:pt x="44673" y="54126"/>
                    <a:pt x="44851" y="54233"/>
                  </a:cubicBezTo>
                  <a:cubicBezTo>
                    <a:pt x="45506" y="54591"/>
                    <a:pt x="46066" y="54472"/>
                    <a:pt x="46625" y="54019"/>
                  </a:cubicBezTo>
                  <a:cubicBezTo>
                    <a:pt x="47066" y="53650"/>
                    <a:pt x="47542" y="53400"/>
                    <a:pt x="47982" y="53138"/>
                  </a:cubicBezTo>
                  <a:cubicBezTo>
                    <a:pt x="48042" y="53102"/>
                    <a:pt x="48137" y="53090"/>
                    <a:pt x="48197" y="53043"/>
                  </a:cubicBezTo>
                  <a:cubicBezTo>
                    <a:pt x="49768" y="52114"/>
                    <a:pt x="51328" y="51197"/>
                    <a:pt x="52900" y="50257"/>
                  </a:cubicBezTo>
                  <a:cubicBezTo>
                    <a:pt x="52935" y="50233"/>
                    <a:pt x="52983" y="50185"/>
                    <a:pt x="53031" y="50138"/>
                  </a:cubicBezTo>
                  <a:cubicBezTo>
                    <a:pt x="53019" y="50126"/>
                    <a:pt x="53019" y="50102"/>
                    <a:pt x="52995" y="50078"/>
                  </a:cubicBezTo>
                  <a:cubicBezTo>
                    <a:pt x="51269" y="50423"/>
                    <a:pt x="49542" y="50769"/>
                    <a:pt x="47816" y="51090"/>
                  </a:cubicBezTo>
                  <a:lnTo>
                    <a:pt x="47816" y="51162"/>
                  </a:lnTo>
                  <a:lnTo>
                    <a:pt x="48887" y="51614"/>
                  </a:lnTo>
                  <a:cubicBezTo>
                    <a:pt x="48280" y="51650"/>
                    <a:pt x="47816" y="51066"/>
                    <a:pt x="47078" y="51257"/>
                  </a:cubicBezTo>
                  <a:cubicBezTo>
                    <a:pt x="47685" y="51495"/>
                    <a:pt x="48221" y="51697"/>
                    <a:pt x="48744" y="51900"/>
                  </a:cubicBezTo>
                  <a:cubicBezTo>
                    <a:pt x="48733" y="51924"/>
                    <a:pt x="48709" y="51971"/>
                    <a:pt x="48697" y="51995"/>
                  </a:cubicBezTo>
                  <a:cubicBezTo>
                    <a:pt x="48161" y="51805"/>
                    <a:pt x="47625" y="51590"/>
                    <a:pt x="47078" y="51400"/>
                  </a:cubicBezTo>
                  <a:cubicBezTo>
                    <a:pt x="46863" y="51328"/>
                    <a:pt x="46649" y="51352"/>
                    <a:pt x="46423" y="51316"/>
                  </a:cubicBezTo>
                  <a:cubicBezTo>
                    <a:pt x="46411" y="51352"/>
                    <a:pt x="46411" y="51388"/>
                    <a:pt x="46411" y="51424"/>
                  </a:cubicBezTo>
                  <a:cubicBezTo>
                    <a:pt x="47006" y="51650"/>
                    <a:pt x="47601" y="51888"/>
                    <a:pt x="48197" y="52102"/>
                  </a:cubicBezTo>
                  <a:cubicBezTo>
                    <a:pt x="48173" y="52138"/>
                    <a:pt x="48173" y="52162"/>
                    <a:pt x="48161" y="52209"/>
                  </a:cubicBezTo>
                  <a:cubicBezTo>
                    <a:pt x="48042" y="52186"/>
                    <a:pt x="47935" y="52162"/>
                    <a:pt x="47816" y="52126"/>
                  </a:cubicBezTo>
                  <a:cubicBezTo>
                    <a:pt x="47304" y="51924"/>
                    <a:pt x="46780" y="51721"/>
                    <a:pt x="46256" y="51543"/>
                  </a:cubicBezTo>
                  <a:cubicBezTo>
                    <a:pt x="46089" y="51483"/>
                    <a:pt x="45911" y="51495"/>
                    <a:pt x="45732" y="51471"/>
                  </a:cubicBezTo>
                  <a:cubicBezTo>
                    <a:pt x="45732" y="51495"/>
                    <a:pt x="45720" y="51531"/>
                    <a:pt x="45720" y="51555"/>
                  </a:cubicBezTo>
                  <a:cubicBezTo>
                    <a:pt x="46494" y="51852"/>
                    <a:pt x="47268" y="52138"/>
                    <a:pt x="48042" y="52436"/>
                  </a:cubicBezTo>
                  <a:cubicBezTo>
                    <a:pt x="48030" y="52459"/>
                    <a:pt x="48018" y="52507"/>
                    <a:pt x="48018" y="52543"/>
                  </a:cubicBezTo>
                  <a:cubicBezTo>
                    <a:pt x="47875" y="52507"/>
                    <a:pt x="47732" y="52495"/>
                    <a:pt x="47613" y="52436"/>
                  </a:cubicBezTo>
                  <a:cubicBezTo>
                    <a:pt x="46923" y="52186"/>
                    <a:pt x="46244" y="51912"/>
                    <a:pt x="45554" y="51674"/>
                  </a:cubicBezTo>
                  <a:cubicBezTo>
                    <a:pt x="45351" y="51602"/>
                    <a:pt x="45113" y="51626"/>
                    <a:pt x="44899" y="51614"/>
                  </a:cubicBezTo>
                  <a:cubicBezTo>
                    <a:pt x="44899" y="51650"/>
                    <a:pt x="44899" y="51686"/>
                    <a:pt x="44887" y="51721"/>
                  </a:cubicBezTo>
                  <a:cubicBezTo>
                    <a:pt x="44982" y="51769"/>
                    <a:pt x="45065" y="51805"/>
                    <a:pt x="45173" y="51840"/>
                  </a:cubicBezTo>
                  <a:lnTo>
                    <a:pt x="47721" y="52864"/>
                  </a:lnTo>
                  <a:cubicBezTo>
                    <a:pt x="47816" y="52936"/>
                    <a:pt x="47899" y="53043"/>
                    <a:pt x="47982" y="53138"/>
                  </a:cubicBezTo>
                  <a:close/>
                  <a:moveTo>
                    <a:pt x="4525" y="25873"/>
                  </a:moveTo>
                  <a:cubicBezTo>
                    <a:pt x="4334" y="25825"/>
                    <a:pt x="4156" y="25766"/>
                    <a:pt x="3965" y="25718"/>
                  </a:cubicBezTo>
                  <a:cubicBezTo>
                    <a:pt x="3941" y="25766"/>
                    <a:pt x="3929" y="25789"/>
                    <a:pt x="3917" y="25837"/>
                  </a:cubicBezTo>
                  <a:cubicBezTo>
                    <a:pt x="4048" y="25944"/>
                    <a:pt x="4191" y="26051"/>
                    <a:pt x="4334" y="26147"/>
                  </a:cubicBezTo>
                  <a:cubicBezTo>
                    <a:pt x="4310" y="26182"/>
                    <a:pt x="4310" y="26206"/>
                    <a:pt x="4298" y="26242"/>
                  </a:cubicBezTo>
                  <a:cubicBezTo>
                    <a:pt x="3917" y="26004"/>
                    <a:pt x="3525" y="25706"/>
                    <a:pt x="3096" y="26111"/>
                  </a:cubicBezTo>
                  <a:cubicBezTo>
                    <a:pt x="7418" y="28647"/>
                    <a:pt x="11716" y="31195"/>
                    <a:pt x="16026" y="33743"/>
                  </a:cubicBezTo>
                  <a:cubicBezTo>
                    <a:pt x="15169" y="32386"/>
                    <a:pt x="13585" y="32016"/>
                    <a:pt x="12442" y="31052"/>
                  </a:cubicBezTo>
                  <a:cubicBezTo>
                    <a:pt x="12454" y="31016"/>
                    <a:pt x="12478" y="30992"/>
                    <a:pt x="12490" y="30969"/>
                  </a:cubicBezTo>
                  <a:cubicBezTo>
                    <a:pt x="13335" y="31493"/>
                    <a:pt x="14204" y="32005"/>
                    <a:pt x="15050" y="32516"/>
                  </a:cubicBezTo>
                  <a:cubicBezTo>
                    <a:pt x="15074" y="32493"/>
                    <a:pt x="15085" y="32457"/>
                    <a:pt x="15121" y="32433"/>
                  </a:cubicBezTo>
                  <a:cubicBezTo>
                    <a:pt x="14859" y="32207"/>
                    <a:pt x="14597" y="31981"/>
                    <a:pt x="14347" y="31766"/>
                  </a:cubicBezTo>
                  <a:cubicBezTo>
                    <a:pt x="14395" y="31778"/>
                    <a:pt x="14466" y="31790"/>
                    <a:pt x="14538" y="31802"/>
                  </a:cubicBezTo>
                  <a:cubicBezTo>
                    <a:pt x="14574" y="31778"/>
                    <a:pt x="14585" y="31731"/>
                    <a:pt x="14621" y="31707"/>
                  </a:cubicBezTo>
                  <a:cubicBezTo>
                    <a:pt x="14359" y="31493"/>
                    <a:pt x="14121" y="31243"/>
                    <a:pt x="13847" y="31064"/>
                  </a:cubicBezTo>
                  <a:cubicBezTo>
                    <a:pt x="13323" y="30719"/>
                    <a:pt x="12752" y="30433"/>
                    <a:pt x="12216" y="30111"/>
                  </a:cubicBezTo>
                  <a:cubicBezTo>
                    <a:pt x="12145" y="30064"/>
                    <a:pt x="12073" y="30004"/>
                    <a:pt x="12014" y="29945"/>
                  </a:cubicBezTo>
                  <a:cubicBezTo>
                    <a:pt x="12026" y="29933"/>
                    <a:pt x="12037" y="29897"/>
                    <a:pt x="12061" y="29885"/>
                  </a:cubicBezTo>
                  <a:cubicBezTo>
                    <a:pt x="12680" y="30242"/>
                    <a:pt x="13288" y="30600"/>
                    <a:pt x="13919" y="30957"/>
                  </a:cubicBezTo>
                  <a:cubicBezTo>
                    <a:pt x="13931" y="30933"/>
                    <a:pt x="13966" y="30885"/>
                    <a:pt x="13978" y="30850"/>
                  </a:cubicBezTo>
                  <a:cubicBezTo>
                    <a:pt x="13288" y="30219"/>
                    <a:pt x="12383" y="29921"/>
                    <a:pt x="11656" y="29349"/>
                  </a:cubicBezTo>
                  <a:lnTo>
                    <a:pt x="11704" y="29266"/>
                  </a:lnTo>
                  <a:cubicBezTo>
                    <a:pt x="12276" y="29588"/>
                    <a:pt x="12859" y="29921"/>
                    <a:pt x="13431" y="30254"/>
                  </a:cubicBezTo>
                  <a:cubicBezTo>
                    <a:pt x="13097" y="29635"/>
                    <a:pt x="12788" y="29040"/>
                    <a:pt x="12121" y="28706"/>
                  </a:cubicBezTo>
                  <a:cubicBezTo>
                    <a:pt x="11561" y="28445"/>
                    <a:pt x="11049" y="28111"/>
                    <a:pt x="10513" y="27814"/>
                  </a:cubicBezTo>
                  <a:cubicBezTo>
                    <a:pt x="10406" y="27754"/>
                    <a:pt x="10335" y="27683"/>
                    <a:pt x="10240" y="27623"/>
                  </a:cubicBezTo>
                  <a:cubicBezTo>
                    <a:pt x="10252" y="27599"/>
                    <a:pt x="10287" y="27563"/>
                    <a:pt x="10299" y="27540"/>
                  </a:cubicBezTo>
                  <a:cubicBezTo>
                    <a:pt x="11002" y="27921"/>
                    <a:pt x="11704" y="28325"/>
                    <a:pt x="12418" y="28706"/>
                  </a:cubicBezTo>
                  <a:cubicBezTo>
                    <a:pt x="12311" y="28456"/>
                    <a:pt x="12157" y="28230"/>
                    <a:pt x="12026" y="28028"/>
                  </a:cubicBezTo>
                  <a:cubicBezTo>
                    <a:pt x="11287" y="26921"/>
                    <a:pt x="10549" y="25837"/>
                    <a:pt x="9811" y="24730"/>
                  </a:cubicBezTo>
                  <a:cubicBezTo>
                    <a:pt x="9704" y="24599"/>
                    <a:pt x="9621" y="24456"/>
                    <a:pt x="9501" y="24289"/>
                  </a:cubicBezTo>
                  <a:cubicBezTo>
                    <a:pt x="9394" y="24313"/>
                    <a:pt x="9275" y="24361"/>
                    <a:pt x="9168" y="24396"/>
                  </a:cubicBezTo>
                  <a:lnTo>
                    <a:pt x="9168" y="24480"/>
                  </a:lnTo>
                  <a:cubicBezTo>
                    <a:pt x="9370" y="24551"/>
                    <a:pt x="9597" y="24646"/>
                    <a:pt x="9811" y="24718"/>
                  </a:cubicBezTo>
                  <a:cubicBezTo>
                    <a:pt x="9763" y="24908"/>
                    <a:pt x="9680" y="24908"/>
                    <a:pt x="9513" y="24825"/>
                  </a:cubicBezTo>
                  <a:cubicBezTo>
                    <a:pt x="9287" y="24694"/>
                    <a:pt x="9049" y="24575"/>
                    <a:pt x="8823" y="24456"/>
                  </a:cubicBezTo>
                  <a:cubicBezTo>
                    <a:pt x="8811" y="24480"/>
                    <a:pt x="8799" y="24516"/>
                    <a:pt x="8775" y="24527"/>
                  </a:cubicBezTo>
                  <a:cubicBezTo>
                    <a:pt x="9132" y="24730"/>
                    <a:pt x="9478" y="24944"/>
                    <a:pt x="9835" y="25147"/>
                  </a:cubicBezTo>
                  <a:lnTo>
                    <a:pt x="9799" y="25242"/>
                  </a:lnTo>
                  <a:cubicBezTo>
                    <a:pt x="9240" y="25111"/>
                    <a:pt x="8859" y="24551"/>
                    <a:pt x="8216" y="24670"/>
                  </a:cubicBezTo>
                  <a:lnTo>
                    <a:pt x="10621" y="26194"/>
                  </a:lnTo>
                  <a:cubicBezTo>
                    <a:pt x="10597" y="26242"/>
                    <a:pt x="10585" y="26266"/>
                    <a:pt x="10549" y="26313"/>
                  </a:cubicBezTo>
                  <a:cubicBezTo>
                    <a:pt x="10466" y="26254"/>
                    <a:pt x="10359" y="26194"/>
                    <a:pt x="10263" y="26135"/>
                  </a:cubicBezTo>
                  <a:cubicBezTo>
                    <a:pt x="9549" y="25706"/>
                    <a:pt x="8859" y="25254"/>
                    <a:pt x="8132" y="24825"/>
                  </a:cubicBezTo>
                  <a:cubicBezTo>
                    <a:pt x="7989" y="24754"/>
                    <a:pt x="7811" y="24766"/>
                    <a:pt x="7668" y="24718"/>
                  </a:cubicBezTo>
                  <a:cubicBezTo>
                    <a:pt x="7644" y="24754"/>
                    <a:pt x="7644" y="24777"/>
                    <a:pt x="7632" y="24813"/>
                  </a:cubicBezTo>
                  <a:cubicBezTo>
                    <a:pt x="7977" y="25087"/>
                    <a:pt x="8430" y="25242"/>
                    <a:pt x="8704" y="25611"/>
                  </a:cubicBezTo>
                  <a:cubicBezTo>
                    <a:pt x="8323" y="25444"/>
                    <a:pt x="7977" y="25206"/>
                    <a:pt x="7608" y="25016"/>
                  </a:cubicBezTo>
                  <a:cubicBezTo>
                    <a:pt x="7430" y="24932"/>
                    <a:pt x="7204" y="24932"/>
                    <a:pt x="7013" y="24897"/>
                  </a:cubicBezTo>
                  <a:lnTo>
                    <a:pt x="6965" y="25027"/>
                  </a:lnTo>
                  <a:cubicBezTo>
                    <a:pt x="8454" y="25909"/>
                    <a:pt x="9954" y="26790"/>
                    <a:pt x="11442" y="27671"/>
                  </a:cubicBezTo>
                  <a:lnTo>
                    <a:pt x="11406" y="27754"/>
                  </a:lnTo>
                  <a:cubicBezTo>
                    <a:pt x="11299" y="27706"/>
                    <a:pt x="11180" y="27671"/>
                    <a:pt x="11085" y="27611"/>
                  </a:cubicBezTo>
                  <a:cubicBezTo>
                    <a:pt x="9728" y="26801"/>
                    <a:pt x="8358" y="26004"/>
                    <a:pt x="7013" y="25206"/>
                  </a:cubicBezTo>
                  <a:cubicBezTo>
                    <a:pt x="6882" y="25135"/>
                    <a:pt x="6715" y="25123"/>
                    <a:pt x="6561" y="25075"/>
                  </a:cubicBezTo>
                  <a:cubicBezTo>
                    <a:pt x="6549" y="25123"/>
                    <a:pt x="6537" y="25147"/>
                    <a:pt x="6525" y="25194"/>
                  </a:cubicBezTo>
                  <a:cubicBezTo>
                    <a:pt x="6858" y="25408"/>
                    <a:pt x="7215" y="25623"/>
                    <a:pt x="7561" y="25837"/>
                  </a:cubicBezTo>
                  <a:cubicBezTo>
                    <a:pt x="7549" y="25861"/>
                    <a:pt x="7513" y="25897"/>
                    <a:pt x="7501" y="25932"/>
                  </a:cubicBezTo>
                  <a:cubicBezTo>
                    <a:pt x="7239" y="25778"/>
                    <a:pt x="6965" y="25635"/>
                    <a:pt x="6703" y="25468"/>
                  </a:cubicBezTo>
                  <a:cubicBezTo>
                    <a:pt x="6430" y="25301"/>
                    <a:pt x="6180" y="25111"/>
                    <a:pt x="5822" y="25373"/>
                  </a:cubicBezTo>
                  <a:cubicBezTo>
                    <a:pt x="7037" y="26135"/>
                    <a:pt x="8251" y="26897"/>
                    <a:pt x="9466" y="27635"/>
                  </a:cubicBezTo>
                  <a:cubicBezTo>
                    <a:pt x="9454" y="27671"/>
                    <a:pt x="9442" y="27683"/>
                    <a:pt x="9418" y="27706"/>
                  </a:cubicBezTo>
                  <a:cubicBezTo>
                    <a:pt x="9335" y="27671"/>
                    <a:pt x="9240" y="27635"/>
                    <a:pt x="9168" y="27587"/>
                  </a:cubicBezTo>
                  <a:cubicBezTo>
                    <a:pt x="8085" y="26921"/>
                    <a:pt x="7001" y="26254"/>
                    <a:pt x="5930" y="25551"/>
                  </a:cubicBezTo>
                  <a:cubicBezTo>
                    <a:pt x="5703" y="25408"/>
                    <a:pt x="5489" y="25349"/>
                    <a:pt x="5239" y="25492"/>
                  </a:cubicBezTo>
                  <a:cubicBezTo>
                    <a:pt x="5834" y="25861"/>
                    <a:pt x="6418" y="26218"/>
                    <a:pt x="7001" y="26599"/>
                  </a:cubicBezTo>
                  <a:cubicBezTo>
                    <a:pt x="6977" y="26623"/>
                    <a:pt x="6954" y="26659"/>
                    <a:pt x="6942" y="26682"/>
                  </a:cubicBezTo>
                  <a:cubicBezTo>
                    <a:pt x="6406" y="26361"/>
                    <a:pt x="5870" y="26063"/>
                    <a:pt x="5346" y="25718"/>
                  </a:cubicBezTo>
                  <a:cubicBezTo>
                    <a:pt x="5037" y="25492"/>
                    <a:pt x="4763" y="25563"/>
                    <a:pt x="4441" y="25682"/>
                  </a:cubicBezTo>
                  <a:cubicBezTo>
                    <a:pt x="4501" y="25766"/>
                    <a:pt x="4525" y="25801"/>
                    <a:pt x="4572" y="25849"/>
                  </a:cubicBezTo>
                  <a:cubicBezTo>
                    <a:pt x="4537" y="25849"/>
                    <a:pt x="4525" y="25873"/>
                    <a:pt x="4525" y="25873"/>
                  </a:cubicBezTo>
                  <a:close/>
                  <a:moveTo>
                    <a:pt x="40815" y="54876"/>
                  </a:moveTo>
                  <a:lnTo>
                    <a:pt x="40815" y="54876"/>
                  </a:lnTo>
                  <a:cubicBezTo>
                    <a:pt x="40720" y="54829"/>
                    <a:pt x="40636" y="54781"/>
                    <a:pt x="40470" y="54698"/>
                  </a:cubicBezTo>
                  <a:cubicBezTo>
                    <a:pt x="39839" y="55793"/>
                    <a:pt x="39219" y="56853"/>
                    <a:pt x="38612" y="57924"/>
                  </a:cubicBezTo>
                  <a:cubicBezTo>
                    <a:pt x="38577" y="57912"/>
                    <a:pt x="38529" y="57877"/>
                    <a:pt x="38505" y="57865"/>
                  </a:cubicBezTo>
                  <a:cubicBezTo>
                    <a:pt x="39112" y="56805"/>
                    <a:pt x="39720" y="55734"/>
                    <a:pt x="40339" y="54686"/>
                  </a:cubicBezTo>
                  <a:cubicBezTo>
                    <a:pt x="40243" y="54745"/>
                    <a:pt x="40172" y="54817"/>
                    <a:pt x="40112" y="54900"/>
                  </a:cubicBezTo>
                  <a:cubicBezTo>
                    <a:pt x="39624" y="55698"/>
                    <a:pt x="39124" y="56484"/>
                    <a:pt x="38636" y="57258"/>
                  </a:cubicBezTo>
                  <a:cubicBezTo>
                    <a:pt x="38517" y="57448"/>
                    <a:pt x="38291" y="57579"/>
                    <a:pt x="38231" y="57781"/>
                  </a:cubicBezTo>
                  <a:cubicBezTo>
                    <a:pt x="37576" y="59627"/>
                    <a:pt x="37029" y="61496"/>
                    <a:pt x="37529" y="63496"/>
                  </a:cubicBezTo>
                  <a:lnTo>
                    <a:pt x="37529" y="62008"/>
                  </a:lnTo>
                  <a:lnTo>
                    <a:pt x="37636" y="62008"/>
                  </a:lnTo>
                  <a:lnTo>
                    <a:pt x="37636" y="63699"/>
                  </a:lnTo>
                  <a:lnTo>
                    <a:pt x="37767" y="63699"/>
                  </a:lnTo>
                  <a:lnTo>
                    <a:pt x="37767" y="62258"/>
                  </a:lnTo>
                  <a:cubicBezTo>
                    <a:pt x="37874" y="62770"/>
                    <a:pt x="37791" y="63294"/>
                    <a:pt x="37910" y="63806"/>
                  </a:cubicBezTo>
                  <a:lnTo>
                    <a:pt x="38041" y="63806"/>
                  </a:lnTo>
                  <a:lnTo>
                    <a:pt x="38041" y="62258"/>
                  </a:lnTo>
                  <a:lnTo>
                    <a:pt x="38112" y="62258"/>
                  </a:lnTo>
                  <a:cubicBezTo>
                    <a:pt x="38148" y="62806"/>
                    <a:pt x="38172" y="63377"/>
                    <a:pt x="38207" y="63925"/>
                  </a:cubicBezTo>
                  <a:cubicBezTo>
                    <a:pt x="38243" y="63925"/>
                    <a:pt x="38279" y="63925"/>
                    <a:pt x="38326" y="63913"/>
                  </a:cubicBezTo>
                  <a:cubicBezTo>
                    <a:pt x="38291" y="63377"/>
                    <a:pt x="38267" y="62818"/>
                    <a:pt x="38231" y="62282"/>
                  </a:cubicBezTo>
                  <a:lnTo>
                    <a:pt x="38338" y="62282"/>
                  </a:lnTo>
                  <a:cubicBezTo>
                    <a:pt x="38398" y="62854"/>
                    <a:pt x="38446" y="63413"/>
                    <a:pt x="38505" y="63985"/>
                  </a:cubicBezTo>
                  <a:lnTo>
                    <a:pt x="38588" y="63985"/>
                  </a:lnTo>
                  <a:lnTo>
                    <a:pt x="38588" y="62377"/>
                  </a:lnTo>
                  <a:cubicBezTo>
                    <a:pt x="38648" y="62865"/>
                    <a:pt x="38684" y="63377"/>
                    <a:pt x="38707" y="63866"/>
                  </a:cubicBezTo>
                  <a:cubicBezTo>
                    <a:pt x="38707" y="63973"/>
                    <a:pt x="38779" y="64068"/>
                    <a:pt x="38827" y="64175"/>
                  </a:cubicBezTo>
                  <a:cubicBezTo>
                    <a:pt x="38862" y="64163"/>
                    <a:pt x="38898" y="64163"/>
                    <a:pt x="38934" y="64151"/>
                  </a:cubicBezTo>
                  <a:cubicBezTo>
                    <a:pt x="38898" y="63520"/>
                    <a:pt x="38874" y="62901"/>
                    <a:pt x="38838" y="62258"/>
                  </a:cubicBezTo>
                  <a:lnTo>
                    <a:pt x="38898" y="62258"/>
                  </a:lnTo>
                  <a:cubicBezTo>
                    <a:pt x="38958" y="62925"/>
                    <a:pt x="39005" y="63580"/>
                    <a:pt x="39065" y="64247"/>
                  </a:cubicBezTo>
                  <a:cubicBezTo>
                    <a:pt x="39100" y="64247"/>
                    <a:pt x="39136" y="64235"/>
                    <a:pt x="39172" y="64235"/>
                  </a:cubicBezTo>
                  <a:lnTo>
                    <a:pt x="39172" y="62318"/>
                  </a:lnTo>
                  <a:cubicBezTo>
                    <a:pt x="39243" y="62889"/>
                    <a:pt x="39255" y="63473"/>
                    <a:pt x="39303" y="64044"/>
                  </a:cubicBezTo>
                  <a:cubicBezTo>
                    <a:pt x="39315" y="64163"/>
                    <a:pt x="39410" y="64270"/>
                    <a:pt x="39469" y="64378"/>
                  </a:cubicBezTo>
                  <a:lnTo>
                    <a:pt x="39553" y="64342"/>
                  </a:lnTo>
                  <a:cubicBezTo>
                    <a:pt x="39481" y="63556"/>
                    <a:pt x="39410" y="62746"/>
                    <a:pt x="39339" y="61961"/>
                  </a:cubicBezTo>
                  <a:cubicBezTo>
                    <a:pt x="39362" y="61961"/>
                    <a:pt x="39398" y="61961"/>
                    <a:pt x="39422" y="61937"/>
                  </a:cubicBezTo>
                  <a:cubicBezTo>
                    <a:pt x="39446" y="62056"/>
                    <a:pt x="39458" y="62199"/>
                    <a:pt x="39469" y="62318"/>
                  </a:cubicBezTo>
                  <a:cubicBezTo>
                    <a:pt x="39541" y="62949"/>
                    <a:pt x="39600" y="63580"/>
                    <a:pt x="39696" y="64223"/>
                  </a:cubicBezTo>
                  <a:cubicBezTo>
                    <a:pt x="39708" y="64318"/>
                    <a:pt x="39767" y="64413"/>
                    <a:pt x="39815" y="64520"/>
                  </a:cubicBezTo>
                  <a:cubicBezTo>
                    <a:pt x="39839" y="64497"/>
                    <a:pt x="39874" y="64497"/>
                    <a:pt x="39886" y="64485"/>
                  </a:cubicBezTo>
                  <a:cubicBezTo>
                    <a:pt x="39815" y="63639"/>
                    <a:pt x="39731" y="62794"/>
                    <a:pt x="39660" y="61961"/>
                  </a:cubicBezTo>
                  <a:cubicBezTo>
                    <a:pt x="39696" y="61961"/>
                    <a:pt x="39731" y="61961"/>
                    <a:pt x="39767" y="61937"/>
                  </a:cubicBezTo>
                  <a:cubicBezTo>
                    <a:pt x="39779" y="62092"/>
                    <a:pt x="39803" y="62223"/>
                    <a:pt x="39815" y="62377"/>
                  </a:cubicBezTo>
                  <a:cubicBezTo>
                    <a:pt x="39874" y="63008"/>
                    <a:pt x="39934" y="63639"/>
                    <a:pt x="39993" y="64282"/>
                  </a:cubicBezTo>
                  <a:cubicBezTo>
                    <a:pt x="40017" y="64556"/>
                    <a:pt x="40029" y="64556"/>
                    <a:pt x="40303" y="64604"/>
                  </a:cubicBezTo>
                  <a:cubicBezTo>
                    <a:pt x="40184" y="63782"/>
                    <a:pt x="40053" y="62973"/>
                    <a:pt x="39934" y="62151"/>
                  </a:cubicBezTo>
                  <a:cubicBezTo>
                    <a:pt x="39958" y="62151"/>
                    <a:pt x="39970" y="62139"/>
                    <a:pt x="40005" y="62139"/>
                  </a:cubicBezTo>
                  <a:cubicBezTo>
                    <a:pt x="40148" y="62996"/>
                    <a:pt x="40303" y="63866"/>
                    <a:pt x="40470" y="64723"/>
                  </a:cubicBezTo>
                  <a:cubicBezTo>
                    <a:pt x="40505" y="64723"/>
                    <a:pt x="40541" y="64711"/>
                    <a:pt x="40589" y="64711"/>
                  </a:cubicBezTo>
                  <a:lnTo>
                    <a:pt x="40362" y="62258"/>
                  </a:lnTo>
                  <a:cubicBezTo>
                    <a:pt x="40410" y="62258"/>
                    <a:pt x="40446" y="62234"/>
                    <a:pt x="40493" y="62234"/>
                  </a:cubicBezTo>
                  <a:cubicBezTo>
                    <a:pt x="40505" y="62330"/>
                    <a:pt x="40529" y="62401"/>
                    <a:pt x="40541" y="62496"/>
                  </a:cubicBezTo>
                  <a:cubicBezTo>
                    <a:pt x="40612" y="63175"/>
                    <a:pt x="40684" y="63877"/>
                    <a:pt x="40779" y="64556"/>
                  </a:cubicBezTo>
                  <a:cubicBezTo>
                    <a:pt x="40791" y="64663"/>
                    <a:pt x="40886" y="64770"/>
                    <a:pt x="40946" y="64878"/>
                  </a:cubicBezTo>
                  <a:lnTo>
                    <a:pt x="41029" y="64830"/>
                  </a:lnTo>
                  <a:cubicBezTo>
                    <a:pt x="40886" y="63961"/>
                    <a:pt x="40720" y="63115"/>
                    <a:pt x="40565" y="62258"/>
                  </a:cubicBezTo>
                  <a:cubicBezTo>
                    <a:pt x="40601" y="62258"/>
                    <a:pt x="40648" y="62234"/>
                    <a:pt x="40672" y="62234"/>
                  </a:cubicBezTo>
                  <a:cubicBezTo>
                    <a:pt x="40910" y="63151"/>
                    <a:pt x="40958" y="64116"/>
                    <a:pt x="41303" y="65009"/>
                  </a:cubicBezTo>
                  <a:cubicBezTo>
                    <a:pt x="41327" y="64997"/>
                    <a:pt x="41363" y="64997"/>
                    <a:pt x="41386" y="64997"/>
                  </a:cubicBezTo>
                  <a:cubicBezTo>
                    <a:pt x="41244" y="64235"/>
                    <a:pt x="41089" y="63461"/>
                    <a:pt x="40946" y="62699"/>
                  </a:cubicBezTo>
                  <a:cubicBezTo>
                    <a:pt x="41172" y="63413"/>
                    <a:pt x="41327" y="64128"/>
                    <a:pt x="41505" y="64842"/>
                  </a:cubicBezTo>
                  <a:cubicBezTo>
                    <a:pt x="41541" y="64973"/>
                    <a:pt x="41672" y="65080"/>
                    <a:pt x="41767" y="65187"/>
                  </a:cubicBezTo>
                  <a:cubicBezTo>
                    <a:pt x="41791" y="65151"/>
                    <a:pt x="41827" y="65140"/>
                    <a:pt x="41863" y="65116"/>
                  </a:cubicBezTo>
                  <a:cubicBezTo>
                    <a:pt x="41803" y="64794"/>
                    <a:pt x="41732" y="64485"/>
                    <a:pt x="41684" y="64163"/>
                  </a:cubicBezTo>
                  <a:cubicBezTo>
                    <a:pt x="41625" y="63830"/>
                    <a:pt x="41589" y="63520"/>
                    <a:pt x="41553" y="63187"/>
                  </a:cubicBezTo>
                  <a:cubicBezTo>
                    <a:pt x="41541" y="62889"/>
                    <a:pt x="41553" y="62580"/>
                    <a:pt x="41553" y="62270"/>
                  </a:cubicBezTo>
                  <a:cubicBezTo>
                    <a:pt x="41660" y="62568"/>
                    <a:pt x="41672" y="62877"/>
                    <a:pt x="41708" y="63187"/>
                  </a:cubicBezTo>
                  <a:cubicBezTo>
                    <a:pt x="41732" y="63508"/>
                    <a:pt x="41791" y="63806"/>
                    <a:pt x="41839" y="64116"/>
                  </a:cubicBezTo>
                  <a:cubicBezTo>
                    <a:pt x="41351" y="61080"/>
                    <a:pt x="42625" y="58532"/>
                    <a:pt x="44030" y="56007"/>
                  </a:cubicBezTo>
                  <a:cubicBezTo>
                    <a:pt x="43911" y="56138"/>
                    <a:pt x="43791" y="56281"/>
                    <a:pt x="43672" y="56424"/>
                  </a:cubicBezTo>
                  <a:cubicBezTo>
                    <a:pt x="43649" y="56400"/>
                    <a:pt x="43637" y="56400"/>
                    <a:pt x="43625" y="56388"/>
                  </a:cubicBezTo>
                  <a:cubicBezTo>
                    <a:pt x="43708" y="56257"/>
                    <a:pt x="43791" y="56103"/>
                    <a:pt x="43875" y="55972"/>
                  </a:cubicBezTo>
                  <a:lnTo>
                    <a:pt x="43815" y="55912"/>
                  </a:lnTo>
                  <a:cubicBezTo>
                    <a:pt x="43744" y="55984"/>
                    <a:pt x="43637" y="56043"/>
                    <a:pt x="43577" y="56138"/>
                  </a:cubicBezTo>
                  <a:cubicBezTo>
                    <a:pt x="42970" y="57234"/>
                    <a:pt x="42363" y="58341"/>
                    <a:pt x="41744" y="59460"/>
                  </a:cubicBezTo>
                  <a:cubicBezTo>
                    <a:pt x="41684" y="59556"/>
                    <a:pt x="41648" y="59651"/>
                    <a:pt x="41589" y="59758"/>
                  </a:cubicBezTo>
                  <a:cubicBezTo>
                    <a:pt x="41541" y="59722"/>
                    <a:pt x="41505" y="59710"/>
                    <a:pt x="41470" y="59675"/>
                  </a:cubicBezTo>
                  <a:lnTo>
                    <a:pt x="43077" y="56508"/>
                  </a:lnTo>
                  <a:cubicBezTo>
                    <a:pt x="43041" y="56496"/>
                    <a:pt x="43029" y="56484"/>
                    <a:pt x="42994" y="56460"/>
                  </a:cubicBezTo>
                  <a:cubicBezTo>
                    <a:pt x="42458" y="57400"/>
                    <a:pt x="41922" y="58329"/>
                    <a:pt x="41386" y="59258"/>
                  </a:cubicBezTo>
                  <a:cubicBezTo>
                    <a:pt x="41363" y="59246"/>
                    <a:pt x="41327" y="59234"/>
                    <a:pt x="41315" y="59222"/>
                  </a:cubicBezTo>
                  <a:cubicBezTo>
                    <a:pt x="41386" y="59044"/>
                    <a:pt x="41565" y="58805"/>
                    <a:pt x="41505" y="58698"/>
                  </a:cubicBezTo>
                  <a:cubicBezTo>
                    <a:pt x="41374" y="58472"/>
                    <a:pt x="41494" y="58341"/>
                    <a:pt x="41565" y="58186"/>
                  </a:cubicBezTo>
                  <a:cubicBezTo>
                    <a:pt x="41982" y="57389"/>
                    <a:pt x="42434" y="56603"/>
                    <a:pt x="42863" y="55805"/>
                  </a:cubicBezTo>
                  <a:cubicBezTo>
                    <a:pt x="42898" y="55746"/>
                    <a:pt x="42910" y="55674"/>
                    <a:pt x="42922" y="55615"/>
                  </a:cubicBezTo>
                  <a:lnTo>
                    <a:pt x="42839" y="55567"/>
                  </a:lnTo>
                  <a:cubicBezTo>
                    <a:pt x="42732" y="55710"/>
                    <a:pt x="42625" y="55853"/>
                    <a:pt x="42517" y="55984"/>
                  </a:cubicBezTo>
                  <a:cubicBezTo>
                    <a:pt x="42506" y="55972"/>
                    <a:pt x="42494" y="55972"/>
                    <a:pt x="42482" y="55960"/>
                  </a:cubicBezTo>
                  <a:cubicBezTo>
                    <a:pt x="42541" y="55829"/>
                    <a:pt x="42613" y="55674"/>
                    <a:pt x="42672" y="55543"/>
                  </a:cubicBezTo>
                  <a:cubicBezTo>
                    <a:pt x="42637" y="55531"/>
                    <a:pt x="42613" y="55495"/>
                    <a:pt x="42565" y="55484"/>
                  </a:cubicBezTo>
                  <a:cubicBezTo>
                    <a:pt x="42196" y="55912"/>
                    <a:pt x="42017" y="56496"/>
                    <a:pt x="41708" y="56972"/>
                  </a:cubicBezTo>
                  <a:cubicBezTo>
                    <a:pt x="41672" y="56960"/>
                    <a:pt x="41625" y="56924"/>
                    <a:pt x="41601" y="56912"/>
                  </a:cubicBezTo>
                  <a:cubicBezTo>
                    <a:pt x="41851" y="56424"/>
                    <a:pt x="42101" y="55912"/>
                    <a:pt x="42363" y="55424"/>
                  </a:cubicBezTo>
                  <a:cubicBezTo>
                    <a:pt x="42327" y="55412"/>
                    <a:pt x="42279" y="55388"/>
                    <a:pt x="42256" y="55376"/>
                  </a:cubicBezTo>
                  <a:cubicBezTo>
                    <a:pt x="41494" y="56305"/>
                    <a:pt x="41172" y="57460"/>
                    <a:pt x="40648" y="58520"/>
                  </a:cubicBezTo>
                  <a:cubicBezTo>
                    <a:pt x="40601" y="58508"/>
                    <a:pt x="40553" y="58472"/>
                    <a:pt x="40517" y="58460"/>
                  </a:cubicBezTo>
                  <a:cubicBezTo>
                    <a:pt x="41017" y="57424"/>
                    <a:pt x="41505" y="56365"/>
                    <a:pt x="42065" y="55234"/>
                  </a:cubicBezTo>
                  <a:cubicBezTo>
                    <a:pt x="41946" y="55341"/>
                    <a:pt x="41839" y="55400"/>
                    <a:pt x="41791" y="55484"/>
                  </a:cubicBezTo>
                  <a:cubicBezTo>
                    <a:pt x="41386" y="56246"/>
                    <a:pt x="40993" y="57008"/>
                    <a:pt x="40601" y="57758"/>
                  </a:cubicBezTo>
                  <a:cubicBezTo>
                    <a:pt x="40553" y="57853"/>
                    <a:pt x="40493" y="57948"/>
                    <a:pt x="40434" y="58043"/>
                  </a:cubicBezTo>
                  <a:cubicBezTo>
                    <a:pt x="40410" y="58032"/>
                    <a:pt x="40362" y="57996"/>
                    <a:pt x="40339" y="57984"/>
                  </a:cubicBezTo>
                  <a:cubicBezTo>
                    <a:pt x="40815" y="57055"/>
                    <a:pt x="41291" y="56138"/>
                    <a:pt x="41767" y="55198"/>
                  </a:cubicBezTo>
                  <a:cubicBezTo>
                    <a:pt x="41732" y="55186"/>
                    <a:pt x="41720" y="55174"/>
                    <a:pt x="41684" y="55162"/>
                  </a:cubicBezTo>
                  <a:cubicBezTo>
                    <a:pt x="41077" y="55900"/>
                    <a:pt x="40755" y="56829"/>
                    <a:pt x="40255" y="57639"/>
                  </a:cubicBezTo>
                  <a:cubicBezTo>
                    <a:pt x="40231" y="57627"/>
                    <a:pt x="40184" y="57603"/>
                    <a:pt x="40160" y="57579"/>
                  </a:cubicBezTo>
                  <a:cubicBezTo>
                    <a:pt x="40601" y="56746"/>
                    <a:pt x="41053" y="55936"/>
                    <a:pt x="41482" y="55114"/>
                  </a:cubicBezTo>
                  <a:cubicBezTo>
                    <a:pt x="41446" y="55103"/>
                    <a:pt x="41410" y="55067"/>
                    <a:pt x="41374" y="55055"/>
                  </a:cubicBezTo>
                  <a:cubicBezTo>
                    <a:pt x="40791" y="56067"/>
                    <a:pt x="40220" y="57067"/>
                    <a:pt x="39648" y="58079"/>
                  </a:cubicBezTo>
                  <a:cubicBezTo>
                    <a:pt x="39612" y="58055"/>
                    <a:pt x="39577" y="58032"/>
                    <a:pt x="39541" y="58020"/>
                  </a:cubicBezTo>
                  <a:cubicBezTo>
                    <a:pt x="40112" y="57019"/>
                    <a:pt x="40672" y="56007"/>
                    <a:pt x="41244" y="55007"/>
                  </a:cubicBezTo>
                  <a:cubicBezTo>
                    <a:pt x="40374" y="55912"/>
                    <a:pt x="39839" y="57031"/>
                    <a:pt x="39172" y="58055"/>
                  </a:cubicBezTo>
                  <a:cubicBezTo>
                    <a:pt x="39172" y="57936"/>
                    <a:pt x="39208" y="57853"/>
                    <a:pt x="39255" y="57758"/>
                  </a:cubicBezTo>
                  <a:cubicBezTo>
                    <a:pt x="39815" y="56865"/>
                    <a:pt x="40362" y="55996"/>
                    <a:pt x="40910" y="55103"/>
                  </a:cubicBezTo>
                  <a:cubicBezTo>
                    <a:pt x="40993" y="54995"/>
                    <a:pt x="41077" y="54888"/>
                    <a:pt x="40815" y="54876"/>
                  </a:cubicBezTo>
                  <a:close/>
                  <a:moveTo>
                    <a:pt x="5894" y="44923"/>
                  </a:moveTo>
                  <a:lnTo>
                    <a:pt x="5894" y="44923"/>
                  </a:lnTo>
                  <a:cubicBezTo>
                    <a:pt x="5691" y="44863"/>
                    <a:pt x="5477" y="44804"/>
                    <a:pt x="5239" y="44708"/>
                  </a:cubicBezTo>
                  <a:cubicBezTo>
                    <a:pt x="5037" y="45542"/>
                    <a:pt x="4858" y="46328"/>
                    <a:pt x="4656" y="47125"/>
                  </a:cubicBezTo>
                  <a:cubicBezTo>
                    <a:pt x="4632" y="47102"/>
                    <a:pt x="4596" y="47102"/>
                    <a:pt x="4572" y="47102"/>
                  </a:cubicBezTo>
                  <a:cubicBezTo>
                    <a:pt x="4763" y="46304"/>
                    <a:pt x="4953" y="45494"/>
                    <a:pt x="5132" y="44756"/>
                  </a:cubicBezTo>
                  <a:cubicBezTo>
                    <a:pt x="4953" y="44661"/>
                    <a:pt x="4834" y="44589"/>
                    <a:pt x="4632" y="44482"/>
                  </a:cubicBezTo>
                  <a:cubicBezTo>
                    <a:pt x="4394" y="45709"/>
                    <a:pt x="4167" y="46852"/>
                    <a:pt x="3929" y="48018"/>
                  </a:cubicBezTo>
                  <a:cubicBezTo>
                    <a:pt x="3906" y="47852"/>
                    <a:pt x="3906" y="47697"/>
                    <a:pt x="3929" y="47566"/>
                  </a:cubicBezTo>
                  <a:cubicBezTo>
                    <a:pt x="4120" y="46625"/>
                    <a:pt x="4334" y="45673"/>
                    <a:pt x="4513" y="44744"/>
                  </a:cubicBezTo>
                  <a:cubicBezTo>
                    <a:pt x="4525" y="44637"/>
                    <a:pt x="4477" y="44530"/>
                    <a:pt x="4453" y="44423"/>
                  </a:cubicBezTo>
                  <a:cubicBezTo>
                    <a:pt x="4406" y="44423"/>
                    <a:pt x="4358" y="44447"/>
                    <a:pt x="4334" y="44447"/>
                  </a:cubicBezTo>
                  <a:cubicBezTo>
                    <a:pt x="4144" y="45220"/>
                    <a:pt x="3941" y="46006"/>
                    <a:pt x="3751" y="46780"/>
                  </a:cubicBezTo>
                  <a:cubicBezTo>
                    <a:pt x="3727" y="46768"/>
                    <a:pt x="3691" y="46768"/>
                    <a:pt x="3644" y="46744"/>
                  </a:cubicBezTo>
                  <a:cubicBezTo>
                    <a:pt x="3846" y="45959"/>
                    <a:pt x="4036" y="45185"/>
                    <a:pt x="4215" y="44399"/>
                  </a:cubicBezTo>
                  <a:cubicBezTo>
                    <a:pt x="4084" y="44351"/>
                    <a:pt x="3941" y="44292"/>
                    <a:pt x="3786" y="44244"/>
                  </a:cubicBezTo>
                  <a:cubicBezTo>
                    <a:pt x="3667" y="44756"/>
                    <a:pt x="3560" y="45220"/>
                    <a:pt x="3453" y="45697"/>
                  </a:cubicBezTo>
                  <a:cubicBezTo>
                    <a:pt x="3465" y="45256"/>
                    <a:pt x="3572" y="44839"/>
                    <a:pt x="3644" y="44423"/>
                  </a:cubicBezTo>
                  <a:cubicBezTo>
                    <a:pt x="3667" y="44339"/>
                    <a:pt x="3620" y="44244"/>
                    <a:pt x="3608" y="44161"/>
                  </a:cubicBezTo>
                  <a:cubicBezTo>
                    <a:pt x="3548" y="44220"/>
                    <a:pt x="3441" y="44268"/>
                    <a:pt x="3429" y="44339"/>
                  </a:cubicBezTo>
                  <a:cubicBezTo>
                    <a:pt x="3322" y="44685"/>
                    <a:pt x="3227" y="45018"/>
                    <a:pt x="3144" y="45375"/>
                  </a:cubicBezTo>
                  <a:cubicBezTo>
                    <a:pt x="2989" y="46018"/>
                    <a:pt x="2858" y="46649"/>
                    <a:pt x="2715" y="47280"/>
                  </a:cubicBezTo>
                  <a:cubicBezTo>
                    <a:pt x="2667" y="47221"/>
                    <a:pt x="2655" y="47185"/>
                    <a:pt x="2667" y="47149"/>
                  </a:cubicBezTo>
                  <a:cubicBezTo>
                    <a:pt x="2893" y="46209"/>
                    <a:pt x="3096" y="45280"/>
                    <a:pt x="3334" y="44339"/>
                  </a:cubicBezTo>
                  <a:cubicBezTo>
                    <a:pt x="3382" y="44125"/>
                    <a:pt x="3382" y="43994"/>
                    <a:pt x="3084" y="44030"/>
                  </a:cubicBezTo>
                  <a:cubicBezTo>
                    <a:pt x="2834" y="45054"/>
                    <a:pt x="2572" y="46090"/>
                    <a:pt x="2322" y="47137"/>
                  </a:cubicBezTo>
                  <a:cubicBezTo>
                    <a:pt x="2298" y="47137"/>
                    <a:pt x="2262" y="47125"/>
                    <a:pt x="2239" y="47125"/>
                  </a:cubicBezTo>
                  <a:cubicBezTo>
                    <a:pt x="2251" y="47018"/>
                    <a:pt x="2251" y="46911"/>
                    <a:pt x="2262" y="46828"/>
                  </a:cubicBezTo>
                  <a:cubicBezTo>
                    <a:pt x="2477" y="45959"/>
                    <a:pt x="2679" y="45078"/>
                    <a:pt x="2905" y="44220"/>
                  </a:cubicBezTo>
                  <a:cubicBezTo>
                    <a:pt x="2965" y="43994"/>
                    <a:pt x="2977" y="43863"/>
                    <a:pt x="2620" y="43863"/>
                  </a:cubicBezTo>
                  <a:cubicBezTo>
                    <a:pt x="2370" y="45113"/>
                    <a:pt x="2096" y="46363"/>
                    <a:pt x="1834" y="47614"/>
                  </a:cubicBezTo>
                  <a:cubicBezTo>
                    <a:pt x="1786" y="47602"/>
                    <a:pt x="1762" y="47602"/>
                    <a:pt x="1715" y="47578"/>
                  </a:cubicBezTo>
                  <a:cubicBezTo>
                    <a:pt x="1977" y="46304"/>
                    <a:pt x="2239" y="45018"/>
                    <a:pt x="2501" y="43756"/>
                  </a:cubicBezTo>
                  <a:cubicBezTo>
                    <a:pt x="2441" y="43744"/>
                    <a:pt x="2393" y="43744"/>
                    <a:pt x="2334" y="43732"/>
                  </a:cubicBezTo>
                  <a:cubicBezTo>
                    <a:pt x="2084" y="44994"/>
                    <a:pt x="1846" y="46268"/>
                    <a:pt x="1596" y="47542"/>
                  </a:cubicBezTo>
                  <a:cubicBezTo>
                    <a:pt x="1536" y="47483"/>
                    <a:pt x="1536" y="47423"/>
                    <a:pt x="1548" y="47364"/>
                  </a:cubicBezTo>
                  <a:cubicBezTo>
                    <a:pt x="1774" y="46209"/>
                    <a:pt x="2001" y="45078"/>
                    <a:pt x="2215" y="43935"/>
                  </a:cubicBezTo>
                  <a:cubicBezTo>
                    <a:pt x="2239" y="43827"/>
                    <a:pt x="2215" y="43732"/>
                    <a:pt x="2215" y="43637"/>
                  </a:cubicBezTo>
                  <a:lnTo>
                    <a:pt x="2084" y="43637"/>
                  </a:lnTo>
                  <a:cubicBezTo>
                    <a:pt x="1846" y="44935"/>
                    <a:pt x="1608" y="46232"/>
                    <a:pt x="1381" y="47518"/>
                  </a:cubicBezTo>
                  <a:cubicBezTo>
                    <a:pt x="1358" y="47518"/>
                    <a:pt x="1322" y="47506"/>
                    <a:pt x="1298" y="47506"/>
                  </a:cubicBezTo>
                  <a:cubicBezTo>
                    <a:pt x="1310" y="47340"/>
                    <a:pt x="1322" y="47161"/>
                    <a:pt x="1358" y="47006"/>
                  </a:cubicBezTo>
                  <a:cubicBezTo>
                    <a:pt x="1548" y="45947"/>
                    <a:pt x="1762" y="44875"/>
                    <a:pt x="1941" y="43815"/>
                  </a:cubicBezTo>
                  <a:cubicBezTo>
                    <a:pt x="1953" y="43732"/>
                    <a:pt x="1893" y="43613"/>
                    <a:pt x="1881" y="43506"/>
                  </a:cubicBezTo>
                  <a:cubicBezTo>
                    <a:pt x="1822" y="43506"/>
                    <a:pt x="1762" y="43518"/>
                    <a:pt x="1703" y="43518"/>
                  </a:cubicBezTo>
                  <a:cubicBezTo>
                    <a:pt x="1489" y="44875"/>
                    <a:pt x="1262" y="46232"/>
                    <a:pt x="1060" y="47578"/>
                  </a:cubicBezTo>
                  <a:cubicBezTo>
                    <a:pt x="1072" y="46185"/>
                    <a:pt x="1358" y="44816"/>
                    <a:pt x="1667" y="43434"/>
                  </a:cubicBezTo>
                  <a:cubicBezTo>
                    <a:pt x="1560" y="43387"/>
                    <a:pt x="1477" y="43339"/>
                    <a:pt x="1310" y="43280"/>
                  </a:cubicBezTo>
                  <a:cubicBezTo>
                    <a:pt x="1191" y="44661"/>
                    <a:pt x="1072" y="46006"/>
                    <a:pt x="953" y="47328"/>
                  </a:cubicBezTo>
                  <a:lnTo>
                    <a:pt x="846" y="47328"/>
                  </a:lnTo>
                  <a:lnTo>
                    <a:pt x="893" y="46209"/>
                  </a:lnTo>
                  <a:cubicBezTo>
                    <a:pt x="810" y="46566"/>
                    <a:pt x="750" y="46947"/>
                    <a:pt x="715" y="47316"/>
                  </a:cubicBezTo>
                  <a:cubicBezTo>
                    <a:pt x="691" y="47673"/>
                    <a:pt x="691" y="48030"/>
                    <a:pt x="667" y="48399"/>
                  </a:cubicBezTo>
                  <a:cubicBezTo>
                    <a:pt x="655" y="48757"/>
                    <a:pt x="643" y="49114"/>
                    <a:pt x="607" y="49471"/>
                  </a:cubicBezTo>
                  <a:lnTo>
                    <a:pt x="655" y="49471"/>
                  </a:lnTo>
                  <a:cubicBezTo>
                    <a:pt x="691" y="49388"/>
                    <a:pt x="715" y="49280"/>
                    <a:pt x="762" y="49173"/>
                  </a:cubicBezTo>
                  <a:lnTo>
                    <a:pt x="762" y="51852"/>
                  </a:lnTo>
                  <a:lnTo>
                    <a:pt x="774" y="51852"/>
                  </a:lnTo>
                  <a:cubicBezTo>
                    <a:pt x="846" y="50828"/>
                    <a:pt x="929" y="49816"/>
                    <a:pt x="1012" y="48792"/>
                  </a:cubicBezTo>
                  <a:lnTo>
                    <a:pt x="1108" y="48792"/>
                  </a:lnTo>
                  <a:cubicBezTo>
                    <a:pt x="1024" y="49923"/>
                    <a:pt x="965" y="51054"/>
                    <a:pt x="893" y="52162"/>
                  </a:cubicBezTo>
                  <a:cubicBezTo>
                    <a:pt x="941" y="52162"/>
                    <a:pt x="1000" y="52162"/>
                    <a:pt x="1048" y="52186"/>
                  </a:cubicBezTo>
                  <a:cubicBezTo>
                    <a:pt x="1119" y="51150"/>
                    <a:pt x="1191" y="50138"/>
                    <a:pt x="1262" y="49114"/>
                  </a:cubicBezTo>
                  <a:cubicBezTo>
                    <a:pt x="1298" y="49114"/>
                    <a:pt x="1346" y="49114"/>
                    <a:pt x="1369" y="49126"/>
                  </a:cubicBezTo>
                  <a:lnTo>
                    <a:pt x="1369" y="49364"/>
                  </a:lnTo>
                  <a:cubicBezTo>
                    <a:pt x="1310" y="50233"/>
                    <a:pt x="1250" y="51114"/>
                    <a:pt x="1191" y="51971"/>
                  </a:cubicBezTo>
                  <a:cubicBezTo>
                    <a:pt x="1191" y="52090"/>
                    <a:pt x="1239" y="52209"/>
                    <a:pt x="1262" y="52328"/>
                  </a:cubicBezTo>
                  <a:cubicBezTo>
                    <a:pt x="1298" y="52317"/>
                    <a:pt x="1322" y="52317"/>
                    <a:pt x="1358" y="52305"/>
                  </a:cubicBezTo>
                  <a:cubicBezTo>
                    <a:pt x="1429" y="51150"/>
                    <a:pt x="1489" y="50007"/>
                    <a:pt x="1560" y="48864"/>
                  </a:cubicBezTo>
                  <a:lnTo>
                    <a:pt x="1667" y="48864"/>
                  </a:lnTo>
                  <a:cubicBezTo>
                    <a:pt x="1584" y="50042"/>
                    <a:pt x="1465" y="51209"/>
                    <a:pt x="1536" y="52388"/>
                  </a:cubicBezTo>
                  <a:lnTo>
                    <a:pt x="1667" y="52388"/>
                  </a:lnTo>
                  <a:cubicBezTo>
                    <a:pt x="1715" y="51412"/>
                    <a:pt x="1762" y="50423"/>
                    <a:pt x="1822" y="49447"/>
                  </a:cubicBezTo>
                  <a:lnTo>
                    <a:pt x="1917" y="49447"/>
                  </a:lnTo>
                  <a:cubicBezTo>
                    <a:pt x="1917" y="49471"/>
                    <a:pt x="1941" y="49507"/>
                    <a:pt x="1941" y="49542"/>
                  </a:cubicBezTo>
                  <a:lnTo>
                    <a:pt x="1798" y="52221"/>
                  </a:lnTo>
                  <a:cubicBezTo>
                    <a:pt x="1798" y="52328"/>
                    <a:pt x="1858" y="52424"/>
                    <a:pt x="1893" y="52519"/>
                  </a:cubicBezTo>
                  <a:cubicBezTo>
                    <a:pt x="1917" y="52519"/>
                    <a:pt x="1965" y="52507"/>
                    <a:pt x="2001" y="52507"/>
                  </a:cubicBezTo>
                  <a:cubicBezTo>
                    <a:pt x="2024" y="51412"/>
                    <a:pt x="2012" y="50292"/>
                    <a:pt x="2274" y="49221"/>
                  </a:cubicBezTo>
                  <a:cubicBezTo>
                    <a:pt x="2322" y="49280"/>
                    <a:pt x="2310" y="49340"/>
                    <a:pt x="2310" y="49388"/>
                  </a:cubicBezTo>
                  <a:cubicBezTo>
                    <a:pt x="2251" y="50364"/>
                    <a:pt x="2191" y="51352"/>
                    <a:pt x="2143" y="52340"/>
                  </a:cubicBezTo>
                  <a:cubicBezTo>
                    <a:pt x="2143" y="52448"/>
                    <a:pt x="2215" y="52543"/>
                    <a:pt x="2262" y="52638"/>
                  </a:cubicBezTo>
                  <a:cubicBezTo>
                    <a:pt x="2298" y="52626"/>
                    <a:pt x="2322" y="52626"/>
                    <a:pt x="2358" y="52614"/>
                  </a:cubicBezTo>
                  <a:cubicBezTo>
                    <a:pt x="2370" y="51531"/>
                    <a:pt x="2239" y="50423"/>
                    <a:pt x="2512" y="49340"/>
                  </a:cubicBezTo>
                  <a:cubicBezTo>
                    <a:pt x="2560" y="49423"/>
                    <a:pt x="2560" y="49519"/>
                    <a:pt x="2548" y="49602"/>
                  </a:cubicBezTo>
                  <a:lnTo>
                    <a:pt x="2501" y="52424"/>
                  </a:lnTo>
                  <a:cubicBezTo>
                    <a:pt x="2501" y="52578"/>
                    <a:pt x="2489" y="52781"/>
                    <a:pt x="2774" y="52757"/>
                  </a:cubicBezTo>
                  <a:cubicBezTo>
                    <a:pt x="2715" y="51674"/>
                    <a:pt x="2620" y="50590"/>
                    <a:pt x="2893" y="49519"/>
                  </a:cubicBezTo>
                  <a:cubicBezTo>
                    <a:pt x="2917" y="49650"/>
                    <a:pt x="2905" y="49769"/>
                    <a:pt x="2905" y="49888"/>
                  </a:cubicBezTo>
                  <a:lnTo>
                    <a:pt x="2905" y="52602"/>
                  </a:lnTo>
                  <a:cubicBezTo>
                    <a:pt x="2905" y="52698"/>
                    <a:pt x="3013" y="52817"/>
                    <a:pt x="3048" y="52924"/>
                  </a:cubicBezTo>
                  <a:cubicBezTo>
                    <a:pt x="3108" y="52424"/>
                    <a:pt x="3108" y="51947"/>
                    <a:pt x="3108" y="51471"/>
                  </a:cubicBezTo>
                  <a:cubicBezTo>
                    <a:pt x="3096" y="50281"/>
                    <a:pt x="3096" y="50281"/>
                    <a:pt x="3274" y="50066"/>
                  </a:cubicBezTo>
                  <a:cubicBezTo>
                    <a:pt x="3227" y="51066"/>
                    <a:pt x="3251" y="52031"/>
                    <a:pt x="3429" y="52983"/>
                  </a:cubicBezTo>
                  <a:cubicBezTo>
                    <a:pt x="3441" y="51947"/>
                    <a:pt x="3429" y="50888"/>
                    <a:pt x="3548" y="49864"/>
                  </a:cubicBezTo>
                  <a:cubicBezTo>
                    <a:pt x="3584" y="50054"/>
                    <a:pt x="3584" y="50233"/>
                    <a:pt x="3584" y="50412"/>
                  </a:cubicBezTo>
                  <a:cubicBezTo>
                    <a:pt x="3608" y="51233"/>
                    <a:pt x="3620" y="52031"/>
                    <a:pt x="3644" y="52852"/>
                  </a:cubicBezTo>
                  <a:cubicBezTo>
                    <a:pt x="3667" y="53090"/>
                    <a:pt x="3679" y="53090"/>
                    <a:pt x="3917" y="53090"/>
                  </a:cubicBezTo>
                  <a:cubicBezTo>
                    <a:pt x="3858" y="52328"/>
                    <a:pt x="3786" y="51555"/>
                    <a:pt x="3727" y="50793"/>
                  </a:cubicBezTo>
                  <a:cubicBezTo>
                    <a:pt x="3763" y="50793"/>
                    <a:pt x="3810" y="50793"/>
                    <a:pt x="3858" y="50781"/>
                  </a:cubicBezTo>
                  <a:cubicBezTo>
                    <a:pt x="3870" y="50888"/>
                    <a:pt x="3870" y="51007"/>
                    <a:pt x="3882" y="51114"/>
                  </a:cubicBezTo>
                  <a:cubicBezTo>
                    <a:pt x="3965" y="51733"/>
                    <a:pt x="4025" y="52364"/>
                    <a:pt x="4096" y="52971"/>
                  </a:cubicBezTo>
                  <a:cubicBezTo>
                    <a:pt x="4108" y="53079"/>
                    <a:pt x="4215" y="53162"/>
                    <a:pt x="4275" y="53269"/>
                  </a:cubicBezTo>
                  <a:lnTo>
                    <a:pt x="4358" y="53221"/>
                  </a:lnTo>
                  <a:cubicBezTo>
                    <a:pt x="4287" y="52424"/>
                    <a:pt x="4096" y="51614"/>
                    <a:pt x="4203" y="50781"/>
                  </a:cubicBezTo>
                  <a:cubicBezTo>
                    <a:pt x="4322" y="51555"/>
                    <a:pt x="4417" y="52317"/>
                    <a:pt x="4525" y="53090"/>
                  </a:cubicBezTo>
                  <a:cubicBezTo>
                    <a:pt x="4537" y="53198"/>
                    <a:pt x="4644" y="53293"/>
                    <a:pt x="4703" y="53400"/>
                  </a:cubicBezTo>
                  <a:lnTo>
                    <a:pt x="4798" y="53352"/>
                  </a:lnTo>
                  <a:cubicBezTo>
                    <a:pt x="4703" y="52543"/>
                    <a:pt x="4417" y="51721"/>
                    <a:pt x="4537" y="50888"/>
                  </a:cubicBezTo>
                  <a:cubicBezTo>
                    <a:pt x="4632" y="51293"/>
                    <a:pt x="4679" y="51686"/>
                    <a:pt x="4739" y="52090"/>
                  </a:cubicBezTo>
                  <a:cubicBezTo>
                    <a:pt x="4798" y="52495"/>
                    <a:pt x="4870" y="52900"/>
                    <a:pt x="4953" y="53281"/>
                  </a:cubicBezTo>
                  <a:cubicBezTo>
                    <a:pt x="4977" y="53376"/>
                    <a:pt x="5108" y="53448"/>
                    <a:pt x="5168" y="53519"/>
                  </a:cubicBezTo>
                  <a:cubicBezTo>
                    <a:pt x="5072" y="52721"/>
                    <a:pt x="4989" y="51947"/>
                    <a:pt x="4882" y="51185"/>
                  </a:cubicBezTo>
                  <a:cubicBezTo>
                    <a:pt x="4929" y="51185"/>
                    <a:pt x="4953" y="51174"/>
                    <a:pt x="5001" y="51174"/>
                  </a:cubicBezTo>
                  <a:cubicBezTo>
                    <a:pt x="5037" y="51555"/>
                    <a:pt x="5049" y="51924"/>
                    <a:pt x="5096" y="52305"/>
                  </a:cubicBezTo>
                  <a:cubicBezTo>
                    <a:pt x="5132" y="52674"/>
                    <a:pt x="5227" y="53031"/>
                    <a:pt x="5299" y="53400"/>
                  </a:cubicBezTo>
                  <a:cubicBezTo>
                    <a:pt x="5334" y="53388"/>
                    <a:pt x="5358" y="53388"/>
                    <a:pt x="5406" y="53376"/>
                  </a:cubicBezTo>
                  <a:cubicBezTo>
                    <a:pt x="4941" y="50519"/>
                    <a:pt x="5287" y="47745"/>
                    <a:pt x="6203" y="45006"/>
                  </a:cubicBezTo>
                  <a:cubicBezTo>
                    <a:pt x="6072" y="44982"/>
                    <a:pt x="5989" y="44947"/>
                    <a:pt x="5894" y="44923"/>
                  </a:cubicBezTo>
                  <a:close/>
                  <a:moveTo>
                    <a:pt x="16609" y="24825"/>
                  </a:moveTo>
                  <a:lnTo>
                    <a:pt x="16609" y="24825"/>
                  </a:lnTo>
                  <a:cubicBezTo>
                    <a:pt x="16407" y="24742"/>
                    <a:pt x="16193" y="24635"/>
                    <a:pt x="15978" y="24527"/>
                  </a:cubicBezTo>
                  <a:cubicBezTo>
                    <a:pt x="16300" y="25135"/>
                    <a:pt x="16681" y="25670"/>
                    <a:pt x="17014" y="26230"/>
                  </a:cubicBezTo>
                  <a:cubicBezTo>
                    <a:pt x="17312" y="26718"/>
                    <a:pt x="17562" y="27242"/>
                    <a:pt x="17824" y="27754"/>
                  </a:cubicBezTo>
                  <a:cubicBezTo>
                    <a:pt x="17848" y="27802"/>
                    <a:pt x="17824" y="27861"/>
                    <a:pt x="17812" y="27980"/>
                  </a:cubicBezTo>
                  <a:cubicBezTo>
                    <a:pt x="17705" y="27861"/>
                    <a:pt x="17645" y="27802"/>
                    <a:pt x="17610" y="27730"/>
                  </a:cubicBezTo>
                  <a:cubicBezTo>
                    <a:pt x="17014" y="26730"/>
                    <a:pt x="16395" y="25730"/>
                    <a:pt x="15847" y="24706"/>
                  </a:cubicBezTo>
                  <a:cubicBezTo>
                    <a:pt x="15681" y="24408"/>
                    <a:pt x="15490" y="24361"/>
                    <a:pt x="15193" y="24313"/>
                  </a:cubicBezTo>
                  <a:cubicBezTo>
                    <a:pt x="15550" y="24861"/>
                    <a:pt x="15883" y="25361"/>
                    <a:pt x="16205" y="25849"/>
                  </a:cubicBezTo>
                  <a:cubicBezTo>
                    <a:pt x="16098" y="25849"/>
                    <a:pt x="16038" y="25825"/>
                    <a:pt x="16014" y="25766"/>
                  </a:cubicBezTo>
                  <a:cubicBezTo>
                    <a:pt x="15705" y="25313"/>
                    <a:pt x="15407" y="24849"/>
                    <a:pt x="15085" y="24408"/>
                  </a:cubicBezTo>
                  <a:cubicBezTo>
                    <a:pt x="14990" y="24254"/>
                    <a:pt x="14812" y="24135"/>
                    <a:pt x="14657" y="24015"/>
                  </a:cubicBezTo>
                  <a:lnTo>
                    <a:pt x="14574" y="24111"/>
                  </a:lnTo>
                  <a:cubicBezTo>
                    <a:pt x="14978" y="24706"/>
                    <a:pt x="15383" y="25289"/>
                    <a:pt x="15836" y="25920"/>
                  </a:cubicBezTo>
                  <a:cubicBezTo>
                    <a:pt x="15717" y="25920"/>
                    <a:pt x="15669" y="25920"/>
                    <a:pt x="15657" y="25909"/>
                  </a:cubicBezTo>
                  <a:cubicBezTo>
                    <a:pt x="15205" y="25313"/>
                    <a:pt x="14776" y="24718"/>
                    <a:pt x="14335" y="24123"/>
                  </a:cubicBezTo>
                  <a:cubicBezTo>
                    <a:pt x="14252" y="24039"/>
                    <a:pt x="14181" y="23896"/>
                    <a:pt x="14073" y="23873"/>
                  </a:cubicBezTo>
                  <a:cubicBezTo>
                    <a:pt x="13264" y="23563"/>
                    <a:pt x="12454" y="23265"/>
                    <a:pt x="11633" y="22968"/>
                  </a:cubicBezTo>
                  <a:cubicBezTo>
                    <a:pt x="11585" y="22944"/>
                    <a:pt x="11514" y="22944"/>
                    <a:pt x="11395" y="22932"/>
                  </a:cubicBezTo>
                  <a:cubicBezTo>
                    <a:pt x="11859" y="23646"/>
                    <a:pt x="12311" y="24313"/>
                    <a:pt x="12788" y="25063"/>
                  </a:cubicBezTo>
                  <a:cubicBezTo>
                    <a:pt x="12645" y="25016"/>
                    <a:pt x="12609" y="25016"/>
                    <a:pt x="12609" y="25004"/>
                  </a:cubicBezTo>
                  <a:cubicBezTo>
                    <a:pt x="12157" y="24337"/>
                    <a:pt x="11728" y="23658"/>
                    <a:pt x="11287" y="22992"/>
                  </a:cubicBezTo>
                  <a:cubicBezTo>
                    <a:pt x="11192" y="22861"/>
                    <a:pt x="11073" y="22765"/>
                    <a:pt x="10966" y="22646"/>
                  </a:cubicBezTo>
                  <a:lnTo>
                    <a:pt x="10883" y="22741"/>
                  </a:lnTo>
                  <a:cubicBezTo>
                    <a:pt x="11311" y="23408"/>
                    <a:pt x="11740" y="24075"/>
                    <a:pt x="12204" y="24789"/>
                  </a:cubicBezTo>
                  <a:lnTo>
                    <a:pt x="11966" y="24789"/>
                  </a:lnTo>
                  <a:cubicBezTo>
                    <a:pt x="13835" y="27611"/>
                    <a:pt x="15705" y="30421"/>
                    <a:pt x="17562" y="33219"/>
                  </a:cubicBezTo>
                  <a:cubicBezTo>
                    <a:pt x="17681" y="33398"/>
                    <a:pt x="17812" y="33469"/>
                    <a:pt x="18026" y="33445"/>
                  </a:cubicBezTo>
                  <a:cubicBezTo>
                    <a:pt x="19134" y="33338"/>
                    <a:pt x="20241" y="33278"/>
                    <a:pt x="21360" y="33148"/>
                  </a:cubicBezTo>
                  <a:cubicBezTo>
                    <a:pt x="25384" y="32624"/>
                    <a:pt x="29433" y="32088"/>
                    <a:pt x="33469" y="31552"/>
                  </a:cubicBezTo>
                  <a:cubicBezTo>
                    <a:pt x="33897" y="31493"/>
                    <a:pt x="34338" y="31445"/>
                    <a:pt x="34755" y="31409"/>
                  </a:cubicBezTo>
                  <a:cubicBezTo>
                    <a:pt x="34647" y="31302"/>
                    <a:pt x="34540" y="31254"/>
                    <a:pt x="34433" y="31207"/>
                  </a:cubicBezTo>
                  <a:cubicBezTo>
                    <a:pt x="31933" y="30302"/>
                    <a:pt x="29456" y="29397"/>
                    <a:pt x="26956" y="28504"/>
                  </a:cubicBezTo>
                  <a:cubicBezTo>
                    <a:pt x="26444" y="28325"/>
                    <a:pt x="25920" y="28147"/>
                    <a:pt x="25420" y="27968"/>
                  </a:cubicBezTo>
                  <a:lnTo>
                    <a:pt x="25432" y="27980"/>
                  </a:lnTo>
                  <a:cubicBezTo>
                    <a:pt x="24801" y="27742"/>
                    <a:pt x="24158" y="27492"/>
                    <a:pt x="23420" y="27206"/>
                  </a:cubicBezTo>
                  <a:cubicBezTo>
                    <a:pt x="23622" y="27671"/>
                    <a:pt x="23777" y="28040"/>
                    <a:pt x="23932" y="28397"/>
                  </a:cubicBezTo>
                  <a:cubicBezTo>
                    <a:pt x="23777" y="28230"/>
                    <a:pt x="23646" y="28052"/>
                    <a:pt x="23598" y="27861"/>
                  </a:cubicBezTo>
                  <a:cubicBezTo>
                    <a:pt x="23467" y="27278"/>
                    <a:pt x="23086" y="27028"/>
                    <a:pt x="22527" y="26873"/>
                  </a:cubicBezTo>
                  <a:cubicBezTo>
                    <a:pt x="22074" y="26754"/>
                    <a:pt x="21634" y="26563"/>
                    <a:pt x="21122" y="26385"/>
                  </a:cubicBezTo>
                  <a:cubicBezTo>
                    <a:pt x="21455" y="26980"/>
                    <a:pt x="21777" y="27516"/>
                    <a:pt x="22074" y="28040"/>
                  </a:cubicBezTo>
                  <a:lnTo>
                    <a:pt x="21979" y="28087"/>
                  </a:lnTo>
                  <a:cubicBezTo>
                    <a:pt x="21860" y="27885"/>
                    <a:pt x="21729" y="27718"/>
                    <a:pt x="21634" y="27516"/>
                  </a:cubicBezTo>
                  <a:cubicBezTo>
                    <a:pt x="21277" y="26647"/>
                    <a:pt x="20705" y="26028"/>
                    <a:pt x="19717" y="25885"/>
                  </a:cubicBezTo>
                  <a:cubicBezTo>
                    <a:pt x="19527" y="25849"/>
                    <a:pt x="19348" y="25754"/>
                    <a:pt x="19169" y="25670"/>
                  </a:cubicBezTo>
                  <a:cubicBezTo>
                    <a:pt x="18586" y="25468"/>
                    <a:pt x="18003" y="25254"/>
                    <a:pt x="17312" y="25004"/>
                  </a:cubicBezTo>
                  <a:cubicBezTo>
                    <a:pt x="17502" y="25373"/>
                    <a:pt x="17645" y="25659"/>
                    <a:pt x="17800" y="25932"/>
                  </a:cubicBezTo>
                  <a:cubicBezTo>
                    <a:pt x="17586" y="25718"/>
                    <a:pt x="17443" y="25480"/>
                    <a:pt x="17324" y="25230"/>
                  </a:cubicBezTo>
                  <a:cubicBezTo>
                    <a:pt x="17181" y="24944"/>
                    <a:pt x="16943" y="24837"/>
                    <a:pt x="16609" y="24825"/>
                  </a:cubicBezTo>
                  <a:close/>
                  <a:moveTo>
                    <a:pt x="25956" y="8025"/>
                  </a:moveTo>
                  <a:cubicBezTo>
                    <a:pt x="25777" y="8085"/>
                    <a:pt x="25587" y="8156"/>
                    <a:pt x="25408" y="8216"/>
                  </a:cubicBezTo>
                  <a:cubicBezTo>
                    <a:pt x="23825" y="8680"/>
                    <a:pt x="22253" y="9145"/>
                    <a:pt x="20670" y="9621"/>
                  </a:cubicBezTo>
                  <a:cubicBezTo>
                    <a:pt x="20670" y="9645"/>
                    <a:pt x="20670" y="9668"/>
                    <a:pt x="20658" y="9692"/>
                  </a:cubicBezTo>
                  <a:cubicBezTo>
                    <a:pt x="21348" y="9954"/>
                    <a:pt x="22039" y="10240"/>
                    <a:pt x="22729" y="10514"/>
                  </a:cubicBezTo>
                  <a:cubicBezTo>
                    <a:pt x="22717" y="10538"/>
                    <a:pt x="22717" y="10561"/>
                    <a:pt x="22694" y="10597"/>
                  </a:cubicBezTo>
                  <a:lnTo>
                    <a:pt x="22384" y="10514"/>
                  </a:lnTo>
                  <a:cubicBezTo>
                    <a:pt x="21908" y="10311"/>
                    <a:pt x="21420" y="10180"/>
                    <a:pt x="20967" y="9930"/>
                  </a:cubicBezTo>
                  <a:cubicBezTo>
                    <a:pt x="20419" y="9621"/>
                    <a:pt x="19955" y="9823"/>
                    <a:pt x="19360" y="10049"/>
                  </a:cubicBezTo>
                  <a:lnTo>
                    <a:pt x="21003" y="10704"/>
                  </a:lnTo>
                  <a:cubicBezTo>
                    <a:pt x="20979" y="10728"/>
                    <a:pt x="20967" y="10776"/>
                    <a:pt x="20955" y="10811"/>
                  </a:cubicBezTo>
                  <a:cubicBezTo>
                    <a:pt x="20872" y="10776"/>
                    <a:pt x="20765" y="10764"/>
                    <a:pt x="20670" y="10728"/>
                  </a:cubicBezTo>
                  <a:cubicBezTo>
                    <a:pt x="20253" y="10561"/>
                    <a:pt x="19836" y="10430"/>
                    <a:pt x="19455" y="10240"/>
                  </a:cubicBezTo>
                  <a:cubicBezTo>
                    <a:pt x="19193" y="10121"/>
                    <a:pt x="18979" y="10121"/>
                    <a:pt x="18729" y="10192"/>
                  </a:cubicBezTo>
                  <a:cubicBezTo>
                    <a:pt x="16502" y="10823"/>
                    <a:pt x="14276" y="11442"/>
                    <a:pt x="12061" y="12073"/>
                  </a:cubicBezTo>
                  <a:cubicBezTo>
                    <a:pt x="11240" y="12300"/>
                    <a:pt x="10418" y="12550"/>
                    <a:pt x="9537" y="12800"/>
                  </a:cubicBezTo>
                  <a:cubicBezTo>
                    <a:pt x="10597" y="13276"/>
                    <a:pt x="11597" y="13705"/>
                    <a:pt x="12573" y="14133"/>
                  </a:cubicBezTo>
                  <a:cubicBezTo>
                    <a:pt x="12561" y="14181"/>
                    <a:pt x="12538" y="14229"/>
                    <a:pt x="12514" y="14288"/>
                  </a:cubicBezTo>
                  <a:cubicBezTo>
                    <a:pt x="12418" y="14240"/>
                    <a:pt x="12299" y="14217"/>
                    <a:pt x="12192" y="14169"/>
                  </a:cubicBezTo>
                  <a:cubicBezTo>
                    <a:pt x="11299" y="13776"/>
                    <a:pt x="10406" y="13371"/>
                    <a:pt x="9513" y="12990"/>
                  </a:cubicBezTo>
                  <a:cubicBezTo>
                    <a:pt x="9359" y="12931"/>
                    <a:pt x="9156" y="12919"/>
                    <a:pt x="8989" y="12966"/>
                  </a:cubicBezTo>
                  <a:cubicBezTo>
                    <a:pt x="8192" y="13157"/>
                    <a:pt x="7394" y="13383"/>
                    <a:pt x="6596" y="13586"/>
                  </a:cubicBezTo>
                  <a:cubicBezTo>
                    <a:pt x="6525" y="13609"/>
                    <a:pt x="6442" y="13645"/>
                    <a:pt x="6287" y="13705"/>
                  </a:cubicBezTo>
                  <a:cubicBezTo>
                    <a:pt x="8347" y="14562"/>
                    <a:pt x="10311" y="15419"/>
                    <a:pt x="12323" y="16169"/>
                  </a:cubicBezTo>
                  <a:cubicBezTo>
                    <a:pt x="17121" y="17908"/>
                    <a:pt x="21920" y="19574"/>
                    <a:pt x="26718" y="21265"/>
                  </a:cubicBezTo>
                  <a:cubicBezTo>
                    <a:pt x="30004" y="22432"/>
                    <a:pt x="33290" y="23623"/>
                    <a:pt x="36505" y="24992"/>
                  </a:cubicBezTo>
                  <a:cubicBezTo>
                    <a:pt x="37791" y="25528"/>
                    <a:pt x="39148" y="25885"/>
                    <a:pt x="40470" y="26313"/>
                  </a:cubicBezTo>
                  <a:cubicBezTo>
                    <a:pt x="40958" y="26480"/>
                    <a:pt x="41446" y="26444"/>
                    <a:pt x="41970" y="26266"/>
                  </a:cubicBezTo>
                  <a:cubicBezTo>
                    <a:pt x="43387" y="25778"/>
                    <a:pt x="44815" y="25337"/>
                    <a:pt x="46232" y="24873"/>
                  </a:cubicBezTo>
                  <a:cubicBezTo>
                    <a:pt x="47185" y="24563"/>
                    <a:pt x="48137" y="24230"/>
                    <a:pt x="49125" y="23884"/>
                  </a:cubicBezTo>
                  <a:cubicBezTo>
                    <a:pt x="48506" y="23623"/>
                    <a:pt x="47935" y="23373"/>
                    <a:pt x="47363" y="23146"/>
                  </a:cubicBezTo>
                  <a:cubicBezTo>
                    <a:pt x="47197" y="23087"/>
                    <a:pt x="46970" y="23075"/>
                    <a:pt x="46804" y="23111"/>
                  </a:cubicBezTo>
                  <a:cubicBezTo>
                    <a:pt x="45839" y="23396"/>
                    <a:pt x="44875" y="23694"/>
                    <a:pt x="43911" y="23992"/>
                  </a:cubicBezTo>
                  <a:cubicBezTo>
                    <a:pt x="43613" y="24087"/>
                    <a:pt x="43327" y="24182"/>
                    <a:pt x="42934" y="24301"/>
                  </a:cubicBezTo>
                  <a:cubicBezTo>
                    <a:pt x="43315" y="24349"/>
                    <a:pt x="43589" y="24385"/>
                    <a:pt x="43863" y="24408"/>
                  </a:cubicBezTo>
                  <a:cubicBezTo>
                    <a:pt x="43744" y="24504"/>
                    <a:pt x="43625" y="24504"/>
                    <a:pt x="43518" y="24504"/>
                  </a:cubicBezTo>
                  <a:cubicBezTo>
                    <a:pt x="42863" y="24420"/>
                    <a:pt x="42208" y="24396"/>
                    <a:pt x="41601" y="24742"/>
                  </a:cubicBezTo>
                  <a:cubicBezTo>
                    <a:pt x="41327" y="24885"/>
                    <a:pt x="41029" y="24837"/>
                    <a:pt x="40732" y="24742"/>
                  </a:cubicBezTo>
                  <a:cubicBezTo>
                    <a:pt x="35755" y="22872"/>
                    <a:pt x="30766" y="21051"/>
                    <a:pt x="25789" y="19182"/>
                  </a:cubicBezTo>
                  <a:cubicBezTo>
                    <a:pt x="21503" y="17574"/>
                    <a:pt x="17252" y="15943"/>
                    <a:pt x="12978" y="14324"/>
                  </a:cubicBezTo>
                  <a:cubicBezTo>
                    <a:pt x="12859" y="14276"/>
                    <a:pt x="12752" y="14205"/>
                    <a:pt x="12609" y="14109"/>
                  </a:cubicBezTo>
                  <a:cubicBezTo>
                    <a:pt x="12859" y="13990"/>
                    <a:pt x="13050" y="13883"/>
                    <a:pt x="13252" y="13788"/>
                  </a:cubicBezTo>
                  <a:lnTo>
                    <a:pt x="13252" y="13788"/>
                  </a:lnTo>
                  <a:cubicBezTo>
                    <a:pt x="13514" y="13681"/>
                    <a:pt x="13788" y="13574"/>
                    <a:pt x="14085" y="13443"/>
                  </a:cubicBezTo>
                  <a:cubicBezTo>
                    <a:pt x="13252" y="13097"/>
                    <a:pt x="12430" y="12776"/>
                    <a:pt x="11621" y="12431"/>
                  </a:cubicBezTo>
                  <a:cubicBezTo>
                    <a:pt x="11645" y="12395"/>
                    <a:pt x="11656" y="12359"/>
                    <a:pt x="11668" y="12324"/>
                  </a:cubicBezTo>
                  <a:cubicBezTo>
                    <a:pt x="11740" y="12359"/>
                    <a:pt x="11835" y="12371"/>
                    <a:pt x="11907" y="12395"/>
                  </a:cubicBezTo>
                  <a:cubicBezTo>
                    <a:pt x="12669" y="12693"/>
                    <a:pt x="13407" y="12990"/>
                    <a:pt x="14181" y="13276"/>
                  </a:cubicBezTo>
                  <a:cubicBezTo>
                    <a:pt x="14347" y="13336"/>
                    <a:pt x="14538" y="13288"/>
                    <a:pt x="14716" y="13288"/>
                  </a:cubicBezTo>
                  <a:lnTo>
                    <a:pt x="14716" y="13205"/>
                  </a:lnTo>
                  <a:cubicBezTo>
                    <a:pt x="14443" y="13086"/>
                    <a:pt x="14145" y="12966"/>
                    <a:pt x="13859" y="12835"/>
                  </a:cubicBezTo>
                  <a:cubicBezTo>
                    <a:pt x="13585" y="12716"/>
                    <a:pt x="13311" y="12597"/>
                    <a:pt x="13038" y="12478"/>
                  </a:cubicBezTo>
                  <a:cubicBezTo>
                    <a:pt x="13050" y="12443"/>
                    <a:pt x="13073" y="12395"/>
                    <a:pt x="13085" y="12371"/>
                  </a:cubicBezTo>
                  <a:cubicBezTo>
                    <a:pt x="13264" y="12431"/>
                    <a:pt x="13454" y="12478"/>
                    <a:pt x="13621" y="12574"/>
                  </a:cubicBezTo>
                  <a:cubicBezTo>
                    <a:pt x="14621" y="13193"/>
                    <a:pt x="15633" y="13157"/>
                    <a:pt x="16681" y="12728"/>
                  </a:cubicBezTo>
                  <a:cubicBezTo>
                    <a:pt x="17383" y="12443"/>
                    <a:pt x="18133" y="12264"/>
                    <a:pt x="18872" y="12038"/>
                  </a:cubicBezTo>
                  <a:cubicBezTo>
                    <a:pt x="18800" y="11966"/>
                    <a:pt x="18753" y="11919"/>
                    <a:pt x="18788" y="11943"/>
                  </a:cubicBezTo>
                  <a:cubicBezTo>
                    <a:pt x="18991" y="11919"/>
                    <a:pt x="19241" y="11954"/>
                    <a:pt x="19467" y="11883"/>
                  </a:cubicBezTo>
                  <a:cubicBezTo>
                    <a:pt x="20812" y="11490"/>
                    <a:pt x="22134" y="11073"/>
                    <a:pt x="23456" y="10657"/>
                  </a:cubicBezTo>
                  <a:cubicBezTo>
                    <a:pt x="23646" y="10597"/>
                    <a:pt x="23860" y="10538"/>
                    <a:pt x="24146" y="10454"/>
                  </a:cubicBezTo>
                  <a:cubicBezTo>
                    <a:pt x="23325" y="10097"/>
                    <a:pt x="22598" y="9764"/>
                    <a:pt x="21801" y="9418"/>
                  </a:cubicBezTo>
                  <a:cubicBezTo>
                    <a:pt x="21908" y="9395"/>
                    <a:pt x="21943" y="9383"/>
                    <a:pt x="21955" y="9383"/>
                  </a:cubicBezTo>
                  <a:cubicBezTo>
                    <a:pt x="22694" y="9692"/>
                    <a:pt x="23432" y="10002"/>
                    <a:pt x="24158" y="10311"/>
                  </a:cubicBezTo>
                  <a:cubicBezTo>
                    <a:pt x="24218" y="10347"/>
                    <a:pt x="24289" y="10395"/>
                    <a:pt x="24349" y="10371"/>
                  </a:cubicBezTo>
                  <a:cubicBezTo>
                    <a:pt x="24646" y="10288"/>
                    <a:pt x="24932" y="10192"/>
                    <a:pt x="25301" y="10073"/>
                  </a:cubicBezTo>
                  <a:cubicBezTo>
                    <a:pt x="24872" y="9895"/>
                    <a:pt x="24527" y="9752"/>
                    <a:pt x="24170" y="9621"/>
                  </a:cubicBezTo>
                  <a:cubicBezTo>
                    <a:pt x="24182" y="9573"/>
                    <a:pt x="24206" y="9526"/>
                    <a:pt x="24229" y="9478"/>
                  </a:cubicBezTo>
                  <a:cubicBezTo>
                    <a:pt x="24587" y="9597"/>
                    <a:pt x="24932" y="9740"/>
                    <a:pt x="25289" y="9859"/>
                  </a:cubicBezTo>
                  <a:cubicBezTo>
                    <a:pt x="25420" y="9895"/>
                    <a:pt x="25587" y="9978"/>
                    <a:pt x="25718" y="9942"/>
                  </a:cubicBezTo>
                  <a:cubicBezTo>
                    <a:pt x="26492" y="9740"/>
                    <a:pt x="27254" y="9502"/>
                    <a:pt x="28075" y="9264"/>
                  </a:cubicBezTo>
                  <a:cubicBezTo>
                    <a:pt x="27432" y="8930"/>
                    <a:pt x="26849" y="8645"/>
                    <a:pt x="26265" y="8335"/>
                  </a:cubicBezTo>
                  <a:cubicBezTo>
                    <a:pt x="26146" y="8287"/>
                    <a:pt x="26063" y="8144"/>
                    <a:pt x="25956" y="8025"/>
                  </a:cubicBezTo>
                  <a:lnTo>
                    <a:pt x="28099" y="9097"/>
                  </a:lnTo>
                  <a:cubicBezTo>
                    <a:pt x="28170" y="9121"/>
                    <a:pt x="28266" y="9180"/>
                    <a:pt x="28325" y="9168"/>
                  </a:cubicBezTo>
                  <a:cubicBezTo>
                    <a:pt x="29004" y="8978"/>
                    <a:pt x="29694" y="8764"/>
                    <a:pt x="30456" y="8561"/>
                  </a:cubicBezTo>
                  <a:cubicBezTo>
                    <a:pt x="30254" y="8466"/>
                    <a:pt x="30135" y="8430"/>
                    <a:pt x="30040" y="8383"/>
                  </a:cubicBezTo>
                  <a:cubicBezTo>
                    <a:pt x="29814" y="8275"/>
                    <a:pt x="29599" y="8156"/>
                    <a:pt x="29385" y="8037"/>
                  </a:cubicBezTo>
                  <a:lnTo>
                    <a:pt x="29385" y="7978"/>
                  </a:lnTo>
                  <a:cubicBezTo>
                    <a:pt x="29385" y="7966"/>
                    <a:pt x="29397" y="7966"/>
                    <a:pt x="29409" y="7966"/>
                  </a:cubicBezTo>
                  <a:cubicBezTo>
                    <a:pt x="29683" y="8061"/>
                    <a:pt x="29944" y="8156"/>
                    <a:pt x="30218" y="8264"/>
                  </a:cubicBezTo>
                  <a:cubicBezTo>
                    <a:pt x="30766" y="8478"/>
                    <a:pt x="31302" y="8430"/>
                    <a:pt x="31838" y="8097"/>
                  </a:cubicBezTo>
                  <a:cubicBezTo>
                    <a:pt x="31480" y="7966"/>
                    <a:pt x="31135" y="7823"/>
                    <a:pt x="30790" y="7692"/>
                  </a:cubicBezTo>
                  <a:lnTo>
                    <a:pt x="30837" y="7561"/>
                  </a:lnTo>
                  <a:cubicBezTo>
                    <a:pt x="31242" y="7716"/>
                    <a:pt x="31647" y="7966"/>
                    <a:pt x="32064" y="7978"/>
                  </a:cubicBezTo>
                  <a:cubicBezTo>
                    <a:pt x="32481" y="8013"/>
                    <a:pt x="32921" y="7811"/>
                    <a:pt x="33338" y="7716"/>
                  </a:cubicBezTo>
                  <a:cubicBezTo>
                    <a:pt x="33338" y="7680"/>
                    <a:pt x="33326" y="7656"/>
                    <a:pt x="33326" y="7621"/>
                  </a:cubicBezTo>
                  <a:cubicBezTo>
                    <a:pt x="32659" y="7382"/>
                    <a:pt x="31969" y="7132"/>
                    <a:pt x="31302" y="6894"/>
                  </a:cubicBezTo>
                  <a:cubicBezTo>
                    <a:pt x="31314" y="6859"/>
                    <a:pt x="31314" y="6835"/>
                    <a:pt x="31326" y="6799"/>
                  </a:cubicBezTo>
                  <a:cubicBezTo>
                    <a:pt x="31445" y="6835"/>
                    <a:pt x="31564" y="6859"/>
                    <a:pt x="31683" y="6906"/>
                  </a:cubicBezTo>
                  <a:cubicBezTo>
                    <a:pt x="32278" y="7109"/>
                    <a:pt x="32862" y="7323"/>
                    <a:pt x="33457" y="7525"/>
                  </a:cubicBezTo>
                  <a:cubicBezTo>
                    <a:pt x="33814" y="7644"/>
                    <a:pt x="34397" y="7430"/>
                    <a:pt x="34481" y="7192"/>
                  </a:cubicBezTo>
                  <a:cubicBezTo>
                    <a:pt x="34671" y="7192"/>
                    <a:pt x="34862" y="7228"/>
                    <a:pt x="35017" y="7192"/>
                  </a:cubicBezTo>
                  <a:cubicBezTo>
                    <a:pt x="36767" y="6680"/>
                    <a:pt x="38493" y="6156"/>
                    <a:pt x="40220" y="5620"/>
                  </a:cubicBezTo>
                  <a:cubicBezTo>
                    <a:pt x="41124" y="5346"/>
                    <a:pt x="42017" y="5013"/>
                    <a:pt x="42934" y="4704"/>
                  </a:cubicBezTo>
                  <a:cubicBezTo>
                    <a:pt x="42625" y="4549"/>
                    <a:pt x="42363" y="4418"/>
                    <a:pt x="42077" y="4299"/>
                  </a:cubicBezTo>
                  <a:cubicBezTo>
                    <a:pt x="42089" y="4251"/>
                    <a:pt x="42125" y="4215"/>
                    <a:pt x="42136" y="4156"/>
                  </a:cubicBezTo>
                  <a:cubicBezTo>
                    <a:pt x="42458" y="4287"/>
                    <a:pt x="42779" y="4465"/>
                    <a:pt x="43113" y="4525"/>
                  </a:cubicBezTo>
                  <a:cubicBezTo>
                    <a:pt x="43458" y="4573"/>
                    <a:pt x="43815" y="4477"/>
                    <a:pt x="44172" y="4454"/>
                  </a:cubicBezTo>
                  <a:lnTo>
                    <a:pt x="44172" y="4358"/>
                  </a:lnTo>
                  <a:cubicBezTo>
                    <a:pt x="43922" y="4215"/>
                    <a:pt x="43672" y="4061"/>
                    <a:pt x="43410" y="3930"/>
                  </a:cubicBezTo>
                  <a:cubicBezTo>
                    <a:pt x="43434" y="3882"/>
                    <a:pt x="43458" y="3822"/>
                    <a:pt x="43470" y="3775"/>
                  </a:cubicBezTo>
                  <a:cubicBezTo>
                    <a:pt x="44101" y="4049"/>
                    <a:pt x="44696" y="4549"/>
                    <a:pt x="45363" y="4013"/>
                  </a:cubicBezTo>
                  <a:cubicBezTo>
                    <a:pt x="45196" y="3918"/>
                    <a:pt x="45042" y="3799"/>
                    <a:pt x="44875" y="3692"/>
                  </a:cubicBezTo>
                  <a:cubicBezTo>
                    <a:pt x="44887" y="3644"/>
                    <a:pt x="44899" y="3584"/>
                    <a:pt x="44923" y="3549"/>
                  </a:cubicBezTo>
                  <a:cubicBezTo>
                    <a:pt x="45542" y="4108"/>
                    <a:pt x="46173" y="3965"/>
                    <a:pt x="46828" y="3668"/>
                  </a:cubicBezTo>
                  <a:cubicBezTo>
                    <a:pt x="46625" y="3549"/>
                    <a:pt x="46447" y="3430"/>
                    <a:pt x="46256" y="3311"/>
                  </a:cubicBezTo>
                  <a:cubicBezTo>
                    <a:pt x="46685" y="3275"/>
                    <a:pt x="46970" y="3715"/>
                    <a:pt x="47447" y="3549"/>
                  </a:cubicBezTo>
                  <a:cubicBezTo>
                    <a:pt x="47840" y="3394"/>
                    <a:pt x="48256" y="3322"/>
                    <a:pt x="48709" y="3191"/>
                  </a:cubicBezTo>
                  <a:cubicBezTo>
                    <a:pt x="48137" y="2894"/>
                    <a:pt x="47625" y="2632"/>
                    <a:pt x="47137" y="2382"/>
                  </a:cubicBezTo>
                  <a:cubicBezTo>
                    <a:pt x="47149" y="2334"/>
                    <a:pt x="47185" y="2310"/>
                    <a:pt x="47197" y="2263"/>
                  </a:cubicBezTo>
                  <a:cubicBezTo>
                    <a:pt x="47280" y="2287"/>
                    <a:pt x="47375" y="2334"/>
                    <a:pt x="47459" y="2370"/>
                  </a:cubicBezTo>
                  <a:cubicBezTo>
                    <a:pt x="47792" y="2525"/>
                    <a:pt x="48113" y="2703"/>
                    <a:pt x="48459" y="2858"/>
                  </a:cubicBezTo>
                  <a:cubicBezTo>
                    <a:pt x="49006" y="3108"/>
                    <a:pt x="49637" y="3037"/>
                    <a:pt x="50161" y="2632"/>
                  </a:cubicBezTo>
                  <a:cubicBezTo>
                    <a:pt x="49590" y="2346"/>
                    <a:pt x="49042" y="2084"/>
                    <a:pt x="48483" y="1810"/>
                  </a:cubicBezTo>
                  <a:cubicBezTo>
                    <a:pt x="48506" y="1787"/>
                    <a:pt x="48518" y="1739"/>
                    <a:pt x="48530" y="1715"/>
                  </a:cubicBezTo>
                  <a:cubicBezTo>
                    <a:pt x="48637" y="1763"/>
                    <a:pt x="48744" y="1787"/>
                    <a:pt x="48828" y="1834"/>
                  </a:cubicBezTo>
                  <a:cubicBezTo>
                    <a:pt x="49221" y="2013"/>
                    <a:pt x="49602" y="2203"/>
                    <a:pt x="49995" y="2394"/>
                  </a:cubicBezTo>
                  <a:cubicBezTo>
                    <a:pt x="50530" y="2656"/>
                    <a:pt x="50530" y="2656"/>
                    <a:pt x="50602" y="2072"/>
                  </a:cubicBezTo>
                  <a:cubicBezTo>
                    <a:pt x="50328" y="1941"/>
                    <a:pt x="50066" y="1787"/>
                    <a:pt x="49780" y="1656"/>
                  </a:cubicBezTo>
                  <a:cubicBezTo>
                    <a:pt x="49828" y="1608"/>
                    <a:pt x="49840" y="1584"/>
                    <a:pt x="49840" y="1596"/>
                  </a:cubicBezTo>
                  <a:cubicBezTo>
                    <a:pt x="49887" y="1608"/>
                    <a:pt x="49935" y="1608"/>
                    <a:pt x="49971" y="1620"/>
                  </a:cubicBezTo>
                  <a:cubicBezTo>
                    <a:pt x="50530" y="1965"/>
                    <a:pt x="51126" y="2120"/>
                    <a:pt x="51745" y="2144"/>
                  </a:cubicBezTo>
                  <a:cubicBezTo>
                    <a:pt x="51923" y="2156"/>
                    <a:pt x="52114" y="2191"/>
                    <a:pt x="52293" y="2227"/>
                  </a:cubicBezTo>
                  <a:cubicBezTo>
                    <a:pt x="54174" y="2668"/>
                    <a:pt x="56043" y="3084"/>
                    <a:pt x="57924" y="3561"/>
                  </a:cubicBezTo>
                  <a:cubicBezTo>
                    <a:pt x="61163" y="4394"/>
                    <a:pt x="64401" y="5323"/>
                    <a:pt x="67652" y="6073"/>
                  </a:cubicBezTo>
                  <a:cubicBezTo>
                    <a:pt x="72855" y="7263"/>
                    <a:pt x="78046" y="8442"/>
                    <a:pt x="83189" y="9776"/>
                  </a:cubicBezTo>
                  <a:cubicBezTo>
                    <a:pt x="83535" y="9871"/>
                    <a:pt x="83892" y="9871"/>
                    <a:pt x="84249" y="9907"/>
                  </a:cubicBezTo>
                  <a:cubicBezTo>
                    <a:pt x="84320" y="9930"/>
                    <a:pt x="84416" y="9966"/>
                    <a:pt x="84439" y="10014"/>
                  </a:cubicBezTo>
                  <a:cubicBezTo>
                    <a:pt x="84475" y="10073"/>
                    <a:pt x="84463" y="10192"/>
                    <a:pt x="84416" y="10228"/>
                  </a:cubicBezTo>
                  <a:cubicBezTo>
                    <a:pt x="84297" y="10311"/>
                    <a:pt x="84166" y="10407"/>
                    <a:pt x="84011" y="10442"/>
                  </a:cubicBezTo>
                  <a:cubicBezTo>
                    <a:pt x="83773" y="10538"/>
                    <a:pt x="83535" y="10597"/>
                    <a:pt x="83296" y="10680"/>
                  </a:cubicBezTo>
                  <a:lnTo>
                    <a:pt x="83308" y="10680"/>
                  </a:lnTo>
                  <a:cubicBezTo>
                    <a:pt x="82832" y="10847"/>
                    <a:pt x="82344" y="11002"/>
                    <a:pt x="81808" y="11181"/>
                  </a:cubicBezTo>
                  <a:cubicBezTo>
                    <a:pt x="81987" y="11252"/>
                    <a:pt x="82082" y="11300"/>
                    <a:pt x="82141" y="11323"/>
                  </a:cubicBezTo>
                  <a:cubicBezTo>
                    <a:pt x="81725" y="11371"/>
                    <a:pt x="81308" y="11419"/>
                    <a:pt x="80868" y="11478"/>
                  </a:cubicBezTo>
                  <a:lnTo>
                    <a:pt x="80868" y="11633"/>
                  </a:lnTo>
                  <a:cubicBezTo>
                    <a:pt x="81510" y="11752"/>
                    <a:pt x="82153" y="11895"/>
                    <a:pt x="82796" y="12014"/>
                  </a:cubicBezTo>
                  <a:cubicBezTo>
                    <a:pt x="82653" y="12085"/>
                    <a:pt x="82522" y="12109"/>
                    <a:pt x="82403" y="12085"/>
                  </a:cubicBezTo>
                  <a:cubicBezTo>
                    <a:pt x="81856" y="11978"/>
                    <a:pt x="81320" y="11859"/>
                    <a:pt x="80772" y="11776"/>
                  </a:cubicBezTo>
                  <a:cubicBezTo>
                    <a:pt x="80606" y="11740"/>
                    <a:pt x="80427" y="11740"/>
                    <a:pt x="80260" y="11788"/>
                  </a:cubicBezTo>
                  <a:cubicBezTo>
                    <a:pt x="79653" y="11966"/>
                    <a:pt x="79058" y="12157"/>
                    <a:pt x="78451" y="12347"/>
                  </a:cubicBezTo>
                  <a:cubicBezTo>
                    <a:pt x="78343" y="12383"/>
                    <a:pt x="78248" y="12407"/>
                    <a:pt x="78117" y="12454"/>
                  </a:cubicBezTo>
                  <a:cubicBezTo>
                    <a:pt x="78343" y="12585"/>
                    <a:pt x="78534" y="12693"/>
                    <a:pt x="78712" y="12812"/>
                  </a:cubicBezTo>
                  <a:cubicBezTo>
                    <a:pt x="78308" y="12788"/>
                    <a:pt x="77950" y="12609"/>
                    <a:pt x="77593" y="12609"/>
                  </a:cubicBezTo>
                  <a:cubicBezTo>
                    <a:pt x="77224" y="12621"/>
                    <a:pt x="76855" y="12812"/>
                    <a:pt x="76391" y="12943"/>
                  </a:cubicBezTo>
                  <a:cubicBezTo>
                    <a:pt x="77165" y="13181"/>
                    <a:pt x="77820" y="13383"/>
                    <a:pt x="78486" y="13586"/>
                  </a:cubicBezTo>
                  <a:cubicBezTo>
                    <a:pt x="78474" y="13621"/>
                    <a:pt x="78474" y="13657"/>
                    <a:pt x="78462" y="13693"/>
                  </a:cubicBezTo>
                  <a:cubicBezTo>
                    <a:pt x="78355" y="13681"/>
                    <a:pt x="78248" y="13681"/>
                    <a:pt x="78153" y="13645"/>
                  </a:cubicBezTo>
                  <a:cubicBezTo>
                    <a:pt x="77689" y="13514"/>
                    <a:pt x="77236" y="13395"/>
                    <a:pt x="76784" y="13240"/>
                  </a:cubicBezTo>
                  <a:cubicBezTo>
                    <a:pt x="76081" y="13038"/>
                    <a:pt x="75629" y="13097"/>
                    <a:pt x="74902" y="13514"/>
                  </a:cubicBezTo>
                  <a:cubicBezTo>
                    <a:pt x="75784" y="13740"/>
                    <a:pt x="76617" y="13943"/>
                    <a:pt x="77439" y="14157"/>
                  </a:cubicBezTo>
                  <a:lnTo>
                    <a:pt x="77439" y="14252"/>
                  </a:lnTo>
                  <a:cubicBezTo>
                    <a:pt x="77296" y="14276"/>
                    <a:pt x="77153" y="14300"/>
                    <a:pt x="77034" y="14276"/>
                  </a:cubicBezTo>
                  <a:cubicBezTo>
                    <a:pt x="76260" y="14074"/>
                    <a:pt x="75486" y="13871"/>
                    <a:pt x="74712" y="13693"/>
                  </a:cubicBezTo>
                  <a:cubicBezTo>
                    <a:pt x="74533" y="13645"/>
                    <a:pt x="74307" y="13633"/>
                    <a:pt x="74140" y="13693"/>
                  </a:cubicBezTo>
                  <a:cubicBezTo>
                    <a:pt x="73045" y="14050"/>
                    <a:pt x="71938" y="14443"/>
                    <a:pt x="70854" y="14812"/>
                  </a:cubicBezTo>
                  <a:cubicBezTo>
                    <a:pt x="70771" y="14836"/>
                    <a:pt x="70676" y="14871"/>
                    <a:pt x="70557" y="14919"/>
                  </a:cubicBezTo>
                  <a:cubicBezTo>
                    <a:pt x="70771" y="15002"/>
                    <a:pt x="70950" y="15062"/>
                    <a:pt x="71128" y="15133"/>
                  </a:cubicBezTo>
                  <a:cubicBezTo>
                    <a:pt x="71104" y="15169"/>
                    <a:pt x="71104" y="15193"/>
                    <a:pt x="71092" y="15229"/>
                  </a:cubicBezTo>
                  <a:cubicBezTo>
                    <a:pt x="70783" y="15169"/>
                    <a:pt x="70473" y="15038"/>
                    <a:pt x="70176" y="15062"/>
                  </a:cubicBezTo>
                  <a:cubicBezTo>
                    <a:pt x="69914" y="15086"/>
                    <a:pt x="69557" y="15121"/>
                    <a:pt x="69461" y="15348"/>
                  </a:cubicBezTo>
                  <a:cubicBezTo>
                    <a:pt x="69045" y="15467"/>
                    <a:pt x="68664" y="15562"/>
                    <a:pt x="68295" y="15669"/>
                  </a:cubicBezTo>
                  <a:cubicBezTo>
                    <a:pt x="68295" y="15705"/>
                    <a:pt x="68283" y="15741"/>
                    <a:pt x="68283" y="15776"/>
                  </a:cubicBezTo>
                  <a:cubicBezTo>
                    <a:pt x="68759" y="16038"/>
                    <a:pt x="69223" y="16312"/>
                    <a:pt x="69699" y="16598"/>
                  </a:cubicBezTo>
                  <a:cubicBezTo>
                    <a:pt x="69723" y="16610"/>
                    <a:pt x="69735" y="16634"/>
                    <a:pt x="69771" y="16669"/>
                  </a:cubicBezTo>
                  <a:cubicBezTo>
                    <a:pt x="69640" y="16681"/>
                    <a:pt x="69521" y="16657"/>
                    <a:pt x="69414" y="16610"/>
                  </a:cubicBezTo>
                  <a:cubicBezTo>
                    <a:pt x="68949" y="16407"/>
                    <a:pt x="68485" y="16181"/>
                    <a:pt x="68033" y="15955"/>
                  </a:cubicBezTo>
                  <a:cubicBezTo>
                    <a:pt x="67925" y="15907"/>
                    <a:pt x="67794" y="15848"/>
                    <a:pt x="67699" y="15883"/>
                  </a:cubicBezTo>
                  <a:cubicBezTo>
                    <a:pt x="67175" y="16026"/>
                    <a:pt x="66675" y="16229"/>
                    <a:pt x="66068" y="16419"/>
                  </a:cubicBezTo>
                  <a:cubicBezTo>
                    <a:pt x="66794" y="16765"/>
                    <a:pt x="67413" y="17062"/>
                    <a:pt x="68044" y="17372"/>
                  </a:cubicBezTo>
                  <a:cubicBezTo>
                    <a:pt x="67890" y="17396"/>
                    <a:pt x="67771" y="17372"/>
                    <a:pt x="67675" y="17324"/>
                  </a:cubicBezTo>
                  <a:cubicBezTo>
                    <a:pt x="67175" y="17098"/>
                    <a:pt x="66687" y="16860"/>
                    <a:pt x="66187" y="16634"/>
                  </a:cubicBezTo>
                  <a:cubicBezTo>
                    <a:pt x="65925" y="16515"/>
                    <a:pt x="65354" y="16598"/>
                    <a:pt x="65151" y="16788"/>
                  </a:cubicBezTo>
                  <a:cubicBezTo>
                    <a:pt x="65127" y="16812"/>
                    <a:pt x="65139" y="16872"/>
                    <a:pt x="65139" y="16931"/>
                  </a:cubicBezTo>
                  <a:cubicBezTo>
                    <a:pt x="65127" y="16907"/>
                    <a:pt x="65127" y="16872"/>
                    <a:pt x="65116" y="16836"/>
                  </a:cubicBezTo>
                  <a:cubicBezTo>
                    <a:pt x="64723" y="16955"/>
                    <a:pt x="64342" y="17074"/>
                    <a:pt x="63877" y="17217"/>
                  </a:cubicBezTo>
                  <a:cubicBezTo>
                    <a:pt x="64127" y="17348"/>
                    <a:pt x="64306" y="17443"/>
                    <a:pt x="64473" y="17538"/>
                  </a:cubicBezTo>
                  <a:cubicBezTo>
                    <a:pt x="64639" y="17622"/>
                    <a:pt x="64818" y="17693"/>
                    <a:pt x="64973" y="17777"/>
                  </a:cubicBezTo>
                  <a:cubicBezTo>
                    <a:pt x="64961" y="17800"/>
                    <a:pt x="64949" y="17848"/>
                    <a:pt x="64937" y="17872"/>
                  </a:cubicBezTo>
                  <a:cubicBezTo>
                    <a:pt x="64699" y="17777"/>
                    <a:pt x="64461" y="17681"/>
                    <a:pt x="64223" y="17574"/>
                  </a:cubicBezTo>
                  <a:cubicBezTo>
                    <a:pt x="63639" y="17300"/>
                    <a:pt x="63353" y="17312"/>
                    <a:pt x="62758" y="17717"/>
                  </a:cubicBezTo>
                  <a:cubicBezTo>
                    <a:pt x="63330" y="17955"/>
                    <a:pt x="63865" y="18193"/>
                    <a:pt x="64401" y="18431"/>
                  </a:cubicBezTo>
                  <a:cubicBezTo>
                    <a:pt x="64377" y="18455"/>
                    <a:pt x="64377" y="18491"/>
                    <a:pt x="64365" y="18515"/>
                  </a:cubicBezTo>
                  <a:cubicBezTo>
                    <a:pt x="64246" y="18491"/>
                    <a:pt x="64127" y="18467"/>
                    <a:pt x="64020" y="18431"/>
                  </a:cubicBezTo>
                  <a:cubicBezTo>
                    <a:pt x="63663" y="18277"/>
                    <a:pt x="63294" y="18158"/>
                    <a:pt x="62972" y="17979"/>
                  </a:cubicBezTo>
                  <a:cubicBezTo>
                    <a:pt x="62568" y="17753"/>
                    <a:pt x="62210" y="17777"/>
                    <a:pt x="61818" y="18027"/>
                  </a:cubicBezTo>
                  <a:cubicBezTo>
                    <a:pt x="62210" y="18217"/>
                    <a:pt x="62580" y="18431"/>
                    <a:pt x="62972" y="18622"/>
                  </a:cubicBezTo>
                  <a:cubicBezTo>
                    <a:pt x="62949" y="18670"/>
                    <a:pt x="62925" y="18705"/>
                    <a:pt x="62913" y="18741"/>
                  </a:cubicBezTo>
                  <a:cubicBezTo>
                    <a:pt x="62580" y="18586"/>
                    <a:pt x="62234" y="18455"/>
                    <a:pt x="61913" y="18312"/>
                  </a:cubicBezTo>
                  <a:cubicBezTo>
                    <a:pt x="61425" y="18086"/>
                    <a:pt x="61377" y="18086"/>
                    <a:pt x="60829" y="18431"/>
                  </a:cubicBezTo>
                  <a:cubicBezTo>
                    <a:pt x="61365" y="18646"/>
                    <a:pt x="61877" y="18872"/>
                    <a:pt x="62389" y="19086"/>
                  </a:cubicBezTo>
                  <a:cubicBezTo>
                    <a:pt x="62389" y="19110"/>
                    <a:pt x="62377" y="19146"/>
                    <a:pt x="62377" y="19170"/>
                  </a:cubicBezTo>
                  <a:cubicBezTo>
                    <a:pt x="62234" y="19158"/>
                    <a:pt x="62091" y="19170"/>
                    <a:pt x="61960" y="19110"/>
                  </a:cubicBezTo>
                  <a:cubicBezTo>
                    <a:pt x="61567" y="18967"/>
                    <a:pt x="61186" y="18812"/>
                    <a:pt x="60805" y="18622"/>
                  </a:cubicBezTo>
                  <a:cubicBezTo>
                    <a:pt x="60603" y="18515"/>
                    <a:pt x="60436" y="18503"/>
                    <a:pt x="60210" y="18574"/>
                  </a:cubicBezTo>
                  <a:cubicBezTo>
                    <a:pt x="59722" y="18765"/>
                    <a:pt x="59234" y="18920"/>
                    <a:pt x="58746" y="19098"/>
                  </a:cubicBezTo>
                  <a:cubicBezTo>
                    <a:pt x="57329" y="19598"/>
                    <a:pt x="55912" y="20110"/>
                    <a:pt x="54483" y="20610"/>
                  </a:cubicBezTo>
                  <a:lnTo>
                    <a:pt x="54495" y="20598"/>
                  </a:lnTo>
                  <a:cubicBezTo>
                    <a:pt x="53662" y="20872"/>
                    <a:pt x="52816" y="21134"/>
                    <a:pt x="51983" y="21408"/>
                  </a:cubicBezTo>
                  <a:cubicBezTo>
                    <a:pt x="52078" y="21491"/>
                    <a:pt x="52138" y="21491"/>
                    <a:pt x="52197" y="21527"/>
                  </a:cubicBezTo>
                  <a:cubicBezTo>
                    <a:pt x="52257" y="21539"/>
                    <a:pt x="52293" y="21563"/>
                    <a:pt x="52340" y="21587"/>
                  </a:cubicBezTo>
                  <a:cubicBezTo>
                    <a:pt x="51257" y="21408"/>
                    <a:pt x="50376" y="22075"/>
                    <a:pt x="49411" y="22313"/>
                  </a:cubicBezTo>
                  <a:cubicBezTo>
                    <a:pt x="50054" y="22491"/>
                    <a:pt x="50685" y="22611"/>
                    <a:pt x="51316" y="22789"/>
                  </a:cubicBezTo>
                  <a:cubicBezTo>
                    <a:pt x="52054" y="22992"/>
                    <a:pt x="52685" y="22730"/>
                    <a:pt x="53424" y="22408"/>
                  </a:cubicBezTo>
                  <a:cubicBezTo>
                    <a:pt x="52650" y="22313"/>
                    <a:pt x="51971" y="22265"/>
                    <a:pt x="51328" y="21979"/>
                  </a:cubicBezTo>
                  <a:cubicBezTo>
                    <a:pt x="51816" y="22015"/>
                    <a:pt x="52281" y="22134"/>
                    <a:pt x="52769" y="22182"/>
                  </a:cubicBezTo>
                  <a:cubicBezTo>
                    <a:pt x="53233" y="22218"/>
                    <a:pt x="53721" y="22301"/>
                    <a:pt x="54138" y="22182"/>
                  </a:cubicBezTo>
                  <a:cubicBezTo>
                    <a:pt x="55900" y="21658"/>
                    <a:pt x="57627" y="21027"/>
                    <a:pt x="59365" y="20479"/>
                  </a:cubicBezTo>
                  <a:cubicBezTo>
                    <a:pt x="62615" y="19455"/>
                    <a:pt x="65842" y="18443"/>
                    <a:pt x="69080" y="17419"/>
                  </a:cubicBezTo>
                  <a:cubicBezTo>
                    <a:pt x="69199" y="17372"/>
                    <a:pt x="69318" y="17324"/>
                    <a:pt x="69485" y="17265"/>
                  </a:cubicBezTo>
                  <a:cubicBezTo>
                    <a:pt x="68866" y="17003"/>
                    <a:pt x="68295" y="16776"/>
                    <a:pt x="67747" y="16538"/>
                  </a:cubicBezTo>
                  <a:lnTo>
                    <a:pt x="67794" y="16443"/>
                  </a:lnTo>
                  <a:cubicBezTo>
                    <a:pt x="68342" y="16669"/>
                    <a:pt x="68878" y="16896"/>
                    <a:pt x="69426" y="17086"/>
                  </a:cubicBezTo>
                  <a:cubicBezTo>
                    <a:pt x="69604" y="17146"/>
                    <a:pt x="69842" y="17157"/>
                    <a:pt x="70021" y="17098"/>
                  </a:cubicBezTo>
                  <a:cubicBezTo>
                    <a:pt x="72509" y="16264"/>
                    <a:pt x="74974" y="15407"/>
                    <a:pt x="77462" y="14562"/>
                  </a:cubicBezTo>
                  <a:cubicBezTo>
                    <a:pt x="80713" y="13419"/>
                    <a:pt x="83951" y="12300"/>
                    <a:pt x="87178" y="11145"/>
                  </a:cubicBezTo>
                  <a:cubicBezTo>
                    <a:pt x="88095" y="10823"/>
                    <a:pt x="88988" y="10454"/>
                    <a:pt x="90000" y="10049"/>
                  </a:cubicBezTo>
                  <a:cubicBezTo>
                    <a:pt x="89738" y="9978"/>
                    <a:pt x="89595" y="9918"/>
                    <a:pt x="89428" y="9883"/>
                  </a:cubicBezTo>
                  <a:cubicBezTo>
                    <a:pt x="88368" y="9692"/>
                    <a:pt x="87297" y="9526"/>
                    <a:pt x="86249" y="9287"/>
                  </a:cubicBezTo>
                  <a:cubicBezTo>
                    <a:pt x="82558" y="8442"/>
                    <a:pt x="78843" y="7597"/>
                    <a:pt x="75176" y="6704"/>
                  </a:cubicBezTo>
                  <a:cubicBezTo>
                    <a:pt x="70664" y="5597"/>
                    <a:pt x="66163" y="4442"/>
                    <a:pt x="61675" y="3287"/>
                  </a:cubicBezTo>
                  <a:cubicBezTo>
                    <a:pt x="58162" y="2418"/>
                    <a:pt x="54650" y="1525"/>
                    <a:pt x="51138" y="655"/>
                  </a:cubicBezTo>
                  <a:cubicBezTo>
                    <a:pt x="50911" y="596"/>
                    <a:pt x="50626" y="655"/>
                    <a:pt x="50411" y="727"/>
                  </a:cubicBezTo>
                  <a:cubicBezTo>
                    <a:pt x="49649" y="989"/>
                    <a:pt x="48899" y="1286"/>
                    <a:pt x="48149" y="1525"/>
                  </a:cubicBezTo>
                  <a:cubicBezTo>
                    <a:pt x="46161" y="2120"/>
                    <a:pt x="44184" y="2679"/>
                    <a:pt x="42208" y="3263"/>
                  </a:cubicBezTo>
                  <a:cubicBezTo>
                    <a:pt x="38041" y="4477"/>
                    <a:pt x="33885" y="5716"/>
                    <a:pt x="29730" y="6954"/>
                  </a:cubicBezTo>
                  <a:cubicBezTo>
                    <a:pt x="29182" y="7121"/>
                    <a:pt x="28647" y="7299"/>
                    <a:pt x="28099" y="7478"/>
                  </a:cubicBezTo>
                  <a:cubicBezTo>
                    <a:pt x="28099" y="7513"/>
                    <a:pt x="28087" y="7549"/>
                    <a:pt x="28087" y="7597"/>
                  </a:cubicBezTo>
                  <a:cubicBezTo>
                    <a:pt x="28516" y="7752"/>
                    <a:pt x="28944" y="7930"/>
                    <a:pt x="29373" y="8097"/>
                  </a:cubicBezTo>
                  <a:cubicBezTo>
                    <a:pt x="29349" y="8347"/>
                    <a:pt x="29194" y="8264"/>
                    <a:pt x="29075" y="8204"/>
                  </a:cubicBezTo>
                  <a:cubicBezTo>
                    <a:pt x="28718" y="8037"/>
                    <a:pt x="28385" y="7847"/>
                    <a:pt x="28004" y="7692"/>
                  </a:cubicBezTo>
                  <a:cubicBezTo>
                    <a:pt x="27909" y="7656"/>
                    <a:pt x="27754" y="7609"/>
                    <a:pt x="27647" y="7632"/>
                  </a:cubicBezTo>
                  <a:cubicBezTo>
                    <a:pt x="27373" y="7692"/>
                    <a:pt x="27099" y="7799"/>
                    <a:pt x="26754" y="7906"/>
                  </a:cubicBezTo>
                  <a:cubicBezTo>
                    <a:pt x="27456" y="8168"/>
                    <a:pt x="28111" y="8430"/>
                    <a:pt x="28766" y="8668"/>
                  </a:cubicBezTo>
                  <a:cubicBezTo>
                    <a:pt x="28754" y="8692"/>
                    <a:pt x="28754" y="8728"/>
                    <a:pt x="28742" y="8764"/>
                  </a:cubicBezTo>
                  <a:cubicBezTo>
                    <a:pt x="28635" y="8740"/>
                    <a:pt x="28516" y="8740"/>
                    <a:pt x="28409" y="8692"/>
                  </a:cubicBezTo>
                  <a:cubicBezTo>
                    <a:pt x="28028" y="8561"/>
                    <a:pt x="27623" y="8430"/>
                    <a:pt x="27230" y="8264"/>
                  </a:cubicBezTo>
                  <a:cubicBezTo>
                    <a:pt x="26837" y="8013"/>
                    <a:pt x="26420" y="7859"/>
                    <a:pt x="25956" y="8025"/>
                  </a:cubicBezTo>
                  <a:close/>
                  <a:moveTo>
                    <a:pt x="18003" y="37839"/>
                  </a:moveTo>
                  <a:cubicBezTo>
                    <a:pt x="17919" y="37755"/>
                    <a:pt x="17848" y="37672"/>
                    <a:pt x="17741" y="37612"/>
                  </a:cubicBezTo>
                  <a:cubicBezTo>
                    <a:pt x="16252" y="36707"/>
                    <a:pt x="14776" y="35791"/>
                    <a:pt x="13276" y="34922"/>
                  </a:cubicBezTo>
                  <a:cubicBezTo>
                    <a:pt x="10216" y="33136"/>
                    <a:pt x="7132" y="31362"/>
                    <a:pt x="4048" y="29588"/>
                  </a:cubicBezTo>
                  <a:cubicBezTo>
                    <a:pt x="3751" y="29421"/>
                    <a:pt x="3465" y="29218"/>
                    <a:pt x="3191" y="29040"/>
                  </a:cubicBezTo>
                  <a:lnTo>
                    <a:pt x="3108" y="29111"/>
                  </a:lnTo>
                  <a:cubicBezTo>
                    <a:pt x="3191" y="29207"/>
                    <a:pt x="3251" y="29302"/>
                    <a:pt x="3322" y="29349"/>
                  </a:cubicBezTo>
                  <a:cubicBezTo>
                    <a:pt x="4179" y="29897"/>
                    <a:pt x="5049" y="30481"/>
                    <a:pt x="5941" y="31004"/>
                  </a:cubicBezTo>
                  <a:cubicBezTo>
                    <a:pt x="8013" y="32207"/>
                    <a:pt x="10097" y="33374"/>
                    <a:pt x="12180" y="34564"/>
                  </a:cubicBezTo>
                  <a:cubicBezTo>
                    <a:pt x="13812" y="35493"/>
                    <a:pt x="15466" y="36434"/>
                    <a:pt x="17098" y="37374"/>
                  </a:cubicBezTo>
                  <a:cubicBezTo>
                    <a:pt x="17395" y="37541"/>
                    <a:pt x="17681" y="37696"/>
                    <a:pt x="17979" y="37874"/>
                  </a:cubicBezTo>
                  <a:cubicBezTo>
                    <a:pt x="19538" y="38767"/>
                    <a:pt x="21098" y="39684"/>
                    <a:pt x="22670" y="40577"/>
                  </a:cubicBezTo>
                  <a:cubicBezTo>
                    <a:pt x="19276" y="38970"/>
                    <a:pt x="16098" y="36946"/>
                    <a:pt x="12847" y="35112"/>
                  </a:cubicBezTo>
                  <a:cubicBezTo>
                    <a:pt x="9549" y="33267"/>
                    <a:pt x="6311" y="31362"/>
                    <a:pt x="3036" y="29468"/>
                  </a:cubicBezTo>
                  <a:cubicBezTo>
                    <a:pt x="3024" y="29528"/>
                    <a:pt x="2989" y="29623"/>
                    <a:pt x="2965" y="29707"/>
                  </a:cubicBezTo>
                  <a:cubicBezTo>
                    <a:pt x="5322" y="31076"/>
                    <a:pt x="7668" y="32433"/>
                    <a:pt x="10002" y="33790"/>
                  </a:cubicBezTo>
                  <a:cubicBezTo>
                    <a:pt x="12752" y="35374"/>
                    <a:pt x="15490" y="37005"/>
                    <a:pt x="18276" y="38529"/>
                  </a:cubicBezTo>
                  <a:cubicBezTo>
                    <a:pt x="21574" y="40363"/>
                    <a:pt x="24932" y="42137"/>
                    <a:pt x="28266" y="43935"/>
                  </a:cubicBezTo>
                  <a:cubicBezTo>
                    <a:pt x="28397" y="44006"/>
                    <a:pt x="28563" y="44066"/>
                    <a:pt x="28706" y="44066"/>
                  </a:cubicBezTo>
                  <a:cubicBezTo>
                    <a:pt x="30052" y="44030"/>
                    <a:pt x="31397" y="43982"/>
                    <a:pt x="32707" y="43613"/>
                  </a:cubicBezTo>
                  <a:cubicBezTo>
                    <a:pt x="34528" y="43101"/>
                    <a:pt x="36326" y="42577"/>
                    <a:pt x="38112" y="42006"/>
                  </a:cubicBezTo>
                  <a:cubicBezTo>
                    <a:pt x="42434" y="40589"/>
                    <a:pt x="46732" y="39101"/>
                    <a:pt x="51066" y="37696"/>
                  </a:cubicBezTo>
                  <a:cubicBezTo>
                    <a:pt x="57079" y="35767"/>
                    <a:pt x="63115" y="33874"/>
                    <a:pt x="69140" y="31981"/>
                  </a:cubicBezTo>
                  <a:cubicBezTo>
                    <a:pt x="70354" y="31600"/>
                    <a:pt x="71569" y="31266"/>
                    <a:pt x="72771" y="30909"/>
                  </a:cubicBezTo>
                  <a:cubicBezTo>
                    <a:pt x="73271" y="30766"/>
                    <a:pt x="73533" y="30373"/>
                    <a:pt x="73414" y="29945"/>
                  </a:cubicBezTo>
                  <a:cubicBezTo>
                    <a:pt x="68390" y="31707"/>
                    <a:pt x="63413" y="33683"/>
                    <a:pt x="58234" y="34993"/>
                  </a:cubicBezTo>
                  <a:cubicBezTo>
                    <a:pt x="60615" y="34160"/>
                    <a:pt x="63032" y="33398"/>
                    <a:pt x="65425" y="32564"/>
                  </a:cubicBezTo>
                  <a:cubicBezTo>
                    <a:pt x="67818" y="31731"/>
                    <a:pt x="70188" y="30826"/>
                    <a:pt x="72581" y="29957"/>
                  </a:cubicBezTo>
                  <a:cubicBezTo>
                    <a:pt x="72569" y="29933"/>
                    <a:pt x="72569" y="29885"/>
                    <a:pt x="72557" y="29838"/>
                  </a:cubicBezTo>
                  <a:cubicBezTo>
                    <a:pt x="71926" y="29980"/>
                    <a:pt x="71307" y="30052"/>
                    <a:pt x="70711" y="30242"/>
                  </a:cubicBezTo>
                  <a:cubicBezTo>
                    <a:pt x="69009" y="30790"/>
                    <a:pt x="67330" y="31421"/>
                    <a:pt x="65651" y="31981"/>
                  </a:cubicBezTo>
                  <a:cubicBezTo>
                    <a:pt x="63163" y="32814"/>
                    <a:pt x="60675" y="33636"/>
                    <a:pt x="58186" y="34469"/>
                  </a:cubicBezTo>
                  <a:cubicBezTo>
                    <a:pt x="58067" y="34517"/>
                    <a:pt x="57948" y="34517"/>
                    <a:pt x="57817" y="34541"/>
                  </a:cubicBezTo>
                  <a:cubicBezTo>
                    <a:pt x="57805" y="34517"/>
                    <a:pt x="57805" y="34469"/>
                    <a:pt x="57793" y="34445"/>
                  </a:cubicBezTo>
                  <a:cubicBezTo>
                    <a:pt x="61996" y="33017"/>
                    <a:pt x="66199" y="31588"/>
                    <a:pt x="70390" y="30159"/>
                  </a:cubicBezTo>
                  <a:cubicBezTo>
                    <a:pt x="70378" y="30100"/>
                    <a:pt x="70366" y="30052"/>
                    <a:pt x="70354" y="29992"/>
                  </a:cubicBezTo>
                  <a:cubicBezTo>
                    <a:pt x="69711" y="30171"/>
                    <a:pt x="69057" y="30314"/>
                    <a:pt x="68414" y="30516"/>
                  </a:cubicBezTo>
                  <a:cubicBezTo>
                    <a:pt x="64770" y="31659"/>
                    <a:pt x="61103" y="32802"/>
                    <a:pt x="57460" y="33945"/>
                  </a:cubicBezTo>
                  <a:cubicBezTo>
                    <a:pt x="57329" y="33993"/>
                    <a:pt x="57198" y="34005"/>
                    <a:pt x="57055" y="34029"/>
                  </a:cubicBezTo>
                  <a:cubicBezTo>
                    <a:pt x="57043" y="33981"/>
                    <a:pt x="57043" y="33933"/>
                    <a:pt x="57031" y="33874"/>
                  </a:cubicBezTo>
                  <a:cubicBezTo>
                    <a:pt x="58924" y="33290"/>
                    <a:pt x="60829" y="32731"/>
                    <a:pt x="62699" y="32135"/>
                  </a:cubicBezTo>
                  <a:cubicBezTo>
                    <a:pt x="64604" y="31528"/>
                    <a:pt x="66485" y="30885"/>
                    <a:pt x="68390" y="30254"/>
                  </a:cubicBezTo>
                  <a:cubicBezTo>
                    <a:pt x="68366" y="30230"/>
                    <a:pt x="68366" y="30195"/>
                    <a:pt x="68354" y="30183"/>
                  </a:cubicBezTo>
                  <a:cubicBezTo>
                    <a:pt x="67509" y="30409"/>
                    <a:pt x="66604" y="30219"/>
                    <a:pt x="65747" y="30647"/>
                  </a:cubicBezTo>
                  <a:cubicBezTo>
                    <a:pt x="65211" y="30933"/>
                    <a:pt x="64592" y="31028"/>
                    <a:pt x="63996" y="31207"/>
                  </a:cubicBezTo>
                  <a:cubicBezTo>
                    <a:pt x="61639" y="31945"/>
                    <a:pt x="59293" y="32659"/>
                    <a:pt x="56936" y="33386"/>
                  </a:cubicBezTo>
                  <a:cubicBezTo>
                    <a:pt x="56817" y="33409"/>
                    <a:pt x="56698" y="33433"/>
                    <a:pt x="56579" y="33445"/>
                  </a:cubicBezTo>
                  <a:lnTo>
                    <a:pt x="56579" y="33386"/>
                  </a:lnTo>
                  <a:cubicBezTo>
                    <a:pt x="59615" y="32445"/>
                    <a:pt x="62639" y="31493"/>
                    <a:pt x="65675" y="30552"/>
                  </a:cubicBezTo>
                  <a:cubicBezTo>
                    <a:pt x="65675" y="30528"/>
                    <a:pt x="65663" y="30492"/>
                    <a:pt x="65663" y="30469"/>
                  </a:cubicBezTo>
                  <a:cubicBezTo>
                    <a:pt x="64758" y="30540"/>
                    <a:pt x="63865" y="30611"/>
                    <a:pt x="62949" y="30707"/>
                  </a:cubicBezTo>
                  <a:cubicBezTo>
                    <a:pt x="62496" y="30754"/>
                    <a:pt x="62020" y="30766"/>
                    <a:pt x="61579" y="30897"/>
                  </a:cubicBezTo>
                  <a:cubicBezTo>
                    <a:pt x="58936" y="31743"/>
                    <a:pt x="56305" y="32624"/>
                    <a:pt x="53662" y="33517"/>
                  </a:cubicBezTo>
                  <a:cubicBezTo>
                    <a:pt x="48161" y="35398"/>
                    <a:pt x="42672" y="37267"/>
                    <a:pt x="37172" y="39172"/>
                  </a:cubicBezTo>
                  <a:cubicBezTo>
                    <a:pt x="36040" y="39565"/>
                    <a:pt x="34897" y="39898"/>
                    <a:pt x="33766" y="40315"/>
                  </a:cubicBezTo>
                  <a:cubicBezTo>
                    <a:pt x="32731" y="40708"/>
                    <a:pt x="31576" y="40779"/>
                    <a:pt x="30468" y="41006"/>
                  </a:cubicBezTo>
                  <a:cubicBezTo>
                    <a:pt x="30373" y="41018"/>
                    <a:pt x="30266" y="41006"/>
                    <a:pt x="30183" y="41006"/>
                  </a:cubicBezTo>
                  <a:lnTo>
                    <a:pt x="30183" y="40898"/>
                  </a:lnTo>
                  <a:lnTo>
                    <a:pt x="31254" y="40720"/>
                  </a:lnTo>
                  <a:cubicBezTo>
                    <a:pt x="31159" y="40672"/>
                    <a:pt x="31064" y="40672"/>
                    <a:pt x="30968" y="40672"/>
                  </a:cubicBezTo>
                  <a:cubicBezTo>
                    <a:pt x="29873" y="40696"/>
                    <a:pt x="28778" y="40732"/>
                    <a:pt x="27742" y="40232"/>
                  </a:cubicBezTo>
                  <a:cubicBezTo>
                    <a:pt x="26575" y="39660"/>
                    <a:pt x="25349" y="39279"/>
                    <a:pt x="24194" y="38696"/>
                  </a:cubicBezTo>
                  <a:cubicBezTo>
                    <a:pt x="22444" y="37839"/>
                    <a:pt x="20741" y="36850"/>
                    <a:pt x="18991" y="35969"/>
                  </a:cubicBezTo>
                  <a:cubicBezTo>
                    <a:pt x="18753" y="35850"/>
                    <a:pt x="18348" y="35874"/>
                    <a:pt x="18110" y="35993"/>
                  </a:cubicBezTo>
                  <a:cubicBezTo>
                    <a:pt x="17812" y="36124"/>
                    <a:pt x="17705" y="36029"/>
                    <a:pt x="17586" y="35826"/>
                  </a:cubicBezTo>
                  <a:cubicBezTo>
                    <a:pt x="17395" y="35469"/>
                    <a:pt x="17169" y="35195"/>
                    <a:pt x="16752" y="35005"/>
                  </a:cubicBezTo>
                  <a:cubicBezTo>
                    <a:pt x="12645" y="33028"/>
                    <a:pt x="8716" y="30731"/>
                    <a:pt x="4810" y="28433"/>
                  </a:cubicBezTo>
                  <a:cubicBezTo>
                    <a:pt x="4310" y="28147"/>
                    <a:pt x="3834" y="27837"/>
                    <a:pt x="3346" y="27516"/>
                  </a:cubicBezTo>
                  <a:cubicBezTo>
                    <a:pt x="3239" y="27790"/>
                    <a:pt x="3441" y="27861"/>
                    <a:pt x="3596" y="27956"/>
                  </a:cubicBezTo>
                  <a:cubicBezTo>
                    <a:pt x="6620" y="29695"/>
                    <a:pt x="9644" y="31421"/>
                    <a:pt x="12669" y="33148"/>
                  </a:cubicBezTo>
                  <a:cubicBezTo>
                    <a:pt x="12764" y="33207"/>
                    <a:pt x="12871" y="33278"/>
                    <a:pt x="12978" y="33338"/>
                  </a:cubicBezTo>
                  <a:cubicBezTo>
                    <a:pt x="12942" y="33386"/>
                    <a:pt x="12919" y="33433"/>
                    <a:pt x="12907" y="33457"/>
                  </a:cubicBezTo>
                  <a:cubicBezTo>
                    <a:pt x="9716" y="31647"/>
                    <a:pt x="6549" y="29838"/>
                    <a:pt x="3358" y="28028"/>
                  </a:cubicBezTo>
                  <a:cubicBezTo>
                    <a:pt x="3346" y="28052"/>
                    <a:pt x="3322" y="28099"/>
                    <a:pt x="3298" y="28135"/>
                  </a:cubicBezTo>
                  <a:cubicBezTo>
                    <a:pt x="5144" y="29278"/>
                    <a:pt x="6989" y="30433"/>
                    <a:pt x="8859" y="31588"/>
                  </a:cubicBezTo>
                  <a:cubicBezTo>
                    <a:pt x="8835" y="31612"/>
                    <a:pt x="8811" y="31659"/>
                    <a:pt x="8799" y="31683"/>
                  </a:cubicBezTo>
                  <a:cubicBezTo>
                    <a:pt x="6977" y="30576"/>
                    <a:pt x="5168" y="29445"/>
                    <a:pt x="3346" y="28325"/>
                  </a:cubicBezTo>
                  <a:cubicBezTo>
                    <a:pt x="3322" y="28337"/>
                    <a:pt x="3298" y="28349"/>
                    <a:pt x="3274" y="28373"/>
                  </a:cubicBezTo>
                  <a:cubicBezTo>
                    <a:pt x="3322" y="28468"/>
                    <a:pt x="3346" y="28576"/>
                    <a:pt x="3405" y="28671"/>
                  </a:cubicBezTo>
                  <a:cubicBezTo>
                    <a:pt x="3465" y="28742"/>
                    <a:pt x="3560" y="28754"/>
                    <a:pt x="3644" y="28814"/>
                  </a:cubicBezTo>
                  <a:cubicBezTo>
                    <a:pt x="4120" y="29123"/>
                    <a:pt x="4608" y="29421"/>
                    <a:pt x="5084" y="29742"/>
                  </a:cubicBezTo>
                  <a:cubicBezTo>
                    <a:pt x="5072" y="29766"/>
                    <a:pt x="5049" y="29802"/>
                    <a:pt x="5025" y="29826"/>
                  </a:cubicBezTo>
                  <a:cubicBezTo>
                    <a:pt x="4453" y="29468"/>
                    <a:pt x="3870" y="29099"/>
                    <a:pt x="3274" y="28742"/>
                  </a:cubicBezTo>
                  <a:lnTo>
                    <a:pt x="3179" y="28873"/>
                  </a:lnTo>
                  <a:cubicBezTo>
                    <a:pt x="3382" y="29004"/>
                    <a:pt x="3572" y="29159"/>
                    <a:pt x="3775" y="29278"/>
                  </a:cubicBezTo>
                  <a:cubicBezTo>
                    <a:pt x="5239" y="30123"/>
                    <a:pt x="6692" y="30969"/>
                    <a:pt x="8144" y="31802"/>
                  </a:cubicBezTo>
                  <a:cubicBezTo>
                    <a:pt x="10787" y="33338"/>
                    <a:pt x="13454" y="34874"/>
                    <a:pt x="16086" y="36422"/>
                  </a:cubicBezTo>
                  <a:cubicBezTo>
                    <a:pt x="16717" y="36791"/>
                    <a:pt x="17312" y="37208"/>
                    <a:pt x="17919" y="37624"/>
                  </a:cubicBezTo>
                  <a:cubicBezTo>
                    <a:pt x="17979" y="37660"/>
                    <a:pt x="17979" y="37755"/>
                    <a:pt x="18003" y="37839"/>
                  </a:cubicBezTo>
                  <a:close/>
                  <a:moveTo>
                    <a:pt x="48613" y="20753"/>
                  </a:moveTo>
                  <a:cubicBezTo>
                    <a:pt x="48625" y="20706"/>
                    <a:pt x="48625" y="20670"/>
                    <a:pt x="48637" y="20634"/>
                  </a:cubicBezTo>
                  <a:cubicBezTo>
                    <a:pt x="48744" y="20646"/>
                    <a:pt x="48852" y="20658"/>
                    <a:pt x="48947" y="20694"/>
                  </a:cubicBezTo>
                  <a:cubicBezTo>
                    <a:pt x="49518" y="20836"/>
                    <a:pt x="50102" y="20967"/>
                    <a:pt x="50661" y="21134"/>
                  </a:cubicBezTo>
                  <a:cubicBezTo>
                    <a:pt x="51114" y="21265"/>
                    <a:pt x="51435" y="21039"/>
                    <a:pt x="51864" y="20896"/>
                  </a:cubicBezTo>
                  <a:cubicBezTo>
                    <a:pt x="51054" y="20610"/>
                    <a:pt x="50292" y="20396"/>
                    <a:pt x="49637" y="19944"/>
                  </a:cubicBezTo>
                  <a:cubicBezTo>
                    <a:pt x="49756" y="19932"/>
                    <a:pt x="49864" y="19979"/>
                    <a:pt x="49959" y="20015"/>
                  </a:cubicBezTo>
                  <a:cubicBezTo>
                    <a:pt x="50602" y="20253"/>
                    <a:pt x="51245" y="20515"/>
                    <a:pt x="51888" y="20729"/>
                  </a:cubicBezTo>
                  <a:cubicBezTo>
                    <a:pt x="52031" y="20777"/>
                    <a:pt x="52209" y="20789"/>
                    <a:pt x="52364" y="20729"/>
                  </a:cubicBezTo>
                  <a:cubicBezTo>
                    <a:pt x="54781" y="19920"/>
                    <a:pt x="57210" y="19086"/>
                    <a:pt x="59639" y="18253"/>
                  </a:cubicBezTo>
                  <a:cubicBezTo>
                    <a:pt x="59746" y="18217"/>
                    <a:pt x="59829" y="18158"/>
                    <a:pt x="59960" y="18110"/>
                  </a:cubicBezTo>
                  <a:cubicBezTo>
                    <a:pt x="59651" y="17919"/>
                    <a:pt x="59389" y="17753"/>
                    <a:pt x="59115" y="17610"/>
                  </a:cubicBezTo>
                  <a:cubicBezTo>
                    <a:pt x="59127" y="17562"/>
                    <a:pt x="59162" y="17515"/>
                    <a:pt x="59174" y="17491"/>
                  </a:cubicBezTo>
                  <a:cubicBezTo>
                    <a:pt x="59270" y="17503"/>
                    <a:pt x="59353" y="17515"/>
                    <a:pt x="59424" y="17562"/>
                  </a:cubicBezTo>
                  <a:cubicBezTo>
                    <a:pt x="59627" y="17658"/>
                    <a:pt x="59817" y="17741"/>
                    <a:pt x="59984" y="17860"/>
                  </a:cubicBezTo>
                  <a:cubicBezTo>
                    <a:pt x="60305" y="18098"/>
                    <a:pt x="60555" y="17931"/>
                    <a:pt x="60853" y="17777"/>
                  </a:cubicBezTo>
                  <a:cubicBezTo>
                    <a:pt x="60651" y="17658"/>
                    <a:pt x="60484" y="17550"/>
                    <a:pt x="60317" y="17455"/>
                  </a:cubicBezTo>
                  <a:cubicBezTo>
                    <a:pt x="60341" y="17419"/>
                    <a:pt x="60353" y="17372"/>
                    <a:pt x="60353" y="17324"/>
                  </a:cubicBezTo>
                  <a:cubicBezTo>
                    <a:pt x="60841" y="17455"/>
                    <a:pt x="61317" y="17896"/>
                    <a:pt x="61806" y="17396"/>
                  </a:cubicBezTo>
                  <a:cubicBezTo>
                    <a:pt x="61294" y="17134"/>
                    <a:pt x="60770" y="16860"/>
                    <a:pt x="60246" y="16586"/>
                  </a:cubicBezTo>
                  <a:cubicBezTo>
                    <a:pt x="60258" y="16538"/>
                    <a:pt x="60294" y="16503"/>
                    <a:pt x="60305" y="16467"/>
                  </a:cubicBezTo>
                  <a:cubicBezTo>
                    <a:pt x="60377" y="16491"/>
                    <a:pt x="60472" y="16503"/>
                    <a:pt x="60544" y="16550"/>
                  </a:cubicBezTo>
                  <a:cubicBezTo>
                    <a:pt x="60877" y="16717"/>
                    <a:pt x="61210" y="16848"/>
                    <a:pt x="61496" y="17062"/>
                  </a:cubicBezTo>
                  <a:cubicBezTo>
                    <a:pt x="62079" y="17479"/>
                    <a:pt x="62568" y="17205"/>
                    <a:pt x="63139" y="16955"/>
                  </a:cubicBezTo>
                  <a:cubicBezTo>
                    <a:pt x="62913" y="16824"/>
                    <a:pt x="62734" y="16717"/>
                    <a:pt x="62556" y="16598"/>
                  </a:cubicBezTo>
                  <a:lnTo>
                    <a:pt x="62603" y="16503"/>
                  </a:lnTo>
                  <a:cubicBezTo>
                    <a:pt x="62865" y="16622"/>
                    <a:pt x="63151" y="16836"/>
                    <a:pt x="63413" y="16836"/>
                  </a:cubicBezTo>
                  <a:cubicBezTo>
                    <a:pt x="63711" y="16836"/>
                    <a:pt x="64032" y="16645"/>
                    <a:pt x="64365" y="16503"/>
                  </a:cubicBezTo>
                  <a:cubicBezTo>
                    <a:pt x="63937" y="16253"/>
                    <a:pt x="63556" y="16014"/>
                    <a:pt x="63163" y="15776"/>
                  </a:cubicBezTo>
                  <a:cubicBezTo>
                    <a:pt x="63175" y="15753"/>
                    <a:pt x="63199" y="15717"/>
                    <a:pt x="63222" y="15693"/>
                  </a:cubicBezTo>
                  <a:cubicBezTo>
                    <a:pt x="63592" y="15895"/>
                    <a:pt x="63949" y="16122"/>
                    <a:pt x="64330" y="16324"/>
                  </a:cubicBezTo>
                  <a:cubicBezTo>
                    <a:pt x="64413" y="16372"/>
                    <a:pt x="64544" y="16431"/>
                    <a:pt x="64639" y="16407"/>
                  </a:cubicBezTo>
                  <a:cubicBezTo>
                    <a:pt x="65139" y="16241"/>
                    <a:pt x="65639" y="16050"/>
                    <a:pt x="66211" y="15836"/>
                  </a:cubicBezTo>
                  <a:cubicBezTo>
                    <a:pt x="65318" y="15372"/>
                    <a:pt x="64508" y="14955"/>
                    <a:pt x="63770" y="14574"/>
                  </a:cubicBezTo>
                  <a:cubicBezTo>
                    <a:pt x="63520" y="14717"/>
                    <a:pt x="63353" y="14860"/>
                    <a:pt x="63151" y="14919"/>
                  </a:cubicBezTo>
                  <a:cubicBezTo>
                    <a:pt x="62365" y="15169"/>
                    <a:pt x="61567" y="15395"/>
                    <a:pt x="60782" y="15610"/>
                  </a:cubicBezTo>
                  <a:cubicBezTo>
                    <a:pt x="60532" y="15693"/>
                    <a:pt x="60353" y="15669"/>
                    <a:pt x="60305" y="15360"/>
                  </a:cubicBezTo>
                  <a:cubicBezTo>
                    <a:pt x="60305" y="15312"/>
                    <a:pt x="60234" y="15241"/>
                    <a:pt x="60186" y="15229"/>
                  </a:cubicBezTo>
                  <a:cubicBezTo>
                    <a:pt x="59960" y="15133"/>
                    <a:pt x="59746" y="15050"/>
                    <a:pt x="59520" y="15002"/>
                  </a:cubicBezTo>
                  <a:cubicBezTo>
                    <a:pt x="58972" y="14871"/>
                    <a:pt x="58400" y="14752"/>
                    <a:pt x="57817" y="14633"/>
                  </a:cubicBezTo>
                  <a:cubicBezTo>
                    <a:pt x="57817" y="14621"/>
                    <a:pt x="57853" y="14562"/>
                    <a:pt x="57912" y="14443"/>
                  </a:cubicBezTo>
                  <a:lnTo>
                    <a:pt x="56888" y="14443"/>
                  </a:lnTo>
                  <a:lnTo>
                    <a:pt x="56888" y="14383"/>
                  </a:lnTo>
                  <a:cubicBezTo>
                    <a:pt x="56960" y="14348"/>
                    <a:pt x="57043" y="14324"/>
                    <a:pt x="57126" y="14276"/>
                  </a:cubicBezTo>
                  <a:cubicBezTo>
                    <a:pt x="57126" y="14240"/>
                    <a:pt x="57103" y="14205"/>
                    <a:pt x="57103" y="14169"/>
                  </a:cubicBezTo>
                  <a:cubicBezTo>
                    <a:pt x="56650" y="14229"/>
                    <a:pt x="56186" y="14288"/>
                    <a:pt x="55733" y="14348"/>
                  </a:cubicBezTo>
                  <a:cubicBezTo>
                    <a:pt x="55722" y="14324"/>
                    <a:pt x="55722" y="14276"/>
                    <a:pt x="55710" y="14240"/>
                  </a:cubicBezTo>
                  <a:cubicBezTo>
                    <a:pt x="55912" y="14181"/>
                    <a:pt x="56126" y="14109"/>
                    <a:pt x="56329" y="14050"/>
                  </a:cubicBezTo>
                  <a:cubicBezTo>
                    <a:pt x="56317" y="14026"/>
                    <a:pt x="56317" y="13978"/>
                    <a:pt x="56305" y="13943"/>
                  </a:cubicBezTo>
                  <a:cubicBezTo>
                    <a:pt x="55912" y="14002"/>
                    <a:pt x="55519" y="14050"/>
                    <a:pt x="55126" y="14109"/>
                  </a:cubicBezTo>
                  <a:cubicBezTo>
                    <a:pt x="55126" y="14086"/>
                    <a:pt x="55114" y="14038"/>
                    <a:pt x="55114" y="14002"/>
                  </a:cubicBezTo>
                  <a:cubicBezTo>
                    <a:pt x="55293" y="13943"/>
                    <a:pt x="55483" y="13907"/>
                    <a:pt x="55662" y="13848"/>
                  </a:cubicBezTo>
                  <a:cubicBezTo>
                    <a:pt x="55662" y="13812"/>
                    <a:pt x="55650" y="13800"/>
                    <a:pt x="55650" y="13764"/>
                  </a:cubicBezTo>
                  <a:cubicBezTo>
                    <a:pt x="55400" y="13812"/>
                    <a:pt x="55162" y="13848"/>
                    <a:pt x="54900" y="13883"/>
                  </a:cubicBezTo>
                  <a:cubicBezTo>
                    <a:pt x="54888" y="13859"/>
                    <a:pt x="54888" y="13824"/>
                    <a:pt x="54876" y="13812"/>
                  </a:cubicBezTo>
                  <a:cubicBezTo>
                    <a:pt x="54948" y="13752"/>
                    <a:pt x="55019" y="13705"/>
                    <a:pt x="55174" y="13586"/>
                  </a:cubicBezTo>
                  <a:cubicBezTo>
                    <a:pt x="54864" y="13562"/>
                    <a:pt x="54590" y="13586"/>
                    <a:pt x="54364" y="13514"/>
                  </a:cubicBezTo>
                  <a:cubicBezTo>
                    <a:pt x="53995" y="13407"/>
                    <a:pt x="53650" y="13228"/>
                    <a:pt x="53281" y="13109"/>
                  </a:cubicBezTo>
                  <a:cubicBezTo>
                    <a:pt x="53197" y="13086"/>
                    <a:pt x="53078" y="13109"/>
                    <a:pt x="52983" y="13109"/>
                  </a:cubicBezTo>
                  <a:cubicBezTo>
                    <a:pt x="52912" y="13109"/>
                    <a:pt x="52793" y="13145"/>
                    <a:pt x="52793" y="13133"/>
                  </a:cubicBezTo>
                  <a:cubicBezTo>
                    <a:pt x="52721" y="12835"/>
                    <a:pt x="52447" y="12907"/>
                    <a:pt x="52257" y="12847"/>
                  </a:cubicBezTo>
                  <a:cubicBezTo>
                    <a:pt x="51388" y="12574"/>
                    <a:pt x="50530" y="12312"/>
                    <a:pt x="49685" y="12014"/>
                  </a:cubicBezTo>
                  <a:cubicBezTo>
                    <a:pt x="49125" y="11823"/>
                    <a:pt x="48590" y="11669"/>
                    <a:pt x="48042" y="11954"/>
                  </a:cubicBezTo>
                  <a:cubicBezTo>
                    <a:pt x="47982" y="11978"/>
                    <a:pt x="47911" y="11954"/>
                    <a:pt x="47840" y="11943"/>
                  </a:cubicBezTo>
                  <a:cubicBezTo>
                    <a:pt x="47840" y="11907"/>
                    <a:pt x="47816" y="11883"/>
                    <a:pt x="47816" y="11859"/>
                  </a:cubicBezTo>
                  <a:cubicBezTo>
                    <a:pt x="47994" y="11788"/>
                    <a:pt x="48173" y="11728"/>
                    <a:pt x="48435" y="11645"/>
                  </a:cubicBezTo>
                  <a:cubicBezTo>
                    <a:pt x="47935" y="11490"/>
                    <a:pt x="47518" y="11300"/>
                    <a:pt x="47089" y="11252"/>
                  </a:cubicBezTo>
                  <a:cubicBezTo>
                    <a:pt x="46673" y="11204"/>
                    <a:pt x="46244" y="11300"/>
                    <a:pt x="45816" y="11347"/>
                  </a:cubicBezTo>
                  <a:cubicBezTo>
                    <a:pt x="45816" y="11311"/>
                    <a:pt x="45792" y="11300"/>
                    <a:pt x="45792" y="11264"/>
                  </a:cubicBezTo>
                  <a:cubicBezTo>
                    <a:pt x="45994" y="11204"/>
                    <a:pt x="46173" y="11133"/>
                    <a:pt x="46363" y="11073"/>
                  </a:cubicBezTo>
                  <a:lnTo>
                    <a:pt x="46363" y="10990"/>
                  </a:lnTo>
                  <a:cubicBezTo>
                    <a:pt x="46030" y="10942"/>
                    <a:pt x="45708" y="10895"/>
                    <a:pt x="45435" y="10847"/>
                  </a:cubicBezTo>
                  <a:cubicBezTo>
                    <a:pt x="45292" y="10752"/>
                    <a:pt x="45173" y="10609"/>
                    <a:pt x="45042" y="10585"/>
                  </a:cubicBezTo>
                  <a:cubicBezTo>
                    <a:pt x="44649" y="10490"/>
                    <a:pt x="44327" y="10311"/>
                    <a:pt x="43970" y="10180"/>
                  </a:cubicBezTo>
                  <a:cubicBezTo>
                    <a:pt x="43637" y="10061"/>
                    <a:pt x="43315" y="9942"/>
                    <a:pt x="42982" y="9835"/>
                  </a:cubicBezTo>
                  <a:cubicBezTo>
                    <a:pt x="42160" y="9573"/>
                    <a:pt x="41339" y="9299"/>
                    <a:pt x="40541" y="9026"/>
                  </a:cubicBezTo>
                  <a:cubicBezTo>
                    <a:pt x="40410" y="8978"/>
                    <a:pt x="40303" y="8871"/>
                    <a:pt x="40184" y="8799"/>
                  </a:cubicBezTo>
                  <a:cubicBezTo>
                    <a:pt x="40291" y="8704"/>
                    <a:pt x="40398" y="8549"/>
                    <a:pt x="40517" y="8514"/>
                  </a:cubicBezTo>
                  <a:cubicBezTo>
                    <a:pt x="41422" y="8287"/>
                    <a:pt x="42339" y="8085"/>
                    <a:pt x="43256" y="7871"/>
                  </a:cubicBezTo>
                  <a:cubicBezTo>
                    <a:pt x="43339" y="7859"/>
                    <a:pt x="43434" y="7871"/>
                    <a:pt x="43518" y="7894"/>
                  </a:cubicBezTo>
                  <a:cubicBezTo>
                    <a:pt x="44422" y="8144"/>
                    <a:pt x="45268" y="8585"/>
                    <a:pt x="46244" y="8668"/>
                  </a:cubicBezTo>
                  <a:cubicBezTo>
                    <a:pt x="46268" y="8668"/>
                    <a:pt x="46304" y="8704"/>
                    <a:pt x="46316" y="8728"/>
                  </a:cubicBezTo>
                  <a:cubicBezTo>
                    <a:pt x="46423" y="8799"/>
                    <a:pt x="46506" y="8906"/>
                    <a:pt x="46625" y="8942"/>
                  </a:cubicBezTo>
                  <a:cubicBezTo>
                    <a:pt x="47947" y="9383"/>
                    <a:pt x="49268" y="9823"/>
                    <a:pt x="50602" y="10228"/>
                  </a:cubicBezTo>
                  <a:cubicBezTo>
                    <a:pt x="50840" y="10299"/>
                    <a:pt x="51114" y="10276"/>
                    <a:pt x="51376" y="10276"/>
                  </a:cubicBezTo>
                  <a:cubicBezTo>
                    <a:pt x="51566" y="10252"/>
                    <a:pt x="51769" y="10192"/>
                    <a:pt x="51947" y="10169"/>
                  </a:cubicBezTo>
                  <a:cubicBezTo>
                    <a:pt x="51959" y="10216"/>
                    <a:pt x="51959" y="10252"/>
                    <a:pt x="51971" y="10288"/>
                  </a:cubicBezTo>
                  <a:cubicBezTo>
                    <a:pt x="51769" y="10347"/>
                    <a:pt x="51554" y="10407"/>
                    <a:pt x="51364" y="10466"/>
                  </a:cubicBezTo>
                  <a:cubicBezTo>
                    <a:pt x="51888" y="10907"/>
                    <a:pt x="52423" y="10419"/>
                    <a:pt x="52935" y="10478"/>
                  </a:cubicBezTo>
                  <a:cubicBezTo>
                    <a:pt x="52959" y="10526"/>
                    <a:pt x="52959" y="10550"/>
                    <a:pt x="52971" y="10597"/>
                  </a:cubicBezTo>
                  <a:cubicBezTo>
                    <a:pt x="52757" y="10669"/>
                    <a:pt x="52566" y="10752"/>
                    <a:pt x="52340" y="10835"/>
                  </a:cubicBezTo>
                  <a:cubicBezTo>
                    <a:pt x="52435" y="10871"/>
                    <a:pt x="52495" y="10907"/>
                    <a:pt x="52554" y="10931"/>
                  </a:cubicBezTo>
                  <a:cubicBezTo>
                    <a:pt x="53495" y="11264"/>
                    <a:pt x="54471" y="11466"/>
                    <a:pt x="55412" y="11800"/>
                  </a:cubicBezTo>
                  <a:cubicBezTo>
                    <a:pt x="55841" y="11966"/>
                    <a:pt x="56317" y="12014"/>
                    <a:pt x="56781" y="12121"/>
                  </a:cubicBezTo>
                  <a:cubicBezTo>
                    <a:pt x="56805" y="12121"/>
                    <a:pt x="56853" y="12133"/>
                    <a:pt x="56865" y="12157"/>
                  </a:cubicBezTo>
                  <a:cubicBezTo>
                    <a:pt x="57138" y="12490"/>
                    <a:pt x="57484" y="12431"/>
                    <a:pt x="57817" y="12371"/>
                  </a:cubicBezTo>
                  <a:cubicBezTo>
                    <a:pt x="57960" y="12359"/>
                    <a:pt x="58103" y="12335"/>
                    <a:pt x="58234" y="12324"/>
                  </a:cubicBezTo>
                  <a:cubicBezTo>
                    <a:pt x="58234" y="12359"/>
                    <a:pt x="58234" y="12371"/>
                    <a:pt x="58258" y="12395"/>
                  </a:cubicBezTo>
                  <a:cubicBezTo>
                    <a:pt x="58150" y="12443"/>
                    <a:pt x="58031" y="12490"/>
                    <a:pt x="57924" y="12538"/>
                  </a:cubicBezTo>
                  <a:cubicBezTo>
                    <a:pt x="57936" y="12562"/>
                    <a:pt x="57936" y="12597"/>
                    <a:pt x="57960" y="12621"/>
                  </a:cubicBezTo>
                  <a:lnTo>
                    <a:pt x="59389" y="12359"/>
                  </a:lnTo>
                  <a:cubicBezTo>
                    <a:pt x="59401" y="12395"/>
                    <a:pt x="59401" y="12443"/>
                    <a:pt x="59412" y="12490"/>
                  </a:cubicBezTo>
                  <a:cubicBezTo>
                    <a:pt x="59127" y="12562"/>
                    <a:pt x="58829" y="12633"/>
                    <a:pt x="58531" y="12716"/>
                  </a:cubicBezTo>
                  <a:cubicBezTo>
                    <a:pt x="58531" y="12740"/>
                    <a:pt x="58531" y="12776"/>
                    <a:pt x="58555" y="12812"/>
                  </a:cubicBezTo>
                  <a:cubicBezTo>
                    <a:pt x="58829" y="12812"/>
                    <a:pt x="59115" y="12859"/>
                    <a:pt x="59389" y="12800"/>
                  </a:cubicBezTo>
                  <a:cubicBezTo>
                    <a:pt x="59710" y="12740"/>
                    <a:pt x="59651" y="12871"/>
                    <a:pt x="59579" y="13074"/>
                  </a:cubicBezTo>
                  <a:lnTo>
                    <a:pt x="62079" y="13871"/>
                  </a:lnTo>
                  <a:cubicBezTo>
                    <a:pt x="62425" y="13978"/>
                    <a:pt x="62734" y="13978"/>
                    <a:pt x="63044" y="13764"/>
                  </a:cubicBezTo>
                  <a:cubicBezTo>
                    <a:pt x="63270" y="13621"/>
                    <a:pt x="63520" y="13752"/>
                    <a:pt x="63508" y="14026"/>
                  </a:cubicBezTo>
                  <a:cubicBezTo>
                    <a:pt x="63496" y="14240"/>
                    <a:pt x="63627" y="14383"/>
                    <a:pt x="63794" y="14455"/>
                  </a:cubicBezTo>
                  <a:lnTo>
                    <a:pt x="66199" y="15705"/>
                  </a:lnTo>
                  <a:cubicBezTo>
                    <a:pt x="66306" y="15753"/>
                    <a:pt x="66425" y="15824"/>
                    <a:pt x="66509" y="15812"/>
                  </a:cubicBezTo>
                  <a:cubicBezTo>
                    <a:pt x="66830" y="15717"/>
                    <a:pt x="67140" y="15598"/>
                    <a:pt x="67509" y="15479"/>
                  </a:cubicBezTo>
                  <a:cubicBezTo>
                    <a:pt x="66949" y="15169"/>
                    <a:pt x="66437" y="14883"/>
                    <a:pt x="65937" y="14621"/>
                  </a:cubicBezTo>
                  <a:cubicBezTo>
                    <a:pt x="65949" y="14586"/>
                    <a:pt x="65973" y="14538"/>
                    <a:pt x="65997" y="14514"/>
                  </a:cubicBezTo>
                  <a:cubicBezTo>
                    <a:pt x="66425" y="14740"/>
                    <a:pt x="66866" y="14931"/>
                    <a:pt x="67259" y="15193"/>
                  </a:cubicBezTo>
                  <a:cubicBezTo>
                    <a:pt x="67747" y="15526"/>
                    <a:pt x="68140" y="15288"/>
                    <a:pt x="68640" y="15121"/>
                  </a:cubicBezTo>
                  <a:cubicBezTo>
                    <a:pt x="67759" y="14705"/>
                    <a:pt x="66961" y="14336"/>
                    <a:pt x="66175" y="13943"/>
                  </a:cubicBezTo>
                  <a:cubicBezTo>
                    <a:pt x="66306" y="13919"/>
                    <a:pt x="66413" y="13943"/>
                    <a:pt x="66509" y="14002"/>
                  </a:cubicBezTo>
                  <a:cubicBezTo>
                    <a:pt x="67140" y="14300"/>
                    <a:pt x="67794" y="14574"/>
                    <a:pt x="68390" y="14919"/>
                  </a:cubicBezTo>
                  <a:cubicBezTo>
                    <a:pt x="68830" y="15169"/>
                    <a:pt x="69164" y="14955"/>
                    <a:pt x="69568" y="14776"/>
                  </a:cubicBezTo>
                  <a:cubicBezTo>
                    <a:pt x="68806" y="14467"/>
                    <a:pt x="68104" y="14169"/>
                    <a:pt x="67390" y="13871"/>
                  </a:cubicBezTo>
                  <a:cubicBezTo>
                    <a:pt x="67402" y="13824"/>
                    <a:pt x="67425" y="13788"/>
                    <a:pt x="67449" y="13740"/>
                  </a:cubicBezTo>
                  <a:cubicBezTo>
                    <a:pt x="67556" y="13764"/>
                    <a:pt x="67663" y="13812"/>
                    <a:pt x="67747" y="13848"/>
                  </a:cubicBezTo>
                  <a:cubicBezTo>
                    <a:pt x="68211" y="14038"/>
                    <a:pt x="68687" y="14205"/>
                    <a:pt x="69128" y="14407"/>
                  </a:cubicBezTo>
                  <a:cubicBezTo>
                    <a:pt x="69616" y="14645"/>
                    <a:pt x="70080" y="14693"/>
                    <a:pt x="70592" y="14443"/>
                  </a:cubicBezTo>
                  <a:cubicBezTo>
                    <a:pt x="70890" y="14288"/>
                    <a:pt x="71223" y="14240"/>
                    <a:pt x="71545" y="14121"/>
                  </a:cubicBezTo>
                  <a:cubicBezTo>
                    <a:pt x="72259" y="13871"/>
                    <a:pt x="72986" y="13621"/>
                    <a:pt x="73748" y="13336"/>
                  </a:cubicBezTo>
                  <a:cubicBezTo>
                    <a:pt x="73652" y="13288"/>
                    <a:pt x="73629" y="13276"/>
                    <a:pt x="73593" y="13252"/>
                  </a:cubicBezTo>
                  <a:cubicBezTo>
                    <a:pt x="73509" y="13169"/>
                    <a:pt x="73414" y="13086"/>
                    <a:pt x="73331" y="12990"/>
                  </a:cubicBezTo>
                  <a:cubicBezTo>
                    <a:pt x="73450" y="12990"/>
                    <a:pt x="73581" y="12990"/>
                    <a:pt x="73700" y="13014"/>
                  </a:cubicBezTo>
                  <a:cubicBezTo>
                    <a:pt x="73902" y="13038"/>
                    <a:pt x="74140" y="13169"/>
                    <a:pt x="74331" y="13133"/>
                  </a:cubicBezTo>
                  <a:cubicBezTo>
                    <a:pt x="75272" y="12847"/>
                    <a:pt x="76212" y="12538"/>
                    <a:pt x="77200" y="12216"/>
                  </a:cubicBezTo>
                  <a:cubicBezTo>
                    <a:pt x="76498" y="11740"/>
                    <a:pt x="75736" y="11538"/>
                    <a:pt x="74962" y="11347"/>
                  </a:cubicBezTo>
                  <a:cubicBezTo>
                    <a:pt x="74140" y="11133"/>
                    <a:pt x="73355" y="10835"/>
                    <a:pt x="72557" y="10585"/>
                  </a:cubicBezTo>
                  <a:cubicBezTo>
                    <a:pt x="72462" y="10550"/>
                    <a:pt x="72402" y="10490"/>
                    <a:pt x="72319" y="10430"/>
                  </a:cubicBezTo>
                  <a:lnTo>
                    <a:pt x="72355" y="10347"/>
                  </a:lnTo>
                  <a:cubicBezTo>
                    <a:pt x="72855" y="10454"/>
                    <a:pt x="73295" y="10764"/>
                    <a:pt x="73843" y="10692"/>
                  </a:cubicBezTo>
                  <a:cubicBezTo>
                    <a:pt x="74105" y="10657"/>
                    <a:pt x="74379" y="10835"/>
                    <a:pt x="74641" y="10942"/>
                  </a:cubicBezTo>
                  <a:cubicBezTo>
                    <a:pt x="74772" y="11002"/>
                    <a:pt x="74879" y="11133"/>
                    <a:pt x="75010" y="11181"/>
                  </a:cubicBezTo>
                  <a:cubicBezTo>
                    <a:pt x="75545" y="11359"/>
                    <a:pt x="76105" y="11502"/>
                    <a:pt x="76641" y="11704"/>
                  </a:cubicBezTo>
                  <a:cubicBezTo>
                    <a:pt x="76974" y="11823"/>
                    <a:pt x="77284" y="12121"/>
                    <a:pt x="77581" y="12085"/>
                  </a:cubicBezTo>
                  <a:cubicBezTo>
                    <a:pt x="78189" y="12026"/>
                    <a:pt x="78772" y="11788"/>
                    <a:pt x="79367" y="11621"/>
                  </a:cubicBezTo>
                  <a:cubicBezTo>
                    <a:pt x="79367" y="11609"/>
                    <a:pt x="79355" y="11585"/>
                    <a:pt x="79355" y="11562"/>
                  </a:cubicBezTo>
                  <a:cubicBezTo>
                    <a:pt x="78951" y="11466"/>
                    <a:pt x="78534" y="11359"/>
                    <a:pt x="78129" y="11252"/>
                  </a:cubicBezTo>
                  <a:cubicBezTo>
                    <a:pt x="78153" y="11204"/>
                    <a:pt x="78165" y="11169"/>
                    <a:pt x="78165" y="11133"/>
                  </a:cubicBezTo>
                  <a:cubicBezTo>
                    <a:pt x="78629" y="11240"/>
                    <a:pt x="79070" y="11371"/>
                    <a:pt x="79534" y="11466"/>
                  </a:cubicBezTo>
                  <a:cubicBezTo>
                    <a:pt x="80034" y="11550"/>
                    <a:pt x="80439" y="11240"/>
                    <a:pt x="80891" y="11121"/>
                  </a:cubicBezTo>
                  <a:cubicBezTo>
                    <a:pt x="79844" y="10454"/>
                    <a:pt x="78665" y="10371"/>
                    <a:pt x="77581" y="10049"/>
                  </a:cubicBezTo>
                  <a:cubicBezTo>
                    <a:pt x="77641" y="10014"/>
                    <a:pt x="77700" y="10002"/>
                    <a:pt x="77760" y="10014"/>
                  </a:cubicBezTo>
                  <a:cubicBezTo>
                    <a:pt x="78451" y="10157"/>
                    <a:pt x="79129" y="10288"/>
                    <a:pt x="79820" y="10430"/>
                  </a:cubicBezTo>
                  <a:cubicBezTo>
                    <a:pt x="79879" y="10454"/>
                    <a:pt x="79939" y="10490"/>
                    <a:pt x="79998" y="10526"/>
                  </a:cubicBezTo>
                  <a:cubicBezTo>
                    <a:pt x="80415" y="10692"/>
                    <a:pt x="80856" y="11002"/>
                    <a:pt x="81260" y="10954"/>
                  </a:cubicBezTo>
                  <a:cubicBezTo>
                    <a:pt x="81903" y="10883"/>
                    <a:pt x="82522" y="10550"/>
                    <a:pt x="83154" y="10335"/>
                  </a:cubicBezTo>
                  <a:cubicBezTo>
                    <a:pt x="82653" y="10133"/>
                    <a:pt x="82177" y="10038"/>
                    <a:pt x="81701" y="9883"/>
                  </a:cubicBezTo>
                  <a:cubicBezTo>
                    <a:pt x="80629" y="9573"/>
                    <a:pt x="79522" y="9442"/>
                    <a:pt x="78427" y="9145"/>
                  </a:cubicBezTo>
                  <a:cubicBezTo>
                    <a:pt x="75807" y="8430"/>
                    <a:pt x="73164" y="7847"/>
                    <a:pt x="70497" y="7275"/>
                  </a:cubicBezTo>
                  <a:cubicBezTo>
                    <a:pt x="66032" y="6311"/>
                    <a:pt x="61627" y="5096"/>
                    <a:pt x="57210" y="3918"/>
                  </a:cubicBezTo>
                  <a:cubicBezTo>
                    <a:pt x="55329" y="3406"/>
                    <a:pt x="53471" y="2906"/>
                    <a:pt x="51542" y="2691"/>
                  </a:cubicBezTo>
                  <a:cubicBezTo>
                    <a:pt x="51376" y="2679"/>
                    <a:pt x="51209" y="2739"/>
                    <a:pt x="51007" y="2787"/>
                  </a:cubicBezTo>
                  <a:cubicBezTo>
                    <a:pt x="51090" y="2906"/>
                    <a:pt x="51126" y="2953"/>
                    <a:pt x="51185" y="3025"/>
                  </a:cubicBezTo>
                  <a:cubicBezTo>
                    <a:pt x="50685" y="2930"/>
                    <a:pt x="50685" y="2930"/>
                    <a:pt x="49661" y="3394"/>
                  </a:cubicBezTo>
                  <a:cubicBezTo>
                    <a:pt x="49899" y="3465"/>
                    <a:pt x="50114" y="3549"/>
                    <a:pt x="50316" y="3620"/>
                  </a:cubicBezTo>
                  <a:lnTo>
                    <a:pt x="50316" y="3799"/>
                  </a:lnTo>
                  <a:cubicBezTo>
                    <a:pt x="49459" y="3263"/>
                    <a:pt x="48709" y="3727"/>
                    <a:pt x="47828" y="3942"/>
                  </a:cubicBezTo>
                  <a:cubicBezTo>
                    <a:pt x="48352" y="4168"/>
                    <a:pt x="48780" y="4346"/>
                    <a:pt x="49221" y="4537"/>
                  </a:cubicBezTo>
                  <a:cubicBezTo>
                    <a:pt x="49197" y="4584"/>
                    <a:pt x="49185" y="4632"/>
                    <a:pt x="49173" y="4656"/>
                  </a:cubicBezTo>
                  <a:cubicBezTo>
                    <a:pt x="48840" y="4525"/>
                    <a:pt x="48483" y="4454"/>
                    <a:pt x="48209" y="4263"/>
                  </a:cubicBezTo>
                  <a:cubicBezTo>
                    <a:pt x="47613" y="3882"/>
                    <a:pt x="47089" y="4168"/>
                    <a:pt x="46435" y="4346"/>
                  </a:cubicBezTo>
                  <a:cubicBezTo>
                    <a:pt x="47113" y="4632"/>
                    <a:pt x="47709" y="4882"/>
                    <a:pt x="48304" y="5132"/>
                  </a:cubicBezTo>
                  <a:cubicBezTo>
                    <a:pt x="48161" y="5180"/>
                    <a:pt x="48006" y="5180"/>
                    <a:pt x="47875" y="5132"/>
                  </a:cubicBezTo>
                  <a:cubicBezTo>
                    <a:pt x="47470" y="4989"/>
                    <a:pt x="47054" y="4858"/>
                    <a:pt x="46685" y="4632"/>
                  </a:cubicBezTo>
                  <a:cubicBezTo>
                    <a:pt x="46244" y="4382"/>
                    <a:pt x="45839" y="4442"/>
                    <a:pt x="45351" y="4680"/>
                  </a:cubicBezTo>
                  <a:cubicBezTo>
                    <a:pt x="46030" y="4942"/>
                    <a:pt x="46661" y="5192"/>
                    <a:pt x="47292" y="5454"/>
                  </a:cubicBezTo>
                  <a:cubicBezTo>
                    <a:pt x="47280" y="5477"/>
                    <a:pt x="47280" y="5513"/>
                    <a:pt x="47268" y="5537"/>
                  </a:cubicBezTo>
                  <a:cubicBezTo>
                    <a:pt x="47137" y="5513"/>
                    <a:pt x="46982" y="5513"/>
                    <a:pt x="46851" y="5466"/>
                  </a:cubicBezTo>
                  <a:lnTo>
                    <a:pt x="45423" y="4930"/>
                  </a:lnTo>
                  <a:cubicBezTo>
                    <a:pt x="44934" y="4739"/>
                    <a:pt x="44732" y="4751"/>
                    <a:pt x="44220" y="5037"/>
                  </a:cubicBezTo>
                  <a:cubicBezTo>
                    <a:pt x="44851" y="5251"/>
                    <a:pt x="45446" y="5466"/>
                    <a:pt x="46066" y="5668"/>
                  </a:cubicBezTo>
                  <a:cubicBezTo>
                    <a:pt x="45899" y="5727"/>
                    <a:pt x="45720" y="5751"/>
                    <a:pt x="45565" y="5704"/>
                  </a:cubicBezTo>
                  <a:cubicBezTo>
                    <a:pt x="45125" y="5573"/>
                    <a:pt x="44673" y="5418"/>
                    <a:pt x="44256" y="5251"/>
                  </a:cubicBezTo>
                  <a:cubicBezTo>
                    <a:pt x="43946" y="5132"/>
                    <a:pt x="43684" y="5120"/>
                    <a:pt x="43351" y="5227"/>
                  </a:cubicBezTo>
                  <a:cubicBezTo>
                    <a:pt x="40803" y="6025"/>
                    <a:pt x="38267" y="6823"/>
                    <a:pt x="35719" y="7621"/>
                  </a:cubicBezTo>
                  <a:cubicBezTo>
                    <a:pt x="35683" y="7632"/>
                    <a:pt x="35659" y="7668"/>
                    <a:pt x="35588" y="7716"/>
                  </a:cubicBezTo>
                  <a:cubicBezTo>
                    <a:pt x="36219" y="7990"/>
                    <a:pt x="36838" y="8264"/>
                    <a:pt x="37445" y="8549"/>
                  </a:cubicBezTo>
                  <a:lnTo>
                    <a:pt x="37398" y="8680"/>
                  </a:lnTo>
                  <a:cubicBezTo>
                    <a:pt x="37291" y="8668"/>
                    <a:pt x="37195" y="8645"/>
                    <a:pt x="37088" y="8609"/>
                  </a:cubicBezTo>
                  <a:cubicBezTo>
                    <a:pt x="36612" y="8406"/>
                    <a:pt x="36124" y="8252"/>
                    <a:pt x="35683" y="7978"/>
                  </a:cubicBezTo>
                  <a:cubicBezTo>
                    <a:pt x="35255" y="7728"/>
                    <a:pt x="34897" y="7847"/>
                    <a:pt x="34457" y="8037"/>
                  </a:cubicBezTo>
                  <a:cubicBezTo>
                    <a:pt x="35243" y="8466"/>
                    <a:pt x="35981" y="8871"/>
                    <a:pt x="36731" y="9276"/>
                  </a:cubicBezTo>
                  <a:lnTo>
                    <a:pt x="36683" y="9407"/>
                  </a:lnTo>
                  <a:cubicBezTo>
                    <a:pt x="36576" y="9383"/>
                    <a:pt x="36469" y="9383"/>
                    <a:pt x="36374" y="9335"/>
                  </a:cubicBezTo>
                  <a:cubicBezTo>
                    <a:pt x="35707" y="8978"/>
                    <a:pt x="35017" y="8609"/>
                    <a:pt x="34350" y="8252"/>
                  </a:cubicBezTo>
                  <a:cubicBezTo>
                    <a:pt x="34243" y="8204"/>
                    <a:pt x="34124" y="8133"/>
                    <a:pt x="34040" y="8144"/>
                  </a:cubicBezTo>
                  <a:cubicBezTo>
                    <a:pt x="33743" y="8216"/>
                    <a:pt x="33445" y="8323"/>
                    <a:pt x="33064" y="8442"/>
                  </a:cubicBezTo>
                  <a:cubicBezTo>
                    <a:pt x="33302" y="8514"/>
                    <a:pt x="33457" y="8561"/>
                    <a:pt x="33600" y="8609"/>
                  </a:cubicBezTo>
                  <a:cubicBezTo>
                    <a:pt x="33600" y="8645"/>
                    <a:pt x="33600" y="8680"/>
                    <a:pt x="33588" y="8728"/>
                  </a:cubicBezTo>
                  <a:cubicBezTo>
                    <a:pt x="32933" y="8466"/>
                    <a:pt x="32326" y="8561"/>
                    <a:pt x="31671" y="8918"/>
                  </a:cubicBezTo>
                  <a:cubicBezTo>
                    <a:pt x="32135" y="9061"/>
                    <a:pt x="32564" y="9216"/>
                    <a:pt x="32981" y="9347"/>
                  </a:cubicBezTo>
                  <a:cubicBezTo>
                    <a:pt x="32885" y="9407"/>
                    <a:pt x="32814" y="9418"/>
                    <a:pt x="32742" y="9407"/>
                  </a:cubicBezTo>
                  <a:cubicBezTo>
                    <a:pt x="32350" y="9299"/>
                    <a:pt x="31969" y="9168"/>
                    <a:pt x="31576" y="9061"/>
                  </a:cubicBezTo>
                  <a:cubicBezTo>
                    <a:pt x="31421" y="9026"/>
                    <a:pt x="31207" y="9002"/>
                    <a:pt x="31040" y="9049"/>
                  </a:cubicBezTo>
                  <a:cubicBezTo>
                    <a:pt x="30242" y="9276"/>
                    <a:pt x="29433" y="9514"/>
                    <a:pt x="28635" y="9752"/>
                  </a:cubicBezTo>
                  <a:cubicBezTo>
                    <a:pt x="27932" y="9954"/>
                    <a:pt x="27254" y="10180"/>
                    <a:pt x="26480" y="10419"/>
                  </a:cubicBezTo>
                  <a:cubicBezTo>
                    <a:pt x="26849" y="10585"/>
                    <a:pt x="27147" y="10704"/>
                    <a:pt x="27444" y="10835"/>
                  </a:cubicBezTo>
                  <a:cubicBezTo>
                    <a:pt x="27432" y="10883"/>
                    <a:pt x="27397" y="10931"/>
                    <a:pt x="27385" y="10966"/>
                  </a:cubicBezTo>
                  <a:cubicBezTo>
                    <a:pt x="27111" y="10883"/>
                    <a:pt x="26837" y="10823"/>
                    <a:pt x="26599" y="10704"/>
                  </a:cubicBezTo>
                  <a:cubicBezTo>
                    <a:pt x="26254" y="10538"/>
                    <a:pt x="25944" y="10550"/>
                    <a:pt x="25599" y="10669"/>
                  </a:cubicBezTo>
                  <a:lnTo>
                    <a:pt x="16181" y="13526"/>
                  </a:lnTo>
                  <a:cubicBezTo>
                    <a:pt x="15478" y="13740"/>
                    <a:pt x="14764" y="13943"/>
                    <a:pt x="14014" y="14169"/>
                  </a:cubicBezTo>
                  <a:cubicBezTo>
                    <a:pt x="15347" y="14860"/>
                    <a:pt x="40505" y="24361"/>
                    <a:pt x="41279" y="24504"/>
                  </a:cubicBezTo>
                  <a:cubicBezTo>
                    <a:pt x="41505" y="24396"/>
                    <a:pt x="41636" y="24325"/>
                    <a:pt x="41779" y="24289"/>
                  </a:cubicBezTo>
                  <a:cubicBezTo>
                    <a:pt x="42279" y="24146"/>
                    <a:pt x="42768" y="23992"/>
                    <a:pt x="43351" y="23825"/>
                  </a:cubicBezTo>
                  <a:cubicBezTo>
                    <a:pt x="42232" y="23503"/>
                    <a:pt x="41208" y="23218"/>
                    <a:pt x="40184" y="22920"/>
                  </a:cubicBezTo>
                  <a:cubicBezTo>
                    <a:pt x="40196" y="22896"/>
                    <a:pt x="40196" y="22849"/>
                    <a:pt x="40208" y="22813"/>
                  </a:cubicBezTo>
                  <a:cubicBezTo>
                    <a:pt x="40327" y="22849"/>
                    <a:pt x="40446" y="22872"/>
                    <a:pt x="40553" y="22920"/>
                  </a:cubicBezTo>
                  <a:cubicBezTo>
                    <a:pt x="41446" y="23170"/>
                    <a:pt x="42339" y="23444"/>
                    <a:pt x="43232" y="23682"/>
                  </a:cubicBezTo>
                  <a:cubicBezTo>
                    <a:pt x="43422" y="23742"/>
                    <a:pt x="43684" y="23730"/>
                    <a:pt x="43875" y="23670"/>
                  </a:cubicBezTo>
                  <a:cubicBezTo>
                    <a:pt x="46077" y="22968"/>
                    <a:pt x="48268" y="22265"/>
                    <a:pt x="50471" y="21551"/>
                  </a:cubicBezTo>
                  <a:cubicBezTo>
                    <a:pt x="50507" y="21539"/>
                    <a:pt x="50554" y="21491"/>
                    <a:pt x="50614" y="21468"/>
                  </a:cubicBezTo>
                  <a:cubicBezTo>
                    <a:pt x="49923" y="21110"/>
                    <a:pt x="49268" y="20932"/>
                    <a:pt x="48613" y="20753"/>
                  </a:cubicBezTo>
                  <a:close/>
                  <a:moveTo>
                    <a:pt x="85606" y="36076"/>
                  </a:moveTo>
                  <a:cubicBezTo>
                    <a:pt x="85594" y="36065"/>
                    <a:pt x="85535" y="36005"/>
                    <a:pt x="85475" y="35969"/>
                  </a:cubicBezTo>
                  <a:cubicBezTo>
                    <a:pt x="84868" y="35553"/>
                    <a:pt x="84237" y="35136"/>
                    <a:pt x="83630" y="34719"/>
                  </a:cubicBezTo>
                  <a:cubicBezTo>
                    <a:pt x="81189" y="33052"/>
                    <a:pt x="78760" y="31385"/>
                    <a:pt x="76319" y="29742"/>
                  </a:cubicBezTo>
                  <a:cubicBezTo>
                    <a:pt x="76236" y="29683"/>
                    <a:pt x="76117" y="29695"/>
                    <a:pt x="75974" y="29659"/>
                  </a:cubicBezTo>
                  <a:cubicBezTo>
                    <a:pt x="76069" y="30671"/>
                    <a:pt x="75581" y="31254"/>
                    <a:pt x="74783" y="31600"/>
                  </a:cubicBezTo>
                  <a:cubicBezTo>
                    <a:pt x="74307" y="31802"/>
                    <a:pt x="73855" y="32028"/>
                    <a:pt x="73331" y="32183"/>
                  </a:cubicBezTo>
                  <a:cubicBezTo>
                    <a:pt x="71664" y="32671"/>
                    <a:pt x="70009" y="33231"/>
                    <a:pt x="68378" y="33802"/>
                  </a:cubicBezTo>
                  <a:cubicBezTo>
                    <a:pt x="65878" y="34648"/>
                    <a:pt x="63389" y="35553"/>
                    <a:pt x="60877" y="36374"/>
                  </a:cubicBezTo>
                  <a:cubicBezTo>
                    <a:pt x="59591" y="36791"/>
                    <a:pt x="58281" y="37088"/>
                    <a:pt x="56984" y="37493"/>
                  </a:cubicBezTo>
                  <a:cubicBezTo>
                    <a:pt x="55722" y="37898"/>
                    <a:pt x="54412" y="38136"/>
                    <a:pt x="53221" y="38803"/>
                  </a:cubicBezTo>
                  <a:cubicBezTo>
                    <a:pt x="52793" y="39053"/>
                    <a:pt x="52269" y="39172"/>
                    <a:pt x="51792" y="39327"/>
                  </a:cubicBezTo>
                  <a:cubicBezTo>
                    <a:pt x="50078" y="39863"/>
                    <a:pt x="48375" y="40339"/>
                    <a:pt x="46673" y="40898"/>
                  </a:cubicBezTo>
                  <a:cubicBezTo>
                    <a:pt x="44506" y="41625"/>
                    <a:pt x="42339" y="42422"/>
                    <a:pt x="40172" y="43173"/>
                  </a:cubicBezTo>
                  <a:cubicBezTo>
                    <a:pt x="40065" y="43208"/>
                    <a:pt x="39946" y="43232"/>
                    <a:pt x="39839" y="43268"/>
                  </a:cubicBezTo>
                  <a:cubicBezTo>
                    <a:pt x="39827" y="43232"/>
                    <a:pt x="39827" y="43196"/>
                    <a:pt x="39815" y="43161"/>
                  </a:cubicBezTo>
                  <a:cubicBezTo>
                    <a:pt x="41232" y="42672"/>
                    <a:pt x="42637" y="42161"/>
                    <a:pt x="44053" y="41684"/>
                  </a:cubicBezTo>
                  <a:cubicBezTo>
                    <a:pt x="45470" y="41196"/>
                    <a:pt x="46887" y="40708"/>
                    <a:pt x="48316" y="40244"/>
                  </a:cubicBezTo>
                  <a:cubicBezTo>
                    <a:pt x="49721" y="39779"/>
                    <a:pt x="51173" y="39363"/>
                    <a:pt x="52578" y="38934"/>
                  </a:cubicBezTo>
                  <a:cubicBezTo>
                    <a:pt x="47578" y="40101"/>
                    <a:pt x="42779" y="41899"/>
                    <a:pt x="37934" y="43589"/>
                  </a:cubicBezTo>
                  <a:cubicBezTo>
                    <a:pt x="37815" y="43637"/>
                    <a:pt x="37695" y="43685"/>
                    <a:pt x="37541" y="43744"/>
                  </a:cubicBezTo>
                  <a:cubicBezTo>
                    <a:pt x="37624" y="43756"/>
                    <a:pt x="37660" y="43768"/>
                    <a:pt x="37684" y="43756"/>
                  </a:cubicBezTo>
                  <a:cubicBezTo>
                    <a:pt x="39124" y="43565"/>
                    <a:pt x="40589" y="43387"/>
                    <a:pt x="42029" y="43173"/>
                  </a:cubicBezTo>
                  <a:cubicBezTo>
                    <a:pt x="45363" y="42696"/>
                    <a:pt x="48697" y="42220"/>
                    <a:pt x="52031" y="41732"/>
                  </a:cubicBezTo>
                  <a:cubicBezTo>
                    <a:pt x="53519" y="41506"/>
                    <a:pt x="54995" y="41327"/>
                    <a:pt x="56472" y="41065"/>
                  </a:cubicBezTo>
                  <a:cubicBezTo>
                    <a:pt x="59031" y="40601"/>
                    <a:pt x="61567" y="40065"/>
                    <a:pt x="64127" y="39625"/>
                  </a:cubicBezTo>
                  <a:cubicBezTo>
                    <a:pt x="66735" y="39160"/>
                    <a:pt x="69354" y="38743"/>
                    <a:pt x="71962" y="38303"/>
                  </a:cubicBezTo>
                  <a:cubicBezTo>
                    <a:pt x="76534" y="37565"/>
                    <a:pt x="81070" y="36827"/>
                    <a:pt x="85606" y="36076"/>
                  </a:cubicBezTo>
                  <a:close/>
                  <a:moveTo>
                    <a:pt x="30540" y="36255"/>
                  </a:moveTo>
                  <a:cubicBezTo>
                    <a:pt x="30540" y="36291"/>
                    <a:pt x="30528" y="36326"/>
                    <a:pt x="30528" y="36362"/>
                  </a:cubicBezTo>
                  <a:cubicBezTo>
                    <a:pt x="30397" y="36326"/>
                    <a:pt x="30254" y="36315"/>
                    <a:pt x="30135" y="36267"/>
                  </a:cubicBezTo>
                  <a:cubicBezTo>
                    <a:pt x="29230" y="35886"/>
                    <a:pt x="28325" y="35493"/>
                    <a:pt x="27420" y="35100"/>
                  </a:cubicBezTo>
                  <a:cubicBezTo>
                    <a:pt x="27325" y="35053"/>
                    <a:pt x="27218" y="34993"/>
                    <a:pt x="27123" y="34993"/>
                  </a:cubicBezTo>
                  <a:cubicBezTo>
                    <a:pt x="26408" y="35053"/>
                    <a:pt x="25694" y="35124"/>
                    <a:pt x="24980" y="35195"/>
                  </a:cubicBezTo>
                  <a:lnTo>
                    <a:pt x="24980" y="35255"/>
                  </a:lnTo>
                  <a:cubicBezTo>
                    <a:pt x="25480" y="35469"/>
                    <a:pt x="25992" y="35684"/>
                    <a:pt x="26492" y="35898"/>
                  </a:cubicBezTo>
                  <a:cubicBezTo>
                    <a:pt x="26480" y="35945"/>
                    <a:pt x="26468" y="35969"/>
                    <a:pt x="26444" y="36017"/>
                  </a:cubicBezTo>
                  <a:cubicBezTo>
                    <a:pt x="26373" y="36005"/>
                    <a:pt x="26301" y="36005"/>
                    <a:pt x="26242" y="35969"/>
                  </a:cubicBezTo>
                  <a:cubicBezTo>
                    <a:pt x="25718" y="35767"/>
                    <a:pt x="25218" y="35553"/>
                    <a:pt x="24682" y="35362"/>
                  </a:cubicBezTo>
                  <a:cubicBezTo>
                    <a:pt x="24468" y="35291"/>
                    <a:pt x="24229" y="35291"/>
                    <a:pt x="24003" y="35243"/>
                  </a:cubicBezTo>
                  <a:cubicBezTo>
                    <a:pt x="23991" y="35291"/>
                    <a:pt x="23991" y="35314"/>
                    <a:pt x="23979" y="35362"/>
                  </a:cubicBezTo>
                  <a:lnTo>
                    <a:pt x="27682" y="36969"/>
                  </a:lnTo>
                  <a:lnTo>
                    <a:pt x="27635" y="37100"/>
                  </a:lnTo>
                  <a:cubicBezTo>
                    <a:pt x="27504" y="37077"/>
                    <a:pt x="27373" y="37041"/>
                    <a:pt x="27242" y="36993"/>
                  </a:cubicBezTo>
                  <a:cubicBezTo>
                    <a:pt x="26051" y="36493"/>
                    <a:pt x="24872" y="35969"/>
                    <a:pt x="23682" y="35481"/>
                  </a:cubicBezTo>
                  <a:cubicBezTo>
                    <a:pt x="23467" y="35386"/>
                    <a:pt x="23206" y="35410"/>
                    <a:pt x="22979" y="35362"/>
                  </a:cubicBezTo>
                  <a:cubicBezTo>
                    <a:pt x="22967" y="35410"/>
                    <a:pt x="22956" y="35457"/>
                    <a:pt x="22956" y="35493"/>
                  </a:cubicBezTo>
                  <a:cubicBezTo>
                    <a:pt x="24896" y="36374"/>
                    <a:pt x="26837" y="37267"/>
                    <a:pt x="28790" y="38148"/>
                  </a:cubicBezTo>
                  <a:cubicBezTo>
                    <a:pt x="28766" y="38184"/>
                    <a:pt x="28754" y="38220"/>
                    <a:pt x="28742" y="38267"/>
                  </a:cubicBezTo>
                  <a:cubicBezTo>
                    <a:pt x="28635" y="38220"/>
                    <a:pt x="28516" y="38208"/>
                    <a:pt x="28409" y="38148"/>
                  </a:cubicBezTo>
                  <a:cubicBezTo>
                    <a:pt x="26551" y="37291"/>
                    <a:pt x="24706" y="36434"/>
                    <a:pt x="22848" y="35588"/>
                  </a:cubicBezTo>
                  <a:cubicBezTo>
                    <a:pt x="22670" y="35493"/>
                    <a:pt x="22444" y="35493"/>
                    <a:pt x="22241" y="35457"/>
                  </a:cubicBezTo>
                  <a:lnTo>
                    <a:pt x="22194" y="35588"/>
                  </a:lnTo>
                  <a:cubicBezTo>
                    <a:pt x="23682" y="36267"/>
                    <a:pt x="25170" y="36946"/>
                    <a:pt x="26658" y="37624"/>
                  </a:cubicBezTo>
                  <a:cubicBezTo>
                    <a:pt x="26646" y="37648"/>
                    <a:pt x="26623" y="37684"/>
                    <a:pt x="26611" y="37731"/>
                  </a:cubicBezTo>
                  <a:cubicBezTo>
                    <a:pt x="26444" y="37672"/>
                    <a:pt x="26265" y="37624"/>
                    <a:pt x="26111" y="37553"/>
                  </a:cubicBezTo>
                  <a:cubicBezTo>
                    <a:pt x="24753" y="36922"/>
                    <a:pt x="23396" y="36279"/>
                    <a:pt x="22027" y="35672"/>
                  </a:cubicBezTo>
                  <a:cubicBezTo>
                    <a:pt x="21824" y="35588"/>
                    <a:pt x="21586" y="35588"/>
                    <a:pt x="21360" y="35541"/>
                  </a:cubicBezTo>
                  <a:cubicBezTo>
                    <a:pt x="21348" y="35588"/>
                    <a:pt x="21348" y="35612"/>
                    <a:pt x="21324" y="35660"/>
                  </a:cubicBezTo>
                  <a:cubicBezTo>
                    <a:pt x="21955" y="35981"/>
                    <a:pt x="22575" y="36303"/>
                    <a:pt x="23206" y="36624"/>
                  </a:cubicBezTo>
                  <a:cubicBezTo>
                    <a:pt x="23194" y="36672"/>
                    <a:pt x="23170" y="36696"/>
                    <a:pt x="23158" y="36743"/>
                  </a:cubicBezTo>
                  <a:cubicBezTo>
                    <a:pt x="23039" y="36719"/>
                    <a:pt x="22908" y="36696"/>
                    <a:pt x="22801" y="36648"/>
                  </a:cubicBezTo>
                  <a:cubicBezTo>
                    <a:pt x="22194" y="36350"/>
                    <a:pt x="21598" y="36029"/>
                    <a:pt x="21003" y="35731"/>
                  </a:cubicBezTo>
                  <a:cubicBezTo>
                    <a:pt x="20872" y="35672"/>
                    <a:pt x="20705" y="35660"/>
                    <a:pt x="20539" y="35624"/>
                  </a:cubicBezTo>
                  <a:cubicBezTo>
                    <a:pt x="20527" y="35660"/>
                    <a:pt x="20527" y="35684"/>
                    <a:pt x="20515" y="35731"/>
                  </a:cubicBezTo>
                  <a:cubicBezTo>
                    <a:pt x="21777" y="36350"/>
                    <a:pt x="23039" y="36958"/>
                    <a:pt x="24289" y="37553"/>
                  </a:cubicBezTo>
                  <a:cubicBezTo>
                    <a:pt x="24277" y="37589"/>
                    <a:pt x="24265" y="37624"/>
                    <a:pt x="24241" y="37672"/>
                  </a:cubicBezTo>
                  <a:cubicBezTo>
                    <a:pt x="24099" y="37624"/>
                    <a:pt x="23944" y="37589"/>
                    <a:pt x="23813" y="37541"/>
                  </a:cubicBezTo>
                  <a:cubicBezTo>
                    <a:pt x="22622" y="36981"/>
                    <a:pt x="21443" y="36422"/>
                    <a:pt x="20253" y="35850"/>
                  </a:cubicBezTo>
                  <a:cubicBezTo>
                    <a:pt x="20122" y="35791"/>
                    <a:pt x="19991" y="35767"/>
                    <a:pt x="19836" y="35731"/>
                  </a:cubicBezTo>
                  <a:cubicBezTo>
                    <a:pt x="20122" y="35969"/>
                    <a:pt x="20431" y="36124"/>
                    <a:pt x="20729" y="36303"/>
                  </a:cubicBezTo>
                  <a:cubicBezTo>
                    <a:pt x="22741" y="37493"/>
                    <a:pt x="24861" y="38470"/>
                    <a:pt x="27004" y="39398"/>
                  </a:cubicBezTo>
                  <a:cubicBezTo>
                    <a:pt x="27313" y="39529"/>
                    <a:pt x="27635" y="39672"/>
                    <a:pt x="27980" y="39744"/>
                  </a:cubicBezTo>
                  <a:cubicBezTo>
                    <a:pt x="29718" y="40077"/>
                    <a:pt x="31445" y="40041"/>
                    <a:pt x="33159" y="39541"/>
                  </a:cubicBezTo>
                  <a:cubicBezTo>
                    <a:pt x="34933" y="39041"/>
                    <a:pt x="36683" y="38470"/>
                    <a:pt x="38446" y="37922"/>
                  </a:cubicBezTo>
                  <a:cubicBezTo>
                    <a:pt x="38969" y="37755"/>
                    <a:pt x="39481" y="37565"/>
                    <a:pt x="40112" y="37362"/>
                  </a:cubicBezTo>
                  <a:cubicBezTo>
                    <a:pt x="39577" y="37136"/>
                    <a:pt x="39148" y="36958"/>
                    <a:pt x="38707" y="36779"/>
                  </a:cubicBezTo>
                  <a:cubicBezTo>
                    <a:pt x="38731" y="36743"/>
                    <a:pt x="38743" y="36707"/>
                    <a:pt x="38755" y="36672"/>
                  </a:cubicBezTo>
                  <a:cubicBezTo>
                    <a:pt x="38850" y="36707"/>
                    <a:pt x="38934" y="36719"/>
                    <a:pt x="39029" y="36743"/>
                  </a:cubicBezTo>
                  <a:cubicBezTo>
                    <a:pt x="39339" y="36862"/>
                    <a:pt x="39648" y="37005"/>
                    <a:pt x="39958" y="37124"/>
                  </a:cubicBezTo>
                  <a:cubicBezTo>
                    <a:pt x="40398" y="37279"/>
                    <a:pt x="40541" y="37267"/>
                    <a:pt x="40970" y="36981"/>
                  </a:cubicBezTo>
                  <a:cubicBezTo>
                    <a:pt x="40172" y="36600"/>
                    <a:pt x="39386" y="36231"/>
                    <a:pt x="38588" y="35850"/>
                  </a:cubicBezTo>
                  <a:cubicBezTo>
                    <a:pt x="38612" y="35815"/>
                    <a:pt x="38636" y="35767"/>
                    <a:pt x="38648" y="35731"/>
                  </a:cubicBezTo>
                  <a:cubicBezTo>
                    <a:pt x="38755" y="35767"/>
                    <a:pt x="38862" y="35815"/>
                    <a:pt x="38946" y="35838"/>
                  </a:cubicBezTo>
                  <a:cubicBezTo>
                    <a:pt x="39624" y="36148"/>
                    <a:pt x="40303" y="36446"/>
                    <a:pt x="40958" y="36791"/>
                  </a:cubicBezTo>
                  <a:cubicBezTo>
                    <a:pt x="41374" y="37017"/>
                    <a:pt x="41684" y="36779"/>
                    <a:pt x="42077" y="36660"/>
                  </a:cubicBezTo>
                  <a:cubicBezTo>
                    <a:pt x="41470" y="36350"/>
                    <a:pt x="40910" y="36076"/>
                    <a:pt x="40362" y="35791"/>
                  </a:cubicBezTo>
                  <a:cubicBezTo>
                    <a:pt x="40374" y="35755"/>
                    <a:pt x="40410" y="35719"/>
                    <a:pt x="40422" y="35672"/>
                  </a:cubicBezTo>
                  <a:cubicBezTo>
                    <a:pt x="40517" y="35707"/>
                    <a:pt x="40601" y="35755"/>
                    <a:pt x="40696" y="35791"/>
                  </a:cubicBezTo>
                  <a:cubicBezTo>
                    <a:pt x="41053" y="35969"/>
                    <a:pt x="41434" y="36124"/>
                    <a:pt x="41779" y="36350"/>
                  </a:cubicBezTo>
                  <a:cubicBezTo>
                    <a:pt x="42256" y="36660"/>
                    <a:pt x="42684" y="36517"/>
                    <a:pt x="43149" y="36267"/>
                  </a:cubicBezTo>
                  <a:cubicBezTo>
                    <a:pt x="42779" y="36124"/>
                    <a:pt x="42434" y="35993"/>
                    <a:pt x="42089" y="35838"/>
                  </a:cubicBezTo>
                  <a:cubicBezTo>
                    <a:pt x="42101" y="35815"/>
                    <a:pt x="42125" y="35767"/>
                    <a:pt x="42136" y="35731"/>
                  </a:cubicBezTo>
                  <a:cubicBezTo>
                    <a:pt x="42422" y="35838"/>
                    <a:pt x="42720" y="35934"/>
                    <a:pt x="42982" y="36065"/>
                  </a:cubicBezTo>
                  <a:cubicBezTo>
                    <a:pt x="43399" y="36291"/>
                    <a:pt x="43744" y="36112"/>
                    <a:pt x="44113" y="35934"/>
                  </a:cubicBezTo>
                  <a:cubicBezTo>
                    <a:pt x="43827" y="35815"/>
                    <a:pt x="43577" y="35707"/>
                    <a:pt x="43327" y="35588"/>
                  </a:cubicBezTo>
                  <a:cubicBezTo>
                    <a:pt x="43589" y="35612"/>
                    <a:pt x="43827" y="35719"/>
                    <a:pt x="44089" y="35791"/>
                  </a:cubicBezTo>
                  <a:cubicBezTo>
                    <a:pt x="44220" y="35838"/>
                    <a:pt x="44387" y="35850"/>
                    <a:pt x="44506" y="35815"/>
                  </a:cubicBezTo>
                  <a:cubicBezTo>
                    <a:pt x="48983" y="34291"/>
                    <a:pt x="53459" y="32755"/>
                    <a:pt x="57936" y="31231"/>
                  </a:cubicBezTo>
                  <a:cubicBezTo>
                    <a:pt x="58031" y="31195"/>
                    <a:pt x="58103" y="31147"/>
                    <a:pt x="58198" y="31123"/>
                  </a:cubicBezTo>
                  <a:cubicBezTo>
                    <a:pt x="58198" y="31112"/>
                    <a:pt x="58174" y="31088"/>
                    <a:pt x="58174" y="31076"/>
                  </a:cubicBezTo>
                  <a:cubicBezTo>
                    <a:pt x="56626" y="31183"/>
                    <a:pt x="55079" y="31302"/>
                    <a:pt x="53531" y="31409"/>
                  </a:cubicBezTo>
                  <a:lnTo>
                    <a:pt x="53531" y="31457"/>
                  </a:lnTo>
                  <a:cubicBezTo>
                    <a:pt x="53805" y="31600"/>
                    <a:pt x="54067" y="31719"/>
                    <a:pt x="54340" y="31850"/>
                  </a:cubicBezTo>
                  <a:cubicBezTo>
                    <a:pt x="54031" y="31802"/>
                    <a:pt x="53745" y="31707"/>
                    <a:pt x="53471" y="31564"/>
                  </a:cubicBezTo>
                  <a:cubicBezTo>
                    <a:pt x="53197" y="31421"/>
                    <a:pt x="52900" y="31385"/>
                    <a:pt x="52519" y="31493"/>
                  </a:cubicBezTo>
                  <a:cubicBezTo>
                    <a:pt x="52864" y="31659"/>
                    <a:pt x="53138" y="31790"/>
                    <a:pt x="53412" y="31921"/>
                  </a:cubicBezTo>
                  <a:cubicBezTo>
                    <a:pt x="52793" y="31885"/>
                    <a:pt x="52304" y="31314"/>
                    <a:pt x="51554" y="31552"/>
                  </a:cubicBezTo>
                  <a:cubicBezTo>
                    <a:pt x="51983" y="31778"/>
                    <a:pt x="52376" y="31981"/>
                    <a:pt x="52745" y="32195"/>
                  </a:cubicBezTo>
                  <a:cubicBezTo>
                    <a:pt x="52733" y="32219"/>
                    <a:pt x="52721" y="32266"/>
                    <a:pt x="52685" y="32302"/>
                  </a:cubicBezTo>
                  <a:cubicBezTo>
                    <a:pt x="52340" y="32124"/>
                    <a:pt x="51983" y="31969"/>
                    <a:pt x="51661" y="31778"/>
                  </a:cubicBezTo>
                  <a:cubicBezTo>
                    <a:pt x="51292" y="31552"/>
                    <a:pt x="50911" y="31528"/>
                    <a:pt x="50411" y="31612"/>
                  </a:cubicBezTo>
                  <a:cubicBezTo>
                    <a:pt x="51019" y="31969"/>
                    <a:pt x="51554" y="32278"/>
                    <a:pt x="52090" y="32576"/>
                  </a:cubicBezTo>
                  <a:lnTo>
                    <a:pt x="52042" y="32671"/>
                  </a:lnTo>
                  <a:cubicBezTo>
                    <a:pt x="51947" y="32624"/>
                    <a:pt x="51828" y="32600"/>
                    <a:pt x="51721" y="32552"/>
                  </a:cubicBezTo>
                  <a:cubicBezTo>
                    <a:pt x="51292" y="32314"/>
                    <a:pt x="50852" y="32088"/>
                    <a:pt x="50459" y="31802"/>
                  </a:cubicBezTo>
                  <a:cubicBezTo>
                    <a:pt x="50042" y="31504"/>
                    <a:pt x="49602" y="31659"/>
                    <a:pt x="49173" y="31719"/>
                  </a:cubicBezTo>
                  <a:cubicBezTo>
                    <a:pt x="49876" y="32112"/>
                    <a:pt x="50554" y="32516"/>
                    <a:pt x="51257" y="32921"/>
                  </a:cubicBezTo>
                  <a:lnTo>
                    <a:pt x="51209" y="33017"/>
                  </a:lnTo>
                  <a:cubicBezTo>
                    <a:pt x="51114" y="32969"/>
                    <a:pt x="50995" y="32921"/>
                    <a:pt x="50899" y="32874"/>
                  </a:cubicBezTo>
                  <a:cubicBezTo>
                    <a:pt x="50411" y="32612"/>
                    <a:pt x="49899" y="32362"/>
                    <a:pt x="49459" y="32040"/>
                  </a:cubicBezTo>
                  <a:cubicBezTo>
                    <a:pt x="49006" y="31731"/>
                    <a:pt x="48590" y="31707"/>
                    <a:pt x="48137" y="32040"/>
                  </a:cubicBezTo>
                  <a:cubicBezTo>
                    <a:pt x="48756" y="32386"/>
                    <a:pt x="49387" y="32731"/>
                    <a:pt x="49995" y="33076"/>
                  </a:cubicBezTo>
                  <a:cubicBezTo>
                    <a:pt x="49983" y="33100"/>
                    <a:pt x="49959" y="33124"/>
                    <a:pt x="49959" y="33159"/>
                  </a:cubicBezTo>
                  <a:cubicBezTo>
                    <a:pt x="49864" y="33112"/>
                    <a:pt x="49745" y="33088"/>
                    <a:pt x="49637" y="33028"/>
                  </a:cubicBezTo>
                  <a:cubicBezTo>
                    <a:pt x="49161" y="32778"/>
                    <a:pt x="48673" y="32516"/>
                    <a:pt x="48185" y="32255"/>
                  </a:cubicBezTo>
                  <a:cubicBezTo>
                    <a:pt x="47947" y="32124"/>
                    <a:pt x="47756" y="32088"/>
                    <a:pt x="47506" y="32278"/>
                  </a:cubicBezTo>
                  <a:cubicBezTo>
                    <a:pt x="47756" y="32433"/>
                    <a:pt x="47994" y="32576"/>
                    <a:pt x="48232" y="32731"/>
                  </a:cubicBezTo>
                  <a:cubicBezTo>
                    <a:pt x="47947" y="32659"/>
                    <a:pt x="47709" y="32540"/>
                    <a:pt x="47470" y="32397"/>
                  </a:cubicBezTo>
                  <a:cubicBezTo>
                    <a:pt x="47173" y="32243"/>
                    <a:pt x="46970" y="32457"/>
                    <a:pt x="46637" y="32540"/>
                  </a:cubicBezTo>
                  <a:cubicBezTo>
                    <a:pt x="47197" y="32814"/>
                    <a:pt x="47637" y="33052"/>
                    <a:pt x="48090" y="33278"/>
                  </a:cubicBezTo>
                  <a:lnTo>
                    <a:pt x="48042" y="33374"/>
                  </a:lnTo>
                  <a:cubicBezTo>
                    <a:pt x="47649" y="33171"/>
                    <a:pt x="47256" y="33017"/>
                    <a:pt x="46863" y="32790"/>
                  </a:cubicBezTo>
                  <a:cubicBezTo>
                    <a:pt x="46554" y="32612"/>
                    <a:pt x="46292" y="32600"/>
                    <a:pt x="45970" y="32802"/>
                  </a:cubicBezTo>
                  <a:lnTo>
                    <a:pt x="47673" y="33790"/>
                  </a:lnTo>
                  <a:lnTo>
                    <a:pt x="47625" y="33874"/>
                  </a:lnTo>
                  <a:cubicBezTo>
                    <a:pt x="47518" y="33826"/>
                    <a:pt x="47435" y="33802"/>
                    <a:pt x="47328" y="33755"/>
                  </a:cubicBezTo>
                  <a:cubicBezTo>
                    <a:pt x="46947" y="33552"/>
                    <a:pt x="46554" y="33326"/>
                    <a:pt x="46173" y="33100"/>
                  </a:cubicBezTo>
                  <a:cubicBezTo>
                    <a:pt x="45637" y="32802"/>
                    <a:pt x="45601" y="32802"/>
                    <a:pt x="45006" y="33112"/>
                  </a:cubicBezTo>
                  <a:cubicBezTo>
                    <a:pt x="45637" y="33445"/>
                    <a:pt x="46244" y="33767"/>
                    <a:pt x="46851" y="34088"/>
                  </a:cubicBezTo>
                  <a:cubicBezTo>
                    <a:pt x="46839" y="34112"/>
                    <a:pt x="46839" y="34148"/>
                    <a:pt x="46828" y="34171"/>
                  </a:cubicBezTo>
                  <a:cubicBezTo>
                    <a:pt x="46708" y="34148"/>
                    <a:pt x="46566" y="34124"/>
                    <a:pt x="46470" y="34064"/>
                  </a:cubicBezTo>
                  <a:cubicBezTo>
                    <a:pt x="45970" y="33814"/>
                    <a:pt x="45482" y="33529"/>
                    <a:pt x="44994" y="33290"/>
                  </a:cubicBezTo>
                  <a:cubicBezTo>
                    <a:pt x="44815" y="33207"/>
                    <a:pt x="44601" y="33207"/>
                    <a:pt x="44411" y="33159"/>
                  </a:cubicBezTo>
                  <a:cubicBezTo>
                    <a:pt x="44399" y="33207"/>
                    <a:pt x="44387" y="33231"/>
                    <a:pt x="44387" y="33278"/>
                  </a:cubicBezTo>
                  <a:cubicBezTo>
                    <a:pt x="44625" y="33445"/>
                    <a:pt x="44863" y="33588"/>
                    <a:pt x="45101" y="33755"/>
                  </a:cubicBezTo>
                  <a:cubicBezTo>
                    <a:pt x="44565" y="33743"/>
                    <a:pt x="44161" y="33040"/>
                    <a:pt x="43530" y="33552"/>
                  </a:cubicBezTo>
                  <a:cubicBezTo>
                    <a:pt x="44172" y="33862"/>
                    <a:pt x="44780" y="34171"/>
                    <a:pt x="45411" y="34481"/>
                  </a:cubicBezTo>
                  <a:cubicBezTo>
                    <a:pt x="45399" y="34517"/>
                    <a:pt x="45375" y="34564"/>
                    <a:pt x="45363" y="34588"/>
                  </a:cubicBezTo>
                  <a:cubicBezTo>
                    <a:pt x="45244" y="34541"/>
                    <a:pt x="45113" y="34517"/>
                    <a:pt x="44994" y="34469"/>
                  </a:cubicBezTo>
                  <a:cubicBezTo>
                    <a:pt x="44482" y="34219"/>
                    <a:pt x="43970" y="33981"/>
                    <a:pt x="43470" y="33707"/>
                  </a:cubicBezTo>
                  <a:cubicBezTo>
                    <a:pt x="43160" y="33529"/>
                    <a:pt x="42898" y="33636"/>
                    <a:pt x="42565" y="33755"/>
                  </a:cubicBezTo>
                  <a:cubicBezTo>
                    <a:pt x="43041" y="33981"/>
                    <a:pt x="43458" y="34183"/>
                    <a:pt x="43875" y="34398"/>
                  </a:cubicBezTo>
                  <a:cubicBezTo>
                    <a:pt x="43863" y="34421"/>
                    <a:pt x="43839" y="34469"/>
                    <a:pt x="43827" y="34505"/>
                  </a:cubicBezTo>
                  <a:cubicBezTo>
                    <a:pt x="43089" y="34386"/>
                    <a:pt x="42494" y="33695"/>
                    <a:pt x="41565" y="33862"/>
                  </a:cubicBezTo>
                  <a:cubicBezTo>
                    <a:pt x="42291" y="34219"/>
                    <a:pt x="42934" y="34529"/>
                    <a:pt x="43577" y="34838"/>
                  </a:cubicBezTo>
                  <a:lnTo>
                    <a:pt x="43530" y="34981"/>
                  </a:lnTo>
                  <a:cubicBezTo>
                    <a:pt x="43410" y="34945"/>
                    <a:pt x="43268" y="34922"/>
                    <a:pt x="43160" y="34874"/>
                  </a:cubicBezTo>
                  <a:cubicBezTo>
                    <a:pt x="42267" y="34445"/>
                    <a:pt x="41374" y="33993"/>
                    <a:pt x="40470" y="33564"/>
                  </a:cubicBezTo>
                  <a:cubicBezTo>
                    <a:pt x="40303" y="33493"/>
                    <a:pt x="40101" y="33517"/>
                    <a:pt x="39898" y="33493"/>
                  </a:cubicBezTo>
                  <a:cubicBezTo>
                    <a:pt x="39898" y="33517"/>
                    <a:pt x="39886" y="33564"/>
                    <a:pt x="39886" y="33588"/>
                  </a:cubicBezTo>
                  <a:cubicBezTo>
                    <a:pt x="40398" y="33862"/>
                    <a:pt x="40910" y="34124"/>
                    <a:pt x="41422" y="34398"/>
                  </a:cubicBezTo>
                  <a:cubicBezTo>
                    <a:pt x="41398" y="34445"/>
                    <a:pt x="41386" y="34469"/>
                    <a:pt x="41363" y="34517"/>
                  </a:cubicBezTo>
                  <a:cubicBezTo>
                    <a:pt x="41255" y="34469"/>
                    <a:pt x="41172" y="34445"/>
                    <a:pt x="41065" y="34398"/>
                  </a:cubicBezTo>
                  <a:cubicBezTo>
                    <a:pt x="40636" y="34183"/>
                    <a:pt x="40184" y="33969"/>
                    <a:pt x="39755" y="33743"/>
                  </a:cubicBezTo>
                  <a:cubicBezTo>
                    <a:pt x="39398" y="33564"/>
                    <a:pt x="39350" y="33564"/>
                    <a:pt x="38934" y="33743"/>
                  </a:cubicBezTo>
                  <a:cubicBezTo>
                    <a:pt x="39839" y="34148"/>
                    <a:pt x="40732" y="34541"/>
                    <a:pt x="41613" y="34945"/>
                  </a:cubicBezTo>
                  <a:lnTo>
                    <a:pt x="41565" y="35041"/>
                  </a:lnTo>
                  <a:cubicBezTo>
                    <a:pt x="41446" y="34993"/>
                    <a:pt x="41315" y="34957"/>
                    <a:pt x="41196" y="34922"/>
                  </a:cubicBezTo>
                  <a:cubicBezTo>
                    <a:pt x="40482" y="34588"/>
                    <a:pt x="39743" y="34291"/>
                    <a:pt x="39041" y="33933"/>
                  </a:cubicBezTo>
                  <a:cubicBezTo>
                    <a:pt x="38636" y="33731"/>
                    <a:pt x="38267" y="33731"/>
                    <a:pt x="37791" y="33874"/>
                  </a:cubicBezTo>
                  <a:cubicBezTo>
                    <a:pt x="39100" y="34421"/>
                    <a:pt x="40351" y="34945"/>
                    <a:pt x="41613" y="35469"/>
                  </a:cubicBezTo>
                  <a:cubicBezTo>
                    <a:pt x="41601" y="35517"/>
                    <a:pt x="41589" y="35541"/>
                    <a:pt x="41565" y="35588"/>
                  </a:cubicBezTo>
                  <a:cubicBezTo>
                    <a:pt x="41434" y="35541"/>
                    <a:pt x="41291" y="35517"/>
                    <a:pt x="41148" y="35457"/>
                  </a:cubicBezTo>
                  <a:cubicBezTo>
                    <a:pt x="40005" y="34981"/>
                    <a:pt x="38862" y="34481"/>
                    <a:pt x="37719" y="34029"/>
                  </a:cubicBezTo>
                  <a:cubicBezTo>
                    <a:pt x="37457" y="33921"/>
                    <a:pt x="37148" y="33933"/>
                    <a:pt x="36862" y="33886"/>
                  </a:cubicBezTo>
                  <a:cubicBezTo>
                    <a:pt x="36850" y="33933"/>
                    <a:pt x="36850" y="33981"/>
                    <a:pt x="36838" y="34029"/>
                  </a:cubicBezTo>
                  <a:cubicBezTo>
                    <a:pt x="37362" y="34279"/>
                    <a:pt x="37874" y="34517"/>
                    <a:pt x="38386" y="34767"/>
                  </a:cubicBezTo>
                  <a:cubicBezTo>
                    <a:pt x="38374" y="34802"/>
                    <a:pt x="38350" y="34826"/>
                    <a:pt x="38338" y="34874"/>
                  </a:cubicBezTo>
                  <a:cubicBezTo>
                    <a:pt x="37957" y="34695"/>
                    <a:pt x="37517" y="34541"/>
                    <a:pt x="37160" y="34302"/>
                  </a:cubicBezTo>
                  <a:cubicBezTo>
                    <a:pt x="36612" y="33969"/>
                    <a:pt x="36064" y="34005"/>
                    <a:pt x="35457" y="34207"/>
                  </a:cubicBezTo>
                  <a:cubicBezTo>
                    <a:pt x="36410" y="34576"/>
                    <a:pt x="37374" y="34933"/>
                    <a:pt x="38326" y="35303"/>
                  </a:cubicBezTo>
                  <a:cubicBezTo>
                    <a:pt x="38315" y="35338"/>
                    <a:pt x="38315" y="35362"/>
                    <a:pt x="38291" y="35398"/>
                  </a:cubicBezTo>
                  <a:cubicBezTo>
                    <a:pt x="38219" y="35374"/>
                    <a:pt x="38148" y="35374"/>
                    <a:pt x="38088" y="35362"/>
                  </a:cubicBezTo>
                  <a:cubicBezTo>
                    <a:pt x="37303" y="35064"/>
                    <a:pt x="36493" y="34802"/>
                    <a:pt x="35707" y="34457"/>
                  </a:cubicBezTo>
                  <a:cubicBezTo>
                    <a:pt x="35255" y="34267"/>
                    <a:pt x="34826" y="34148"/>
                    <a:pt x="34338" y="34231"/>
                  </a:cubicBezTo>
                  <a:cubicBezTo>
                    <a:pt x="33731" y="34338"/>
                    <a:pt x="33112" y="34386"/>
                    <a:pt x="32421" y="34469"/>
                  </a:cubicBezTo>
                  <a:cubicBezTo>
                    <a:pt x="32719" y="34648"/>
                    <a:pt x="32921" y="34767"/>
                    <a:pt x="33135" y="34898"/>
                  </a:cubicBezTo>
                  <a:lnTo>
                    <a:pt x="33088" y="34993"/>
                  </a:lnTo>
                  <a:cubicBezTo>
                    <a:pt x="32909" y="34898"/>
                    <a:pt x="32731" y="34838"/>
                    <a:pt x="32564" y="34743"/>
                  </a:cubicBezTo>
                  <a:cubicBezTo>
                    <a:pt x="32254" y="34529"/>
                    <a:pt x="31945" y="34481"/>
                    <a:pt x="31564" y="34564"/>
                  </a:cubicBezTo>
                  <a:cubicBezTo>
                    <a:pt x="31230" y="34624"/>
                    <a:pt x="30861" y="34636"/>
                    <a:pt x="30528" y="34660"/>
                  </a:cubicBezTo>
                  <a:lnTo>
                    <a:pt x="30040" y="34707"/>
                  </a:lnTo>
                  <a:lnTo>
                    <a:pt x="30040" y="34767"/>
                  </a:lnTo>
                  <a:cubicBezTo>
                    <a:pt x="30397" y="34922"/>
                    <a:pt x="30730" y="35064"/>
                    <a:pt x="31087" y="35195"/>
                  </a:cubicBezTo>
                  <a:cubicBezTo>
                    <a:pt x="31076" y="35231"/>
                    <a:pt x="31076" y="35255"/>
                    <a:pt x="31064" y="35291"/>
                  </a:cubicBezTo>
                  <a:cubicBezTo>
                    <a:pt x="30290" y="35100"/>
                    <a:pt x="29587" y="34481"/>
                    <a:pt x="28682" y="34862"/>
                  </a:cubicBezTo>
                  <a:cubicBezTo>
                    <a:pt x="29230" y="35076"/>
                    <a:pt x="29742" y="35291"/>
                    <a:pt x="30254" y="35493"/>
                  </a:cubicBezTo>
                  <a:cubicBezTo>
                    <a:pt x="30778" y="35707"/>
                    <a:pt x="31314" y="35934"/>
                    <a:pt x="31838" y="36148"/>
                  </a:cubicBezTo>
                  <a:cubicBezTo>
                    <a:pt x="32326" y="36362"/>
                    <a:pt x="32850" y="36529"/>
                    <a:pt x="33278" y="36838"/>
                  </a:cubicBezTo>
                  <a:cubicBezTo>
                    <a:pt x="33147" y="36850"/>
                    <a:pt x="33028" y="36827"/>
                    <a:pt x="32909" y="36779"/>
                  </a:cubicBezTo>
                  <a:cubicBezTo>
                    <a:pt x="31421" y="36184"/>
                    <a:pt x="29944" y="35553"/>
                    <a:pt x="28456" y="34981"/>
                  </a:cubicBezTo>
                  <a:cubicBezTo>
                    <a:pt x="28218" y="34886"/>
                    <a:pt x="27932" y="34898"/>
                    <a:pt x="27670" y="34874"/>
                  </a:cubicBezTo>
                  <a:cubicBezTo>
                    <a:pt x="27670" y="34922"/>
                    <a:pt x="27658" y="34945"/>
                    <a:pt x="27658" y="34993"/>
                  </a:cubicBezTo>
                  <a:cubicBezTo>
                    <a:pt x="28587" y="35410"/>
                    <a:pt x="29575" y="35826"/>
                    <a:pt x="30540" y="36255"/>
                  </a:cubicBezTo>
                  <a:close/>
                  <a:moveTo>
                    <a:pt x="84427" y="42327"/>
                  </a:moveTo>
                  <a:cubicBezTo>
                    <a:pt x="82856" y="42530"/>
                    <a:pt x="81320" y="42756"/>
                    <a:pt x="79772" y="42923"/>
                  </a:cubicBezTo>
                  <a:cubicBezTo>
                    <a:pt x="76450" y="43268"/>
                    <a:pt x="73140" y="43565"/>
                    <a:pt x="69878" y="44304"/>
                  </a:cubicBezTo>
                  <a:cubicBezTo>
                    <a:pt x="69819" y="44316"/>
                    <a:pt x="69747" y="44304"/>
                    <a:pt x="69664" y="44292"/>
                  </a:cubicBezTo>
                  <a:cubicBezTo>
                    <a:pt x="69664" y="44256"/>
                    <a:pt x="69652" y="44232"/>
                    <a:pt x="69652" y="44196"/>
                  </a:cubicBezTo>
                  <a:cubicBezTo>
                    <a:pt x="69830" y="44137"/>
                    <a:pt x="70009" y="44066"/>
                    <a:pt x="70283" y="43982"/>
                  </a:cubicBezTo>
                  <a:cubicBezTo>
                    <a:pt x="69295" y="44125"/>
                    <a:pt x="68414" y="44280"/>
                    <a:pt x="67544" y="44399"/>
                  </a:cubicBezTo>
                  <a:cubicBezTo>
                    <a:pt x="65699" y="44649"/>
                    <a:pt x="63853" y="44839"/>
                    <a:pt x="62020" y="45125"/>
                  </a:cubicBezTo>
                  <a:cubicBezTo>
                    <a:pt x="58770" y="45625"/>
                    <a:pt x="55531" y="46185"/>
                    <a:pt x="52304" y="46733"/>
                  </a:cubicBezTo>
                  <a:cubicBezTo>
                    <a:pt x="50757" y="46994"/>
                    <a:pt x="49221" y="47328"/>
                    <a:pt x="47685" y="47578"/>
                  </a:cubicBezTo>
                  <a:cubicBezTo>
                    <a:pt x="44280" y="48126"/>
                    <a:pt x="40851" y="48649"/>
                    <a:pt x="37434" y="49197"/>
                  </a:cubicBezTo>
                  <a:cubicBezTo>
                    <a:pt x="34064" y="49733"/>
                    <a:pt x="30718" y="50304"/>
                    <a:pt x="27361" y="50840"/>
                  </a:cubicBezTo>
                  <a:cubicBezTo>
                    <a:pt x="24813" y="51257"/>
                    <a:pt x="22265" y="51638"/>
                    <a:pt x="19717" y="52043"/>
                  </a:cubicBezTo>
                  <a:cubicBezTo>
                    <a:pt x="19265" y="52114"/>
                    <a:pt x="19229" y="52162"/>
                    <a:pt x="19300" y="52626"/>
                  </a:cubicBezTo>
                  <a:cubicBezTo>
                    <a:pt x="19419" y="52614"/>
                    <a:pt x="19527" y="52590"/>
                    <a:pt x="19646" y="52578"/>
                  </a:cubicBezTo>
                  <a:cubicBezTo>
                    <a:pt x="20693" y="52400"/>
                    <a:pt x="21729" y="52197"/>
                    <a:pt x="22777" y="52055"/>
                  </a:cubicBezTo>
                  <a:cubicBezTo>
                    <a:pt x="24658" y="51816"/>
                    <a:pt x="26563" y="51674"/>
                    <a:pt x="28444" y="51400"/>
                  </a:cubicBezTo>
                  <a:cubicBezTo>
                    <a:pt x="31707" y="50924"/>
                    <a:pt x="34957" y="50376"/>
                    <a:pt x="38207" y="49852"/>
                  </a:cubicBezTo>
                  <a:cubicBezTo>
                    <a:pt x="38672" y="49781"/>
                    <a:pt x="39124" y="49709"/>
                    <a:pt x="39577" y="49638"/>
                  </a:cubicBezTo>
                  <a:cubicBezTo>
                    <a:pt x="39589" y="49661"/>
                    <a:pt x="39589" y="49697"/>
                    <a:pt x="39600" y="49733"/>
                  </a:cubicBezTo>
                  <a:cubicBezTo>
                    <a:pt x="39469" y="49769"/>
                    <a:pt x="39339" y="49816"/>
                    <a:pt x="39184" y="49828"/>
                  </a:cubicBezTo>
                  <a:cubicBezTo>
                    <a:pt x="37303" y="50162"/>
                    <a:pt x="35409" y="50435"/>
                    <a:pt x="33528" y="50793"/>
                  </a:cubicBezTo>
                  <a:cubicBezTo>
                    <a:pt x="30790" y="51305"/>
                    <a:pt x="28039" y="51721"/>
                    <a:pt x="25277" y="52019"/>
                  </a:cubicBezTo>
                  <a:cubicBezTo>
                    <a:pt x="23325" y="52221"/>
                    <a:pt x="21384" y="52555"/>
                    <a:pt x="19443" y="52817"/>
                  </a:cubicBezTo>
                  <a:cubicBezTo>
                    <a:pt x="19348" y="52840"/>
                    <a:pt x="19217" y="52888"/>
                    <a:pt x="19205" y="52948"/>
                  </a:cubicBezTo>
                  <a:cubicBezTo>
                    <a:pt x="19122" y="53210"/>
                    <a:pt x="19086" y="53483"/>
                    <a:pt x="19026" y="53769"/>
                  </a:cubicBezTo>
                  <a:cubicBezTo>
                    <a:pt x="19205" y="53745"/>
                    <a:pt x="19336" y="53710"/>
                    <a:pt x="19467" y="53698"/>
                  </a:cubicBezTo>
                  <a:cubicBezTo>
                    <a:pt x="22444" y="53186"/>
                    <a:pt x="25420" y="52686"/>
                    <a:pt x="28397" y="52197"/>
                  </a:cubicBezTo>
                  <a:cubicBezTo>
                    <a:pt x="30837" y="51793"/>
                    <a:pt x="33290" y="51495"/>
                    <a:pt x="35719" y="51031"/>
                  </a:cubicBezTo>
                  <a:cubicBezTo>
                    <a:pt x="40934" y="50054"/>
                    <a:pt x="46125" y="48971"/>
                    <a:pt x="51328" y="47983"/>
                  </a:cubicBezTo>
                  <a:cubicBezTo>
                    <a:pt x="53436" y="47578"/>
                    <a:pt x="55543" y="47316"/>
                    <a:pt x="57674" y="47042"/>
                  </a:cubicBezTo>
                  <a:cubicBezTo>
                    <a:pt x="60174" y="46721"/>
                    <a:pt x="62675" y="46447"/>
                    <a:pt x="65175" y="46137"/>
                  </a:cubicBezTo>
                  <a:cubicBezTo>
                    <a:pt x="65520" y="46090"/>
                    <a:pt x="65830" y="45887"/>
                    <a:pt x="66175" y="45875"/>
                  </a:cubicBezTo>
                  <a:cubicBezTo>
                    <a:pt x="68473" y="45792"/>
                    <a:pt x="70735" y="45339"/>
                    <a:pt x="72986" y="44887"/>
                  </a:cubicBezTo>
                  <a:cubicBezTo>
                    <a:pt x="76367" y="44232"/>
                    <a:pt x="79760" y="43732"/>
                    <a:pt x="83154" y="43256"/>
                  </a:cubicBezTo>
                  <a:cubicBezTo>
                    <a:pt x="83570" y="43196"/>
                    <a:pt x="83987" y="43137"/>
                    <a:pt x="84332" y="43089"/>
                  </a:cubicBezTo>
                  <a:cubicBezTo>
                    <a:pt x="84368" y="42792"/>
                    <a:pt x="84404" y="42542"/>
                    <a:pt x="84427" y="42327"/>
                  </a:cubicBezTo>
                  <a:close/>
                  <a:moveTo>
                    <a:pt x="73926" y="22194"/>
                  </a:moveTo>
                  <a:cubicBezTo>
                    <a:pt x="74355" y="22730"/>
                    <a:pt x="74772" y="23230"/>
                    <a:pt x="75176" y="23754"/>
                  </a:cubicBezTo>
                  <a:cubicBezTo>
                    <a:pt x="75141" y="23789"/>
                    <a:pt x="75117" y="23801"/>
                    <a:pt x="75069" y="23825"/>
                  </a:cubicBezTo>
                  <a:cubicBezTo>
                    <a:pt x="74712" y="23396"/>
                    <a:pt x="74331" y="22980"/>
                    <a:pt x="73998" y="22515"/>
                  </a:cubicBezTo>
                  <a:cubicBezTo>
                    <a:pt x="73771" y="22194"/>
                    <a:pt x="73569" y="22218"/>
                    <a:pt x="73236" y="22444"/>
                  </a:cubicBezTo>
                  <a:cubicBezTo>
                    <a:pt x="73998" y="23134"/>
                    <a:pt x="74736" y="23789"/>
                    <a:pt x="75474" y="24456"/>
                  </a:cubicBezTo>
                  <a:cubicBezTo>
                    <a:pt x="75307" y="24408"/>
                    <a:pt x="75188" y="24337"/>
                    <a:pt x="75081" y="24242"/>
                  </a:cubicBezTo>
                  <a:lnTo>
                    <a:pt x="73295" y="22634"/>
                  </a:lnTo>
                  <a:cubicBezTo>
                    <a:pt x="73224" y="22563"/>
                    <a:pt x="73093" y="22456"/>
                    <a:pt x="73009" y="22491"/>
                  </a:cubicBezTo>
                  <a:cubicBezTo>
                    <a:pt x="72712" y="22575"/>
                    <a:pt x="72414" y="22694"/>
                    <a:pt x="72105" y="22813"/>
                  </a:cubicBezTo>
                  <a:cubicBezTo>
                    <a:pt x="72521" y="23396"/>
                    <a:pt x="72914" y="23944"/>
                    <a:pt x="73295" y="24480"/>
                  </a:cubicBezTo>
                  <a:cubicBezTo>
                    <a:pt x="73248" y="24516"/>
                    <a:pt x="73224" y="24539"/>
                    <a:pt x="73176" y="24575"/>
                  </a:cubicBezTo>
                  <a:cubicBezTo>
                    <a:pt x="73105" y="24504"/>
                    <a:pt x="73033" y="24420"/>
                    <a:pt x="72974" y="24337"/>
                  </a:cubicBezTo>
                  <a:cubicBezTo>
                    <a:pt x="72676" y="23920"/>
                    <a:pt x="72355" y="23515"/>
                    <a:pt x="72057" y="23099"/>
                  </a:cubicBezTo>
                  <a:cubicBezTo>
                    <a:pt x="71866" y="22825"/>
                    <a:pt x="71854" y="22825"/>
                    <a:pt x="71557" y="23051"/>
                  </a:cubicBezTo>
                  <a:cubicBezTo>
                    <a:pt x="71866" y="23420"/>
                    <a:pt x="72188" y="23777"/>
                    <a:pt x="72497" y="24158"/>
                  </a:cubicBezTo>
                  <a:lnTo>
                    <a:pt x="72414" y="24230"/>
                  </a:lnTo>
                  <a:cubicBezTo>
                    <a:pt x="72331" y="24158"/>
                    <a:pt x="72224" y="24075"/>
                    <a:pt x="72152" y="23992"/>
                  </a:cubicBezTo>
                  <a:cubicBezTo>
                    <a:pt x="71950" y="23765"/>
                    <a:pt x="71735" y="23539"/>
                    <a:pt x="71557" y="23301"/>
                  </a:cubicBezTo>
                  <a:cubicBezTo>
                    <a:pt x="71402" y="23099"/>
                    <a:pt x="71259" y="23051"/>
                    <a:pt x="71033" y="23170"/>
                  </a:cubicBezTo>
                  <a:cubicBezTo>
                    <a:pt x="70914" y="23230"/>
                    <a:pt x="70795" y="23265"/>
                    <a:pt x="70652" y="23325"/>
                  </a:cubicBezTo>
                  <a:cubicBezTo>
                    <a:pt x="71128" y="23777"/>
                    <a:pt x="71604" y="24230"/>
                    <a:pt x="72057" y="24658"/>
                  </a:cubicBezTo>
                  <a:cubicBezTo>
                    <a:pt x="72045" y="24694"/>
                    <a:pt x="72021" y="24706"/>
                    <a:pt x="71997" y="24730"/>
                  </a:cubicBezTo>
                  <a:cubicBezTo>
                    <a:pt x="71914" y="24658"/>
                    <a:pt x="71807" y="24599"/>
                    <a:pt x="71724" y="24527"/>
                  </a:cubicBezTo>
                  <a:cubicBezTo>
                    <a:pt x="71426" y="24254"/>
                    <a:pt x="71140" y="23992"/>
                    <a:pt x="70854" y="23718"/>
                  </a:cubicBezTo>
                  <a:cubicBezTo>
                    <a:pt x="70426" y="23325"/>
                    <a:pt x="70426" y="23325"/>
                    <a:pt x="69783" y="23670"/>
                  </a:cubicBezTo>
                  <a:cubicBezTo>
                    <a:pt x="69961" y="23801"/>
                    <a:pt x="70116" y="23920"/>
                    <a:pt x="70259" y="24039"/>
                  </a:cubicBezTo>
                  <a:cubicBezTo>
                    <a:pt x="70128" y="23980"/>
                    <a:pt x="70021" y="23873"/>
                    <a:pt x="69902" y="23801"/>
                  </a:cubicBezTo>
                  <a:cubicBezTo>
                    <a:pt x="69819" y="23742"/>
                    <a:pt x="69699" y="23646"/>
                    <a:pt x="69628" y="23682"/>
                  </a:cubicBezTo>
                  <a:cubicBezTo>
                    <a:pt x="69187" y="23813"/>
                    <a:pt x="68771" y="23992"/>
                    <a:pt x="68295" y="24170"/>
                  </a:cubicBezTo>
                  <a:cubicBezTo>
                    <a:pt x="68937" y="24754"/>
                    <a:pt x="69533" y="25289"/>
                    <a:pt x="70116" y="25825"/>
                  </a:cubicBezTo>
                  <a:cubicBezTo>
                    <a:pt x="70080" y="25849"/>
                    <a:pt x="70069" y="25885"/>
                    <a:pt x="70045" y="25909"/>
                  </a:cubicBezTo>
                  <a:cubicBezTo>
                    <a:pt x="69938" y="25837"/>
                    <a:pt x="69830" y="25778"/>
                    <a:pt x="69747" y="25706"/>
                  </a:cubicBezTo>
                  <a:cubicBezTo>
                    <a:pt x="69247" y="25278"/>
                    <a:pt x="68771" y="24837"/>
                    <a:pt x="68271" y="24420"/>
                  </a:cubicBezTo>
                  <a:cubicBezTo>
                    <a:pt x="68164" y="24349"/>
                    <a:pt x="67973" y="24301"/>
                    <a:pt x="67854" y="24337"/>
                  </a:cubicBezTo>
                  <a:cubicBezTo>
                    <a:pt x="67402" y="24468"/>
                    <a:pt x="66961" y="24646"/>
                    <a:pt x="66532" y="24825"/>
                  </a:cubicBezTo>
                  <a:cubicBezTo>
                    <a:pt x="66139" y="24980"/>
                    <a:pt x="66116" y="25111"/>
                    <a:pt x="66437" y="25361"/>
                  </a:cubicBezTo>
                  <a:cubicBezTo>
                    <a:pt x="66925" y="25730"/>
                    <a:pt x="67449" y="26111"/>
                    <a:pt x="67937" y="26468"/>
                  </a:cubicBezTo>
                  <a:cubicBezTo>
                    <a:pt x="67342" y="26170"/>
                    <a:pt x="66782" y="25825"/>
                    <a:pt x="66235" y="25432"/>
                  </a:cubicBezTo>
                  <a:cubicBezTo>
                    <a:pt x="65794" y="25135"/>
                    <a:pt x="65473" y="25111"/>
                    <a:pt x="65056" y="25420"/>
                  </a:cubicBezTo>
                  <a:cubicBezTo>
                    <a:pt x="65413" y="25670"/>
                    <a:pt x="65770" y="25909"/>
                    <a:pt x="66128" y="26170"/>
                  </a:cubicBezTo>
                  <a:cubicBezTo>
                    <a:pt x="66116" y="26194"/>
                    <a:pt x="66092" y="26206"/>
                    <a:pt x="66068" y="26242"/>
                  </a:cubicBezTo>
                  <a:cubicBezTo>
                    <a:pt x="65723" y="26016"/>
                    <a:pt x="65377" y="25778"/>
                    <a:pt x="65020" y="25575"/>
                  </a:cubicBezTo>
                  <a:cubicBezTo>
                    <a:pt x="64937" y="25516"/>
                    <a:pt x="64806" y="25480"/>
                    <a:pt x="64711" y="25492"/>
                  </a:cubicBezTo>
                  <a:cubicBezTo>
                    <a:pt x="64461" y="25575"/>
                    <a:pt x="64223" y="25670"/>
                    <a:pt x="63925" y="25789"/>
                  </a:cubicBezTo>
                  <a:cubicBezTo>
                    <a:pt x="64342" y="26063"/>
                    <a:pt x="64699" y="26301"/>
                    <a:pt x="65056" y="26540"/>
                  </a:cubicBezTo>
                  <a:cubicBezTo>
                    <a:pt x="65044" y="26563"/>
                    <a:pt x="65008" y="26599"/>
                    <a:pt x="64996" y="26623"/>
                  </a:cubicBezTo>
                  <a:cubicBezTo>
                    <a:pt x="64687" y="26432"/>
                    <a:pt x="64342" y="26254"/>
                    <a:pt x="64044" y="26051"/>
                  </a:cubicBezTo>
                  <a:cubicBezTo>
                    <a:pt x="63818" y="25885"/>
                    <a:pt x="63627" y="25885"/>
                    <a:pt x="63377" y="25968"/>
                  </a:cubicBezTo>
                  <a:cubicBezTo>
                    <a:pt x="62425" y="26349"/>
                    <a:pt x="61472" y="26682"/>
                    <a:pt x="60520" y="27063"/>
                  </a:cubicBezTo>
                  <a:cubicBezTo>
                    <a:pt x="59924" y="27278"/>
                    <a:pt x="59341" y="27516"/>
                    <a:pt x="58686" y="27790"/>
                  </a:cubicBezTo>
                  <a:cubicBezTo>
                    <a:pt x="60496" y="27623"/>
                    <a:pt x="62222" y="27444"/>
                    <a:pt x="63973" y="27313"/>
                  </a:cubicBezTo>
                  <a:cubicBezTo>
                    <a:pt x="65163" y="27206"/>
                    <a:pt x="66366" y="27182"/>
                    <a:pt x="67556" y="27087"/>
                  </a:cubicBezTo>
                  <a:cubicBezTo>
                    <a:pt x="69461" y="26921"/>
                    <a:pt x="71366" y="26742"/>
                    <a:pt x="73283" y="26563"/>
                  </a:cubicBezTo>
                  <a:cubicBezTo>
                    <a:pt x="75105" y="26409"/>
                    <a:pt x="76915" y="26254"/>
                    <a:pt x="78736" y="26051"/>
                  </a:cubicBezTo>
                  <a:cubicBezTo>
                    <a:pt x="81058" y="25766"/>
                    <a:pt x="83356" y="25420"/>
                    <a:pt x="85666" y="25111"/>
                  </a:cubicBezTo>
                  <a:cubicBezTo>
                    <a:pt x="86059" y="25051"/>
                    <a:pt x="86428" y="24992"/>
                    <a:pt x="86844" y="24932"/>
                  </a:cubicBezTo>
                  <a:cubicBezTo>
                    <a:pt x="84451" y="23265"/>
                    <a:pt x="82106" y="21622"/>
                    <a:pt x="79760" y="19991"/>
                  </a:cubicBezTo>
                  <a:cubicBezTo>
                    <a:pt x="79725" y="20015"/>
                    <a:pt x="79713" y="20051"/>
                    <a:pt x="79689" y="20098"/>
                  </a:cubicBezTo>
                  <a:cubicBezTo>
                    <a:pt x="80201" y="20491"/>
                    <a:pt x="80713" y="20896"/>
                    <a:pt x="81213" y="21301"/>
                  </a:cubicBezTo>
                  <a:cubicBezTo>
                    <a:pt x="81296" y="21360"/>
                    <a:pt x="81320" y="21491"/>
                    <a:pt x="81379" y="21598"/>
                  </a:cubicBezTo>
                  <a:cubicBezTo>
                    <a:pt x="81260" y="21587"/>
                    <a:pt x="81118" y="21622"/>
                    <a:pt x="81022" y="21563"/>
                  </a:cubicBezTo>
                  <a:cubicBezTo>
                    <a:pt x="80546" y="21206"/>
                    <a:pt x="80070" y="20872"/>
                    <a:pt x="79629" y="20467"/>
                  </a:cubicBezTo>
                  <a:cubicBezTo>
                    <a:pt x="79332" y="20182"/>
                    <a:pt x="79058" y="20170"/>
                    <a:pt x="78736" y="20432"/>
                  </a:cubicBezTo>
                  <a:cubicBezTo>
                    <a:pt x="79403" y="20908"/>
                    <a:pt x="80082" y="21384"/>
                    <a:pt x="80760" y="21860"/>
                  </a:cubicBezTo>
                  <a:cubicBezTo>
                    <a:pt x="80737" y="21896"/>
                    <a:pt x="80713" y="21920"/>
                    <a:pt x="80701" y="21956"/>
                  </a:cubicBezTo>
                  <a:cubicBezTo>
                    <a:pt x="80320" y="21706"/>
                    <a:pt x="79963" y="21444"/>
                    <a:pt x="79582" y="21206"/>
                  </a:cubicBezTo>
                  <a:cubicBezTo>
                    <a:pt x="79213" y="20967"/>
                    <a:pt x="78891" y="20634"/>
                    <a:pt x="78415" y="20586"/>
                  </a:cubicBezTo>
                  <a:lnTo>
                    <a:pt x="80344" y="22146"/>
                  </a:lnTo>
                  <a:cubicBezTo>
                    <a:pt x="80308" y="22182"/>
                    <a:pt x="80284" y="22218"/>
                    <a:pt x="80248" y="22253"/>
                  </a:cubicBezTo>
                  <a:cubicBezTo>
                    <a:pt x="80141" y="22182"/>
                    <a:pt x="80058" y="22122"/>
                    <a:pt x="79963" y="22039"/>
                  </a:cubicBezTo>
                  <a:cubicBezTo>
                    <a:pt x="79427" y="21622"/>
                    <a:pt x="78891" y="21194"/>
                    <a:pt x="78343" y="20777"/>
                  </a:cubicBezTo>
                  <a:cubicBezTo>
                    <a:pt x="78141" y="20634"/>
                    <a:pt x="78141" y="20634"/>
                    <a:pt x="77903" y="20813"/>
                  </a:cubicBezTo>
                  <a:cubicBezTo>
                    <a:pt x="78462" y="21265"/>
                    <a:pt x="79034" y="21718"/>
                    <a:pt x="79582" y="22158"/>
                  </a:cubicBezTo>
                  <a:cubicBezTo>
                    <a:pt x="79451" y="22158"/>
                    <a:pt x="79367" y="22122"/>
                    <a:pt x="79296" y="22063"/>
                  </a:cubicBezTo>
                  <a:cubicBezTo>
                    <a:pt x="78832" y="21682"/>
                    <a:pt x="78379" y="21313"/>
                    <a:pt x="77903" y="20956"/>
                  </a:cubicBezTo>
                  <a:cubicBezTo>
                    <a:pt x="77808" y="20896"/>
                    <a:pt x="77689" y="20872"/>
                    <a:pt x="77581" y="20825"/>
                  </a:cubicBezTo>
                  <a:cubicBezTo>
                    <a:pt x="77569" y="20848"/>
                    <a:pt x="77558" y="20896"/>
                    <a:pt x="77522" y="20932"/>
                  </a:cubicBezTo>
                  <a:cubicBezTo>
                    <a:pt x="78117" y="21432"/>
                    <a:pt x="78736" y="21944"/>
                    <a:pt x="79332" y="22456"/>
                  </a:cubicBezTo>
                  <a:cubicBezTo>
                    <a:pt x="79296" y="22491"/>
                    <a:pt x="79272" y="22539"/>
                    <a:pt x="79236" y="22563"/>
                  </a:cubicBezTo>
                  <a:cubicBezTo>
                    <a:pt x="79129" y="22491"/>
                    <a:pt x="79034" y="22432"/>
                    <a:pt x="78939" y="22337"/>
                  </a:cubicBezTo>
                  <a:cubicBezTo>
                    <a:pt x="78439" y="21920"/>
                    <a:pt x="77939" y="21503"/>
                    <a:pt x="77439" y="21110"/>
                  </a:cubicBezTo>
                  <a:cubicBezTo>
                    <a:pt x="77343" y="21051"/>
                    <a:pt x="77212" y="21051"/>
                    <a:pt x="77105" y="21015"/>
                  </a:cubicBezTo>
                  <a:cubicBezTo>
                    <a:pt x="77093" y="21051"/>
                    <a:pt x="77093" y="21075"/>
                    <a:pt x="77081" y="21110"/>
                  </a:cubicBezTo>
                  <a:cubicBezTo>
                    <a:pt x="77724" y="21682"/>
                    <a:pt x="78379" y="22253"/>
                    <a:pt x="79034" y="22837"/>
                  </a:cubicBezTo>
                  <a:cubicBezTo>
                    <a:pt x="78998" y="22861"/>
                    <a:pt x="78986" y="22896"/>
                    <a:pt x="78951" y="22908"/>
                  </a:cubicBezTo>
                  <a:lnTo>
                    <a:pt x="78820" y="22813"/>
                  </a:lnTo>
                  <a:cubicBezTo>
                    <a:pt x="78284" y="22337"/>
                    <a:pt x="77736" y="21860"/>
                    <a:pt x="77200" y="21384"/>
                  </a:cubicBezTo>
                  <a:cubicBezTo>
                    <a:pt x="76843" y="21075"/>
                    <a:pt x="76772" y="21075"/>
                    <a:pt x="76367" y="21360"/>
                  </a:cubicBezTo>
                  <a:cubicBezTo>
                    <a:pt x="77046" y="21944"/>
                    <a:pt x="77748" y="22539"/>
                    <a:pt x="78439" y="23111"/>
                  </a:cubicBezTo>
                  <a:cubicBezTo>
                    <a:pt x="78403" y="23146"/>
                    <a:pt x="78379" y="23170"/>
                    <a:pt x="78355" y="23206"/>
                  </a:cubicBezTo>
                  <a:cubicBezTo>
                    <a:pt x="78272" y="23146"/>
                    <a:pt x="78201" y="23075"/>
                    <a:pt x="78105" y="23015"/>
                  </a:cubicBezTo>
                  <a:cubicBezTo>
                    <a:pt x="77510" y="22515"/>
                    <a:pt x="76927" y="22027"/>
                    <a:pt x="76331" y="21539"/>
                  </a:cubicBezTo>
                  <a:cubicBezTo>
                    <a:pt x="76260" y="21479"/>
                    <a:pt x="76129" y="21408"/>
                    <a:pt x="76034" y="21420"/>
                  </a:cubicBezTo>
                  <a:cubicBezTo>
                    <a:pt x="75593" y="21551"/>
                    <a:pt x="75141" y="21729"/>
                    <a:pt x="74688" y="21896"/>
                  </a:cubicBezTo>
                  <a:cubicBezTo>
                    <a:pt x="75962" y="23087"/>
                    <a:pt x="77212" y="24242"/>
                    <a:pt x="78451" y="25408"/>
                  </a:cubicBezTo>
                  <a:cubicBezTo>
                    <a:pt x="78272" y="25349"/>
                    <a:pt x="78117" y="25254"/>
                    <a:pt x="77986" y="25135"/>
                  </a:cubicBezTo>
                  <a:cubicBezTo>
                    <a:pt x="76950" y="24206"/>
                    <a:pt x="75903" y="23253"/>
                    <a:pt x="74867" y="22313"/>
                  </a:cubicBezTo>
                  <a:cubicBezTo>
                    <a:pt x="74510" y="21884"/>
                    <a:pt x="74510" y="21884"/>
                    <a:pt x="73926" y="22194"/>
                  </a:cubicBezTo>
                  <a:close/>
                  <a:moveTo>
                    <a:pt x="29266" y="45447"/>
                  </a:moveTo>
                  <a:cubicBezTo>
                    <a:pt x="28278" y="45149"/>
                    <a:pt x="27230" y="44947"/>
                    <a:pt x="26289" y="44542"/>
                  </a:cubicBezTo>
                  <a:cubicBezTo>
                    <a:pt x="25111" y="44042"/>
                    <a:pt x="24003" y="43351"/>
                    <a:pt x="22872" y="42744"/>
                  </a:cubicBezTo>
                  <a:cubicBezTo>
                    <a:pt x="19098" y="40708"/>
                    <a:pt x="15312" y="38660"/>
                    <a:pt x="11537" y="36636"/>
                  </a:cubicBezTo>
                  <a:cubicBezTo>
                    <a:pt x="10966" y="36326"/>
                    <a:pt x="10394" y="36065"/>
                    <a:pt x="9811" y="35767"/>
                  </a:cubicBezTo>
                  <a:cubicBezTo>
                    <a:pt x="9823" y="35862"/>
                    <a:pt x="9882" y="35922"/>
                    <a:pt x="9930" y="35969"/>
                  </a:cubicBezTo>
                  <a:cubicBezTo>
                    <a:pt x="11918" y="38398"/>
                    <a:pt x="13907" y="40827"/>
                    <a:pt x="15895" y="43232"/>
                  </a:cubicBezTo>
                  <a:cubicBezTo>
                    <a:pt x="16848" y="44399"/>
                    <a:pt x="17812" y="45566"/>
                    <a:pt x="18765" y="46733"/>
                  </a:cubicBezTo>
                  <a:cubicBezTo>
                    <a:pt x="18955" y="46959"/>
                    <a:pt x="19157" y="47114"/>
                    <a:pt x="19467" y="46911"/>
                  </a:cubicBezTo>
                  <a:cubicBezTo>
                    <a:pt x="19562" y="46852"/>
                    <a:pt x="19657" y="46840"/>
                    <a:pt x="19765" y="46816"/>
                  </a:cubicBezTo>
                  <a:cubicBezTo>
                    <a:pt x="21443" y="46566"/>
                    <a:pt x="23134" y="46304"/>
                    <a:pt x="24825" y="46042"/>
                  </a:cubicBezTo>
                  <a:cubicBezTo>
                    <a:pt x="26313" y="45851"/>
                    <a:pt x="27813" y="45661"/>
                    <a:pt x="29266" y="45447"/>
                  </a:cubicBezTo>
                  <a:close/>
                  <a:moveTo>
                    <a:pt x="60948" y="44304"/>
                  </a:moveTo>
                  <a:cubicBezTo>
                    <a:pt x="60246" y="44268"/>
                    <a:pt x="40148" y="47221"/>
                    <a:pt x="38707" y="47840"/>
                  </a:cubicBezTo>
                  <a:cubicBezTo>
                    <a:pt x="43518" y="47090"/>
                    <a:pt x="48328" y="46387"/>
                    <a:pt x="53162" y="45875"/>
                  </a:cubicBezTo>
                  <a:cubicBezTo>
                    <a:pt x="47506" y="46733"/>
                    <a:pt x="41839" y="47495"/>
                    <a:pt x="36195" y="48471"/>
                  </a:cubicBezTo>
                  <a:cubicBezTo>
                    <a:pt x="30576" y="49459"/>
                    <a:pt x="24980" y="50673"/>
                    <a:pt x="19384" y="51781"/>
                  </a:cubicBezTo>
                  <a:cubicBezTo>
                    <a:pt x="19455" y="51852"/>
                    <a:pt x="19527" y="51840"/>
                    <a:pt x="19586" y="51840"/>
                  </a:cubicBezTo>
                  <a:cubicBezTo>
                    <a:pt x="21491" y="51543"/>
                    <a:pt x="23396" y="51257"/>
                    <a:pt x="25301" y="50947"/>
                  </a:cubicBezTo>
                  <a:cubicBezTo>
                    <a:pt x="27849" y="50543"/>
                    <a:pt x="30397" y="50126"/>
                    <a:pt x="32933" y="49709"/>
                  </a:cubicBezTo>
                  <a:cubicBezTo>
                    <a:pt x="35243" y="49340"/>
                    <a:pt x="37529" y="48947"/>
                    <a:pt x="39839" y="48578"/>
                  </a:cubicBezTo>
                  <a:cubicBezTo>
                    <a:pt x="42458" y="48161"/>
                    <a:pt x="45089" y="47756"/>
                    <a:pt x="47709" y="47328"/>
                  </a:cubicBezTo>
                  <a:cubicBezTo>
                    <a:pt x="48935" y="47125"/>
                    <a:pt x="50149" y="46840"/>
                    <a:pt x="51376" y="46625"/>
                  </a:cubicBezTo>
                  <a:cubicBezTo>
                    <a:pt x="53936" y="46197"/>
                    <a:pt x="56507" y="45792"/>
                    <a:pt x="59067" y="45399"/>
                  </a:cubicBezTo>
                  <a:cubicBezTo>
                    <a:pt x="60889" y="45101"/>
                    <a:pt x="62722" y="44804"/>
                    <a:pt x="64532" y="44518"/>
                  </a:cubicBezTo>
                  <a:cubicBezTo>
                    <a:pt x="66425" y="44232"/>
                    <a:pt x="68342" y="44054"/>
                    <a:pt x="70223" y="43708"/>
                  </a:cubicBezTo>
                  <a:cubicBezTo>
                    <a:pt x="73402" y="43113"/>
                    <a:pt x="76605" y="42672"/>
                    <a:pt x="79820" y="42220"/>
                  </a:cubicBezTo>
                  <a:cubicBezTo>
                    <a:pt x="81272" y="42018"/>
                    <a:pt x="82725" y="41720"/>
                    <a:pt x="84166" y="41446"/>
                  </a:cubicBezTo>
                  <a:cubicBezTo>
                    <a:pt x="84249" y="41434"/>
                    <a:pt x="84332" y="41315"/>
                    <a:pt x="84404" y="41244"/>
                  </a:cubicBezTo>
                  <a:cubicBezTo>
                    <a:pt x="84368" y="41208"/>
                    <a:pt x="84356" y="41184"/>
                    <a:pt x="84332" y="41172"/>
                  </a:cubicBezTo>
                  <a:cubicBezTo>
                    <a:pt x="75641" y="42399"/>
                    <a:pt x="66925" y="43625"/>
                    <a:pt x="58234" y="44863"/>
                  </a:cubicBezTo>
                  <a:cubicBezTo>
                    <a:pt x="58234" y="44828"/>
                    <a:pt x="58222" y="44804"/>
                    <a:pt x="58222" y="44768"/>
                  </a:cubicBezTo>
                  <a:cubicBezTo>
                    <a:pt x="59127" y="44601"/>
                    <a:pt x="60008" y="44458"/>
                    <a:pt x="60948" y="44304"/>
                  </a:cubicBezTo>
                  <a:close/>
                  <a:moveTo>
                    <a:pt x="11109" y="52078"/>
                  </a:moveTo>
                  <a:cubicBezTo>
                    <a:pt x="11073" y="52055"/>
                    <a:pt x="11025" y="52055"/>
                    <a:pt x="11002" y="52043"/>
                  </a:cubicBezTo>
                  <a:cubicBezTo>
                    <a:pt x="11014" y="51936"/>
                    <a:pt x="11025" y="51816"/>
                    <a:pt x="11061" y="51721"/>
                  </a:cubicBezTo>
                  <a:cubicBezTo>
                    <a:pt x="11359" y="50602"/>
                    <a:pt x="11633" y="49471"/>
                    <a:pt x="11954" y="48352"/>
                  </a:cubicBezTo>
                  <a:cubicBezTo>
                    <a:pt x="12014" y="48114"/>
                    <a:pt x="11978" y="47971"/>
                    <a:pt x="11728" y="47828"/>
                  </a:cubicBezTo>
                  <a:cubicBezTo>
                    <a:pt x="11549" y="48578"/>
                    <a:pt x="11371" y="49280"/>
                    <a:pt x="11204" y="49995"/>
                  </a:cubicBezTo>
                  <a:cubicBezTo>
                    <a:pt x="11037" y="50685"/>
                    <a:pt x="10894" y="51400"/>
                    <a:pt x="10728" y="52150"/>
                  </a:cubicBezTo>
                  <a:cubicBezTo>
                    <a:pt x="10633" y="52090"/>
                    <a:pt x="10597" y="52078"/>
                    <a:pt x="10597" y="52055"/>
                  </a:cubicBezTo>
                  <a:cubicBezTo>
                    <a:pt x="10585" y="51995"/>
                    <a:pt x="10573" y="51936"/>
                    <a:pt x="10585" y="51900"/>
                  </a:cubicBezTo>
                  <a:cubicBezTo>
                    <a:pt x="10906" y="50590"/>
                    <a:pt x="11228" y="49257"/>
                    <a:pt x="11561" y="47947"/>
                  </a:cubicBezTo>
                  <a:cubicBezTo>
                    <a:pt x="11645" y="47697"/>
                    <a:pt x="11621" y="47530"/>
                    <a:pt x="11406" y="47399"/>
                  </a:cubicBezTo>
                  <a:cubicBezTo>
                    <a:pt x="10752" y="49019"/>
                    <a:pt x="10013" y="53900"/>
                    <a:pt x="10287" y="54876"/>
                  </a:cubicBezTo>
                  <a:lnTo>
                    <a:pt x="10644" y="52912"/>
                  </a:lnTo>
                  <a:cubicBezTo>
                    <a:pt x="10692" y="52912"/>
                    <a:pt x="10716" y="52924"/>
                    <a:pt x="10764" y="52924"/>
                  </a:cubicBezTo>
                  <a:cubicBezTo>
                    <a:pt x="10740" y="53031"/>
                    <a:pt x="10728" y="53150"/>
                    <a:pt x="10716" y="53245"/>
                  </a:cubicBezTo>
                  <a:cubicBezTo>
                    <a:pt x="10621" y="53817"/>
                    <a:pt x="10549" y="54376"/>
                    <a:pt x="10466" y="54936"/>
                  </a:cubicBezTo>
                  <a:cubicBezTo>
                    <a:pt x="10430" y="55126"/>
                    <a:pt x="10478" y="55245"/>
                    <a:pt x="10716" y="55210"/>
                  </a:cubicBezTo>
                  <a:cubicBezTo>
                    <a:pt x="10835" y="54495"/>
                    <a:pt x="10966" y="53781"/>
                    <a:pt x="11085" y="53067"/>
                  </a:cubicBezTo>
                  <a:cubicBezTo>
                    <a:pt x="11121" y="53067"/>
                    <a:pt x="11145" y="53090"/>
                    <a:pt x="11192" y="53090"/>
                  </a:cubicBezTo>
                  <a:cubicBezTo>
                    <a:pt x="11085" y="53817"/>
                    <a:pt x="10966" y="54543"/>
                    <a:pt x="10859" y="55269"/>
                  </a:cubicBezTo>
                  <a:cubicBezTo>
                    <a:pt x="11014" y="55317"/>
                    <a:pt x="11121" y="55353"/>
                    <a:pt x="11240" y="55388"/>
                  </a:cubicBezTo>
                  <a:cubicBezTo>
                    <a:pt x="11359" y="54781"/>
                    <a:pt x="11454" y="54222"/>
                    <a:pt x="11561" y="53638"/>
                  </a:cubicBezTo>
                  <a:cubicBezTo>
                    <a:pt x="11585" y="53638"/>
                    <a:pt x="11609" y="53650"/>
                    <a:pt x="11621" y="53650"/>
                  </a:cubicBezTo>
                  <a:lnTo>
                    <a:pt x="11359" y="55436"/>
                  </a:lnTo>
                  <a:cubicBezTo>
                    <a:pt x="11395" y="55448"/>
                    <a:pt x="11442" y="55448"/>
                    <a:pt x="11502" y="55472"/>
                  </a:cubicBezTo>
                  <a:cubicBezTo>
                    <a:pt x="11621" y="54829"/>
                    <a:pt x="11740" y="54174"/>
                    <a:pt x="11859" y="53531"/>
                  </a:cubicBezTo>
                  <a:cubicBezTo>
                    <a:pt x="11895" y="53531"/>
                    <a:pt x="11930" y="53543"/>
                    <a:pt x="11966" y="53543"/>
                  </a:cubicBezTo>
                  <a:lnTo>
                    <a:pt x="11918" y="53900"/>
                  </a:lnTo>
                  <a:cubicBezTo>
                    <a:pt x="11847" y="54376"/>
                    <a:pt x="11776" y="54841"/>
                    <a:pt x="11692" y="55317"/>
                  </a:cubicBezTo>
                  <a:cubicBezTo>
                    <a:pt x="11668" y="55543"/>
                    <a:pt x="11668" y="55543"/>
                    <a:pt x="11918" y="55567"/>
                  </a:cubicBezTo>
                  <a:cubicBezTo>
                    <a:pt x="11990" y="55019"/>
                    <a:pt x="12085" y="54472"/>
                    <a:pt x="12157" y="53924"/>
                  </a:cubicBezTo>
                  <a:cubicBezTo>
                    <a:pt x="12192" y="53924"/>
                    <a:pt x="12216" y="53936"/>
                    <a:pt x="12252" y="53936"/>
                  </a:cubicBezTo>
                  <a:cubicBezTo>
                    <a:pt x="12252" y="54007"/>
                    <a:pt x="12252" y="54079"/>
                    <a:pt x="12228" y="54162"/>
                  </a:cubicBezTo>
                  <a:cubicBezTo>
                    <a:pt x="12192" y="54591"/>
                    <a:pt x="12109" y="55031"/>
                    <a:pt x="12085" y="55472"/>
                  </a:cubicBezTo>
                  <a:cubicBezTo>
                    <a:pt x="12085" y="55555"/>
                    <a:pt x="12192" y="55662"/>
                    <a:pt x="12228" y="55769"/>
                  </a:cubicBezTo>
                  <a:cubicBezTo>
                    <a:pt x="12264" y="55746"/>
                    <a:pt x="12311" y="55734"/>
                    <a:pt x="12335" y="55722"/>
                  </a:cubicBezTo>
                  <a:cubicBezTo>
                    <a:pt x="12395" y="55126"/>
                    <a:pt x="12454" y="54543"/>
                    <a:pt x="12514" y="53948"/>
                  </a:cubicBezTo>
                  <a:cubicBezTo>
                    <a:pt x="12549" y="54483"/>
                    <a:pt x="12502" y="55019"/>
                    <a:pt x="12466" y="55555"/>
                  </a:cubicBezTo>
                  <a:cubicBezTo>
                    <a:pt x="12466" y="55650"/>
                    <a:pt x="12514" y="55781"/>
                    <a:pt x="12585" y="55841"/>
                  </a:cubicBezTo>
                  <a:cubicBezTo>
                    <a:pt x="12704" y="55912"/>
                    <a:pt x="12859" y="55924"/>
                    <a:pt x="12990" y="55972"/>
                  </a:cubicBezTo>
                  <a:cubicBezTo>
                    <a:pt x="15740" y="56817"/>
                    <a:pt x="18514" y="57686"/>
                    <a:pt x="21265" y="58532"/>
                  </a:cubicBezTo>
                  <a:cubicBezTo>
                    <a:pt x="21360" y="58567"/>
                    <a:pt x="21443" y="58567"/>
                    <a:pt x="21503" y="58579"/>
                  </a:cubicBezTo>
                  <a:cubicBezTo>
                    <a:pt x="21920" y="57531"/>
                    <a:pt x="22324" y="56543"/>
                    <a:pt x="22729" y="55543"/>
                  </a:cubicBezTo>
                  <a:cubicBezTo>
                    <a:pt x="22146" y="55448"/>
                    <a:pt x="21753" y="55674"/>
                    <a:pt x="21610" y="56281"/>
                  </a:cubicBezTo>
                  <a:cubicBezTo>
                    <a:pt x="21551" y="56519"/>
                    <a:pt x="21420" y="56758"/>
                    <a:pt x="21312" y="56984"/>
                  </a:cubicBezTo>
                  <a:lnTo>
                    <a:pt x="21086" y="57472"/>
                  </a:lnTo>
                  <a:lnTo>
                    <a:pt x="21003" y="57436"/>
                  </a:lnTo>
                  <a:cubicBezTo>
                    <a:pt x="21253" y="56841"/>
                    <a:pt x="21503" y="56257"/>
                    <a:pt x="21753" y="55662"/>
                  </a:cubicBezTo>
                  <a:cubicBezTo>
                    <a:pt x="21420" y="55495"/>
                    <a:pt x="21432" y="55865"/>
                    <a:pt x="21253" y="56031"/>
                  </a:cubicBezTo>
                  <a:cubicBezTo>
                    <a:pt x="21277" y="55888"/>
                    <a:pt x="21301" y="55793"/>
                    <a:pt x="21312" y="55710"/>
                  </a:cubicBezTo>
                  <a:cubicBezTo>
                    <a:pt x="21277" y="55686"/>
                    <a:pt x="21253" y="55662"/>
                    <a:pt x="21217" y="55650"/>
                  </a:cubicBezTo>
                  <a:cubicBezTo>
                    <a:pt x="21134" y="55734"/>
                    <a:pt x="21027" y="55829"/>
                    <a:pt x="20955" y="55924"/>
                  </a:cubicBezTo>
                  <a:cubicBezTo>
                    <a:pt x="20681" y="56388"/>
                    <a:pt x="20443" y="56865"/>
                    <a:pt x="20193" y="57341"/>
                  </a:cubicBezTo>
                  <a:lnTo>
                    <a:pt x="20110" y="57305"/>
                  </a:lnTo>
                  <a:cubicBezTo>
                    <a:pt x="20372" y="56781"/>
                    <a:pt x="20658" y="56269"/>
                    <a:pt x="20943" y="55722"/>
                  </a:cubicBezTo>
                  <a:cubicBezTo>
                    <a:pt x="20681" y="55734"/>
                    <a:pt x="20479" y="55757"/>
                    <a:pt x="20265" y="55781"/>
                  </a:cubicBezTo>
                  <a:cubicBezTo>
                    <a:pt x="20062" y="55817"/>
                    <a:pt x="19848" y="55841"/>
                    <a:pt x="19657" y="55865"/>
                  </a:cubicBezTo>
                  <a:cubicBezTo>
                    <a:pt x="19122" y="55960"/>
                    <a:pt x="18538" y="56007"/>
                    <a:pt x="18538" y="56758"/>
                  </a:cubicBezTo>
                  <a:cubicBezTo>
                    <a:pt x="18562" y="56508"/>
                    <a:pt x="18574" y="56257"/>
                    <a:pt x="18574" y="56007"/>
                  </a:cubicBezTo>
                  <a:lnTo>
                    <a:pt x="18455" y="56007"/>
                  </a:lnTo>
                  <a:cubicBezTo>
                    <a:pt x="18419" y="56162"/>
                    <a:pt x="18395" y="56341"/>
                    <a:pt x="18348" y="56508"/>
                  </a:cubicBezTo>
                  <a:cubicBezTo>
                    <a:pt x="18229" y="56246"/>
                    <a:pt x="18467" y="55900"/>
                    <a:pt x="18122" y="55674"/>
                  </a:cubicBezTo>
                  <a:cubicBezTo>
                    <a:pt x="18062" y="55948"/>
                    <a:pt x="18003" y="56210"/>
                    <a:pt x="17967" y="56484"/>
                  </a:cubicBezTo>
                  <a:cubicBezTo>
                    <a:pt x="17800" y="56067"/>
                    <a:pt x="18205" y="55615"/>
                    <a:pt x="17788" y="55186"/>
                  </a:cubicBezTo>
                  <a:cubicBezTo>
                    <a:pt x="17705" y="55591"/>
                    <a:pt x="17645" y="55948"/>
                    <a:pt x="17586" y="56281"/>
                  </a:cubicBezTo>
                  <a:cubicBezTo>
                    <a:pt x="17431" y="55793"/>
                    <a:pt x="17812" y="55293"/>
                    <a:pt x="17443" y="54829"/>
                  </a:cubicBezTo>
                  <a:cubicBezTo>
                    <a:pt x="17348" y="55305"/>
                    <a:pt x="17252" y="55769"/>
                    <a:pt x="17157" y="56246"/>
                  </a:cubicBezTo>
                  <a:cubicBezTo>
                    <a:pt x="17110" y="55650"/>
                    <a:pt x="17371" y="55079"/>
                    <a:pt x="17324" y="54495"/>
                  </a:cubicBezTo>
                  <a:cubicBezTo>
                    <a:pt x="17288" y="54495"/>
                    <a:pt x="17252" y="54483"/>
                    <a:pt x="17217" y="54483"/>
                  </a:cubicBezTo>
                  <a:lnTo>
                    <a:pt x="16990" y="56043"/>
                  </a:lnTo>
                  <a:cubicBezTo>
                    <a:pt x="16967" y="56043"/>
                    <a:pt x="16919" y="56031"/>
                    <a:pt x="16895" y="56031"/>
                  </a:cubicBezTo>
                  <a:cubicBezTo>
                    <a:pt x="16967" y="55531"/>
                    <a:pt x="17038" y="55031"/>
                    <a:pt x="17098" y="54531"/>
                  </a:cubicBezTo>
                  <a:cubicBezTo>
                    <a:pt x="17110" y="54400"/>
                    <a:pt x="17050" y="54233"/>
                    <a:pt x="17026" y="54102"/>
                  </a:cubicBezTo>
                  <a:cubicBezTo>
                    <a:pt x="16979" y="54102"/>
                    <a:pt x="16955" y="54114"/>
                    <a:pt x="16907" y="54114"/>
                  </a:cubicBezTo>
                  <a:lnTo>
                    <a:pt x="16598" y="55853"/>
                  </a:lnTo>
                  <a:cubicBezTo>
                    <a:pt x="16562" y="55853"/>
                    <a:pt x="16514" y="55841"/>
                    <a:pt x="16490" y="55841"/>
                  </a:cubicBezTo>
                  <a:cubicBezTo>
                    <a:pt x="16574" y="55293"/>
                    <a:pt x="16681" y="54757"/>
                    <a:pt x="16776" y="54198"/>
                  </a:cubicBezTo>
                  <a:cubicBezTo>
                    <a:pt x="16836" y="53864"/>
                    <a:pt x="16812" y="53817"/>
                    <a:pt x="16514" y="53602"/>
                  </a:cubicBezTo>
                  <a:cubicBezTo>
                    <a:pt x="16395" y="54293"/>
                    <a:pt x="16276" y="54960"/>
                    <a:pt x="16181" y="55626"/>
                  </a:cubicBezTo>
                  <a:cubicBezTo>
                    <a:pt x="16145" y="55626"/>
                    <a:pt x="16098" y="55615"/>
                    <a:pt x="16074" y="55615"/>
                  </a:cubicBezTo>
                  <a:cubicBezTo>
                    <a:pt x="16181" y="54960"/>
                    <a:pt x="16276" y="54293"/>
                    <a:pt x="16419" y="53638"/>
                  </a:cubicBezTo>
                  <a:cubicBezTo>
                    <a:pt x="16455" y="53412"/>
                    <a:pt x="16419" y="53269"/>
                    <a:pt x="16193" y="53162"/>
                  </a:cubicBezTo>
                  <a:cubicBezTo>
                    <a:pt x="16062" y="53864"/>
                    <a:pt x="15943" y="54543"/>
                    <a:pt x="15824" y="55234"/>
                  </a:cubicBezTo>
                  <a:cubicBezTo>
                    <a:pt x="15764" y="55138"/>
                    <a:pt x="15740" y="55055"/>
                    <a:pt x="15764" y="54960"/>
                  </a:cubicBezTo>
                  <a:cubicBezTo>
                    <a:pt x="15847" y="54400"/>
                    <a:pt x="15943" y="53829"/>
                    <a:pt x="16074" y="53281"/>
                  </a:cubicBezTo>
                  <a:cubicBezTo>
                    <a:pt x="16133" y="52995"/>
                    <a:pt x="16038" y="52829"/>
                    <a:pt x="15800" y="52638"/>
                  </a:cubicBezTo>
                  <a:cubicBezTo>
                    <a:pt x="15609" y="53471"/>
                    <a:pt x="15443" y="54281"/>
                    <a:pt x="15264" y="55067"/>
                  </a:cubicBezTo>
                  <a:cubicBezTo>
                    <a:pt x="15240" y="55067"/>
                    <a:pt x="15205" y="55055"/>
                    <a:pt x="15181" y="55055"/>
                  </a:cubicBezTo>
                  <a:cubicBezTo>
                    <a:pt x="15371" y="54174"/>
                    <a:pt x="15550" y="53305"/>
                    <a:pt x="15740" y="52436"/>
                  </a:cubicBezTo>
                  <a:cubicBezTo>
                    <a:pt x="15705" y="52412"/>
                    <a:pt x="15657" y="52412"/>
                    <a:pt x="15597" y="52400"/>
                  </a:cubicBezTo>
                  <a:lnTo>
                    <a:pt x="14931" y="54674"/>
                  </a:lnTo>
                  <a:cubicBezTo>
                    <a:pt x="14895" y="54662"/>
                    <a:pt x="14847" y="54662"/>
                    <a:pt x="14824" y="54650"/>
                  </a:cubicBezTo>
                  <a:cubicBezTo>
                    <a:pt x="14847" y="54543"/>
                    <a:pt x="14871" y="54436"/>
                    <a:pt x="14895" y="54341"/>
                  </a:cubicBezTo>
                  <a:lnTo>
                    <a:pt x="15431" y="52507"/>
                  </a:lnTo>
                  <a:cubicBezTo>
                    <a:pt x="15526" y="52174"/>
                    <a:pt x="15526" y="52150"/>
                    <a:pt x="15193" y="51924"/>
                  </a:cubicBezTo>
                  <a:cubicBezTo>
                    <a:pt x="14955" y="52709"/>
                    <a:pt x="14716" y="53507"/>
                    <a:pt x="14466" y="54293"/>
                  </a:cubicBezTo>
                  <a:cubicBezTo>
                    <a:pt x="14431" y="54281"/>
                    <a:pt x="14407" y="54281"/>
                    <a:pt x="14359" y="54257"/>
                  </a:cubicBezTo>
                  <a:cubicBezTo>
                    <a:pt x="14395" y="54162"/>
                    <a:pt x="14407" y="54055"/>
                    <a:pt x="14431" y="53948"/>
                  </a:cubicBezTo>
                  <a:cubicBezTo>
                    <a:pt x="14633" y="53293"/>
                    <a:pt x="14824" y="52638"/>
                    <a:pt x="15026" y="51983"/>
                  </a:cubicBezTo>
                  <a:cubicBezTo>
                    <a:pt x="15085" y="51793"/>
                    <a:pt x="15121" y="51626"/>
                    <a:pt x="14883" y="51519"/>
                  </a:cubicBezTo>
                  <a:cubicBezTo>
                    <a:pt x="14633" y="52459"/>
                    <a:pt x="14359" y="53388"/>
                    <a:pt x="14109" y="54305"/>
                  </a:cubicBezTo>
                  <a:cubicBezTo>
                    <a:pt x="14073" y="54293"/>
                    <a:pt x="14038" y="54293"/>
                    <a:pt x="14002" y="54281"/>
                  </a:cubicBezTo>
                  <a:cubicBezTo>
                    <a:pt x="14014" y="54174"/>
                    <a:pt x="14038" y="54055"/>
                    <a:pt x="14062" y="53948"/>
                  </a:cubicBezTo>
                  <a:cubicBezTo>
                    <a:pt x="14288" y="53162"/>
                    <a:pt x="14514" y="52352"/>
                    <a:pt x="14716" y="51566"/>
                  </a:cubicBezTo>
                  <a:cubicBezTo>
                    <a:pt x="14752" y="51459"/>
                    <a:pt x="14764" y="51328"/>
                    <a:pt x="14704" y="51257"/>
                  </a:cubicBezTo>
                  <a:cubicBezTo>
                    <a:pt x="14550" y="51043"/>
                    <a:pt x="14371" y="50864"/>
                    <a:pt x="14169" y="50650"/>
                  </a:cubicBezTo>
                  <a:cubicBezTo>
                    <a:pt x="13871" y="51864"/>
                    <a:pt x="13585" y="53031"/>
                    <a:pt x="13323" y="54174"/>
                  </a:cubicBezTo>
                  <a:cubicBezTo>
                    <a:pt x="13264" y="54067"/>
                    <a:pt x="13240" y="53960"/>
                    <a:pt x="13276" y="53864"/>
                  </a:cubicBezTo>
                  <a:cubicBezTo>
                    <a:pt x="13502" y="52912"/>
                    <a:pt x="13704" y="51936"/>
                    <a:pt x="13990" y="50983"/>
                  </a:cubicBezTo>
                  <a:cubicBezTo>
                    <a:pt x="14109" y="50590"/>
                    <a:pt x="14038" y="50328"/>
                    <a:pt x="13692" y="50114"/>
                  </a:cubicBezTo>
                  <a:cubicBezTo>
                    <a:pt x="13466" y="50983"/>
                    <a:pt x="13264" y="51852"/>
                    <a:pt x="13038" y="52709"/>
                  </a:cubicBezTo>
                  <a:cubicBezTo>
                    <a:pt x="13002" y="52709"/>
                    <a:pt x="12978" y="52698"/>
                    <a:pt x="12942" y="52698"/>
                  </a:cubicBezTo>
                  <a:cubicBezTo>
                    <a:pt x="12966" y="52626"/>
                    <a:pt x="12966" y="52531"/>
                    <a:pt x="12978" y="52459"/>
                  </a:cubicBezTo>
                  <a:cubicBezTo>
                    <a:pt x="13169" y="51697"/>
                    <a:pt x="13383" y="50924"/>
                    <a:pt x="13561" y="50173"/>
                  </a:cubicBezTo>
                  <a:cubicBezTo>
                    <a:pt x="13585" y="50031"/>
                    <a:pt x="13526" y="49888"/>
                    <a:pt x="13514" y="49733"/>
                  </a:cubicBezTo>
                  <a:cubicBezTo>
                    <a:pt x="13466" y="49733"/>
                    <a:pt x="13419" y="49733"/>
                    <a:pt x="13383" y="49757"/>
                  </a:cubicBezTo>
                  <a:cubicBezTo>
                    <a:pt x="13240" y="50316"/>
                    <a:pt x="13097" y="50900"/>
                    <a:pt x="12966" y="51459"/>
                  </a:cubicBezTo>
                  <a:cubicBezTo>
                    <a:pt x="12930" y="51447"/>
                    <a:pt x="12883" y="51447"/>
                    <a:pt x="12859" y="51435"/>
                  </a:cubicBezTo>
                  <a:cubicBezTo>
                    <a:pt x="12930" y="50769"/>
                    <a:pt x="13228" y="50126"/>
                    <a:pt x="13264" y="49459"/>
                  </a:cubicBezTo>
                  <a:cubicBezTo>
                    <a:pt x="13216" y="49459"/>
                    <a:pt x="13169" y="49435"/>
                    <a:pt x="13121" y="49423"/>
                  </a:cubicBezTo>
                  <a:cubicBezTo>
                    <a:pt x="13026" y="49900"/>
                    <a:pt x="12919" y="50388"/>
                    <a:pt x="12811" y="50864"/>
                  </a:cubicBezTo>
                  <a:cubicBezTo>
                    <a:pt x="12669" y="50257"/>
                    <a:pt x="13061" y="49697"/>
                    <a:pt x="12966" y="49102"/>
                  </a:cubicBezTo>
                  <a:cubicBezTo>
                    <a:pt x="12919" y="49102"/>
                    <a:pt x="12871" y="49078"/>
                    <a:pt x="12811" y="49078"/>
                  </a:cubicBezTo>
                  <a:cubicBezTo>
                    <a:pt x="12466" y="50471"/>
                    <a:pt x="12133" y="51864"/>
                    <a:pt x="11776" y="53245"/>
                  </a:cubicBezTo>
                  <a:cubicBezTo>
                    <a:pt x="11728" y="53233"/>
                    <a:pt x="11680" y="53233"/>
                    <a:pt x="11656" y="53221"/>
                  </a:cubicBezTo>
                  <a:cubicBezTo>
                    <a:pt x="11668" y="53114"/>
                    <a:pt x="11680" y="53007"/>
                    <a:pt x="11716" y="52912"/>
                  </a:cubicBezTo>
                  <a:cubicBezTo>
                    <a:pt x="12037" y="51626"/>
                    <a:pt x="12371" y="50352"/>
                    <a:pt x="12680" y="49054"/>
                  </a:cubicBezTo>
                  <a:cubicBezTo>
                    <a:pt x="12704" y="48935"/>
                    <a:pt x="12633" y="48780"/>
                    <a:pt x="12621" y="48649"/>
                  </a:cubicBezTo>
                  <a:lnTo>
                    <a:pt x="12502" y="48649"/>
                  </a:lnTo>
                  <a:cubicBezTo>
                    <a:pt x="12157" y="49769"/>
                    <a:pt x="11811" y="50900"/>
                    <a:pt x="11478" y="52019"/>
                  </a:cubicBezTo>
                  <a:cubicBezTo>
                    <a:pt x="11442" y="51995"/>
                    <a:pt x="11418" y="51995"/>
                    <a:pt x="11383" y="51983"/>
                  </a:cubicBezTo>
                  <a:cubicBezTo>
                    <a:pt x="11418" y="51876"/>
                    <a:pt x="11430" y="51793"/>
                    <a:pt x="11454" y="51686"/>
                  </a:cubicBezTo>
                  <a:cubicBezTo>
                    <a:pt x="11752" y="50709"/>
                    <a:pt x="12049" y="49709"/>
                    <a:pt x="12371" y="48721"/>
                  </a:cubicBezTo>
                  <a:cubicBezTo>
                    <a:pt x="12442" y="48507"/>
                    <a:pt x="12407" y="48352"/>
                    <a:pt x="12157" y="48221"/>
                  </a:cubicBezTo>
                  <a:cubicBezTo>
                    <a:pt x="11776" y="49542"/>
                    <a:pt x="11442" y="50804"/>
                    <a:pt x="11109" y="52078"/>
                  </a:cubicBezTo>
                  <a:close/>
                  <a:moveTo>
                    <a:pt x="27694" y="59234"/>
                  </a:moveTo>
                  <a:lnTo>
                    <a:pt x="27778" y="59234"/>
                  </a:lnTo>
                  <a:cubicBezTo>
                    <a:pt x="27742" y="59544"/>
                    <a:pt x="27718" y="59841"/>
                    <a:pt x="27670" y="60163"/>
                  </a:cubicBezTo>
                  <a:cubicBezTo>
                    <a:pt x="27635" y="60413"/>
                    <a:pt x="27730" y="60484"/>
                    <a:pt x="27968" y="60460"/>
                  </a:cubicBezTo>
                  <a:cubicBezTo>
                    <a:pt x="28051" y="59901"/>
                    <a:pt x="28147" y="59353"/>
                    <a:pt x="28218" y="58817"/>
                  </a:cubicBezTo>
                  <a:cubicBezTo>
                    <a:pt x="28266" y="58817"/>
                    <a:pt x="28290" y="58829"/>
                    <a:pt x="28337" y="58829"/>
                  </a:cubicBezTo>
                  <a:cubicBezTo>
                    <a:pt x="28278" y="59294"/>
                    <a:pt x="28230" y="59770"/>
                    <a:pt x="28159" y="60234"/>
                  </a:cubicBezTo>
                  <a:cubicBezTo>
                    <a:pt x="28111" y="60496"/>
                    <a:pt x="28182" y="60639"/>
                    <a:pt x="28468" y="60615"/>
                  </a:cubicBezTo>
                  <a:cubicBezTo>
                    <a:pt x="28540" y="59984"/>
                    <a:pt x="28623" y="59329"/>
                    <a:pt x="28694" y="58686"/>
                  </a:cubicBezTo>
                  <a:cubicBezTo>
                    <a:pt x="28718" y="58686"/>
                    <a:pt x="28754" y="58698"/>
                    <a:pt x="28778" y="58698"/>
                  </a:cubicBezTo>
                  <a:cubicBezTo>
                    <a:pt x="28742" y="59270"/>
                    <a:pt x="28694" y="59829"/>
                    <a:pt x="28635" y="60401"/>
                  </a:cubicBezTo>
                  <a:cubicBezTo>
                    <a:pt x="28599" y="60663"/>
                    <a:pt x="28694" y="60794"/>
                    <a:pt x="28992" y="60770"/>
                  </a:cubicBezTo>
                  <a:cubicBezTo>
                    <a:pt x="29040" y="60008"/>
                    <a:pt x="29063" y="59246"/>
                    <a:pt x="29099" y="58496"/>
                  </a:cubicBezTo>
                  <a:cubicBezTo>
                    <a:pt x="29111" y="59186"/>
                    <a:pt x="29111" y="59889"/>
                    <a:pt x="29111" y="60579"/>
                  </a:cubicBezTo>
                  <a:cubicBezTo>
                    <a:pt x="29111" y="60794"/>
                    <a:pt x="29182" y="60913"/>
                    <a:pt x="29444" y="60901"/>
                  </a:cubicBezTo>
                  <a:cubicBezTo>
                    <a:pt x="29409" y="60115"/>
                    <a:pt x="29361" y="59341"/>
                    <a:pt x="29337" y="58567"/>
                  </a:cubicBezTo>
                  <a:cubicBezTo>
                    <a:pt x="29361" y="58567"/>
                    <a:pt x="29397" y="58567"/>
                    <a:pt x="29444" y="58555"/>
                  </a:cubicBezTo>
                  <a:cubicBezTo>
                    <a:pt x="29456" y="58639"/>
                    <a:pt x="29468" y="58710"/>
                    <a:pt x="29468" y="58805"/>
                  </a:cubicBezTo>
                  <a:cubicBezTo>
                    <a:pt x="29504" y="59448"/>
                    <a:pt x="29528" y="60079"/>
                    <a:pt x="29575" y="60722"/>
                  </a:cubicBezTo>
                  <a:cubicBezTo>
                    <a:pt x="29587" y="60841"/>
                    <a:pt x="29683" y="60949"/>
                    <a:pt x="29742" y="61068"/>
                  </a:cubicBezTo>
                  <a:cubicBezTo>
                    <a:pt x="29754" y="61056"/>
                    <a:pt x="29778" y="61032"/>
                    <a:pt x="29802" y="61020"/>
                  </a:cubicBezTo>
                  <a:lnTo>
                    <a:pt x="29802" y="58222"/>
                  </a:lnTo>
                  <a:cubicBezTo>
                    <a:pt x="29861" y="58329"/>
                    <a:pt x="29861" y="58436"/>
                    <a:pt x="29861" y="58555"/>
                  </a:cubicBezTo>
                  <a:cubicBezTo>
                    <a:pt x="29885" y="59329"/>
                    <a:pt x="29921" y="60115"/>
                    <a:pt x="29956" y="60889"/>
                  </a:cubicBezTo>
                  <a:cubicBezTo>
                    <a:pt x="29956" y="60996"/>
                    <a:pt x="30040" y="61091"/>
                    <a:pt x="30075" y="61187"/>
                  </a:cubicBezTo>
                  <a:cubicBezTo>
                    <a:pt x="30111" y="61175"/>
                    <a:pt x="30159" y="61151"/>
                    <a:pt x="30183" y="61151"/>
                  </a:cubicBezTo>
                  <a:lnTo>
                    <a:pt x="30183" y="57984"/>
                  </a:lnTo>
                  <a:lnTo>
                    <a:pt x="30278" y="57984"/>
                  </a:lnTo>
                  <a:lnTo>
                    <a:pt x="30278" y="58317"/>
                  </a:lnTo>
                  <a:lnTo>
                    <a:pt x="30314" y="60996"/>
                  </a:lnTo>
                  <a:cubicBezTo>
                    <a:pt x="30314" y="61175"/>
                    <a:pt x="30349" y="61318"/>
                    <a:pt x="30599" y="61270"/>
                  </a:cubicBezTo>
                  <a:cubicBezTo>
                    <a:pt x="30552" y="60044"/>
                    <a:pt x="30528" y="58805"/>
                    <a:pt x="30671" y="57567"/>
                  </a:cubicBezTo>
                  <a:cubicBezTo>
                    <a:pt x="30718" y="58829"/>
                    <a:pt x="30659" y="60103"/>
                    <a:pt x="30778" y="61365"/>
                  </a:cubicBezTo>
                  <a:lnTo>
                    <a:pt x="30957" y="61365"/>
                  </a:lnTo>
                  <a:lnTo>
                    <a:pt x="30957" y="57996"/>
                  </a:lnTo>
                  <a:lnTo>
                    <a:pt x="31052" y="57996"/>
                  </a:lnTo>
                  <a:lnTo>
                    <a:pt x="31052" y="59353"/>
                  </a:lnTo>
                  <a:cubicBezTo>
                    <a:pt x="31266" y="57448"/>
                    <a:pt x="31945" y="55698"/>
                    <a:pt x="32742" y="53972"/>
                  </a:cubicBezTo>
                  <a:cubicBezTo>
                    <a:pt x="31849" y="54888"/>
                    <a:pt x="31588" y="56091"/>
                    <a:pt x="31183" y="57258"/>
                  </a:cubicBezTo>
                  <a:cubicBezTo>
                    <a:pt x="31361" y="56091"/>
                    <a:pt x="31659" y="54984"/>
                    <a:pt x="32433" y="54043"/>
                  </a:cubicBezTo>
                  <a:cubicBezTo>
                    <a:pt x="32040" y="53995"/>
                    <a:pt x="31885" y="54174"/>
                    <a:pt x="31778" y="54472"/>
                  </a:cubicBezTo>
                  <a:cubicBezTo>
                    <a:pt x="31504" y="55257"/>
                    <a:pt x="31230" y="56055"/>
                    <a:pt x="30945" y="56841"/>
                  </a:cubicBezTo>
                  <a:cubicBezTo>
                    <a:pt x="30909" y="56948"/>
                    <a:pt x="30873" y="57031"/>
                    <a:pt x="30837" y="57127"/>
                  </a:cubicBezTo>
                  <a:cubicBezTo>
                    <a:pt x="30790" y="57103"/>
                    <a:pt x="30766" y="57091"/>
                    <a:pt x="30718" y="57079"/>
                  </a:cubicBezTo>
                  <a:cubicBezTo>
                    <a:pt x="30873" y="56067"/>
                    <a:pt x="31290" y="55126"/>
                    <a:pt x="31623" y="54162"/>
                  </a:cubicBezTo>
                  <a:cubicBezTo>
                    <a:pt x="31111" y="55019"/>
                    <a:pt x="30885" y="56007"/>
                    <a:pt x="30528" y="56924"/>
                  </a:cubicBezTo>
                  <a:cubicBezTo>
                    <a:pt x="30480" y="56912"/>
                    <a:pt x="30433" y="56900"/>
                    <a:pt x="30373" y="56889"/>
                  </a:cubicBezTo>
                  <a:lnTo>
                    <a:pt x="31266" y="54245"/>
                  </a:lnTo>
                  <a:lnTo>
                    <a:pt x="31183" y="54210"/>
                  </a:lnTo>
                  <a:cubicBezTo>
                    <a:pt x="31111" y="54329"/>
                    <a:pt x="31004" y="54412"/>
                    <a:pt x="30968" y="54543"/>
                  </a:cubicBezTo>
                  <a:cubicBezTo>
                    <a:pt x="30718" y="55341"/>
                    <a:pt x="30480" y="56127"/>
                    <a:pt x="30242" y="56900"/>
                  </a:cubicBezTo>
                  <a:cubicBezTo>
                    <a:pt x="30218" y="56972"/>
                    <a:pt x="30183" y="57031"/>
                    <a:pt x="30135" y="57103"/>
                  </a:cubicBezTo>
                  <a:lnTo>
                    <a:pt x="30004" y="57067"/>
                  </a:lnTo>
                  <a:lnTo>
                    <a:pt x="30814" y="54341"/>
                  </a:lnTo>
                  <a:cubicBezTo>
                    <a:pt x="30778" y="54329"/>
                    <a:pt x="30754" y="54305"/>
                    <a:pt x="30718" y="54305"/>
                  </a:cubicBezTo>
                  <a:cubicBezTo>
                    <a:pt x="30456" y="55007"/>
                    <a:pt x="30183" y="55722"/>
                    <a:pt x="29933" y="56424"/>
                  </a:cubicBezTo>
                  <a:cubicBezTo>
                    <a:pt x="29897" y="56412"/>
                    <a:pt x="29873" y="56412"/>
                    <a:pt x="29837" y="56388"/>
                  </a:cubicBezTo>
                  <a:cubicBezTo>
                    <a:pt x="30075" y="55722"/>
                    <a:pt x="30314" y="55067"/>
                    <a:pt x="30552" y="54400"/>
                  </a:cubicBezTo>
                  <a:cubicBezTo>
                    <a:pt x="30528" y="54388"/>
                    <a:pt x="30492" y="54388"/>
                    <a:pt x="30468" y="54364"/>
                  </a:cubicBezTo>
                  <a:cubicBezTo>
                    <a:pt x="29825" y="55495"/>
                    <a:pt x="29540" y="56769"/>
                    <a:pt x="29123" y="57984"/>
                  </a:cubicBezTo>
                  <a:cubicBezTo>
                    <a:pt x="29087" y="57972"/>
                    <a:pt x="29028" y="57960"/>
                    <a:pt x="28980" y="57924"/>
                  </a:cubicBezTo>
                  <a:cubicBezTo>
                    <a:pt x="29385" y="56769"/>
                    <a:pt x="29766" y="55603"/>
                    <a:pt x="30195" y="54388"/>
                  </a:cubicBezTo>
                  <a:cubicBezTo>
                    <a:pt x="29480" y="55543"/>
                    <a:pt x="29052" y="56781"/>
                    <a:pt x="28647" y="58020"/>
                  </a:cubicBezTo>
                  <a:cubicBezTo>
                    <a:pt x="28587" y="57984"/>
                    <a:pt x="28528" y="57972"/>
                    <a:pt x="28468" y="57936"/>
                  </a:cubicBezTo>
                  <a:cubicBezTo>
                    <a:pt x="28944" y="56793"/>
                    <a:pt x="29409" y="55650"/>
                    <a:pt x="29885" y="54507"/>
                  </a:cubicBezTo>
                  <a:cubicBezTo>
                    <a:pt x="29635" y="54448"/>
                    <a:pt x="29504" y="54567"/>
                    <a:pt x="29409" y="54817"/>
                  </a:cubicBezTo>
                  <a:cubicBezTo>
                    <a:pt x="29159" y="55579"/>
                    <a:pt x="28873" y="56317"/>
                    <a:pt x="28611" y="57079"/>
                  </a:cubicBezTo>
                  <a:cubicBezTo>
                    <a:pt x="28575" y="57162"/>
                    <a:pt x="28528" y="57258"/>
                    <a:pt x="28492" y="57341"/>
                  </a:cubicBezTo>
                  <a:cubicBezTo>
                    <a:pt x="28456" y="57329"/>
                    <a:pt x="28444" y="57317"/>
                    <a:pt x="28409" y="57317"/>
                  </a:cubicBezTo>
                  <a:cubicBezTo>
                    <a:pt x="28730" y="56412"/>
                    <a:pt x="29040" y="55519"/>
                    <a:pt x="29349" y="54603"/>
                  </a:cubicBezTo>
                  <a:cubicBezTo>
                    <a:pt x="29325" y="54579"/>
                    <a:pt x="29290" y="54567"/>
                    <a:pt x="29266" y="54531"/>
                  </a:cubicBezTo>
                  <a:cubicBezTo>
                    <a:pt x="29171" y="54638"/>
                    <a:pt x="29028" y="54745"/>
                    <a:pt x="28980" y="54864"/>
                  </a:cubicBezTo>
                  <a:cubicBezTo>
                    <a:pt x="28813" y="55341"/>
                    <a:pt x="28682" y="55841"/>
                    <a:pt x="28528" y="56317"/>
                  </a:cubicBezTo>
                  <a:cubicBezTo>
                    <a:pt x="28504" y="56412"/>
                    <a:pt x="28456" y="56508"/>
                    <a:pt x="28432" y="56603"/>
                  </a:cubicBezTo>
                  <a:lnTo>
                    <a:pt x="28290" y="56555"/>
                  </a:lnTo>
                  <a:cubicBezTo>
                    <a:pt x="28468" y="55936"/>
                    <a:pt x="28671" y="55293"/>
                    <a:pt x="28849" y="54650"/>
                  </a:cubicBezTo>
                  <a:cubicBezTo>
                    <a:pt x="28611" y="54698"/>
                    <a:pt x="28373" y="54757"/>
                    <a:pt x="28111" y="54757"/>
                  </a:cubicBezTo>
                  <a:cubicBezTo>
                    <a:pt x="27873" y="54757"/>
                    <a:pt x="27778" y="54876"/>
                    <a:pt x="27694" y="55079"/>
                  </a:cubicBezTo>
                  <a:cubicBezTo>
                    <a:pt x="27551" y="55519"/>
                    <a:pt x="27373" y="55948"/>
                    <a:pt x="27206" y="56377"/>
                  </a:cubicBezTo>
                  <a:cubicBezTo>
                    <a:pt x="27158" y="56496"/>
                    <a:pt x="27099" y="56615"/>
                    <a:pt x="27063" y="56734"/>
                  </a:cubicBezTo>
                  <a:cubicBezTo>
                    <a:pt x="27027" y="56722"/>
                    <a:pt x="26980" y="56710"/>
                    <a:pt x="26956" y="56686"/>
                  </a:cubicBezTo>
                  <a:cubicBezTo>
                    <a:pt x="27182" y="56079"/>
                    <a:pt x="27420" y="55484"/>
                    <a:pt x="27670" y="54829"/>
                  </a:cubicBezTo>
                  <a:cubicBezTo>
                    <a:pt x="27027" y="54936"/>
                    <a:pt x="26432" y="55043"/>
                    <a:pt x="25837" y="55103"/>
                  </a:cubicBezTo>
                  <a:cubicBezTo>
                    <a:pt x="25527" y="55126"/>
                    <a:pt x="25361" y="55257"/>
                    <a:pt x="25253" y="55543"/>
                  </a:cubicBezTo>
                  <a:cubicBezTo>
                    <a:pt x="24944" y="56365"/>
                    <a:pt x="24599" y="57186"/>
                    <a:pt x="24277" y="57996"/>
                  </a:cubicBezTo>
                  <a:cubicBezTo>
                    <a:pt x="24229" y="58103"/>
                    <a:pt x="24182" y="58222"/>
                    <a:pt x="24146" y="58329"/>
                  </a:cubicBezTo>
                  <a:cubicBezTo>
                    <a:pt x="24110" y="58317"/>
                    <a:pt x="24063" y="58293"/>
                    <a:pt x="24039" y="58282"/>
                  </a:cubicBezTo>
                  <a:cubicBezTo>
                    <a:pt x="24325" y="57222"/>
                    <a:pt x="24765" y="56210"/>
                    <a:pt x="25277" y="55186"/>
                  </a:cubicBezTo>
                  <a:cubicBezTo>
                    <a:pt x="25122" y="55222"/>
                    <a:pt x="25015" y="55257"/>
                    <a:pt x="24920" y="55245"/>
                  </a:cubicBezTo>
                  <a:cubicBezTo>
                    <a:pt x="24515" y="55198"/>
                    <a:pt x="24325" y="55436"/>
                    <a:pt x="24170" y="55781"/>
                  </a:cubicBezTo>
                  <a:cubicBezTo>
                    <a:pt x="23813" y="56650"/>
                    <a:pt x="23444" y="57508"/>
                    <a:pt x="23086" y="58389"/>
                  </a:cubicBezTo>
                  <a:cubicBezTo>
                    <a:pt x="23039" y="58496"/>
                    <a:pt x="22991" y="58579"/>
                    <a:pt x="22967" y="58686"/>
                  </a:cubicBezTo>
                  <a:cubicBezTo>
                    <a:pt x="22920" y="58674"/>
                    <a:pt x="22872" y="58651"/>
                    <a:pt x="22848" y="58627"/>
                  </a:cubicBezTo>
                  <a:lnTo>
                    <a:pt x="24229" y="55365"/>
                  </a:lnTo>
                  <a:cubicBezTo>
                    <a:pt x="24218" y="55341"/>
                    <a:pt x="24206" y="55305"/>
                    <a:pt x="24182" y="55293"/>
                  </a:cubicBezTo>
                  <a:cubicBezTo>
                    <a:pt x="24003" y="55412"/>
                    <a:pt x="23741" y="55484"/>
                    <a:pt x="23682" y="55650"/>
                  </a:cubicBezTo>
                  <a:cubicBezTo>
                    <a:pt x="23265" y="56722"/>
                    <a:pt x="22908" y="57817"/>
                    <a:pt x="22503" y="58948"/>
                  </a:cubicBezTo>
                  <a:cubicBezTo>
                    <a:pt x="23313" y="59186"/>
                    <a:pt x="24027" y="59401"/>
                    <a:pt x="24753" y="59627"/>
                  </a:cubicBezTo>
                  <a:cubicBezTo>
                    <a:pt x="25253" y="58198"/>
                    <a:pt x="25658" y="56769"/>
                    <a:pt x="26385" y="55472"/>
                  </a:cubicBezTo>
                  <a:cubicBezTo>
                    <a:pt x="25884" y="56853"/>
                    <a:pt x="25361" y="58234"/>
                    <a:pt x="24837" y="59651"/>
                  </a:cubicBezTo>
                  <a:cubicBezTo>
                    <a:pt x="25051" y="59710"/>
                    <a:pt x="25182" y="59758"/>
                    <a:pt x="25337" y="59782"/>
                  </a:cubicBezTo>
                  <a:cubicBezTo>
                    <a:pt x="25539" y="58996"/>
                    <a:pt x="25718" y="58234"/>
                    <a:pt x="25932" y="57496"/>
                  </a:cubicBezTo>
                  <a:cubicBezTo>
                    <a:pt x="26254" y="56329"/>
                    <a:pt x="26611" y="55662"/>
                    <a:pt x="27004" y="55436"/>
                  </a:cubicBezTo>
                  <a:cubicBezTo>
                    <a:pt x="26111" y="56793"/>
                    <a:pt x="25825" y="58317"/>
                    <a:pt x="25492" y="59817"/>
                  </a:cubicBezTo>
                  <a:cubicBezTo>
                    <a:pt x="25706" y="59937"/>
                    <a:pt x="25825" y="59925"/>
                    <a:pt x="25849" y="59698"/>
                  </a:cubicBezTo>
                  <a:cubicBezTo>
                    <a:pt x="25884" y="59484"/>
                    <a:pt x="25944" y="59294"/>
                    <a:pt x="26004" y="59091"/>
                  </a:cubicBezTo>
                  <a:cubicBezTo>
                    <a:pt x="26075" y="58817"/>
                    <a:pt x="26146" y="58555"/>
                    <a:pt x="26206" y="58293"/>
                  </a:cubicBezTo>
                  <a:cubicBezTo>
                    <a:pt x="26242" y="58317"/>
                    <a:pt x="26265" y="58317"/>
                    <a:pt x="26313" y="58329"/>
                  </a:cubicBezTo>
                  <a:cubicBezTo>
                    <a:pt x="26194" y="58877"/>
                    <a:pt x="26075" y="59413"/>
                    <a:pt x="25944" y="59984"/>
                  </a:cubicBezTo>
                  <a:cubicBezTo>
                    <a:pt x="26146" y="60044"/>
                    <a:pt x="26325" y="60079"/>
                    <a:pt x="26527" y="60139"/>
                  </a:cubicBezTo>
                  <a:cubicBezTo>
                    <a:pt x="26599" y="59770"/>
                    <a:pt x="26670" y="59425"/>
                    <a:pt x="26730" y="59103"/>
                  </a:cubicBezTo>
                  <a:cubicBezTo>
                    <a:pt x="26766" y="59103"/>
                    <a:pt x="26777" y="59115"/>
                    <a:pt x="26801" y="59115"/>
                  </a:cubicBezTo>
                  <a:cubicBezTo>
                    <a:pt x="26742" y="59460"/>
                    <a:pt x="26682" y="59817"/>
                    <a:pt x="26611" y="60187"/>
                  </a:cubicBezTo>
                  <a:cubicBezTo>
                    <a:pt x="26789" y="60246"/>
                    <a:pt x="26956" y="60294"/>
                    <a:pt x="27147" y="60353"/>
                  </a:cubicBezTo>
                  <a:cubicBezTo>
                    <a:pt x="27158" y="60222"/>
                    <a:pt x="27182" y="60115"/>
                    <a:pt x="27206" y="59937"/>
                  </a:cubicBezTo>
                  <a:cubicBezTo>
                    <a:pt x="27266" y="60198"/>
                    <a:pt x="27135" y="60484"/>
                    <a:pt x="27516" y="60425"/>
                  </a:cubicBezTo>
                  <a:cubicBezTo>
                    <a:pt x="27599" y="59960"/>
                    <a:pt x="27658" y="59603"/>
                    <a:pt x="27694" y="59234"/>
                  </a:cubicBezTo>
                  <a:close/>
                  <a:moveTo>
                    <a:pt x="20134" y="48566"/>
                  </a:moveTo>
                  <a:cubicBezTo>
                    <a:pt x="20753" y="48459"/>
                    <a:pt x="21324" y="48387"/>
                    <a:pt x="21908" y="48280"/>
                  </a:cubicBezTo>
                  <a:cubicBezTo>
                    <a:pt x="24634" y="47792"/>
                    <a:pt x="27337" y="47280"/>
                    <a:pt x="30064" y="46792"/>
                  </a:cubicBezTo>
                  <a:cubicBezTo>
                    <a:pt x="33385" y="46185"/>
                    <a:pt x="36719" y="45601"/>
                    <a:pt x="40041" y="44982"/>
                  </a:cubicBezTo>
                  <a:cubicBezTo>
                    <a:pt x="41827" y="44649"/>
                    <a:pt x="43613" y="44232"/>
                    <a:pt x="45399" y="43935"/>
                  </a:cubicBezTo>
                  <a:cubicBezTo>
                    <a:pt x="47256" y="43625"/>
                    <a:pt x="49149" y="43399"/>
                    <a:pt x="51007" y="43101"/>
                  </a:cubicBezTo>
                  <a:cubicBezTo>
                    <a:pt x="52757" y="42815"/>
                    <a:pt x="54507" y="42494"/>
                    <a:pt x="56257" y="42208"/>
                  </a:cubicBezTo>
                  <a:cubicBezTo>
                    <a:pt x="59651" y="41660"/>
                    <a:pt x="63044" y="41125"/>
                    <a:pt x="66437" y="40601"/>
                  </a:cubicBezTo>
                  <a:cubicBezTo>
                    <a:pt x="68187" y="40339"/>
                    <a:pt x="69949" y="40053"/>
                    <a:pt x="71700" y="39803"/>
                  </a:cubicBezTo>
                  <a:cubicBezTo>
                    <a:pt x="74676" y="39363"/>
                    <a:pt x="77653" y="38946"/>
                    <a:pt x="80629" y="38505"/>
                  </a:cubicBezTo>
                  <a:cubicBezTo>
                    <a:pt x="81856" y="38327"/>
                    <a:pt x="83070" y="38101"/>
                    <a:pt x="84320" y="37874"/>
                  </a:cubicBezTo>
                  <a:cubicBezTo>
                    <a:pt x="84308" y="37731"/>
                    <a:pt x="84308" y="37624"/>
                    <a:pt x="84297" y="37493"/>
                  </a:cubicBezTo>
                  <a:cubicBezTo>
                    <a:pt x="83785" y="37565"/>
                    <a:pt x="83344" y="37624"/>
                    <a:pt x="82880" y="37696"/>
                  </a:cubicBezTo>
                  <a:cubicBezTo>
                    <a:pt x="79558" y="38220"/>
                    <a:pt x="76260" y="38767"/>
                    <a:pt x="72938" y="39267"/>
                  </a:cubicBezTo>
                  <a:cubicBezTo>
                    <a:pt x="70711" y="39589"/>
                    <a:pt x="68449" y="39803"/>
                    <a:pt x="66211" y="40136"/>
                  </a:cubicBezTo>
                  <a:cubicBezTo>
                    <a:pt x="62889" y="40648"/>
                    <a:pt x="59591" y="41184"/>
                    <a:pt x="56281" y="41768"/>
                  </a:cubicBezTo>
                  <a:cubicBezTo>
                    <a:pt x="53757" y="42196"/>
                    <a:pt x="51257" y="42744"/>
                    <a:pt x="48721" y="43173"/>
                  </a:cubicBezTo>
                  <a:cubicBezTo>
                    <a:pt x="45232" y="43768"/>
                    <a:pt x="41720" y="44292"/>
                    <a:pt x="38207" y="44851"/>
                  </a:cubicBezTo>
                  <a:cubicBezTo>
                    <a:pt x="34719" y="45423"/>
                    <a:pt x="31242" y="45994"/>
                    <a:pt x="27766" y="46602"/>
                  </a:cubicBezTo>
                  <a:cubicBezTo>
                    <a:pt x="25384" y="47018"/>
                    <a:pt x="23039" y="47518"/>
                    <a:pt x="20658" y="47971"/>
                  </a:cubicBezTo>
                  <a:cubicBezTo>
                    <a:pt x="20241" y="48018"/>
                    <a:pt x="20122" y="48197"/>
                    <a:pt x="20134" y="48566"/>
                  </a:cubicBezTo>
                  <a:close/>
                  <a:moveTo>
                    <a:pt x="84297" y="38112"/>
                  </a:moveTo>
                  <a:cubicBezTo>
                    <a:pt x="84166" y="38136"/>
                    <a:pt x="84070" y="38148"/>
                    <a:pt x="83975" y="38160"/>
                  </a:cubicBezTo>
                  <a:cubicBezTo>
                    <a:pt x="82975" y="38339"/>
                    <a:pt x="81987" y="38529"/>
                    <a:pt x="80998" y="38684"/>
                  </a:cubicBezTo>
                  <a:cubicBezTo>
                    <a:pt x="79784" y="38863"/>
                    <a:pt x="78570" y="38946"/>
                    <a:pt x="77367" y="39124"/>
                  </a:cubicBezTo>
                  <a:cubicBezTo>
                    <a:pt x="73390" y="39744"/>
                    <a:pt x="69426" y="40363"/>
                    <a:pt x="65461" y="40994"/>
                  </a:cubicBezTo>
                  <a:cubicBezTo>
                    <a:pt x="62520" y="41446"/>
                    <a:pt x="59579" y="41899"/>
                    <a:pt x="56650" y="42375"/>
                  </a:cubicBezTo>
                  <a:cubicBezTo>
                    <a:pt x="54983" y="42637"/>
                    <a:pt x="53328" y="42958"/>
                    <a:pt x="51673" y="43220"/>
                  </a:cubicBezTo>
                  <a:cubicBezTo>
                    <a:pt x="49578" y="43554"/>
                    <a:pt x="47459" y="43815"/>
                    <a:pt x="45375" y="44185"/>
                  </a:cubicBezTo>
                  <a:cubicBezTo>
                    <a:pt x="42970" y="44625"/>
                    <a:pt x="40577" y="45137"/>
                    <a:pt x="38172" y="45590"/>
                  </a:cubicBezTo>
                  <a:cubicBezTo>
                    <a:pt x="35362" y="46125"/>
                    <a:pt x="32540" y="46613"/>
                    <a:pt x="29718" y="47125"/>
                  </a:cubicBezTo>
                  <a:cubicBezTo>
                    <a:pt x="26706" y="47661"/>
                    <a:pt x="23694" y="48197"/>
                    <a:pt x="20670" y="48721"/>
                  </a:cubicBezTo>
                  <a:cubicBezTo>
                    <a:pt x="20015" y="48840"/>
                    <a:pt x="19884" y="48983"/>
                    <a:pt x="19919" y="49578"/>
                  </a:cubicBezTo>
                  <a:cubicBezTo>
                    <a:pt x="20848" y="49423"/>
                    <a:pt x="21789" y="49292"/>
                    <a:pt x="22729" y="49102"/>
                  </a:cubicBezTo>
                  <a:cubicBezTo>
                    <a:pt x="25349" y="48566"/>
                    <a:pt x="27968" y="47995"/>
                    <a:pt x="30587" y="47435"/>
                  </a:cubicBezTo>
                  <a:cubicBezTo>
                    <a:pt x="32992" y="46911"/>
                    <a:pt x="35374" y="46340"/>
                    <a:pt x="37803" y="45887"/>
                  </a:cubicBezTo>
                  <a:cubicBezTo>
                    <a:pt x="40422" y="45399"/>
                    <a:pt x="43077" y="44994"/>
                    <a:pt x="45708" y="44554"/>
                  </a:cubicBezTo>
                  <a:cubicBezTo>
                    <a:pt x="48173" y="44149"/>
                    <a:pt x="50649" y="43696"/>
                    <a:pt x="53114" y="43315"/>
                  </a:cubicBezTo>
                  <a:cubicBezTo>
                    <a:pt x="57496" y="42613"/>
                    <a:pt x="61889" y="41958"/>
                    <a:pt x="66259" y="41279"/>
                  </a:cubicBezTo>
                  <a:cubicBezTo>
                    <a:pt x="69092" y="40851"/>
                    <a:pt x="71902" y="40410"/>
                    <a:pt x="74724" y="39994"/>
                  </a:cubicBezTo>
                  <a:cubicBezTo>
                    <a:pt x="76950" y="39660"/>
                    <a:pt x="79165" y="39363"/>
                    <a:pt x="81379" y="39053"/>
                  </a:cubicBezTo>
                  <a:cubicBezTo>
                    <a:pt x="82368" y="38898"/>
                    <a:pt x="83344" y="38743"/>
                    <a:pt x="84344" y="38577"/>
                  </a:cubicBezTo>
                  <a:cubicBezTo>
                    <a:pt x="84308" y="38386"/>
                    <a:pt x="84308" y="38267"/>
                    <a:pt x="84297" y="38112"/>
                  </a:cubicBezTo>
                  <a:close/>
                  <a:moveTo>
                    <a:pt x="88380" y="14991"/>
                  </a:moveTo>
                  <a:cubicBezTo>
                    <a:pt x="88357" y="14955"/>
                    <a:pt x="88357" y="14931"/>
                    <a:pt x="88345" y="14895"/>
                  </a:cubicBezTo>
                  <a:cubicBezTo>
                    <a:pt x="88285" y="14919"/>
                    <a:pt x="88214" y="14931"/>
                    <a:pt x="88154" y="14955"/>
                  </a:cubicBezTo>
                  <a:cubicBezTo>
                    <a:pt x="86904" y="15360"/>
                    <a:pt x="85666" y="15776"/>
                    <a:pt x="84404" y="16169"/>
                  </a:cubicBezTo>
                  <a:cubicBezTo>
                    <a:pt x="79808" y="17574"/>
                    <a:pt x="75236" y="19110"/>
                    <a:pt x="70759" y="20884"/>
                  </a:cubicBezTo>
                  <a:cubicBezTo>
                    <a:pt x="65318" y="23039"/>
                    <a:pt x="59841" y="25075"/>
                    <a:pt x="54293" y="26909"/>
                  </a:cubicBezTo>
                  <a:cubicBezTo>
                    <a:pt x="51352" y="27873"/>
                    <a:pt x="48471" y="29099"/>
                    <a:pt x="45565" y="30219"/>
                  </a:cubicBezTo>
                  <a:cubicBezTo>
                    <a:pt x="44399" y="30671"/>
                    <a:pt x="43220" y="31147"/>
                    <a:pt x="42053" y="31624"/>
                  </a:cubicBezTo>
                  <a:cubicBezTo>
                    <a:pt x="41958" y="31671"/>
                    <a:pt x="41863" y="31802"/>
                    <a:pt x="41779" y="31897"/>
                  </a:cubicBezTo>
                  <a:cubicBezTo>
                    <a:pt x="41803" y="31921"/>
                    <a:pt x="41815" y="31957"/>
                    <a:pt x="41851" y="31981"/>
                  </a:cubicBezTo>
                  <a:cubicBezTo>
                    <a:pt x="42648" y="31719"/>
                    <a:pt x="43470" y="31445"/>
                    <a:pt x="44280" y="31171"/>
                  </a:cubicBezTo>
                  <a:cubicBezTo>
                    <a:pt x="45387" y="30778"/>
                    <a:pt x="46506" y="30409"/>
                    <a:pt x="47625" y="29992"/>
                  </a:cubicBezTo>
                  <a:cubicBezTo>
                    <a:pt x="53400" y="27861"/>
                    <a:pt x="59174" y="25706"/>
                    <a:pt x="64949" y="23575"/>
                  </a:cubicBezTo>
                  <a:cubicBezTo>
                    <a:pt x="68044" y="22444"/>
                    <a:pt x="71164" y="21420"/>
                    <a:pt x="74260" y="20289"/>
                  </a:cubicBezTo>
                  <a:cubicBezTo>
                    <a:pt x="77891" y="18967"/>
                    <a:pt x="81499" y="17574"/>
                    <a:pt x="85118" y="16229"/>
                  </a:cubicBezTo>
                  <a:cubicBezTo>
                    <a:pt x="86213" y="15836"/>
                    <a:pt x="87309" y="15407"/>
                    <a:pt x="88380" y="14991"/>
                  </a:cubicBezTo>
                  <a:close/>
                  <a:moveTo>
                    <a:pt x="84308" y="38803"/>
                  </a:moveTo>
                  <a:cubicBezTo>
                    <a:pt x="84189" y="38815"/>
                    <a:pt x="84094" y="38827"/>
                    <a:pt x="83975" y="38851"/>
                  </a:cubicBezTo>
                  <a:cubicBezTo>
                    <a:pt x="81237" y="39267"/>
                    <a:pt x="78498" y="39684"/>
                    <a:pt x="75736" y="40077"/>
                  </a:cubicBezTo>
                  <a:cubicBezTo>
                    <a:pt x="74105" y="40315"/>
                    <a:pt x="72462" y="40494"/>
                    <a:pt x="70842" y="40756"/>
                  </a:cubicBezTo>
                  <a:cubicBezTo>
                    <a:pt x="67961" y="41208"/>
                    <a:pt x="65068" y="41720"/>
                    <a:pt x="62187" y="42184"/>
                  </a:cubicBezTo>
                  <a:cubicBezTo>
                    <a:pt x="59329" y="42625"/>
                    <a:pt x="56472" y="43018"/>
                    <a:pt x="53614" y="43470"/>
                  </a:cubicBezTo>
                  <a:cubicBezTo>
                    <a:pt x="50114" y="44042"/>
                    <a:pt x="46625" y="44649"/>
                    <a:pt x="43149" y="45244"/>
                  </a:cubicBezTo>
                  <a:cubicBezTo>
                    <a:pt x="41089" y="45590"/>
                    <a:pt x="39041" y="45887"/>
                    <a:pt x="37005" y="46268"/>
                  </a:cubicBezTo>
                  <a:cubicBezTo>
                    <a:pt x="34528" y="46744"/>
                    <a:pt x="32076" y="47328"/>
                    <a:pt x="29623" y="47864"/>
                  </a:cubicBezTo>
                  <a:cubicBezTo>
                    <a:pt x="28825" y="48030"/>
                    <a:pt x="28051" y="48209"/>
                    <a:pt x="27266" y="48387"/>
                  </a:cubicBezTo>
                  <a:cubicBezTo>
                    <a:pt x="27397" y="48447"/>
                    <a:pt x="27504" y="48435"/>
                    <a:pt x="27623" y="48399"/>
                  </a:cubicBezTo>
                  <a:cubicBezTo>
                    <a:pt x="28671" y="48173"/>
                    <a:pt x="29706" y="47923"/>
                    <a:pt x="30766" y="47756"/>
                  </a:cubicBezTo>
                  <a:cubicBezTo>
                    <a:pt x="32742" y="47447"/>
                    <a:pt x="34743" y="47221"/>
                    <a:pt x="36731" y="46899"/>
                  </a:cubicBezTo>
                  <a:cubicBezTo>
                    <a:pt x="40874" y="46209"/>
                    <a:pt x="45006" y="45470"/>
                    <a:pt x="49149" y="44756"/>
                  </a:cubicBezTo>
                  <a:cubicBezTo>
                    <a:pt x="52376" y="44208"/>
                    <a:pt x="55614" y="43649"/>
                    <a:pt x="58853" y="43089"/>
                  </a:cubicBezTo>
                  <a:cubicBezTo>
                    <a:pt x="61139" y="42684"/>
                    <a:pt x="63413" y="42256"/>
                    <a:pt x="65711" y="41887"/>
                  </a:cubicBezTo>
                  <a:cubicBezTo>
                    <a:pt x="67735" y="41553"/>
                    <a:pt x="69771" y="41291"/>
                    <a:pt x="71807" y="40994"/>
                  </a:cubicBezTo>
                  <a:cubicBezTo>
                    <a:pt x="73569" y="40732"/>
                    <a:pt x="75319" y="40482"/>
                    <a:pt x="77081" y="40220"/>
                  </a:cubicBezTo>
                  <a:cubicBezTo>
                    <a:pt x="79451" y="39863"/>
                    <a:pt x="81796" y="39470"/>
                    <a:pt x="84166" y="39113"/>
                  </a:cubicBezTo>
                  <a:cubicBezTo>
                    <a:pt x="84368" y="39089"/>
                    <a:pt x="84392" y="38993"/>
                    <a:pt x="84308" y="38803"/>
                  </a:cubicBezTo>
                  <a:close/>
                  <a:moveTo>
                    <a:pt x="42006" y="29766"/>
                  </a:moveTo>
                  <a:cubicBezTo>
                    <a:pt x="42613" y="29564"/>
                    <a:pt x="43208" y="29349"/>
                    <a:pt x="43803" y="29147"/>
                  </a:cubicBezTo>
                  <a:cubicBezTo>
                    <a:pt x="48256" y="27611"/>
                    <a:pt x="52733" y="26147"/>
                    <a:pt x="57150" y="24516"/>
                  </a:cubicBezTo>
                  <a:cubicBezTo>
                    <a:pt x="63377" y="22206"/>
                    <a:pt x="69533" y="19729"/>
                    <a:pt x="75843" y="17681"/>
                  </a:cubicBezTo>
                  <a:cubicBezTo>
                    <a:pt x="78165" y="16919"/>
                    <a:pt x="80463" y="16122"/>
                    <a:pt x="82761" y="15336"/>
                  </a:cubicBezTo>
                  <a:cubicBezTo>
                    <a:pt x="83654" y="15038"/>
                    <a:pt x="84547" y="14740"/>
                    <a:pt x="85463" y="14479"/>
                  </a:cubicBezTo>
                  <a:cubicBezTo>
                    <a:pt x="86416" y="14217"/>
                    <a:pt x="87392" y="13990"/>
                    <a:pt x="88380" y="13752"/>
                  </a:cubicBezTo>
                  <a:cubicBezTo>
                    <a:pt x="88357" y="13645"/>
                    <a:pt x="88357" y="13550"/>
                    <a:pt x="88345" y="13431"/>
                  </a:cubicBezTo>
                  <a:cubicBezTo>
                    <a:pt x="88237" y="13443"/>
                    <a:pt x="88166" y="13455"/>
                    <a:pt x="88095" y="13490"/>
                  </a:cubicBezTo>
                  <a:cubicBezTo>
                    <a:pt x="87202" y="13740"/>
                    <a:pt x="86309" y="13990"/>
                    <a:pt x="85416" y="14264"/>
                  </a:cubicBezTo>
                  <a:cubicBezTo>
                    <a:pt x="80820" y="15586"/>
                    <a:pt x="76212" y="16955"/>
                    <a:pt x="71724" y="18586"/>
                  </a:cubicBezTo>
                  <a:cubicBezTo>
                    <a:pt x="67985" y="19944"/>
                    <a:pt x="64270" y="21372"/>
                    <a:pt x="60532" y="22741"/>
                  </a:cubicBezTo>
                  <a:cubicBezTo>
                    <a:pt x="57341" y="23920"/>
                    <a:pt x="54150" y="25063"/>
                    <a:pt x="50947" y="26206"/>
                  </a:cubicBezTo>
                  <a:cubicBezTo>
                    <a:pt x="48054" y="27242"/>
                    <a:pt x="45173" y="28254"/>
                    <a:pt x="42279" y="29266"/>
                  </a:cubicBezTo>
                  <a:cubicBezTo>
                    <a:pt x="42006" y="29349"/>
                    <a:pt x="41898" y="29468"/>
                    <a:pt x="42006" y="29766"/>
                  </a:cubicBezTo>
                  <a:close/>
                  <a:moveTo>
                    <a:pt x="41494" y="30588"/>
                  </a:moveTo>
                  <a:cubicBezTo>
                    <a:pt x="41446" y="30433"/>
                    <a:pt x="41446" y="30338"/>
                    <a:pt x="41422" y="30314"/>
                  </a:cubicBezTo>
                  <a:cubicBezTo>
                    <a:pt x="29444" y="25825"/>
                    <a:pt x="17562" y="21075"/>
                    <a:pt x="5465" y="16896"/>
                  </a:cubicBezTo>
                  <a:cubicBezTo>
                    <a:pt x="5525" y="16979"/>
                    <a:pt x="5608" y="17038"/>
                    <a:pt x="5703" y="17074"/>
                  </a:cubicBezTo>
                  <a:cubicBezTo>
                    <a:pt x="8608" y="18158"/>
                    <a:pt x="11502" y="19217"/>
                    <a:pt x="14407" y="20313"/>
                  </a:cubicBezTo>
                  <a:cubicBezTo>
                    <a:pt x="17955" y="21658"/>
                    <a:pt x="21491" y="23027"/>
                    <a:pt x="25039" y="24385"/>
                  </a:cubicBezTo>
                  <a:cubicBezTo>
                    <a:pt x="25099" y="24396"/>
                    <a:pt x="25146" y="24408"/>
                    <a:pt x="25194" y="24456"/>
                  </a:cubicBezTo>
                  <a:cubicBezTo>
                    <a:pt x="25230" y="24480"/>
                    <a:pt x="25253" y="24563"/>
                    <a:pt x="25242" y="24587"/>
                  </a:cubicBezTo>
                  <a:cubicBezTo>
                    <a:pt x="25230" y="24611"/>
                    <a:pt x="25146" y="24646"/>
                    <a:pt x="25111" y="24646"/>
                  </a:cubicBezTo>
                  <a:cubicBezTo>
                    <a:pt x="25039" y="24635"/>
                    <a:pt x="24956" y="24599"/>
                    <a:pt x="24872" y="24575"/>
                  </a:cubicBezTo>
                  <a:cubicBezTo>
                    <a:pt x="23194" y="23944"/>
                    <a:pt x="21503" y="23301"/>
                    <a:pt x="19824" y="22682"/>
                  </a:cubicBezTo>
                  <a:cubicBezTo>
                    <a:pt x="15157" y="20920"/>
                    <a:pt x="10466" y="19158"/>
                    <a:pt x="5787" y="17396"/>
                  </a:cubicBezTo>
                  <a:cubicBezTo>
                    <a:pt x="5703" y="17372"/>
                    <a:pt x="5608" y="17336"/>
                    <a:pt x="5525" y="17324"/>
                  </a:cubicBezTo>
                  <a:cubicBezTo>
                    <a:pt x="5549" y="17431"/>
                    <a:pt x="5596" y="17491"/>
                    <a:pt x="5668" y="17503"/>
                  </a:cubicBezTo>
                  <a:cubicBezTo>
                    <a:pt x="6025" y="17646"/>
                    <a:pt x="6382" y="17800"/>
                    <a:pt x="6739" y="17931"/>
                  </a:cubicBezTo>
                  <a:cubicBezTo>
                    <a:pt x="9954" y="19182"/>
                    <a:pt x="13157" y="20432"/>
                    <a:pt x="16371" y="21682"/>
                  </a:cubicBezTo>
                  <a:cubicBezTo>
                    <a:pt x="19015" y="22706"/>
                    <a:pt x="21670" y="23754"/>
                    <a:pt x="24313" y="24754"/>
                  </a:cubicBezTo>
                  <a:cubicBezTo>
                    <a:pt x="26611" y="25611"/>
                    <a:pt x="28897" y="26444"/>
                    <a:pt x="31195" y="27290"/>
                  </a:cubicBezTo>
                  <a:cubicBezTo>
                    <a:pt x="34481" y="28516"/>
                    <a:pt x="37791" y="29730"/>
                    <a:pt x="41077" y="30957"/>
                  </a:cubicBezTo>
                  <a:cubicBezTo>
                    <a:pt x="41184" y="31004"/>
                    <a:pt x="41315" y="30945"/>
                    <a:pt x="41434" y="30945"/>
                  </a:cubicBezTo>
                  <a:cubicBezTo>
                    <a:pt x="41422" y="30921"/>
                    <a:pt x="41422" y="30909"/>
                    <a:pt x="41398" y="30885"/>
                  </a:cubicBezTo>
                  <a:cubicBezTo>
                    <a:pt x="36207" y="28873"/>
                    <a:pt x="31004" y="26861"/>
                    <a:pt x="25801" y="24873"/>
                  </a:cubicBezTo>
                  <a:cubicBezTo>
                    <a:pt x="25825" y="24813"/>
                    <a:pt x="25849" y="24766"/>
                    <a:pt x="25861" y="24706"/>
                  </a:cubicBezTo>
                  <a:cubicBezTo>
                    <a:pt x="28504" y="25539"/>
                    <a:pt x="31016" y="26659"/>
                    <a:pt x="33588" y="27671"/>
                  </a:cubicBezTo>
                  <a:cubicBezTo>
                    <a:pt x="36183" y="28647"/>
                    <a:pt x="38755" y="29707"/>
                    <a:pt x="41494" y="30588"/>
                  </a:cubicBezTo>
                  <a:close/>
                  <a:moveTo>
                    <a:pt x="71212" y="47161"/>
                  </a:moveTo>
                  <a:cubicBezTo>
                    <a:pt x="71212" y="47149"/>
                    <a:pt x="71212" y="47125"/>
                    <a:pt x="71200" y="47102"/>
                  </a:cubicBezTo>
                  <a:cubicBezTo>
                    <a:pt x="70676" y="47209"/>
                    <a:pt x="70116" y="47221"/>
                    <a:pt x="69616" y="47435"/>
                  </a:cubicBezTo>
                  <a:cubicBezTo>
                    <a:pt x="68509" y="47911"/>
                    <a:pt x="67425" y="48411"/>
                    <a:pt x="66366" y="48995"/>
                  </a:cubicBezTo>
                  <a:cubicBezTo>
                    <a:pt x="61925" y="51388"/>
                    <a:pt x="57496" y="53805"/>
                    <a:pt x="53055" y="56234"/>
                  </a:cubicBezTo>
                  <a:cubicBezTo>
                    <a:pt x="50042" y="57877"/>
                    <a:pt x="47030" y="59579"/>
                    <a:pt x="44006" y="61234"/>
                  </a:cubicBezTo>
                  <a:cubicBezTo>
                    <a:pt x="43613" y="61449"/>
                    <a:pt x="43625" y="61711"/>
                    <a:pt x="43684" y="62068"/>
                  </a:cubicBezTo>
                  <a:cubicBezTo>
                    <a:pt x="52876" y="57091"/>
                    <a:pt x="62044" y="52126"/>
                    <a:pt x="71212" y="47161"/>
                  </a:cubicBezTo>
                  <a:close/>
                  <a:moveTo>
                    <a:pt x="33731" y="53757"/>
                  </a:moveTo>
                  <a:cubicBezTo>
                    <a:pt x="33635" y="53757"/>
                    <a:pt x="33540" y="53745"/>
                    <a:pt x="33528" y="53757"/>
                  </a:cubicBezTo>
                  <a:cubicBezTo>
                    <a:pt x="33278" y="54210"/>
                    <a:pt x="33028" y="54662"/>
                    <a:pt x="32778" y="55114"/>
                  </a:cubicBezTo>
                  <a:cubicBezTo>
                    <a:pt x="32754" y="55114"/>
                    <a:pt x="32742" y="55103"/>
                    <a:pt x="32731" y="55103"/>
                  </a:cubicBezTo>
                  <a:lnTo>
                    <a:pt x="33266" y="53852"/>
                  </a:lnTo>
                  <a:cubicBezTo>
                    <a:pt x="33147" y="53876"/>
                    <a:pt x="33100" y="53936"/>
                    <a:pt x="33076" y="54007"/>
                  </a:cubicBezTo>
                  <a:cubicBezTo>
                    <a:pt x="32326" y="55579"/>
                    <a:pt x="31719" y="57162"/>
                    <a:pt x="31492" y="58889"/>
                  </a:cubicBezTo>
                  <a:cubicBezTo>
                    <a:pt x="31385" y="59627"/>
                    <a:pt x="31373" y="60365"/>
                    <a:pt x="31349" y="61115"/>
                  </a:cubicBezTo>
                  <a:cubicBezTo>
                    <a:pt x="31349" y="61258"/>
                    <a:pt x="31421" y="61508"/>
                    <a:pt x="31528" y="61544"/>
                  </a:cubicBezTo>
                  <a:cubicBezTo>
                    <a:pt x="32302" y="61818"/>
                    <a:pt x="33088" y="62068"/>
                    <a:pt x="33874" y="62318"/>
                  </a:cubicBezTo>
                  <a:cubicBezTo>
                    <a:pt x="33576" y="59008"/>
                    <a:pt x="34469" y="56055"/>
                    <a:pt x="36231" y="53281"/>
                  </a:cubicBezTo>
                  <a:cubicBezTo>
                    <a:pt x="36195" y="53245"/>
                    <a:pt x="36148" y="53233"/>
                    <a:pt x="36124" y="53210"/>
                  </a:cubicBezTo>
                  <a:cubicBezTo>
                    <a:pt x="36005" y="53329"/>
                    <a:pt x="35862" y="53448"/>
                    <a:pt x="35731" y="53567"/>
                  </a:cubicBezTo>
                  <a:lnTo>
                    <a:pt x="35779" y="53340"/>
                  </a:lnTo>
                  <a:cubicBezTo>
                    <a:pt x="35731" y="53329"/>
                    <a:pt x="35707" y="53293"/>
                    <a:pt x="35659" y="53281"/>
                  </a:cubicBezTo>
                  <a:cubicBezTo>
                    <a:pt x="35350" y="53781"/>
                    <a:pt x="35052" y="54293"/>
                    <a:pt x="34731" y="54805"/>
                  </a:cubicBezTo>
                  <a:lnTo>
                    <a:pt x="34647" y="54757"/>
                  </a:lnTo>
                  <a:cubicBezTo>
                    <a:pt x="34886" y="54329"/>
                    <a:pt x="35136" y="53876"/>
                    <a:pt x="35374" y="53448"/>
                  </a:cubicBezTo>
                  <a:lnTo>
                    <a:pt x="35290" y="53400"/>
                  </a:lnTo>
                  <a:cubicBezTo>
                    <a:pt x="34790" y="53769"/>
                    <a:pt x="34719" y="54424"/>
                    <a:pt x="34302" y="54841"/>
                  </a:cubicBezTo>
                  <a:lnTo>
                    <a:pt x="34969" y="53555"/>
                  </a:lnTo>
                  <a:cubicBezTo>
                    <a:pt x="34945" y="53531"/>
                    <a:pt x="34909" y="53507"/>
                    <a:pt x="34886" y="53495"/>
                  </a:cubicBezTo>
                  <a:cubicBezTo>
                    <a:pt x="34469" y="53852"/>
                    <a:pt x="34397" y="54460"/>
                    <a:pt x="34040" y="54864"/>
                  </a:cubicBezTo>
                  <a:lnTo>
                    <a:pt x="33945" y="54817"/>
                  </a:lnTo>
                  <a:cubicBezTo>
                    <a:pt x="34135" y="54424"/>
                    <a:pt x="34350" y="54043"/>
                    <a:pt x="34540" y="53638"/>
                  </a:cubicBezTo>
                  <a:cubicBezTo>
                    <a:pt x="34516" y="53614"/>
                    <a:pt x="34469" y="53591"/>
                    <a:pt x="34433" y="53567"/>
                  </a:cubicBezTo>
                  <a:cubicBezTo>
                    <a:pt x="34076" y="53995"/>
                    <a:pt x="33885" y="54519"/>
                    <a:pt x="33624" y="54995"/>
                  </a:cubicBezTo>
                  <a:lnTo>
                    <a:pt x="33528" y="54948"/>
                  </a:lnTo>
                  <a:cubicBezTo>
                    <a:pt x="33743" y="54531"/>
                    <a:pt x="33957" y="54114"/>
                    <a:pt x="34171" y="53698"/>
                  </a:cubicBezTo>
                  <a:cubicBezTo>
                    <a:pt x="33576" y="53876"/>
                    <a:pt x="33624" y="54567"/>
                    <a:pt x="33207" y="54888"/>
                  </a:cubicBezTo>
                  <a:cubicBezTo>
                    <a:pt x="33350" y="54519"/>
                    <a:pt x="33528" y="54162"/>
                    <a:pt x="33731" y="53757"/>
                  </a:cubicBezTo>
                  <a:close/>
                  <a:moveTo>
                    <a:pt x="41982" y="27968"/>
                  </a:moveTo>
                  <a:cubicBezTo>
                    <a:pt x="42089" y="27933"/>
                    <a:pt x="42160" y="27921"/>
                    <a:pt x="42220" y="27897"/>
                  </a:cubicBezTo>
                  <a:cubicBezTo>
                    <a:pt x="45946" y="26706"/>
                    <a:pt x="49685" y="25551"/>
                    <a:pt x="53388" y="24301"/>
                  </a:cubicBezTo>
                  <a:cubicBezTo>
                    <a:pt x="59234" y="22325"/>
                    <a:pt x="65056" y="20277"/>
                    <a:pt x="70878" y="18253"/>
                  </a:cubicBezTo>
                  <a:cubicBezTo>
                    <a:pt x="74391" y="17026"/>
                    <a:pt x="77903" y="15776"/>
                    <a:pt x="81415" y="14574"/>
                  </a:cubicBezTo>
                  <a:cubicBezTo>
                    <a:pt x="83582" y="13824"/>
                    <a:pt x="85761" y="13097"/>
                    <a:pt x="87940" y="12371"/>
                  </a:cubicBezTo>
                  <a:cubicBezTo>
                    <a:pt x="88118" y="12312"/>
                    <a:pt x="88333" y="12276"/>
                    <a:pt x="88166" y="11978"/>
                  </a:cubicBezTo>
                  <a:cubicBezTo>
                    <a:pt x="87618" y="12133"/>
                    <a:pt x="87047" y="12264"/>
                    <a:pt x="86499" y="12443"/>
                  </a:cubicBezTo>
                  <a:cubicBezTo>
                    <a:pt x="83451" y="13407"/>
                    <a:pt x="80451" y="14526"/>
                    <a:pt x="77450" y="15645"/>
                  </a:cubicBezTo>
                  <a:cubicBezTo>
                    <a:pt x="73486" y="17122"/>
                    <a:pt x="69485" y="18455"/>
                    <a:pt x="65485" y="19777"/>
                  </a:cubicBezTo>
                  <a:cubicBezTo>
                    <a:pt x="58377" y="22134"/>
                    <a:pt x="51245" y="24444"/>
                    <a:pt x="44113" y="26766"/>
                  </a:cubicBezTo>
                  <a:cubicBezTo>
                    <a:pt x="43399" y="27004"/>
                    <a:pt x="42684" y="27242"/>
                    <a:pt x="41982" y="27456"/>
                  </a:cubicBezTo>
                  <a:close/>
                  <a:moveTo>
                    <a:pt x="41946" y="30754"/>
                  </a:moveTo>
                  <a:cubicBezTo>
                    <a:pt x="42029" y="30719"/>
                    <a:pt x="42101" y="30707"/>
                    <a:pt x="42160" y="30671"/>
                  </a:cubicBezTo>
                  <a:cubicBezTo>
                    <a:pt x="44542" y="29814"/>
                    <a:pt x="46947" y="28968"/>
                    <a:pt x="49328" y="28075"/>
                  </a:cubicBezTo>
                  <a:cubicBezTo>
                    <a:pt x="53614" y="26468"/>
                    <a:pt x="57912" y="24873"/>
                    <a:pt x="62163" y="23194"/>
                  </a:cubicBezTo>
                  <a:cubicBezTo>
                    <a:pt x="66711" y="21384"/>
                    <a:pt x="71295" y="19693"/>
                    <a:pt x="75950" y="18229"/>
                  </a:cubicBezTo>
                  <a:cubicBezTo>
                    <a:pt x="80022" y="16955"/>
                    <a:pt x="84118" y="15681"/>
                    <a:pt x="88214" y="14419"/>
                  </a:cubicBezTo>
                  <a:cubicBezTo>
                    <a:pt x="88404" y="14359"/>
                    <a:pt x="88499" y="14288"/>
                    <a:pt x="88357" y="14074"/>
                  </a:cubicBezTo>
                  <a:cubicBezTo>
                    <a:pt x="88285" y="14074"/>
                    <a:pt x="88214" y="14074"/>
                    <a:pt x="88154" y="14098"/>
                  </a:cubicBezTo>
                  <a:cubicBezTo>
                    <a:pt x="86975" y="14371"/>
                    <a:pt x="85797" y="14621"/>
                    <a:pt x="84642" y="14991"/>
                  </a:cubicBezTo>
                  <a:cubicBezTo>
                    <a:pt x="83237" y="15419"/>
                    <a:pt x="81903" y="15979"/>
                    <a:pt x="80498" y="16443"/>
                  </a:cubicBezTo>
                  <a:cubicBezTo>
                    <a:pt x="78379" y="17157"/>
                    <a:pt x="76200" y="17765"/>
                    <a:pt x="74069" y="18515"/>
                  </a:cubicBezTo>
                  <a:cubicBezTo>
                    <a:pt x="70128" y="19896"/>
                    <a:pt x="66211" y="21325"/>
                    <a:pt x="62282" y="22777"/>
                  </a:cubicBezTo>
                  <a:cubicBezTo>
                    <a:pt x="58817" y="24051"/>
                    <a:pt x="55400" y="25408"/>
                    <a:pt x="51923" y="26659"/>
                  </a:cubicBezTo>
                  <a:cubicBezTo>
                    <a:pt x="48780" y="27778"/>
                    <a:pt x="45613" y="28790"/>
                    <a:pt x="42458" y="29861"/>
                  </a:cubicBezTo>
                  <a:cubicBezTo>
                    <a:pt x="41886" y="30052"/>
                    <a:pt x="41886" y="30064"/>
                    <a:pt x="41946" y="30754"/>
                  </a:cubicBezTo>
                  <a:close/>
                  <a:moveTo>
                    <a:pt x="88118" y="11311"/>
                  </a:moveTo>
                  <a:cubicBezTo>
                    <a:pt x="87987" y="11359"/>
                    <a:pt x="87916" y="11383"/>
                    <a:pt x="87845" y="11419"/>
                  </a:cubicBezTo>
                  <a:cubicBezTo>
                    <a:pt x="84713" y="12550"/>
                    <a:pt x="81618" y="13705"/>
                    <a:pt x="78474" y="14812"/>
                  </a:cubicBezTo>
                  <a:cubicBezTo>
                    <a:pt x="74569" y="16181"/>
                    <a:pt x="70640" y="17538"/>
                    <a:pt x="66687" y="18824"/>
                  </a:cubicBezTo>
                  <a:cubicBezTo>
                    <a:pt x="62401" y="20229"/>
                    <a:pt x="58079" y="21527"/>
                    <a:pt x="53793" y="22908"/>
                  </a:cubicBezTo>
                  <a:cubicBezTo>
                    <a:pt x="49947" y="24146"/>
                    <a:pt x="46125" y="25456"/>
                    <a:pt x="42291" y="26718"/>
                  </a:cubicBezTo>
                  <a:cubicBezTo>
                    <a:pt x="41994" y="26825"/>
                    <a:pt x="41982" y="26980"/>
                    <a:pt x="42041" y="27254"/>
                  </a:cubicBezTo>
                  <a:cubicBezTo>
                    <a:pt x="43160" y="26885"/>
                    <a:pt x="44256" y="26504"/>
                    <a:pt x="45363" y="26147"/>
                  </a:cubicBezTo>
                  <a:cubicBezTo>
                    <a:pt x="52233" y="23920"/>
                    <a:pt x="59115" y="21706"/>
                    <a:pt x="65973" y="19443"/>
                  </a:cubicBezTo>
                  <a:cubicBezTo>
                    <a:pt x="69795" y="18169"/>
                    <a:pt x="73629" y="16907"/>
                    <a:pt x="77391" y="15491"/>
                  </a:cubicBezTo>
                  <a:cubicBezTo>
                    <a:pt x="80213" y="14443"/>
                    <a:pt x="83034" y="13383"/>
                    <a:pt x="85904" y="12443"/>
                  </a:cubicBezTo>
                  <a:cubicBezTo>
                    <a:pt x="86642" y="12204"/>
                    <a:pt x="87404" y="12014"/>
                    <a:pt x="88190" y="11788"/>
                  </a:cubicBezTo>
                  <a:cubicBezTo>
                    <a:pt x="88154" y="11621"/>
                    <a:pt x="88142" y="11490"/>
                    <a:pt x="88118" y="11311"/>
                  </a:cubicBezTo>
                  <a:close/>
                  <a:moveTo>
                    <a:pt x="84404" y="39410"/>
                  </a:moveTo>
                  <a:cubicBezTo>
                    <a:pt x="84368" y="39386"/>
                    <a:pt x="84344" y="39351"/>
                    <a:pt x="84332" y="39327"/>
                  </a:cubicBezTo>
                  <a:cubicBezTo>
                    <a:pt x="71569" y="41363"/>
                    <a:pt x="58758" y="43101"/>
                    <a:pt x="46077" y="45601"/>
                  </a:cubicBezTo>
                  <a:cubicBezTo>
                    <a:pt x="46197" y="45601"/>
                    <a:pt x="46304" y="45590"/>
                    <a:pt x="46423" y="45566"/>
                  </a:cubicBezTo>
                  <a:cubicBezTo>
                    <a:pt x="47518" y="45423"/>
                    <a:pt x="48625" y="45256"/>
                    <a:pt x="49721" y="45113"/>
                  </a:cubicBezTo>
                  <a:cubicBezTo>
                    <a:pt x="52197" y="44792"/>
                    <a:pt x="54650" y="44518"/>
                    <a:pt x="57126" y="44161"/>
                  </a:cubicBezTo>
                  <a:cubicBezTo>
                    <a:pt x="59115" y="43875"/>
                    <a:pt x="61115" y="43482"/>
                    <a:pt x="63091" y="43161"/>
                  </a:cubicBezTo>
                  <a:cubicBezTo>
                    <a:pt x="66806" y="42530"/>
                    <a:pt x="70533" y="41934"/>
                    <a:pt x="74248" y="41303"/>
                  </a:cubicBezTo>
                  <a:cubicBezTo>
                    <a:pt x="76331" y="40946"/>
                    <a:pt x="78403" y="40553"/>
                    <a:pt x="80487" y="40196"/>
                  </a:cubicBezTo>
                  <a:cubicBezTo>
                    <a:pt x="81689" y="39994"/>
                    <a:pt x="82915" y="39791"/>
                    <a:pt x="84130" y="39589"/>
                  </a:cubicBezTo>
                  <a:cubicBezTo>
                    <a:pt x="84225" y="39577"/>
                    <a:pt x="84308" y="39470"/>
                    <a:pt x="84404" y="39410"/>
                  </a:cubicBezTo>
                  <a:close/>
                  <a:moveTo>
                    <a:pt x="43696" y="60627"/>
                  </a:moveTo>
                  <a:cubicBezTo>
                    <a:pt x="43827" y="60556"/>
                    <a:pt x="43934" y="60520"/>
                    <a:pt x="44030" y="60448"/>
                  </a:cubicBezTo>
                  <a:cubicBezTo>
                    <a:pt x="46768" y="58817"/>
                    <a:pt x="49506" y="57174"/>
                    <a:pt x="52257" y="55555"/>
                  </a:cubicBezTo>
                  <a:cubicBezTo>
                    <a:pt x="54162" y="54436"/>
                    <a:pt x="56091" y="53340"/>
                    <a:pt x="58031" y="52281"/>
                  </a:cubicBezTo>
                  <a:cubicBezTo>
                    <a:pt x="60615" y="50852"/>
                    <a:pt x="63234" y="49471"/>
                    <a:pt x="65842" y="48078"/>
                  </a:cubicBezTo>
                  <a:cubicBezTo>
                    <a:pt x="65949" y="48018"/>
                    <a:pt x="66044" y="47935"/>
                    <a:pt x="66139" y="47876"/>
                  </a:cubicBezTo>
                  <a:cubicBezTo>
                    <a:pt x="65639" y="47876"/>
                    <a:pt x="65151" y="47923"/>
                    <a:pt x="64687" y="47995"/>
                  </a:cubicBezTo>
                  <a:cubicBezTo>
                    <a:pt x="64175" y="48090"/>
                    <a:pt x="63615" y="48102"/>
                    <a:pt x="63163" y="48340"/>
                  </a:cubicBezTo>
                  <a:cubicBezTo>
                    <a:pt x="61210" y="49400"/>
                    <a:pt x="59305" y="50507"/>
                    <a:pt x="57388" y="51626"/>
                  </a:cubicBezTo>
                  <a:cubicBezTo>
                    <a:pt x="54281" y="53436"/>
                    <a:pt x="51185" y="55234"/>
                    <a:pt x="48090" y="57031"/>
                  </a:cubicBezTo>
                  <a:cubicBezTo>
                    <a:pt x="46744" y="57817"/>
                    <a:pt x="45399" y="58591"/>
                    <a:pt x="44053" y="59377"/>
                  </a:cubicBezTo>
                  <a:cubicBezTo>
                    <a:pt x="43922" y="59460"/>
                    <a:pt x="43815" y="59603"/>
                    <a:pt x="43696" y="59722"/>
                  </a:cubicBezTo>
                  <a:cubicBezTo>
                    <a:pt x="43732" y="59758"/>
                    <a:pt x="43744" y="59782"/>
                    <a:pt x="43768" y="59817"/>
                  </a:cubicBezTo>
                  <a:cubicBezTo>
                    <a:pt x="43851" y="59782"/>
                    <a:pt x="43911" y="59758"/>
                    <a:pt x="43982" y="59710"/>
                  </a:cubicBezTo>
                  <a:cubicBezTo>
                    <a:pt x="46399" y="58329"/>
                    <a:pt x="48875" y="56984"/>
                    <a:pt x="51257" y="55531"/>
                  </a:cubicBezTo>
                  <a:cubicBezTo>
                    <a:pt x="55162" y="53150"/>
                    <a:pt x="59115" y="50852"/>
                    <a:pt x="63199" y="48768"/>
                  </a:cubicBezTo>
                  <a:cubicBezTo>
                    <a:pt x="63615" y="48542"/>
                    <a:pt x="64044" y="48352"/>
                    <a:pt x="64473" y="48149"/>
                  </a:cubicBezTo>
                  <a:cubicBezTo>
                    <a:pt x="64532" y="48114"/>
                    <a:pt x="64604" y="48161"/>
                    <a:pt x="64687" y="48161"/>
                  </a:cubicBezTo>
                  <a:cubicBezTo>
                    <a:pt x="64651" y="48233"/>
                    <a:pt x="64639" y="48328"/>
                    <a:pt x="64592" y="48387"/>
                  </a:cubicBezTo>
                  <a:cubicBezTo>
                    <a:pt x="64544" y="48423"/>
                    <a:pt x="64473" y="48447"/>
                    <a:pt x="64413" y="48471"/>
                  </a:cubicBezTo>
                  <a:cubicBezTo>
                    <a:pt x="61484" y="50066"/>
                    <a:pt x="58519" y="51566"/>
                    <a:pt x="55650" y="53245"/>
                  </a:cubicBezTo>
                  <a:cubicBezTo>
                    <a:pt x="51745" y="55531"/>
                    <a:pt x="47923" y="57936"/>
                    <a:pt x="43946" y="60067"/>
                  </a:cubicBezTo>
                  <a:cubicBezTo>
                    <a:pt x="43744" y="60198"/>
                    <a:pt x="43649" y="60353"/>
                    <a:pt x="43696" y="60627"/>
                  </a:cubicBezTo>
                  <a:close/>
                  <a:moveTo>
                    <a:pt x="6049" y="14288"/>
                  </a:moveTo>
                  <a:cubicBezTo>
                    <a:pt x="6049" y="14336"/>
                    <a:pt x="6025" y="14395"/>
                    <a:pt x="6025" y="14443"/>
                  </a:cubicBezTo>
                  <a:cubicBezTo>
                    <a:pt x="11847" y="16907"/>
                    <a:pt x="17812" y="18979"/>
                    <a:pt x="23694" y="21289"/>
                  </a:cubicBezTo>
                  <a:cubicBezTo>
                    <a:pt x="29587" y="23587"/>
                    <a:pt x="35588" y="25551"/>
                    <a:pt x="41529" y="27861"/>
                  </a:cubicBezTo>
                  <a:lnTo>
                    <a:pt x="41529" y="27123"/>
                  </a:lnTo>
                  <a:cubicBezTo>
                    <a:pt x="41065" y="27028"/>
                    <a:pt x="40612" y="26968"/>
                    <a:pt x="40184" y="26861"/>
                  </a:cubicBezTo>
                  <a:cubicBezTo>
                    <a:pt x="38350" y="26385"/>
                    <a:pt x="36612" y="25647"/>
                    <a:pt x="34838" y="24980"/>
                  </a:cubicBezTo>
                  <a:cubicBezTo>
                    <a:pt x="29992" y="23134"/>
                    <a:pt x="25122" y="21372"/>
                    <a:pt x="20253" y="19586"/>
                  </a:cubicBezTo>
                  <a:cubicBezTo>
                    <a:pt x="16848" y="18336"/>
                    <a:pt x="13431" y="17146"/>
                    <a:pt x="10013" y="15883"/>
                  </a:cubicBezTo>
                  <a:cubicBezTo>
                    <a:pt x="8799" y="15431"/>
                    <a:pt x="7632" y="14860"/>
                    <a:pt x="6430" y="14348"/>
                  </a:cubicBezTo>
                  <a:cubicBezTo>
                    <a:pt x="6322" y="14300"/>
                    <a:pt x="6180" y="14300"/>
                    <a:pt x="6049" y="14288"/>
                  </a:cubicBezTo>
                  <a:close/>
                  <a:moveTo>
                    <a:pt x="5549" y="17777"/>
                  </a:moveTo>
                  <a:cubicBezTo>
                    <a:pt x="5525" y="18324"/>
                    <a:pt x="5608" y="18491"/>
                    <a:pt x="5941" y="18610"/>
                  </a:cubicBezTo>
                  <a:cubicBezTo>
                    <a:pt x="9097" y="19717"/>
                    <a:pt x="12252" y="20813"/>
                    <a:pt x="15371" y="21968"/>
                  </a:cubicBezTo>
                  <a:cubicBezTo>
                    <a:pt x="19455" y="23468"/>
                    <a:pt x="23503" y="25051"/>
                    <a:pt x="27575" y="26599"/>
                  </a:cubicBezTo>
                  <a:cubicBezTo>
                    <a:pt x="31266" y="27992"/>
                    <a:pt x="34957" y="29361"/>
                    <a:pt x="38648" y="30766"/>
                  </a:cubicBezTo>
                  <a:cubicBezTo>
                    <a:pt x="39541" y="31088"/>
                    <a:pt x="40422" y="31469"/>
                    <a:pt x="41410" y="31850"/>
                  </a:cubicBezTo>
                  <a:cubicBezTo>
                    <a:pt x="41351" y="31624"/>
                    <a:pt x="41363" y="31409"/>
                    <a:pt x="41267" y="31362"/>
                  </a:cubicBezTo>
                  <a:cubicBezTo>
                    <a:pt x="41005" y="31195"/>
                    <a:pt x="40696" y="31088"/>
                    <a:pt x="40398" y="30969"/>
                  </a:cubicBezTo>
                  <a:cubicBezTo>
                    <a:pt x="39708" y="30719"/>
                    <a:pt x="39005" y="30492"/>
                    <a:pt x="38326" y="30242"/>
                  </a:cubicBezTo>
                  <a:cubicBezTo>
                    <a:pt x="34707" y="28873"/>
                    <a:pt x="31076" y="27492"/>
                    <a:pt x="27456" y="26123"/>
                  </a:cubicBezTo>
                  <a:cubicBezTo>
                    <a:pt x="24087" y="24861"/>
                    <a:pt x="20705" y="23623"/>
                    <a:pt x="17324" y="22325"/>
                  </a:cubicBezTo>
                  <a:cubicBezTo>
                    <a:pt x="13502" y="20872"/>
                    <a:pt x="9692" y="19360"/>
                    <a:pt x="5882" y="17896"/>
                  </a:cubicBezTo>
                  <a:cubicBezTo>
                    <a:pt x="5775" y="17836"/>
                    <a:pt x="5668" y="17800"/>
                    <a:pt x="5549" y="17777"/>
                  </a:cubicBezTo>
                  <a:close/>
                  <a:moveTo>
                    <a:pt x="8251" y="45709"/>
                  </a:moveTo>
                  <a:lnTo>
                    <a:pt x="8156" y="45613"/>
                  </a:lnTo>
                  <a:cubicBezTo>
                    <a:pt x="8085" y="45673"/>
                    <a:pt x="7977" y="45732"/>
                    <a:pt x="7954" y="45804"/>
                  </a:cubicBezTo>
                  <a:cubicBezTo>
                    <a:pt x="7668" y="46482"/>
                    <a:pt x="7394" y="47161"/>
                    <a:pt x="7120" y="47828"/>
                  </a:cubicBezTo>
                  <a:cubicBezTo>
                    <a:pt x="7073" y="47923"/>
                    <a:pt x="7013" y="48018"/>
                    <a:pt x="6965" y="48102"/>
                  </a:cubicBezTo>
                  <a:cubicBezTo>
                    <a:pt x="6918" y="48090"/>
                    <a:pt x="6894" y="48066"/>
                    <a:pt x="6846" y="48042"/>
                  </a:cubicBezTo>
                  <a:cubicBezTo>
                    <a:pt x="7168" y="47209"/>
                    <a:pt x="7513" y="46375"/>
                    <a:pt x="7846" y="45542"/>
                  </a:cubicBezTo>
                  <a:cubicBezTo>
                    <a:pt x="7799" y="45506"/>
                    <a:pt x="7763" y="45494"/>
                    <a:pt x="7727" y="45470"/>
                  </a:cubicBezTo>
                  <a:cubicBezTo>
                    <a:pt x="7668" y="45554"/>
                    <a:pt x="7573" y="45637"/>
                    <a:pt x="7549" y="45720"/>
                  </a:cubicBezTo>
                  <a:cubicBezTo>
                    <a:pt x="7287" y="46411"/>
                    <a:pt x="7073" y="47102"/>
                    <a:pt x="6823" y="47792"/>
                  </a:cubicBezTo>
                  <a:cubicBezTo>
                    <a:pt x="6787" y="47899"/>
                    <a:pt x="6715" y="47983"/>
                    <a:pt x="6668" y="48090"/>
                  </a:cubicBezTo>
                  <a:cubicBezTo>
                    <a:pt x="6620" y="48078"/>
                    <a:pt x="6573" y="48054"/>
                    <a:pt x="6537" y="48030"/>
                  </a:cubicBezTo>
                  <a:cubicBezTo>
                    <a:pt x="6834" y="47149"/>
                    <a:pt x="7144" y="46292"/>
                    <a:pt x="7454" y="45375"/>
                  </a:cubicBezTo>
                  <a:cubicBezTo>
                    <a:pt x="7287" y="45339"/>
                    <a:pt x="7156" y="45292"/>
                    <a:pt x="6989" y="45244"/>
                  </a:cubicBezTo>
                  <a:cubicBezTo>
                    <a:pt x="6751" y="46030"/>
                    <a:pt x="6537" y="46768"/>
                    <a:pt x="6322" y="47506"/>
                  </a:cubicBezTo>
                  <a:cubicBezTo>
                    <a:pt x="6275" y="47495"/>
                    <a:pt x="6227" y="47483"/>
                    <a:pt x="6180" y="47459"/>
                  </a:cubicBezTo>
                  <a:cubicBezTo>
                    <a:pt x="6394" y="46709"/>
                    <a:pt x="6608" y="45959"/>
                    <a:pt x="6834" y="45185"/>
                  </a:cubicBezTo>
                  <a:cubicBezTo>
                    <a:pt x="6715" y="45161"/>
                    <a:pt x="6620" y="45125"/>
                    <a:pt x="6537" y="45101"/>
                  </a:cubicBezTo>
                  <a:cubicBezTo>
                    <a:pt x="6501" y="45125"/>
                    <a:pt x="6489" y="45161"/>
                    <a:pt x="6489" y="45173"/>
                  </a:cubicBezTo>
                  <a:cubicBezTo>
                    <a:pt x="5656" y="47625"/>
                    <a:pt x="5358" y="50138"/>
                    <a:pt x="5596" y="52721"/>
                  </a:cubicBezTo>
                  <a:cubicBezTo>
                    <a:pt x="5620" y="53031"/>
                    <a:pt x="5727" y="53340"/>
                    <a:pt x="5799" y="53650"/>
                  </a:cubicBezTo>
                  <a:cubicBezTo>
                    <a:pt x="5822" y="53650"/>
                    <a:pt x="5846" y="53638"/>
                    <a:pt x="5858" y="53638"/>
                  </a:cubicBezTo>
                  <a:lnTo>
                    <a:pt x="5858" y="51150"/>
                  </a:lnTo>
                  <a:cubicBezTo>
                    <a:pt x="5941" y="51257"/>
                    <a:pt x="5977" y="51376"/>
                    <a:pt x="5977" y="51483"/>
                  </a:cubicBezTo>
                  <a:cubicBezTo>
                    <a:pt x="6013" y="52043"/>
                    <a:pt x="6037" y="52614"/>
                    <a:pt x="6061" y="53198"/>
                  </a:cubicBezTo>
                  <a:cubicBezTo>
                    <a:pt x="6072" y="53769"/>
                    <a:pt x="6072" y="53769"/>
                    <a:pt x="6680" y="53888"/>
                  </a:cubicBezTo>
                  <a:cubicBezTo>
                    <a:pt x="6620" y="53221"/>
                    <a:pt x="6573" y="52567"/>
                    <a:pt x="6513" y="51900"/>
                  </a:cubicBezTo>
                  <a:cubicBezTo>
                    <a:pt x="6549" y="51900"/>
                    <a:pt x="6573" y="51888"/>
                    <a:pt x="6608" y="51888"/>
                  </a:cubicBezTo>
                  <a:cubicBezTo>
                    <a:pt x="6620" y="51959"/>
                    <a:pt x="6668" y="52043"/>
                    <a:pt x="6668" y="52126"/>
                  </a:cubicBezTo>
                  <a:cubicBezTo>
                    <a:pt x="6727" y="52662"/>
                    <a:pt x="6775" y="53174"/>
                    <a:pt x="6811" y="53710"/>
                  </a:cubicBezTo>
                  <a:cubicBezTo>
                    <a:pt x="6834" y="53936"/>
                    <a:pt x="6906" y="54031"/>
                    <a:pt x="7144" y="53995"/>
                  </a:cubicBezTo>
                  <a:cubicBezTo>
                    <a:pt x="7156" y="52602"/>
                    <a:pt x="7096" y="51185"/>
                    <a:pt x="7465" y="49816"/>
                  </a:cubicBezTo>
                  <a:cubicBezTo>
                    <a:pt x="7846" y="48459"/>
                    <a:pt x="8287" y="47137"/>
                    <a:pt x="8692" y="45792"/>
                  </a:cubicBezTo>
                  <a:cubicBezTo>
                    <a:pt x="8513" y="45673"/>
                    <a:pt x="8418" y="45756"/>
                    <a:pt x="8347" y="45947"/>
                  </a:cubicBezTo>
                  <a:cubicBezTo>
                    <a:pt x="8097" y="46613"/>
                    <a:pt x="7846" y="47280"/>
                    <a:pt x="7573" y="47959"/>
                  </a:cubicBezTo>
                  <a:cubicBezTo>
                    <a:pt x="7525" y="48054"/>
                    <a:pt x="7465" y="48161"/>
                    <a:pt x="7406" y="48257"/>
                  </a:cubicBezTo>
                  <a:cubicBezTo>
                    <a:pt x="7370" y="48233"/>
                    <a:pt x="7323" y="48209"/>
                    <a:pt x="7263" y="48197"/>
                  </a:cubicBezTo>
                  <a:cubicBezTo>
                    <a:pt x="7549" y="47387"/>
                    <a:pt x="7930" y="46554"/>
                    <a:pt x="8251" y="45709"/>
                  </a:cubicBezTo>
                  <a:close/>
                  <a:moveTo>
                    <a:pt x="39720" y="54353"/>
                  </a:moveTo>
                  <a:cubicBezTo>
                    <a:pt x="39327" y="54269"/>
                    <a:pt x="38981" y="54186"/>
                    <a:pt x="38636" y="54091"/>
                  </a:cubicBezTo>
                  <a:cubicBezTo>
                    <a:pt x="38172" y="53948"/>
                    <a:pt x="38148" y="53924"/>
                    <a:pt x="37934" y="54341"/>
                  </a:cubicBezTo>
                  <a:cubicBezTo>
                    <a:pt x="37374" y="55519"/>
                    <a:pt x="36791" y="56686"/>
                    <a:pt x="36302" y="57901"/>
                  </a:cubicBezTo>
                  <a:cubicBezTo>
                    <a:pt x="35993" y="58651"/>
                    <a:pt x="35826" y="59460"/>
                    <a:pt x="35600" y="60246"/>
                  </a:cubicBezTo>
                  <a:cubicBezTo>
                    <a:pt x="35636" y="60258"/>
                    <a:pt x="35648" y="60258"/>
                    <a:pt x="35671" y="60282"/>
                  </a:cubicBezTo>
                  <a:cubicBezTo>
                    <a:pt x="35731" y="60127"/>
                    <a:pt x="35790" y="59960"/>
                    <a:pt x="35850" y="59817"/>
                  </a:cubicBezTo>
                  <a:cubicBezTo>
                    <a:pt x="35886" y="59829"/>
                    <a:pt x="35910" y="59829"/>
                    <a:pt x="35945" y="59841"/>
                  </a:cubicBezTo>
                  <a:cubicBezTo>
                    <a:pt x="35898" y="60056"/>
                    <a:pt x="35838" y="60282"/>
                    <a:pt x="35790" y="60484"/>
                  </a:cubicBezTo>
                  <a:cubicBezTo>
                    <a:pt x="35719" y="60829"/>
                    <a:pt x="35707" y="61210"/>
                    <a:pt x="35540" y="61532"/>
                  </a:cubicBezTo>
                  <a:cubicBezTo>
                    <a:pt x="35302" y="61984"/>
                    <a:pt x="35481" y="62425"/>
                    <a:pt x="35481" y="62865"/>
                  </a:cubicBezTo>
                  <a:cubicBezTo>
                    <a:pt x="35481" y="62901"/>
                    <a:pt x="35552" y="62961"/>
                    <a:pt x="35600" y="62973"/>
                  </a:cubicBezTo>
                  <a:cubicBezTo>
                    <a:pt x="36112" y="63163"/>
                    <a:pt x="36612" y="63354"/>
                    <a:pt x="37160" y="63568"/>
                  </a:cubicBezTo>
                  <a:cubicBezTo>
                    <a:pt x="36945" y="61901"/>
                    <a:pt x="37160" y="60318"/>
                    <a:pt x="37624" y="58746"/>
                  </a:cubicBezTo>
                  <a:cubicBezTo>
                    <a:pt x="38088" y="57198"/>
                    <a:pt x="38696" y="55722"/>
                    <a:pt x="39720" y="54353"/>
                  </a:cubicBezTo>
                  <a:close/>
                  <a:moveTo>
                    <a:pt x="43756" y="63056"/>
                  </a:moveTo>
                  <a:lnTo>
                    <a:pt x="43970" y="62961"/>
                  </a:lnTo>
                  <a:cubicBezTo>
                    <a:pt x="45732" y="61925"/>
                    <a:pt x="47494" y="60889"/>
                    <a:pt x="49280" y="59901"/>
                  </a:cubicBezTo>
                  <a:cubicBezTo>
                    <a:pt x="53197" y="57746"/>
                    <a:pt x="57138" y="55615"/>
                    <a:pt x="61067" y="53471"/>
                  </a:cubicBezTo>
                  <a:cubicBezTo>
                    <a:pt x="64163" y="51793"/>
                    <a:pt x="67247" y="50078"/>
                    <a:pt x="70342" y="48387"/>
                  </a:cubicBezTo>
                  <a:cubicBezTo>
                    <a:pt x="71128" y="47947"/>
                    <a:pt x="71890" y="47506"/>
                    <a:pt x="72664" y="47054"/>
                  </a:cubicBezTo>
                  <a:cubicBezTo>
                    <a:pt x="72700" y="47030"/>
                    <a:pt x="72736" y="46994"/>
                    <a:pt x="72759" y="46959"/>
                  </a:cubicBezTo>
                  <a:cubicBezTo>
                    <a:pt x="72497" y="46959"/>
                    <a:pt x="72224" y="46983"/>
                    <a:pt x="72021" y="47090"/>
                  </a:cubicBezTo>
                  <a:cubicBezTo>
                    <a:pt x="67818" y="49352"/>
                    <a:pt x="63639" y="51638"/>
                    <a:pt x="59448" y="53900"/>
                  </a:cubicBezTo>
                  <a:cubicBezTo>
                    <a:pt x="54352" y="56638"/>
                    <a:pt x="49268" y="59377"/>
                    <a:pt x="44184" y="62115"/>
                  </a:cubicBezTo>
                  <a:cubicBezTo>
                    <a:pt x="43613" y="62437"/>
                    <a:pt x="43672" y="62258"/>
                    <a:pt x="43756" y="63056"/>
                  </a:cubicBezTo>
                  <a:close/>
                  <a:moveTo>
                    <a:pt x="5691" y="14931"/>
                  </a:moveTo>
                  <a:cubicBezTo>
                    <a:pt x="6132" y="15121"/>
                    <a:pt x="6549" y="15300"/>
                    <a:pt x="6965" y="15467"/>
                  </a:cubicBezTo>
                  <a:lnTo>
                    <a:pt x="15490" y="18860"/>
                  </a:lnTo>
                  <a:cubicBezTo>
                    <a:pt x="18848" y="20182"/>
                    <a:pt x="22170" y="21503"/>
                    <a:pt x="25539" y="22789"/>
                  </a:cubicBezTo>
                  <a:cubicBezTo>
                    <a:pt x="30123" y="24539"/>
                    <a:pt x="34874" y="25813"/>
                    <a:pt x="39446" y="27599"/>
                  </a:cubicBezTo>
                  <a:cubicBezTo>
                    <a:pt x="40112" y="27861"/>
                    <a:pt x="40791" y="28135"/>
                    <a:pt x="41494" y="28397"/>
                  </a:cubicBezTo>
                  <a:cubicBezTo>
                    <a:pt x="41541" y="28171"/>
                    <a:pt x="41565" y="28016"/>
                    <a:pt x="41303" y="27921"/>
                  </a:cubicBezTo>
                  <a:cubicBezTo>
                    <a:pt x="39481" y="27254"/>
                    <a:pt x="37684" y="26551"/>
                    <a:pt x="35850" y="25909"/>
                  </a:cubicBezTo>
                  <a:cubicBezTo>
                    <a:pt x="34195" y="25349"/>
                    <a:pt x="32492" y="24920"/>
                    <a:pt x="30849" y="24325"/>
                  </a:cubicBezTo>
                  <a:cubicBezTo>
                    <a:pt x="27647" y="23146"/>
                    <a:pt x="24480" y="21896"/>
                    <a:pt x="21301" y="20670"/>
                  </a:cubicBezTo>
                  <a:cubicBezTo>
                    <a:pt x="16836" y="18967"/>
                    <a:pt x="12347" y="17253"/>
                    <a:pt x="7882" y="15526"/>
                  </a:cubicBezTo>
                  <a:cubicBezTo>
                    <a:pt x="7204" y="15252"/>
                    <a:pt x="6537" y="14943"/>
                    <a:pt x="5834" y="14645"/>
                  </a:cubicBezTo>
                  <a:cubicBezTo>
                    <a:pt x="5775" y="14752"/>
                    <a:pt x="5727" y="14836"/>
                    <a:pt x="5691" y="14931"/>
                  </a:cubicBezTo>
                  <a:close/>
                  <a:moveTo>
                    <a:pt x="19765" y="51233"/>
                  </a:moveTo>
                  <a:cubicBezTo>
                    <a:pt x="19753" y="51174"/>
                    <a:pt x="19753" y="51114"/>
                    <a:pt x="19741" y="51054"/>
                  </a:cubicBezTo>
                  <a:cubicBezTo>
                    <a:pt x="19955" y="50995"/>
                    <a:pt x="20169" y="50935"/>
                    <a:pt x="20384" y="50900"/>
                  </a:cubicBezTo>
                  <a:cubicBezTo>
                    <a:pt x="22265" y="50590"/>
                    <a:pt x="24158" y="50304"/>
                    <a:pt x="26015" y="49947"/>
                  </a:cubicBezTo>
                  <a:cubicBezTo>
                    <a:pt x="30611" y="49066"/>
                    <a:pt x="35231" y="48161"/>
                    <a:pt x="39827" y="47268"/>
                  </a:cubicBezTo>
                  <a:cubicBezTo>
                    <a:pt x="44637" y="46328"/>
                    <a:pt x="49483" y="45637"/>
                    <a:pt x="54340" y="44958"/>
                  </a:cubicBezTo>
                  <a:cubicBezTo>
                    <a:pt x="55233" y="44839"/>
                    <a:pt x="56126" y="44685"/>
                    <a:pt x="57019" y="44530"/>
                  </a:cubicBezTo>
                  <a:cubicBezTo>
                    <a:pt x="56865" y="44470"/>
                    <a:pt x="56734" y="44482"/>
                    <a:pt x="56603" y="44506"/>
                  </a:cubicBezTo>
                  <a:cubicBezTo>
                    <a:pt x="55305" y="44685"/>
                    <a:pt x="53995" y="44851"/>
                    <a:pt x="52697" y="45018"/>
                  </a:cubicBezTo>
                  <a:cubicBezTo>
                    <a:pt x="50471" y="45304"/>
                    <a:pt x="48221" y="45506"/>
                    <a:pt x="46006" y="45899"/>
                  </a:cubicBezTo>
                  <a:cubicBezTo>
                    <a:pt x="41922" y="46590"/>
                    <a:pt x="37874" y="47387"/>
                    <a:pt x="33814" y="48126"/>
                  </a:cubicBezTo>
                  <a:cubicBezTo>
                    <a:pt x="31671" y="48518"/>
                    <a:pt x="29516" y="48911"/>
                    <a:pt x="27349" y="49221"/>
                  </a:cubicBezTo>
                  <a:cubicBezTo>
                    <a:pt x="24825" y="49578"/>
                    <a:pt x="22313" y="50007"/>
                    <a:pt x="19824" y="50590"/>
                  </a:cubicBezTo>
                  <a:cubicBezTo>
                    <a:pt x="19729" y="50602"/>
                    <a:pt x="19598" y="50697"/>
                    <a:pt x="19586" y="50769"/>
                  </a:cubicBezTo>
                  <a:cubicBezTo>
                    <a:pt x="19491" y="51019"/>
                    <a:pt x="19467" y="51293"/>
                    <a:pt x="19396" y="51626"/>
                  </a:cubicBezTo>
                  <a:cubicBezTo>
                    <a:pt x="21420" y="51209"/>
                    <a:pt x="23384" y="50804"/>
                    <a:pt x="25325" y="50423"/>
                  </a:cubicBezTo>
                  <a:cubicBezTo>
                    <a:pt x="24396" y="50483"/>
                    <a:pt x="23456" y="50614"/>
                    <a:pt x="22527" y="50769"/>
                  </a:cubicBezTo>
                  <a:cubicBezTo>
                    <a:pt x="21598" y="50900"/>
                    <a:pt x="20670" y="51066"/>
                    <a:pt x="19765" y="51233"/>
                  </a:cubicBezTo>
                  <a:close/>
                  <a:moveTo>
                    <a:pt x="78046" y="17896"/>
                  </a:moveTo>
                  <a:cubicBezTo>
                    <a:pt x="78046" y="17872"/>
                    <a:pt x="78034" y="17848"/>
                    <a:pt x="78034" y="17836"/>
                  </a:cubicBezTo>
                  <a:cubicBezTo>
                    <a:pt x="77903" y="17860"/>
                    <a:pt x="77748" y="17908"/>
                    <a:pt x="77617" y="17931"/>
                  </a:cubicBezTo>
                  <a:cubicBezTo>
                    <a:pt x="73581" y="19158"/>
                    <a:pt x="69604" y="20551"/>
                    <a:pt x="65675" y="22063"/>
                  </a:cubicBezTo>
                  <a:cubicBezTo>
                    <a:pt x="61008" y="23849"/>
                    <a:pt x="56317" y="25659"/>
                    <a:pt x="51650" y="27433"/>
                  </a:cubicBezTo>
                  <a:cubicBezTo>
                    <a:pt x="48471" y="28623"/>
                    <a:pt x="45292" y="29778"/>
                    <a:pt x="42125" y="30945"/>
                  </a:cubicBezTo>
                  <a:cubicBezTo>
                    <a:pt x="41851" y="31028"/>
                    <a:pt x="41886" y="31207"/>
                    <a:pt x="41898" y="31409"/>
                  </a:cubicBezTo>
                  <a:lnTo>
                    <a:pt x="45339" y="30064"/>
                  </a:lnTo>
                  <a:cubicBezTo>
                    <a:pt x="48018" y="29028"/>
                    <a:pt x="50649" y="27909"/>
                    <a:pt x="53352" y="26980"/>
                  </a:cubicBezTo>
                  <a:cubicBezTo>
                    <a:pt x="57305" y="25635"/>
                    <a:pt x="61258" y="24361"/>
                    <a:pt x="65139" y="22849"/>
                  </a:cubicBezTo>
                  <a:cubicBezTo>
                    <a:pt x="69092" y="21313"/>
                    <a:pt x="73045" y="19801"/>
                    <a:pt x="76986" y="18277"/>
                  </a:cubicBezTo>
                  <a:cubicBezTo>
                    <a:pt x="77319" y="18146"/>
                    <a:pt x="77689" y="18027"/>
                    <a:pt x="78046" y="17896"/>
                  </a:cubicBezTo>
                  <a:close/>
                  <a:moveTo>
                    <a:pt x="41446" y="29528"/>
                  </a:moveTo>
                  <a:cubicBezTo>
                    <a:pt x="41589" y="29230"/>
                    <a:pt x="41434" y="29159"/>
                    <a:pt x="41244" y="29099"/>
                  </a:cubicBezTo>
                  <a:cubicBezTo>
                    <a:pt x="40053" y="28671"/>
                    <a:pt x="38850" y="28218"/>
                    <a:pt x="37660" y="27754"/>
                  </a:cubicBezTo>
                  <a:cubicBezTo>
                    <a:pt x="37136" y="27563"/>
                    <a:pt x="36648" y="27302"/>
                    <a:pt x="36124" y="27123"/>
                  </a:cubicBezTo>
                  <a:cubicBezTo>
                    <a:pt x="34171" y="26432"/>
                    <a:pt x="32207" y="25789"/>
                    <a:pt x="30278" y="25099"/>
                  </a:cubicBezTo>
                  <a:cubicBezTo>
                    <a:pt x="26408" y="23682"/>
                    <a:pt x="22563" y="22218"/>
                    <a:pt x="18693" y="20777"/>
                  </a:cubicBezTo>
                  <a:cubicBezTo>
                    <a:pt x="14443" y="19182"/>
                    <a:pt x="10073" y="17872"/>
                    <a:pt x="5882" y="16110"/>
                  </a:cubicBezTo>
                  <a:cubicBezTo>
                    <a:pt x="5751" y="16050"/>
                    <a:pt x="5608" y="16003"/>
                    <a:pt x="5477" y="15955"/>
                  </a:cubicBezTo>
                  <a:cubicBezTo>
                    <a:pt x="5394" y="16205"/>
                    <a:pt x="5465" y="16324"/>
                    <a:pt x="5691" y="16407"/>
                  </a:cubicBezTo>
                  <a:cubicBezTo>
                    <a:pt x="7144" y="16919"/>
                    <a:pt x="8585" y="17455"/>
                    <a:pt x="10037" y="17979"/>
                  </a:cubicBezTo>
                  <a:cubicBezTo>
                    <a:pt x="14181" y="19479"/>
                    <a:pt x="18348" y="20967"/>
                    <a:pt x="22491" y="22491"/>
                  </a:cubicBezTo>
                  <a:cubicBezTo>
                    <a:pt x="25515" y="23611"/>
                    <a:pt x="28504" y="24766"/>
                    <a:pt x="31504" y="25885"/>
                  </a:cubicBezTo>
                  <a:cubicBezTo>
                    <a:pt x="33088" y="26468"/>
                    <a:pt x="34695" y="26968"/>
                    <a:pt x="36267" y="27552"/>
                  </a:cubicBezTo>
                  <a:cubicBezTo>
                    <a:pt x="37493" y="27992"/>
                    <a:pt x="38672" y="28552"/>
                    <a:pt x="39886" y="29028"/>
                  </a:cubicBezTo>
                  <a:cubicBezTo>
                    <a:pt x="40398" y="29218"/>
                    <a:pt x="40934" y="29361"/>
                    <a:pt x="41446" y="29528"/>
                  </a:cubicBezTo>
                  <a:close/>
                  <a:moveTo>
                    <a:pt x="53412" y="29885"/>
                  </a:moveTo>
                  <a:cubicBezTo>
                    <a:pt x="64663" y="29361"/>
                    <a:pt x="75879" y="28111"/>
                    <a:pt x="87094" y="26921"/>
                  </a:cubicBezTo>
                  <a:cubicBezTo>
                    <a:pt x="86952" y="26825"/>
                    <a:pt x="86797" y="26718"/>
                    <a:pt x="86654" y="26718"/>
                  </a:cubicBezTo>
                  <a:cubicBezTo>
                    <a:pt x="85821" y="26742"/>
                    <a:pt x="84987" y="26790"/>
                    <a:pt x="84154" y="26861"/>
                  </a:cubicBezTo>
                  <a:cubicBezTo>
                    <a:pt x="82487" y="27028"/>
                    <a:pt x="80832" y="27218"/>
                    <a:pt x="79165" y="27373"/>
                  </a:cubicBezTo>
                  <a:cubicBezTo>
                    <a:pt x="76796" y="27599"/>
                    <a:pt x="74414" y="27790"/>
                    <a:pt x="72045" y="28028"/>
                  </a:cubicBezTo>
                  <a:cubicBezTo>
                    <a:pt x="69187" y="28325"/>
                    <a:pt x="66354" y="28706"/>
                    <a:pt x="63508" y="28980"/>
                  </a:cubicBezTo>
                  <a:cubicBezTo>
                    <a:pt x="60282" y="29290"/>
                    <a:pt x="57043" y="29528"/>
                    <a:pt x="53817" y="29814"/>
                  </a:cubicBezTo>
                  <a:cubicBezTo>
                    <a:pt x="53686" y="29838"/>
                    <a:pt x="53555" y="29873"/>
                    <a:pt x="53412" y="29885"/>
                  </a:cubicBezTo>
                  <a:close/>
                  <a:moveTo>
                    <a:pt x="9930" y="54995"/>
                  </a:moveTo>
                  <a:cubicBezTo>
                    <a:pt x="9930" y="54698"/>
                    <a:pt x="9918" y="54400"/>
                    <a:pt x="9930" y="54114"/>
                  </a:cubicBezTo>
                  <a:cubicBezTo>
                    <a:pt x="10037" y="52019"/>
                    <a:pt x="10287" y="49935"/>
                    <a:pt x="10990" y="47923"/>
                  </a:cubicBezTo>
                  <a:cubicBezTo>
                    <a:pt x="11204" y="47268"/>
                    <a:pt x="11061" y="46840"/>
                    <a:pt x="10597" y="46399"/>
                  </a:cubicBezTo>
                  <a:cubicBezTo>
                    <a:pt x="10394" y="46209"/>
                    <a:pt x="10287" y="46221"/>
                    <a:pt x="10216" y="46482"/>
                  </a:cubicBezTo>
                  <a:cubicBezTo>
                    <a:pt x="10037" y="47030"/>
                    <a:pt x="9823" y="47578"/>
                    <a:pt x="9704" y="48149"/>
                  </a:cubicBezTo>
                  <a:cubicBezTo>
                    <a:pt x="9275" y="50042"/>
                    <a:pt x="9061" y="51947"/>
                    <a:pt x="9061" y="53876"/>
                  </a:cubicBezTo>
                  <a:cubicBezTo>
                    <a:pt x="9061" y="54757"/>
                    <a:pt x="9049" y="54757"/>
                    <a:pt x="9894" y="55007"/>
                  </a:cubicBezTo>
                  <a:cubicBezTo>
                    <a:pt x="9894" y="54995"/>
                    <a:pt x="9918" y="54995"/>
                    <a:pt x="9930" y="54995"/>
                  </a:cubicBezTo>
                  <a:close/>
                  <a:moveTo>
                    <a:pt x="42017" y="28826"/>
                  </a:moveTo>
                  <a:cubicBezTo>
                    <a:pt x="49983" y="26063"/>
                    <a:pt x="57912" y="23289"/>
                    <a:pt x="65782" y="20336"/>
                  </a:cubicBezTo>
                  <a:cubicBezTo>
                    <a:pt x="65651" y="20313"/>
                    <a:pt x="65532" y="20348"/>
                    <a:pt x="65413" y="20396"/>
                  </a:cubicBezTo>
                  <a:cubicBezTo>
                    <a:pt x="62853" y="21253"/>
                    <a:pt x="60282" y="22087"/>
                    <a:pt x="57734" y="22980"/>
                  </a:cubicBezTo>
                  <a:cubicBezTo>
                    <a:pt x="52638" y="24766"/>
                    <a:pt x="47554" y="26551"/>
                    <a:pt x="42387" y="28064"/>
                  </a:cubicBezTo>
                  <a:cubicBezTo>
                    <a:pt x="41922" y="28206"/>
                    <a:pt x="41946" y="28206"/>
                    <a:pt x="42017" y="28826"/>
                  </a:cubicBezTo>
                  <a:close/>
                  <a:moveTo>
                    <a:pt x="4167" y="32540"/>
                  </a:moveTo>
                  <a:cubicBezTo>
                    <a:pt x="3989" y="32933"/>
                    <a:pt x="4108" y="33207"/>
                    <a:pt x="4346" y="33469"/>
                  </a:cubicBezTo>
                  <a:cubicBezTo>
                    <a:pt x="4894" y="34112"/>
                    <a:pt x="5418" y="34779"/>
                    <a:pt x="5953" y="35434"/>
                  </a:cubicBezTo>
                  <a:cubicBezTo>
                    <a:pt x="7120" y="36898"/>
                    <a:pt x="8251" y="38351"/>
                    <a:pt x="9418" y="39803"/>
                  </a:cubicBezTo>
                  <a:cubicBezTo>
                    <a:pt x="11109" y="41851"/>
                    <a:pt x="12871" y="43815"/>
                    <a:pt x="14478" y="45911"/>
                  </a:cubicBezTo>
                  <a:cubicBezTo>
                    <a:pt x="15883" y="47745"/>
                    <a:pt x="17133" y="49709"/>
                    <a:pt x="18443" y="51602"/>
                  </a:cubicBezTo>
                  <a:cubicBezTo>
                    <a:pt x="18526" y="51733"/>
                    <a:pt x="18634" y="51864"/>
                    <a:pt x="18741" y="52007"/>
                  </a:cubicBezTo>
                  <a:lnTo>
                    <a:pt x="18872" y="51959"/>
                  </a:lnTo>
                  <a:cubicBezTo>
                    <a:pt x="18848" y="51793"/>
                    <a:pt x="18848" y="51602"/>
                    <a:pt x="18753" y="51471"/>
                  </a:cubicBezTo>
                  <a:cubicBezTo>
                    <a:pt x="18348" y="50852"/>
                    <a:pt x="17919" y="50257"/>
                    <a:pt x="17491" y="49685"/>
                  </a:cubicBezTo>
                  <a:cubicBezTo>
                    <a:pt x="16252" y="47971"/>
                    <a:pt x="15062" y="46209"/>
                    <a:pt x="13764" y="44542"/>
                  </a:cubicBezTo>
                  <a:cubicBezTo>
                    <a:pt x="11133" y="41184"/>
                    <a:pt x="8430" y="37874"/>
                    <a:pt x="5751" y="34541"/>
                  </a:cubicBezTo>
                  <a:cubicBezTo>
                    <a:pt x="5215" y="33910"/>
                    <a:pt x="4703" y="33219"/>
                    <a:pt x="4167" y="32540"/>
                  </a:cubicBezTo>
                  <a:close/>
                  <a:moveTo>
                    <a:pt x="68616" y="47483"/>
                  </a:moveTo>
                  <a:cubicBezTo>
                    <a:pt x="68271" y="47518"/>
                    <a:pt x="67961" y="47578"/>
                    <a:pt x="67628" y="47590"/>
                  </a:cubicBezTo>
                  <a:cubicBezTo>
                    <a:pt x="67152" y="47625"/>
                    <a:pt x="66747" y="47804"/>
                    <a:pt x="66330" y="48042"/>
                  </a:cubicBezTo>
                  <a:cubicBezTo>
                    <a:pt x="64115" y="49316"/>
                    <a:pt x="61877" y="50590"/>
                    <a:pt x="59639" y="51816"/>
                  </a:cubicBezTo>
                  <a:cubicBezTo>
                    <a:pt x="58174" y="52626"/>
                    <a:pt x="56674" y="53305"/>
                    <a:pt x="55245" y="54138"/>
                  </a:cubicBezTo>
                  <a:cubicBezTo>
                    <a:pt x="52459" y="55769"/>
                    <a:pt x="49721" y="57448"/>
                    <a:pt x="46970" y="59103"/>
                  </a:cubicBezTo>
                  <a:cubicBezTo>
                    <a:pt x="46911" y="59127"/>
                    <a:pt x="46863" y="59175"/>
                    <a:pt x="46816" y="59198"/>
                  </a:cubicBezTo>
                  <a:cubicBezTo>
                    <a:pt x="54067" y="55305"/>
                    <a:pt x="61234" y="51209"/>
                    <a:pt x="68616" y="47483"/>
                  </a:cubicBezTo>
                  <a:close/>
                  <a:moveTo>
                    <a:pt x="5882" y="33433"/>
                  </a:moveTo>
                  <a:cubicBezTo>
                    <a:pt x="5846" y="33457"/>
                    <a:pt x="5822" y="33493"/>
                    <a:pt x="5787" y="33505"/>
                  </a:cubicBezTo>
                  <a:cubicBezTo>
                    <a:pt x="6144" y="33921"/>
                    <a:pt x="6537" y="34338"/>
                    <a:pt x="6882" y="34767"/>
                  </a:cubicBezTo>
                  <a:cubicBezTo>
                    <a:pt x="9418" y="37922"/>
                    <a:pt x="11966" y="41077"/>
                    <a:pt x="14478" y="44256"/>
                  </a:cubicBezTo>
                  <a:cubicBezTo>
                    <a:pt x="15514" y="45554"/>
                    <a:pt x="16443" y="46911"/>
                    <a:pt x="17431" y="48233"/>
                  </a:cubicBezTo>
                  <a:cubicBezTo>
                    <a:pt x="17491" y="48316"/>
                    <a:pt x="17610" y="48459"/>
                    <a:pt x="17633" y="48447"/>
                  </a:cubicBezTo>
                  <a:cubicBezTo>
                    <a:pt x="17872" y="48292"/>
                    <a:pt x="17919" y="48530"/>
                    <a:pt x="17991" y="48638"/>
                  </a:cubicBezTo>
                  <a:lnTo>
                    <a:pt x="19193" y="50197"/>
                  </a:lnTo>
                  <a:cubicBezTo>
                    <a:pt x="19229" y="50185"/>
                    <a:pt x="19276" y="50162"/>
                    <a:pt x="19300" y="50138"/>
                  </a:cubicBezTo>
                  <a:cubicBezTo>
                    <a:pt x="19241" y="49995"/>
                    <a:pt x="19217" y="49840"/>
                    <a:pt x="19122" y="49709"/>
                  </a:cubicBezTo>
                  <a:cubicBezTo>
                    <a:pt x="18336" y="48614"/>
                    <a:pt x="17550" y="47495"/>
                    <a:pt x="16740" y="46399"/>
                  </a:cubicBezTo>
                  <a:cubicBezTo>
                    <a:pt x="15621" y="44887"/>
                    <a:pt x="14514" y="43351"/>
                    <a:pt x="13347" y="41851"/>
                  </a:cubicBezTo>
                  <a:cubicBezTo>
                    <a:pt x="11907" y="39958"/>
                    <a:pt x="10442" y="38112"/>
                    <a:pt x="8989" y="36243"/>
                  </a:cubicBezTo>
                  <a:cubicBezTo>
                    <a:pt x="8751" y="35922"/>
                    <a:pt x="8513" y="35600"/>
                    <a:pt x="8287" y="35267"/>
                  </a:cubicBezTo>
                  <a:cubicBezTo>
                    <a:pt x="8263" y="35291"/>
                    <a:pt x="8227" y="35314"/>
                    <a:pt x="8204" y="35326"/>
                  </a:cubicBezTo>
                  <a:cubicBezTo>
                    <a:pt x="8859" y="36315"/>
                    <a:pt x="9466" y="37350"/>
                    <a:pt x="10180" y="38291"/>
                  </a:cubicBezTo>
                  <a:cubicBezTo>
                    <a:pt x="11752" y="40351"/>
                    <a:pt x="13395" y="42351"/>
                    <a:pt x="15002" y="44375"/>
                  </a:cubicBezTo>
                  <a:cubicBezTo>
                    <a:pt x="15074" y="44482"/>
                    <a:pt x="15133" y="44589"/>
                    <a:pt x="15205" y="44708"/>
                  </a:cubicBezTo>
                  <a:cubicBezTo>
                    <a:pt x="15181" y="44744"/>
                    <a:pt x="15145" y="44756"/>
                    <a:pt x="15121" y="44780"/>
                  </a:cubicBezTo>
                  <a:cubicBezTo>
                    <a:pt x="15026" y="44697"/>
                    <a:pt x="14943" y="44589"/>
                    <a:pt x="14871" y="44506"/>
                  </a:cubicBezTo>
                  <a:lnTo>
                    <a:pt x="11252" y="39946"/>
                  </a:lnTo>
                  <a:cubicBezTo>
                    <a:pt x="9656" y="37958"/>
                    <a:pt x="8061" y="35969"/>
                    <a:pt x="6477" y="33993"/>
                  </a:cubicBezTo>
                  <a:cubicBezTo>
                    <a:pt x="6311" y="33767"/>
                    <a:pt x="6084" y="33612"/>
                    <a:pt x="5882" y="33433"/>
                  </a:cubicBezTo>
                  <a:close/>
                  <a:moveTo>
                    <a:pt x="65294" y="43649"/>
                  </a:moveTo>
                  <a:cubicBezTo>
                    <a:pt x="71652" y="42756"/>
                    <a:pt x="78022" y="41863"/>
                    <a:pt x="84368" y="40970"/>
                  </a:cubicBezTo>
                  <a:lnTo>
                    <a:pt x="84368" y="40517"/>
                  </a:lnTo>
                  <a:cubicBezTo>
                    <a:pt x="77974" y="41315"/>
                    <a:pt x="71604" y="42303"/>
                    <a:pt x="65294" y="43649"/>
                  </a:cubicBezTo>
                  <a:close/>
                  <a:moveTo>
                    <a:pt x="18741" y="50721"/>
                  </a:moveTo>
                  <a:cubicBezTo>
                    <a:pt x="18645" y="50495"/>
                    <a:pt x="18634" y="50316"/>
                    <a:pt x="18526" y="50185"/>
                  </a:cubicBezTo>
                  <a:cubicBezTo>
                    <a:pt x="17502" y="48745"/>
                    <a:pt x="16502" y="47268"/>
                    <a:pt x="15431" y="45851"/>
                  </a:cubicBezTo>
                  <a:cubicBezTo>
                    <a:pt x="14395" y="44482"/>
                    <a:pt x="13288" y="43173"/>
                    <a:pt x="12216" y="41827"/>
                  </a:cubicBezTo>
                  <a:cubicBezTo>
                    <a:pt x="10716" y="39898"/>
                    <a:pt x="9228" y="37981"/>
                    <a:pt x="7716" y="36065"/>
                  </a:cubicBezTo>
                  <a:cubicBezTo>
                    <a:pt x="6977" y="35136"/>
                    <a:pt x="6227" y="34243"/>
                    <a:pt x="5465" y="33350"/>
                  </a:cubicBezTo>
                  <a:cubicBezTo>
                    <a:pt x="5239" y="33100"/>
                    <a:pt x="4977" y="32874"/>
                    <a:pt x="4715" y="32659"/>
                  </a:cubicBezTo>
                  <a:lnTo>
                    <a:pt x="4632" y="32743"/>
                  </a:lnTo>
                  <a:cubicBezTo>
                    <a:pt x="5453" y="33790"/>
                    <a:pt x="6263" y="34826"/>
                    <a:pt x="7096" y="35850"/>
                  </a:cubicBezTo>
                  <a:cubicBezTo>
                    <a:pt x="8930" y="38160"/>
                    <a:pt x="10752" y="40494"/>
                    <a:pt x="12621" y="42768"/>
                  </a:cubicBezTo>
                  <a:cubicBezTo>
                    <a:pt x="14264" y="44768"/>
                    <a:pt x="15871" y="46780"/>
                    <a:pt x="17300" y="48935"/>
                  </a:cubicBezTo>
                  <a:cubicBezTo>
                    <a:pt x="17812" y="49721"/>
                    <a:pt x="18384" y="50495"/>
                    <a:pt x="18931" y="51305"/>
                  </a:cubicBezTo>
                  <a:cubicBezTo>
                    <a:pt x="19098" y="50888"/>
                    <a:pt x="19062" y="50828"/>
                    <a:pt x="18741" y="50721"/>
                  </a:cubicBezTo>
                  <a:close/>
                  <a:moveTo>
                    <a:pt x="8918" y="46733"/>
                  </a:moveTo>
                  <a:cubicBezTo>
                    <a:pt x="8906" y="46733"/>
                    <a:pt x="8870" y="46721"/>
                    <a:pt x="8859" y="46721"/>
                  </a:cubicBezTo>
                  <a:cubicBezTo>
                    <a:pt x="8692" y="47268"/>
                    <a:pt x="8561" y="47828"/>
                    <a:pt x="8370" y="48387"/>
                  </a:cubicBezTo>
                  <a:cubicBezTo>
                    <a:pt x="8108" y="49114"/>
                    <a:pt x="8168" y="49935"/>
                    <a:pt x="7668" y="50590"/>
                  </a:cubicBezTo>
                  <a:cubicBezTo>
                    <a:pt x="7620" y="51745"/>
                    <a:pt x="7561" y="52912"/>
                    <a:pt x="7537" y="54055"/>
                  </a:cubicBezTo>
                  <a:cubicBezTo>
                    <a:pt x="7537" y="54114"/>
                    <a:pt x="7620" y="54186"/>
                    <a:pt x="7668" y="54257"/>
                  </a:cubicBezTo>
                  <a:cubicBezTo>
                    <a:pt x="7692" y="54245"/>
                    <a:pt x="7716" y="54233"/>
                    <a:pt x="7739" y="54233"/>
                  </a:cubicBezTo>
                  <a:lnTo>
                    <a:pt x="7739" y="52614"/>
                  </a:lnTo>
                  <a:cubicBezTo>
                    <a:pt x="7799" y="53114"/>
                    <a:pt x="7811" y="53626"/>
                    <a:pt x="7858" y="54126"/>
                  </a:cubicBezTo>
                  <a:cubicBezTo>
                    <a:pt x="7870" y="54233"/>
                    <a:pt x="7977" y="54317"/>
                    <a:pt x="8049" y="54412"/>
                  </a:cubicBezTo>
                  <a:cubicBezTo>
                    <a:pt x="8085" y="54400"/>
                    <a:pt x="8097" y="54364"/>
                    <a:pt x="8132" y="54353"/>
                  </a:cubicBezTo>
                  <a:cubicBezTo>
                    <a:pt x="8085" y="53876"/>
                    <a:pt x="8037" y="53400"/>
                    <a:pt x="7989" y="52912"/>
                  </a:cubicBezTo>
                  <a:cubicBezTo>
                    <a:pt x="8085" y="53186"/>
                    <a:pt x="8108" y="53471"/>
                    <a:pt x="8144" y="53757"/>
                  </a:cubicBezTo>
                  <a:cubicBezTo>
                    <a:pt x="8227" y="54424"/>
                    <a:pt x="8227" y="54424"/>
                    <a:pt x="8454" y="54436"/>
                  </a:cubicBezTo>
                  <a:cubicBezTo>
                    <a:pt x="8430" y="53948"/>
                    <a:pt x="8394" y="53460"/>
                    <a:pt x="8382" y="52971"/>
                  </a:cubicBezTo>
                  <a:cubicBezTo>
                    <a:pt x="8561" y="53483"/>
                    <a:pt x="8406" y="54067"/>
                    <a:pt x="8680" y="54591"/>
                  </a:cubicBezTo>
                  <a:cubicBezTo>
                    <a:pt x="8728" y="51745"/>
                    <a:pt x="8966" y="48971"/>
                    <a:pt x="9918" y="46256"/>
                  </a:cubicBezTo>
                  <a:cubicBezTo>
                    <a:pt x="9275" y="47530"/>
                    <a:pt x="9109" y="48947"/>
                    <a:pt x="8811" y="50316"/>
                  </a:cubicBezTo>
                  <a:cubicBezTo>
                    <a:pt x="8787" y="50185"/>
                    <a:pt x="8787" y="50054"/>
                    <a:pt x="8799" y="49935"/>
                  </a:cubicBezTo>
                  <a:cubicBezTo>
                    <a:pt x="9085" y="48745"/>
                    <a:pt x="9359" y="47566"/>
                    <a:pt x="9632" y="46387"/>
                  </a:cubicBezTo>
                  <a:cubicBezTo>
                    <a:pt x="9644" y="46316"/>
                    <a:pt x="9621" y="46221"/>
                    <a:pt x="9597" y="46137"/>
                  </a:cubicBezTo>
                  <a:cubicBezTo>
                    <a:pt x="9573" y="46137"/>
                    <a:pt x="9525" y="46149"/>
                    <a:pt x="9501" y="46149"/>
                  </a:cubicBezTo>
                  <a:cubicBezTo>
                    <a:pt x="8966" y="47471"/>
                    <a:pt x="8811" y="48888"/>
                    <a:pt x="8585" y="50269"/>
                  </a:cubicBezTo>
                  <a:cubicBezTo>
                    <a:pt x="8549" y="50257"/>
                    <a:pt x="8501" y="50257"/>
                    <a:pt x="8442" y="50245"/>
                  </a:cubicBezTo>
                  <a:cubicBezTo>
                    <a:pt x="8632" y="49138"/>
                    <a:pt x="8823" y="48030"/>
                    <a:pt x="9037" y="46923"/>
                  </a:cubicBezTo>
                  <a:cubicBezTo>
                    <a:pt x="9025" y="46923"/>
                    <a:pt x="9001" y="46923"/>
                    <a:pt x="9001" y="46911"/>
                  </a:cubicBezTo>
                  <a:cubicBezTo>
                    <a:pt x="8728" y="47995"/>
                    <a:pt x="8442" y="49102"/>
                    <a:pt x="8156" y="50185"/>
                  </a:cubicBezTo>
                  <a:cubicBezTo>
                    <a:pt x="8132" y="50173"/>
                    <a:pt x="8085" y="50173"/>
                    <a:pt x="8049" y="50150"/>
                  </a:cubicBezTo>
                  <a:cubicBezTo>
                    <a:pt x="8347" y="49007"/>
                    <a:pt x="8632" y="47876"/>
                    <a:pt x="8918" y="46733"/>
                  </a:cubicBezTo>
                  <a:close/>
                  <a:moveTo>
                    <a:pt x="62722" y="48328"/>
                  </a:moveTo>
                  <a:cubicBezTo>
                    <a:pt x="62091" y="48352"/>
                    <a:pt x="61710" y="48459"/>
                    <a:pt x="61186" y="48757"/>
                  </a:cubicBezTo>
                  <a:cubicBezTo>
                    <a:pt x="55471" y="52102"/>
                    <a:pt x="49756" y="55472"/>
                    <a:pt x="44053" y="58817"/>
                  </a:cubicBezTo>
                  <a:cubicBezTo>
                    <a:pt x="43970" y="58865"/>
                    <a:pt x="43911" y="58948"/>
                    <a:pt x="43851" y="59008"/>
                  </a:cubicBezTo>
                  <a:lnTo>
                    <a:pt x="43887" y="59055"/>
                  </a:lnTo>
                  <a:cubicBezTo>
                    <a:pt x="50173" y="55484"/>
                    <a:pt x="56448" y="51900"/>
                    <a:pt x="62722" y="48328"/>
                  </a:cubicBezTo>
                  <a:close/>
                  <a:moveTo>
                    <a:pt x="19681" y="50185"/>
                  </a:moveTo>
                  <a:cubicBezTo>
                    <a:pt x="19693" y="50233"/>
                    <a:pt x="19693" y="50257"/>
                    <a:pt x="19705" y="50304"/>
                  </a:cubicBezTo>
                  <a:cubicBezTo>
                    <a:pt x="19836" y="50269"/>
                    <a:pt x="19979" y="50257"/>
                    <a:pt x="20110" y="50233"/>
                  </a:cubicBezTo>
                  <a:cubicBezTo>
                    <a:pt x="21170" y="50007"/>
                    <a:pt x="22205" y="49757"/>
                    <a:pt x="23277" y="49578"/>
                  </a:cubicBezTo>
                  <a:cubicBezTo>
                    <a:pt x="25099" y="49280"/>
                    <a:pt x="26908" y="49090"/>
                    <a:pt x="28730" y="48768"/>
                  </a:cubicBezTo>
                  <a:cubicBezTo>
                    <a:pt x="32683" y="48090"/>
                    <a:pt x="36624" y="47340"/>
                    <a:pt x="40577" y="46625"/>
                  </a:cubicBezTo>
                  <a:cubicBezTo>
                    <a:pt x="41363" y="46482"/>
                    <a:pt x="42148" y="46304"/>
                    <a:pt x="42934" y="46137"/>
                  </a:cubicBezTo>
                  <a:cubicBezTo>
                    <a:pt x="42815" y="46090"/>
                    <a:pt x="42696" y="46113"/>
                    <a:pt x="42601" y="46125"/>
                  </a:cubicBezTo>
                  <a:cubicBezTo>
                    <a:pt x="40589" y="46471"/>
                    <a:pt x="38577" y="46828"/>
                    <a:pt x="36552" y="47137"/>
                  </a:cubicBezTo>
                  <a:cubicBezTo>
                    <a:pt x="33921" y="47542"/>
                    <a:pt x="31254" y="47804"/>
                    <a:pt x="28647" y="48387"/>
                  </a:cubicBezTo>
                  <a:cubicBezTo>
                    <a:pt x="25789" y="49007"/>
                    <a:pt x="22920" y="49519"/>
                    <a:pt x="20050" y="50078"/>
                  </a:cubicBezTo>
                  <a:cubicBezTo>
                    <a:pt x="19919" y="50078"/>
                    <a:pt x="19788" y="50138"/>
                    <a:pt x="19681" y="50185"/>
                  </a:cubicBezTo>
                  <a:close/>
                  <a:moveTo>
                    <a:pt x="58793" y="49054"/>
                  </a:moveTo>
                  <a:cubicBezTo>
                    <a:pt x="58770" y="49042"/>
                    <a:pt x="58770" y="49019"/>
                    <a:pt x="58758" y="49007"/>
                  </a:cubicBezTo>
                  <a:cubicBezTo>
                    <a:pt x="58627" y="49042"/>
                    <a:pt x="58472" y="49054"/>
                    <a:pt x="58353" y="49114"/>
                  </a:cubicBezTo>
                  <a:cubicBezTo>
                    <a:pt x="57472" y="49578"/>
                    <a:pt x="56603" y="50019"/>
                    <a:pt x="55745" y="50519"/>
                  </a:cubicBezTo>
                  <a:cubicBezTo>
                    <a:pt x="52078" y="52614"/>
                    <a:pt x="48411" y="54710"/>
                    <a:pt x="44756" y="56805"/>
                  </a:cubicBezTo>
                  <a:cubicBezTo>
                    <a:pt x="44434" y="56984"/>
                    <a:pt x="44280" y="57258"/>
                    <a:pt x="44268" y="57686"/>
                  </a:cubicBezTo>
                  <a:cubicBezTo>
                    <a:pt x="45994" y="56710"/>
                    <a:pt x="47732" y="55781"/>
                    <a:pt x="49423" y="54769"/>
                  </a:cubicBezTo>
                  <a:cubicBezTo>
                    <a:pt x="51864" y="53293"/>
                    <a:pt x="54281" y="51757"/>
                    <a:pt x="56710" y="50257"/>
                  </a:cubicBezTo>
                  <a:cubicBezTo>
                    <a:pt x="57388" y="49840"/>
                    <a:pt x="58103" y="49459"/>
                    <a:pt x="58793" y="49054"/>
                  </a:cubicBezTo>
                  <a:close/>
                  <a:moveTo>
                    <a:pt x="18336" y="52150"/>
                  </a:moveTo>
                  <a:cubicBezTo>
                    <a:pt x="18372" y="52138"/>
                    <a:pt x="18407" y="52114"/>
                    <a:pt x="18443" y="52102"/>
                  </a:cubicBezTo>
                  <a:cubicBezTo>
                    <a:pt x="18407" y="52031"/>
                    <a:pt x="18395" y="51959"/>
                    <a:pt x="18372" y="51900"/>
                  </a:cubicBezTo>
                  <a:cubicBezTo>
                    <a:pt x="18205" y="51626"/>
                    <a:pt x="18026" y="51376"/>
                    <a:pt x="17848" y="51126"/>
                  </a:cubicBezTo>
                  <a:cubicBezTo>
                    <a:pt x="15990" y="48411"/>
                    <a:pt x="14157" y="45697"/>
                    <a:pt x="12014" y="43196"/>
                  </a:cubicBezTo>
                  <a:cubicBezTo>
                    <a:pt x="10513" y="41434"/>
                    <a:pt x="9037" y="39636"/>
                    <a:pt x="7561" y="37839"/>
                  </a:cubicBezTo>
                  <a:cubicBezTo>
                    <a:pt x="6442" y="36469"/>
                    <a:pt x="5346" y="35064"/>
                    <a:pt x="4239" y="33671"/>
                  </a:cubicBezTo>
                  <a:cubicBezTo>
                    <a:pt x="4179" y="33588"/>
                    <a:pt x="4156" y="33517"/>
                    <a:pt x="4108" y="33445"/>
                  </a:cubicBezTo>
                  <a:cubicBezTo>
                    <a:pt x="4060" y="33469"/>
                    <a:pt x="4001" y="33505"/>
                    <a:pt x="3965" y="33529"/>
                  </a:cubicBezTo>
                  <a:cubicBezTo>
                    <a:pt x="4025" y="33731"/>
                    <a:pt x="4025" y="33969"/>
                    <a:pt x="4144" y="34112"/>
                  </a:cubicBezTo>
                  <a:cubicBezTo>
                    <a:pt x="5310" y="35541"/>
                    <a:pt x="6489" y="37005"/>
                    <a:pt x="7716" y="38386"/>
                  </a:cubicBezTo>
                  <a:cubicBezTo>
                    <a:pt x="11014" y="42089"/>
                    <a:pt x="13978" y="46066"/>
                    <a:pt x="16895" y="50078"/>
                  </a:cubicBezTo>
                  <a:cubicBezTo>
                    <a:pt x="17383" y="50757"/>
                    <a:pt x="17860" y="51447"/>
                    <a:pt x="18336" y="52150"/>
                  </a:cubicBezTo>
                  <a:close/>
                  <a:moveTo>
                    <a:pt x="20348" y="47745"/>
                  </a:moveTo>
                  <a:cubicBezTo>
                    <a:pt x="29349" y="45851"/>
                    <a:pt x="38446" y="44458"/>
                    <a:pt x="47518" y="43042"/>
                  </a:cubicBezTo>
                  <a:cubicBezTo>
                    <a:pt x="47387" y="43030"/>
                    <a:pt x="47268" y="43030"/>
                    <a:pt x="47149" y="43042"/>
                  </a:cubicBezTo>
                  <a:cubicBezTo>
                    <a:pt x="45661" y="43232"/>
                    <a:pt x="44184" y="43446"/>
                    <a:pt x="42696" y="43649"/>
                  </a:cubicBezTo>
                  <a:cubicBezTo>
                    <a:pt x="40553" y="43946"/>
                    <a:pt x="38398" y="44220"/>
                    <a:pt x="36255" y="44542"/>
                  </a:cubicBezTo>
                  <a:cubicBezTo>
                    <a:pt x="35040" y="44744"/>
                    <a:pt x="33814" y="45042"/>
                    <a:pt x="32611" y="45280"/>
                  </a:cubicBezTo>
                  <a:cubicBezTo>
                    <a:pt x="28682" y="46006"/>
                    <a:pt x="24718" y="46613"/>
                    <a:pt x="20765" y="47256"/>
                  </a:cubicBezTo>
                  <a:cubicBezTo>
                    <a:pt x="20431" y="47304"/>
                    <a:pt x="20312" y="47399"/>
                    <a:pt x="20348" y="47745"/>
                  </a:cubicBezTo>
                  <a:close/>
                  <a:moveTo>
                    <a:pt x="67461" y="39601"/>
                  </a:moveTo>
                  <a:cubicBezTo>
                    <a:pt x="73093" y="38982"/>
                    <a:pt x="78689" y="38089"/>
                    <a:pt x="84285" y="37124"/>
                  </a:cubicBezTo>
                  <a:cubicBezTo>
                    <a:pt x="84273" y="37005"/>
                    <a:pt x="84249" y="36898"/>
                    <a:pt x="84237" y="36719"/>
                  </a:cubicBezTo>
                  <a:cubicBezTo>
                    <a:pt x="78629" y="37696"/>
                    <a:pt x="73045" y="38648"/>
                    <a:pt x="67461" y="39601"/>
                  </a:cubicBezTo>
                  <a:close/>
                  <a:moveTo>
                    <a:pt x="18562" y="53269"/>
                  </a:moveTo>
                  <a:cubicBezTo>
                    <a:pt x="18598" y="53245"/>
                    <a:pt x="18634" y="53233"/>
                    <a:pt x="18681" y="53221"/>
                  </a:cubicBezTo>
                  <a:cubicBezTo>
                    <a:pt x="18622" y="53079"/>
                    <a:pt x="18586" y="52912"/>
                    <a:pt x="18514" y="52793"/>
                  </a:cubicBezTo>
                  <a:cubicBezTo>
                    <a:pt x="18050" y="52126"/>
                    <a:pt x="17574" y="51471"/>
                    <a:pt x="17086" y="50816"/>
                  </a:cubicBezTo>
                  <a:cubicBezTo>
                    <a:pt x="14824" y="47804"/>
                    <a:pt x="12621" y="44756"/>
                    <a:pt x="10287" y="41803"/>
                  </a:cubicBezTo>
                  <a:cubicBezTo>
                    <a:pt x="8299" y="39303"/>
                    <a:pt x="6192" y="36922"/>
                    <a:pt x="4156" y="34505"/>
                  </a:cubicBezTo>
                  <a:lnTo>
                    <a:pt x="4013" y="34362"/>
                  </a:lnTo>
                  <a:cubicBezTo>
                    <a:pt x="4048" y="34541"/>
                    <a:pt x="4120" y="34695"/>
                    <a:pt x="4227" y="34826"/>
                  </a:cubicBezTo>
                  <a:cubicBezTo>
                    <a:pt x="6334" y="37434"/>
                    <a:pt x="8454" y="40041"/>
                    <a:pt x="10549" y="42661"/>
                  </a:cubicBezTo>
                  <a:cubicBezTo>
                    <a:pt x="12311" y="44839"/>
                    <a:pt x="14062" y="47042"/>
                    <a:pt x="15776" y="49280"/>
                  </a:cubicBezTo>
                  <a:cubicBezTo>
                    <a:pt x="16740" y="50554"/>
                    <a:pt x="17633" y="51924"/>
                    <a:pt x="18562" y="53269"/>
                  </a:cubicBezTo>
                  <a:close/>
                  <a:moveTo>
                    <a:pt x="57400" y="49292"/>
                  </a:moveTo>
                  <a:cubicBezTo>
                    <a:pt x="57400" y="49280"/>
                    <a:pt x="57388" y="49245"/>
                    <a:pt x="57388" y="49233"/>
                  </a:cubicBezTo>
                  <a:cubicBezTo>
                    <a:pt x="57019" y="49340"/>
                    <a:pt x="56614" y="49388"/>
                    <a:pt x="56269" y="49542"/>
                  </a:cubicBezTo>
                  <a:cubicBezTo>
                    <a:pt x="55198" y="50102"/>
                    <a:pt x="54150" y="50673"/>
                    <a:pt x="53102" y="51293"/>
                  </a:cubicBezTo>
                  <a:cubicBezTo>
                    <a:pt x="50554" y="52781"/>
                    <a:pt x="48102" y="54412"/>
                    <a:pt x="45435" y="55698"/>
                  </a:cubicBezTo>
                  <a:cubicBezTo>
                    <a:pt x="45184" y="55817"/>
                    <a:pt x="45018" y="56115"/>
                    <a:pt x="44815" y="56317"/>
                  </a:cubicBezTo>
                  <a:cubicBezTo>
                    <a:pt x="44839" y="56365"/>
                    <a:pt x="44887" y="56412"/>
                    <a:pt x="44923" y="56436"/>
                  </a:cubicBezTo>
                  <a:cubicBezTo>
                    <a:pt x="49090" y="54055"/>
                    <a:pt x="53233" y="51674"/>
                    <a:pt x="57400" y="49292"/>
                  </a:cubicBezTo>
                  <a:close/>
                  <a:moveTo>
                    <a:pt x="75676" y="28992"/>
                  </a:moveTo>
                  <a:lnTo>
                    <a:pt x="75414" y="28992"/>
                  </a:lnTo>
                  <a:cubicBezTo>
                    <a:pt x="74129" y="29064"/>
                    <a:pt x="72843" y="29123"/>
                    <a:pt x="71557" y="29218"/>
                  </a:cubicBezTo>
                  <a:cubicBezTo>
                    <a:pt x="69295" y="29385"/>
                    <a:pt x="67044" y="29564"/>
                    <a:pt x="64782" y="29742"/>
                  </a:cubicBezTo>
                  <a:cubicBezTo>
                    <a:pt x="62841" y="29885"/>
                    <a:pt x="60901" y="30052"/>
                    <a:pt x="58948" y="30183"/>
                  </a:cubicBezTo>
                  <a:cubicBezTo>
                    <a:pt x="58650" y="30195"/>
                    <a:pt x="58341" y="30040"/>
                    <a:pt x="58043" y="30064"/>
                  </a:cubicBezTo>
                  <a:cubicBezTo>
                    <a:pt x="56150" y="30171"/>
                    <a:pt x="54269" y="30290"/>
                    <a:pt x="52376" y="30421"/>
                  </a:cubicBezTo>
                  <a:cubicBezTo>
                    <a:pt x="52090" y="30433"/>
                    <a:pt x="51816" y="30564"/>
                    <a:pt x="51554" y="30659"/>
                  </a:cubicBezTo>
                  <a:cubicBezTo>
                    <a:pt x="52995" y="30540"/>
                    <a:pt x="54412" y="30350"/>
                    <a:pt x="55841" y="30350"/>
                  </a:cubicBezTo>
                  <a:cubicBezTo>
                    <a:pt x="55841" y="30373"/>
                    <a:pt x="55841" y="30421"/>
                    <a:pt x="55852" y="30445"/>
                  </a:cubicBezTo>
                  <a:cubicBezTo>
                    <a:pt x="54459" y="30588"/>
                    <a:pt x="53066" y="30731"/>
                    <a:pt x="51685" y="30862"/>
                  </a:cubicBezTo>
                  <a:cubicBezTo>
                    <a:pt x="51685" y="30909"/>
                    <a:pt x="51685" y="30945"/>
                    <a:pt x="51709" y="30992"/>
                  </a:cubicBezTo>
                  <a:cubicBezTo>
                    <a:pt x="59651" y="30314"/>
                    <a:pt x="67616" y="29659"/>
                    <a:pt x="75676" y="28992"/>
                  </a:cubicBezTo>
                  <a:close/>
                  <a:moveTo>
                    <a:pt x="3144" y="26801"/>
                  </a:moveTo>
                  <a:cubicBezTo>
                    <a:pt x="3120" y="26825"/>
                    <a:pt x="3096" y="26825"/>
                    <a:pt x="3084" y="26837"/>
                  </a:cubicBezTo>
                  <a:cubicBezTo>
                    <a:pt x="3215" y="27016"/>
                    <a:pt x="3322" y="27242"/>
                    <a:pt x="3501" y="27337"/>
                  </a:cubicBezTo>
                  <a:cubicBezTo>
                    <a:pt x="4929" y="28206"/>
                    <a:pt x="6370" y="29052"/>
                    <a:pt x="7835" y="29873"/>
                  </a:cubicBezTo>
                  <a:cubicBezTo>
                    <a:pt x="10752" y="31504"/>
                    <a:pt x="13692" y="33124"/>
                    <a:pt x="16621" y="34767"/>
                  </a:cubicBezTo>
                  <a:cubicBezTo>
                    <a:pt x="16740" y="34826"/>
                    <a:pt x="16860" y="34886"/>
                    <a:pt x="16979" y="34933"/>
                  </a:cubicBezTo>
                  <a:lnTo>
                    <a:pt x="17026" y="34838"/>
                  </a:lnTo>
                  <a:close/>
                  <a:moveTo>
                    <a:pt x="73021" y="28730"/>
                  </a:moveTo>
                  <a:cubicBezTo>
                    <a:pt x="78046" y="28647"/>
                    <a:pt x="83034" y="27909"/>
                    <a:pt x="88047" y="27552"/>
                  </a:cubicBezTo>
                  <a:cubicBezTo>
                    <a:pt x="87821" y="27397"/>
                    <a:pt x="87571" y="27218"/>
                    <a:pt x="87345" y="27242"/>
                  </a:cubicBezTo>
                  <a:cubicBezTo>
                    <a:pt x="86380" y="27290"/>
                    <a:pt x="85428" y="27397"/>
                    <a:pt x="84475" y="27504"/>
                  </a:cubicBezTo>
                  <a:cubicBezTo>
                    <a:pt x="82784" y="27694"/>
                    <a:pt x="81082" y="27909"/>
                    <a:pt x="79391" y="28087"/>
                  </a:cubicBezTo>
                  <a:cubicBezTo>
                    <a:pt x="77260" y="28325"/>
                    <a:pt x="75129" y="28516"/>
                    <a:pt x="73021" y="28730"/>
                  </a:cubicBezTo>
                  <a:close/>
                  <a:moveTo>
                    <a:pt x="18050" y="20313"/>
                  </a:moveTo>
                  <a:cubicBezTo>
                    <a:pt x="18074" y="20289"/>
                    <a:pt x="18098" y="20241"/>
                    <a:pt x="18110" y="20217"/>
                  </a:cubicBezTo>
                  <a:cubicBezTo>
                    <a:pt x="13931" y="18550"/>
                    <a:pt x="9751" y="16896"/>
                    <a:pt x="5537" y="15217"/>
                  </a:cubicBezTo>
                  <a:cubicBezTo>
                    <a:pt x="5513" y="15383"/>
                    <a:pt x="5489" y="15526"/>
                    <a:pt x="5465" y="15729"/>
                  </a:cubicBezTo>
                  <a:cubicBezTo>
                    <a:pt x="9656" y="17265"/>
                    <a:pt x="13859" y="18789"/>
                    <a:pt x="18050" y="20313"/>
                  </a:cubicBezTo>
                  <a:close/>
                  <a:moveTo>
                    <a:pt x="3965" y="34898"/>
                  </a:moveTo>
                  <a:cubicBezTo>
                    <a:pt x="3917" y="35231"/>
                    <a:pt x="3965" y="35481"/>
                    <a:pt x="4203" y="35672"/>
                  </a:cubicBezTo>
                  <a:cubicBezTo>
                    <a:pt x="4358" y="35826"/>
                    <a:pt x="4513" y="35993"/>
                    <a:pt x="4644" y="36172"/>
                  </a:cubicBezTo>
                  <a:cubicBezTo>
                    <a:pt x="7192" y="39220"/>
                    <a:pt x="9775" y="42232"/>
                    <a:pt x="12252" y="45339"/>
                  </a:cubicBezTo>
                  <a:cubicBezTo>
                    <a:pt x="13907" y="47399"/>
                    <a:pt x="15371" y="49602"/>
                    <a:pt x="16955" y="51733"/>
                  </a:cubicBezTo>
                  <a:cubicBezTo>
                    <a:pt x="17395" y="52328"/>
                    <a:pt x="17872" y="52912"/>
                    <a:pt x="18324" y="53483"/>
                  </a:cubicBezTo>
                  <a:cubicBezTo>
                    <a:pt x="18348" y="53471"/>
                    <a:pt x="18384" y="53448"/>
                    <a:pt x="18395" y="53436"/>
                  </a:cubicBezTo>
                  <a:lnTo>
                    <a:pt x="18264" y="53210"/>
                  </a:lnTo>
                  <a:cubicBezTo>
                    <a:pt x="17371" y="51959"/>
                    <a:pt x="16526" y="50673"/>
                    <a:pt x="15586" y="49471"/>
                  </a:cubicBezTo>
                  <a:cubicBezTo>
                    <a:pt x="13800" y="47149"/>
                    <a:pt x="11966" y="44851"/>
                    <a:pt x="10156" y="42577"/>
                  </a:cubicBezTo>
                  <a:cubicBezTo>
                    <a:pt x="8132" y="40017"/>
                    <a:pt x="6061" y="37481"/>
                    <a:pt x="3965" y="34898"/>
                  </a:cubicBezTo>
                  <a:close/>
                  <a:moveTo>
                    <a:pt x="41446" y="30064"/>
                  </a:moveTo>
                  <a:cubicBezTo>
                    <a:pt x="41553" y="29826"/>
                    <a:pt x="41482" y="29742"/>
                    <a:pt x="41255" y="29671"/>
                  </a:cubicBezTo>
                  <a:cubicBezTo>
                    <a:pt x="40708" y="29528"/>
                    <a:pt x="40160" y="29361"/>
                    <a:pt x="39636" y="29171"/>
                  </a:cubicBezTo>
                  <a:cubicBezTo>
                    <a:pt x="36957" y="28111"/>
                    <a:pt x="34290" y="27063"/>
                    <a:pt x="31552" y="26147"/>
                  </a:cubicBezTo>
                  <a:cubicBezTo>
                    <a:pt x="28444" y="25111"/>
                    <a:pt x="25408" y="23861"/>
                    <a:pt x="22336" y="22694"/>
                  </a:cubicBezTo>
                  <a:cubicBezTo>
                    <a:pt x="22063" y="22599"/>
                    <a:pt x="21765" y="22491"/>
                    <a:pt x="21479" y="22384"/>
                  </a:cubicBezTo>
                  <a:cubicBezTo>
                    <a:pt x="21467" y="22408"/>
                    <a:pt x="21443" y="22456"/>
                    <a:pt x="21432" y="22491"/>
                  </a:cubicBezTo>
                  <a:cubicBezTo>
                    <a:pt x="28099" y="25004"/>
                    <a:pt x="34767" y="27540"/>
                    <a:pt x="41446" y="30064"/>
                  </a:cubicBezTo>
                  <a:close/>
                  <a:moveTo>
                    <a:pt x="86273" y="26420"/>
                  </a:moveTo>
                  <a:cubicBezTo>
                    <a:pt x="86297" y="26385"/>
                    <a:pt x="86309" y="26373"/>
                    <a:pt x="86321" y="26349"/>
                  </a:cubicBezTo>
                  <a:cubicBezTo>
                    <a:pt x="86094" y="26290"/>
                    <a:pt x="85880" y="26147"/>
                    <a:pt x="85666" y="26170"/>
                  </a:cubicBezTo>
                  <a:cubicBezTo>
                    <a:pt x="84035" y="26266"/>
                    <a:pt x="82380" y="26361"/>
                    <a:pt x="80737" y="26528"/>
                  </a:cubicBezTo>
                  <a:cubicBezTo>
                    <a:pt x="79141" y="26682"/>
                    <a:pt x="77569" y="26968"/>
                    <a:pt x="75998" y="27194"/>
                  </a:cubicBezTo>
                  <a:cubicBezTo>
                    <a:pt x="75164" y="27313"/>
                    <a:pt x="74307" y="27433"/>
                    <a:pt x="73474" y="27552"/>
                  </a:cubicBezTo>
                  <a:cubicBezTo>
                    <a:pt x="73509" y="27587"/>
                    <a:pt x="73557" y="27611"/>
                    <a:pt x="73581" y="27611"/>
                  </a:cubicBezTo>
                  <a:cubicBezTo>
                    <a:pt x="77808" y="27206"/>
                    <a:pt x="82034" y="26825"/>
                    <a:pt x="86273" y="26420"/>
                  </a:cubicBezTo>
                  <a:close/>
                  <a:moveTo>
                    <a:pt x="38100" y="32564"/>
                  </a:moveTo>
                  <a:cubicBezTo>
                    <a:pt x="37815" y="32505"/>
                    <a:pt x="37624" y="32421"/>
                    <a:pt x="37434" y="32433"/>
                  </a:cubicBezTo>
                  <a:cubicBezTo>
                    <a:pt x="35981" y="32612"/>
                    <a:pt x="34564" y="32802"/>
                    <a:pt x="33112" y="33017"/>
                  </a:cubicBezTo>
                  <a:cubicBezTo>
                    <a:pt x="30016" y="33457"/>
                    <a:pt x="26932" y="33921"/>
                    <a:pt x="23860" y="34362"/>
                  </a:cubicBezTo>
                  <a:cubicBezTo>
                    <a:pt x="22694" y="34529"/>
                    <a:pt x="21515" y="34660"/>
                    <a:pt x="20265" y="34814"/>
                  </a:cubicBezTo>
                  <a:cubicBezTo>
                    <a:pt x="21146" y="34922"/>
                    <a:pt x="37386" y="32838"/>
                    <a:pt x="38100" y="32564"/>
                  </a:cubicBezTo>
                  <a:close/>
                  <a:moveTo>
                    <a:pt x="50221" y="54674"/>
                  </a:moveTo>
                  <a:cubicBezTo>
                    <a:pt x="50233" y="54698"/>
                    <a:pt x="50245" y="54722"/>
                    <a:pt x="50245" y="54734"/>
                  </a:cubicBezTo>
                  <a:cubicBezTo>
                    <a:pt x="53733" y="52733"/>
                    <a:pt x="57222" y="50721"/>
                    <a:pt x="60710" y="48709"/>
                  </a:cubicBezTo>
                  <a:cubicBezTo>
                    <a:pt x="60698" y="48673"/>
                    <a:pt x="60675" y="48638"/>
                    <a:pt x="60663" y="48590"/>
                  </a:cubicBezTo>
                  <a:cubicBezTo>
                    <a:pt x="60174" y="48757"/>
                    <a:pt x="59627" y="48852"/>
                    <a:pt x="59186" y="49114"/>
                  </a:cubicBezTo>
                  <a:cubicBezTo>
                    <a:pt x="56436" y="50781"/>
                    <a:pt x="53697" y="52495"/>
                    <a:pt x="50959" y="54186"/>
                  </a:cubicBezTo>
                  <a:cubicBezTo>
                    <a:pt x="50709" y="54353"/>
                    <a:pt x="50471" y="54519"/>
                    <a:pt x="50221" y="54674"/>
                  </a:cubicBezTo>
                  <a:close/>
                  <a:moveTo>
                    <a:pt x="18455" y="34600"/>
                  </a:moveTo>
                  <a:cubicBezTo>
                    <a:pt x="18491" y="34648"/>
                    <a:pt x="18503" y="34731"/>
                    <a:pt x="18514" y="34719"/>
                  </a:cubicBezTo>
                  <a:cubicBezTo>
                    <a:pt x="24599" y="34112"/>
                    <a:pt x="30623" y="33171"/>
                    <a:pt x="36683" y="32207"/>
                  </a:cubicBezTo>
                  <a:cubicBezTo>
                    <a:pt x="36672" y="31909"/>
                    <a:pt x="36445" y="31969"/>
                    <a:pt x="36267" y="32005"/>
                  </a:cubicBezTo>
                  <a:cubicBezTo>
                    <a:pt x="33552" y="32445"/>
                    <a:pt x="30826" y="32909"/>
                    <a:pt x="28099" y="33338"/>
                  </a:cubicBezTo>
                  <a:cubicBezTo>
                    <a:pt x="26313" y="33624"/>
                    <a:pt x="24515" y="33850"/>
                    <a:pt x="22729" y="34088"/>
                  </a:cubicBezTo>
                  <a:cubicBezTo>
                    <a:pt x="21301" y="34279"/>
                    <a:pt x="19884" y="34445"/>
                    <a:pt x="18455" y="34600"/>
                  </a:cubicBezTo>
                  <a:close/>
                  <a:moveTo>
                    <a:pt x="41470" y="28921"/>
                  </a:moveTo>
                  <a:cubicBezTo>
                    <a:pt x="41494" y="28885"/>
                    <a:pt x="41505" y="28849"/>
                    <a:pt x="41541" y="28814"/>
                  </a:cubicBezTo>
                  <a:cubicBezTo>
                    <a:pt x="41434" y="28730"/>
                    <a:pt x="41363" y="28611"/>
                    <a:pt x="41244" y="28576"/>
                  </a:cubicBezTo>
                  <a:cubicBezTo>
                    <a:pt x="39100" y="27754"/>
                    <a:pt x="36969" y="26909"/>
                    <a:pt x="34802" y="26147"/>
                  </a:cubicBezTo>
                  <a:cubicBezTo>
                    <a:pt x="32671" y="25408"/>
                    <a:pt x="30492" y="24754"/>
                    <a:pt x="28349" y="24039"/>
                  </a:cubicBezTo>
                  <a:cubicBezTo>
                    <a:pt x="27682" y="23813"/>
                    <a:pt x="27027" y="23575"/>
                    <a:pt x="26361" y="23337"/>
                  </a:cubicBezTo>
                  <a:cubicBezTo>
                    <a:pt x="30837" y="25158"/>
                    <a:pt x="35529" y="26444"/>
                    <a:pt x="39946" y="28445"/>
                  </a:cubicBezTo>
                  <a:cubicBezTo>
                    <a:pt x="40434" y="28647"/>
                    <a:pt x="40958" y="28766"/>
                    <a:pt x="41470" y="28921"/>
                  </a:cubicBezTo>
                  <a:close/>
                  <a:moveTo>
                    <a:pt x="55793" y="28909"/>
                  </a:moveTo>
                  <a:cubicBezTo>
                    <a:pt x="55793" y="28933"/>
                    <a:pt x="55817" y="28980"/>
                    <a:pt x="55817" y="29004"/>
                  </a:cubicBezTo>
                  <a:cubicBezTo>
                    <a:pt x="56924" y="28921"/>
                    <a:pt x="58055" y="28849"/>
                    <a:pt x="59174" y="28754"/>
                  </a:cubicBezTo>
                  <a:cubicBezTo>
                    <a:pt x="59174" y="28802"/>
                    <a:pt x="59186" y="28849"/>
                    <a:pt x="59186" y="28885"/>
                  </a:cubicBezTo>
                  <a:cubicBezTo>
                    <a:pt x="58698" y="28933"/>
                    <a:pt x="58222" y="28968"/>
                    <a:pt x="57734" y="29004"/>
                  </a:cubicBezTo>
                  <a:cubicBezTo>
                    <a:pt x="57246" y="29052"/>
                    <a:pt x="56734" y="29111"/>
                    <a:pt x="56245" y="29147"/>
                  </a:cubicBezTo>
                  <a:cubicBezTo>
                    <a:pt x="55174" y="29218"/>
                    <a:pt x="55043" y="29230"/>
                    <a:pt x="54840" y="29504"/>
                  </a:cubicBezTo>
                  <a:lnTo>
                    <a:pt x="67521" y="28337"/>
                  </a:lnTo>
                  <a:cubicBezTo>
                    <a:pt x="67342" y="28242"/>
                    <a:pt x="67163" y="28242"/>
                    <a:pt x="67009" y="28266"/>
                  </a:cubicBezTo>
                  <a:cubicBezTo>
                    <a:pt x="65354" y="28361"/>
                    <a:pt x="63687" y="28504"/>
                    <a:pt x="62032" y="28587"/>
                  </a:cubicBezTo>
                  <a:cubicBezTo>
                    <a:pt x="60222" y="28683"/>
                    <a:pt x="58412" y="28742"/>
                    <a:pt x="56603" y="28814"/>
                  </a:cubicBezTo>
                  <a:cubicBezTo>
                    <a:pt x="56317" y="28814"/>
                    <a:pt x="56055" y="28873"/>
                    <a:pt x="55793" y="28909"/>
                  </a:cubicBezTo>
                  <a:close/>
                  <a:moveTo>
                    <a:pt x="8132" y="43637"/>
                  </a:moveTo>
                  <a:cubicBezTo>
                    <a:pt x="8156" y="43613"/>
                    <a:pt x="8168" y="43577"/>
                    <a:pt x="8204" y="43530"/>
                  </a:cubicBezTo>
                  <a:cubicBezTo>
                    <a:pt x="8025" y="43411"/>
                    <a:pt x="7846" y="43232"/>
                    <a:pt x="7656" y="43173"/>
                  </a:cubicBezTo>
                  <a:cubicBezTo>
                    <a:pt x="6084" y="42768"/>
                    <a:pt x="4525" y="42399"/>
                    <a:pt x="2965" y="42030"/>
                  </a:cubicBezTo>
                  <a:cubicBezTo>
                    <a:pt x="2477" y="41910"/>
                    <a:pt x="2298" y="41994"/>
                    <a:pt x="2072" y="42458"/>
                  </a:cubicBezTo>
                  <a:cubicBezTo>
                    <a:pt x="4298" y="43065"/>
                    <a:pt x="6537" y="43661"/>
                    <a:pt x="8763" y="44280"/>
                  </a:cubicBezTo>
                  <a:cubicBezTo>
                    <a:pt x="8644" y="44149"/>
                    <a:pt x="8513" y="44006"/>
                    <a:pt x="8347" y="43946"/>
                  </a:cubicBezTo>
                  <a:cubicBezTo>
                    <a:pt x="7811" y="43756"/>
                    <a:pt x="7275" y="43565"/>
                    <a:pt x="6727" y="43423"/>
                  </a:cubicBezTo>
                  <a:cubicBezTo>
                    <a:pt x="5370" y="43089"/>
                    <a:pt x="4025" y="42792"/>
                    <a:pt x="2667" y="42458"/>
                  </a:cubicBezTo>
                  <a:cubicBezTo>
                    <a:pt x="2548" y="42434"/>
                    <a:pt x="2429" y="42375"/>
                    <a:pt x="2215" y="42291"/>
                  </a:cubicBezTo>
                  <a:cubicBezTo>
                    <a:pt x="2370" y="42232"/>
                    <a:pt x="2417" y="42208"/>
                    <a:pt x="2441" y="42220"/>
                  </a:cubicBezTo>
                  <a:cubicBezTo>
                    <a:pt x="4358" y="42577"/>
                    <a:pt x="6263" y="42994"/>
                    <a:pt x="8132" y="43637"/>
                  </a:cubicBezTo>
                  <a:close/>
                  <a:moveTo>
                    <a:pt x="88333" y="13074"/>
                  </a:moveTo>
                  <a:cubicBezTo>
                    <a:pt x="88297" y="13038"/>
                    <a:pt x="88285" y="12990"/>
                    <a:pt x="88261" y="12966"/>
                  </a:cubicBezTo>
                  <a:cubicBezTo>
                    <a:pt x="85094" y="13919"/>
                    <a:pt x="81927" y="14860"/>
                    <a:pt x="78772" y="15824"/>
                  </a:cubicBezTo>
                  <a:cubicBezTo>
                    <a:pt x="75617" y="16788"/>
                    <a:pt x="72486" y="17812"/>
                    <a:pt x="69438" y="19158"/>
                  </a:cubicBezTo>
                  <a:cubicBezTo>
                    <a:pt x="69521" y="19158"/>
                    <a:pt x="69592" y="19122"/>
                    <a:pt x="69664" y="19110"/>
                  </a:cubicBezTo>
                  <a:cubicBezTo>
                    <a:pt x="70842" y="18693"/>
                    <a:pt x="71997" y="18265"/>
                    <a:pt x="73176" y="17872"/>
                  </a:cubicBezTo>
                  <a:cubicBezTo>
                    <a:pt x="76807" y="16681"/>
                    <a:pt x="80451" y="15491"/>
                    <a:pt x="84082" y="14336"/>
                  </a:cubicBezTo>
                  <a:cubicBezTo>
                    <a:pt x="85380" y="13919"/>
                    <a:pt x="86690" y="13597"/>
                    <a:pt x="87999" y="13228"/>
                  </a:cubicBezTo>
                  <a:cubicBezTo>
                    <a:pt x="88142" y="13205"/>
                    <a:pt x="88226" y="13109"/>
                    <a:pt x="88333" y="13074"/>
                  </a:cubicBezTo>
                  <a:close/>
                  <a:moveTo>
                    <a:pt x="48375" y="22634"/>
                  </a:moveTo>
                  <a:cubicBezTo>
                    <a:pt x="48947" y="22861"/>
                    <a:pt x="49471" y="23075"/>
                    <a:pt x="49995" y="23277"/>
                  </a:cubicBezTo>
                  <a:cubicBezTo>
                    <a:pt x="49864" y="23325"/>
                    <a:pt x="49756" y="23313"/>
                    <a:pt x="49637" y="23277"/>
                  </a:cubicBezTo>
                  <a:cubicBezTo>
                    <a:pt x="49280" y="23146"/>
                    <a:pt x="48887" y="23039"/>
                    <a:pt x="48566" y="22861"/>
                  </a:cubicBezTo>
                  <a:cubicBezTo>
                    <a:pt x="48149" y="22622"/>
                    <a:pt x="47804" y="22789"/>
                    <a:pt x="47399" y="22956"/>
                  </a:cubicBezTo>
                  <a:cubicBezTo>
                    <a:pt x="48042" y="23253"/>
                    <a:pt x="48637" y="23551"/>
                    <a:pt x="49233" y="23825"/>
                  </a:cubicBezTo>
                  <a:cubicBezTo>
                    <a:pt x="49268" y="23849"/>
                    <a:pt x="49328" y="23825"/>
                    <a:pt x="49364" y="23813"/>
                  </a:cubicBezTo>
                  <a:cubicBezTo>
                    <a:pt x="50149" y="23551"/>
                    <a:pt x="50947" y="23277"/>
                    <a:pt x="51757" y="22992"/>
                  </a:cubicBezTo>
                  <a:cubicBezTo>
                    <a:pt x="50971" y="22813"/>
                    <a:pt x="50233" y="22670"/>
                    <a:pt x="49518" y="22480"/>
                  </a:cubicBezTo>
                  <a:cubicBezTo>
                    <a:pt x="49114" y="22360"/>
                    <a:pt x="48768" y="22420"/>
                    <a:pt x="48375" y="22634"/>
                  </a:cubicBezTo>
                  <a:close/>
                  <a:moveTo>
                    <a:pt x="72807" y="41803"/>
                  </a:moveTo>
                  <a:cubicBezTo>
                    <a:pt x="72807" y="41827"/>
                    <a:pt x="72807" y="41851"/>
                    <a:pt x="72819" y="41863"/>
                  </a:cubicBezTo>
                  <a:cubicBezTo>
                    <a:pt x="76677" y="41315"/>
                    <a:pt x="80522" y="40767"/>
                    <a:pt x="84368" y="40232"/>
                  </a:cubicBezTo>
                  <a:lnTo>
                    <a:pt x="84368" y="39815"/>
                  </a:lnTo>
                  <a:cubicBezTo>
                    <a:pt x="80487" y="40482"/>
                    <a:pt x="76653" y="41148"/>
                    <a:pt x="72807" y="41803"/>
                  </a:cubicBezTo>
                  <a:close/>
                  <a:moveTo>
                    <a:pt x="57698" y="44339"/>
                  </a:moveTo>
                  <a:cubicBezTo>
                    <a:pt x="62329" y="43935"/>
                    <a:pt x="66913" y="43101"/>
                    <a:pt x="71473" y="42161"/>
                  </a:cubicBezTo>
                  <a:cubicBezTo>
                    <a:pt x="71473" y="42137"/>
                    <a:pt x="71450" y="42101"/>
                    <a:pt x="71450" y="42077"/>
                  </a:cubicBezTo>
                  <a:cubicBezTo>
                    <a:pt x="66866" y="42839"/>
                    <a:pt x="62282" y="43589"/>
                    <a:pt x="57698" y="44339"/>
                  </a:cubicBezTo>
                  <a:close/>
                  <a:moveTo>
                    <a:pt x="88523" y="28028"/>
                  </a:moveTo>
                  <a:cubicBezTo>
                    <a:pt x="88523" y="27980"/>
                    <a:pt x="88523" y="27956"/>
                    <a:pt x="88535" y="27909"/>
                  </a:cubicBezTo>
                  <a:cubicBezTo>
                    <a:pt x="88214" y="27683"/>
                    <a:pt x="78296" y="28528"/>
                    <a:pt x="76855" y="28992"/>
                  </a:cubicBezTo>
                  <a:cubicBezTo>
                    <a:pt x="80737" y="28671"/>
                    <a:pt x="84630" y="28349"/>
                    <a:pt x="88523" y="28028"/>
                  </a:cubicBezTo>
                  <a:close/>
                  <a:moveTo>
                    <a:pt x="74724" y="43208"/>
                  </a:moveTo>
                  <a:cubicBezTo>
                    <a:pt x="77915" y="42756"/>
                    <a:pt x="81153" y="42803"/>
                    <a:pt x="84285" y="42077"/>
                  </a:cubicBezTo>
                  <a:cubicBezTo>
                    <a:pt x="84297" y="41922"/>
                    <a:pt x="84332" y="41803"/>
                    <a:pt x="84332" y="41744"/>
                  </a:cubicBezTo>
                  <a:cubicBezTo>
                    <a:pt x="81129" y="42220"/>
                    <a:pt x="77927" y="42720"/>
                    <a:pt x="74724" y="43208"/>
                  </a:cubicBezTo>
                  <a:close/>
                  <a:moveTo>
                    <a:pt x="32326" y="32421"/>
                  </a:moveTo>
                  <a:cubicBezTo>
                    <a:pt x="27563" y="32838"/>
                    <a:pt x="22872" y="33802"/>
                    <a:pt x="18098" y="34160"/>
                  </a:cubicBezTo>
                  <a:cubicBezTo>
                    <a:pt x="18169" y="34231"/>
                    <a:pt x="18264" y="34338"/>
                    <a:pt x="18336" y="34326"/>
                  </a:cubicBezTo>
                  <a:cubicBezTo>
                    <a:pt x="18872" y="34279"/>
                    <a:pt x="19396" y="34207"/>
                    <a:pt x="19931" y="34124"/>
                  </a:cubicBezTo>
                  <a:cubicBezTo>
                    <a:pt x="22372" y="33814"/>
                    <a:pt x="24813" y="33517"/>
                    <a:pt x="27254" y="33171"/>
                  </a:cubicBezTo>
                  <a:cubicBezTo>
                    <a:pt x="28944" y="32933"/>
                    <a:pt x="30635" y="32671"/>
                    <a:pt x="32326" y="32421"/>
                  </a:cubicBezTo>
                  <a:close/>
                  <a:moveTo>
                    <a:pt x="19538" y="49007"/>
                  </a:moveTo>
                  <a:cubicBezTo>
                    <a:pt x="19717" y="48745"/>
                    <a:pt x="19646" y="48566"/>
                    <a:pt x="19479" y="48352"/>
                  </a:cubicBezTo>
                  <a:cubicBezTo>
                    <a:pt x="17669" y="46197"/>
                    <a:pt x="15847" y="44030"/>
                    <a:pt x="14038" y="41863"/>
                  </a:cubicBezTo>
                  <a:cubicBezTo>
                    <a:pt x="14026" y="41851"/>
                    <a:pt x="13990" y="41851"/>
                    <a:pt x="13966" y="41851"/>
                  </a:cubicBezTo>
                  <a:cubicBezTo>
                    <a:pt x="13942" y="41863"/>
                    <a:pt x="13931" y="41887"/>
                    <a:pt x="13919" y="41910"/>
                  </a:cubicBezTo>
                  <a:cubicBezTo>
                    <a:pt x="15788" y="44280"/>
                    <a:pt x="17657" y="46625"/>
                    <a:pt x="19538" y="49007"/>
                  </a:cubicBezTo>
                  <a:close/>
                  <a:moveTo>
                    <a:pt x="74105" y="27159"/>
                  </a:moveTo>
                  <a:cubicBezTo>
                    <a:pt x="69283" y="27563"/>
                    <a:pt x="64485" y="27956"/>
                    <a:pt x="59698" y="28337"/>
                  </a:cubicBezTo>
                  <a:cubicBezTo>
                    <a:pt x="64508" y="28171"/>
                    <a:pt x="69295" y="27873"/>
                    <a:pt x="74105" y="27159"/>
                  </a:cubicBezTo>
                  <a:close/>
                  <a:moveTo>
                    <a:pt x="30790" y="33886"/>
                  </a:moveTo>
                  <a:cubicBezTo>
                    <a:pt x="30790" y="33921"/>
                    <a:pt x="30790" y="33945"/>
                    <a:pt x="30814" y="33981"/>
                  </a:cubicBezTo>
                  <a:cubicBezTo>
                    <a:pt x="33624" y="33695"/>
                    <a:pt x="36433" y="33409"/>
                    <a:pt x="39231" y="33136"/>
                  </a:cubicBezTo>
                  <a:cubicBezTo>
                    <a:pt x="38934" y="32897"/>
                    <a:pt x="38648" y="32790"/>
                    <a:pt x="38291" y="32850"/>
                  </a:cubicBezTo>
                  <a:cubicBezTo>
                    <a:pt x="36660" y="33088"/>
                    <a:pt x="35040" y="33314"/>
                    <a:pt x="33397" y="33529"/>
                  </a:cubicBezTo>
                  <a:cubicBezTo>
                    <a:pt x="32540" y="33648"/>
                    <a:pt x="31659" y="33767"/>
                    <a:pt x="30790" y="33886"/>
                  </a:cubicBezTo>
                  <a:close/>
                  <a:moveTo>
                    <a:pt x="31242" y="52400"/>
                  </a:moveTo>
                  <a:cubicBezTo>
                    <a:pt x="31230" y="52340"/>
                    <a:pt x="31230" y="52293"/>
                    <a:pt x="31207" y="52245"/>
                  </a:cubicBezTo>
                  <a:cubicBezTo>
                    <a:pt x="27480" y="52817"/>
                    <a:pt x="23741" y="53412"/>
                    <a:pt x="20003" y="53995"/>
                  </a:cubicBezTo>
                  <a:cubicBezTo>
                    <a:pt x="20015" y="54043"/>
                    <a:pt x="20015" y="54079"/>
                    <a:pt x="20015" y="54126"/>
                  </a:cubicBezTo>
                  <a:cubicBezTo>
                    <a:pt x="23765" y="53555"/>
                    <a:pt x="27504" y="52983"/>
                    <a:pt x="31242" y="52400"/>
                  </a:cubicBezTo>
                  <a:close/>
                  <a:moveTo>
                    <a:pt x="46947" y="54472"/>
                  </a:moveTo>
                  <a:cubicBezTo>
                    <a:pt x="46959" y="54507"/>
                    <a:pt x="46970" y="54519"/>
                    <a:pt x="46982" y="54543"/>
                  </a:cubicBezTo>
                  <a:cubicBezTo>
                    <a:pt x="49768" y="52912"/>
                    <a:pt x="52566" y="51293"/>
                    <a:pt x="55317" y="49673"/>
                  </a:cubicBezTo>
                  <a:cubicBezTo>
                    <a:pt x="54864" y="49697"/>
                    <a:pt x="54483" y="49935"/>
                    <a:pt x="54055" y="50197"/>
                  </a:cubicBezTo>
                  <a:cubicBezTo>
                    <a:pt x="51804" y="51602"/>
                    <a:pt x="49506" y="52936"/>
                    <a:pt x="47220" y="54293"/>
                  </a:cubicBezTo>
                  <a:cubicBezTo>
                    <a:pt x="47137" y="54341"/>
                    <a:pt x="47030" y="54400"/>
                    <a:pt x="46947" y="54472"/>
                  </a:cubicBezTo>
                  <a:close/>
                  <a:moveTo>
                    <a:pt x="51507" y="38327"/>
                  </a:moveTo>
                  <a:cubicBezTo>
                    <a:pt x="52519" y="38196"/>
                    <a:pt x="57984" y="36076"/>
                    <a:pt x="58865" y="35529"/>
                  </a:cubicBezTo>
                  <a:cubicBezTo>
                    <a:pt x="58734" y="35576"/>
                    <a:pt x="58674" y="35576"/>
                    <a:pt x="58627" y="35600"/>
                  </a:cubicBezTo>
                  <a:cubicBezTo>
                    <a:pt x="57662" y="35957"/>
                    <a:pt x="56686" y="36326"/>
                    <a:pt x="55722" y="36684"/>
                  </a:cubicBezTo>
                  <a:cubicBezTo>
                    <a:pt x="54328" y="37219"/>
                    <a:pt x="52924" y="37779"/>
                    <a:pt x="51507" y="38327"/>
                  </a:cubicBezTo>
                  <a:close/>
                  <a:moveTo>
                    <a:pt x="84427" y="43708"/>
                  </a:moveTo>
                  <a:cubicBezTo>
                    <a:pt x="84427" y="43673"/>
                    <a:pt x="84416" y="43613"/>
                    <a:pt x="84416" y="43565"/>
                  </a:cubicBezTo>
                  <a:cubicBezTo>
                    <a:pt x="81689" y="43946"/>
                    <a:pt x="78951" y="44327"/>
                    <a:pt x="76236" y="44708"/>
                  </a:cubicBezTo>
                  <a:cubicBezTo>
                    <a:pt x="76248" y="44756"/>
                    <a:pt x="76248" y="44816"/>
                    <a:pt x="76248" y="44863"/>
                  </a:cubicBezTo>
                  <a:cubicBezTo>
                    <a:pt x="78986" y="44470"/>
                    <a:pt x="81713" y="44101"/>
                    <a:pt x="84427" y="43708"/>
                  </a:cubicBezTo>
                  <a:close/>
                  <a:moveTo>
                    <a:pt x="41779" y="50912"/>
                  </a:moveTo>
                  <a:cubicBezTo>
                    <a:pt x="41779" y="50959"/>
                    <a:pt x="41791" y="50995"/>
                    <a:pt x="41791" y="51031"/>
                  </a:cubicBezTo>
                  <a:cubicBezTo>
                    <a:pt x="43625" y="50721"/>
                    <a:pt x="45470" y="50412"/>
                    <a:pt x="47304" y="50102"/>
                  </a:cubicBezTo>
                  <a:cubicBezTo>
                    <a:pt x="47304" y="50066"/>
                    <a:pt x="47280" y="50042"/>
                    <a:pt x="47280" y="50007"/>
                  </a:cubicBezTo>
                  <a:cubicBezTo>
                    <a:pt x="46661" y="50042"/>
                    <a:pt x="46018" y="49888"/>
                    <a:pt x="45399" y="50126"/>
                  </a:cubicBezTo>
                  <a:cubicBezTo>
                    <a:pt x="45280" y="50173"/>
                    <a:pt x="45137" y="50185"/>
                    <a:pt x="45018" y="50197"/>
                  </a:cubicBezTo>
                  <a:cubicBezTo>
                    <a:pt x="43946" y="50435"/>
                    <a:pt x="42863" y="50673"/>
                    <a:pt x="41779" y="50912"/>
                  </a:cubicBezTo>
                  <a:close/>
                  <a:moveTo>
                    <a:pt x="23360" y="54698"/>
                  </a:moveTo>
                  <a:cubicBezTo>
                    <a:pt x="23360" y="54734"/>
                    <a:pt x="23384" y="54781"/>
                    <a:pt x="23384" y="54829"/>
                  </a:cubicBezTo>
                  <a:lnTo>
                    <a:pt x="31326" y="53626"/>
                  </a:lnTo>
                  <a:cubicBezTo>
                    <a:pt x="31314" y="53567"/>
                    <a:pt x="31314" y="53519"/>
                    <a:pt x="31302" y="53460"/>
                  </a:cubicBezTo>
                  <a:cubicBezTo>
                    <a:pt x="28671" y="53876"/>
                    <a:pt x="26015" y="54281"/>
                    <a:pt x="23360" y="54698"/>
                  </a:cubicBezTo>
                  <a:close/>
                  <a:moveTo>
                    <a:pt x="4929" y="18491"/>
                  </a:moveTo>
                  <a:cubicBezTo>
                    <a:pt x="4977" y="18491"/>
                    <a:pt x="5013" y="18491"/>
                    <a:pt x="5060" y="18467"/>
                  </a:cubicBezTo>
                  <a:lnTo>
                    <a:pt x="5060" y="18193"/>
                  </a:lnTo>
                  <a:cubicBezTo>
                    <a:pt x="5037" y="17598"/>
                    <a:pt x="4989" y="17015"/>
                    <a:pt x="4989" y="16419"/>
                  </a:cubicBezTo>
                  <a:cubicBezTo>
                    <a:pt x="4965" y="15574"/>
                    <a:pt x="5108" y="14752"/>
                    <a:pt x="5680" y="14086"/>
                  </a:cubicBezTo>
                  <a:cubicBezTo>
                    <a:pt x="5108" y="14169"/>
                    <a:pt x="4775" y="14514"/>
                    <a:pt x="4751" y="15169"/>
                  </a:cubicBezTo>
                  <a:cubicBezTo>
                    <a:pt x="4715" y="15895"/>
                    <a:pt x="4727" y="16622"/>
                    <a:pt x="4763" y="17360"/>
                  </a:cubicBezTo>
                  <a:cubicBezTo>
                    <a:pt x="4775" y="17741"/>
                    <a:pt x="4870" y="18110"/>
                    <a:pt x="4929" y="18491"/>
                  </a:cubicBezTo>
                  <a:close/>
                  <a:moveTo>
                    <a:pt x="57400" y="23682"/>
                  </a:moveTo>
                  <a:cubicBezTo>
                    <a:pt x="57388" y="23646"/>
                    <a:pt x="57365" y="23623"/>
                    <a:pt x="57341" y="23575"/>
                  </a:cubicBezTo>
                  <a:cubicBezTo>
                    <a:pt x="54102" y="24754"/>
                    <a:pt x="50852" y="25932"/>
                    <a:pt x="47613" y="27087"/>
                  </a:cubicBezTo>
                  <a:cubicBezTo>
                    <a:pt x="47625" y="27123"/>
                    <a:pt x="47637" y="27159"/>
                    <a:pt x="47661" y="27194"/>
                  </a:cubicBezTo>
                  <a:cubicBezTo>
                    <a:pt x="50899" y="26028"/>
                    <a:pt x="54150" y="24861"/>
                    <a:pt x="57400" y="23682"/>
                  </a:cubicBezTo>
                  <a:close/>
                  <a:moveTo>
                    <a:pt x="43970" y="58436"/>
                  </a:moveTo>
                  <a:cubicBezTo>
                    <a:pt x="43994" y="58460"/>
                    <a:pt x="44030" y="58508"/>
                    <a:pt x="44053" y="58532"/>
                  </a:cubicBezTo>
                  <a:cubicBezTo>
                    <a:pt x="45589" y="57603"/>
                    <a:pt x="47125" y="56650"/>
                    <a:pt x="48673" y="55698"/>
                  </a:cubicBezTo>
                  <a:cubicBezTo>
                    <a:pt x="48625" y="55662"/>
                    <a:pt x="48613" y="55650"/>
                    <a:pt x="48613" y="55650"/>
                  </a:cubicBezTo>
                  <a:cubicBezTo>
                    <a:pt x="47137" y="56472"/>
                    <a:pt x="45673" y="57270"/>
                    <a:pt x="44208" y="58103"/>
                  </a:cubicBezTo>
                  <a:cubicBezTo>
                    <a:pt x="44101" y="58162"/>
                    <a:pt x="44053" y="58329"/>
                    <a:pt x="43970" y="58436"/>
                  </a:cubicBezTo>
                  <a:close/>
                  <a:moveTo>
                    <a:pt x="64365" y="33862"/>
                  </a:moveTo>
                  <a:cubicBezTo>
                    <a:pt x="62722" y="34267"/>
                    <a:pt x="61079" y="34707"/>
                    <a:pt x="59662" y="35719"/>
                  </a:cubicBezTo>
                  <a:cubicBezTo>
                    <a:pt x="59686" y="35719"/>
                    <a:pt x="59686" y="35731"/>
                    <a:pt x="59698" y="35731"/>
                  </a:cubicBezTo>
                  <a:cubicBezTo>
                    <a:pt x="60936" y="35374"/>
                    <a:pt x="62044" y="34648"/>
                    <a:pt x="63330" y="34398"/>
                  </a:cubicBezTo>
                  <a:cubicBezTo>
                    <a:pt x="63687" y="34338"/>
                    <a:pt x="64008" y="34052"/>
                    <a:pt x="64365" y="33862"/>
                  </a:cubicBezTo>
                  <a:close/>
                  <a:moveTo>
                    <a:pt x="88297" y="12538"/>
                  </a:moveTo>
                  <a:cubicBezTo>
                    <a:pt x="88273" y="12502"/>
                    <a:pt x="88261" y="12478"/>
                    <a:pt x="88226" y="12443"/>
                  </a:cubicBezTo>
                  <a:cubicBezTo>
                    <a:pt x="86428" y="13050"/>
                    <a:pt x="84642" y="13669"/>
                    <a:pt x="82844" y="14276"/>
                  </a:cubicBezTo>
                  <a:cubicBezTo>
                    <a:pt x="82856" y="14300"/>
                    <a:pt x="82868" y="14348"/>
                    <a:pt x="82868" y="14383"/>
                  </a:cubicBezTo>
                  <a:cubicBezTo>
                    <a:pt x="84630" y="13824"/>
                    <a:pt x="86380" y="13288"/>
                    <a:pt x="88118" y="12740"/>
                  </a:cubicBezTo>
                  <a:cubicBezTo>
                    <a:pt x="88202" y="12728"/>
                    <a:pt x="88237" y="12609"/>
                    <a:pt x="88297" y="12538"/>
                  </a:cubicBezTo>
                  <a:close/>
                  <a:moveTo>
                    <a:pt x="23551" y="55376"/>
                  </a:moveTo>
                  <a:cubicBezTo>
                    <a:pt x="23444" y="55460"/>
                    <a:pt x="23313" y="55495"/>
                    <a:pt x="23277" y="55567"/>
                  </a:cubicBezTo>
                  <a:cubicBezTo>
                    <a:pt x="22860" y="56615"/>
                    <a:pt x="22479" y="57651"/>
                    <a:pt x="22063" y="58734"/>
                  </a:cubicBezTo>
                  <a:cubicBezTo>
                    <a:pt x="22205" y="58770"/>
                    <a:pt x="22313" y="58817"/>
                    <a:pt x="22396" y="58841"/>
                  </a:cubicBezTo>
                  <a:cubicBezTo>
                    <a:pt x="22765" y="57698"/>
                    <a:pt x="23146" y="56591"/>
                    <a:pt x="23551" y="55376"/>
                  </a:cubicBezTo>
                  <a:close/>
                  <a:moveTo>
                    <a:pt x="8799" y="21777"/>
                  </a:moveTo>
                  <a:lnTo>
                    <a:pt x="8668" y="21860"/>
                  </a:lnTo>
                  <a:lnTo>
                    <a:pt x="12145" y="27182"/>
                  </a:lnTo>
                  <a:cubicBezTo>
                    <a:pt x="12180" y="27159"/>
                    <a:pt x="12204" y="27147"/>
                    <a:pt x="12240" y="27123"/>
                  </a:cubicBezTo>
                  <a:cubicBezTo>
                    <a:pt x="11109" y="25313"/>
                    <a:pt x="9954" y="23527"/>
                    <a:pt x="8799" y="21777"/>
                  </a:cubicBezTo>
                  <a:close/>
                  <a:moveTo>
                    <a:pt x="23134" y="55519"/>
                  </a:moveTo>
                  <a:lnTo>
                    <a:pt x="23075" y="55460"/>
                  </a:lnTo>
                  <a:cubicBezTo>
                    <a:pt x="22991" y="55531"/>
                    <a:pt x="22896" y="55567"/>
                    <a:pt x="22848" y="55662"/>
                  </a:cubicBezTo>
                  <a:cubicBezTo>
                    <a:pt x="22432" y="56627"/>
                    <a:pt x="22027" y="57603"/>
                    <a:pt x="21622" y="58567"/>
                  </a:cubicBezTo>
                  <a:cubicBezTo>
                    <a:pt x="21658" y="58603"/>
                    <a:pt x="21682" y="58639"/>
                    <a:pt x="21717" y="58686"/>
                  </a:cubicBezTo>
                  <a:cubicBezTo>
                    <a:pt x="21801" y="58651"/>
                    <a:pt x="21967" y="58639"/>
                    <a:pt x="22003" y="58567"/>
                  </a:cubicBezTo>
                  <a:cubicBezTo>
                    <a:pt x="22384" y="57555"/>
                    <a:pt x="22753" y="56531"/>
                    <a:pt x="23134" y="55519"/>
                  </a:cubicBezTo>
                  <a:close/>
                  <a:moveTo>
                    <a:pt x="3346" y="41256"/>
                  </a:moveTo>
                  <a:lnTo>
                    <a:pt x="3346" y="41363"/>
                  </a:lnTo>
                  <a:cubicBezTo>
                    <a:pt x="4537" y="41625"/>
                    <a:pt x="5727" y="41875"/>
                    <a:pt x="6918" y="42149"/>
                  </a:cubicBezTo>
                  <a:cubicBezTo>
                    <a:pt x="6942" y="42125"/>
                    <a:pt x="6954" y="42101"/>
                    <a:pt x="6965" y="42077"/>
                  </a:cubicBezTo>
                  <a:cubicBezTo>
                    <a:pt x="6799" y="41970"/>
                    <a:pt x="6656" y="41791"/>
                    <a:pt x="6489" y="41768"/>
                  </a:cubicBezTo>
                  <a:cubicBezTo>
                    <a:pt x="5537" y="41565"/>
                    <a:pt x="4584" y="41410"/>
                    <a:pt x="3620" y="41232"/>
                  </a:cubicBezTo>
                  <a:cubicBezTo>
                    <a:pt x="3548" y="41232"/>
                    <a:pt x="3441" y="41256"/>
                    <a:pt x="3346" y="41256"/>
                  </a:cubicBezTo>
                  <a:close/>
                  <a:moveTo>
                    <a:pt x="17086" y="46268"/>
                  </a:moveTo>
                  <a:cubicBezTo>
                    <a:pt x="17062" y="46304"/>
                    <a:pt x="17026" y="46316"/>
                    <a:pt x="17014" y="46340"/>
                  </a:cubicBezTo>
                  <a:cubicBezTo>
                    <a:pt x="17800" y="47435"/>
                    <a:pt x="18574" y="48518"/>
                    <a:pt x="19360" y="49602"/>
                  </a:cubicBezTo>
                  <a:cubicBezTo>
                    <a:pt x="19407" y="49590"/>
                    <a:pt x="19443" y="49578"/>
                    <a:pt x="19479" y="49566"/>
                  </a:cubicBezTo>
                  <a:cubicBezTo>
                    <a:pt x="19443" y="49411"/>
                    <a:pt x="19407" y="49269"/>
                    <a:pt x="19348" y="49114"/>
                  </a:cubicBezTo>
                  <a:cubicBezTo>
                    <a:pt x="19336" y="49066"/>
                    <a:pt x="19288" y="49042"/>
                    <a:pt x="19276" y="48995"/>
                  </a:cubicBezTo>
                  <a:cubicBezTo>
                    <a:pt x="18526" y="48090"/>
                    <a:pt x="17812" y="47185"/>
                    <a:pt x="17086" y="46268"/>
                  </a:cubicBezTo>
                  <a:close/>
                  <a:moveTo>
                    <a:pt x="45768" y="10133"/>
                  </a:moveTo>
                  <a:cubicBezTo>
                    <a:pt x="46530" y="10633"/>
                    <a:pt x="47209" y="10073"/>
                    <a:pt x="47923" y="9990"/>
                  </a:cubicBezTo>
                  <a:cubicBezTo>
                    <a:pt x="47161" y="9502"/>
                    <a:pt x="46482" y="10049"/>
                    <a:pt x="45768" y="10133"/>
                  </a:cubicBezTo>
                  <a:close/>
                  <a:moveTo>
                    <a:pt x="4239" y="31552"/>
                  </a:moveTo>
                  <a:cubicBezTo>
                    <a:pt x="5096" y="32207"/>
                    <a:pt x="6001" y="32433"/>
                    <a:pt x="6894" y="32612"/>
                  </a:cubicBezTo>
                  <a:cubicBezTo>
                    <a:pt x="6203" y="31885"/>
                    <a:pt x="5239" y="31802"/>
                    <a:pt x="4239" y="31552"/>
                  </a:cubicBezTo>
                  <a:close/>
                  <a:moveTo>
                    <a:pt x="22146" y="41553"/>
                  </a:moveTo>
                  <a:cubicBezTo>
                    <a:pt x="23170" y="42303"/>
                    <a:pt x="24408" y="42553"/>
                    <a:pt x="25575" y="42982"/>
                  </a:cubicBezTo>
                  <a:cubicBezTo>
                    <a:pt x="24539" y="42280"/>
                    <a:pt x="23325" y="41982"/>
                    <a:pt x="22146" y="41553"/>
                  </a:cubicBezTo>
                  <a:close/>
                  <a:moveTo>
                    <a:pt x="74331" y="46709"/>
                  </a:moveTo>
                  <a:cubicBezTo>
                    <a:pt x="73855" y="46744"/>
                    <a:pt x="73414" y="46804"/>
                    <a:pt x="72997" y="47125"/>
                  </a:cubicBezTo>
                  <a:cubicBezTo>
                    <a:pt x="72426" y="47566"/>
                    <a:pt x="71724" y="47864"/>
                    <a:pt x="71081" y="48233"/>
                  </a:cubicBezTo>
                  <a:cubicBezTo>
                    <a:pt x="71092" y="48268"/>
                    <a:pt x="71116" y="48316"/>
                    <a:pt x="71140" y="48340"/>
                  </a:cubicBezTo>
                  <a:cubicBezTo>
                    <a:pt x="72200" y="47804"/>
                    <a:pt x="73271" y="47256"/>
                    <a:pt x="74331" y="46709"/>
                  </a:cubicBezTo>
                  <a:close/>
                  <a:moveTo>
                    <a:pt x="73462" y="30897"/>
                  </a:moveTo>
                  <a:cubicBezTo>
                    <a:pt x="73938" y="30611"/>
                    <a:pt x="74391" y="30361"/>
                    <a:pt x="74819" y="30100"/>
                  </a:cubicBezTo>
                  <a:cubicBezTo>
                    <a:pt x="74902" y="30040"/>
                    <a:pt x="74926" y="29897"/>
                    <a:pt x="75010" y="29742"/>
                  </a:cubicBezTo>
                  <a:cubicBezTo>
                    <a:pt x="74533" y="29766"/>
                    <a:pt x="74164" y="29802"/>
                    <a:pt x="73759" y="29826"/>
                  </a:cubicBezTo>
                  <a:cubicBezTo>
                    <a:pt x="73771" y="29980"/>
                    <a:pt x="73795" y="30064"/>
                    <a:pt x="73807" y="30183"/>
                  </a:cubicBezTo>
                  <a:cubicBezTo>
                    <a:pt x="74105" y="30052"/>
                    <a:pt x="74355" y="29945"/>
                    <a:pt x="74605" y="29826"/>
                  </a:cubicBezTo>
                  <a:lnTo>
                    <a:pt x="74652" y="29921"/>
                  </a:lnTo>
                  <a:cubicBezTo>
                    <a:pt x="74224" y="30171"/>
                    <a:pt x="73640" y="30278"/>
                    <a:pt x="73462" y="30897"/>
                  </a:cubicBezTo>
                  <a:close/>
                  <a:moveTo>
                    <a:pt x="3310" y="41672"/>
                  </a:moveTo>
                  <a:cubicBezTo>
                    <a:pt x="3286" y="41708"/>
                    <a:pt x="3286" y="41744"/>
                    <a:pt x="3274" y="41780"/>
                  </a:cubicBezTo>
                  <a:cubicBezTo>
                    <a:pt x="4644" y="42101"/>
                    <a:pt x="6001" y="42434"/>
                    <a:pt x="7370" y="42756"/>
                  </a:cubicBezTo>
                  <a:cubicBezTo>
                    <a:pt x="7382" y="42720"/>
                    <a:pt x="7394" y="42661"/>
                    <a:pt x="7394" y="42613"/>
                  </a:cubicBezTo>
                  <a:cubicBezTo>
                    <a:pt x="6061" y="42220"/>
                    <a:pt x="4679" y="41958"/>
                    <a:pt x="3310" y="41672"/>
                  </a:cubicBezTo>
                  <a:close/>
                  <a:moveTo>
                    <a:pt x="8620" y="34207"/>
                  </a:moveTo>
                  <a:cubicBezTo>
                    <a:pt x="9537" y="34767"/>
                    <a:pt x="10597" y="34922"/>
                    <a:pt x="11597" y="35255"/>
                  </a:cubicBezTo>
                  <a:cubicBezTo>
                    <a:pt x="11121" y="34874"/>
                    <a:pt x="9621" y="34338"/>
                    <a:pt x="8620" y="34207"/>
                  </a:cubicBezTo>
                  <a:close/>
                  <a:moveTo>
                    <a:pt x="48494" y="48923"/>
                  </a:moveTo>
                  <a:cubicBezTo>
                    <a:pt x="48494" y="48947"/>
                    <a:pt x="48494" y="48983"/>
                    <a:pt x="48506" y="49007"/>
                  </a:cubicBezTo>
                  <a:cubicBezTo>
                    <a:pt x="50769" y="48626"/>
                    <a:pt x="53031" y="48233"/>
                    <a:pt x="55305" y="47852"/>
                  </a:cubicBezTo>
                  <a:cubicBezTo>
                    <a:pt x="55305" y="47816"/>
                    <a:pt x="55293" y="47792"/>
                    <a:pt x="55293" y="47756"/>
                  </a:cubicBezTo>
                  <a:cubicBezTo>
                    <a:pt x="53019" y="48161"/>
                    <a:pt x="50757" y="48554"/>
                    <a:pt x="48494" y="48923"/>
                  </a:cubicBezTo>
                  <a:close/>
                  <a:moveTo>
                    <a:pt x="52316" y="12300"/>
                  </a:moveTo>
                  <a:cubicBezTo>
                    <a:pt x="53114" y="12669"/>
                    <a:pt x="53757" y="12133"/>
                    <a:pt x="54567" y="12050"/>
                  </a:cubicBezTo>
                  <a:cubicBezTo>
                    <a:pt x="53924" y="11788"/>
                    <a:pt x="53578" y="11823"/>
                    <a:pt x="52316" y="12300"/>
                  </a:cubicBezTo>
                  <a:close/>
                  <a:moveTo>
                    <a:pt x="40172" y="41744"/>
                  </a:moveTo>
                  <a:cubicBezTo>
                    <a:pt x="39279" y="41910"/>
                    <a:pt x="37005" y="42923"/>
                    <a:pt x="36505" y="43363"/>
                  </a:cubicBezTo>
                  <a:cubicBezTo>
                    <a:pt x="37731" y="42839"/>
                    <a:pt x="38946" y="42303"/>
                    <a:pt x="40172" y="41744"/>
                  </a:cubicBezTo>
                  <a:close/>
                  <a:moveTo>
                    <a:pt x="48709" y="11073"/>
                  </a:moveTo>
                  <a:cubicBezTo>
                    <a:pt x="49245" y="11371"/>
                    <a:pt x="49887" y="11300"/>
                    <a:pt x="50757" y="10847"/>
                  </a:cubicBezTo>
                  <a:cubicBezTo>
                    <a:pt x="50042" y="10466"/>
                    <a:pt x="49447" y="11026"/>
                    <a:pt x="48709" y="11073"/>
                  </a:cubicBezTo>
                  <a:close/>
                  <a:moveTo>
                    <a:pt x="44708" y="9764"/>
                  </a:moveTo>
                  <a:cubicBezTo>
                    <a:pt x="45435" y="10192"/>
                    <a:pt x="46054" y="9645"/>
                    <a:pt x="46732" y="9573"/>
                  </a:cubicBezTo>
                  <a:cubicBezTo>
                    <a:pt x="46006" y="9156"/>
                    <a:pt x="45375" y="9704"/>
                    <a:pt x="44708" y="9764"/>
                  </a:cubicBezTo>
                  <a:close/>
                  <a:moveTo>
                    <a:pt x="19038" y="24944"/>
                  </a:moveTo>
                  <a:cubicBezTo>
                    <a:pt x="18395" y="24337"/>
                    <a:pt x="17907" y="23563"/>
                    <a:pt x="17062" y="23230"/>
                  </a:cubicBezTo>
                  <a:cubicBezTo>
                    <a:pt x="17693" y="23825"/>
                    <a:pt x="18217" y="24563"/>
                    <a:pt x="19038" y="24944"/>
                  </a:cubicBezTo>
                  <a:close/>
                  <a:moveTo>
                    <a:pt x="22122" y="26063"/>
                  </a:moveTo>
                  <a:cubicBezTo>
                    <a:pt x="21408" y="25456"/>
                    <a:pt x="20824" y="24682"/>
                    <a:pt x="19931" y="24301"/>
                  </a:cubicBezTo>
                  <a:cubicBezTo>
                    <a:pt x="20670" y="24861"/>
                    <a:pt x="21181" y="25718"/>
                    <a:pt x="22122" y="26063"/>
                  </a:cubicBezTo>
                  <a:close/>
                  <a:moveTo>
                    <a:pt x="48923" y="10299"/>
                  </a:moveTo>
                  <a:cubicBezTo>
                    <a:pt x="48590" y="9990"/>
                    <a:pt x="48256" y="10180"/>
                    <a:pt x="47911" y="10252"/>
                  </a:cubicBezTo>
                  <a:cubicBezTo>
                    <a:pt x="47566" y="10335"/>
                    <a:pt x="47244" y="10419"/>
                    <a:pt x="46839" y="10526"/>
                  </a:cubicBezTo>
                  <a:cubicBezTo>
                    <a:pt x="47435" y="10764"/>
                    <a:pt x="47959" y="10704"/>
                    <a:pt x="48923" y="10299"/>
                  </a:cubicBezTo>
                  <a:close/>
                  <a:moveTo>
                    <a:pt x="65723" y="33814"/>
                  </a:moveTo>
                  <a:cubicBezTo>
                    <a:pt x="65735" y="33850"/>
                    <a:pt x="65770" y="33886"/>
                    <a:pt x="65782" y="33921"/>
                  </a:cubicBezTo>
                  <a:cubicBezTo>
                    <a:pt x="67044" y="33374"/>
                    <a:pt x="68330" y="32802"/>
                    <a:pt x="69592" y="32255"/>
                  </a:cubicBezTo>
                  <a:cubicBezTo>
                    <a:pt x="69580" y="32207"/>
                    <a:pt x="69568" y="32159"/>
                    <a:pt x="69533" y="32135"/>
                  </a:cubicBezTo>
                  <a:cubicBezTo>
                    <a:pt x="68271" y="32683"/>
                    <a:pt x="67009" y="33255"/>
                    <a:pt x="65723" y="33814"/>
                  </a:cubicBezTo>
                  <a:close/>
                  <a:moveTo>
                    <a:pt x="62210" y="14324"/>
                  </a:moveTo>
                  <a:cubicBezTo>
                    <a:pt x="61306" y="14050"/>
                    <a:pt x="60472" y="14479"/>
                    <a:pt x="59603" y="14621"/>
                  </a:cubicBezTo>
                  <a:cubicBezTo>
                    <a:pt x="60484" y="14693"/>
                    <a:pt x="61353" y="14455"/>
                    <a:pt x="62210" y="14324"/>
                  </a:cubicBezTo>
                  <a:close/>
                  <a:moveTo>
                    <a:pt x="45816" y="39994"/>
                  </a:moveTo>
                  <a:cubicBezTo>
                    <a:pt x="45827" y="40041"/>
                    <a:pt x="45851" y="40101"/>
                    <a:pt x="45875" y="40136"/>
                  </a:cubicBezTo>
                  <a:cubicBezTo>
                    <a:pt x="46970" y="39696"/>
                    <a:pt x="48078" y="39244"/>
                    <a:pt x="49173" y="38791"/>
                  </a:cubicBezTo>
                  <a:lnTo>
                    <a:pt x="49125" y="38648"/>
                  </a:lnTo>
                  <a:cubicBezTo>
                    <a:pt x="48030" y="39101"/>
                    <a:pt x="46923" y="39541"/>
                    <a:pt x="45816" y="39994"/>
                  </a:cubicBezTo>
                  <a:close/>
                  <a:moveTo>
                    <a:pt x="45518" y="40053"/>
                  </a:moveTo>
                  <a:cubicBezTo>
                    <a:pt x="45494" y="40006"/>
                    <a:pt x="45470" y="39946"/>
                    <a:pt x="45458" y="39898"/>
                  </a:cubicBezTo>
                  <a:lnTo>
                    <a:pt x="42101" y="41327"/>
                  </a:lnTo>
                  <a:cubicBezTo>
                    <a:pt x="42125" y="41375"/>
                    <a:pt x="42136" y="41410"/>
                    <a:pt x="42148" y="41446"/>
                  </a:cubicBezTo>
                  <a:cubicBezTo>
                    <a:pt x="43268" y="40994"/>
                    <a:pt x="44387" y="40517"/>
                    <a:pt x="45518" y="40053"/>
                  </a:cubicBezTo>
                  <a:close/>
                  <a:moveTo>
                    <a:pt x="8585" y="20170"/>
                  </a:moveTo>
                  <a:cubicBezTo>
                    <a:pt x="9240" y="20706"/>
                    <a:pt x="9716" y="21468"/>
                    <a:pt x="10525" y="21825"/>
                  </a:cubicBezTo>
                  <a:cubicBezTo>
                    <a:pt x="9882" y="21253"/>
                    <a:pt x="9454" y="20467"/>
                    <a:pt x="8585" y="20170"/>
                  </a:cubicBezTo>
                  <a:close/>
                  <a:moveTo>
                    <a:pt x="41982" y="8859"/>
                  </a:moveTo>
                  <a:cubicBezTo>
                    <a:pt x="42756" y="9287"/>
                    <a:pt x="43387" y="8740"/>
                    <a:pt x="44089" y="8609"/>
                  </a:cubicBezTo>
                  <a:cubicBezTo>
                    <a:pt x="43351" y="8454"/>
                    <a:pt x="42684" y="8752"/>
                    <a:pt x="41982" y="8859"/>
                  </a:cubicBezTo>
                  <a:close/>
                  <a:moveTo>
                    <a:pt x="55602" y="13276"/>
                  </a:moveTo>
                  <a:cubicBezTo>
                    <a:pt x="56388" y="13526"/>
                    <a:pt x="57103" y="13097"/>
                    <a:pt x="57865" y="12990"/>
                  </a:cubicBezTo>
                  <a:cubicBezTo>
                    <a:pt x="57067" y="12728"/>
                    <a:pt x="56364" y="13193"/>
                    <a:pt x="55602" y="13276"/>
                  </a:cubicBezTo>
                  <a:close/>
                  <a:moveTo>
                    <a:pt x="5572" y="31766"/>
                  </a:moveTo>
                  <a:cubicBezTo>
                    <a:pt x="5013" y="31326"/>
                    <a:pt x="4001" y="30992"/>
                    <a:pt x="3489" y="31064"/>
                  </a:cubicBezTo>
                  <a:cubicBezTo>
                    <a:pt x="3882" y="31409"/>
                    <a:pt x="4572" y="31624"/>
                    <a:pt x="5572" y="31766"/>
                  </a:cubicBezTo>
                  <a:close/>
                  <a:moveTo>
                    <a:pt x="47935" y="10847"/>
                  </a:moveTo>
                  <a:cubicBezTo>
                    <a:pt x="48328" y="11073"/>
                    <a:pt x="49387" y="10895"/>
                    <a:pt x="49828" y="10550"/>
                  </a:cubicBezTo>
                  <a:cubicBezTo>
                    <a:pt x="49411" y="10407"/>
                    <a:pt x="48768" y="10514"/>
                    <a:pt x="47935" y="10847"/>
                  </a:cubicBezTo>
                  <a:close/>
                  <a:moveTo>
                    <a:pt x="14716" y="19824"/>
                  </a:moveTo>
                  <a:cubicBezTo>
                    <a:pt x="14704" y="19860"/>
                    <a:pt x="14693" y="19884"/>
                    <a:pt x="14693" y="19932"/>
                  </a:cubicBezTo>
                  <a:cubicBezTo>
                    <a:pt x="16205" y="20491"/>
                    <a:pt x="17741" y="21063"/>
                    <a:pt x="19265" y="21646"/>
                  </a:cubicBezTo>
                  <a:cubicBezTo>
                    <a:pt x="19276" y="21610"/>
                    <a:pt x="19288" y="21587"/>
                    <a:pt x="19288" y="21551"/>
                  </a:cubicBezTo>
                  <a:cubicBezTo>
                    <a:pt x="17752" y="20956"/>
                    <a:pt x="16240" y="20396"/>
                    <a:pt x="14716" y="19824"/>
                  </a:cubicBezTo>
                  <a:close/>
                  <a:moveTo>
                    <a:pt x="26480" y="27623"/>
                  </a:moveTo>
                  <a:cubicBezTo>
                    <a:pt x="25837" y="27087"/>
                    <a:pt x="25396" y="26313"/>
                    <a:pt x="24539" y="26028"/>
                  </a:cubicBezTo>
                  <a:cubicBezTo>
                    <a:pt x="25182" y="26587"/>
                    <a:pt x="25670" y="27278"/>
                    <a:pt x="26480" y="27623"/>
                  </a:cubicBezTo>
                  <a:close/>
                  <a:moveTo>
                    <a:pt x="33981" y="44066"/>
                  </a:moveTo>
                  <a:cubicBezTo>
                    <a:pt x="35005" y="43923"/>
                    <a:pt x="35826" y="43351"/>
                    <a:pt x="36719" y="42934"/>
                  </a:cubicBezTo>
                  <a:cubicBezTo>
                    <a:pt x="36707" y="42911"/>
                    <a:pt x="36683" y="42863"/>
                    <a:pt x="36672" y="42827"/>
                  </a:cubicBezTo>
                  <a:cubicBezTo>
                    <a:pt x="35779" y="43232"/>
                    <a:pt x="34886" y="43649"/>
                    <a:pt x="33981" y="44066"/>
                  </a:cubicBezTo>
                  <a:close/>
                  <a:moveTo>
                    <a:pt x="45792" y="9240"/>
                  </a:moveTo>
                  <a:cubicBezTo>
                    <a:pt x="45351" y="9026"/>
                    <a:pt x="44363" y="9168"/>
                    <a:pt x="43815" y="9502"/>
                  </a:cubicBezTo>
                  <a:cubicBezTo>
                    <a:pt x="44518" y="9799"/>
                    <a:pt x="45077" y="9299"/>
                    <a:pt x="45792" y="9240"/>
                  </a:cubicBezTo>
                  <a:close/>
                  <a:moveTo>
                    <a:pt x="14145" y="23253"/>
                  </a:moveTo>
                  <a:lnTo>
                    <a:pt x="14240" y="23146"/>
                  </a:lnTo>
                  <a:cubicBezTo>
                    <a:pt x="13585" y="22634"/>
                    <a:pt x="13252" y="21765"/>
                    <a:pt x="12335" y="21527"/>
                  </a:cubicBezTo>
                  <a:cubicBezTo>
                    <a:pt x="12930" y="22099"/>
                    <a:pt x="13526" y="22670"/>
                    <a:pt x="14145" y="23253"/>
                  </a:cubicBezTo>
                  <a:close/>
                  <a:moveTo>
                    <a:pt x="30456" y="28314"/>
                  </a:moveTo>
                  <a:cubicBezTo>
                    <a:pt x="31099" y="28790"/>
                    <a:pt x="31611" y="29480"/>
                    <a:pt x="32445" y="29742"/>
                  </a:cubicBezTo>
                  <a:cubicBezTo>
                    <a:pt x="31790" y="29230"/>
                    <a:pt x="31290" y="28528"/>
                    <a:pt x="30456" y="28314"/>
                  </a:cubicBezTo>
                  <a:close/>
                  <a:moveTo>
                    <a:pt x="28147" y="27444"/>
                  </a:moveTo>
                  <a:cubicBezTo>
                    <a:pt x="29671" y="28873"/>
                    <a:pt x="29421" y="28790"/>
                    <a:pt x="30099" y="28885"/>
                  </a:cubicBezTo>
                  <a:cubicBezTo>
                    <a:pt x="29409" y="28397"/>
                    <a:pt x="28909" y="27754"/>
                    <a:pt x="28147" y="27444"/>
                  </a:cubicBezTo>
                  <a:close/>
                  <a:moveTo>
                    <a:pt x="29159" y="27837"/>
                  </a:moveTo>
                  <a:cubicBezTo>
                    <a:pt x="30254" y="28909"/>
                    <a:pt x="30718" y="29230"/>
                    <a:pt x="31135" y="29242"/>
                  </a:cubicBezTo>
                  <a:cubicBezTo>
                    <a:pt x="30278" y="28385"/>
                    <a:pt x="29647" y="27921"/>
                    <a:pt x="29159" y="27837"/>
                  </a:cubicBezTo>
                  <a:close/>
                  <a:moveTo>
                    <a:pt x="52459" y="37696"/>
                  </a:moveTo>
                  <a:cubicBezTo>
                    <a:pt x="52447" y="37660"/>
                    <a:pt x="52435" y="37624"/>
                    <a:pt x="52423" y="37577"/>
                  </a:cubicBezTo>
                  <a:cubicBezTo>
                    <a:pt x="51233" y="38089"/>
                    <a:pt x="50054" y="38589"/>
                    <a:pt x="48864" y="39101"/>
                  </a:cubicBezTo>
                  <a:cubicBezTo>
                    <a:pt x="48875" y="39124"/>
                    <a:pt x="48875" y="39160"/>
                    <a:pt x="48887" y="39184"/>
                  </a:cubicBezTo>
                  <a:cubicBezTo>
                    <a:pt x="48947" y="39172"/>
                    <a:pt x="48994" y="39160"/>
                    <a:pt x="49054" y="39160"/>
                  </a:cubicBezTo>
                  <a:cubicBezTo>
                    <a:pt x="49542" y="39148"/>
                    <a:pt x="49840" y="38755"/>
                    <a:pt x="50257" y="38589"/>
                  </a:cubicBezTo>
                  <a:cubicBezTo>
                    <a:pt x="51007" y="38291"/>
                    <a:pt x="51733" y="37993"/>
                    <a:pt x="52459" y="37696"/>
                  </a:cubicBezTo>
                  <a:close/>
                  <a:moveTo>
                    <a:pt x="25777" y="26504"/>
                  </a:moveTo>
                  <a:cubicBezTo>
                    <a:pt x="26789" y="27659"/>
                    <a:pt x="27194" y="27980"/>
                    <a:pt x="27718" y="28040"/>
                  </a:cubicBezTo>
                  <a:cubicBezTo>
                    <a:pt x="27039" y="27516"/>
                    <a:pt x="26539" y="26849"/>
                    <a:pt x="25777" y="26504"/>
                  </a:cubicBezTo>
                  <a:close/>
                  <a:moveTo>
                    <a:pt x="55376" y="12300"/>
                  </a:moveTo>
                  <a:cubicBezTo>
                    <a:pt x="54662" y="12050"/>
                    <a:pt x="54043" y="12478"/>
                    <a:pt x="53376" y="12609"/>
                  </a:cubicBezTo>
                  <a:cubicBezTo>
                    <a:pt x="54067" y="12800"/>
                    <a:pt x="54698" y="12395"/>
                    <a:pt x="55376" y="12300"/>
                  </a:cubicBezTo>
                  <a:close/>
                  <a:moveTo>
                    <a:pt x="33147" y="43935"/>
                  </a:moveTo>
                  <a:cubicBezTo>
                    <a:pt x="32266" y="44220"/>
                    <a:pt x="31373" y="44506"/>
                    <a:pt x="30492" y="44780"/>
                  </a:cubicBezTo>
                  <a:cubicBezTo>
                    <a:pt x="31528" y="44887"/>
                    <a:pt x="32314" y="44339"/>
                    <a:pt x="33147" y="43935"/>
                  </a:cubicBezTo>
                  <a:close/>
                  <a:moveTo>
                    <a:pt x="41601" y="58543"/>
                  </a:moveTo>
                  <a:cubicBezTo>
                    <a:pt x="42136" y="57627"/>
                    <a:pt x="42684" y="56722"/>
                    <a:pt x="43220" y="55793"/>
                  </a:cubicBezTo>
                  <a:cubicBezTo>
                    <a:pt x="43184" y="55781"/>
                    <a:pt x="43160" y="55769"/>
                    <a:pt x="43149" y="55757"/>
                  </a:cubicBezTo>
                  <a:cubicBezTo>
                    <a:pt x="42434" y="56555"/>
                    <a:pt x="42029" y="57567"/>
                    <a:pt x="41601" y="58543"/>
                  </a:cubicBezTo>
                  <a:close/>
                  <a:moveTo>
                    <a:pt x="20884" y="25635"/>
                  </a:moveTo>
                  <a:cubicBezTo>
                    <a:pt x="20277" y="25016"/>
                    <a:pt x="19681" y="24396"/>
                    <a:pt x="18931" y="23932"/>
                  </a:cubicBezTo>
                  <a:cubicBezTo>
                    <a:pt x="19574" y="24516"/>
                    <a:pt x="20062" y="25242"/>
                    <a:pt x="20884" y="25635"/>
                  </a:cubicBezTo>
                  <a:close/>
                  <a:moveTo>
                    <a:pt x="17026" y="24242"/>
                  </a:moveTo>
                  <a:cubicBezTo>
                    <a:pt x="16300" y="23349"/>
                    <a:pt x="15419" y="22575"/>
                    <a:pt x="15097" y="22551"/>
                  </a:cubicBezTo>
                  <a:cubicBezTo>
                    <a:pt x="15788" y="23099"/>
                    <a:pt x="16240" y="23873"/>
                    <a:pt x="17026" y="24242"/>
                  </a:cubicBezTo>
                  <a:close/>
                  <a:moveTo>
                    <a:pt x="51626" y="12050"/>
                  </a:moveTo>
                  <a:cubicBezTo>
                    <a:pt x="52281" y="12264"/>
                    <a:pt x="52840" y="11859"/>
                    <a:pt x="53447" y="11740"/>
                  </a:cubicBezTo>
                  <a:cubicBezTo>
                    <a:pt x="52793" y="11502"/>
                    <a:pt x="52245" y="11943"/>
                    <a:pt x="51626" y="12050"/>
                  </a:cubicBezTo>
                  <a:close/>
                  <a:moveTo>
                    <a:pt x="51447" y="49864"/>
                  </a:moveTo>
                  <a:cubicBezTo>
                    <a:pt x="51447" y="49828"/>
                    <a:pt x="51435" y="49781"/>
                    <a:pt x="51435" y="49757"/>
                  </a:cubicBezTo>
                  <a:cubicBezTo>
                    <a:pt x="49959" y="49995"/>
                    <a:pt x="48494" y="50245"/>
                    <a:pt x="47018" y="50483"/>
                  </a:cubicBezTo>
                  <a:cubicBezTo>
                    <a:pt x="47018" y="50507"/>
                    <a:pt x="47030" y="50531"/>
                    <a:pt x="47030" y="50554"/>
                  </a:cubicBezTo>
                  <a:cubicBezTo>
                    <a:pt x="48506" y="50340"/>
                    <a:pt x="49983" y="50102"/>
                    <a:pt x="51447" y="49864"/>
                  </a:cubicBezTo>
                  <a:close/>
                  <a:moveTo>
                    <a:pt x="13347" y="22920"/>
                  </a:moveTo>
                  <a:cubicBezTo>
                    <a:pt x="12728" y="22277"/>
                    <a:pt x="12145" y="21610"/>
                    <a:pt x="11406" y="21122"/>
                  </a:cubicBezTo>
                  <a:cubicBezTo>
                    <a:pt x="12037" y="21741"/>
                    <a:pt x="12597" y="22444"/>
                    <a:pt x="13347" y="22920"/>
                  </a:cubicBezTo>
                  <a:close/>
                  <a:moveTo>
                    <a:pt x="4263" y="40577"/>
                  </a:moveTo>
                  <a:cubicBezTo>
                    <a:pt x="4882" y="40708"/>
                    <a:pt x="5406" y="40827"/>
                    <a:pt x="5989" y="40946"/>
                  </a:cubicBezTo>
                  <a:cubicBezTo>
                    <a:pt x="5715" y="40529"/>
                    <a:pt x="4763" y="40303"/>
                    <a:pt x="4263" y="40577"/>
                  </a:cubicBezTo>
                  <a:close/>
                  <a:moveTo>
                    <a:pt x="6715" y="33028"/>
                  </a:moveTo>
                  <a:lnTo>
                    <a:pt x="6668" y="33159"/>
                  </a:lnTo>
                  <a:cubicBezTo>
                    <a:pt x="7501" y="33409"/>
                    <a:pt x="8335" y="33648"/>
                    <a:pt x="9168" y="33910"/>
                  </a:cubicBezTo>
                  <a:cubicBezTo>
                    <a:pt x="9180" y="33874"/>
                    <a:pt x="9180" y="33850"/>
                    <a:pt x="9204" y="33814"/>
                  </a:cubicBezTo>
                  <a:cubicBezTo>
                    <a:pt x="8430" y="33386"/>
                    <a:pt x="7537" y="33326"/>
                    <a:pt x="6715" y="33028"/>
                  </a:cubicBezTo>
                  <a:close/>
                  <a:moveTo>
                    <a:pt x="23015" y="26468"/>
                  </a:moveTo>
                  <a:cubicBezTo>
                    <a:pt x="23027" y="26432"/>
                    <a:pt x="23051" y="26420"/>
                    <a:pt x="23063" y="26385"/>
                  </a:cubicBezTo>
                  <a:cubicBezTo>
                    <a:pt x="22503" y="25670"/>
                    <a:pt x="21432" y="24813"/>
                    <a:pt x="21086" y="24777"/>
                  </a:cubicBezTo>
                  <a:cubicBezTo>
                    <a:pt x="21741" y="25349"/>
                    <a:pt x="22372" y="25897"/>
                    <a:pt x="23015" y="26468"/>
                  </a:cubicBezTo>
                  <a:close/>
                  <a:moveTo>
                    <a:pt x="24051" y="26801"/>
                  </a:moveTo>
                  <a:cubicBezTo>
                    <a:pt x="24087" y="26778"/>
                    <a:pt x="24110" y="26742"/>
                    <a:pt x="24146" y="26706"/>
                  </a:cubicBezTo>
                  <a:lnTo>
                    <a:pt x="22265" y="25099"/>
                  </a:lnTo>
                  <a:cubicBezTo>
                    <a:pt x="22229" y="25123"/>
                    <a:pt x="22205" y="25158"/>
                    <a:pt x="22194" y="25182"/>
                  </a:cubicBezTo>
                  <a:cubicBezTo>
                    <a:pt x="22860" y="25659"/>
                    <a:pt x="23313" y="26420"/>
                    <a:pt x="24051" y="26801"/>
                  </a:cubicBezTo>
                  <a:close/>
                  <a:moveTo>
                    <a:pt x="54864" y="13050"/>
                  </a:moveTo>
                  <a:cubicBezTo>
                    <a:pt x="55579" y="13216"/>
                    <a:pt x="56210" y="12871"/>
                    <a:pt x="56900" y="12740"/>
                  </a:cubicBezTo>
                  <a:cubicBezTo>
                    <a:pt x="56186" y="12633"/>
                    <a:pt x="55531" y="12907"/>
                    <a:pt x="54864" y="13050"/>
                  </a:cubicBezTo>
                  <a:close/>
                  <a:moveTo>
                    <a:pt x="69509" y="32505"/>
                  </a:moveTo>
                  <a:cubicBezTo>
                    <a:pt x="69521" y="32540"/>
                    <a:pt x="69545" y="32576"/>
                    <a:pt x="69568" y="32612"/>
                  </a:cubicBezTo>
                  <a:cubicBezTo>
                    <a:pt x="70414" y="32255"/>
                    <a:pt x="71271" y="31885"/>
                    <a:pt x="72128" y="31528"/>
                  </a:cubicBezTo>
                  <a:cubicBezTo>
                    <a:pt x="72045" y="31469"/>
                    <a:pt x="71985" y="31469"/>
                    <a:pt x="71926" y="31481"/>
                  </a:cubicBezTo>
                  <a:cubicBezTo>
                    <a:pt x="71497" y="31683"/>
                    <a:pt x="71009" y="31671"/>
                    <a:pt x="70604" y="32028"/>
                  </a:cubicBezTo>
                  <a:cubicBezTo>
                    <a:pt x="70342" y="32278"/>
                    <a:pt x="69878" y="32338"/>
                    <a:pt x="69509" y="32505"/>
                  </a:cubicBezTo>
                  <a:close/>
                  <a:moveTo>
                    <a:pt x="54174" y="12859"/>
                  </a:moveTo>
                  <a:cubicBezTo>
                    <a:pt x="54876" y="12955"/>
                    <a:pt x="55519" y="12681"/>
                    <a:pt x="56186" y="12538"/>
                  </a:cubicBezTo>
                  <a:cubicBezTo>
                    <a:pt x="55483" y="12371"/>
                    <a:pt x="54840" y="12728"/>
                    <a:pt x="54174" y="12859"/>
                  </a:cubicBezTo>
                  <a:close/>
                  <a:moveTo>
                    <a:pt x="7096" y="44530"/>
                  </a:moveTo>
                  <a:cubicBezTo>
                    <a:pt x="7120" y="44470"/>
                    <a:pt x="7132" y="44423"/>
                    <a:pt x="7144" y="44363"/>
                  </a:cubicBezTo>
                  <a:cubicBezTo>
                    <a:pt x="6227" y="44101"/>
                    <a:pt x="5299" y="43815"/>
                    <a:pt x="4358" y="43554"/>
                  </a:cubicBezTo>
                  <a:cubicBezTo>
                    <a:pt x="4346" y="43577"/>
                    <a:pt x="4346" y="43613"/>
                    <a:pt x="4334" y="43649"/>
                  </a:cubicBezTo>
                  <a:cubicBezTo>
                    <a:pt x="5275" y="43935"/>
                    <a:pt x="6180" y="44232"/>
                    <a:pt x="7096" y="44530"/>
                  </a:cubicBezTo>
                  <a:close/>
                  <a:moveTo>
                    <a:pt x="85821" y="25897"/>
                  </a:moveTo>
                  <a:cubicBezTo>
                    <a:pt x="85844" y="25849"/>
                    <a:pt x="85856" y="25801"/>
                    <a:pt x="85892" y="25778"/>
                  </a:cubicBezTo>
                  <a:cubicBezTo>
                    <a:pt x="85832" y="25718"/>
                    <a:pt x="85761" y="25599"/>
                    <a:pt x="85701" y="25599"/>
                  </a:cubicBezTo>
                  <a:cubicBezTo>
                    <a:pt x="85023" y="25670"/>
                    <a:pt x="84368" y="25778"/>
                    <a:pt x="83713" y="25885"/>
                  </a:cubicBezTo>
                  <a:cubicBezTo>
                    <a:pt x="83713" y="25885"/>
                    <a:pt x="83713" y="25897"/>
                    <a:pt x="83737" y="25897"/>
                  </a:cubicBezTo>
                  <a:close/>
                  <a:moveTo>
                    <a:pt x="44863" y="8883"/>
                  </a:moveTo>
                  <a:cubicBezTo>
                    <a:pt x="44220" y="8740"/>
                    <a:pt x="43672" y="9061"/>
                    <a:pt x="43077" y="9216"/>
                  </a:cubicBezTo>
                  <a:cubicBezTo>
                    <a:pt x="43708" y="9407"/>
                    <a:pt x="44268" y="9026"/>
                    <a:pt x="44863" y="8883"/>
                  </a:cubicBezTo>
                  <a:close/>
                  <a:moveTo>
                    <a:pt x="57103" y="36612"/>
                  </a:moveTo>
                  <a:cubicBezTo>
                    <a:pt x="57984" y="36446"/>
                    <a:pt x="58793" y="36207"/>
                    <a:pt x="59448" y="35600"/>
                  </a:cubicBezTo>
                  <a:cubicBezTo>
                    <a:pt x="58674" y="35945"/>
                    <a:pt x="57877" y="36267"/>
                    <a:pt x="57103" y="36612"/>
                  </a:cubicBezTo>
                  <a:close/>
                  <a:moveTo>
                    <a:pt x="57091" y="13764"/>
                  </a:moveTo>
                  <a:cubicBezTo>
                    <a:pt x="57865" y="13836"/>
                    <a:pt x="58591" y="13562"/>
                    <a:pt x="59341" y="13419"/>
                  </a:cubicBezTo>
                  <a:cubicBezTo>
                    <a:pt x="58567" y="13347"/>
                    <a:pt x="57841" y="13621"/>
                    <a:pt x="57091" y="13764"/>
                  </a:cubicBezTo>
                  <a:close/>
                  <a:moveTo>
                    <a:pt x="12859" y="36017"/>
                  </a:moveTo>
                  <a:cubicBezTo>
                    <a:pt x="12871" y="35969"/>
                    <a:pt x="12895" y="35945"/>
                    <a:pt x="12907" y="35898"/>
                  </a:cubicBezTo>
                  <a:cubicBezTo>
                    <a:pt x="12002" y="35612"/>
                    <a:pt x="11109" y="35314"/>
                    <a:pt x="10192" y="35029"/>
                  </a:cubicBezTo>
                  <a:lnTo>
                    <a:pt x="10156" y="35172"/>
                  </a:lnTo>
                  <a:cubicBezTo>
                    <a:pt x="11061" y="35457"/>
                    <a:pt x="11954" y="35731"/>
                    <a:pt x="12859" y="36017"/>
                  </a:cubicBezTo>
                  <a:close/>
                  <a:moveTo>
                    <a:pt x="25194" y="27218"/>
                  </a:moveTo>
                  <a:cubicBezTo>
                    <a:pt x="25230" y="27194"/>
                    <a:pt x="25242" y="27159"/>
                    <a:pt x="25277" y="27135"/>
                  </a:cubicBezTo>
                  <a:cubicBezTo>
                    <a:pt x="24622" y="26659"/>
                    <a:pt x="24182" y="25909"/>
                    <a:pt x="23372" y="25635"/>
                  </a:cubicBezTo>
                  <a:cubicBezTo>
                    <a:pt x="23991" y="26147"/>
                    <a:pt x="24599" y="26682"/>
                    <a:pt x="25194" y="27218"/>
                  </a:cubicBezTo>
                  <a:close/>
                  <a:moveTo>
                    <a:pt x="28754" y="28468"/>
                  </a:moveTo>
                  <a:cubicBezTo>
                    <a:pt x="28170" y="27968"/>
                    <a:pt x="27682" y="27337"/>
                    <a:pt x="26956" y="27016"/>
                  </a:cubicBezTo>
                  <a:cubicBezTo>
                    <a:pt x="27563" y="27504"/>
                    <a:pt x="28028" y="28159"/>
                    <a:pt x="28754" y="28468"/>
                  </a:cubicBezTo>
                  <a:close/>
                  <a:moveTo>
                    <a:pt x="61425" y="26087"/>
                  </a:moveTo>
                  <a:cubicBezTo>
                    <a:pt x="60722" y="26051"/>
                    <a:pt x="60020" y="25932"/>
                    <a:pt x="59353" y="26170"/>
                  </a:cubicBezTo>
                  <a:cubicBezTo>
                    <a:pt x="60055" y="26170"/>
                    <a:pt x="60758" y="26290"/>
                    <a:pt x="61425" y="26087"/>
                  </a:cubicBezTo>
                  <a:close/>
                  <a:moveTo>
                    <a:pt x="27730" y="44470"/>
                  </a:moveTo>
                  <a:lnTo>
                    <a:pt x="27778" y="44339"/>
                  </a:lnTo>
                  <a:cubicBezTo>
                    <a:pt x="26992" y="44054"/>
                    <a:pt x="26206" y="43768"/>
                    <a:pt x="25432" y="43494"/>
                  </a:cubicBezTo>
                  <a:cubicBezTo>
                    <a:pt x="25420" y="43530"/>
                    <a:pt x="25408" y="43577"/>
                    <a:pt x="25396" y="43613"/>
                  </a:cubicBezTo>
                  <a:cubicBezTo>
                    <a:pt x="26170" y="43911"/>
                    <a:pt x="26932" y="44185"/>
                    <a:pt x="27730" y="44470"/>
                  </a:cubicBezTo>
                  <a:close/>
                  <a:moveTo>
                    <a:pt x="42791" y="61746"/>
                  </a:moveTo>
                  <a:cubicBezTo>
                    <a:pt x="42696" y="62461"/>
                    <a:pt x="42577" y="63199"/>
                    <a:pt x="42827" y="63913"/>
                  </a:cubicBezTo>
                  <a:cubicBezTo>
                    <a:pt x="42958" y="63175"/>
                    <a:pt x="42803" y="62461"/>
                    <a:pt x="42791" y="61746"/>
                  </a:cubicBezTo>
                  <a:close/>
                  <a:moveTo>
                    <a:pt x="52150" y="11359"/>
                  </a:moveTo>
                  <a:cubicBezTo>
                    <a:pt x="51507" y="11252"/>
                    <a:pt x="50947" y="11502"/>
                    <a:pt x="50352" y="11669"/>
                  </a:cubicBezTo>
                  <a:cubicBezTo>
                    <a:pt x="50995" y="11800"/>
                    <a:pt x="51554" y="11478"/>
                    <a:pt x="52150" y="11359"/>
                  </a:cubicBezTo>
                  <a:close/>
                  <a:moveTo>
                    <a:pt x="15157" y="23575"/>
                  </a:moveTo>
                  <a:cubicBezTo>
                    <a:pt x="14597" y="23015"/>
                    <a:pt x="14050" y="22456"/>
                    <a:pt x="13502" y="21896"/>
                  </a:cubicBezTo>
                  <a:cubicBezTo>
                    <a:pt x="14050" y="22456"/>
                    <a:pt x="14454" y="23194"/>
                    <a:pt x="15157" y="23575"/>
                  </a:cubicBezTo>
                  <a:close/>
                  <a:moveTo>
                    <a:pt x="60698" y="13907"/>
                  </a:moveTo>
                  <a:cubicBezTo>
                    <a:pt x="60675" y="13859"/>
                    <a:pt x="60675" y="13800"/>
                    <a:pt x="60663" y="13752"/>
                  </a:cubicBezTo>
                  <a:cubicBezTo>
                    <a:pt x="59948" y="13907"/>
                    <a:pt x="59246" y="14038"/>
                    <a:pt x="58531" y="14181"/>
                  </a:cubicBezTo>
                  <a:cubicBezTo>
                    <a:pt x="58555" y="14240"/>
                    <a:pt x="58555" y="14288"/>
                    <a:pt x="58567" y="14348"/>
                  </a:cubicBezTo>
                  <a:cubicBezTo>
                    <a:pt x="59281" y="14205"/>
                    <a:pt x="59984" y="14050"/>
                    <a:pt x="60698" y="13907"/>
                  </a:cubicBezTo>
                  <a:close/>
                  <a:moveTo>
                    <a:pt x="29123" y="44661"/>
                  </a:moveTo>
                  <a:cubicBezTo>
                    <a:pt x="29933" y="44947"/>
                    <a:pt x="30587" y="44458"/>
                    <a:pt x="31290" y="44256"/>
                  </a:cubicBezTo>
                  <a:cubicBezTo>
                    <a:pt x="30552" y="44399"/>
                    <a:pt x="29837" y="44530"/>
                    <a:pt x="29123" y="44661"/>
                  </a:cubicBezTo>
                  <a:close/>
                  <a:moveTo>
                    <a:pt x="44649" y="28218"/>
                  </a:moveTo>
                  <a:cubicBezTo>
                    <a:pt x="43863" y="28290"/>
                    <a:pt x="42136" y="28909"/>
                    <a:pt x="41970" y="29159"/>
                  </a:cubicBezTo>
                  <a:cubicBezTo>
                    <a:pt x="42898" y="28826"/>
                    <a:pt x="43768" y="28516"/>
                    <a:pt x="44649" y="28218"/>
                  </a:cubicBezTo>
                  <a:close/>
                  <a:moveTo>
                    <a:pt x="6299" y="41422"/>
                  </a:moveTo>
                  <a:cubicBezTo>
                    <a:pt x="6299" y="41387"/>
                    <a:pt x="6311" y="41363"/>
                    <a:pt x="6311" y="41327"/>
                  </a:cubicBezTo>
                  <a:cubicBezTo>
                    <a:pt x="5477" y="41184"/>
                    <a:pt x="4679" y="40898"/>
                    <a:pt x="3846" y="40839"/>
                  </a:cubicBezTo>
                  <a:cubicBezTo>
                    <a:pt x="3846" y="40887"/>
                    <a:pt x="3822" y="40934"/>
                    <a:pt x="3822" y="40958"/>
                  </a:cubicBezTo>
                  <a:cubicBezTo>
                    <a:pt x="4644" y="41125"/>
                    <a:pt x="5477" y="41268"/>
                    <a:pt x="6299" y="41422"/>
                  </a:cubicBezTo>
                  <a:close/>
                  <a:moveTo>
                    <a:pt x="74807" y="20634"/>
                  </a:moveTo>
                  <a:cubicBezTo>
                    <a:pt x="75534" y="20836"/>
                    <a:pt x="76272" y="20789"/>
                    <a:pt x="76426" y="20634"/>
                  </a:cubicBezTo>
                  <a:close/>
                  <a:moveTo>
                    <a:pt x="7727" y="42018"/>
                  </a:moveTo>
                  <a:lnTo>
                    <a:pt x="7656" y="42089"/>
                  </a:lnTo>
                  <a:cubicBezTo>
                    <a:pt x="8287" y="42851"/>
                    <a:pt x="8930" y="43625"/>
                    <a:pt x="9573" y="44387"/>
                  </a:cubicBezTo>
                  <a:cubicBezTo>
                    <a:pt x="9597" y="44351"/>
                    <a:pt x="9632" y="44339"/>
                    <a:pt x="9656" y="44304"/>
                  </a:cubicBezTo>
                  <a:cubicBezTo>
                    <a:pt x="9025" y="43554"/>
                    <a:pt x="8382" y="42792"/>
                    <a:pt x="7727" y="42018"/>
                  </a:cubicBezTo>
                  <a:close/>
                  <a:moveTo>
                    <a:pt x="50495" y="49269"/>
                  </a:moveTo>
                  <a:cubicBezTo>
                    <a:pt x="50495" y="49233"/>
                    <a:pt x="50483" y="49209"/>
                    <a:pt x="50483" y="49185"/>
                  </a:cubicBezTo>
                  <a:cubicBezTo>
                    <a:pt x="49411" y="49352"/>
                    <a:pt x="48352" y="49530"/>
                    <a:pt x="47280" y="49697"/>
                  </a:cubicBezTo>
                  <a:cubicBezTo>
                    <a:pt x="47304" y="49757"/>
                    <a:pt x="47304" y="49804"/>
                    <a:pt x="47316" y="49864"/>
                  </a:cubicBezTo>
                  <a:cubicBezTo>
                    <a:pt x="47721" y="49757"/>
                    <a:pt x="48113" y="49638"/>
                    <a:pt x="48518" y="49566"/>
                  </a:cubicBezTo>
                  <a:cubicBezTo>
                    <a:pt x="49173" y="49459"/>
                    <a:pt x="49828" y="49364"/>
                    <a:pt x="50495" y="49269"/>
                  </a:cubicBezTo>
                  <a:close/>
                  <a:moveTo>
                    <a:pt x="27277" y="43935"/>
                  </a:moveTo>
                  <a:lnTo>
                    <a:pt x="27325" y="43851"/>
                  </a:lnTo>
                  <a:cubicBezTo>
                    <a:pt x="26325" y="43494"/>
                    <a:pt x="25313" y="43149"/>
                    <a:pt x="24313" y="42792"/>
                  </a:cubicBezTo>
                  <a:cubicBezTo>
                    <a:pt x="24301" y="42815"/>
                    <a:pt x="24301" y="42851"/>
                    <a:pt x="24289" y="42875"/>
                  </a:cubicBezTo>
                  <a:cubicBezTo>
                    <a:pt x="25194" y="43208"/>
                    <a:pt x="26087" y="43518"/>
                    <a:pt x="26992" y="43851"/>
                  </a:cubicBezTo>
                  <a:cubicBezTo>
                    <a:pt x="27087" y="43875"/>
                    <a:pt x="27194" y="43911"/>
                    <a:pt x="27277" y="43935"/>
                  </a:cubicBezTo>
                  <a:close/>
                  <a:moveTo>
                    <a:pt x="11264" y="22015"/>
                  </a:moveTo>
                  <a:cubicBezTo>
                    <a:pt x="11049" y="21622"/>
                    <a:pt x="9990" y="20610"/>
                    <a:pt x="9811" y="20527"/>
                  </a:cubicBezTo>
                  <a:cubicBezTo>
                    <a:pt x="10335" y="21063"/>
                    <a:pt x="10847" y="21587"/>
                    <a:pt x="11264" y="22015"/>
                  </a:cubicBezTo>
                  <a:close/>
                  <a:moveTo>
                    <a:pt x="34457" y="30552"/>
                  </a:moveTo>
                  <a:lnTo>
                    <a:pt x="34493" y="30469"/>
                  </a:lnTo>
                  <a:cubicBezTo>
                    <a:pt x="33945" y="30016"/>
                    <a:pt x="33409" y="29552"/>
                    <a:pt x="32862" y="29111"/>
                  </a:cubicBezTo>
                  <a:cubicBezTo>
                    <a:pt x="32826" y="29135"/>
                    <a:pt x="32802" y="29183"/>
                    <a:pt x="32766" y="29218"/>
                  </a:cubicBezTo>
                  <a:cubicBezTo>
                    <a:pt x="33385" y="29599"/>
                    <a:pt x="33766" y="30254"/>
                    <a:pt x="34457" y="30552"/>
                  </a:cubicBezTo>
                  <a:close/>
                  <a:moveTo>
                    <a:pt x="50995" y="11823"/>
                  </a:moveTo>
                  <a:cubicBezTo>
                    <a:pt x="50995" y="11847"/>
                    <a:pt x="51007" y="11895"/>
                    <a:pt x="51007" y="11919"/>
                  </a:cubicBezTo>
                  <a:cubicBezTo>
                    <a:pt x="51650" y="12026"/>
                    <a:pt x="52185" y="11681"/>
                    <a:pt x="52781" y="11585"/>
                  </a:cubicBezTo>
                  <a:cubicBezTo>
                    <a:pt x="52757" y="11538"/>
                    <a:pt x="52757" y="11490"/>
                    <a:pt x="52745" y="11442"/>
                  </a:cubicBezTo>
                  <a:cubicBezTo>
                    <a:pt x="52162" y="11562"/>
                    <a:pt x="51566" y="11704"/>
                    <a:pt x="50995" y="11823"/>
                  </a:cubicBezTo>
                  <a:close/>
                  <a:moveTo>
                    <a:pt x="49768" y="11454"/>
                  </a:moveTo>
                  <a:cubicBezTo>
                    <a:pt x="50376" y="11538"/>
                    <a:pt x="50911" y="11252"/>
                    <a:pt x="51483" y="11121"/>
                  </a:cubicBezTo>
                  <a:cubicBezTo>
                    <a:pt x="50876" y="10990"/>
                    <a:pt x="50352" y="11323"/>
                    <a:pt x="49768" y="11454"/>
                  </a:cubicBezTo>
                  <a:close/>
                  <a:moveTo>
                    <a:pt x="35469" y="30992"/>
                  </a:moveTo>
                  <a:lnTo>
                    <a:pt x="35540" y="30909"/>
                  </a:lnTo>
                  <a:cubicBezTo>
                    <a:pt x="34826" y="30159"/>
                    <a:pt x="34159" y="29623"/>
                    <a:pt x="33814" y="29588"/>
                  </a:cubicBezTo>
                  <a:cubicBezTo>
                    <a:pt x="34374" y="30064"/>
                    <a:pt x="34933" y="30528"/>
                    <a:pt x="35469" y="30992"/>
                  </a:cubicBezTo>
                  <a:close/>
                  <a:moveTo>
                    <a:pt x="19193" y="55079"/>
                  </a:moveTo>
                  <a:cubicBezTo>
                    <a:pt x="19193" y="55126"/>
                    <a:pt x="19217" y="55186"/>
                    <a:pt x="19217" y="55234"/>
                  </a:cubicBezTo>
                  <a:lnTo>
                    <a:pt x="21979" y="54781"/>
                  </a:lnTo>
                  <a:cubicBezTo>
                    <a:pt x="21979" y="54769"/>
                    <a:pt x="21979" y="54757"/>
                    <a:pt x="21967" y="54722"/>
                  </a:cubicBezTo>
                  <a:cubicBezTo>
                    <a:pt x="21062" y="54841"/>
                    <a:pt x="20122" y="54960"/>
                    <a:pt x="19193" y="55079"/>
                  </a:cubicBezTo>
                  <a:close/>
                  <a:moveTo>
                    <a:pt x="12359" y="22599"/>
                  </a:moveTo>
                  <a:cubicBezTo>
                    <a:pt x="12371" y="22563"/>
                    <a:pt x="12395" y="22539"/>
                    <a:pt x="12418" y="22515"/>
                  </a:cubicBezTo>
                  <a:cubicBezTo>
                    <a:pt x="11835" y="21956"/>
                    <a:pt x="11264" y="21408"/>
                    <a:pt x="10692" y="20836"/>
                  </a:cubicBezTo>
                  <a:lnTo>
                    <a:pt x="10609" y="20908"/>
                  </a:lnTo>
                  <a:cubicBezTo>
                    <a:pt x="11228" y="21432"/>
                    <a:pt x="11668" y="22146"/>
                    <a:pt x="12359" y="22599"/>
                  </a:cubicBezTo>
                  <a:close/>
                  <a:moveTo>
                    <a:pt x="34945" y="29897"/>
                  </a:moveTo>
                  <a:cubicBezTo>
                    <a:pt x="34921" y="29980"/>
                    <a:pt x="34897" y="30004"/>
                    <a:pt x="34921" y="30016"/>
                  </a:cubicBezTo>
                  <a:cubicBezTo>
                    <a:pt x="35469" y="30481"/>
                    <a:pt x="35945" y="31028"/>
                    <a:pt x="36564" y="31385"/>
                  </a:cubicBezTo>
                  <a:cubicBezTo>
                    <a:pt x="36588" y="31362"/>
                    <a:pt x="36612" y="31350"/>
                    <a:pt x="36624" y="31314"/>
                  </a:cubicBezTo>
                  <a:cubicBezTo>
                    <a:pt x="36064" y="30838"/>
                    <a:pt x="35517" y="30373"/>
                    <a:pt x="34945" y="29897"/>
                  </a:cubicBezTo>
                  <a:close/>
                  <a:moveTo>
                    <a:pt x="33326" y="30123"/>
                  </a:moveTo>
                  <a:cubicBezTo>
                    <a:pt x="33350" y="30100"/>
                    <a:pt x="33373" y="30064"/>
                    <a:pt x="33397" y="30040"/>
                  </a:cubicBezTo>
                  <a:cubicBezTo>
                    <a:pt x="32862" y="29623"/>
                    <a:pt x="32433" y="29087"/>
                    <a:pt x="31826" y="28742"/>
                  </a:cubicBezTo>
                  <a:cubicBezTo>
                    <a:pt x="31802" y="28766"/>
                    <a:pt x="31778" y="28790"/>
                    <a:pt x="31766" y="28814"/>
                  </a:cubicBezTo>
                  <a:cubicBezTo>
                    <a:pt x="32278" y="29266"/>
                    <a:pt x="32802" y="29695"/>
                    <a:pt x="33326" y="30123"/>
                  </a:cubicBezTo>
                  <a:close/>
                  <a:moveTo>
                    <a:pt x="58150" y="26563"/>
                  </a:moveTo>
                  <a:lnTo>
                    <a:pt x="60305" y="26563"/>
                  </a:lnTo>
                  <a:lnTo>
                    <a:pt x="60305" y="26444"/>
                  </a:lnTo>
                  <a:cubicBezTo>
                    <a:pt x="59591" y="26528"/>
                    <a:pt x="58877" y="26349"/>
                    <a:pt x="58150" y="26563"/>
                  </a:cubicBezTo>
                  <a:close/>
                  <a:moveTo>
                    <a:pt x="57912" y="13967"/>
                  </a:moveTo>
                  <a:cubicBezTo>
                    <a:pt x="57912" y="14002"/>
                    <a:pt x="57924" y="14050"/>
                    <a:pt x="57924" y="14098"/>
                  </a:cubicBezTo>
                  <a:cubicBezTo>
                    <a:pt x="58627" y="13967"/>
                    <a:pt x="59305" y="13812"/>
                    <a:pt x="60008" y="13681"/>
                  </a:cubicBezTo>
                  <a:cubicBezTo>
                    <a:pt x="60008" y="13645"/>
                    <a:pt x="59996" y="13597"/>
                    <a:pt x="59996" y="13574"/>
                  </a:cubicBezTo>
                  <a:cubicBezTo>
                    <a:pt x="59293" y="13705"/>
                    <a:pt x="58591" y="13824"/>
                    <a:pt x="57912" y="13967"/>
                  </a:cubicBezTo>
                  <a:close/>
                  <a:moveTo>
                    <a:pt x="39112" y="32374"/>
                  </a:moveTo>
                  <a:cubicBezTo>
                    <a:pt x="38636" y="31659"/>
                    <a:pt x="37815" y="30945"/>
                    <a:pt x="37553" y="30933"/>
                  </a:cubicBezTo>
                  <a:cubicBezTo>
                    <a:pt x="38076" y="31421"/>
                    <a:pt x="38588" y="31897"/>
                    <a:pt x="39112" y="32374"/>
                  </a:cubicBezTo>
                  <a:close/>
                  <a:moveTo>
                    <a:pt x="14109" y="29540"/>
                  </a:moveTo>
                  <a:cubicBezTo>
                    <a:pt x="14085" y="29576"/>
                    <a:pt x="14038" y="29599"/>
                    <a:pt x="14002" y="29635"/>
                  </a:cubicBezTo>
                  <a:cubicBezTo>
                    <a:pt x="14383" y="30219"/>
                    <a:pt x="14764" y="30790"/>
                    <a:pt x="15133" y="31373"/>
                  </a:cubicBezTo>
                  <a:cubicBezTo>
                    <a:pt x="15169" y="31350"/>
                    <a:pt x="15216" y="31326"/>
                    <a:pt x="15240" y="31302"/>
                  </a:cubicBezTo>
                  <a:cubicBezTo>
                    <a:pt x="14859" y="30707"/>
                    <a:pt x="14478" y="30123"/>
                    <a:pt x="14109" y="29540"/>
                  </a:cubicBezTo>
                  <a:close/>
                  <a:moveTo>
                    <a:pt x="4239" y="31052"/>
                  </a:moveTo>
                  <a:cubicBezTo>
                    <a:pt x="3858" y="30611"/>
                    <a:pt x="3346" y="30671"/>
                    <a:pt x="2858" y="30611"/>
                  </a:cubicBezTo>
                  <a:cubicBezTo>
                    <a:pt x="2846" y="30659"/>
                    <a:pt x="2846" y="30707"/>
                    <a:pt x="2834" y="30754"/>
                  </a:cubicBezTo>
                  <a:cubicBezTo>
                    <a:pt x="3310" y="30838"/>
                    <a:pt x="3763" y="30945"/>
                    <a:pt x="4239" y="31052"/>
                  </a:cubicBezTo>
                  <a:close/>
                  <a:moveTo>
                    <a:pt x="38529" y="31183"/>
                  </a:moveTo>
                  <a:cubicBezTo>
                    <a:pt x="38505" y="31207"/>
                    <a:pt x="38493" y="31243"/>
                    <a:pt x="38457" y="31266"/>
                  </a:cubicBezTo>
                  <a:cubicBezTo>
                    <a:pt x="38981" y="31766"/>
                    <a:pt x="39481" y="32255"/>
                    <a:pt x="40005" y="32743"/>
                  </a:cubicBezTo>
                  <a:cubicBezTo>
                    <a:pt x="40041" y="32719"/>
                    <a:pt x="40065" y="32683"/>
                    <a:pt x="40077" y="32647"/>
                  </a:cubicBezTo>
                  <a:cubicBezTo>
                    <a:pt x="39565" y="32147"/>
                    <a:pt x="39053" y="31659"/>
                    <a:pt x="38529" y="31183"/>
                  </a:cubicBezTo>
                  <a:close/>
                  <a:moveTo>
                    <a:pt x="38207" y="32040"/>
                  </a:moveTo>
                  <a:cubicBezTo>
                    <a:pt x="38231" y="32016"/>
                    <a:pt x="38267" y="31981"/>
                    <a:pt x="38291" y="31945"/>
                  </a:cubicBezTo>
                  <a:cubicBezTo>
                    <a:pt x="37791" y="31481"/>
                    <a:pt x="37279" y="31028"/>
                    <a:pt x="36779" y="30576"/>
                  </a:cubicBezTo>
                  <a:cubicBezTo>
                    <a:pt x="36743" y="30600"/>
                    <a:pt x="36731" y="30635"/>
                    <a:pt x="36707" y="30659"/>
                  </a:cubicBezTo>
                  <a:cubicBezTo>
                    <a:pt x="37219" y="31076"/>
                    <a:pt x="37636" y="31647"/>
                    <a:pt x="38207" y="32040"/>
                  </a:cubicBezTo>
                  <a:close/>
                  <a:moveTo>
                    <a:pt x="63830" y="24599"/>
                  </a:moveTo>
                  <a:cubicBezTo>
                    <a:pt x="64544" y="24563"/>
                    <a:pt x="65258" y="24504"/>
                    <a:pt x="65973" y="24456"/>
                  </a:cubicBezTo>
                  <a:lnTo>
                    <a:pt x="65973" y="24361"/>
                  </a:lnTo>
                  <a:cubicBezTo>
                    <a:pt x="65258" y="24456"/>
                    <a:pt x="64520" y="24242"/>
                    <a:pt x="63830" y="24599"/>
                  </a:cubicBezTo>
                  <a:close/>
                  <a:moveTo>
                    <a:pt x="65139" y="24063"/>
                  </a:moveTo>
                  <a:lnTo>
                    <a:pt x="67080" y="24063"/>
                  </a:lnTo>
                  <a:lnTo>
                    <a:pt x="67080" y="23980"/>
                  </a:lnTo>
                  <a:cubicBezTo>
                    <a:pt x="66437" y="24051"/>
                    <a:pt x="65794" y="23789"/>
                    <a:pt x="65139" y="24063"/>
                  </a:cubicBezTo>
                  <a:close/>
                  <a:moveTo>
                    <a:pt x="84642" y="15693"/>
                  </a:moveTo>
                  <a:cubicBezTo>
                    <a:pt x="84654" y="15717"/>
                    <a:pt x="84654" y="15753"/>
                    <a:pt x="84666" y="15764"/>
                  </a:cubicBezTo>
                  <a:cubicBezTo>
                    <a:pt x="85582" y="15479"/>
                    <a:pt x="86487" y="15181"/>
                    <a:pt x="87380" y="14895"/>
                  </a:cubicBezTo>
                  <a:cubicBezTo>
                    <a:pt x="87368" y="14871"/>
                    <a:pt x="87368" y="14836"/>
                    <a:pt x="87345" y="14812"/>
                  </a:cubicBezTo>
                  <a:cubicBezTo>
                    <a:pt x="86440" y="15110"/>
                    <a:pt x="85535" y="15395"/>
                    <a:pt x="84642" y="15693"/>
                  </a:cubicBezTo>
                  <a:close/>
                  <a:moveTo>
                    <a:pt x="65342" y="33731"/>
                  </a:moveTo>
                  <a:cubicBezTo>
                    <a:pt x="65318" y="33695"/>
                    <a:pt x="65306" y="33671"/>
                    <a:pt x="65306" y="33648"/>
                  </a:cubicBezTo>
                  <a:cubicBezTo>
                    <a:pt x="64651" y="33981"/>
                    <a:pt x="63996" y="34326"/>
                    <a:pt x="63342" y="34648"/>
                  </a:cubicBezTo>
                  <a:cubicBezTo>
                    <a:pt x="63353" y="34695"/>
                    <a:pt x="63389" y="34719"/>
                    <a:pt x="63401" y="34767"/>
                  </a:cubicBezTo>
                  <a:cubicBezTo>
                    <a:pt x="64044" y="34410"/>
                    <a:pt x="64699" y="34064"/>
                    <a:pt x="65342" y="33731"/>
                  </a:cubicBezTo>
                  <a:close/>
                  <a:moveTo>
                    <a:pt x="14300" y="22241"/>
                  </a:moveTo>
                  <a:cubicBezTo>
                    <a:pt x="14288" y="22241"/>
                    <a:pt x="14288" y="22253"/>
                    <a:pt x="14276" y="22253"/>
                  </a:cubicBezTo>
                  <a:lnTo>
                    <a:pt x="15967" y="23765"/>
                  </a:lnTo>
                  <a:lnTo>
                    <a:pt x="15907" y="23825"/>
                  </a:lnTo>
                  <a:cubicBezTo>
                    <a:pt x="15359" y="23289"/>
                    <a:pt x="14835" y="22753"/>
                    <a:pt x="14300" y="22241"/>
                  </a:cubicBezTo>
                  <a:close/>
                  <a:moveTo>
                    <a:pt x="59103" y="27016"/>
                  </a:moveTo>
                  <a:lnTo>
                    <a:pt x="59103" y="26909"/>
                  </a:lnTo>
                  <a:lnTo>
                    <a:pt x="57269" y="26909"/>
                  </a:lnTo>
                  <a:cubicBezTo>
                    <a:pt x="57877" y="26921"/>
                    <a:pt x="58496" y="27206"/>
                    <a:pt x="59103" y="27016"/>
                  </a:cubicBezTo>
                  <a:close/>
                  <a:moveTo>
                    <a:pt x="62008" y="25289"/>
                  </a:moveTo>
                  <a:cubicBezTo>
                    <a:pt x="63377" y="25468"/>
                    <a:pt x="63377" y="25468"/>
                    <a:pt x="63734" y="25218"/>
                  </a:cubicBezTo>
                  <a:cubicBezTo>
                    <a:pt x="63139" y="25242"/>
                    <a:pt x="62568" y="25278"/>
                    <a:pt x="62008" y="25289"/>
                  </a:cubicBezTo>
                  <a:close/>
                  <a:moveTo>
                    <a:pt x="47006" y="30731"/>
                  </a:moveTo>
                  <a:cubicBezTo>
                    <a:pt x="46982" y="30778"/>
                    <a:pt x="46970" y="30814"/>
                    <a:pt x="46970" y="30850"/>
                  </a:cubicBezTo>
                  <a:cubicBezTo>
                    <a:pt x="47387" y="31028"/>
                    <a:pt x="47804" y="31231"/>
                    <a:pt x="48232" y="31409"/>
                  </a:cubicBezTo>
                  <a:cubicBezTo>
                    <a:pt x="48256" y="31362"/>
                    <a:pt x="48268" y="31314"/>
                    <a:pt x="48292" y="31266"/>
                  </a:cubicBezTo>
                  <a:cubicBezTo>
                    <a:pt x="47851" y="31112"/>
                    <a:pt x="47482" y="30778"/>
                    <a:pt x="47006" y="30731"/>
                  </a:cubicBezTo>
                  <a:close/>
                  <a:moveTo>
                    <a:pt x="56555" y="13514"/>
                  </a:moveTo>
                  <a:cubicBezTo>
                    <a:pt x="56555" y="13538"/>
                    <a:pt x="56555" y="13586"/>
                    <a:pt x="56567" y="13621"/>
                  </a:cubicBezTo>
                  <a:cubicBezTo>
                    <a:pt x="57246" y="13490"/>
                    <a:pt x="57912" y="13371"/>
                    <a:pt x="58579" y="13228"/>
                  </a:cubicBezTo>
                  <a:cubicBezTo>
                    <a:pt x="58579" y="13181"/>
                    <a:pt x="58567" y="13157"/>
                    <a:pt x="58567" y="13109"/>
                  </a:cubicBezTo>
                  <a:cubicBezTo>
                    <a:pt x="57877" y="13264"/>
                    <a:pt x="57222" y="13383"/>
                    <a:pt x="56555" y="13514"/>
                  </a:cubicBezTo>
                  <a:close/>
                  <a:moveTo>
                    <a:pt x="16252" y="22908"/>
                  </a:moveTo>
                  <a:lnTo>
                    <a:pt x="16181" y="22980"/>
                  </a:lnTo>
                  <a:cubicBezTo>
                    <a:pt x="16729" y="23503"/>
                    <a:pt x="17276" y="24039"/>
                    <a:pt x="17836" y="24563"/>
                  </a:cubicBezTo>
                  <a:lnTo>
                    <a:pt x="17907" y="24480"/>
                  </a:lnTo>
                  <a:cubicBezTo>
                    <a:pt x="17360" y="23968"/>
                    <a:pt x="16800" y="23432"/>
                    <a:pt x="16252" y="22908"/>
                  </a:cubicBezTo>
                  <a:close/>
                  <a:moveTo>
                    <a:pt x="46173" y="32147"/>
                  </a:moveTo>
                  <a:cubicBezTo>
                    <a:pt x="46185" y="32100"/>
                    <a:pt x="46197" y="32052"/>
                    <a:pt x="46208" y="32028"/>
                  </a:cubicBezTo>
                  <a:cubicBezTo>
                    <a:pt x="45756" y="31838"/>
                    <a:pt x="45304" y="31659"/>
                    <a:pt x="44839" y="31457"/>
                  </a:cubicBezTo>
                  <a:cubicBezTo>
                    <a:pt x="44827" y="31504"/>
                    <a:pt x="44815" y="31540"/>
                    <a:pt x="44803" y="31588"/>
                  </a:cubicBezTo>
                  <a:cubicBezTo>
                    <a:pt x="45256" y="31731"/>
                    <a:pt x="45649" y="32088"/>
                    <a:pt x="46173" y="32147"/>
                  </a:cubicBezTo>
                  <a:close/>
                  <a:moveTo>
                    <a:pt x="45958" y="31064"/>
                  </a:moveTo>
                  <a:cubicBezTo>
                    <a:pt x="45946" y="31112"/>
                    <a:pt x="45911" y="31147"/>
                    <a:pt x="45899" y="31207"/>
                  </a:cubicBezTo>
                  <a:cubicBezTo>
                    <a:pt x="46351" y="31385"/>
                    <a:pt x="46792" y="31588"/>
                    <a:pt x="47220" y="31766"/>
                  </a:cubicBezTo>
                  <a:cubicBezTo>
                    <a:pt x="47244" y="31719"/>
                    <a:pt x="47256" y="31671"/>
                    <a:pt x="47268" y="31647"/>
                  </a:cubicBezTo>
                  <a:cubicBezTo>
                    <a:pt x="46839" y="31445"/>
                    <a:pt x="46411" y="31254"/>
                    <a:pt x="45958" y="31064"/>
                  </a:cubicBezTo>
                  <a:close/>
                  <a:moveTo>
                    <a:pt x="10454" y="37636"/>
                  </a:moveTo>
                  <a:cubicBezTo>
                    <a:pt x="10418" y="37660"/>
                    <a:pt x="10406" y="37672"/>
                    <a:pt x="10371" y="37696"/>
                  </a:cubicBezTo>
                  <a:cubicBezTo>
                    <a:pt x="10811" y="38267"/>
                    <a:pt x="11240" y="38827"/>
                    <a:pt x="11656" y="39398"/>
                  </a:cubicBezTo>
                  <a:cubicBezTo>
                    <a:pt x="11680" y="39374"/>
                    <a:pt x="11704" y="39363"/>
                    <a:pt x="11728" y="39339"/>
                  </a:cubicBezTo>
                  <a:cubicBezTo>
                    <a:pt x="11311" y="38767"/>
                    <a:pt x="10883" y="38208"/>
                    <a:pt x="10454" y="37636"/>
                  </a:cubicBezTo>
                  <a:close/>
                  <a:moveTo>
                    <a:pt x="60710" y="34981"/>
                  </a:moveTo>
                  <a:cubicBezTo>
                    <a:pt x="60698" y="34945"/>
                    <a:pt x="60675" y="34933"/>
                    <a:pt x="60663" y="34898"/>
                  </a:cubicBezTo>
                  <a:cubicBezTo>
                    <a:pt x="60365" y="35136"/>
                    <a:pt x="59782" y="34933"/>
                    <a:pt x="59686" y="35541"/>
                  </a:cubicBezTo>
                  <a:cubicBezTo>
                    <a:pt x="60020" y="35362"/>
                    <a:pt x="60365" y="35172"/>
                    <a:pt x="60710" y="34981"/>
                  </a:cubicBezTo>
                  <a:close/>
                  <a:moveTo>
                    <a:pt x="11466" y="24111"/>
                  </a:moveTo>
                  <a:cubicBezTo>
                    <a:pt x="11192" y="23527"/>
                    <a:pt x="10835" y="23015"/>
                    <a:pt x="10490" y="22491"/>
                  </a:cubicBezTo>
                  <a:cubicBezTo>
                    <a:pt x="10466" y="22515"/>
                    <a:pt x="10418" y="22539"/>
                    <a:pt x="10394" y="22563"/>
                  </a:cubicBezTo>
                  <a:cubicBezTo>
                    <a:pt x="10752" y="23075"/>
                    <a:pt x="11109" y="23587"/>
                    <a:pt x="11466" y="24111"/>
                  </a:cubicBezTo>
                  <a:close/>
                  <a:moveTo>
                    <a:pt x="72259" y="21658"/>
                  </a:moveTo>
                  <a:cubicBezTo>
                    <a:pt x="72736" y="21670"/>
                    <a:pt x="73236" y="21849"/>
                    <a:pt x="73736" y="21658"/>
                  </a:cubicBezTo>
                  <a:close/>
                  <a:moveTo>
                    <a:pt x="73914" y="21027"/>
                  </a:moveTo>
                  <a:lnTo>
                    <a:pt x="73914" y="21110"/>
                  </a:lnTo>
                  <a:lnTo>
                    <a:pt x="75295" y="21110"/>
                  </a:lnTo>
                  <a:lnTo>
                    <a:pt x="75295" y="21027"/>
                  </a:lnTo>
                  <a:close/>
                  <a:moveTo>
                    <a:pt x="60794" y="25551"/>
                  </a:moveTo>
                  <a:lnTo>
                    <a:pt x="60794" y="25694"/>
                  </a:lnTo>
                  <a:lnTo>
                    <a:pt x="62437" y="25694"/>
                  </a:lnTo>
                  <a:lnTo>
                    <a:pt x="62437" y="25659"/>
                  </a:lnTo>
                  <a:cubicBezTo>
                    <a:pt x="61901" y="25635"/>
                    <a:pt x="61353" y="25599"/>
                    <a:pt x="60794" y="25551"/>
                  </a:cubicBezTo>
                  <a:close/>
                  <a:moveTo>
                    <a:pt x="48733" y="31207"/>
                  </a:moveTo>
                  <a:cubicBezTo>
                    <a:pt x="48744" y="31171"/>
                    <a:pt x="48756" y="31123"/>
                    <a:pt x="48792" y="31076"/>
                  </a:cubicBezTo>
                  <a:cubicBezTo>
                    <a:pt x="48387" y="30885"/>
                    <a:pt x="47994" y="30671"/>
                    <a:pt x="47578" y="30528"/>
                  </a:cubicBezTo>
                  <a:cubicBezTo>
                    <a:pt x="47566" y="30576"/>
                    <a:pt x="47554" y="30600"/>
                    <a:pt x="47542" y="30647"/>
                  </a:cubicBezTo>
                  <a:cubicBezTo>
                    <a:pt x="47923" y="30838"/>
                    <a:pt x="48328" y="31028"/>
                    <a:pt x="48733" y="31207"/>
                  </a:cubicBezTo>
                  <a:close/>
                  <a:moveTo>
                    <a:pt x="8573" y="44935"/>
                  </a:moveTo>
                  <a:cubicBezTo>
                    <a:pt x="8263" y="44637"/>
                    <a:pt x="7477" y="44423"/>
                    <a:pt x="7239" y="44554"/>
                  </a:cubicBezTo>
                  <a:cubicBezTo>
                    <a:pt x="7716" y="44697"/>
                    <a:pt x="8144" y="44816"/>
                    <a:pt x="8573" y="44935"/>
                  </a:cubicBezTo>
                  <a:close/>
                  <a:moveTo>
                    <a:pt x="80796" y="19039"/>
                  </a:moveTo>
                  <a:cubicBezTo>
                    <a:pt x="80796" y="19003"/>
                    <a:pt x="80784" y="18967"/>
                    <a:pt x="80784" y="18931"/>
                  </a:cubicBezTo>
                  <a:cubicBezTo>
                    <a:pt x="80225" y="18967"/>
                    <a:pt x="79653" y="19003"/>
                    <a:pt x="79189" y="19039"/>
                  </a:cubicBezTo>
                  <a:close/>
                  <a:moveTo>
                    <a:pt x="68806" y="23325"/>
                  </a:moveTo>
                  <a:cubicBezTo>
                    <a:pt x="68806" y="23313"/>
                    <a:pt x="68806" y="23289"/>
                    <a:pt x="68818" y="23277"/>
                  </a:cubicBezTo>
                  <a:lnTo>
                    <a:pt x="67461" y="23277"/>
                  </a:lnTo>
                  <a:lnTo>
                    <a:pt x="67461" y="23325"/>
                  </a:lnTo>
                  <a:close/>
                  <a:moveTo>
                    <a:pt x="48137" y="30314"/>
                  </a:moveTo>
                  <a:cubicBezTo>
                    <a:pt x="48113" y="30361"/>
                    <a:pt x="48102" y="30397"/>
                    <a:pt x="48090" y="30433"/>
                  </a:cubicBezTo>
                  <a:cubicBezTo>
                    <a:pt x="48506" y="30611"/>
                    <a:pt x="48911" y="30814"/>
                    <a:pt x="49328" y="30992"/>
                  </a:cubicBezTo>
                  <a:cubicBezTo>
                    <a:pt x="49340" y="30945"/>
                    <a:pt x="49352" y="30897"/>
                    <a:pt x="49387" y="30873"/>
                  </a:cubicBezTo>
                  <a:cubicBezTo>
                    <a:pt x="48971" y="30671"/>
                    <a:pt x="48554" y="30492"/>
                    <a:pt x="48137" y="30314"/>
                  </a:cubicBezTo>
                  <a:close/>
                  <a:moveTo>
                    <a:pt x="60341" y="14800"/>
                  </a:moveTo>
                  <a:cubicBezTo>
                    <a:pt x="60341" y="14836"/>
                    <a:pt x="60353" y="14883"/>
                    <a:pt x="60353" y="14931"/>
                  </a:cubicBezTo>
                  <a:cubicBezTo>
                    <a:pt x="60853" y="14824"/>
                    <a:pt x="61377" y="14717"/>
                    <a:pt x="61889" y="14633"/>
                  </a:cubicBezTo>
                  <a:cubicBezTo>
                    <a:pt x="61889" y="14598"/>
                    <a:pt x="61889" y="14586"/>
                    <a:pt x="61865" y="14562"/>
                  </a:cubicBezTo>
                  <a:cubicBezTo>
                    <a:pt x="61365" y="14633"/>
                    <a:pt x="60841" y="14705"/>
                    <a:pt x="60341" y="14800"/>
                  </a:cubicBezTo>
                  <a:close/>
                  <a:moveTo>
                    <a:pt x="17848" y="39089"/>
                  </a:moveTo>
                  <a:cubicBezTo>
                    <a:pt x="17836" y="39113"/>
                    <a:pt x="17812" y="39148"/>
                    <a:pt x="17812" y="39172"/>
                  </a:cubicBezTo>
                  <a:cubicBezTo>
                    <a:pt x="18348" y="39363"/>
                    <a:pt x="18872" y="39565"/>
                    <a:pt x="19407" y="39744"/>
                  </a:cubicBezTo>
                  <a:cubicBezTo>
                    <a:pt x="19419" y="39708"/>
                    <a:pt x="19419" y="39684"/>
                    <a:pt x="19443" y="39648"/>
                  </a:cubicBezTo>
                  <a:cubicBezTo>
                    <a:pt x="18895" y="39470"/>
                    <a:pt x="18372" y="39279"/>
                    <a:pt x="17848" y="39089"/>
                  </a:cubicBezTo>
                  <a:close/>
                  <a:moveTo>
                    <a:pt x="15550" y="37660"/>
                  </a:moveTo>
                  <a:cubicBezTo>
                    <a:pt x="15574" y="37612"/>
                    <a:pt x="15586" y="37565"/>
                    <a:pt x="15586" y="37541"/>
                  </a:cubicBezTo>
                  <a:cubicBezTo>
                    <a:pt x="15074" y="37386"/>
                    <a:pt x="14585" y="37219"/>
                    <a:pt x="14085" y="37077"/>
                  </a:cubicBezTo>
                  <a:cubicBezTo>
                    <a:pt x="14062" y="37100"/>
                    <a:pt x="14062" y="37136"/>
                    <a:pt x="14050" y="37160"/>
                  </a:cubicBezTo>
                  <a:cubicBezTo>
                    <a:pt x="14562" y="37327"/>
                    <a:pt x="15062" y="37493"/>
                    <a:pt x="15550" y="37660"/>
                  </a:cubicBezTo>
                  <a:close/>
                  <a:moveTo>
                    <a:pt x="21015" y="40779"/>
                  </a:moveTo>
                  <a:cubicBezTo>
                    <a:pt x="21003" y="40791"/>
                    <a:pt x="20979" y="40827"/>
                    <a:pt x="20967" y="40839"/>
                  </a:cubicBezTo>
                  <a:cubicBezTo>
                    <a:pt x="21539" y="41065"/>
                    <a:pt x="22122" y="41279"/>
                    <a:pt x="22682" y="41506"/>
                  </a:cubicBezTo>
                  <a:cubicBezTo>
                    <a:pt x="22694" y="41482"/>
                    <a:pt x="22717" y="41446"/>
                    <a:pt x="22729" y="41410"/>
                  </a:cubicBezTo>
                  <a:cubicBezTo>
                    <a:pt x="22146" y="41196"/>
                    <a:pt x="21574" y="40994"/>
                    <a:pt x="21015" y="40779"/>
                  </a:cubicBezTo>
                  <a:close/>
                  <a:moveTo>
                    <a:pt x="2739" y="30076"/>
                  </a:moveTo>
                  <a:cubicBezTo>
                    <a:pt x="2667" y="30219"/>
                    <a:pt x="2620" y="30314"/>
                    <a:pt x="2560" y="30433"/>
                  </a:cubicBezTo>
                  <a:cubicBezTo>
                    <a:pt x="2858" y="30469"/>
                    <a:pt x="3108" y="30492"/>
                    <a:pt x="3370" y="30528"/>
                  </a:cubicBezTo>
                  <a:cubicBezTo>
                    <a:pt x="3382" y="30516"/>
                    <a:pt x="3382" y="30492"/>
                    <a:pt x="3394" y="30469"/>
                  </a:cubicBezTo>
                  <a:cubicBezTo>
                    <a:pt x="3191" y="30350"/>
                    <a:pt x="2989" y="30219"/>
                    <a:pt x="2739" y="30076"/>
                  </a:cubicBezTo>
                  <a:close/>
                  <a:moveTo>
                    <a:pt x="50721" y="30433"/>
                  </a:moveTo>
                  <a:cubicBezTo>
                    <a:pt x="50733" y="30397"/>
                    <a:pt x="50769" y="30338"/>
                    <a:pt x="50792" y="30290"/>
                  </a:cubicBezTo>
                  <a:cubicBezTo>
                    <a:pt x="50423" y="30123"/>
                    <a:pt x="50042" y="29957"/>
                    <a:pt x="49661" y="29814"/>
                  </a:cubicBezTo>
                  <a:cubicBezTo>
                    <a:pt x="49649" y="29838"/>
                    <a:pt x="49649" y="29861"/>
                    <a:pt x="49637" y="29885"/>
                  </a:cubicBezTo>
                  <a:cubicBezTo>
                    <a:pt x="49995" y="30064"/>
                    <a:pt x="50364" y="30254"/>
                    <a:pt x="50721" y="30433"/>
                  </a:cubicBezTo>
                  <a:close/>
                  <a:moveTo>
                    <a:pt x="61056" y="35422"/>
                  </a:moveTo>
                  <a:cubicBezTo>
                    <a:pt x="61067" y="35457"/>
                    <a:pt x="61079" y="35481"/>
                    <a:pt x="61115" y="35517"/>
                  </a:cubicBezTo>
                  <a:cubicBezTo>
                    <a:pt x="61567" y="35314"/>
                    <a:pt x="62020" y="35136"/>
                    <a:pt x="62484" y="34945"/>
                  </a:cubicBezTo>
                  <a:cubicBezTo>
                    <a:pt x="62460" y="34922"/>
                    <a:pt x="62449" y="34874"/>
                    <a:pt x="62437" y="34838"/>
                  </a:cubicBezTo>
                  <a:close/>
                  <a:moveTo>
                    <a:pt x="43172" y="32040"/>
                  </a:moveTo>
                  <a:cubicBezTo>
                    <a:pt x="43160" y="32076"/>
                    <a:pt x="43137" y="32100"/>
                    <a:pt x="43113" y="32135"/>
                  </a:cubicBezTo>
                  <a:cubicBezTo>
                    <a:pt x="43553" y="32326"/>
                    <a:pt x="43982" y="32516"/>
                    <a:pt x="44399" y="32731"/>
                  </a:cubicBezTo>
                  <a:cubicBezTo>
                    <a:pt x="44411" y="32695"/>
                    <a:pt x="44422" y="32659"/>
                    <a:pt x="44446" y="32624"/>
                  </a:cubicBezTo>
                  <a:cubicBezTo>
                    <a:pt x="44030" y="32421"/>
                    <a:pt x="43589" y="32219"/>
                    <a:pt x="43172" y="32040"/>
                  </a:cubicBezTo>
                  <a:close/>
                  <a:moveTo>
                    <a:pt x="53436" y="28337"/>
                  </a:moveTo>
                  <a:cubicBezTo>
                    <a:pt x="53436" y="28373"/>
                    <a:pt x="53436" y="28397"/>
                    <a:pt x="53412" y="28433"/>
                  </a:cubicBezTo>
                  <a:cubicBezTo>
                    <a:pt x="53936" y="28504"/>
                    <a:pt x="54436" y="28576"/>
                    <a:pt x="54960" y="28671"/>
                  </a:cubicBezTo>
                  <a:cubicBezTo>
                    <a:pt x="54960" y="28635"/>
                    <a:pt x="54983" y="28611"/>
                    <a:pt x="54983" y="28564"/>
                  </a:cubicBezTo>
                  <a:cubicBezTo>
                    <a:pt x="54459" y="28468"/>
                    <a:pt x="53936" y="28409"/>
                    <a:pt x="53436" y="28337"/>
                  </a:cubicBezTo>
                  <a:close/>
                  <a:moveTo>
                    <a:pt x="19348" y="54472"/>
                  </a:moveTo>
                  <a:cubicBezTo>
                    <a:pt x="19348" y="54507"/>
                    <a:pt x="19360" y="54531"/>
                    <a:pt x="19360" y="54567"/>
                  </a:cubicBezTo>
                  <a:cubicBezTo>
                    <a:pt x="19884" y="54483"/>
                    <a:pt x="20408" y="54424"/>
                    <a:pt x="20931" y="54353"/>
                  </a:cubicBezTo>
                  <a:cubicBezTo>
                    <a:pt x="20931" y="54329"/>
                    <a:pt x="20908" y="54281"/>
                    <a:pt x="20908" y="54245"/>
                  </a:cubicBezTo>
                  <a:cubicBezTo>
                    <a:pt x="20384" y="54341"/>
                    <a:pt x="19872" y="54400"/>
                    <a:pt x="19348" y="54472"/>
                  </a:cubicBezTo>
                  <a:close/>
                  <a:moveTo>
                    <a:pt x="19741" y="48376"/>
                  </a:moveTo>
                  <a:cubicBezTo>
                    <a:pt x="19812" y="47995"/>
                    <a:pt x="19574" y="47852"/>
                    <a:pt x="19443" y="47661"/>
                  </a:cubicBezTo>
                  <a:cubicBezTo>
                    <a:pt x="19407" y="47614"/>
                    <a:pt x="19288" y="47625"/>
                    <a:pt x="19146" y="47602"/>
                  </a:cubicBezTo>
                  <a:cubicBezTo>
                    <a:pt x="19360" y="47876"/>
                    <a:pt x="19527" y="48090"/>
                    <a:pt x="19741" y="48376"/>
                  </a:cubicBezTo>
                  <a:close/>
                  <a:moveTo>
                    <a:pt x="16669" y="38291"/>
                  </a:moveTo>
                  <a:cubicBezTo>
                    <a:pt x="16681" y="38267"/>
                    <a:pt x="16705" y="38220"/>
                    <a:pt x="16717" y="38196"/>
                  </a:cubicBezTo>
                  <a:cubicBezTo>
                    <a:pt x="16264" y="38053"/>
                    <a:pt x="15800" y="37910"/>
                    <a:pt x="15359" y="37779"/>
                  </a:cubicBezTo>
                  <a:cubicBezTo>
                    <a:pt x="15347" y="37803"/>
                    <a:pt x="15347" y="37839"/>
                    <a:pt x="15324" y="37862"/>
                  </a:cubicBezTo>
                  <a:cubicBezTo>
                    <a:pt x="15776" y="37993"/>
                    <a:pt x="16217" y="38148"/>
                    <a:pt x="16669" y="38291"/>
                  </a:cubicBezTo>
                  <a:close/>
                  <a:moveTo>
                    <a:pt x="55614" y="48102"/>
                  </a:moveTo>
                  <a:cubicBezTo>
                    <a:pt x="55317" y="48137"/>
                    <a:pt x="55043" y="48161"/>
                    <a:pt x="54745" y="48197"/>
                  </a:cubicBezTo>
                  <a:cubicBezTo>
                    <a:pt x="54829" y="48399"/>
                    <a:pt x="55281" y="48387"/>
                    <a:pt x="55614" y="48102"/>
                  </a:cubicBezTo>
                  <a:close/>
                  <a:moveTo>
                    <a:pt x="43160" y="33040"/>
                  </a:moveTo>
                  <a:cubicBezTo>
                    <a:pt x="43172" y="32993"/>
                    <a:pt x="43196" y="32945"/>
                    <a:pt x="43220" y="32909"/>
                  </a:cubicBezTo>
                  <a:cubicBezTo>
                    <a:pt x="42851" y="32731"/>
                    <a:pt x="42482" y="32564"/>
                    <a:pt x="42101" y="32386"/>
                  </a:cubicBezTo>
                  <a:cubicBezTo>
                    <a:pt x="42089" y="32421"/>
                    <a:pt x="42077" y="32457"/>
                    <a:pt x="42065" y="32493"/>
                  </a:cubicBezTo>
                  <a:cubicBezTo>
                    <a:pt x="42434" y="32683"/>
                    <a:pt x="42803" y="32862"/>
                    <a:pt x="43160" y="33040"/>
                  </a:cubicBezTo>
                  <a:close/>
                  <a:moveTo>
                    <a:pt x="54757" y="27802"/>
                  </a:moveTo>
                  <a:lnTo>
                    <a:pt x="54757" y="27921"/>
                  </a:lnTo>
                  <a:lnTo>
                    <a:pt x="56138" y="28016"/>
                  </a:lnTo>
                  <a:lnTo>
                    <a:pt x="56138" y="27968"/>
                  </a:lnTo>
                  <a:cubicBezTo>
                    <a:pt x="55674" y="27909"/>
                    <a:pt x="55221" y="27861"/>
                    <a:pt x="54757" y="27802"/>
                  </a:cubicBezTo>
                  <a:close/>
                  <a:moveTo>
                    <a:pt x="19003" y="50459"/>
                  </a:moveTo>
                  <a:cubicBezTo>
                    <a:pt x="19038" y="50423"/>
                    <a:pt x="19086" y="50400"/>
                    <a:pt x="19110" y="50364"/>
                  </a:cubicBezTo>
                  <a:cubicBezTo>
                    <a:pt x="18872" y="50054"/>
                    <a:pt x="18634" y="49757"/>
                    <a:pt x="18395" y="49435"/>
                  </a:cubicBezTo>
                  <a:cubicBezTo>
                    <a:pt x="18384" y="49459"/>
                    <a:pt x="18348" y="49471"/>
                    <a:pt x="18336" y="49483"/>
                  </a:cubicBezTo>
                  <a:cubicBezTo>
                    <a:pt x="18562" y="49816"/>
                    <a:pt x="18788" y="50138"/>
                    <a:pt x="19003" y="50459"/>
                  </a:cubicBezTo>
                  <a:close/>
                  <a:moveTo>
                    <a:pt x="34040" y="62282"/>
                  </a:moveTo>
                  <a:cubicBezTo>
                    <a:pt x="34052" y="62282"/>
                    <a:pt x="34064" y="62270"/>
                    <a:pt x="34076" y="62270"/>
                  </a:cubicBezTo>
                  <a:lnTo>
                    <a:pt x="34076" y="60425"/>
                  </a:lnTo>
                  <a:lnTo>
                    <a:pt x="34040" y="60425"/>
                  </a:lnTo>
                  <a:close/>
                  <a:moveTo>
                    <a:pt x="46494" y="30897"/>
                  </a:moveTo>
                  <a:cubicBezTo>
                    <a:pt x="46482" y="30933"/>
                    <a:pt x="46470" y="30957"/>
                    <a:pt x="46447" y="31004"/>
                  </a:cubicBezTo>
                  <a:cubicBezTo>
                    <a:pt x="46863" y="31183"/>
                    <a:pt x="47268" y="31362"/>
                    <a:pt x="47685" y="31552"/>
                  </a:cubicBezTo>
                  <a:cubicBezTo>
                    <a:pt x="47697" y="31528"/>
                    <a:pt x="47697" y="31493"/>
                    <a:pt x="47721" y="31481"/>
                  </a:cubicBezTo>
                  <a:cubicBezTo>
                    <a:pt x="47316" y="31290"/>
                    <a:pt x="46911" y="31088"/>
                    <a:pt x="46494" y="30897"/>
                  </a:cubicBezTo>
                  <a:close/>
                  <a:moveTo>
                    <a:pt x="3394" y="34207"/>
                  </a:moveTo>
                  <a:cubicBezTo>
                    <a:pt x="3346" y="34445"/>
                    <a:pt x="3310" y="34636"/>
                    <a:pt x="3274" y="34838"/>
                  </a:cubicBezTo>
                  <a:cubicBezTo>
                    <a:pt x="3215" y="35231"/>
                    <a:pt x="3215" y="35231"/>
                    <a:pt x="3394" y="35350"/>
                  </a:cubicBezTo>
                  <a:close/>
                  <a:moveTo>
                    <a:pt x="4751" y="40196"/>
                  </a:moveTo>
                  <a:cubicBezTo>
                    <a:pt x="5013" y="40232"/>
                    <a:pt x="5227" y="40244"/>
                    <a:pt x="5489" y="40256"/>
                  </a:cubicBezTo>
                  <a:cubicBezTo>
                    <a:pt x="5358" y="40077"/>
                    <a:pt x="5275" y="39982"/>
                    <a:pt x="5179" y="39863"/>
                  </a:cubicBezTo>
                  <a:cubicBezTo>
                    <a:pt x="5037" y="39982"/>
                    <a:pt x="4929" y="40065"/>
                    <a:pt x="4751" y="40196"/>
                  </a:cubicBezTo>
                  <a:close/>
                  <a:moveTo>
                    <a:pt x="48649" y="30159"/>
                  </a:moveTo>
                  <a:cubicBezTo>
                    <a:pt x="48637" y="30183"/>
                    <a:pt x="48625" y="30195"/>
                    <a:pt x="48613" y="30230"/>
                  </a:cubicBezTo>
                  <a:cubicBezTo>
                    <a:pt x="49030" y="30409"/>
                    <a:pt x="49447" y="30588"/>
                    <a:pt x="49864" y="30754"/>
                  </a:cubicBezTo>
                  <a:cubicBezTo>
                    <a:pt x="49876" y="30719"/>
                    <a:pt x="49887" y="30695"/>
                    <a:pt x="49887" y="30659"/>
                  </a:cubicBezTo>
                  <a:cubicBezTo>
                    <a:pt x="49471" y="30492"/>
                    <a:pt x="49054" y="30338"/>
                    <a:pt x="48649" y="30159"/>
                  </a:cubicBezTo>
                  <a:close/>
                  <a:moveTo>
                    <a:pt x="12609" y="36207"/>
                  </a:moveTo>
                  <a:cubicBezTo>
                    <a:pt x="12621" y="36184"/>
                    <a:pt x="12621" y="36148"/>
                    <a:pt x="12633" y="36112"/>
                  </a:cubicBezTo>
                  <a:lnTo>
                    <a:pt x="11526" y="35755"/>
                  </a:lnTo>
                  <a:cubicBezTo>
                    <a:pt x="11502" y="35779"/>
                    <a:pt x="11502" y="35815"/>
                    <a:pt x="11490" y="35850"/>
                  </a:cubicBezTo>
                  <a:close/>
                  <a:moveTo>
                    <a:pt x="3203" y="33278"/>
                  </a:moveTo>
                  <a:cubicBezTo>
                    <a:pt x="3144" y="33278"/>
                    <a:pt x="3096" y="33267"/>
                    <a:pt x="3036" y="33267"/>
                  </a:cubicBezTo>
                  <a:cubicBezTo>
                    <a:pt x="3013" y="33612"/>
                    <a:pt x="2965" y="33969"/>
                    <a:pt x="2929" y="34302"/>
                  </a:cubicBezTo>
                  <a:lnTo>
                    <a:pt x="2989" y="34302"/>
                  </a:lnTo>
                  <a:cubicBezTo>
                    <a:pt x="3048" y="33981"/>
                    <a:pt x="3132" y="33636"/>
                    <a:pt x="3203" y="33278"/>
                  </a:cubicBezTo>
                  <a:close/>
                  <a:moveTo>
                    <a:pt x="3132" y="32957"/>
                  </a:moveTo>
                  <a:cubicBezTo>
                    <a:pt x="3167" y="32969"/>
                    <a:pt x="3215" y="32969"/>
                    <a:pt x="3263" y="32981"/>
                  </a:cubicBezTo>
                  <a:cubicBezTo>
                    <a:pt x="3310" y="32636"/>
                    <a:pt x="3346" y="32314"/>
                    <a:pt x="3394" y="31969"/>
                  </a:cubicBezTo>
                  <a:cubicBezTo>
                    <a:pt x="3370" y="31969"/>
                    <a:pt x="3346" y="31969"/>
                    <a:pt x="3322" y="31957"/>
                  </a:cubicBezTo>
                  <a:cubicBezTo>
                    <a:pt x="3263" y="32302"/>
                    <a:pt x="3191" y="32624"/>
                    <a:pt x="3132" y="32957"/>
                  </a:cubicBezTo>
                  <a:close/>
                  <a:moveTo>
                    <a:pt x="79701" y="19420"/>
                  </a:moveTo>
                  <a:lnTo>
                    <a:pt x="79701" y="19396"/>
                  </a:lnTo>
                  <a:lnTo>
                    <a:pt x="78177" y="19396"/>
                  </a:lnTo>
                  <a:lnTo>
                    <a:pt x="78177" y="19420"/>
                  </a:lnTo>
                  <a:close/>
                  <a:moveTo>
                    <a:pt x="40339" y="41958"/>
                  </a:moveTo>
                  <a:cubicBezTo>
                    <a:pt x="40315" y="41922"/>
                    <a:pt x="40315" y="41910"/>
                    <a:pt x="40303" y="41875"/>
                  </a:cubicBezTo>
                  <a:cubicBezTo>
                    <a:pt x="39910" y="42041"/>
                    <a:pt x="39541" y="42220"/>
                    <a:pt x="39160" y="42387"/>
                  </a:cubicBezTo>
                  <a:lnTo>
                    <a:pt x="39196" y="42470"/>
                  </a:lnTo>
                  <a:cubicBezTo>
                    <a:pt x="39577" y="42303"/>
                    <a:pt x="39958" y="42137"/>
                    <a:pt x="40339" y="41958"/>
                  </a:cubicBezTo>
                  <a:close/>
                  <a:moveTo>
                    <a:pt x="78927" y="19705"/>
                  </a:moveTo>
                  <a:lnTo>
                    <a:pt x="78927" y="19693"/>
                  </a:lnTo>
                  <a:lnTo>
                    <a:pt x="77379" y="19693"/>
                  </a:lnTo>
                  <a:lnTo>
                    <a:pt x="77379" y="19705"/>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5" name="Google Shape;10364;p40">
              <a:extLst>
                <a:ext uri="{FF2B5EF4-FFF2-40B4-BE49-F238E27FC236}">
                  <a16:creationId xmlns:a16="http://schemas.microsoft.com/office/drawing/2014/main" id="{8A0F4637-F027-4374-A9A1-7C8F2D8F9C8E}"/>
                </a:ext>
              </a:extLst>
            </p:cNvPr>
            <p:cNvSpPr/>
            <p:nvPr/>
          </p:nvSpPr>
          <p:spPr>
            <a:xfrm>
              <a:off x="1903200" y="1561325"/>
              <a:ext cx="1328775" cy="450975"/>
            </a:xfrm>
            <a:custGeom>
              <a:avLst/>
              <a:gdLst/>
              <a:ahLst/>
              <a:cxnLst/>
              <a:rect l="l" t="t" r="r" b="b"/>
              <a:pathLst>
                <a:path w="53151" h="18039" extrusionOk="0">
                  <a:moveTo>
                    <a:pt x="53150" y="108"/>
                  </a:moveTo>
                  <a:cubicBezTo>
                    <a:pt x="52983" y="179"/>
                    <a:pt x="52817" y="275"/>
                    <a:pt x="52638" y="334"/>
                  </a:cubicBezTo>
                  <a:cubicBezTo>
                    <a:pt x="50947" y="953"/>
                    <a:pt x="49233" y="1537"/>
                    <a:pt x="47530" y="2192"/>
                  </a:cubicBezTo>
                  <a:cubicBezTo>
                    <a:pt x="44470" y="3370"/>
                    <a:pt x="41458" y="4704"/>
                    <a:pt x="38351" y="5763"/>
                  </a:cubicBezTo>
                  <a:cubicBezTo>
                    <a:pt x="30528" y="8395"/>
                    <a:pt x="22694" y="11038"/>
                    <a:pt x="14764" y="13336"/>
                  </a:cubicBezTo>
                  <a:cubicBezTo>
                    <a:pt x="10204" y="14657"/>
                    <a:pt x="5727" y="16241"/>
                    <a:pt x="1215" y="17705"/>
                  </a:cubicBezTo>
                  <a:cubicBezTo>
                    <a:pt x="905" y="17801"/>
                    <a:pt x="596" y="17896"/>
                    <a:pt x="298" y="18003"/>
                  </a:cubicBezTo>
                  <a:cubicBezTo>
                    <a:pt x="203" y="18027"/>
                    <a:pt x="120" y="18027"/>
                    <a:pt x="24" y="18039"/>
                  </a:cubicBezTo>
                  <a:cubicBezTo>
                    <a:pt x="12" y="18015"/>
                    <a:pt x="1" y="17967"/>
                    <a:pt x="1" y="17944"/>
                  </a:cubicBezTo>
                  <a:cubicBezTo>
                    <a:pt x="72" y="17896"/>
                    <a:pt x="167" y="17836"/>
                    <a:pt x="239" y="17801"/>
                  </a:cubicBezTo>
                  <a:cubicBezTo>
                    <a:pt x="5346" y="16158"/>
                    <a:pt x="10419" y="14384"/>
                    <a:pt x="15562" y="12848"/>
                  </a:cubicBezTo>
                  <a:cubicBezTo>
                    <a:pt x="24051" y="10324"/>
                    <a:pt x="32457" y="7549"/>
                    <a:pt x="40827" y="4668"/>
                  </a:cubicBezTo>
                  <a:cubicBezTo>
                    <a:pt x="43387" y="3775"/>
                    <a:pt x="45863" y="2644"/>
                    <a:pt x="48399" y="1656"/>
                  </a:cubicBezTo>
                  <a:cubicBezTo>
                    <a:pt x="49888" y="1072"/>
                    <a:pt x="51388" y="584"/>
                    <a:pt x="52888" y="48"/>
                  </a:cubicBezTo>
                  <a:cubicBezTo>
                    <a:pt x="52971" y="25"/>
                    <a:pt x="53055" y="25"/>
                    <a:pt x="53126" y="1"/>
                  </a:cubicBezTo>
                  <a:cubicBezTo>
                    <a:pt x="53114" y="37"/>
                    <a:pt x="53126" y="84"/>
                    <a:pt x="53150" y="10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6" name="Google Shape;10365;p40">
              <a:extLst>
                <a:ext uri="{FF2B5EF4-FFF2-40B4-BE49-F238E27FC236}">
                  <a16:creationId xmlns:a16="http://schemas.microsoft.com/office/drawing/2014/main" id="{E4ABE9A2-C8E2-4714-9804-7920ECDD0ED6}"/>
                </a:ext>
              </a:extLst>
            </p:cNvPr>
            <p:cNvSpPr/>
            <p:nvPr/>
          </p:nvSpPr>
          <p:spPr>
            <a:xfrm>
              <a:off x="1810025" y="3068950"/>
              <a:ext cx="1001650" cy="317925"/>
            </a:xfrm>
            <a:custGeom>
              <a:avLst/>
              <a:gdLst/>
              <a:ahLst/>
              <a:cxnLst/>
              <a:rect l="l" t="t" r="r" b="b"/>
              <a:pathLst>
                <a:path w="40066" h="12717" extrusionOk="0">
                  <a:moveTo>
                    <a:pt x="40042" y="12717"/>
                  </a:moveTo>
                  <a:cubicBezTo>
                    <a:pt x="39911" y="12705"/>
                    <a:pt x="39768" y="12681"/>
                    <a:pt x="39649" y="12657"/>
                  </a:cubicBezTo>
                  <a:cubicBezTo>
                    <a:pt x="36136" y="11669"/>
                    <a:pt x="32624" y="10645"/>
                    <a:pt x="29100" y="9704"/>
                  </a:cubicBezTo>
                  <a:cubicBezTo>
                    <a:pt x="24980" y="8609"/>
                    <a:pt x="20944" y="7252"/>
                    <a:pt x="16908" y="5883"/>
                  </a:cubicBezTo>
                  <a:cubicBezTo>
                    <a:pt x="11752" y="4132"/>
                    <a:pt x="6585" y="2311"/>
                    <a:pt x="1418" y="537"/>
                  </a:cubicBezTo>
                  <a:cubicBezTo>
                    <a:pt x="1061" y="418"/>
                    <a:pt x="691" y="334"/>
                    <a:pt x="322" y="227"/>
                  </a:cubicBezTo>
                  <a:cubicBezTo>
                    <a:pt x="215" y="203"/>
                    <a:pt x="108" y="156"/>
                    <a:pt x="1" y="120"/>
                  </a:cubicBezTo>
                  <a:cubicBezTo>
                    <a:pt x="1" y="84"/>
                    <a:pt x="25" y="37"/>
                    <a:pt x="25" y="1"/>
                  </a:cubicBezTo>
                  <a:cubicBezTo>
                    <a:pt x="144" y="25"/>
                    <a:pt x="263" y="1"/>
                    <a:pt x="358" y="37"/>
                  </a:cubicBezTo>
                  <a:cubicBezTo>
                    <a:pt x="1596" y="418"/>
                    <a:pt x="2847" y="799"/>
                    <a:pt x="4073" y="1215"/>
                  </a:cubicBezTo>
                  <a:cubicBezTo>
                    <a:pt x="8192" y="2608"/>
                    <a:pt x="12288" y="4049"/>
                    <a:pt x="16408" y="5454"/>
                  </a:cubicBezTo>
                  <a:cubicBezTo>
                    <a:pt x="19277" y="6430"/>
                    <a:pt x="22147" y="7430"/>
                    <a:pt x="25064" y="8311"/>
                  </a:cubicBezTo>
                  <a:cubicBezTo>
                    <a:pt x="28743" y="9431"/>
                    <a:pt x="32445" y="10407"/>
                    <a:pt x="36136" y="11467"/>
                  </a:cubicBezTo>
                  <a:cubicBezTo>
                    <a:pt x="37327" y="11812"/>
                    <a:pt x="38518" y="12145"/>
                    <a:pt x="39732" y="12491"/>
                  </a:cubicBezTo>
                  <a:cubicBezTo>
                    <a:pt x="39851" y="12526"/>
                    <a:pt x="39946" y="12562"/>
                    <a:pt x="40065" y="12610"/>
                  </a:cubicBezTo>
                  <a:cubicBezTo>
                    <a:pt x="40054" y="12621"/>
                    <a:pt x="40042" y="12669"/>
                    <a:pt x="40042" y="1271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7" name="Google Shape;10366;p40">
              <a:extLst>
                <a:ext uri="{FF2B5EF4-FFF2-40B4-BE49-F238E27FC236}">
                  <a16:creationId xmlns:a16="http://schemas.microsoft.com/office/drawing/2014/main" id="{D4265337-CE73-4C54-AFED-0F3350E0B92E}"/>
                </a:ext>
              </a:extLst>
            </p:cNvPr>
            <p:cNvSpPr/>
            <p:nvPr/>
          </p:nvSpPr>
          <p:spPr>
            <a:xfrm>
              <a:off x="2864625" y="2949900"/>
              <a:ext cx="767100" cy="417625"/>
            </a:xfrm>
            <a:custGeom>
              <a:avLst/>
              <a:gdLst/>
              <a:ahLst/>
              <a:cxnLst/>
              <a:rect l="l" t="t" r="r" b="b"/>
              <a:pathLst>
                <a:path w="30684" h="16705" extrusionOk="0">
                  <a:moveTo>
                    <a:pt x="1" y="16586"/>
                  </a:moveTo>
                  <a:cubicBezTo>
                    <a:pt x="108" y="16514"/>
                    <a:pt x="203" y="16419"/>
                    <a:pt x="322" y="16348"/>
                  </a:cubicBezTo>
                  <a:cubicBezTo>
                    <a:pt x="2275" y="15348"/>
                    <a:pt x="4251" y="14383"/>
                    <a:pt x="6180" y="13359"/>
                  </a:cubicBezTo>
                  <a:cubicBezTo>
                    <a:pt x="10859" y="10859"/>
                    <a:pt x="15538" y="8323"/>
                    <a:pt x="20194" y="5775"/>
                  </a:cubicBezTo>
                  <a:cubicBezTo>
                    <a:pt x="21599" y="5025"/>
                    <a:pt x="22908" y="4108"/>
                    <a:pt x="24290" y="3334"/>
                  </a:cubicBezTo>
                  <a:cubicBezTo>
                    <a:pt x="26337" y="2191"/>
                    <a:pt x="28445" y="1120"/>
                    <a:pt x="30528" y="24"/>
                  </a:cubicBezTo>
                  <a:cubicBezTo>
                    <a:pt x="30552" y="0"/>
                    <a:pt x="30612" y="0"/>
                    <a:pt x="30683" y="48"/>
                  </a:cubicBezTo>
                  <a:cubicBezTo>
                    <a:pt x="30588" y="108"/>
                    <a:pt x="30493" y="167"/>
                    <a:pt x="30386" y="215"/>
                  </a:cubicBezTo>
                  <a:cubicBezTo>
                    <a:pt x="28873" y="1001"/>
                    <a:pt x="27326" y="1774"/>
                    <a:pt x="25837" y="2608"/>
                  </a:cubicBezTo>
                  <a:cubicBezTo>
                    <a:pt x="24671" y="3251"/>
                    <a:pt x="23539" y="3977"/>
                    <a:pt x="22408" y="4680"/>
                  </a:cubicBezTo>
                  <a:cubicBezTo>
                    <a:pt x="19194" y="6668"/>
                    <a:pt x="15836" y="8418"/>
                    <a:pt x="12490" y="10180"/>
                  </a:cubicBezTo>
                  <a:cubicBezTo>
                    <a:pt x="10371" y="11299"/>
                    <a:pt x="8323" y="12526"/>
                    <a:pt x="6204" y="13633"/>
                  </a:cubicBezTo>
                  <a:cubicBezTo>
                    <a:pt x="4299" y="14645"/>
                    <a:pt x="2370" y="15598"/>
                    <a:pt x="441" y="16586"/>
                  </a:cubicBezTo>
                  <a:cubicBezTo>
                    <a:pt x="322" y="16645"/>
                    <a:pt x="191" y="16657"/>
                    <a:pt x="60" y="16705"/>
                  </a:cubicBezTo>
                  <a:cubicBezTo>
                    <a:pt x="48" y="16669"/>
                    <a:pt x="13" y="16633"/>
                    <a:pt x="1" y="1658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8" name="Google Shape;10367;p40">
              <a:extLst>
                <a:ext uri="{FF2B5EF4-FFF2-40B4-BE49-F238E27FC236}">
                  <a16:creationId xmlns:a16="http://schemas.microsoft.com/office/drawing/2014/main" id="{B48199DF-9C0C-456D-98AC-3BA842AB5E8A}"/>
                </a:ext>
              </a:extLst>
            </p:cNvPr>
            <p:cNvSpPr/>
            <p:nvPr/>
          </p:nvSpPr>
          <p:spPr>
            <a:xfrm>
              <a:off x="2095500" y="3146050"/>
              <a:ext cx="754275" cy="226250"/>
            </a:xfrm>
            <a:custGeom>
              <a:avLst/>
              <a:gdLst/>
              <a:ahLst/>
              <a:cxnLst/>
              <a:rect l="l" t="t" r="r" b="b"/>
              <a:pathLst>
                <a:path w="30171" h="9050" extrusionOk="0">
                  <a:moveTo>
                    <a:pt x="12" y="1"/>
                  </a:moveTo>
                  <a:cubicBezTo>
                    <a:pt x="71" y="1"/>
                    <a:pt x="155" y="1"/>
                    <a:pt x="214" y="12"/>
                  </a:cubicBezTo>
                  <a:cubicBezTo>
                    <a:pt x="4108" y="1167"/>
                    <a:pt x="8025" y="2310"/>
                    <a:pt x="11918" y="3465"/>
                  </a:cubicBezTo>
                  <a:cubicBezTo>
                    <a:pt x="14454" y="4227"/>
                    <a:pt x="17014" y="4894"/>
                    <a:pt x="19514" y="5775"/>
                  </a:cubicBezTo>
                  <a:cubicBezTo>
                    <a:pt x="22812" y="6942"/>
                    <a:pt x="26194" y="7871"/>
                    <a:pt x="29575" y="8811"/>
                  </a:cubicBezTo>
                  <a:cubicBezTo>
                    <a:pt x="29766" y="8871"/>
                    <a:pt x="29956" y="8906"/>
                    <a:pt x="30170" y="8966"/>
                  </a:cubicBezTo>
                  <a:cubicBezTo>
                    <a:pt x="30170" y="8990"/>
                    <a:pt x="30159" y="9026"/>
                    <a:pt x="30159" y="9049"/>
                  </a:cubicBezTo>
                  <a:cubicBezTo>
                    <a:pt x="29944" y="9026"/>
                    <a:pt x="29718" y="9002"/>
                    <a:pt x="29516" y="8942"/>
                  </a:cubicBezTo>
                  <a:cubicBezTo>
                    <a:pt x="26372" y="8168"/>
                    <a:pt x="23253" y="7335"/>
                    <a:pt x="20193" y="6251"/>
                  </a:cubicBezTo>
                  <a:cubicBezTo>
                    <a:pt x="17919" y="5454"/>
                    <a:pt x="15585" y="4835"/>
                    <a:pt x="13287" y="4120"/>
                  </a:cubicBezTo>
                  <a:cubicBezTo>
                    <a:pt x="10216" y="3168"/>
                    <a:pt x="7144" y="2179"/>
                    <a:pt x="4060" y="1227"/>
                  </a:cubicBezTo>
                  <a:cubicBezTo>
                    <a:pt x="2834" y="846"/>
                    <a:pt x="1584" y="536"/>
                    <a:pt x="345" y="191"/>
                  </a:cubicBezTo>
                  <a:cubicBezTo>
                    <a:pt x="226" y="167"/>
                    <a:pt x="119" y="108"/>
                    <a:pt x="12" y="72"/>
                  </a:cubicBezTo>
                  <a:cubicBezTo>
                    <a:pt x="0" y="48"/>
                    <a:pt x="0" y="36"/>
                    <a:pt x="1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9" name="Google Shape;10368;p40">
              <a:extLst>
                <a:ext uri="{FF2B5EF4-FFF2-40B4-BE49-F238E27FC236}">
                  <a16:creationId xmlns:a16="http://schemas.microsoft.com/office/drawing/2014/main" id="{48E59B1E-351C-4BAC-92A4-07484EC8C03B}"/>
                </a:ext>
              </a:extLst>
            </p:cNvPr>
            <p:cNvSpPr/>
            <p:nvPr/>
          </p:nvSpPr>
          <p:spPr>
            <a:xfrm>
              <a:off x="2108275" y="3238025"/>
              <a:ext cx="735850" cy="215525"/>
            </a:xfrm>
            <a:custGeom>
              <a:avLst/>
              <a:gdLst/>
              <a:ahLst/>
              <a:cxnLst/>
              <a:rect l="l" t="t" r="r" b="b"/>
              <a:pathLst>
                <a:path w="29434" h="8621" extrusionOk="0">
                  <a:moveTo>
                    <a:pt x="29421" y="8621"/>
                  </a:moveTo>
                  <a:cubicBezTo>
                    <a:pt x="29326" y="8597"/>
                    <a:pt x="29231" y="8597"/>
                    <a:pt x="29136" y="8585"/>
                  </a:cubicBezTo>
                  <a:cubicBezTo>
                    <a:pt x="25135" y="7442"/>
                    <a:pt x="21135" y="6323"/>
                    <a:pt x="17122" y="5144"/>
                  </a:cubicBezTo>
                  <a:cubicBezTo>
                    <a:pt x="13003" y="3930"/>
                    <a:pt x="8895" y="2620"/>
                    <a:pt x="4787" y="1382"/>
                  </a:cubicBezTo>
                  <a:cubicBezTo>
                    <a:pt x="3287" y="941"/>
                    <a:pt x="1763" y="584"/>
                    <a:pt x="251" y="179"/>
                  </a:cubicBezTo>
                  <a:cubicBezTo>
                    <a:pt x="156" y="143"/>
                    <a:pt x="84" y="120"/>
                    <a:pt x="1" y="84"/>
                  </a:cubicBezTo>
                  <a:cubicBezTo>
                    <a:pt x="1" y="60"/>
                    <a:pt x="13" y="24"/>
                    <a:pt x="13" y="1"/>
                  </a:cubicBezTo>
                  <a:cubicBezTo>
                    <a:pt x="96" y="1"/>
                    <a:pt x="203" y="1"/>
                    <a:pt x="299" y="13"/>
                  </a:cubicBezTo>
                  <a:cubicBezTo>
                    <a:pt x="2704" y="667"/>
                    <a:pt x="5121" y="1298"/>
                    <a:pt x="7502" y="1989"/>
                  </a:cubicBezTo>
                  <a:cubicBezTo>
                    <a:pt x="12741" y="3549"/>
                    <a:pt x="17944" y="5156"/>
                    <a:pt x="23182" y="6728"/>
                  </a:cubicBezTo>
                  <a:cubicBezTo>
                    <a:pt x="25135" y="7299"/>
                    <a:pt x="27112" y="7823"/>
                    <a:pt x="29076" y="8359"/>
                  </a:cubicBezTo>
                  <a:cubicBezTo>
                    <a:pt x="29195" y="8395"/>
                    <a:pt x="29314" y="8430"/>
                    <a:pt x="29421" y="8478"/>
                  </a:cubicBezTo>
                  <a:cubicBezTo>
                    <a:pt x="29433" y="8525"/>
                    <a:pt x="29433" y="8573"/>
                    <a:pt x="29421" y="862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0" name="Google Shape;10369;p40">
              <a:extLst>
                <a:ext uri="{FF2B5EF4-FFF2-40B4-BE49-F238E27FC236}">
                  <a16:creationId xmlns:a16="http://schemas.microsoft.com/office/drawing/2014/main" id="{9181C947-E6F3-40A3-8DD8-5DD3ACBC0600}"/>
                </a:ext>
              </a:extLst>
            </p:cNvPr>
            <p:cNvSpPr/>
            <p:nvPr/>
          </p:nvSpPr>
          <p:spPr>
            <a:xfrm>
              <a:off x="2544950" y="1598550"/>
              <a:ext cx="663200" cy="234575"/>
            </a:xfrm>
            <a:custGeom>
              <a:avLst/>
              <a:gdLst/>
              <a:ahLst/>
              <a:cxnLst/>
              <a:rect l="l" t="t" r="r" b="b"/>
              <a:pathLst>
                <a:path w="26528" h="9383" extrusionOk="0">
                  <a:moveTo>
                    <a:pt x="26528" y="0"/>
                  </a:moveTo>
                  <a:cubicBezTo>
                    <a:pt x="17848" y="3620"/>
                    <a:pt x="8966" y="6572"/>
                    <a:pt x="0" y="9382"/>
                  </a:cubicBezTo>
                  <a:cubicBezTo>
                    <a:pt x="120" y="9335"/>
                    <a:pt x="227" y="9275"/>
                    <a:pt x="346" y="9227"/>
                  </a:cubicBezTo>
                  <a:cubicBezTo>
                    <a:pt x="2703" y="8430"/>
                    <a:pt x="5049" y="7596"/>
                    <a:pt x="7430" y="6846"/>
                  </a:cubicBezTo>
                  <a:cubicBezTo>
                    <a:pt x="13324" y="5001"/>
                    <a:pt x="19062" y="2739"/>
                    <a:pt x="24837" y="560"/>
                  </a:cubicBezTo>
                  <a:cubicBezTo>
                    <a:pt x="25301" y="381"/>
                    <a:pt x="25766" y="226"/>
                    <a:pt x="26206" y="60"/>
                  </a:cubicBezTo>
                  <a:cubicBezTo>
                    <a:pt x="26313" y="36"/>
                    <a:pt x="26420" y="36"/>
                    <a:pt x="2652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1" name="Google Shape;10370;p40">
              <a:extLst>
                <a:ext uri="{FF2B5EF4-FFF2-40B4-BE49-F238E27FC236}">
                  <a16:creationId xmlns:a16="http://schemas.microsoft.com/office/drawing/2014/main" id="{5D4190C3-3EDD-41C7-9633-F28CF2A41960}"/>
                </a:ext>
              </a:extLst>
            </p:cNvPr>
            <p:cNvSpPr/>
            <p:nvPr/>
          </p:nvSpPr>
          <p:spPr>
            <a:xfrm>
              <a:off x="2944100" y="3136825"/>
              <a:ext cx="510225" cy="276550"/>
            </a:xfrm>
            <a:custGeom>
              <a:avLst/>
              <a:gdLst/>
              <a:ahLst/>
              <a:cxnLst/>
              <a:rect l="l" t="t" r="r" b="b"/>
              <a:pathLst>
                <a:path w="20409" h="11062" extrusionOk="0">
                  <a:moveTo>
                    <a:pt x="20408" y="0"/>
                  </a:moveTo>
                  <a:cubicBezTo>
                    <a:pt x="13729" y="3882"/>
                    <a:pt x="6954" y="7585"/>
                    <a:pt x="48" y="11061"/>
                  </a:cubicBezTo>
                  <a:cubicBezTo>
                    <a:pt x="36" y="11026"/>
                    <a:pt x="13" y="11014"/>
                    <a:pt x="1" y="1097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2" name="Google Shape;10371;p40">
              <a:extLst>
                <a:ext uri="{FF2B5EF4-FFF2-40B4-BE49-F238E27FC236}">
                  <a16:creationId xmlns:a16="http://schemas.microsoft.com/office/drawing/2014/main" id="{363D2647-2CF2-48A4-A4A0-C60D8B89DDA3}"/>
                </a:ext>
              </a:extLst>
            </p:cNvPr>
            <p:cNvSpPr/>
            <p:nvPr/>
          </p:nvSpPr>
          <p:spPr>
            <a:xfrm>
              <a:off x="2867600" y="3208250"/>
              <a:ext cx="406025" cy="214050"/>
            </a:xfrm>
            <a:custGeom>
              <a:avLst/>
              <a:gdLst/>
              <a:ahLst/>
              <a:cxnLst/>
              <a:rect l="l" t="t" r="r" b="b"/>
              <a:pathLst>
                <a:path w="16241" h="8562" extrusionOk="0">
                  <a:moveTo>
                    <a:pt x="1" y="8562"/>
                  </a:moveTo>
                  <a:cubicBezTo>
                    <a:pt x="48" y="8443"/>
                    <a:pt x="48" y="8383"/>
                    <a:pt x="72" y="8359"/>
                  </a:cubicBezTo>
                  <a:cubicBezTo>
                    <a:pt x="5585" y="5859"/>
                    <a:pt x="10883" y="2918"/>
                    <a:pt x="16158" y="1"/>
                  </a:cubicBezTo>
                  <a:cubicBezTo>
                    <a:pt x="16193" y="25"/>
                    <a:pt x="16205" y="61"/>
                    <a:pt x="16241" y="84"/>
                  </a:cubicBezTo>
                  <a:cubicBezTo>
                    <a:pt x="16158" y="144"/>
                    <a:pt x="16098" y="227"/>
                    <a:pt x="16027" y="263"/>
                  </a:cubicBezTo>
                  <a:cubicBezTo>
                    <a:pt x="13241" y="1799"/>
                    <a:pt x="10478" y="3382"/>
                    <a:pt x="7668" y="4847"/>
                  </a:cubicBezTo>
                  <a:cubicBezTo>
                    <a:pt x="5263" y="6097"/>
                    <a:pt x="2811" y="7228"/>
                    <a:pt x="382" y="8419"/>
                  </a:cubicBezTo>
                  <a:cubicBezTo>
                    <a:pt x="298" y="8478"/>
                    <a:pt x="179" y="8502"/>
                    <a:pt x="1" y="856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3" name="Google Shape;10372;p40">
              <a:extLst>
                <a:ext uri="{FF2B5EF4-FFF2-40B4-BE49-F238E27FC236}">
                  <a16:creationId xmlns:a16="http://schemas.microsoft.com/office/drawing/2014/main" id="{4E1B9A66-99FD-48A3-9152-99FAB29006CD}"/>
                </a:ext>
              </a:extLst>
            </p:cNvPr>
            <p:cNvSpPr/>
            <p:nvPr/>
          </p:nvSpPr>
          <p:spPr>
            <a:xfrm>
              <a:off x="2845275" y="3179100"/>
              <a:ext cx="420025" cy="217000"/>
            </a:xfrm>
            <a:custGeom>
              <a:avLst/>
              <a:gdLst/>
              <a:ahLst/>
              <a:cxnLst/>
              <a:rect l="l" t="t" r="r" b="b"/>
              <a:pathLst>
                <a:path w="16801" h="8680" extrusionOk="0">
                  <a:moveTo>
                    <a:pt x="16801" y="84"/>
                  </a:moveTo>
                  <a:cubicBezTo>
                    <a:pt x="11312" y="3108"/>
                    <a:pt x="5740" y="5989"/>
                    <a:pt x="72" y="8680"/>
                  </a:cubicBezTo>
                  <a:cubicBezTo>
                    <a:pt x="48" y="8632"/>
                    <a:pt x="13" y="8608"/>
                    <a:pt x="1" y="8561"/>
                  </a:cubicBezTo>
                  <a:cubicBezTo>
                    <a:pt x="60" y="8501"/>
                    <a:pt x="120" y="8442"/>
                    <a:pt x="191" y="8394"/>
                  </a:cubicBezTo>
                  <a:cubicBezTo>
                    <a:pt x="2680" y="7180"/>
                    <a:pt x="5192" y="6001"/>
                    <a:pt x="7668" y="4751"/>
                  </a:cubicBezTo>
                  <a:cubicBezTo>
                    <a:pt x="9585" y="3786"/>
                    <a:pt x="11443" y="2727"/>
                    <a:pt x="13348" y="1727"/>
                  </a:cubicBezTo>
                  <a:cubicBezTo>
                    <a:pt x="14407" y="1179"/>
                    <a:pt x="15479" y="631"/>
                    <a:pt x="16539" y="95"/>
                  </a:cubicBezTo>
                  <a:cubicBezTo>
                    <a:pt x="16610" y="48"/>
                    <a:pt x="16693" y="36"/>
                    <a:pt x="16777" y="0"/>
                  </a:cubicBezTo>
                  <a:cubicBezTo>
                    <a:pt x="16777" y="24"/>
                    <a:pt x="16789" y="48"/>
                    <a:pt x="16801" y="8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4" name="Google Shape;10373;p40">
              <a:extLst>
                <a:ext uri="{FF2B5EF4-FFF2-40B4-BE49-F238E27FC236}">
                  <a16:creationId xmlns:a16="http://schemas.microsoft.com/office/drawing/2014/main" id="{9AB21719-B65E-49F5-8232-F6B73610009B}"/>
                </a:ext>
              </a:extLst>
            </p:cNvPr>
            <p:cNvSpPr/>
            <p:nvPr/>
          </p:nvSpPr>
          <p:spPr>
            <a:xfrm>
              <a:off x="3340575" y="3010325"/>
              <a:ext cx="411400" cy="234875"/>
            </a:xfrm>
            <a:custGeom>
              <a:avLst/>
              <a:gdLst/>
              <a:ahLst/>
              <a:cxnLst/>
              <a:rect l="l" t="t" r="r" b="b"/>
              <a:pathLst>
                <a:path w="16456" h="9395" extrusionOk="0">
                  <a:moveTo>
                    <a:pt x="1" y="9311"/>
                  </a:moveTo>
                  <a:cubicBezTo>
                    <a:pt x="60" y="9251"/>
                    <a:pt x="108" y="9192"/>
                    <a:pt x="191" y="9168"/>
                  </a:cubicBezTo>
                  <a:cubicBezTo>
                    <a:pt x="5692" y="6251"/>
                    <a:pt x="11050" y="3084"/>
                    <a:pt x="16455" y="0"/>
                  </a:cubicBezTo>
                  <a:cubicBezTo>
                    <a:pt x="11050" y="3263"/>
                    <a:pt x="5692" y="6561"/>
                    <a:pt x="48" y="9394"/>
                  </a:cubicBezTo>
                  <a:cubicBezTo>
                    <a:pt x="37" y="9359"/>
                    <a:pt x="25" y="9335"/>
                    <a:pt x="1" y="931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5" name="Google Shape;10374;p40">
              <a:extLst>
                <a:ext uri="{FF2B5EF4-FFF2-40B4-BE49-F238E27FC236}">
                  <a16:creationId xmlns:a16="http://schemas.microsoft.com/office/drawing/2014/main" id="{5A512197-06E2-4E02-A09F-1577AC3BD983}"/>
                </a:ext>
              </a:extLst>
            </p:cNvPr>
            <p:cNvSpPr/>
            <p:nvPr/>
          </p:nvSpPr>
          <p:spPr>
            <a:xfrm>
              <a:off x="2339575" y="3263025"/>
              <a:ext cx="458400" cy="136350"/>
            </a:xfrm>
            <a:custGeom>
              <a:avLst/>
              <a:gdLst/>
              <a:ahLst/>
              <a:cxnLst/>
              <a:rect l="l" t="t" r="r" b="b"/>
              <a:pathLst>
                <a:path w="18336" h="5454" extrusionOk="0">
                  <a:moveTo>
                    <a:pt x="18336" y="5454"/>
                  </a:moveTo>
                  <a:cubicBezTo>
                    <a:pt x="18229" y="5442"/>
                    <a:pt x="18110" y="5430"/>
                    <a:pt x="18014" y="5394"/>
                  </a:cubicBezTo>
                  <a:cubicBezTo>
                    <a:pt x="13061" y="4001"/>
                    <a:pt x="8132" y="2596"/>
                    <a:pt x="3203" y="1168"/>
                  </a:cubicBezTo>
                  <a:cubicBezTo>
                    <a:pt x="2191" y="870"/>
                    <a:pt x="1203" y="489"/>
                    <a:pt x="203" y="144"/>
                  </a:cubicBezTo>
                  <a:cubicBezTo>
                    <a:pt x="131" y="120"/>
                    <a:pt x="60" y="72"/>
                    <a:pt x="0" y="1"/>
                  </a:cubicBezTo>
                  <a:cubicBezTo>
                    <a:pt x="6049" y="2037"/>
                    <a:pt x="12299" y="3406"/>
                    <a:pt x="18336" y="545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6" name="Google Shape;10375;p40">
              <a:extLst>
                <a:ext uri="{FF2B5EF4-FFF2-40B4-BE49-F238E27FC236}">
                  <a16:creationId xmlns:a16="http://schemas.microsoft.com/office/drawing/2014/main" id="{3C25572A-F670-4E99-B2FD-1D9C94F7EAEA}"/>
                </a:ext>
              </a:extLst>
            </p:cNvPr>
            <p:cNvSpPr/>
            <p:nvPr/>
          </p:nvSpPr>
          <p:spPr>
            <a:xfrm>
              <a:off x="2906000" y="3326725"/>
              <a:ext cx="277450" cy="148250"/>
            </a:xfrm>
            <a:custGeom>
              <a:avLst/>
              <a:gdLst/>
              <a:ahLst/>
              <a:cxnLst/>
              <a:rect l="l" t="t" r="r" b="b"/>
              <a:pathLst>
                <a:path w="11098" h="5930" extrusionOk="0">
                  <a:moveTo>
                    <a:pt x="1" y="5763"/>
                  </a:moveTo>
                  <a:cubicBezTo>
                    <a:pt x="3668" y="3846"/>
                    <a:pt x="7359" y="1929"/>
                    <a:pt x="11038" y="1"/>
                  </a:cubicBezTo>
                  <a:cubicBezTo>
                    <a:pt x="11050" y="36"/>
                    <a:pt x="11085" y="60"/>
                    <a:pt x="11097" y="84"/>
                  </a:cubicBezTo>
                  <a:cubicBezTo>
                    <a:pt x="11026" y="155"/>
                    <a:pt x="10966" y="251"/>
                    <a:pt x="10871" y="298"/>
                  </a:cubicBezTo>
                  <a:cubicBezTo>
                    <a:pt x="8966" y="1334"/>
                    <a:pt x="7085" y="2358"/>
                    <a:pt x="5180" y="3370"/>
                  </a:cubicBezTo>
                  <a:cubicBezTo>
                    <a:pt x="3668" y="4156"/>
                    <a:pt x="2144" y="4930"/>
                    <a:pt x="620" y="5704"/>
                  </a:cubicBezTo>
                  <a:cubicBezTo>
                    <a:pt x="441" y="5799"/>
                    <a:pt x="251" y="5859"/>
                    <a:pt x="60" y="5930"/>
                  </a:cubicBezTo>
                  <a:cubicBezTo>
                    <a:pt x="36" y="5859"/>
                    <a:pt x="25" y="5811"/>
                    <a:pt x="1" y="576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7" name="Google Shape;10376;p40">
              <a:extLst>
                <a:ext uri="{FF2B5EF4-FFF2-40B4-BE49-F238E27FC236}">
                  <a16:creationId xmlns:a16="http://schemas.microsoft.com/office/drawing/2014/main" id="{DC21DE99-CC4E-49A6-85D4-9F131F411D60}"/>
                </a:ext>
              </a:extLst>
            </p:cNvPr>
            <p:cNvSpPr/>
            <p:nvPr/>
          </p:nvSpPr>
          <p:spPr>
            <a:xfrm>
              <a:off x="2482450" y="3326125"/>
              <a:ext cx="363450" cy="113450"/>
            </a:xfrm>
            <a:custGeom>
              <a:avLst/>
              <a:gdLst/>
              <a:ahLst/>
              <a:cxnLst/>
              <a:rect l="l" t="t" r="r" b="b"/>
              <a:pathLst>
                <a:path w="14538" h="4538" extrusionOk="0">
                  <a:moveTo>
                    <a:pt x="0" y="1"/>
                  </a:moveTo>
                  <a:cubicBezTo>
                    <a:pt x="4858" y="1477"/>
                    <a:pt x="9692" y="2930"/>
                    <a:pt x="14538" y="4406"/>
                  </a:cubicBezTo>
                  <a:cubicBezTo>
                    <a:pt x="14157" y="4537"/>
                    <a:pt x="1107" y="632"/>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8" name="Google Shape;10377;p40">
              <a:extLst>
                <a:ext uri="{FF2B5EF4-FFF2-40B4-BE49-F238E27FC236}">
                  <a16:creationId xmlns:a16="http://schemas.microsoft.com/office/drawing/2014/main" id="{FA8E39AE-DE7E-4AEE-A259-D13D7892133E}"/>
                </a:ext>
              </a:extLst>
            </p:cNvPr>
            <p:cNvSpPr/>
            <p:nvPr/>
          </p:nvSpPr>
          <p:spPr>
            <a:xfrm>
              <a:off x="2958700" y="3403825"/>
              <a:ext cx="223250" cy="131300"/>
            </a:xfrm>
            <a:custGeom>
              <a:avLst/>
              <a:gdLst/>
              <a:ahLst/>
              <a:cxnLst/>
              <a:rect l="l" t="t" r="r" b="b"/>
              <a:pathLst>
                <a:path w="8930" h="5252" extrusionOk="0">
                  <a:moveTo>
                    <a:pt x="8930" y="0"/>
                  </a:moveTo>
                  <a:cubicBezTo>
                    <a:pt x="8739" y="441"/>
                    <a:pt x="643" y="5227"/>
                    <a:pt x="0" y="5251"/>
                  </a:cubicBezTo>
                  <a:cubicBezTo>
                    <a:pt x="48" y="5180"/>
                    <a:pt x="72" y="5120"/>
                    <a:pt x="119" y="5096"/>
                  </a:cubicBezTo>
                  <a:cubicBezTo>
                    <a:pt x="3072" y="3394"/>
                    <a:pt x="6013" y="1703"/>
                    <a:pt x="893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9" name="Google Shape;10378;p40">
              <a:extLst>
                <a:ext uri="{FF2B5EF4-FFF2-40B4-BE49-F238E27FC236}">
                  <a16:creationId xmlns:a16="http://schemas.microsoft.com/office/drawing/2014/main" id="{5050B4A2-1123-4EB4-B4BF-ED2CA1C753F0}"/>
                </a:ext>
              </a:extLst>
            </p:cNvPr>
            <p:cNvSpPr/>
            <p:nvPr/>
          </p:nvSpPr>
          <p:spPr>
            <a:xfrm>
              <a:off x="3515000" y="3033250"/>
              <a:ext cx="281625" cy="158975"/>
            </a:xfrm>
            <a:custGeom>
              <a:avLst/>
              <a:gdLst/>
              <a:ahLst/>
              <a:cxnLst/>
              <a:rect l="l" t="t" r="r" b="b"/>
              <a:pathLst>
                <a:path w="11265" h="6359" extrusionOk="0">
                  <a:moveTo>
                    <a:pt x="1" y="6156"/>
                  </a:moveTo>
                  <a:cubicBezTo>
                    <a:pt x="3894" y="4370"/>
                    <a:pt x="7549" y="2096"/>
                    <a:pt x="11264" y="0"/>
                  </a:cubicBezTo>
                  <a:cubicBezTo>
                    <a:pt x="7585" y="2203"/>
                    <a:pt x="3990" y="4548"/>
                    <a:pt x="84" y="6358"/>
                  </a:cubicBezTo>
                  <a:cubicBezTo>
                    <a:pt x="60" y="6287"/>
                    <a:pt x="25" y="6215"/>
                    <a:pt x="1" y="615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0" name="Google Shape;10379;p40">
              <a:extLst>
                <a:ext uri="{FF2B5EF4-FFF2-40B4-BE49-F238E27FC236}">
                  <a16:creationId xmlns:a16="http://schemas.microsoft.com/office/drawing/2014/main" id="{974F386C-820C-4A57-9D97-AEE5115029CF}"/>
                </a:ext>
              </a:extLst>
            </p:cNvPr>
            <p:cNvSpPr/>
            <p:nvPr/>
          </p:nvSpPr>
          <p:spPr>
            <a:xfrm>
              <a:off x="3035475" y="3304100"/>
              <a:ext cx="273275" cy="153325"/>
            </a:xfrm>
            <a:custGeom>
              <a:avLst/>
              <a:gdLst/>
              <a:ahLst/>
              <a:cxnLst/>
              <a:rect l="l" t="t" r="r" b="b"/>
              <a:pathLst>
                <a:path w="10931" h="6133" extrusionOk="0">
                  <a:moveTo>
                    <a:pt x="10931" y="120"/>
                  </a:moveTo>
                  <a:cubicBezTo>
                    <a:pt x="7323" y="2132"/>
                    <a:pt x="3704" y="4132"/>
                    <a:pt x="84" y="6133"/>
                  </a:cubicBezTo>
                  <a:cubicBezTo>
                    <a:pt x="60" y="6097"/>
                    <a:pt x="25" y="6025"/>
                    <a:pt x="1" y="5990"/>
                  </a:cubicBezTo>
                  <a:cubicBezTo>
                    <a:pt x="3597" y="3942"/>
                    <a:pt x="7276" y="2072"/>
                    <a:pt x="10859" y="1"/>
                  </a:cubicBezTo>
                  <a:cubicBezTo>
                    <a:pt x="10895" y="48"/>
                    <a:pt x="10907" y="84"/>
                    <a:pt x="10931"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1" name="Google Shape;10380;p40">
              <a:extLst>
                <a:ext uri="{FF2B5EF4-FFF2-40B4-BE49-F238E27FC236}">
                  <a16:creationId xmlns:a16="http://schemas.microsoft.com/office/drawing/2014/main" id="{24179DD0-E97D-4491-A88A-87B693CE99E6}"/>
                </a:ext>
              </a:extLst>
            </p:cNvPr>
            <p:cNvSpPr/>
            <p:nvPr/>
          </p:nvSpPr>
          <p:spPr>
            <a:xfrm>
              <a:off x="3334025" y="3025500"/>
              <a:ext cx="242625" cy="147675"/>
            </a:xfrm>
            <a:custGeom>
              <a:avLst/>
              <a:gdLst/>
              <a:ahLst/>
              <a:cxnLst/>
              <a:rect l="l" t="t" r="r" b="b"/>
              <a:pathLst>
                <a:path w="9705" h="5907" extrusionOk="0">
                  <a:moveTo>
                    <a:pt x="1" y="5823"/>
                  </a:moveTo>
                  <a:cubicBezTo>
                    <a:pt x="3037" y="3572"/>
                    <a:pt x="6514" y="2025"/>
                    <a:pt x="9705" y="1"/>
                  </a:cubicBezTo>
                  <a:cubicBezTo>
                    <a:pt x="9621" y="60"/>
                    <a:pt x="9550" y="155"/>
                    <a:pt x="9443" y="191"/>
                  </a:cubicBezTo>
                  <a:cubicBezTo>
                    <a:pt x="8014" y="1060"/>
                    <a:pt x="6573" y="1906"/>
                    <a:pt x="5144" y="2763"/>
                  </a:cubicBezTo>
                  <a:cubicBezTo>
                    <a:pt x="3537" y="3751"/>
                    <a:pt x="1930" y="4763"/>
                    <a:pt x="322" y="5763"/>
                  </a:cubicBezTo>
                  <a:cubicBezTo>
                    <a:pt x="227" y="5799"/>
                    <a:pt x="156" y="5870"/>
                    <a:pt x="60" y="5906"/>
                  </a:cubicBezTo>
                  <a:cubicBezTo>
                    <a:pt x="49" y="5894"/>
                    <a:pt x="25" y="5870"/>
                    <a:pt x="1" y="582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2" name="Google Shape;10381;p40">
              <a:extLst>
                <a:ext uri="{FF2B5EF4-FFF2-40B4-BE49-F238E27FC236}">
                  <a16:creationId xmlns:a16="http://schemas.microsoft.com/office/drawing/2014/main" id="{8814E188-BDF5-4B61-8159-A43915E37029}"/>
                </a:ext>
              </a:extLst>
            </p:cNvPr>
            <p:cNvSpPr/>
            <p:nvPr/>
          </p:nvSpPr>
          <p:spPr>
            <a:xfrm>
              <a:off x="3827250" y="2817450"/>
              <a:ext cx="231600" cy="166700"/>
            </a:xfrm>
            <a:custGeom>
              <a:avLst/>
              <a:gdLst/>
              <a:ahLst/>
              <a:cxnLst/>
              <a:rect l="l" t="t" r="r" b="b"/>
              <a:pathLst>
                <a:path w="9264" h="6668" extrusionOk="0">
                  <a:moveTo>
                    <a:pt x="9264" y="0"/>
                  </a:moveTo>
                  <a:cubicBezTo>
                    <a:pt x="9240" y="107"/>
                    <a:pt x="9240" y="238"/>
                    <a:pt x="9168" y="322"/>
                  </a:cubicBezTo>
                  <a:cubicBezTo>
                    <a:pt x="8895" y="560"/>
                    <a:pt x="8633" y="798"/>
                    <a:pt x="8335" y="1000"/>
                  </a:cubicBezTo>
                  <a:cubicBezTo>
                    <a:pt x="5632" y="2858"/>
                    <a:pt x="2953" y="4727"/>
                    <a:pt x="263" y="6584"/>
                  </a:cubicBezTo>
                  <a:cubicBezTo>
                    <a:pt x="203" y="6632"/>
                    <a:pt x="132" y="6644"/>
                    <a:pt x="60" y="6668"/>
                  </a:cubicBezTo>
                  <a:cubicBezTo>
                    <a:pt x="36" y="6644"/>
                    <a:pt x="24" y="6632"/>
                    <a:pt x="1" y="6596"/>
                  </a:cubicBezTo>
                  <a:cubicBezTo>
                    <a:pt x="96" y="6525"/>
                    <a:pt x="191" y="6453"/>
                    <a:pt x="298" y="6370"/>
                  </a:cubicBezTo>
                  <a:cubicBezTo>
                    <a:pt x="2656" y="4739"/>
                    <a:pt x="5037" y="3120"/>
                    <a:pt x="7406" y="1476"/>
                  </a:cubicBezTo>
                  <a:cubicBezTo>
                    <a:pt x="7930" y="1119"/>
                    <a:pt x="8406" y="714"/>
                    <a:pt x="8895" y="333"/>
                  </a:cubicBezTo>
                  <a:cubicBezTo>
                    <a:pt x="9002" y="238"/>
                    <a:pt x="9073" y="119"/>
                    <a:pt x="9168" y="24"/>
                  </a:cubicBezTo>
                  <a:cubicBezTo>
                    <a:pt x="9192" y="12"/>
                    <a:pt x="9240" y="12"/>
                    <a:pt x="926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3" name="Google Shape;10382;p40">
              <a:extLst>
                <a:ext uri="{FF2B5EF4-FFF2-40B4-BE49-F238E27FC236}">
                  <a16:creationId xmlns:a16="http://schemas.microsoft.com/office/drawing/2014/main" id="{BE1B7DD6-8B48-4F32-A3D9-D8419717DB2D}"/>
                </a:ext>
              </a:extLst>
            </p:cNvPr>
            <p:cNvSpPr/>
            <p:nvPr/>
          </p:nvSpPr>
          <p:spPr>
            <a:xfrm>
              <a:off x="3735575" y="2872800"/>
              <a:ext cx="198250" cy="108675"/>
            </a:xfrm>
            <a:custGeom>
              <a:avLst/>
              <a:gdLst/>
              <a:ahLst/>
              <a:cxnLst/>
              <a:rect l="l" t="t" r="r" b="b"/>
              <a:pathLst>
                <a:path w="7930" h="4347" extrusionOk="0">
                  <a:moveTo>
                    <a:pt x="7930" y="179"/>
                  </a:moveTo>
                  <a:cubicBezTo>
                    <a:pt x="5311" y="1572"/>
                    <a:pt x="2715" y="2965"/>
                    <a:pt x="84" y="4346"/>
                  </a:cubicBezTo>
                  <a:cubicBezTo>
                    <a:pt x="60" y="4299"/>
                    <a:pt x="36" y="4251"/>
                    <a:pt x="0" y="4192"/>
                  </a:cubicBezTo>
                  <a:cubicBezTo>
                    <a:pt x="2620" y="2787"/>
                    <a:pt x="5227" y="1406"/>
                    <a:pt x="784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4" name="Google Shape;10383;p40">
              <a:extLst>
                <a:ext uri="{FF2B5EF4-FFF2-40B4-BE49-F238E27FC236}">
                  <a16:creationId xmlns:a16="http://schemas.microsoft.com/office/drawing/2014/main" id="{7AD3F5B2-F34C-4E5E-B29B-B82883A2067B}"/>
                </a:ext>
              </a:extLst>
            </p:cNvPr>
            <p:cNvSpPr/>
            <p:nvPr/>
          </p:nvSpPr>
          <p:spPr>
            <a:xfrm>
              <a:off x="3319750" y="3060625"/>
              <a:ext cx="171175" cy="85750"/>
            </a:xfrm>
            <a:custGeom>
              <a:avLst/>
              <a:gdLst/>
              <a:ahLst/>
              <a:cxnLst/>
              <a:rect l="l" t="t" r="r" b="b"/>
              <a:pathLst>
                <a:path w="6847" h="3430" extrusionOk="0">
                  <a:moveTo>
                    <a:pt x="0" y="3287"/>
                  </a:moveTo>
                  <a:cubicBezTo>
                    <a:pt x="2227" y="2096"/>
                    <a:pt x="4430" y="834"/>
                    <a:pt x="6847" y="1"/>
                  </a:cubicBezTo>
                  <a:cubicBezTo>
                    <a:pt x="4584" y="1143"/>
                    <a:pt x="2334" y="2286"/>
                    <a:pt x="72" y="3429"/>
                  </a:cubicBezTo>
                  <a:cubicBezTo>
                    <a:pt x="60" y="3382"/>
                    <a:pt x="24" y="3334"/>
                    <a:pt x="0" y="328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5" name="Google Shape;10384;p40">
              <a:extLst>
                <a:ext uri="{FF2B5EF4-FFF2-40B4-BE49-F238E27FC236}">
                  <a16:creationId xmlns:a16="http://schemas.microsoft.com/office/drawing/2014/main" id="{165C10FA-CD31-4265-8618-C84E208197F7}"/>
                </a:ext>
              </a:extLst>
            </p:cNvPr>
            <p:cNvSpPr/>
            <p:nvPr/>
          </p:nvSpPr>
          <p:spPr>
            <a:xfrm>
              <a:off x="2751225" y="3444000"/>
              <a:ext cx="164325" cy="52725"/>
            </a:xfrm>
            <a:custGeom>
              <a:avLst/>
              <a:gdLst/>
              <a:ahLst/>
              <a:cxnLst/>
              <a:rect l="l" t="t" r="r" b="b"/>
              <a:pathLst>
                <a:path w="6573" h="2109" extrusionOk="0">
                  <a:moveTo>
                    <a:pt x="24" y="1"/>
                  </a:moveTo>
                  <a:cubicBezTo>
                    <a:pt x="2215" y="656"/>
                    <a:pt x="4382" y="1310"/>
                    <a:pt x="6573" y="1989"/>
                  </a:cubicBezTo>
                  <a:lnTo>
                    <a:pt x="6573" y="2072"/>
                  </a:lnTo>
                  <a:cubicBezTo>
                    <a:pt x="6454" y="2072"/>
                    <a:pt x="6335" y="2108"/>
                    <a:pt x="6251" y="2072"/>
                  </a:cubicBezTo>
                  <a:cubicBezTo>
                    <a:pt x="4227" y="1465"/>
                    <a:pt x="2203" y="858"/>
                    <a:pt x="191" y="239"/>
                  </a:cubicBezTo>
                  <a:cubicBezTo>
                    <a:pt x="120" y="227"/>
                    <a:pt x="60" y="167"/>
                    <a:pt x="0" y="120"/>
                  </a:cubicBezTo>
                  <a:cubicBezTo>
                    <a:pt x="0" y="84"/>
                    <a:pt x="12" y="48"/>
                    <a:pt x="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6" name="Google Shape;10385;p40">
              <a:extLst>
                <a:ext uri="{FF2B5EF4-FFF2-40B4-BE49-F238E27FC236}">
                  <a16:creationId xmlns:a16="http://schemas.microsoft.com/office/drawing/2014/main" id="{5102213C-D2E6-42DE-B616-A32549D2DC9F}"/>
                </a:ext>
              </a:extLst>
            </p:cNvPr>
            <p:cNvSpPr/>
            <p:nvPr/>
          </p:nvSpPr>
          <p:spPr>
            <a:xfrm>
              <a:off x="2114250" y="3203500"/>
              <a:ext cx="186050" cy="53900"/>
            </a:xfrm>
            <a:custGeom>
              <a:avLst/>
              <a:gdLst/>
              <a:ahLst/>
              <a:cxnLst/>
              <a:rect l="l" t="t" r="r" b="b"/>
              <a:pathLst>
                <a:path w="7442" h="2156" extrusionOk="0">
                  <a:moveTo>
                    <a:pt x="0" y="96"/>
                  </a:moveTo>
                  <a:cubicBezTo>
                    <a:pt x="631" y="0"/>
                    <a:pt x="7072" y="1786"/>
                    <a:pt x="7442" y="2156"/>
                  </a:cubicBezTo>
                  <a:cubicBezTo>
                    <a:pt x="4905" y="1453"/>
                    <a:pt x="2453" y="786"/>
                    <a:pt x="0" y="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7" name="Google Shape;10386;p40">
              <a:extLst>
                <a:ext uri="{FF2B5EF4-FFF2-40B4-BE49-F238E27FC236}">
                  <a16:creationId xmlns:a16="http://schemas.microsoft.com/office/drawing/2014/main" id="{D0880F82-9986-42C3-A004-693AB49D5C61}"/>
                </a:ext>
              </a:extLst>
            </p:cNvPr>
            <p:cNvSpPr/>
            <p:nvPr/>
          </p:nvSpPr>
          <p:spPr>
            <a:xfrm>
              <a:off x="3579600" y="2998725"/>
              <a:ext cx="109275" cy="64000"/>
            </a:xfrm>
            <a:custGeom>
              <a:avLst/>
              <a:gdLst/>
              <a:ahLst/>
              <a:cxnLst/>
              <a:rect l="l" t="t" r="r" b="b"/>
              <a:pathLst>
                <a:path w="4371" h="2560" extrusionOk="0">
                  <a:moveTo>
                    <a:pt x="1" y="2477"/>
                  </a:moveTo>
                  <a:cubicBezTo>
                    <a:pt x="1429" y="1655"/>
                    <a:pt x="2858" y="845"/>
                    <a:pt x="4370" y="0"/>
                  </a:cubicBezTo>
                  <a:cubicBezTo>
                    <a:pt x="4251" y="393"/>
                    <a:pt x="572" y="2500"/>
                    <a:pt x="60" y="2560"/>
                  </a:cubicBezTo>
                  <a:cubicBezTo>
                    <a:pt x="36" y="2536"/>
                    <a:pt x="24" y="2500"/>
                    <a:pt x="1" y="247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8" name="Google Shape;10387;p40">
              <a:extLst>
                <a:ext uri="{FF2B5EF4-FFF2-40B4-BE49-F238E27FC236}">
                  <a16:creationId xmlns:a16="http://schemas.microsoft.com/office/drawing/2014/main" id="{A6C2F267-817E-41F0-ABAD-4CE9752628EE}"/>
                </a:ext>
              </a:extLst>
            </p:cNvPr>
            <p:cNvSpPr/>
            <p:nvPr/>
          </p:nvSpPr>
          <p:spPr>
            <a:xfrm>
              <a:off x="3680800" y="2853750"/>
              <a:ext cx="160175" cy="90825"/>
            </a:xfrm>
            <a:custGeom>
              <a:avLst/>
              <a:gdLst/>
              <a:ahLst/>
              <a:cxnLst/>
              <a:rect l="l" t="t" r="r" b="b"/>
              <a:pathLst>
                <a:path w="6407" h="3633" extrusionOk="0">
                  <a:moveTo>
                    <a:pt x="1" y="3513"/>
                  </a:moveTo>
                  <a:cubicBezTo>
                    <a:pt x="2120" y="2334"/>
                    <a:pt x="4227" y="1167"/>
                    <a:pt x="6347" y="1"/>
                  </a:cubicBezTo>
                  <a:cubicBezTo>
                    <a:pt x="6359" y="24"/>
                    <a:pt x="6394" y="72"/>
                    <a:pt x="6406" y="96"/>
                  </a:cubicBezTo>
                  <a:cubicBezTo>
                    <a:pt x="4287" y="1275"/>
                    <a:pt x="2191" y="2453"/>
                    <a:pt x="84" y="3632"/>
                  </a:cubicBezTo>
                  <a:cubicBezTo>
                    <a:pt x="48" y="3596"/>
                    <a:pt x="36" y="3549"/>
                    <a:pt x="1" y="351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9" name="Google Shape;10388;p40">
              <a:extLst>
                <a:ext uri="{FF2B5EF4-FFF2-40B4-BE49-F238E27FC236}">
                  <a16:creationId xmlns:a16="http://schemas.microsoft.com/office/drawing/2014/main" id="{D6EF5CA8-F0AD-48EF-AA2D-B67BED8D7774}"/>
                </a:ext>
              </a:extLst>
            </p:cNvPr>
            <p:cNvSpPr/>
            <p:nvPr/>
          </p:nvSpPr>
          <p:spPr>
            <a:xfrm>
              <a:off x="2343725" y="3236250"/>
              <a:ext cx="181900" cy="55075"/>
            </a:xfrm>
            <a:custGeom>
              <a:avLst/>
              <a:gdLst/>
              <a:ahLst/>
              <a:cxnLst/>
              <a:rect l="l" t="t" r="r" b="b"/>
              <a:pathLst>
                <a:path w="7276" h="2203" extrusionOk="0">
                  <a:moveTo>
                    <a:pt x="7276" y="2203"/>
                  </a:moveTo>
                  <a:cubicBezTo>
                    <a:pt x="4799" y="1679"/>
                    <a:pt x="2382" y="929"/>
                    <a:pt x="1" y="0"/>
                  </a:cubicBezTo>
                  <a:cubicBezTo>
                    <a:pt x="2442" y="738"/>
                    <a:pt x="4870" y="1465"/>
                    <a:pt x="7276" y="2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0" name="Google Shape;10389;p40">
              <a:extLst>
                <a:ext uri="{FF2B5EF4-FFF2-40B4-BE49-F238E27FC236}">
                  <a16:creationId xmlns:a16="http://schemas.microsoft.com/office/drawing/2014/main" id="{9745F596-96F3-4118-AF91-8B8BDAF38188}"/>
                </a:ext>
              </a:extLst>
            </p:cNvPr>
            <p:cNvSpPr/>
            <p:nvPr/>
          </p:nvSpPr>
          <p:spPr>
            <a:xfrm>
              <a:off x="3684975" y="2885300"/>
              <a:ext cx="125025" cy="78025"/>
            </a:xfrm>
            <a:custGeom>
              <a:avLst/>
              <a:gdLst/>
              <a:ahLst/>
              <a:cxnLst/>
              <a:rect l="l" t="t" r="r" b="b"/>
              <a:pathLst>
                <a:path w="5001" h="3121" extrusionOk="0">
                  <a:moveTo>
                    <a:pt x="5001" y="120"/>
                  </a:moveTo>
                  <a:cubicBezTo>
                    <a:pt x="3370" y="1120"/>
                    <a:pt x="1715" y="2132"/>
                    <a:pt x="72" y="3120"/>
                  </a:cubicBezTo>
                  <a:cubicBezTo>
                    <a:pt x="48" y="3084"/>
                    <a:pt x="12" y="3037"/>
                    <a:pt x="0" y="2989"/>
                  </a:cubicBezTo>
                  <a:cubicBezTo>
                    <a:pt x="1655" y="1989"/>
                    <a:pt x="3287" y="1001"/>
                    <a:pt x="4941" y="1"/>
                  </a:cubicBezTo>
                  <a:cubicBezTo>
                    <a:pt x="4953" y="48"/>
                    <a:pt x="4977" y="84"/>
                    <a:pt x="5001"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1" name="Google Shape;10390;p40">
              <a:extLst>
                <a:ext uri="{FF2B5EF4-FFF2-40B4-BE49-F238E27FC236}">
                  <a16:creationId xmlns:a16="http://schemas.microsoft.com/office/drawing/2014/main" id="{69FAE821-FB4E-46C4-9D99-32328094AC6E}"/>
                </a:ext>
              </a:extLst>
            </p:cNvPr>
            <p:cNvSpPr/>
            <p:nvPr/>
          </p:nvSpPr>
          <p:spPr>
            <a:xfrm>
              <a:off x="3719200" y="2904950"/>
              <a:ext cx="112850" cy="61950"/>
            </a:xfrm>
            <a:custGeom>
              <a:avLst/>
              <a:gdLst/>
              <a:ahLst/>
              <a:cxnLst/>
              <a:rect l="l" t="t" r="r" b="b"/>
              <a:pathLst>
                <a:path w="4514" h="2478" extrusionOk="0">
                  <a:moveTo>
                    <a:pt x="1" y="2358"/>
                  </a:moveTo>
                  <a:cubicBezTo>
                    <a:pt x="1489" y="1560"/>
                    <a:pt x="2906" y="643"/>
                    <a:pt x="4465" y="1"/>
                  </a:cubicBezTo>
                  <a:cubicBezTo>
                    <a:pt x="4477" y="36"/>
                    <a:pt x="4501" y="48"/>
                    <a:pt x="4513" y="72"/>
                  </a:cubicBezTo>
                  <a:cubicBezTo>
                    <a:pt x="3037" y="882"/>
                    <a:pt x="1560" y="1679"/>
                    <a:pt x="72" y="2477"/>
                  </a:cubicBezTo>
                  <a:cubicBezTo>
                    <a:pt x="48" y="2441"/>
                    <a:pt x="13" y="2394"/>
                    <a:pt x="1" y="235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2" name="Google Shape;10391;p40">
              <a:extLst>
                <a:ext uri="{FF2B5EF4-FFF2-40B4-BE49-F238E27FC236}">
                  <a16:creationId xmlns:a16="http://schemas.microsoft.com/office/drawing/2014/main" id="{794B771A-B903-42AE-B7BD-E8B775516DFF}"/>
                </a:ext>
              </a:extLst>
            </p:cNvPr>
            <p:cNvSpPr/>
            <p:nvPr/>
          </p:nvSpPr>
          <p:spPr>
            <a:xfrm>
              <a:off x="2320225" y="3322850"/>
              <a:ext cx="154500" cy="49450"/>
            </a:xfrm>
            <a:custGeom>
              <a:avLst/>
              <a:gdLst/>
              <a:ahLst/>
              <a:cxnLst/>
              <a:rect l="l" t="t" r="r" b="b"/>
              <a:pathLst>
                <a:path w="6180" h="1978" extrusionOk="0">
                  <a:moveTo>
                    <a:pt x="24" y="1"/>
                  </a:moveTo>
                  <a:cubicBezTo>
                    <a:pt x="2084" y="656"/>
                    <a:pt x="4120" y="1322"/>
                    <a:pt x="6180" y="1977"/>
                  </a:cubicBezTo>
                  <a:cubicBezTo>
                    <a:pt x="4048" y="1596"/>
                    <a:pt x="2048" y="727"/>
                    <a:pt x="0" y="108"/>
                  </a:cubicBezTo>
                  <a:cubicBezTo>
                    <a:pt x="0" y="60"/>
                    <a:pt x="12" y="25"/>
                    <a:pt x="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3" name="Google Shape;10392;p40">
              <a:extLst>
                <a:ext uri="{FF2B5EF4-FFF2-40B4-BE49-F238E27FC236}">
                  <a16:creationId xmlns:a16="http://schemas.microsoft.com/office/drawing/2014/main" id="{EA24DB25-96CD-4078-B40F-1DCC642712A6}"/>
                </a:ext>
              </a:extLst>
            </p:cNvPr>
            <p:cNvSpPr/>
            <p:nvPr/>
          </p:nvSpPr>
          <p:spPr>
            <a:xfrm>
              <a:off x="3051250" y="3402925"/>
              <a:ext cx="109275" cy="66400"/>
            </a:xfrm>
            <a:custGeom>
              <a:avLst/>
              <a:gdLst/>
              <a:ahLst/>
              <a:cxnLst/>
              <a:rect l="l" t="t" r="r" b="b"/>
              <a:pathLst>
                <a:path w="4371" h="2656" extrusionOk="0">
                  <a:moveTo>
                    <a:pt x="4371" y="120"/>
                  </a:moveTo>
                  <a:lnTo>
                    <a:pt x="84" y="2656"/>
                  </a:lnTo>
                  <a:cubicBezTo>
                    <a:pt x="49" y="2620"/>
                    <a:pt x="37" y="2572"/>
                    <a:pt x="1" y="2525"/>
                  </a:cubicBezTo>
                  <a:cubicBezTo>
                    <a:pt x="1430" y="1679"/>
                    <a:pt x="2858" y="834"/>
                    <a:pt x="4287" y="1"/>
                  </a:cubicBezTo>
                  <a:cubicBezTo>
                    <a:pt x="4311" y="36"/>
                    <a:pt x="4335" y="84"/>
                    <a:pt x="4371"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4" name="Google Shape;10393;p40">
              <a:extLst>
                <a:ext uri="{FF2B5EF4-FFF2-40B4-BE49-F238E27FC236}">
                  <a16:creationId xmlns:a16="http://schemas.microsoft.com/office/drawing/2014/main" id="{417A9FF9-2497-4C05-A69A-D7C11E3D4EFF}"/>
                </a:ext>
              </a:extLst>
            </p:cNvPr>
            <p:cNvSpPr/>
            <p:nvPr/>
          </p:nvSpPr>
          <p:spPr>
            <a:xfrm>
              <a:off x="3084600" y="1635450"/>
              <a:ext cx="124150" cy="49425"/>
            </a:xfrm>
            <a:custGeom>
              <a:avLst/>
              <a:gdLst/>
              <a:ahLst/>
              <a:cxnLst/>
              <a:rect l="l" t="t" r="r" b="b"/>
              <a:pathLst>
                <a:path w="4966" h="1977" extrusionOk="0">
                  <a:moveTo>
                    <a:pt x="4965" y="120"/>
                  </a:moveTo>
                  <a:cubicBezTo>
                    <a:pt x="3334" y="751"/>
                    <a:pt x="1679" y="1358"/>
                    <a:pt x="36" y="1977"/>
                  </a:cubicBezTo>
                  <a:cubicBezTo>
                    <a:pt x="24" y="1941"/>
                    <a:pt x="12" y="1905"/>
                    <a:pt x="0" y="1858"/>
                  </a:cubicBezTo>
                  <a:cubicBezTo>
                    <a:pt x="1632" y="1239"/>
                    <a:pt x="3287" y="632"/>
                    <a:pt x="4918" y="0"/>
                  </a:cubicBezTo>
                  <a:cubicBezTo>
                    <a:pt x="4942" y="48"/>
                    <a:pt x="4953" y="72"/>
                    <a:pt x="4965"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5" name="Google Shape;10394;p40">
              <a:extLst>
                <a:ext uri="{FF2B5EF4-FFF2-40B4-BE49-F238E27FC236}">
                  <a16:creationId xmlns:a16="http://schemas.microsoft.com/office/drawing/2014/main" id="{A8E494D4-2144-48BE-B036-50435E10DBE7}"/>
                </a:ext>
              </a:extLst>
            </p:cNvPr>
            <p:cNvSpPr/>
            <p:nvPr/>
          </p:nvSpPr>
          <p:spPr>
            <a:xfrm>
              <a:off x="2900050" y="3343400"/>
              <a:ext cx="86350" cy="48250"/>
            </a:xfrm>
            <a:custGeom>
              <a:avLst/>
              <a:gdLst/>
              <a:ahLst/>
              <a:cxnLst/>
              <a:rect l="l" t="t" r="r" b="b"/>
              <a:pathLst>
                <a:path w="3454" h="1930" extrusionOk="0">
                  <a:moveTo>
                    <a:pt x="3453" y="131"/>
                  </a:moveTo>
                  <a:cubicBezTo>
                    <a:pt x="2334" y="727"/>
                    <a:pt x="1203" y="1334"/>
                    <a:pt x="72" y="1929"/>
                  </a:cubicBezTo>
                  <a:cubicBezTo>
                    <a:pt x="36" y="1882"/>
                    <a:pt x="24" y="1846"/>
                    <a:pt x="1" y="1798"/>
                  </a:cubicBezTo>
                  <a:cubicBezTo>
                    <a:pt x="1132" y="1203"/>
                    <a:pt x="2239" y="596"/>
                    <a:pt x="3370" y="0"/>
                  </a:cubicBezTo>
                  <a:cubicBezTo>
                    <a:pt x="3406" y="36"/>
                    <a:pt x="3430" y="84"/>
                    <a:pt x="3453" y="13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6" name="Google Shape;10395;p40">
              <a:extLst>
                <a:ext uri="{FF2B5EF4-FFF2-40B4-BE49-F238E27FC236}">
                  <a16:creationId xmlns:a16="http://schemas.microsoft.com/office/drawing/2014/main" id="{1FD7CE63-B453-4D88-A4F6-51F7AD6865E0}"/>
                </a:ext>
              </a:extLst>
            </p:cNvPr>
            <p:cNvSpPr/>
            <p:nvPr/>
          </p:nvSpPr>
          <p:spPr>
            <a:xfrm>
              <a:off x="3356350" y="3205275"/>
              <a:ext cx="84875" cy="51225"/>
            </a:xfrm>
            <a:custGeom>
              <a:avLst/>
              <a:gdLst/>
              <a:ahLst/>
              <a:cxnLst/>
              <a:rect l="l" t="t" r="r" b="b"/>
              <a:pathLst>
                <a:path w="3395" h="2049" extrusionOk="0">
                  <a:moveTo>
                    <a:pt x="1" y="1954"/>
                  </a:moveTo>
                  <a:cubicBezTo>
                    <a:pt x="1120" y="1311"/>
                    <a:pt x="2227" y="656"/>
                    <a:pt x="3335" y="1"/>
                  </a:cubicBezTo>
                  <a:cubicBezTo>
                    <a:pt x="3358" y="25"/>
                    <a:pt x="3382" y="72"/>
                    <a:pt x="3394" y="108"/>
                  </a:cubicBezTo>
                  <a:cubicBezTo>
                    <a:pt x="2311" y="787"/>
                    <a:pt x="1192" y="1418"/>
                    <a:pt x="60" y="2049"/>
                  </a:cubicBezTo>
                  <a:cubicBezTo>
                    <a:pt x="49" y="2025"/>
                    <a:pt x="37" y="1977"/>
                    <a:pt x="1" y="195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7" name="Google Shape;10396;p40">
              <a:extLst>
                <a:ext uri="{FF2B5EF4-FFF2-40B4-BE49-F238E27FC236}">
                  <a16:creationId xmlns:a16="http://schemas.microsoft.com/office/drawing/2014/main" id="{7DCE5326-3A77-4B14-A739-710E22F1010B}"/>
                </a:ext>
              </a:extLst>
            </p:cNvPr>
            <p:cNvSpPr/>
            <p:nvPr/>
          </p:nvSpPr>
          <p:spPr>
            <a:xfrm>
              <a:off x="3263200" y="3260650"/>
              <a:ext cx="72350" cy="41700"/>
            </a:xfrm>
            <a:custGeom>
              <a:avLst/>
              <a:gdLst/>
              <a:ahLst/>
              <a:cxnLst/>
              <a:rect l="l" t="t" r="r" b="b"/>
              <a:pathLst>
                <a:path w="2894" h="1668" extrusionOk="0">
                  <a:moveTo>
                    <a:pt x="0" y="1608"/>
                  </a:moveTo>
                  <a:cubicBezTo>
                    <a:pt x="929" y="1084"/>
                    <a:pt x="1870" y="572"/>
                    <a:pt x="2893" y="0"/>
                  </a:cubicBezTo>
                  <a:cubicBezTo>
                    <a:pt x="2739" y="346"/>
                    <a:pt x="369" y="1667"/>
                    <a:pt x="0" y="160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8" name="Google Shape;10397;p40">
              <a:extLst>
                <a:ext uri="{FF2B5EF4-FFF2-40B4-BE49-F238E27FC236}">
                  <a16:creationId xmlns:a16="http://schemas.microsoft.com/office/drawing/2014/main" id="{0D349F45-3D8F-4CF5-AC10-9CF091160FA7}"/>
                </a:ext>
              </a:extLst>
            </p:cNvPr>
            <p:cNvSpPr/>
            <p:nvPr/>
          </p:nvSpPr>
          <p:spPr>
            <a:xfrm>
              <a:off x="1971675" y="3147250"/>
              <a:ext cx="88425" cy="30075"/>
            </a:xfrm>
            <a:custGeom>
              <a:avLst/>
              <a:gdLst/>
              <a:ahLst/>
              <a:cxnLst/>
              <a:rect l="l" t="t" r="r" b="b"/>
              <a:pathLst>
                <a:path w="3537" h="1203" extrusionOk="0">
                  <a:moveTo>
                    <a:pt x="3500" y="1203"/>
                  </a:moveTo>
                  <a:cubicBezTo>
                    <a:pt x="2334" y="846"/>
                    <a:pt x="1155" y="488"/>
                    <a:pt x="0" y="131"/>
                  </a:cubicBezTo>
                  <a:lnTo>
                    <a:pt x="48" y="0"/>
                  </a:lnTo>
                  <a:cubicBezTo>
                    <a:pt x="1203" y="357"/>
                    <a:pt x="2381" y="703"/>
                    <a:pt x="3536" y="1060"/>
                  </a:cubicBezTo>
                  <a:cubicBezTo>
                    <a:pt x="3524" y="1096"/>
                    <a:pt x="3512" y="1155"/>
                    <a:pt x="3500" y="1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9" name="Google Shape;10398;p40">
              <a:extLst>
                <a:ext uri="{FF2B5EF4-FFF2-40B4-BE49-F238E27FC236}">
                  <a16:creationId xmlns:a16="http://schemas.microsoft.com/office/drawing/2014/main" id="{FB91099A-52BA-48B6-A270-F372BC98457A}"/>
                </a:ext>
              </a:extLst>
            </p:cNvPr>
            <p:cNvSpPr/>
            <p:nvPr/>
          </p:nvSpPr>
          <p:spPr>
            <a:xfrm>
              <a:off x="2916425" y="3438950"/>
              <a:ext cx="74725" cy="48825"/>
            </a:xfrm>
            <a:custGeom>
              <a:avLst/>
              <a:gdLst/>
              <a:ahLst/>
              <a:cxnLst/>
              <a:rect l="l" t="t" r="r" b="b"/>
              <a:pathLst>
                <a:path w="2989" h="1953" extrusionOk="0">
                  <a:moveTo>
                    <a:pt x="0" y="1810"/>
                  </a:moveTo>
                  <a:cubicBezTo>
                    <a:pt x="965" y="1203"/>
                    <a:pt x="1929" y="608"/>
                    <a:pt x="2894" y="0"/>
                  </a:cubicBezTo>
                  <a:lnTo>
                    <a:pt x="2989" y="131"/>
                  </a:lnTo>
                  <a:cubicBezTo>
                    <a:pt x="2025" y="739"/>
                    <a:pt x="1048" y="1334"/>
                    <a:pt x="84" y="1953"/>
                  </a:cubicBezTo>
                  <a:cubicBezTo>
                    <a:pt x="36" y="1893"/>
                    <a:pt x="12" y="1858"/>
                    <a:pt x="0" y="181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0" name="Google Shape;10399;p40">
              <a:extLst>
                <a:ext uri="{FF2B5EF4-FFF2-40B4-BE49-F238E27FC236}">
                  <a16:creationId xmlns:a16="http://schemas.microsoft.com/office/drawing/2014/main" id="{7F2BD481-4FDE-46E7-965E-383E4D9D6AD9}"/>
                </a:ext>
              </a:extLst>
            </p:cNvPr>
            <p:cNvSpPr/>
            <p:nvPr/>
          </p:nvSpPr>
          <p:spPr>
            <a:xfrm>
              <a:off x="2972375" y="3367200"/>
              <a:ext cx="86350" cy="47075"/>
            </a:xfrm>
            <a:custGeom>
              <a:avLst/>
              <a:gdLst/>
              <a:ahLst/>
              <a:cxnLst/>
              <a:rect l="l" t="t" r="r" b="b"/>
              <a:pathLst>
                <a:path w="3454" h="1883" extrusionOk="0">
                  <a:moveTo>
                    <a:pt x="1" y="1882"/>
                  </a:moveTo>
                  <a:cubicBezTo>
                    <a:pt x="1132" y="1263"/>
                    <a:pt x="2263" y="632"/>
                    <a:pt x="3394" y="1"/>
                  </a:cubicBezTo>
                  <a:cubicBezTo>
                    <a:pt x="3418" y="25"/>
                    <a:pt x="3430" y="60"/>
                    <a:pt x="3454" y="96"/>
                  </a:cubicBezTo>
                  <a:cubicBezTo>
                    <a:pt x="2323" y="751"/>
                    <a:pt x="1239" y="1453"/>
                    <a:pt x="1" y="188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1" name="Google Shape;10400;p40">
              <a:extLst>
                <a:ext uri="{FF2B5EF4-FFF2-40B4-BE49-F238E27FC236}">
                  <a16:creationId xmlns:a16="http://schemas.microsoft.com/office/drawing/2014/main" id="{827E2D48-35EE-4CE2-9EFB-5569C994F66C}"/>
                </a:ext>
              </a:extLst>
            </p:cNvPr>
            <p:cNvSpPr/>
            <p:nvPr/>
          </p:nvSpPr>
          <p:spPr>
            <a:xfrm>
              <a:off x="2510125" y="3376450"/>
              <a:ext cx="72050" cy="28875"/>
            </a:xfrm>
            <a:custGeom>
              <a:avLst/>
              <a:gdLst/>
              <a:ahLst/>
              <a:cxnLst/>
              <a:rect l="l" t="t" r="r" b="b"/>
              <a:pathLst>
                <a:path w="2882" h="1155" extrusionOk="0">
                  <a:moveTo>
                    <a:pt x="36" y="0"/>
                  </a:moveTo>
                  <a:cubicBezTo>
                    <a:pt x="989" y="345"/>
                    <a:pt x="1929" y="667"/>
                    <a:pt x="2882" y="1012"/>
                  </a:cubicBezTo>
                  <a:cubicBezTo>
                    <a:pt x="2870" y="1048"/>
                    <a:pt x="2846" y="1095"/>
                    <a:pt x="2834" y="1155"/>
                  </a:cubicBezTo>
                  <a:cubicBezTo>
                    <a:pt x="1882" y="822"/>
                    <a:pt x="953" y="488"/>
                    <a:pt x="0" y="143"/>
                  </a:cubicBezTo>
                  <a:cubicBezTo>
                    <a:pt x="0" y="83"/>
                    <a:pt x="24" y="48"/>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2" name="Google Shape;10401;p40">
              <a:extLst>
                <a:ext uri="{FF2B5EF4-FFF2-40B4-BE49-F238E27FC236}">
                  <a16:creationId xmlns:a16="http://schemas.microsoft.com/office/drawing/2014/main" id="{9522FA2F-FE39-4AFB-B097-4F8B724148AE}"/>
                </a:ext>
              </a:extLst>
            </p:cNvPr>
            <p:cNvSpPr/>
            <p:nvPr/>
          </p:nvSpPr>
          <p:spPr>
            <a:xfrm>
              <a:off x="3951375" y="2707000"/>
              <a:ext cx="87825" cy="62850"/>
            </a:xfrm>
            <a:custGeom>
              <a:avLst/>
              <a:gdLst/>
              <a:ahLst/>
              <a:cxnLst/>
              <a:rect l="l" t="t" r="r" b="b"/>
              <a:pathLst>
                <a:path w="3513" h="2514" extrusionOk="0">
                  <a:moveTo>
                    <a:pt x="0" y="2442"/>
                  </a:moveTo>
                  <a:cubicBezTo>
                    <a:pt x="1143" y="1620"/>
                    <a:pt x="2298" y="822"/>
                    <a:pt x="3453" y="1"/>
                  </a:cubicBezTo>
                  <a:cubicBezTo>
                    <a:pt x="3465" y="37"/>
                    <a:pt x="3501" y="60"/>
                    <a:pt x="3513" y="72"/>
                  </a:cubicBezTo>
                  <a:cubicBezTo>
                    <a:pt x="2370" y="894"/>
                    <a:pt x="1227" y="1715"/>
                    <a:pt x="96" y="2513"/>
                  </a:cubicBezTo>
                  <a:cubicBezTo>
                    <a:pt x="48" y="2501"/>
                    <a:pt x="12" y="2477"/>
                    <a:pt x="0" y="244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3" name="Google Shape;10402;p40">
              <a:extLst>
                <a:ext uri="{FF2B5EF4-FFF2-40B4-BE49-F238E27FC236}">
                  <a16:creationId xmlns:a16="http://schemas.microsoft.com/office/drawing/2014/main" id="{08002DF0-01C1-4B5E-982A-FB3802C8ADF2}"/>
                </a:ext>
              </a:extLst>
            </p:cNvPr>
            <p:cNvSpPr/>
            <p:nvPr/>
          </p:nvSpPr>
          <p:spPr>
            <a:xfrm>
              <a:off x="3953150" y="2785900"/>
              <a:ext cx="88725" cy="62525"/>
            </a:xfrm>
            <a:custGeom>
              <a:avLst/>
              <a:gdLst/>
              <a:ahLst/>
              <a:cxnLst/>
              <a:rect l="l" t="t" r="r" b="b"/>
              <a:pathLst>
                <a:path w="3549" h="2501" extrusionOk="0">
                  <a:moveTo>
                    <a:pt x="3549" y="0"/>
                  </a:moveTo>
                  <a:cubicBezTo>
                    <a:pt x="2489" y="1000"/>
                    <a:pt x="1227" y="1726"/>
                    <a:pt x="1" y="2500"/>
                  </a:cubicBezTo>
                  <a:cubicBezTo>
                    <a:pt x="1192" y="1667"/>
                    <a:pt x="2370" y="833"/>
                    <a:pt x="354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4" name="Google Shape;10403;p40">
              <a:extLst>
                <a:ext uri="{FF2B5EF4-FFF2-40B4-BE49-F238E27FC236}">
                  <a16:creationId xmlns:a16="http://schemas.microsoft.com/office/drawing/2014/main" id="{94CE97EA-5EB4-4829-AE56-8B0C16B308C0}"/>
                </a:ext>
              </a:extLst>
            </p:cNvPr>
            <p:cNvSpPr/>
            <p:nvPr/>
          </p:nvSpPr>
          <p:spPr>
            <a:xfrm>
              <a:off x="3911500" y="2704325"/>
              <a:ext cx="74425" cy="50625"/>
            </a:xfrm>
            <a:custGeom>
              <a:avLst/>
              <a:gdLst/>
              <a:ahLst/>
              <a:cxnLst/>
              <a:rect l="l" t="t" r="r" b="b"/>
              <a:pathLst>
                <a:path w="2977" h="2025" extrusionOk="0">
                  <a:moveTo>
                    <a:pt x="0" y="1953"/>
                  </a:moveTo>
                  <a:cubicBezTo>
                    <a:pt x="988" y="1299"/>
                    <a:pt x="1953" y="656"/>
                    <a:pt x="2941" y="1"/>
                  </a:cubicBezTo>
                  <a:cubicBezTo>
                    <a:pt x="2953" y="36"/>
                    <a:pt x="2965" y="48"/>
                    <a:pt x="2977" y="72"/>
                  </a:cubicBezTo>
                  <a:cubicBezTo>
                    <a:pt x="2012" y="727"/>
                    <a:pt x="1036" y="1370"/>
                    <a:pt x="60" y="2025"/>
                  </a:cubicBezTo>
                  <a:cubicBezTo>
                    <a:pt x="48" y="2013"/>
                    <a:pt x="24" y="1989"/>
                    <a:pt x="0" y="195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5" name="Google Shape;10404;p40">
              <a:extLst>
                <a:ext uri="{FF2B5EF4-FFF2-40B4-BE49-F238E27FC236}">
                  <a16:creationId xmlns:a16="http://schemas.microsoft.com/office/drawing/2014/main" id="{AFAF32C8-AFB4-4D42-A9DB-56A8E098EE08}"/>
                </a:ext>
              </a:extLst>
            </p:cNvPr>
            <p:cNvSpPr/>
            <p:nvPr/>
          </p:nvSpPr>
          <p:spPr>
            <a:xfrm>
              <a:off x="3947200" y="2627825"/>
              <a:ext cx="67000" cy="47950"/>
            </a:xfrm>
            <a:custGeom>
              <a:avLst/>
              <a:gdLst/>
              <a:ahLst/>
              <a:cxnLst/>
              <a:rect l="l" t="t" r="r" b="b"/>
              <a:pathLst>
                <a:path w="2680" h="1918" extrusionOk="0">
                  <a:moveTo>
                    <a:pt x="1" y="1870"/>
                  </a:moveTo>
                  <a:cubicBezTo>
                    <a:pt x="882" y="1251"/>
                    <a:pt x="1751" y="620"/>
                    <a:pt x="2620" y="1"/>
                  </a:cubicBezTo>
                  <a:cubicBezTo>
                    <a:pt x="2644" y="25"/>
                    <a:pt x="2668" y="60"/>
                    <a:pt x="2680" y="84"/>
                  </a:cubicBezTo>
                  <a:cubicBezTo>
                    <a:pt x="1811" y="703"/>
                    <a:pt x="918" y="1311"/>
                    <a:pt x="37" y="1918"/>
                  </a:cubicBezTo>
                  <a:cubicBezTo>
                    <a:pt x="37" y="1894"/>
                    <a:pt x="25" y="1894"/>
                    <a:pt x="1" y="187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6" name="Google Shape;10405;p40">
              <a:extLst>
                <a:ext uri="{FF2B5EF4-FFF2-40B4-BE49-F238E27FC236}">
                  <a16:creationId xmlns:a16="http://schemas.microsoft.com/office/drawing/2014/main" id="{115EA3BA-A7E1-4F71-B0C3-D41748224AEE}"/>
                </a:ext>
              </a:extLst>
            </p:cNvPr>
            <p:cNvSpPr/>
            <p:nvPr/>
          </p:nvSpPr>
          <p:spPr>
            <a:xfrm>
              <a:off x="3904650" y="2693625"/>
              <a:ext cx="52100" cy="32450"/>
            </a:xfrm>
            <a:custGeom>
              <a:avLst/>
              <a:gdLst/>
              <a:ahLst/>
              <a:cxnLst/>
              <a:rect l="l" t="t" r="r" b="b"/>
              <a:pathLst>
                <a:path w="2084" h="1298" extrusionOk="0">
                  <a:moveTo>
                    <a:pt x="0" y="1226"/>
                  </a:moveTo>
                  <a:cubicBezTo>
                    <a:pt x="679" y="822"/>
                    <a:pt x="1369" y="405"/>
                    <a:pt x="2036" y="0"/>
                  </a:cubicBezTo>
                  <a:cubicBezTo>
                    <a:pt x="2048" y="36"/>
                    <a:pt x="2060" y="48"/>
                    <a:pt x="2084" y="72"/>
                  </a:cubicBezTo>
                  <a:cubicBezTo>
                    <a:pt x="1393" y="476"/>
                    <a:pt x="726" y="893"/>
                    <a:pt x="36" y="1298"/>
                  </a:cubicBezTo>
                  <a:cubicBezTo>
                    <a:pt x="24" y="1286"/>
                    <a:pt x="12" y="1250"/>
                    <a:pt x="0" y="122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7" name="Google Shape;10406;p40">
              <a:extLst>
                <a:ext uri="{FF2B5EF4-FFF2-40B4-BE49-F238E27FC236}">
                  <a16:creationId xmlns:a16="http://schemas.microsoft.com/office/drawing/2014/main" id="{DB1C4B3C-FBE4-48BA-B31C-A7C58ABC76D8}"/>
                </a:ext>
              </a:extLst>
            </p:cNvPr>
            <p:cNvSpPr/>
            <p:nvPr/>
          </p:nvSpPr>
          <p:spPr>
            <a:xfrm>
              <a:off x="3907625" y="2674575"/>
              <a:ext cx="40800" cy="29175"/>
            </a:xfrm>
            <a:custGeom>
              <a:avLst/>
              <a:gdLst/>
              <a:ahLst/>
              <a:cxnLst/>
              <a:rect l="l" t="t" r="r" b="b"/>
              <a:pathLst>
                <a:path w="1632" h="1167" extrusionOk="0">
                  <a:moveTo>
                    <a:pt x="1631" y="36"/>
                  </a:moveTo>
                  <a:cubicBezTo>
                    <a:pt x="1108" y="405"/>
                    <a:pt x="572" y="798"/>
                    <a:pt x="60" y="1167"/>
                  </a:cubicBezTo>
                  <a:cubicBezTo>
                    <a:pt x="36" y="1131"/>
                    <a:pt x="12" y="1107"/>
                    <a:pt x="0" y="1072"/>
                  </a:cubicBezTo>
                  <a:lnTo>
                    <a:pt x="1608" y="0"/>
                  </a:lnTo>
                  <a:cubicBezTo>
                    <a:pt x="1608" y="24"/>
                    <a:pt x="1620" y="24"/>
                    <a:pt x="1631" y="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8" name="Google Shape;10407;p40">
              <a:extLst>
                <a:ext uri="{FF2B5EF4-FFF2-40B4-BE49-F238E27FC236}">
                  <a16:creationId xmlns:a16="http://schemas.microsoft.com/office/drawing/2014/main" id="{550E78AF-6B08-4E92-9609-FC61D5A085E8}"/>
                </a:ext>
              </a:extLst>
            </p:cNvPr>
            <p:cNvSpPr/>
            <p:nvPr/>
          </p:nvSpPr>
          <p:spPr>
            <a:xfrm>
              <a:off x="2931600" y="1843225"/>
              <a:ext cx="630175" cy="200925"/>
            </a:xfrm>
            <a:custGeom>
              <a:avLst/>
              <a:gdLst/>
              <a:ahLst/>
              <a:cxnLst/>
              <a:rect l="l" t="t" r="r" b="b"/>
              <a:pathLst>
                <a:path w="25207" h="8037" extrusionOk="0">
                  <a:moveTo>
                    <a:pt x="17824" y="3774"/>
                  </a:moveTo>
                  <a:cubicBezTo>
                    <a:pt x="17848" y="3762"/>
                    <a:pt x="17801" y="3786"/>
                    <a:pt x="17729" y="3881"/>
                  </a:cubicBezTo>
                  <a:cubicBezTo>
                    <a:pt x="20229" y="4596"/>
                    <a:pt x="22694" y="5310"/>
                    <a:pt x="25206" y="6036"/>
                  </a:cubicBezTo>
                  <a:cubicBezTo>
                    <a:pt x="25004" y="6108"/>
                    <a:pt x="24837" y="6179"/>
                    <a:pt x="24706" y="6227"/>
                  </a:cubicBezTo>
                  <a:cubicBezTo>
                    <a:pt x="24778" y="6334"/>
                    <a:pt x="24944" y="6441"/>
                    <a:pt x="24932" y="6525"/>
                  </a:cubicBezTo>
                  <a:cubicBezTo>
                    <a:pt x="24909" y="6620"/>
                    <a:pt x="24766" y="6739"/>
                    <a:pt x="24647" y="6775"/>
                  </a:cubicBezTo>
                  <a:cubicBezTo>
                    <a:pt x="23349" y="7168"/>
                    <a:pt x="22039" y="7537"/>
                    <a:pt x="20729" y="7918"/>
                  </a:cubicBezTo>
                  <a:cubicBezTo>
                    <a:pt x="20551" y="7953"/>
                    <a:pt x="20360" y="8037"/>
                    <a:pt x="20265" y="7775"/>
                  </a:cubicBezTo>
                  <a:cubicBezTo>
                    <a:pt x="20253" y="7763"/>
                    <a:pt x="20241" y="7739"/>
                    <a:pt x="20229" y="7715"/>
                  </a:cubicBezTo>
                  <a:cubicBezTo>
                    <a:pt x="19729" y="7656"/>
                    <a:pt x="19313" y="7358"/>
                    <a:pt x="18836" y="7275"/>
                  </a:cubicBezTo>
                  <a:cubicBezTo>
                    <a:pt x="18336" y="7168"/>
                    <a:pt x="17824" y="7049"/>
                    <a:pt x="17324" y="6906"/>
                  </a:cubicBezTo>
                  <a:cubicBezTo>
                    <a:pt x="16622" y="6691"/>
                    <a:pt x="15943" y="6453"/>
                    <a:pt x="15253" y="6251"/>
                  </a:cubicBezTo>
                  <a:cubicBezTo>
                    <a:pt x="15110" y="6203"/>
                    <a:pt x="14943" y="6215"/>
                    <a:pt x="14776" y="6203"/>
                  </a:cubicBezTo>
                  <a:cubicBezTo>
                    <a:pt x="14729" y="6203"/>
                    <a:pt x="14669" y="6227"/>
                    <a:pt x="14645" y="6203"/>
                  </a:cubicBezTo>
                  <a:cubicBezTo>
                    <a:pt x="13205" y="5501"/>
                    <a:pt x="11597" y="5275"/>
                    <a:pt x="10085" y="4763"/>
                  </a:cubicBezTo>
                  <a:cubicBezTo>
                    <a:pt x="9871" y="4679"/>
                    <a:pt x="9645" y="4667"/>
                    <a:pt x="9419" y="4548"/>
                  </a:cubicBezTo>
                  <a:cubicBezTo>
                    <a:pt x="9240" y="4465"/>
                    <a:pt x="9002" y="4489"/>
                    <a:pt x="8776" y="4524"/>
                  </a:cubicBezTo>
                  <a:cubicBezTo>
                    <a:pt x="8573" y="4536"/>
                    <a:pt x="8383" y="4608"/>
                    <a:pt x="8168" y="4655"/>
                  </a:cubicBezTo>
                  <a:cubicBezTo>
                    <a:pt x="8156" y="4620"/>
                    <a:pt x="8145" y="4584"/>
                    <a:pt x="8121" y="4548"/>
                  </a:cubicBezTo>
                  <a:cubicBezTo>
                    <a:pt x="8276" y="4477"/>
                    <a:pt x="8418" y="4405"/>
                    <a:pt x="8633" y="4310"/>
                  </a:cubicBezTo>
                  <a:cubicBezTo>
                    <a:pt x="7406" y="3941"/>
                    <a:pt x="6240" y="3596"/>
                    <a:pt x="5061" y="3227"/>
                  </a:cubicBezTo>
                  <a:cubicBezTo>
                    <a:pt x="4132" y="2941"/>
                    <a:pt x="3227" y="2643"/>
                    <a:pt x="2322" y="2334"/>
                  </a:cubicBezTo>
                  <a:cubicBezTo>
                    <a:pt x="1953" y="2215"/>
                    <a:pt x="1572" y="2048"/>
                    <a:pt x="1191" y="1941"/>
                  </a:cubicBezTo>
                  <a:cubicBezTo>
                    <a:pt x="953" y="1881"/>
                    <a:pt x="679" y="1905"/>
                    <a:pt x="429" y="1869"/>
                  </a:cubicBezTo>
                  <a:cubicBezTo>
                    <a:pt x="310" y="1857"/>
                    <a:pt x="167" y="1798"/>
                    <a:pt x="108" y="1703"/>
                  </a:cubicBezTo>
                  <a:cubicBezTo>
                    <a:pt x="1" y="1512"/>
                    <a:pt x="179" y="1453"/>
                    <a:pt x="322" y="1405"/>
                  </a:cubicBezTo>
                  <a:cubicBezTo>
                    <a:pt x="834" y="1274"/>
                    <a:pt x="1334" y="1155"/>
                    <a:pt x="1834" y="1012"/>
                  </a:cubicBezTo>
                  <a:cubicBezTo>
                    <a:pt x="2918" y="691"/>
                    <a:pt x="4001" y="357"/>
                    <a:pt x="5085" y="36"/>
                  </a:cubicBezTo>
                  <a:cubicBezTo>
                    <a:pt x="5239" y="0"/>
                    <a:pt x="5406" y="12"/>
                    <a:pt x="5549" y="60"/>
                  </a:cubicBezTo>
                  <a:cubicBezTo>
                    <a:pt x="9359" y="1250"/>
                    <a:pt x="13157" y="2453"/>
                    <a:pt x="16967" y="3643"/>
                  </a:cubicBezTo>
                  <a:cubicBezTo>
                    <a:pt x="17265" y="3751"/>
                    <a:pt x="17562" y="3751"/>
                    <a:pt x="17824" y="3774"/>
                  </a:cubicBezTo>
                  <a:close/>
                  <a:moveTo>
                    <a:pt x="13217" y="3774"/>
                  </a:moveTo>
                  <a:cubicBezTo>
                    <a:pt x="13217" y="3822"/>
                    <a:pt x="13229" y="3846"/>
                    <a:pt x="13229" y="3893"/>
                  </a:cubicBezTo>
                  <a:cubicBezTo>
                    <a:pt x="12443" y="4060"/>
                    <a:pt x="11633" y="4239"/>
                    <a:pt x="10847" y="4393"/>
                  </a:cubicBezTo>
                  <a:cubicBezTo>
                    <a:pt x="11204" y="4620"/>
                    <a:pt x="11514" y="4715"/>
                    <a:pt x="11907" y="4560"/>
                  </a:cubicBezTo>
                  <a:cubicBezTo>
                    <a:pt x="12371" y="4382"/>
                    <a:pt x="12859" y="4262"/>
                    <a:pt x="13336" y="4132"/>
                  </a:cubicBezTo>
                  <a:cubicBezTo>
                    <a:pt x="13407" y="4120"/>
                    <a:pt x="13502" y="4132"/>
                    <a:pt x="13586" y="4132"/>
                  </a:cubicBezTo>
                  <a:cubicBezTo>
                    <a:pt x="13586" y="4179"/>
                    <a:pt x="13598" y="4203"/>
                    <a:pt x="13598" y="4251"/>
                  </a:cubicBezTo>
                  <a:cubicBezTo>
                    <a:pt x="13026" y="4417"/>
                    <a:pt x="12455" y="4596"/>
                    <a:pt x="11871" y="4763"/>
                  </a:cubicBezTo>
                  <a:cubicBezTo>
                    <a:pt x="11895" y="4786"/>
                    <a:pt x="11895" y="4822"/>
                    <a:pt x="11907" y="4858"/>
                  </a:cubicBezTo>
                  <a:cubicBezTo>
                    <a:pt x="12788" y="5036"/>
                    <a:pt x="13562" y="4465"/>
                    <a:pt x="14419" y="4501"/>
                  </a:cubicBezTo>
                  <a:cubicBezTo>
                    <a:pt x="13824" y="4667"/>
                    <a:pt x="13229" y="4834"/>
                    <a:pt x="12621" y="5001"/>
                  </a:cubicBezTo>
                  <a:cubicBezTo>
                    <a:pt x="13217" y="5310"/>
                    <a:pt x="13681" y="5370"/>
                    <a:pt x="14276" y="5203"/>
                  </a:cubicBezTo>
                  <a:cubicBezTo>
                    <a:pt x="15181" y="4953"/>
                    <a:pt x="16086" y="4727"/>
                    <a:pt x="16991" y="4477"/>
                  </a:cubicBezTo>
                  <a:cubicBezTo>
                    <a:pt x="17146" y="4429"/>
                    <a:pt x="17289" y="4382"/>
                    <a:pt x="17455" y="4346"/>
                  </a:cubicBezTo>
                  <a:cubicBezTo>
                    <a:pt x="17015" y="4120"/>
                    <a:pt x="16610" y="4120"/>
                    <a:pt x="16181" y="4262"/>
                  </a:cubicBezTo>
                  <a:cubicBezTo>
                    <a:pt x="15622" y="4465"/>
                    <a:pt x="15050" y="4608"/>
                    <a:pt x="14479" y="4774"/>
                  </a:cubicBezTo>
                  <a:cubicBezTo>
                    <a:pt x="14395" y="4798"/>
                    <a:pt x="14300" y="4822"/>
                    <a:pt x="14217" y="4846"/>
                  </a:cubicBezTo>
                  <a:cubicBezTo>
                    <a:pt x="14217" y="4822"/>
                    <a:pt x="14193" y="4798"/>
                    <a:pt x="14193" y="4774"/>
                  </a:cubicBezTo>
                  <a:cubicBezTo>
                    <a:pt x="14955" y="4548"/>
                    <a:pt x="15717" y="4310"/>
                    <a:pt x="16515" y="4072"/>
                  </a:cubicBezTo>
                  <a:cubicBezTo>
                    <a:pt x="16038" y="3870"/>
                    <a:pt x="15645" y="3810"/>
                    <a:pt x="15193" y="3965"/>
                  </a:cubicBezTo>
                  <a:cubicBezTo>
                    <a:pt x="14610" y="4179"/>
                    <a:pt x="14014" y="4322"/>
                    <a:pt x="13419" y="4501"/>
                  </a:cubicBezTo>
                  <a:cubicBezTo>
                    <a:pt x="13336" y="4536"/>
                    <a:pt x="13229" y="4548"/>
                    <a:pt x="13145" y="4560"/>
                  </a:cubicBezTo>
                  <a:cubicBezTo>
                    <a:pt x="13145" y="4536"/>
                    <a:pt x="13121" y="4524"/>
                    <a:pt x="13121" y="4489"/>
                  </a:cubicBezTo>
                  <a:cubicBezTo>
                    <a:pt x="13895" y="4251"/>
                    <a:pt x="14657" y="4012"/>
                    <a:pt x="15503" y="3751"/>
                  </a:cubicBezTo>
                  <a:cubicBezTo>
                    <a:pt x="14991" y="3584"/>
                    <a:pt x="14526" y="3453"/>
                    <a:pt x="14074" y="3298"/>
                  </a:cubicBezTo>
                  <a:cubicBezTo>
                    <a:pt x="13740" y="3179"/>
                    <a:pt x="13443" y="3155"/>
                    <a:pt x="13062" y="3286"/>
                  </a:cubicBezTo>
                  <a:cubicBezTo>
                    <a:pt x="12193" y="3596"/>
                    <a:pt x="11300" y="3822"/>
                    <a:pt x="10407" y="4072"/>
                  </a:cubicBezTo>
                  <a:cubicBezTo>
                    <a:pt x="10288" y="4108"/>
                    <a:pt x="10181" y="4143"/>
                    <a:pt x="10073" y="4179"/>
                  </a:cubicBezTo>
                  <a:cubicBezTo>
                    <a:pt x="10085" y="4227"/>
                    <a:pt x="10085" y="4251"/>
                    <a:pt x="10109" y="4298"/>
                  </a:cubicBezTo>
                  <a:cubicBezTo>
                    <a:pt x="10288" y="4286"/>
                    <a:pt x="10478" y="4298"/>
                    <a:pt x="10657" y="4251"/>
                  </a:cubicBezTo>
                  <a:cubicBezTo>
                    <a:pt x="11419" y="4084"/>
                    <a:pt x="12169" y="3905"/>
                    <a:pt x="12931" y="3751"/>
                  </a:cubicBezTo>
                  <a:cubicBezTo>
                    <a:pt x="13002" y="3727"/>
                    <a:pt x="13109" y="3762"/>
                    <a:pt x="13217" y="3774"/>
                  </a:cubicBezTo>
                  <a:close/>
                  <a:moveTo>
                    <a:pt x="13062" y="3060"/>
                  </a:moveTo>
                  <a:cubicBezTo>
                    <a:pt x="13062" y="3036"/>
                    <a:pt x="13062" y="3000"/>
                    <a:pt x="13086" y="2989"/>
                  </a:cubicBezTo>
                  <a:cubicBezTo>
                    <a:pt x="12883" y="2941"/>
                    <a:pt x="12681" y="2834"/>
                    <a:pt x="12502" y="2881"/>
                  </a:cubicBezTo>
                  <a:cubicBezTo>
                    <a:pt x="11800" y="3036"/>
                    <a:pt x="11097" y="3227"/>
                    <a:pt x="10407" y="3381"/>
                  </a:cubicBezTo>
                  <a:cubicBezTo>
                    <a:pt x="10347" y="3405"/>
                    <a:pt x="10264" y="3370"/>
                    <a:pt x="10204" y="3370"/>
                  </a:cubicBezTo>
                  <a:cubicBezTo>
                    <a:pt x="10204" y="3322"/>
                    <a:pt x="10192" y="3286"/>
                    <a:pt x="10192" y="3250"/>
                  </a:cubicBezTo>
                  <a:cubicBezTo>
                    <a:pt x="10835" y="3084"/>
                    <a:pt x="11454" y="2929"/>
                    <a:pt x="12169" y="2727"/>
                  </a:cubicBezTo>
                  <a:cubicBezTo>
                    <a:pt x="11502" y="2512"/>
                    <a:pt x="10895" y="2298"/>
                    <a:pt x="10300" y="2107"/>
                  </a:cubicBezTo>
                  <a:cubicBezTo>
                    <a:pt x="9942" y="1988"/>
                    <a:pt x="9609" y="1810"/>
                    <a:pt x="9192" y="2036"/>
                  </a:cubicBezTo>
                  <a:cubicBezTo>
                    <a:pt x="8835" y="2215"/>
                    <a:pt x="8395" y="2227"/>
                    <a:pt x="7990" y="2334"/>
                  </a:cubicBezTo>
                  <a:lnTo>
                    <a:pt x="5799" y="2869"/>
                  </a:lnTo>
                  <a:cubicBezTo>
                    <a:pt x="5799" y="2893"/>
                    <a:pt x="5799" y="2929"/>
                    <a:pt x="5823" y="2953"/>
                  </a:cubicBezTo>
                  <a:cubicBezTo>
                    <a:pt x="6025" y="2953"/>
                    <a:pt x="6251" y="3000"/>
                    <a:pt x="6454" y="2953"/>
                  </a:cubicBezTo>
                  <a:cubicBezTo>
                    <a:pt x="7204" y="2786"/>
                    <a:pt x="7942" y="2596"/>
                    <a:pt x="8692" y="2441"/>
                  </a:cubicBezTo>
                  <a:cubicBezTo>
                    <a:pt x="8764" y="2417"/>
                    <a:pt x="8859" y="2488"/>
                    <a:pt x="8942" y="2524"/>
                  </a:cubicBezTo>
                  <a:cubicBezTo>
                    <a:pt x="8871" y="2572"/>
                    <a:pt x="8811" y="2643"/>
                    <a:pt x="8740" y="2679"/>
                  </a:cubicBezTo>
                  <a:cubicBezTo>
                    <a:pt x="8597" y="2715"/>
                    <a:pt x="8466" y="2715"/>
                    <a:pt x="8335" y="2750"/>
                  </a:cubicBezTo>
                  <a:cubicBezTo>
                    <a:pt x="7787" y="2869"/>
                    <a:pt x="7252" y="3000"/>
                    <a:pt x="6692" y="3131"/>
                  </a:cubicBezTo>
                  <a:cubicBezTo>
                    <a:pt x="6692" y="3167"/>
                    <a:pt x="6692" y="3191"/>
                    <a:pt x="6716" y="3227"/>
                  </a:cubicBezTo>
                  <a:cubicBezTo>
                    <a:pt x="6930" y="3274"/>
                    <a:pt x="7168" y="3393"/>
                    <a:pt x="7383" y="3346"/>
                  </a:cubicBezTo>
                  <a:cubicBezTo>
                    <a:pt x="7740" y="3274"/>
                    <a:pt x="8085" y="3096"/>
                    <a:pt x="8442" y="3000"/>
                  </a:cubicBezTo>
                  <a:cubicBezTo>
                    <a:pt x="9157" y="2822"/>
                    <a:pt x="9871" y="2655"/>
                    <a:pt x="10597" y="2500"/>
                  </a:cubicBezTo>
                  <a:cubicBezTo>
                    <a:pt x="10609" y="2500"/>
                    <a:pt x="10621" y="2524"/>
                    <a:pt x="10621" y="2536"/>
                  </a:cubicBezTo>
                  <a:cubicBezTo>
                    <a:pt x="9657" y="2834"/>
                    <a:pt x="8680" y="3119"/>
                    <a:pt x="7704" y="3417"/>
                  </a:cubicBezTo>
                  <a:cubicBezTo>
                    <a:pt x="7704" y="3453"/>
                    <a:pt x="7728" y="3477"/>
                    <a:pt x="7728" y="3524"/>
                  </a:cubicBezTo>
                  <a:cubicBezTo>
                    <a:pt x="8442" y="3691"/>
                    <a:pt x="9097" y="3286"/>
                    <a:pt x="9788" y="3239"/>
                  </a:cubicBezTo>
                  <a:cubicBezTo>
                    <a:pt x="9811" y="3286"/>
                    <a:pt x="9823" y="3334"/>
                    <a:pt x="9823" y="3370"/>
                  </a:cubicBezTo>
                  <a:cubicBezTo>
                    <a:pt x="9407" y="3489"/>
                    <a:pt x="8990" y="3596"/>
                    <a:pt x="8561" y="3715"/>
                  </a:cubicBezTo>
                  <a:lnTo>
                    <a:pt x="8561" y="3810"/>
                  </a:lnTo>
                  <a:cubicBezTo>
                    <a:pt x="8942" y="3893"/>
                    <a:pt x="9371" y="4120"/>
                    <a:pt x="9716" y="4048"/>
                  </a:cubicBezTo>
                  <a:cubicBezTo>
                    <a:pt x="10835" y="3762"/>
                    <a:pt x="11955" y="3393"/>
                    <a:pt x="13062" y="3060"/>
                  </a:cubicBezTo>
                  <a:close/>
                  <a:moveTo>
                    <a:pt x="14193" y="5417"/>
                  </a:moveTo>
                  <a:lnTo>
                    <a:pt x="14193" y="5536"/>
                  </a:lnTo>
                  <a:cubicBezTo>
                    <a:pt x="14383" y="5513"/>
                    <a:pt x="14598" y="5536"/>
                    <a:pt x="14776" y="5489"/>
                  </a:cubicBezTo>
                  <a:cubicBezTo>
                    <a:pt x="15574" y="5286"/>
                    <a:pt x="16372" y="5084"/>
                    <a:pt x="17169" y="4870"/>
                  </a:cubicBezTo>
                  <a:cubicBezTo>
                    <a:pt x="17265" y="4858"/>
                    <a:pt x="17348" y="4870"/>
                    <a:pt x="17455" y="4870"/>
                  </a:cubicBezTo>
                  <a:cubicBezTo>
                    <a:pt x="17455" y="4917"/>
                    <a:pt x="17467" y="4965"/>
                    <a:pt x="17467" y="5013"/>
                  </a:cubicBezTo>
                  <a:cubicBezTo>
                    <a:pt x="16634" y="5215"/>
                    <a:pt x="15800" y="5441"/>
                    <a:pt x="14979" y="5644"/>
                  </a:cubicBezTo>
                  <a:cubicBezTo>
                    <a:pt x="14979" y="5691"/>
                    <a:pt x="14979" y="5727"/>
                    <a:pt x="15003" y="5763"/>
                  </a:cubicBezTo>
                  <a:cubicBezTo>
                    <a:pt x="15264" y="5763"/>
                    <a:pt x="15550" y="5810"/>
                    <a:pt x="15824" y="5751"/>
                  </a:cubicBezTo>
                  <a:cubicBezTo>
                    <a:pt x="16729" y="5548"/>
                    <a:pt x="17634" y="5286"/>
                    <a:pt x="18539" y="5072"/>
                  </a:cubicBezTo>
                  <a:cubicBezTo>
                    <a:pt x="18658" y="5036"/>
                    <a:pt x="18765" y="5036"/>
                    <a:pt x="18884" y="5024"/>
                  </a:cubicBezTo>
                  <a:cubicBezTo>
                    <a:pt x="18896" y="5072"/>
                    <a:pt x="18908" y="5132"/>
                    <a:pt x="18908" y="5167"/>
                  </a:cubicBezTo>
                  <a:cubicBezTo>
                    <a:pt x="17920" y="5429"/>
                    <a:pt x="16931" y="5691"/>
                    <a:pt x="15931" y="5941"/>
                  </a:cubicBezTo>
                  <a:cubicBezTo>
                    <a:pt x="15931" y="5977"/>
                    <a:pt x="15955" y="6025"/>
                    <a:pt x="15955" y="6048"/>
                  </a:cubicBezTo>
                  <a:cubicBezTo>
                    <a:pt x="16134" y="6036"/>
                    <a:pt x="16312" y="6048"/>
                    <a:pt x="16467" y="6001"/>
                  </a:cubicBezTo>
                  <a:cubicBezTo>
                    <a:pt x="17348" y="5751"/>
                    <a:pt x="18229" y="5465"/>
                    <a:pt x="19110" y="5203"/>
                  </a:cubicBezTo>
                  <a:cubicBezTo>
                    <a:pt x="19313" y="5144"/>
                    <a:pt x="19527" y="5072"/>
                    <a:pt x="19729" y="5013"/>
                  </a:cubicBezTo>
                  <a:cubicBezTo>
                    <a:pt x="19170" y="4786"/>
                    <a:pt x="18622" y="4620"/>
                    <a:pt x="18062" y="4477"/>
                  </a:cubicBezTo>
                  <a:cubicBezTo>
                    <a:pt x="17979" y="4441"/>
                    <a:pt x="17860" y="4453"/>
                    <a:pt x="17753" y="4489"/>
                  </a:cubicBezTo>
                  <a:cubicBezTo>
                    <a:pt x="16574" y="4786"/>
                    <a:pt x="15384" y="5096"/>
                    <a:pt x="14193" y="5417"/>
                  </a:cubicBezTo>
                  <a:close/>
                  <a:moveTo>
                    <a:pt x="3501" y="2107"/>
                  </a:moveTo>
                  <a:lnTo>
                    <a:pt x="3501" y="2215"/>
                  </a:lnTo>
                  <a:cubicBezTo>
                    <a:pt x="3704" y="2238"/>
                    <a:pt x="3930" y="2334"/>
                    <a:pt x="4120" y="2286"/>
                  </a:cubicBezTo>
                  <a:cubicBezTo>
                    <a:pt x="5406" y="2000"/>
                    <a:pt x="6668" y="1679"/>
                    <a:pt x="7930" y="1381"/>
                  </a:cubicBezTo>
                  <a:cubicBezTo>
                    <a:pt x="7680" y="1250"/>
                    <a:pt x="7383" y="1107"/>
                    <a:pt x="7133" y="1167"/>
                  </a:cubicBezTo>
                  <a:cubicBezTo>
                    <a:pt x="5906" y="1453"/>
                    <a:pt x="4704" y="1798"/>
                    <a:pt x="3501" y="2107"/>
                  </a:cubicBezTo>
                  <a:close/>
                  <a:moveTo>
                    <a:pt x="19003" y="6810"/>
                  </a:moveTo>
                  <a:cubicBezTo>
                    <a:pt x="19313" y="6989"/>
                    <a:pt x="19598" y="7096"/>
                    <a:pt x="19956" y="7001"/>
                  </a:cubicBezTo>
                  <a:cubicBezTo>
                    <a:pt x="21194" y="6691"/>
                    <a:pt x="22432" y="6429"/>
                    <a:pt x="23658" y="6132"/>
                  </a:cubicBezTo>
                  <a:lnTo>
                    <a:pt x="23658" y="6036"/>
                  </a:lnTo>
                  <a:cubicBezTo>
                    <a:pt x="23468" y="6025"/>
                    <a:pt x="23265" y="5965"/>
                    <a:pt x="23063" y="5989"/>
                  </a:cubicBezTo>
                  <a:cubicBezTo>
                    <a:pt x="22396" y="6096"/>
                    <a:pt x="21730" y="6227"/>
                    <a:pt x="21063" y="6370"/>
                  </a:cubicBezTo>
                  <a:cubicBezTo>
                    <a:pt x="20360" y="6513"/>
                    <a:pt x="19670" y="6668"/>
                    <a:pt x="19003" y="6810"/>
                  </a:cubicBezTo>
                  <a:close/>
                  <a:moveTo>
                    <a:pt x="17348" y="6346"/>
                  </a:moveTo>
                  <a:cubicBezTo>
                    <a:pt x="17348" y="6394"/>
                    <a:pt x="17348" y="6441"/>
                    <a:pt x="17372" y="6477"/>
                  </a:cubicBezTo>
                  <a:cubicBezTo>
                    <a:pt x="17670" y="6477"/>
                    <a:pt x="17979" y="6537"/>
                    <a:pt x="18265" y="6465"/>
                  </a:cubicBezTo>
                  <a:cubicBezTo>
                    <a:pt x="19253" y="6227"/>
                    <a:pt x="20241" y="5941"/>
                    <a:pt x="21218" y="5691"/>
                  </a:cubicBezTo>
                  <a:cubicBezTo>
                    <a:pt x="21384" y="5644"/>
                    <a:pt x="21551" y="5608"/>
                    <a:pt x="21730" y="5560"/>
                  </a:cubicBezTo>
                  <a:cubicBezTo>
                    <a:pt x="21730" y="5513"/>
                    <a:pt x="21718" y="5489"/>
                    <a:pt x="21718" y="5441"/>
                  </a:cubicBezTo>
                  <a:cubicBezTo>
                    <a:pt x="21396" y="5441"/>
                    <a:pt x="21075" y="5382"/>
                    <a:pt x="20789" y="5453"/>
                  </a:cubicBezTo>
                  <a:cubicBezTo>
                    <a:pt x="19789" y="5691"/>
                    <a:pt x="18813" y="5965"/>
                    <a:pt x="17824" y="6227"/>
                  </a:cubicBezTo>
                  <a:cubicBezTo>
                    <a:pt x="17646" y="6263"/>
                    <a:pt x="17503" y="6310"/>
                    <a:pt x="17348" y="6346"/>
                  </a:cubicBezTo>
                  <a:close/>
                  <a:moveTo>
                    <a:pt x="20670" y="5263"/>
                  </a:moveTo>
                  <a:cubicBezTo>
                    <a:pt x="20670" y="5215"/>
                    <a:pt x="20658" y="5155"/>
                    <a:pt x="20658" y="5120"/>
                  </a:cubicBezTo>
                  <a:cubicBezTo>
                    <a:pt x="20372" y="5132"/>
                    <a:pt x="20075" y="5084"/>
                    <a:pt x="19801" y="5155"/>
                  </a:cubicBezTo>
                  <a:cubicBezTo>
                    <a:pt x="18836" y="5429"/>
                    <a:pt x="17872" y="5727"/>
                    <a:pt x="16908" y="6025"/>
                  </a:cubicBezTo>
                  <a:cubicBezTo>
                    <a:pt x="16800" y="6048"/>
                    <a:pt x="16717" y="6096"/>
                    <a:pt x="16622" y="6132"/>
                  </a:cubicBezTo>
                  <a:cubicBezTo>
                    <a:pt x="16634" y="6167"/>
                    <a:pt x="16634" y="6203"/>
                    <a:pt x="16658" y="6251"/>
                  </a:cubicBezTo>
                  <a:cubicBezTo>
                    <a:pt x="16848" y="6227"/>
                    <a:pt x="17050" y="6251"/>
                    <a:pt x="17253" y="6203"/>
                  </a:cubicBezTo>
                  <a:cubicBezTo>
                    <a:pt x="18051" y="5989"/>
                    <a:pt x="18848" y="5751"/>
                    <a:pt x="19658" y="5536"/>
                  </a:cubicBezTo>
                  <a:cubicBezTo>
                    <a:pt x="19991" y="5453"/>
                    <a:pt x="20325" y="5370"/>
                    <a:pt x="20670" y="5263"/>
                  </a:cubicBezTo>
                  <a:close/>
                  <a:moveTo>
                    <a:pt x="24456" y="6322"/>
                  </a:moveTo>
                  <a:lnTo>
                    <a:pt x="24456" y="6263"/>
                  </a:lnTo>
                  <a:cubicBezTo>
                    <a:pt x="24313" y="6251"/>
                    <a:pt x="24182" y="6203"/>
                    <a:pt x="24063" y="6215"/>
                  </a:cubicBezTo>
                  <a:cubicBezTo>
                    <a:pt x="23801" y="6263"/>
                    <a:pt x="23527" y="6370"/>
                    <a:pt x="23265" y="6429"/>
                  </a:cubicBezTo>
                  <a:cubicBezTo>
                    <a:pt x="22218" y="6668"/>
                    <a:pt x="21182" y="6906"/>
                    <a:pt x="20122" y="7144"/>
                  </a:cubicBezTo>
                  <a:lnTo>
                    <a:pt x="20122" y="7263"/>
                  </a:lnTo>
                  <a:cubicBezTo>
                    <a:pt x="20372" y="7275"/>
                    <a:pt x="20646" y="7346"/>
                    <a:pt x="20860" y="7287"/>
                  </a:cubicBezTo>
                  <a:cubicBezTo>
                    <a:pt x="22075" y="6989"/>
                    <a:pt x="23265" y="6644"/>
                    <a:pt x="24456" y="6322"/>
                  </a:cubicBezTo>
                  <a:close/>
                  <a:moveTo>
                    <a:pt x="2275" y="1703"/>
                  </a:moveTo>
                  <a:cubicBezTo>
                    <a:pt x="2275" y="1738"/>
                    <a:pt x="2275" y="1762"/>
                    <a:pt x="2287" y="1798"/>
                  </a:cubicBezTo>
                  <a:cubicBezTo>
                    <a:pt x="2453" y="1786"/>
                    <a:pt x="2620" y="1810"/>
                    <a:pt x="2787" y="1762"/>
                  </a:cubicBezTo>
                  <a:cubicBezTo>
                    <a:pt x="3442" y="1584"/>
                    <a:pt x="4096" y="1381"/>
                    <a:pt x="4763" y="1203"/>
                  </a:cubicBezTo>
                  <a:cubicBezTo>
                    <a:pt x="5263" y="1072"/>
                    <a:pt x="5775" y="953"/>
                    <a:pt x="6275" y="810"/>
                  </a:cubicBezTo>
                  <a:lnTo>
                    <a:pt x="6275" y="726"/>
                  </a:lnTo>
                  <a:cubicBezTo>
                    <a:pt x="6097" y="703"/>
                    <a:pt x="5906" y="619"/>
                    <a:pt x="5763" y="667"/>
                  </a:cubicBezTo>
                  <a:cubicBezTo>
                    <a:pt x="4585" y="1024"/>
                    <a:pt x="3442" y="1369"/>
                    <a:pt x="2275" y="1703"/>
                  </a:cubicBezTo>
                  <a:close/>
                  <a:moveTo>
                    <a:pt x="8597" y="1607"/>
                  </a:moveTo>
                  <a:cubicBezTo>
                    <a:pt x="8585" y="1560"/>
                    <a:pt x="8585" y="1512"/>
                    <a:pt x="8573" y="1465"/>
                  </a:cubicBezTo>
                  <a:cubicBezTo>
                    <a:pt x="8359" y="1500"/>
                    <a:pt x="8145" y="1500"/>
                    <a:pt x="7930" y="1560"/>
                  </a:cubicBezTo>
                  <a:cubicBezTo>
                    <a:pt x="6740" y="1846"/>
                    <a:pt x="5537" y="2119"/>
                    <a:pt x="4346" y="2405"/>
                  </a:cubicBezTo>
                  <a:lnTo>
                    <a:pt x="4346" y="2512"/>
                  </a:lnTo>
                  <a:cubicBezTo>
                    <a:pt x="4513" y="2512"/>
                    <a:pt x="4668" y="2560"/>
                    <a:pt x="4835" y="2524"/>
                  </a:cubicBezTo>
                  <a:cubicBezTo>
                    <a:pt x="6097" y="2215"/>
                    <a:pt x="7347" y="1905"/>
                    <a:pt x="8597" y="1607"/>
                  </a:cubicBezTo>
                  <a:close/>
                  <a:moveTo>
                    <a:pt x="9252" y="1798"/>
                  </a:moveTo>
                  <a:cubicBezTo>
                    <a:pt x="8990" y="1667"/>
                    <a:pt x="5823" y="2310"/>
                    <a:pt x="5073" y="2703"/>
                  </a:cubicBezTo>
                  <a:cubicBezTo>
                    <a:pt x="5204" y="2738"/>
                    <a:pt x="5358" y="2762"/>
                    <a:pt x="5489" y="2738"/>
                  </a:cubicBezTo>
                  <a:cubicBezTo>
                    <a:pt x="6752" y="2417"/>
                    <a:pt x="8002" y="2107"/>
                    <a:pt x="9252" y="1798"/>
                  </a:cubicBezTo>
                  <a:close/>
                  <a:moveTo>
                    <a:pt x="22611" y="5810"/>
                  </a:moveTo>
                  <a:lnTo>
                    <a:pt x="22611" y="5691"/>
                  </a:lnTo>
                  <a:cubicBezTo>
                    <a:pt x="22396" y="5691"/>
                    <a:pt x="22194" y="5644"/>
                    <a:pt x="21992" y="5691"/>
                  </a:cubicBezTo>
                  <a:cubicBezTo>
                    <a:pt x="21337" y="5846"/>
                    <a:pt x="20694" y="6025"/>
                    <a:pt x="20039" y="6179"/>
                  </a:cubicBezTo>
                  <a:lnTo>
                    <a:pt x="18348" y="6632"/>
                  </a:lnTo>
                  <a:cubicBezTo>
                    <a:pt x="18348" y="6656"/>
                    <a:pt x="18360" y="6679"/>
                    <a:pt x="18360" y="6703"/>
                  </a:cubicBezTo>
                  <a:cubicBezTo>
                    <a:pt x="19777" y="6429"/>
                    <a:pt x="21194" y="6108"/>
                    <a:pt x="22611" y="5810"/>
                  </a:cubicBezTo>
                  <a:close/>
                  <a:moveTo>
                    <a:pt x="5025" y="369"/>
                  </a:moveTo>
                  <a:cubicBezTo>
                    <a:pt x="4811" y="500"/>
                    <a:pt x="4644" y="631"/>
                    <a:pt x="4466" y="691"/>
                  </a:cubicBezTo>
                  <a:cubicBezTo>
                    <a:pt x="3644" y="964"/>
                    <a:pt x="2811" y="1214"/>
                    <a:pt x="1977" y="1465"/>
                  </a:cubicBezTo>
                  <a:cubicBezTo>
                    <a:pt x="1918" y="1488"/>
                    <a:pt x="1858" y="1524"/>
                    <a:pt x="1799" y="1560"/>
                  </a:cubicBezTo>
                  <a:cubicBezTo>
                    <a:pt x="1810" y="1607"/>
                    <a:pt x="1834" y="1631"/>
                    <a:pt x="1846" y="1679"/>
                  </a:cubicBezTo>
                  <a:cubicBezTo>
                    <a:pt x="3061" y="1322"/>
                    <a:pt x="4287" y="953"/>
                    <a:pt x="5609" y="560"/>
                  </a:cubicBezTo>
                  <a:cubicBezTo>
                    <a:pt x="5454" y="500"/>
                    <a:pt x="5418" y="488"/>
                    <a:pt x="5370" y="476"/>
                  </a:cubicBezTo>
                  <a:cubicBezTo>
                    <a:pt x="5228" y="441"/>
                    <a:pt x="5085" y="393"/>
                    <a:pt x="5025" y="369"/>
                  </a:cubicBezTo>
                  <a:close/>
                  <a:moveTo>
                    <a:pt x="6894" y="1036"/>
                  </a:moveTo>
                  <a:cubicBezTo>
                    <a:pt x="6894" y="1012"/>
                    <a:pt x="6871" y="976"/>
                    <a:pt x="6859" y="953"/>
                  </a:cubicBezTo>
                  <a:cubicBezTo>
                    <a:pt x="5537" y="1155"/>
                    <a:pt x="4251" y="1572"/>
                    <a:pt x="2965" y="1929"/>
                  </a:cubicBezTo>
                  <a:cubicBezTo>
                    <a:pt x="2977" y="1976"/>
                    <a:pt x="2989" y="2024"/>
                    <a:pt x="2989" y="2084"/>
                  </a:cubicBezTo>
                  <a:cubicBezTo>
                    <a:pt x="4299" y="1715"/>
                    <a:pt x="5597" y="1381"/>
                    <a:pt x="6894" y="10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9" name="Google Shape;10408;p40">
              <a:extLst>
                <a:ext uri="{FF2B5EF4-FFF2-40B4-BE49-F238E27FC236}">
                  <a16:creationId xmlns:a16="http://schemas.microsoft.com/office/drawing/2014/main" id="{82FD4AD6-1FA6-4491-A4DE-AC7D71F15636}"/>
                </a:ext>
              </a:extLst>
            </p:cNvPr>
            <p:cNvSpPr/>
            <p:nvPr/>
          </p:nvSpPr>
          <p:spPr>
            <a:xfrm>
              <a:off x="2758675" y="2213200"/>
              <a:ext cx="128000" cy="55100"/>
            </a:xfrm>
            <a:custGeom>
              <a:avLst/>
              <a:gdLst/>
              <a:ahLst/>
              <a:cxnLst/>
              <a:rect l="l" t="t" r="r" b="b"/>
              <a:pathLst>
                <a:path w="5120" h="2204" extrusionOk="0">
                  <a:moveTo>
                    <a:pt x="0" y="0"/>
                  </a:moveTo>
                  <a:cubicBezTo>
                    <a:pt x="1738" y="715"/>
                    <a:pt x="3453" y="1405"/>
                    <a:pt x="5120" y="2084"/>
                  </a:cubicBezTo>
                  <a:cubicBezTo>
                    <a:pt x="4775" y="2203"/>
                    <a:pt x="369" y="465"/>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0" name="Google Shape;10409;p40">
              <a:extLst>
                <a:ext uri="{FF2B5EF4-FFF2-40B4-BE49-F238E27FC236}">
                  <a16:creationId xmlns:a16="http://schemas.microsoft.com/office/drawing/2014/main" id="{FA2DD54E-DB3A-49FA-B07D-A3112A066188}"/>
                </a:ext>
              </a:extLst>
            </p:cNvPr>
            <p:cNvSpPr/>
            <p:nvPr/>
          </p:nvSpPr>
          <p:spPr>
            <a:xfrm>
              <a:off x="2451175" y="2097125"/>
              <a:ext cx="83375" cy="47050"/>
            </a:xfrm>
            <a:custGeom>
              <a:avLst/>
              <a:gdLst/>
              <a:ahLst/>
              <a:cxnLst/>
              <a:rect l="l" t="t" r="r" b="b"/>
              <a:pathLst>
                <a:path w="3335" h="1882" extrusionOk="0">
                  <a:moveTo>
                    <a:pt x="1" y="0"/>
                  </a:moveTo>
                  <a:cubicBezTo>
                    <a:pt x="1120" y="572"/>
                    <a:pt x="2227" y="1155"/>
                    <a:pt x="3335" y="1715"/>
                  </a:cubicBezTo>
                  <a:cubicBezTo>
                    <a:pt x="3037" y="1881"/>
                    <a:pt x="132" y="381"/>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1" name="Google Shape;10410;p40">
              <a:extLst>
                <a:ext uri="{FF2B5EF4-FFF2-40B4-BE49-F238E27FC236}">
                  <a16:creationId xmlns:a16="http://schemas.microsoft.com/office/drawing/2014/main" id="{AE7F554F-35D5-4350-9373-20EA7AC1E3E7}"/>
                </a:ext>
              </a:extLst>
            </p:cNvPr>
            <p:cNvSpPr/>
            <p:nvPr/>
          </p:nvSpPr>
          <p:spPr>
            <a:xfrm>
              <a:off x="2656875" y="2198900"/>
              <a:ext cx="83350" cy="45575"/>
            </a:xfrm>
            <a:custGeom>
              <a:avLst/>
              <a:gdLst/>
              <a:ahLst/>
              <a:cxnLst/>
              <a:rect l="l" t="t" r="r" b="b"/>
              <a:pathLst>
                <a:path w="3334" h="1823" extrusionOk="0">
                  <a:moveTo>
                    <a:pt x="3334" y="1680"/>
                  </a:moveTo>
                  <a:cubicBezTo>
                    <a:pt x="2965" y="1823"/>
                    <a:pt x="250" y="442"/>
                    <a:pt x="0" y="1"/>
                  </a:cubicBezTo>
                  <a:cubicBezTo>
                    <a:pt x="1107" y="561"/>
                    <a:pt x="2227" y="1132"/>
                    <a:pt x="3334" y="168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2" name="Google Shape;10411;p40">
              <a:extLst>
                <a:ext uri="{FF2B5EF4-FFF2-40B4-BE49-F238E27FC236}">
                  <a16:creationId xmlns:a16="http://schemas.microsoft.com/office/drawing/2014/main" id="{CE732208-D01B-4DD7-A094-0440CC9F3E4D}"/>
                </a:ext>
              </a:extLst>
            </p:cNvPr>
            <p:cNvSpPr/>
            <p:nvPr/>
          </p:nvSpPr>
          <p:spPr>
            <a:xfrm>
              <a:off x="2480650" y="2052475"/>
              <a:ext cx="68800" cy="39300"/>
            </a:xfrm>
            <a:custGeom>
              <a:avLst/>
              <a:gdLst/>
              <a:ahLst/>
              <a:cxnLst/>
              <a:rect l="l" t="t" r="r" b="b"/>
              <a:pathLst>
                <a:path w="2752" h="1572" extrusionOk="0">
                  <a:moveTo>
                    <a:pt x="48" y="0"/>
                  </a:moveTo>
                  <a:cubicBezTo>
                    <a:pt x="108" y="24"/>
                    <a:pt x="179" y="0"/>
                    <a:pt x="227" y="36"/>
                  </a:cubicBezTo>
                  <a:cubicBezTo>
                    <a:pt x="1001" y="453"/>
                    <a:pt x="1787" y="857"/>
                    <a:pt x="2561" y="1286"/>
                  </a:cubicBezTo>
                  <a:cubicBezTo>
                    <a:pt x="2644" y="1334"/>
                    <a:pt x="2692" y="1465"/>
                    <a:pt x="2751" y="1548"/>
                  </a:cubicBezTo>
                  <a:cubicBezTo>
                    <a:pt x="2644" y="1536"/>
                    <a:pt x="2525" y="1572"/>
                    <a:pt x="2441" y="1524"/>
                  </a:cubicBezTo>
                  <a:cubicBezTo>
                    <a:pt x="1715" y="1131"/>
                    <a:pt x="1001" y="738"/>
                    <a:pt x="286" y="333"/>
                  </a:cubicBezTo>
                  <a:cubicBezTo>
                    <a:pt x="179" y="274"/>
                    <a:pt x="84" y="167"/>
                    <a:pt x="1" y="83"/>
                  </a:cubicBezTo>
                  <a:cubicBezTo>
                    <a:pt x="25" y="48"/>
                    <a:pt x="25" y="36"/>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3" name="Google Shape;10412;p40">
              <a:extLst>
                <a:ext uri="{FF2B5EF4-FFF2-40B4-BE49-F238E27FC236}">
                  <a16:creationId xmlns:a16="http://schemas.microsoft.com/office/drawing/2014/main" id="{10C15530-0708-45D3-9CAA-0EA75902C9F1}"/>
                </a:ext>
              </a:extLst>
            </p:cNvPr>
            <p:cNvSpPr/>
            <p:nvPr/>
          </p:nvSpPr>
          <p:spPr>
            <a:xfrm>
              <a:off x="2283300" y="2025075"/>
              <a:ext cx="103625" cy="48250"/>
            </a:xfrm>
            <a:custGeom>
              <a:avLst/>
              <a:gdLst/>
              <a:ahLst/>
              <a:cxnLst/>
              <a:rect l="l" t="t" r="r" b="b"/>
              <a:pathLst>
                <a:path w="4145" h="1930" extrusionOk="0">
                  <a:moveTo>
                    <a:pt x="4049" y="1930"/>
                  </a:moveTo>
                  <a:cubicBezTo>
                    <a:pt x="2692" y="1334"/>
                    <a:pt x="1358" y="727"/>
                    <a:pt x="1" y="132"/>
                  </a:cubicBezTo>
                  <a:cubicBezTo>
                    <a:pt x="13" y="84"/>
                    <a:pt x="48" y="36"/>
                    <a:pt x="60" y="1"/>
                  </a:cubicBezTo>
                  <a:cubicBezTo>
                    <a:pt x="1418" y="596"/>
                    <a:pt x="2775" y="1168"/>
                    <a:pt x="4144" y="1775"/>
                  </a:cubicBezTo>
                  <a:cubicBezTo>
                    <a:pt x="4109" y="1810"/>
                    <a:pt x="4085" y="1870"/>
                    <a:pt x="4049" y="193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4" name="Google Shape;10413;p40">
              <a:extLst>
                <a:ext uri="{FF2B5EF4-FFF2-40B4-BE49-F238E27FC236}">
                  <a16:creationId xmlns:a16="http://schemas.microsoft.com/office/drawing/2014/main" id="{5B45E1CE-FD6F-4EAB-AE44-5B3749DBDF25}"/>
                </a:ext>
              </a:extLst>
            </p:cNvPr>
            <p:cNvSpPr/>
            <p:nvPr/>
          </p:nvSpPr>
          <p:spPr>
            <a:xfrm>
              <a:off x="2264550" y="2056325"/>
              <a:ext cx="112550" cy="50925"/>
            </a:xfrm>
            <a:custGeom>
              <a:avLst/>
              <a:gdLst/>
              <a:ahLst/>
              <a:cxnLst/>
              <a:rect l="l" t="t" r="r" b="b"/>
              <a:pathLst>
                <a:path w="4502" h="2037" extrusionOk="0">
                  <a:moveTo>
                    <a:pt x="36" y="1"/>
                  </a:moveTo>
                  <a:cubicBezTo>
                    <a:pt x="1525" y="620"/>
                    <a:pt x="3013" y="1263"/>
                    <a:pt x="4501" y="1894"/>
                  </a:cubicBezTo>
                  <a:cubicBezTo>
                    <a:pt x="4489" y="1930"/>
                    <a:pt x="4466" y="1977"/>
                    <a:pt x="4442" y="2037"/>
                  </a:cubicBezTo>
                  <a:cubicBezTo>
                    <a:pt x="2954" y="1394"/>
                    <a:pt x="1489" y="775"/>
                    <a:pt x="1" y="132"/>
                  </a:cubicBezTo>
                  <a:cubicBezTo>
                    <a:pt x="1" y="72"/>
                    <a:pt x="25" y="37"/>
                    <a:pt x="3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5" name="Google Shape;10414;p40">
              <a:extLst>
                <a:ext uri="{FF2B5EF4-FFF2-40B4-BE49-F238E27FC236}">
                  <a16:creationId xmlns:a16="http://schemas.microsoft.com/office/drawing/2014/main" id="{E6D55ED4-DF4D-4E47-9746-BBFAD1DEA85B}"/>
                </a:ext>
              </a:extLst>
            </p:cNvPr>
            <p:cNvSpPr/>
            <p:nvPr/>
          </p:nvSpPr>
          <p:spPr>
            <a:xfrm>
              <a:off x="3049475" y="1808100"/>
              <a:ext cx="111350" cy="52400"/>
            </a:xfrm>
            <a:custGeom>
              <a:avLst/>
              <a:gdLst/>
              <a:ahLst/>
              <a:cxnLst/>
              <a:rect l="l" t="t" r="r" b="b"/>
              <a:pathLst>
                <a:path w="4454" h="2096" extrusionOk="0">
                  <a:moveTo>
                    <a:pt x="4453" y="2096"/>
                  </a:moveTo>
                  <a:cubicBezTo>
                    <a:pt x="2858" y="1667"/>
                    <a:pt x="1477" y="786"/>
                    <a:pt x="1" y="107"/>
                  </a:cubicBezTo>
                  <a:cubicBezTo>
                    <a:pt x="12" y="72"/>
                    <a:pt x="36" y="36"/>
                    <a:pt x="48" y="0"/>
                  </a:cubicBezTo>
                  <a:cubicBezTo>
                    <a:pt x="1501" y="691"/>
                    <a:pt x="2977" y="1405"/>
                    <a:pt x="4453" y="20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6" name="Google Shape;10415;p40">
              <a:extLst>
                <a:ext uri="{FF2B5EF4-FFF2-40B4-BE49-F238E27FC236}">
                  <a16:creationId xmlns:a16="http://schemas.microsoft.com/office/drawing/2014/main" id="{A491119B-2B19-4648-9628-93BDA0A48E07}"/>
                </a:ext>
              </a:extLst>
            </p:cNvPr>
            <p:cNvSpPr/>
            <p:nvPr/>
          </p:nvSpPr>
          <p:spPr>
            <a:xfrm>
              <a:off x="3619200" y="1933400"/>
              <a:ext cx="119075" cy="28300"/>
            </a:xfrm>
            <a:custGeom>
              <a:avLst/>
              <a:gdLst/>
              <a:ahLst/>
              <a:cxnLst/>
              <a:rect l="l" t="t" r="r" b="b"/>
              <a:pathLst>
                <a:path w="4763" h="1132" extrusionOk="0">
                  <a:moveTo>
                    <a:pt x="4751" y="1132"/>
                  </a:moveTo>
                  <a:cubicBezTo>
                    <a:pt x="4465" y="1072"/>
                    <a:pt x="4167" y="1036"/>
                    <a:pt x="3882" y="965"/>
                  </a:cubicBezTo>
                  <a:cubicBezTo>
                    <a:pt x="3346" y="870"/>
                    <a:pt x="2810" y="644"/>
                    <a:pt x="2274" y="655"/>
                  </a:cubicBezTo>
                  <a:cubicBezTo>
                    <a:pt x="1512" y="667"/>
                    <a:pt x="905" y="286"/>
                    <a:pt x="226" y="120"/>
                  </a:cubicBezTo>
                  <a:cubicBezTo>
                    <a:pt x="143" y="108"/>
                    <a:pt x="83" y="48"/>
                    <a:pt x="0" y="1"/>
                  </a:cubicBezTo>
                  <a:cubicBezTo>
                    <a:pt x="1607" y="346"/>
                    <a:pt x="3167" y="691"/>
                    <a:pt x="4751" y="1025"/>
                  </a:cubicBezTo>
                  <a:cubicBezTo>
                    <a:pt x="4763" y="1072"/>
                    <a:pt x="4751" y="1108"/>
                    <a:pt x="4751" y="113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7" name="Google Shape;10416;p40">
              <a:extLst>
                <a:ext uri="{FF2B5EF4-FFF2-40B4-BE49-F238E27FC236}">
                  <a16:creationId xmlns:a16="http://schemas.microsoft.com/office/drawing/2014/main" id="{EDD56E4C-520D-43E8-8490-C1991DEF3B37}"/>
                </a:ext>
              </a:extLst>
            </p:cNvPr>
            <p:cNvSpPr/>
            <p:nvPr/>
          </p:nvSpPr>
          <p:spPr>
            <a:xfrm>
              <a:off x="2489275" y="1986975"/>
              <a:ext cx="67000" cy="32775"/>
            </a:xfrm>
            <a:custGeom>
              <a:avLst/>
              <a:gdLst/>
              <a:ahLst/>
              <a:cxnLst/>
              <a:rect l="l" t="t" r="r" b="b"/>
              <a:pathLst>
                <a:path w="2680" h="1311" extrusionOk="0">
                  <a:moveTo>
                    <a:pt x="72" y="1"/>
                  </a:moveTo>
                  <a:cubicBezTo>
                    <a:pt x="156" y="36"/>
                    <a:pt x="263" y="48"/>
                    <a:pt x="358" y="96"/>
                  </a:cubicBezTo>
                  <a:cubicBezTo>
                    <a:pt x="1061" y="406"/>
                    <a:pt x="1787" y="739"/>
                    <a:pt x="2489" y="1060"/>
                  </a:cubicBezTo>
                  <a:cubicBezTo>
                    <a:pt x="2573" y="1108"/>
                    <a:pt x="2608" y="1215"/>
                    <a:pt x="2680" y="1299"/>
                  </a:cubicBezTo>
                  <a:cubicBezTo>
                    <a:pt x="2585" y="1299"/>
                    <a:pt x="2477" y="1310"/>
                    <a:pt x="2394" y="1287"/>
                  </a:cubicBezTo>
                  <a:cubicBezTo>
                    <a:pt x="1668" y="953"/>
                    <a:pt x="953" y="620"/>
                    <a:pt x="215" y="275"/>
                  </a:cubicBezTo>
                  <a:cubicBezTo>
                    <a:pt x="144" y="227"/>
                    <a:pt x="72" y="167"/>
                    <a:pt x="1" y="120"/>
                  </a:cubicBezTo>
                  <a:cubicBezTo>
                    <a:pt x="37" y="84"/>
                    <a:pt x="61" y="48"/>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8" name="Google Shape;10417;p40">
              <a:extLst>
                <a:ext uri="{FF2B5EF4-FFF2-40B4-BE49-F238E27FC236}">
                  <a16:creationId xmlns:a16="http://schemas.microsoft.com/office/drawing/2014/main" id="{D08B1D45-A47B-489D-A346-DC4E1B9C9FDD}"/>
                </a:ext>
              </a:extLst>
            </p:cNvPr>
            <p:cNvSpPr/>
            <p:nvPr/>
          </p:nvSpPr>
          <p:spPr>
            <a:xfrm>
              <a:off x="2494650" y="1967050"/>
              <a:ext cx="83950" cy="46150"/>
            </a:xfrm>
            <a:custGeom>
              <a:avLst/>
              <a:gdLst/>
              <a:ahLst/>
              <a:cxnLst/>
              <a:rect l="l" t="t" r="r" b="b"/>
              <a:pathLst>
                <a:path w="3358" h="1846" extrusionOk="0">
                  <a:moveTo>
                    <a:pt x="0" y="0"/>
                  </a:moveTo>
                  <a:cubicBezTo>
                    <a:pt x="1119" y="583"/>
                    <a:pt x="2227" y="1143"/>
                    <a:pt x="3358" y="1726"/>
                  </a:cubicBezTo>
                  <a:cubicBezTo>
                    <a:pt x="3120" y="1845"/>
                    <a:pt x="346" y="441"/>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9" name="Google Shape;10418;p40">
              <a:extLst>
                <a:ext uri="{FF2B5EF4-FFF2-40B4-BE49-F238E27FC236}">
                  <a16:creationId xmlns:a16="http://schemas.microsoft.com/office/drawing/2014/main" id="{5C31D772-9E59-4CE4-97A6-B15E6EA91E88}"/>
                </a:ext>
              </a:extLst>
            </p:cNvPr>
            <p:cNvSpPr/>
            <p:nvPr/>
          </p:nvSpPr>
          <p:spPr>
            <a:xfrm>
              <a:off x="2664000" y="2131950"/>
              <a:ext cx="71175" cy="35150"/>
            </a:xfrm>
            <a:custGeom>
              <a:avLst/>
              <a:gdLst/>
              <a:ahLst/>
              <a:cxnLst/>
              <a:rect l="l" t="t" r="r" b="b"/>
              <a:pathLst>
                <a:path w="2847" h="1406" extrusionOk="0">
                  <a:moveTo>
                    <a:pt x="1" y="0"/>
                  </a:moveTo>
                  <a:cubicBezTo>
                    <a:pt x="942" y="417"/>
                    <a:pt x="1882" y="810"/>
                    <a:pt x="2847" y="1238"/>
                  </a:cubicBezTo>
                  <a:cubicBezTo>
                    <a:pt x="2513" y="1405"/>
                    <a:pt x="299" y="476"/>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0" name="Google Shape;10419;p40">
              <a:extLst>
                <a:ext uri="{FF2B5EF4-FFF2-40B4-BE49-F238E27FC236}">
                  <a16:creationId xmlns:a16="http://schemas.microsoft.com/office/drawing/2014/main" id="{52CA2DED-4DA2-4BE3-A29C-E8EDE7CC7745}"/>
                </a:ext>
              </a:extLst>
            </p:cNvPr>
            <p:cNvSpPr/>
            <p:nvPr/>
          </p:nvSpPr>
          <p:spPr>
            <a:xfrm>
              <a:off x="3420350" y="1917925"/>
              <a:ext cx="69975" cy="26825"/>
            </a:xfrm>
            <a:custGeom>
              <a:avLst/>
              <a:gdLst/>
              <a:ahLst/>
              <a:cxnLst/>
              <a:rect l="l" t="t" r="r" b="b"/>
              <a:pathLst>
                <a:path w="2799" h="1073" extrusionOk="0">
                  <a:moveTo>
                    <a:pt x="2799" y="882"/>
                  </a:moveTo>
                  <a:cubicBezTo>
                    <a:pt x="2382" y="1072"/>
                    <a:pt x="215" y="405"/>
                    <a:pt x="1" y="1"/>
                  </a:cubicBezTo>
                  <a:cubicBezTo>
                    <a:pt x="929" y="298"/>
                    <a:pt x="1834" y="584"/>
                    <a:pt x="2799" y="88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1" name="Google Shape;10420;p40">
              <a:extLst>
                <a:ext uri="{FF2B5EF4-FFF2-40B4-BE49-F238E27FC236}">
                  <a16:creationId xmlns:a16="http://schemas.microsoft.com/office/drawing/2014/main" id="{6B532D3F-5EBA-440D-AA24-852BEF0DA5A4}"/>
                </a:ext>
              </a:extLst>
            </p:cNvPr>
            <p:cNvSpPr/>
            <p:nvPr/>
          </p:nvSpPr>
          <p:spPr>
            <a:xfrm>
              <a:off x="2820275" y="2013175"/>
              <a:ext cx="70875" cy="40500"/>
            </a:xfrm>
            <a:custGeom>
              <a:avLst/>
              <a:gdLst/>
              <a:ahLst/>
              <a:cxnLst/>
              <a:rect l="l" t="t" r="r" b="b"/>
              <a:pathLst>
                <a:path w="2835" h="1620" extrusionOk="0">
                  <a:moveTo>
                    <a:pt x="60" y="0"/>
                  </a:moveTo>
                  <a:cubicBezTo>
                    <a:pt x="953" y="501"/>
                    <a:pt x="1858" y="1024"/>
                    <a:pt x="2834" y="1572"/>
                  </a:cubicBezTo>
                  <a:cubicBezTo>
                    <a:pt x="2668" y="1572"/>
                    <a:pt x="2549" y="1620"/>
                    <a:pt x="2453" y="1572"/>
                  </a:cubicBezTo>
                  <a:cubicBezTo>
                    <a:pt x="1644" y="1120"/>
                    <a:pt x="822" y="643"/>
                    <a:pt x="13" y="179"/>
                  </a:cubicBezTo>
                  <a:cubicBezTo>
                    <a:pt x="1" y="179"/>
                    <a:pt x="1" y="131"/>
                    <a:pt x="1" y="120"/>
                  </a:cubicBezTo>
                  <a:cubicBezTo>
                    <a:pt x="36" y="72"/>
                    <a:pt x="48" y="24"/>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2" name="Google Shape;10421;p40">
              <a:extLst>
                <a:ext uri="{FF2B5EF4-FFF2-40B4-BE49-F238E27FC236}">
                  <a16:creationId xmlns:a16="http://schemas.microsoft.com/office/drawing/2014/main" id="{D0D4A155-B44B-4F6F-B619-D55D01F3C53D}"/>
                </a:ext>
              </a:extLst>
            </p:cNvPr>
            <p:cNvSpPr/>
            <p:nvPr/>
          </p:nvSpPr>
          <p:spPr>
            <a:xfrm>
              <a:off x="2515175" y="2093250"/>
              <a:ext cx="90825" cy="49125"/>
            </a:xfrm>
            <a:custGeom>
              <a:avLst/>
              <a:gdLst/>
              <a:ahLst/>
              <a:cxnLst/>
              <a:rect l="l" t="t" r="r" b="b"/>
              <a:pathLst>
                <a:path w="3633" h="1965" extrusionOk="0">
                  <a:moveTo>
                    <a:pt x="60" y="0"/>
                  </a:moveTo>
                  <a:cubicBezTo>
                    <a:pt x="1251" y="607"/>
                    <a:pt x="2442" y="1203"/>
                    <a:pt x="3632" y="1810"/>
                  </a:cubicBezTo>
                  <a:cubicBezTo>
                    <a:pt x="3597" y="1858"/>
                    <a:pt x="3585" y="1917"/>
                    <a:pt x="3561" y="1965"/>
                  </a:cubicBezTo>
                  <a:cubicBezTo>
                    <a:pt x="2370" y="1346"/>
                    <a:pt x="1191" y="738"/>
                    <a:pt x="1" y="131"/>
                  </a:cubicBezTo>
                  <a:cubicBezTo>
                    <a:pt x="13" y="84"/>
                    <a:pt x="37"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3" name="Google Shape;10422;p40">
              <a:extLst>
                <a:ext uri="{FF2B5EF4-FFF2-40B4-BE49-F238E27FC236}">
                  <a16:creationId xmlns:a16="http://schemas.microsoft.com/office/drawing/2014/main" id="{AAD87BC1-D5EF-45C3-95BF-50B1BC587616}"/>
                </a:ext>
              </a:extLst>
            </p:cNvPr>
            <p:cNvSpPr/>
            <p:nvPr/>
          </p:nvSpPr>
          <p:spPr>
            <a:xfrm>
              <a:off x="2268725" y="2041150"/>
              <a:ext cx="72650" cy="31575"/>
            </a:xfrm>
            <a:custGeom>
              <a:avLst/>
              <a:gdLst/>
              <a:ahLst/>
              <a:cxnLst/>
              <a:rect l="l" t="t" r="r" b="b"/>
              <a:pathLst>
                <a:path w="2906" h="1263" extrusionOk="0">
                  <a:moveTo>
                    <a:pt x="36" y="1"/>
                  </a:moveTo>
                  <a:cubicBezTo>
                    <a:pt x="429" y="1"/>
                    <a:pt x="2834" y="977"/>
                    <a:pt x="2906" y="1263"/>
                  </a:cubicBezTo>
                  <a:cubicBezTo>
                    <a:pt x="1941" y="870"/>
                    <a:pt x="977" y="489"/>
                    <a:pt x="0" y="84"/>
                  </a:cubicBezTo>
                  <a:cubicBezTo>
                    <a:pt x="24" y="48"/>
                    <a:pt x="24" y="24"/>
                    <a:pt x="3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4" name="Google Shape;10423;p40">
              <a:extLst>
                <a:ext uri="{FF2B5EF4-FFF2-40B4-BE49-F238E27FC236}">
                  <a16:creationId xmlns:a16="http://schemas.microsoft.com/office/drawing/2014/main" id="{6C4BFB95-7368-4599-853A-765955A87B14}"/>
                </a:ext>
              </a:extLst>
            </p:cNvPr>
            <p:cNvSpPr/>
            <p:nvPr/>
          </p:nvSpPr>
          <p:spPr>
            <a:xfrm>
              <a:off x="2615200" y="2010800"/>
              <a:ext cx="58950" cy="24725"/>
            </a:xfrm>
            <a:custGeom>
              <a:avLst/>
              <a:gdLst/>
              <a:ahLst/>
              <a:cxnLst/>
              <a:rect l="l" t="t" r="r" b="b"/>
              <a:pathLst>
                <a:path w="2358" h="989" extrusionOk="0">
                  <a:moveTo>
                    <a:pt x="84" y="0"/>
                  </a:moveTo>
                  <a:cubicBezTo>
                    <a:pt x="215" y="48"/>
                    <a:pt x="346" y="72"/>
                    <a:pt x="477" y="119"/>
                  </a:cubicBezTo>
                  <a:cubicBezTo>
                    <a:pt x="1048" y="334"/>
                    <a:pt x="1608" y="536"/>
                    <a:pt x="2167" y="750"/>
                  </a:cubicBezTo>
                  <a:cubicBezTo>
                    <a:pt x="2239" y="774"/>
                    <a:pt x="2298" y="881"/>
                    <a:pt x="2358" y="941"/>
                  </a:cubicBezTo>
                  <a:cubicBezTo>
                    <a:pt x="2263" y="953"/>
                    <a:pt x="2167" y="988"/>
                    <a:pt x="2084" y="965"/>
                  </a:cubicBezTo>
                  <a:cubicBezTo>
                    <a:pt x="1465" y="727"/>
                    <a:pt x="834" y="500"/>
                    <a:pt x="215" y="238"/>
                  </a:cubicBezTo>
                  <a:cubicBezTo>
                    <a:pt x="131" y="215"/>
                    <a:pt x="84" y="155"/>
                    <a:pt x="0" y="107"/>
                  </a:cubicBezTo>
                  <a:cubicBezTo>
                    <a:pt x="36" y="72"/>
                    <a:pt x="48" y="36"/>
                    <a:pt x="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5" name="Google Shape;10424;p40">
              <a:extLst>
                <a:ext uri="{FF2B5EF4-FFF2-40B4-BE49-F238E27FC236}">
                  <a16:creationId xmlns:a16="http://schemas.microsoft.com/office/drawing/2014/main" id="{6586FAB5-F100-4656-B051-644FCB261175}"/>
                </a:ext>
              </a:extLst>
            </p:cNvPr>
            <p:cNvSpPr/>
            <p:nvPr/>
          </p:nvSpPr>
          <p:spPr>
            <a:xfrm>
              <a:off x="2302650" y="2016150"/>
              <a:ext cx="107175" cy="46750"/>
            </a:xfrm>
            <a:custGeom>
              <a:avLst/>
              <a:gdLst/>
              <a:ahLst/>
              <a:cxnLst/>
              <a:rect l="l" t="t" r="r" b="b"/>
              <a:pathLst>
                <a:path w="4287" h="1870" extrusionOk="0">
                  <a:moveTo>
                    <a:pt x="4251" y="1870"/>
                  </a:moveTo>
                  <a:cubicBezTo>
                    <a:pt x="2834" y="1275"/>
                    <a:pt x="1418" y="703"/>
                    <a:pt x="1" y="108"/>
                  </a:cubicBezTo>
                  <a:cubicBezTo>
                    <a:pt x="25" y="72"/>
                    <a:pt x="36" y="24"/>
                    <a:pt x="48" y="1"/>
                  </a:cubicBezTo>
                  <a:cubicBezTo>
                    <a:pt x="1465" y="584"/>
                    <a:pt x="2870" y="1179"/>
                    <a:pt x="4287" y="1751"/>
                  </a:cubicBezTo>
                  <a:cubicBezTo>
                    <a:pt x="4275" y="1798"/>
                    <a:pt x="4263" y="1846"/>
                    <a:pt x="4251" y="187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6" name="Google Shape;10425;p40">
              <a:extLst>
                <a:ext uri="{FF2B5EF4-FFF2-40B4-BE49-F238E27FC236}">
                  <a16:creationId xmlns:a16="http://schemas.microsoft.com/office/drawing/2014/main" id="{BA13A18F-9BA4-44B7-B788-A17769C78D3B}"/>
                </a:ext>
              </a:extLst>
            </p:cNvPr>
            <p:cNvSpPr/>
            <p:nvPr/>
          </p:nvSpPr>
          <p:spPr>
            <a:xfrm>
              <a:off x="3505200" y="1930425"/>
              <a:ext cx="63700" cy="20275"/>
            </a:xfrm>
            <a:custGeom>
              <a:avLst/>
              <a:gdLst/>
              <a:ahLst/>
              <a:cxnLst/>
              <a:rect l="l" t="t" r="r" b="b"/>
              <a:pathLst>
                <a:path w="2548" h="811" extrusionOk="0">
                  <a:moveTo>
                    <a:pt x="2548" y="739"/>
                  </a:moveTo>
                  <a:cubicBezTo>
                    <a:pt x="2369" y="751"/>
                    <a:pt x="2179" y="810"/>
                    <a:pt x="2000" y="763"/>
                  </a:cubicBezTo>
                  <a:cubicBezTo>
                    <a:pt x="1393" y="596"/>
                    <a:pt x="774" y="417"/>
                    <a:pt x="167" y="227"/>
                  </a:cubicBezTo>
                  <a:cubicBezTo>
                    <a:pt x="95" y="215"/>
                    <a:pt x="48" y="108"/>
                    <a:pt x="0" y="48"/>
                  </a:cubicBezTo>
                  <a:cubicBezTo>
                    <a:pt x="95" y="36"/>
                    <a:pt x="202" y="1"/>
                    <a:pt x="274" y="36"/>
                  </a:cubicBezTo>
                  <a:cubicBezTo>
                    <a:pt x="810" y="179"/>
                    <a:pt x="1334" y="358"/>
                    <a:pt x="1869" y="513"/>
                  </a:cubicBezTo>
                  <a:cubicBezTo>
                    <a:pt x="2072" y="572"/>
                    <a:pt x="2310" y="572"/>
                    <a:pt x="2536" y="596"/>
                  </a:cubicBezTo>
                  <a:cubicBezTo>
                    <a:pt x="2536" y="644"/>
                    <a:pt x="2536" y="691"/>
                    <a:pt x="2548" y="73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7" name="Google Shape;10426;p40">
              <a:extLst>
                <a:ext uri="{FF2B5EF4-FFF2-40B4-BE49-F238E27FC236}">
                  <a16:creationId xmlns:a16="http://schemas.microsoft.com/office/drawing/2014/main" id="{0CE4BC5F-FAD5-4A45-8BDE-EFE4C8FA51A8}"/>
                </a:ext>
              </a:extLst>
            </p:cNvPr>
            <p:cNvSpPr/>
            <p:nvPr/>
          </p:nvSpPr>
          <p:spPr>
            <a:xfrm>
              <a:off x="3548350" y="1981625"/>
              <a:ext cx="76825" cy="21450"/>
            </a:xfrm>
            <a:custGeom>
              <a:avLst/>
              <a:gdLst/>
              <a:ahLst/>
              <a:cxnLst/>
              <a:rect l="l" t="t" r="r" b="b"/>
              <a:pathLst>
                <a:path w="3073" h="858" extrusionOk="0">
                  <a:moveTo>
                    <a:pt x="3060" y="858"/>
                  </a:moveTo>
                  <a:cubicBezTo>
                    <a:pt x="2001" y="798"/>
                    <a:pt x="1001" y="441"/>
                    <a:pt x="0" y="131"/>
                  </a:cubicBezTo>
                  <a:cubicBezTo>
                    <a:pt x="24" y="84"/>
                    <a:pt x="24" y="36"/>
                    <a:pt x="36" y="0"/>
                  </a:cubicBezTo>
                  <a:cubicBezTo>
                    <a:pt x="1048" y="262"/>
                    <a:pt x="2060" y="512"/>
                    <a:pt x="3072" y="786"/>
                  </a:cubicBezTo>
                  <a:cubicBezTo>
                    <a:pt x="3072" y="798"/>
                    <a:pt x="3060" y="834"/>
                    <a:pt x="3060" y="85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8" name="Google Shape;10427;p40">
              <a:extLst>
                <a:ext uri="{FF2B5EF4-FFF2-40B4-BE49-F238E27FC236}">
                  <a16:creationId xmlns:a16="http://schemas.microsoft.com/office/drawing/2014/main" id="{EA724FE8-2F96-4061-9439-4EA0EBECB1D7}"/>
                </a:ext>
              </a:extLst>
            </p:cNvPr>
            <p:cNvSpPr/>
            <p:nvPr/>
          </p:nvSpPr>
          <p:spPr>
            <a:xfrm>
              <a:off x="2375275" y="2086100"/>
              <a:ext cx="74450" cy="38725"/>
            </a:xfrm>
            <a:custGeom>
              <a:avLst/>
              <a:gdLst/>
              <a:ahLst/>
              <a:cxnLst/>
              <a:rect l="l" t="t" r="r" b="b"/>
              <a:pathLst>
                <a:path w="2978" h="1549" extrusionOk="0">
                  <a:moveTo>
                    <a:pt x="72" y="1"/>
                  </a:moveTo>
                  <a:cubicBezTo>
                    <a:pt x="1049" y="465"/>
                    <a:pt x="2013" y="941"/>
                    <a:pt x="2977" y="1394"/>
                  </a:cubicBezTo>
                  <a:cubicBezTo>
                    <a:pt x="2942" y="1441"/>
                    <a:pt x="2930" y="1501"/>
                    <a:pt x="2906" y="1548"/>
                  </a:cubicBezTo>
                  <a:cubicBezTo>
                    <a:pt x="1942" y="1072"/>
                    <a:pt x="965" y="596"/>
                    <a:pt x="1" y="131"/>
                  </a:cubicBezTo>
                  <a:cubicBezTo>
                    <a:pt x="37" y="108"/>
                    <a:pt x="60" y="60"/>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9" name="Google Shape;10428;p40">
              <a:extLst>
                <a:ext uri="{FF2B5EF4-FFF2-40B4-BE49-F238E27FC236}">
                  <a16:creationId xmlns:a16="http://schemas.microsoft.com/office/drawing/2014/main" id="{24A7BF40-A9CD-4FB5-AB79-BB9ACA0D7739}"/>
                </a:ext>
              </a:extLst>
            </p:cNvPr>
            <p:cNvSpPr/>
            <p:nvPr/>
          </p:nvSpPr>
          <p:spPr>
            <a:xfrm>
              <a:off x="2658050" y="2149800"/>
              <a:ext cx="65825" cy="32175"/>
            </a:xfrm>
            <a:custGeom>
              <a:avLst/>
              <a:gdLst/>
              <a:ahLst/>
              <a:cxnLst/>
              <a:rect l="l" t="t" r="r" b="b"/>
              <a:pathLst>
                <a:path w="2633" h="1287" extrusionOk="0">
                  <a:moveTo>
                    <a:pt x="1" y="0"/>
                  </a:moveTo>
                  <a:cubicBezTo>
                    <a:pt x="906" y="417"/>
                    <a:pt x="1727" y="786"/>
                    <a:pt x="2632" y="1191"/>
                  </a:cubicBezTo>
                  <a:cubicBezTo>
                    <a:pt x="2192" y="1286"/>
                    <a:pt x="251" y="381"/>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0" name="Google Shape;10429;p40">
              <a:extLst>
                <a:ext uri="{FF2B5EF4-FFF2-40B4-BE49-F238E27FC236}">
                  <a16:creationId xmlns:a16="http://schemas.microsoft.com/office/drawing/2014/main" id="{7BB43F8D-1CFF-4E79-93FB-11D4FD359F73}"/>
                </a:ext>
              </a:extLst>
            </p:cNvPr>
            <p:cNvSpPr/>
            <p:nvPr/>
          </p:nvSpPr>
          <p:spPr>
            <a:xfrm>
              <a:off x="2752725" y="2198025"/>
              <a:ext cx="77400" cy="28000"/>
            </a:xfrm>
            <a:custGeom>
              <a:avLst/>
              <a:gdLst/>
              <a:ahLst/>
              <a:cxnLst/>
              <a:rect l="l" t="t" r="r" b="b"/>
              <a:pathLst>
                <a:path w="3096" h="1120" extrusionOk="0">
                  <a:moveTo>
                    <a:pt x="36" y="0"/>
                  </a:moveTo>
                  <a:cubicBezTo>
                    <a:pt x="1048" y="346"/>
                    <a:pt x="2084" y="667"/>
                    <a:pt x="3096" y="1012"/>
                  </a:cubicBezTo>
                  <a:cubicBezTo>
                    <a:pt x="3072" y="1048"/>
                    <a:pt x="3072" y="1084"/>
                    <a:pt x="3060" y="1119"/>
                  </a:cubicBezTo>
                  <a:cubicBezTo>
                    <a:pt x="2000" y="905"/>
                    <a:pt x="1024" y="488"/>
                    <a:pt x="0" y="155"/>
                  </a:cubicBezTo>
                  <a:cubicBezTo>
                    <a:pt x="12" y="96"/>
                    <a:pt x="24" y="48"/>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1" name="Google Shape;10430;p40">
              <a:extLst>
                <a:ext uri="{FF2B5EF4-FFF2-40B4-BE49-F238E27FC236}">
                  <a16:creationId xmlns:a16="http://schemas.microsoft.com/office/drawing/2014/main" id="{06159916-048F-4612-964E-B8180407A70E}"/>
                </a:ext>
              </a:extLst>
            </p:cNvPr>
            <p:cNvSpPr/>
            <p:nvPr/>
          </p:nvSpPr>
          <p:spPr>
            <a:xfrm>
              <a:off x="2856000" y="2194750"/>
              <a:ext cx="70275" cy="27400"/>
            </a:xfrm>
            <a:custGeom>
              <a:avLst/>
              <a:gdLst/>
              <a:ahLst/>
              <a:cxnLst/>
              <a:rect l="l" t="t" r="r" b="b"/>
              <a:pathLst>
                <a:path w="2811" h="1096" extrusionOk="0">
                  <a:moveTo>
                    <a:pt x="2787" y="1096"/>
                  </a:moveTo>
                  <a:cubicBezTo>
                    <a:pt x="1798" y="905"/>
                    <a:pt x="893" y="548"/>
                    <a:pt x="0" y="119"/>
                  </a:cubicBezTo>
                  <a:cubicBezTo>
                    <a:pt x="12" y="72"/>
                    <a:pt x="36" y="48"/>
                    <a:pt x="48" y="0"/>
                  </a:cubicBezTo>
                  <a:cubicBezTo>
                    <a:pt x="965" y="322"/>
                    <a:pt x="1894" y="667"/>
                    <a:pt x="2810" y="989"/>
                  </a:cubicBezTo>
                  <a:cubicBezTo>
                    <a:pt x="2798" y="1024"/>
                    <a:pt x="2787" y="1060"/>
                    <a:pt x="2787" y="10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2" name="Google Shape;10431;p40">
              <a:extLst>
                <a:ext uri="{FF2B5EF4-FFF2-40B4-BE49-F238E27FC236}">
                  <a16:creationId xmlns:a16="http://schemas.microsoft.com/office/drawing/2014/main" id="{AD10EA11-C42E-4743-BB29-F2A196E191F0}"/>
                </a:ext>
              </a:extLst>
            </p:cNvPr>
            <p:cNvSpPr/>
            <p:nvPr/>
          </p:nvSpPr>
          <p:spPr>
            <a:xfrm>
              <a:off x="3526625" y="1905125"/>
              <a:ext cx="69375" cy="23250"/>
            </a:xfrm>
            <a:custGeom>
              <a:avLst/>
              <a:gdLst/>
              <a:ahLst/>
              <a:cxnLst/>
              <a:rect l="l" t="t" r="r" b="b"/>
              <a:pathLst>
                <a:path w="2775" h="930" extrusionOk="0">
                  <a:moveTo>
                    <a:pt x="2739" y="929"/>
                  </a:moveTo>
                  <a:cubicBezTo>
                    <a:pt x="1822" y="679"/>
                    <a:pt x="905" y="417"/>
                    <a:pt x="0" y="167"/>
                  </a:cubicBezTo>
                  <a:cubicBezTo>
                    <a:pt x="12" y="108"/>
                    <a:pt x="24" y="48"/>
                    <a:pt x="36" y="1"/>
                  </a:cubicBezTo>
                  <a:cubicBezTo>
                    <a:pt x="953" y="251"/>
                    <a:pt x="1870" y="513"/>
                    <a:pt x="2774" y="763"/>
                  </a:cubicBezTo>
                  <a:cubicBezTo>
                    <a:pt x="2751" y="810"/>
                    <a:pt x="2751" y="870"/>
                    <a:pt x="2739" y="92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3" name="Google Shape;10432;p40">
              <a:extLst>
                <a:ext uri="{FF2B5EF4-FFF2-40B4-BE49-F238E27FC236}">
                  <a16:creationId xmlns:a16="http://schemas.microsoft.com/office/drawing/2014/main" id="{287857EA-56C8-4686-A254-9A4F5672B7B7}"/>
                </a:ext>
              </a:extLst>
            </p:cNvPr>
            <p:cNvSpPr/>
            <p:nvPr/>
          </p:nvSpPr>
          <p:spPr>
            <a:xfrm>
              <a:off x="2371125" y="1989950"/>
              <a:ext cx="72650" cy="31875"/>
            </a:xfrm>
            <a:custGeom>
              <a:avLst/>
              <a:gdLst/>
              <a:ahLst/>
              <a:cxnLst/>
              <a:rect l="l" t="t" r="r" b="b"/>
              <a:pathLst>
                <a:path w="2906" h="1275" extrusionOk="0">
                  <a:moveTo>
                    <a:pt x="2846" y="1275"/>
                  </a:moveTo>
                  <a:cubicBezTo>
                    <a:pt x="1893" y="894"/>
                    <a:pt x="953" y="513"/>
                    <a:pt x="0" y="144"/>
                  </a:cubicBezTo>
                  <a:lnTo>
                    <a:pt x="48" y="1"/>
                  </a:lnTo>
                  <a:cubicBezTo>
                    <a:pt x="1000" y="382"/>
                    <a:pt x="1953" y="751"/>
                    <a:pt x="2905" y="1108"/>
                  </a:cubicBezTo>
                  <a:cubicBezTo>
                    <a:pt x="2882" y="1168"/>
                    <a:pt x="2858" y="1203"/>
                    <a:pt x="2846" y="127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4" name="Google Shape;10433;p40">
              <a:extLst>
                <a:ext uri="{FF2B5EF4-FFF2-40B4-BE49-F238E27FC236}">
                  <a16:creationId xmlns:a16="http://schemas.microsoft.com/office/drawing/2014/main" id="{EE21012E-9007-4F1D-A22E-A0E469F7487A}"/>
                </a:ext>
              </a:extLst>
            </p:cNvPr>
            <p:cNvSpPr/>
            <p:nvPr/>
          </p:nvSpPr>
          <p:spPr>
            <a:xfrm>
              <a:off x="2407425" y="1990250"/>
              <a:ext cx="74750" cy="28300"/>
            </a:xfrm>
            <a:custGeom>
              <a:avLst/>
              <a:gdLst/>
              <a:ahLst/>
              <a:cxnLst/>
              <a:rect l="l" t="t" r="r" b="b"/>
              <a:pathLst>
                <a:path w="2990" h="1132" extrusionOk="0">
                  <a:moveTo>
                    <a:pt x="25" y="1"/>
                  </a:moveTo>
                  <a:cubicBezTo>
                    <a:pt x="1013" y="334"/>
                    <a:pt x="1989" y="679"/>
                    <a:pt x="2989" y="1001"/>
                  </a:cubicBezTo>
                  <a:lnTo>
                    <a:pt x="2942" y="1132"/>
                  </a:lnTo>
                  <a:cubicBezTo>
                    <a:pt x="1941" y="858"/>
                    <a:pt x="977" y="477"/>
                    <a:pt x="1" y="155"/>
                  </a:cubicBezTo>
                  <a:cubicBezTo>
                    <a:pt x="13" y="108"/>
                    <a:pt x="13" y="48"/>
                    <a:pt x="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5" name="Google Shape;10434;p40">
              <a:extLst>
                <a:ext uri="{FF2B5EF4-FFF2-40B4-BE49-F238E27FC236}">
                  <a16:creationId xmlns:a16="http://schemas.microsoft.com/office/drawing/2014/main" id="{166F6B78-CF4A-4236-992E-B968FE06EF41}"/>
                </a:ext>
              </a:extLst>
            </p:cNvPr>
            <p:cNvSpPr/>
            <p:nvPr/>
          </p:nvSpPr>
          <p:spPr>
            <a:xfrm>
              <a:off x="2173175" y="2056925"/>
              <a:ext cx="55975" cy="28300"/>
            </a:xfrm>
            <a:custGeom>
              <a:avLst/>
              <a:gdLst/>
              <a:ahLst/>
              <a:cxnLst/>
              <a:rect l="l" t="t" r="r" b="b"/>
              <a:pathLst>
                <a:path w="2239" h="1132" extrusionOk="0">
                  <a:moveTo>
                    <a:pt x="48" y="1"/>
                  </a:moveTo>
                  <a:cubicBezTo>
                    <a:pt x="774" y="334"/>
                    <a:pt x="1501" y="656"/>
                    <a:pt x="2239" y="977"/>
                  </a:cubicBezTo>
                  <a:cubicBezTo>
                    <a:pt x="2013" y="1132"/>
                    <a:pt x="274" y="382"/>
                    <a:pt x="1" y="108"/>
                  </a:cubicBezTo>
                  <a:cubicBezTo>
                    <a:pt x="24" y="84"/>
                    <a:pt x="36" y="36"/>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6" name="Google Shape;10435;p40">
              <a:extLst>
                <a:ext uri="{FF2B5EF4-FFF2-40B4-BE49-F238E27FC236}">
                  <a16:creationId xmlns:a16="http://schemas.microsoft.com/office/drawing/2014/main" id="{698E8F9B-E3B5-4C26-8048-7865B0B8DF16}"/>
                </a:ext>
              </a:extLst>
            </p:cNvPr>
            <p:cNvSpPr/>
            <p:nvPr/>
          </p:nvSpPr>
          <p:spPr>
            <a:xfrm>
              <a:off x="2470825" y="2085800"/>
              <a:ext cx="58975" cy="29800"/>
            </a:xfrm>
            <a:custGeom>
              <a:avLst/>
              <a:gdLst/>
              <a:ahLst/>
              <a:cxnLst/>
              <a:rect l="l" t="t" r="r" b="b"/>
              <a:pathLst>
                <a:path w="2359" h="1192" extrusionOk="0">
                  <a:moveTo>
                    <a:pt x="60" y="1"/>
                  </a:moveTo>
                  <a:cubicBezTo>
                    <a:pt x="822" y="334"/>
                    <a:pt x="1584" y="679"/>
                    <a:pt x="2358" y="1025"/>
                  </a:cubicBezTo>
                  <a:cubicBezTo>
                    <a:pt x="2323" y="1084"/>
                    <a:pt x="2311" y="1144"/>
                    <a:pt x="2287" y="1191"/>
                  </a:cubicBezTo>
                  <a:cubicBezTo>
                    <a:pt x="1525" y="846"/>
                    <a:pt x="763" y="489"/>
                    <a:pt x="1" y="143"/>
                  </a:cubicBezTo>
                  <a:cubicBezTo>
                    <a:pt x="25" y="96"/>
                    <a:pt x="37" y="60"/>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7" name="Google Shape;10436;p40">
              <a:extLst>
                <a:ext uri="{FF2B5EF4-FFF2-40B4-BE49-F238E27FC236}">
                  <a16:creationId xmlns:a16="http://schemas.microsoft.com/office/drawing/2014/main" id="{740EBC29-A72F-4660-B6E7-32500FE5E5BC}"/>
                </a:ext>
              </a:extLst>
            </p:cNvPr>
            <p:cNvSpPr/>
            <p:nvPr/>
          </p:nvSpPr>
          <p:spPr>
            <a:xfrm>
              <a:off x="2635425" y="2081925"/>
              <a:ext cx="71475" cy="36350"/>
            </a:xfrm>
            <a:custGeom>
              <a:avLst/>
              <a:gdLst/>
              <a:ahLst/>
              <a:cxnLst/>
              <a:rect l="l" t="t" r="r" b="b"/>
              <a:pathLst>
                <a:path w="2859" h="1454" extrusionOk="0">
                  <a:moveTo>
                    <a:pt x="60" y="1"/>
                  </a:moveTo>
                  <a:cubicBezTo>
                    <a:pt x="1001" y="453"/>
                    <a:pt x="1918" y="882"/>
                    <a:pt x="2858" y="1322"/>
                  </a:cubicBezTo>
                  <a:cubicBezTo>
                    <a:pt x="2847" y="1370"/>
                    <a:pt x="2811" y="1418"/>
                    <a:pt x="2799" y="1453"/>
                  </a:cubicBezTo>
                  <a:cubicBezTo>
                    <a:pt x="1858" y="1013"/>
                    <a:pt x="942" y="584"/>
                    <a:pt x="1" y="132"/>
                  </a:cubicBezTo>
                  <a:cubicBezTo>
                    <a:pt x="13" y="108"/>
                    <a:pt x="49"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8" name="Google Shape;10437;p40">
              <a:extLst>
                <a:ext uri="{FF2B5EF4-FFF2-40B4-BE49-F238E27FC236}">
                  <a16:creationId xmlns:a16="http://schemas.microsoft.com/office/drawing/2014/main" id="{AB21ED99-C9E0-41C2-92C5-2F0FFA326926}"/>
                </a:ext>
              </a:extLst>
            </p:cNvPr>
            <p:cNvSpPr/>
            <p:nvPr/>
          </p:nvSpPr>
          <p:spPr>
            <a:xfrm>
              <a:off x="3227775" y="1875650"/>
              <a:ext cx="66100" cy="21750"/>
            </a:xfrm>
            <a:custGeom>
              <a:avLst/>
              <a:gdLst/>
              <a:ahLst/>
              <a:cxnLst/>
              <a:rect l="l" t="t" r="r" b="b"/>
              <a:pathLst>
                <a:path w="2644" h="870" extrusionOk="0">
                  <a:moveTo>
                    <a:pt x="2608" y="870"/>
                  </a:moveTo>
                  <a:cubicBezTo>
                    <a:pt x="1739" y="632"/>
                    <a:pt x="858" y="394"/>
                    <a:pt x="0" y="156"/>
                  </a:cubicBezTo>
                  <a:cubicBezTo>
                    <a:pt x="12" y="96"/>
                    <a:pt x="24" y="48"/>
                    <a:pt x="48" y="1"/>
                  </a:cubicBezTo>
                  <a:cubicBezTo>
                    <a:pt x="905" y="251"/>
                    <a:pt x="1786" y="477"/>
                    <a:pt x="2644" y="715"/>
                  </a:cubicBezTo>
                  <a:cubicBezTo>
                    <a:pt x="2644" y="763"/>
                    <a:pt x="2632" y="822"/>
                    <a:pt x="2608" y="87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9" name="Google Shape;10438;p40">
              <a:extLst>
                <a:ext uri="{FF2B5EF4-FFF2-40B4-BE49-F238E27FC236}">
                  <a16:creationId xmlns:a16="http://schemas.microsoft.com/office/drawing/2014/main" id="{1033D052-DC37-4A32-8D77-1A2442FD6BF8}"/>
                </a:ext>
              </a:extLst>
            </p:cNvPr>
            <p:cNvSpPr/>
            <p:nvPr/>
          </p:nvSpPr>
          <p:spPr>
            <a:xfrm>
              <a:off x="2666400" y="2072700"/>
              <a:ext cx="69975" cy="36950"/>
            </a:xfrm>
            <a:custGeom>
              <a:avLst/>
              <a:gdLst/>
              <a:ahLst/>
              <a:cxnLst/>
              <a:rect l="l" t="t" r="r" b="b"/>
              <a:pathLst>
                <a:path w="2799" h="1478" extrusionOk="0">
                  <a:moveTo>
                    <a:pt x="60" y="1"/>
                  </a:moveTo>
                  <a:cubicBezTo>
                    <a:pt x="965" y="441"/>
                    <a:pt x="1881" y="906"/>
                    <a:pt x="2798" y="1358"/>
                  </a:cubicBezTo>
                  <a:cubicBezTo>
                    <a:pt x="2774" y="1394"/>
                    <a:pt x="2751" y="1429"/>
                    <a:pt x="2739" y="1477"/>
                  </a:cubicBezTo>
                  <a:cubicBezTo>
                    <a:pt x="1810" y="1025"/>
                    <a:pt x="905" y="584"/>
                    <a:pt x="0" y="132"/>
                  </a:cubicBezTo>
                  <a:cubicBezTo>
                    <a:pt x="12" y="84"/>
                    <a:pt x="24"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0" name="Google Shape;10439;p40">
              <a:extLst>
                <a:ext uri="{FF2B5EF4-FFF2-40B4-BE49-F238E27FC236}">
                  <a16:creationId xmlns:a16="http://schemas.microsoft.com/office/drawing/2014/main" id="{CA9BDE72-D25B-4FA7-8682-D71CA0E04AB3}"/>
                </a:ext>
              </a:extLst>
            </p:cNvPr>
            <p:cNvSpPr/>
            <p:nvPr/>
          </p:nvSpPr>
          <p:spPr>
            <a:xfrm>
              <a:off x="2676225" y="1981925"/>
              <a:ext cx="59550" cy="33050"/>
            </a:xfrm>
            <a:custGeom>
              <a:avLst/>
              <a:gdLst/>
              <a:ahLst/>
              <a:cxnLst/>
              <a:rect l="l" t="t" r="r" b="b"/>
              <a:pathLst>
                <a:path w="2382" h="1322" extrusionOk="0">
                  <a:moveTo>
                    <a:pt x="2310" y="1322"/>
                  </a:moveTo>
                  <a:cubicBezTo>
                    <a:pt x="1536" y="917"/>
                    <a:pt x="774" y="536"/>
                    <a:pt x="0" y="131"/>
                  </a:cubicBezTo>
                  <a:cubicBezTo>
                    <a:pt x="36" y="84"/>
                    <a:pt x="48" y="36"/>
                    <a:pt x="83" y="0"/>
                  </a:cubicBezTo>
                  <a:cubicBezTo>
                    <a:pt x="857" y="381"/>
                    <a:pt x="1631" y="786"/>
                    <a:pt x="2381" y="1179"/>
                  </a:cubicBezTo>
                  <a:cubicBezTo>
                    <a:pt x="2369" y="1215"/>
                    <a:pt x="2346" y="1274"/>
                    <a:pt x="2310" y="132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1" name="Google Shape;10440;p40">
              <a:extLst>
                <a:ext uri="{FF2B5EF4-FFF2-40B4-BE49-F238E27FC236}">
                  <a16:creationId xmlns:a16="http://schemas.microsoft.com/office/drawing/2014/main" id="{69AD2EAA-807F-45EE-8DC2-4242C7DD5C6A}"/>
                </a:ext>
              </a:extLst>
            </p:cNvPr>
            <p:cNvSpPr/>
            <p:nvPr/>
          </p:nvSpPr>
          <p:spPr>
            <a:xfrm>
              <a:off x="3455475" y="1946200"/>
              <a:ext cx="62825" cy="17000"/>
            </a:xfrm>
            <a:custGeom>
              <a:avLst/>
              <a:gdLst/>
              <a:ahLst/>
              <a:cxnLst/>
              <a:rect l="l" t="t" r="r" b="b"/>
              <a:pathLst>
                <a:path w="2513" h="680" extrusionOk="0">
                  <a:moveTo>
                    <a:pt x="2489" y="679"/>
                  </a:moveTo>
                  <a:cubicBezTo>
                    <a:pt x="1632" y="608"/>
                    <a:pt x="822" y="382"/>
                    <a:pt x="1" y="132"/>
                  </a:cubicBezTo>
                  <a:cubicBezTo>
                    <a:pt x="13" y="84"/>
                    <a:pt x="13" y="48"/>
                    <a:pt x="24" y="1"/>
                  </a:cubicBezTo>
                  <a:cubicBezTo>
                    <a:pt x="846" y="191"/>
                    <a:pt x="1679" y="370"/>
                    <a:pt x="2501" y="560"/>
                  </a:cubicBezTo>
                  <a:cubicBezTo>
                    <a:pt x="2513" y="608"/>
                    <a:pt x="2501" y="644"/>
                    <a:pt x="2489" y="67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2" name="Google Shape;10441;p40">
              <a:extLst>
                <a:ext uri="{FF2B5EF4-FFF2-40B4-BE49-F238E27FC236}">
                  <a16:creationId xmlns:a16="http://schemas.microsoft.com/office/drawing/2014/main" id="{F5A573FA-C0B6-42BB-A1E5-150157517C7E}"/>
                </a:ext>
              </a:extLst>
            </p:cNvPr>
            <p:cNvSpPr/>
            <p:nvPr/>
          </p:nvSpPr>
          <p:spPr>
            <a:xfrm>
              <a:off x="2902425" y="2012575"/>
              <a:ext cx="63725" cy="29500"/>
            </a:xfrm>
            <a:custGeom>
              <a:avLst/>
              <a:gdLst/>
              <a:ahLst/>
              <a:cxnLst/>
              <a:rect l="l" t="t" r="r" b="b"/>
              <a:pathLst>
                <a:path w="2549" h="1180" extrusionOk="0">
                  <a:moveTo>
                    <a:pt x="37" y="1"/>
                  </a:moveTo>
                  <a:cubicBezTo>
                    <a:pt x="870" y="358"/>
                    <a:pt x="1703" y="727"/>
                    <a:pt x="2549" y="1060"/>
                  </a:cubicBezTo>
                  <a:cubicBezTo>
                    <a:pt x="2346" y="1179"/>
                    <a:pt x="513" y="489"/>
                    <a:pt x="1" y="108"/>
                  </a:cubicBezTo>
                  <a:cubicBezTo>
                    <a:pt x="1" y="84"/>
                    <a:pt x="25" y="36"/>
                    <a:pt x="3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3" name="Google Shape;10442;p40">
              <a:extLst>
                <a:ext uri="{FF2B5EF4-FFF2-40B4-BE49-F238E27FC236}">
                  <a16:creationId xmlns:a16="http://schemas.microsoft.com/office/drawing/2014/main" id="{1EBD6145-00BB-4038-8F60-811BA330C94D}"/>
                </a:ext>
              </a:extLst>
            </p:cNvPr>
            <p:cNvSpPr/>
            <p:nvPr/>
          </p:nvSpPr>
          <p:spPr>
            <a:xfrm>
              <a:off x="3663250" y="1973000"/>
              <a:ext cx="48825" cy="27100"/>
            </a:xfrm>
            <a:custGeom>
              <a:avLst/>
              <a:gdLst/>
              <a:ahLst/>
              <a:cxnLst/>
              <a:rect l="l" t="t" r="r" b="b"/>
              <a:pathLst>
                <a:path w="1953" h="1084" extrusionOk="0">
                  <a:moveTo>
                    <a:pt x="1893" y="1084"/>
                  </a:moveTo>
                  <a:cubicBezTo>
                    <a:pt x="1286" y="774"/>
                    <a:pt x="679" y="476"/>
                    <a:pt x="0" y="131"/>
                  </a:cubicBezTo>
                  <a:cubicBezTo>
                    <a:pt x="250" y="0"/>
                    <a:pt x="1679" y="667"/>
                    <a:pt x="1953" y="953"/>
                  </a:cubicBezTo>
                  <a:cubicBezTo>
                    <a:pt x="1941" y="988"/>
                    <a:pt x="1917" y="1036"/>
                    <a:pt x="1893" y="108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4" name="Google Shape;10443;p40">
              <a:extLst>
                <a:ext uri="{FF2B5EF4-FFF2-40B4-BE49-F238E27FC236}">
                  <a16:creationId xmlns:a16="http://schemas.microsoft.com/office/drawing/2014/main" id="{6A7F0EE0-763F-4CDD-9A61-4D761EAB73F7}"/>
                </a:ext>
              </a:extLst>
            </p:cNvPr>
            <p:cNvSpPr/>
            <p:nvPr/>
          </p:nvSpPr>
          <p:spPr>
            <a:xfrm>
              <a:off x="3208425" y="1822675"/>
              <a:ext cx="64025" cy="29500"/>
            </a:xfrm>
            <a:custGeom>
              <a:avLst/>
              <a:gdLst/>
              <a:ahLst/>
              <a:cxnLst/>
              <a:rect l="l" t="t" r="r" b="b"/>
              <a:pathLst>
                <a:path w="2561" h="1180" extrusionOk="0">
                  <a:moveTo>
                    <a:pt x="2501" y="1179"/>
                  </a:moveTo>
                  <a:lnTo>
                    <a:pt x="0" y="143"/>
                  </a:lnTo>
                  <a:cubicBezTo>
                    <a:pt x="12" y="108"/>
                    <a:pt x="48" y="48"/>
                    <a:pt x="60" y="1"/>
                  </a:cubicBezTo>
                  <a:cubicBezTo>
                    <a:pt x="893" y="346"/>
                    <a:pt x="1727" y="679"/>
                    <a:pt x="2560" y="1036"/>
                  </a:cubicBezTo>
                  <a:cubicBezTo>
                    <a:pt x="2548" y="1084"/>
                    <a:pt x="2513" y="1132"/>
                    <a:pt x="2501" y="117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5" name="Google Shape;10444;p40">
              <a:extLst>
                <a:ext uri="{FF2B5EF4-FFF2-40B4-BE49-F238E27FC236}">
                  <a16:creationId xmlns:a16="http://schemas.microsoft.com/office/drawing/2014/main" id="{A2E63C60-0F85-435B-B990-5E9150781805}"/>
                </a:ext>
              </a:extLst>
            </p:cNvPr>
            <p:cNvSpPr/>
            <p:nvPr/>
          </p:nvSpPr>
          <p:spPr>
            <a:xfrm>
              <a:off x="2375575" y="2026575"/>
              <a:ext cx="90525" cy="35450"/>
            </a:xfrm>
            <a:custGeom>
              <a:avLst/>
              <a:gdLst/>
              <a:ahLst/>
              <a:cxnLst/>
              <a:rect l="l" t="t" r="r" b="b"/>
              <a:pathLst>
                <a:path w="3621" h="1418" extrusionOk="0">
                  <a:moveTo>
                    <a:pt x="3596" y="1417"/>
                  </a:moveTo>
                  <a:cubicBezTo>
                    <a:pt x="2406" y="965"/>
                    <a:pt x="1191" y="536"/>
                    <a:pt x="1" y="84"/>
                  </a:cubicBezTo>
                  <a:cubicBezTo>
                    <a:pt x="25" y="60"/>
                    <a:pt x="37" y="24"/>
                    <a:pt x="37" y="0"/>
                  </a:cubicBezTo>
                  <a:cubicBezTo>
                    <a:pt x="1227" y="429"/>
                    <a:pt x="2430" y="858"/>
                    <a:pt x="3620" y="1310"/>
                  </a:cubicBezTo>
                  <a:cubicBezTo>
                    <a:pt x="3608" y="1322"/>
                    <a:pt x="3596" y="1369"/>
                    <a:pt x="3596" y="141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6" name="Google Shape;10445;p40">
              <a:extLst>
                <a:ext uri="{FF2B5EF4-FFF2-40B4-BE49-F238E27FC236}">
                  <a16:creationId xmlns:a16="http://schemas.microsoft.com/office/drawing/2014/main" id="{6F9DDD41-1319-4445-A013-9078A00FDA67}"/>
                </a:ext>
              </a:extLst>
            </p:cNvPr>
            <p:cNvSpPr/>
            <p:nvPr/>
          </p:nvSpPr>
          <p:spPr>
            <a:xfrm>
              <a:off x="3609075" y="1946500"/>
              <a:ext cx="47650" cy="25025"/>
            </a:xfrm>
            <a:custGeom>
              <a:avLst/>
              <a:gdLst/>
              <a:ahLst/>
              <a:cxnLst/>
              <a:rect l="l" t="t" r="r" b="b"/>
              <a:pathLst>
                <a:path w="1906" h="1001" extrusionOk="0">
                  <a:moveTo>
                    <a:pt x="1905" y="882"/>
                  </a:moveTo>
                  <a:cubicBezTo>
                    <a:pt x="1548" y="1001"/>
                    <a:pt x="84" y="346"/>
                    <a:pt x="0" y="1"/>
                  </a:cubicBezTo>
                  <a:cubicBezTo>
                    <a:pt x="643" y="298"/>
                    <a:pt x="1262" y="596"/>
                    <a:pt x="1905" y="88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7" name="Google Shape;10446;p40">
              <a:extLst>
                <a:ext uri="{FF2B5EF4-FFF2-40B4-BE49-F238E27FC236}">
                  <a16:creationId xmlns:a16="http://schemas.microsoft.com/office/drawing/2014/main" id="{70CA6A08-F334-410F-9F68-4FD71EA25B10}"/>
                </a:ext>
              </a:extLst>
            </p:cNvPr>
            <p:cNvSpPr/>
            <p:nvPr/>
          </p:nvSpPr>
          <p:spPr>
            <a:xfrm>
              <a:off x="3205450" y="1842325"/>
              <a:ext cx="59250" cy="26800"/>
            </a:xfrm>
            <a:custGeom>
              <a:avLst/>
              <a:gdLst/>
              <a:ahLst/>
              <a:cxnLst/>
              <a:rect l="l" t="t" r="r" b="b"/>
              <a:pathLst>
                <a:path w="2370" h="1072" extrusionOk="0">
                  <a:moveTo>
                    <a:pt x="72" y="0"/>
                  </a:moveTo>
                  <a:cubicBezTo>
                    <a:pt x="834" y="310"/>
                    <a:pt x="1608" y="631"/>
                    <a:pt x="2370" y="929"/>
                  </a:cubicBezTo>
                  <a:cubicBezTo>
                    <a:pt x="2346" y="965"/>
                    <a:pt x="2322" y="1024"/>
                    <a:pt x="2310" y="1072"/>
                  </a:cubicBezTo>
                  <a:cubicBezTo>
                    <a:pt x="1536" y="774"/>
                    <a:pt x="774" y="465"/>
                    <a:pt x="0" y="167"/>
                  </a:cubicBezTo>
                  <a:cubicBezTo>
                    <a:pt x="24" y="107"/>
                    <a:pt x="60" y="48"/>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8" name="Google Shape;10447;p40">
              <a:extLst>
                <a:ext uri="{FF2B5EF4-FFF2-40B4-BE49-F238E27FC236}">
                  <a16:creationId xmlns:a16="http://schemas.microsoft.com/office/drawing/2014/main" id="{87AA046F-1569-485F-82C3-DCE3D1C61687}"/>
                </a:ext>
              </a:extLst>
            </p:cNvPr>
            <p:cNvSpPr/>
            <p:nvPr/>
          </p:nvSpPr>
          <p:spPr>
            <a:xfrm>
              <a:off x="2864925" y="2173900"/>
              <a:ext cx="75625" cy="33375"/>
            </a:xfrm>
            <a:custGeom>
              <a:avLst/>
              <a:gdLst/>
              <a:ahLst/>
              <a:cxnLst/>
              <a:rect l="l" t="t" r="r" b="b"/>
              <a:pathLst>
                <a:path w="3025" h="1335" extrusionOk="0">
                  <a:moveTo>
                    <a:pt x="2977" y="1334"/>
                  </a:moveTo>
                  <a:cubicBezTo>
                    <a:pt x="1977" y="941"/>
                    <a:pt x="1001" y="525"/>
                    <a:pt x="1" y="120"/>
                  </a:cubicBezTo>
                  <a:cubicBezTo>
                    <a:pt x="13" y="72"/>
                    <a:pt x="36" y="48"/>
                    <a:pt x="48" y="1"/>
                  </a:cubicBezTo>
                  <a:cubicBezTo>
                    <a:pt x="1048" y="406"/>
                    <a:pt x="2025" y="822"/>
                    <a:pt x="3025" y="1215"/>
                  </a:cubicBezTo>
                  <a:cubicBezTo>
                    <a:pt x="3013" y="1263"/>
                    <a:pt x="2989" y="1299"/>
                    <a:pt x="2977" y="133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9" name="Google Shape;10448;p40">
              <a:extLst>
                <a:ext uri="{FF2B5EF4-FFF2-40B4-BE49-F238E27FC236}">
                  <a16:creationId xmlns:a16="http://schemas.microsoft.com/office/drawing/2014/main" id="{83B1BE88-736E-4789-B631-42B0655ECA2C}"/>
                </a:ext>
              </a:extLst>
            </p:cNvPr>
            <p:cNvSpPr/>
            <p:nvPr/>
          </p:nvSpPr>
          <p:spPr>
            <a:xfrm>
              <a:off x="2260675" y="2088175"/>
              <a:ext cx="71475" cy="32775"/>
            </a:xfrm>
            <a:custGeom>
              <a:avLst/>
              <a:gdLst/>
              <a:ahLst/>
              <a:cxnLst/>
              <a:rect l="l" t="t" r="r" b="b"/>
              <a:pathLst>
                <a:path w="2859" h="1311" extrusionOk="0">
                  <a:moveTo>
                    <a:pt x="49" y="1"/>
                  </a:moveTo>
                  <a:cubicBezTo>
                    <a:pt x="977" y="394"/>
                    <a:pt x="1918" y="799"/>
                    <a:pt x="2858" y="1180"/>
                  </a:cubicBezTo>
                  <a:cubicBezTo>
                    <a:pt x="2847" y="1227"/>
                    <a:pt x="2823" y="1275"/>
                    <a:pt x="2799" y="1311"/>
                  </a:cubicBezTo>
                  <a:cubicBezTo>
                    <a:pt x="1858" y="906"/>
                    <a:pt x="918" y="525"/>
                    <a:pt x="1" y="120"/>
                  </a:cubicBezTo>
                  <a:cubicBezTo>
                    <a:pt x="13" y="84"/>
                    <a:pt x="25" y="48"/>
                    <a:pt x="4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0" name="Google Shape;10449;p40">
              <a:extLst>
                <a:ext uri="{FF2B5EF4-FFF2-40B4-BE49-F238E27FC236}">
                  <a16:creationId xmlns:a16="http://schemas.microsoft.com/office/drawing/2014/main" id="{E4AA1DC1-A97D-4F0B-AC4C-5DAF4EA9D778}"/>
                </a:ext>
              </a:extLst>
            </p:cNvPr>
            <p:cNvSpPr/>
            <p:nvPr/>
          </p:nvSpPr>
          <p:spPr>
            <a:xfrm>
              <a:off x="2719075" y="2035200"/>
              <a:ext cx="47050" cy="27400"/>
            </a:xfrm>
            <a:custGeom>
              <a:avLst/>
              <a:gdLst/>
              <a:ahLst/>
              <a:cxnLst/>
              <a:rect l="l" t="t" r="r" b="b"/>
              <a:pathLst>
                <a:path w="1882" h="1096" extrusionOk="0">
                  <a:moveTo>
                    <a:pt x="1822" y="1096"/>
                  </a:moveTo>
                  <a:cubicBezTo>
                    <a:pt x="1203" y="774"/>
                    <a:pt x="608" y="429"/>
                    <a:pt x="1" y="96"/>
                  </a:cubicBezTo>
                  <a:cubicBezTo>
                    <a:pt x="251" y="1"/>
                    <a:pt x="1679" y="739"/>
                    <a:pt x="1882" y="1013"/>
                  </a:cubicBezTo>
                  <a:cubicBezTo>
                    <a:pt x="1858" y="1024"/>
                    <a:pt x="1834" y="1072"/>
                    <a:pt x="1822" y="10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1" name="Google Shape;10450;p40">
              <a:extLst>
                <a:ext uri="{FF2B5EF4-FFF2-40B4-BE49-F238E27FC236}">
                  <a16:creationId xmlns:a16="http://schemas.microsoft.com/office/drawing/2014/main" id="{FDB68370-DF48-41F4-ABC6-24209B0B8341}"/>
                </a:ext>
              </a:extLst>
            </p:cNvPr>
            <p:cNvSpPr/>
            <p:nvPr/>
          </p:nvSpPr>
          <p:spPr>
            <a:xfrm>
              <a:off x="2800625" y="2256950"/>
              <a:ext cx="62550" cy="23850"/>
            </a:xfrm>
            <a:custGeom>
              <a:avLst/>
              <a:gdLst/>
              <a:ahLst/>
              <a:cxnLst/>
              <a:rect l="l" t="t" r="r" b="b"/>
              <a:pathLst>
                <a:path w="2502" h="954" extrusionOk="0">
                  <a:moveTo>
                    <a:pt x="49" y="1"/>
                  </a:moveTo>
                  <a:lnTo>
                    <a:pt x="2501" y="846"/>
                  </a:lnTo>
                  <a:cubicBezTo>
                    <a:pt x="2489" y="870"/>
                    <a:pt x="2466" y="917"/>
                    <a:pt x="2466" y="953"/>
                  </a:cubicBezTo>
                  <a:cubicBezTo>
                    <a:pt x="1620" y="727"/>
                    <a:pt x="822" y="429"/>
                    <a:pt x="1" y="13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2" name="Google Shape;10451;p40">
              <a:extLst>
                <a:ext uri="{FF2B5EF4-FFF2-40B4-BE49-F238E27FC236}">
                  <a16:creationId xmlns:a16="http://schemas.microsoft.com/office/drawing/2014/main" id="{7D0A41EC-8E66-45D3-A796-F4FFEF115B14}"/>
                </a:ext>
              </a:extLst>
            </p:cNvPr>
            <p:cNvSpPr/>
            <p:nvPr/>
          </p:nvSpPr>
          <p:spPr>
            <a:xfrm>
              <a:off x="2200850" y="2044725"/>
              <a:ext cx="65225" cy="31575"/>
            </a:xfrm>
            <a:custGeom>
              <a:avLst/>
              <a:gdLst/>
              <a:ahLst/>
              <a:cxnLst/>
              <a:rect l="l" t="t" r="r" b="b"/>
              <a:pathLst>
                <a:path w="2609" h="1263" extrusionOk="0">
                  <a:moveTo>
                    <a:pt x="2549" y="1263"/>
                  </a:moveTo>
                  <a:cubicBezTo>
                    <a:pt x="1692" y="882"/>
                    <a:pt x="846" y="501"/>
                    <a:pt x="1" y="120"/>
                  </a:cubicBezTo>
                  <a:cubicBezTo>
                    <a:pt x="13" y="72"/>
                    <a:pt x="25" y="48"/>
                    <a:pt x="37" y="1"/>
                  </a:cubicBezTo>
                  <a:cubicBezTo>
                    <a:pt x="894" y="370"/>
                    <a:pt x="1751" y="751"/>
                    <a:pt x="2608" y="1132"/>
                  </a:cubicBezTo>
                  <a:cubicBezTo>
                    <a:pt x="2584" y="1179"/>
                    <a:pt x="2561" y="1227"/>
                    <a:pt x="2549" y="126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3" name="Google Shape;10452;p40">
              <a:extLst>
                <a:ext uri="{FF2B5EF4-FFF2-40B4-BE49-F238E27FC236}">
                  <a16:creationId xmlns:a16="http://schemas.microsoft.com/office/drawing/2014/main" id="{E5AADDAC-EC4E-4B69-A17E-19A3D273A504}"/>
                </a:ext>
              </a:extLst>
            </p:cNvPr>
            <p:cNvSpPr/>
            <p:nvPr/>
          </p:nvSpPr>
          <p:spPr>
            <a:xfrm>
              <a:off x="3056625" y="2180450"/>
              <a:ext cx="53300" cy="26225"/>
            </a:xfrm>
            <a:custGeom>
              <a:avLst/>
              <a:gdLst/>
              <a:ahLst/>
              <a:cxnLst/>
              <a:rect l="l" t="t" r="r" b="b"/>
              <a:pathLst>
                <a:path w="2132" h="1049" extrusionOk="0">
                  <a:moveTo>
                    <a:pt x="0" y="1"/>
                  </a:moveTo>
                  <a:cubicBezTo>
                    <a:pt x="703" y="334"/>
                    <a:pt x="1393" y="644"/>
                    <a:pt x="2132" y="989"/>
                  </a:cubicBezTo>
                  <a:cubicBezTo>
                    <a:pt x="1727" y="1049"/>
                    <a:pt x="238" y="382"/>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4" name="Google Shape;10453;p40">
              <a:extLst>
                <a:ext uri="{FF2B5EF4-FFF2-40B4-BE49-F238E27FC236}">
                  <a16:creationId xmlns:a16="http://schemas.microsoft.com/office/drawing/2014/main" id="{411DF80B-377C-47DF-B191-77883562C122}"/>
                </a:ext>
              </a:extLst>
            </p:cNvPr>
            <p:cNvSpPr/>
            <p:nvPr/>
          </p:nvSpPr>
          <p:spPr>
            <a:xfrm>
              <a:off x="2964050" y="2153675"/>
              <a:ext cx="67000" cy="33650"/>
            </a:xfrm>
            <a:custGeom>
              <a:avLst/>
              <a:gdLst/>
              <a:ahLst/>
              <a:cxnLst/>
              <a:rect l="l" t="t" r="r" b="b"/>
              <a:pathLst>
                <a:path w="2680" h="1346" extrusionOk="0">
                  <a:moveTo>
                    <a:pt x="72" y="0"/>
                  </a:moveTo>
                  <a:cubicBezTo>
                    <a:pt x="929" y="405"/>
                    <a:pt x="1810" y="822"/>
                    <a:pt x="2679" y="1227"/>
                  </a:cubicBezTo>
                  <a:cubicBezTo>
                    <a:pt x="2656" y="1274"/>
                    <a:pt x="2644" y="1298"/>
                    <a:pt x="2620" y="1346"/>
                  </a:cubicBezTo>
                  <a:cubicBezTo>
                    <a:pt x="1739" y="941"/>
                    <a:pt x="870" y="536"/>
                    <a:pt x="0" y="143"/>
                  </a:cubicBezTo>
                  <a:cubicBezTo>
                    <a:pt x="24" y="84"/>
                    <a:pt x="36" y="36"/>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5" name="Google Shape;10454;p40">
              <a:extLst>
                <a:ext uri="{FF2B5EF4-FFF2-40B4-BE49-F238E27FC236}">
                  <a16:creationId xmlns:a16="http://schemas.microsoft.com/office/drawing/2014/main" id="{4A6D71A5-4041-4B5D-B913-F93EFF5D4428}"/>
                </a:ext>
              </a:extLst>
            </p:cNvPr>
            <p:cNvSpPr/>
            <p:nvPr/>
          </p:nvSpPr>
          <p:spPr>
            <a:xfrm>
              <a:off x="2523825" y="1951850"/>
              <a:ext cx="36325" cy="19375"/>
            </a:xfrm>
            <a:custGeom>
              <a:avLst/>
              <a:gdLst/>
              <a:ahLst/>
              <a:cxnLst/>
              <a:rect l="l" t="t" r="r" b="b"/>
              <a:pathLst>
                <a:path w="1453" h="775" extrusionOk="0">
                  <a:moveTo>
                    <a:pt x="1453" y="715"/>
                  </a:moveTo>
                  <a:cubicBezTo>
                    <a:pt x="1334" y="727"/>
                    <a:pt x="1250" y="775"/>
                    <a:pt x="1191" y="739"/>
                  </a:cubicBezTo>
                  <a:cubicBezTo>
                    <a:pt x="822" y="572"/>
                    <a:pt x="464" y="418"/>
                    <a:pt x="83" y="239"/>
                  </a:cubicBezTo>
                  <a:cubicBezTo>
                    <a:pt x="48" y="215"/>
                    <a:pt x="24" y="132"/>
                    <a:pt x="0" y="72"/>
                  </a:cubicBezTo>
                  <a:cubicBezTo>
                    <a:pt x="60" y="48"/>
                    <a:pt x="131" y="1"/>
                    <a:pt x="167" y="13"/>
                  </a:cubicBezTo>
                  <a:cubicBezTo>
                    <a:pt x="548" y="179"/>
                    <a:pt x="941" y="370"/>
                    <a:pt x="1322" y="549"/>
                  </a:cubicBezTo>
                  <a:cubicBezTo>
                    <a:pt x="1357" y="560"/>
                    <a:pt x="1381" y="608"/>
                    <a:pt x="1453" y="71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6" name="Google Shape;10455;p40">
              <a:extLst>
                <a:ext uri="{FF2B5EF4-FFF2-40B4-BE49-F238E27FC236}">
                  <a16:creationId xmlns:a16="http://schemas.microsoft.com/office/drawing/2014/main" id="{EBDC0446-CF9E-4A14-99E9-CB1FF826BA54}"/>
                </a:ext>
              </a:extLst>
            </p:cNvPr>
            <p:cNvSpPr/>
            <p:nvPr/>
          </p:nvSpPr>
          <p:spPr>
            <a:xfrm>
              <a:off x="2644375" y="2164075"/>
              <a:ext cx="65800" cy="35450"/>
            </a:xfrm>
            <a:custGeom>
              <a:avLst/>
              <a:gdLst/>
              <a:ahLst/>
              <a:cxnLst/>
              <a:rect l="l" t="t" r="r" b="b"/>
              <a:pathLst>
                <a:path w="2632" h="1418" extrusionOk="0">
                  <a:moveTo>
                    <a:pt x="60" y="1"/>
                  </a:moveTo>
                  <a:cubicBezTo>
                    <a:pt x="917" y="418"/>
                    <a:pt x="1786" y="858"/>
                    <a:pt x="2631" y="1287"/>
                  </a:cubicBezTo>
                  <a:cubicBezTo>
                    <a:pt x="2620" y="1334"/>
                    <a:pt x="2584" y="1370"/>
                    <a:pt x="2572" y="1418"/>
                  </a:cubicBezTo>
                  <a:cubicBezTo>
                    <a:pt x="1715" y="989"/>
                    <a:pt x="857" y="561"/>
                    <a:pt x="0" y="144"/>
                  </a:cubicBezTo>
                  <a:cubicBezTo>
                    <a:pt x="12" y="96"/>
                    <a:pt x="24" y="49"/>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7" name="Google Shape;10456;p40">
              <a:extLst>
                <a:ext uri="{FF2B5EF4-FFF2-40B4-BE49-F238E27FC236}">
                  <a16:creationId xmlns:a16="http://schemas.microsoft.com/office/drawing/2014/main" id="{559C0538-4BF4-4C53-B576-D83E235B1CBD}"/>
                </a:ext>
              </a:extLst>
            </p:cNvPr>
            <p:cNvSpPr/>
            <p:nvPr/>
          </p:nvSpPr>
          <p:spPr>
            <a:xfrm>
              <a:off x="2621150" y="2208425"/>
              <a:ext cx="61650" cy="34575"/>
            </a:xfrm>
            <a:custGeom>
              <a:avLst/>
              <a:gdLst/>
              <a:ahLst/>
              <a:cxnLst/>
              <a:rect l="l" t="t" r="r" b="b"/>
              <a:pathLst>
                <a:path w="2466" h="1383" extrusionOk="0">
                  <a:moveTo>
                    <a:pt x="60" y="1"/>
                  </a:moveTo>
                  <a:cubicBezTo>
                    <a:pt x="870" y="430"/>
                    <a:pt x="1667" y="870"/>
                    <a:pt x="2465" y="1287"/>
                  </a:cubicBezTo>
                  <a:cubicBezTo>
                    <a:pt x="2441" y="1311"/>
                    <a:pt x="2417" y="1358"/>
                    <a:pt x="2406" y="1382"/>
                  </a:cubicBezTo>
                  <a:cubicBezTo>
                    <a:pt x="1596" y="953"/>
                    <a:pt x="798" y="525"/>
                    <a:pt x="0" y="108"/>
                  </a:cubicBezTo>
                  <a:cubicBezTo>
                    <a:pt x="24" y="72"/>
                    <a:pt x="48" y="49"/>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8" name="Google Shape;10457;p40">
              <a:extLst>
                <a:ext uri="{FF2B5EF4-FFF2-40B4-BE49-F238E27FC236}">
                  <a16:creationId xmlns:a16="http://schemas.microsoft.com/office/drawing/2014/main" id="{B6C4B688-BA6B-4504-BD53-A86DB4D2E96F}"/>
                </a:ext>
              </a:extLst>
            </p:cNvPr>
            <p:cNvSpPr/>
            <p:nvPr/>
          </p:nvSpPr>
          <p:spPr>
            <a:xfrm>
              <a:off x="2985175" y="2058125"/>
              <a:ext cx="52425" cy="17275"/>
            </a:xfrm>
            <a:custGeom>
              <a:avLst/>
              <a:gdLst/>
              <a:ahLst/>
              <a:cxnLst/>
              <a:rect l="l" t="t" r="r" b="b"/>
              <a:pathLst>
                <a:path w="2097" h="691" extrusionOk="0">
                  <a:moveTo>
                    <a:pt x="25" y="0"/>
                  </a:moveTo>
                  <a:cubicBezTo>
                    <a:pt x="715" y="191"/>
                    <a:pt x="1418" y="405"/>
                    <a:pt x="2096" y="596"/>
                  </a:cubicBezTo>
                  <a:cubicBezTo>
                    <a:pt x="2096" y="631"/>
                    <a:pt x="2084" y="655"/>
                    <a:pt x="2084" y="691"/>
                  </a:cubicBezTo>
                  <a:cubicBezTo>
                    <a:pt x="1358" y="608"/>
                    <a:pt x="668" y="369"/>
                    <a:pt x="1" y="131"/>
                  </a:cubicBezTo>
                  <a:cubicBezTo>
                    <a:pt x="1" y="72"/>
                    <a:pt x="13" y="36"/>
                    <a:pt x="2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9" name="Google Shape;10458;p40">
              <a:extLst>
                <a:ext uri="{FF2B5EF4-FFF2-40B4-BE49-F238E27FC236}">
                  <a16:creationId xmlns:a16="http://schemas.microsoft.com/office/drawing/2014/main" id="{D97A162E-6795-42E8-A3A2-2FD6CCE63379}"/>
                </a:ext>
              </a:extLst>
            </p:cNvPr>
            <p:cNvSpPr/>
            <p:nvPr/>
          </p:nvSpPr>
          <p:spPr>
            <a:xfrm>
              <a:off x="2920300" y="2038775"/>
              <a:ext cx="55975" cy="20850"/>
            </a:xfrm>
            <a:custGeom>
              <a:avLst/>
              <a:gdLst/>
              <a:ahLst/>
              <a:cxnLst/>
              <a:rect l="l" t="t" r="r" b="b"/>
              <a:pathLst>
                <a:path w="2239" h="834" extrusionOk="0">
                  <a:moveTo>
                    <a:pt x="0" y="0"/>
                  </a:moveTo>
                  <a:cubicBezTo>
                    <a:pt x="738" y="250"/>
                    <a:pt x="1465" y="489"/>
                    <a:pt x="2239" y="739"/>
                  </a:cubicBezTo>
                  <a:cubicBezTo>
                    <a:pt x="1870" y="834"/>
                    <a:pt x="405" y="393"/>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0" name="Google Shape;10459;p40">
              <a:extLst>
                <a:ext uri="{FF2B5EF4-FFF2-40B4-BE49-F238E27FC236}">
                  <a16:creationId xmlns:a16="http://schemas.microsoft.com/office/drawing/2014/main" id="{ED843431-667E-45AF-864F-26989DB14003}"/>
                </a:ext>
              </a:extLst>
            </p:cNvPr>
            <p:cNvSpPr/>
            <p:nvPr/>
          </p:nvSpPr>
          <p:spPr>
            <a:xfrm>
              <a:off x="3570675" y="2006025"/>
              <a:ext cx="50325" cy="16400"/>
            </a:xfrm>
            <a:custGeom>
              <a:avLst/>
              <a:gdLst/>
              <a:ahLst/>
              <a:cxnLst/>
              <a:rect l="l" t="t" r="r" b="b"/>
              <a:pathLst>
                <a:path w="2013" h="656" extrusionOk="0">
                  <a:moveTo>
                    <a:pt x="1989" y="656"/>
                  </a:moveTo>
                  <a:cubicBezTo>
                    <a:pt x="1334" y="489"/>
                    <a:pt x="655" y="334"/>
                    <a:pt x="0" y="156"/>
                  </a:cubicBezTo>
                  <a:cubicBezTo>
                    <a:pt x="24" y="108"/>
                    <a:pt x="36" y="48"/>
                    <a:pt x="48" y="1"/>
                  </a:cubicBezTo>
                  <a:cubicBezTo>
                    <a:pt x="703" y="167"/>
                    <a:pt x="1358" y="346"/>
                    <a:pt x="2013" y="513"/>
                  </a:cubicBezTo>
                  <a:cubicBezTo>
                    <a:pt x="2001" y="548"/>
                    <a:pt x="1989" y="596"/>
                    <a:pt x="1989" y="65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1" name="Google Shape;10460;p40">
              <a:extLst>
                <a:ext uri="{FF2B5EF4-FFF2-40B4-BE49-F238E27FC236}">
                  <a16:creationId xmlns:a16="http://schemas.microsoft.com/office/drawing/2014/main" id="{6354DB7C-2755-4D56-8D48-22A271DD89CE}"/>
                </a:ext>
              </a:extLst>
            </p:cNvPr>
            <p:cNvSpPr/>
            <p:nvPr/>
          </p:nvSpPr>
          <p:spPr>
            <a:xfrm>
              <a:off x="2352375" y="1999775"/>
              <a:ext cx="62525" cy="24150"/>
            </a:xfrm>
            <a:custGeom>
              <a:avLst/>
              <a:gdLst/>
              <a:ahLst/>
              <a:cxnLst/>
              <a:rect l="l" t="t" r="r" b="b"/>
              <a:pathLst>
                <a:path w="2501" h="966" extrusionOk="0">
                  <a:moveTo>
                    <a:pt x="36" y="1"/>
                  </a:moveTo>
                  <a:lnTo>
                    <a:pt x="2500" y="846"/>
                  </a:lnTo>
                  <a:cubicBezTo>
                    <a:pt x="2477" y="894"/>
                    <a:pt x="2465" y="917"/>
                    <a:pt x="2453" y="965"/>
                  </a:cubicBezTo>
                  <a:cubicBezTo>
                    <a:pt x="1631" y="679"/>
                    <a:pt x="810" y="394"/>
                    <a:pt x="0" y="96"/>
                  </a:cubicBezTo>
                  <a:cubicBezTo>
                    <a:pt x="12" y="72"/>
                    <a:pt x="24" y="48"/>
                    <a:pt x="3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2" name="Google Shape;10461;p40">
              <a:extLst>
                <a:ext uri="{FF2B5EF4-FFF2-40B4-BE49-F238E27FC236}">
                  <a16:creationId xmlns:a16="http://schemas.microsoft.com/office/drawing/2014/main" id="{BB97F26A-A549-4442-B31C-6609530B452E}"/>
                </a:ext>
              </a:extLst>
            </p:cNvPr>
            <p:cNvSpPr/>
            <p:nvPr/>
          </p:nvSpPr>
          <p:spPr>
            <a:xfrm>
              <a:off x="2745875" y="2131050"/>
              <a:ext cx="56275" cy="23825"/>
            </a:xfrm>
            <a:custGeom>
              <a:avLst/>
              <a:gdLst/>
              <a:ahLst/>
              <a:cxnLst/>
              <a:rect l="l" t="t" r="r" b="b"/>
              <a:pathLst>
                <a:path w="2251" h="953" extrusionOk="0">
                  <a:moveTo>
                    <a:pt x="48" y="0"/>
                  </a:moveTo>
                  <a:cubicBezTo>
                    <a:pt x="774" y="286"/>
                    <a:pt x="1500" y="572"/>
                    <a:pt x="2250" y="846"/>
                  </a:cubicBezTo>
                  <a:cubicBezTo>
                    <a:pt x="2227" y="881"/>
                    <a:pt x="2215" y="929"/>
                    <a:pt x="2203" y="953"/>
                  </a:cubicBezTo>
                  <a:cubicBezTo>
                    <a:pt x="1477" y="679"/>
                    <a:pt x="726" y="405"/>
                    <a:pt x="0" y="131"/>
                  </a:cubicBezTo>
                  <a:cubicBezTo>
                    <a:pt x="0" y="96"/>
                    <a:pt x="12" y="48"/>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3" name="Google Shape;10462;p40">
              <a:extLst>
                <a:ext uri="{FF2B5EF4-FFF2-40B4-BE49-F238E27FC236}">
                  <a16:creationId xmlns:a16="http://schemas.microsoft.com/office/drawing/2014/main" id="{23727077-7067-405E-AFD8-353FF286B8D5}"/>
                </a:ext>
              </a:extLst>
            </p:cNvPr>
            <p:cNvSpPr/>
            <p:nvPr/>
          </p:nvSpPr>
          <p:spPr>
            <a:xfrm>
              <a:off x="3034600" y="2136700"/>
              <a:ext cx="58950" cy="23550"/>
            </a:xfrm>
            <a:custGeom>
              <a:avLst/>
              <a:gdLst/>
              <a:ahLst/>
              <a:cxnLst/>
              <a:rect l="l" t="t" r="r" b="b"/>
              <a:pathLst>
                <a:path w="2358" h="942" extrusionOk="0">
                  <a:moveTo>
                    <a:pt x="48" y="1"/>
                  </a:moveTo>
                  <a:cubicBezTo>
                    <a:pt x="822" y="310"/>
                    <a:pt x="1584" y="620"/>
                    <a:pt x="2358" y="941"/>
                  </a:cubicBezTo>
                  <a:cubicBezTo>
                    <a:pt x="1524" y="798"/>
                    <a:pt x="774" y="429"/>
                    <a:pt x="0" y="108"/>
                  </a:cubicBezTo>
                  <a:cubicBezTo>
                    <a:pt x="12" y="72"/>
                    <a:pt x="36" y="48"/>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4" name="Google Shape;10463;p40">
              <a:extLst>
                <a:ext uri="{FF2B5EF4-FFF2-40B4-BE49-F238E27FC236}">
                  <a16:creationId xmlns:a16="http://schemas.microsoft.com/office/drawing/2014/main" id="{0F881313-1027-4481-A712-B22D4545E408}"/>
                </a:ext>
              </a:extLst>
            </p:cNvPr>
            <p:cNvSpPr/>
            <p:nvPr/>
          </p:nvSpPr>
          <p:spPr>
            <a:xfrm>
              <a:off x="3062575" y="1799450"/>
              <a:ext cx="50925" cy="27125"/>
            </a:xfrm>
            <a:custGeom>
              <a:avLst/>
              <a:gdLst/>
              <a:ahLst/>
              <a:cxnLst/>
              <a:rect l="l" t="t" r="r" b="b"/>
              <a:pathLst>
                <a:path w="2037" h="1085" extrusionOk="0">
                  <a:moveTo>
                    <a:pt x="60" y="1"/>
                  </a:moveTo>
                  <a:cubicBezTo>
                    <a:pt x="715" y="322"/>
                    <a:pt x="1370" y="644"/>
                    <a:pt x="2036" y="953"/>
                  </a:cubicBezTo>
                  <a:cubicBezTo>
                    <a:pt x="2024" y="1001"/>
                    <a:pt x="1989" y="1049"/>
                    <a:pt x="1977" y="1084"/>
                  </a:cubicBezTo>
                  <a:cubicBezTo>
                    <a:pt x="1322" y="775"/>
                    <a:pt x="655" y="465"/>
                    <a:pt x="0" y="156"/>
                  </a:cubicBezTo>
                  <a:cubicBezTo>
                    <a:pt x="12" y="96"/>
                    <a:pt x="48"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5" name="Google Shape;10464;p40">
              <a:extLst>
                <a:ext uri="{FF2B5EF4-FFF2-40B4-BE49-F238E27FC236}">
                  <a16:creationId xmlns:a16="http://schemas.microsoft.com/office/drawing/2014/main" id="{44AE0F7D-2749-4A53-9CD8-99D2000346D7}"/>
                </a:ext>
              </a:extLst>
            </p:cNvPr>
            <p:cNvSpPr/>
            <p:nvPr/>
          </p:nvSpPr>
          <p:spPr>
            <a:xfrm>
              <a:off x="3662050" y="1967050"/>
              <a:ext cx="72950" cy="18175"/>
            </a:xfrm>
            <a:custGeom>
              <a:avLst/>
              <a:gdLst/>
              <a:ahLst/>
              <a:cxnLst/>
              <a:rect l="l" t="t" r="r" b="b"/>
              <a:pathLst>
                <a:path w="2918" h="727" extrusionOk="0">
                  <a:moveTo>
                    <a:pt x="2882" y="726"/>
                  </a:moveTo>
                  <a:cubicBezTo>
                    <a:pt x="1918" y="524"/>
                    <a:pt x="965" y="310"/>
                    <a:pt x="1" y="107"/>
                  </a:cubicBezTo>
                  <a:cubicBezTo>
                    <a:pt x="13" y="71"/>
                    <a:pt x="13" y="24"/>
                    <a:pt x="24" y="0"/>
                  </a:cubicBezTo>
                  <a:cubicBezTo>
                    <a:pt x="989" y="202"/>
                    <a:pt x="1941" y="417"/>
                    <a:pt x="2918" y="619"/>
                  </a:cubicBezTo>
                  <a:cubicBezTo>
                    <a:pt x="2894" y="667"/>
                    <a:pt x="2894" y="703"/>
                    <a:pt x="2882" y="72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6" name="Google Shape;10465;p40">
              <a:extLst>
                <a:ext uri="{FF2B5EF4-FFF2-40B4-BE49-F238E27FC236}">
                  <a16:creationId xmlns:a16="http://schemas.microsoft.com/office/drawing/2014/main" id="{B83FF268-9DC6-48A4-801F-DA6A808D7C8A}"/>
                </a:ext>
              </a:extLst>
            </p:cNvPr>
            <p:cNvSpPr/>
            <p:nvPr/>
          </p:nvSpPr>
          <p:spPr>
            <a:xfrm>
              <a:off x="2415175" y="2155750"/>
              <a:ext cx="71750" cy="33075"/>
            </a:xfrm>
            <a:custGeom>
              <a:avLst/>
              <a:gdLst/>
              <a:ahLst/>
              <a:cxnLst/>
              <a:rect l="l" t="t" r="r" b="b"/>
              <a:pathLst>
                <a:path w="2870" h="1323" extrusionOk="0">
                  <a:moveTo>
                    <a:pt x="24" y="1"/>
                  </a:moveTo>
                  <a:cubicBezTo>
                    <a:pt x="977" y="393"/>
                    <a:pt x="1917" y="810"/>
                    <a:pt x="2870" y="1215"/>
                  </a:cubicBezTo>
                  <a:cubicBezTo>
                    <a:pt x="2858" y="1251"/>
                    <a:pt x="2834" y="1275"/>
                    <a:pt x="2822" y="1322"/>
                  </a:cubicBezTo>
                  <a:cubicBezTo>
                    <a:pt x="1893" y="905"/>
                    <a:pt x="941" y="501"/>
                    <a:pt x="0" y="84"/>
                  </a:cubicBezTo>
                  <a:cubicBezTo>
                    <a:pt x="0" y="60"/>
                    <a:pt x="12" y="24"/>
                    <a:pt x="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7" name="Google Shape;10466;p40">
              <a:extLst>
                <a:ext uri="{FF2B5EF4-FFF2-40B4-BE49-F238E27FC236}">
                  <a16:creationId xmlns:a16="http://schemas.microsoft.com/office/drawing/2014/main" id="{8463CAA2-F7C7-4121-BAC2-B104D0BCE149}"/>
                </a:ext>
              </a:extLst>
            </p:cNvPr>
            <p:cNvSpPr/>
            <p:nvPr/>
          </p:nvSpPr>
          <p:spPr>
            <a:xfrm>
              <a:off x="2842900" y="2006925"/>
              <a:ext cx="51225" cy="29800"/>
            </a:xfrm>
            <a:custGeom>
              <a:avLst/>
              <a:gdLst/>
              <a:ahLst/>
              <a:cxnLst/>
              <a:rect l="l" t="t" r="r" b="b"/>
              <a:pathLst>
                <a:path w="2049" h="1192" extrusionOk="0">
                  <a:moveTo>
                    <a:pt x="2001" y="1191"/>
                  </a:moveTo>
                  <a:cubicBezTo>
                    <a:pt x="1286" y="917"/>
                    <a:pt x="644" y="489"/>
                    <a:pt x="1" y="84"/>
                  </a:cubicBezTo>
                  <a:lnTo>
                    <a:pt x="48" y="0"/>
                  </a:lnTo>
                  <a:cubicBezTo>
                    <a:pt x="715" y="370"/>
                    <a:pt x="1370" y="739"/>
                    <a:pt x="2048" y="1108"/>
                  </a:cubicBezTo>
                  <a:cubicBezTo>
                    <a:pt x="2025" y="1120"/>
                    <a:pt x="2013" y="1155"/>
                    <a:pt x="2001" y="119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8" name="Google Shape;10467;p40">
              <a:extLst>
                <a:ext uri="{FF2B5EF4-FFF2-40B4-BE49-F238E27FC236}">
                  <a16:creationId xmlns:a16="http://schemas.microsoft.com/office/drawing/2014/main" id="{27E831AE-12C9-4E43-A960-4814C5EEA705}"/>
                </a:ext>
              </a:extLst>
            </p:cNvPr>
            <p:cNvSpPr/>
            <p:nvPr/>
          </p:nvSpPr>
          <p:spPr>
            <a:xfrm>
              <a:off x="2554475" y="2181350"/>
              <a:ext cx="43775" cy="23550"/>
            </a:xfrm>
            <a:custGeom>
              <a:avLst/>
              <a:gdLst/>
              <a:ahLst/>
              <a:cxnLst/>
              <a:rect l="l" t="t" r="r" b="b"/>
              <a:pathLst>
                <a:path w="1751" h="942" extrusionOk="0">
                  <a:moveTo>
                    <a:pt x="1667" y="941"/>
                  </a:moveTo>
                  <a:cubicBezTo>
                    <a:pt x="1120" y="667"/>
                    <a:pt x="572" y="405"/>
                    <a:pt x="0" y="131"/>
                  </a:cubicBezTo>
                  <a:cubicBezTo>
                    <a:pt x="36" y="84"/>
                    <a:pt x="48" y="48"/>
                    <a:pt x="84" y="1"/>
                  </a:cubicBezTo>
                  <a:cubicBezTo>
                    <a:pt x="631" y="251"/>
                    <a:pt x="1191" y="524"/>
                    <a:pt x="1751" y="774"/>
                  </a:cubicBezTo>
                  <a:cubicBezTo>
                    <a:pt x="1715" y="834"/>
                    <a:pt x="1691" y="882"/>
                    <a:pt x="1667" y="9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9" name="Google Shape;10468;p40">
              <a:extLst>
                <a:ext uri="{FF2B5EF4-FFF2-40B4-BE49-F238E27FC236}">
                  <a16:creationId xmlns:a16="http://schemas.microsoft.com/office/drawing/2014/main" id="{0F9D53CD-3B92-4E8E-8FF6-FF8360D05130}"/>
                </a:ext>
              </a:extLst>
            </p:cNvPr>
            <p:cNvSpPr/>
            <p:nvPr/>
          </p:nvSpPr>
          <p:spPr>
            <a:xfrm>
              <a:off x="2397900" y="2068825"/>
              <a:ext cx="47050" cy="23250"/>
            </a:xfrm>
            <a:custGeom>
              <a:avLst/>
              <a:gdLst/>
              <a:ahLst/>
              <a:cxnLst/>
              <a:rect l="l" t="t" r="r" b="b"/>
              <a:pathLst>
                <a:path w="1882" h="930" extrusionOk="0">
                  <a:moveTo>
                    <a:pt x="1822" y="930"/>
                  </a:moveTo>
                  <a:cubicBezTo>
                    <a:pt x="1215" y="656"/>
                    <a:pt x="620" y="394"/>
                    <a:pt x="1" y="120"/>
                  </a:cubicBezTo>
                  <a:cubicBezTo>
                    <a:pt x="25" y="84"/>
                    <a:pt x="36" y="37"/>
                    <a:pt x="60" y="1"/>
                  </a:cubicBezTo>
                  <a:cubicBezTo>
                    <a:pt x="679" y="275"/>
                    <a:pt x="1275" y="525"/>
                    <a:pt x="1882" y="799"/>
                  </a:cubicBezTo>
                  <a:cubicBezTo>
                    <a:pt x="1870" y="822"/>
                    <a:pt x="1834" y="882"/>
                    <a:pt x="1822" y="93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0" name="Google Shape;10469;p40">
              <a:extLst>
                <a:ext uri="{FF2B5EF4-FFF2-40B4-BE49-F238E27FC236}">
                  <a16:creationId xmlns:a16="http://schemas.microsoft.com/office/drawing/2014/main" id="{B6DF513B-5B73-4BEC-8A86-D12470E680C2}"/>
                </a:ext>
              </a:extLst>
            </p:cNvPr>
            <p:cNvSpPr/>
            <p:nvPr/>
          </p:nvSpPr>
          <p:spPr>
            <a:xfrm>
              <a:off x="2493450" y="2016150"/>
              <a:ext cx="51825" cy="23550"/>
            </a:xfrm>
            <a:custGeom>
              <a:avLst/>
              <a:gdLst/>
              <a:ahLst/>
              <a:cxnLst/>
              <a:rect l="l" t="t" r="r" b="b"/>
              <a:pathLst>
                <a:path w="2073" h="942" extrusionOk="0">
                  <a:moveTo>
                    <a:pt x="2025" y="941"/>
                  </a:moveTo>
                  <a:cubicBezTo>
                    <a:pt x="1358" y="667"/>
                    <a:pt x="691" y="382"/>
                    <a:pt x="1" y="120"/>
                  </a:cubicBezTo>
                  <a:cubicBezTo>
                    <a:pt x="24" y="72"/>
                    <a:pt x="36" y="48"/>
                    <a:pt x="48" y="1"/>
                  </a:cubicBezTo>
                  <a:cubicBezTo>
                    <a:pt x="715" y="262"/>
                    <a:pt x="1406" y="536"/>
                    <a:pt x="2072" y="79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1" name="Google Shape;10470;p40">
              <a:extLst>
                <a:ext uri="{FF2B5EF4-FFF2-40B4-BE49-F238E27FC236}">
                  <a16:creationId xmlns:a16="http://schemas.microsoft.com/office/drawing/2014/main" id="{07FCCCED-32EF-4163-8E64-D1F347DCC11C}"/>
                </a:ext>
              </a:extLst>
            </p:cNvPr>
            <p:cNvSpPr/>
            <p:nvPr/>
          </p:nvSpPr>
          <p:spPr>
            <a:xfrm>
              <a:off x="2572625" y="1968525"/>
              <a:ext cx="48250" cy="25325"/>
            </a:xfrm>
            <a:custGeom>
              <a:avLst/>
              <a:gdLst/>
              <a:ahLst/>
              <a:cxnLst/>
              <a:rect l="l" t="t" r="r" b="b"/>
              <a:pathLst>
                <a:path w="1930" h="1013" extrusionOk="0">
                  <a:moveTo>
                    <a:pt x="1870" y="1013"/>
                  </a:moveTo>
                  <a:lnTo>
                    <a:pt x="1" y="120"/>
                  </a:lnTo>
                  <a:cubicBezTo>
                    <a:pt x="13" y="72"/>
                    <a:pt x="36" y="24"/>
                    <a:pt x="48" y="1"/>
                  </a:cubicBezTo>
                  <a:cubicBezTo>
                    <a:pt x="679" y="298"/>
                    <a:pt x="1299" y="572"/>
                    <a:pt x="1930" y="870"/>
                  </a:cubicBezTo>
                  <a:cubicBezTo>
                    <a:pt x="1918" y="917"/>
                    <a:pt x="1882" y="965"/>
                    <a:pt x="1870" y="101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2" name="Google Shape;10471;p40">
              <a:extLst>
                <a:ext uri="{FF2B5EF4-FFF2-40B4-BE49-F238E27FC236}">
                  <a16:creationId xmlns:a16="http://schemas.microsoft.com/office/drawing/2014/main" id="{859B4545-534B-4FAD-81DD-DE469B74AE3B}"/>
                </a:ext>
              </a:extLst>
            </p:cNvPr>
            <p:cNvSpPr/>
            <p:nvPr/>
          </p:nvSpPr>
          <p:spPr>
            <a:xfrm>
              <a:off x="3523050" y="1951850"/>
              <a:ext cx="45275" cy="17300"/>
            </a:xfrm>
            <a:custGeom>
              <a:avLst/>
              <a:gdLst/>
              <a:ahLst/>
              <a:cxnLst/>
              <a:rect l="l" t="t" r="r" b="b"/>
              <a:pathLst>
                <a:path w="1811" h="692" extrusionOk="0">
                  <a:moveTo>
                    <a:pt x="0" y="1"/>
                  </a:moveTo>
                  <a:cubicBezTo>
                    <a:pt x="596" y="191"/>
                    <a:pt x="1191" y="370"/>
                    <a:pt x="1810" y="560"/>
                  </a:cubicBezTo>
                  <a:cubicBezTo>
                    <a:pt x="1572" y="691"/>
                    <a:pt x="203" y="298"/>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3" name="Google Shape;10472;p40">
              <a:extLst>
                <a:ext uri="{FF2B5EF4-FFF2-40B4-BE49-F238E27FC236}">
                  <a16:creationId xmlns:a16="http://schemas.microsoft.com/office/drawing/2014/main" id="{B5B57B90-1539-4930-B1C2-C6AA26077895}"/>
                </a:ext>
              </a:extLst>
            </p:cNvPr>
            <p:cNvSpPr/>
            <p:nvPr/>
          </p:nvSpPr>
          <p:spPr>
            <a:xfrm>
              <a:off x="2316050" y="2005150"/>
              <a:ext cx="49150" cy="22925"/>
            </a:xfrm>
            <a:custGeom>
              <a:avLst/>
              <a:gdLst/>
              <a:ahLst/>
              <a:cxnLst/>
              <a:rect l="l" t="t" r="r" b="b"/>
              <a:pathLst>
                <a:path w="1966" h="917" extrusionOk="0">
                  <a:moveTo>
                    <a:pt x="1929" y="917"/>
                  </a:moveTo>
                  <a:cubicBezTo>
                    <a:pt x="1286" y="643"/>
                    <a:pt x="643" y="393"/>
                    <a:pt x="1" y="131"/>
                  </a:cubicBezTo>
                  <a:cubicBezTo>
                    <a:pt x="24" y="83"/>
                    <a:pt x="36" y="36"/>
                    <a:pt x="48" y="0"/>
                  </a:cubicBezTo>
                  <a:lnTo>
                    <a:pt x="1965" y="762"/>
                  </a:lnTo>
                  <a:cubicBezTo>
                    <a:pt x="1953" y="810"/>
                    <a:pt x="1941" y="869"/>
                    <a:pt x="1929" y="91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4" name="Google Shape;10473;p40">
              <a:extLst>
                <a:ext uri="{FF2B5EF4-FFF2-40B4-BE49-F238E27FC236}">
                  <a16:creationId xmlns:a16="http://schemas.microsoft.com/office/drawing/2014/main" id="{5796A4C9-FBF0-4CC1-BE2E-7D009E86F671}"/>
                </a:ext>
              </a:extLst>
            </p:cNvPr>
            <p:cNvSpPr/>
            <p:nvPr/>
          </p:nvSpPr>
          <p:spPr>
            <a:xfrm>
              <a:off x="3112275" y="1800950"/>
              <a:ext cx="56000" cy="22050"/>
            </a:xfrm>
            <a:custGeom>
              <a:avLst/>
              <a:gdLst/>
              <a:ahLst/>
              <a:cxnLst/>
              <a:rect l="l" t="t" r="r" b="b"/>
              <a:pathLst>
                <a:path w="2240" h="882" extrusionOk="0">
                  <a:moveTo>
                    <a:pt x="48" y="0"/>
                  </a:moveTo>
                  <a:cubicBezTo>
                    <a:pt x="775" y="262"/>
                    <a:pt x="1501" y="524"/>
                    <a:pt x="2239" y="774"/>
                  </a:cubicBezTo>
                  <a:cubicBezTo>
                    <a:pt x="2227" y="810"/>
                    <a:pt x="2203" y="858"/>
                    <a:pt x="2192" y="881"/>
                  </a:cubicBezTo>
                  <a:lnTo>
                    <a:pt x="1" y="119"/>
                  </a:lnTo>
                  <a:cubicBezTo>
                    <a:pt x="25" y="96"/>
                    <a:pt x="36" y="48"/>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5" name="Google Shape;10474;p40">
              <a:extLst>
                <a:ext uri="{FF2B5EF4-FFF2-40B4-BE49-F238E27FC236}">
                  <a16:creationId xmlns:a16="http://schemas.microsoft.com/office/drawing/2014/main" id="{C105BD25-4B97-4C9F-852F-EDC4F7146DFF}"/>
                </a:ext>
              </a:extLst>
            </p:cNvPr>
            <p:cNvSpPr/>
            <p:nvPr/>
          </p:nvSpPr>
          <p:spPr>
            <a:xfrm>
              <a:off x="2801225" y="2113175"/>
              <a:ext cx="65225" cy="19675"/>
            </a:xfrm>
            <a:custGeom>
              <a:avLst/>
              <a:gdLst/>
              <a:ahLst/>
              <a:cxnLst/>
              <a:rect l="l" t="t" r="r" b="b"/>
              <a:pathLst>
                <a:path w="2609" h="787" extrusionOk="0">
                  <a:moveTo>
                    <a:pt x="25" y="1"/>
                  </a:moveTo>
                  <a:cubicBezTo>
                    <a:pt x="882" y="239"/>
                    <a:pt x="1751" y="465"/>
                    <a:pt x="2608" y="703"/>
                  </a:cubicBezTo>
                  <a:cubicBezTo>
                    <a:pt x="2608" y="727"/>
                    <a:pt x="2596" y="763"/>
                    <a:pt x="2596" y="787"/>
                  </a:cubicBezTo>
                  <a:lnTo>
                    <a:pt x="1" y="120"/>
                  </a:lnTo>
                  <a:cubicBezTo>
                    <a:pt x="1" y="72"/>
                    <a:pt x="1" y="49"/>
                    <a:pt x="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6" name="Google Shape;10475;p40">
              <a:extLst>
                <a:ext uri="{FF2B5EF4-FFF2-40B4-BE49-F238E27FC236}">
                  <a16:creationId xmlns:a16="http://schemas.microsoft.com/office/drawing/2014/main" id="{F780974D-74EF-4876-B8E6-A0D41CF79468}"/>
                </a:ext>
              </a:extLst>
            </p:cNvPr>
            <p:cNvSpPr/>
            <p:nvPr/>
          </p:nvSpPr>
          <p:spPr>
            <a:xfrm>
              <a:off x="3552525" y="2022700"/>
              <a:ext cx="44375" cy="12825"/>
            </a:xfrm>
            <a:custGeom>
              <a:avLst/>
              <a:gdLst/>
              <a:ahLst/>
              <a:cxnLst/>
              <a:rect l="l" t="t" r="r" b="b"/>
              <a:pathLst>
                <a:path w="1775" h="513" extrusionOk="0">
                  <a:moveTo>
                    <a:pt x="1762" y="512"/>
                  </a:moveTo>
                  <a:cubicBezTo>
                    <a:pt x="1179" y="393"/>
                    <a:pt x="595" y="286"/>
                    <a:pt x="0" y="167"/>
                  </a:cubicBezTo>
                  <a:cubicBezTo>
                    <a:pt x="12" y="108"/>
                    <a:pt x="12" y="60"/>
                    <a:pt x="36" y="0"/>
                  </a:cubicBezTo>
                  <a:lnTo>
                    <a:pt x="1774" y="358"/>
                  </a:lnTo>
                  <a:cubicBezTo>
                    <a:pt x="1774" y="405"/>
                    <a:pt x="1762" y="465"/>
                    <a:pt x="1762" y="51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7" name="Google Shape;10476;p40">
              <a:extLst>
                <a:ext uri="{FF2B5EF4-FFF2-40B4-BE49-F238E27FC236}">
                  <a16:creationId xmlns:a16="http://schemas.microsoft.com/office/drawing/2014/main" id="{3D00003B-DC21-491E-A6EC-BBF020DC85A6}"/>
                </a:ext>
              </a:extLst>
            </p:cNvPr>
            <p:cNvSpPr/>
            <p:nvPr/>
          </p:nvSpPr>
          <p:spPr>
            <a:xfrm>
              <a:off x="2469950" y="2146825"/>
              <a:ext cx="50025" cy="24425"/>
            </a:xfrm>
            <a:custGeom>
              <a:avLst/>
              <a:gdLst/>
              <a:ahLst/>
              <a:cxnLst/>
              <a:rect l="l" t="t" r="r" b="b"/>
              <a:pathLst>
                <a:path w="2001" h="977" extrusionOk="0">
                  <a:moveTo>
                    <a:pt x="36" y="0"/>
                  </a:moveTo>
                  <a:cubicBezTo>
                    <a:pt x="691" y="274"/>
                    <a:pt x="1345" y="572"/>
                    <a:pt x="2000" y="858"/>
                  </a:cubicBezTo>
                  <a:cubicBezTo>
                    <a:pt x="1988" y="905"/>
                    <a:pt x="1977" y="929"/>
                    <a:pt x="1965" y="977"/>
                  </a:cubicBezTo>
                  <a:cubicBezTo>
                    <a:pt x="1310" y="691"/>
                    <a:pt x="655" y="393"/>
                    <a:pt x="0" y="119"/>
                  </a:cubicBezTo>
                  <a:cubicBezTo>
                    <a:pt x="12" y="72"/>
                    <a:pt x="24" y="24"/>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8" name="Google Shape;10477;p40">
              <a:extLst>
                <a:ext uri="{FF2B5EF4-FFF2-40B4-BE49-F238E27FC236}">
                  <a16:creationId xmlns:a16="http://schemas.microsoft.com/office/drawing/2014/main" id="{D76AAC1D-C02C-4839-B1C8-DC304D71BA9C}"/>
                </a:ext>
              </a:extLst>
            </p:cNvPr>
            <p:cNvSpPr/>
            <p:nvPr/>
          </p:nvSpPr>
          <p:spPr>
            <a:xfrm>
              <a:off x="3635550" y="2007525"/>
              <a:ext cx="42900" cy="12525"/>
            </a:xfrm>
            <a:custGeom>
              <a:avLst/>
              <a:gdLst/>
              <a:ahLst/>
              <a:cxnLst/>
              <a:rect l="l" t="t" r="r" b="b"/>
              <a:pathLst>
                <a:path w="1716" h="501" extrusionOk="0">
                  <a:moveTo>
                    <a:pt x="49" y="0"/>
                  </a:moveTo>
                  <a:cubicBezTo>
                    <a:pt x="596" y="119"/>
                    <a:pt x="1156" y="250"/>
                    <a:pt x="1715" y="369"/>
                  </a:cubicBezTo>
                  <a:cubicBezTo>
                    <a:pt x="1692" y="417"/>
                    <a:pt x="1692" y="465"/>
                    <a:pt x="1680" y="500"/>
                  </a:cubicBezTo>
                  <a:cubicBezTo>
                    <a:pt x="1120" y="381"/>
                    <a:pt x="561" y="262"/>
                    <a:pt x="1" y="167"/>
                  </a:cubicBezTo>
                  <a:cubicBezTo>
                    <a:pt x="13" y="107"/>
                    <a:pt x="25" y="60"/>
                    <a:pt x="4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9" name="Google Shape;10478;p40">
              <a:extLst>
                <a:ext uri="{FF2B5EF4-FFF2-40B4-BE49-F238E27FC236}">
                  <a16:creationId xmlns:a16="http://schemas.microsoft.com/office/drawing/2014/main" id="{8EB89B18-FB99-4482-9ADC-2B7C129A0AF7}"/>
                </a:ext>
              </a:extLst>
            </p:cNvPr>
            <p:cNvSpPr/>
            <p:nvPr/>
          </p:nvSpPr>
          <p:spPr>
            <a:xfrm>
              <a:off x="2711625" y="2244450"/>
              <a:ext cx="57775" cy="27400"/>
            </a:xfrm>
            <a:custGeom>
              <a:avLst/>
              <a:gdLst/>
              <a:ahLst/>
              <a:cxnLst/>
              <a:rect l="l" t="t" r="r" b="b"/>
              <a:pathLst>
                <a:path w="2311" h="1096" extrusionOk="0">
                  <a:moveTo>
                    <a:pt x="49" y="1"/>
                  </a:moveTo>
                  <a:cubicBezTo>
                    <a:pt x="811" y="334"/>
                    <a:pt x="1549" y="655"/>
                    <a:pt x="2311" y="989"/>
                  </a:cubicBezTo>
                  <a:cubicBezTo>
                    <a:pt x="2299" y="1013"/>
                    <a:pt x="2275" y="1048"/>
                    <a:pt x="2263" y="1096"/>
                  </a:cubicBezTo>
                  <a:cubicBezTo>
                    <a:pt x="1501" y="763"/>
                    <a:pt x="763" y="441"/>
                    <a:pt x="1" y="108"/>
                  </a:cubicBezTo>
                  <a:cubicBezTo>
                    <a:pt x="13" y="60"/>
                    <a:pt x="37" y="36"/>
                    <a:pt x="4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0" name="Google Shape;10479;p40">
              <a:extLst>
                <a:ext uri="{FF2B5EF4-FFF2-40B4-BE49-F238E27FC236}">
                  <a16:creationId xmlns:a16="http://schemas.microsoft.com/office/drawing/2014/main" id="{4769FE62-E617-4960-B63E-62B6A24B26A8}"/>
                </a:ext>
              </a:extLst>
            </p:cNvPr>
            <p:cNvSpPr/>
            <p:nvPr/>
          </p:nvSpPr>
          <p:spPr>
            <a:xfrm>
              <a:off x="2830700" y="2096225"/>
              <a:ext cx="65800" cy="22950"/>
            </a:xfrm>
            <a:custGeom>
              <a:avLst/>
              <a:gdLst/>
              <a:ahLst/>
              <a:cxnLst/>
              <a:rect l="l" t="t" r="r" b="b"/>
              <a:pathLst>
                <a:path w="2632" h="918" extrusionOk="0">
                  <a:moveTo>
                    <a:pt x="48" y="0"/>
                  </a:moveTo>
                  <a:lnTo>
                    <a:pt x="2632" y="846"/>
                  </a:lnTo>
                  <a:cubicBezTo>
                    <a:pt x="2620" y="869"/>
                    <a:pt x="2620" y="893"/>
                    <a:pt x="2608" y="917"/>
                  </a:cubicBezTo>
                  <a:cubicBezTo>
                    <a:pt x="1739" y="631"/>
                    <a:pt x="858" y="369"/>
                    <a:pt x="0" y="8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1" name="Google Shape;10480;p40">
              <a:extLst>
                <a:ext uri="{FF2B5EF4-FFF2-40B4-BE49-F238E27FC236}">
                  <a16:creationId xmlns:a16="http://schemas.microsoft.com/office/drawing/2014/main" id="{A18AFD2F-964C-42AC-BB8E-5923AB244ECC}"/>
                </a:ext>
              </a:extLst>
            </p:cNvPr>
            <p:cNvSpPr/>
            <p:nvPr/>
          </p:nvSpPr>
          <p:spPr>
            <a:xfrm>
              <a:off x="3565600" y="1930425"/>
              <a:ext cx="37250" cy="13125"/>
            </a:xfrm>
            <a:custGeom>
              <a:avLst/>
              <a:gdLst/>
              <a:ahLst/>
              <a:cxnLst/>
              <a:rect l="l" t="t" r="r" b="b"/>
              <a:pathLst>
                <a:path w="1490" h="525" extrusionOk="0">
                  <a:moveTo>
                    <a:pt x="1454" y="524"/>
                  </a:moveTo>
                  <a:cubicBezTo>
                    <a:pt x="965" y="405"/>
                    <a:pt x="489" y="286"/>
                    <a:pt x="1" y="167"/>
                  </a:cubicBezTo>
                  <a:cubicBezTo>
                    <a:pt x="13" y="108"/>
                    <a:pt x="25" y="48"/>
                    <a:pt x="49" y="1"/>
                  </a:cubicBezTo>
                  <a:cubicBezTo>
                    <a:pt x="525" y="120"/>
                    <a:pt x="1013" y="239"/>
                    <a:pt x="1489" y="358"/>
                  </a:cubicBezTo>
                  <a:cubicBezTo>
                    <a:pt x="1489" y="417"/>
                    <a:pt x="1477" y="465"/>
                    <a:pt x="1454" y="5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2" name="Google Shape;10481;p40">
              <a:extLst>
                <a:ext uri="{FF2B5EF4-FFF2-40B4-BE49-F238E27FC236}">
                  <a16:creationId xmlns:a16="http://schemas.microsoft.com/office/drawing/2014/main" id="{28099C75-95D1-4440-86CB-33725D8616A8}"/>
                </a:ext>
              </a:extLst>
            </p:cNvPr>
            <p:cNvSpPr/>
            <p:nvPr/>
          </p:nvSpPr>
          <p:spPr>
            <a:xfrm>
              <a:off x="3134300" y="1825650"/>
              <a:ext cx="35750" cy="19675"/>
            </a:xfrm>
            <a:custGeom>
              <a:avLst/>
              <a:gdLst/>
              <a:ahLst/>
              <a:cxnLst/>
              <a:rect l="l" t="t" r="r" b="b"/>
              <a:pathLst>
                <a:path w="1430" h="787" extrusionOk="0">
                  <a:moveTo>
                    <a:pt x="1382" y="786"/>
                  </a:moveTo>
                  <a:cubicBezTo>
                    <a:pt x="930" y="584"/>
                    <a:pt x="465" y="358"/>
                    <a:pt x="1" y="143"/>
                  </a:cubicBezTo>
                  <a:cubicBezTo>
                    <a:pt x="13" y="96"/>
                    <a:pt x="48" y="36"/>
                    <a:pt x="60" y="1"/>
                  </a:cubicBezTo>
                  <a:cubicBezTo>
                    <a:pt x="525" y="203"/>
                    <a:pt x="965" y="429"/>
                    <a:pt x="1430" y="632"/>
                  </a:cubicBezTo>
                  <a:cubicBezTo>
                    <a:pt x="1418" y="679"/>
                    <a:pt x="1406" y="739"/>
                    <a:pt x="1382" y="78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3" name="Google Shape;10482;p40">
              <a:extLst>
                <a:ext uri="{FF2B5EF4-FFF2-40B4-BE49-F238E27FC236}">
                  <a16:creationId xmlns:a16="http://schemas.microsoft.com/office/drawing/2014/main" id="{996DFB3B-27E5-4A2E-9405-39A09E9DA4B1}"/>
                </a:ext>
              </a:extLst>
            </p:cNvPr>
            <p:cNvSpPr/>
            <p:nvPr/>
          </p:nvSpPr>
          <p:spPr>
            <a:xfrm>
              <a:off x="3130725" y="2163200"/>
              <a:ext cx="39325" cy="24125"/>
            </a:xfrm>
            <a:custGeom>
              <a:avLst/>
              <a:gdLst/>
              <a:ahLst/>
              <a:cxnLst/>
              <a:rect l="l" t="t" r="r" b="b"/>
              <a:pathLst>
                <a:path w="1573" h="965" extrusionOk="0">
                  <a:moveTo>
                    <a:pt x="1525" y="965"/>
                  </a:moveTo>
                  <a:cubicBezTo>
                    <a:pt x="1025" y="679"/>
                    <a:pt x="513" y="393"/>
                    <a:pt x="1" y="119"/>
                  </a:cubicBezTo>
                  <a:cubicBezTo>
                    <a:pt x="13" y="72"/>
                    <a:pt x="37" y="36"/>
                    <a:pt x="60" y="0"/>
                  </a:cubicBezTo>
                  <a:lnTo>
                    <a:pt x="1573" y="846"/>
                  </a:lnTo>
                  <a:cubicBezTo>
                    <a:pt x="1573" y="893"/>
                    <a:pt x="1561" y="917"/>
                    <a:pt x="1525" y="96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4" name="Google Shape;10483;p40">
              <a:extLst>
                <a:ext uri="{FF2B5EF4-FFF2-40B4-BE49-F238E27FC236}">
                  <a16:creationId xmlns:a16="http://schemas.microsoft.com/office/drawing/2014/main" id="{F6D86FCC-8A75-4733-B7A8-6E81FAFC13CE}"/>
                </a:ext>
              </a:extLst>
            </p:cNvPr>
            <p:cNvSpPr/>
            <p:nvPr/>
          </p:nvSpPr>
          <p:spPr>
            <a:xfrm>
              <a:off x="2748550" y="2117650"/>
              <a:ext cx="51225" cy="23250"/>
            </a:xfrm>
            <a:custGeom>
              <a:avLst/>
              <a:gdLst/>
              <a:ahLst/>
              <a:cxnLst/>
              <a:rect l="l" t="t" r="r" b="b"/>
              <a:pathLst>
                <a:path w="2049" h="930" extrusionOk="0">
                  <a:moveTo>
                    <a:pt x="48" y="1"/>
                  </a:moveTo>
                  <a:cubicBezTo>
                    <a:pt x="715" y="286"/>
                    <a:pt x="1381" y="548"/>
                    <a:pt x="2048" y="834"/>
                  </a:cubicBezTo>
                  <a:lnTo>
                    <a:pt x="2012" y="929"/>
                  </a:lnTo>
                  <a:cubicBezTo>
                    <a:pt x="1334" y="655"/>
                    <a:pt x="667" y="370"/>
                    <a:pt x="0" y="108"/>
                  </a:cubicBezTo>
                  <a:cubicBezTo>
                    <a:pt x="12" y="60"/>
                    <a:pt x="24" y="36"/>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5" name="Google Shape;10484;p40">
              <a:extLst>
                <a:ext uri="{FF2B5EF4-FFF2-40B4-BE49-F238E27FC236}">
                  <a16:creationId xmlns:a16="http://schemas.microsoft.com/office/drawing/2014/main" id="{42313AA8-6CC5-4A3E-A515-15179DB0AB05}"/>
                </a:ext>
              </a:extLst>
            </p:cNvPr>
            <p:cNvSpPr/>
            <p:nvPr/>
          </p:nvSpPr>
          <p:spPr>
            <a:xfrm>
              <a:off x="2617575" y="1928650"/>
              <a:ext cx="52125" cy="32450"/>
            </a:xfrm>
            <a:custGeom>
              <a:avLst/>
              <a:gdLst/>
              <a:ahLst/>
              <a:cxnLst/>
              <a:rect l="l" t="t" r="r" b="b"/>
              <a:pathLst>
                <a:path w="2085" h="1298" extrusionOk="0">
                  <a:moveTo>
                    <a:pt x="2037" y="1298"/>
                  </a:moveTo>
                  <a:cubicBezTo>
                    <a:pt x="1358" y="893"/>
                    <a:pt x="679" y="488"/>
                    <a:pt x="1" y="83"/>
                  </a:cubicBezTo>
                  <a:cubicBezTo>
                    <a:pt x="12" y="60"/>
                    <a:pt x="24" y="36"/>
                    <a:pt x="60" y="0"/>
                  </a:cubicBezTo>
                  <a:cubicBezTo>
                    <a:pt x="727" y="405"/>
                    <a:pt x="1417" y="798"/>
                    <a:pt x="2084" y="1215"/>
                  </a:cubicBezTo>
                  <a:cubicBezTo>
                    <a:pt x="2084" y="1250"/>
                    <a:pt x="2072" y="1262"/>
                    <a:pt x="2037" y="129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6" name="Google Shape;10485;p40">
              <a:extLst>
                <a:ext uri="{FF2B5EF4-FFF2-40B4-BE49-F238E27FC236}">
                  <a16:creationId xmlns:a16="http://schemas.microsoft.com/office/drawing/2014/main" id="{FC80123A-6C5C-45B1-8D2C-B9A47723903A}"/>
                </a:ext>
              </a:extLst>
            </p:cNvPr>
            <p:cNvSpPr/>
            <p:nvPr/>
          </p:nvSpPr>
          <p:spPr>
            <a:xfrm>
              <a:off x="2487200" y="2036700"/>
              <a:ext cx="33675" cy="20550"/>
            </a:xfrm>
            <a:custGeom>
              <a:avLst/>
              <a:gdLst/>
              <a:ahLst/>
              <a:cxnLst/>
              <a:rect l="l" t="t" r="r" b="b"/>
              <a:pathLst>
                <a:path w="1347" h="822" extrusionOk="0">
                  <a:moveTo>
                    <a:pt x="1275" y="822"/>
                  </a:moveTo>
                  <a:cubicBezTo>
                    <a:pt x="858" y="583"/>
                    <a:pt x="417" y="357"/>
                    <a:pt x="1" y="95"/>
                  </a:cubicBezTo>
                  <a:cubicBezTo>
                    <a:pt x="24" y="72"/>
                    <a:pt x="48" y="24"/>
                    <a:pt x="60" y="0"/>
                  </a:cubicBezTo>
                  <a:cubicBezTo>
                    <a:pt x="489" y="238"/>
                    <a:pt x="917" y="476"/>
                    <a:pt x="1346" y="714"/>
                  </a:cubicBezTo>
                  <a:cubicBezTo>
                    <a:pt x="1310" y="750"/>
                    <a:pt x="1287" y="798"/>
                    <a:pt x="1275" y="82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7" name="Google Shape;10486;p40">
              <a:extLst>
                <a:ext uri="{FF2B5EF4-FFF2-40B4-BE49-F238E27FC236}">
                  <a16:creationId xmlns:a16="http://schemas.microsoft.com/office/drawing/2014/main" id="{A2878D98-F0AE-476A-9DA3-98FB7837DDA4}"/>
                </a:ext>
              </a:extLst>
            </p:cNvPr>
            <p:cNvSpPr/>
            <p:nvPr/>
          </p:nvSpPr>
          <p:spPr>
            <a:xfrm>
              <a:off x="3222425" y="2119150"/>
              <a:ext cx="43775" cy="25025"/>
            </a:xfrm>
            <a:custGeom>
              <a:avLst/>
              <a:gdLst/>
              <a:ahLst/>
              <a:cxnLst/>
              <a:rect l="l" t="t" r="r" b="b"/>
              <a:pathLst>
                <a:path w="1751" h="1001" extrusionOk="0">
                  <a:moveTo>
                    <a:pt x="60" y="0"/>
                  </a:moveTo>
                  <a:cubicBezTo>
                    <a:pt x="631" y="310"/>
                    <a:pt x="1179" y="607"/>
                    <a:pt x="1750" y="929"/>
                  </a:cubicBezTo>
                  <a:cubicBezTo>
                    <a:pt x="1726" y="953"/>
                    <a:pt x="1715" y="965"/>
                    <a:pt x="1703" y="1000"/>
                  </a:cubicBezTo>
                  <a:cubicBezTo>
                    <a:pt x="1131" y="691"/>
                    <a:pt x="572" y="393"/>
                    <a:pt x="0" y="72"/>
                  </a:cubicBezTo>
                  <a:cubicBezTo>
                    <a:pt x="24" y="48"/>
                    <a:pt x="48"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8" name="Google Shape;10487;p40">
              <a:extLst>
                <a:ext uri="{FF2B5EF4-FFF2-40B4-BE49-F238E27FC236}">
                  <a16:creationId xmlns:a16="http://schemas.microsoft.com/office/drawing/2014/main" id="{F7A9041A-1FB2-42BF-BF52-9339B70E0856}"/>
                </a:ext>
              </a:extLst>
            </p:cNvPr>
            <p:cNvSpPr/>
            <p:nvPr/>
          </p:nvSpPr>
          <p:spPr>
            <a:xfrm>
              <a:off x="2912850" y="2121525"/>
              <a:ext cx="41400" cy="14900"/>
            </a:xfrm>
            <a:custGeom>
              <a:avLst/>
              <a:gdLst/>
              <a:ahLst/>
              <a:cxnLst/>
              <a:rect l="l" t="t" r="r" b="b"/>
              <a:pathLst>
                <a:path w="1656" h="596" extrusionOk="0">
                  <a:moveTo>
                    <a:pt x="36" y="0"/>
                  </a:moveTo>
                  <a:cubicBezTo>
                    <a:pt x="572" y="155"/>
                    <a:pt x="1120" y="334"/>
                    <a:pt x="1656" y="500"/>
                  </a:cubicBezTo>
                  <a:cubicBezTo>
                    <a:pt x="1644" y="536"/>
                    <a:pt x="1644" y="560"/>
                    <a:pt x="1632" y="596"/>
                  </a:cubicBezTo>
                  <a:cubicBezTo>
                    <a:pt x="1096" y="429"/>
                    <a:pt x="548" y="250"/>
                    <a:pt x="1" y="84"/>
                  </a:cubicBezTo>
                  <a:cubicBezTo>
                    <a:pt x="24" y="60"/>
                    <a:pt x="24" y="24"/>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9" name="Google Shape;10488;p40">
              <a:extLst>
                <a:ext uri="{FF2B5EF4-FFF2-40B4-BE49-F238E27FC236}">
                  <a16:creationId xmlns:a16="http://schemas.microsoft.com/office/drawing/2014/main" id="{B86C43E7-4F3B-481E-85F2-FBA56879D260}"/>
                </a:ext>
              </a:extLst>
            </p:cNvPr>
            <p:cNvSpPr/>
            <p:nvPr/>
          </p:nvSpPr>
          <p:spPr>
            <a:xfrm>
              <a:off x="3574850" y="1952150"/>
              <a:ext cx="25600" cy="11050"/>
            </a:xfrm>
            <a:custGeom>
              <a:avLst/>
              <a:gdLst/>
              <a:ahLst/>
              <a:cxnLst/>
              <a:rect l="l" t="t" r="r" b="b"/>
              <a:pathLst>
                <a:path w="1024" h="442" extrusionOk="0">
                  <a:moveTo>
                    <a:pt x="988" y="441"/>
                  </a:moveTo>
                  <a:lnTo>
                    <a:pt x="0" y="132"/>
                  </a:lnTo>
                  <a:lnTo>
                    <a:pt x="48" y="1"/>
                  </a:lnTo>
                  <a:cubicBezTo>
                    <a:pt x="369" y="108"/>
                    <a:pt x="703" y="203"/>
                    <a:pt x="1024" y="322"/>
                  </a:cubicBezTo>
                  <a:cubicBezTo>
                    <a:pt x="1012" y="358"/>
                    <a:pt x="1000" y="406"/>
                    <a:pt x="988" y="4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0" name="Google Shape;10489;p40">
              <a:extLst>
                <a:ext uri="{FF2B5EF4-FFF2-40B4-BE49-F238E27FC236}">
                  <a16:creationId xmlns:a16="http://schemas.microsoft.com/office/drawing/2014/main" id="{A7F55C7F-FFA2-4566-A824-409307406807}"/>
                </a:ext>
              </a:extLst>
            </p:cNvPr>
            <p:cNvSpPr/>
            <p:nvPr/>
          </p:nvSpPr>
          <p:spPr>
            <a:xfrm>
              <a:off x="2682775" y="2556400"/>
              <a:ext cx="448575" cy="162250"/>
            </a:xfrm>
            <a:custGeom>
              <a:avLst/>
              <a:gdLst/>
              <a:ahLst/>
              <a:cxnLst/>
              <a:rect l="l" t="t" r="r" b="b"/>
              <a:pathLst>
                <a:path w="17943" h="6490" extrusionOk="0">
                  <a:moveTo>
                    <a:pt x="0" y="6370"/>
                  </a:moveTo>
                  <a:cubicBezTo>
                    <a:pt x="95" y="6299"/>
                    <a:pt x="202" y="6204"/>
                    <a:pt x="322" y="6156"/>
                  </a:cubicBezTo>
                  <a:cubicBezTo>
                    <a:pt x="1762" y="5608"/>
                    <a:pt x="3215" y="5025"/>
                    <a:pt x="4679" y="4525"/>
                  </a:cubicBezTo>
                  <a:cubicBezTo>
                    <a:pt x="7799" y="3441"/>
                    <a:pt x="10906" y="2370"/>
                    <a:pt x="14014" y="1298"/>
                  </a:cubicBezTo>
                  <a:lnTo>
                    <a:pt x="17538" y="84"/>
                  </a:lnTo>
                  <a:cubicBezTo>
                    <a:pt x="17657" y="48"/>
                    <a:pt x="17776" y="24"/>
                    <a:pt x="17895" y="0"/>
                  </a:cubicBezTo>
                  <a:cubicBezTo>
                    <a:pt x="17919" y="24"/>
                    <a:pt x="17931" y="60"/>
                    <a:pt x="17943" y="108"/>
                  </a:cubicBezTo>
                  <a:cubicBezTo>
                    <a:pt x="17824" y="167"/>
                    <a:pt x="17717" y="238"/>
                    <a:pt x="17586" y="286"/>
                  </a:cubicBezTo>
                  <a:cubicBezTo>
                    <a:pt x="14299" y="1429"/>
                    <a:pt x="11013" y="2560"/>
                    <a:pt x="7739" y="3703"/>
                  </a:cubicBezTo>
                  <a:cubicBezTo>
                    <a:pt x="5536" y="4477"/>
                    <a:pt x="3334" y="5287"/>
                    <a:pt x="1131" y="6073"/>
                  </a:cubicBezTo>
                  <a:cubicBezTo>
                    <a:pt x="857" y="6156"/>
                    <a:pt x="619" y="6311"/>
                    <a:pt x="369" y="6418"/>
                  </a:cubicBezTo>
                  <a:cubicBezTo>
                    <a:pt x="274" y="6454"/>
                    <a:pt x="179" y="6465"/>
                    <a:pt x="71" y="6489"/>
                  </a:cubicBezTo>
                  <a:cubicBezTo>
                    <a:pt x="36" y="6454"/>
                    <a:pt x="12" y="6418"/>
                    <a:pt x="0" y="637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1" name="Google Shape;10490;p40">
              <a:extLst>
                <a:ext uri="{FF2B5EF4-FFF2-40B4-BE49-F238E27FC236}">
                  <a16:creationId xmlns:a16="http://schemas.microsoft.com/office/drawing/2014/main" id="{7B518B9D-284C-48CB-A012-0DDC83D16040}"/>
                </a:ext>
              </a:extLst>
            </p:cNvPr>
            <p:cNvSpPr/>
            <p:nvPr/>
          </p:nvSpPr>
          <p:spPr>
            <a:xfrm>
              <a:off x="2693775" y="2568900"/>
              <a:ext cx="441750" cy="157175"/>
            </a:xfrm>
            <a:custGeom>
              <a:avLst/>
              <a:gdLst/>
              <a:ahLst/>
              <a:cxnLst/>
              <a:rect l="l" t="t" r="r" b="b"/>
              <a:pathLst>
                <a:path w="17670" h="6287" extrusionOk="0">
                  <a:moveTo>
                    <a:pt x="17669" y="119"/>
                  </a:moveTo>
                  <a:cubicBezTo>
                    <a:pt x="17562" y="167"/>
                    <a:pt x="17455" y="227"/>
                    <a:pt x="17336" y="274"/>
                  </a:cubicBezTo>
                  <a:cubicBezTo>
                    <a:pt x="13871" y="1489"/>
                    <a:pt x="10419" y="2727"/>
                    <a:pt x="6942" y="3929"/>
                  </a:cubicBezTo>
                  <a:cubicBezTo>
                    <a:pt x="5049" y="4584"/>
                    <a:pt x="3144" y="5168"/>
                    <a:pt x="1251" y="5799"/>
                  </a:cubicBezTo>
                  <a:cubicBezTo>
                    <a:pt x="834" y="5930"/>
                    <a:pt x="453" y="6120"/>
                    <a:pt x="48" y="6287"/>
                  </a:cubicBezTo>
                  <a:lnTo>
                    <a:pt x="1" y="6192"/>
                  </a:lnTo>
                  <a:cubicBezTo>
                    <a:pt x="96" y="6156"/>
                    <a:pt x="179" y="6096"/>
                    <a:pt x="274" y="6061"/>
                  </a:cubicBezTo>
                  <a:cubicBezTo>
                    <a:pt x="2358" y="5334"/>
                    <a:pt x="4454" y="4608"/>
                    <a:pt x="6537" y="3870"/>
                  </a:cubicBezTo>
                  <a:cubicBezTo>
                    <a:pt x="8787" y="3096"/>
                    <a:pt x="11026" y="2358"/>
                    <a:pt x="13276" y="1572"/>
                  </a:cubicBezTo>
                  <a:cubicBezTo>
                    <a:pt x="14621" y="1108"/>
                    <a:pt x="15943" y="596"/>
                    <a:pt x="17265" y="108"/>
                  </a:cubicBezTo>
                  <a:cubicBezTo>
                    <a:pt x="17384" y="60"/>
                    <a:pt x="17503" y="48"/>
                    <a:pt x="17610" y="0"/>
                  </a:cubicBezTo>
                  <a:cubicBezTo>
                    <a:pt x="17634" y="48"/>
                    <a:pt x="17658" y="96"/>
                    <a:pt x="17669" y="11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2" name="Google Shape;10491;p40">
              <a:extLst>
                <a:ext uri="{FF2B5EF4-FFF2-40B4-BE49-F238E27FC236}">
                  <a16:creationId xmlns:a16="http://schemas.microsoft.com/office/drawing/2014/main" id="{1F4EC3AA-EBF9-4345-B232-B5B7667A2F9B}"/>
                </a:ext>
              </a:extLst>
            </p:cNvPr>
            <p:cNvSpPr/>
            <p:nvPr/>
          </p:nvSpPr>
          <p:spPr>
            <a:xfrm>
              <a:off x="2849750" y="2588250"/>
              <a:ext cx="281600" cy="98250"/>
            </a:xfrm>
            <a:custGeom>
              <a:avLst/>
              <a:gdLst/>
              <a:ahLst/>
              <a:cxnLst/>
              <a:rect l="l" t="t" r="r" b="b"/>
              <a:pathLst>
                <a:path w="11264" h="3930" extrusionOk="0">
                  <a:moveTo>
                    <a:pt x="11264" y="96"/>
                  </a:moveTo>
                  <a:cubicBezTo>
                    <a:pt x="7513" y="1548"/>
                    <a:pt x="3870" y="3060"/>
                    <a:pt x="0" y="3929"/>
                  </a:cubicBezTo>
                  <a:cubicBezTo>
                    <a:pt x="3799" y="2965"/>
                    <a:pt x="7382" y="1358"/>
                    <a:pt x="11038" y="36"/>
                  </a:cubicBezTo>
                  <a:cubicBezTo>
                    <a:pt x="11097" y="0"/>
                    <a:pt x="11145" y="48"/>
                    <a:pt x="11264" y="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3" name="Google Shape;10492;p40">
              <a:extLst>
                <a:ext uri="{FF2B5EF4-FFF2-40B4-BE49-F238E27FC236}">
                  <a16:creationId xmlns:a16="http://schemas.microsoft.com/office/drawing/2014/main" id="{89E8BF1B-3AA1-41F0-B50D-610E170C5DE0}"/>
                </a:ext>
              </a:extLst>
            </p:cNvPr>
            <p:cNvSpPr/>
            <p:nvPr/>
          </p:nvSpPr>
          <p:spPr>
            <a:xfrm>
              <a:off x="2529175" y="2720400"/>
              <a:ext cx="111350" cy="36650"/>
            </a:xfrm>
            <a:custGeom>
              <a:avLst/>
              <a:gdLst/>
              <a:ahLst/>
              <a:cxnLst/>
              <a:rect l="l" t="t" r="r" b="b"/>
              <a:pathLst>
                <a:path w="4454" h="1466" extrusionOk="0">
                  <a:moveTo>
                    <a:pt x="2644" y="703"/>
                  </a:moveTo>
                  <a:cubicBezTo>
                    <a:pt x="1763" y="727"/>
                    <a:pt x="917" y="965"/>
                    <a:pt x="36" y="1025"/>
                  </a:cubicBezTo>
                  <a:cubicBezTo>
                    <a:pt x="24" y="989"/>
                    <a:pt x="24" y="941"/>
                    <a:pt x="0" y="882"/>
                  </a:cubicBezTo>
                  <a:cubicBezTo>
                    <a:pt x="1477" y="584"/>
                    <a:pt x="2941" y="298"/>
                    <a:pt x="4430" y="1"/>
                  </a:cubicBezTo>
                  <a:cubicBezTo>
                    <a:pt x="4453" y="132"/>
                    <a:pt x="4418" y="298"/>
                    <a:pt x="4168" y="358"/>
                  </a:cubicBezTo>
                  <a:cubicBezTo>
                    <a:pt x="2870" y="727"/>
                    <a:pt x="1572" y="1084"/>
                    <a:pt x="262" y="1441"/>
                  </a:cubicBezTo>
                  <a:cubicBezTo>
                    <a:pt x="215" y="1465"/>
                    <a:pt x="143" y="1418"/>
                    <a:pt x="84" y="1406"/>
                  </a:cubicBezTo>
                  <a:cubicBezTo>
                    <a:pt x="84" y="1370"/>
                    <a:pt x="60" y="1346"/>
                    <a:pt x="60" y="1310"/>
                  </a:cubicBezTo>
                  <a:cubicBezTo>
                    <a:pt x="929" y="1120"/>
                    <a:pt x="1786" y="906"/>
                    <a:pt x="2644" y="7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4" name="Google Shape;10493;p40">
              <a:extLst>
                <a:ext uri="{FF2B5EF4-FFF2-40B4-BE49-F238E27FC236}">
                  <a16:creationId xmlns:a16="http://schemas.microsoft.com/office/drawing/2014/main" id="{0D0F9AE7-12C2-4D89-9CBC-EBBF0A3EE3E6}"/>
                </a:ext>
              </a:extLst>
            </p:cNvPr>
            <p:cNvSpPr/>
            <p:nvPr/>
          </p:nvSpPr>
          <p:spPr>
            <a:xfrm>
              <a:off x="2318725" y="2655225"/>
              <a:ext cx="170575" cy="83350"/>
            </a:xfrm>
            <a:custGeom>
              <a:avLst/>
              <a:gdLst/>
              <a:ahLst/>
              <a:cxnLst/>
              <a:rect l="l" t="t" r="r" b="b"/>
              <a:pathLst>
                <a:path w="6823" h="3334" extrusionOk="0">
                  <a:moveTo>
                    <a:pt x="36" y="0"/>
                  </a:moveTo>
                  <a:cubicBezTo>
                    <a:pt x="2227" y="1179"/>
                    <a:pt x="4418" y="2405"/>
                    <a:pt x="6823" y="3191"/>
                  </a:cubicBezTo>
                  <a:cubicBezTo>
                    <a:pt x="6799" y="3239"/>
                    <a:pt x="6787" y="3274"/>
                    <a:pt x="6787" y="3334"/>
                  </a:cubicBezTo>
                  <a:cubicBezTo>
                    <a:pt x="6680" y="3322"/>
                    <a:pt x="6585" y="3334"/>
                    <a:pt x="6490" y="3310"/>
                  </a:cubicBezTo>
                  <a:cubicBezTo>
                    <a:pt x="5585" y="2953"/>
                    <a:pt x="4656" y="2620"/>
                    <a:pt x="3799" y="2191"/>
                  </a:cubicBezTo>
                  <a:cubicBezTo>
                    <a:pt x="2608" y="1608"/>
                    <a:pt x="1441" y="941"/>
                    <a:pt x="263" y="298"/>
                  </a:cubicBezTo>
                  <a:cubicBezTo>
                    <a:pt x="167" y="238"/>
                    <a:pt x="84" y="167"/>
                    <a:pt x="1" y="107"/>
                  </a:cubicBezTo>
                  <a:cubicBezTo>
                    <a:pt x="1" y="60"/>
                    <a:pt x="13" y="36"/>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5" name="Google Shape;10494;p40">
              <a:extLst>
                <a:ext uri="{FF2B5EF4-FFF2-40B4-BE49-F238E27FC236}">
                  <a16:creationId xmlns:a16="http://schemas.microsoft.com/office/drawing/2014/main" id="{70150CE6-9FBD-45C5-8885-655C313E35AA}"/>
                </a:ext>
              </a:extLst>
            </p:cNvPr>
            <p:cNvSpPr/>
            <p:nvPr/>
          </p:nvSpPr>
          <p:spPr>
            <a:xfrm>
              <a:off x="3071800" y="2593900"/>
              <a:ext cx="106875" cy="44375"/>
            </a:xfrm>
            <a:custGeom>
              <a:avLst/>
              <a:gdLst/>
              <a:ahLst/>
              <a:cxnLst/>
              <a:rect l="l" t="t" r="r" b="b"/>
              <a:pathLst>
                <a:path w="4275" h="1775" extrusionOk="0">
                  <a:moveTo>
                    <a:pt x="4275" y="167"/>
                  </a:moveTo>
                  <a:cubicBezTo>
                    <a:pt x="2870" y="703"/>
                    <a:pt x="1465" y="1227"/>
                    <a:pt x="1" y="1775"/>
                  </a:cubicBezTo>
                  <a:cubicBezTo>
                    <a:pt x="131" y="1405"/>
                    <a:pt x="3751" y="1"/>
                    <a:pt x="4227" y="60"/>
                  </a:cubicBezTo>
                  <a:cubicBezTo>
                    <a:pt x="4239" y="96"/>
                    <a:pt x="4263" y="120"/>
                    <a:pt x="4275" y="16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6" name="Google Shape;10495;p40">
              <a:extLst>
                <a:ext uri="{FF2B5EF4-FFF2-40B4-BE49-F238E27FC236}">
                  <a16:creationId xmlns:a16="http://schemas.microsoft.com/office/drawing/2014/main" id="{E34DF12D-D906-4463-87AB-FFF89C504356}"/>
                </a:ext>
              </a:extLst>
            </p:cNvPr>
            <p:cNvSpPr/>
            <p:nvPr/>
          </p:nvSpPr>
          <p:spPr>
            <a:xfrm>
              <a:off x="2360700" y="2709975"/>
              <a:ext cx="130400" cy="60750"/>
            </a:xfrm>
            <a:custGeom>
              <a:avLst/>
              <a:gdLst/>
              <a:ahLst/>
              <a:cxnLst/>
              <a:rect l="l" t="t" r="r" b="b"/>
              <a:pathLst>
                <a:path w="5216" h="2430" extrusionOk="0">
                  <a:moveTo>
                    <a:pt x="5215" y="2430"/>
                  </a:moveTo>
                  <a:cubicBezTo>
                    <a:pt x="3322" y="1954"/>
                    <a:pt x="1572" y="1168"/>
                    <a:pt x="0" y="1"/>
                  </a:cubicBezTo>
                  <a:cubicBezTo>
                    <a:pt x="1667" y="965"/>
                    <a:pt x="3394" y="1799"/>
                    <a:pt x="5215" y="243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7" name="Google Shape;10496;p40">
              <a:extLst>
                <a:ext uri="{FF2B5EF4-FFF2-40B4-BE49-F238E27FC236}">
                  <a16:creationId xmlns:a16="http://schemas.microsoft.com/office/drawing/2014/main" id="{791C5252-5F32-45C3-AE61-ACF7097E3E7E}"/>
                </a:ext>
              </a:extLst>
            </p:cNvPr>
            <p:cNvSpPr/>
            <p:nvPr/>
          </p:nvSpPr>
          <p:spPr>
            <a:xfrm>
              <a:off x="2541375" y="2746900"/>
              <a:ext cx="100325" cy="34850"/>
            </a:xfrm>
            <a:custGeom>
              <a:avLst/>
              <a:gdLst/>
              <a:ahLst/>
              <a:cxnLst/>
              <a:rect l="l" t="t" r="r" b="b"/>
              <a:pathLst>
                <a:path w="4013" h="1394" extrusionOk="0">
                  <a:moveTo>
                    <a:pt x="1" y="1262"/>
                  </a:moveTo>
                  <a:cubicBezTo>
                    <a:pt x="1394" y="822"/>
                    <a:pt x="2715" y="405"/>
                    <a:pt x="4013" y="0"/>
                  </a:cubicBezTo>
                  <a:cubicBezTo>
                    <a:pt x="3870" y="369"/>
                    <a:pt x="846" y="1393"/>
                    <a:pt x="1" y="126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8" name="Google Shape;10497;p40">
              <a:extLst>
                <a:ext uri="{FF2B5EF4-FFF2-40B4-BE49-F238E27FC236}">
                  <a16:creationId xmlns:a16="http://schemas.microsoft.com/office/drawing/2014/main" id="{B116F350-4774-41B7-A7EC-8B24D2571B37}"/>
                </a:ext>
              </a:extLst>
            </p:cNvPr>
            <p:cNvSpPr/>
            <p:nvPr/>
          </p:nvSpPr>
          <p:spPr>
            <a:xfrm>
              <a:off x="2541375" y="2772200"/>
              <a:ext cx="111050" cy="34250"/>
            </a:xfrm>
            <a:custGeom>
              <a:avLst/>
              <a:gdLst/>
              <a:ahLst/>
              <a:cxnLst/>
              <a:rect l="l" t="t" r="r" b="b"/>
              <a:pathLst>
                <a:path w="4442" h="1370" extrusionOk="0">
                  <a:moveTo>
                    <a:pt x="1" y="1120"/>
                  </a:moveTo>
                  <a:cubicBezTo>
                    <a:pt x="1548" y="977"/>
                    <a:pt x="3013" y="584"/>
                    <a:pt x="4442" y="0"/>
                  </a:cubicBezTo>
                  <a:cubicBezTo>
                    <a:pt x="4108" y="548"/>
                    <a:pt x="846" y="1370"/>
                    <a:pt x="1" y="1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9" name="Google Shape;10498;p40">
              <a:extLst>
                <a:ext uri="{FF2B5EF4-FFF2-40B4-BE49-F238E27FC236}">
                  <a16:creationId xmlns:a16="http://schemas.microsoft.com/office/drawing/2014/main" id="{139BB283-1D98-4CF1-8FDC-B42028B31798}"/>
                </a:ext>
              </a:extLst>
            </p:cNvPr>
            <p:cNvSpPr/>
            <p:nvPr/>
          </p:nvSpPr>
          <p:spPr>
            <a:xfrm>
              <a:off x="2544050" y="2760300"/>
              <a:ext cx="111050" cy="33350"/>
            </a:xfrm>
            <a:custGeom>
              <a:avLst/>
              <a:gdLst/>
              <a:ahLst/>
              <a:cxnLst/>
              <a:rect l="l" t="t" r="r" b="b"/>
              <a:pathLst>
                <a:path w="4442" h="1334" extrusionOk="0">
                  <a:moveTo>
                    <a:pt x="1" y="1238"/>
                  </a:moveTo>
                  <a:cubicBezTo>
                    <a:pt x="1525" y="822"/>
                    <a:pt x="3001" y="405"/>
                    <a:pt x="4442" y="0"/>
                  </a:cubicBezTo>
                  <a:cubicBezTo>
                    <a:pt x="4204" y="357"/>
                    <a:pt x="787" y="1334"/>
                    <a:pt x="1" y="123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0" name="Google Shape;10499;p40">
              <a:extLst>
                <a:ext uri="{FF2B5EF4-FFF2-40B4-BE49-F238E27FC236}">
                  <a16:creationId xmlns:a16="http://schemas.microsoft.com/office/drawing/2014/main" id="{AFCB4DBD-0DC8-4EFD-A3F7-77EBB8A1B6E5}"/>
                </a:ext>
              </a:extLst>
            </p:cNvPr>
            <p:cNvSpPr/>
            <p:nvPr/>
          </p:nvSpPr>
          <p:spPr>
            <a:xfrm>
              <a:off x="2542275" y="2733200"/>
              <a:ext cx="105100" cy="34550"/>
            </a:xfrm>
            <a:custGeom>
              <a:avLst/>
              <a:gdLst/>
              <a:ahLst/>
              <a:cxnLst/>
              <a:rect l="l" t="t" r="r" b="b"/>
              <a:pathLst>
                <a:path w="4204" h="1382" extrusionOk="0">
                  <a:moveTo>
                    <a:pt x="0" y="1287"/>
                  </a:moveTo>
                  <a:cubicBezTo>
                    <a:pt x="1370" y="870"/>
                    <a:pt x="2739" y="441"/>
                    <a:pt x="4203" y="1"/>
                  </a:cubicBezTo>
                  <a:cubicBezTo>
                    <a:pt x="3941" y="310"/>
                    <a:pt x="560" y="1382"/>
                    <a:pt x="36" y="1382"/>
                  </a:cubicBezTo>
                  <a:cubicBezTo>
                    <a:pt x="24" y="1346"/>
                    <a:pt x="24" y="1322"/>
                    <a:pt x="0" y="128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1" name="Google Shape;10500;p40">
              <a:extLst>
                <a:ext uri="{FF2B5EF4-FFF2-40B4-BE49-F238E27FC236}">
                  <a16:creationId xmlns:a16="http://schemas.microsoft.com/office/drawing/2014/main" id="{29239B31-1B26-4DC3-8539-4DA91DB909B1}"/>
                </a:ext>
              </a:extLst>
            </p:cNvPr>
            <p:cNvSpPr/>
            <p:nvPr/>
          </p:nvSpPr>
          <p:spPr>
            <a:xfrm>
              <a:off x="2367550" y="2726350"/>
              <a:ext cx="122350" cy="56575"/>
            </a:xfrm>
            <a:custGeom>
              <a:avLst/>
              <a:gdLst/>
              <a:ahLst/>
              <a:cxnLst/>
              <a:rect l="l" t="t" r="r" b="b"/>
              <a:pathLst>
                <a:path w="4894" h="2263" extrusionOk="0">
                  <a:moveTo>
                    <a:pt x="0" y="1"/>
                  </a:moveTo>
                  <a:cubicBezTo>
                    <a:pt x="1560" y="906"/>
                    <a:pt x="3120" y="1799"/>
                    <a:pt x="4894" y="2263"/>
                  </a:cubicBezTo>
                  <a:cubicBezTo>
                    <a:pt x="3060" y="1918"/>
                    <a:pt x="1489" y="1060"/>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2" name="Google Shape;10501;p40">
              <a:extLst>
                <a:ext uri="{FF2B5EF4-FFF2-40B4-BE49-F238E27FC236}">
                  <a16:creationId xmlns:a16="http://schemas.microsoft.com/office/drawing/2014/main" id="{1E5D4A15-6D4F-4A7A-9ED8-C52342196FC2}"/>
                </a:ext>
              </a:extLst>
            </p:cNvPr>
            <p:cNvSpPr/>
            <p:nvPr/>
          </p:nvSpPr>
          <p:spPr>
            <a:xfrm>
              <a:off x="2399100" y="2712975"/>
              <a:ext cx="89325" cy="32750"/>
            </a:xfrm>
            <a:custGeom>
              <a:avLst/>
              <a:gdLst/>
              <a:ahLst/>
              <a:cxnLst/>
              <a:rect l="l" t="t" r="r" b="b"/>
              <a:pathLst>
                <a:path w="3573" h="1310" extrusionOk="0">
                  <a:moveTo>
                    <a:pt x="3572" y="1310"/>
                  </a:moveTo>
                  <a:cubicBezTo>
                    <a:pt x="2310" y="1060"/>
                    <a:pt x="1060" y="750"/>
                    <a:pt x="0" y="0"/>
                  </a:cubicBezTo>
                  <a:cubicBezTo>
                    <a:pt x="1179" y="429"/>
                    <a:pt x="2370" y="869"/>
                    <a:pt x="3572" y="131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3" name="Google Shape;10502;p40">
              <a:extLst>
                <a:ext uri="{FF2B5EF4-FFF2-40B4-BE49-F238E27FC236}">
                  <a16:creationId xmlns:a16="http://schemas.microsoft.com/office/drawing/2014/main" id="{E16777AE-C72A-45B4-B811-D1276A69D172}"/>
                </a:ext>
              </a:extLst>
            </p:cNvPr>
            <p:cNvSpPr/>
            <p:nvPr/>
          </p:nvSpPr>
          <p:spPr>
            <a:xfrm>
              <a:off x="2118700" y="2554600"/>
              <a:ext cx="64025" cy="41700"/>
            </a:xfrm>
            <a:custGeom>
              <a:avLst/>
              <a:gdLst/>
              <a:ahLst/>
              <a:cxnLst/>
              <a:rect l="l" t="t" r="r" b="b"/>
              <a:pathLst>
                <a:path w="2561" h="1668" extrusionOk="0">
                  <a:moveTo>
                    <a:pt x="2465" y="1668"/>
                  </a:moveTo>
                  <a:cubicBezTo>
                    <a:pt x="1644" y="1156"/>
                    <a:pt x="810" y="632"/>
                    <a:pt x="1" y="132"/>
                  </a:cubicBezTo>
                  <a:cubicBezTo>
                    <a:pt x="25" y="84"/>
                    <a:pt x="36" y="37"/>
                    <a:pt x="72" y="1"/>
                  </a:cubicBezTo>
                  <a:cubicBezTo>
                    <a:pt x="906" y="501"/>
                    <a:pt x="1727" y="1013"/>
                    <a:pt x="2561" y="1513"/>
                  </a:cubicBezTo>
                  <a:cubicBezTo>
                    <a:pt x="2525" y="1561"/>
                    <a:pt x="2501" y="1608"/>
                    <a:pt x="2465" y="166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4" name="Google Shape;10503;p40">
              <a:extLst>
                <a:ext uri="{FF2B5EF4-FFF2-40B4-BE49-F238E27FC236}">
                  <a16:creationId xmlns:a16="http://schemas.microsoft.com/office/drawing/2014/main" id="{29F7F110-CC75-4877-96E3-098CABB9ECD9}"/>
                </a:ext>
              </a:extLst>
            </p:cNvPr>
            <p:cNvSpPr/>
            <p:nvPr/>
          </p:nvSpPr>
          <p:spPr>
            <a:xfrm>
              <a:off x="2233300" y="2610575"/>
              <a:ext cx="73550" cy="43775"/>
            </a:xfrm>
            <a:custGeom>
              <a:avLst/>
              <a:gdLst/>
              <a:ahLst/>
              <a:cxnLst/>
              <a:rect l="l" t="t" r="r" b="b"/>
              <a:pathLst>
                <a:path w="2942" h="1751" extrusionOk="0">
                  <a:moveTo>
                    <a:pt x="60" y="0"/>
                  </a:moveTo>
                  <a:cubicBezTo>
                    <a:pt x="1025" y="560"/>
                    <a:pt x="1977" y="1108"/>
                    <a:pt x="2941" y="1655"/>
                  </a:cubicBezTo>
                  <a:lnTo>
                    <a:pt x="2894" y="1751"/>
                  </a:lnTo>
                  <a:cubicBezTo>
                    <a:pt x="1929" y="1191"/>
                    <a:pt x="965" y="643"/>
                    <a:pt x="1" y="107"/>
                  </a:cubicBezTo>
                  <a:cubicBezTo>
                    <a:pt x="1" y="60"/>
                    <a:pt x="24"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5" name="Google Shape;10504;p40">
              <a:extLst>
                <a:ext uri="{FF2B5EF4-FFF2-40B4-BE49-F238E27FC236}">
                  <a16:creationId xmlns:a16="http://schemas.microsoft.com/office/drawing/2014/main" id="{13286E3B-C16D-47A5-BC3B-A167B57AA1D0}"/>
                </a:ext>
              </a:extLst>
            </p:cNvPr>
            <p:cNvSpPr/>
            <p:nvPr/>
          </p:nvSpPr>
          <p:spPr>
            <a:xfrm>
              <a:off x="2016600" y="2509075"/>
              <a:ext cx="71475" cy="42000"/>
            </a:xfrm>
            <a:custGeom>
              <a:avLst/>
              <a:gdLst/>
              <a:ahLst/>
              <a:cxnLst/>
              <a:rect l="l" t="t" r="r" b="b"/>
              <a:pathLst>
                <a:path w="2859" h="1680" extrusionOk="0">
                  <a:moveTo>
                    <a:pt x="60" y="0"/>
                  </a:moveTo>
                  <a:cubicBezTo>
                    <a:pt x="1001" y="524"/>
                    <a:pt x="1918" y="1060"/>
                    <a:pt x="2858" y="1584"/>
                  </a:cubicBezTo>
                  <a:cubicBezTo>
                    <a:pt x="2846" y="1608"/>
                    <a:pt x="2811" y="1655"/>
                    <a:pt x="2799" y="1679"/>
                  </a:cubicBezTo>
                  <a:cubicBezTo>
                    <a:pt x="1858" y="1167"/>
                    <a:pt x="941" y="631"/>
                    <a:pt x="1" y="107"/>
                  </a:cubicBezTo>
                  <a:cubicBezTo>
                    <a:pt x="13" y="72"/>
                    <a:pt x="37" y="48"/>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6" name="Google Shape;10505;p40">
              <a:extLst>
                <a:ext uri="{FF2B5EF4-FFF2-40B4-BE49-F238E27FC236}">
                  <a16:creationId xmlns:a16="http://schemas.microsoft.com/office/drawing/2014/main" id="{35164019-7D0F-4E65-9C59-A9E1A24A4EE2}"/>
                </a:ext>
              </a:extLst>
            </p:cNvPr>
            <p:cNvSpPr/>
            <p:nvPr/>
          </p:nvSpPr>
          <p:spPr>
            <a:xfrm>
              <a:off x="2364275" y="2737975"/>
              <a:ext cx="59850" cy="33950"/>
            </a:xfrm>
            <a:custGeom>
              <a:avLst/>
              <a:gdLst/>
              <a:ahLst/>
              <a:cxnLst/>
              <a:rect l="l" t="t" r="r" b="b"/>
              <a:pathLst>
                <a:path w="2394" h="1358" extrusionOk="0">
                  <a:moveTo>
                    <a:pt x="2346" y="1357"/>
                  </a:moveTo>
                  <a:cubicBezTo>
                    <a:pt x="1560" y="941"/>
                    <a:pt x="786" y="536"/>
                    <a:pt x="0" y="119"/>
                  </a:cubicBezTo>
                  <a:cubicBezTo>
                    <a:pt x="12" y="72"/>
                    <a:pt x="36" y="48"/>
                    <a:pt x="60" y="0"/>
                  </a:cubicBezTo>
                  <a:cubicBezTo>
                    <a:pt x="834" y="417"/>
                    <a:pt x="1608" y="810"/>
                    <a:pt x="2394" y="1226"/>
                  </a:cubicBezTo>
                  <a:cubicBezTo>
                    <a:pt x="2382" y="1274"/>
                    <a:pt x="2358" y="1310"/>
                    <a:pt x="2346" y="135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7" name="Google Shape;10506;p40">
              <a:extLst>
                <a:ext uri="{FF2B5EF4-FFF2-40B4-BE49-F238E27FC236}">
                  <a16:creationId xmlns:a16="http://schemas.microsoft.com/office/drawing/2014/main" id="{E60E82F0-BF8B-46F9-807D-9B7EDE42ACEC}"/>
                </a:ext>
              </a:extLst>
            </p:cNvPr>
            <p:cNvSpPr/>
            <p:nvPr/>
          </p:nvSpPr>
          <p:spPr>
            <a:xfrm>
              <a:off x="2392550" y="2717425"/>
              <a:ext cx="51525" cy="28600"/>
            </a:xfrm>
            <a:custGeom>
              <a:avLst/>
              <a:gdLst/>
              <a:ahLst/>
              <a:cxnLst/>
              <a:rect l="l" t="t" r="r" b="b"/>
              <a:pathLst>
                <a:path w="2061" h="1144" extrusionOk="0">
                  <a:moveTo>
                    <a:pt x="1989" y="1144"/>
                  </a:moveTo>
                  <a:cubicBezTo>
                    <a:pt x="1322" y="810"/>
                    <a:pt x="655" y="453"/>
                    <a:pt x="0" y="108"/>
                  </a:cubicBezTo>
                  <a:cubicBezTo>
                    <a:pt x="12" y="72"/>
                    <a:pt x="36" y="36"/>
                    <a:pt x="60" y="1"/>
                  </a:cubicBezTo>
                  <a:cubicBezTo>
                    <a:pt x="727" y="346"/>
                    <a:pt x="1393" y="691"/>
                    <a:pt x="2060" y="1013"/>
                  </a:cubicBezTo>
                  <a:cubicBezTo>
                    <a:pt x="2036" y="1060"/>
                    <a:pt x="2025" y="1108"/>
                    <a:pt x="1989" y="114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8" name="Google Shape;10507;p40">
              <a:extLst>
                <a:ext uri="{FF2B5EF4-FFF2-40B4-BE49-F238E27FC236}">
                  <a16:creationId xmlns:a16="http://schemas.microsoft.com/office/drawing/2014/main" id="{E76AF475-E4AE-4763-B419-408FD5B2EDB5}"/>
                </a:ext>
              </a:extLst>
            </p:cNvPr>
            <p:cNvSpPr/>
            <p:nvPr/>
          </p:nvSpPr>
          <p:spPr>
            <a:xfrm>
              <a:off x="2432425" y="2771900"/>
              <a:ext cx="56000" cy="26225"/>
            </a:xfrm>
            <a:custGeom>
              <a:avLst/>
              <a:gdLst/>
              <a:ahLst/>
              <a:cxnLst/>
              <a:rect l="l" t="t" r="r" b="b"/>
              <a:pathLst>
                <a:path w="2240" h="1049" extrusionOk="0">
                  <a:moveTo>
                    <a:pt x="2192" y="1048"/>
                  </a:moveTo>
                  <a:cubicBezTo>
                    <a:pt x="1465" y="727"/>
                    <a:pt x="739" y="393"/>
                    <a:pt x="1" y="84"/>
                  </a:cubicBezTo>
                  <a:lnTo>
                    <a:pt x="49" y="0"/>
                  </a:lnTo>
                  <a:lnTo>
                    <a:pt x="2239" y="977"/>
                  </a:lnTo>
                  <a:cubicBezTo>
                    <a:pt x="2227" y="989"/>
                    <a:pt x="2215" y="1024"/>
                    <a:pt x="2192" y="104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9" name="Google Shape;10508;p40">
              <a:extLst>
                <a:ext uri="{FF2B5EF4-FFF2-40B4-BE49-F238E27FC236}">
                  <a16:creationId xmlns:a16="http://schemas.microsoft.com/office/drawing/2014/main" id="{E37704E3-E52C-4340-BE11-3B3E314F0E37}"/>
                </a:ext>
              </a:extLst>
            </p:cNvPr>
            <p:cNvSpPr/>
            <p:nvPr/>
          </p:nvSpPr>
          <p:spPr>
            <a:xfrm>
              <a:off x="3152175" y="2579025"/>
              <a:ext cx="28600" cy="11925"/>
            </a:xfrm>
            <a:custGeom>
              <a:avLst/>
              <a:gdLst/>
              <a:ahLst/>
              <a:cxnLst/>
              <a:rect l="l" t="t" r="r" b="b"/>
              <a:pathLst>
                <a:path w="1144" h="477" extrusionOk="0">
                  <a:moveTo>
                    <a:pt x="0" y="346"/>
                  </a:moveTo>
                  <a:cubicBezTo>
                    <a:pt x="369" y="226"/>
                    <a:pt x="726" y="119"/>
                    <a:pt x="1107" y="0"/>
                  </a:cubicBezTo>
                  <a:lnTo>
                    <a:pt x="1143" y="131"/>
                  </a:lnTo>
                  <a:cubicBezTo>
                    <a:pt x="774" y="250"/>
                    <a:pt x="417" y="357"/>
                    <a:pt x="48" y="47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0" name="Google Shape;10509;p40">
              <a:extLst>
                <a:ext uri="{FF2B5EF4-FFF2-40B4-BE49-F238E27FC236}">
                  <a16:creationId xmlns:a16="http://schemas.microsoft.com/office/drawing/2014/main" id="{1A9725D1-C486-41DF-990E-BAFA29D5FA80}"/>
                </a:ext>
              </a:extLst>
            </p:cNvPr>
            <p:cNvSpPr/>
            <p:nvPr/>
          </p:nvSpPr>
          <p:spPr>
            <a:xfrm>
              <a:off x="2458325" y="2745100"/>
              <a:ext cx="22650" cy="10750"/>
            </a:xfrm>
            <a:custGeom>
              <a:avLst/>
              <a:gdLst/>
              <a:ahLst/>
              <a:cxnLst/>
              <a:rect l="l" t="t" r="r" b="b"/>
              <a:pathLst>
                <a:path w="906" h="430" extrusionOk="0">
                  <a:moveTo>
                    <a:pt x="25" y="1"/>
                  </a:moveTo>
                  <a:cubicBezTo>
                    <a:pt x="322" y="96"/>
                    <a:pt x="608" y="203"/>
                    <a:pt x="906" y="299"/>
                  </a:cubicBezTo>
                  <a:lnTo>
                    <a:pt x="858" y="430"/>
                  </a:lnTo>
                  <a:cubicBezTo>
                    <a:pt x="584" y="322"/>
                    <a:pt x="286" y="239"/>
                    <a:pt x="1" y="132"/>
                  </a:cubicBezTo>
                  <a:cubicBezTo>
                    <a:pt x="1" y="84"/>
                    <a:pt x="13" y="37"/>
                    <a:pt x="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1" name="Google Shape;10510;p40">
              <a:extLst>
                <a:ext uri="{FF2B5EF4-FFF2-40B4-BE49-F238E27FC236}">
                  <a16:creationId xmlns:a16="http://schemas.microsoft.com/office/drawing/2014/main" id="{12147B2A-BAF7-49FD-9197-EF1569D151D8}"/>
                </a:ext>
              </a:extLst>
            </p:cNvPr>
            <p:cNvSpPr/>
            <p:nvPr/>
          </p:nvSpPr>
          <p:spPr>
            <a:xfrm>
              <a:off x="2843800" y="2505500"/>
              <a:ext cx="825725" cy="269400"/>
            </a:xfrm>
            <a:custGeom>
              <a:avLst/>
              <a:gdLst/>
              <a:ahLst/>
              <a:cxnLst/>
              <a:rect l="l" t="t" r="r" b="b"/>
              <a:pathLst>
                <a:path w="33029" h="10776" extrusionOk="0">
                  <a:moveTo>
                    <a:pt x="0" y="10692"/>
                  </a:moveTo>
                  <a:cubicBezTo>
                    <a:pt x="238" y="10621"/>
                    <a:pt x="477" y="10561"/>
                    <a:pt x="715" y="10490"/>
                  </a:cubicBezTo>
                  <a:cubicBezTo>
                    <a:pt x="2905" y="9763"/>
                    <a:pt x="5084" y="9013"/>
                    <a:pt x="7287" y="8311"/>
                  </a:cubicBezTo>
                  <a:cubicBezTo>
                    <a:pt x="9632" y="7573"/>
                    <a:pt x="11990" y="6882"/>
                    <a:pt x="14347" y="6156"/>
                  </a:cubicBezTo>
                  <a:cubicBezTo>
                    <a:pt x="17574" y="5156"/>
                    <a:pt x="20801" y="4179"/>
                    <a:pt x="24003" y="3120"/>
                  </a:cubicBezTo>
                  <a:cubicBezTo>
                    <a:pt x="26861" y="2179"/>
                    <a:pt x="29671" y="1143"/>
                    <a:pt x="32516" y="143"/>
                  </a:cubicBezTo>
                  <a:cubicBezTo>
                    <a:pt x="32671" y="84"/>
                    <a:pt x="32826" y="36"/>
                    <a:pt x="32981" y="0"/>
                  </a:cubicBezTo>
                  <a:cubicBezTo>
                    <a:pt x="32993" y="24"/>
                    <a:pt x="33004" y="72"/>
                    <a:pt x="33028" y="96"/>
                  </a:cubicBezTo>
                  <a:cubicBezTo>
                    <a:pt x="32921" y="155"/>
                    <a:pt x="32802" y="239"/>
                    <a:pt x="32695" y="262"/>
                  </a:cubicBezTo>
                  <a:cubicBezTo>
                    <a:pt x="30421" y="1048"/>
                    <a:pt x="28135" y="1870"/>
                    <a:pt x="25849" y="2632"/>
                  </a:cubicBezTo>
                  <a:cubicBezTo>
                    <a:pt x="23646" y="3358"/>
                    <a:pt x="21432" y="4049"/>
                    <a:pt x="19205" y="4727"/>
                  </a:cubicBezTo>
                  <a:cubicBezTo>
                    <a:pt x="15478" y="5894"/>
                    <a:pt x="11728" y="7037"/>
                    <a:pt x="7989" y="8228"/>
                  </a:cubicBezTo>
                  <a:cubicBezTo>
                    <a:pt x="5596" y="8990"/>
                    <a:pt x="3227" y="9775"/>
                    <a:pt x="846" y="10549"/>
                  </a:cubicBezTo>
                  <a:cubicBezTo>
                    <a:pt x="584" y="10633"/>
                    <a:pt x="298" y="10692"/>
                    <a:pt x="24" y="10776"/>
                  </a:cubicBezTo>
                  <a:cubicBezTo>
                    <a:pt x="12" y="10776"/>
                    <a:pt x="12" y="10740"/>
                    <a:pt x="0" y="1069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2" name="Google Shape;10511;p40">
              <a:extLst>
                <a:ext uri="{FF2B5EF4-FFF2-40B4-BE49-F238E27FC236}">
                  <a16:creationId xmlns:a16="http://schemas.microsoft.com/office/drawing/2014/main" id="{E79DCDB6-3C51-45B9-A07B-7D69EDAFCED7}"/>
                </a:ext>
              </a:extLst>
            </p:cNvPr>
            <p:cNvSpPr/>
            <p:nvPr/>
          </p:nvSpPr>
          <p:spPr>
            <a:xfrm>
              <a:off x="2895875" y="2634975"/>
              <a:ext cx="426875" cy="131300"/>
            </a:xfrm>
            <a:custGeom>
              <a:avLst/>
              <a:gdLst/>
              <a:ahLst/>
              <a:cxnLst/>
              <a:rect l="l" t="t" r="r" b="b"/>
              <a:pathLst>
                <a:path w="17075" h="5252" extrusionOk="0">
                  <a:moveTo>
                    <a:pt x="17074" y="1"/>
                  </a:moveTo>
                  <a:cubicBezTo>
                    <a:pt x="11383" y="1751"/>
                    <a:pt x="5680" y="3513"/>
                    <a:pt x="1" y="5251"/>
                  </a:cubicBezTo>
                  <a:cubicBezTo>
                    <a:pt x="5656" y="3358"/>
                    <a:pt x="11336" y="1608"/>
                    <a:pt x="170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3" name="Google Shape;10512;p40">
              <a:extLst>
                <a:ext uri="{FF2B5EF4-FFF2-40B4-BE49-F238E27FC236}">
                  <a16:creationId xmlns:a16="http://schemas.microsoft.com/office/drawing/2014/main" id="{372F75EF-35A5-4C43-937D-95B0F9CA5C26}"/>
                </a:ext>
              </a:extLst>
            </p:cNvPr>
            <p:cNvSpPr/>
            <p:nvPr/>
          </p:nvSpPr>
          <p:spPr>
            <a:xfrm>
              <a:off x="3300100" y="2569800"/>
              <a:ext cx="295600" cy="112225"/>
            </a:xfrm>
            <a:custGeom>
              <a:avLst/>
              <a:gdLst/>
              <a:ahLst/>
              <a:cxnLst/>
              <a:rect l="l" t="t" r="r" b="b"/>
              <a:pathLst>
                <a:path w="11824" h="4489" extrusionOk="0">
                  <a:moveTo>
                    <a:pt x="11824" y="143"/>
                  </a:moveTo>
                  <a:cubicBezTo>
                    <a:pt x="7894" y="1596"/>
                    <a:pt x="3965" y="3048"/>
                    <a:pt x="36" y="4489"/>
                  </a:cubicBezTo>
                  <a:cubicBezTo>
                    <a:pt x="24" y="4465"/>
                    <a:pt x="1" y="4417"/>
                    <a:pt x="1" y="4394"/>
                  </a:cubicBezTo>
                  <a:cubicBezTo>
                    <a:pt x="3930" y="2929"/>
                    <a:pt x="7847" y="1453"/>
                    <a:pt x="11776" y="0"/>
                  </a:cubicBezTo>
                  <a:cubicBezTo>
                    <a:pt x="11776" y="60"/>
                    <a:pt x="11812" y="107"/>
                    <a:pt x="11824" y="14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4" name="Google Shape;10513;p40">
              <a:extLst>
                <a:ext uri="{FF2B5EF4-FFF2-40B4-BE49-F238E27FC236}">
                  <a16:creationId xmlns:a16="http://schemas.microsoft.com/office/drawing/2014/main" id="{D967587C-7F9E-4C7D-9FD0-8F3EAC46121F}"/>
                </a:ext>
              </a:extLst>
            </p:cNvPr>
            <p:cNvSpPr/>
            <p:nvPr/>
          </p:nvSpPr>
          <p:spPr>
            <a:xfrm>
              <a:off x="3454575" y="2525750"/>
              <a:ext cx="213750" cy="76800"/>
            </a:xfrm>
            <a:custGeom>
              <a:avLst/>
              <a:gdLst/>
              <a:ahLst/>
              <a:cxnLst/>
              <a:rect l="l" t="t" r="r" b="b"/>
              <a:pathLst>
                <a:path w="8550" h="3072" extrusionOk="0">
                  <a:moveTo>
                    <a:pt x="1" y="2905"/>
                  </a:moveTo>
                  <a:cubicBezTo>
                    <a:pt x="2858" y="2048"/>
                    <a:pt x="5645" y="953"/>
                    <a:pt x="8490" y="0"/>
                  </a:cubicBezTo>
                  <a:cubicBezTo>
                    <a:pt x="8502" y="60"/>
                    <a:pt x="8514" y="107"/>
                    <a:pt x="8550" y="167"/>
                  </a:cubicBezTo>
                  <a:lnTo>
                    <a:pt x="60" y="3072"/>
                  </a:lnTo>
                  <a:cubicBezTo>
                    <a:pt x="37" y="3024"/>
                    <a:pt x="25" y="2965"/>
                    <a:pt x="1" y="290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5" name="Google Shape;10514;p40">
              <a:extLst>
                <a:ext uri="{FF2B5EF4-FFF2-40B4-BE49-F238E27FC236}">
                  <a16:creationId xmlns:a16="http://schemas.microsoft.com/office/drawing/2014/main" id="{FFDEBECA-C330-4152-89B3-CAE7809429BF}"/>
                </a:ext>
              </a:extLst>
            </p:cNvPr>
            <p:cNvSpPr/>
            <p:nvPr/>
          </p:nvSpPr>
          <p:spPr>
            <a:xfrm>
              <a:off x="3018525" y="2668025"/>
              <a:ext cx="211050" cy="73250"/>
            </a:xfrm>
            <a:custGeom>
              <a:avLst/>
              <a:gdLst/>
              <a:ahLst/>
              <a:cxnLst/>
              <a:rect l="l" t="t" r="r" b="b"/>
              <a:pathLst>
                <a:path w="8442" h="2930" extrusionOk="0">
                  <a:moveTo>
                    <a:pt x="0" y="2846"/>
                  </a:moveTo>
                  <a:cubicBezTo>
                    <a:pt x="2798" y="1893"/>
                    <a:pt x="5596" y="953"/>
                    <a:pt x="8394" y="0"/>
                  </a:cubicBezTo>
                  <a:cubicBezTo>
                    <a:pt x="8418" y="48"/>
                    <a:pt x="8430" y="72"/>
                    <a:pt x="8442" y="119"/>
                  </a:cubicBezTo>
                  <a:lnTo>
                    <a:pt x="48" y="2929"/>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6" name="Google Shape;10515;p40">
              <a:extLst>
                <a:ext uri="{FF2B5EF4-FFF2-40B4-BE49-F238E27FC236}">
                  <a16:creationId xmlns:a16="http://schemas.microsoft.com/office/drawing/2014/main" id="{86822326-F162-43C3-BEE6-0DFF6A1737A2}"/>
                </a:ext>
              </a:extLst>
            </p:cNvPr>
            <p:cNvSpPr/>
            <p:nvPr/>
          </p:nvSpPr>
          <p:spPr>
            <a:xfrm>
              <a:off x="3335225" y="2602525"/>
              <a:ext cx="88125" cy="31875"/>
            </a:xfrm>
            <a:custGeom>
              <a:avLst/>
              <a:gdLst/>
              <a:ahLst/>
              <a:cxnLst/>
              <a:rect l="l" t="t" r="r" b="b"/>
              <a:pathLst>
                <a:path w="3525" h="1275" extrusionOk="0">
                  <a:moveTo>
                    <a:pt x="1" y="1132"/>
                  </a:moveTo>
                  <a:cubicBezTo>
                    <a:pt x="1167" y="763"/>
                    <a:pt x="2322" y="370"/>
                    <a:pt x="3489" y="1"/>
                  </a:cubicBezTo>
                  <a:cubicBezTo>
                    <a:pt x="3501" y="48"/>
                    <a:pt x="3513" y="84"/>
                    <a:pt x="3525" y="144"/>
                  </a:cubicBezTo>
                  <a:cubicBezTo>
                    <a:pt x="2370" y="525"/>
                    <a:pt x="1203" y="906"/>
                    <a:pt x="60" y="1275"/>
                  </a:cubicBezTo>
                  <a:cubicBezTo>
                    <a:pt x="36" y="1215"/>
                    <a:pt x="12" y="1180"/>
                    <a:pt x="1" y="113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7" name="Google Shape;10516;p40">
              <a:extLst>
                <a:ext uri="{FF2B5EF4-FFF2-40B4-BE49-F238E27FC236}">
                  <a16:creationId xmlns:a16="http://schemas.microsoft.com/office/drawing/2014/main" id="{3E4A2D06-3B9C-42AC-812A-CA88DF8B70F9}"/>
                </a:ext>
              </a:extLst>
            </p:cNvPr>
            <p:cNvSpPr/>
            <p:nvPr/>
          </p:nvSpPr>
          <p:spPr>
            <a:xfrm>
              <a:off x="3644800" y="2535550"/>
              <a:ext cx="87525" cy="37250"/>
            </a:xfrm>
            <a:custGeom>
              <a:avLst/>
              <a:gdLst/>
              <a:ahLst/>
              <a:cxnLst/>
              <a:rect l="l" t="t" r="r" b="b"/>
              <a:pathLst>
                <a:path w="3501" h="1490" extrusionOk="0">
                  <a:moveTo>
                    <a:pt x="3500" y="108"/>
                  </a:moveTo>
                  <a:cubicBezTo>
                    <a:pt x="2357" y="561"/>
                    <a:pt x="1191" y="1025"/>
                    <a:pt x="48" y="1489"/>
                  </a:cubicBezTo>
                  <a:cubicBezTo>
                    <a:pt x="36" y="1453"/>
                    <a:pt x="12" y="1418"/>
                    <a:pt x="0" y="1382"/>
                  </a:cubicBezTo>
                  <a:cubicBezTo>
                    <a:pt x="1143" y="918"/>
                    <a:pt x="2310" y="465"/>
                    <a:pt x="3453" y="1"/>
                  </a:cubicBezTo>
                  <a:cubicBezTo>
                    <a:pt x="3465" y="49"/>
                    <a:pt x="3489" y="72"/>
                    <a:pt x="3500" y="10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8" name="Google Shape;10517;p40">
              <a:extLst>
                <a:ext uri="{FF2B5EF4-FFF2-40B4-BE49-F238E27FC236}">
                  <a16:creationId xmlns:a16="http://schemas.microsoft.com/office/drawing/2014/main" id="{97A2BD40-A6AE-49D2-80B0-CB62A0CA736F}"/>
                </a:ext>
              </a:extLst>
            </p:cNvPr>
            <p:cNvSpPr/>
            <p:nvPr/>
          </p:nvSpPr>
          <p:spPr>
            <a:xfrm>
              <a:off x="3643300" y="2528125"/>
              <a:ext cx="81275" cy="28900"/>
            </a:xfrm>
            <a:custGeom>
              <a:avLst/>
              <a:gdLst/>
              <a:ahLst/>
              <a:cxnLst/>
              <a:rect l="l" t="t" r="r" b="b"/>
              <a:pathLst>
                <a:path w="3251" h="1156" extrusionOk="0">
                  <a:moveTo>
                    <a:pt x="3251" y="119"/>
                  </a:moveTo>
                  <a:cubicBezTo>
                    <a:pt x="2179" y="465"/>
                    <a:pt x="1108" y="822"/>
                    <a:pt x="36" y="1155"/>
                  </a:cubicBezTo>
                  <a:cubicBezTo>
                    <a:pt x="12" y="1131"/>
                    <a:pt x="1" y="1084"/>
                    <a:pt x="1" y="1060"/>
                  </a:cubicBezTo>
                  <a:cubicBezTo>
                    <a:pt x="1072" y="703"/>
                    <a:pt x="2144" y="357"/>
                    <a:pt x="3215" y="0"/>
                  </a:cubicBezTo>
                  <a:cubicBezTo>
                    <a:pt x="3215" y="48"/>
                    <a:pt x="3227" y="84"/>
                    <a:pt x="3251" y="11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9" name="Google Shape;10518;p40">
              <a:extLst>
                <a:ext uri="{FF2B5EF4-FFF2-40B4-BE49-F238E27FC236}">
                  <a16:creationId xmlns:a16="http://schemas.microsoft.com/office/drawing/2014/main" id="{03228470-50F3-4549-AB4A-938E40F61CDE}"/>
                </a:ext>
              </a:extLst>
            </p:cNvPr>
            <p:cNvSpPr/>
            <p:nvPr/>
          </p:nvSpPr>
          <p:spPr>
            <a:xfrm>
              <a:off x="3374825" y="2606700"/>
              <a:ext cx="75925" cy="27100"/>
            </a:xfrm>
            <a:custGeom>
              <a:avLst/>
              <a:gdLst/>
              <a:ahLst/>
              <a:cxnLst/>
              <a:rect l="l" t="t" r="r" b="b"/>
              <a:pathLst>
                <a:path w="3037" h="1084" extrusionOk="0">
                  <a:moveTo>
                    <a:pt x="3036" y="120"/>
                  </a:moveTo>
                  <a:cubicBezTo>
                    <a:pt x="2036" y="441"/>
                    <a:pt x="1036" y="751"/>
                    <a:pt x="36" y="1084"/>
                  </a:cubicBezTo>
                  <a:cubicBezTo>
                    <a:pt x="24" y="1036"/>
                    <a:pt x="12" y="989"/>
                    <a:pt x="0" y="965"/>
                  </a:cubicBezTo>
                  <a:cubicBezTo>
                    <a:pt x="988" y="632"/>
                    <a:pt x="1988" y="322"/>
                    <a:pt x="2989" y="1"/>
                  </a:cubicBezTo>
                  <a:cubicBezTo>
                    <a:pt x="3012" y="36"/>
                    <a:pt x="3036" y="84"/>
                    <a:pt x="3036"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0" name="Google Shape;10519;p40">
              <a:extLst>
                <a:ext uri="{FF2B5EF4-FFF2-40B4-BE49-F238E27FC236}">
                  <a16:creationId xmlns:a16="http://schemas.microsoft.com/office/drawing/2014/main" id="{CDAC0641-11F2-4C59-811F-86F2B04FDC74}"/>
                </a:ext>
              </a:extLst>
            </p:cNvPr>
            <p:cNvSpPr/>
            <p:nvPr/>
          </p:nvSpPr>
          <p:spPr>
            <a:xfrm>
              <a:off x="3754325" y="2587950"/>
              <a:ext cx="61350" cy="22050"/>
            </a:xfrm>
            <a:custGeom>
              <a:avLst/>
              <a:gdLst/>
              <a:ahLst/>
              <a:cxnLst/>
              <a:rect l="l" t="t" r="r" b="b"/>
              <a:pathLst>
                <a:path w="2454" h="882" extrusionOk="0">
                  <a:moveTo>
                    <a:pt x="1" y="762"/>
                  </a:moveTo>
                  <a:lnTo>
                    <a:pt x="2406" y="0"/>
                  </a:lnTo>
                  <a:lnTo>
                    <a:pt x="2453" y="131"/>
                  </a:lnTo>
                  <a:cubicBezTo>
                    <a:pt x="1644" y="393"/>
                    <a:pt x="846" y="643"/>
                    <a:pt x="36" y="881"/>
                  </a:cubicBezTo>
                  <a:cubicBezTo>
                    <a:pt x="12" y="846"/>
                    <a:pt x="1" y="810"/>
                    <a:pt x="1" y="76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1" name="Google Shape;10520;p40">
              <a:extLst>
                <a:ext uri="{FF2B5EF4-FFF2-40B4-BE49-F238E27FC236}">
                  <a16:creationId xmlns:a16="http://schemas.microsoft.com/office/drawing/2014/main" id="{8BF387AC-635D-4916-8830-6226045EAC44}"/>
                </a:ext>
              </a:extLst>
            </p:cNvPr>
            <p:cNvSpPr/>
            <p:nvPr/>
          </p:nvSpPr>
          <p:spPr>
            <a:xfrm>
              <a:off x="3289100" y="2643300"/>
              <a:ext cx="76225" cy="26825"/>
            </a:xfrm>
            <a:custGeom>
              <a:avLst/>
              <a:gdLst/>
              <a:ahLst/>
              <a:cxnLst/>
              <a:rect l="l" t="t" r="r" b="b"/>
              <a:pathLst>
                <a:path w="3049" h="1073" extrusionOk="0">
                  <a:moveTo>
                    <a:pt x="3048" y="37"/>
                  </a:moveTo>
                  <a:cubicBezTo>
                    <a:pt x="2012" y="394"/>
                    <a:pt x="988" y="751"/>
                    <a:pt x="0" y="1073"/>
                  </a:cubicBezTo>
                  <a:cubicBezTo>
                    <a:pt x="214" y="834"/>
                    <a:pt x="2572" y="1"/>
                    <a:pt x="3048" y="3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2" name="Google Shape;10521;p40">
              <a:extLst>
                <a:ext uri="{FF2B5EF4-FFF2-40B4-BE49-F238E27FC236}">
                  <a16:creationId xmlns:a16="http://schemas.microsoft.com/office/drawing/2014/main" id="{254FCA90-1043-41E8-AEE0-80AC958B1365}"/>
                </a:ext>
              </a:extLst>
            </p:cNvPr>
            <p:cNvSpPr/>
            <p:nvPr/>
          </p:nvSpPr>
          <p:spPr>
            <a:xfrm>
              <a:off x="3516500" y="2589425"/>
              <a:ext cx="75925" cy="29200"/>
            </a:xfrm>
            <a:custGeom>
              <a:avLst/>
              <a:gdLst/>
              <a:ahLst/>
              <a:cxnLst/>
              <a:rect l="l" t="t" r="r" b="b"/>
              <a:pathLst>
                <a:path w="3037" h="1168" extrusionOk="0">
                  <a:moveTo>
                    <a:pt x="0" y="1073"/>
                  </a:moveTo>
                  <a:cubicBezTo>
                    <a:pt x="1001" y="715"/>
                    <a:pt x="2013" y="358"/>
                    <a:pt x="3001" y="1"/>
                  </a:cubicBezTo>
                  <a:cubicBezTo>
                    <a:pt x="3025" y="37"/>
                    <a:pt x="3025" y="60"/>
                    <a:pt x="3037" y="96"/>
                  </a:cubicBezTo>
                  <a:cubicBezTo>
                    <a:pt x="2025" y="453"/>
                    <a:pt x="1024" y="811"/>
                    <a:pt x="12" y="1168"/>
                  </a:cubicBezTo>
                  <a:cubicBezTo>
                    <a:pt x="12" y="1132"/>
                    <a:pt x="0" y="1108"/>
                    <a:pt x="0" y="107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3" name="Google Shape;10522;p40">
              <a:extLst>
                <a:ext uri="{FF2B5EF4-FFF2-40B4-BE49-F238E27FC236}">
                  <a16:creationId xmlns:a16="http://schemas.microsoft.com/office/drawing/2014/main" id="{0DD6F84C-32AE-4F84-9FB3-1737B7C8EC74}"/>
                </a:ext>
              </a:extLst>
            </p:cNvPr>
            <p:cNvSpPr/>
            <p:nvPr/>
          </p:nvSpPr>
          <p:spPr>
            <a:xfrm>
              <a:off x="3739450" y="2584675"/>
              <a:ext cx="49125" cy="24725"/>
            </a:xfrm>
            <a:custGeom>
              <a:avLst/>
              <a:gdLst/>
              <a:ahLst/>
              <a:cxnLst/>
              <a:rect l="l" t="t" r="r" b="b"/>
              <a:pathLst>
                <a:path w="1965" h="989" extrusionOk="0">
                  <a:moveTo>
                    <a:pt x="1965" y="120"/>
                  </a:moveTo>
                  <a:cubicBezTo>
                    <a:pt x="1322" y="417"/>
                    <a:pt x="679" y="691"/>
                    <a:pt x="36" y="989"/>
                  </a:cubicBezTo>
                  <a:cubicBezTo>
                    <a:pt x="24" y="965"/>
                    <a:pt x="12" y="941"/>
                    <a:pt x="0" y="893"/>
                  </a:cubicBezTo>
                  <a:cubicBezTo>
                    <a:pt x="631" y="596"/>
                    <a:pt x="1274" y="298"/>
                    <a:pt x="1905" y="0"/>
                  </a:cubicBezTo>
                  <a:cubicBezTo>
                    <a:pt x="1929" y="48"/>
                    <a:pt x="1941" y="72"/>
                    <a:pt x="1965"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4" name="Google Shape;10523;p40">
              <a:extLst>
                <a:ext uri="{FF2B5EF4-FFF2-40B4-BE49-F238E27FC236}">
                  <a16:creationId xmlns:a16="http://schemas.microsoft.com/office/drawing/2014/main" id="{5916BD5F-EE8F-431A-9728-E66F91A3B0D5}"/>
                </a:ext>
              </a:extLst>
            </p:cNvPr>
            <p:cNvSpPr/>
            <p:nvPr/>
          </p:nvSpPr>
          <p:spPr>
            <a:xfrm>
              <a:off x="3275400" y="2644800"/>
              <a:ext cx="53900" cy="17875"/>
            </a:xfrm>
            <a:custGeom>
              <a:avLst/>
              <a:gdLst/>
              <a:ahLst/>
              <a:cxnLst/>
              <a:rect l="l" t="t" r="r" b="b"/>
              <a:pathLst>
                <a:path w="2156" h="715" extrusionOk="0">
                  <a:moveTo>
                    <a:pt x="0" y="620"/>
                  </a:moveTo>
                  <a:cubicBezTo>
                    <a:pt x="715" y="405"/>
                    <a:pt x="1417" y="215"/>
                    <a:pt x="2120" y="1"/>
                  </a:cubicBezTo>
                  <a:cubicBezTo>
                    <a:pt x="2144" y="36"/>
                    <a:pt x="2144" y="60"/>
                    <a:pt x="2155" y="108"/>
                  </a:cubicBezTo>
                  <a:cubicBezTo>
                    <a:pt x="1441" y="310"/>
                    <a:pt x="739" y="512"/>
                    <a:pt x="24" y="715"/>
                  </a:cubicBezTo>
                  <a:cubicBezTo>
                    <a:pt x="12" y="679"/>
                    <a:pt x="0" y="643"/>
                    <a:pt x="0" y="6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5" name="Google Shape;10524;p40">
              <a:extLst>
                <a:ext uri="{FF2B5EF4-FFF2-40B4-BE49-F238E27FC236}">
                  <a16:creationId xmlns:a16="http://schemas.microsoft.com/office/drawing/2014/main" id="{B7FC5441-8E1B-4516-95A1-A87F339EB402}"/>
                </a:ext>
              </a:extLst>
            </p:cNvPr>
            <p:cNvSpPr/>
            <p:nvPr/>
          </p:nvSpPr>
          <p:spPr>
            <a:xfrm>
              <a:off x="3670100" y="2484950"/>
              <a:ext cx="32450" cy="14025"/>
            </a:xfrm>
            <a:custGeom>
              <a:avLst/>
              <a:gdLst/>
              <a:ahLst/>
              <a:cxnLst/>
              <a:rect l="l" t="t" r="r" b="b"/>
              <a:pathLst>
                <a:path w="1298" h="561" extrusionOk="0">
                  <a:moveTo>
                    <a:pt x="0" y="429"/>
                  </a:moveTo>
                  <a:cubicBezTo>
                    <a:pt x="417" y="287"/>
                    <a:pt x="834" y="144"/>
                    <a:pt x="1250" y="1"/>
                  </a:cubicBezTo>
                  <a:cubicBezTo>
                    <a:pt x="1262" y="48"/>
                    <a:pt x="1286" y="72"/>
                    <a:pt x="1298" y="120"/>
                  </a:cubicBezTo>
                  <a:lnTo>
                    <a:pt x="48" y="56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6" name="Google Shape;10525;p40">
              <a:extLst>
                <a:ext uri="{FF2B5EF4-FFF2-40B4-BE49-F238E27FC236}">
                  <a16:creationId xmlns:a16="http://schemas.microsoft.com/office/drawing/2014/main" id="{5302E2A2-576C-4A00-B97F-CF107703DE1A}"/>
                </a:ext>
              </a:extLst>
            </p:cNvPr>
            <p:cNvSpPr/>
            <p:nvPr/>
          </p:nvSpPr>
          <p:spPr>
            <a:xfrm>
              <a:off x="3676050" y="2471850"/>
              <a:ext cx="23225" cy="10450"/>
            </a:xfrm>
            <a:custGeom>
              <a:avLst/>
              <a:gdLst/>
              <a:ahLst/>
              <a:cxnLst/>
              <a:rect l="l" t="t" r="r" b="b"/>
              <a:pathLst>
                <a:path w="929" h="418" extrusionOk="0">
                  <a:moveTo>
                    <a:pt x="929" y="132"/>
                  </a:moveTo>
                  <a:cubicBezTo>
                    <a:pt x="643" y="227"/>
                    <a:pt x="345" y="334"/>
                    <a:pt x="48" y="418"/>
                  </a:cubicBezTo>
                  <a:cubicBezTo>
                    <a:pt x="36" y="370"/>
                    <a:pt x="12" y="346"/>
                    <a:pt x="0" y="299"/>
                  </a:cubicBezTo>
                  <a:cubicBezTo>
                    <a:pt x="286" y="191"/>
                    <a:pt x="584" y="108"/>
                    <a:pt x="869" y="1"/>
                  </a:cubicBezTo>
                  <a:cubicBezTo>
                    <a:pt x="893" y="49"/>
                    <a:pt x="905" y="96"/>
                    <a:pt x="929" y="13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7" name="Google Shape;10526;p40">
              <a:extLst>
                <a:ext uri="{FF2B5EF4-FFF2-40B4-BE49-F238E27FC236}">
                  <a16:creationId xmlns:a16="http://schemas.microsoft.com/office/drawing/2014/main" id="{76407DA1-7630-4E27-93B5-E14CCF5D6BF7}"/>
                </a:ext>
              </a:extLst>
            </p:cNvPr>
            <p:cNvSpPr/>
            <p:nvPr/>
          </p:nvSpPr>
          <p:spPr>
            <a:xfrm>
              <a:off x="3042025" y="1742300"/>
              <a:ext cx="122675" cy="39325"/>
            </a:xfrm>
            <a:custGeom>
              <a:avLst/>
              <a:gdLst/>
              <a:ahLst/>
              <a:cxnLst/>
              <a:rect l="l" t="t" r="r" b="b"/>
              <a:pathLst>
                <a:path w="4907" h="1573" extrusionOk="0">
                  <a:moveTo>
                    <a:pt x="4871" y="1572"/>
                  </a:moveTo>
                  <a:cubicBezTo>
                    <a:pt x="3287" y="965"/>
                    <a:pt x="1537" y="941"/>
                    <a:pt x="1" y="1"/>
                  </a:cubicBezTo>
                  <a:cubicBezTo>
                    <a:pt x="1668" y="501"/>
                    <a:pt x="3287" y="977"/>
                    <a:pt x="4906" y="1477"/>
                  </a:cubicBezTo>
                  <a:cubicBezTo>
                    <a:pt x="4894" y="1513"/>
                    <a:pt x="4882" y="1549"/>
                    <a:pt x="4871" y="157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8" name="Google Shape;10527;p40">
              <a:extLst>
                <a:ext uri="{FF2B5EF4-FFF2-40B4-BE49-F238E27FC236}">
                  <a16:creationId xmlns:a16="http://schemas.microsoft.com/office/drawing/2014/main" id="{05C34568-F440-4B72-8820-656CC964620A}"/>
                </a:ext>
              </a:extLst>
            </p:cNvPr>
            <p:cNvSpPr/>
            <p:nvPr/>
          </p:nvSpPr>
          <p:spPr>
            <a:xfrm>
              <a:off x="3650450" y="1884000"/>
              <a:ext cx="76225" cy="27100"/>
            </a:xfrm>
            <a:custGeom>
              <a:avLst/>
              <a:gdLst/>
              <a:ahLst/>
              <a:cxnLst/>
              <a:rect l="l" t="t" r="r" b="b"/>
              <a:pathLst>
                <a:path w="3049" h="1084" extrusionOk="0">
                  <a:moveTo>
                    <a:pt x="3001" y="1084"/>
                  </a:moveTo>
                  <a:cubicBezTo>
                    <a:pt x="2001" y="774"/>
                    <a:pt x="1000" y="465"/>
                    <a:pt x="0" y="167"/>
                  </a:cubicBezTo>
                  <a:cubicBezTo>
                    <a:pt x="12" y="107"/>
                    <a:pt x="24" y="60"/>
                    <a:pt x="36" y="0"/>
                  </a:cubicBezTo>
                  <a:cubicBezTo>
                    <a:pt x="1072" y="250"/>
                    <a:pt x="2060" y="572"/>
                    <a:pt x="3048" y="929"/>
                  </a:cubicBezTo>
                  <a:cubicBezTo>
                    <a:pt x="3048" y="965"/>
                    <a:pt x="3036" y="1024"/>
                    <a:pt x="3001" y="108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9" name="Google Shape;10528;p40">
              <a:extLst>
                <a:ext uri="{FF2B5EF4-FFF2-40B4-BE49-F238E27FC236}">
                  <a16:creationId xmlns:a16="http://schemas.microsoft.com/office/drawing/2014/main" id="{575DBD31-DAEA-40DA-83C1-284EEFC37FA0}"/>
                </a:ext>
              </a:extLst>
            </p:cNvPr>
            <p:cNvSpPr/>
            <p:nvPr/>
          </p:nvSpPr>
          <p:spPr>
            <a:xfrm>
              <a:off x="3760575" y="1917025"/>
              <a:ext cx="95575" cy="28600"/>
            </a:xfrm>
            <a:custGeom>
              <a:avLst/>
              <a:gdLst/>
              <a:ahLst/>
              <a:cxnLst/>
              <a:rect l="l" t="t" r="r" b="b"/>
              <a:pathLst>
                <a:path w="3823" h="1144" extrusionOk="0">
                  <a:moveTo>
                    <a:pt x="1" y="1"/>
                  </a:moveTo>
                  <a:cubicBezTo>
                    <a:pt x="1298" y="358"/>
                    <a:pt x="2549" y="691"/>
                    <a:pt x="3822" y="1049"/>
                  </a:cubicBezTo>
                  <a:cubicBezTo>
                    <a:pt x="3382" y="1144"/>
                    <a:pt x="346" y="346"/>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20" name="Google Shape;10529;p40">
              <a:extLst>
                <a:ext uri="{FF2B5EF4-FFF2-40B4-BE49-F238E27FC236}">
                  <a16:creationId xmlns:a16="http://schemas.microsoft.com/office/drawing/2014/main" id="{04EBC3BD-13EE-4A4F-A3C1-3A3455D3851E}"/>
                </a:ext>
              </a:extLst>
            </p:cNvPr>
            <p:cNvSpPr/>
            <p:nvPr/>
          </p:nvSpPr>
          <p:spPr>
            <a:xfrm>
              <a:off x="3183425" y="1769700"/>
              <a:ext cx="65800" cy="27700"/>
            </a:xfrm>
            <a:custGeom>
              <a:avLst/>
              <a:gdLst/>
              <a:ahLst/>
              <a:cxnLst/>
              <a:rect l="l" t="t" r="r" b="b"/>
              <a:pathLst>
                <a:path w="2632" h="1108" extrusionOk="0">
                  <a:moveTo>
                    <a:pt x="60" y="0"/>
                  </a:moveTo>
                  <a:cubicBezTo>
                    <a:pt x="929" y="334"/>
                    <a:pt x="1786" y="643"/>
                    <a:pt x="2632" y="977"/>
                  </a:cubicBezTo>
                  <a:lnTo>
                    <a:pt x="2596" y="1107"/>
                  </a:lnTo>
                  <a:cubicBezTo>
                    <a:pt x="1727" y="798"/>
                    <a:pt x="870" y="465"/>
                    <a:pt x="0" y="155"/>
                  </a:cubicBezTo>
                  <a:cubicBezTo>
                    <a:pt x="12" y="95"/>
                    <a:pt x="48" y="48"/>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21" name="Google Shape;10530;p40">
              <a:extLst>
                <a:ext uri="{FF2B5EF4-FFF2-40B4-BE49-F238E27FC236}">
                  <a16:creationId xmlns:a16="http://schemas.microsoft.com/office/drawing/2014/main" id="{A1153979-2D90-4706-8119-A15A9BE58832}"/>
                </a:ext>
              </a:extLst>
            </p:cNvPr>
            <p:cNvSpPr/>
            <p:nvPr/>
          </p:nvSpPr>
          <p:spPr>
            <a:xfrm>
              <a:off x="3886775" y="1966750"/>
              <a:ext cx="63125" cy="20550"/>
            </a:xfrm>
            <a:custGeom>
              <a:avLst/>
              <a:gdLst/>
              <a:ahLst/>
              <a:cxnLst/>
              <a:rect l="l" t="t" r="r" b="b"/>
              <a:pathLst>
                <a:path w="2525" h="822" extrusionOk="0">
                  <a:moveTo>
                    <a:pt x="72" y="0"/>
                  </a:moveTo>
                  <a:cubicBezTo>
                    <a:pt x="894" y="238"/>
                    <a:pt x="1703" y="453"/>
                    <a:pt x="2525" y="691"/>
                  </a:cubicBezTo>
                  <a:lnTo>
                    <a:pt x="2477" y="822"/>
                  </a:lnTo>
                  <a:cubicBezTo>
                    <a:pt x="1668" y="607"/>
                    <a:pt x="834" y="369"/>
                    <a:pt x="1" y="143"/>
                  </a:cubicBezTo>
                  <a:cubicBezTo>
                    <a:pt x="25" y="95"/>
                    <a:pt x="37" y="36"/>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3" name="Google Shape;10531;p40">
              <a:extLst>
                <a:ext uri="{FF2B5EF4-FFF2-40B4-BE49-F238E27FC236}">
                  <a16:creationId xmlns:a16="http://schemas.microsoft.com/office/drawing/2014/main" id="{FC78B25E-5988-49D9-A366-E8F3BD31F2AA}"/>
                </a:ext>
              </a:extLst>
            </p:cNvPr>
            <p:cNvSpPr/>
            <p:nvPr/>
          </p:nvSpPr>
          <p:spPr>
            <a:xfrm>
              <a:off x="3761775" y="2019725"/>
              <a:ext cx="62525" cy="13125"/>
            </a:xfrm>
            <a:custGeom>
              <a:avLst/>
              <a:gdLst/>
              <a:ahLst/>
              <a:cxnLst/>
              <a:rect l="l" t="t" r="r" b="b"/>
              <a:pathLst>
                <a:path w="2501" h="525" extrusionOk="0">
                  <a:moveTo>
                    <a:pt x="2477" y="524"/>
                  </a:moveTo>
                  <a:cubicBezTo>
                    <a:pt x="1643" y="405"/>
                    <a:pt x="834" y="286"/>
                    <a:pt x="0" y="167"/>
                  </a:cubicBezTo>
                  <a:lnTo>
                    <a:pt x="0" y="84"/>
                  </a:lnTo>
                  <a:cubicBezTo>
                    <a:pt x="84" y="48"/>
                    <a:pt x="191" y="0"/>
                    <a:pt x="274" y="24"/>
                  </a:cubicBezTo>
                  <a:cubicBezTo>
                    <a:pt x="1024" y="143"/>
                    <a:pt x="1762" y="274"/>
                    <a:pt x="2501" y="393"/>
                  </a:cubicBezTo>
                  <a:cubicBezTo>
                    <a:pt x="2477" y="441"/>
                    <a:pt x="2477" y="477"/>
                    <a:pt x="2477" y="5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4" name="Google Shape;10532;p40">
              <a:extLst>
                <a:ext uri="{FF2B5EF4-FFF2-40B4-BE49-F238E27FC236}">
                  <a16:creationId xmlns:a16="http://schemas.microsoft.com/office/drawing/2014/main" id="{B2A57B2A-03DC-4E60-9341-33FDEAC8B5CE}"/>
                </a:ext>
              </a:extLst>
            </p:cNvPr>
            <p:cNvSpPr/>
            <p:nvPr/>
          </p:nvSpPr>
          <p:spPr>
            <a:xfrm>
              <a:off x="3857325" y="1977750"/>
              <a:ext cx="52400" cy="19375"/>
            </a:xfrm>
            <a:custGeom>
              <a:avLst/>
              <a:gdLst/>
              <a:ahLst/>
              <a:cxnLst/>
              <a:rect l="l" t="t" r="r" b="b"/>
              <a:pathLst>
                <a:path w="2096" h="775" extrusionOk="0">
                  <a:moveTo>
                    <a:pt x="0" y="1"/>
                  </a:moveTo>
                  <a:lnTo>
                    <a:pt x="2096" y="667"/>
                  </a:lnTo>
                  <a:cubicBezTo>
                    <a:pt x="2096" y="703"/>
                    <a:pt x="2084" y="751"/>
                    <a:pt x="2084" y="775"/>
                  </a:cubicBezTo>
                  <a:cubicBezTo>
                    <a:pt x="1988" y="775"/>
                    <a:pt x="1905" y="775"/>
                    <a:pt x="1834" y="763"/>
                  </a:cubicBezTo>
                  <a:cubicBezTo>
                    <a:pt x="1262" y="584"/>
                    <a:pt x="714" y="405"/>
                    <a:pt x="143" y="203"/>
                  </a:cubicBezTo>
                  <a:cubicBezTo>
                    <a:pt x="72" y="191"/>
                    <a:pt x="60" y="72"/>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5" name="Google Shape;10533;p40">
              <a:extLst>
                <a:ext uri="{FF2B5EF4-FFF2-40B4-BE49-F238E27FC236}">
                  <a16:creationId xmlns:a16="http://schemas.microsoft.com/office/drawing/2014/main" id="{B332D28B-A893-4ED2-9DFA-941D932F562F}"/>
                </a:ext>
              </a:extLst>
            </p:cNvPr>
            <p:cNvSpPr/>
            <p:nvPr/>
          </p:nvSpPr>
          <p:spPr>
            <a:xfrm>
              <a:off x="3102750" y="2242675"/>
              <a:ext cx="64325" cy="8950"/>
            </a:xfrm>
            <a:custGeom>
              <a:avLst/>
              <a:gdLst/>
              <a:ahLst/>
              <a:cxnLst/>
              <a:rect l="l" t="t" r="r" b="b"/>
              <a:pathLst>
                <a:path w="2573" h="358" extrusionOk="0">
                  <a:moveTo>
                    <a:pt x="2573" y="226"/>
                  </a:moveTo>
                  <a:cubicBezTo>
                    <a:pt x="1691" y="357"/>
                    <a:pt x="846" y="215"/>
                    <a:pt x="1" y="119"/>
                  </a:cubicBezTo>
                  <a:cubicBezTo>
                    <a:pt x="1" y="72"/>
                    <a:pt x="1" y="48"/>
                    <a:pt x="13" y="0"/>
                  </a:cubicBezTo>
                  <a:cubicBezTo>
                    <a:pt x="858" y="72"/>
                    <a:pt x="1715" y="155"/>
                    <a:pt x="2573" y="22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6" name="Google Shape;10534;p40">
              <a:extLst>
                <a:ext uri="{FF2B5EF4-FFF2-40B4-BE49-F238E27FC236}">
                  <a16:creationId xmlns:a16="http://schemas.microsoft.com/office/drawing/2014/main" id="{529627D3-D2D0-472F-B90C-34B5FD18CB99}"/>
                </a:ext>
              </a:extLst>
            </p:cNvPr>
            <p:cNvSpPr/>
            <p:nvPr/>
          </p:nvSpPr>
          <p:spPr>
            <a:xfrm>
              <a:off x="3883800" y="1945600"/>
              <a:ext cx="76225" cy="19975"/>
            </a:xfrm>
            <a:custGeom>
              <a:avLst/>
              <a:gdLst/>
              <a:ahLst/>
              <a:cxnLst/>
              <a:rect l="l" t="t" r="r" b="b"/>
              <a:pathLst>
                <a:path w="3049" h="799" extrusionOk="0">
                  <a:moveTo>
                    <a:pt x="60" y="1"/>
                  </a:moveTo>
                  <a:cubicBezTo>
                    <a:pt x="1049" y="227"/>
                    <a:pt x="2049" y="465"/>
                    <a:pt x="3049" y="691"/>
                  </a:cubicBezTo>
                  <a:cubicBezTo>
                    <a:pt x="3037" y="727"/>
                    <a:pt x="3037" y="763"/>
                    <a:pt x="3013" y="799"/>
                  </a:cubicBezTo>
                  <a:cubicBezTo>
                    <a:pt x="2001" y="572"/>
                    <a:pt x="1013" y="334"/>
                    <a:pt x="1" y="108"/>
                  </a:cubicBezTo>
                  <a:cubicBezTo>
                    <a:pt x="25" y="84"/>
                    <a:pt x="36" y="37"/>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7" name="Google Shape;10535;p40">
              <a:extLst>
                <a:ext uri="{FF2B5EF4-FFF2-40B4-BE49-F238E27FC236}">
                  <a16:creationId xmlns:a16="http://schemas.microsoft.com/office/drawing/2014/main" id="{0AD965F8-E03D-48D1-85F9-0532FA74BB98}"/>
                </a:ext>
              </a:extLst>
            </p:cNvPr>
            <p:cNvSpPr/>
            <p:nvPr/>
          </p:nvSpPr>
          <p:spPr>
            <a:xfrm>
              <a:off x="3598950" y="1875075"/>
              <a:ext cx="45875" cy="20250"/>
            </a:xfrm>
            <a:custGeom>
              <a:avLst/>
              <a:gdLst/>
              <a:ahLst/>
              <a:cxnLst/>
              <a:rect l="l" t="t" r="r" b="b"/>
              <a:pathLst>
                <a:path w="1835" h="810" extrusionOk="0">
                  <a:moveTo>
                    <a:pt x="1775" y="810"/>
                  </a:moveTo>
                  <a:cubicBezTo>
                    <a:pt x="1179" y="583"/>
                    <a:pt x="584" y="369"/>
                    <a:pt x="0" y="155"/>
                  </a:cubicBezTo>
                  <a:cubicBezTo>
                    <a:pt x="24" y="107"/>
                    <a:pt x="36" y="48"/>
                    <a:pt x="60" y="0"/>
                  </a:cubicBezTo>
                  <a:cubicBezTo>
                    <a:pt x="655" y="226"/>
                    <a:pt x="1251" y="452"/>
                    <a:pt x="1834" y="667"/>
                  </a:cubicBezTo>
                  <a:cubicBezTo>
                    <a:pt x="1810" y="702"/>
                    <a:pt x="1786" y="762"/>
                    <a:pt x="1775" y="81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8" name="Google Shape;10536;p40">
              <a:extLst>
                <a:ext uri="{FF2B5EF4-FFF2-40B4-BE49-F238E27FC236}">
                  <a16:creationId xmlns:a16="http://schemas.microsoft.com/office/drawing/2014/main" id="{FE2B505A-E772-4C93-A9C5-89A36BE8BE2C}"/>
                </a:ext>
              </a:extLst>
            </p:cNvPr>
            <p:cNvSpPr/>
            <p:nvPr/>
          </p:nvSpPr>
          <p:spPr>
            <a:xfrm>
              <a:off x="3839150" y="1988175"/>
              <a:ext cx="41700" cy="19075"/>
            </a:xfrm>
            <a:custGeom>
              <a:avLst/>
              <a:gdLst/>
              <a:ahLst/>
              <a:cxnLst/>
              <a:rect l="l" t="t" r="r" b="b"/>
              <a:pathLst>
                <a:path w="1668" h="763" extrusionOk="0">
                  <a:moveTo>
                    <a:pt x="1620" y="762"/>
                  </a:moveTo>
                  <a:cubicBezTo>
                    <a:pt x="1084" y="560"/>
                    <a:pt x="549" y="358"/>
                    <a:pt x="1" y="143"/>
                  </a:cubicBezTo>
                  <a:cubicBezTo>
                    <a:pt x="13" y="108"/>
                    <a:pt x="37" y="48"/>
                    <a:pt x="60" y="0"/>
                  </a:cubicBezTo>
                  <a:cubicBezTo>
                    <a:pt x="596" y="203"/>
                    <a:pt x="1132" y="405"/>
                    <a:pt x="1668" y="608"/>
                  </a:cubicBezTo>
                  <a:cubicBezTo>
                    <a:pt x="1644" y="655"/>
                    <a:pt x="1632" y="715"/>
                    <a:pt x="1620" y="76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9" name="Google Shape;10537;p40">
              <a:extLst>
                <a:ext uri="{FF2B5EF4-FFF2-40B4-BE49-F238E27FC236}">
                  <a16:creationId xmlns:a16="http://schemas.microsoft.com/office/drawing/2014/main" id="{840C2476-BA88-437C-82B5-633F90B6AE12}"/>
                </a:ext>
              </a:extLst>
            </p:cNvPr>
            <p:cNvSpPr/>
            <p:nvPr/>
          </p:nvSpPr>
          <p:spPr>
            <a:xfrm>
              <a:off x="3136975" y="2225100"/>
              <a:ext cx="62550" cy="11050"/>
            </a:xfrm>
            <a:custGeom>
              <a:avLst/>
              <a:gdLst/>
              <a:ahLst/>
              <a:cxnLst/>
              <a:rect l="l" t="t" r="r" b="b"/>
              <a:pathLst>
                <a:path w="2502" h="442" extrusionOk="0">
                  <a:moveTo>
                    <a:pt x="1" y="1"/>
                  </a:moveTo>
                  <a:lnTo>
                    <a:pt x="2501" y="406"/>
                  </a:lnTo>
                  <a:lnTo>
                    <a:pt x="2501" y="441"/>
                  </a:lnTo>
                  <a:cubicBezTo>
                    <a:pt x="2227" y="417"/>
                    <a:pt x="1977" y="406"/>
                    <a:pt x="1715" y="382"/>
                  </a:cubicBezTo>
                  <a:cubicBezTo>
                    <a:pt x="1239" y="322"/>
                    <a:pt x="739" y="239"/>
                    <a:pt x="263" y="156"/>
                  </a:cubicBezTo>
                  <a:cubicBezTo>
                    <a:pt x="180" y="144"/>
                    <a:pt x="84" y="48"/>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0" name="Google Shape;10538;p40">
              <a:extLst>
                <a:ext uri="{FF2B5EF4-FFF2-40B4-BE49-F238E27FC236}">
                  <a16:creationId xmlns:a16="http://schemas.microsoft.com/office/drawing/2014/main" id="{A3DDE93E-DD14-4371-A2AF-4637A3E74B02}"/>
                </a:ext>
              </a:extLst>
            </p:cNvPr>
            <p:cNvSpPr/>
            <p:nvPr/>
          </p:nvSpPr>
          <p:spPr>
            <a:xfrm>
              <a:off x="3202775" y="2211425"/>
              <a:ext cx="50325" cy="4475"/>
            </a:xfrm>
            <a:custGeom>
              <a:avLst/>
              <a:gdLst/>
              <a:ahLst/>
              <a:cxnLst/>
              <a:rect l="l" t="t" r="r" b="b"/>
              <a:pathLst>
                <a:path w="2013" h="179" extrusionOk="0">
                  <a:moveTo>
                    <a:pt x="2012" y="119"/>
                  </a:moveTo>
                  <a:cubicBezTo>
                    <a:pt x="1905" y="131"/>
                    <a:pt x="1786" y="179"/>
                    <a:pt x="1679" y="179"/>
                  </a:cubicBezTo>
                  <a:cubicBezTo>
                    <a:pt x="1119" y="155"/>
                    <a:pt x="548" y="119"/>
                    <a:pt x="0" y="95"/>
                  </a:cubicBezTo>
                  <a:lnTo>
                    <a:pt x="0" y="0"/>
                  </a:lnTo>
                  <a:cubicBezTo>
                    <a:pt x="667" y="24"/>
                    <a:pt x="1322" y="71"/>
                    <a:pt x="2001" y="107"/>
                  </a:cubicBezTo>
                  <a:cubicBezTo>
                    <a:pt x="2001" y="107"/>
                    <a:pt x="2012" y="107"/>
                    <a:pt x="2012" y="11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1" name="Google Shape;10539;p40">
              <a:extLst>
                <a:ext uri="{FF2B5EF4-FFF2-40B4-BE49-F238E27FC236}">
                  <a16:creationId xmlns:a16="http://schemas.microsoft.com/office/drawing/2014/main" id="{EFC8435C-FA11-4245-B42A-12C62BE562EF}"/>
                </a:ext>
              </a:extLst>
            </p:cNvPr>
            <p:cNvSpPr/>
            <p:nvPr/>
          </p:nvSpPr>
          <p:spPr>
            <a:xfrm>
              <a:off x="2551800" y="2577225"/>
              <a:ext cx="155400" cy="61650"/>
            </a:xfrm>
            <a:custGeom>
              <a:avLst/>
              <a:gdLst/>
              <a:ahLst/>
              <a:cxnLst/>
              <a:rect l="l" t="t" r="r" b="b"/>
              <a:pathLst>
                <a:path w="6216" h="2466" extrusionOk="0">
                  <a:moveTo>
                    <a:pt x="6156" y="2465"/>
                  </a:moveTo>
                  <a:lnTo>
                    <a:pt x="0" y="108"/>
                  </a:lnTo>
                  <a:cubicBezTo>
                    <a:pt x="12" y="72"/>
                    <a:pt x="24" y="25"/>
                    <a:pt x="36" y="1"/>
                  </a:cubicBezTo>
                  <a:cubicBezTo>
                    <a:pt x="2143" y="668"/>
                    <a:pt x="4167" y="1537"/>
                    <a:pt x="6215" y="2311"/>
                  </a:cubicBezTo>
                  <a:cubicBezTo>
                    <a:pt x="6203" y="2370"/>
                    <a:pt x="6168" y="2430"/>
                    <a:pt x="6156" y="246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2" name="Google Shape;10540;p40">
              <a:extLst>
                <a:ext uri="{FF2B5EF4-FFF2-40B4-BE49-F238E27FC236}">
                  <a16:creationId xmlns:a16="http://schemas.microsoft.com/office/drawing/2014/main" id="{595A1EAB-D3D7-4246-B39B-47272E4AA386}"/>
                </a:ext>
              </a:extLst>
            </p:cNvPr>
            <p:cNvSpPr/>
            <p:nvPr/>
          </p:nvSpPr>
          <p:spPr>
            <a:xfrm>
              <a:off x="2625625" y="2571275"/>
              <a:ext cx="100625" cy="38725"/>
            </a:xfrm>
            <a:custGeom>
              <a:avLst/>
              <a:gdLst/>
              <a:ahLst/>
              <a:cxnLst/>
              <a:rect l="l" t="t" r="r" b="b"/>
              <a:pathLst>
                <a:path w="4025" h="1549" extrusionOk="0">
                  <a:moveTo>
                    <a:pt x="60" y="1"/>
                  </a:moveTo>
                  <a:cubicBezTo>
                    <a:pt x="1393" y="477"/>
                    <a:pt x="2703" y="965"/>
                    <a:pt x="4024" y="1441"/>
                  </a:cubicBezTo>
                  <a:cubicBezTo>
                    <a:pt x="4024" y="1477"/>
                    <a:pt x="4012" y="1501"/>
                    <a:pt x="4012" y="1548"/>
                  </a:cubicBezTo>
                  <a:cubicBezTo>
                    <a:pt x="3846" y="1513"/>
                    <a:pt x="3679" y="1513"/>
                    <a:pt x="3536" y="1477"/>
                  </a:cubicBezTo>
                  <a:cubicBezTo>
                    <a:pt x="2417" y="1072"/>
                    <a:pt x="1298" y="656"/>
                    <a:pt x="179" y="239"/>
                  </a:cubicBezTo>
                  <a:cubicBezTo>
                    <a:pt x="119" y="203"/>
                    <a:pt x="60" y="144"/>
                    <a:pt x="0" y="120"/>
                  </a:cubicBezTo>
                  <a:cubicBezTo>
                    <a:pt x="36" y="72"/>
                    <a:pt x="48"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3" name="Google Shape;10541;p40">
              <a:extLst>
                <a:ext uri="{FF2B5EF4-FFF2-40B4-BE49-F238E27FC236}">
                  <a16:creationId xmlns:a16="http://schemas.microsoft.com/office/drawing/2014/main" id="{5C570513-9D6E-4133-AEBE-4DB9EAEC58D7}"/>
                </a:ext>
              </a:extLst>
            </p:cNvPr>
            <p:cNvSpPr/>
            <p:nvPr/>
          </p:nvSpPr>
          <p:spPr>
            <a:xfrm>
              <a:off x="2482750" y="2609975"/>
              <a:ext cx="91400" cy="42875"/>
            </a:xfrm>
            <a:custGeom>
              <a:avLst/>
              <a:gdLst/>
              <a:ahLst/>
              <a:cxnLst/>
              <a:rect l="l" t="t" r="r" b="b"/>
              <a:pathLst>
                <a:path w="3656" h="1715" extrusionOk="0">
                  <a:moveTo>
                    <a:pt x="60" y="0"/>
                  </a:moveTo>
                  <a:cubicBezTo>
                    <a:pt x="1250" y="524"/>
                    <a:pt x="2465" y="1060"/>
                    <a:pt x="3655" y="1572"/>
                  </a:cubicBezTo>
                  <a:cubicBezTo>
                    <a:pt x="3631" y="1620"/>
                    <a:pt x="3608" y="1667"/>
                    <a:pt x="3596" y="1715"/>
                  </a:cubicBezTo>
                  <a:cubicBezTo>
                    <a:pt x="2381" y="1215"/>
                    <a:pt x="1167" y="715"/>
                    <a:pt x="0" y="120"/>
                  </a:cubicBezTo>
                  <a:cubicBezTo>
                    <a:pt x="36" y="72"/>
                    <a:pt x="48" y="48"/>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4" name="Google Shape;10542;p40">
              <a:extLst>
                <a:ext uri="{FF2B5EF4-FFF2-40B4-BE49-F238E27FC236}">
                  <a16:creationId xmlns:a16="http://schemas.microsoft.com/office/drawing/2014/main" id="{DA8973B1-07A3-41B1-B8FA-825FD5CA5A1B}"/>
                </a:ext>
              </a:extLst>
            </p:cNvPr>
            <p:cNvSpPr/>
            <p:nvPr/>
          </p:nvSpPr>
          <p:spPr>
            <a:xfrm>
              <a:off x="2452675" y="2613550"/>
              <a:ext cx="89625" cy="44075"/>
            </a:xfrm>
            <a:custGeom>
              <a:avLst/>
              <a:gdLst/>
              <a:ahLst/>
              <a:cxnLst/>
              <a:rect l="l" t="t" r="r" b="b"/>
              <a:pathLst>
                <a:path w="3585" h="1763" extrusionOk="0">
                  <a:moveTo>
                    <a:pt x="3525" y="1762"/>
                  </a:moveTo>
                  <a:lnTo>
                    <a:pt x="1" y="155"/>
                  </a:lnTo>
                  <a:cubicBezTo>
                    <a:pt x="12" y="108"/>
                    <a:pt x="48" y="60"/>
                    <a:pt x="60" y="0"/>
                  </a:cubicBezTo>
                  <a:cubicBezTo>
                    <a:pt x="1239" y="536"/>
                    <a:pt x="2406" y="1060"/>
                    <a:pt x="3584" y="1596"/>
                  </a:cubicBezTo>
                  <a:cubicBezTo>
                    <a:pt x="3572" y="1667"/>
                    <a:pt x="3560" y="1715"/>
                    <a:pt x="3525" y="176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5" name="Google Shape;10543;p40">
              <a:extLst>
                <a:ext uri="{FF2B5EF4-FFF2-40B4-BE49-F238E27FC236}">
                  <a16:creationId xmlns:a16="http://schemas.microsoft.com/office/drawing/2014/main" id="{8123F75C-D88B-485E-890B-D3F394B9738C}"/>
                </a:ext>
              </a:extLst>
            </p:cNvPr>
            <p:cNvSpPr/>
            <p:nvPr/>
          </p:nvSpPr>
          <p:spPr>
            <a:xfrm>
              <a:off x="2568750" y="2596575"/>
              <a:ext cx="95575" cy="39925"/>
            </a:xfrm>
            <a:custGeom>
              <a:avLst/>
              <a:gdLst/>
              <a:ahLst/>
              <a:cxnLst/>
              <a:rect l="l" t="t" r="r" b="b"/>
              <a:pathLst>
                <a:path w="3823" h="1597" extrusionOk="0">
                  <a:moveTo>
                    <a:pt x="3799" y="1596"/>
                  </a:moveTo>
                  <a:cubicBezTo>
                    <a:pt x="2489" y="1203"/>
                    <a:pt x="1251" y="644"/>
                    <a:pt x="1" y="108"/>
                  </a:cubicBezTo>
                  <a:cubicBezTo>
                    <a:pt x="13" y="72"/>
                    <a:pt x="37" y="25"/>
                    <a:pt x="49" y="1"/>
                  </a:cubicBezTo>
                  <a:cubicBezTo>
                    <a:pt x="1311" y="489"/>
                    <a:pt x="2561" y="1001"/>
                    <a:pt x="3823" y="1489"/>
                  </a:cubicBezTo>
                  <a:cubicBezTo>
                    <a:pt x="3811" y="1537"/>
                    <a:pt x="3811" y="1560"/>
                    <a:pt x="3799" y="15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6" name="Google Shape;10544;p40">
              <a:extLst>
                <a:ext uri="{FF2B5EF4-FFF2-40B4-BE49-F238E27FC236}">
                  <a16:creationId xmlns:a16="http://schemas.microsoft.com/office/drawing/2014/main" id="{65A17409-CE1F-404B-AD03-C0AA1E5B0227}"/>
                </a:ext>
              </a:extLst>
            </p:cNvPr>
            <p:cNvSpPr/>
            <p:nvPr/>
          </p:nvSpPr>
          <p:spPr>
            <a:xfrm>
              <a:off x="2611925" y="2580500"/>
              <a:ext cx="57775" cy="29500"/>
            </a:xfrm>
            <a:custGeom>
              <a:avLst/>
              <a:gdLst/>
              <a:ahLst/>
              <a:cxnLst/>
              <a:rect l="l" t="t" r="r" b="b"/>
              <a:pathLst>
                <a:path w="2311" h="1180" extrusionOk="0">
                  <a:moveTo>
                    <a:pt x="2251" y="1179"/>
                  </a:moveTo>
                  <a:cubicBezTo>
                    <a:pt x="1501" y="834"/>
                    <a:pt x="762" y="489"/>
                    <a:pt x="0" y="156"/>
                  </a:cubicBezTo>
                  <a:cubicBezTo>
                    <a:pt x="36" y="108"/>
                    <a:pt x="48" y="48"/>
                    <a:pt x="72" y="1"/>
                  </a:cubicBezTo>
                  <a:cubicBezTo>
                    <a:pt x="822" y="346"/>
                    <a:pt x="1560" y="703"/>
                    <a:pt x="2310" y="1049"/>
                  </a:cubicBezTo>
                  <a:cubicBezTo>
                    <a:pt x="2274" y="1084"/>
                    <a:pt x="2263" y="1132"/>
                    <a:pt x="2251" y="117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7" name="Google Shape;10545;p40">
              <a:extLst>
                <a:ext uri="{FF2B5EF4-FFF2-40B4-BE49-F238E27FC236}">
                  <a16:creationId xmlns:a16="http://schemas.microsoft.com/office/drawing/2014/main" id="{CE54194C-525D-47AF-844B-B6AA8E3A6FAD}"/>
                </a:ext>
              </a:extLst>
            </p:cNvPr>
            <p:cNvSpPr/>
            <p:nvPr/>
          </p:nvSpPr>
          <p:spPr>
            <a:xfrm>
              <a:off x="2394625" y="2662075"/>
              <a:ext cx="47650" cy="26800"/>
            </a:xfrm>
            <a:custGeom>
              <a:avLst/>
              <a:gdLst/>
              <a:ahLst/>
              <a:cxnLst/>
              <a:rect l="l" t="t" r="r" b="b"/>
              <a:pathLst>
                <a:path w="1906" h="1072" extrusionOk="0">
                  <a:moveTo>
                    <a:pt x="1834" y="1072"/>
                  </a:moveTo>
                  <a:lnTo>
                    <a:pt x="1" y="131"/>
                  </a:lnTo>
                  <a:cubicBezTo>
                    <a:pt x="37" y="83"/>
                    <a:pt x="48" y="48"/>
                    <a:pt x="72" y="0"/>
                  </a:cubicBezTo>
                  <a:lnTo>
                    <a:pt x="1906" y="941"/>
                  </a:lnTo>
                  <a:cubicBezTo>
                    <a:pt x="1882" y="976"/>
                    <a:pt x="1846" y="1024"/>
                    <a:pt x="1834" y="107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8" name="Google Shape;10546;p40">
              <a:extLst>
                <a:ext uri="{FF2B5EF4-FFF2-40B4-BE49-F238E27FC236}">
                  <a16:creationId xmlns:a16="http://schemas.microsoft.com/office/drawing/2014/main" id="{33A6F5F0-3345-40B1-B5F9-97FCE874CD7B}"/>
                </a:ext>
              </a:extLst>
            </p:cNvPr>
            <p:cNvSpPr/>
            <p:nvPr/>
          </p:nvSpPr>
          <p:spPr>
            <a:xfrm>
              <a:off x="2394625" y="2647475"/>
              <a:ext cx="47350" cy="26825"/>
            </a:xfrm>
            <a:custGeom>
              <a:avLst/>
              <a:gdLst/>
              <a:ahLst/>
              <a:cxnLst/>
              <a:rect l="l" t="t" r="r" b="b"/>
              <a:pathLst>
                <a:path w="1894" h="1073" extrusionOk="0">
                  <a:moveTo>
                    <a:pt x="72" y="1"/>
                  </a:moveTo>
                  <a:cubicBezTo>
                    <a:pt x="691" y="310"/>
                    <a:pt x="1299" y="644"/>
                    <a:pt x="1894" y="953"/>
                  </a:cubicBezTo>
                  <a:cubicBezTo>
                    <a:pt x="1882" y="1001"/>
                    <a:pt x="1846" y="1048"/>
                    <a:pt x="1834" y="1072"/>
                  </a:cubicBezTo>
                  <a:cubicBezTo>
                    <a:pt x="1227" y="763"/>
                    <a:pt x="608" y="453"/>
                    <a:pt x="1" y="120"/>
                  </a:cubicBezTo>
                  <a:cubicBezTo>
                    <a:pt x="25" y="96"/>
                    <a:pt x="60" y="48"/>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9" name="Google Shape;10547;p40">
              <a:extLst>
                <a:ext uri="{FF2B5EF4-FFF2-40B4-BE49-F238E27FC236}">
                  <a16:creationId xmlns:a16="http://schemas.microsoft.com/office/drawing/2014/main" id="{ADD41734-B8FF-4809-85F8-CD271F12DE4A}"/>
                </a:ext>
              </a:extLst>
            </p:cNvPr>
            <p:cNvSpPr/>
            <p:nvPr/>
          </p:nvSpPr>
          <p:spPr>
            <a:xfrm>
              <a:off x="2520850" y="2670700"/>
              <a:ext cx="40500" cy="20550"/>
            </a:xfrm>
            <a:custGeom>
              <a:avLst/>
              <a:gdLst/>
              <a:ahLst/>
              <a:cxnLst/>
              <a:rect l="l" t="t" r="r" b="b"/>
              <a:pathLst>
                <a:path w="1620" h="822" extrusionOk="0">
                  <a:moveTo>
                    <a:pt x="60" y="0"/>
                  </a:moveTo>
                  <a:cubicBezTo>
                    <a:pt x="583" y="238"/>
                    <a:pt x="1095" y="453"/>
                    <a:pt x="1619" y="691"/>
                  </a:cubicBezTo>
                  <a:cubicBezTo>
                    <a:pt x="1607" y="739"/>
                    <a:pt x="1572" y="786"/>
                    <a:pt x="1560" y="822"/>
                  </a:cubicBezTo>
                  <a:cubicBezTo>
                    <a:pt x="1036" y="584"/>
                    <a:pt x="524" y="358"/>
                    <a:pt x="0" y="131"/>
                  </a:cubicBezTo>
                  <a:cubicBezTo>
                    <a:pt x="24" y="84"/>
                    <a:pt x="36"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0" name="Google Shape;10548;p40">
              <a:extLst>
                <a:ext uri="{FF2B5EF4-FFF2-40B4-BE49-F238E27FC236}">
                  <a16:creationId xmlns:a16="http://schemas.microsoft.com/office/drawing/2014/main" id="{3C0C3E4D-E4CC-40AB-8B48-45211C4FA2BC}"/>
                </a:ext>
              </a:extLst>
            </p:cNvPr>
            <p:cNvSpPr/>
            <p:nvPr/>
          </p:nvSpPr>
          <p:spPr>
            <a:xfrm>
              <a:off x="2431250" y="2592700"/>
              <a:ext cx="32475" cy="14925"/>
            </a:xfrm>
            <a:custGeom>
              <a:avLst/>
              <a:gdLst/>
              <a:ahLst/>
              <a:cxnLst/>
              <a:rect l="l" t="t" r="r" b="b"/>
              <a:pathLst>
                <a:path w="1299" h="597" extrusionOk="0">
                  <a:moveTo>
                    <a:pt x="48" y="1"/>
                  </a:moveTo>
                  <a:cubicBezTo>
                    <a:pt x="465" y="156"/>
                    <a:pt x="893" y="287"/>
                    <a:pt x="1298" y="441"/>
                  </a:cubicBezTo>
                  <a:cubicBezTo>
                    <a:pt x="1286" y="501"/>
                    <a:pt x="1274" y="537"/>
                    <a:pt x="1239" y="596"/>
                  </a:cubicBezTo>
                  <a:cubicBezTo>
                    <a:pt x="834" y="465"/>
                    <a:pt x="405" y="322"/>
                    <a:pt x="0" y="180"/>
                  </a:cubicBezTo>
                  <a:cubicBezTo>
                    <a:pt x="24" y="108"/>
                    <a:pt x="36" y="49"/>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1" name="Google Shape;10549;p40">
              <a:extLst>
                <a:ext uri="{FF2B5EF4-FFF2-40B4-BE49-F238E27FC236}">
                  <a16:creationId xmlns:a16="http://schemas.microsoft.com/office/drawing/2014/main" id="{5EB4E7E8-B26F-490B-B86A-FA71E7157AAA}"/>
                </a:ext>
              </a:extLst>
            </p:cNvPr>
            <p:cNvSpPr/>
            <p:nvPr/>
          </p:nvSpPr>
          <p:spPr>
            <a:xfrm>
              <a:off x="2578000" y="2660275"/>
              <a:ext cx="32750" cy="17000"/>
            </a:xfrm>
            <a:custGeom>
              <a:avLst/>
              <a:gdLst/>
              <a:ahLst/>
              <a:cxnLst/>
              <a:rect l="l" t="t" r="r" b="b"/>
              <a:pathLst>
                <a:path w="1310" h="680" extrusionOk="0">
                  <a:moveTo>
                    <a:pt x="1274" y="679"/>
                  </a:moveTo>
                  <a:cubicBezTo>
                    <a:pt x="857" y="489"/>
                    <a:pt x="417" y="310"/>
                    <a:pt x="0" y="120"/>
                  </a:cubicBezTo>
                  <a:cubicBezTo>
                    <a:pt x="24" y="72"/>
                    <a:pt x="36" y="36"/>
                    <a:pt x="48" y="1"/>
                  </a:cubicBezTo>
                  <a:cubicBezTo>
                    <a:pt x="476" y="155"/>
                    <a:pt x="893" y="346"/>
                    <a:pt x="1310" y="560"/>
                  </a:cubicBezTo>
                  <a:cubicBezTo>
                    <a:pt x="1298" y="608"/>
                    <a:pt x="1286" y="632"/>
                    <a:pt x="1274" y="67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2" name="Google Shape;10550;p40">
              <a:extLst>
                <a:ext uri="{FF2B5EF4-FFF2-40B4-BE49-F238E27FC236}">
                  <a16:creationId xmlns:a16="http://schemas.microsoft.com/office/drawing/2014/main" id="{E26B03FF-FE5B-4352-86DB-BF0F8721DC4B}"/>
                </a:ext>
              </a:extLst>
            </p:cNvPr>
            <p:cNvSpPr/>
            <p:nvPr/>
          </p:nvSpPr>
          <p:spPr>
            <a:xfrm>
              <a:off x="2215450" y="2123600"/>
              <a:ext cx="94675" cy="47350"/>
            </a:xfrm>
            <a:custGeom>
              <a:avLst/>
              <a:gdLst/>
              <a:ahLst/>
              <a:cxnLst/>
              <a:rect l="l" t="t" r="r" b="b"/>
              <a:pathLst>
                <a:path w="3787" h="1894" extrusionOk="0">
                  <a:moveTo>
                    <a:pt x="3703" y="1894"/>
                  </a:moveTo>
                  <a:cubicBezTo>
                    <a:pt x="2429" y="1370"/>
                    <a:pt x="1167" y="834"/>
                    <a:pt x="0" y="132"/>
                  </a:cubicBezTo>
                  <a:cubicBezTo>
                    <a:pt x="12" y="84"/>
                    <a:pt x="36" y="48"/>
                    <a:pt x="48" y="1"/>
                  </a:cubicBezTo>
                  <a:cubicBezTo>
                    <a:pt x="1298" y="572"/>
                    <a:pt x="2536" y="1132"/>
                    <a:pt x="3786" y="1703"/>
                  </a:cubicBezTo>
                  <a:cubicBezTo>
                    <a:pt x="3751" y="1763"/>
                    <a:pt x="3715" y="1834"/>
                    <a:pt x="3703" y="189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3" name="Google Shape;10551;p40">
              <a:extLst>
                <a:ext uri="{FF2B5EF4-FFF2-40B4-BE49-F238E27FC236}">
                  <a16:creationId xmlns:a16="http://schemas.microsoft.com/office/drawing/2014/main" id="{43C70B98-EAA3-4B96-9721-7DFB11EFEE09}"/>
                </a:ext>
              </a:extLst>
            </p:cNvPr>
            <p:cNvSpPr/>
            <p:nvPr/>
          </p:nvSpPr>
          <p:spPr>
            <a:xfrm>
              <a:off x="2121675" y="2104250"/>
              <a:ext cx="124450" cy="61050"/>
            </a:xfrm>
            <a:custGeom>
              <a:avLst/>
              <a:gdLst/>
              <a:ahLst/>
              <a:cxnLst/>
              <a:rect l="l" t="t" r="r" b="b"/>
              <a:pathLst>
                <a:path w="4978" h="2442" extrusionOk="0">
                  <a:moveTo>
                    <a:pt x="4942" y="2442"/>
                  </a:moveTo>
                  <a:cubicBezTo>
                    <a:pt x="3299" y="1656"/>
                    <a:pt x="1680" y="846"/>
                    <a:pt x="1" y="37"/>
                  </a:cubicBezTo>
                  <a:cubicBezTo>
                    <a:pt x="334" y="1"/>
                    <a:pt x="4561" y="2001"/>
                    <a:pt x="4978" y="2358"/>
                  </a:cubicBezTo>
                  <a:cubicBezTo>
                    <a:pt x="4954" y="2382"/>
                    <a:pt x="4954" y="2418"/>
                    <a:pt x="4942" y="244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4" name="Google Shape;10552;p40">
              <a:extLst>
                <a:ext uri="{FF2B5EF4-FFF2-40B4-BE49-F238E27FC236}">
                  <a16:creationId xmlns:a16="http://schemas.microsoft.com/office/drawing/2014/main" id="{70DB39AF-3AE4-4EBD-95C6-2E379D95DC41}"/>
                </a:ext>
              </a:extLst>
            </p:cNvPr>
            <p:cNvSpPr/>
            <p:nvPr/>
          </p:nvSpPr>
          <p:spPr>
            <a:xfrm>
              <a:off x="2024050" y="2053650"/>
              <a:ext cx="87525" cy="43200"/>
            </a:xfrm>
            <a:custGeom>
              <a:avLst/>
              <a:gdLst/>
              <a:ahLst/>
              <a:cxnLst/>
              <a:rect l="l" t="t" r="r" b="b"/>
              <a:pathLst>
                <a:path w="3501" h="1728" extrusionOk="0">
                  <a:moveTo>
                    <a:pt x="60" y="1"/>
                  </a:moveTo>
                  <a:lnTo>
                    <a:pt x="3501" y="1560"/>
                  </a:lnTo>
                  <a:cubicBezTo>
                    <a:pt x="3465" y="1620"/>
                    <a:pt x="3453" y="1668"/>
                    <a:pt x="3430" y="1727"/>
                  </a:cubicBezTo>
                  <a:cubicBezTo>
                    <a:pt x="2275" y="1203"/>
                    <a:pt x="1132" y="667"/>
                    <a:pt x="1" y="144"/>
                  </a:cubicBezTo>
                  <a:cubicBezTo>
                    <a:pt x="12" y="96"/>
                    <a:pt x="36"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5" name="Google Shape;10553;p40">
              <a:extLst>
                <a:ext uri="{FF2B5EF4-FFF2-40B4-BE49-F238E27FC236}">
                  <a16:creationId xmlns:a16="http://schemas.microsoft.com/office/drawing/2014/main" id="{0A6A6FF5-FB7B-42A1-8266-872B20E63C39}"/>
                </a:ext>
              </a:extLst>
            </p:cNvPr>
            <p:cNvSpPr/>
            <p:nvPr/>
          </p:nvSpPr>
          <p:spPr>
            <a:xfrm>
              <a:off x="2027925" y="2071225"/>
              <a:ext cx="81275" cy="42875"/>
            </a:xfrm>
            <a:custGeom>
              <a:avLst/>
              <a:gdLst/>
              <a:ahLst/>
              <a:cxnLst/>
              <a:rect l="l" t="t" r="r" b="b"/>
              <a:pathLst>
                <a:path w="3251" h="1715" extrusionOk="0">
                  <a:moveTo>
                    <a:pt x="72" y="0"/>
                  </a:moveTo>
                  <a:cubicBezTo>
                    <a:pt x="1131" y="524"/>
                    <a:pt x="2203" y="1024"/>
                    <a:pt x="3251" y="1548"/>
                  </a:cubicBezTo>
                  <a:cubicBezTo>
                    <a:pt x="3227" y="1608"/>
                    <a:pt x="3191" y="1655"/>
                    <a:pt x="3179" y="1715"/>
                  </a:cubicBezTo>
                  <a:cubicBezTo>
                    <a:pt x="2120" y="1191"/>
                    <a:pt x="1048" y="667"/>
                    <a:pt x="0" y="167"/>
                  </a:cubicBezTo>
                  <a:cubicBezTo>
                    <a:pt x="24" y="107"/>
                    <a:pt x="36" y="60"/>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6" name="Google Shape;10554;p40">
              <a:extLst>
                <a:ext uri="{FF2B5EF4-FFF2-40B4-BE49-F238E27FC236}">
                  <a16:creationId xmlns:a16="http://schemas.microsoft.com/office/drawing/2014/main" id="{8D07DFEE-2EF7-4167-B3A6-DD7B963D45BF}"/>
                </a:ext>
              </a:extLst>
            </p:cNvPr>
            <p:cNvSpPr/>
            <p:nvPr/>
          </p:nvSpPr>
          <p:spPr>
            <a:xfrm>
              <a:off x="2108575" y="2010800"/>
              <a:ext cx="50625" cy="24725"/>
            </a:xfrm>
            <a:custGeom>
              <a:avLst/>
              <a:gdLst/>
              <a:ahLst/>
              <a:cxnLst/>
              <a:rect l="l" t="t" r="r" b="b"/>
              <a:pathLst>
                <a:path w="2025" h="989" extrusionOk="0">
                  <a:moveTo>
                    <a:pt x="25" y="0"/>
                  </a:moveTo>
                  <a:cubicBezTo>
                    <a:pt x="108" y="24"/>
                    <a:pt x="179" y="0"/>
                    <a:pt x="251" y="36"/>
                  </a:cubicBezTo>
                  <a:cubicBezTo>
                    <a:pt x="787" y="250"/>
                    <a:pt x="1311" y="476"/>
                    <a:pt x="1846" y="715"/>
                  </a:cubicBezTo>
                  <a:cubicBezTo>
                    <a:pt x="1918" y="750"/>
                    <a:pt x="1965" y="846"/>
                    <a:pt x="2025" y="929"/>
                  </a:cubicBezTo>
                  <a:cubicBezTo>
                    <a:pt x="1918" y="941"/>
                    <a:pt x="1811" y="988"/>
                    <a:pt x="1727" y="953"/>
                  </a:cubicBezTo>
                  <a:cubicBezTo>
                    <a:pt x="1203" y="727"/>
                    <a:pt x="703" y="476"/>
                    <a:pt x="191" y="238"/>
                  </a:cubicBezTo>
                  <a:cubicBezTo>
                    <a:pt x="120" y="215"/>
                    <a:pt x="60" y="131"/>
                    <a:pt x="1" y="95"/>
                  </a:cubicBezTo>
                  <a:cubicBezTo>
                    <a:pt x="1" y="72"/>
                    <a:pt x="13" y="48"/>
                    <a:pt x="2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7" name="Google Shape;10555;p40">
              <a:extLst>
                <a:ext uri="{FF2B5EF4-FFF2-40B4-BE49-F238E27FC236}">
                  <a16:creationId xmlns:a16="http://schemas.microsoft.com/office/drawing/2014/main" id="{A99CF1E9-D3F8-4C1C-94FD-BDFA9634311A}"/>
                </a:ext>
              </a:extLst>
            </p:cNvPr>
            <p:cNvSpPr/>
            <p:nvPr/>
          </p:nvSpPr>
          <p:spPr>
            <a:xfrm>
              <a:off x="2639900" y="2282550"/>
              <a:ext cx="62225" cy="28600"/>
            </a:xfrm>
            <a:custGeom>
              <a:avLst/>
              <a:gdLst/>
              <a:ahLst/>
              <a:cxnLst/>
              <a:rect l="l" t="t" r="r" b="b"/>
              <a:pathLst>
                <a:path w="2489" h="1144" extrusionOk="0">
                  <a:moveTo>
                    <a:pt x="2441" y="1144"/>
                  </a:moveTo>
                  <a:cubicBezTo>
                    <a:pt x="1620" y="798"/>
                    <a:pt x="822" y="465"/>
                    <a:pt x="1" y="120"/>
                  </a:cubicBezTo>
                  <a:cubicBezTo>
                    <a:pt x="12" y="72"/>
                    <a:pt x="24" y="48"/>
                    <a:pt x="36" y="1"/>
                  </a:cubicBezTo>
                  <a:cubicBezTo>
                    <a:pt x="894" y="251"/>
                    <a:pt x="1679" y="655"/>
                    <a:pt x="2489" y="1001"/>
                  </a:cubicBezTo>
                  <a:cubicBezTo>
                    <a:pt x="2465" y="1060"/>
                    <a:pt x="2453" y="1096"/>
                    <a:pt x="2441" y="114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8" name="Google Shape;10556;p40">
              <a:extLst>
                <a:ext uri="{FF2B5EF4-FFF2-40B4-BE49-F238E27FC236}">
                  <a16:creationId xmlns:a16="http://schemas.microsoft.com/office/drawing/2014/main" id="{A99B5C20-9111-493C-9071-B015F3B20669}"/>
                </a:ext>
              </a:extLst>
            </p:cNvPr>
            <p:cNvSpPr/>
            <p:nvPr/>
          </p:nvSpPr>
          <p:spPr>
            <a:xfrm>
              <a:off x="2140125" y="2098300"/>
              <a:ext cx="53625" cy="26825"/>
            </a:xfrm>
            <a:custGeom>
              <a:avLst/>
              <a:gdLst/>
              <a:ahLst/>
              <a:cxnLst/>
              <a:rect l="l" t="t" r="r" b="b"/>
              <a:pathLst>
                <a:path w="2145" h="1073" extrusionOk="0">
                  <a:moveTo>
                    <a:pt x="60" y="1"/>
                  </a:moveTo>
                  <a:cubicBezTo>
                    <a:pt x="763" y="298"/>
                    <a:pt x="1465" y="608"/>
                    <a:pt x="2144" y="906"/>
                  </a:cubicBezTo>
                  <a:cubicBezTo>
                    <a:pt x="2120" y="965"/>
                    <a:pt x="2096" y="1025"/>
                    <a:pt x="2073" y="1072"/>
                  </a:cubicBezTo>
                  <a:cubicBezTo>
                    <a:pt x="1382" y="763"/>
                    <a:pt x="692" y="453"/>
                    <a:pt x="1" y="155"/>
                  </a:cubicBezTo>
                  <a:cubicBezTo>
                    <a:pt x="13" y="108"/>
                    <a:pt x="49" y="60"/>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9" name="Google Shape;10557;p40">
              <a:extLst>
                <a:ext uri="{FF2B5EF4-FFF2-40B4-BE49-F238E27FC236}">
                  <a16:creationId xmlns:a16="http://schemas.microsoft.com/office/drawing/2014/main" id="{FBC54AE6-1DED-4A44-82E9-F719C5E0662B}"/>
                </a:ext>
              </a:extLst>
            </p:cNvPr>
            <p:cNvSpPr/>
            <p:nvPr/>
          </p:nvSpPr>
          <p:spPr>
            <a:xfrm>
              <a:off x="2410100" y="2198900"/>
              <a:ext cx="69100" cy="35750"/>
            </a:xfrm>
            <a:custGeom>
              <a:avLst/>
              <a:gdLst/>
              <a:ahLst/>
              <a:cxnLst/>
              <a:rect l="l" t="t" r="r" b="b"/>
              <a:pathLst>
                <a:path w="2764" h="1430" extrusionOk="0">
                  <a:moveTo>
                    <a:pt x="2704" y="1430"/>
                  </a:moveTo>
                  <a:cubicBezTo>
                    <a:pt x="1811" y="977"/>
                    <a:pt x="894" y="549"/>
                    <a:pt x="1" y="96"/>
                  </a:cubicBezTo>
                  <a:cubicBezTo>
                    <a:pt x="25" y="72"/>
                    <a:pt x="37" y="25"/>
                    <a:pt x="49" y="1"/>
                  </a:cubicBezTo>
                  <a:cubicBezTo>
                    <a:pt x="953" y="430"/>
                    <a:pt x="1846" y="858"/>
                    <a:pt x="2763" y="1311"/>
                  </a:cubicBezTo>
                  <a:cubicBezTo>
                    <a:pt x="2727" y="1346"/>
                    <a:pt x="2716" y="1394"/>
                    <a:pt x="2704" y="143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0" name="Google Shape;10558;p40">
              <a:extLst>
                <a:ext uri="{FF2B5EF4-FFF2-40B4-BE49-F238E27FC236}">
                  <a16:creationId xmlns:a16="http://schemas.microsoft.com/office/drawing/2014/main" id="{3572CB05-2B2D-435F-84CB-11C4ED82DA29}"/>
                </a:ext>
              </a:extLst>
            </p:cNvPr>
            <p:cNvSpPr/>
            <p:nvPr/>
          </p:nvSpPr>
          <p:spPr>
            <a:xfrm>
              <a:off x="2043700" y="2030725"/>
              <a:ext cx="61925" cy="25625"/>
            </a:xfrm>
            <a:custGeom>
              <a:avLst/>
              <a:gdLst/>
              <a:ahLst/>
              <a:cxnLst/>
              <a:rect l="l" t="t" r="r" b="b"/>
              <a:pathLst>
                <a:path w="2477" h="1025" extrusionOk="0">
                  <a:moveTo>
                    <a:pt x="2477" y="1025"/>
                  </a:moveTo>
                  <a:cubicBezTo>
                    <a:pt x="1655" y="727"/>
                    <a:pt x="834" y="418"/>
                    <a:pt x="0" y="120"/>
                  </a:cubicBezTo>
                  <a:cubicBezTo>
                    <a:pt x="24" y="72"/>
                    <a:pt x="36" y="37"/>
                    <a:pt x="48" y="1"/>
                  </a:cubicBezTo>
                  <a:cubicBezTo>
                    <a:pt x="250" y="72"/>
                    <a:pt x="477" y="132"/>
                    <a:pt x="691" y="203"/>
                  </a:cubicBezTo>
                  <a:cubicBezTo>
                    <a:pt x="1215" y="394"/>
                    <a:pt x="1727" y="596"/>
                    <a:pt x="2251" y="799"/>
                  </a:cubicBezTo>
                  <a:cubicBezTo>
                    <a:pt x="2322" y="834"/>
                    <a:pt x="2382" y="953"/>
                    <a:pt x="2477" y="102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1" name="Google Shape;10559;p40">
              <a:extLst>
                <a:ext uri="{FF2B5EF4-FFF2-40B4-BE49-F238E27FC236}">
                  <a16:creationId xmlns:a16="http://schemas.microsoft.com/office/drawing/2014/main" id="{1CD813B6-09BA-4B09-81B9-33B838D04D71}"/>
                </a:ext>
              </a:extLst>
            </p:cNvPr>
            <p:cNvSpPr/>
            <p:nvPr/>
          </p:nvSpPr>
          <p:spPr>
            <a:xfrm>
              <a:off x="2589900" y="2279875"/>
              <a:ext cx="55975" cy="28000"/>
            </a:xfrm>
            <a:custGeom>
              <a:avLst/>
              <a:gdLst/>
              <a:ahLst/>
              <a:cxnLst/>
              <a:rect l="l" t="t" r="r" b="b"/>
              <a:pathLst>
                <a:path w="2239" h="1120" extrusionOk="0">
                  <a:moveTo>
                    <a:pt x="48" y="0"/>
                  </a:moveTo>
                  <a:cubicBezTo>
                    <a:pt x="774" y="346"/>
                    <a:pt x="1500" y="667"/>
                    <a:pt x="2239" y="1013"/>
                  </a:cubicBezTo>
                  <a:cubicBezTo>
                    <a:pt x="2227" y="1048"/>
                    <a:pt x="2203" y="1084"/>
                    <a:pt x="2191" y="1120"/>
                  </a:cubicBezTo>
                  <a:cubicBezTo>
                    <a:pt x="1465" y="774"/>
                    <a:pt x="738" y="453"/>
                    <a:pt x="0" y="108"/>
                  </a:cubicBezTo>
                  <a:cubicBezTo>
                    <a:pt x="24" y="72"/>
                    <a:pt x="36" y="36"/>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2" name="Google Shape;10560;p40">
              <a:extLst>
                <a:ext uri="{FF2B5EF4-FFF2-40B4-BE49-F238E27FC236}">
                  <a16:creationId xmlns:a16="http://schemas.microsoft.com/office/drawing/2014/main" id="{10986605-197D-42B9-9127-B7B4447B74A5}"/>
                </a:ext>
              </a:extLst>
            </p:cNvPr>
            <p:cNvSpPr/>
            <p:nvPr/>
          </p:nvSpPr>
          <p:spPr>
            <a:xfrm>
              <a:off x="2165725" y="1994125"/>
              <a:ext cx="52725" cy="23250"/>
            </a:xfrm>
            <a:custGeom>
              <a:avLst/>
              <a:gdLst/>
              <a:ahLst/>
              <a:cxnLst/>
              <a:rect l="l" t="t" r="r" b="b"/>
              <a:pathLst>
                <a:path w="2109" h="930" extrusionOk="0">
                  <a:moveTo>
                    <a:pt x="2073" y="929"/>
                  </a:moveTo>
                  <a:cubicBezTo>
                    <a:pt x="1394" y="655"/>
                    <a:pt x="691" y="393"/>
                    <a:pt x="1" y="108"/>
                  </a:cubicBezTo>
                  <a:cubicBezTo>
                    <a:pt x="25" y="72"/>
                    <a:pt x="37" y="48"/>
                    <a:pt x="37" y="0"/>
                  </a:cubicBezTo>
                  <a:cubicBezTo>
                    <a:pt x="715" y="274"/>
                    <a:pt x="1418" y="524"/>
                    <a:pt x="2108" y="786"/>
                  </a:cubicBezTo>
                  <a:cubicBezTo>
                    <a:pt x="2108" y="846"/>
                    <a:pt x="2084" y="882"/>
                    <a:pt x="2073" y="92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3" name="Google Shape;10561;p40">
              <a:extLst>
                <a:ext uri="{FF2B5EF4-FFF2-40B4-BE49-F238E27FC236}">
                  <a16:creationId xmlns:a16="http://schemas.microsoft.com/office/drawing/2014/main" id="{E9A282B6-FC50-49A8-A3FE-3CA80DE3AF2E}"/>
                </a:ext>
              </a:extLst>
            </p:cNvPr>
            <p:cNvSpPr/>
            <p:nvPr/>
          </p:nvSpPr>
          <p:spPr>
            <a:xfrm>
              <a:off x="2337175" y="2166175"/>
              <a:ext cx="54500" cy="33350"/>
            </a:xfrm>
            <a:custGeom>
              <a:avLst/>
              <a:gdLst/>
              <a:ahLst/>
              <a:cxnLst/>
              <a:rect l="l" t="t" r="r" b="b"/>
              <a:pathLst>
                <a:path w="2180" h="1334" extrusionOk="0">
                  <a:moveTo>
                    <a:pt x="2120" y="1334"/>
                  </a:moveTo>
                  <a:cubicBezTo>
                    <a:pt x="1418" y="917"/>
                    <a:pt x="703" y="500"/>
                    <a:pt x="1" y="84"/>
                  </a:cubicBezTo>
                  <a:cubicBezTo>
                    <a:pt x="25" y="60"/>
                    <a:pt x="37" y="24"/>
                    <a:pt x="60" y="0"/>
                  </a:cubicBezTo>
                  <a:cubicBezTo>
                    <a:pt x="763" y="417"/>
                    <a:pt x="1477" y="834"/>
                    <a:pt x="2180" y="1250"/>
                  </a:cubicBezTo>
                  <a:cubicBezTo>
                    <a:pt x="2156" y="1274"/>
                    <a:pt x="2132" y="1310"/>
                    <a:pt x="2120" y="133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4" name="Google Shape;10562;p40">
              <a:extLst>
                <a:ext uri="{FF2B5EF4-FFF2-40B4-BE49-F238E27FC236}">
                  <a16:creationId xmlns:a16="http://schemas.microsoft.com/office/drawing/2014/main" id="{3A76B252-F84F-4480-8BC5-EA1AB9A94A81}"/>
                </a:ext>
              </a:extLst>
            </p:cNvPr>
            <p:cNvSpPr/>
            <p:nvPr/>
          </p:nvSpPr>
          <p:spPr>
            <a:xfrm>
              <a:off x="1984750" y="2047100"/>
              <a:ext cx="38725" cy="19375"/>
            </a:xfrm>
            <a:custGeom>
              <a:avLst/>
              <a:gdLst/>
              <a:ahLst/>
              <a:cxnLst/>
              <a:rect l="l" t="t" r="r" b="b"/>
              <a:pathLst>
                <a:path w="1549" h="775" extrusionOk="0">
                  <a:moveTo>
                    <a:pt x="1501" y="775"/>
                  </a:moveTo>
                  <a:cubicBezTo>
                    <a:pt x="989" y="548"/>
                    <a:pt x="501" y="322"/>
                    <a:pt x="1" y="96"/>
                  </a:cubicBezTo>
                  <a:cubicBezTo>
                    <a:pt x="13" y="72"/>
                    <a:pt x="25" y="25"/>
                    <a:pt x="37" y="1"/>
                  </a:cubicBezTo>
                  <a:cubicBezTo>
                    <a:pt x="549" y="215"/>
                    <a:pt x="1037" y="441"/>
                    <a:pt x="1549" y="656"/>
                  </a:cubicBezTo>
                  <a:cubicBezTo>
                    <a:pt x="1549" y="691"/>
                    <a:pt x="1525" y="727"/>
                    <a:pt x="1501" y="77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5" name="Google Shape;10563;p40">
              <a:extLst>
                <a:ext uri="{FF2B5EF4-FFF2-40B4-BE49-F238E27FC236}">
                  <a16:creationId xmlns:a16="http://schemas.microsoft.com/office/drawing/2014/main" id="{C8D512C1-7153-43EA-9DC5-58BA0A0D54F6}"/>
                </a:ext>
              </a:extLst>
            </p:cNvPr>
            <p:cNvSpPr/>
            <p:nvPr/>
          </p:nvSpPr>
          <p:spPr>
            <a:xfrm>
              <a:off x="2481850" y="2231950"/>
              <a:ext cx="42275" cy="27400"/>
            </a:xfrm>
            <a:custGeom>
              <a:avLst/>
              <a:gdLst/>
              <a:ahLst/>
              <a:cxnLst/>
              <a:rect l="l" t="t" r="r" b="b"/>
              <a:pathLst>
                <a:path w="1691" h="1096" extrusionOk="0">
                  <a:moveTo>
                    <a:pt x="60" y="1"/>
                  </a:moveTo>
                  <a:cubicBezTo>
                    <a:pt x="608" y="346"/>
                    <a:pt x="1143" y="667"/>
                    <a:pt x="1691" y="1013"/>
                  </a:cubicBezTo>
                  <a:cubicBezTo>
                    <a:pt x="1679" y="1036"/>
                    <a:pt x="1655" y="1072"/>
                    <a:pt x="1631" y="1096"/>
                  </a:cubicBezTo>
                  <a:cubicBezTo>
                    <a:pt x="1084" y="763"/>
                    <a:pt x="548" y="429"/>
                    <a:pt x="0" y="84"/>
                  </a:cubicBezTo>
                  <a:cubicBezTo>
                    <a:pt x="24" y="60"/>
                    <a:pt x="36" y="24"/>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6" name="Google Shape;10564;p40">
              <a:extLst>
                <a:ext uri="{FF2B5EF4-FFF2-40B4-BE49-F238E27FC236}">
                  <a16:creationId xmlns:a16="http://schemas.microsoft.com/office/drawing/2014/main" id="{0F78FCD1-6F26-4B7C-90F3-023D510F1C61}"/>
                </a:ext>
              </a:extLst>
            </p:cNvPr>
            <p:cNvSpPr/>
            <p:nvPr/>
          </p:nvSpPr>
          <p:spPr>
            <a:xfrm>
              <a:off x="2715800" y="2334950"/>
              <a:ext cx="46175" cy="17275"/>
            </a:xfrm>
            <a:custGeom>
              <a:avLst/>
              <a:gdLst/>
              <a:ahLst/>
              <a:cxnLst/>
              <a:rect l="l" t="t" r="r" b="b"/>
              <a:pathLst>
                <a:path w="1847" h="691" extrusionOk="0">
                  <a:moveTo>
                    <a:pt x="24" y="0"/>
                  </a:moveTo>
                  <a:cubicBezTo>
                    <a:pt x="644" y="191"/>
                    <a:pt x="1239" y="405"/>
                    <a:pt x="1846" y="595"/>
                  </a:cubicBezTo>
                  <a:cubicBezTo>
                    <a:pt x="1834" y="631"/>
                    <a:pt x="1834" y="655"/>
                    <a:pt x="1810" y="691"/>
                  </a:cubicBezTo>
                  <a:cubicBezTo>
                    <a:pt x="1203" y="488"/>
                    <a:pt x="608" y="298"/>
                    <a:pt x="1" y="95"/>
                  </a:cubicBezTo>
                  <a:cubicBezTo>
                    <a:pt x="13" y="60"/>
                    <a:pt x="24" y="36"/>
                    <a:pt x="2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7" name="Google Shape;10565;p40">
              <a:extLst>
                <a:ext uri="{FF2B5EF4-FFF2-40B4-BE49-F238E27FC236}">
                  <a16:creationId xmlns:a16="http://schemas.microsoft.com/office/drawing/2014/main" id="{4EBC0990-E21E-43FD-8E63-A49D376185DA}"/>
                </a:ext>
              </a:extLst>
            </p:cNvPr>
            <p:cNvSpPr/>
            <p:nvPr/>
          </p:nvSpPr>
          <p:spPr>
            <a:xfrm>
              <a:off x="2188050" y="2331975"/>
              <a:ext cx="58075" cy="96750"/>
            </a:xfrm>
            <a:custGeom>
              <a:avLst/>
              <a:gdLst/>
              <a:ahLst/>
              <a:cxnLst/>
              <a:rect l="l" t="t" r="r" b="b"/>
              <a:pathLst>
                <a:path w="2323" h="3870" extrusionOk="0">
                  <a:moveTo>
                    <a:pt x="1942" y="3429"/>
                  </a:moveTo>
                  <a:cubicBezTo>
                    <a:pt x="1715" y="3024"/>
                    <a:pt x="1513" y="2608"/>
                    <a:pt x="1275" y="2215"/>
                  </a:cubicBezTo>
                  <a:cubicBezTo>
                    <a:pt x="870" y="1548"/>
                    <a:pt x="441" y="881"/>
                    <a:pt x="37" y="214"/>
                  </a:cubicBezTo>
                  <a:cubicBezTo>
                    <a:pt x="1" y="155"/>
                    <a:pt x="1" y="72"/>
                    <a:pt x="1" y="0"/>
                  </a:cubicBezTo>
                  <a:lnTo>
                    <a:pt x="37" y="0"/>
                  </a:lnTo>
                  <a:cubicBezTo>
                    <a:pt x="48" y="0"/>
                    <a:pt x="48" y="12"/>
                    <a:pt x="60" y="12"/>
                  </a:cubicBezTo>
                  <a:lnTo>
                    <a:pt x="48" y="0"/>
                  </a:lnTo>
                  <a:cubicBezTo>
                    <a:pt x="775" y="1191"/>
                    <a:pt x="1489" y="2393"/>
                    <a:pt x="2227" y="3584"/>
                  </a:cubicBezTo>
                  <a:cubicBezTo>
                    <a:pt x="2263" y="3679"/>
                    <a:pt x="2323" y="3762"/>
                    <a:pt x="2323" y="3870"/>
                  </a:cubicBezTo>
                  <a:cubicBezTo>
                    <a:pt x="2192" y="3727"/>
                    <a:pt x="2061" y="3572"/>
                    <a:pt x="1942" y="342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8" name="Google Shape;10566;p40">
              <a:extLst>
                <a:ext uri="{FF2B5EF4-FFF2-40B4-BE49-F238E27FC236}">
                  <a16:creationId xmlns:a16="http://schemas.microsoft.com/office/drawing/2014/main" id="{F18AFB9B-BB33-47F6-BFFC-B53650687339}"/>
                </a:ext>
              </a:extLst>
            </p:cNvPr>
            <p:cNvSpPr/>
            <p:nvPr/>
          </p:nvSpPr>
          <p:spPr>
            <a:xfrm>
              <a:off x="2080000" y="2298025"/>
              <a:ext cx="48250" cy="76525"/>
            </a:xfrm>
            <a:custGeom>
              <a:avLst/>
              <a:gdLst/>
              <a:ahLst/>
              <a:cxnLst/>
              <a:rect l="l" t="t" r="r" b="b"/>
              <a:pathLst>
                <a:path w="1930" h="3061" extrusionOk="0">
                  <a:moveTo>
                    <a:pt x="1811" y="3061"/>
                  </a:moveTo>
                  <a:cubicBezTo>
                    <a:pt x="1203" y="2061"/>
                    <a:pt x="596" y="1072"/>
                    <a:pt x="1" y="84"/>
                  </a:cubicBezTo>
                  <a:cubicBezTo>
                    <a:pt x="37" y="48"/>
                    <a:pt x="72" y="36"/>
                    <a:pt x="120" y="1"/>
                  </a:cubicBezTo>
                  <a:cubicBezTo>
                    <a:pt x="727" y="1001"/>
                    <a:pt x="1322" y="2001"/>
                    <a:pt x="1930" y="3001"/>
                  </a:cubicBezTo>
                  <a:cubicBezTo>
                    <a:pt x="1882" y="3025"/>
                    <a:pt x="1846" y="3037"/>
                    <a:pt x="1811" y="306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9" name="Google Shape;10567;p40">
              <a:extLst>
                <a:ext uri="{FF2B5EF4-FFF2-40B4-BE49-F238E27FC236}">
                  <a16:creationId xmlns:a16="http://schemas.microsoft.com/office/drawing/2014/main" id="{B7D60945-9C0B-48DD-AEE1-8437C876FD37}"/>
                </a:ext>
              </a:extLst>
            </p:cNvPr>
            <p:cNvSpPr/>
            <p:nvPr/>
          </p:nvSpPr>
          <p:spPr>
            <a:xfrm>
              <a:off x="2095775" y="2299525"/>
              <a:ext cx="34275" cy="48525"/>
            </a:xfrm>
            <a:custGeom>
              <a:avLst/>
              <a:gdLst/>
              <a:ahLst/>
              <a:cxnLst/>
              <a:rect l="l" t="t" r="r" b="b"/>
              <a:pathLst>
                <a:path w="1371" h="1941" extrusionOk="0">
                  <a:moveTo>
                    <a:pt x="120" y="0"/>
                  </a:moveTo>
                  <a:cubicBezTo>
                    <a:pt x="537" y="631"/>
                    <a:pt x="953" y="1239"/>
                    <a:pt x="1370" y="1870"/>
                  </a:cubicBezTo>
                  <a:cubicBezTo>
                    <a:pt x="1346" y="1893"/>
                    <a:pt x="1299" y="1905"/>
                    <a:pt x="1275" y="1941"/>
                  </a:cubicBezTo>
                  <a:cubicBezTo>
                    <a:pt x="858" y="1334"/>
                    <a:pt x="418" y="715"/>
                    <a:pt x="1" y="107"/>
                  </a:cubicBezTo>
                  <a:cubicBezTo>
                    <a:pt x="37" y="60"/>
                    <a:pt x="84" y="36"/>
                    <a:pt x="12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0" name="Google Shape;10568;p40">
              <a:extLst>
                <a:ext uri="{FF2B5EF4-FFF2-40B4-BE49-F238E27FC236}">
                  <a16:creationId xmlns:a16="http://schemas.microsoft.com/office/drawing/2014/main" id="{72B23B3A-8EE4-4A9D-AD89-4D5EA9B80C7C}"/>
                </a:ext>
              </a:extLst>
            </p:cNvPr>
            <p:cNvSpPr/>
            <p:nvPr/>
          </p:nvSpPr>
          <p:spPr>
            <a:xfrm>
              <a:off x="2248175" y="2373625"/>
              <a:ext cx="30100" cy="46175"/>
            </a:xfrm>
            <a:custGeom>
              <a:avLst/>
              <a:gdLst/>
              <a:ahLst/>
              <a:cxnLst/>
              <a:rect l="l" t="t" r="r" b="b"/>
              <a:pathLst>
                <a:path w="1204" h="1847" extrusionOk="0">
                  <a:moveTo>
                    <a:pt x="1108" y="1846"/>
                  </a:moveTo>
                  <a:cubicBezTo>
                    <a:pt x="739" y="1251"/>
                    <a:pt x="370" y="668"/>
                    <a:pt x="1" y="72"/>
                  </a:cubicBezTo>
                  <a:cubicBezTo>
                    <a:pt x="37" y="49"/>
                    <a:pt x="72" y="37"/>
                    <a:pt x="120" y="1"/>
                  </a:cubicBezTo>
                  <a:cubicBezTo>
                    <a:pt x="477" y="596"/>
                    <a:pt x="846" y="1192"/>
                    <a:pt x="1203" y="1775"/>
                  </a:cubicBezTo>
                  <a:cubicBezTo>
                    <a:pt x="1168" y="1799"/>
                    <a:pt x="1144" y="1834"/>
                    <a:pt x="1108" y="184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1" name="Google Shape;10569;p40">
              <a:extLst>
                <a:ext uri="{FF2B5EF4-FFF2-40B4-BE49-F238E27FC236}">
                  <a16:creationId xmlns:a16="http://schemas.microsoft.com/office/drawing/2014/main" id="{4F935AD7-AE4F-401B-9B0C-448A77F1F663}"/>
                </a:ext>
              </a:extLst>
            </p:cNvPr>
            <p:cNvSpPr/>
            <p:nvPr/>
          </p:nvSpPr>
          <p:spPr>
            <a:xfrm>
              <a:off x="2243125" y="2352500"/>
              <a:ext cx="28000" cy="41700"/>
            </a:xfrm>
            <a:custGeom>
              <a:avLst/>
              <a:gdLst/>
              <a:ahLst/>
              <a:cxnLst/>
              <a:rect l="l" t="t" r="r" b="b"/>
              <a:pathLst>
                <a:path w="1120" h="1668" extrusionOk="0">
                  <a:moveTo>
                    <a:pt x="108" y="1"/>
                  </a:moveTo>
                  <a:cubicBezTo>
                    <a:pt x="453" y="536"/>
                    <a:pt x="774" y="1072"/>
                    <a:pt x="1120" y="1608"/>
                  </a:cubicBezTo>
                  <a:cubicBezTo>
                    <a:pt x="1084" y="1620"/>
                    <a:pt x="1060" y="1656"/>
                    <a:pt x="1013" y="1667"/>
                  </a:cubicBezTo>
                  <a:cubicBezTo>
                    <a:pt x="679" y="1132"/>
                    <a:pt x="346" y="608"/>
                    <a:pt x="1" y="72"/>
                  </a:cubicBezTo>
                  <a:cubicBezTo>
                    <a:pt x="36" y="48"/>
                    <a:pt x="84" y="13"/>
                    <a:pt x="10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2" name="Google Shape;10570;p40">
              <a:extLst>
                <a:ext uri="{FF2B5EF4-FFF2-40B4-BE49-F238E27FC236}">
                  <a16:creationId xmlns:a16="http://schemas.microsoft.com/office/drawing/2014/main" id="{065FA054-191A-4879-A634-5F602F5CA61A}"/>
                </a:ext>
              </a:extLst>
            </p:cNvPr>
            <p:cNvSpPr/>
            <p:nvPr/>
          </p:nvSpPr>
          <p:spPr>
            <a:xfrm>
              <a:off x="2118700" y="2315600"/>
              <a:ext cx="30700" cy="41975"/>
            </a:xfrm>
            <a:custGeom>
              <a:avLst/>
              <a:gdLst/>
              <a:ahLst/>
              <a:cxnLst/>
              <a:rect l="l" t="t" r="r" b="b"/>
              <a:pathLst>
                <a:path w="1228" h="1679" extrusionOk="0">
                  <a:moveTo>
                    <a:pt x="84" y="0"/>
                  </a:moveTo>
                  <a:cubicBezTo>
                    <a:pt x="477" y="536"/>
                    <a:pt x="846" y="1084"/>
                    <a:pt x="1227" y="1619"/>
                  </a:cubicBezTo>
                  <a:cubicBezTo>
                    <a:pt x="1203" y="1643"/>
                    <a:pt x="1168" y="1667"/>
                    <a:pt x="1156" y="1679"/>
                  </a:cubicBezTo>
                  <a:lnTo>
                    <a:pt x="1" y="72"/>
                  </a:lnTo>
                  <a:cubicBezTo>
                    <a:pt x="25" y="48"/>
                    <a:pt x="60" y="36"/>
                    <a:pt x="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3" name="Google Shape;10571;p40">
              <a:extLst>
                <a:ext uri="{FF2B5EF4-FFF2-40B4-BE49-F238E27FC236}">
                  <a16:creationId xmlns:a16="http://schemas.microsoft.com/office/drawing/2014/main" id="{5861381E-6257-409A-8CBE-B6B16798E3A2}"/>
                </a:ext>
              </a:extLst>
            </p:cNvPr>
            <p:cNvSpPr/>
            <p:nvPr/>
          </p:nvSpPr>
          <p:spPr>
            <a:xfrm>
              <a:off x="2230625" y="2415600"/>
              <a:ext cx="21150" cy="38425"/>
            </a:xfrm>
            <a:custGeom>
              <a:avLst/>
              <a:gdLst/>
              <a:ahLst/>
              <a:cxnLst/>
              <a:rect l="l" t="t" r="r" b="b"/>
              <a:pathLst>
                <a:path w="846" h="1537" extrusionOk="0">
                  <a:moveTo>
                    <a:pt x="227" y="60"/>
                  </a:moveTo>
                  <a:lnTo>
                    <a:pt x="846" y="1489"/>
                  </a:lnTo>
                  <a:lnTo>
                    <a:pt x="762" y="1537"/>
                  </a:lnTo>
                  <a:cubicBezTo>
                    <a:pt x="501" y="1048"/>
                    <a:pt x="250" y="536"/>
                    <a:pt x="0" y="48"/>
                  </a:cubicBezTo>
                  <a:cubicBezTo>
                    <a:pt x="12" y="36"/>
                    <a:pt x="36" y="25"/>
                    <a:pt x="60" y="1"/>
                  </a:cubicBezTo>
                  <a:cubicBezTo>
                    <a:pt x="120" y="25"/>
                    <a:pt x="179" y="48"/>
                    <a:pt x="227" y="60"/>
                  </a:cubicBezTo>
                  <a:cubicBezTo>
                    <a:pt x="239" y="84"/>
                    <a:pt x="227" y="60"/>
                    <a:pt x="227" y="6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4" name="Google Shape;10572;p40">
              <a:extLst>
                <a:ext uri="{FF2B5EF4-FFF2-40B4-BE49-F238E27FC236}">
                  <a16:creationId xmlns:a16="http://schemas.microsoft.com/office/drawing/2014/main" id="{2C543F85-2763-4F10-94DD-B47E49785DDE}"/>
                </a:ext>
              </a:extLst>
            </p:cNvPr>
            <p:cNvSpPr/>
            <p:nvPr/>
          </p:nvSpPr>
          <p:spPr>
            <a:xfrm>
              <a:off x="2082975" y="2334950"/>
              <a:ext cx="29800" cy="42575"/>
            </a:xfrm>
            <a:custGeom>
              <a:avLst/>
              <a:gdLst/>
              <a:ahLst/>
              <a:cxnLst/>
              <a:rect l="l" t="t" r="r" b="b"/>
              <a:pathLst>
                <a:path w="1192" h="1703" extrusionOk="0">
                  <a:moveTo>
                    <a:pt x="72" y="0"/>
                  </a:moveTo>
                  <a:cubicBezTo>
                    <a:pt x="441" y="548"/>
                    <a:pt x="811" y="1084"/>
                    <a:pt x="1192" y="1643"/>
                  </a:cubicBezTo>
                  <a:cubicBezTo>
                    <a:pt x="1156" y="1655"/>
                    <a:pt x="1144" y="1667"/>
                    <a:pt x="1108" y="1703"/>
                  </a:cubicBezTo>
                  <a:cubicBezTo>
                    <a:pt x="739" y="1143"/>
                    <a:pt x="370" y="607"/>
                    <a:pt x="1" y="60"/>
                  </a:cubicBezTo>
                  <a:cubicBezTo>
                    <a:pt x="25" y="48"/>
                    <a:pt x="37" y="12"/>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5" name="Google Shape;10573;p40">
              <a:extLst>
                <a:ext uri="{FF2B5EF4-FFF2-40B4-BE49-F238E27FC236}">
                  <a16:creationId xmlns:a16="http://schemas.microsoft.com/office/drawing/2014/main" id="{9C2D607E-6FBE-4961-B05B-0D9DE59EB77B}"/>
                </a:ext>
              </a:extLst>
            </p:cNvPr>
            <p:cNvSpPr/>
            <p:nvPr/>
          </p:nvSpPr>
          <p:spPr>
            <a:xfrm>
              <a:off x="2404450" y="2409650"/>
              <a:ext cx="24150" cy="39325"/>
            </a:xfrm>
            <a:custGeom>
              <a:avLst/>
              <a:gdLst/>
              <a:ahLst/>
              <a:cxnLst/>
              <a:rect l="l" t="t" r="r" b="b"/>
              <a:pathLst>
                <a:path w="966" h="1573" extrusionOk="0">
                  <a:moveTo>
                    <a:pt x="191" y="36"/>
                  </a:moveTo>
                  <a:cubicBezTo>
                    <a:pt x="382" y="393"/>
                    <a:pt x="560" y="763"/>
                    <a:pt x="751" y="1120"/>
                  </a:cubicBezTo>
                  <a:cubicBezTo>
                    <a:pt x="810" y="1251"/>
                    <a:pt x="882" y="1370"/>
                    <a:pt x="965" y="1513"/>
                  </a:cubicBezTo>
                  <a:cubicBezTo>
                    <a:pt x="929" y="1525"/>
                    <a:pt x="906" y="1536"/>
                    <a:pt x="870" y="1572"/>
                  </a:cubicBezTo>
                  <a:cubicBezTo>
                    <a:pt x="727" y="1298"/>
                    <a:pt x="560" y="1036"/>
                    <a:pt x="406" y="763"/>
                  </a:cubicBezTo>
                  <a:cubicBezTo>
                    <a:pt x="310" y="572"/>
                    <a:pt x="203" y="382"/>
                    <a:pt x="84" y="203"/>
                  </a:cubicBezTo>
                  <a:cubicBezTo>
                    <a:pt x="1" y="48"/>
                    <a:pt x="36" y="1"/>
                    <a:pt x="191" y="36"/>
                  </a:cubicBezTo>
                  <a:cubicBezTo>
                    <a:pt x="203" y="48"/>
                    <a:pt x="191" y="36"/>
                    <a:pt x="191" y="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6" name="Google Shape;10574;p40">
              <a:extLst>
                <a:ext uri="{FF2B5EF4-FFF2-40B4-BE49-F238E27FC236}">
                  <a16:creationId xmlns:a16="http://schemas.microsoft.com/office/drawing/2014/main" id="{B3D305CA-8906-40DC-BEEC-497DA84401EC}"/>
                </a:ext>
              </a:extLst>
            </p:cNvPr>
            <p:cNvSpPr/>
            <p:nvPr/>
          </p:nvSpPr>
          <p:spPr>
            <a:xfrm>
              <a:off x="2266350" y="2364100"/>
              <a:ext cx="21450" cy="37550"/>
            </a:xfrm>
            <a:custGeom>
              <a:avLst/>
              <a:gdLst/>
              <a:ahLst/>
              <a:cxnLst/>
              <a:rect l="l" t="t" r="r" b="b"/>
              <a:pathLst>
                <a:path w="858" h="1502" extrusionOk="0">
                  <a:moveTo>
                    <a:pt x="95" y="1"/>
                  </a:moveTo>
                  <a:cubicBezTo>
                    <a:pt x="357" y="489"/>
                    <a:pt x="607" y="965"/>
                    <a:pt x="857" y="1453"/>
                  </a:cubicBezTo>
                  <a:lnTo>
                    <a:pt x="774" y="1501"/>
                  </a:lnTo>
                  <a:cubicBezTo>
                    <a:pt x="512" y="1013"/>
                    <a:pt x="250" y="537"/>
                    <a:pt x="0" y="37"/>
                  </a:cubicBezTo>
                  <a:cubicBezTo>
                    <a:pt x="24" y="25"/>
                    <a:pt x="60" y="13"/>
                    <a:pt x="9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7" name="Google Shape;10575;p40">
              <a:extLst>
                <a:ext uri="{FF2B5EF4-FFF2-40B4-BE49-F238E27FC236}">
                  <a16:creationId xmlns:a16="http://schemas.microsoft.com/office/drawing/2014/main" id="{5D412BC9-940C-4DC1-A0D5-5536CFFB39DA}"/>
                </a:ext>
              </a:extLst>
            </p:cNvPr>
            <p:cNvSpPr/>
            <p:nvPr/>
          </p:nvSpPr>
          <p:spPr>
            <a:xfrm>
              <a:off x="2147575" y="2359950"/>
              <a:ext cx="22350" cy="33050"/>
            </a:xfrm>
            <a:custGeom>
              <a:avLst/>
              <a:gdLst/>
              <a:ahLst/>
              <a:cxnLst/>
              <a:rect l="l" t="t" r="r" b="b"/>
              <a:pathLst>
                <a:path w="894" h="1322" extrusionOk="0">
                  <a:moveTo>
                    <a:pt x="786" y="1322"/>
                  </a:moveTo>
                  <a:cubicBezTo>
                    <a:pt x="524" y="905"/>
                    <a:pt x="274" y="488"/>
                    <a:pt x="1" y="72"/>
                  </a:cubicBezTo>
                  <a:cubicBezTo>
                    <a:pt x="36" y="60"/>
                    <a:pt x="72" y="24"/>
                    <a:pt x="108" y="0"/>
                  </a:cubicBezTo>
                  <a:cubicBezTo>
                    <a:pt x="358" y="417"/>
                    <a:pt x="632" y="834"/>
                    <a:pt x="894" y="1250"/>
                  </a:cubicBezTo>
                  <a:cubicBezTo>
                    <a:pt x="846" y="1274"/>
                    <a:pt x="822" y="1310"/>
                    <a:pt x="786" y="132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8" name="Google Shape;10576;p40">
              <a:extLst>
                <a:ext uri="{FF2B5EF4-FFF2-40B4-BE49-F238E27FC236}">
                  <a16:creationId xmlns:a16="http://schemas.microsoft.com/office/drawing/2014/main" id="{43E7DC5E-93AE-4219-84A2-D0A20CB7204B}"/>
                </a:ext>
              </a:extLst>
            </p:cNvPr>
            <p:cNvSpPr/>
            <p:nvPr/>
          </p:nvSpPr>
          <p:spPr>
            <a:xfrm>
              <a:off x="2381525" y="2434650"/>
              <a:ext cx="22950" cy="38425"/>
            </a:xfrm>
            <a:custGeom>
              <a:avLst/>
              <a:gdLst/>
              <a:ahLst/>
              <a:cxnLst/>
              <a:rect l="l" t="t" r="r" b="b"/>
              <a:pathLst>
                <a:path w="918" h="1537" extrusionOk="0">
                  <a:moveTo>
                    <a:pt x="811" y="1537"/>
                  </a:moveTo>
                  <a:lnTo>
                    <a:pt x="1" y="60"/>
                  </a:lnTo>
                  <a:cubicBezTo>
                    <a:pt x="37" y="48"/>
                    <a:pt x="84" y="13"/>
                    <a:pt x="108" y="1"/>
                  </a:cubicBezTo>
                  <a:lnTo>
                    <a:pt x="918" y="1477"/>
                  </a:lnTo>
                  <a:cubicBezTo>
                    <a:pt x="870" y="1489"/>
                    <a:pt x="834" y="1501"/>
                    <a:pt x="811" y="153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9" name="Google Shape;10577;p40">
              <a:extLst>
                <a:ext uri="{FF2B5EF4-FFF2-40B4-BE49-F238E27FC236}">
                  <a16:creationId xmlns:a16="http://schemas.microsoft.com/office/drawing/2014/main" id="{F4CC11A1-75A3-487A-AD12-6888F3270D15}"/>
                </a:ext>
              </a:extLst>
            </p:cNvPr>
            <p:cNvSpPr/>
            <p:nvPr/>
          </p:nvSpPr>
          <p:spPr>
            <a:xfrm>
              <a:off x="2345225" y="2390900"/>
              <a:ext cx="21450" cy="40200"/>
            </a:xfrm>
            <a:custGeom>
              <a:avLst/>
              <a:gdLst/>
              <a:ahLst/>
              <a:cxnLst/>
              <a:rect l="l" t="t" r="r" b="b"/>
              <a:pathLst>
                <a:path w="858" h="1608" extrusionOk="0">
                  <a:moveTo>
                    <a:pt x="786" y="1608"/>
                  </a:moveTo>
                  <a:cubicBezTo>
                    <a:pt x="524" y="1084"/>
                    <a:pt x="262" y="560"/>
                    <a:pt x="0" y="36"/>
                  </a:cubicBezTo>
                  <a:lnTo>
                    <a:pt x="84" y="0"/>
                  </a:lnTo>
                  <a:cubicBezTo>
                    <a:pt x="346" y="512"/>
                    <a:pt x="608" y="1036"/>
                    <a:pt x="858" y="1560"/>
                  </a:cubicBezTo>
                  <a:cubicBezTo>
                    <a:pt x="834" y="1572"/>
                    <a:pt x="798" y="1584"/>
                    <a:pt x="786" y="160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0" name="Google Shape;10578;p40">
              <a:extLst>
                <a:ext uri="{FF2B5EF4-FFF2-40B4-BE49-F238E27FC236}">
                  <a16:creationId xmlns:a16="http://schemas.microsoft.com/office/drawing/2014/main" id="{70E37D6C-D8B2-4EF0-9BB0-D5CBD72381E3}"/>
                </a:ext>
              </a:extLst>
            </p:cNvPr>
            <p:cNvSpPr/>
            <p:nvPr/>
          </p:nvSpPr>
          <p:spPr>
            <a:xfrm>
              <a:off x="2147575" y="2406375"/>
              <a:ext cx="22350" cy="35450"/>
            </a:xfrm>
            <a:custGeom>
              <a:avLst/>
              <a:gdLst/>
              <a:ahLst/>
              <a:cxnLst/>
              <a:rect l="l" t="t" r="r" b="b"/>
              <a:pathLst>
                <a:path w="894" h="1418" extrusionOk="0">
                  <a:moveTo>
                    <a:pt x="810" y="1417"/>
                  </a:moveTo>
                  <a:cubicBezTo>
                    <a:pt x="536" y="965"/>
                    <a:pt x="274" y="513"/>
                    <a:pt x="1" y="60"/>
                  </a:cubicBezTo>
                  <a:cubicBezTo>
                    <a:pt x="36" y="48"/>
                    <a:pt x="60" y="13"/>
                    <a:pt x="96" y="1"/>
                  </a:cubicBezTo>
                  <a:cubicBezTo>
                    <a:pt x="358" y="453"/>
                    <a:pt x="632" y="894"/>
                    <a:pt x="894" y="1358"/>
                  </a:cubicBezTo>
                  <a:cubicBezTo>
                    <a:pt x="870" y="1370"/>
                    <a:pt x="834" y="1382"/>
                    <a:pt x="810" y="141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1" name="Google Shape;10579;p40">
              <a:extLst>
                <a:ext uri="{FF2B5EF4-FFF2-40B4-BE49-F238E27FC236}">
                  <a16:creationId xmlns:a16="http://schemas.microsoft.com/office/drawing/2014/main" id="{D1F39F2C-DC9C-4F96-AFA9-A5B060C505E8}"/>
                </a:ext>
              </a:extLst>
            </p:cNvPr>
            <p:cNvSpPr/>
            <p:nvPr/>
          </p:nvSpPr>
          <p:spPr>
            <a:xfrm>
              <a:off x="2431250" y="2431075"/>
              <a:ext cx="23225" cy="36050"/>
            </a:xfrm>
            <a:custGeom>
              <a:avLst/>
              <a:gdLst/>
              <a:ahLst/>
              <a:cxnLst/>
              <a:rect l="l" t="t" r="r" b="b"/>
              <a:pathLst>
                <a:path w="929" h="1442" extrusionOk="0">
                  <a:moveTo>
                    <a:pt x="846" y="1441"/>
                  </a:moveTo>
                  <a:lnTo>
                    <a:pt x="0" y="60"/>
                  </a:lnTo>
                  <a:cubicBezTo>
                    <a:pt x="24" y="37"/>
                    <a:pt x="48" y="25"/>
                    <a:pt x="84" y="1"/>
                  </a:cubicBezTo>
                  <a:lnTo>
                    <a:pt x="929" y="1382"/>
                  </a:lnTo>
                  <a:cubicBezTo>
                    <a:pt x="905" y="1406"/>
                    <a:pt x="869" y="1430"/>
                    <a:pt x="846" y="14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2" name="Google Shape;10580;p40">
              <a:extLst>
                <a:ext uri="{FF2B5EF4-FFF2-40B4-BE49-F238E27FC236}">
                  <a16:creationId xmlns:a16="http://schemas.microsoft.com/office/drawing/2014/main" id="{6D8320A9-5899-4148-ABA7-E119831824C5}"/>
                </a:ext>
              </a:extLst>
            </p:cNvPr>
            <p:cNvSpPr/>
            <p:nvPr/>
          </p:nvSpPr>
          <p:spPr>
            <a:xfrm>
              <a:off x="2241625" y="2384050"/>
              <a:ext cx="20275" cy="36050"/>
            </a:xfrm>
            <a:custGeom>
              <a:avLst/>
              <a:gdLst/>
              <a:ahLst/>
              <a:cxnLst/>
              <a:rect l="l" t="t" r="r" b="b"/>
              <a:pathLst>
                <a:path w="811" h="1442" extrusionOk="0">
                  <a:moveTo>
                    <a:pt x="739" y="1441"/>
                  </a:moveTo>
                  <a:cubicBezTo>
                    <a:pt x="489" y="977"/>
                    <a:pt x="239" y="525"/>
                    <a:pt x="1" y="48"/>
                  </a:cubicBezTo>
                  <a:lnTo>
                    <a:pt x="96" y="1"/>
                  </a:lnTo>
                  <a:cubicBezTo>
                    <a:pt x="334" y="465"/>
                    <a:pt x="572" y="941"/>
                    <a:pt x="811" y="1406"/>
                  </a:cubicBezTo>
                  <a:cubicBezTo>
                    <a:pt x="787" y="1429"/>
                    <a:pt x="763" y="1429"/>
                    <a:pt x="739" y="14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3" name="Google Shape;10581;p40">
              <a:extLst>
                <a:ext uri="{FF2B5EF4-FFF2-40B4-BE49-F238E27FC236}">
                  <a16:creationId xmlns:a16="http://schemas.microsoft.com/office/drawing/2014/main" id="{6EC29DDF-63A9-47FB-A3C6-4D8146A72643}"/>
                </a:ext>
              </a:extLst>
            </p:cNvPr>
            <p:cNvSpPr/>
            <p:nvPr/>
          </p:nvSpPr>
          <p:spPr>
            <a:xfrm>
              <a:off x="2129425" y="2349525"/>
              <a:ext cx="21450" cy="29500"/>
            </a:xfrm>
            <a:custGeom>
              <a:avLst/>
              <a:gdLst/>
              <a:ahLst/>
              <a:cxnLst/>
              <a:rect l="l" t="t" r="r" b="b"/>
              <a:pathLst>
                <a:path w="858" h="1180" extrusionOk="0">
                  <a:moveTo>
                    <a:pt x="786" y="1179"/>
                  </a:moveTo>
                  <a:cubicBezTo>
                    <a:pt x="524" y="798"/>
                    <a:pt x="262" y="429"/>
                    <a:pt x="0" y="60"/>
                  </a:cubicBezTo>
                  <a:cubicBezTo>
                    <a:pt x="24" y="48"/>
                    <a:pt x="60" y="12"/>
                    <a:pt x="72" y="1"/>
                  </a:cubicBezTo>
                  <a:cubicBezTo>
                    <a:pt x="346" y="370"/>
                    <a:pt x="596" y="739"/>
                    <a:pt x="858" y="10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4" name="Google Shape;10582;p40">
              <a:extLst>
                <a:ext uri="{FF2B5EF4-FFF2-40B4-BE49-F238E27FC236}">
                  <a16:creationId xmlns:a16="http://schemas.microsoft.com/office/drawing/2014/main" id="{930A5E55-0042-4BD5-A0F2-C2224475E117}"/>
                </a:ext>
              </a:extLst>
            </p:cNvPr>
            <p:cNvSpPr/>
            <p:nvPr/>
          </p:nvSpPr>
          <p:spPr>
            <a:xfrm>
              <a:off x="2093700" y="2337925"/>
              <a:ext cx="20850" cy="32450"/>
            </a:xfrm>
            <a:custGeom>
              <a:avLst/>
              <a:gdLst/>
              <a:ahLst/>
              <a:cxnLst/>
              <a:rect l="l" t="t" r="r" b="b"/>
              <a:pathLst>
                <a:path w="834" h="1298" extrusionOk="0">
                  <a:moveTo>
                    <a:pt x="739" y="1298"/>
                  </a:moveTo>
                  <a:cubicBezTo>
                    <a:pt x="489" y="881"/>
                    <a:pt x="251" y="465"/>
                    <a:pt x="1" y="60"/>
                  </a:cubicBezTo>
                  <a:cubicBezTo>
                    <a:pt x="24" y="48"/>
                    <a:pt x="60" y="36"/>
                    <a:pt x="84" y="0"/>
                  </a:cubicBezTo>
                  <a:cubicBezTo>
                    <a:pt x="346" y="417"/>
                    <a:pt x="584" y="822"/>
                    <a:pt x="834" y="1238"/>
                  </a:cubicBezTo>
                  <a:cubicBezTo>
                    <a:pt x="798" y="1262"/>
                    <a:pt x="774" y="1286"/>
                    <a:pt x="739" y="129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5" name="Google Shape;10583;p40">
              <a:extLst>
                <a:ext uri="{FF2B5EF4-FFF2-40B4-BE49-F238E27FC236}">
                  <a16:creationId xmlns:a16="http://schemas.microsoft.com/office/drawing/2014/main" id="{3E7E0114-B94F-4CEA-BBD6-2F1FEA35D23A}"/>
                </a:ext>
              </a:extLst>
            </p:cNvPr>
            <p:cNvSpPr/>
            <p:nvPr/>
          </p:nvSpPr>
          <p:spPr>
            <a:xfrm>
              <a:off x="2213350" y="2444475"/>
              <a:ext cx="18200" cy="29800"/>
            </a:xfrm>
            <a:custGeom>
              <a:avLst/>
              <a:gdLst/>
              <a:ahLst/>
              <a:cxnLst/>
              <a:rect l="l" t="t" r="r" b="b"/>
              <a:pathLst>
                <a:path w="728" h="1192" extrusionOk="0">
                  <a:moveTo>
                    <a:pt x="96" y="1"/>
                  </a:moveTo>
                  <a:cubicBezTo>
                    <a:pt x="299" y="382"/>
                    <a:pt x="525" y="751"/>
                    <a:pt x="727" y="1144"/>
                  </a:cubicBezTo>
                  <a:cubicBezTo>
                    <a:pt x="703" y="1156"/>
                    <a:pt x="691" y="1167"/>
                    <a:pt x="656" y="1191"/>
                  </a:cubicBezTo>
                  <a:cubicBezTo>
                    <a:pt x="430" y="798"/>
                    <a:pt x="227" y="429"/>
                    <a:pt x="1" y="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6" name="Google Shape;10584;p40">
              <a:extLst>
                <a:ext uri="{FF2B5EF4-FFF2-40B4-BE49-F238E27FC236}">
                  <a16:creationId xmlns:a16="http://schemas.microsoft.com/office/drawing/2014/main" id="{861B534E-652C-4D71-B5EE-73C19103C86F}"/>
                </a:ext>
              </a:extLst>
            </p:cNvPr>
            <p:cNvSpPr/>
            <p:nvPr/>
          </p:nvSpPr>
          <p:spPr>
            <a:xfrm>
              <a:off x="2114250" y="2373625"/>
              <a:ext cx="21150" cy="26525"/>
            </a:xfrm>
            <a:custGeom>
              <a:avLst/>
              <a:gdLst/>
              <a:ahLst/>
              <a:cxnLst/>
              <a:rect l="l" t="t" r="r" b="b"/>
              <a:pathLst>
                <a:path w="846" h="1061" extrusionOk="0">
                  <a:moveTo>
                    <a:pt x="83" y="1"/>
                  </a:moveTo>
                  <a:cubicBezTo>
                    <a:pt x="333" y="334"/>
                    <a:pt x="595" y="668"/>
                    <a:pt x="845" y="1001"/>
                  </a:cubicBezTo>
                  <a:cubicBezTo>
                    <a:pt x="810" y="1013"/>
                    <a:pt x="798" y="1025"/>
                    <a:pt x="774" y="1061"/>
                  </a:cubicBezTo>
                  <a:cubicBezTo>
                    <a:pt x="512" y="727"/>
                    <a:pt x="250" y="406"/>
                    <a:pt x="0" y="60"/>
                  </a:cubicBezTo>
                  <a:cubicBezTo>
                    <a:pt x="24" y="37"/>
                    <a:pt x="60" y="13"/>
                    <a:pt x="8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7" name="Google Shape;10585;p40">
              <a:extLst>
                <a:ext uri="{FF2B5EF4-FFF2-40B4-BE49-F238E27FC236}">
                  <a16:creationId xmlns:a16="http://schemas.microsoft.com/office/drawing/2014/main" id="{F23AC4AC-6D15-42ED-8FFC-A211E175B729}"/>
                </a:ext>
              </a:extLst>
            </p:cNvPr>
            <p:cNvSpPr/>
            <p:nvPr/>
          </p:nvSpPr>
          <p:spPr>
            <a:xfrm>
              <a:off x="3158425" y="2840350"/>
              <a:ext cx="267325" cy="43500"/>
            </a:xfrm>
            <a:custGeom>
              <a:avLst/>
              <a:gdLst/>
              <a:ahLst/>
              <a:cxnLst/>
              <a:rect l="l" t="t" r="r" b="b"/>
              <a:pathLst>
                <a:path w="10693" h="1740" extrusionOk="0">
                  <a:moveTo>
                    <a:pt x="0" y="1549"/>
                  </a:moveTo>
                  <a:cubicBezTo>
                    <a:pt x="3536" y="918"/>
                    <a:pt x="7120" y="560"/>
                    <a:pt x="10656" y="1"/>
                  </a:cubicBezTo>
                  <a:cubicBezTo>
                    <a:pt x="10680" y="60"/>
                    <a:pt x="10680" y="96"/>
                    <a:pt x="10692" y="156"/>
                  </a:cubicBezTo>
                  <a:cubicBezTo>
                    <a:pt x="7132" y="680"/>
                    <a:pt x="3596" y="1215"/>
                    <a:pt x="36" y="1739"/>
                  </a:cubicBezTo>
                  <a:cubicBezTo>
                    <a:pt x="24" y="1668"/>
                    <a:pt x="0" y="1608"/>
                    <a:pt x="0" y="154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8" name="Google Shape;10586;p40">
              <a:extLst>
                <a:ext uri="{FF2B5EF4-FFF2-40B4-BE49-F238E27FC236}">
                  <a16:creationId xmlns:a16="http://schemas.microsoft.com/office/drawing/2014/main" id="{AA105C37-83C8-4A1B-A99D-82632DCDA5EA}"/>
                </a:ext>
              </a:extLst>
            </p:cNvPr>
            <p:cNvSpPr/>
            <p:nvPr/>
          </p:nvSpPr>
          <p:spPr>
            <a:xfrm>
              <a:off x="2825050" y="2897500"/>
              <a:ext cx="261350" cy="38725"/>
            </a:xfrm>
            <a:custGeom>
              <a:avLst/>
              <a:gdLst/>
              <a:ahLst/>
              <a:cxnLst/>
              <a:rect l="l" t="t" r="r" b="b"/>
              <a:pathLst>
                <a:path w="10454" h="1549" extrusionOk="0">
                  <a:moveTo>
                    <a:pt x="10454" y="120"/>
                  </a:moveTo>
                  <a:cubicBezTo>
                    <a:pt x="6989" y="596"/>
                    <a:pt x="3501" y="1072"/>
                    <a:pt x="36" y="1549"/>
                  </a:cubicBezTo>
                  <a:cubicBezTo>
                    <a:pt x="24" y="1501"/>
                    <a:pt x="24" y="1477"/>
                    <a:pt x="0" y="1430"/>
                  </a:cubicBezTo>
                  <a:cubicBezTo>
                    <a:pt x="84" y="1406"/>
                    <a:pt x="167" y="1358"/>
                    <a:pt x="238" y="1346"/>
                  </a:cubicBezTo>
                  <a:cubicBezTo>
                    <a:pt x="1238" y="1203"/>
                    <a:pt x="2239" y="1072"/>
                    <a:pt x="3251" y="941"/>
                  </a:cubicBezTo>
                  <a:cubicBezTo>
                    <a:pt x="4739" y="727"/>
                    <a:pt x="6239" y="537"/>
                    <a:pt x="7727" y="334"/>
                  </a:cubicBezTo>
                  <a:cubicBezTo>
                    <a:pt x="8513" y="227"/>
                    <a:pt x="9323" y="120"/>
                    <a:pt x="10109" y="13"/>
                  </a:cubicBezTo>
                  <a:cubicBezTo>
                    <a:pt x="10216" y="1"/>
                    <a:pt x="10335" y="1"/>
                    <a:pt x="10442" y="1"/>
                  </a:cubicBezTo>
                  <a:cubicBezTo>
                    <a:pt x="10442" y="49"/>
                    <a:pt x="10454" y="84"/>
                    <a:pt x="10454"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9" name="Google Shape;10587;p40">
              <a:extLst>
                <a:ext uri="{FF2B5EF4-FFF2-40B4-BE49-F238E27FC236}">
                  <a16:creationId xmlns:a16="http://schemas.microsoft.com/office/drawing/2014/main" id="{F11E5819-87E7-4113-8985-06684F9A5241}"/>
                </a:ext>
              </a:extLst>
            </p:cNvPr>
            <p:cNvSpPr/>
            <p:nvPr/>
          </p:nvSpPr>
          <p:spPr>
            <a:xfrm>
              <a:off x="3665025" y="2303100"/>
              <a:ext cx="70575" cy="53900"/>
            </a:xfrm>
            <a:custGeom>
              <a:avLst/>
              <a:gdLst/>
              <a:ahLst/>
              <a:cxnLst/>
              <a:rect l="l" t="t" r="r" b="b"/>
              <a:pathLst>
                <a:path w="2823" h="2156" extrusionOk="0">
                  <a:moveTo>
                    <a:pt x="96" y="0"/>
                  </a:moveTo>
                  <a:lnTo>
                    <a:pt x="2822" y="2048"/>
                  </a:lnTo>
                  <a:cubicBezTo>
                    <a:pt x="2799" y="2084"/>
                    <a:pt x="2775" y="2119"/>
                    <a:pt x="2751" y="2155"/>
                  </a:cubicBezTo>
                  <a:cubicBezTo>
                    <a:pt x="1822" y="1488"/>
                    <a:pt x="917" y="798"/>
                    <a:pt x="1" y="131"/>
                  </a:cubicBezTo>
                  <a:cubicBezTo>
                    <a:pt x="36" y="72"/>
                    <a:pt x="72" y="36"/>
                    <a:pt x="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0" name="Google Shape;10588;p40">
              <a:extLst>
                <a:ext uri="{FF2B5EF4-FFF2-40B4-BE49-F238E27FC236}">
                  <a16:creationId xmlns:a16="http://schemas.microsoft.com/office/drawing/2014/main" id="{670F73BC-4206-4E85-BCD6-55AD0D8C6898}"/>
                </a:ext>
              </a:extLst>
            </p:cNvPr>
            <p:cNvSpPr/>
            <p:nvPr/>
          </p:nvSpPr>
          <p:spPr>
            <a:xfrm>
              <a:off x="3782600" y="2269150"/>
              <a:ext cx="50925" cy="41400"/>
            </a:xfrm>
            <a:custGeom>
              <a:avLst/>
              <a:gdLst/>
              <a:ahLst/>
              <a:cxnLst/>
              <a:rect l="l" t="t" r="r" b="b"/>
              <a:pathLst>
                <a:path w="2037" h="1656" extrusionOk="0">
                  <a:moveTo>
                    <a:pt x="1" y="1"/>
                  </a:moveTo>
                  <a:cubicBezTo>
                    <a:pt x="691" y="560"/>
                    <a:pt x="1382" y="1096"/>
                    <a:pt x="2037" y="1620"/>
                  </a:cubicBezTo>
                  <a:cubicBezTo>
                    <a:pt x="1703" y="1656"/>
                    <a:pt x="144" y="44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1" name="Google Shape;10589;p40">
              <a:extLst>
                <a:ext uri="{FF2B5EF4-FFF2-40B4-BE49-F238E27FC236}">
                  <a16:creationId xmlns:a16="http://schemas.microsoft.com/office/drawing/2014/main" id="{B0B04400-BEE9-4567-9C62-72B4896E9EE8}"/>
                </a:ext>
              </a:extLst>
            </p:cNvPr>
            <p:cNvSpPr/>
            <p:nvPr/>
          </p:nvSpPr>
          <p:spPr>
            <a:xfrm>
              <a:off x="3623350" y="2321250"/>
              <a:ext cx="34250" cy="37525"/>
            </a:xfrm>
            <a:custGeom>
              <a:avLst/>
              <a:gdLst/>
              <a:ahLst/>
              <a:cxnLst/>
              <a:rect l="l" t="t" r="r" b="b"/>
              <a:pathLst>
                <a:path w="1370" h="1501" extrusionOk="0">
                  <a:moveTo>
                    <a:pt x="1251" y="1501"/>
                  </a:moveTo>
                  <a:cubicBezTo>
                    <a:pt x="834" y="1036"/>
                    <a:pt x="418" y="560"/>
                    <a:pt x="1" y="108"/>
                  </a:cubicBezTo>
                  <a:cubicBezTo>
                    <a:pt x="37" y="72"/>
                    <a:pt x="84" y="24"/>
                    <a:pt x="120" y="0"/>
                  </a:cubicBezTo>
                  <a:cubicBezTo>
                    <a:pt x="537" y="465"/>
                    <a:pt x="953" y="941"/>
                    <a:pt x="1370" y="1393"/>
                  </a:cubicBezTo>
                  <a:cubicBezTo>
                    <a:pt x="1334" y="1429"/>
                    <a:pt x="1287" y="1453"/>
                    <a:pt x="1251" y="150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2" name="Google Shape;10590;p40">
              <a:extLst>
                <a:ext uri="{FF2B5EF4-FFF2-40B4-BE49-F238E27FC236}">
                  <a16:creationId xmlns:a16="http://schemas.microsoft.com/office/drawing/2014/main" id="{6B60242D-D048-4C53-81F9-8C0A7239BD21}"/>
                </a:ext>
              </a:extLst>
            </p:cNvPr>
            <p:cNvSpPr/>
            <p:nvPr/>
          </p:nvSpPr>
          <p:spPr>
            <a:xfrm>
              <a:off x="3729625" y="2322450"/>
              <a:ext cx="53900" cy="30675"/>
            </a:xfrm>
            <a:custGeom>
              <a:avLst/>
              <a:gdLst/>
              <a:ahLst/>
              <a:cxnLst/>
              <a:rect l="l" t="t" r="r" b="b"/>
              <a:pathLst>
                <a:path w="2156" h="1227" extrusionOk="0">
                  <a:moveTo>
                    <a:pt x="60" y="0"/>
                  </a:moveTo>
                  <a:cubicBezTo>
                    <a:pt x="762" y="417"/>
                    <a:pt x="1465" y="834"/>
                    <a:pt x="2155" y="1226"/>
                  </a:cubicBezTo>
                  <a:cubicBezTo>
                    <a:pt x="1346" y="1024"/>
                    <a:pt x="703" y="500"/>
                    <a:pt x="0" y="83"/>
                  </a:cubicBezTo>
                  <a:cubicBezTo>
                    <a:pt x="36" y="60"/>
                    <a:pt x="48" y="24"/>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3" name="Google Shape;10591;p40">
              <a:extLst>
                <a:ext uri="{FF2B5EF4-FFF2-40B4-BE49-F238E27FC236}">
                  <a16:creationId xmlns:a16="http://schemas.microsoft.com/office/drawing/2014/main" id="{6F635EAD-91AF-4B12-8215-A87326ABA923}"/>
                </a:ext>
              </a:extLst>
            </p:cNvPr>
            <p:cNvSpPr/>
            <p:nvPr/>
          </p:nvSpPr>
          <p:spPr>
            <a:xfrm>
              <a:off x="3507575" y="2318275"/>
              <a:ext cx="48250" cy="38725"/>
            </a:xfrm>
            <a:custGeom>
              <a:avLst/>
              <a:gdLst/>
              <a:ahLst/>
              <a:cxnLst/>
              <a:rect l="l" t="t" r="r" b="b"/>
              <a:pathLst>
                <a:path w="1930" h="1549" extrusionOk="0">
                  <a:moveTo>
                    <a:pt x="1870" y="1548"/>
                  </a:moveTo>
                  <a:cubicBezTo>
                    <a:pt x="1250" y="1072"/>
                    <a:pt x="619" y="584"/>
                    <a:pt x="0" y="108"/>
                  </a:cubicBezTo>
                  <a:cubicBezTo>
                    <a:pt x="24" y="72"/>
                    <a:pt x="60" y="24"/>
                    <a:pt x="72" y="0"/>
                  </a:cubicBezTo>
                  <a:cubicBezTo>
                    <a:pt x="703" y="477"/>
                    <a:pt x="1310" y="965"/>
                    <a:pt x="1929" y="1441"/>
                  </a:cubicBezTo>
                  <a:cubicBezTo>
                    <a:pt x="1917" y="1477"/>
                    <a:pt x="1905" y="1512"/>
                    <a:pt x="1870" y="154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4" name="Google Shape;10592;p40">
              <a:extLst>
                <a:ext uri="{FF2B5EF4-FFF2-40B4-BE49-F238E27FC236}">
                  <a16:creationId xmlns:a16="http://schemas.microsoft.com/office/drawing/2014/main" id="{D57470B6-9892-45D0-9023-F11BC2743327}"/>
                </a:ext>
              </a:extLst>
            </p:cNvPr>
            <p:cNvSpPr/>
            <p:nvPr/>
          </p:nvSpPr>
          <p:spPr>
            <a:xfrm>
              <a:off x="3768025" y="2279875"/>
              <a:ext cx="45250" cy="40500"/>
            </a:xfrm>
            <a:custGeom>
              <a:avLst/>
              <a:gdLst/>
              <a:ahLst/>
              <a:cxnLst/>
              <a:rect l="l" t="t" r="r" b="b"/>
              <a:pathLst>
                <a:path w="1810" h="1620" extrusionOk="0">
                  <a:moveTo>
                    <a:pt x="1739" y="1620"/>
                  </a:moveTo>
                  <a:cubicBezTo>
                    <a:pt x="1155" y="1120"/>
                    <a:pt x="584" y="608"/>
                    <a:pt x="0" y="96"/>
                  </a:cubicBezTo>
                  <a:cubicBezTo>
                    <a:pt x="24" y="60"/>
                    <a:pt x="36" y="36"/>
                    <a:pt x="72" y="0"/>
                  </a:cubicBezTo>
                  <a:cubicBezTo>
                    <a:pt x="655" y="512"/>
                    <a:pt x="1227" y="1024"/>
                    <a:pt x="1810" y="1536"/>
                  </a:cubicBezTo>
                  <a:cubicBezTo>
                    <a:pt x="1786" y="1560"/>
                    <a:pt x="1774" y="1596"/>
                    <a:pt x="1739" y="16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5" name="Google Shape;10593;p40">
              <a:extLst>
                <a:ext uri="{FF2B5EF4-FFF2-40B4-BE49-F238E27FC236}">
                  <a16:creationId xmlns:a16="http://schemas.microsoft.com/office/drawing/2014/main" id="{89BEE8E9-98FC-4A1E-B3B7-4005B8F73988}"/>
                </a:ext>
              </a:extLst>
            </p:cNvPr>
            <p:cNvSpPr/>
            <p:nvPr/>
          </p:nvSpPr>
          <p:spPr>
            <a:xfrm>
              <a:off x="3671875" y="2326600"/>
              <a:ext cx="49725" cy="38125"/>
            </a:xfrm>
            <a:custGeom>
              <a:avLst/>
              <a:gdLst/>
              <a:ahLst/>
              <a:cxnLst/>
              <a:rect l="l" t="t" r="r" b="b"/>
              <a:pathLst>
                <a:path w="1989" h="1525" extrusionOk="0">
                  <a:moveTo>
                    <a:pt x="1906" y="1525"/>
                  </a:moveTo>
                  <a:cubicBezTo>
                    <a:pt x="1274" y="1049"/>
                    <a:pt x="632" y="572"/>
                    <a:pt x="1" y="96"/>
                  </a:cubicBezTo>
                  <a:cubicBezTo>
                    <a:pt x="36" y="72"/>
                    <a:pt x="48" y="36"/>
                    <a:pt x="84" y="1"/>
                  </a:cubicBezTo>
                  <a:cubicBezTo>
                    <a:pt x="715" y="477"/>
                    <a:pt x="1346" y="953"/>
                    <a:pt x="1989" y="1441"/>
                  </a:cubicBezTo>
                  <a:cubicBezTo>
                    <a:pt x="1953" y="1465"/>
                    <a:pt x="1929" y="1501"/>
                    <a:pt x="1906" y="152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6" name="Google Shape;10594;p40">
              <a:extLst>
                <a:ext uri="{FF2B5EF4-FFF2-40B4-BE49-F238E27FC236}">
                  <a16:creationId xmlns:a16="http://schemas.microsoft.com/office/drawing/2014/main" id="{C8E69E80-B84F-42C9-8797-147D8025D0DA}"/>
                </a:ext>
              </a:extLst>
            </p:cNvPr>
            <p:cNvSpPr/>
            <p:nvPr/>
          </p:nvSpPr>
          <p:spPr>
            <a:xfrm>
              <a:off x="3798075" y="2263200"/>
              <a:ext cx="44375" cy="36050"/>
            </a:xfrm>
            <a:custGeom>
              <a:avLst/>
              <a:gdLst/>
              <a:ahLst/>
              <a:cxnLst/>
              <a:rect l="l" t="t" r="r" b="b"/>
              <a:pathLst>
                <a:path w="1775" h="1442" extrusionOk="0">
                  <a:moveTo>
                    <a:pt x="1727" y="1441"/>
                  </a:moveTo>
                  <a:cubicBezTo>
                    <a:pt x="1168" y="1001"/>
                    <a:pt x="584" y="537"/>
                    <a:pt x="1" y="84"/>
                  </a:cubicBezTo>
                  <a:cubicBezTo>
                    <a:pt x="13" y="60"/>
                    <a:pt x="48" y="25"/>
                    <a:pt x="60" y="1"/>
                  </a:cubicBezTo>
                  <a:cubicBezTo>
                    <a:pt x="620" y="441"/>
                    <a:pt x="1203" y="906"/>
                    <a:pt x="1775" y="1346"/>
                  </a:cubicBezTo>
                  <a:cubicBezTo>
                    <a:pt x="1775" y="1382"/>
                    <a:pt x="1739" y="1418"/>
                    <a:pt x="1727" y="14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7" name="Google Shape;10595;p40">
              <a:extLst>
                <a:ext uri="{FF2B5EF4-FFF2-40B4-BE49-F238E27FC236}">
                  <a16:creationId xmlns:a16="http://schemas.microsoft.com/office/drawing/2014/main" id="{0C1C101B-06A7-4B34-A519-D27FA1D515DA}"/>
                </a:ext>
              </a:extLst>
            </p:cNvPr>
            <p:cNvSpPr/>
            <p:nvPr/>
          </p:nvSpPr>
          <p:spPr>
            <a:xfrm>
              <a:off x="3444775" y="2332250"/>
              <a:ext cx="46750" cy="33375"/>
            </a:xfrm>
            <a:custGeom>
              <a:avLst/>
              <a:gdLst/>
              <a:ahLst/>
              <a:cxnLst/>
              <a:rect l="l" t="t" r="r" b="b"/>
              <a:pathLst>
                <a:path w="1870" h="1335" extrusionOk="0">
                  <a:moveTo>
                    <a:pt x="60" y="1"/>
                  </a:moveTo>
                  <a:cubicBezTo>
                    <a:pt x="667" y="418"/>
                    <a:pt x="1262" y="834"/>
                    <a:pt x="1869" y="1251"/>
                  </a:cubicBezTo>
                  <a:cubicBezTo>
                    <a:pt x="1857" y="1287"/>
                    <a:pt x="1846" y="1299"/>
                    <a:pt x="1822" y="1334"/>
                  </a:cubicBezTo>
                  <a:lnTo>
                    <a:pt x="0" y="84"/>
                  </a:lnTo>
                  <a:cubicBezTo>
                    <a:pt x="12" y="49"/>
                    <a:pt x="24" y="37"/>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8" name="Google Shape;10596;p40">
              <a:extLst>
                <a:ext uri="{FF2B5EF4-FFF2-40B4-BE49-F238E27FC236}">
                  <a16:creationId xmlns:a16="http://schemas.microsoft.com/office/drawing/2014/main" id="{22FCF669-79B2-45E2-8E39-DEE7B2E5923B}"/>
                </a:ext>
              </a:extLst>
            </p:cNvPr>
            <p:cNvSpPr/>
            <p:nvPr/>
          </p:nvSpPr>
          <p:spPr>
            <a:xfrm>
              <a:off x="3557275" y="2343575"/>
              <a:ext cx="38125" cy="26800"/>
            </a:xfrm>
            <a:custGeom>
              <a:avLst/>
              <a:gdLst/>
              <a:ahLst/>
              <a:cxnLst/>
              <a:rect l="l" t="t" r="r" b="b"/>
              <a:pathLst>
                <a:path w="1525" h="1072" extrusionOk="0">
                  <a:moveTo>
                    <a:pt x="48" y="0"/>
                  </a:moveTo>
                  <a:cubicBezTo>
                    <a:pt x="536" y="322"/>
                    <a:pt x="1036" y="655"/>
                    <a:pt x="1525" y="1001"/>
                  </a:cubicBezTo>
                  <a:cubicBezTo>
                    <a:pt x="1513" y="1024"/>
                    <a:pt x="1489" y="1036"/>
                    <a:pt x="1477" y="1072"/>
                  </a:cubicBezTo>
                  <a:lnTo>
                    <a:pt x="1" y="84"/>
                  </a:lnTo>
                  <a:cubicBezTo>
                    <a:pt x="36" y="60"/>
                    <a:pt x="48" y="24"/>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9" name="Google Shape;10597;p40">
              <a:extLst>
                <a:ext uri="{FF2B5EF4-FFF2-40B4-BE49-F238E27FC236}">
                  <a16:creationId xmlns:a16="http://schemas.microsoft.com/office/drawing/2014/main" id="{2FE3DF48-C974-4DEC-A814-AA533F38EC7A}"/>
                </a:ext>
              </a:extLst>
            </p:cNvPr>
            <p:cNvSpPr/>
            <p:nvPr/>
          </p:nvSpPr>
          <p:spPr>
            <a:xfrm>
              <a:off x="3580200" y="2343275"/>
              <a:ext cx="29200" cy="23250"/>
            </a:xfrm>
            <a:custGeom>
              <a:avLst/>
              <a:gdLst/>
              <a:ahLst/>
              <a:cxnLst/>
              <a:rect l="l" t="t" r="r" b="b"/>
              <a:pathLst>
                <a:path w="1168" h="930" extrusionOk="0">
                  <a:moveTo>
                    <a:pt x="72" y="1"/>
                  </a:moveTo>
                  <a:cubicBezTo>
                    <a:pt x="441" y="274"/>
                    <a:pt x="798" y="560"/>
                    <a:pt x="1167" y="858"/>
                  </a:cubicBezTo>
                  <a:cubicBezTo>
                    <a:pt x="1155" y="893"/>
                    <a:pt x="1131" y="917"/>
                    <a:pt x="1108" y="929"/>
                  </a:cubicBezTo>
                  <a:cubicBezTo>
                    <a:pt x="739" y="655"/>
                    <a:pt x="369" y="370"/>
                    <a:pt x="0" y="72"/>
                  </a:cubicBezTo>
                  <a:cubicBezTo>
                    <a:pt x="24" y="60"/>
                    <a:pt x="60" y="24"/>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0" name="Google Shape;10598;p40">
              <a:extLst>
                <a:ext uri="{FF2B5EF4-FFF2-40B4-BE49-F238E27FC236}">
                  <a16:creationId xmlns:a16="http://schemas.microsoft.com/office/drawing/2014/main" id="{5157053F-9621-41BE-B5F3-BC4FE2F14877}"/>
                </a:ext>
              </a:extLst>
            </p:cNvPr>
            <p:cNvSpPr/>
            <p:nvPr/>
          </p:nvSpPr>
          <p:spPr>
            <a:xfrm>
              <a:off x="3433750" y="2362025"/>
              <a:ext cx="29800" cy="19075"/>
            </a:xfrm>
            <a:custGeom>
              <a:avLst/>
              <a:gdLst/>
              <a:ahLst/>
              <a:cxnLst/>
              <a:rect l="l" t="t" r="r" b="b"/>
              <a:pathLst>
                <a:path w="1192" h="763" extrusionOk="0">
                  <a:moveTo>
                    <a:pt x="1155" y="763"/>
                  </a:moveTo>
                  <a:cubicBezTo>
                    <a:pt x="763" y="536"/>
                    <a:pt x="393" y="298"/>
                    <a:pt x="1" y="72"/>
                  </a:cubicBezTo>
                  <a:cubicBezTo>
                    <a:pt x="24" y="48"/>
                    <a:pt x="36" y="24"/>
                    <a:pt x="48" y="1"/>
                  </a:cubicBezTo>
                  <a:cubicBezTo>
                    <a:pt x="441" y="227"/>
                    <a:pt x="810" y="465"/>
                    <a:pt x="1191" y="691"/>
                  </a:cubicBezTo>
                  <a:cubicBezTo>
                    <a:pt x="1179" y="715"/>
                    <a:pt x="1167" y="751"/>
                    <a:pt x="1155" y="76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1" name="Google Shape;10599;p40">
              <a:extLst>
                <a:ext uri="{FF2B5EF4-FFF2-40B4-BE49-F238E27FC236}">
                  <a16:creationId xmlns:a16="http://schemas.microsoft.com/office/drawing/2014/main" id="{BA7127D3-D1B9-4E59-B252-067450E11F24}"/>
                </a:ext>
              </a:extLst>
            </p:cNvPr>
            <p:cNvSpPr/>
            <p:nvPr/>
          </p:nvSpPr>
          <p:spPr>
            <a:xfrm>
              <a:off x="3359050" y="2364400"/>
              <a:ext cx="25325" cy="17000"/>
            </a:xfrm>
            <a:custGeom>
              <a:avLst/>
              <a:gdLst/>
              <a:ahLst/>
              <a:cxnLst/>
              <a:rect l="l" t="t" r="r" b="b"/>
              <a:pathLst>
                <a:path w="1013" h="680" extrusionOk="0">
                  <a:moveTo>
                    <a:pt x="988" y="679"/>
                  </a:moveTo>
                  <a:cubicBezTo>
                    <a:pt x="655" y="489"/>
                    <a:pt x="333" y="287"/>
                    <a:pt x="0" y="72"/>
                  </a:cubicBezTo>
                  <a:cubicBezTo>
                    <a:pt x="12" y="48"/>
                    <a:pt x="36" y="13"/>
                    <a:pt x="48" y="1"/>
                  </a:cubicBezTo>
                  <a:cubicBezTo>
                    <a:pt x="369" y="191"/>
                    <a:pt x="703" y="406"/>
                    <a:pt x="1012" y="596"/>
                  </a:cubicBezTo>
                  <a:cubicBezTo>
                    <a:pt x="1012" y="620"/>
                    <a:pt x="1000" y="656"/>
                    <a:pt x="988" y="67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2" name="Google Shape;10600;p40">
              <a:extLst>
                <a:ext uri="{FF2B5EF4-FFF2-40B4-BE49-F238E27FC236}">
                  <a16:creationId xmlns:a16="http://schemas.microsoft.com/office/drawing/2014/main" id="{63211209-C059-456E-949A-DEB6CECB4633}"/>
                </a:ext>
              </a:extLst>
            </p:cNvPr>
            <p:cNvSpPr/>
            <p:nvPr/>
          </p:nvSpPr>
          <p:spPr>
            <a:xfrm>
              <a:off x="2072875" y="2646300"/>
              <a:ext cx="310475" cy="172350"/>
            </a:xfrm>
            <a:custGeom>
              <a:avLst/>
              <a:gdLst/>
              <a:ahLst/>
              <a:cxnLst/>
              <a:rect l="l" t="t" r="r" b="b"/>
              <a:pathLst>
                <a:path w="12419" h="6894" extrusionOk="0">
                  <a:moveTo>
                    <a:pt x="4060" y="2488"/>
                  </a:moveTo>
                  <a:cubicBezTo>
                    <a:pt x="3584" y="2203"/>
                    <a:pt x="3120" y="1905"/>
                    <a:pt x="2631" y="1631"/>
                  </a:cubicBezTo>
                  <a:cubicBezTo>
                    <a:pt x="1846" y="1167"/>
                    <a:pt x="1036" y="714"/>
                    <a:pt x="238" y="262"/>
                  </a:cubicBezTo>
                  <a:cubicBezTo>
                    <a:pt x="143" y="214"/>
                    <a:pt x="72" y="155"/>
                    <a:pt x="0" y="95"/>
                  </a:cubicBezTo>
                  <a:lnTo>
                    <a:pt x="36" y="0"/>
                  </a:lnTo>
                  <a:cubicBezTo>
                    <a:pt x="131" y="48"/>
                    <a:pt x="238" y="71"/>
                    <a:pt x="322" y="119"/>
                  </a:cubicBezTo>
                  <a:cubicBezTo>
                    <a:pt x="3727" y="1965"/>
                    <a:pt x="7144" y="3810"/>
                    <a:pt x="10549" y="5667"/>
                  </a:cubicBezTo>
                  <a:cubicBezTo>
                    <a:pt x="11097" y="5965"/>
                    <a:pt x="11633" y="6310"/>
                    <a:pt x="12168" y="6620"/>
                  </a:cubicBezTo>
                  <a:cubicBezTo>
                    <a:pt x="12264" y="6679"/>
                    <a:pt x="12335" y="6739"/>
                    <a:pt x="12418" y="6810"/>
                  </a:cubicBezTo>
                  <a:cubicBezTo>
                    <a:pt x="12406" y="6834"/>
                    <a:pt x="12383" y="6858"/>
                    <a:pt x="12359" y="6894"/>
                  </a:cubicBezTo>
                  <a:lnTo>
                    <a:pt x="12049" y="6715"/>
                  </a:lnTo>
                  <a:cubicBezTo>
                    <a:pt x="9466" y="5322"/>
                    <a:pt x="6858" y="3929"/>
                    <a:pt x="4251" y="2536"/>
                  </a:cubicBezTo>
                  <a:cubicBezTo>
                    <a:pt x="4215" y="2512"/>
                    <a:pt x="4167" y="2512"/>
                    <a:pt x="4120" y="2500"/>
                  </a:cubicBezTo>
                  <a:cubicBezTo>
                    <a:pt x="4120" y="2524"/>
                    <a:pt x="4096" y="2500"/>
                    <a:pt x="4060" y="248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3" name="Google Shape;10601;p40">
              <a:extLst>
                <a:ext uri="{FF2B5EF4-FFF2-40B4-BE49-F238E27FC236}">
                  <a16:creationId xmlns:a16="http://schemas.microsoft.com/office/drawing/2014/main" id="{7EB934A5-D479-44C6-9B9C-4EAFB30F5097}"/>
                </a:ext>
              </a:extLst>
            </p:cNvPr>
            <p:cNvSpPr/>
            <p:nvPr/>
          </p:nvSpPr>
          <p:spPr>
            <a:xfrm>
              <a:off x="2127325" y="2698075"/>
              <a:ext cx="173575" cy="96475"/>
            </a:xfrm>
            <a:custGeom>
              <a:avLst/>
              <a:gdLst/>
              <a:ahLst/>
              <a:cxnLst/>
              <a:rect l="l" t="t" r="r" b="b"/>
              <a:pathLst>
                <a:path w="6943" h="3859" extrusionOk="0">
                  <a:moveTo>
                    <a:pt x="6871" y="3858"/>
                  </a:moveTo>
                  <a:cubicBezTo>
                    <a:pt x="4573" y="2608"/>
                    <a:pt x="2287" y="1358"/>
                    <a:pt x="1" y="120"/>
                  </a:cubicBezTo>
                  <a:cubicBezTo>
                    <a:pt x="25" y="72"/>
                    <a:pt x="49" y="48"/>
                    <a:pt x="61" y="1"/>
                  </a:cubicBezTo>
                  <a:cubicBezTo>
                    <a:pt x="2358" y="1239"/>
                    <a:pt x="4644" y="2489"/>
                    <a:pt x="6942" y="3715"/>
                  </a:cubicBezTo>
                  <a:cubicBezTo>
                    <a:pt x="6919" y="3763"/>
                    <a:pt x="6895" y="3811"/>
                    <a:pt x="6871" y="385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4" name="Google Shape;10602;p40">
              <a:extLst>
                <a:ext uri="{FF2B5EF4-FFF2-40B4-BE49-F238E27FC236}">
                  <a16:creationId xmlns:a16="http://schemas.microsoft.com/office/drawing/2014/main" id="{12097614-7D68-49DB-BF81-6067619A87CE}"/>
                </a:ext>
              </a:extLst>
            </p:cNvPr>
            <p:cNvSpPr/>
            <p:nvPr/>
          </p:nvSpPr>
          <p:spPr>
            <a:xfrm>
              <a:off x="2047575" y="2625450"/>
              <a:ext cx="187825" cy="103600"/>
            </a:xfrm>
            <a:custGeom>
              <a:avLst/>
              <a:gdLst/>
              <a:ahLst/>
              <a:cxnLst/>
              <a:rect l="l" t="t" r="r" b="b"/>
              <a:pathLst>
                <a:path w="7513" h="4144" extrusionOk="0">
                  <a:moveTo>
                    <a:pt x="7465" y="4144"/>
                  </a:moveTo>
                  <a:cubicBezTo>
                    <a:pt x="4977" y="2787"/>
                    <a:pt x="2500" y="1429"/>
                    <a:pt x="0" y="96"/>
                  </a:cubicBezTo>
                  <a:lnTo>
                    <a:pt x="48" y="1"/>
                  </a:lnTo>
                  <a:cubicBezTo>
                    <a:pt x="2524" y="1358"/>
                    <a:pt x="5025" y="2703"/>
                    <a:pt x="7513" y="4049"/>
                  </a:cubicBezTo>
                  <a:cubicBezTo>
                    <a:pt x="7513" y="4073"/>
                    <a:pt x="7501" y="4108"/>
                    <a:pt x="7465" y="414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5" name="Google Shape;10603;p40">
              <a:extLst>
                <a:ext uri="{FF2B5EF4-FFF2-40B4-BE49-F238E27FC236}">
                  <a16:creationId xmlns:a16="http://schemas.microsoft.com/office/drawing/2014/main" id="{65587410-4C0C-44BB-BAFF-FDE422F3531E}"/>
                </a:ext>
              </a:extLst>
            </p:cNvPr>
            <p:cNvSpPr/>
            <p:nvPr/>
          </p:nvSpPr>
          <p:spPr>
            <a:xfrm>
              <a:off x="2086250" y="2662350"/>
              <a:ext cx="139925" cy="76225"/>
            </a:xfrm>
            <a:custGeom>
              <a:avLst/>
              <a:gdLst/>
              <a:ahLst/>
              <a:cxnLst/>
              <a:rect l="l" t="t" r="r" b="b"/>
              <a:pathLst>
                <a:path w="5597" h="3049" extrusionOk="0">
                  <a:moveTo>
                    <a:pt x="3525" y="1846"/>
                  </a:moveTo>
                  <a:cubicBezTo>
                    <a:pt x="3561" y="1858"/>
                    <a:pt x="3573" y="1882"/>
                    <a:pt x="3597" y="1894"/>
                  </a:cubicBezTo>
                  <a:cubicBezTo>
                    <a:pt x="4061" y="2144"/>
                    <a:pt x="4525" y="2418"/>
                    <a:pt x="4978" y="2668"/>
                  </a:cubicBezTo>
                  <a:cubicBezTo>
                    <a:pt x="5192" y="2787"/>
                    <a:pt x="5418" y="2906"/>
                    <a:pt x="5597" y="3049"/>
                  </a:cubicBezTo>
                  <a:cubicBezTo>
                    <a:pt x="3716" y="2096"/>
                    <a:pt x="1787" y="1204"/>
                    <a:pt x="1" y="96"/>
                  </a:cubicBezTo>
                  <a:lnTo>
                    <a:pt x="37" y="1"/>
                  </a:lnTo>
                  <a:cubicBezTo>
                    <a:pt x="132" y="49"/>
                    <a:pt x="239" y="108"/>
                    <a:pt x="322" y="156"/>
                  </a:cubicBezTo>
                  <a:cubicBezTo>
                    <a:pt x="1311" y="692"/>
                    <a:pt x="2275" y="1227"/>
                    <a:pt x="3251" y="1739"/>
                  </a:cubicBezTo>
                  <a:cubicBezTo>
                    <a:pt x="3347" y="1799"/>
                    <a:pt x="3454" y="1835"/>
                    <a:pt x="3525" y="184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6" name="Google Shape;10604;p40">
              <a:extLst>
                <a:ext uri="{FF2B5EF4-FFF2-40B4-BE49-F238E27FC236}">
                  <a16:creationId xmlns:a16="http://schemas.microsoft.com/office/drawing/2014/main" id="{2E7BFFEC-C90F-42ED-9CAB-CDDCAB2AB335}"/>
                </a:ext>
              </a:extLst>
            </p:cNvPr>
            <p:cNvSpPr/>
            <p:nvPr/>
          </p:nvSpPr>
          <p:spPr>
            <a:xfrm>
              <a:off x="2276750" y="2818925"/>
              <a:ext cx="80400" cy="38125"/>
            </a:xfrm>
            <a:custGeom>
              <a:avLst/>
              <a:gdLst/>
              <a:ahLst/>
              <a:cxnLst/>
              <a:rect l="l" t="t" r="r" b="b"/>
              <a:pathLst>
                <a:path w="3216" h="1525" extrusionOk="0">
                  <a:moveTo>
                    <a:pt x="3156" y="1525"/>
                  </a:moveTo>
                  <a:cubicBezTo>
                    <a:pt x="2096" y="1060"/>
                    <a:pt x="1037" y="596"/>
                    <a:pt x="1" y="120"/>
                  </a:cubicBezTo>
                  <a:cubicBezTo>
                    <a:pt x="13" y="84"/>
                    <a:pt x="25" y="48"/>
                    <a:pt x="60" y="1"/>
                  </a:cubicBezTo>
                  <a:cubicBezTo>
                    <a:pt x="1120" y="465"/>
                    <a:pt x="2168" y="929"/>
                    <a:pt x="3216" y="1394"/>
                  </a:cubicBezTo>
                  <a:cubicBezTo>
                    <a:pt x="3180" y="1429"/>
                    <a:pt x="3168" y="1477"/>
                    <a:pt x="3156" y="152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7" name="Google Shape;10605;p40">
              <a:extLst>
                <a:ext uri="{FF2B5EF4-FFF2-40B4-BE49-F238E27FC236}">
                  <a16:creationId xmlns:a16="http://schemas.microsoft.com/office/drawing/2014/main" id="{687822AB-023F-4E8C-9FBE-2326B4DD407B}"/>
                </a:ext>
              </a:extLst>
            </p:cNvPr>
            <p:cNvSpPr/>
            <p:nvPr/>
          </p:nvSpPr>
          <p:spPr>
            <a:xfrm>
              <a:off x="2277650" y="2828450"/>
              <a:ext cx="74150" cy="35150"/>
            </a:xfrm>
            <a:custGeom>
              <a:avLst/>
              <a:gdLst/>
              <a:ahLst/>
              <a:cxnLst/>
              <a:rect l="l" t="t" r="r" b="b"/>
              <a:pathLst>
                <a:path w="2966" h="1406" extrusionOk="0">
                  <a:moveTo>
                    <a:pt x="2918" y="1406"/>
                  </a:moveTo>
                  <a:cubicBezTo>
                    <a:pt x="1953" y="977"/>
                    <a:pt x="977" y="536"/>
                    <a:pt x="1" y="96"/>
                  </a:cubicBezTo>
                  <a:cubicBezTo>
                    <a:pt x="24" y="72"/>
                    <a:pt x="36" y="36"/>
                    <a:pt x="48" y="1"/>
                  </a:cubicBezTo>
                  <a:cubicBezTo>
                    <a:pt x="1013" y="429"/>
                    <a:pt x="2001" y="858"/>
                    <a:pt x="2965" y="1287"/>
                  </a:cubicBezTo>
                  <a:cubicBezTo>
                    <a:pt x="2953" y="1334"/>
                    <a:pt x="2941" y="1358"/>
                    <a:pt x="2918" y="140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8" name="Google Shape;10606;p40">
              <a:extLst>
                <a:ext uri="{FF2B5EF4-FFF2-40B4-BE49-F238E27FC236}">
                  <a16:creationId xmlns:a16="http://schemas.microsoft.com/office/drawing/2014/main" id="{6E7A0E3C-42F9-4FCD-AE21-A1274161F6A2}"/>
                </a:ext>
              </a:extLst>
            </p:cNvPr>
            <p:cNvSpPr/>
            <p:nvPr/>
          </p:nvSpPr>
          <p:spPr>
            <a:xfrm>
              <a:off x="2238075" y="2746000"/>
              <a:ext cx="59250" cy="34250"/>
            </a:xfrm>
            <a:custGeom>
              <a:avLst/>
              <a:gdLst/>
              <a:ahLst/>
              <a:cxnLst/>
              <a:rect l="l" t="t" r="r" b="b"/>
              <a:pathLst>
                <a:path w="2370" h="1370" extrusionOk="0">
                  <a:moveTo>
                    <a:pt x="60" y="1"/>
                  </a:moveTo>
                  <a:cubicBezTo>
                    <a:pt x="834" y="441"/>
                    <a:pt x="1607" y="858"/>
                    <a:pt x="2369" y="1286"/>
                  </a:cubicBezTo>
                  <a:cubicBezTo>
                    <a:pt x="2346" y="1310"/>
                    <a:pt x="2334" y="1346"/>
                    <a:pt x="2310" y="1370"/>
                  </a:cubicBezTo>
                  <a:cubicBezTo>
                    <a:pt x="1524" y="941"/>
                    <a:pt x="774" y="513"/>
                    <a:pt x="0" y="84"/>
                  </a:cubicBezTo>
                  <a:cubicBezTo>
                    <a:pt x="24" y="60"/>
                    <a:pt x="36" y="36"/>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9" name="Google Shape;10607;p40">
              <a:extLst>
                <a:ext uri="{FF2B5EF4-FFF2-40B4-BE49-F238E27FC236}">
                  <a16:creationId xmlns:a16="http://schemas.microsoft.com/office/drawing/2014/main" id="{C5E85589-D9BA-422C-A6B6-994D3AF981BA}"/>
                </a:ext>
              </a:extLst>
            </p:cNvPr>
            <p:cNvSpPr/>
            <p:nvPr/>
          </p:nvSpPr>
          <p:spPr>
            <a:xfrm>
              <a:off x="2204425" y="2758800"/>
              <a:ext cx="57475" cy="28900"/>
            </a:xfrm>
            <a:custGeom>
              <a:avLst/>
              <a:gdLst/>
              <a:ahLst/>
              <a:cxnLst/>
              <a:rect l="l" t="t" r="r" b="b"/>
              <a:pathLst>
                <a:path w="2299" h="1156" extrusionOk="0">
                  <a:moveTo>
                    <a:pt x="48" y="1"/>
                  </a:moveTo>
                  <a:cubicBezTo>
                    <a:pt x="787" y="358"/>
                    <a:pt x="1549" y="715"/>
                    <a:pt x="2299" y="1072"/>
                  </a:cubicBezTo>
                  <a:lnTo>
                    <a:pt x="2251" y="1155"/>
                  </a:lnTo>
                  <a:cubicBezTo>
                    <a:pt x="1513" y="798"/>
                    <a:pt x="763" y="429"/>
                    <a:pt x="1" y="72"/>
                  </a:cubicBezTo>
                  <a:cubicBezTo>
                    <a:pt x="36" y="48"/>
                    <a:pt x="36" y="24"/>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0" name="Google Shape;10608;p40">
              <a:extLst>
                <a:ext uri="{FF2B5EF4-FFF2-40B4-BE49-F238E27FC236}">
                  <a16:creationId xmlns:a16="http://schemas.microsoft.com/office/drawing/2014/main" id="{F12B40AD-F135-4800-9189-F3FB26EDCF6E}"/>
                </a:ext>
              </a:extLst>
            </p:cNvPr>
            <p:cNvSpPr/>
            <p:nvPr/>
          </p:nvSpPr>
          <p:spPr>
            <a:xfrm>
              <a:off x="2210375" y="2828450"/>
              <a:ext cx="47650" cy="23250"/>
            </a:xfrm>
            <a:custGeom>
              <a:avLst/>
              <a:gdLst/>
              <a:ahLst/>
              <a:cxnLst/>
              <a:rect l="l" t="t" r="r" b="b"/>
              <a:pathLst>
                <a:path w="1906" h="930" extrusionOk="0">
                  <a:moveTo>
                    <a:pt x="48" y="1"/>
                  </a:moveTo>
                  <a:cubicBezTo>
                    <a:pt x="679" y="274"/>
                    <a:pt x="1299" y="548"/>
                    <a:pt x="1906" y="834"/>
                  </a:cubicBezTo>
                  <a:cubicBezTo>
                    <a:pt x="1894" y="858"/>
                    <a:pt x="1882" y="906"/>
                    <a:pt x="1870" y="929"/>
                  </a:cubicBezTo>
                  <a:cubicBezTo>
                    <a:pt x="1239" y="655"/>
                    <a:pt x="632" y="382"/>
                    <a:pt x="1" y="96"/>
                  </a:cubicBezTo>
                  <a:cubicBezTo>
                    <a:pt x="25" y="84"/>
                    <a:pt x="37" y="36"/>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1" name="Google Shape;10609;p40">
              <a:extLst>
                <a:ext uri="{FF2B5EF4-FFF2-40B4-BE49-F238E27FC236}">
                  <a16:creationId xmlns:a16="http://schemas.microsoft.com/office/drawing/2014/main" id="{0BBC2A59-E933-4C21-9F68-0EA6B9151994}"/>
                </a:ext>
              </a:extLst>
            </p:cNvPr>
            <p:cNvSpPr/>
            <p:nvPr/>
          </p:nvSpPr>
          <p:spPr>
            <a:xfrm>
              <a:off x="2199075" y="2773675"/>
              <a:ext cx="43775" cy="22950"/>
            </a:xfrm>
            <a:custGeom>
              <a:avLst/>
              <a:gdLst/>
              <a:ahLst/>
              <a:cxnLst/>
              <a:rect l="l" t="t" r="r" b="b"/>
              <a:pathLst>
                <a:path w="1751" h="918" extrusionOk="0">
                  <a:moveTo>
                    <a:pt x="1691" y="918"/>
                  </a:moveTo>
                  <a:cubicBezTo>
                    <a:pt x="1131" y="656"/>
                    <a:pt x="560" y="370"/>
                    <a:pt x="0" y="108"/>
                  </a:cubicBezTo>
                  <a:cubicBezTo>
                    <a:pt x="12" y="72"/>
                    <a:pt x="24" y="25"/>
                    <a:pt x="60" y="1"/>
                  </a:cubicBezTo>
                  <a:cubicBezTo>
                    <a:pt x="620" y="263"/>
                    <a:pt x="1191" y="537"/>
                    <a:pt x="1751" y="822"/>
                  </a:cubicBezTo>
                  <a:cubicBezTo>
                    <a:pt x="1727" y="846"/>
                    <a:pt x="1703" y="870"/>
                    <a:pt x="1691" y="91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2" name="Google Shape;10610;p40">
              <a:extLst>
                <a:ext uri="{FF2B5EF4-FFF2-40B4-BE49-F238E27FC236}">
                  <a16:creationId xmlns:a16="http://schemas.microsoft.com/office/drawing/2014/main" id="{7BCAEB10-BB55-4ACB-A985-92FDBC799856}"/>
                </a:ext>
              </a:extLst>
            </p:cNvPr>
            <p:cNvSpPr/>
            <p:nvPr/>
          </p:nvSpPr>
          <p:spPr>
            <a:xfrm>
              <a:off x="2210975" y="2818625"/>
              <a:ext cx="41100" cy="21175"/>
            </a:xfrm>
            <a:custGeom>
              <a:avLst/>
              <a:gdLst/>
              <a:ahLst/>
              <a:cxnLst/>
              <a:rect l="l" t="t" r="r" b="b"/>
              <a:pathLst>
                <a:path w="1644" h="847" extrusionOk="0">
                  <a:moveTo>
                    <a:pt x="1608" y="846"/>
                  </a:moveTo>
                  <a:cubicBezTo>
                    <a:pt x="1072" y="596"/>
                    <a:pt x="525" y="346"/>
                    <a:pt x="1" y="108"/>
                  </a:cubicBezTo>
                  <a:cubicBezTo>
                    <a:pt x="13" y="72"/>
                    <a:pt x="24" y="36"/>
                    <a:pt x="36" y="1"/>
                  </a:cubicBezTo>
                  <a:lnTo>
                    <a:pt x="1644" y="763"/>
                  </a:lnTo>
                  <a:cubicBezTo>
                    <a:pt x="1644" y="787"/>
                    <a:pt x="1620" y="822"/>
                    <a:pt x="1608" y="84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3" name="Google Shape;10611;p40">
              <a:extLst>
                <a:ext uri="{FF2B5EF4-FFF2-40B4-BE49-F238E27FC236}">
                  <a16:creationId xmlns:a16="http://schemas.microsoft.com/office/drawing/2014/main" id="{C763D358-1415-4BCB-AE26-69447B3B3DA2}"/>
                </a:ext>
              </a:extLst>
            </p:cNvPr>
            <p:cNvSpPr/>
            <p:nvPr/>
          </p:nvSpPr>
          <p:spPr>
            <a:xfrm>
              <a:off x="2396125" y="2825175"/>
              <a:ext cx="42000" cy="26225"/>
            </a:xfrm>
            <a:custGeom>
              <a:avLst/>
              <a:gdLst/>
              <a:ahLst/>
              <a:cxnLst/>
              <a:rect l="l" t="t" r="r" b="b"/>
              <a:pathLst>
                <a:path w="1680" h="1049" extrusionOk="0">
                  <a:moveTo>
                    <a:pt x="60" y="1"/>
                  </a:moveTo>
                  <a:cubicBezTo>
                    <a:pt x="596" y="322"/>
                    <a:pt x="1143" y="644"/>
                    <a:pt x="1679" y="953"/>
                  </a:cubicBezTo>
                  <a:lnTo>
                    <a:pt x="1643" y="1048"/>
                  </a:lnTo>
                  <a:cubicBezTo>
                    <a:pt x="1084" y="739"/>
                    <a:pt x="548" y="417"/>
                    <a:pt x="0" y="96"/>
                  </a:cubicBezTo>
                  <a:cubicBezTo>
                    <a:pt x="12" y="72"/>
                    <a:pt x="48" y="36"/>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4" name="Google Shape;10612;p40">
              <a:extLst>
                <a:ext uri="{FF2B5EF4-FFF2-40B4-BE49-F238E27FC236}">
                  <a16:creationId xmlns:a16="http://schemas.microsoft.com/office/drawing/2014/main" id="{1D8A99E7-84FF-46AB-9B56-C3D17339F691}"/>
                </a:ext>
              </a:extLst>
            </p:cNvPr>
            <p:cNvSpPr/>
            <p:nvPr/>
          </p:nvSpPr>
          <p:spPr>
            <a:xfrm>
              <a:off x="2310100" y="2791250"/>
              <a:ext cx="37825" cy="21150"/>
            </a:xfrm>
            <a:custGeom>
              <a:avLst/>
              <a:gdLst/>
              <a:ahLst/>
              <a:cxnLst/>
              <a:rect l="l" t="t" r="r" b="b"/>
              <a:pathLst>
                <a:path w="1513" h="846" extrusionOk="0">
                  <a:moveTo>
                    <a:pt x="60" y="0"/>
                  </a:moveTo>
                  <a:cubicBezTo>
                    <a:pt x="536" y="250"/>
                    <a:pt x="1024" y="489"/>
                    <a:pt x="1513" y="739"/>
                  </a:cubicBezTo>
                  <a:cubicBezTo>
                    <a:pt x="1489" y="774"/>
                    <a:pt x="1477" y="810"/>
                    <a:pt x="1453" y="846"/>
                  </a:cubicBezTo>
                  <a:cubicBezTo>
                    <a:pt x="977" y="596"/>
                    <a:pt x="477" y="358"/>
                    <a:pt x="0" y="96"/>
                  </a:cubicBezTo>
                  <a:cubicBezTo>
                    <a:pt x="36" y="60"/>
                    <a:pt x="48" y="24"/>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5" name="Google Shape;10613;p40">
              <a:extLst>
                <a:ext uri="{FF2B5EF4-FFF2-40B4-BE49-F238E27FC236}">
                  <a16:creationId xmlns:a16="http://schemas.microsoft.com/office/drawing/2014/main" id="{767F984D-5EBB-4A79-9FEB-D6389992BADF}"/>
                </a:ext>
              </a:extLst>
            </p:cNvPr>
            <p:cNvSpPr/>
            <p:nvPr/>
          </p:nvSpPr>
          <p:spPr>
            <a:xfrm>
              <a:off x="2292825" y="2850775"/>
              <a:ext cx="38725" cy="20875"/>
            </a:xfrm>
            <a:custGeom>
              <a:avLst/>
              <a:gdLst/>
              <a:ahLst/>
              <a:cxnLst/>
              <a:rect l="l" t="t" r="r" b="b"/>
              <a:pathLst>
                <a:path w="1549" h="835" extrusionOk="0">
                  <a:moveTo>
                    <a:pt x="37" y="1"/>
                  </a:moveTo>
                  <a:cubicBezTo>
                    <a:pt x="549" y="251"/>
                    <a:pt x="1037" y="489"/>
                    <a:pt x="1549" y="739"/>
                  </a:cubicBezTo>
                  <a:lnTo>
                    <a:pt x="1501" y="834"/>
                  </a:lnTo>
                  <a:cubicBezTo>
                    <a:pt x="989" y="572"/>
                    <a:pt x="501" y="334"/>
                    <a:pt x="1" y="8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6" name="Google Shape;10614;p40">
              <a:extLst>
                <a:ext uri="{FF2B5EF4-FFF2-40B4-BE49-F238E27FC236}">
                  <a16:creationId xmlns:a16="http://schemas.microsoft.com/office/drawing/2014/main" id="{04B90C37-82A2-475B-A561-42679ECECC81}"/>
                </a:ext>
              </a:extLst>
            </p:cNvPr>
            <p:cNvSpPr/>
            <p:nvPr/>
          </p:nvSpPr>
          <p:spPr>
            <a:xfrm>
              <a:off x="2112450" y="2988900"/>
              <a:ext cx="24150" cy="75625"/>
            </a:xfrm>
            <a:custGeom>
              <a:avLst/>
              <a:gdLst/>
              <a:ahLst/>
              <a:cxnLst/>
              <a:rect l="l" t="t" r="r" b="b"/>
              <a:pathLst>
                <a:path w="966" h="3025" extrusionOk="0">
                  <a:moveTo>
                    <a:pt x="965" y="24"/>
                  </a:moveTo>
                  <a:cubicBezTo>
                    <a:pt x="679" y="1024"/>
                    <a:pt x="394" y="2012"/>
                    <a:pt x="132" y="3024"/>
                  </a:cubicBezTo>
                  <a:cubicBezTo>
                    <a:pt x="84" y="3012"/>
                    <a:pt x="48" y="3000"/>
                    <a:pt x="1" y="3000"/>
                  </a:cubicBezTo>
                  <a:cubicBezTo>
                    <a:pt x="286" y="2000"/>
                    <a:pt x="560" y="1000"/>
                    <a:pt x="846" y="0"/>
                  </a:cubicBezTo>
                  <a:cubicBezTo>
                    <a:pt x="870" y="0"/>
                    <a:pt x="917" y="0"/>
                    <a:pt x="965"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7" name="Google Shape;10615;p40">
              <a:extLst>
                <a:ext uri="{FF2B5EF4-FFF2-40B4-BE49-F238E27FC236}">
                  <a16:creationId xmlns:a16="http://schemas.microsoft.com/office/drawing/2014/main" id="{85F41709-DF5E-4020-BEA1-ADA7525AF91D}"/>
                </a:ext>
              </a:extLst>
            </p:cNvPr>
            <p:cNvSpPr/>
            <p:nvPr/>
          </p:nvSpPr>
          <p:spPr>
            <a:xfrm>
              <a:off x="2303850" y="3103775"/>
              <a:ext cx="27700" cy="57175"/>
            </a:xfrm>
            <a:custGeom>
              <a:avLst/>
              <a:gdLst/>
              <a:ahLst/>
              <a:cxnLst/>
              <a:rect l="l" t="t" r="r" b="b"/>
              <a:pathLst>
                <a:path w="1108" h="2287" extrusionOk="0">
                  <a:moveTo>
                    <a:pt x="1108" y="60"/>
                  </a:moveTo>
                  <a:cubicBezTo>
                    <a:pt x="774" y="799"/>
                    <a:pt x="465" y="1549"/>
                    <a:pt x="131" y="2287"/>
                  </a:cubicBezTo>
                  <a:cubicBezTo>
                    <a:pt x="96" y="2275"/>
                    <a:pt x="48" y="2239"/>
                    <a:pt x="0" y="2227"/>
                  </a:cubicBezTo>
                  <a:lnTo>
                    <a:pt x="989" y="1"/>
                  </a:lnTo>
                  <a:cubicBezTo>
                    <a:pt x="1012" y="13"/>
                    <a:pt x="1060" y="37"/>
                    <a:pt x="1108" y="6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8" name="Google Shape;10616;p40">
              <a:extLst>
                <a:ext uri="{FF2B5EF4-FFF2-40B4-BE49-F238E27FC236}">
                  <a16:creationId xmlns:a16="http://schemas.microsoft.com/office/drawing/2014/main" id="{36A8BBEE-B3CB-4844-8970-E75B753C6B18}"/>
                </a:ext>
              </a:extLst>
            </p:cNvPr>
            <p:cNvSpPr/>
            <p:nvPr/>
          </p:nvSpPr>
          <p:spPr>
            <a:xfrm>
              <a:off x="2398200" y="3090400"/>
              <a:ext cx="28300" cy="74425"/>
            </a:xfrm>
            <a:custGeom>
              <a:avLst/>
              <a:gdLst/>
              <a:ahLst/>
              <a:cxnLst/>
              <a:rect l="l" t="t" r="r" b="b"/>
              <a:pathLst>
                <a:path w="1132" h="2977" extrusionOk="0">
                  <a:moveTo>
                    <a:pt x="775" y="441"/>
                  </a:moveTo>
                  <a:cubicBezTo>
                    <a:pt x="870" y="298"/>
                    <a:pt x="977" y="143"/>
                    <a:pt x="1060" y="0"/>
                  </a:cubicBezTo>
                  <a:cubicBezTo>
                    <a:pt x="1096" y="12"/>
                    <a:pt x="1120" y="24"/>
                    <a:pt x="1132" y="24"/>
                  </a:cubicBezTo>
                  <a:lnTo>
                    <a:pt x="108" y="2977"/>
                  </a:lnTo>
                  <a:cubicBezTo>
                    <a:pt x="84" y="2953"/>
                    <a:pt x="36" y="2953"/>
                    <a:pt x="1" y="2941"/>
                  </a:cubicBezTo>
                  <a:cubicBezTo>
                    <a:pt x="275" y="2108"/>
                    <a:pt x="525" y="1262"/>
                    <a:pt x="775" y="4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9" name="Google Shape;10617;p40">
              <a:extLst>
                <a:ext uri="{FF2B5EF4-FFF2-40B4-BE49-F238E27FC236}">
                  <a16:creationId xmlns:a16="http://schemas.microsoft.com/office/drawing/2014/main" id="{AD25F649-1552-46A1-AAD9-94CAEC5DA712}"/>
                </a:ext>
              </a:extLst>
            </p:cNvPr>
            <p:cNvSpPr/>
            <p:nvPr/>
          </p:nvSpPr>
          <p:spPr>
            <a:xfrm>
              <a:off x="2389275" y="3096050"/>
              <a:ext cx="28300" cy="71450"/>
            </a:xfrm>
            <a:custGeom>
              <a:avLst/>
              <a:gdLst/>
              <a:ahLst/>
              <a:cxnLst/>
              <a:rect l="l" t="t" r="r" b="b"/>
              <a:pathLst>
                <a:path w="1132" h="2858" extrusionOk="0">
                  <a:moveTo>
                    <a:pt x="1132" y="203"/>
                  </a:moveTo>
                  <a:lnTo>
                    <a:pt x="155" y="2560"/>
                  </a:lnTo>
                  <a:cubicBezTo>
                    <a:pt x="108" y="2667"/>
                    <a:pt x="84" y="2774"/>
                    <a:pt x="0" y="2858"/>
                  </a:cubicBezTo>
                  <a:cubicBezTo>
                    <a:pt x="203" y="1882"/>
                    <a:pt x="560" y="941"/>
                    <a:pt x="1084" y="0"/>
                  </a:cubicBezTo>
                  <a:cubicBezTo>
                    <a:pt x="1108" y="107"/>
                    <a:pt x="1120" y="167"/>
                    <a:pt x="1132" y="203"/>
                  </a:cubicBezTo>
                  <a:cubicBezTo>
                    <a:pt x="1132" y="215"/>
                    <a:pt x="1132" y="203"/>
                    <a:pt x="1132" y="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0" name="Google Shape;10618;p40">
              <a:extLst>
                <a:ext uri="{FF2B5EF4-FFF2-40B4-BE49-F238E27FC236}">
                  <a16:creationId xmlns:a16="http://schemas.microsoft.com/office/drawing/2014/main" id="{2C1DAB3B-EB0C-4E69-A61F-9E28CAA1502F}"/>
                </a:ext>
              </a:extLst>
            </p:cNvPr>
            <p:cNvSpPr/>
            <p:nvPr/>
          </p:nvSpPr>
          <p:spPr>
            <a:xfrm>
              <a:off x="2457450" y="3080275"/>
              <a:ext cx="24425" cy="53000"/>
            </a:xfrm>
            <a:custGeom>
              <a:avLst/>
              <a:gdLst/>
              <a:ahLst/>
              <a:cxnLst/>
              <a:rect l="l" t="t" r="r" b="b"/>
              <a:pathLst>
                <a:path w="977" h="2120" extrusionOk="0">
                  <a:moveTo>
                    <a:pt x="976" y="0"/>
                  </a:moveTo>
                  <a:cubicBezTo>
                    <a:pt x="655" y="762"/>
                    <a:pt x="393" y="1405"/>
                    <a:pt x="95" y="2120"/>
                  </a:cubicBezTo>
                  <a:cubicBezTo>
                    <a:pt x="0" y="1786"/>
                    <a:pt x="583" y="381"/>
                    <a:pt x="9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1" name="Google Shape;10619;p40">
              <a:extLst>
                <a:ext uri="{FF2B5EF4-FFF2-40B4-BE49-F238E27FC236}">
                  <a16:creationId xmlns:a16="http://schemas.microsoft.com/office/drawing/2014/main" id="{3CFFA4D0-5A55-4FE0-BAFA-7AE4331C09F2}"/>
                </a:ext>
              </a:extLst>
            </p:cNvPr>
            <p:cNvSpPr/>
            <p:nvPr/>
          </p:nvSpPr>
          <p:spPr>
            <a:xfrm>
              <a:off x="2469050" y="3079075"/>
              <a:ext cx="22350" cy="48550"/>
            </a:xfrm>
            <a:custGeom>
              <a:avLst/>
              <a:gdLst/>
              <a:ahLst/>
              <a:cxnLst/>
              <a:rect l="l" t="t" r="r" b="b"/>
              <a:pathLst>
                <a:path w="894" h="1942" extrusionOk="0">
                  <a:moveTo>
                    <a:pt x="893" y="60"/>
                  </a:moveTo>
                  <a:lnTo>
                    <a:pt x="131" y="1941"/>
                  </a:lnTo>
                  <a:cubicBezTo>
                    <a:pt x="96" y="1918"/>
                    <a:pt x="48" y="1906"/>
                    <a:pt x="0" y="1882"/>
                  </a:cubicBezTo>
                  <a:lnTo>
                    <a:pt x="762" y="1"/>
                  </a:lnTo>
                  <a:cubicBezTo>
                    <a:pt x="822" y="36"/>
                    <a:pt x="870" y="48"/>
                    <a:pt x="893" y="6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2" name="Google Shape;10620;p40">
              <a:extLst>
                <a:ext uri="{FF2B5EF4-FFF2-40B4-BE49-F238E27FC236}">
                  <a16:creationId xmlns:a16="http://schemas.microsoft.com/office/drawing/2014/main" id="{8E001805-4BED-479A-9B8D-0142252C23EF}"/>
                </a:ext>
              </a:extLst>
            </p:cNvPr>
            <p:cNvSpPr/>
            <p:nvPr/>
          </p:nvSpPr>
          <p:spPr>
            <a:xfrm>
              <a:off x="1899325" y="2834400"/>
              <a:ext cx="22350" cy="90825"/>
            </a:xfrm>
            <a:custGeom>
              <a:avLst/>
              <a:gdLst/>
              <a:ahLst/>
              <a:cxnLst/>
              <a:rect l="l" t="t" r="r" b="b"/>
              <a:pathLst>
                <a:path w="894" h="3633" extrusionOk="0">
                  <a:moveTo>
                    <a:pt x="882" y="1"/>
                  </a:moveTo>
                  <a:cubicBezTo>
                    <a:pt x="882" y="84"/>
                    <a:pt x="894" y="191"/>
                    <a:pt x="882" y="263"/>
                  </a:cubicBezTo>
                  <a:cubicBezTo>
                    <a:pt x="644" y="1322"/>
                    <a:pt x="406" y="2358"/>
                    <a:pt x="167" y="3418"/>
                  </a:cubicBezTo>
                  <a:cubicBezTo>
                    <a:pt x="156" y="3489"/>
                    <a:pt x="120" y="3549"/>
                    <a:pt x="96" y="3632"/>
                  </a:cubicBezTo>
                  <a:cubicBezTo>
                    <a:pt x="60" y="3632"/>
                    <a:pt x="37" y="3608"/>
                    <a:pt x="1" y="3608"/>
                  </a:cubicBezTo>
                  <a:cubicBezTo>
                    <a:pt x="48" y="3370"/>
                    <a:pt x="72" y="3132"/>
                    <a:pt x="132" y="2894"/>
                  </a:cubicBezTo>
                  <a:cubicBezTo>
                    <a:pt x="310" y="2084"/>
                    <a:pt x="513" y="1275"/>
                    <a:pt x="703" y="453"/>
                  </a:cubicBezTo>
                  <a:cubicBezTo>
                    <a:pt x="751" y="298"/>
                    <a:pt x="834" y="144"/>
                    <a:pt x="882" y="1"/>
                  </a:cubicBezTo>
                  <a:cubicBezTo>
                    <a:pt x="894" y="1"/>
                    <a:pt x="882" y="1"/>
                    <a:pt x="88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3" name="Google Shape;10621;p40">
              <a:extLst>
                <a:ext uri="{FF2B5EF4-FFF2-40B4-BE49-F238E27FC236}">
                  <a16:creationId xmlns:a16="http://schemas.microsoft.com/office/drawing/2014/main" id="{04D74B31-B719-45B0-A3AC-DAD1CF5F6C54}"/>
                </a:ext>
              </a:extLst>
            </p:cNvPr>
            <p:cNvSpPr/>
            <p:nvPr/>
          </p:nvSpPr>
          <p:spPr>
            <a:xfrm>
              <a:off x="1891600" y="2835000"/>
              <a:ext cx="21150" cy="78300"/>
            </a:xfrm>
            <a:custGeom>
              <a:avLst/>
              <a:gdLst/>
              <a:ahLst/>
              <a:cxnLst/>
              <a:rect l="l" t="t" r="r" b="b"/>
              <a:pathLst>
                <a:path w="846" h="3132" extrusionOk="0">
                  <a:moveTo>
                    <a:pt x="0" y="3096"/>
                  </a:moveTo>
                  <a:cubicBezTo>
                    <a:pt x="250" y="2072"/>
                    <a:pt x="488" y="1025"/>
                    <a:pt x="750" y="1"/>
                  </a:cubicBezTo>
                  <a:cubicBezTo>
                    <a:pt x="774" y="12"/>
                    <a:pt x="822" y="12"/>
                    <a:pt x="846" y="36"/>
                  </a:cubicBezTo>
                  <a:cubicBezTo>
                    <a:pt x="607" y="1060"/>
                    <a:pt x="357" y="2096"/>
                    <a:pt x="119" y="3132"/>
                  </a:cubicBezTo>
                  <a:cubicBezTo>
                    <a:pt x="60" y="3108"/>
                    <a:pt x="36" y="3096"/>
                    <a:pt x="0" y="30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4" name="Google Shape;10622;p40">
              <a:extLst>
                <a:ext uri="{FF2B5EF4-FFF2-40B4-BE49-F238E27FC236}">
                  <a16:creationId xmlns:a16="http://schemas.microsoft.com/office/drawing/2014/main" id="{FF99C13D-57ED-4DC5-B45B-DC5A14CEB24B}"/>
                </a:ext>
              </a:extLst>
            </p:cNvPr>
            <p:cNvSpPr/>
            <p:nvPr/>
          </p:nvSpPr>
          <p:spPr>
            <a:xfrm>
              <a:off x="2748850" y="3083250"/>
              <a:ext cx="45850" cy="74150"/>
            </a:xfrm>
            <a:custGeom>
              <a:avLst/>
              <a:gdLst/>
              <a:ahLst/>
              <a:cxnLst/>
              <a:rect l="l" t="t" r="r" b="b"/>
              <a:pathLst>
                <a:path w="1834" h="2966" extrusionOk="0">
                  <a:moveTo>
                    <a:pt x="1822" y="0"/>
                  </a:moveTo>
                  <a:cubicBezTo>
                    <a:pt x="1262" y="941"/>
                    <a:pt x="703" y="1893"/>
                    <a:pt x="131" y="2822"/>
                  </a:cubicBezTo>
                  <a:cubicBezTo>
                    <a:pt x="119" y="2858"/>
                    <a:pt x="72" y="2882"/>
                    <a:pt x="0" y="2965"/>
                  </a:cubicBezTo>
                  <a:cubicBezTo>
                    <a:pt x="12" y="2846"/>
                    <a:pt x="0" y="2775"/>
                    <a:pt x="12" y="2751"/>
                  </a:cubicBezTo>
                  <a:cubicBezTo>
                    <a:pt x="512" y="1905"/>
                    <a:pt x="1012" y="1060"/>
                    <a:pt x="1524" y="227"/>
                  </a:cubicBezTo>
                  <a:cubicBezTo>
                    <a:pt x="1596" y="119"/>
                    <a:pt x="1727" y="72"/>
                    <a:pt x="1822" y="0"/>
                  </a:cubicBezTo>
                  <a:cubicBezTo>
                    <a:pt x="1834" y="12"/>
                    <a:pt x="1822" y="0"/>
                    <a:pt x="182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5" name="Google Shape;10623;p40">
              <a:extLst>
                <a:ext uri="{FF2B5EF4-FFF2-40B4-BE49-F238E27FC236}">
                  <a16:creationId xmlns:a16="http://schemas.microsoft.com/office/drawing/2014/main" id="{68244027-23EA-4A07-AE5D-13D8FC740DBB}"/>
                </a:ext>
              </a:extLst>
            </p:cNvPr>
            <p:cNvSpPr/>
            <p:nvPr/>
          </p:nvSpPr>
          <p:spPr>
            <a:xfrm>
              <a:off x="2753600" y="3164200"/>
              <a:ext cx="19375" cy="81600"/>
            </a:xfrm>
            <a:custGeom>
              <a:avLst/>
              <a:gdLst/>
              <a:ahLst/>
              <a:cxnLst/>
              <a:rect l="l" t="t" r="r" b="b"/>
              <a:pathLst>
                <a:path w="775" h="3264" extrusionOk="0">
                  <a:moveTo>
                    <a:pt x="1" y="3239"/>
                  </a:moveTo>
                  <a:cubicBezTo>
                    <a:pt x="227" y="2168"/>
                    <a:pt x="441" y="1072"/>
                    <a:pt x="656" y="1"/>
                  </a:cubicBezTo>
                  <a:cubicBezTo>
                    <a:pt x="703" y="25"/>
                    <a:pt x="739" y="25"/>
                    <a:pt x="775" y="37"/>
                  </a:cubicBezTo>
                  <a:cubicBezTo>
                    <a:pt x="572" y="1108"/>
                    <a:pt x="358" y="2180"/>
                    <a:pt x="156" y="3263"/>
                  </a:cubicBezTo>
                  <a:cubicBezTo>
                    <a:pt x="108" y="3251"/>
                    <a:pt x="60" y="3239"/>
                    <a:pt x="1" y="323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6" name="Google Shape;10624;p40">
              <a:extLst>
                <a:ext uri="{FF2B5EF4-FFF2-40B4-BE49-F238E27FC236}">
                  <a16:creationId xmlns:a16="http://schemas.microsoft.com/office/drawing/2014/main" id="{D9B9AA16-2035-499D-AB7E-DB2C09B55429}"/>
                </a:ext>
              </a:extLst>
            </p:cNvPr>
            <p:cNvSpPr/>
            <p:nvPr/>
          </p:nvSpPr>
          <p:spPr>
            <a:xfrm>
              <a:off x="2714325" y="3173725"/>
              <a:ext cx="16100" cy="72375"/>
            </a:xfrm>
            <a:custGeom>
              <a:avLst/>
              <a:gdLst/>
              <a:ahLst/>
              <a:cxnLst/>
              <a:rect l="l" t="t" r="r" b="b"/>
              <a:pathLst>
                <a:path w="644" h="2895" extrusionOk="0">
                  <a:moveTo>
                    <a:pt x="643" y="1"/>
                  </a:moveTo>
                  <a:cubicBezTo>
                    <a:pt x="429" y="965"/>
                    <a:pt x="203" y="1930"/>
                    <a:pt x="0" y="2894"/>
                  </a:cubicBezTo>
                  <a:cubicBezTo>
                    <a:pt x="60" y="1906"/>
                    <a:pt x="203" y="918"/>
                    <a:pt x="6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7" name="Google Shape;10625;p40">
              <a:extLst>
                <a:ext uri="{FF2B5EF4-FFF2-40B4-BE49-F238E27FC236}">
                  <a16:creationId xmlns:a16="http://schemas.microsoft.com/office/drawing/2014/main" id="{5A0ED9E3-0615-4CFF-BEEB-F571D9D7A495}"/>
                </a:ext>
              </a:extLst>
            </p:cNvPr>
            <p:cNvSpPr/>
            <p:nvPr/>
          </p:nvSpPr>
          <p:spPr>
            <a:xfrm>
              <a:off x="2744075" y="3177600"/>
              <a:ext cx="17000" cy="69675"/>
            </a:xfrm>
            <a:custGeom>
              <a:avLst/>
              <a:gdLst/>
              <a:ahLst/>
              <a:cxnLst/>
              <a:rect l="l" t="t" r="r" b="b"/>
              <a:pathLst>
                <a:path w="680" h="2787" extrusionOk="0">
                  <a:moveTo>
                    <a:pt x="679" y="36"/>
                  </a:moveTo>
                  <a:cubicBezTo>
                    <a:pt x="501" y="953"/>
                    <a:pt x="310" y="1870"/>
                    <a:pt x="132" y="2787"/>
                  </a:cubicBezTo>
                  <a:cubicBezTo>
                    <a:pt x="84" y="2775"/>
                    <a:pt x="48" y="2775"/>
                    <a:pt x="1" y="2763"/>
                  </a:cubicBezTo>
                  <a:cubicBezTo>
                    <a:pt x="191" y="1834"/>
                    <a:pt x="382" y="929"/>
                    <a:pt x="584" y="1"/>
                  </a:cubicBezTo>
                  <a:cubicBezTo>
                    <a:pt x="608" y="24"/>
                    <a:pt x="656" y="36"/>
                    <a:pt x="679" y="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8" name="Google Shape;10626;p40">
              <a:extLst>
                <a:ext uri="{FF2B5EF4-FFF2-40B4-BE49-F238E27FC236}">
                  <a16:creationId xmlns:a16="http://schemas.microsoft.com/office/drawing/2014/main" id="{8BA40A98-FAFD-446E-B75C-3C2CD5245406}"/>
                </a:ext>
              </a:extLst>
            </p:cNvPr>
            <p:cNvSpPr/>
            <p:nvPr/>
          </p:nvSpPr>
          <p:spPr>
            <a:xfrm>
              <a:off x="2738125" y="3169575"/>
              <a:ext cx="13425" cy="72650"/>
            </a:xfrm>
            <a:custGeom>
              <a:avLst/>
              <a:gdLst/>
              <a:ahLst/>
              <a:cxnLst/>
              <a:rect l="l" t="t" r="r" b="b"/>
              <a:pathLst>
                <a:path w="537" h="2906" extrusionOk="0">
                  <a:moveTo>
                    <a:pt x="1" y="2881"/>
                  </a:moveTo>
                  <a:cubicBezTo>
                    <a:pt x="143" y="1917"/>
                    <a:pt x="286" y="965"/>
                    <a:pt x="429" y="0"/>
                  </a:cubicBezTo>
                  <a:cubicBezTo>
                    <a:pt x="465" y="0"/>
                    <a:pt x="501" y="12"/>
                    <a:pt x="536" y="12"/>
                  </a:cubicBezTo>
                  <a:cubicBezTo>
                    <a:pt x="405" y="976"/>
                    <a:pt x="251" y="1953"/>
                    <a:pt x="120" y="2905"/>
                  </a:cubicBezTo>
                  <a:cubicBezTo>
                    <a:pt x="84" y="2893"/>
                    <a:pt x="48" y="2881"/>
                    <a:pt x="1" y="288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9" name="Google Shape;10627;p40">
              <a:extLst>
                <a:ext uri="{FF2B5EF4-FFF2-40B4-BE49-F238E27FC236}">
                  <a16:creationId xmlns:a16="http://schemas.microsoft.com/office/drawing/2014/main" id="{612B937D-3CFB-4B45-9F27-A630457D9790}"/>
                </a:ext>
              </a:extLst>
            </p:cNvPr>
            <p:cNvSpPr/>
            <p:nvPr/>
          </p:nvSpPr>
          <p:spPr>
            <a:xfrm>
              <a:off x="2764925" y="3181775"/>
              <a:ext cx="13400" cy="55375"/>
            </a:xfrm>
            <a:custGeom>
              <a:avLst/>
              <a:gdLst/>
              <a:ahLst/>
              <a:cxnLst/>
              <a:rect l="l" t="t" r="r" b="b"/>
              <a:pathLst>
                <a:path w="536" h="2215" extrusionOk="0">
                  <a:moveTo>
                    <a:pt x="0" y="2203"/>
                  </a:moveTo>
                  <a:cubicBezTo>
                    <a:pt x="131" y="1477"/>
                    <a:pt x="286" y="727"/>
                    <a:pt x="417" y="0"/>
                  </a:cubicBezTo>
                  <a:cubicBezTo>
                    <a:pt x="465" y="12"/>
                    <a:pt x="488" y="12"/>
                    <a:pt x="536" y="12"/>
                  </a:cubicBezTo>
                  <a:cubicBezTo>
                    <a:pt x="405" y="750"/>
                    <a:pt x="262" y="1489"/>
                    <a:pt x="143" y="2215"/>
                  </a:cubicBezTo>
                  <a:cubicBezTo>
                    <a:pt x="84" y="2215"/>
                    <a:pt x="48" y="2215"/>
                    <a:pt x="0" y="2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0" name="Google Shape;10628;p40">
              <a:extLst>
                <a:ext uri="{FF2B5EF4-FFF2-40B4-BE49-F238E27FC236}">
                  <a16:creationId xmlns:a16="http://schemas.microsoft.com/office/drawing/2014/main" id="{DF60CA9A-F628-415F-A77E-F8870D848A2F}"/>
                </a:ext>
              </a:extLst>
            </p:cNvPr>
            <p:cNvSpPr/>
            <p:nvPr/>
          </p:nvSpPr>
          <p:spPr>
            <a:xfrm>
              <a:off x="2780100" y="3185050"/>
              <a:ext cx="17275" cy="61625"/>
            </a:xfrm>
            <a:custGeom>
              <a:avLst/>
              <a:gdLst/>
              <a:ahLst/>
              <a:cxnLst/>
              <a:rect l="l" t="t" r="r" b="b"/>
              <a:pathLst>
                <a:path w="691" h="2465" extrusionOk="0">
                  <a:moveTo>
                    <a:pt x="0" y="2429"/>
                  </a:moveTo>
                  <a:cubicBezTo>
                    <a:pt x="191" y="1631"/>
                    <a:pt x="405" y="822"/>
                    <a:pt x="596" y="0"/>
                  </a:cubicBezTo>
                  <a:cubicBezTo>
                    <a:pt x="631" y="0"/>
                    <a:pt x="655" y="24"/>
                    <a:pt x="691" y="36"/>
                  </a:cubicBezTo>
                  <a:cubicBezTo>
                    <a:pt x="489" y="834"/>
                    <a:pt x="298" y="1655"/>
                    <a:pt x="108" y="2465"/>
                  </a:cubicBezTo>
                  <a:cubicBezTo>
                    <a:pt x="72" y="2441"/>
                    <a:pt x="48" y="2429"/>
                    <a:pt x="0" y="242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1" name="Google Shape;10629;p40">
              <a:extLst>
                <a:ext uri="{FF2B5EF4-FFF2-40B4-BE49-F238E27FC236}">
                  <a16:creationId xmlns:a16="http://schemas.microsoft.com/office/drawing/2014/main" id="{E675D414-D0F7-435B-B8BC-A1EECAD5EA59}"/>
                </a:ext>
              </a:extLst>
            </p:cNvPr>
            <p:cNvSpPr/>
            <p:nvPr/>
          </p:nvSpPr>
          <p:spPr>
            <a:xfrm>
              <a:off x="2773550" y="3191000"/>
              <a:ext cx="11925" cy="50325"/>
            </a:xfrm>
            <a:custGeom>
              <a:avLst/>
              <a:gdLst/>
              <a:ahLst/>
              <a:cxnLst/>
              <a:rect l="l" t="t" r="r" b="b"/>
              <a:pathLst>
                <a:path w="477" h="2013" extrusionOk="0">
                  <a:moveTo>
                    <a:pt x="477" y="24"/>
                  </a:moveTo>
                  <a:cubicBezTo>
                    <a:pt x="334" y="691"/>
                    <a:pt x="203" y="1358"/>
                    <a:pt x="72" y="2013"/>
                  </a:cubicBezTo>
                  <a:cubicBezTo>
                    <a:pt x="36" y="2013"/>
                    <a:pt x="24" y="2001"/>
                    <a:pt x="0" y="2001"/>
                  </a:cubicBezTo>
                  <a:cubicBezTo>
                    <a:pt x="131" y="1334"/>
                    <a:pt x="274" y="679"/>
                    <a:pt x="417" y="0"/>
                  </a:cubicBezTo>
                  <a:cubicBezTo>
                    <a:pt x="429" y="0"/>
                    <a:pt x="441" y="0"/>
                    <a:pt x="477"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2" name="Google Shape;10630;p40">
              <a:extLst>
                <a:ext uri="{FF2B5EF4-FFF2-40B4-BE49-F238E27FC236}">
                  <a16:creationId xmlns:a16="http://schemas.microsoft.com/office/drawing/2014/main" id="{2EA277C3-FBA8-4CF1-8824-C5A486D1E55A}"/>
                </a:ext>
              </a:extLst>
            </p:cNvPr>
            <p:cNvSpPr/>
            <p:nvPr/>
          </p:nvSpPr>
          <p:spPr>
            <a:xfrm>
              <a:off x="1950525" y="2387325"/>
              <a:ext cx="87250" cy="56275"/>
            </a:xfrm>
            <a:custGeom>
              <a:avLst/>
              <a:gdLst/>
              <a:ahLst/>
              <a:cxnLst/>
              <a:rect l="l" t="t" r="r" b="b"/>
              <a:pathLst>
                <a:path w="3490" h="2251" extrusionOk="0">
                  <a:moveTo>
                    <a:pt x="1" y="1"/>
                  </a:moveTo>
                  <a:cubicBezTo>
                    <a:pt x="1156" y="739"/>
                    <a:pt x="2299" y="1465"/>
                    <a:pt x="3489" y="2227"/>
                  </a:cubicBezTo>
                  <a:cubicBezTo>
                    <a:pt x="3108" y="2251"/>
                    <a:pt x="298" y="465"/>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3" name="Google Shape;10631;p40">
              <a:extLst>
                <a:ext uri="{FF2B5EF4-FFF2-40B4-BE49-F238E27FC236}">
                  <a16:creationId xmlns:a16="http://schemas.microsoft.com/office/drawing/2014/main" id="{E651161B-A626-4ADE-ADB2-B7E8E2581A3B}"/>
                </a:ext>
              </a:extLst>
            </p:cNvPr>
            <p:cNvSpPr/>
            <p:nvPr/>
          </p:nvSpPr>
          <p:spPr>
            <a:xfrm>
              <a:off x="1887125" y="2357275"/>
              <a:ext cx="89025" cy="56875"/>
            </a:xfrm>
            <a:custGeom>
              <a:avLst/>
              <a:gdLst/>
              <a:ahLst/>
              <a:cxnLst/>
              <a:rect l="l" t="t" r="r" b="b"/>
              <a:pathLst>
                <a:path w="3561" h="2275" extrusionOk="0">
                  <a:moveTo>
                    <a:pt x="36" y="0"/>
                  </a:moveTo>
                  <a:cubicBezTo>
                    <a:pt x="346" y="191"/>
                    <a:pt x="655" y="405"/>
                    <a:pt x="965" y="595"/>
                  </a:cubicBezTo>
                  <a:cubicBezTo>
                    <a:pt x="1763" y="1084"/>
                    <a:pt x="2537" y="1584"/>
                    <a:pt x="3322" y="2072"/>
                  </a:cubicBezTo>
                  <a:cubicBezTo>
                    <a:pt x="3406" y="2131"/>
                    <a:pt x="3501" y="2191"/>
                    <a:pt x="3561" y="2274"/>
                  </a:cubicBezTo>
                  <a:cubicBezTo>
                    <a:pt x="2310" y="1631"/>
                    <a:pt x="1120" y="881"/>
                    <a:pt x="1"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4" name="Google Shape;10632;p40">
              <a:extLst>
                <a:ext uri="{FF2B5EF4-FFF2-40B4-BE49-F238E27FC236}">
                  <a16:creationId xmlns:a16="http://schemas.microsoft.com/office/drawing/2014/main" id="{A532195A-B10A-4EE5-BEF8-32296CCA02D5}"/>
                </a:ext>
              </a:extLst>
            </p:cNvPr>
            <p:cNvSpPr/>
            <p:nvPr/>
          </p:nvSpPr>
          <p:spPr>
            <a:xfrm>
              <a:off x="1968975" y="2362025"/>
              <a:ext cx="47650" cy="30675"/>
            </a:xfrm>
            <a:custGeom>
              <a:avLst/>
              <a:gdLst/>
              <a:ahLst/>
              <a:cxnLst/>
              <a:rect l="l" t="t" r="r" b="b"/>
              <a:pathLst>
                <a:path w="1906" h="1227" extrusionOk="0">
                  <a:moveTo>
                    <a:pt x="1834" y="1227"/>
                  </a:moveTo>
                  <a:lnTo>
                    <a:pt x="1" y="108"/>
                  </a:lnTo>
                  <a:cubicBezTo>
                    <a:pt x="13" y="84"/>
                    <a:pt x="48" y="48"/>
                    <a:pt x="60" y="1"/>
                  </a:cubicBezTo>
                  <a:cubicBezTo>
                    <a:pt x="668" y="382"/>
                    <a:pt x="1275" y="739"/>
                    <a:pt x="1906" y="1108"/>
                  </a:cubicBezTo>
                  <a:cubicBezTo>
                    <a:pt x="1882" y="1155"/>
                    <a:pt x="1858" y="1179"/>
                    <a:pt x="1834" y="122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5" name="Google Shape;10633;p40">
              <a:extLst>
                <a:ext uri="{FF2B5EF4-FFF2-40B4-BE49-F238E27FC236}">
                  <a16:creationId xmlns:a16="http://schemas.microsoft.com/office/drawing/2014/main" id="{06631CC9-E37E-44A6-B6D4-A4FE0A1672C0}"/>
                </a:ext>
              </a:extLst>
            </p:cNvPr>
            <p:cNvSpPr/>
            <p:nvPr/>
          </p:nvSpPr>
          <p:spPr>
            <a:xfrm>
              <a:off x="1960050" y="2385550"/>
              <a:ext cx="46750" cy="30075"/>
            </a:xfrm>
            <a:custGeom>
              <a:avLst/>
              <a:gdLst/>
              <a:ahLst/>
              <a:cxnLst/>
              <a:rect l="l" t="t" r="r" b="b"/>
              <a:pathLst>
                <a:path w="1870" h="1203" extrusionOk="0">
                  <a:moveTo>
                    <a:pt x="1799" y="1203"/>
                  </a:moveTo>
                  <a:cubicBezTo>
                    <a:pt x="1203" y="834"/>
                    <a:pt x="596" y="476"/>
                    <a:pt x="1" y="107"/>
                  </a:cubicBezTo>
                  <a:cubicBezTo>
                    <a:pt x="13" y="72"/>
                    <a:pt x="48" y="48"/>
                    <a:pt x="60" y="0"/>
                  </a:cubicBezTo>
                  <a:cubicBezTo>
                    <a:pt x="667" y="369"/>
                    <a:pt x="1263" y="750"/>
                    <a:pt x="1870" y="1107"/>
                  </a:cubicBezTo>
                  <a:cubicBezTo>
                    <a:pt x="1846" y="1143"/>
                    <a:pt x="1822" y="1179"/>
                    <a:pt x="1799" y="1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6" name="Google Shape;10634;p40">
              <a:extLst>
                <a:ext uri="{FF2B5EF4-FFF2-40B4-BE49-F238E27FC236}">
                  <a16:creationId xmlns:a16="http://schemas.microsoft.com/office/drawing/2014/main" id="{543F6E15-7CD4-45E9-AFBE-340417A5BA63}"/>
                </a:ext>
              </a:extLst>
            </p:cNvPr>
            <p:cNvSpPr/>
            <p:nvPr/>
          </p:nvSpPr>
          <p:spPr>
            <a:xfrm>
              <a:off x="2004100" y="2356675"/>
              <a:ext cx="30700" cy="20250"/>
            </a:xfrm>
            <a:custGeom>
              <a:avLst/>
              <a:gdLst/>
              <a:ahLst/>
              <a:cxnLst/>
              <a:rect l="l" t="t" r="r" b="b"/>
              <a:pathLst>
                <a:path w="1228" h="810" extrusionOk="0">
                  <a:moveTo>
                    <a:pt x="1144" y="810"/>
                  </a:moveTo>
                  <a:cubicBezTo>
                    <a:pt x="751" y="596"/>
                    <a:pt x="382" y="369"/>
                    <a:pt x="1" y="143"/>
                  </a:cubicBezTo>
                  <a:cubicBezTo>
                    <a:pt x="25" y="96"/>
                    <a:pt x="60" y="36"/>
                    <a:pt x="84" y="0"/>
                  </a:cubicBezTo>
                  <a:cubicBezTo>
                    <a:pt x="477" y="215"/>
                    <a:pt x="858" y="441"/>
                    <a:pt x="1227" y="655"/>
                  </a:cubicBezTo>
                  <a:cubicBezTo>
                    <a:pt x="1203" y="715"/>
                    <a:pt x="1168" y="750"/>
                    <a:pt x="1144" y="81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7" name="Google Shape;10635;p40">
              <a:extLst>
                <a:ext uri="{FF2B5EF4-FFF2-40B4-BE49-F238E27FC236}">
                  <a16:creationId xmlns:a16="http://schemas.microsoft.com/office/drawing/2014/main" id="{9268CB8C-CABA-437B-B502-A92549C3947B}"/>
                </a:ext>
              </a:extLst>
            </p:cNvPr>
            <p:cNvSpPr/>
            <p:nvPr/>
          </p:nvSpPr>
          <p:spPr>
            <a:xfrm>
              <a:off x="2031500" y="2411725"/>
              <a:ext cx="37525" cy="24150"/>
            </a:xfrm>
            <a:custGeom>
              <a:avLst/>
              <a:gdLst/>
              <a:ahLst/>
              <a:cxnLst/>
              <a:rect l="l" t="t" r="r" b="b"/>
              <a:pathLst>
                <a:path w="1501" h="966" extrusionOk="0">
                  <a:moveTo>
                    <a:pt x="72" y="1"/>
                  </a:moveTo>
                  <a:lnTo>
                    <a:pt x="1500" y="846"/>
                  </a:lnTo>
                  <a:cubicBezTo>
                    <a:pt x="1477" y="894"/>
                    <a:pt x="1465" y="918"/>
                    <a:pt x="1429" y="965"/>
                  </a:cubicBezTo>
                  <a:cubicBezTo>
                    <a:pt x="953" y="680"/>
                    <a:pt x="476" y="382"/>
                    <a:pt x="0" y="96"/>
                  </a:cubicBezTo>
                  <a:cubicBezTo>
                    <a:pt x="12" y="60"/>
                    <a:pt x="48" y="25"/>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8" name="Google Shape;10636;p40">
              <a:extLst>
                <a:ext uri="{FF2B5EF4-FFF2-40B4-BE49-F238E27FC236}">
                  <a16:creationId xmlns:a16="http://schemas.microsoft.com/office/drawing/2014/main" id="{3530722C-D025-498E-BA0E-6B0E06409589}"/>
                </a:ext>
              </a:extLst>
            </p:cNvPr>
            <p:cNvSpPr/>
            <p:nvPr/>
          </p:nvSpPr>
          <p:spPr>
            <a:xfrm>
              <a:off x="1892775" y="2372450"/>
              <a:ext cx="34850" cy="22950"/>
            </a:xfrm>
            <a:custGeom>
              <a:avLst/>
              <a:gdLst/>
              <a:ahLst/>
              <a:cxnLst/>
              <a:rect l="l" t="t" r="r" b="b"/>
              <a:pathLst>
                <a:path w="1394" h="918" extrusionOk="0">
                  <a:moveTo>
                    <a:pt x="60" y="0"/>
                  </a:moveTo>
                  <a:cubicBezTo>
                    <a:pt x="501" y="274"/>
                    <a:pt x="953" y="560"/>
                    <a:pt x="1394" y="822"/>
                  </a:cubicBezTo>
                  <a:cubicBezTo>
                    <a:pt x="1382" y="858"/>
                    <a:pt x="1358" y="881"/>
                    <a:pt x="1334" y="917"/>
                  </a:cubicBezTo>
                  <a:cubicBezTo>
                    <a:pt x="894" y="631"/>
                    <a:pt x="441" y="357"/>
                    <a:pt x="1" y="84"/>
                  </a:cubicBezTo>
                  <a:cubicBezTo>
                    <a:pt x="13" y="60"/>
                    <a:pt x="25"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9" name="Google Shape;10637;p40">
              <a:extLst>
                <a:ext uri="{FF2B5EF4-FFF2-40B4-BE49-F238E27FC236}">
                  <a16:creationId xmlns:a16="http://schemas.microsoft.com/office/drawing/2014/main" id="{108566F6-B54C-4A68-AA22-AE8291397D67}"/>
                </a:ext>
              </a:extLst>
            </p:cNvPr>
            <p:cNvSpPr/>
            <p:nvPr/>
          </p:nvSpPr>
          <p:spPr>
            <a:xfrm>
              <a:off x="2026425" y="2453400"/>
              <a:ext cx="34250" cy="21750"/>
            </a:xfrm>
            <a:custGeom>
              <a:avLst/>
              <a:gdLst/>
              <a:ahLst/>
              <a:cxnLst/>
              <a:rect l="l" t="t" r="r" b="b"/>
              <a:pathLst>
                <a:path w="1370" h="870" extrusionOk="0">
                  <a:moveTo>
                    <a:pt x="1322" y="870"/>
                  </a:moveTo>
                  <a:cubicBezTo>
                    <a:pt x="870" y="608"/>
                    <a:pt x="441" y="334"/>
                    <a:pt x="1" y="72"/>
                  </a:cubicBezTo>
                  <a:cubicBezTo>
                    <a:pt x="13" y="37"/>
                    <a:pt x="25" y="13"/>
                    <a:pt x="36" y="1"/>
                  </a:cubicBezTo>
                  <a:cubicBezTo>
                    <a:pt x="489" y="263"/>
                    <a:pt x="918" y="537"/>
                    <a:pt x="1370" y="787"/>
                  </a:cubicBezTo>
                  <a:cubicBezTo>
                    <a:pt x="1370" y="810"/>
                    <a:pt x="1334" y="846"/>
                    <a:pt x="1322" y="87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0" name="Google Shape;10638;p40">
              <a:extLst>
                <a:ext uri="{FF2B5EF4-FFF2-40B4-BE49-F238E27FC236}">
                  <a16:creationId xmlns:a16="http://schemas.microsoft.com/office/drawing/2014/main" id="{855375A9-B829-4E0B-823A-1A80957D26C2}"/>
                </a:ext>
              </a:extLst>
            </p:cNvPr>
            <p:cNvSpPr/>
            <p:nvPr/>
          </p:nvSpPr>
          <p:spPr>
            <a:xfrm>
              <a:off x="1980900" y="2428700"/>
              <a:ext cx="28600" cy="19075"/>
            </a:xfrm>
            <a:custGeom>
              <a:avLst/>
              <a:gdLst/>
              <a:ahLst/>
              <a:cxnLst/>
              <a:rect l="l" t="t" r="r" b="b"/>
              <a:pathLst>
                <a:path w="1144" h="763" extrusionOk="0">
                  <a:moveTo>
                    <a:pt x="60" y="1"/>
                  </a:moveTo>
                  <a:cubicBezTo>
                    <a:pt x="417" y="227"/>
                    <a:pt x="786" y="453"/>
                    <a:pt x="1143" y="667"/>
                  </a:cubicBezTo>
                  <a:cubicBezTo>
                    <a:pt x="1131" y="703"/>
                    <a:pt x="1107" y="727"/>
                    <a:pt x="1084" y="763"/>
                  </a:cubicBezTo>
                  <a:cubicBezTo>
                    <a:pt x="726" y="536"/>
                    <a:pt x="357" y="310"/>
                    <a:pt x="0" y="96"/>
                  </a:cubicBezTo>
                  <a:cubicBezTo>
                    <a:pt x="36" y="60"/>
                    <a:pt x="48" y="36"/>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1" name="Google Shape;10639;p40">
              <a:extLst>
                <a:ext uri="{FF2B5EF4-FFF2-40B4-BE49-F238E27FC236}">
                  <a16:creationId xmlns:a16="http://schemas.microsoft.com/office/drawing/2014/main" id="{E7E12E13-318C-4308-BAE9-A4753975E971}"/>
                </a:ext>
              </a:extLst>
            </p:cNvPr>
            <p:cNvSpPr/>
            <p:nvPr/>
          </p:nvSpPr>
          <p:spPr>
            <a:xfrm>
              <a:off x="2585125" y="3107650"/>
              <a:ext cx="20875" cy="54500"/>
            </a:xfrm>
            <a:custGeom>
              <a:avLst/>
              <a:gdLst/>
              <a:ahLst/>
              <a:cxnLst/>
              <a:rect l="l" t="t" r="r" b="b"/>
              <a:pathLst>
                <a:path w="835" h="2180" extrusionOk="0">
                  <a:moveTo>
                    <a:pt x="1" y="2132"/>
                  </a:moveTo>
                  <a:cubicBezTo>
                    <a:pt x="239" y="1418"/>
                    <a:pt x="489" y="703"/>
                    <a:pt x="727" y="1"/>
                  </a:cubicBezTo>
                  <a:cubicBezTo>
                    <a:pt x="763" y="24"/>
                    <a:pt x="799" y="36"/>
                    <a:pt x="834" y="36"/>
                  </a:cubicBezTo>
                  <a:lnTo>
                    <a:pt x="120" y="2180"/>
                  </a:lnTo>
                  <a:cubicBezTo>
                    <a:pt x="72" y="2168"/>
                    <a:pt x="48" y="2144"/>
                    <a:pt x="1" y="213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2" name="Google Shape;10640;p40">
              <a:extLst>
                <a:ext uri="{FF2B5EF4-FFF2-40B4-BE49-F238E27FC236}">
                  <a16:creationId xmlns:a16="http://schemas.microsoft.com/office/drawing/2014/main" id="{7C2EDF84-F912-4C12-BF08-F3A5AA2F4F24}"/>
                </a:ext>
              </a:extLst>
            </p:cNvPr>
            <p:cNvSpPr/>
            <p:nvPr/>
          </p:nvSpPr>
          <p:spPr>
            <a:xfrm>
              <a:off x="2675625" y="3202000"/>
              <a:ext cx="13700" cy="62550"/>
            </a:xfrm>
            <a:custGeom>
              <a:avLst/>
              <a:gdLst/>
              <a:ahLst/>
              <a:cxnLst/>
              <a:rect l="l" t="t" r="r" b="b"/>
              <a:pathLst>
                <a:path w="548" h="2502" extrusionOk="0">
                  <a:moveTo>
                    <a:pt x="0" y="2454"/>
                  </a:moveTo>
                  <a:lnTo>
                    <a:pt x="405" y="1"/>
                  </a:lnTo>
                  <a:cubicBezTo>
                    <a:pt x="441" y="13"/>
                    <a:pt x="488" y="13"/>
                    <a:pt x="548" y="25"/>
                  </a:cubicBezTo>
                  <a:cubicBezTo>
                    <a:pt x="417" y="846"/>
                    <a:pt x="286" y="1668"/>
                    <a:pt x="143" y="2501"/>
                  </a:cubicBezTo>
                  <a:cubicBezTo>
                    <a:pt x="107" y="2477"/>
                    <a:pt x="60" y="2466"/>
                    <a:pt x="0" y="245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3" name="Google Shape;10641;p40">
              <a:extLst>
                <a:ext uri="{FF2B5EF4-FFF2-40B4-BE49-F238E27FC236}">
                  <a16:creationId xmlns:a16="http://schemas.microsoft.com/office/drawing/2014/main" id="{3DE55CD7-89C2-4941-826B-CB47927474E9}"/>
                </a:ext>
              </a:extLst>
            </p:cNvPr>
            <p:cNvSpPr/>
            <p:nvPr/>
          </p:nvSpPr>
          <p:spPr>
            <a:xfrm>
              <a:off x="2668175" y="3203800"/>
              <a:ext cx="10450" cy="55375"/>
            </a:xfrm>
            <a:custGeom>
              <a:avLst/>
              <a:gdLst/>
              <a:ahLst/>
              <a:cxnLst/>
              <a:rect l="l" t="t" r="r" b="b"/>
              <a:pathLst>
                <a:path w="418" h="2215" extrusionOk="0">
                  <a:moveTo>
                    <a:pt x="1" y="2203"/>
                  </a:moveTo>
                  <a:cubicBezTo>
                    <a:pt x="108" y="1477"/>
                    <a:pt x="191" y="727"/>
                    <a:pt x="298" y="0"/>
                  </a:cubicBezTo>
                  <a:cubicBezTo>
                    <a:pt x="346" y="0"/>
                    <a:pt x="370" y="12"/>
                    <a:pt x="417" y="12"/>
                  </a:cubicBezTo>
                  <a:cubicBezTo>
                    <a:pt x="322" y="739"/>
                    <a:pt x="227" y="1489"/>
                    <a:pt x="132" y="2215"/>
                  </a:cubicBezTo>
                  <a:cubicBezTo>
                    <a:pt x="96" y="2215"/>
                    <a:pt x="48" y="2203"/>
                    <a:pt x="1" y="2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4" name="Google Shape;10642;p40">
              <a:extLst>
                <a:ext uri="{FF2B5EF4-FFF2-40B4-BE49-F238E27FC236}">
                  <a16:creationId xmlns:a16="http://schemas.microsoft.com/office/drawing/2014/main" id="{8D3AA57B-A2D9-4E0A-9980-5CED2C65D8DF}"/>
                </a:ext>
              </a:extLst>
            </p:cNvPr>
            <p:cNvSpPr/>
            <p:nvPr/>
          </p:nvSpPr>
          <p:spPr>
            <a:xfrm>
              <a:off x="2720875" y="3087700"/>
              <a:ext cx="17875" cy="39025"/>
            </a:xfrm>
            <a:custGeom>
              <a:avLst/>
              <a:gdLst/>
              <a:ahLst/>
              <a:cxnLst/>
              <a:rect l="l" t="t" r="r" b="b"/>
              <a:pathLst>
                <a:path w="715" h="1561" extrusionOk="0">
                  <a:moveTo>
                    <a:pt x="714" y="60"/>
                  </a:moveTo>
                  <a:cubicBezTo>
                    <a:pt x="512" y="561"/>
                    <a:pt x="298" y="1061"/>
                    <a:pt x="107" y="1561"/>
                  </a:cubicBezTo>
                  <a:cubicBezTo>
                    <a:pt x="83" y="1549"/>
                    <a:pt x="36" y="1537"/>
                    <a:pt x="0" y="1513"/>
                  </a:cubicBezTo>
                  <a:lnTo>
                    <a:pt x="583" y="1"/>
                  </a:lnTo>
                  <a:cubicBezTo>
                    <a:pt x="631" y="13"/>
                    <a:pt x="679" y="49"/>
                    <a:pt x="714" y="6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5" name="Google Shape;10643;p40">
              <a:extLst>
                <a:ext uri="{FF2B5EF4-FFF2-40B4-BE49-F238E27FC236}">
                  <a16:creationId xmlns:a16="http://schemas.microsoft.com/office/drawing/2014/main" id="{230DF8B1-1B54-4D28-AB16-D941C14FD1AB}"/>
                </a:ext>
              </a:extLst>
            </p:cNvPr>
            <p:cNvSpPr/>
            <p:nvPr/>
          </p:nvSpPr>
          <p:spPr>
            <a:xfrm>
              <a:off x="2864925" y="3043650"/>
              <a:ext cx="52125" cy="19675"/>
            </a:xfrm>
            <a:custGeom>
              <a:avLst/>
              <a:gdLst/>
              <a:ahLst/>
              <a:cxnLst/>
              <a:rect l="l" t="t" r="r" b="b"/>
              <a:pathLst>
                <a:path w="2085" h="787" extrusionOk="0">
                  <a:moveTo>
                    <a:pt x="48" y="1"/>
                  </a:moveTo>
                  <a:cubicBezTo>
                    <a:pt x="727" y="227"/>
                    <a:pt x="1406" y="453"/>
                    <a:pt x="2084" y="656"/>
                  </a:cubicBezTo>
                  <a:lnTo>
                    <a:pt x="2037" y="787"/>
                  </a:lnTo>
                  <a:cubicBezTo>
                    <a:pt x="1358" y="584"/>
                    <a:pt x="667" y="358"/>
                    <a:pt x="1" y="156"/>
                  </a:cubicBezTo>
                  <a:cubicBezTo>
                    <a:pt x="13" y="96"/>
                    <a:pt x="36" y="48"/>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6" name="Google Shape;10644;p40">
              <a:extLst>
                <a:ext uri="{FF2B5EF4-FFF2-40B4-BE49-F238E27FC236}">
                  <a16:creationId xmlns:a16="http://schemas.microsoft.com/office/drawing/2014/main" id="{B51FF55A-745B-4F22-8482-46BF15CA6816}"/>
                </a:ext>
              </a:extLst>
            </p:cNvPr>
            <p:cNvSpPr/>
            <p:nvPr/>
          </p:nvSpPr>
          <p:spPr>
            <a:xfrm>
              <a:off x="2651800" y="3135050"/>
              <a:ext cx="19675" cy="50625"/>
            </a:xfrm>
            <a:custGeom>
              <a:avLst/>
              <a:gdLst/>
              <a:ahLst/>
              <a:cxnLst/>
              <a:rect l="l" t="t" r="r" b="b"/>
              <a:pathLst>
                <a:path w="787" h="2025" extrusionOk="0">
                  <a:moveTo>
                    <a:pt x="787" y="24"/>
                  </a:moveTo>
                  <a:cubicBezTo>
                    <a:pt x="548" y="691"/>
                    <a:pt x="322" y="1345"/>
                    <a:pt x="84" y="2024"/>
                  </a:cubicBezTo>
                  <a:cubicBezTo>
                    <a:pt x="60" y="2000"/>
                    <a:pt x="25" y="2000"/>
                    <a:pt x="1" y="1988"/>
                  </a:cubicBezTo>
                  <a:cubicBezTo>
                    <a:pt x="215" y="1322"/>
                    <a:pt x="453" y="655"/>
                    <a:pt x="679" y="0"/>
                  </a:cubicBezTo>
                  <a:cubicBezTo>
                    <a:pt x="715" y="0"/>
                    <a:pt x="751" y="12"/>
                    <a:pt x="787"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7" name="Google Shape;10645;p40">
              <a:extLst>
                <a:ext uri="{FF2B5EF4-FFF2-40B4-BE49-F238E27FC236}">
                  <a16:creationId xmlns:a16="http://schemas.microsoft.com/office/drawing/2014/main" id="{1FC9431E-1932-4EA9-BF8B-D644DD03C094}"/>
                </a:ext>
              </a:extLst>
            </p:cNvPr>
            <p:cNvSpPr/>
            <p:nvPr/>
          </p:nvSpPr>
          <p:spPr>
            <a:xfrm>
              <a:off x="2641975" y="3123425"/>
              <a:ext cx="19975" cy="53600"/>
            </a:xfrm>
            <a:custGeom>
              <a:avLst/>
              <a:gdLst/>
              <a:ahLst/>
              <a:cxnLst/>
              <a:rect l="l" t="t" r="r" b="b"/>
              <a:pathLst>
                <a:path w="799" h="2144" extrusionOk="0">
                  <a:moveTo>
                    <a:pt x="799" y="25"/>
                  </a:moveTo>
                  <a:cubicBezTo>
                    <a:pt x="549" y="727"/>
                    <a:pt x="334" y="1429"/>
                    <a:pt x="96" y="2144"/>
                  </a:cubicBezTo>
                  <a:cubicBezTo>
                    <a:pt x="60" y="2132"/>
                    <a:pt x="37" y="2132"/>
                    <a:pt x="1" y="2108"/>
                  </a:cubicBezTo>
                  <a:cubicBezTo>
                    <a:pt x="239" y="1418"/>
                    <a:pt x="465" y="715"/>
                    <a:pt x="703" y="1"/>
                  </a:cubicBezTo>
                  <a:cubicBezTo>
                    <a:pt x="715" y="13"/>
                    <a:pt x="751" y="13"/>
                    <a:pt x="799" y="2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8" name="Google Shape;10646;p40">
              <a:extLst>
                <a:ext uri="{FF2B5EF4-FFF2-40B4-BE49-F238E27FC236}">
                  <a16:creationId xmlns:a16="http://schemas.microsoft.com/office/drawing/2014/main" id="{0A759B43-EF94-41DA-A652-330339CB74F6}"/>
                </a:ext>
              </a:extLst>
            </p:cNvPr>
            <p:cNvSpPr/>
            <p:nvPr/>
          </p:nvSpPr>
          <p:spPr>
            <a:xfrm>
              <a:off x="2649425" y="3124925"/>
              <a:ext cx="19975" cy="45250"/>
            </a:xfrm>
            <a:custGeom>
              <a:avLst/>
              <a:gdLst/>
              <a:ahLst/>
              <a:cxnLst/>
              <a:rect l="l" t="t" r="r" b="b"/>
              <a:pathLst>
                <a:path w="799" h="1810" extrusionOk="0">
                  <a:moveTo>
                    <a:pt x="1" y="1786"/>
                  </a:moveTo>
                  <a:cubicBezTo>
                    <a:pt x="239" y="1191"/>
                    <a:pt x="465" y="596"/>
                    <a:pt x="703" y="0"/>
                  </a:cubicBezTo>
                  <a:cubicBezTo>
                    <a:pt x="739" y="12"/>
                    <a:pt x="763" y="24"/>
                    <a:pt x="798" y="24"/>
                  </a:cubicBezTo>
                  <a:cubicBezTo>
                    <a:pt x="572" y="619"/>
                    <a:pt x="334" y="1215"/>
                    <a:pt x="108" y="1810"/>
                  </a:cubicBezTo>
                  <a:cubicBezTo>
                    <a:pt x="84" y="1810"/>
                    <a:pt x="48" y="1798"/>
                    <a:pt x="1" y="178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9" name="Google Shape;10647;p40">
              <a:extLst>
                <a:ext uri="{FF2B5EF4-FFF2-40B4-BE49-F238E27FC236}">
                  <a16:creationId xmlns:a16="http://schemas.microsoft.com/office/drawing/2014/main" id="{106F068B-5A1B-4547-8A7D-9D00B2EF6E20}"/>
                </a:ext>
              </a:extLst>
            </p:cNvPr>
            <p:cNvSpPr/>
            <p:nvPr/>
          </p:nvSpPr>
          <p:spPr>
            <a:xfrm>
              <a:off x="2656575" y="3144575"/>
              <a:ext cx="18775" cy="44375"/>
            </a:xfrm>
            <a:custGeom>
              <a:avLst/>
              <a:gdLst/>
              <a:ahLst/>
              <a:cxnLst/>
              <a:rect l="l" t="t" r="r" b="b"/>
              <a:pathLst>
                <a:path w="751" h="1775" extrusionOk="0">
                  <a:moveTo>
                    <a:pt x="750" y="48"/>
                  </a:moveTo>
                  <a:cubicBezTo>
                    <a:pt x="524" y="619"/>
                    <a:pt x="310" y="1203"/>
                    <a:pt x="96" y="1774"/>
                  </a:cubicBezTo>
                  <a:cubicBezTo>
                    <a:pt x="60" y="1762"/>
                    <a:pt x="36" y="1738"/>
                    <a:pt x="0" y="1738"/>
                  </a:cubicBezTo>
                  <a:lnTo>
                    <a:pt x="667" y="0"/>
                  </a:lnTo>
                  <a:cubicBezTo>
                    <a:pt x="703" y="12"/>
                    <a:pt x="727" y="24"/>
                    <a:pt x="750" y="4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pic>
        <p:nvPicPr>
          <p:cNvPr id="591" name="Picture 590">
            <a:extLst>
              <a:ext uri="{FF2B5EF4-FFF2-40B4-BE49-F238E27FC236}">
                <a16:creationId xmlns:a16="http://schemas.microsoft.com/office/drawing/2014/main" id="{F1F8D024-1961-46AC-BC6A-ED99F99125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52" y="1376819"/>
            <a:ext cx="1065779" cy="860040"/>
          </a:xfrm>
          <a:prstGeom prst="rect">
            <a:avLst/>
          </a:prstGeom>
        </p:spPr>
      </p:pic>
      <p:pic>
        <p:nvPicPr>
          <p:cNvPr id="3" name="Picture 2" descr="A picture containing porcelain&#10;&#10;Description automatically generated">
            <a:extLst>
              <a:ext uri="{FF2B5EF4-FFF2-40B4-BE49-F238E27FC236}">
                <a16:creationId xmlns:a16="http://schemas.microsoft.com/office/drawing/2014/main" id="{2CF0885C-9725-4204-A3B7-FAD01756C2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3817" y="3637196"/>
            <a:ext cx="762100" cy="811051"/>
          </a:xfrm>
          <a:prstGeom prst="rect">
            <a:avLst/>
          </a:prstGeom>
        </p:spPr>
      </p:pic>
      <p:pic>
        <p:nvPicPr>
          <p:cNvPr id="5" name="Picture 4" descr="Background pattern&#10;&#10;Description automatically generated">
            <a:extLst>
              <a:ext uri="{FF2B5EF4-FFF2-40B4-BE49-F238E27FC236}">
                <a16:creationId xmlns:a16="http://schemas.microsoft.com/office/drawing/2014/main" id="{A9A11A94-18C6-477B-91D9-85918D1E17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4427" y="3878115"/>
            <a:ext cx="1449482" cy="532716"/>
          </a:xfrm>
          <a:prstGeom prst="rect">
            <a:avLst/>
          </a:prstGeom>
        </p:spPr>
      </p:pic>
    </p:spTree>
    <p:extLst>
      <p:ext uri="{BB962C8B-B14F-4D97-AF65-F5344CB8AC3E}">
        <p14:creationId xmlns:p14="http://schemas.microsoft.com/office/powerpoint/2010/main" val="648847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l">
            <a:extLst>
              <a:ext uri="{FF2B5EF4-FFF2-40B4-BE49-F238E27FC236}">
                <a16:creationId xmlns:a16="http://schemas.microsoft.com/office/drawing/2014/main" id="{08737488-78E3-40EB-8BFB-AB586DF9FA6D}"/>
              </a:ext>
            </a:extLst>
          </p:cNvPr>
          <p:cNvSpPr txBox="1"/>
          <p:nvPr/>
        </p:nvSpPr>
        <p:spPr>
          <a:xfrm>
            <a:off x="2428622" y="3923848"/>
            <a:ext cx="8221697" cy="830997"/>
          </a:xfrm>
          <a:prstGeom prst="rect">
            <a:avLst/>
          </a:prstGeom>
          <a:solidFill>
            <a:srgbClr val="FF6565">
              <a:alpha val="12157"/>
            </a:srgbClr>
          </a:solidFill>
        </p:spPr>
        <p:txBody>
          <a:bodyPr wrap="square" rtlCol="0">
            <a:spAutoFit/>
          </a:bodyPr>
          <a:lstStyle/>
          <a:p>
            <a:pPr algn="just"/>
            <a:r>
              <a:rPr lang="en-US" sz="4800" b="1" dirty="0">
                <a:latin typeface="Segoe UI Black" panose="020B0A02040204020203" pitchFamily="34" charset="0"/>
                <a:ea typeface="Segoe UI Black" panose="020B0A02040204020203" pitchFamily="34" charset="0"/>
              </a:rPr>
              <a:t>Thanks for watching</a:t>
            </a:r>
          </a:p>
        </p:txBody>
      </p:sp>
      <p:pic>
        <p:nvPicPr>
          <p:cNvPr id="10" name="Picture 9">
            <a:extLst>
              <a:ext uri="{FF2B5EF4-FFF2-40B4-BE49-F238E27FC236}">
                <a16:creationId xmlns:a16="http://schemas.microsoft.com/office/drawing/2014/main" id="{8B5103D5-6EF6-44E8-913F-C163CDDFD9A1}"/>
              </a:ext>
            </a:extLst>
          </p:cNvPr>
          <p:cNvPicPr>
            <a:picLocks noChangeAspect="1"/>
          </p:cNvPicPr>
          <p:nvPr/>
        </p:nvPicPr>
        <p:blipFill>
          <a:blip r:embed="rId2">
            <a:extLst>
              <a:ext uri="{28A0092B-C50C-407E-A947-70E740481C1C}">
                <a14:useLocalDpi xmlns:a14="http://schemas.microsoft.com/office/drawing/2010/main" val="0"/>
              </a:ext>
            </a:extLst>
          </a:blip>
          <a:srcRect l="-4728" r="-10438" b="-7866"/>
          <a:stretch>
            <a:fillRect/>
          </a:stretch>
        </p:blipFill>
        <p:spPr>
          <a:xfrm>
            <a:off x="2327934" y="1964026"/>
            <a:ext cx="2716718" cy="2527649"/>
          </a:xfrm>
          <a:custGeom>
            <a:avLst/>
            <a:gdLst>
              <a:gd name="connsiteX0" fmla="*/ 0 w 5081665"/>
              <a:gd name="connsiteY0" fmla="*/ 3588049 h 4728008"/>
              <a:gd name="connsiteX1" fmla="*/ 208601 w 5081665"/>
              <a:gd name="connsiteY1" fmla="*/ 3588049 h 4728008"/>
              <a:gd name="connsiteX2" fmla="*/ 208601 w 5081665"/>
              <a:gd name="connsiteY2" fmla="*/ 4383234 h 4728008"/>
              <a:gd name="connsiteX3" fmla="*/ 4621098 w 5081665"/>
              <a:gd name="connsiteY3" fmla="*/ 4383234 h 4728008"/>
              <a:gd name="connsiteX4" fmla="*/ 4621098 w 5081665"/>
              <a:gd name="connsiteY4" fmla="*/ 3588049 h 4728008"/>
              <a:gd name="connsiteX5" fmla="*/ 5081665 w 5081665"/>
              <a:gd name="connsiteY5" fmla="*/ 3588049 h 4728008"/>
              <a:gd name="connsiteX6" fmla="*/ 5081665 w 5081665"/>
              <a:gd name="connsiteY6" fmla="*/ 4728008 h 4728008"/>
              <a:gd name="connsiteX7" fmla="*/ 0 w 5081665"/>
              <a:gd name="connsiteY7" fmla="*/ 4728008 h 4728008"/>
              <a:gd name="connsiteX8" fmla="*/ 208601 w 5081665"/>
              <a:gd name="connsiteY8" fmla="*/ 0 h 4728008"/>
              <a:gd name="connsiteX9" fmla="*/ 4621098 w 5081665"/>
              <a:gd name="connsiteY9" fmla="*/ 0 h 4728008"/>
              <a:gd name="connsiteX10" fmla="*/ 4621098 w 5081665"/>
              <a:gd name="connsiteY10" fmla="*/ 3588049 h 4728008"/>
              <a:gd name="connsiteX11" fmla="*/ 208601 w 5081665"/>
              <a:gd name="connsiteY11" fmla="*/ 3588049 h 472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1665" h="4728008">
                <a:moveTo>
                  <a:pt x="0" y="3588049"/>
                </a:moveTo>
                <a:lnTo>
                  <a:pt x="208601" y="3588049"/>
                </a:lnTo>
                <a:lnTo>
                  <a:pt x="208601" y="4383234"/>
                </a:lnTo>
                <a:lnTo>
                  <a:pt x="4621098" y="4383234"/>
                </a:lnTo>
                <a:lnTo>
                  <a:pt x="4621098" y="3588049"/>
                </a:lnTo>
                <a:lnTo>
                  <a:pt x="5081665" y="3588049"/>
                </a:lnTo>
                <a:lnTo>
                  <a:pt x="5081665" y="4728008"/>
                </a:lnTo>
                <a:lnTo>
                  <a:pt x="0" y="4728008"/>
                </a:lnTo>
                <a:close/>
                <a:moveTo>
                  <a:pt x="208601" y="0"/>
                </a:moveTo>
                <a:lnTo>
                  <a:pt x="4621098" y="0"/>
                </a:lnTo>
                <a:lnTo>
                  <a:pt x="4621098" y="3588049"/>
                </a:lnTo>
                <a:lnTo>
                  <a:pt x="208601" y="3588049"/>
                </a:lnTo>
                <a:close/>
              </a:path>
            </a:pathLst>
          </a:custGeom>
        </p:spPr>
      </p:pic>
      <p:sp>
        <p:nvSpPr>
          <p:cNvPr id="11" name="TextBox 10">
            <a:extLst>
              <a:ext uri="{FF2B5EF4-FFF2-40B4-BE49-F238E27FC236}">
                <a16:creationId xmlns:a16="http://schemas.microsoft.com/office/drawing/2014/main" id="{C85E4639-757F-420F-B1FD-A87BB383C182}"/>
              </a:ext>
            </a:extLst>
          </p:cNvPr>
          <p:cNvSpPr txBox="1"/>
          <p:nvPr/>
        </p:nvSpPr>
        <p:spPr>
          <a:xfrm>
            <a:off x="4654338" y="2704950"/>
            <a:ext cx="6880923" cy="1569660"/>
          </a:xfrm>
          <a:prstGeom prst="rect">
            <a:avLst/>
          </a:prstGeom>
          <a:noFill/>
        </p:spPr>
        <p:txBody>
          <a:bodyPr wrap="square" rtlCol="0">
            <a:spAutoFit/>
          </a:bodyPr>
          <a:lstStyle/>
          <a:p>
            <a:r>
              <a:rPr lang="en-US" sz="9600" dirty="0">
                <a:solidFill>
                  <a:srgbClr val="D7443E"/>
                </a:solidFill>
                <a:latin typeface="Aharoni" panose="02010803020104030203" pitchFamily="2" charset="-79"/>
                <a:cs typeface="Aharoni" panose="02010803020104030203" pitchFamily="2" charset="-79"/>
              </a:rPr>
              <a:t>The end</a:t>
            </a:r>
            <a:r>
              <a:rPr lang="en-US" sz="9600" dirty="0">
                <a:solidFill>
                  <a:srgbClr val="C00000"/>
                </a:solidFill>
                <a:latin typeface="Aharoni" panose="02010803020104030203" pitchFamily="2" charset="-79"/>
                <a:cs typeface="Aharoni" panose="02010803020104030203" pitchFamily="2" charset="-79"/>
              </a:rPr>
              <a:t>.</a:t>
            </a:r>
          </a:p>
        </p:txBody>
      </p:sp>
      <p:pic>
        <p:nvPicPr>
          <p:cNvPr id="12" name="Picture 11" descr="Shape&#10;&#10;Description automatically generated">
            <a:extLst>
              <a:ext uri="{FF2B5EF4-FFF2-40B4-BE49-F238E27FC236}">
                <a16:creationId xmlns:a16="http://schemas.microsoft.com/office/drawing/2014/main" id="{50000783-454F-4B1F-8B03-69645D3B4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4958" y="2800384"/>
            <a:ext cx="1142896" cy="1142896"/>
          </a:xfrm>
          <a:prstGeom prst="rect">
            <a:avLst/>
          </a:prstGeom>
        </p:spPr>
      </p:pic>
      <p:grpSp>
        <p:nvGrpSpPr>
          <p:cNvPr id="595" name="Group 594">
            <a:extLst>
              <a:ext uri="{FF2B5EF4-FFF2-40B4-BE49-F238E27FC236}">
                <a16:creationId xmlns:a16="http://schemas.microsoft.com/office/drawing/2014/main" id="{DE0EB2FD-8B95-4B42-8283-ABEFC253FEFA}"/>
              </a:ext>
            </a:extLst>
          </p:cNvPr>
          <p:cNvGrpSpPr/>
          <p:nvPr/>
        </p:nvGrpSpPr>
        <p:grpSpPr>
          <a:xfrm>
            <a:off x="-1730448" y="-1112771"/>
            <a:ext cx="4090456" cy="4332620"/>
            <a:chOff x="-1730448" y="-1112771"/>
            <a:chExt cx="4090456" cy="4332620"/>
          </a:xfrm>
        </p:grpSpPr>
        <p:grpSp>
          <p:nvGrpSpPr>
            <p:cNvPr id="154" name="Google Shape;17333;p56">
              <a:extLst>
                <a:ext uri="{FF2B5EF4-FFF2-40B4-BE49-F238E27FC236}">
                  <a16:creationId xmlns:a16="http://schemas.microsoft.com/office/drawing/2014/main" id="{CA7B0CF5-C256-4FFA-B272-0F25D3112DAB}"/>
                </a:ext>
              </a:extLst>
            </p:cNvPr>
            <p:cNvGrpSpPr/>
            <p:nvPr/>
          </p:nvGrpSpPr>
          <p:grpSpPr>
            <a:xfrm rot="-6805185">
              <a:off x="-1792919" y="-933078"/>
              <a:ext cx="4315555" cy="3990299"/>
              <a:chOff x="2483025" y="1774950"/>
              <a:chExt cx="1815750" cy="1678900"/>
            </a:xfrm>
          </p:grpSpPr>
          <p:sp>
            <p:nvSpPr>
              <p:cNvPr id="155" name="Google Shape;17334;p56">
                <a:extLst>
                  <a:ext uri="{FF2B5EF4-FFF2-40B4-BE49-F238E27FC236}">
                    <a16:creationId xmlns:a16="http://schemas.microsoft.com/office/drawing/2014/main" id="{4304F6A0-C88E-4F36-93BA-BFE0237A77CB}"/>
                  </a:ext>
                </a:extLst>
              </p:cNvPr>
              <p:cNvSpPr/>
              <p:nvPr/>
            </p:nvSpPr>
            <p:spPr>
              <a:xfrm>
                <a:off x="2546425" y="1800350"/>
                <a:ext cx="1653525" cy="1653500"/>
              </a:xfrm>
              <a:custGeom>
                <a:avLst/>
                <a:gdLst/>
                <a:ahLst/>
                <a:cxnLst/>
                <a:rect l="l" t="t" r="r" b="b"/>
                <a:pathLst>
                  <a:path w="66141" h="66140" extrusionOk="0">
                    <a:moveTo>
                      <a:pt x="33077" y="1144"/>
                    </a:moveTo>
                    <a:cubicBezTo>
                      <a:pt x="50674" y="1144"/>
                      <a:pt x="64997" y="15467"/>
                      <a:pt x="64997" y="33064"/>
                    </a:cubicBezTo>
                    <a:cubicBezTo>
                      <a:pt x="64997" y="50673"/>
                      <a:pt x="50674" y="64997"/>
                      <a:pt x="33077" y="64997"/>
                    </a:cubicBezTo>
                    <a:cubicBezTo>
                      <a:pt x="15467" y="64997"/>
                      <a:pt x="1144" y="50673"/>
                      <a:pt x="1144" y="33064"/>
                    </a:cubicBezTo>
                    <a:cubicBezTo>
                      <a:pt x="1144" y="15467"/>
                      <a:pt x="15467" y="1144"/>
                      <a:pt x="33077" y="1144"/>
                    </a:cubicBezTo>
                    <a:close/>
                    <a:moveTo>
                      <a:pt x="33077" y="1"/>
                    </a:moveTo>
                    <a:cubicBezTo>
                      <a:pt x="14836" y="1"/>
                      <a:pt x="1" y="14836"/>
                      <a:pt x="1" y="33064"/>
                    </a:cubicBezTo>
                    <a:cubicBezTo>
                      <a:pt x="1" y="51304"/>
                      <a:pt x="14836" y="66140"/>
                      <a:pt x="33077" y="66140"/>
                    </a:cubicBezTo>
                    <a:cubicBezTo>
                      <a:pt x="51317" y="66140"/>
                      <a:pt x="66140" y="51304"/>
                      <a:pt x="66140" y="33064"/>
                    </a:cubicBezTo>
                    <a:cubicBezTo>
                      <a:pt x="66140" y="14836"/>
                      <a:pt x="51305" y="1"/>
                      <a:pt x="330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6" name="Google Shape;17335;p56">
                <a:extLst>
                  <a:ext uri="{FF2B5EF4-FFF2-40B4-BE49-F238E27FC236}">
                    <a16:creationId xmlns:a16="http://schemas.microsoft.com/office/drawing/2014/main" id="{23106506-8033-478E-8BB7-4141C4541F02}"/>
                  </a:ext>
                </a:extLst>
              </p:cNvPr>
              <p:cNvSpPr/>
              <p:nvPr/>
            </p:nvSpPr>
            <p:spPr>
              <a:xfrm>
                <a:off x="3422725" y="3171350"/>
                <a:ext cx="425675" cy="206900"/>
              </a:xfrm>
              <a:custGeom>
                <a:avLst/>
                <a:gdLst/>
                <a:ahLst/>
                <a:cxnLst/>
                <a:rect l="l" t="t" r="r" b="b"/>
                <a:pathLst>
                  <a:path w="17027" h="8276" extrusionOk="0">
                    <a:moveTo>
                      <a:pt x="17027" y="1"/>
                    </a:moveTo>
                    <a:cubicBezTo>
                      <a:pt x="17027" y="1"/>
                      <a:pt x="16848" y="215"/>
                      <a:pt x="16503" y="584"/>
                    </a:cubicBezTo>
                    <a:cubicBezTo>
                      <a:pt x="16193" y="953"/>
                      <a:pt x="15705" y="1477"/>
                      <a:pt x="15050" y="2060"/>
                    </a:cubicBezTo>
                    <a:cubicBezTo>
                      <a:pt x="13753" y="3251"/>
                      <a:pt x="11741" y="4620"/>
                      <a:pt x="9312" y="5668"/>
                    </a:cubicBezTo>
                    <a:cubicBezTo>
                      <a:pt x="6895" y="6740"/>
                      <a:pt x="4525" y="7359"/>
                      <a:pt x="2811" y="7728"/>
                    </a:cubicBezTo>
                    <a:cubicBezTo>
                      <a:pt x="1954" y="7918"/>
                      <a:pt x="1251" y="8049"/>
                      <a:pt x="763" y="8144"/>
                    </a:cubicBezTo>
                    <a:cubicBezTo>
                      <a:pt x="263" y="8228"/>
                      <a:pt x="1" y="8275"/>
                      <a:pt x="1" y="8275"/>
                    </a:cubicBezTo>
                    <a:cubicBezTo>
                      <a:pt x="1" y="8275"/>
                      <a:pt x="287" y="8264"/>
                      <a:pt x="775" y="8252"/>
                    </a:cubicBezTo>
                    <a:cubicBezTo>
                      <a:pt x="1275" y="8216"/>
                      <a:pt x="1989" y="8168"/>
                      <a:pt x="2870" y="8061"/>
                    </a:cubicBezTo>
                    <a:cubicBezTo>
                      <a:pt x="4633" y="7859"/>
                      <a:pt x="7085" y="7406"/>
                      <a:pt x="9597" y="6311"/>
                    </a:cubicBezTo>
                    <a:cubicBezTo>
                      <a:pt x="12133" y="5216"/>
                      <a:pt x="14110" y="3632"/>
                      <a:pt x="15301" y="2310"/>
                    </a:cubicBezTo>
                    <a:cubicBezTo>
                      <a:pt x="15908" y="1656"/>
                      <a:pt x="16336" y="1072"/>
                      <a:pt x="16610" y="655"/>
                    </a:cubicBezTo>
                    <a:cubicBezTo>
                      <a:pt x="16896" y="239"/>
                      <a:pt x="17027" y="1"/>
                      <a:pt x="1702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7" name="Google Shape;17336;p56">
                <a:extLst>
                  <a:ext uri="{FF2B5EF4-FFF2-40B4-BE49-F238E27FC236}">
                    <a16:creationId xmlns:a16="http://schemas.microsoft.com/office/drawing/2014/main" id="{4412C124-B03E-4FEE-9F5E-AF3DEE3EF593}"/>
                  </a:ext>
                </a:extLst>
              </p:cNvPr>
              <p:cNvSpPr/>
              <p:nvPr/>
            </p:nvSpPr>
            <p:spPr>
              <a:xfrm>
                <a:off x="3488525" y="3212725"/>
                <a:ext cx="233375" cy="116700"/>
              </a:xfrm>
              <a:custGeom>
                <a:avLst/>
                <a:gdLst/>
                <a:ahLst/>
                <a:cxnLst/>
                <a:rect l="l" t="t" r="r" b="b"/>
                <a:pathLst>
                  <a:path w="9335" h="4668" extrusionOk="0">
                    <a:moveTo>
                      <a:pt x="9335" y="1"/>
                    </a:moveTo>
                    <a:cubicBezTo>
                      <a:pt x="9335" y="1"/>
                      <a:pt x="9216" y="84"/>
                      <a:pt x="9001" y="251"/>
                    </a:cubicBezTo>
                    <a:cubicBezTo>
                      <a:pt x="8799" y="417"/>
                      <a:pt x="8466" y="655"/>
                      <a:pt x="8085" y="917"/>
                    </a:cubicBezTo>
                    <a:cubicBezTo>
                      <a:pt x="7287" y="1477"/>
                      <a:pt x="6180" y="2168"/>
                      <a:pt x="4894" y="2810"/>
                    </a:cubicBezTo>
                    <a:cubicBezTo>
                      <a:pt x="3620" y="3453"/>
                      <a:pt x="2393" y="3930"/>
                      <a:pt x="1489" y="4227"/>
                    </a:cubicBezTo>
                    <a:cubicBezTo>
                      <a:pt x="1036" y="4370"/>
                      <a:pt x="667" y="4477"/>
                      <a:pt x="405" y="4549"/>
                    </a:cubicBezTo>
                    <a:cubicBezTo>
                      <a:pt x="143" y="4632"/>
                      <a:pt x="0" y="4668"/>
                      <a:pt x="0" y="4668"/>
                    </a:cubicBezTo>
                    <a:lnTo>
                      <a:pt x="417" y="4668"/>
                    </a:lnTo>
                    <a:cubicBezTo>
                      <a:pt x="691" y="4656"/>
                      <a:pt x="1072" y="4632"/>
                      <a:pt x="1560" y="4573"/>
                    </a:cubicBezTo>
                    <a:cubicBezTo>
                      <a:pt x="2524" y="4430"/>
                      <a:pt x="3858" y="4108"/>
                      <a:pt x="5203" y="3441"/>
                    </a:cubicBezTo>
                    <a:cubicBezTo>
                      <a:pt x="6561" y="2751"/>
                      <a:pt x="7620" y="1894"/>
                      <a:pt x="8299" y="1191"/>
                    </a:cubicBezTo>
                    <a:cubicBezTo>
                      <a:pt x="8644" y="834"/>
                      <a:pt x="8918" y="536"/>
                      <a:pt x="9073" y="322"/>
                    </a:cubicBezTo>
                    <a:cubicBezTo>
                      <a:pt x="9239" y="120"/>
                      <a:pt x="9335" y="1"/>
                      <a:pt x="933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8" name="Google Shape;17337;p56">
                <a:extLst>
                  <a:ext uri="{FF2B5EF4-FFF2-40B4-BE49-F238E27FC236}">
                    <a16:creationId xmlns:a16="http://schemas.microsoft.com/office/drawing/2014/main" id="{046EB2F0-5ACE-42E2-AF64-8D2FF612A1EE}"/>
                  </a:ext>
                </a:extLst>
              </p:cNvPr>
              <p:cNvSpPr/>
              <p:nvPr/>
            </p:nvSpPr>
            <p:spPr>
              <a:xfrm>
                <a:off x="3550725" y="3216000"/>
                <a:ext cx="75050" cy="50925"/>
              </a:xfrm>
              <a:custGeom>
                <a:avLst/>
                <a:gdLst/>
                <a:ahLst/>
                <a:cxnLst/>
                <a:rect l="l" t="t" r="r" b="b"/>
                <a:pathLst>
                  <a:path w="3002" h="2037" extrusionOk="0">
                    <a:moveTo>
                      <a:pt x="3001" y="1"/>
                    </a:moveTo>
                    <a:cubicBezTo>
                      <a:pt x="3001" y="1"/>
                      <a:pt x="2132" y="167"/>
                      <a:pt x="1310" y="727"/>
                    </a:cubicBezTo>
                    <a:cubicBezTo>
                      <a:pt x="477" y="1298"/>
                      <a:pt x="1" y="2037"/>
                      <a:pt x="1" y="2037"/>
                    </a:cubicBezTo>
                    <a:cubicBezTo>
                      <a:pt x="1" y="2037"/>
                      <a:pt x="858" y="1870"/>
                      <a:pt x="1691" y="1310"/>
                    </a:cubicBezTo>
                    <a:cubicBezTo>
                      <a:pt x="2525" y="739"/>
                      <a:pt x="3001" y="1"/>
                      <a:pt x="300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 name="Google Shape;17338;p56">
                <a:extLst>
                  <a:ext uri="{FF2B5EF4-FFF2-40B4-BE49-F238E27FC236}">
                    <a16:creationId xmlns:a16="http://schemas.microsoft.com/office/drawing/2014/main" id="{BA3B9827-9BB9-424F-A906-82899B529A71}"/>
                  </a:ext>
                </a:extLst>
              </p:cNvPr>
              <p:cNvSpPr/>
              <p:nvPr/>
            </p:nvSpPr>
            <p:spPr>
              <a:xfrm>
                <a:off x="3539125" y="3190600"/>
                <a:ext cx="61925" cy="30250"/>
              </a:xfrm>
              <a:custGeom>
                <a:avLst/>
                <a:gdLst/>
                <a:ahLst/>
                <a:cxnLst/>
                <a:rect l="l" t="t" r="r" b="b"/>
                <a:pathLst>
                  <a:path w="2477" h="1210" extrusionOk="0">
                    <a:moveTo>
                      <a:pt x="2350" y="1"/>
                    </a:moveTo>
                    <a:cubicBezTo>
                      <a:pt x="2117" y="1"/>
                      <a:pt x="1597" y="34"/>
                      <a:pt x="1084" y="290"/>
                    </a:cubicBezTo>
                    <a:cubicBezTo>
                      <a:pt x="405" y="636"/>
                      <a:pt x="0" y="1207"/>
                      <a:pt x="0" y="1207"/>
                    </a:cubicBezTo>
                    <a:cubicBezTo>
                      <a:pt x="0" y="1207"/>
                      <a:pt x="37" y="1210"/>
                      <a:pt x="102" y="1210"/>
                    </a:cubicBezTo>
                    <a:cubicBezTo>
                      <a:pt x="320" y="1210"/>
                      <a:pt x="858" y="1181"/>
                      <a:pt x="1381" y="933"/>
                    </a:cubicBezTo>
                    <a:cubicBezTo>
                      <a:pt x="2072" y="588"/>
                      <a:pt x="2477" y="5"/>
                      <a:pt x="2477" y="5"/>
                    </a:cubicBezTo>
                    <a:cubicBezTo>
                      <a:pt x="2477" y="5"/>
                      <a:pt x="2431" y="1"/>
                      <a:pt x="235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0" name="Google Shape;17339;p56">
                <a:extLst>
                  <a:ext uri="{FF2B5EF4-FFF2-40B4-BE49-F238E27FC236}">
                    <a16:creationId xmlns:a16="http://schemas.microsoft.com/office/drawing/2014/main" id="{40E0D111-147C-45F9-A2D9-06527D8084EC}"/>
                  </a:ext>
                </a:extLst>
              </p:cNvPr>
              <p:cNvSpPr/>
              <p:nvPr/>
            </p:nvSpPr>
            <p:spPr>
              <a:xfrm>
                <a:off x="2764025" y="1887850"/>
                <a:ext cx="393825" cy="307225"/>
              </a:xfrm>
              <a:custGeom>
                <a:avLst/>
                <a:gdLst/>
                <a:ahLst/>
                <a:cxnLst/>
                <a:rect l="l" t="t" r="r" b="b"/>
                <a:pathLst>
                  <a:path w="15753" h="12289" extrusionOk="0">
                    <a:moveTo>
                      <a:pt x="15752" y="1"/>
                    </a:moveTo>
                    <a:lnTo>
                      <a:pt x="15752" y="1"/>
                    </a:lnTo>
                    <a:cubicBezTo>
                      <a:pt x="15752" y="1"/>
                      <a:pt x="15467" y="72"/>
                      <a:pt x="14967" y="191"/>
                    </a:cubicBezTo>
                    <a:cubicBezTo>
                      <a:pt x="14705" y="251"/>
                      <a:pt x="14395" y="334"/>
                      <a:pt x="14050" y="453"/>
                    </a:cubicBezTo>
                    <a:cubicBezTo>
                      <a:pt x="13693" y="572"/>
                      <a:pt x="13300" y="692"/>
                      <a:pt x="12859" y="870"/>
                    </a:cubicBezTo>
                    <a:cubicBezTo>
                      <a:pt x="12431" y="1037"/>
                      <a:pt x="11954" y="1215"/>
                      <a:pt x="11466" y="1454"/>
                    </a:cubicBezTo>
                    <a:cubicBezTo>
                      <a:pt x="10978" y="1668"/>
                      <a:pt x="10454" y="1942"/>
                      <a:pt x="9906" y="2227"/>
                    </a:cubicBezTo>
                    <a:cubicBezTo>
                      <a:pt x="8811" y="2823"/>
                      <a:pt x="7668" y="3549"/>
                      <a:pt x="6537" y="4430"/>
                    </a:cubicBezTo>
                    <a:cubicBezTo>
                      <a:pt x="5418" y="5311"/>
                      <a:pt x="4430" y="6252"/>
                      <a:pt x="3596" y="7157"/>
                    </a:cubicBezTo>
                    <a:cubicBezTo>
                      <a:pt x="3191" y="7621"/>
                      <a:pt x="2787" y="8061"/>
                      <a:pt x="2465" y="8490"/>
                    </a:cubicBezTo>
                    <a:cubicBezTo>
                      <a:pt x="2120" y="8907"/>
                      <a:pt x="1822" y="9324"/>
                      <a:pt x="1548" y="9716"/>
                    </a:cubicBezTo>
                    <a:cubicBezTo>
                      <a:pt x="1286" y="10097"/>
                      <a:pt x="1060" y="10455"/>
                      <a:pt x="870" y="10776"/>
                    </a:cubicBezTo>
                    <a:cubicBezTo>
                      <a:pt x="679" y="11086"/>
                      <a:pt x="512" y="11371"/>
                      <a:pt x="393" y="11586"/>
                    </a:cubicBezTo>
                    <a:cubicBezTo>
                      <a:pt x="143" y="12038"/>
                      <a:pt x="0" y="12288"/>
                      <a:pt x="0" y="12288"/>
                    </a:cubicBezTo>
                    <a:cubicBezTo>
                      <a:pt x="0" y="12288"/>
                      <a:pt x="167" y="12062"/>
                      <a:pt x="477" y="11645"/>
                    </a:cubicBezTo>
                    <a:cubicBezTo>
                      <a:pt x="631" y="11443"/>
                      <a:pt x="810" y="11193"/>
                      <a:pt x="1048" y="10907"/>
                    </a:cubicBezTo>
                    <a:cubicBezTo>
                      <a:pt x="1286" y="10621"/>
                      <a:pt x="1524" y="10276"/>
                      <a:pt x="1834" y="9943"/>
                    </a:cubicBezTo>
                    <a:cubicBezTo>
                      <a:pt x="2132" y="9585"/>
                      <a:pt x="2465" y="9193"/>
                      <a:pt x="2834" y="8812"/>
                    </a:cubicBezTo>
                    <a:cubicBezTo>
                      <a:pt x="3191" y="8407"/>
                      <a:pt x="3608" y="8002"/>
                      <a:pt x="4025" y="7573"/>
                    </a:cubicBezTo>
                    <a:cubicBezTo>
                      <a:pt x="4882" y="6728"/>
                      <a:pt x="5882" y="5847"/>
                      <a:pt x="6966" y="4978"/>
                    </a:cubicBezTo>
                    <a:cubicBezTo>
                      <a:pt x="8073" y="4132"/>
                      <a:pt x="9168" y="3394"/>
                      <a:pt x="10204" y="2751"/>
                    </a:cubicBezTo>
                    <a:cubicBezTo>
                      <a:pt x="10716" y="2442"/>
                      <a:pt x="11216" y="2144"/>
                      <a:pt x="11692" y="1882"/>
                    </a:cubicBezTo>
                    <a:cubicBezTo>
                      <a:pt x="12145" y="1632"/>
                      <a:pt x="12597" y="1406"/>
                      <a:pt x="13014" y="1204"/>
                    </a:cubicBezTo>
                    <a:cubicBezTo>
                      <a:pt x="13431" y="989"/>
                      <a:pt x="13812" y="834"/>
                      <a:pt x="14145" y="680"/>
                    </a:cubicBezTo>
                    <a:cubicBezTo>
                      <a:pt x="14467" y="513"/>
                      <a:pt x="14764" y="394"/>
                      <a:pt x="15002" y="311"/>
                    </a:cubicBezTo>
                    <a:cubicBezTo>
                      <a:pt x="15478" y="96"/>
                      <a:pt x="15752" y="1"/>
                      <a:pt x="1575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1" name="Google Shape;17340;p56">
                <a:extLst>
                  <a:ext uri="{FF2B5EF4-FFF2-40B4-BE49-F238E27FC236}">
                    <a16:creationId xmlns:a16="http://schemas.microsoft.com/office/drawing/2014/main" id="{3B0F3180-9E9F-4B91-98E8-657FF55D8A1F}"/>
                  </a:ext>
                </a:extLst>
              </p:cNvPr>
              <p:cNvSpPr/>
              <p:nvPr/>
            </p:nvSpPr>
            <p:spPr>
              <a:xfrm>
                <a:off x="2832175" y="1989650"/>
                <a:ext cx="202450" cy="180125"/>
              </a:xfrm>
              <a:custGeom>
                <a:avLst/>
                <a:gdLst/>
                <a:ahLst/>
                <a:cxnLst/>
                <a:rect l="l" t="t" r="r" b="b"/>
                <a:pathLst>
                  <a:path w="8098" h="7205" extrusionOk="0">
                    <a:moveTo>
                      <a:pt x="8097" y="1"/>
                    </a:moveTo>
                    <a:cubicBezTo>
                      <a:pt x="8097" y="1"/>
                      <a:pt x="7966" y="60"/>
                      <a:pt x="7716" y="179"/>
                    </a:cubicBezTo>
                    <a:cubicBezTo>
                      <a:pt x="7454" y="299"/>
                      <a:pt x="7085" y="477"/>
                      <a:pt x="6657" y="715"/>
                    </a:cubicBezTo>
                    <a:cubicBezTo>
                      <a:pt x="5776" y="1192"/>
                      <a:pt x="4621" y="1942"/>
                      <a:pt x="3466" y="2954"/>
                    </a:cubicBezTo>
                    <a:cubicBezTo>
                      <a:pt x="2335" y="3966"/>
                      <a:pt x="1465" y="5037"/>
                      <a:pt x="882" y="5847"/>
                    </a:cubicBezTo>
                    <a:cubicBezTo>
                      <a:pt x="584" y="6252"/>
                      <a:pt x="370" y="6597"/>
                      <a:pt x="227" y="6835"/>
                    </a:cubicBezTo>
                    <a:cubicBezTo>
                      <a:pt x="72" y="7073"/>
                      <a:pt x="1" y="7204"/>
                      <a:pt x="1" y="7204"/>
                    </a:cubicBezTo>
                    <a:lnTo>
                      <a:pt x="1132" y="6073"/>
                    </a:lnTo>
                    <a:cubicBezTo>
                      <a:pt x="1835" y="5394"/>
                      <a:pt x="2811" y="4454"/>
                      <a:pt x="3930" y="3466"/>
                    </a:cubicBezTo>
                    <a:cubicBezTo>
                      <a:pt x="5049" y="2489"/>
                      <a:pt x="6073" y="1608"/>
                      <a:pt x="6847" y="1001"/>
                    </a:cubicBezTo>
                    <a:cubicBezTo>
                      <a:pt x="7621" y="394"/>
                      <a:pt x="8097" y="1"/>
                      <a:pt x="809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2" name="Google Shape;17341;p56">
                <a:extLst>
                  <a:ext uri="{FF2B5EF4-FFF2-40B4-BE49-F238E27FC236}">
                    <a16:creationId xmlns:a16="http://schemas.microsoft.com/office/drawing/2014/main" id="{B0DDD54C-2173-4651-9BF9-A428BFBBA941}"/>
                  </a:ext>
                </a:extLst>
              </p:cNvPr>
              <p:cNvSpPr/>
              <p:nvPr/>
            </p:nvSpPr>
            <p:spPr>
              <a:xfrm>
                <a:off x="2904825" y="2081625"/>
                <a:ext cx="61325" cy="47950"/>
              </a:xfrm>
              <a:custGeom>
                <a:avLst/>
                <a:gdLst/>
                <a:ahLst/>
                <a:cxnLst/>
                <a:rect l="l" t="t" r="r" b="b"/>
                <a:pathLst>
                  <a:path w="2453" h="1918" extrusionOk="0">
                    <a:moveTo>
                      <a:pt x="2453" y="1"/>
                    </a:moveTo>
                    <a:cubicBezTo>
                      <a:pt x="2453" y="1"/>
                      <a:pt x="1691" y="144"/>
                      <a:pt x="1012" y="680"/>
                    </a:cubicBezTo>
                    <a:cubicBezTo>
                      <a:pt x="322" y="1215"/>
                      <a:pt x="0" y="1918"/>
                      <a:pt x="0" y="1918"/>
                    </a:cubicBezTo>
                    <a:cubicBezTo>
                      <a:pt x="0" y="1918"/>
                      <a:pt x="762" y="1775"/>
                      <a:pt x="1441" y="1239"/>
                    </a:cubicBezTo>
                    <a:cubicBezTo>
                      <a:pt x="2131" y="703"/>
                      <a:pt x="2453" y="1"/>
                      <a:pt x="245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3" name="Google Shape;17342;p56">
                <a:extLst>
                  <a:ext uri="{FF2B5EF4-FFF2-40B4-BE49-F238E27FC236}">
                    <a16:creationId xmlns:a16="http://schemas.microsoft.com/office/drawing/2014/main" id="{F42EF3B4-D803-4251-9479-96DE8557010D}"/>
                  </a:ext>
                </a:extLst>
              </p:cNvPr>
              <p:cNvSpPr/>
              <p:nvPr/>
            </p:nvSpPr>
            <p:spPr>
              <a:xfrm>
                <a:off x="4110925" y="2429900"/>
                <a:ext cx="29200" cy="310775"/>
              </a:xfrm>
              <a:custGeom>
                <a:avLst/>
                <a:gdLst/>
                <a:ahLst/>
                <a:cxnLst/>
                <a:rect l="l" t="t" r="r" b="b"/>
                <a:pathLst>
                  <a:path w="1168" h="12431" extrusionOk="0">
                    <a:moveTo>
                      <a:pt x="0" y="0"/>
                    </a:moveTo>
                    <a:cubicBezTo>
                      <a:pt x="0" y="0"/>
                      <a:pt x="24" y="179"/>
                      <a:pt x="48" y="488"/>
                    </a:cubicBezTo>
                    <a:cubicBezTo>
                      <a:pt x="95" y="798"/>
                      <a:pt x="143" y="1262"/>
                      <a:pt x="179" y="1834"/>
                    </a:cubicBezTo>
                    <a:cubicBezTo>
                      <a:pt x="286" y="2941"/>
                      <a:pt x="393" y="4489"/>
                      <a:pt x="417" y="6203"/>
                    </a:cubicBezTo>
                    <a:cubicBezTo>
                      <a:pt x="453" y="7918"/>
                      <a:pt x="405" y="9466"/>
                      <a:pt x="346" y="10597"/>
                    </a:cubicBezTo>
                    <a:cubicBezTo>
                      <a:pt x="322" y="11156"/>
                      <a:pt x="286" y="11621"/>
                      <a:pt x="262" y="11930"/>
                    </a:cubicBezTo>
                    <a:cubicBezTo>
                      <a:pt x="238" y="12252"/>
                      <a:pt x="226" y="12430"/>
                      <a:pt x="226" y="12430"/>
                    </a:cubicBezTo>
                    <a:cubicBezTo>
                      <a:pt x="226" y="12430"/>
                      <a:pt x="274" y="12252"/>
                      <a:pt x="393" y="11942"/>
                    </a:cubicBezTo>
                    <a:cubicBezTo>
                      <a:pt x="476" y="11644"/>
                      <a:pt x="596" y="11204"/>
                      <a:pt x="715" y="10632"/>
                    </a:cubicBezTo>
                    <a:cubicBezTo>
                      <a:pt x="953" y="9525"/>
                      <a:pt x="1167" y="7942"/>
                      <a:pt x="1131" y="6191"/>
                    </a:cubicBezTo>
                    <a:cubicBezTo>
                      <a:pt x="1096" y="4453"/>
                      <a:pt x="822" y="2870"/>
                      <a:pt x="536" y="1774"/>
                    </a:cubicBezTo>
                    <a:cubicBezTo>
                      <a:pt x="405" y="1215"/>
                      <a:pt x="274" y="774"/>
                      <a:pt x="167" y="476"/>
                    </a:cubicBezTo>
                    <a:cubicBezTo>
                      <a:pt x="60" y="167"/>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4" name="Google Shape;17343;p56">
                <a:extLst>
                  <a:ext uri="{FF2B5EF4-FFF2-40B4-BE49-F238E27FC236}">
                    <a16:creationId xmlns:a16="http://schemas.microsoft.com/office/drawing/2014/main" id="{E4A373A8-15F0-4737-87B6-C1726C24FCF0}"/>
                  </a:ext>
                </a:extLst>
              </p:cNvPr>
              <p:cNvSpPr/>
              <p:nvPr/>
            </p:nvSpPr>
            <p:spPr>
              <a:xfrm>
                <a:off x="4076400" y="2491200"/>
                <a:ext cx="20250" cy="146775"/>
              </a:xfrm>
              <a:custGeom>
                <a:avLst/>
                <a:gdLst/>
                <a:ahLst/>
                <a:cxnLst/>
                <a:rect l="l" t="t" r="r" b="b"/>
                <a:pathLst>
                  <a:path w="810" h="5871" extrusionOk="0">
                    <a:moveTo>
                      <a:pt x="107" y="1"/>
                    </a:moveTo>
                    <a:cubicBezTo>
                      <a:pt x="107" y="1"/>
                      <a:pt x="72" y="346"/>
                      <a:pt x="48" y="882"/>
                    </a:cubicBezTo>
                    <a:cubicBezTo>
                      <a:pt x="36" y="1418"/>
                      <a:pt x="0" y="2144"/>
                      <a:pt x="48" y="2942"/>
                    </a:cubicBezTo>
                    <a:cubicBezTo>
                      <a:pt x="72" y="3739"/>
                      <a:pt x="167" y="4466"/>
                      <a:pt x="238" y="5002"/>
                    </a:cubicBezTo>
                    <a:cubicBezTo>
                      <a:pt x="298" y="5537"/>
                      <a:pt x="369" y="5871"/>
                      <a:pt x="369" y="5871"/>
                    </a:cubicBezTo>
                    <a:cubicBezTo>
                      <a:pt x="369" y="5871"/>
                      <a:pt x="488" y="5549"/>
                      <a:pt x="607" y="5013"/>
                    </a:cubicBezTo>
                    <a:cubicBezTo>
                      <a:pt x="714" y="4478"/>
                      <a:pt x="810" y="3739"/>
                      <a:pt x="762" y="2918"/>
                    </a:cubicBezTo>
                    <a:cubicBezTo>
                      <a:pt x="714" y="2084"/>
                      <a:pt x="548" y="1358"/>
                      <a:pt x="405" y="834"/>
                    </a:cubicBezTo>
                    <a:cubicBezTo>
                      <a:pt x="238" y="310"/>
                      <a:pt x="107" y="1"/>
                      <a:pt x="10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5" name="Google Shape;17344;p56">
                <a:extLst>
                  <a:ext uri="{FF2B5EF4-FFF2-40B4-BE49-F238E27FC236}">
                    <a16:creationId xmlns:a16="http://schemas.microsoft.com/office/drawing/2014/main" id="{9C261476-0E36-4A16-BC13-D2119A9AAE34}"/>
                  </a:ext>
                </a:extLst>
              </p:cNvPr>
              <p:cNvSpPr/>
              <p:nvPr/>
            </p:nvSpPr>
            <p:spPr>
              <a:xfrm>
                <a:off x="4038875" y="2531700"/>
                <a:ext cx="19975" cy="78900"/>
              </a:xfrm>
              <a:custGeom>
                <a:avLst/>
                <a:gdLst/>
                <a:ahLst/>
                <a:cxnLst/>
                <a:rect l="l" t="t" r="r" b="b"/>
                <a:pathLst>
                  <a:path w="799" h="3156" extrusionOk="0">
                    <a:moveTo>
                      <a:pt x="144" y="0"/>
                    </a:moveTo>
                    <a:cubicBezTo>
                      <a:pt x="144" y="0"/>
                      <a:pt x="84" y="203"/>
                      <a:pt x="60" y="500"/>
                    </a:cubicBezTo>
                    <a:cubicBezTo>
                      <a:pt x="13" y="798"/>
                      <a:pt x="1" y="1179"/>
                      <a:pt x="49" y="1607"/>
                    </a:cubicBezTo>
                    <a:cubicBezTo>
                      <a:pt x="108" y="2048"/>
                      <a:pt x="203" y="2417"/>
                      <a:pt x="310" y="2703"/>
                    </a:cubicBezTo>
                    <a:cubicBezTo>
                      <a:pt x="418" y="2977"/>
                      <a:pt x="501" y="3155"/>
                      <a:pt x="501" y="3155"/>
                    </a:cubicBezTo>
                    <a:cubicBezTo>
                      <a:pt x="501" y="3155"/>
                      <a:pt x="596" y="2977"/>
                      <a:pt x="668" y="2679"/>
                    </a:cubicBezTo>
                    <a:cubicBezTo>
                      <a:pt x="739" y="2393"/>
                      <a:pt x="799" y="1977"/>
                      <a:pt x="763" y="1536"/>
                    </a:cubicBezTo>
                    <a:cubicBezTo>
                      <a:pt x="715" y="1084"/>
                      <a:pt x="549" y="703"/>
                      <a:pt x="418" y="429"/>
                    </a:cubicBezTo>
                    <a:cubicBezTo>
                      <a:pt x="263" y="155"/>
                      <a:pt x="144" y="0"/>
                      <a:pt x="14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6" name="Google Shape;17345;p56">
                <a:extLst>
                  <a:ext uri="{FF2B5EF4-FFF2-40B4-BE49-F238E27FC236}">
                    <a16:creationId xmlns:a16="http://schemas.microsoft.com/office/drawing/2014/main" id="{DCE951A1-DF02-4FFF-8D82-13DFADAFD2C5}"/>
                  </a:ext>
                </a:extLst>
              </p:cNvPr>
              <p:cNvSpPr/>
              <p:nvPr/>
            </p:nvSpPr>
            <p:spPr>
              <a:xfrm>
                <a:off x="2709850" y="2941850"/>
                <a:ext cx="126525" cy="184275"/>
              </a:xfrm>
              <a:custGeom>
                <a:avLst/>
                <a:gdLst/>
                <a:ahLst/>
                <a:cxnLst/>
                <a:rect l="l" t="t" r="r" b="b"/>
                <a:pathLst>
                  <a:path w="5061" h="7371" extrusionOk="0">
                    <a:moveTo>
                      <a:pt x="1" y="1"/>
                    </a:moveTo>
                    <a:cubicBezTo>
                      <a:pt x="1" y="1"/>
                      <a:pt x="12" y="132"/>
                      <a:pt x="60" y="358"/>
                    </a:cubicBezTo>
                    <a:cubicBezTo>
                      <a:pt x="108" y="584"/>
                      <a:pt x="179" y="906"/>
                      <a:pt x="298" y="1311"/>
                    </a:cubicBezTo>
                    <a:cubicBezTo>
                      <a:pt x="536" y="2108"/>
                      <a:pt x="965" y="3204"/>
                      <a:pt x="1691" y="4251"/>
                    </a:cubicBezTo>
                    <a:cubicBezTo>
                      <a:pt x="2417" y="5311"/>
                      <a:pt x="3287" y="6121"/>
                      <a:pt x="3941" y="6621"/>
                    </a:cubicBezTo>
                    <a:cubicBezTo>
                      <a:pt x="4263" y="6871"/>
                      <a:pt x="4549" y="7073"/>
                      <a:pt x="4751" y="7192"/>
                    </a:cubicBezTo>
                    <a:lnTo>
                      <a:pt x="5061" y="7371"/>
                    </a:lnTo>
                    <a:cubicBezTo>
                      <a:pt x="5061" y="7371"/>
                      <a:pt x="4989" y="7276"/>
                      <a:pt x="4823" y="7097"/>
                    </a:cubicBezTo>
                    <a:cubicBezTo>
                      <a:pt x="4656" y="6930"/>
                      <a:pt x="4453" y="6680"/>
                      <a:pt x="4180" y="6371"/>
                    </a:cubicBezTo>
                    <a:cubicBezTo>
                      <a:pt x="3644" y="5740"/>
                      <a:pt x="2977" y="4871"/>
                      <a:pt x="2275" y="3859"/>
                    </a:cubicBezTo>
                    <a:cubicBezTo>
                      <a:pt x="1596" y="2847"/>
                      <a:pt x="1013" y="1894"/>
                      <a:pt x="620" y="1180"/>
                    </a:cubicBezTo>
                    <a:cubicBezTo>
                      <a:pt x="417" y="822"/>
                      <a:pt x="262" y="525"/>
                      <a:pt x="167" y="310"/>
                    </a:cubicBezTo>
                    <a:cubicBezTo>
                      <a:pt x="60" y="120"/>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7" name="Google Shape;17346;p56">
                <a:extLst>
                  <a:ext uri="{FF2B5EF4-FFF2-40B4-BE49-F238E27FC236}">
                    <a16:creationId xmlns:a16="http://schemas.microsoft.com/office/drawing/2014/main" id="{3B15A1D3-18B3-4766-99A3-D77BD6234ECE}"/>
                  </a:ext>
                </a:extLst>
              </p:cNvPr>
              <p:cNvSpPr/>
              <p:nvPr/>
            </p:nvSpPr>
            <p:spPr>
              <a:xfrm>
                <a:off x="2758975" y="2976675"/>
                <a:ext cx="50900" cy="73850"/>
              </a:xfrm>
              <a:custGeom>
                <a:avLst/>
                <a:gdLst/>
                <a:ahLst/>
                <a:cxnLst/>
                <a:rect l="l" t="t" r="r" b="b"/>
                <a:pathLst>
                  <a:path w="2036" h="2954" extrusionOk="0">
                    <a:moveTo>
                      <a:pt x="12" y="1"/>
                    </a:moveTo>
                    <a:cubicBezTo>
                      <a:pt x="12" y="1"/>
                      <a:pt x="0" y="227"/>
                      <a:pt x="60" y="572"/>
                    </a:cubicBezTo>
                    <a:cubicBezTo>
                      <a:pt x="119" y="906"/>
                      <a:pt x="262" y="1370"/>
                      <a:pt x="560" y="1799"/>
                    </a:cubicBezTo>
                    <a:cubicBezTo>
                      <a:pt x="857" y="2239"/>
                      <a:pt x="1238" y="2537"/>
                      <a:pt x="1536" y="2716"/>
                    </a:cubicBezTo>
                    <a:cubicBezTo>
                      <a:pt x="1834" y="2894"/>
                      <a:pt x="2036" y="2954"/>
                      <a:pt x="2036" y="2954"/>
                    </a:cubicBezTo>
                    <a:cubicBezTo>
                      <a:pt x="2036" y="2954"/>
                      <a:pt x="1929" y="2739"/>
                      <a:pt x="1786" y="2466"/>
                    </a:cubicBezTo>
                    <a:cubicBezTo>
                      <a:pt x="1619" y="2180"/>
                      <a:pt x="1417" y="1787"/>
                      <a:pt x="1143" y="1406"/>
                    </a:cubicBezTo>
                    <a:cubicBezTo>
                      <a:pt x="881" y="1013"/>
                      <a:pt x="595" y="680"/>
                      <a:pt x="381" y="418"/>
                    </a:cubicBezTo>
                    <a:cubicBezTo>
                      <a:pt x="167" y="168"/>
                      <a:pt x="12" y="1"/>
                      <a:pt x="1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 name="Google Shape;17347;p56">
                <a:extLst>
                  <a:ext uri="{FF2B5EF4-FFF2-40B4-BE49-F238E27FC236}">
                    <a16:creationId xmlns:a16="http://schemas.microsoft.com/office/drawing/2014/main" id="{3E2F3339-940B-45F6-9FD2-EBC591FA9691}"/>
                  </a:ext>
                </a:extLst>
              </p:cNvPr>
              <p:cNvSpPr/>
              <p:nvPr/>
            </p:nvSpPr>
            <p:spPr>
              <a:xfrm>
                <a:off x="3598350" y="2251900"/>
                <a:ext cx="106000" cy="102425"/>
              </a:xfrm>
              <a:custGeom>
                <a:avLst/>
                <a:gdLst/>
                <a:ahLst/>
                <a:cxnLst/>
                <a:rect l="l" t="t" r="r" b="b"/>
                <a:pathLst>
                  <a:path w="4240" h="4097" extrusionOk="0">
                    <a:moveTo>
                      <a:pt x="4239" y="0"/>
                    </a:moveTo>
                    <a:lnTo>
                      <a:pt x="4239" y="0"/>
                    </a:lnTo>
                    <a:cubicBezTo>
                      <a:pt x="4239" y="0"/>
                      <a:pt x="3953" y="203"/>
                      <a:pt x="3513" y="512"/>
                    </a:cubicBezTo>
                    <a:cubicBezTo>
                      <a:pt x="3287" y="679"/>
                      <a:pt x="3025" y="869"/>
                      <a:pt x="2727" y="1072"/>
                    </a:cubicBezTo>
                    <a:cubicBezTo>
                      <a:pt x="2572" y="1179"/>
                      <a:pt x="2430" y="1298"/>
                      <a:pt x="2263" y="1429"/>
                    </a:cubicBezTo>
                    <a:cubicBezTo>
                      <a:pt x="2096" y="1572"/>
                      <a:pt x="1965" y="1751"/>
                      <a:pt x="1858" y="1941"/>
                    </a:cubicBezTo>
                    <a:cubicBezTo>
                      <a:pt x="1751" y="2132"/>
                      <a:pt x="1679" y="2310"/>
                      <a:pt x="1560" y="2441"/>
                    </a:cubicBezTo>
                    <a:cubicBezTo>
                      <a:pt x="1453" y="2584"/>
                      <a:pt x="1310" y="2667"/>
                      <a:pt x="1144" y="2727"/>
                    </a:cubicBezTo>
                    <a:cubicBezTo>
                      <a:pt x="977" y="2798"/>
                      <a:pt x="798" y="2846"/>
                      <a:pt x="667" y="2977"/>
                    </a:cubicBezTo>
                    <a:cubicBezTo>
                      <a:pt x="513" y="3120"/>
                      <a:pt x="489" y="3298"/>
                      <a:pt x="477" y="3429"/>
                    </a:cubicBezTo>
                    <a:cubicBezTo>
                      <a:pt x="441" y="3679"/>
                      <a:pt x="310" y="3858"/>
                      <a:pt x="191" y="3965"/>
                    </a:cubicBezTo>
                    <a:cubicBezTo>
                      <a:pt x="84" y="4072"/>
                      <a:pt x="1" y="4096"/>
                      <a:pt x="1" y="4096"/>
                    </a:cubicBezTo>
                    <a:cubicBezTo>
                      <a:pt x="1" y="4096"/>
                      <a:pt x="84" y="4084"/>
                      <a:pt x="215" y="4013"/>
                    </a:cubicBezTo>
                    <a:cubicBezTo>
                      <a:pt x="358" y="3917"/>
                      <a:pt x="536" y="3739"/>
                      <a:pt x="596" y="3453"/>
                    </a:cubicBezTo>
                    <a:cubicBezTo>
                      <a:pt x="620" y="3310"/>
                      <a:pt x="667" y="3191"/>
                      <a:pt x="775" y="3096"/>
                    </a:cubicBezTo>
                    <a:cubicBezTo>
                      <a:pt x="882" y="3013"/>
                      <a:pt x="1037" y="2965"/>
                      <a:pt x="1215" y="2905"/>
                    </a:cubicBezTo>
                    <a:cubicBezTo>
                      <a:pt x="1382" y="2846"/>
                      <a:pt x="1608" y="2739"/>
                      <a:pt x="1739" y="2584"/>
                    </a:cubicBezTo>
                    <a:cubicBezTo>
                      <a:pt x="1894" y="2417"/>
                      <a:pt x="1977" y="2227"/>
                      <a:pt x="2084" y="2048"/>
                    </a:cubicBezTo>
                    <a:cubicBezTo>
                      <a:pt x="2263" y="1691"/>
                      <a:pt x="2572" y="1465"/>
                      <a:pt x="2858" y="1227"/>
                    </a:cubicBezTo>
                    <a:cubicBezTo>
                      <a:pt x="3120" y="989"/>
                      <a:pt x="3382" y="774"/>
                      <a:pt x="3584" y="596"/>
                    </a:cubicBezTo>
                    <a:cubicBezTo>
                      <a:pt x="3989" y="239"/>
                      <a:pt x="4239" y="0"/>
                      <a:pt x="423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9" name="Google Shape;17348;p56">
                <a:extLst>
                  <a:ext uri="{FF2B5EF4-FFF2-40B4-BE49-F238E27FC236}">
                    <a16:creationId xmlns:a16="http://schemas.microsoft.com/office/drawing/2014/main" id="{2656C794-86FD-4B69-95A3-112103193561}"/>
                  </a:ext>
                </a:extLst>
              </p:cNvPr>
              <p:cNvSpPr/>
              <p:nvPr/>
            </p:nvSpPr>
            <p:spPr>
              <a:xfrm>
                <a:off x="3577525" y="2353400"/>
                <a:ext cx="13125" cy="11025"/>
              </a:xfrm>
              <a:custGeom>
                <a:avLst/>
                <a:gdLst/>
                <a:ahLst/>
                <a:cxnLst/>
                <a:rect l="l" t="t" r="r" b="b"/>
                <a:pathLst>
                  <a:path w="525" h="441" extrusionOk="0">
                    <a:moveTo>
                      <a:pt x="405" y="0"/>
                    </a:moveTo>
                    <a:cubicBezTo>
                      <a:pt x="322" y="0"/>
                      <a:pt x="226" y="36"/>
                      <a:pt x="143" y="96"/>
                    </a:cubicBezTo>
                    <a:cubicBezTo>
                      <a:pt x="72" y="167"/>
                      <a:pt x="24" y="250"/>
                      <a:pt x="12" y="322"/>
                    </a:cubicBezTo>
                    <a:cubicBezTo>
                      <a:pt x="0" y="393"/>
                      <a:pt x="0" y="441"/>
                      <a:pt x="0" y="441"/>
                    </a:cubicBezTo>
                    <a:cubicBezTo>
                      <a:pt x="0" y="441"/>
                      <a:pt x="48" y="429"/>
                      <a:pt x="119" y="393"/>
                    </a:cubicBezTo>
                    <a:cubicBezTo>
                      <a:pt x="179" y="369"/>
                      <a:pt x="250" y="322"/>
                      <a:pt x="310" y="274"/>
                    </a:cubicBezTo>
                    <a:cubicBezTo>
                      <a:pt x="369" y="227"/>
                      <a:pt x="417" y="167"/>
                      <a:pt x="465" y="107"/>
                    </a:cubicBezTo>
                    <a:lnTo>
                      <a:pt x="524" y="24"/>
                    </a:lnTo>
                    <a:cubicBezTo>
                      <a:pt x="524" y="24"/>
                      <a:pt x="476" y="0"/>
                      <a:pt x="4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0" name="Google Shape;17349;p56">
                <a:extLst>
                  <a:ext uri="{FF2B5EF4-FFF2-40B4-BE49-F238E27FC236}">
                    <a16:creationId xmlns:a16="http://schemas.microsoft.com/office/drawing/2014/main" id="{60C4119A-DDA2-4E98-8D25-A7177320A391}"/>
                  </a:ext>
                </a:extLst>
              </p:cNvPr>
              <p:cNvSpPr/>
              <p:nvPr/>
            </p:nvSpPr>
            <p:spPr>
              <a:xfrm>
                <a:off x="3592700" y="2398650"/>
                <a:ext cx="19375" cy="25900"/>
              </a:xfrm>
              <a:custGeom>
                <a:avLst/>
                <a:gdLst/>
                <a:ahLst/>
                <a:cxnLst/>
                <a:rect l="l" t="t" r="r" b="b"/>
                <a:pathLst>
                  <a:path w="775" h="1036" extrusionOk="0">
                    <a:moveTo>
                      <a:pt x="0" y="0"/>
                    </a:moveTo>
                    <a:cubicBezTo>
                      <a:pt x="0" y="0"/>
                      <a:pt x="12" y="83"/>
                      <a:pt x="96" y="191"/>
                    </a:cubicBezTo>
                    <a:cubicBezTo>
                      <a:pt x="167" y="310"/>
                      <a:pt x="298" y="429"/>
                      <a:pt x="417" y="536"/>
                    </a:cubicBezTo>
                    <a:cubicBezTo>
                      <a:pt x="524" y="643"/>
                      <a:pt x="608" y="762"/>
                      <a:pt x="631" y="857"/>
                    </a:cubicBezTo>
                    <a:cubicBezTo>
                      <a:pt x="654" y="958"/>
                      <a:pt x="613" y="1027"/>
                      <a:pt x="608" y="1035"/>
                    </a:cubicBezTo>
                    <a:lnTo>
                      <a:pt x="608" y="1035"/>
                    </a:lnTo>
                    <a:cubicBezTo>
                      <a:pt x="620" y="1031"/>
                      <a:pt x="706" y="1004"/>
                      <a:pt x="727" y="857"/>
                    </a:cubicBezTo>
                    <a:cubicBezTo>
                      <a:pt x="774" y="726"/>
                      <a:pt x="727" y="500"/>
                      <a:pt x="572" y="357"/>
                    </a:cubicBezTo>
                    <a:cubicBezTo>
                      <a:pt x="417" y="226"/>
                      <a:pt x="274" y="167"/>
                      <a:pt x="167" y="107"/>
                    </a:cubicBezTo>
                    <a:cubicBezTo>
                      <a:pt x="60" y="48"/>
                      <a:pt x="0" y="0"/>
                      <a:pt x="0" y="0"/>
                    </a:cubicBezTo>
                    <a:close/>
                    <a:moveTo>
                      <a:pt x="608" y="1035"/>
                    </a:moveTo>
                    <a:lnTo>
                      <a:pt x="608" y="1035"/>
                    </a:lnTo>
                    <a:cubicBezTo>
                      <a:pt x="607" y="1036"/>
                      <a:pt x="606" y="1036"/>
                      <a:pt x="608" y="1036"/>
                    </a:cubicBezTo>
                    <a:cubicBezTo>
                      <a:pt x="608" y="1036"/>
                      <a:pt x="608" y="1036"/>
                      <a:pt x="608" y="1035"/>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1" name="Google Shape;17350;p56">
                <a:extLst>
                  <a:ext uri="{FF2B5EF4-FFF2-40B4-BE49-F238E27FC236}">
                    <a16:creationId xmlns:a16="http://schemas.microsoft.com/office/drawing/2014/main" id="{6C7B551C-13BC-4A66-9E81-703A7A40FF96}"/>
                  </a:ext>
                </a:extLst>
              </p:cNvPr>
              <p:cNvSpPr/>
              <p:nvPr/>
            </p:nvSpPr>
            <p:spPr>
              <a:xfrm>
                <a:off x="3617100" y="2548050"/>
                <a:ext cx="181000" cy="62325"/>
              </a:xfrm>
              <a:custGeom>
                <a:avLst/>
                <a:gdLst/>
                <a:ahLst/>
                <a:cxnLst/>
                <a:rect l="l" t="t" r="r" b="b"/>
                <a:pathLst>
                  <a:path w="7240" h="2493" extrusionOk="0">
                    <a:moveTo>
                      <a:pt x="1" y="1"/>
                    </a:moveTo>
                    <a:cubicBezTo>
                      <a:pt x="1" y="1"/>
                      <a:pt x="334" y="335"/>
                      <a:pt x="834" y="846"/>
                    </a:cubicBezTo>
                    <a:cubicBezTo>
                      <a:pt x="1108" y="1108"/>
                      <a:pt x="1418" y="1406"/>
                      <a:pt x="1763" y="1739"/>
                    </a:cubicBezTo>
                    <a:cubicBezTo>
                      <a:pt x="1846" y="1823"/>
                      <a:pt x="1953" y="1918"/>
                      <a:pt x="2096" y="1977"/>
                    </a:cubicBezTo>
                    <a:cubicBezTo>
                      <a:pt x="2239" y="2037"/>
                      <a:pt x="2370" y="2037"/>
                      <a:pt x="2477" y="2073"/>
                    </a:cubicBezTo>
                    <a:cubicBezTo>
                      <a:pt x="2703" y="2132"/>
                      <a:pt x="2906" y="2299"/>
                      <a:pt x="3192" y="2418"/>
                    </a:cubicBezTo>
                    <a:cubicBezTo>
                      <a:pt x="3301" y="2468"/>
                      <a:pt x="3435" y="2492"/>
                      <a:pt x="3573" y="2492"/>
                    </a:cubicBezTo>
                    <a:cubicBezTo>
                      <a:pt x="3600" y="2492"/>
                      <a:pt x="3628" y="2491"/>
                      <a:pt x="3656" y="2489"/>
                    </a:cubicBezTo>
                    <a:cubicBezTo>
                      <a:pt x="3823" y="2477"/>
                      <a:pt x="3942" y="2406"/>
                      <a:pt x="4061" y="2358"/>
                    </a:cubicBezTo>
                    <a:cubicBezTo>
                      <a:pt x="4287" y="2263"/>
                      <a:pt x="4525" y="2239"/>
                      <a:pt x="4775" y="2227"/>
                    </a:cubicBezTo>
                    <a:cubicBezTo>
                      <a:pt x="4868" y="2223"/>
                      <a:pt x="4959" y="2221"/>
                      <a:pt x="5049" y="2221"/>
                    </a:cubicBezTo>
                    <a:cubicBezTo>
                      <a:pt x="5417" y="2221"/>
                      <a:pt x="5752" y="2254"/>
                      <a:pt x="6049" y="2263"/>
                    </a:cubicBezTo>
                    <a:cubicBezTo>
                      <a:pt x="6799" y="2299"/>
                      <a:pt x="7240" y="2311"/>
                      <a:pt x="7240" y="2311"/>
                    </a:cubicBezTo>
                    <a:cubicBezTo>
                      <a:pt x="7240" y="2311"/>
                      <a:pt x="6799" y="2251"/>
                      <a:pt x="6037" y="2156"/>
                    </a:cubicBezTo>
                    <a:cubicBezTo>
                      <a:pt x="5656" y="2120"/>
                      <a:pt x="5228" y="2037"/>
                      <a:pt x="4739" y="2037"/>
                    </a:cubicBezTo>
                    <a:cubicBezTo>
                      <a:pt x="4501" y="2037"/>
                      <a:pt x="4227" y="2073"/>
                      <a:pt x="3966" y="2156"/>
                    </a:cubicBezTo>
                    <a:cubicBezTo>
                      <a:pt x="3835" y="2204"/>
                      <a:pt x="3716" y="2263"/>
                      <a:pt x="3608" y="2275"/>
                    </a:cubicBezTo>
                    <a:cubicBezTo>
                      <a:pt x="3585" y="2280"/>
                      <a:pt x="3561" y="2283"/>
                      <a:pt x="3536" y="2283"/>
                    </a:cubicBezTo>
                    <a:cubicBezTo>
                      <a:pt x="3449" y="2283"/>
                      <a:pt x="3356" y="2253"/>
                      <a:pt x="3263" y="2216"/>
                    </a:cubicBezTo>
                    <a:cubicBezTo>
                      <a:pt x="3025" y="2132"/>
                      <a:pt x="2799" y="1954"/>
                      <a:pt x="2525" y="1882"/>
                    </a:cubicBezTo>
                    <a:cubicBezTo>
                      <a:pt x="2370" y="1835"/>
                      <a:pt x="2239" y="1846"/>
                      <a:pt x="2144" y="1799"/>
                    </a:cubicBezTo>
                    <a:cubicBezTo>
                      <a:pt x="2061" y="1763"/>
                      <a:pt x="1965" y="1680"/>
                      <a:pt x="1882" y="1608"/>
                    </a:cubicBezTo>
                    <a:cubicBezTo>
                      <a:pt x="1525" y="1287"/>
                      <a:pt x="1191" y="1001"/>
                      <a:pt x="918" y="763"/>
                    </a:cubicBezTo>
                    <a:cubicBezTo>
                      <a:pt x="346" y="299"/>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2" name="Google Shape;17351;p56">
                <a:extLst>
                  <a:ext uri="{FF2B5EF4-FFF2-40B4-BE49-F238E27FC236}">
                    <a16:creationId xmlns:a16="http://schemas.microsoft.com/office/drawing/2014/main" id="{AE7FBBB7-B8A3-490A-807C-EEDC10E34F88}"/>
                  </a:ext>
                </a:extLst>
              </p:cNvPr>
              <p:cNvSpPr/>
              <p:nvPr/>
            </p:nvSpPr>
            <p:spPr>
              <a:xfrm>
                <a:off x="3842425" y="2585875"/>
                <a:ext cx="60150" cy="15200"/>
              </a:xfrm>
              <a:custGeom>
                <a:avLst/>
                <a:gdLst/>
                <a:ahLst/>
                <a:cxnLst/>
                <a:rect l="l" t="t" r="r" b="b"/>
                <a:pathLst>
                  <a:path w="2406" h="608" extrusionOk="0">
                    <a:moveTo>
                      <a:pt x="1251" y="0"/>
                    </a:moveTo>
                    <a:cubicBezTo>
                      <a:pt x="858" y="0"/>
                      <a:pt x="560" y="179"/>
                      <a:pt x="358" y="238"/>
                    </a:cubicBezTo>
                    <a:cubicBezTo>
                      <a:pt x="144" y="310"/>
                      <a:pt x="1" y="310"/>
                      <a:pt x="1" y="310"/>
                    </a:cubicBezTo>
                    <a:cubicBezTo>
                      <a:pt x="1" y="310"/>
                      <a:pt x="92" y="340"/>
                      <a:pt x="251" y="340"/>
                    </a:cubicBezTo>
                    <a:cubicBezTo>
                      <a:pt x="290" y="340"/>
                      <a:pt x="334" y="338"/>
                      <a:pt x="382" y="333"/>
                    </a:cubicBezTo>
                    <a:cubicBezTo>
                      <a:pt x="620" y="322"/>
                      <a:pt x="901" y="214"/>
                      <a:pt x="1216" y="214"/>
                    </a:cubicBezTo>
                    <a:cubicBezTo>
                      <a:pt x="1231" y="214"/>
                      <a:pt x="1247" y="214"/>
                      <a:pt x="1263" y="214"/>
                    </a:cubicBezTo>
                    <a:cubicBezTo>
                      <a:pt x="1596" y="238"/>
                      <a:pt x="1870" y="322"/>
                      <a:pt x="2084" y="417"/>
                    </a:cubicBezTo>
                    <a:cubicBezTo>
                      <a:pt x="2287" y="512"/>
                      <a:pt x="2406" y="607"/>
                      <a:pt x="2406" y="607"/>
                    </a:cubicBezTo>
                    <a:cubicBezTo>
                      <a:pt x="2406" y="607"/>
                      <a:pt x="2334" y="488"/>
                      <a:pt x="2144" y="322"/>
                    </a:cubicBezTo>
                    <a:cubicBezTo>
                      <a:pt x="1953" y="155"/>
                      <a:pt x="1632" y="0"/>
                      <a:pt x="125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3" name="Google Shape;17352;p56">
                <a:extLst>
                  <a:ext uri="{FF2B5EF4-FFF2-40B4-BE49-F238E27FC236}">
                    <a16:creationId xmlns:a16="http://schemas.microsoft.com/office/drawing/2014/main" id="{C707EC40-6199-4F28-AEB9-073FEA7B6179}"/>
                  </a:ext>
                </a:extLst>
              </p:cNvPr>
              <p:cNvSpPr/>
              <p:nvPr/>
            </p:nvSpPr>
            <p:spPr>
              <a:xfrm>
                <a:off x="3942750" y="2738550"/>
                <a:ext cx="32175" cy="103625"/>
              </a:xfrm>
              <a:custGeom>
                <a:avLst/>
                <a:gdLst/>
                <a:ahLst/>
                <a:cxnLst/>
                <a:rect l="l" t="t" r="r" b="b"/>
                <a:pathLst>
                  <a:path w="1287" h="4145" extrusionOk="0">
                    <a:moveTo>
                      <a:pt x="107" y="1"/>
                    </a:moveTo>
                    <a:lnTo>
                      <a:pt x="107" y="1"/>
                    </a:lnTo>
                    <a:cubicBezTo>
                      <a:pt x="107" y="1"/>
                      <a:pt x="60" y="49"/>
                      <a:pt x="36" y="168"/>
                    </a:cubicBezTo>
                    <a:cubicBezTo>
                      <a:pt x="0" y="287"/>
                      <a:pt x="36" y="477"/>
                      <a:pt x="167" y="656"/>
                    </a:cubicBezTo>
                    <a:cubicBezTo>
                      <a:pt x="286" y="846"/>
                      <a:pt x="512" y="989"/>
                      <a:pt x="703" y="1168"/>
                    </a:cubicBezTo>
                    <a:cubicBezTo>
                      <a:pt x="881" y="1346"/>
                      <a:pt x="1000" y="1596"/>
                      <a:pt x="1012" y="1894"/>
                    </a:cubicBezTo>
                    <a:cubicBezTo>
                      <a:pt x="1048" y="2489"/>
                      <a:pt x="881" y="3061"/>
                      <a:pt x="834" y="3466"/>
                    </a:cubicBezTo>
                    <a:cubicBezTo>
                      <a:pt x="774" y="3882"/>
                      <a:pt x="750" y="4144"/>
                      <a:pt x="750" y="4144"/>
                    </a:cubicBezTo>
                    <a:cubicBezTo>
                      <a:pt x="750" y="4144"/>
                      <a:pt x="834" y="3906"/>
                      <a:pt x="953" y="3501"/>
                    </a:cubicBezTo>
                    <a:cubicBezTo>
                      <a:pt x="1012" y="3311"/>
                      <a:pt x="1072" y="3073"/>
                      <a:pt x="1155" y="2799"/>
                    </a:cubicBezTo>
                    <a:cubicBezTo>
                      <a:pt x="1227" y="2513"/>
                      <a:pt x="1286" y="2216"/>
                      <a:pt x="1250" y="1882"/>
                    </a:cubicBezTo>
                    <a:cubicBezTo>
                      <a:pt x="1238" y="1549"/>
                      <a:pt x="1072" y="1203"/>
                      <a:pt x="834" y="1025"/>
                    </a:cubicBezTo>
                    <a:cubicBezTo>
                      <a:pt x="619" y="834"/>
                      <a:pt x="393" y="751"/>
                      <a:pt x="262" y="596"/>
                    </a:cubicBezTo>
                    <a:cubicBezTo>
                      <a:pt x="119" y="453"/>
                      <a:pt x="60" y="287"/>
                      <a:pt x="60" y="180"/>
                    </a:cubicBezTo>
                    <a:cubicBezTo>
                      <a:pt x="60" y="61"/>
                      <a:pt x="107" y="1"/>
                      <a:pt x="10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4" name="Google Shape;17353;p56">
                <a:extLst>
                  <a:ext uri="{FF2B5EF4-FFF2-40B4-BE49-F238E27FC236}">
                    <a16:creationId xmlns:a16="http://schemas.microsoft.com/office/drawing/2014/main" id="{BF4E3E4D-782C-48A0-9A62-D0406EFA5737}"/>
                  </a:ext>
                </a:extLst>
              </p:cNvPr>
              <p:cNvSpPr/>
              <p:nvPr/>
            </p:nvSpPr>
            <p:spPr>
              <a:xfrm>
                <a:off x="3953150" y="2856125"/>
                <a:ext cx="24450" cy="94400"/>
              </a:xfrm>
              <a:custGeom>
                <a:avLst/>
                <a:gdLst/>
                <a:ahLst/>
                <a:cxnLst/>
                <a:rect l="l" t="t" r="r" b="b"/>
                <a:pathLst>
                  <a:path w="978" h="3776" extrusionOk="0">
                    <a:moveTo>
                      <a:pt x="299" y="1"/>
                    </a:moveTo>
                    <a:cubicBezTo>
                      <a:pt x="299" y="1"/>
                      <a:pt x="298" y="1"/>
                      <a:pt x="296" y="2"/>
                    </a:cubicBezTo>
                    <a:lnTo>
                      <a:pt x="296" y="2"/>
                    </a:lnTo>
                    <a:cubicBezTo>
                      <a:pt x="301" y="1"/>
                      <a:pt x="302" y="1"/>
                      <a:pt x="299" y="1"/>
                    </a:cubicBezTo>
                    <a:close/>
                    <a:moveTo>
                      <a:pt x="296" y="2"/>
                    </a:moveTo>
                    <a:cubicBezTo>
                      <a:pt x="283" y="6"/>
                      <a:pt x="239" y="22"/>
                      <a:pt x="168" y="84"/>
                    </a:cubicBezTo>
                    <a:cubicBezTo>
                      <a:pt x="72" y="156"/>
                      <a:pt x="1" y="299"/>
                      <a:pt x="1" y="501"/>
                    </a:cubicBezTo>
                    <a:cubicBezTo>
                      <a:pt x="1" y="894"/>
                      <a:pt x="180" y="1370"/>
                      <a:pt x="394" y="1882"/>
                    </a:cubicBezTo>
                    <a:cubicBezTo>
                      <a:pt x="596" y="2382"/>
                      <a:pt x="799" y="2847"/>
                      <a:pt x="870" y="3192"/>
                    </a:cubicBezTo>
                    <a:cubicBezTo>
                      <a:pt x="894" y="3370"/>
                      <a:pt x="906" y="3501"/>
                      <a:pt x="930" y="3609"/>
                    </a:cubicBezTo>
                    <a:cubicBezTo>
                      <a:pt x="942" y="3716"/>
                      <a:pt x="942" y="3775"/>
                      <a:pt x="942" y="3775"/>
                    </a:cubicBezTo>
                    <a:lnTo>
                      <a:pt x="942" y="3597"/>
                    </a:lnTo>
                    <a:cubicBezTo>
                      <a:pt x="953" y="3489"/>
                      <a:pt x="977" y="3335"/>
                      <a:pt x="953" y="3156"/>
                    </a:cubicBezTo>
                    <a:cubicBezTo>
                      <a:pt x="942" y="2799"/>
                      <a:pt x="811" y="2299"/>
                      <a:pt x="584" y="1787"/>
                    </a:cubicBezTo>
                    <a:cubicBezTo>
                      <a:pt x="394" y="1287"/>
                      <a:pt x="156" y="822"/>
                      <a:pt x="108" y="501"/>
                    </a:cubicBezTo>
                    <a:cubicBezTo>
                      <a:pt x="96" y="334"/>
                      <a:pt x="120" y="180"/>
                      <a:pt x="180" y="108"/>
                    </a:cubicBezTo>
                    <a:cubicBezTo>
                      <a:pt x="232" y="45"/>
                      <a:pt x="285" y="9"/>
                      <a:pt x="296" y="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 name="Google Shape;17354;p56">
                <a:extLst>
                  <a:ext uri="{FF2B5EF4-FFF2-40B4-BE49-F238E27FC236}">
                    <a16:creationId xmlns:a16="http://schemas.microsoft.com/office/drawing/2014/main" id="{0CC9376A-5C16-4E8B-AF57-950C0412D325}"/>
                  </a:ext>
                </a:extLst>
              </p:cNvPr>
              <p:cNvSpPr/>
              <p:nvPr/>
            </p:nvSpPr>
            <p:spPr>
              <a:xfrm>
                <a:off x="3961800" y="2979375"/>
                <a:ext cx="15800" cy="52400"/>
              </a:xfrm>
              <a:custGeom>
                <a:avLst/>
                <a:gdLst/>
                <a:ahLst/>
                <a:cxnLst/>
                <a:rect l="l" t="t" r="r" b="b"/>
                <a:pathLst>
                  <a:path w="632" h="2096" extrusionOk="0">
                    <a:moveTo>
                      <a:pt x="631" y="0"/>
                    </a:moveTo>
                    <a:cubicBezTo>
                      <a:pt x="631" y="0"/>
                      <a:pt x="357" y="429"/>
                      <a:pt x="179" y="1024"/>
                    </a:cubicBezTo>
                    <a:cubicBezTo>
                      <a:pt x="95" y="1310"/>
                      <a:pt x="0" y="1607"/>
                      <a:pt x="60" y="1834"/>
                    </a:cubicBezTo>
                    <a:cubicBezTo>
                      <a:pt x="72" y="1941"/>
                      <a:pt x="155" y="2024"/>
                      <a:pt x="191" y="2060"/>
                    </a:cubicBezTo>
                    <a:cubicBezTo>
                      <a:pt x="250" y="2096"/>
                      <a:pt x="286" y="2096"/>
                      <a:pt x="286" y="2096"/>
                    </a:cubicBezTo>
                    <a:lnTo>
                      <a:pt x="226" y="2036"/>
                    </a:lnTo>
                    <a:cubicBezTo>
                      <a:pt x="191" y="2000"/>
                      <a:pt x="179" y="1917"/>
                      <a:pt x="179" y="1834"/>
                    </a:cubicBezTo>
                    <a:cubicBezTo>
                      <a:pt x="179" y="1643"/>
                      <a:pt x="310" y="1405"/>
                      <a:pt x="405" y="1107"/>
                    </a:cubicBezTo>
                    <a:cubicBezTo>
                      <a:pt x="584" y="524"/>
                      <a:pt x="631" y="0"/>
                      <a:pt x="63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 name="Google Shape;17355;p56">
                <a:extLst>
                  <a:ext uri="{FF2B5EF4-FFF2-40B4-BE49-F238E27FC236}">
                    <a16:creationId xmlns:a16="http://schemas.microsoft.com/office/drawing/2014/main" id="{4F5A232D-FE13-4B63-BD08-0768770204B2}"/>
                  </a:ext>
                </a:extLst>
              </p:cNvPr>
              <p:cNvSpPr/>
              <p:nvPr/>
            </p:nvSpPr>
            <p:spPr>
              <a:xfrm>
                <a:off x="3812375" y="2229200"/>
                <a:ext cx="46750" cy="9325"/>
              </a:xfrm>
              <a:custGeom>
                <a:avLst/>
                <a:gdLst/>
                <a:ahLst/>
                <a:cxnLst/>
                <a:rect l="l" t="t" r="r" b="b"/>
                <a:pathLst>
                  <a:path w="1870" h="373" extrusionOk="0">
                    <a:moveTo>
                      <a:pt x="826" y="0"/>
                    </a:moveTo>
                    <a:cubicBezTo>
                      <a:pt x="601" y="0"/>
                      <a:pt x="411" y="25"/>
                      <a:pt x="262" y="75"/>
                    </a:cubicBezTo>
                    <a:cubicBezTo>
                      <a:pt x="96" y="122"/>
                      <a:pt x="0" y="182"/>
                      <a:pt x="0" y="182"/>
                    </a:cubicBezTo>
                    <a:cubicBezTo>
                      <a:pt x="0" y="182"/>
                      <a:pt x="429" y="182"/>
                      <a:pt x="929" y="242"/>
                    </a:cubicBezTo>
                    <a:cubicBezTo>
                      <a:pt x="1441" y="301"/>
                      <a:pt x="1870" y="373"/>
                      <a:pt x="1870" y="373"/>
                    </a:cubicBezTo>
                    <a:cubicBezTo>
                      <a:pt x="1870" y="373"/>
                      <a:pt x="1786" y="301"/>
                      <a:pt x="1631" y="218"/>
                    </a:cubicBezTo>
                    <a:cubicBezTo>
                      <a:pt x="1465" y="122"/>
                      <a:pt x="1250" y="39"/>
                      <a:pt x="965" y="3"/>
                    </a:cubicBezTo>
                    <a:cubicBezTo>
                      <a:pt x="917" y="1"/>
                      <a:pt x="871" y="0"/>
                      <a:pt x="82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7" name="Google Shape;17356;p56">
                <a:extLst>
                  <a:ext uri="{FF2B5EF4-FFF2-40B4-BE49-F238E27FC236}">
                    <a16:creationId xmlns:a16="http://schemas.microsoft.com/office/drawing/2014/main" id="{DF8F7D98-9D0B-4DF0-885C-B6BD72576FD1}"/>
                  </a:ext>
                </a:extLst>
              </p:cNvPr>
              <p:cNvSpPr/>
              <p:nvPr/>
            </p:nvSpPr>
            <p:spPr>
              <a:xfrm>
                <a:off x="3881125" y="2265300"/>
                <a:ext cx="18175" cy="7450"/>
              </a:xfrm>
              <a:custGeom>
                <a:avLst/>
                <a:gdLst/>
                <a:ahLst/>
                <a:cxnLst/>
                <a:rect l="l" t="t" r="r" b="b"/>
                <a:pathLst>
                  <a:path w="727" h="298" extrusionOk="0">
                    <a:moveTo>
                      <a:pt x="188" y="1"/>
                    </a:moveTo>
                    <a:cubicBezTo>
                      <a:pt x="80" y="1"/>
                      <a:pt x="1" y="24"/>
                      <a:pt x="1" y="24"/>
                    </a:cubicBezTo>
                    <a:cubicBezTo>
                      <a:pt x="1" y="24"/>
                      <a:pt x="120" y="179"/>
                      <a:pt x="322" y="262"/>
                    </a:cubicBezTo>
                    <a:cubicBezTo>
                      <a:pt x="398" y="289"/>
                      <a:pt x="474" y="297"/>
                      <a:pt x="539" y="297"/>
                    </a:cubicBezTo>
                    <a:cubicBezTo>
                      <a:pt x="648" y="297"/>
                      <a:pt x="727" y="274"/>
                      <a:pt x="727" y="274"/>
                    </a:cubicBezTo>
                    <a:cubicBezTo>
                      <a:pt x="727" y="274"/>
                      <a:pt x="608" y="107"/>
                      <a:pt x="405" y="36"/>
                    </a:cubicBezTo>
                    <a:cubicBezTo>
                      <a:pt x="330" y="9"/>
                      <a:pt x="254" y="1"/>
                      <a:pt x="18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8" name="Google Shape;17357;p56">
                <a:extLst>
                  <a:ext uri="{FF2B5EF4-FFF2-40B4-BE49-F238E27FC236}">
                    <a16:creationId xmlns:a16="http://schemas.microsoft.com/office/drawing/2014/main" id="{63B834E0-75E3-4B4E-939A-113B0E27507D}"/>
                  </a:ext>
                </a:extLst>
              </p:cNvPr>
              <p:cNvSpPr/>
              <p:nvPr/>
            </p:nvSpPr>
            <p:spPr>
              <a:xfrm>
                <a:off x="2925650" y="2532000"/>
                <a:ext cx="24425" cy="7450"/>
              </a:xfrm>
              <a:custGeom>
                <a:avLst/>
                <a:gdLst/>
                <a:ahLst/>
                <a:cxnLst/>
                <a:rect l="l" t="t" r="r" b="b"/>
                <a:pathLst>
                  <a:path w="977" h="298" extrusionOk="0">
                    <a:moveTo>
                      <a:pt x="238" y="1"/>
                    </a:moveTo>
                    <a:cubicBezTo>
                      <a:pt x="98" y="1"/>
                      <a:pt x="1" y="24"/>
                      <a:pt x="1" y="24"/>
                    </a:cubicBezTo>
                    <a:cubicBezTo>
                      <a:pt x="1" y="24"/>
                      <a:pt x="191" y="191"/>
                      <a:pt x="465" y="262"/>
                    </a:cubicBezTo>
                    <a:cubicBezTo>
                      <a:pt x="563" y="289"/>
                      <a:pt x="660" y="297"/>
                      <a:pt x="742" y="297"/>
                    </a:cubicBezTo>
                    <a:cubicBezTo>
                      <a:pt x="879" y="297"/>
                      <a:pt x="977" y="274"/>
                      <a:pt x="977" y="274"/>
                    </a:cubicBezTo>
                    <a:cubicBezTo>
                      <a:pt x="977" y="274"/>
                      <a:pt x="786" y="107"/>
                      <a:pt x="524" y="36"/>
                    </a:cubicBezTo>
                    <a:cubicBezTo>
                      <a:pt x="422" y="9"/>
                      <a:pt x="322" y="1"/>
                      <a:pt x="23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9" name="Google Shape;17358;p56">
                <a:extLst>
                  <a:ext uri="{FF2B5EF4-FFF2-40B4-BE49-F238E27FC236}">
                    <a16:creationId xmlns:a16="http://schemas.microsoft.com/office/drawing/2014/main" id="{00C5380E-5331-4218-8665-D5E99D6A2169}"/>
                  </a:ext>
                </a:extLst>
              </p:cNvPr>
              <p:cNvSpPr/>
              <p:nvPr/>
            </p:nvSpPr>
            <p:spPr>
              <a:xfrm>
                <a:off x="2970600" y="2549150"/>
                <a:ext cx="138125" cy="62050"/>
              </a:xfrm>
              <a:custGeom>
                <a:avLst/>
                <a:gdLst/>
                <a:ahLst/>
                <a:cxnLst/>
                <a:rect l="l" t="t" r="r" b="b"/>
                <a:pathLst>
                  <a:path w="5525" h="2482" extrusionOk="0">
                    <a:moveTo>
                      <a:pt x="1078" y="1"/>
                    </a:moveTo>
                    <a:cubicBezTo>
                      <a:pt x="1018" y="1"/>
                      <a:pt x="961" y="2"/>
                      <a:pt x="905" y="5"/>
                    </a:cubicBezTo>
                    <a:cubicBezTo>
                      <a:pt x="631" y="17"/>
                      <a:pt x="405" y="52"/>
                      <a:pt x="239" y="64"/>
                    </a:cubicBezTo>
                    <a:cubicBezTo>
                      <a:pt x="96" y="76"/>
                      <a:pt x="0" y="88"/>
                      <a:pt x="0" y="88"/>
                    </a:cubicBezTo>
                    <a:lnTo>
                      <a:pt x="239" y="88"/>
                    </a:lnTo>
                    <a:cubicBezTo>
                      <a:pt x="405" y="88"/>
                      <a:pt x="631" y="88"/>
                      <a:pt x="905" y="112"/>
                    </a:cubicBezTo>
                    <a:cubicBezTo>
                      <a:pt x="1191" y="136"/>
                      <a:pt x="1524" y="171"/>
                      <a:pt x="1858" y="290"/>
                    </a:cubicBezTo>
                    <a:cubicBezTo>
                      <a:pt x="2215" y="386"/>
                      <a:pt x="2560" y="588"/>
                      <a:pt x="2917" y="802"/>
                    </a:cubicBezTo>
                    <a:cubicBezTo>
                      <a:pt x="3608" y="1279"/>
                      <a:pt x="4215" y="1791"/>
                      <a:pt x="4703" y="2076"/>
                    </a:cubicBezTo>
                    <a:cubicBezTo>
                      <a:pt x="4941" y="2219"/>
                      <a:pt x="5156" y="2326"/>
                      <a:pt x="5299" y="2386"/>
                    </a:cubicBezTo>
                    <a:lnTo>
                      <a:pt x="5525" y="2481"/>
                    </a:lnTo>
                    <a:cubicBezTo>
                      <a:pt x="5525" y="2481"/>
                      <a:pt x="5453" y="2433"/>
                      <a:pt x="5299" y="2374"/>
                    </a:cubicBezTo>
                    <a:cubicBezTo>
                      <a:pt x="5168" y="2291"/>
                      <a:pt x="4977" y="2160"/>
                      <a:pt x="4751" y="1993"/>
                    </a:cubicBezTo>
                    <a:cubicBezTo>
                      <a:pt x="4299" y="1660"/>
                      <a:pt x="3751" y="1124"/>
                      <a:pt x="3025" y="624"/>
                    </a:cubicBezTo>
                    <a:cubicBezTo>
                      <a:pt x="2667" y="386"/>
                      <a:pt x="2274" y="195"/>
                      <a:pt x="1905" y="112"/>
                    </a:cubicBezTo>
                    <a:cubicBezTo>
                      <a:pt x="1608" y="25"/>
                      <a:pt x="1326" y="1"/>
                      <a:pt x="107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0" name="Google Shape;17359;p56">
                <a:extLst>
                  <a:ext uri="{FF2B5EF4-FFF2-40B4-BE49-F238E27FC236}">
                    <a16:creationId xmlns:a16="http://schemas.microsoft.com/office/drawing/2014/main" id="{1513259E-25B0-42E7-BA61-F925063A3914}"/>
                  </a:ext>
                </a:extLst>
              </p:cNvPr>
              <p:cNvSpPr/>
              <p:nvPr/>
            </p:nvSpPr>
            <p:spPr>
              <a:xfrm>
                <a:off x="3293250" y="2759100"/>
                <a:ext cx="10150" cy="50625"/>
              </a:xfrm>
              <a:custGeom>
                <a:avLst/>
                <a:gdLst/>
                <a:ahLst/>
                <a:cxnLst/>
                <a:rect l="l" t="t" r="r" b="b"/>
                <a:pathLst>
                  <a:path w="406" h="2025" extrusionOk="0">
                    <a:moveTo>
                      <a:pt x="406" y="0"/>
                    </a:moveTo>
                    <a:lnTo>
                      <a:pt x="406" y="0"/>
                    </a:lnTo>
                    <a:cubicBezTo>
                      <a:pt x="406" y="1"/>
                      <a:pt x="322" y="96"/>
                      <a:pt x="251" y="274"/>
                    </a:cubicBezTo>
                    <a:cubicBezTo>
                      <a:pt x="179" y="453"/>
                      <a:pt x="84" y="703"/>
                      <a:pt x="48" y="989"/>
                    </a:cubicBezTo>
                    <a:cubicBezTo>
                      <a:pt x="1" y="1286"/>
                      <a:pt x="25" y="1536"/>
                      <a:pt x="60" y="1727"/>
                    </a:cubicBezTo>
                    <a:cubicBezTo>
                      <a:pt x="84" y="1905"/>
                      <a:pt x="132" y="2025"/>
                      <a:pt x="132" y="2025"/>
                    </a:cubicBezTo>
                    <a:cubicBezTo>
                      <a:pt x="132" y="2025"/>
                      <a:pt x="191" y="1584"/>
                      <a:pt x="263" y="1013"/>
                    </a:cubicBezTo>
                    <a:cubicBezTo>
                      <a:pt x="346" y="465"/>
                      <a:pt x="406" y="1"/>
                      <a:pt x="40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1" name="Google Shape;17360;p56">
                <a:extLst>
                  <a:ext uri="{FF2B5EF4-FFF2-40B4-BE49-F238E27FC236}">
                    <a16:creationId xmlns:a16="http://schemas.microsoft.com/office/drawing/2014/main" id="{4F9F9482-5EA4-46D7-B092-F10F0F049F0E}"/>
                  </a:ext>
                </a:extLst>
              </p:cNvPr>
              <p:cNvSpPr/>
              <p:nvPr/>
            </p:nvSpPr>
            <p:spPr>
              <a:xfrm>
                <a:off x="3281950" y="2821900"/>
                <a:ext cx="14900" cy="58975"/>
              </a:xfrm>
              <a:custGeom>
                <a:avLst/>
                <a:gdLst/>
                <a:ahLst/>
                <a:cxnLst/>
                <a:rect l="l" t="t" r="r" b="b"/>
                <a:pathLst>
                  <a:path w="596" h="2359" extrusionOk="0">
                    <a:moveTo>
                      <a:pt x="405" y="1"/>
                    </a:moveTo>
                    <a:cubicBezTo>
                      <a:pt x="405" y="1"/>
                      <a:pt x="322" y="120"/>
                      <a:pt x="274" y="358"/>
                    </a:cubicBezTo>
                    <a:cubicBezTo>
                      <a:pt x="238" y="477"/>
                      <a:pt x="238" y="620"/>
                      <a:pt x="262" y="775"/>
                    </a:cubicBezTo>
                    <a:cubicBezTo>
                      <a:pt x="274" y="929"/>
                      <a:pt x="358" y="1108"/>
                      <a:pt x="358" y="1227"/>
                    </a:cubicBezTo>
                    <a:cubicBezTo>
                      <a:pt x="381" y="1346"/>
                      <a:pt x="286" y="1477"/>
                      <a:pt x="238" y="1632"/>
                    </a:cubicBezTo>
                    <a:cubicBezTo>
                      <a:pt x="179" y="1763"/>
                      <a:pt x="143" y="1894"/>
                      <a:pt x="107" y="2001"/>
                    </a:cubicBezTo>
                    <a:cubicBezTo>
                      <a:pt x="36" y="2227"/>
                      <a:pt x="0" y="2358"/>
                      <a:pt x="0" y="2358"/>
                    </a:cubicBezTo>
                    <a:cubicBezTo>
                      <a:pt x="0" y="2358"/>
                      <a:pt x="96" y="2239"/>
                      <a:pt x="215" y="2060"/>
                    </a:cubicBezTo>
                    <a:cubicBezTo>
                      <a:pt x="274" y="1953"/>
                      <a:pt x="346" y="1846"/>
                      <a:pt x="417" y="1715"/>
                    </a:cubicBezTo>
                    <a:cubicBezTo>
                      <a:pt x="477" y="1584"/>
                      <a:pt x="596" y="1453"/>
                      <a:pt x="596" y="1215"/>
                    </a:cubicBezTo>
                    <a:cubicBezTo>
                      <a:pt x="572" y="989"/>
                      <a:pt x="477" y="870"/>
                      <a:pt x="453" y="739"/>
                    </a:cubicBezTo>
                    <a:cubicBezTo>
                      <a:pt x="417" y="596"/>
                      <a:pt x="393" y="465"/>
                      <a:pt x="393" y="358"/>
                    </a:cubicBezTo>
                    <a:cubicBezTo>
                      <a:pt x="369" y="156"/>
                      <a:pt x="405" y="1"/>
                      <a:pt x="40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2" name="Google Shape;17361;p56">
                <a:extLst>
                  <a:ext uri="{FF2B5EF4-FFF2-40B4-BE49-F238E27FC236}">
                    <a16:creationId xmlns:a16="http://schemas.microsoft.com/office/drawing/2014/main" id="{90C43C42-7BED-493F-951B-5045F87094FB}"/>
                  </a:ext>
                </a:extLst>
              </p:cNvPr>
              <p:cNvSpPr/>
              <p:nvPr/>
            </p:nvSpPr>
            <p:spPr>
              <a:xfrm>
                <a:off x="3220925" y="2921025"/>
                <a:ext cx="33950" cy="29500"/>
              </a:xfrm>
              <a:custGeom>
                <a:avLst/>
                <a:gdLst/>
                <a:ahLst/>
                <a:cxnLst/>
                <a:rect l="l" t="t" r="r" b="b"/>
                <a:pathLst>
                  <a:path w="1358" h="1180" extrusionOk="0">
                    <a:moveTo>
                      <a:pt x="1358" y="0"/>
                    </a:moveTo>
                    <a:lnTo>
                      <a:pt x="1358" y="0"/>
                    </a:lnTo>
                    <a:cubicBezTo>
                      <a:pt x="1358" y="1"/>
                      <a:pt x="953" y="131"/>
                      <a:pt x="572" y="465"/>
                    </a:cubicBezTo>
                    <a:cubicBezTo>
                      <a:pt x="179" y="786"/>
                      <a:pt x="1" y="1179"/>
                      <a:pt x="1" y="1179"/>
                    </a:cubicBezTo>
                    <a:cubicBezTo>
                      <a:pt x="1" y="1179"/>
                      <a:pt x="358" y="953"/>
                      <a:pt x="715" y="632"/>
                    </a:cubicBezTo>
                    <a:cubicBezTo>
                      <a:pt x="1096" y="310"/>
                      <a:pt x="1358" y="1"/>
                      <a:pt x="135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3" name="Google Shape;17362;p56">
                <a:extLst>
                  <a:ext uri="{FF2B5EF4-FFF2-40B4-BE49-F238E27FC236}">
                    <a16:creationId xmlns:a16="http://schemas.microsoft.com/office/drawing/2014/main" id="{923FA17E-5AA1-4388-905C-6C64057ECDD9}"/>
                  </a:ext>
                </a:extLst>
              </p:cNvPr>
              <p:cNvSpPr/>
              <p:nvPr/>
            </p:nvSpPr>
            <p:spPr>
              <a:xfrm>
                <a:off x="3182225" y="2972225"/>
                <a:ext cx="17600" cy="43175"/>
              </a:xfrm>
              <a:custGeom>
                <a:avLst/>
                <a:gdLst/>
                <a:ahLst/>
                <a:cxnLst/>
                <a:rect l="l" t="t" r="r" b="b"/>
                <a:pathLst>
                  <a:path w="704" h="1727" extrusionOk="0">
                    <a:moveTo>
                      <a:pt x="703" y="0"/>
                    </a:moveTo>
                    <a:cubicBezTo>
                      <a:pt x="703" y="0"/>
                      <a:pt x="441" y="346"/>
                      <a:pt x="239" y="822"/>
                    </a:cubicBezTo>
                    <a:cubicBezTo>
                      <a:pt x="48" y="1298"/>
                      <a:pt x="1" y="1727"/>
                      <a:pt x="1" y="1727"/>
                    </a:cubicBezTo>
                    <a:cubicBezTo>
                      <a:pt x="1" y="1727"/>
                      <a:pt x="275" y="1393"/>
                      <a:pt x="465" y="917"/>
                    </a:cubicBezTo>
                    <a:cubicBezTo>
                      <a:pt x="656" y="429"/>
                      <a:pt x="703" y="0"/>
                      <a:pt x="70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4" name="Google Shape;17363;p56">
                <a:extLst>
                  <a:ext uri="{FF2B5EF4-FFF2-40B4-BE49-F238E27FC236}">
                    <a16:creationId xmlns:a16="http://schemas.microsoft.com/office/drawing/2014/main" id="{A5917564-C225-4A56-B929-3EE5DCCA55AF}"/>
                  </a:ext>
                </a:extLst>
              </p:cNvPr>
              <p:cNvSpPr/>
              <p:nvPr/>
            </p:nvSpPr>
            <p:spPr>
              <a:xfrm>
                <a:off x="3149500" y="3058250"/>
                <a:ext cx="11925" cy="38725"/>
              </a:xfrm>
              <a:custGeom>
                <a:avLst/>
                <a:gdLst/>
                <a:ahLst/>
                <a:cxnLst/>
                <a:rect l="l" t="t" r="r" b="b"/>
                <a:pathLst>
                  <a:path w="477" h="1549" extrusionOk="0">
                    <a:moveTo>
                      <a:pt x="405" y="0"/>
                    </a:moveTo>
                    <a:cubicBezTo>
                      <a:pt x="405" y="0"/>
                      <a:pt x="262" y="346"/>
                      <a:pt x="143" y="762"/>
                    </a:cubicBezTo>
                    <a:cubicBezTo>
                      <a:pt x="36" y="1179"/>
                      <a:pt x="0" y="1548"/>
                      <a:pt x="0" y="1548"/>
                    </a:cubicBezTo>
                    <a:cubicBezTo>
                      <a:pt x="0" y="1548"/>
                      <a:pt x="262" y="1262"/>
                      <a:pt x="357" y="822"/>
                    </a:cubicBezTo>
                    <a:cubicBezTo>
                      <a:pt x="476" y="369"/>
                      <a:pt x="405" y="0"/>
                      <a:pt x="4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5" name="Google Shape;17364;p56">
                <a:extLst>
                  <a:ext uri="{FF2B5EF4-FFF2-40B4-BE49-F238E27FC236}">
                    <a16:creationId xmlns:a16="http://schemas.microsoft.com/office/drawing/2014/main" id="{204115D8-DF31-4955-B60B-2BCB65F42A19}"/>
                  </a:ext>
                </a:extLst>
              </p:cNvPr>
              <p:cNvSpPr/>
              <p:nvPr/>
            </p:nvSpPr>
            <p:spPr>
              <a:xfrm>
                <a:off x="2819975" y="2257550"/>
                <a:ext cx="77425" cy="50325"/>
              </a:xfrm>
              <a:custGeom>
                <a:avLst/>
                <a:gdLst/>
                <a:ahLst/>
                <a:cxnLst/>
                <a:rect l="l" t="t" r="r" b="b"/>
                <a:pathLst>
                  <a:path w="3097" h="2013" extrusionOk="0">
                    <a:moveTo>
                      <a:pt x="1" y="1"/>
                    </a:moveTo>
                    <a:cubicBezTo>
                      <a:pt x="1" y="1"/>
                      <a:pt x="644" y="548"/>
                      <a:pt x="1489" y="1108"/>
                    </a:cubicBezTo>
                    <a:cubicBezTo>
                      <a:pt x="2334" y="1655"/>
                      <a:pt x="3096" y="2013"/>
                      <a:pt x="3096" y="2013"/>
                    </a:cubicBezTo>
                    <a:cubicBezTo>
                      <a:pt x="3096" y="2013"/>
                      <a:pt x="2465" y="1477"/>
                      <a:pt x="1608" y="905"/>
                    </a:cubicBezTo>
                    <a:cubicBezTo>
                      <a:pt x="763" y="358"/>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6" name="Google Shape;17365;p56">
                <a:extLst>
                  <a:ext uri="{FF2B5EF4-FFF2-40B4-BE49-F238E27FC236}">
                    <a16:creationId xmlns:a16="http://schemas.microsoft.com/office/drawing/2014/main" id="{2445D7BE-7D6C-4CC9-B927-B9B91357FDFF}"/>
                  </a:ext>
                </a:extLst>
              </p:cNvPr>
              <p:cNvSpPr/>
              <p:nvPr/>
            </p:nvSpPr>
            <p:spPr>
              <a:xfrm>
                <a:off x="2892025" y="2280175"/>
                <a:ext cx="9850" cy="16100"/>
              </a:xfrm>
              <a:custGeom>
                <a:avLst/>
                <a:gdLst/>
                <a:ahLst/>
                <a:cxnLst/>
                <a:rect l="l" t="t" r="r" b="b"/>
                <a:pathLst>
                  <a:path w="394" h="644" extrusionOk="0">
                    <a:moveTo>
                      <a:pt x="36" y="0"/>
                    </a:moveTo>
                    <a:cubicBezTo>
                      <a:pt x="36" y="0"/>
                      <a:pt x="0" y="203"/>
                      <a:pt x="95" y="381"/>
                    </a:cubicBezTo>
                    <a:cubicBezTo>
                      <a:pt x="179" y="560"/>
                      <a:pt x="357" y="643"/>
                      <a:pt x="357" y="643"/>
                    </a:cubicBezTo>
                    <a:cubicBezTo>
                      <a:pt x="357" y="643"/>
                      <a:pt x="393" y="453"/>
                      <a:pt x="298" y="274"/>
                    </a:cubicBezTo>
                    <a:cubicBezTo>
                      <a:pt x="214" y="96"/>
                      <a:pt x="36" y="0"/>
                      <a:pt x="3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7" name="Google Shape;17366;p56">
                <a:extLst>
                  <a:ext uri="{FF2B5EF4-FFF2-40B4-BE49-F238E27FC236}">
                    <a16:creationId xmlns:a16="http://schemas.microsoft.com/office/drawing/2014/main" id="{715CD8D2-980A-486A-AD90-441AFD7ECB3A}"/>
                  </a:ext>
                </a:extLst>
              </p:cNvPr>
              <p:cNvSpPr/>
              <p:nvPr/>
            </p:nvSpPr>
            <p:spPr>
              <a:xfrm>
                <a:off x="2883675" y="2218850"/>
                <a:ext cx="9250" cy="42900"/>
              </a:xfrm>
              <a:custGeom>
                <a:avLst/>
                <a:gdLst/>
                <a:ahLst/>
                <a:cxnLst/>
                <a:rect l="l" t="t" r="r" b="b"/>
                <a:pathLst>
                  <a:path w="370" h="1716" extrusionOk="0">
                    <a:moveTo>
                      <a:pt x="370" y="1"/>
                    </a:moveTo>
                    <a:cubicBezTo>
                      <a:pt x="370" y="1"/>
                      <a:pt x="298" y="72"/>
                      <a:pt x="239" y="215"/>
                    </a:cubicBezTo>
                    <a:cubicBezTo>
                      <a:pt x="144" y="358"/>
                      <a:pt x="60" y="572"/>
                      <a:pt x="25" y="822"/>
                    </a:cubicBezTo>
                    <a:cubicBezTo>
                      <a:pt x="1" y="1072"/>
                      <a:pt x="25" y="1298"/>
                      <a:pt x="72" y="1465"/>
                    </a:cubicBezTo>
                    <a:cubicBezTo>
                      <a:pt x="120" y="1620"/>
                      <a:pt x="156" y="1715"/>
                      <a:pt x="156" y="1715"/>
                    </a:cubicBezTo>
                    <a:cubicBezTo>
                      <a:pt x="156" y="1715"/>
                      <a:pt x="191" y="1310"/>
                      <a:pt x="251" y="846"/>
                    </a:cubicBezTo>
                    <a:cubicBezTo>
                      <a:pt x="298" y="406"/>
                      <a:pt x="370" y="1"/>
                      <a:pt x="37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8" name="Google Shape;17367;p56">
                <a:extLst>
                  <a:ext uri="{FF2B5EF4-FFF2-40B4-BE49-F238E27FC236}">
                    <a16:creationId xmlns:a16="http://schemas.microsoft.com/office/drawing/2014/main" id="{0BD18404-4EA6-42EC-88D3-B67B7B0F6FDE}"/>
                  </a:ext>
                </a:extLst>
              </p:cNvPr>
              <p:cNvSpPr/>
              <p:nvPr/>
            </p:nvSpPr>
            <p:spPr>
              <a:xfrm>
                <a:off x="3017025" y="1898575"/>
                <a:ext cx="325075" cy="144975"/>
              </a:xfrm>
              <a:custGeom>
                <a:avLst/>
                <a:gdLst/>
                <a:ahLst/>
                <a:cxnLst/>
                <a:rect l="l" t="t" r="r" b="b"/>
                <a:pathLst>
                  <a:path w="13003" h="5799" extrusionOk="0">
                    <a:moveTo>
                      <a:pt x="13002" y="1"/>
                    </a:moveTo>
                    <a:lnTo>
                      <a:pt x="13002" y="1"/>
                    </a:lnTo>
                    <a:cubicBezTo>
                      <a:pt x="13002" y="1"/>
                      <a:pt x="12984" y="25"/>
                      <a:pt x="12965" y="86"/>
                    </a:cubicBezTo>
                    <a:lnTo>
                      <a:pt x="12965" y="86"/>
                    </a:lnTo>
                    <a:cubicBezTo>
                      <a:pt x="12988" y="29"/>
                      <a:pt x="13002" y="1"/>
                      <a:pt x="13002" y="1"/>
                    </a:cubicBezTo>
                    <a:close/>
                    <a:moveTo>
                      <a:pt x="12965" y="86"/>
                    </a:moveTo>
                    <a:lnTo>
                      <a:pt x="12965" y="86"/>
                    </a:lnTo>
                    <a:cubicBezTo>
                      <a:pt x="12959" y="102"/>
                      <a:pt x="12951" y="122"/>
                      <a:pt x="12943" y="143"/>
                    </a:cubicBezTo>
                    <a:cubicBezTo>
                      <a:pt x="12918" y="193"/>
                      <a:pt x="12890" y="253"/>
                      <a:pt x="12850" y="320"/>
                    </a:cubicBezTo>
                    <a:lnTo>
                      <a:pt x="12850" y="320"/>
                    </a:lnTo>
                    <a:cubicBezTo>
                      <a:pt x="12891" y="263"/>
                      <a:pt x="12920" y="214"/>
                      <a:pt x="12943" y="179"/>
                    </a:cubicBezTo>
                    <a:cubicBezTo>
                      <a:pt x="12950" y="141"/>
                      <a:pt x="12958" y="110"/>
                      <a:pt x="12965" y="86"/>
                    </a:cubicBezTo>
                    <a:close/>
                    <a:moveTo>
                      <a:pt x="12850" y="320"/>
                    </a:moveTo>
                    <a:lnTo>
                      <a:pt x="12850" y="320"/>
                    </a:lnTo>
                    <a:cubicBezTo>
                      <a:pt x="12808" y="379"/>
                      <a:pt x="12754" y="446"/>
                      <a:pt x="12681" y="513"/>
                    </a:cubicBezTo>
                    <a:cubicBezTo>
                      <a:pt x="12431" y="798"/>
                      <a:pt x="11931" y="1048"/>
                      <a:pt x="11276" y="1203"/>
                    </a:cubicBezTo>
                    <a:cubicBezTo>
                      <a:pt x="10943" y="1286"/>
                      <a:pt x="10574" y="1334"/>
                      <a:pt x="10181" y="1453"/>
                    </a:cubicBezTo>
                    <a:cubicBezTo>
                      <a:pt x="9800" y="1572"/>
                      <a:pt x="9371" y="1727"/>
                      <a:pt x="9014" y="2037"/>
                    </a:cubicBezTo>
                    <a:cubicBezTo>
                      <a:pt x="8835" y="2179"/>
                      <a:pt x="8669" y="2394"/>
                      <a:pt x="8573" y="2632"/>
                    </a:cubicBezTo>
                    <a:cubicBezTo>
                      <a:pt x="8478" y="2858"/>
                      <a:pt x="8442" y="3108"/>
                      <a:pt x="8335" y="3287"/>
                    </a:cubicBezTo>
                    <a:cubicBezTo>
                      <a:pt x="8240" y="3477"/>
                      <a:pt x="8026" y="3489"/>
                      <a:pt x="7764" y="3525"/>
                    </a:cubicBezTo>
                    <a:cubicBezTo>
                      <a:pt x="7621" y="3537"/>
                      <a:pt x="7478" y="3596"/>
                      <a:pt x="7359" y="3692"/>
                    </a:cubicBezTo>
                    <a:cubicBezTo>
                      <a:pt x="7252" y="3775"/>
                      <a:pt x="7168" y="3882"/>
                      <a:pt x="7073" y="3989"/>
                    </a:cubicBezTo>
                    <a:cubicBezTo>
                      <a:pt x="6775" y="4394"/>
                      <a:pt x="6359" y="4656"/>
                      <a:pt x="5918" y="4823"/>
                    </a:cubicBezTo>
                    <a:cubicBezTo>
                      <a:pt x="5466" y="5001"/>
                      <a:pt x="5001" y="5073"/>
                      <a:pt x="4561" y="5144"/>
                    </a:cubicBezTo>
                    <a:cubicBezTo>
                      <a:pt x="3668" y="5263"/>
                      <a:pt x="2858" y="5382"/>
                      <a:pt x="2192" y="5477"/>
                    </a:cubicBezTo>
                    <a:cubicBezTo>
                      <a:pt x="834" y="5680"/>
                      <a:pt x="1" y="5799"/>
                      <a:pt x="1" y="5799"/>
                    </a:cubicBezTo>
                    <a:cubicBezTo>
                      <a:pt x="1" y="5799"/>
                      <a:pt x="858" y="5727"/>
                      <a:pt x="2203" y="5597"/>
                    </a:cubicBezTo>
                    <a:cubicBezTo>
                      <a:pt x="2894" y="5513"/>
                      <a:pt x="3692" y="5442"/>
                      <a:pt x="4585" y="5335"/>
                    </a:cubicBezTo>
                    <a:cubicBezTo>
                      <a:pt x="5037" y="5275"/>
                      <a:pt x="5513" y="5204"/>
                      <a:pt x="5990" y="5025"/>
                    </a:cubicBezTo>
                    <a:cubicBezTo>
                      <a:pt x="6454" y="4858"/>
                      <a:pt x="6930" y="4561"/>
                      <a:pt x="7252" y="4132"/>
                    </a:cubicBezTo>
                    <a:cubicBezTo>
                      <a:pt x="7418" y="3930"/>
                      <a:pt x="7585" y="3775"/>
                      <a:pt x="7799" y="3751"/>
                    </a:cubicBezTo>
                    <a:cubicBezTo>
                      <a:pt x="7918" y="3715"/>
                      <a:pt x="8061" y="3715"/>
                      <a:pt x="8192" y="3668"/>
                    </a:cubicBezTo>
                    <a:cubicBezTo>
                      <a:pt x="8335" y="3632"/>
                      <a:pt x="8454" y="3513"/>
                      <a:pt x="8538" y="3394"/>
                    </a:cubicBezTo>
                    <a:cubicBezTo>
                      <a:pt x="8680" y="3132"/>
                      <a:pt x="8680" y="2894"/>
                      <a:pt x="8776" y="2691"/>
                    </a:cubicBezTo>
                    <a:cubicBezTo>
                      <a:pt x="8847" y="2501"/>
                      <a:pt x="8978" y="2322"/>
                      <a:pt x="9133" y="2168"/>
                    </a:cubicBezTo>
                    <a:cubicBezTo>
                      <a:pt x="9442" y="1870"/>
                      <a:pt x="9847" y="1715"/>
                      <a:pt x="10216" y="1584"/>
                    </a:cubicBezTo>
                    <a:cubicBezTo>
                      <a:pt x="10585" y="1453"/>
                      <a:pt x="10955" y="1394"/>
                      <a:pt x="11288" y="1286"/>
                    </a:cubicBezTo>
                    <a:cubicBezTo>
                      <a:pt x="11943" y="1096"/>
                      <a:pt x="12443" y="822"/>
                      <a:pt x="12705" y="524"/>
                    </a:cubicBezTo>
                    <a:cubicBezTo>
                      <a:pt x="12767" y="450"/>
                      <a:pt x="12814" y="382"/>
                      <a:pt x="12850" y="32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9" name="Google Shape;17368;p56">
                <a:extLst>
                  <a:ext uri="{FF2B5EF4-FFF2-40B4-BE49-F238E27FC236}">
                    <a16:creationId xmlns:a16="http://schemas.microsoft.com/office/drawing/2014/main" id="{361A72D9-D98B-48A1-8A2B-32A2FDCC4BCB}"/>
                  </a:ext>
                </a:extLst>
              </p:cNvPr>
              <p:cNvSpPr/>
              <p:nvPr/>
            </p:nvSpPr>
            <p:spPr>
              <a:xfrm>
                <a:off x="3341475" y="1874775"/>
                <a:ext cx="20275" cy="12225"/>
              </a:xfrm>
              <a:custGeom>
                <a:avLst/>
                <a:gdLst/>
                <a:ahLst/>
                <a:cxnLst/>
                <a:rect l="l" t="t" r="r" b="b"/>
                <a:pathLst>
                  <a:path w="811" h="489" extrusionOk="0">
                    <a:moveTo>
                      <a:pt x="810" y="0"/>
                    </a:moveTo>
                    <a:cubicBezTo>
                      <a:pt x="810" y="0"/>
                      <a:pt x="560" y="0"/>
                      <a:pt x="346" y="143"/>
                    </a:cubicBezTo>
                    <a:cubicBezTo>
                      <a:pt x="120" y="286"/>
                      <a:pt x="1" y="488"/>
                      <a:pt x="1" y="488"/>
                    </a:cubicBezTo>
                    <a:cubicBezTo>
                      <a:pt x="1" y="488"/>
                      <a:pt x="239" y="476"/>
                      <a:pt x="465" y="345"/>
                    </a:cubicBezTo>
                    <a:cubicBezTo>
                      <a:pt x="691" y="203"/>
                      <a:pt x="810" y="0"/>
                      <a:pt x="8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0" name="Google Shape;17369;p56">
                <a:extLst>
                  <a:ext uri="{FF2B5EF4-FFF2-40B4-BE49-F238E27FC236}">
                    <a16:creationId xmlns:a16="http://schemas.microsoft.com/office/drawing/2014/main" id="{1E29961A-B0A4-43C5-B31B-F1694CB9202A}"/>
                  </a:ext>
                </a:extLst>
              </p:cNvPr>
              <p:cNvSpPr/>
              <p:nvPr/>
            </p:nvSpPr>
            <p:spPr>
              <a:xfrm>
                <a:off x="3360525" y="1852150"/>
                <a:ext cx="8975" cy="14300"/>
              </a:xfrm>
              <a:custGeom>
                <a:avLst/>
                <a:gdLst/>
                <a:ahLst/>
                <a:cxnLst/>
                <a:rect l="l" t="t" r="r" b="b"/>
                <a:pathLst>
                  <a:path w="359" h="572" extrusionOk="0">
                    <a:moveTo>
                      <a:pt x="358" y="0"/>
                    </a:moveTo>
                    <a:cubicBezTo>
                      <a:pt x="358" y="0"/>
                      <a:pt x="358" y="0"/>
                      <a:pt x="358" y="0"/>
                    </a:cubicBezTo>
                    <a:lnTo>
                      <a:pt x="358" y="0"/>
                    </a:lnTo>
                    <a:cubicBezTo>
                      <a:pt x="358" y="0"/>
                      <a:pt x="358" y="0"/>
                      <a:pt x="358" y="0"/>
                    </a:cubicBezTo>
                    <a:close/>
                    <a:moveTo>
                      <a:pt x="358" y="0"/>
                    </a:moveTo>
                    <a:cubicBezTo>
                      <a:pt x="347" y="4"/>
                      <a:pt x="163" y="35"/>
                      <a:pt x="96" y="215"/>
                    </a:cubicBezTo>
                    <a:cubicBezTo>
                      <a:pt x="1" y="405"/>
                      <a:pt x="132" y="572"/>
                      <a:pt x="132" y="572"/>
                    </a:cubicBezTo>
                    <a:lnTo>
                      <a:pt x="191" y="488"/>
                    </a:lnTo>
                    <a:cubicBezTo>
                      <a:pt x="227" y="441"/>
                      <a:pt x="274" y="381"/>
                      <a:pt x="298" y="310"/>
                    </a:cubicBezTo>
                    <a:cubicBezTo>
                      <a:pt x="310" y="226"/>
                      <a:pt x="334" y="155"/>
                      <a:pt x="346" y="95"/>
                    </a:cubicBezTo>
                    <a:cubicBezTo>
                      <a:pt x="357" y="39"/>
                      <a:pt x="358" y="4"/>
                      <a:pt x="35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1" name="Google Shape;17370;p56">
                <a:extLst>
                  <a:ext uri="{FF2B5EF4-FFF2-40B4-BE49-F238E27FC236}">
                    <a16:creationId xmlns:a16="http://schemas.microsoft.com/office/drawing/2014/main" id="{1D631CFB-B340-485C-8202-506A4EA90A00}"/>
                  </a:ext>
                </a:extLst>
              </p:cNvPr>
              <p:cNvSpPr/>
              <p:nvPr/>
            </p:nvSpPr>
            <p:spPr>
              <a:xfrm>
                <a:off x="3643300" y="1914050"/>
                <a:ext cx="105100" cy="200950"/>
              </a:xfrm>
              <a:custGeom>
                <a:avLst/>
                <a:gdLst/>
                <a:ahLst/>
                <a:cxnLst/>
                <a:rect l="l" t="t" r="r" b="b"/>
                <a:pathLst>
                  <a:path w="4204" h="8038" extrusionOk="0">
                    <a:moveTo>
                      <a:pt x="155" y="1"/>
                    </a:moveTo>
                    <a:lnTo>
                      <a:pt x="155" y="1"/>
                    </a:lnTo>
                    <a:cubicBezTo>
                      <a:pt x="155" y="1"/>
                      <a:pt x="142" y="21"/>
                      <a:pt x="125" y="61"/>
                    </a:cubicBezTo>
                    <a:lnTo>
                      <a:pt x="125" y="61"/>
                    </a:lnTo>
                    <a:lnTo>
                      <a:pt x="155" y="1"/>
                    </a:lnTo>
                    <a:close/>
                    <a:moveTo>
                      <a:pt x="125" y="61"/>
                    </a:moveTo>
                    <a:lnTo>
                      <a:pt x="108" y="96"/>
                    </a:lnTo>
                    <a:cubicBezTo>
                      <a:pt x="96" y="156"/>
                      <a:pt x="48" y="251"/>
                      <a:pt x="36" y="394"/>
                    </a:cubicBezTo>
                    <a:cubicBezTo>
                      <a:pt x="1" y="656"/>
                      <a:pt x="60" y="1120"/>
                      <a:pt x="477" y="1429"/>
                    </a:cubicBezTo>
                    <a:cubicBezTo>
                      <a:pt x="691" y="1584"/>
                      <a:pt x="965" y="1644"/>
                      <a:pt x="1251" y="1668"/>
                    </a:cubicBezTo>
                    <a:cubicBezTo>
                      <a:pt x="1536" y="1703"/>
                      <a:pt x="1822" y="1763"/>
                      <a:pt x="2096" y="1894"/>
                    </a:cubicBezTo>
                    <a:cubicBezTo>
                      <a:pt x="2382" y="2013"/>
                      <a:pt x="2668" y="2180"/>
                      <a:pt x="2977" y="2334"/>
                    </a:cubicBezTo>
                    <a:cubicBezTo>
                      <a:pt x="3132" y="2418"/>
                      <a:pt x="3275" y="2489"/>
                      <a:pt x="3441" y="2572"/>
                    </a:cubicBezTo>
                    <a:lnTo>
                      <a:pt x="3680" y="2692"/>
                    </a:lnTo>
                    <a:cubicBezTo>
                      <a:pt x="3751" y="2739"/>
                      <a:pt x="3858" y="2787"/>
                      <a:pt x="3870" y="2811"/>
                    </a:cubicBezTo>
                    <a:cubicBezTo>
                      <a:pt x="3918" y="2846"/>
                      <a:pt x="3846" y="3096"/>
                      <a:pt x="3846" y="3275"/>
                    </a:cubicBezTo>
                    <a:cubicBezTo>
                      <a:pt x="3822" y="3477"/>
                      <a:pt x="3846" y="3644"/>
                      <a:pt x="3870" y="3823"/>
                    </a:cubicBezTo>
                    <a:cubicBezTo>
                      <a:pt x="3918" y="4192"/>
                      <a:pt x="3989" y="4501"/>
                      <a:pt x="3989" y="4811"/>
                    </a:cubicBezTo>
                    <a:cubicBezTo>
                      <a:pt x="4001" y="5430"/>
                      <a:pt x="3882" y="6001"/>
                      <a:pt x="3822" y="6478"/>
                    </a:cubicBezTo>
                    <a:cubicBezTo>
                      <a:pt x="3751" y="6954"/>
                      <a:pt x="3727" y="7359"/>
                      <a:pt x="3739" y="7621"/>
                    </a:cubicBezTo>
                    <a:cubicBezTo>
                      <a:pt x="3751" y="7895"/>
                      <a:pt x="3787" y="8037"/>
                      <a:pt x="3787" y="8037"/>
                    </a:cubicBezTo>
                    <a:cubicBezTo>
                      <a:pt x="3787" y="8037"/>
                      <a:pt x="3763" y="7895"/>
                      <a:pt x="3787" y="7597"/>
                    </a:cubicBezTo>
                    <a:cubicBezTo>
                      <a:pt x="3799" y="7323"/>
                      <a:pt x="3846" y="6954"/>
                      <a:pt x="3941" y="6478"/>
                    </a:cubicBezTo>
                    <a:cubicBezTo>
                      <a:pt x="4037" y="6013"/>
                      <a:pt x="4180" y="5454"/>
                      <a:pt x="4180" y="4799"/>
                    </a:cubicBezTo>
                    <a:cubicBezTo>
                      <a:pt x="4203" y="4466"/>
                      <a:pt x="4144" y="4144"/>
                      <a:pt x="4096" y="3799"/>
                    </a:cubicBezTo>
                    <a:cubicBezTo>
                      <a:pt x="4084" y="3632"/>
                      <a:pt x="4061" y="3454"/>
                      <a:pt x="4061" y="3287"/>
                    </a:cubicBezTo>
                    <a:cubicBezTo>
                      <a:pt x="4061" y="3203"/>
                      <a:pt x="4084" y="3132"/>
                      <a:pt x="4096" y="3037"/>
                    </a:cubicBezTo>
                    <a:cubicBezTo>
                      <a:pt x="4108" y="2965"/>
                      <a:pt x="4156" y="2811"/>
                      <a:pt x="4049" y="2680"/>
                    </a:cubicBezTo>
                    <a:cubicBezTo>
                      <a:pt x="3941" y="2561"/>
                      <a:pt x="3858" y="2549"/>
                      <a:pt x="3787" y="2501"/>
                    </a:cubicBezTo>
                    <a:lnTo>
                      <a:pt x="3549" y="2382"/>
                    </a:lnTo>
                    <a:cubicBezTo>
                      <a:pt x="3382" y="2299"/>
                      <a:pt x="3215" y="2215"/>
                      <a:pt x="3072" y="2144"/>
                    </a:cubicBezTo>
                    <a:cubicBezTo>
                      <a:pt x="2751" y="2001"/>
                      <a:pt x="2453" y="1846"/>
                      <a:pt x="2156" y="1715"/>
                    </a:cubicBezTo>
                    <a:cubicBezTo>
                      <a:pt x="1548" y="1429"/>
                      <a:pt x="905" y="1608"/>
                      <a:pt x="536" y="1346"/>
                    </a:cubicBezTo>
                    <a:cubicBezTo>
                      <a:pt x="155" y="1084"/>
                      <a:pt x="48" y="656"/>
                      <a:pt x="60" y="406"/>
                    </a:cubicBezTo>
                    <a:cubicBezTo>
                      <a:pt x="60" y="275"/>
                      <a:pt x="96" y="179"/>
                      <a:pt x="108" y="108"/>
                    </a:cubicBezTo>
                    <a:cubicBezTo>
                      <a:pt x="114" y="90"/>
                      <a:pt x="120" y="74"/>
                      <a:pt x="125" y="6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2" name="Google Shape;17371;p56">
                <a:extLst>
                  <a:ext uri="{FF2B5EF4-FFF2-40B4-BE49-F238E27FC236}">
                    <a16:creationId xmlns:a16="http://schemas.microsoft.com/office/drawing/2014/main" id="{30AEF87E-8C26-41D6-A31A-089763E13792}"/>
                  </a:ext>
                </a:extLst>
              </p:cNvPr>
              <p:cNvSpPr/>
              <p:nvPr/>
            </p:nvSpPr>
            <p:spPr>
              <a:xfrm>
                <a:off x="3786175" y="2089575"/>
                <a:ext cx="178625" cy="76025"/>
              </a:xfrm>
              <a:custGeom>
                <a:avLst/>
                <a:gdLst/>
                <a:ahLst/>
                <a:cxnLst/>
                <a:rect l="l" t="t" r="r" b="b"/>
                <a:pathLst>
                  <a:path w="7145" h="3041" extrusionOk="0">
                    <a:moveTo>
                      <a:pt x="1419" y="0"/>
                    </a:moveTo>
                    <a:cubicBezTo>
                      <a:pt x="1333" y="0"/>
                      <a:pt x="1241" y="16"/>
                      <a:pt x="1144" y="52"/>
                    </a:cubicBezTo>
                    <a:cubicBezTo>
                      <a:pt x="774" y="207"/>
                      <a:pt x="524" y="385"/>
                      <a:pt x="310" y="409"/>
                    </a:cubicBezTo>
                    <a:cubicBezTo>
                      <a:pt x="278" y="415"/>
                      <a:pt x="248" y="417"/>
                      <a:pt x="221" y="417"/>
                    </a:cubicBezTo>
                    <a:cubicBezTo>
                      <a:pt x="86" y="417"/>
                      <a:pt x="12" y="361"/>
                      <a:pt x="2" y="361"/>
                    </a:cubicBezTo>
                    <a:cubicBezTo>
                      <a:pt x="1" y="361"/>
                      <a:pt x="1" y="361"/>
                      <a:pt x="1" y="362"/>
                    </a:cubicBezTo>
                    <a:lnTo>
                      <a:pt x="1" y="362"/>
                    </a:lnTo>
                    <a:cubicBezTo>
                      <a:pt x="1" y="361"/>
                      <a:pt x="1" y="361"/>
                      <a:pt x="1" y="361"/>
                    </a:cubicBezTo>
                    <a:cubicBezTo>
                      <a:pt x="12" y="361"/>
                      <a:pt x="107" y="446"/>
                      <a:pt x="289" y="446"/>
                    </a:cubicBezTo>
                    <a:cubicBezTo>
                      <a:pt x="300" y="446"/>
                      <a:pt x="311" y="446"/>
                      <a:pt x="322" y="445"/>
                    </a:cubicBezTo>
                    <a:cubicBezTo>
                      <a:pt x="548" y="421"/>
                      <a:pt x="834" y="266"/>
                      <a:pt x="1191" y="159"/>
                    </a:cubicBezTo>
                    <a:cubicBezTo>
                      <a:pt x="1265" y="140"/>
                      <a:pt x="1340" y="126"/>
                      <a:pt x="1415" y="126"/>
                    </a:cubicBezTo>
                    <a:cubicBezTo>
                      <a:pt x="1523" y="126"/>
                      <a:pt x="1629" y="154"/>
                      <a:pt x="1727" y="231"/>
                    </a:cubicBezTo>
                    <a:cubicBezTo>
                      <a:pt x="1894" y="350"/>
                      <a:pt x="2048" y="540"/>
                      <a:pt x="2227" y="719"/>
                    </a:cubicBezTo>
                    <a:cubicBezTo>
                      <a:pt x="2406" y="897"/>
                      <a:pt x="2584" y="1100"/>
                      <a:pt x="2787" y="1290"/>
                    </a:cubicBezTo>
                    <a:cubicBezTo>
                      <a:pt x="2870" y="1374"/>
                      <a:pt x="2989" y="1516"/>
                      <a:pt x="3179" y="1540"/>
                    </a:cubicBezTo>
                    <a:cubicBezTo>
                      <a:pt x="3211" y="1542"/>
                      <a:pt x="3240" y="1543"/>
                      <a:pt x="3267" y="1543"/>
                    </a:cubicBezTo>
                    <a:cubicBezTo>
                      <a:pt x="3321" y="1543"/>
                      <a:pt x="3366" y="1540"/>
                      <a:pt x="3406" y="1540"/>
                    </a:cubicBezTo>
                    <a:cubicBezTo>
                      <a:pt x="3465" y="1540"/>
                      <a:pt x="3513" y="1546"/>
                      <a:pt x="3560" y="1576"/>
                    </a:cubicBezTo>
                    <a:cubicBezTo>
                      <a:pt x="3644" y="1636"/>
                      <a:pt x="3739" y="1755"/>
                      <a:pt x="3834" y="1850"/>
                    </a:cubicBezTo>
                    <a:cubicBezTo>
                      <a:pt x="3941" y="1969"/>
                      <a:pt x="4096" y="2052"/>
                      <a:pt x="4239" y="2088"/>
                    </a:cubicBezTo>
                    <a:cubicBezTo>
                      <a:pt x="4357" y="2121"/>
                      <a:pt x="4474" y="2134"/>
                      <a:pt x="4587" y="2134"/>
                    </a:cubicBezTo>
                    <a:cubicBezTo>
                      <a:pt x="4758" y="2134"/>
                      <a:pt x="4922" y="2105"/>
                      <a:pt x="5073" y="2076"/>
                    </a:cubicBezTo>
                    <a:cubicBezTo>
                      <a:pt x="5311" y="2028"/>
                      <a:pt x="5549" y="1957"/>
                      <a:pt x="5763" y="1945"/>
                    </a:cubicBezTo>
                    <a:cubicBezTo>
                      <a:pt x="5777" y="1942"/>
                      <a:pt x="5791" y="1941"/>
                      <a:pt x="5805" y="1941"/>
                    </a:cubicBezTo>
                    <a:cubicBezTo>
                      <a:pt x="5963" y="1941"/>
                      <a:pt x="6085" y="2121"/>
                      <a:pt x="6227" y="2231"/>
                    </a:cubicBezTo>
                    <a:cubicBezTo>
                      <a:pt x="6787" y="2731"/>
                      <a:pt x="7144" y="3040"/>
                      <a:pt x="7144" y="3040"/>
                    </a:cubicBezTo>
                    <a:cubicBezTo>
                      <a:pt x="7144" y="3040"/>
                      <a:pt x="6823" y="2707"/>
                      <a:pt x="6323" y="2195"/>
                    </a:cubicBezTo>
                    <a:cubicBezTo>
                      <a:pt x="6263" y="2124"/>
                      <a:pt x="6192" y="2052"/>
                      <a:pt x="6120" y="1969"/>
                    </a:cubicBezTo>
                    <a:cubicBezTo>
                      <a:pt x="6037" y="1886"/>
                      <a:pt x="5906" y="1826"/>
                      <a:pt x="5775" y="1826"/>
                    </a:cubicBezTo>
                    <a:cubicBezTo>
                      <a:pt x="5525" y="1826"/>
                      <a:pt x="5299" y="1886"/>
                      <a:pt x="5049" y="1909"/>
                    </a:cubicBezTo>
                    <a:cubicBezTo>
                      <a:pt x="4911" y="1928"/>
                      <a:pt x="4776" y="1944"/>
                      <a:pt x="4644" y="1944"/>
                    </a:cubicBezTo>
                    <a:cubicBezTo>
                      <a:pt x="4526" y="1944"/>
                      <a:pt x="4411" y="1931"/>
                      <a:pt x="4299" y="1897"/>
                    </a:cubicBezTo>
                    <a:cubicBezTo>
                      <a:pt x="4192" y="1874"/>
                      <a:pt x="4096" y="1814"/>
                      <a:pt x="4001" y="1719"/>
                    </a:cubicBezTo>
                    <a:cubicBezTo>
                      <a:pt x="3918" y="1636"/>
                      <a:pt x="3834" y="1493"/>
                      <a:pt x="3680" y="1397"/>
                    </a:cubicBezTo>
                    <a:cubicBezTo>
                      <a:pt x="3675" y="1397"/>
                      <a:pt x="3671" y="1397"/>
                      <a:pt x="3667" y="1397"/>
                    </a:cubicBezTo>
                    <a:cubicBezTo>
                      <a:pt x="2612" y="1397"/>
                      <a:pt x="2227" y="0"/>
                      <a:pt x="141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3" name="Google Shape;17372;p56">
                <a:extLst>
                  <a:ext uri="{FF2B5EF4-FFF2-40B4-BE49-F238E27FC236}">
                    <a16:creationId xmlns:a16="http://schemas.microsoft.com/office/drawing/2014/main" id="{2881E559-F752-4F99-AFA5-CC7EB9F9A086}"/>
                  </a:ext>
                </a:extLst>
              </p:cNvPr>
              <p:cNvSpPr/>
              <p:nvPr/>
            </p:nvSpPr>
            <p:spPr>
              <a:xfrm>
                <a:off x="3989475" y="2177475"/>
                <a:ext cx="39200" cy="67600"/>
              </a:xfrm>
              <a:custGeom>
                <a:avLst/>
                <a:gdLst/>
                <a:ahLst/>
                <a:cxnLst/>
                <a:rect l="l" t="t" r="r" b="b"/>
                <a:pathLst>
                  <a:path w="1568" h="2704" extrusionOk="0">
                    <a:moveTo>
                      <a:pt x="0" y="1"/>
                    </a:moveTo>
                    <a:cubicBezTo>
                      <a:pt x="1" y="1"/>
                      <a:pt x="346" y="632"/>
                      <a:pt x="893" y="1334"/>
                    </a:cubicBezTo>
                    <a:cubicBezTo>
                      <a:pt x="1155" y="1668"/>
                      <a:pt x="1382" y="1989"/>
                      <a:pt x="1441" y="2251"/>
                    </a:cubicBezTo>
                    <a:cubicBezTo>
                      <a:pt x="1465" y="2382"/>
                      <a:pt x="1465" y="2501"/>
                      <a:pt x="1453" y="2584"/>
                    </a:cubicBezTo>
                    <a:cubicBezTo>
                      <a:pt x="1445" y="2633"/>
                      <a:pt x="1437" y="2671"/>
                      <a:pt x="1432" y="2690"/>
                    </a:cubicBezTo>
                    <a:lnTo>
                      <a:pt x="1432" y="2690"/>
                    </a:lnTo>
                    <a:cubicBezTo>
                      <a:pt x="1459" y="2647"/>
                      <a:pt x="1568" y="2503"/>
                      <a:pt x="1548" y="2239"/>
                    </a:cubicBezTo>
                    <a:cubicBezTo>
                      <a:pt x="1548" y="1930"/>
                      <a:pt x="1346" y="1525"/>
                      <a:pt x="1072" y="1179"/>
                    </a:cubicBezTo>
                    <a:cubicBezTo>
                      <a:pt x="536" y="501"/>
                      <a:pt x="1" y="1"/>
                      <a:pt x="0" y="1"/>
                    </a:cubicBezTo>
                    <a:close/>
                    <a:moveTo>
                      <a:pt x="1432" y="2690"/>
                    </a:moveTo>
                    <a:cubicBezTo>
                      <a:pt x="1427" y="2699"/>
                      <a:pt x="1425" y="2703"/>
                      <a:pt x="1429" y="2703"/>
                    </a:cubicBezTo>
                    <a:cubicBezTo>
                      <a:pt x="1429" y="2703"/>
                      <a:pt x="1430" y="2699"/>
                      <a:pt x="1432" y="269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4" name="Google Shape;17373;p56">
                <a:extLst>
                  <a:ext uri="{FF2B5EF4-FFF2-40B4-BE49-F238E27FC236}">
                    <a16:creationId xmlns:a16="http://schemas.microsoft.com/office/drawing/2014/main" id="{1E3FF5C2-C421-4E15-A6A3-3A6385C33E4A}"/>
                  </a:ext>
                </a:extLst>
              </p:cNvPr>
              <p:cNvSpPr/>
              <p:nvPr/>
            </p:nvSpPr>
            <p:spPr>
              <a:xfrm>
                <a:off x="3973100" y="2259050"/>
                <a:ext cx="40500" cy="10550"/>
              </a:xfrm>
              <a:custGeom>
                <a:avLst/>
                <a:gdLst/>
                <a:ahLst/>
                <a:cxnLst/>
                <a:rect l="l" t="t" r="r" b="b"/>
                <a:pathLst>
                  <a:path w="1620" h="422" extrusionOk="0">
                    <a:moveTo>
                      <a:pt x="1620" y="0"/>
                    </a:moveTo>
                    <a:cubicBezTo>
                      <a:pt x="1620" y="0"/>
                      <a:pt x="1227" y="71"/>
                      <a:pt x="798" y="167"/>
                    </a:cubicBezTo>
                    <a:cubicBezTo>
                      <a:pt x="370" y="274"/>
                      <a:pt x="1" y="357"/>
                      <a:pt x="1" y="357"/>
                    </a:cubicBezTo>
                    <a:cubicBezTo>
                      <a:pt x="1" y="357"/>
                      <a:pt x="84" y="393"/>
                      <a:pt x="239" y="405"/>
                    </a:cubicBezTo>
                    <a:cubicBezTo>
                      <a:pt x="303" y="416"/>
                      <a:pt x="384" y="421"/>
                      <a:pt x="475" y="421"/>
                    </a:cubicBezTo>
                    <a:cubicBezTo>
                      <a:pt x="587" y="421"/>
                      <a:pt x="715" y="413"/>
                      <a:pt x="846" y="393"/>
                    </a:cubicBezTo>
                    <a:cubicBezTo>
                      <a:pt x="1084" y="322"/>
                      <a:pt x="1275" y="238"/>
                      <a:pt x="1406" y="155"/>
                    </a:cubicBezTo>
                    <a:cubicBezTo>
                      <a:pt x="1548" y="71"/>
                      <a:pt x="1620" y="0"/>
                      <a:pt x="162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5" name="Google Shape;17374;p56">
                <a:extLst>
                  <a:ext uri="{FF2B5EF4-FFF2-40B4-BE49-F238E27FC236}">
                    <a16:creationId xmlns:a16="http://schemas.microsoft.com/office/drawing/2014/main" id="{B9464253-B1AF-4555-84D3-D87CF8421535}"/>
                  </a:ext>
                </a:extLst>
              </p:cNvPr>
              <p:cNvSpPr/>
              <p:nvPr/>
            </p:nvSpPr>
            <p:spPr>
              <a:xfrm>
                <a:off x="2862850" y="2550450"/>
                <a:ext cx="45275" cy="6275"/>
              </a:xfrm>
              <a:custGeom>
                <a:avLst/>
                <a:gdLst/>
                <a:ahLst/>
                <a:cxnLst/>
                <a:rect l="l" t="t" r="r" b="b"/>
                <a:pathLst>
                  <a:path w="1811" h="251" extrusionOk="0">
                    <a:moveTo>
                      <a:pt x="1810" y="0"/>
                    </a:moveTo>
                    <a:cubicBezTo>
                      <a:pt x="1810" y="0"/>
                      <a:pt x="1381" y="12"/>
                      <a:pt x="905" y="12"/>
                    </a:cubicBezTo>
                    <a:cubicBezTo>
                      <a:pt x="417" y="12"/>
                      <a:pt x="0" y="0"/>
                      <a:pt x="0" y="0"/>
                    </a:cubicBezTo>
                    <a:lnTo>
                      <a:pt x="0" y="0"/>
                    </a:lnTo>
                    <a:cubicBezTo>
                      <a:pt x="0" y="0"/>
                      <a:pt x="84" y="60"/>
                      <a:pt x="250" y="131"/>
                    </a:cubicBezTo>
                    <a:cubicBezTo>
                      <a:pt x="417" y="191"/>
                      <a:pt x="631" y="250"/>
                      <a:pt x="905" y="250"/>
                    </a:cubicBezTo>
                    <a:cubicBezTo>
                      <a:pt x="1167" y="250"/>
                      <a:pt x="1393" y="179"/>
                      <a:pt x="1560" y="119"/>
                    </a:cubicBezTo>
                    <a:cubicBezTo>
                      <a:pt x="1727" y="60"/>
                      <a:pt x="1810" y="0"/>
                      <a:pt x="18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6" name="Google Shape;17375;p56">
                <a:extLst>
                  <a:ext uri="{FF2B5EF4-FFF2-40B4-BE49-F238E27FC236}">
                    <a16:creationId xmlns:a16="http://schemas.microsoft.com/office/drawing/2014/main" id="{170849F0-164B-489F-B771-9E60366160BA}"/>
                  </a:ext>
                </a:extLst>
              </p:cNvPr>
              <p:cNvSpPr/>
              <p:nvPr/>
            </p:nvSpPr>
            <p:spPr>
              <a:xfrm>
                <a:off x="2828025" y="2538825"/>
                <a:ext cx="20250" cy="17800"/>
              </a:xfrm>
              <a:custGeom>
                <a:avLst/>
                <a:gdLst/>
                <a:ahLst/>
                <a:cxnLst/>
                <a:rect l="l" t="t" r="r" b="b"/>
                <a:pathLst>
                  <a:path w="810" h="712" extrusionOk="0">
                    <a:moveTo>
                      <a:pt x="60" y="1"/>
                    </a:moveTo>
                    <a:cubicBezTo>
                      <a:pt x="60" y="1"/>
                      <a:pt x="24" y="60"/>
                      <a:pt x="0" y="168"/>
                    </a:cubicBezTo>
                    <a:cubicBezTo>
                      <a:pt x="0" y="287"/>
                      <a:pt x="48" y="465"/>
                      <a:pt x="203" y="584"/>
                    </a:cubicBezTo>
                    <a:cubicBezTo>
                      <a:pt x="313" y="677"/>
                      <a:pt x="446" y="712"/>
                      <a:pt x="555" y="712"/>
                    </a:cubicBezTo>
                    <a:cubicBezTo>
                      <a:pt x="587" y="712"/>
                      <a:pt x="616" y="709"/>
                      <a:pt x="643" y="703"/>
                    </a:cubicBezTo>
                    <a:cubicBezTo>
                      <a:pt x="762" y="668"/>
                      <a:pt x="810" y="608"/>
                      <a:pt x="810" y="608"/>
                    </a:cubicBezTo>
                    <a:cubicBezTo>
                      <a:pt x="810" y="608"/>
                      <a:pt x="738" y="608"/>
                      <a:pt x="643" y="584"/>
                    </a:cubicBezTo>
                    <a:cubicBezTo>
                      <a:pt x="536" y="549"/>
                      <a:pt x="453" y="489"/>
                      <a:pt x="346" y="406"/>
                    </a:cubicBezTo>
                    <a:cubicBezTo>
                      <a:pt x="238" y="334"/>
                      <a:pt x="167" y="239"/>
                      <a:pt x="119" y="156"/>
                    </a:cubicBezTo>
                    <a:cubicBezTo>
                      <a:pt x="84" y="72"/>
                      <a:pt x="60" y="1"/>
                      <a:pt x="6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7" name="Google Shape;17376;p56">
                <a:extLst>
                  <a:ext uri="{FF2B5EF4-FFF2-40B4-BE49-F238E27FC236}">
                    <a16:creationId xmlns:a16="http://schemas.microsoft.com/office/drawing/2014/main" id="{A51F161C-9CD0-4071-BDE0-667958178452}"/>
                  </a:ext>
                </a:extLst>
              </p:cNvPr>
              <p:cNvSpPr/>
              <p:nvPr/>
            </p:nvSpPr>
            <p:spPr>
              <a:xfrm>
                <a:off x="2681575" y="2253975"/>
                <a:ext cx="80975" cy="205400"/>
              </a:xfrm>
              <a:custGeom>
                <a:avLst/>
                <a:gdLst/>
                <a:ahLst/>
                <a:cxnLst/>
                <a:rect l="l" t="t" r="r" b="b"/>
                <a:pathLst>
                  <a:path w="3239" h="8216" extrusionOk="0">
                    <a:moveTo>
                      <a:pt x="3239" y="1"/>
                    </a:moveTo>
                    <a:lnTo>
                      <a:pt x="3156" y="84"/>
                    </a:lnTo>
                    <a:lnTo>
                      <a:pt x="3156" y="84"/>
                    </a:lnTo>
                    <a:lnTo>
                      <a:pt x="3239" y="1"/>
                    </a:lnTo>
                    <a:close/>
                    <a:moveTo>
                      <a:pt x="3155" y="84"/>
                    </a:moveTo>
                    <a:lnTo>
                      <a:pt x="3155" y="84"/>
                    </a:lnTo>
                    <a:cubicBezTo>
                      <a:pt x="3151" y="88"/>
                      <a:pt x="3147" y="92"/>
                      <a:pt x="3143" y="96"/>
                    </a:cubicBezTo>
                    <a:lnTo>
                      <a:pt x="3143" y="96"/>
                    </a:lnTo>
                    <a:cubicBezTo>
                      <a:pt x="3143" y="96"/>
                      <a:pt x="3143" y="96"/>
                      <a:pt x="3144" y="96"/>
                    </a:cubicBezTo>
                    <a:lnTo>
                      <a:pt x="3155" y="84"/>
                    </a:lnTo>
                    <a:close/>
                    <a:moveTo>
                      <a:pt x="3143" y="96"/>
                    </a:moveTo>
                    <a:cubicBezTo>
                      <a:pt x="3060" y="144"/>
                      <a:pt x="2977" y="203"/>
                      <a:pt x="2846" y="274"/>
                    </a:cubicBezTo>
                    <a:cubicBezTo>
                      <a:pt x="2572" y="429"/>
                      <a:pt x="2144" y="513"/>
                      <a:pt x="1632" y="727"/>
                    </a:cubicBezTo>
                    <a:cubicBezTo>
                      <a:pt x="1393" y="846"/>
                      <a:pt x="1120" y="1001"/>
                      <a:pt x="941" y="1298"/>
                    </a:cubicBezTo>
                    <a:cubicBezTo>
                      <a:pt x="739" y="1620"/>
                      <a:pt x="786" y="1989"/>
                      <a:pt x="762" y="2334"/>
                    </a:cubicBezTo>
                    <a:cubicBezTo>
                      <a:pt x="762" y="2513"/>
                      <a:pt x="727" y="2668"/>
                      <a:pt x="643" y="2811"/>
                    </a:cubicBezTo>
                    <a:cubicBezTo>
                      <a:pt x="560" y="2941"/>
                      <a:pt x="405" y="3013"/>
                      <a:pt x="239" y="3144"/>
                    </a:cubicBezTo>
                    <a:cubicBezTo>
                      <a:pt x="143" y="3227"/>
                      <a:pt x="72" y="3322"/>
                      <a:pt x="48" y="3442"/>
                    </a:cubicBezTo>
                    <a:cubicBezTo>
                      <a:pt x="0" y="3561"/>
                      <a:pt x="48" y="3739"/>
                      <a:pt x="143" y="3834"/>
                    </a:cubicBezTo>
                    <a:cubicBezTo>
                      <a:pt x="250" y="3918"/>
                      <a:pt x="346" y="3965"/>
                      <a:pt x="381" y="4013"/>
                    </a:cubicBezTo>
                    <a:cubicBezTo>
                      <a:pt x="429" y="4061"/>
                      <a:pt x="441" y="4120"/>
                      <a:pt x="441" y="4215"/>
                    </a:cubicBezTo>
                    <a:cubicBezTo>
                      <a:pt x="441" y="4311"/>
                      <a:pt x="441" y="4430"/>
                      <a:pt x="477" y="4549"/>
                    </a:cubicBezTo>
                    <a:cubicBezTo>
                      <a:pt x="489" y="4668"/>
                      <a:pt x="560" y="4775"/>
                      <a:pt x="643" y="4858"/>
                    </a:cubicBezTo>
                    <a:cubicBezTo>
                      <a:pt x="798" y="5025"/>
                      <a:pt x="1012" y="5120"/>
                      <a:pt x="1203" y="5168"/>
                    </a:cubicBezTo>
                    <a:cubicBezTo>
                      <a:pt x="1620" y="5275"/>
                      <a:pt x="1989" y="5204"/>
                      <a:pt x="2334" y="5263"/>
                    </a:cubicBezTo>
                    <a:cubicBezTo>
                      <a:pt x="2501" y="5275"/>
                      <a:pt x="2667" y="5335"/>
                      <a:pt x="2786" y="5418"/>
                    </a:cubicBezTo>
                    <a:cubicBezTo>
                      <a:pt x="2906" y="5489"/>
                      <a:pt x="2882" y="5585"/>
                      <a:pt x="2798" y="5716"/>
                    </a:cubicBezTo>
                    <a:cubicBezTo>
                      <a:pt x="2703" y="5835"/>
                      <a:pt x="2584" y="5930"/>
                      <a:pt x="2525" y="6097"/>
                    </a:cubicBezTo>
                    <a:cubicBezTo>
                      <a:pt x="2465" y="6251"/>
                      <a:pt x="2465" y="6406"/>
                      <a:pt x="2489" y="6549"/>
                    </a:cubicBezTo>
                    <a:cubicBezTo>
                      <a:pt x="2513" y="6823"/>
                      <a:pt x="2632" y="7049"/>
                      <a:pt x="2727" y="7240"/>
                    </a:cubicBezTo>
                    <a:cubicBezTo>
                      <a:pt x="2810" y="7430"/>
                      <a:pt x="2882" y="7597"/>
                      <a:pt x="2929" y="7752"/>
                    </a:cubicBezTo>
                    <a:cubicBezTo>
                      <a:pt x="2977" y="7894"/>
                      <a:pt x="2977" y="8014"/>
                      <a:pt x="2977" y="8097"/>
                    </a:cubicBezTo>
                    <a:cubicBezTo>
                      <a:pt x="2977" y="8014"/>
                      <a:pt x="2977" y="7894"/>
                      <a:pt x="2941" y="7752"/>
                    </a:cubicBezTo>
                    <a:cubicBezTo>
                      <a:pt x="2917" y="7597"/>
                      <a:pt x="2858" y="7418"/>
                      <a:pt x="2763" y="7228"/>
                    </a:cubicBezTo>
                    <a:cubicBezTo>
                      <a:pt x="2691" y="7037"/>
                      <a:pt x="2584" y="6799"/>
                      <a:pt x="2572" y="6537"/>
                    </a:cubicBezTo>
                    <a:cubicBezTo>
                      <a:pt x="2572" y="6406"/>
                      <a:pt x="2572" y="6275"/>
                      <a:pt x="2632" y="6156"/>
                    </a:cubicBezTo>
                    <a:cubicBezTo>
                      <a:pt x="2679" y="6037"/>
                      <a:pt x="2798" y="5942"/>
                      <a:pt x="2906" y="5811"/>
                    </a:cubicBezTo>
                    <a:cubicBezTo>
                      <a:pt x="2965" y="5751"/>
                      <a:pt x="3025" y="5668"/>
                      <a:pt x="3025" y="5549"/>
                    </a:cubicBezTo>
                    <a:cubicBezTo>
                      <a:pt x="3025" y="5430"/>
                      <a:pt x="2929" y="5323"/>
                      <a:pt x="2858" y="5263"/>
                    </a:cubicBezTo>
                    <a:cubicBezTo>
                      <a:pt x="2703" y="5144"/>
                      <a:pt x="2513" y="5085"/>
                      <a:pt x="2334" y="5049"/>
                    </a:cubicBezTo>
                    <a:cubicBezTo>
                      <a:pt x="1965" y="4977"/>
                      <a:pt x="1572" y="5037"/>
                      <a:pt x="1239" y="4930"/>
                    </a:cubicBezTo>
                    <a:cubicBezTo>
                      <a:pt x="1060" y="4894"/>
                      <a:pt x="893" y="4799"/>
                      <a:pt x="774" y="4680"/>
                    </a:cubicBezTo>
                    <a:cubicBezTo>
                      <a:pt x="655" y="4561"/>
                      <a:pt x="643" y="4418"/>
                      <a:pt x="643" y="4192"/>
                    </a:cubicBezTo>
                    <a:cubicBezTo>
                      <a:pt x="643" y="4084"/>
                      <a:pt x="620" y="3942"/>
                      <a:pt x="524" y="3834"/>
                    </a:cubicBezTo>
                    <a:cubicBezTo>
                      <a:pt x="417" y="3727"/>
                      <a:pt x="310" y="3680"/>
                      <a:pt x="262" y="3644"/>
                    </a:cubicBezTo>
                    <a:cubicBezTo>
                      <a:pt x="179" y="3561"/>
                      <a:pt x="239" y="3406"/>
                      <a:pt x="358" y="3299"/>
                    </a:cubicBezTo>
                    <a:cubicBezTo>
                      <a:pt x="489" y="3192"/>
                      <a:pt x="703" y="3084"/>
                      <a:pt x="798" y="2894"/>
                    </a:cubicBezTo>
                    <a:cubicBezTo>
                      <a:pt x="917" y="2703"/>
                      <a:pt x="941" y="2489"/>
                      <a:pt x="953" y="2310"/>
                    </a:cubicBezTo>
                    <a:cubicBezTo>
                      <a:pt x="965" y="1965"/>
                      <a:pt x="917" y="1620"/>
                      <a:pt x="1072" y="1370"/>
                    </a:cubicBezTo>
                    <a:cubicBezTo>
                      <a:pt x="1215" y="1096"/>
                      <a:pt x="1453" y="929"/>
                      <a:pt x="1691" y="810"/>
                    </a:cubicBezTo>
                    <a:cubicBezTo>
                      <a:pt x="2167" y="572"/>
                      <a:pt x="2620" y="453"/>
                      <a:pt x="2870" y="298"/>
                    </a:cubicBezTo>
                    <a:cubicBezTo>
                      <a:pt x="2992" y="221"/>
                      <a:pt x="3083" y="153"/>
                      <a:pt x="3143" y="96"/>
                    </a:cubicBezTo>
                    <a:close/>
                    <a:moveTo>
                      <a:pt x="2977" y="8097"/>
                    </a:moveTo>
                    <a:cubicBezTo>
                      <a:pt x="2965" y="8168"/>
                      <a:pt x="2965" y="8216"/>
                      <a:pt x="2965" y="8216"/>
                    </a:cubicBezTo>
                    <a:cubicBezTo>
                      <a:pt x="2965" y="8216"/>
                      <a:pt x="2977" y="8168"/>
                      <a:pt x="2977" y="809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8" name="Google Shape;17377;p56">
                <a:extLst>
                  <a:ext uri="{FF2B5EF4-FFF2-40B4-BE49-F238E27FC236}">
                    <a16:creationId xmlns:a16="http://schemas.microsoft.com/office/drawing/2014/main" id="{D7237FD5-90F6-4B1B-9CE9-8B888828AA44}"/>
                  </a:ext>
                </a:extLst>
              </p:cNvPr>
              <p:cNvSpPr/>
              <p:nvPr/>
            </p:nvSpPr>
            <p:spPr>
              <a:xfrm>
                <a:off x="2775025" y="2251850"/>
                <a:ext cx="36350" cy="10200"/>
              </a:xfrm>
              <a:custGeom>
                <a:avLst/>
                <a:gdLst/>
                <a:ahLst/>
                <a:cxnLst/>
                <a:rect l="l" t="t" r="r" b="b"/>
                <a:pathLst>
                  <a:path w="1454" h="408" extrusionOk="0">
                    <a:moveTo>
                      <a:pt x="448" y="1"/>
                    </a:moveTo>
                    <a:cubicBezTo>
                      <a:pt x="361" y="1"/>
                      <a:pt x="282" y="10"/>
                      <a:pt x="215" y="26"/>
                    </a:cubicBezTo>
                    <a:cubicBezTo>
                      <a:pt x="84" y="50"/>
                      <a:pt x="1" y="86"/>
                      <a:pt x="1" y="86"/>
                    </a:cubicBezTo>
                    <a:cubicBezTo>
                      <a:pt x="1" y="86"/>
                      <a:pt x="334" y="169"/>
                      <a:pt x="727" y="264"/>
                    </a:cubicBezTo>
                    <a:cubicBezTo>
                      <a:pt x="1108" y="348"/>
                      <a:pt x="1454" y="407"/>
                      <a:pt x="1454" y="407"/>
                    </a:cubicBezTo>
                    <a:cubicBezTo>
                      <a:pt x="1454" y="407"/>
                      <a:pt x="1394" y="336"/>
                      <a:pt x="1275" y="264"/>
                    </a:cubicBezTo>
                    <a:cubicBezTo>
                      <a:pt x="1156" y="181"/>
                      <a:pt x="977" y="86"/>
                      <a:pt x="775" y="38"/>
                    </a:cubicBezTo>
                    <a:cubicBezTo>
                      <a:pt x="660" y="12"/>
                      <a:pt x="549" y="1"/>
                      <a:pt x="44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9" name="Google Shape;17378;p56">
                <a:extLst>
                  <a:ext uri="{FF2B5EF4-FFF2-40B4-BE49-F238E27FC236}">
                    <a16:creationId xmlns:a16="http://schemas.microsoft.com/office/drawing/2014/main" id="{1A8088BE-07C4-40EC-A1C6-6FED530E2A3C}"/>
                  </a:ext>
                </a:extLst>
              </p:cNvPr>
              <p:cNvSpPr/>
              <p:nvPr/>
            </p:nvSpPr>
            <p:spPr>
              <a:xfrm>
                <a:off x="2835450" y="2655825"/>
                <a:ext cx="167625" cy="327425"/>
              </a:xfrm>
              <a:custGeom>
                <a:avLst/>
                <a:gdLst/>
                <a:ahLst/>
                <a:cxnLst/>
                <a:rect l="l" t="t" r="r" b="b"/>
                <a:pathLst>
                  <a:path w="6705" h="13097" extrusionOk="0">
                    <a:moveTo>
                      <a:pt x="692" y="0"/>
                    </a:moveTo>
                    <a:cubicBezTo>
                      <a:pt x="691" y="0"/>
                      <a:pt x="681" y="11"/>
                      <a:pt x="665" y="37"/>
                    </a:cubicBezTo>
                    <a:lnTo>
                      <a:pt x="665" y="37"/>
                    </a:lnTo>
                    <a:lnTo>
                      <a:pt x="692" y="0"/>
                    </a:lnTo>
                    <a:close/>
                    <a:moveTo>
                      <a:pt x="665" y="37"/>
                    </a:moveTo>
                    <a:lnTo>
                      <a:pt x="596" y="131"/>
                    </a:lnTo>
                    <a:cubicBezTo>
                      <a:pt x="537" y="214"/>
                      <a:pt x="465" y="357"/>
                      <a:pt x="382" y="536"/>
                    </a:cubicBezTo>
                    <a:cubicBezTo>
                      <a:pt x="215" y="905"/>
                      <a:pt x="37" y="1465"/>
                      <a:pt x="25" y="2179"/>
                    </a:cubicBezTo>
                    <a:cubicBezTo>
                      <a:pt x="1" y="2893"/>
                      <a:pt x="180" y="3774"/>
                      <a:pt x="739" y="4584"/>
                    </a:cubicBezTo>
                    <a:cubicBezTo>
                      <a:pt x="1287" y="5382"/>
                      <a:pt x="2204" y="5929"/>
                      <a:pt x="3073" y="6560"/>
                    </a:cubicBezTo>
                    <a:cubicBezTo>
                      <a:pt x="3501" y="6882"/>
                      <a:pt x="3906" y="7215"/>
                      <a:pt x="4192" y="7620"/>
                    </a:cubicBezTo>
                    <a:cubicBezTo>
                      <a:pt x="4335" y="7811"/>
                      <a:pt x="4430" y="8037"/>
                      <a:pt x="4454" y="8251"/>
                    </a:cubicBezTo>
                    <a:cubicBezTo>
                      <a:pt x="4502" y="8477"/>
                      <a:pt x="4490" y="8715"/>
                      <a:pt x="4502" y="8954"/>
                    </a:cubicBezTo>
                    <a:cubicBezTo>
                      <a:pt x="4502" y="9192"/>
                      <a:pt x="4525" y="9430"/>
                      <a:pt x="4621" y="9656"/>
                    </a:cubicBezTo>
                    <a:cubicBezTo>
                      <a:pt x="4704" y="9882"/>
                      <a:pt x="4835" y="10073"/>
                      <a:pt x="4990" y="10216"/>
                    </a:cubicBezTo>
                    <a:cubicBezTo>
                      <a:pt x="5287" y="10513"/>
                      <a:pt x="5597" y="10751"/>
                      <a:pt x="5823" y="11025"/>
                    </a:cubicBezTo>
                    <a:cubicBezTo>
                      <a:pt x="6276" y="11561"/>
                      <a:pt x="6478" y="12109"/>
                      <a:pt x="6585" y="12478"/>
                    </a:cubicBezTo>
                    <a:cubicBezTo>
                      <a:pt x="6692" y="12871"/>
                      <a:pt x="6692" y="13097"/>
                      <a:pt x="6692" y="13097"/>
                    </a:cubicBezTo>
                    <a:cubicBezTo>
                      <a:pt x="6692" y="13097"/>
                      <a:pt x="6704" y="12883"/>
                      <a:pt x="6645" y="12478"/>
                    </a:cubicBezTo>
                    <a:cubicBezTo>
                      <a:pt x="6573" y="12097"/>
                      <a:pt x="6395" y="11513"/>
                      <a:pt x="5942" y="10942"/>
                    </a:cubicBezTo>
                    <a:cubicBezTo>
                      <a:pt x="5716" y="10668"/>
                      <a:pt x="5406" y="10406"/>
                      <a:pt x="5144" y="10108"/>
                    </a:cubicBezTo>
                    <a:cubicBezTo>
                      <a:pt x="5002" y="9954"/>
                      <a:pt x="4883" y="9787"/>
                      <a:pt x="4811" y="9596"/>
                    </a:cubicBezTo>
                    <a:cubicBezTo>
                      <a:pt x="4740" y="9406"/>
                      <a:pt x="4728" y="9180"/>
                      <a:pt x="4728" y="8954"/>
                    </a:cubicBezTo>
                    <a:cubicBezTo>
                      <a:pt x="4728" y="8727"/>
                      <a:pt x="4728" y="8477"/>
                      <a:pt x="4692" y="8227"/>
                    </a:cubicBezTo>
                    <a:cubicBezTo>
                      <a:pt x="4644" y="7953"/>
                      <a:pt x="4549" y="7703"/>
                      <a:pt x="4394" y="7477"/>
                    </a:cubicBezTo>
                    <a:cubicBezTo>
                      <a:pt x="4097" y="7037"/>
                      <a:pt x="3668" y="6691"/>
                      <a:pt x="3239" y="6370"/>
                    </a:cubicBezTo>
                    <a:cubicBezTo>
                      <a:pt x="2346" y="5739"/>
                      <a:pt x="1454" y="5215"/>
                      <a:pt x="918" y="4465"/>
                    </a:cubicBezTo>
                    <a:cubicBezTo>
                      <a:pt x="382" y="3715"/>
                      <a:pt x="180" y="2881"/>
                      <a:pt x="156" y="2179"/>
                    </a:cubicBezTo>
                    <a:cubicBezTo>
                      <a:pt x="144" y="1465"/>
                      <a:pt x="275" y="917"/>
                      <a:pt x="418" y="548"/>
                    </a:cubicBezTo>
                    <a:cubicBezTo>
                      <a:pt x="501" y="357"/>
                      <a:pt x="561" y="214"/>
                      <a:pt x="620" y="131"/>
                    </a:cubicBezTo>
                    <a:cubicBezTo>
                      <a:pt x="636" y="88"/>
                      <a:pt x="652" y="57"/>
                      <a:pt x="665" y="3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0" name="Google Shape;17379;p56">
                <a:extLst>
                  <a:ext uri="{FF2B5EF4-FFF2-40B4-BE49-F238E27FC236}">
                    <a16:creationId xmlns:a16="http://schemas.microsoft.com/office/drawing/2014/main" id="{CDCE240C-5C7A-4F5A-9333-88749238D85E}"/>
                  </a:ext>
                </a:extLst>
              </p:cNvPr>
              <p:cNvSpPr/>
              <p:nvPr/>
            </p:nvSpPr>
            <p:spPr>
              <a:xfrm>
                <a:off x="2991725" y="2989475"/>
                <a:ext cx="34850" cy="190525"/>
              </a:xfrm>
              <a:custGeom>
                <a:avLst/>
                <a:gdLst/>
                <a:ahLst/>
                <a:cxnLst/>
                <a:rect l="l" t="t" r="r" b="b"/>
                <a:pathLst>
                  <a:path w="1394" h="7621" extrusionOk="0">
                    <a:moveTo>
                      <a:pt x="25" y="1"/>
                    </a:moveTo>
                    <a:cubicBezTo>
                      <a:pt x="25" y="1"/>
                      <a:pt x="25" y="441"/>
                      <a:pt x="1" y="1156"/>
                    </a:cubicBezTo>
                    <a:lnTo>
                      <a:pt x="1" y="2430"/>
                    </a:lnTo>
                    <a:lnTo>
                      <a:pt x="1" y="2787"/>
                    </a:lnTo>
                    <a:cubicBezTo>
                      <a:pt x="25" y="2906"/>
                      <a:pt x="1" y="3049"/>
                      <a:pt x="84" y="3204"/>
                    </a:cubicBezTo>
                    <a:cubicBezTo>
                      <a:pt x="156" y="3358"/>
                      <a:pt x="322" y="3442"/>
                      <a:pt x="358" y="3501"/>
                    </a:cubicBezTo>
                    <a:cubicBezTo>
                      <a:pt x="417" y="3561"/>
                      <a:pt x="417" y="3680"/>
                      <a:pt x="406" y="3811"/>
                    </a:cubicBezTo>
                    <a:cubicBezTo>
                      <a:pt x="394" y="3930"/>
                      <a:pt x="382" y="4109"/>
                      <a:pt x="453" y="4251"/>
                    </a:cubicBezTo>
                    <a:cubicBezTo>
                      <a:pt x="525" y="4406"/>
                      <a:pt x="596" y="4490"/>
                      <a:pt x="644" y="4597"/>
                    </a:cubicBezTo>
                    <a:cubicBezTo>
                      <a:pt x="739" y="4787"/>
                      <a:pt x="703" y="5049"/>
                      <a:pt x="703" y="5287"/>
                    </a:cubicBezTo>
                    <a:cubicBezTo>
                      <a:pt x="703" y="5775"/>
                      <a:pt x="810" y="6204"/>
                      <a:pt x="929" y="6549"/>
                    </a:cubicBezTo>
                    <a:cubicBezTo>
                      <a:pt x="1048" y="6895"/>
                      <a:pt x="1168" y="7157"/>
                      <a:pt x="1251" y="7335"/>
                    </a:cubicBezTo>
                    <a:cubicBezTo>
                      <a:pt x="1346" y="7514"/>
                      <a:pt x="1394" y="7621"/>
                      <a:pt x="1394" y="7621"/>
                    </a:cubicBezTo>
                    <a:cubicBezTo>
                      <a:pt x="1394" y="7621"/>
                      <a:pt x="1358" y="7514"/>
                      <a:pt x="1275" y="7311"/>
                    </a:cubicBezTo>
                    <a:cubicBezTo>
                      <a:pt x="1215" y="7133"/>
                      <a:pt x="1120" y="6847"/>
                      <a:pt x="1037" y="6502"/>
                    </a:cubicBezTo>
                    <a:cubicBezTo>
                      <a:pt x="953" y="6156"/>
                      <a:pt x="870" y="5740"/>
                      <a:pt x="894" y="5287"/>
                    </a:cubicBezTo>
                    <a:cubicBezTo>
                      <a:pt x="918" y="5061"/>
                      <a:pt x="953" y="4787"/>
                      <a:pt x="858" y="4513"/>
                    </a:cubicBezTo>
                    <a:cubicBezTo>
                      <a:pt x="810" y="4370"/>
                      <a:pt x="715" y="4275"/>
                      <a:pt x="679" y="4168"/>
                    </a:cubicBezTo>
                    <a:cubicBezTo>
                      <a:pt x="632" y="4073"/>
                      <a:pt x="632" y="3954"/>
                      <a:pt x="644" y="3823"/>
                    </a:cubicBezTo>
                    <a:cubicBezTo>
                      <a:pt x="644" y="3704"/>
                      <a:pt x="679" y="3513"/>
                      <a:pt x="560" y="3358"/>
                    </a:cubicBezTo>
                    <a:cubicBezTo>
                      <a:pt x="417" y="3216"/>
                      <a:pt x="322" y="3180"/>
                      <a:pt x="286" y="3097"/>
                    </a:cubicBezTo>
                    <a:cubicBezTo>
                      <a:pt x="215" y="2930"/>
                      <a:pt x="239" y="2632"/>
                      <a:pt x="215" y="2406"/>
                    </a:cubicBezTo>
                    <a:cubicBezTo>
                      <a:pt x="179" y="1954"/>
                      <a:pt x="156" y="1513"/>
                      <a:pt x="120" y="1156"/>
                    </a:cubicBezTo>
                    <a:cubicBezTo>
                      <a:pt x="60" y="441"/>
                      <a:pt x="25" y="1"/>
                      <a:pt x="2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1" name="Google Shape;17380;p56">
                <a:extLst>
                  <a:ext uri="{FF2B5EF4-FFF2-40B4-BE49-F238E27FC236}">
                    <a16:creationId xmlns:a16="http://schemas.microsoft.com/office/drawing/2014/main" id="{A5DE460E-A8EE-469E-B8A8-F3EF80048240}"/>
                  </a:ext>
                </a:extLst>
              </p:cNvPr>
              <p:cNvSpPr/>
              <p:nvPr/>
            </p:nvSpPr>
            <p:spPr>
              <a:xfrm>
                <a:off x="3134600" y="2622475"/>
                <a:ext cx="119700" cy="101225"/>
              </a:xfrm>
              <a:custGeom>
                <a:avLst/>
                <a:gdLst/>
                <a:ahLst/>
                <a:cxnLst/>
                <a:rect l="l" t="t" r="r" b="b"/>
                <a:pathLst>
                  <a:path w="4788" h="4049" extrusionOk="0">
                    <a:moveTo>
                      <a:pt x="1" y="1"/>
                    </a:moveTo>
                    <a:lnTo>
                      <a:pt x="1" y="1"/>
                    </a:lnTo>
                    <a:cubicBezTo>
                      <a:pt x="1" y="1"/>
                      <a:pt x="84" y="60"/>
                      <a:pt x="215" y="167"/>
                    </a:cubicBezTo>
                    <a:cubicBezTo>
                      <a:pt x="346" y="286"/>
                      <a:pt x="525" y="453"/>
                      <a:pt x="703" y="691"/>
                    </a:cubicBezTo>
                    <a:cubicBezTo>
                      <a:pt x="882" y="929"/>
                      <a:pt x="1060" y="1227"/>
                      <a:pt x="1179" y="1596"/>
                    </a:cubicBezTo>
                    <a:cubicBezTo>
                      <a:pt x="1239" y="1775"/>
                      <a:pt x="1287" y="1965"/>
                      <a:pt x="1334" y="2191"/>
                    </a:cubicBezTo>
                    <a:cubicBezTo>
                      <a:pt x="1370" y="2418"/>
                      <a:pt x="1429" y="2656"/>
                      <a:pt x="1608" y="2858"/>
                    </a:cubicBezTo>
                    <a:cubicBezTo>
                      <a:pt x="1787" y="3072"/>
                      <a:pt x="2025" y="3156"/>
                      <a:pt x="2239" y="3239"/>
                    </a:cubicBezTo>
                    <a:cubicBezTo>
                      <a:pt x="2442" y="3310"/>
                      <a:pt x="2644" y="3382"/>
                      <a:pt x="2834" y="3441"/>
                    </a:cubicBezTo>
                    <a:cubicBezTo>
                      <a:pt x="3204" y="3572"/>
                      <a:pt x="3561" y="3680"/>
                      <a:pt x="3846" y="3775"/>
                    </a:cubicBezTo>
                    <a:cubicBezTo>
                      <a:pt x="4430" y="3953"/>
                      <a:pt x="4787" y="4049"/>
                      <a:pt x="4787" y="4049"/>
                    </a:cubicBezTo>
                    <a:cubicBezTo>
                      <a:pt x="4787" y="4049"/>
                      <a:pt x="4442" y="3906"/>
                      <a:pt x="3870" y="3632"/>
                    </a:cubicBezTo>
                    <a:cubicBezTo>
                      <a:pt x="3596" y="3513"/>
                      <a:pt x="3263" y="3382"/>
                      <a:pt x="2894" y="3239"/>
                    </a:cubicBezTo>
                    <a:cubicBezTo>
                      <a:pt x="2715" y="3156"/>
                      <a:pt x="2525" y="3084"/>
                      <a:pt x="2311" y="3013"/>
                    </a:cubicBezTo>
                    <a:cubicBezTo>
                      <a:pt x="2120" y="2941"/>
                      <a:pt x="1930" y="2846"/>
                      <a:pt x="1787" y="2703"/>
                    </a:cubicBezTo>
                    <a:cubicBezTo>
                      <a:pt x="1525" y="2382"/>
                      <a:pt x="1525" y="1906"/>
                      <a:pt x="1358" y="1525"/>
                    </a:cubicBezTo>
                    <a:cubicBezTo>
                      <a:pt x="1215" y="1132"/>
                      <a:pt x="989" y="822"/>
                      <a:pt x="775" y="596"/>
                    </a:cubicBezTo>
                    <a:cubicBezTo>
                      <a:pt x="572" y="382"/>
                      <a:pt x="382" y="227"/>
                      <a:pt x="227" y="143"/>
                    </a:cubicBezTo>
                    <a:cubicBezTo>
                      <a:pt x="96" y="48"/>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2" name="Google Shape;17381;p56">
                <a:extLst>
                  <a:ext uri="{FF2B5EF4-FFF2-40B4-BE49-F238E27FC236}">
                    <a16:creationId xmlns:a16="http://schemas.microsoft.com/office/drawing/2014/main" id="{2B6E7954-CD53-4151-BCDC-6239C99A3547}"/>
                  </a:ext>
                </a:extLst>
              </p:cNvPr>
              <p:cNvSpPr/>
              <p:nvPr/>
            </p:nvSpPr>
            <p:spPr>
              <a:xfrm>
                <a:off x="3231350" y="2851075"/>
                <a:ext cx="103300" cy="133075"/>
              </a:xfrm>
              <a:custGeom>
                <a:avLst/>
                <a:gdLst/>
                <a:ahLst/>
                <a:cxnLst/>
                <a:rect l="l" t="t" r="r" b="b"/>
                <a:pathLst>
                  <a:path w="4132" h="5323" extrusionOk="0">
                    <a:moveTo>
                      <a:pt x="4132" y="1"/>
                    </a:moveTo>
                    <a:cubicBezTo>
                      <a:pt x="4132" y="1"/>
                      <a:pt x="4108" y="84"/>
                      <a:pt x="4084" y="286"/>
                    </a:cubicBezTo>
                    <a:cubicBezTo>
                      <a:pt x="4048" y="441"/>
                      <a:pt x="4001" y="715"/>
                      <a:pt x="3917" y="1013"/>
                    </a:cubicBezTo>
                    <a:cubicBezTo>
                      <a:pt x="3739" y="1620"/>
                      <a:pt x="3370" y="2429"/>
                      <a:pt x="2715" y="3120"/>
                    </a:cubicBezTo>
                    <a:cubicBezTo>
                      <a:pt x="2393" y="3477"/>
                      <a:pt x="2036" y="3763"/>
                      <a:pt x="1679" y="3989"/>
                    </a:cubicBezTo>
                    <a:cubicBezTo>
                      <a:pt x="1346" y="4215"/>
                      <a:pt x="1000" y="4394"/>
                      <a:pt x="727" y="4584"/>
                    </a:cubicBezTo>
                    <a:cubicBezTo>
                      <a:pt x="465" y="4775"/>
                      <a:pt x="286" y="4954"/>
                      <a:pt x="167" y="5108"/>
                    </a:cubicBezTo>
                    <a:cubicBezTo>
                      <a:pt x="48" y="5239"/>
                      <a:pt x="0" y="5323"/>
                      <a:pt x="0" y="5323"/>
                    </a:cubicBezTo>
                    <a:cubicBezTo>
                      <a:pt x="0" y="5323"/>
                      <a:pt x="48" y="5239"/>
                      <a:pt x="179" y="5120"/>
                    </a:cubicBezTo>
                    <a:cubicBezTo>
                      <a:pt x="310" y="4989"/>
                      <a:pt x="524" y="4834"/>
                      <a:pt x="798" y="4668"/>
                    </a:cubicBezTo>
                    <a:cubicBezTo>
                      <a:pt x="1060" y="4513"/>
                      <a:pt x="1417" y="4358"/>
                      <a:pt x="1786" y="4156"/>
                    </a:cubicBezTo>
                    <a:cubicBezTo>
                      <a:pt x="2167" y="3941"/>
                      <a:pt x="2548" y="3656"/>
                      <a:pt x="2893" y="3287"/>
                    </a:cubicBezTo>
                    <a:cubicBezTo>
                      <a:pt x="3572" y="2548"/>
                      <a:pt x="3917" y="1679"/>
                      <a:pt x="4036" y="1036"/>
                    </a:cubicBezTo>
                    <a:cubicBezTo>
                      <a:pt x="4108" y="727"/>
                      <a:pt x="4132" y="465"/>
                      <a:pt x="4132" y="286"/>
                    </a:cubicBezTo>
                    <a:lnTo>
                      <a:pt x="41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3" name="Google Shape;17382;p56">
                <a:extLst>
                  <a:ext uri="{FF2B5EF4-FFF2-40B4-BE49-F238E27FC236}">
                    <a16:creationId xmlns:a16="http://schemas.microsoft.com/office/drawing/2014/main" id="{C73A9BF6-B6F8-4231-9965-01D89764EE1B}"/>
                  </a:ext>
                </a:extLst>
              </p:cNvPr>
              <p:cNvSpPr/>
              <p:nvPr/>
            </p:nvSpPr>
            <p:spPr>
              <a:xfrm>
                <a:off x="3301900" y="2895725"/>
                <a:ext cx="39600" cy="58650"/>
              </a:xfrm>
              <a:custGeom>
                <a:avLst/>
                <a:gdLst/>
                <a:ahLst/>
                <a:cxnLst/>
                <a:rect l="l" t="t" r="r" b="b"/>
                <a:pathLst>
                  <a:path w="1584" h="2346" extrusionOk="0">
                    <a:moveTo>
                      <a:pt x="1584" y="0"/>
                    </a:moveTo>
                    <a:cubicBezTo>
                      <a:pt x="1584" y="1"/>
                      <a:pt x="1548" y="143"/>
                      <a:pt x="1405" y="405"/>
                    </a:cubicBezTo>
                    <a:cubicBezTo>
                      <a:pt x="1310" y="620"/>
                      <a:pt x="1143" y="941"/>
                      <a:pt x="917" y="1263"/>
                    </a:cubicBezTo>
                    <a:cubicBezTo>
                      <a:pt x="691" y="1596"/>
                      <a:pt x="476" y="1858"/>
                      <a:pt x="298" y="2048"/>
                    </a:cubicBezTo>
                    <a:cubicBezTo>
                      <a:pt x="119" y="2239"/>
                      <a:pt x="0" y="2346"/>
                      <a:pt x="0" y="2346"/>
                    </a:cubicBezTo>
                    <a:cubicBezTo>
                      <a:pt x="0" y="2346"/>
                      <a:pt x="143" y="2286"/>
                      <a:pt x="369" y="2144"/>
                    </a:cubicBezTo>
                    <a:cubicBezTo>
                      <a:pt x="595" y="1989"/>
                      <a:pt x="869" y="1739"/>
                      <a:pt x="1107" y="1393"/>
                    </a:cubicBezTo>
                    <a:cubicBezTo>
                      <a:pt x="1345" y="1060"/>
                      <a:pt x="1465" y="703"/>
                      <a:pt x="1524" y="429"/>
                    </a:cubicBezTo>
                    <a:cubicBezTo>
                      <a:pt x="1584" y="167"/>
                      <a:pt x="1584" y="1"/>
                      <a:pt x="158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4" name="Google Shape;17383;p56">
                <a:extLst>
                  <a:ext uri="{FF2B5EF4-FFF2-40B4-BE49-F238E27FC236}">
                    <a16:creationId xmlns:a16="http://schemas.microsoft.com/office/drawing/2014/main" id="{1A95BBF2-0FB3-4041-A613-674F56A4E8F2}"/>
                  </a:ext>
                </a:extLst>
              </p:cNvPr>
              <p:cNvSpPr/>
              <p:nvPr/>
            </p:nvSpPr>
            <p:spPr>
              <a:xfrm>
                <a:off x="3531375" y="2505800"/>
                <a:ext cx="61350" cy="90875"/>
              </a:xfrm>
              <a:custGeom>
                <a:avLst/>
                <a:gdLst/>
                <a:ahLst/>
                <a:cxnLst/>
                <a:rect l="l" t="t" r="r" b="b"/>
                <a:pathLst>
                  <a:path w="2454" h="3635" extrusionOk="0">
                    <a:moveTo>
                      <a:pt x="798" y="0"/>
                    </a:moveTo>
                    <a:cubicBezTo>
                      <a:pt x="798" y="0"/>
                      <a:pt x="644" y="227"/>
                      <a:pt x="406" y="608"/>
                    </a:cubicBezTo>
                    <a:cubicBezTo>
                      <a:pt x="346" y="703"/>
                      <a:pt x="287" y="798"/>
                      <a:pt x="203" y="917"/>
                    </a:cubicBezTo>
                    <a:cubicBezTo>
                      <a:pt x="144" y="1024"/>
                      <a:pt x="60" y="1131"/>
                      <a:pt x="13" y="1322"/>
                    </a:cubicBezTo>
                    <a:cubicBezTo>
                      <a:pt x="1" y="1429"/>
                      <a:pt x="25" y="1548"/>
                      <a:pt x="84" y="1620"/>
                    </a:cubicBezTo>
                    <a:cubicBezTo>
                      <a:pt x="144" y="1691"/>
                      <a:pt x="227" y="1751"/>
                      <a:pt x="287" y="1798"/>
                    </a:cubicBezTo>
                    <a:cubicBezTo>
                      <a:pt x="406" y="1893"/>
                      <a:pt x="501" y="1989"/>
                      <a:pt x="608" y="2132"/>
                    </a:cubicBezTo>
                    <a:cubicBezTo>
                      <a:pt x="798" y="2393"/>
                      <a:pt x="953" y="2679"/>
                      <a:pt x="1132" y="2929"/>
                    </a:cubicBezTo>
                    <a:cubicBezTo>
                      <a:pt x="1310" y="3179"/>
                      <a:pt x="1513" y="3382"/>
                      <a:pt x="1727" y="3501"/>
                    </a:cubicBezTo>
                    <a:cubicBezTo>
                      <a:pt x="1900" y="3602"/>
                      <a:pt x="2072" y="3634"/>
                      <a:pt x="2200" y="3634"/>
                    </a:cubicBezTo>
                    <a:cubicBezTo>
                      <a:pt x="2223" y="3634"/>
                      <a:pt x="2244" y="3633"/>
                      <a:pt x="2263" y="3632"/>
                    </a:cubicBezTo>
                    <a:cubicBezTo>
                      <a:pt x="2394" y="3620"/>
                      <a:pt x="2453" y="3584"/>
                      <a:pt x="2453" y="3584"/>
                    </a:cubicBezTo>
                    <a:lnTo>
                      <a:pt x="2453" y="3584"/>
                    </a:lnTo>
                    <a:cubicBezTo>
                      <a:pt x="2453" y="3584"/>
                      <a:pt x="2427" y="3589"/>
                      <a:pt x="2371" y="3589"/>
                    </a:cubicBezTo>
                    <a:cubicBezTo>
                      <a:pt x="2342" y="3589"/>
                      <a:pt x="2307" y="3588"/>
                      <a:pt x="2263" y="3584"/>
                    </a:cubicBezTo>
                    <a:cubicBezTo>
                      <a:pt x="2144" y="3572"/>
                      <a:pt x="1977" y="3525"/>
                      <a:pt x="1799" y="3394"/>
                    </a:cubicBezTo>
                    <a:cubicBezTo>
                      <a:pt x="1620" y="3275"/>
                      <a:pt x="1453" y="3084"/>
                      <a:pt x="1310" y="2822"/>
                    </a:cubicBezTo>
                    <a:cubicBezTo>
                      <a:pt x="1156" y="2584"/>
                      <a:pt x="1025" y="2274"/>
                      <a:pt x="798" y="1989"/>
                    </a:cubicBezTo>
                    <a:cubicBezTo>
                      <a:pt x="703" y="1846"/>
                      <a:pt x="560" y="1715"/>
                      <a:pt x="417" y="1620"/>
                    </a:cubicBezTo>
                    <a:cubicBezTo>
                      <a:pt x="263" y="1536"/>
                      <a:pt x="191" y="1453"/>
                      <a:pt x="203" y="1358"/>
                    </a:cubicBezTo>
                    <a:cubicBezTo>
                      <a:pt x="227" y="1250"/>
                      <a:pt x="298" y="1119"/>
                      <a:pt x="358" y="1000"/>
                    </a:cubicBezTo>
                    <a:cubicBezTo>
                      <a:pt x="406" y="881"/>
                      <a:pt x="465" y="774"/>
                      <a:pt x="501" y="667"/>
                    </a:cubicBezTo>
                    <a:cubicBezTo>
                      <a:pt x="703" y="250"/>
                      <a:pt x="798" y="0"/>
                      <a:pt x="79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5" name="Google Shape;17384;p56">
                <a:extLst>
                  <a:ext uri="{FF2B5EF4-FFF2-40B4-BE49-F238E27FC236}">
                    <a16:creationId xmlns:a16="http://schemas.microsoft.com/office/drawing/2014/main" id="{8E3DD18C-253A-43DB-87C3-F006F45C4404}"/>
                  </a:ext>
                </a:extLst>
              </p:cNvPr>
              <p:cNvSpPr/>
              <p:nvPr/>
            </p:nvSpPr>
            <p:spPr>
              <a:xfrm>
                <a:off x="3501325" y="2521275"/>
                <a:ext cx="39000" cy="64900"/>
              </a:xfrm>
              <a:custGeom>
                <a:avLst/>
                <a:gdLst/>
                <a:ahLst/>
                <a:cxnLst/>
                <a:rect l="l" t="t" r="r" b="b"/>
                <a:pathLst>
                  <a:path w="1560" h="2596" extrusionOk="0">
                    <a:moveTo>
                      <a:pt x="24" y="0"/>
                    </a:moveTo>
                    <a:cubicBezTo>
                      <a:pt x="24" y="1"/>
                      <a:pt x="0" y="179"/>
                      <a:pt x="36" y="465"/>
                    </a:cubicBezTo>
                    <a:cubicBezTo>
                      <a:pt x="72" y="751"/>
                      <a:pt x="203" y="1132"/>
                      <a:pt x="453" y="1489"/>
                    </a:cubicBezTo>
                    <a:cubicBezTo>
                      <a:pt x="715" y="1846"/>
                      <a:pt x="988" y="2132"/>
                      <a:pt x="1203" y="2310"/>
                    </a:cubicBezTo>
                    <a:cubicBezTo>
                      <a:pt x="1429" y="2489"/>
                      <a:pt x="1560" y="2596"/>
                      <a:pt x="1560" y="2596"/>
                    </a:cubicBezTo>
                    <a:cubicBezTo>
                      <a:pt x="1560" y="2596"/>
                      <a:pt x="1453" y="2465"/>
                      <a:pt x="1286" y="2227"/>
                    </a:cubicBezTo>
                    <a:cubicBezTo>
                      <a:pt x="1131" y="2001"/>
                      <a:pt x="905" y="1703"/>
                      <a:pt x="667" y="1358"/>
                    </a:cubicBezTo>
                    <a:cubicBezTo>
                      <a:pt x="429" y="1012"/>
                      <a:pt x="250" y="691"/>
                      <a:pt x="155" y="441"/>
                    </a:cubicBezTo>
                    <a:cubicBezTo>
                      <a:pt x="60" y="179"/>
                      <a:pt x="24" y="1"/>
                      <a:pt x="2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6" name="Google Shape;17385;p56">
                <a:extLst>
                  <a:ext uri="{FF2B5EF4-FFF2-40B4-BE49-F238E27FC236}">
                    <a16:creationId xmlns:a16="http://schemas.microsoft.com/office/drawing/2014/main" id="{45CE83DB-A05F-410C-A259-D1A519A3F3BB}"/>
                  </a:ext>
                </a:extLst>
              </p:cNvPr>
              <p:cNvSpPr/>
              <p:nvPr/>
            </p:nvSpPr>
            <p:spPr>
              <a:xfrm>
                <a:off x="2866425" y="2238200"/>
                <a:ext cx="101225" cy="116500"/>
              </a:xfrm>
              <a:custGeom>
                <a:avLst/>
                <a:gdLst/>
                <a:ahLst/>
                <a:cxnLst/>
                <a:rect l="l" t="t" r="r" b="b"/>
                <a:pathLst>
                  <a:path w="4049" h="4660" extrusionOk="0">
                    <a:moveTo>
                      <a:pt x="3977" y="1"/>
                    </a:moveTo>
                    <a:cubicBezTo>
                      <a:pt x="3977" y="1"/>
                      <a:pt x="3941" y="417"/>
                      <a:pt x="3882" y="1084"/>
                    </a:cubicBezTo>
                    <a:cubicBezTo>
                      <a:pt x="3858" y="1429"/>
                      <a:pt x="3858" y="1846"/>
                      <a:pt x="3810" y="2263"/>
                    </a:cubicBezTo>
                    <a:cubicBezTo>
                      <a:pt x="3798" y="2346"/>
                      <a:pt x="3751" y="2394"/>
                      <a:pt x="3655" y="2429"/>
                    </a:cubicBezTo>
                    <a:cubicBezTo>
                      <a:pt x="3560" y="2453"/>
                      <a:pt x="3441" y="2453"/>
                      <a:pt x="3286" y="2549"/>
                    </a:cubicBezTo>
                    <a:cubicBezTo>
                      <a:pt x="3143" y="2632"/>
                      <a:pt x="3084" y="2799"/>
                      <a:pt x="3060" y="2930"/>
                    </a:cubicBezTo>
                    <a:cubicBezTo>
                      <a:pt x="3036" y="3084"/>
                      <a:pt x="3036" y="3203"/>
                      <a:pt x="3024" y="3322"/>
                    </a:cubicBezTo>
                    <a:cubicBezTo>
                      <a:pt x="2965" y="3799"/>
                      <a:pt x="2572" y="4144"/>
                      <a:pt x="2203" y="4323"/>
                    </a:cubicBezTo>
                    <a:cubicBezTo>
                      <a:pt x="1810" y="4513"/>
                      <a:pt x="1417" y="4525"/>
                      <a:pt x="1084" y="4525"/>
                    </a:cubicBezTo>
                    <a:cubicBezTo>
                      <a:pt x="762" y="4513"/>
                      <a:pt x="488" y="4477"/>
                      <a:pt x="298" y="4454"/>
                    </a:cubicBezTo>
                    <a:cubicBezTo>
                      <a:pt x="107" y="4418"/>
                      <a:pt x="0" y="4406"/>
                      <a:pt x="0" y="4406"/>
                    </a:cubicBezTo>
                    <a:lnTo>
                      <a:pt x="0" y="4406"/>
                    </a:lnTo>
                    <a:cubicBezTo>
                      <a:pt x="0" y="4406"/>
                      <a:pt x="107" y="4430"/>
                      <a:pt x="286" y="4477"/>
                    </a:cubicBezTo>
                    <a:cubicBezTo>
                      <a:pt x="465" y="4525"/>
                      <a:pt x="726" y="4585"/>
                      <a:pt x="1072" y="4632"/>
                    </a:cubicBezTo>
                    <a:cubicBezTo>
                      <a:pt x="1189" y="4648"/>
                      <a:pt x="1315" y="4659"/>
                      <a:pt x="1447" y="4659"/>
                    </a:cubicBezTo>
                    <a:cubicBezTo>
                      <a:pt x="1704" y="4659"/>
                      <a:pt x="1984" y="4619"/>
                      <a:pt x="2274" y="4501"/>
                    </a:cubicBezTo>
                    <a:cubicBezTo>
                      <a:pt x="2703" y="4323"/>
                      <a:pt x="3167" y="3930"/>
                      <a:pt x="3263" y="3346"/>
                    </a:cubicBezTo>
                    <a:cubicBezTo>
                      <a:pt x="3310" y="3072"/>
                      <a:pt x="3274" y="2810"/>
                      <a:pt x="3429" y="2727"/>
                    </a:cubicBezTo>
                    <a:cubicBezTo>
                      <a:pt x="3489" y="2680"/>
                      <a:pt x="3608" y="2668"/>
                      <a:pt x="3739" y="2620"/>
                    </a:cubicBezTo>
                    <a:cubicBezTo>
                      <a:pt x="3810" y="2608"/>
                      <a:pt x="3882" y="2560"/>
                      <a:pt x="3929" y="2501"/>
                    </a:cubicBezTo>
                    <a:cubicBezTo>
                      <a:pt x="3989" y="2441"/>
                      <a:pt x="4001" y="2370"/>
                      <a:pt x="4025" y="2310"/>
                    </a:cubicBezTo>
                    <a:cubicBezTo>
                      <a:pt x="4048" y="1834"/>
                      <a:pt x="4025" y="1441"/>
                      <a:pt x="4025" y="1108"/>
                    </a:cubicBezTo>
                    <a:cubicBezTo>
                      <a:pt x="3989" y="417"/>
                      <a:pt x="3977" y="1"/>
                      <a:pt x="39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7" name="Google Shape;17386;p56">
                <a:extLst>
                  <a:ext uri="{FF2B5EF4-FFF2-40B4-BE49-F238E27FC236}">
                    <a16:creationId xmlns:a16="http://schemas.microsoft.com/office/drawing/2014/main" id="{AD10A2DF-B879-4E76-8437-45CDC0957ADA}"/>
                  </a:ext>
                </a:extLst>
              </p:cNvPr>
              <p:cNvSpPr/>
              <p:nvPr/>
            </p:nvSpPr>
            <p:spPr>
              <a:xfrm>
                <a:off x="2961975" y="2262900"/>
                <a:ext cx="25325" cy="52850"/>
              </a:xfrm>
              <a:custGeom>
                <a:avLst/>
                <a:gdLst/>
                <a:ahLst/>
                <a:cxnLst/>
                <a:rect l="l" t="t" r="r" b="b"/>
                <a:pathLst>
                  <a:path w="1013" h="2114" extrusionOk="0">
                    <a:moveTo>
                      <a:pt x="1012" y="1"/>
                    </a:moveTo>
                    <a:cubicBezTo>
                      <a:pt x="1012" y="1"/>
                      <a:pt x="976" y="13"/>
                      <a:pt x="917" y="37"/>
                    </a:cubicBezTo>
                    <a:cubicBezTo>
                      <a:pt x="857" y="84"/>
                      <a:pt x="762" y="144"/>
                      <a:pt x="691" y="251"/>
                    </a:cubicBezTo>
                    <a:cubicBezTo>
                      <a:pt x="619" y="358"/>
                      <a:pt x="536" y="501"/>
                      <a:pt x="524" y="679"/>
                    </a:cubicBezTo>
                    <a:cubicBezTo>
                      <a:pt x="500" y="870"/>
                      <a:pt x="572" y="1060"/>
                      <a:pt x="619" y="1227"/>
                    </a:cubicBezTo>
                    <a:cubicBezTo>
                      <a:pt x="714" y="1537"/>
                      <a:pt x="536" y="1822"/>
                      <a:pt x="357" y="1953"/>
                    </a:cubicBezTo>
                    <a:cubicBezTo>
                      <a:pt x="262" y="2037"/>
                      <a:pt x="167" y="2061"/>
                      <a:pt x="107" y="2084"/>
                    </a:cubicBezTo>
                    <a:cubicBezTo>
                      <a:pt x="63" y="2093"/>
                      <a:pt x="26" y="2096"/>
                      <a:pt x="9" y="2096"/>
                    </a:cubicBezTo>
                    <a:lnTo>
                      <a:pt x="9" y="2096"/>
                    </a:lnTo>
                    <a:cubicBezTo>
                      <a:pt x="6" y="2095"/>
                      <a:pt x="4" y="2095"/>
                      <a:pt x="2" y="2095"/>
                    </a:cubicBezTo>
                    <a:cubicBezTo>
                      <a:pt x="1" y="2095"/>
                      <a:pt x="0" y="2095"/>
                      <a:pt x="0" y="2096"/>
                    </a:cubicBezTo>
                    <a:cubicBezTo>
                      <a:pt x="0" y="2096"/>
                      <a:pt x="3" y="2096"/>
                      <a:pt x="9" y="2096"/>
                    </a:cubicBezTo>
                    <a:lnTo>
                      <a:pt x="9" y="2096"/>
                    </a:lnTo>
                    <a:cubicBezTo>
                      <a:pt x="27" y="2100"/>
                      <a:pt x="73" y="2114"/>
                      <a:pt x="142" y="2114"/>
                    </a:cubicBezTo>
                    <a:cubicBezTo>
                      <a:pt x="211" y="2114"/>
                      <a:pt x="304" y="2100"/>
                      <a:pt x="417" y="2049"/>
                    </a:cubicBezTo>
                    <a:cubicBezTo>
                      <a:pt x="536" y="1989"/>
                      <a:pt x="691" y="1906"/>
                      <a:pt x="774" y="1739"/>
                    </a:cubicBezTo>
                    <a:cubicBezTo>
                      <a:pt x="881" y="1584"/>
                      <a:pt x="893" y="1346"/>
                      <a:pt x="834" y="1156"/>
                    </a:cubicBezTo>
                    <a:cubicBezTo>
                      <a:pt x="774" y="965"/>
                      <a:pt x="714" y="810"/>
                      <a:pt x="714" y="679"/>
                    </a:cubicBezTo>
                    <a:cubicBezTo>
                      <a:pt x="714" y="549"/>
                      <a:pt x="750" y="418"/>
                      <a:pt x="798" y="310"/>
                    </a:cubicBezTo>
                    <a:cubicBezTo>
                      <a:pt x="834" y="203"/>
                      <a:pt x="893" y="120"/>
                      <a:pt x="941" y="72"/>
                    </a:cubicBezTo>
                    <a:lnTo>
                      <a:pt x="101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8" name="Google Shape;17387;p56">
                <a:extLst>
                  <a:ext uri="{FF2B5EF4-FFF2-40B4-BE49-F238E27FC236}">
                    <a16:creationId xmlns:a16="http://schemas.microsoft.com/office/drawing/2014/main" id="{44BC500D-C9F2-4BF8-BA7E-3232276ABCDF}"/>
                  </a:ext>
                </a:extLst>
              </p:cNvPr>
              <p:cNvSpPr/>
              <p:nvPr/>
            </p:nvSpPr>
            <p:spPr>
              <a:xfrm>
                <a:off x="3109000" y="1947700"/>
                <a:ext cx="270900" cy="134400"/>
              </a:xfrm>
              <a:custGeom>
                <a:avLst/>
                <a:gdLst/>
                <a:ahLst/>
                <a:cxnLst/>
                <a:rect l="l" t="t" r="r" b="b"/>
                <a:pathLst>
                  <a:path w="10836" h="5376" extrusionOk="0">
                    <a:moveTo>
                      <a:pt x="10835" y="0"/>
                    </a:moveTo>
                    <a:lnTo>
                      <a:pt x="9407" y="1310"/>
                    </a:lnTo>
                    <a:cubicBezTo>
                      <a:pt x="9181" y="1512"/>
                      <a:pt x="8942" y="1727"/>
                      <a:pt x="8692" y="1965"/>
                    </a:cubicBezTo>
                    <a:cubicBezTo>
                      <a:pt x="8573" y="2060"/>
                      <a:pt x="8442" y="2203"/>
                      <a:pt x="8311" y="2322"/>
                    </a:cubicBezTo>
                    <a:cubicBezTo>
                      <a:pt x="8168" y="2441"/>
                      <a:pt x="8026" y="2560"/>
                      <a:pt x="7859" y="2584"/>
                    </a:cubicBezTo>
                    <a:cubicBezTo>
                      <a:pt x="7829" y="2590"/>
                      <a:pt x="7798" y="2592"/>
                      <a:pt x="7767" y="2592"/>
                    </a:cubicBezTo>
                    <a:cubicBezTo>
                      <a:pt x="7526" y="2592"/>
                      <a:pt x="7232" y="2447"/>
                      <a:pt x="6902" y="2447"/>
                    </a:cubicBezTo>
                    <a:cubicBezTo>
                      <a:pt x="6822" y="2447"/>
                      <a:pt x="6740" y="2456"/>
                      <a:pt x="6656" y="2477"/>
                    </a:cubicBezTo>
                    <a:cubicBezTo>
                      <a:pt x="6192" y="2572"/>
                      <a:pt x="5811" y="2881"/>
                      <a:pt x="5513" y="3227"/>
                    </a:cubicBezTo>
                    <a:cubicBezTo>
                      <a:pt x="5216" y="3584"/>
                      <a:pt x="4990" y="3965"/>
                      <a:pt x="4716" y="4286"/>
                    </a:cubicBezTo>
                    <a:cubicBezTo>
                      <a:pt x="4454" y="4608"/>
                      <a:pt x="4144" y="4846"/>
                      <a:pt x="3799" y="5001"/>
                    </a:cubicBezTo>
                    <a:cubicBezTo>
                      <a:pt x="3404" y="5168"/>
                      <a:pt x="3003" y="5226"/>
                      <a:pt x="2625" y="5226"/>
                    </a:cubicBezTo>
                    <a:cubicBezTo>
                      <a:pt x="2330" y="5226"/>
                      <a:pt x="2049" y="5191"/>
                      <a:pt x="1799" y="5144"/>
                    </a:cubicBezTo>
                    <a:cubicBezTo>
                      <a:pt x="1239" y="5025"/>
                      <a:pt x="787" y="4846"/>
                      <a:pt x="477" y="4751"/>
                    </a:cubicBezTo>
                    <a:cubicBezTo>
                      <a:pt x="168" y="4632"/>
                      <a:pt x="1" y="4572"/>
                      <a:pt x="1" y="4572"/>
                    </a:cubicBezTo>
                    <a:lnTo>
                      <a:pt x="1" y="4572"/>
                    </a:lnTo>
                    <a:cubicBezTo>
                      <a:pt x="1" y="4572"/>
                      <a:pt x="168" y="4644"/>
                      <a:pt x="465" y="4775"/>
                    </a:cubicBezTo>
                    <a:cubicBezTo>
                      <a:pt x="775" y="4905"/>
                      <a:pt x="1203" y="5108"/>
                      <a:pt x="1787" y="5251"/>
                    </a:cubicBezTo>
                    <a:cubicBezTo>
                      <a:pt x="2080" y="5318"/>
                      <a:pt x="2421" y="5376"/>
                      <a:pt x="2786" y="5376"/>
                    </a:cubicBezTo>
                    <a:cubicBezTo>
                      <a:pt x="3132" y="5376"/>
                      <a:pt x="3500" y="5324"/>
                      <a:pt x="3870" y="5179"/>
                    </a:cubicBezTo>
                    <a:cubicBezTo>
                      <a:pt x="4239" y="5048"/>
                      <a:pt x="4597" y="4775"/>
                      <a:pt x="4882" y="4429"/>
                    </a:cubicBezTo>
                    <a:cubicBezTo>
                      <a:pt x="5168" y="4108"/>
                      <a:pt x="5406" y="3715"/>
                      <a:pt x="5692" y="3393"/>
                    </a:cubicBezTo>
                    <a:cubicBezTo>
                      <a:pt x="5966" y="3060"/>
                      <a:pt x="6311" y="2798"/>
                      <a:pt x="6704" y="2703"/>
                    </a:cubicBezTo>
                    <a:cubicBezTo>
                      <a:pt x="6774" y="2689"/>
                      <a:pt x="6847" y="2682"/>
                      <a:pt x="6920" y="2682"/>
                    </a:cubicBezTo>
                    <a:cubicBezTo>
                      <a:pt x="7033" y="2682"/>
                      <a:pt x="7148" y="2698"/>
                      <a:pt x="7264" y="2727"/>
                    </a:cubicBezTo>
                    <a:cubicBezTo>
                      <a:pt x="7397" y="2752"/>
                      <a:pt x="7547" y="2782"/>
                      <a:pt x="7703" y="2782"/>
                    </a:cubicBezTo>
                    <a:cubicBezTo>
                      <a:pt x="7770" y="2782"/>
                      <a:pt x="7838" y="2777"/>
                      <a:pt x="7907" y="2762"/>
                    </a:cubicBezTo>
                    <a:cubicBezTo>
                      <a:pt x="8133" y="2703"/>
                      <a:pt x="8288" y="2572"/>
                      <a:pt x="8430" y="2441"/>
                    </a:cubicBezTo>
                    <a:lnTo>
                      <a:pt x="8811" y="2048"/>
                    </a:lnTo>
                    <a:lnTo>
                      <a:pt x="9502" y="1369"/>
                    </a:lnTo>
                    <a:cubicBezTo>
                      <a:pt x="10335" y="512"/>
                      <a:pt x="10835" y="0"/>
                      <a:pt x="1083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9" name="Google Shape;17388;p56">
                <a:extLst>
                  <a:ext uri="{FF2B5EF4-FFF2-40B4-BE49-F238E27FC236}">
                    <a16:creationId xmlns:a16="http://schemas.microsoft.com/office/drawing/2014/main" id="{7B96B1CB-393D-4EAE-9688-12452BBAA716}"/>
                  </a:ext>
                </a:extLst>
              </p:cNvPr>
              <p:cNvSpPr/>
              <p:nvPr/>
            </p:nvSpPr>
            <p:spPr>
              <a:xfrm>
                <a:off x="3293850" y="1989950"/>
                <a:ext cx="95875" cy="39625"/>
              </a:xfrm>
              <a:custGeom>
                <a:avLst/>
                <a:gdLst/>
                <a:ahLst/>
                <a:cxnLst/>
                <a:rect l="l" t="t" r="r" b="b"/>
                <a:pathLst>
                  <a:path w="3835" h="1585" extrusionOk="0">
                    <a:moveTo>
                      <a:pt x="3834" y="1"/>
                    </a:moveTo>
                    <a:cubicBezTo>
                      <a:pt x="3834" y="1"/>
                      <a:pt x="3775" y="1"/>
                      <a:pt x="3656" y="25"/>
                    </a:cubicBezTo>
                    <a:cubicBezTo>
                      <a:pt x="3549" y="25"/>
                      <a:pt x="3382" y="48"/>
                      <a:pt x="3191" y="108"/>
                    </a:cubicBezTo>
                    <a:cubicBezTo>
                      <a:pt x="3013" y="179"/>
                      <a:pt x="2787" y="287"/>
                      <a:pt x="2584" y="465"/>
                    </a:cubicBezTo>
                    <a:cubicBezTo>
                      <a:pt x="2477" y="560"/>
                      <a:pt x="2382" y="656"/>
                      <a:pt x="2298" y="775"/>
                    </a:cubicBezTo>
                    <a:cubicBezTo>
                      <a:pt x="2227" y="882"/>
                      <a:pt x="2144" y="989"/>
                      <a:pt x="2048" y="1037"/>
                    </a:cubicBezTo>
                    <a:cubicBezTo>
                      <a:pt x="1941" y="1072"/>
                      <a:pt x="1787" y="1108"/>
                      <a:pt x="1656" y="1132"/>
                    </a:cubicBezTo>
                    <a:cubicBezTo>
                      <a:pt x="1525" y="1168"/>
                      <a:pt x="1382" y="1191"/>
                      <a:pt x="1275" y="1227"/>
                    </a:cubicBezTo>
                    <a:cubicBezTo>
                      <a:pt x="1036" y="1287"/>
                      <a:pt x="810" y="1346"/>
                      <a:pt x="620" y="1406"/>
                    </a:cubicBezTo>
                    <a:cubicBezTo>
                      <a:pt x="227" y="1513"/>
                      <a:pt x="1" y="1584"/>
                      <a:pt x="1" y="1584"/>
                    </a:cubicBezTo>
                    <a:cubicBezTo>
                      <a:pt x="1" y="1584"/>
                      <a:pt x="239" y="1549"/>
                      <a:pt x="632" y="1513"/>
                    </a:cubicBezTo>
                    <a:cubicBezTo>
                      <a:pt x="810" y="1477"/>
                      <a:pt x="1048" y="1453"/>
                      <a:pt x="1298" y="1406"/>
                    </a:cubicBezTo>
                    <a:cubicBezTo>
                      <a:pt x="1429" y="1370"/>
                      <a:pt x="1572" y="1358"/>
                      <a:pt x="1703" y="1334"/>
                    </a:cubicBezTo>
                    <a:cubicBezTo>
                      <a:pt x="1834" y="1299"/>
                      <a:pt x="1989" y="1299"/>
                      <a:pt x="2144" y="1227"/>
                    </a:cubicBezTo>
                    <a:cubicBezTo>
                      <a:pt x="2322" y="1156"/>
                      <a:pt x="2418" y="989"/>
                      <a:pt x="2489" y="882"/>
                    </a:cubicBezTo>
                    <a:cubicBezTo>
                      <a:pt x="2560" y="763"/>
                      <a:pt x="2644" y="679"/>
                      <a:pt x="2727" y="584"/>
                    </a:cubicBezTo>
                    <a:cubicBezTo>
                      <a:pt x="2894" y="406"/>
                      <a:pt x="3084" y="287"/>
                      <a:pt x="3251" y="203"/>
                    </a:cubicBezTo>
                    <a:cubicBezTo>
                      <a:pt x="3418" y="108"/>
                      <a:pt x="3561" y="60"/>
                      <a:pt x="3668" y="37"/>
                    </a:cubicBezTo>
                    <a:cubicBezTo>
                      <a:pt x="3775" y="25"/>
                      <a:pt x="3834" y="1"/>
                      <a:pt x="383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0" name="Google Shape;17389;p56">
                <a:extLst>
                  <a:ext uri="{FF2B5EF4-FFF2-40B4-BE49-F238E27FC236}">
                    <a16:creationId xmlns:a16="http://schemas.microsoft.com/office/drawing/2014/main" id="{6DB60AFB-CEC1-438A-A211-22140642E9DE}"/>
                  </a:ext>
                </a:extLst>
              </p:cNvPr>
              <p:cNvSpPr/>
              <p:nvPr/>
            </p:nvSpPr>
            <p:spPr>
              <a:xfrm>
                <a:off x="3836475" y="1876850"/>
                <a:ext cx="347400" cy="375075"/>
              </a:xfrm>
              <a:custGeom>
                <a:avLst/>
                <a:gdLst/>
                <a:ahLst/>
                <a:cxnLst/>
                <a:rect l="l" t="t" r="r" b="b"/>
                <a:pathLst>
                  <a:path w="13896" h="15003" extrusionOk="0">
                    <a:moveTo>
                      <a:pt x="1" y="0"/>
                    </a:moveTo>
                    <a:cubicBezTo>
                      <a:pt x="1" y="1"/>
                      <a:pt x="239" y="167"/>
                      <a:pt x="679" y="453"/>
                    </a:cubicBezTo>
                    <a:cubicBezTo>
                      <a:pt x="906" y="596"/>
                      <a:pt x="1191" y="762"/>
                      <a:pt x="1489" y="989"/>
                    </a:cubicBezTo>
                    <a:cubicBezTo>
                      <a:pt x="1787" y="1191"/>
                      <a:pt x="2144" y="1429"/>
                      <a:pt x="2513" y="1715"/>
                    </a:cubicBezTo>
                    <a:cubicBezTo>
                      <a:pt x="2906" y="2001"/>
                      <a:pt x="3299" y="2298"/>
                      <a:pt x="3739" y="2656"/>
                    </a:cubicBezTo>
                    <a:cubicBezTo>
                      <a:pt x="4168" y="2989"/>
                      <a:pt x="4596" y="3382"/>
                      <a:pt x="5073" y="3787"/>
                    </a:cubicBezTo>
                    <a:cubicBezTo>
                      <a:pt x="6001" y="4596"/>
                      <a:pt x="6978" y="5537"/>
                      <a:pt x="7942" y="6585"/>
                    </a:cubicBezTo>
                    <a:cubicBezTo>
                      <a:pt x="8918" y="7620"/>
                      <a:pt x="9776" y="8680"/>
                      <a:pt x="10526" y="9656"/>
                    </a:cubicBezTo>
                    <a:cubicBezTo>
                      <a:pt x="10895" y="10168"/>
                      <a:pt x="11252" y="10633"/>
                      <a:pt x="11550" y="11085"/>
                    </a:cubicBezTo>
                    <a:cubicBezTo>
                      <a:pt x="11859" y="11538"/>
                      <a:pt x="12121" y="11966"/>
                      <a:pt x="12383" y="12371"/>
                    </a:cubicBezTo>
                    <a:cubicBezTo>
                      <a:pt x="12633" y="12764"/>
                      <a:pt x="12848" y="13133"/>
                      <a:pt x="13038" y="13454"/>
                    </a:cubicBezTo>
                    <a:cubicBezTo>
                      <a:pt x="13229" y="13776"/>
                      <a:pt x="13395" y="14050"/>
                      <a:pt x="13514" y="14288"/>
                    </a:cubicBezTo>
                    <a:cubicBezTo>
                      <a:pt x="13764" y="14752"/>
                      <a:pt x="13895" y="15002"/>
                      <a:pt x="13895" y="15002"/>
                    </a:cubicBezTo>
                    <a:cubicBezTo>
                      <a:pt x="13895" y="15002"/>
                      <a:pt x="13800" y="14740"/>
                      <a:pt x="13633" y="14288"/>
                    </a:cubicBezTo>
                    <a:cubicBezTo>
                      <a:pt x="13538" y="14038"/>
                      <a:pt x="13419" y="13740"/>
                      <a:pt x="13252" y="13395"/>
                    </a:cubicBezTo>
                    <a:cubicBezTo>
                      <a:pt x="13098" y="13050"/>
                      <a:pt x="12931" y="12657"/>
                      <a:pt x="12705" y="12240"/>
                    </a:cubicBezTo>
                    <a:cubicBezTo>
                      <a:pt x="12478" y="11800"/>
                      <a:pt x="12240" y="11347"/>
                      <a:pt x="11966" y="10871"/>
                    </a:cubicBezTo>
                    <a:cubicBezTo>
                      <a:pt x="11693" y="10371"/>
                      <a:pt x="11371" y="9883"/>
                      <a:pt x="11026" y="9347"/>
                    </a:cubicBezTo>
                    <a:cubicBezTo>
                      <a:pt x="10311" y="8311"/>
                      <a:pt x="9466" y="7204"/>
                      <a:pt x="8478" y="6132"/>
                    </a:cubicBezTo>
                    <a:cubicBezTo>
                      <a:pt x="7490" y="5061"/>
                      <a:pt x="6454" y="4144"/>
                      <a:pt x="5478" y="3346"/>
                    </a:cubicBezTo>
                    <a:cubicBezTo>
                      <a:pt x="4966" y="2965"/>
                      <a:pt x="4489" y="2608"/>
                      <a:pt x="4037" y="2298"/>
                    </a:cubicBezTo>
                    <a:cubicBezTo>
                      <a:pt x="3573" y="1965"/>
                      <a:pt x="3120" y="1703"/>
                      <a:pt x="2727" y="1441"/>
                    </a:cubicBezTo>
                    <a:cubicBezTo>
                      <a:pt x="2322" y="1179"/>
                      <a:pt x="1929" y="989"/>
                      <a:pt x="1608" y="810"/>
                    </a:cubicBezTo>
                    <a:cubicBezTo>
                      <a:pt x="1275" y="608"/>
                      <a:pt x="977" y="477"/>
                      <a:pt x="739" y="358"/>
                    </a:cubicBezTo>
                    <a:cubicBezTo>
                      <a:pt x="263" y="120"/>
                      <a:pt x="1" y="1"/>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1" name="Google Shape;17390;p56">
                <a:extLst>
                  <a:ext uri="{FF2B5EF4-FFF2-40B4-BE49-F238E27FC236}">
                    <a16:creationId xmlns:a16="http://schemas.microsoft.com/office/drawing/2014/main" id="{33CE4745-EC39-4BA3-BE9D-69E2AB008BB3}"/>
                  </a:ext>
                </a:extLst>
              </p:cNvPr>
              <p:cNvSpPr/>
              <p:nvPr/>
            </p:nvSpPr>
            <p:spPr>
              <a:xfrm>
                <a:off x="4055550" y="1968825"/>
                <a:ext cx="92000" cy="101525"/>
              </a:xfrm>
              <a:custGeom>
                <a:avLst/>
                <a:gdLst/>
                <a:ahLst/>
                <a:cxnLst/>
                <a:rect l="l" t="t" r="r" b="b"/>
                <a:pathLst>
                  <a:path w="3680" h="4061" extrusionOk="0">
                    <a:moveTo>
                      <a:pt x="1" y="0"/>
                    </a:moveTo>
                    <a:cubicBezTo>
                      <a:pt x="1" y="1"/>
                      <a:pt x="167" y="286"/>
                      <a:pt x="465" y="679"/>
                    </a:cubicBezTo>
                    <a:cubicBezTo>
                      <a:pt x="751" y="1084"/>
                      <a:pt x="1167" y="1632"/>
                      <a:pt x="1668" y="2191"/>
                    </a:cubicBezTo>
                    <a:cubicBezTo>
                      <a:pt x="2168" y="2739"/>
                      <a:pt x="2680" y="3215"/>
                      <a:pt x="3049" y="3537"/>
                    </a:cubicBezTo>
                    <a:cubicBezTo>
                      <a:pt x="3430" y="3870"/>
                      <a:pt x="3680" y="4060"/>
                      <a:pt x="3680" y="4060"/>
                    </a:cubicBezTo>
                    <a:cubicBezTo>
                      <a:pt x="3680" y="4060"/>
                      <a:pt x="3573" y="3763"/>
                      <a:pt x="3323" y="3322"/>
                    </a:cubicBezTo>
                    <a:cubicBezTo>
                      <a:pt x="3084" y="2870"/>
                      <a:pt x="2715" y="2275"/>
                      <a:pt x="2191" y="1715"/>
                    </a:cubicBezTo>
                    <a:cubicBezTo>
                      <a:pt x="1668" y="1143"/>
                      <a:pt x="1120" y="715"/>
                      <a:pt x="703" y="429"/>
                    </a:cubicBezTo>
                    <a:cubicBezTo>
                      <a:pt x="286" y="143"/>
                      <a:pt x="1" y="1"/>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2" name="Google Shape;17391;p56">
                <a:extLst>
                  <a:ext uri="{FF2B5EF4-FFF2-40B4-BE49-F238E27FC236}">
                    <a16:creationId xmlns:a16="http://schemas.microsoft.com/office/drawing/2014/main" id="{D6AFE848-69B8-4E65-ACA2-38CA3780ED02}"/>
                  </a:ext>
                </a:extLst>
              </p:cNvPr>
              <p:cNvSpPr/>
              <p:nvPr/>
            </p:nvSpPr>
            <p:spPr>
              <a:xfrm>
                <a:off x="4118050" y="1960500"/>
                <a:ext cx="47075" cy="58950"/>
              </a:xfrm>
              <a:custGeom>
                <a:avLst/>
                <a:gdLst/>
                <a:ahLst/>
                <a:cxnLst/>
                <a:rect l="l" t="t" r="r" b="b"/>
                <a:pathLst>
                  <a:path w="1883" h="2358" extrusionOk="0">
                    <a:moveTo>
                      <a:pt x="1" y="0"/>
                    </a:moveTo>
                    <a:cubicBezTo>
                      <a:pt x="1" y="0"/>
                      <a:pt x="49" y="203"/>
                      <a:pt x="168" y="453"/>
                    </a:cubicBezTo>
                    <a:cubicBezTo>
                      <a:pt x="287" y="703"/>
                      <a:pt x="465" y="1048"/>
                      <a:pt x="715" y="1357"/>
                    </a:cubicBezTo>
                    <a:cubicBezTo>
                      <a:pt x="965" y="1667"/>
                      <a:pt x="1263" y="1929"/>
                      <a:pt x="1489" y="2084"/>
                    </a:cubicBezTo>
                    <a:cubicBezTo>
                      <a:pt x="1715" y="2262"/>
                      <a:pt x="1882" y="2358"/>
                      <a:pt x="1882" y="2358"/>
                    </a:cubicBezTo>
                    <a:cubicBezTo>
                      <a:pt x="1882" y="2358"/>
                      <a:pt x="1858" y="2167"/>
                      <a:pt x="1775" y="1881"/>
                    </a:cubicBezTo>
                    <a:cubicBezTo>
                      <a:pt x="1680" y="1607"/>
                      <a:pt x="1537" y="1238"/>
                      <a:pt x="1263" y="917"/>
                    </a:cubicBezTo>
                    <a:cubicBezTo>
                      <a:pt x="1001" y="584"/>
                      <a:pt x="692" y="357"/>
                      <a:pt x="430" y="214"/>
                    </a:cubicBezTo>
                    <a:cubicBezTo>
                      <a:pt x="180" y="60"/>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3" name="Google Shape;17392;p56">
                <a:extLst>
                  <a:ext uri="{FF2B5EF4-FFF2-40B4-BE49-F238E27FC236}">
                    <a16:creationId xmlns:a16="http://schemas.microsoft.com/office/drawing/2014/main" id="{A40215A2-8B92-4227-9D68-F0ED88568E69}"/>
                  </a:ext>
                </a:extLst>
              </p:cNvPr>
              <p:cNvSpPr/>
              <p:nvPr/>
            </p:nvSpPr>
            <p:spPr>
              <a:xfrm>
                <a:off x="2483025" y="1774950"/>
                <a:ext cx="1815750" cy="1529175"/>
              </a:xfrm>
              <a:custGeom>
                <a:avLst/>
                <a:gdLst/>
                <a:ahLst/>
                <a:cxnLst/>
                <a:rect l="l" t="t" r="r" b="b"/>
                <a:pathLst>
                  <a:path w="72630" h="61167" extrusionOk="0">
                    <a:moveTo>
                      <a:pt x="62423" y="3596"/>
                    </a:moveTo>
                    <a:cubicBezTo>
                      <a:pt x="62491" y="3596"/>
                      <a:pt x="62561" y="3614"/>
                      <a:pt x="62616" y="3660"/>
                    </a:cubicBezTo>
                    <a:cubicBezTo>
                      <a:pt x="62687" y="3707"/>
                      <a:pt x="62735" y="3803"/>
                      <a:pt x="62759" y="3886"/>
                    </a:cubicBezTo>
                    <a:lnTo>
                      <a:pt x="64199" y="18090"/>
                    </a:lnTo>
                    <a:cubicBezTo>
                      <a:pt x="64199" y="18209"/>
                      <a:pt x="64247" y="18304"/>
                      <a:pt x="64283" y="18412"/>
                    </a:cubicBezTo>
                    <a:lnTo>
                      <a:pt x="71879" y="33652"/>
                    </a:lnTo>
                    <a:cubicBezTo>
                      <a:pt x="71939" y="33771"/>
                      <a:pt x="71915" y="33902"/>
                      <a:pt x="71831" y="34009"/>
                    </a:cubicBezTo>
                    <a:lnTo>
                      <a:pt x="68593" y="37819"/>
                    </a:lnTo>
                    <a:cubicBezTo>
                      <a:pt x="68545" y="37866"/>
                      <a:pt x="68498" y="37926"/>
                      <a:pt x="68474" y="37985"/>
                    </a:cubicBezTo>
                    <a:lnTo>
                      <a:pt x="63735" y="46820"/>
                    </a:lnTo>
                    <a:cubicBezTo>
                      <a:pt x="63723" y="46832"/>
                      <a:pt x="63723" y="46856"/>
                      <a:pt x="63711" y="46867"/>
                    </a:cubicBezTo>
                    <a:lnTo>
                      <a:pt x="59877" y="51999"/>
                    </a:lnTo>
                    <a:cubicBezTo>
                      <a:pt x="59818" y="52094"/>
                      <a:pt x="59735" y="52130"/>
                      <a:pt x="59627" y="52130"/>
                    </a:cubicBezTo>
                    <a:cubicBezTo>
                      <a:pt x="59508" y="52130"/>
                      <a:pt x="59425" y="52094"/>
                      <a:pt x="59366" y="52011"/>
                    </a:cubicBezTo>
                    <a:lnTo>
                      <a:pt x="58389" y="50856"/>
                    </a:lnTo>
                    <a:cubicBezTo>
                      <a:pt x="58318" y="50761"/>
                      <a:pt x="58294" y="50630"/>
                      <a:pt x="58330" y="50523"/>
                    </a:cubicBezTo>
                    <a:lnTo>
                      <a:pt x="59306" y="47879"/>
                    </a:lnTo>
                    <a:cubicBezTo>
                      <a:pt x="59377" y="47653"/>
                      <a:pt x="59377" y="47415"/>
                      <a:pt x="59282" y="47213"/>
                    </a:cubicBezTo>
                    <a:lnTo>
                      <a:pt x="57722" y="43188"/>
                    </a:lnTo>
                    <a:cubicBezTo>
                      <a:pt x="57699" y="43117"/>
                      <a:pt x="57699" y="43022"/>
                      <a:pt x="57722" y="42950"/>
                    </a:cubicBezTo>
                    <a:lnTo>
                      <a:pt x="58473" y="40902"/>
                    </a:lnTo>
                    <a:cubicBezTo>
                      <a:pt x="58544" y="40664"/>
                      <a:pt x="58532" y="40390"/>
                      <a:pt x="58425" y="40176"/>
                    </a:cubicBezTo>
                    <a:lnTo>
                      <a:pt x="57318" y="37902"/>
                    </a:lnTo>
                    <a:cubicBezTo>
                      <a:pt x="57306" y="37878"/>
                      <a:pt x="57294" y="37819"/>
                      <a:pt x="57294" y="37771"/>
                    </a:cubicBezTo>
                    <a:lnTo>
                      <a:pt x="57258" y="34366"/>
                    </a:lnTo>
                    <a:cubicBezTo>
                      <a:pt x="57258" y="34306"/>
                      <a:pt x="57258" y="34247"/>
                      <a:pt x="57246" y="34187"/>
                    </a:cubicBezTo>
                    <a:lnTo>
                      <a:pt x="57139" y="33699"/>
                    </a:lnTo>
                    <a:cubicBezTo>
                      <a:pt x="57080" y="33413"/>
                      <a:pt x="56889" y="33175"/>
                      <a:pt x="56627" y="33044"/>
                    </a:cubicBezTo>
                    <a:cubicBezTo>
                      <a:pt x="56484" y="32985"/>
                      <a:pt x="56353" y="32949"/>
                      <a:pt x="56222" y="32949"/>
                    </a:cubicBezTo>
                    <a:cubicBezTo>
                      <a:pt x="56067" y="32949"/>
                      <a:pt x="55925" y="32997"/>
                      <a:pt x="55817" y="33092"/>
                    </a:cubicBezTo>
                    <a:lnTo>
                      <a:pt x="55627" y="33187"/>
                    </a:lnTo>
                    <a:cubicBezTo>
                      <a:pt x="55579" y="33219"/>
                      <a:pt x="55521" y="33235"/>
                      <a:pt x="55466" y="33235"/>
                    </a:cubicBezTo>
                    <a:cubicBezTo>
                      <a:pt x="55439" y="33235"/>
                      <a:pt x="55413" y="33231"/>
                      <a:pt x="55389" y="33223"/>
                    </a:cubicBezTo>
                    <a:cubicBezTo>
                      <a:pt x="55195" y="33159"/>
                      <a:pt x="54932" y="33128"/>
                      <a:pt x="54605" y="33128"/>
                    </a:cubicBezTo>
                    <a:cubicBezTo>
                      <a:pt x="53825" y="33128"/>
                      <a:pt x="52677" y="33304"/>
                      <a:pt x="51210" y="33640"/>
                    </a:cubicBezTo>
                    <a:cubicBezTo>
                      <a:pt x="50840" y="33724"/>
                      <a:pt x="50469" y="33762"/>
                      <a:pt x="50101" y="33762"/>
                    </a:cubicBezTo>
                    <a:cubicBezTo>
                      <a:pt x="47301" y="33762"/>
                      <a:pt x="44650" y="31563"/>
                      <a:pt x="43840" y="30806"/>
                    </a:cubicBezTo>
                    <a:cubicBezTo>
                      <a:pt x="43745" y="30723"/>
                      <a:pt x="43721" y="30604"/>
                      <a:pt x="43745" y="30484"/>
                    </a:cubicBezTo>
                    <a:lnTo>
                      <a:pt x="44566" y="27258"/>
                    </a:lnTo>
                    <a:cubicBezTo>
                      <a:pt x="44626" y="27032"/>
                      <a:pt x="44602" y="26782"/>
                      <a:pt x="44483" y="26567"/>
                    </a:cubicBezTo>
                    <a:lnTo>
                      <a:pt x="42887" y="23698"/>
                    </a:lnTo>
                    <a:cubicBezTo>
                      <a:pt x="42816" y="23567"/>
                      <a:pt x="42828" y="23400"/>
                      <a:pt x="42947" y="23293"/>
                    </a:cubicBezTo>
                    <a:lnTo>
                      <a:pt x="46352" y="20186"/>
                    </a:lnTo>
                    <a:lnTo>
                      <a:pt x="49186" y="18066"/>
                    </a:lnTo>
                    <a:cubicBezTo>
                      <a:pt x="49221" y="18042"/>
                      <a:pt x="49281" y="18007"/>
                      <a:pt x="49340" y="18007"/>
                    </a:cubicBezTo>
                    <a:lnTo>
                      <a:pt x="55055" y="17495"/>
                    </a:lnTo>
                    <a:cubicBezTo>
                      <a:pt x="55073" y="17488"/>
                      <a:pt x="55090" y="17485"/>
                      <a:pt x="55108" y="17485"/>
                    </a:cubicBezTo>
                    <a:cubicBezTo>
                      <a:pt x="55150" y="17485"/>
                      <a:pt x="55192" y="17502"/>
                      <a:pt x="55234" y="17519"/>
                    </a:cubicBezTo>
                    <a:lnTo>
                      <a:pt x="57794" y="18828"/>
                    </a:lnTo>
                    <a:cubicBezTo>
                      <a:pt x="57935" y="18909"/>
                      <a:pt x="58093" y="18938"/>
                      <a:pt x="58246" y="18938"/>
                    </a:cubicBezTo>
                    <a:cubicBezTo>
                      <a:pt x="58274" y="18938"/>
                      <a:pt x="58302" y="18937"/>
                      <a:pt x="58330" y="18935"/>
                    </a:cubicBezTo>
                    <a:lnTo>
                      <a:pt x="59580" y="18804"/>
                    </a:lnTo>
                    <a:cubicBezTo>
                      <a:pt x="59901" y="18769"/>
                      <a:pt x="60163" y="18578"/>
                      <a:pt x="60318" y="18304"/>
                    </a:cubicBezTo>
                    <a:cubicBezTo>
                      <a:pt x="60449" y="18042"/>
                      <a:pt x="60461" y="17709"/>
                      <a:pt x="60318" y="17435"/>
                    </a:cubicBezTo>
                    <a:lnTo>
                      <a:pt x="60151" y="17114"/>
                    </a:lnTo>
                    <a:cubicBezTo>
                      <a:pt x="60056" y="16959"/>
                      <a:pt x="59937" y="16816"/>
                      <a:pt x="59782" y="16733"/>
                    </a:cubicBezTo>
                    <a:lnTo>
                      <a:pt x="58270" y="15864"/>
                    </a:lnTo>
                    <a:cubicBezTo>
                      <a:pt x="58246" y="15852"/>
                      <a:pt x="58211" y="15828"/>
                      <a:pt x="58199" y="15804"/>
                    </a:cubicBezTo>
                    <a:lnTo>
                      <a:pt x="57770" y="15375"/>
                    </a:lnTo>
                    <a:cubicBezTo>
                      <a:pt x="57585" y="15190"/>
                      <a:pt x="57343" y="15101"/>
                      <a:pt x="57098" y="15101"/>
                    </a:cubicBezTo>
                    <a:cubicBezTo>
                      <a:pt x="57044" y="15101"/>
                      <a:pt x="56990" y="15105"/>
                      <a:pt x="56937" y="15114"/>
                    </a:cubicBezTo>
                    <a:lnTo>
                      <a:pt x="55639" y="15316"/>
                    </a:lnTo>
                    <a:cubicBezTo>
                      <a:pt x="55621" y="15319"/>
                      <a:pt x="55605" y="15321"/>
                      <a:pt x="55589" y="15321"/>
                    </a:cubicBezTo>
                    <a:cubicBezTo>
                      <a:pt x="55550" y="15321"/>
                      <a:pt x="55514" y="15312"/>
                      <a:pt x="55472" y="15304"/>
                    </a:cubicBezTo>
                    <a:lnTo>
                      <a:pt x="54734" y="15030"/>
                    </a:lnTo>
                    <a:cubicBezTo>
                      <a:pt x="54651" y="15006"/>
                      <a:pt x="54591" y="14947"/>
                      <a:pt x="54555" y="14875"/>
                    </a:cubicBezTo>
                    <a:lnTo>
                      <a:pt x="54282" y="14352"/>
                    </a:lnTo>
                    <a:cubicBezTo>
                      <a:pt x="54114" y="14032"/>
                      <a:pt x="53786" y="13844"/>
                      <a:pt x="53444" y="13844"/>
                    </a:cubicBezTo>
                    <a:cubicBezTo>
                      <a:pt x="53301" y="13844"/>
                      <a:pt x="53156" y="13877"/>
                      <a:pt x="53019" y="13947"/>
                    </a:cubicBezTo>
                    <a:lnTo>
                      <a:pt x="52769" y="14078"/>
                    </a:lnTo>
                    <a:cubicBezTo>
                      <a:pt x="52722" y="14101"/>
                      <a:pt x="52671" y="14113"/>
                      <a:pt x="52622" y="14113"/>
                    </a:cubicBezTo>
                    <a:cubicBezTo>
                      <a:pt x="52573" y="14113"/>
                      <a:pt x="52525" y="14101"/>
                      <a:pt x="52484" y="14078"/>
                    </a:cubicBezTo>
                    <a:lnTo>
                      <a:pt x="51841" y="13780"/>
                    </a:lnTo>
                    <a:cubicBezTo>
                      <a:pt x="51718" y="13721"/>
                      <a:pt x="51580" y="13691"/>
                      <a:pt x="51441" y="13691"/>
                    </a:cubicBezTo>
                    <a:cubicBezTo>
                      <a:pt x="51271" y="13691"/>
                      <a:pt x="51098" y="13736"/>
                      <a:pt x="50948" y="13828"/>
                    </a:cubicBezTo>
                    <a:cubicBezTo>
                      <a:pt x="50686" y="13994"/>
                      <a:pt x="50519" y="14292"/>
                      <a:pt x="50507" y="14602"/>
                    </a:cubicBezTo>
                    <a:lnTo>
                      <a:pt x="50483" y="15054"/>
                    </a:lnTo>
                    <a:cubicBezTo>
                      <a:pt x="50472" y="15125"/>
                      <a:pt x="50460" y="15197"/>
                      <a:pt x="50400" y="15256"/>
                    </a:cubicBezTo>
                    <a:cubicBezTo>
                      <a:pt x="50091" y="15602"/>
                      <a:pt x="49269" y="16411"/>
                      <a:pt x="48328" y="16614"/>
                    </a:cubicBezTo>
                    <a:cubicBezTo>
                      <a:pt x="48285" y="16622"/>
                      <a:pt x="48241" y="16626"/>
                      <a:pt x="48198" y="16626"/>
                    </a:cubicBezTo>
                    <a:cubicBezTo>
                      <a:pt x="47494" y="16626"/>
                      <a:pt x="46738" y="15597"/>
                      <a:pt x="46435" y="15137"/>
                    </a:cubicBezTo>
                    <a:cubicBezTo>
                      <a:pt x="46376" y="15054"/>
                      <a:pt x="46364" y="14959"/>
                      <a:pt x="46400" y="14875"/>
                    </a:cubicBezTo>
                    <a:cubicBezTo>
                      <a:pt x="46412" y="14780"/>
                      <a:pt x="46471" y="14709"/>
                      <a:pt x="46566" y="14661"/>
                    </a:cubicBezTo>
                    <a:lnTo>
                      <a:pt x="48317" y="13744"/>
                    </a:lnTo>
                    <a:cubicBezTo>
                      <a:pt x="48495" y="13637"/>
                      <a:pt x="48638" y="13482"/>
                      <a:pt x="48733" y="13292"/>
                    </a:cubicBezTo>
                    <a:lnTo>
                      <a:pt x="49805" y="10923"/>
                    </a:lnTo>
                    <a:cubicBezTo>
                      <a:pt x="49852" y="10827"/>
                      <a:pt x="49864" y="10720"/>
                      <a:pt x="49876" y="10613"/>
                    </a:cubicBezTo>
                    <a:lnTo>
                      <a:pt x="49971" y="9649"/>
                    </a:lnTo>
                    <a:cubicBezTo>
                      <a:pt x="49995" y="9351"/>
                      <a:pt x="49876" y="9065"/>
                      <a:pt x="49674" y="8875"/>
                    </a:cubicBezTo>
                    <a:cubicBezTo>
                      <a:pt x="49496" y="8717"/>
                      <a:pt x="49278" y="8624"/>
                      <a:pt x="49039" y="8624"/>
                    </a:cubicBezTo>
                    <a:cubicBezTo>
                      <a:pt x="48989" y="8624"/>
                      <a:pt x="48939" y="8628"/>
                      <a:pt x="48888" y="8637"/>
                    </a:cubicBezTo>
                    <a:lnTo>
                      <a:pt x="48150" y="8756"/>
                    </a:lnTo>
                    <a:cubicBezTo>
                      <a:pt x="48130" y="8758"/>
                      <a:pt x="48111" y="8760"/>
                      <a:pt x="48092" y="8760"/>
                    </a:cubicBezTo>
                    <a:cubicBezTo>
                      <a:pt x="48032" y="8760"/>
                      <a:pt x="47975" y="8744"/>
                      <a:pt x="47912" y="8708"/>
                    </a:cubicBezTo>
                    <a:lnTo>
                      <a:pt x="47185" y="8232"/>
                    </a:lnTo>
                    <a:cubicBezTo>
                      <a:pt x="47029" y="8132"/>
                      <a:pt x="46851" y="8083"/>
                      <a:pt x="46674" y="8083"/>
                    </a:cubicBezTo>
                    <a:cubicBezTo>
                      <a:pt x="46556" y="8083"/>
                      <a:pt x="46438" y="8105"/>
                      <a:pt x="46328" y="8148"/>
                    </a:cubicBezTo>
                    <a:lnTo>
                      <a:pt x="46126" y="8220"/>
                    </a:lnTo>
                    <a:cubicBezTo>
                      <a:pt x="46089" y="8229"/>
                      <a:pt x="46050" y="8235"/>
                      <a:pt x="46011" y="8235"/>
                    </a:cubicBezTo>
                    <a:cubicBezTo>
                      <a:pt x="45949" y="8235"/>
                      <a:pt x="45886" y="8221"/>
                      <a:pt x="45828" y="8184"/>
                    </a:cubicBezTo>
                    <a:cubicBezTo>
                      <a:pt x="45745" y="8125"/>
                      <a:pt x="45685" y="8041"/>
                      <a:pt x="45673" y="7934"/>
                    </a:cubicBezTo>
                    <a:lnTo>
                      <a:pt x="45447" y="5839"/>
                    </a:lnTo>
                    <a:cubicBezTo>
                      <a:pt x="45435" y="5684"/>
                      <a:pt x="45507" y="5553"/>
                      <a:pt x="45638" y="5493"/>
                    </a:cubicBezTo>
                    <a:lnTo>
                      <a:pt x="49079" y="3957"/>
                    </a:lnTo>
                    <a:cubicBezTo>
                      <a:pt x="49120" y="3940"/>
                      <a:pt x="49168" y="3931"/>
                      <a:pt x="49215" y="3931"/>
                    </a:cubicBezTo>
                    <a:cubicBezTo>
                      <a:pt x="49263" y="3931"/>
                      <a:pt x="49311" y="3940"/>
                      <a:pt x="49352" y="3957"/>
                    </a:cubicBezTo>
                    <a:lnTo>
                      <a:pt x="51817" y="5124"/>
                    </a:lnTo>
                    <a:cubicBezTo>
                      <a:pt x="51948" y="5176"/>
                      <a:pt x="52078" y="5210"/>
                      <a:pt x="52214" y="5210"/>
                    </a:cubicBezTo>
                    <a:cubicBezTo>
                      <a:pt x="52263" y="5210"/>
                      <a:pt x="52314" y="5205"/>
                      <a:pt x="52365" y="5196"/>
                    </a:cubicBezTo>
                    <a:lnTo>
                      <a:pt x="62366" y="3600"/>
                    </a:lnTo>
                    <a:cubicBezTo>
                      <a:pt x="62385" y="3598"/>
                      <a:pt x="62404" y="3596"/>
                      <a:pt x="62423" y="3596"/>
                    </a:cubicBezTo>
                    <a:close/>
                    <a:moveTo>
                      <a:pt x="62475" y="2955"/>
                    </a:moveTo>
                    <a:cubicBezTo>
                      <a:pt x="62422" y="2955"/>
                      <a:pt x="62370" y="2959"/>
                      <a:pt x="62318" y="2969"/>
                    </a:cubicBezTo>
                    <a:lnTo>
                      <a:pt x="52317" y="4553"/>
                    </a:lnTo>
                    <a:cubicBezTo>
                      <a:pt x="52300" y="4560"/>
                      <a:pt x="52281" y="4563"/>
                      <a:pt x="52262" y="4563"/>
                    </a:cubicBezTo>
                    <a:cubicBezTo>
                      <a:pt x="52217" y="4563"/>
                      <a:pt x="52169" y="4546"/>
                      <a:pt x="52127" y="4529"/>
                    </a:cubicBezTo>
                    <a:lnTo>
                      <a:pt x="49674" y="3362"/>
                    </a:lnTo>
                    <a:cubicBezTo>
                      <a:pt x="49543" y="3303"/>
                      <a:pt x="49409" y="3273"/>
                      <a:pt x="49275" y="3273"/>
                    </a:cubicBezTo>
                    <a:cubicBezTo>
                      <a:pt x="49141" y="3273"/>
                      <a:pt x="49007" y="3303"/>
                      <a:pt x="48876" y="3362"/>
                    </a:cubicBezTo>
                    <a:lnTo>
                      <a:pt x="45411" y="4946"/>
                    </a:lnTo>
                    <a:cubicBezTo>
                      <a:pt x="45042" y="5124"/>
                      <a:pt x="44816" y="5505"/>
                      <a:pt x="44864" y="5910"/>
                    </a:cubicBezTo>
                    <a:lnTo>
                      <a:pt x="45090" y="8006"/>
                    </a:lnTo>
                    <a:cubicBezTo>
                      <a:pt x="45114" y="8291"/>
                      <a:pt x="45280" y="8565"/>
                      <a:pt x="45530" y="8708"/>
                    </a:cubicBezTo>
                    <a:cubicBezTo>
                      <a:pt x="45678" y="8799"/>
                      <a:pt x="45851" y="8845"/>
                      <a:pt x="46021" y="8845"/>
                    </a:cubicBezTo>
                    <a:cubicBezTo>
                      <a:pt x="46140" y="8845"/>
                      <a:pt x="46257" y="8823"/>
                      <a:pt x="46364" y="8779"/>
                    </a:cubicBezTo>
                    <a:lnTo>
                      <a:pt x="46554" y="8708"/>
                    </a:lnTo>
                    <a:cubicBezTo>
                      <a:pt x="46594" y="8690"/>
                      <a:pt x="46633" y="8683"/>
                      <a:pt x="46671" y="8683"/>
                    </a:cubicBezTo>
                    <a:cubicBezTo>
                      <a:pt x="46737" y="8683"/>
                      <a:pt x="46799" y="8706"/>
                      <a:pt x="46852" y="8744"/>
                    </a:cubicBezTo>
                    <a:lnTo>
                      <a:pt x="47590" y="9220"/>
                    </a:lnTo>
                    <a:cubicBezTo>
                      <a:pt x="47736" y="9311"/>
                      <a:pt x="47910" y="9367"/>
                      <a:pt x="48090" y="9367"/>
                    </a:cubicBezTo>
                    <a:cubicBezTo>
                      <a:pt x="48145" y="9367"/>
                      <a:pt x="48201" y="9362"/>
                      <a:pt x="48257" y="9351"/>
                    </a:cubicBezTo>
                    <a:lnTo>
                      <a:pt x="48983" y="9232"/>
                    </a:lnTo>
                    <a:cubicBezTo>
                      <a:pt x="49001" y="9230"/>
                      <a:pt x="49018" y="9229"/>
                      <a:pt x="49035" y="9229"/>
                    </a:cubicBezTo>
                    <a:cubicBezTo>
                      <a:pt x="49124" y="9229"/>
                      <a:pt x="49209" y="9255"/>
                      <a:pt x="49269" y="9315"/>
                    </a:cubicBezTo>
                    <a:cubicBezTo>
                      <a:pt x="49340" y="9375"/>
                      <a:pt x="49388" y="9482"/>
                      <a:pt x="49376" y="9589"/>
                    </a:cubicBezTo>
                    <a:lnTo>
                      <a:pt x="49281" y="10553"/>
                    </a:lnTo>
                    <a:cubicBezTo>
                      <a:pt x="49281" y="10589"/>
                      <a:pt x="49269" y="10625"/>
                      <a:pt x="49257" y="10661"/>
                    </a:cubicBezTo>
                    <a:lnTo>
                      <a:pt x="48186" y="13030"/>
                    </a:lnTo>
                    <a:cubicBezTo>
                      <a:pt x="48150" y="13089"/>
                      <a:pt x="48090" y="13149"/>
                      <a:pt x="48031" y="13173"/>
                    </a:cubicBezTo>
                    <a:lnTo>
                      <a:pt x="46281" y="14101"/>
                    </a:lnTo>
                    <a:cubicBezTo>
                      <a:pt x="46042" y="14221"/>
                      <a:pt x="45864" y="14435"/>
                      <a:pt x="45804" y="14697"/>
                    </a:cubicBezTo>
                    <a:cubicBezTo>
                      <a:pt x="45721" y="14947"/>
                      <a:pt x="45769" y="15209"/>
                      <a:pt x="45923" y="15435"/>
                    </a:cubicBezTo>
                    <a:cubicBezTo>
                      <a:pt x="46462" y="16276"/>
                      <a:pt x="47255" y="17205"/>
                      <a:pt x="48161" y="17205"/>
                    </a:cubicBezTo>
                    <a:cubicBezTo>
                      <a:pt x="48255" y="17205"/>
                      <a:pt x="48351" y="17195"/>
                      <a:pt x="48447" y="17173"/>
                    </a:cubicBezTo>
                    <a:cubicBezTo>
                      <a:pt x="49555" y="16935"/>
                      <a:pt x="50483" y="16018"/>
                      <a:pt x="50841" y="15625"/>
                    </a:cubicBezTo>
                    <a:cubicBezTo>
                      <a:pt x="50995" y="15471"/>
                      <a:pt x="51067" y="15256"/>
                      <a:pt x="51079" y="15030"/>
                    </a:cubicBezTo>
                    <a:lnTo>
                      <a:pt x="51103" y="14590"/>
                    </a:lnTo>
                    <a:cubicBezTo>
                      <a:pt x="51114" y="14482"/>
                      <a:pt x="51174" y="14375"/>
                      <a:pt x="51257" y="14316"/>
                    </a:cubicBezTo>
                    <a:cubicBezTo>
                      <a:pt x="51314" y="14284"/>
                      <a:pt x="51370" y="14270"/>
                      <a:pt x="51427" y="14270"/>
                    </a:cubicBezTo>
                    <a:cubicBezTo>
                      <a:pt x="51478" y="14270"/>
                      <a:pt x="51528" y="14281"/>
                      <a:pt x="51579" y="14304"/>
                    </a:cubicBezTo>
                    <a:lnTo>
                      <a:pt x="52210" y="14602"/>
                    </a:lnTo>
                    <a:cubicBezTo>
                      <a:pt x="52338" y="14660"/>
                      <a:pt x="52477" y="14689"/>
                      <a:pt x="52615" y="14689"/>
                    </a:cubicBezTo>
                    <a:cubicBezTo>
                      <a:pt x="52760" y="14689"/>
                      <a:pt x="52903" y="14657"/>
                      <a:pt x="53031" y="14590"/>
                    </a:cubicBezTo>
                    <a:lnTo>
                      <a:pt x="53281" y="14459"/>
                    </a:lnTo>
                    <a:cubicBezTo>
                      <a:pt x="53332" y="14433"/>
                      <a:pt x="53385" y="14421"/>
                      <a:pt x="53436" y="14421"/>
                    </a:cubicBezTo>
                    <a:cubicBezTo>
                      <a:pt x="53555" y="14421"/>
                      <a:pt x="53667" y="14485"/>
                      <a:pt x="53734" y="14602"/>
                    </a:cubicBezTo>
                    <a:lnTo>
                      <a:pt x="53996" y="15125"/>
                    </a:lnTo>
                    <a:cubicBezTo>
                      <a:pt x="54115" y="15352"/>
                      <a:pt x="54293" y="15506"/>
                      <a:pt x="54520" y="15590"/>
                    </a:cubicBezTo>
                    <a:lnTo>
                      <a:pt x="55270" y="15852"/>
                    </a:lnTo>
                    <a:cubicBezTo>
                      <a:pt x="55367" y="15892"/>
                      <a:pt x="55476" y="15911"/>
                      <a:pt x="55588" y="15911"/>
                    </a:cubicBezTo>
                    <a:cubicBezTo>
                      <a:pt x="55640" y="15911"/>
                      <a:pt x="55693" y="15907"/>
                      <a:pt x="55746" y="15899"/>
                    </a:cubicBezTo>
                    <a:lnTo>
                      <a:pt x="57032" y="15685"/>
                    </a:lnTo>
                    <a:cubicBezTo>
                      <a:pt x="57051" y="15681"/>
                      <a:pt x="57070" y="15679"/>
                      <a:pt x="57089" y="15679"/>
                    </a:cubicBezTo>
                    <a:cubicBezTo>
                      <a:pt x="57176" y="15679"/>
                      <a:pt x="57259" y="15721"/>
                      <a:pt x="57318" y="15780"/>
                    </a:cubicBezTo>
                    <a:lnTo>
                      <a:pt x="57746" y="16209"/>
                    </a:lnTo>
                    <a:cubicBezTo>
                      <a:pt x="57806" y="16280"/>
                      <a:pt x="57889" y="16328"/>
                      <a:pt x="57961" y="16376"/>
                    </a:cubicBezTo>
                    <a:lnTo>
                      <a:pt x="59461" y="17233"/>
                    </a:lnTo>
                    <a:cubicBezTo>
                      <a:pt x="59520" y="17269"/>
                      <a:pt x="59568" y="17316"/>
                      <a:pt x="59592" y="17376"/>
                    </a:cubicBezTo>
                    <a:lnTo>
                      <a:pt x="59758" y="17685"/>
                    </a:lnTo>
                    <a:cubicBezTo>
                      <a:pt x="59818" y="17792"/>
                      <a:pt x="59818" y="17888"/>
                      <a:pt x="59758" y="17995"/>
                    </a:cubicBezTo>
                    <a:cubicBezTo>
                      <a:pt x="59711" y="18102"/>
                      <a:pt x="59616" y="18162"/>
                      <a:pt x="59508" y="18173"/>
                    </a:cubicBezTo>
                    <a:lnTo>
                      <a:pt x="58258" y="18304"/>
                    </a:lnTo>
                    <a:cubicBezTo>
                      <a:pt x="58237" y="18311"/>
                      <a:pt x="58217" y="18314"/>
                      <a:pt x="58198" y="18314"/>
                    </a:cubicBezTo>
                    <a:cubicBezTo>
                      <a:pt x="58152" y="18314"/>
                      <a:pt x="58110" y="18297"/>
                      <a:pt x="58068" y="18281"/>
                    </a:cubicBezTo>
                    <a:lnTo>
                      <a:pt x="55508" y="16971"/>
                    </a:lnTo>
                    <a:cubicBezTo>
                      <a:pt x="55367" y="16890"/>
                      <a:pt x="55218" y="16861"/>
                      <a:pt x="55067" y="16861"/>
                    </a:cubicBezTo>
                    <a:cubicBezTo>
                      <a:pt x="55039" y="16861"/>
                      <a:pt x="55012" y="16862"/>
                      <a:pt x="54984" y="16864"/>
                    </a:cubicBezTo>
                    <a:lnTo>
                      <a:pt x="49269" y="17388"/>
                    </a:lnTo>
                    <a:cubicBezTo>
                      <a:pt x="49102" y="17400"/>
                      <a:pt x="48924" y="17459"/>
                      <a:pt x="48793" y="17566"/>
                    </a:cubicBezTo>
                    <a:lnTo>
                      <a:pt x="45959" y="19674"/>
                    </a:lnTo>
                    <a:cubicBezTo>
                      <a:pt x="45935" y="19697"/>
                      <a:pt x="45923" y="19721"/>
                      <a:pt x="45888" y="19733"/>
                    </a:cubicBezTo>
                    <a:lnTo>
                      <a:pt x="42494" y="22829"/>
                    </a:lnTo>
                    <a:cubicBezTo>
                      <a:pt x="42173" y="23115"/>
                      <a:pt x="42090" y="23591"/>
                      <a:pt x="42304" y="23984"/>
                    </a:cubicBezTo>
                    <a:lnTo>
                      <a:pt x="43899" y="26853"/>
                    </a:lnTo>
                    <a:cubicBezTo>
                      <a:pt x="43935" y="26924"/>
                      <a:pt x="43935" y="27020"/>
                      <a:pt x="43923" y="27091"/>
                    </a:cubicBezTo>
                    <a:lnTo>
                      <a:pt x="43102" y="30318"/>
                    </a:lnTo>
                    <a:cubicBezTo>
                      <a:pt x="43030" y="30663"/>
                      <a:pt x="43137" y="31008"/>
                      <a:pt x="43387" y="31246"/>
                    </a:cubicBezTo>
                    <a:cubicBezTo>
                      <a:pt x="44258" y="32033"/>
                      <a:pt x="47057" y="34361"/>
                      <a:pt x="50072" y="34361"/>
                    </a:cubicBezTo>
                    <a:cubicBezTo>
                      <a:pt x="50480" y="34361"/>
                      <a:pt x="50893" y="34318"/>
                      <a:pt x="51305" y="34223"/>
                    </a:cubicBezTo>
                    <a:cubicBezTo>
                      <a:pt x="53044" y="33822"/>
                      <a:pt x="54030" y="33724"/>
                      <a:pt x="54581" y="33724"/>
                    </a:cubicBezTo>
                    <a:cubicBezTo>
                      <a:pt x="54898" y="33724"/>
                      <a:pt x="55071" y="33756"/>
                      <a:pt x="55163" y="33782"/>
                    </a:cubicBezTo>
                    <a:cubicBezTo>
                      <a:pt x="55251" y="33813"/>
                      <a:pt x="55341" y="33828"/>
                      <a:pt x="55430" y="33828"/>
                    </a:cubicBezTo>
                    <a:cubicBezTo>
                      <a:pt x="55583" y="33828"/>
                      <a:pt x="55735" y="33786"/>
                      <a:pt x="55877" y="33711"/>
                    </a:cubicBezTo>
                    <a:lnTo>
                      <a:pt x="56067" y="33604"/>
                    </a:lnTo>
                    <a:cubicBezTo>
                      <a:pt x="56118" y="33572"/>
                      <a:pt x="56175" y="33558"/>
                      <a:pt x="56229" y="33558"/>
                    </a:cubicBezTo>
                    <a:cubicBezTo>
                      <a:pt x="56278" y="33558"/>
                      <a:pt x="56326" y="33569"/>
                      <a:pt x="56365" y="33592"/>
                    </a:cubicBezTo>
                    <a:cubicBezTo>
                      <a:pt x="56460" y="33640"/>
                      <a:pt x="56532" y="33723"/>
                      <a:pt x="56544" y="33830"/>
                    </a:cubicBezTo>
                    <a:lnTo>
                      <a:pt x="56651" y="34318"/>
                    </a:lnTo>
                    <a:lnTo>
                      <a:pt x="56651" y="34378"/>
                    </a:lnTo>
                    <a:lnTo>
                      <a:pt x="56687" y="37795"/>
                    </a:lnTo>
                    <a:cubicBezTo>
                      <a:pt x="56687" y="37926"/>
                      <a:pt x="56710" y="38069"/>
                      <a:pt x="56770" y="38188"/>
                    </a:cubicBezTo>
                    <a:lnTo>
                      <a:pt x="57877" y="40450"/>
                    </a:lnTo>
                    <a:cubicBezTo>
                      <a:pt x="57913" y="40533"/>
                      <a:pt x="57913" y="40617"/>
                      <a:pt x="57889" y="40712"/>
                    </a:cubicBezTo>
                    <a:lnTo>
                      <a:pt x="57139" y="42760"/>
                    </a:lnTo>
                    <a:cubicBezTo>
                      <a:pt x="57068" y="42986"/>
                      <a:pt x="57068" y="43224"/>
                      <a:pt x="57163" y="43427"/>
                    </a:cubicBezTo>
                    <a:lnTo>
                      <a:pt x="58723" y="47451"/>
                    </a:lnTo>
                    <a:cubicBezTo>
                      <a:pt x="58746" y="47522"/>
                      <a:pt x="58746" y="47618"/>
                      <a:pt x="58723" y="47689"/>
                    </a:cubicBezTo>
                    <a:lnTo>
                      <a:pt x="57758" y="50332"/>
                    </a:lnTo>
                    <a:cubicBezTo>
                      <a:pt x="57639" y="50654"/>
                      <a:pt x="57711" y="51011"/>
                      <a:pt x="57913" y="51261"/>
                    </a:cubicBezTo>
                    <a:lnTo>
                      <a:pt x="58889" y="52416"/>
                    </a:lnTo>
                    <a:cubicBezTo>
                      <a:pt x="59080" y="52642"/>
                      <a:pt x="59330" y="52761"/>
                      <a:pt x="59616" y="52761"/>
                    </a:cubicBezTo>
                    <a:cubicBezTo>
                      <a:pt x="59627" y="52761"/>
                      <a:pt x="59639" y="52761"/>
                      <a:pt x="59699" y="52737"/>
                    </a:cubicBezTo>
                    <a:cubicBezTo>
                      <a:pt x="59985" y="52737"/>
                      <a:pt x="60258" y="52594"/>
                      <a:pt x="60437" y="52356"/>
                    </a:cubicBezTo>
                    <a:lnTo>
                      <a:pt x="64259" y="47225"/>
                    </a:lnTo>
                    <a:cubicBezTo>
                      <a:pt x="64283" y="47177"/>
                      <a:pt x="64307" y="47153"/>
                      <a:pt x="64330" y="47106"/>
                    </a:cubicBezTo>
                    <a:lnTo>
                      <a:pt x="69069" y="38271"/>
                    </a:lnTo>
                    <a:cubicBezTo>
                      <a:pt x="69081" y="38247"/>
                      <a:pt x="69093" y="38223"/>
                      <a:pt x="69105" y="38212"/>
                    </a:cubicBezTo>
                    <a:lnTo>
                      <a:pt x="72355" y="34378"/>
                    </a:lnTo>
                    <a:cubicBezTo>
                      <a:pt x="72593" y="34104"/>
                      <a:pt x="72629" y="33699"/>
                      <a:pt x="72474" y="33354"/>
                    </a:cubicBezTo>
                    <a:lnTo>
                      <a:pt x="64878" y="18114"/>
                    </a:lnTo>
                    <a:cubicBezTo>
                      <a:pt x="64866" y="18066"/>
                      <a:pt x="64854" y="18042"/>
                      <a:pt x="64854" y="17995"/>
                    </a:cubicBezTo>
                    <a:lnTo>
                      <a:pt x="63402" y="3803"/>
                    </a:lnTo>
                    <a:cubicBezTo>
                      <a:pt x="63390" y="3541"/>
                      <a:pt x="63259" y="3303"/>
                      <a:pt x="63045" y="3148"/>
                    </a:cubicBezTo>
                    <a:cubicBezTo>
                      <a:pt x="62884" y="3025"/>
                      <a:pt x="62678" y="2955"/>
                      <a:pt x="62475" y="2955"/>
                    </a:cubicBezTo>
                    <a:close/>
                    <a:moveTo>
                      <a:pt x="27341" y="619"/>
                    </a:moveTo>
                    <a:cubicBezTo>
                      <a:pt x="27356" y="619"/>
                      <a:pt x="27370" y="621"/>
                      <a:pt x="27385" y="624"/>
                    </a:cubicBezTo>
                    <a:lnTo>
                      <a:pt x="36125" y="2029"/>
                    </a:lnTo>
                    <a:cubicBezTo>
                      <a:pt x="36220" y="2040"/>
                      <a:pt x="36303" y="2088"/>
                      <a:pt x="36351" y="2160"/>
                    </a:cubicBezTo>
                    <a:cubicBezTo>
                      <a:pt x="36398" y="2231"/>
                      <a:pt x="36410" y="2326"/>
                      <a:pt x="36398" y="2410"/>
                    </a:cubicBezTo>
                    <a:lnTo>
                      <a:pt x="35779" y="5136"/>
                    </a:lnTo>
                    <a:cubicBezTo>
                      <a:pt x="35767" y="5243"/>
                      <a:pt x="35696" y="5327"/>
                      <a:pt x="35589" y="5374"/>
                    </a:cubicBezTo>
                    <a:lnTo>
                      <a:pt x="33446" y="6231"/>
                    </a:lnTo>
                    <a:cubicBezTo>
                      <a:pt x="33374" y="6267"/>
                      <a:pt x="33303" y="6315"/>
                      <a:pt x="33243" y="6351"/>
                    </a:cubicBezTo>
                    <a:lnTo>
                      <a:pt x="31541" y="7625"/>
                    </a:lnTo>
                    <a:cubicBezTo>
                      <a:pt x="31493" y="7648"/>
                      <a:pt x="31457" y="7684"/>
                      <a:pt x="31422" y="7720"/>
                    </a:cubicBezTo>
                    <a:lnTo>
                      <a:pt x="29743" y="9470"/>
                    </a:lnTo>
                    <a:cubicBezTo>
                      <a:pt x="29695" y="9506"/>
                      <a:pt x="29636" y="9541"/>
                      <a:pt x="29576" y="9553"/>
                    </a:cubicBezTo>
                    <a:lnTo>
                      <a:pt x="20623" y="11446"/>
                    </a:lnTo>
                    <a:cubicBezTo>
                      <a:pt x="20361" y="11506"/>
                      <a:pt x="20158" y="11637"/>
                      <a:pt x="20027" y="11851"/>
                    </a:cubicBezTo>
                    <a:lnTo>
                      <a:pt x="17956" y="14911"/>
                    </a:lnTo>
                    <a:lnTo>
                      <a:pt x="16765" y="16638"/>
                    </a:lnTo>
                    <a:cubicBezTo>
                      <a:pt x="16598" y="16876"/>
                      <a:pt x="16551" y="17161"/>
                      <a:pt x="16634" y="17423"/>
                    </a:cubicBezTo>
                    <a:lnTo>
                      <a:pt x="17527" y="20721"/>
                    </a:lnTo>
                    <a:cubicBezTo>
                      <a:pt x="17551" y="20817"/>
                      <a:pt x="17527" y="20924"/>
                      <a:pt x="17467" y="21019"/>
                    </a:cubicBezTo>
                    <a:lnTo>
                      <a:pt x="16955" y="21638"/>
                    </a:lnTo>
                    <a:cubicBezTo>
                      <a:pt x="16899" y="21719"/>
                      <a:pt x="16803" y="21762"/>
                      <a:pt x="16707" y="21762"/>
                    </a:cubicBezTo>
                    <a:cubicBezTo>
                      <a:pt x="16662" y="21762"/>
                      <a:pt x="16616" y="21752"/>
                      <a:pt x="16574" y="21733"/>
                    </a:cubicBezTo>
                    <a:lnTo>
                      <a:pt x="15705" y="21340"/>
                    </a:lnTo>
                    <a:cubicBezTo>
                      <a:pt x="15681" y="21329"/>
                      <a:pt x="15646" y="21329"/>
                      <a:pt x="15622" y="21317"/>
                    </a:cubicBezTo>
                    <a:lnTo>
                      <a:pt x="12062" y="20102"/>
                    </a:lnTo>
                    <a:cubicBezTo>
                      <a:pt x="11968" y="20069"/>
                      <a:pt x="11866" y="20051"/>
                      <a:pt x="11763" y="20051"/>
                    </a:cubicBezTo>
                    <a:cubicBezTo>
                      <a:pt x="11644" y="20051"/>
                      <a:pt x="11522" y="20075"/>
                      <a:pt x="11407" y="20126"/>
                    </a:cubicBezTo>
                    <a:lnTo>
                      <a:pt x="9859" y="20745"/>
                    </a:lnTo>
                    <a:cubicBezTo>
                      <a:pt x="9574" y="20852"/>
                      <a:pt x="9359" y="21102"/>
                      <a:pt x="9300" y="21412"/>
                    </a:cubicBezTo>
                    <a:lnTo>
                      <a:pt x="9085" y="22400"/>
                    </a:lnTo>
                    <a:cubicBezTo>
                      <a:pt x="9014" y="22710"/>
                      <a:pt x="9121" y="23043"/>
                      <a:pt x="9335" y="23257"/>
                    </a:cubicBezTo>
                    <a:cubicBezTo>
                      <a:pt x="9517" y="23439"/>
                      <a:pt x="9769" y="23537"/>
                      <a:pt x="10022" y="23537"/>
                    </a:cubicBezTo>
                    <a:cubicBezTo>
                      <a:pt x="10083" y="23537"/>
                      <a:pt x="10144" y="23531"/>
                      <a:pt x="10205" y="23519"/>
                    </a:cubicBezTo>
                    <a:lnTo>
                      <a:pt x="11502" y="23245"/>
                    </a:lnTo>
                    <a:cubicBezTo>
                      <a:pt x="11530" y="23237"/>
                      <a:pt x="11557" y="23233"/>
                      <a:pt x="11584" y="23233"/>
                    </a:cubicBezTo>
                    <a:cubicBezTo>
                      <a:pt x="11709" y="23233"/>
                      <a:pt x="11822" y="23318"/>
                      <a:pt x="11871" y="23436"/>
                    </a:cubicBezTo>
                    <a:lnTo>
                      <a:pt x="12241" y="24377"/>
                    </a:lnTo>
                    <a:cubicBezTo>
                      <a:pt x="12276" y="24472"/>
                      <a:pt x="12276" y="24555"/>
                      <a:pt x="12229" y="24650"/>
                    </a:cubicBezTo>
                    <a:lnTo>
                      <a:pt x="11502" y="26091"/>
                    </a:lnTo>
                    <a:cubicBezTo>
                      <a:pt x="11395" y="26282"/>
                      <a:pt x="11360" y="26508"/>
                      <a:pt x="11407" y="26710"/>
                    </a:cubicBezTo>
                    <a:cubicBezTo>
                      <a:pt x="11407" y="26734"/>
                      <a:pt x="11419" y="26746"/>
                      <a:pt x="11419" y="26758"/>
                    </a:cubicBezTo>
                    <a:lnTo>
                      <a:pt x="12348" y="29270"/>
                    </a:lnTo>
                    <a:cubicBezTo>
                      <a:pt x="12419" y="29591"/>
                      <a:pt x="12645" y="29842"/>
                      <a:pt x="12943" y="29949"/>
                    </a:cubicBezTo>
                    <a:lnTo>
                      <a:pt x="13979" y="30627"/>
                    </a:lnTo>
                    <a:cubicBezTo>
                      <a:pt x="14003" y="30639"/>
                      <a:pt x="14027" y="30639"/>
                      <a:pt x="14062" y="30663"/>
                    </a:cubicBezTo>
                    <a:cubicBezTo>
                      <a:pt x="14148" y="30689"/>
                      <a:pt x="14221" y="30708"/>
                      <a:pt x="14300" y="30708"/>
                    </a:cubicBezTo>
                    <a:cubicBezTo>
                      <a:pt x="14331" y="30708"/>
                      <a:pt x="14362" y="30705"/>
                      <a:pt x="14396" y="30699"/>
                    </a:cubicBezTo>
                    <a:lnTo>
                      <a:pt x="15812" y="30604"/>
                    </a:lnTo>
                    <a:cubicBezTo>
                      <a:pt x="16027" y="30580"/>
                      <a:pt x="16229" y="30496"/>
                      <a:pt x="16384" y="30365"/>
                    </a:cubicBezTo>
                    <a:lnTo>
                      <a:pt x="17848" y="29044"/>
                    </a:lnTo>
                    <a:cubicBezTo>
                      <a:pt x="17896" y="29008"/>
                      <a:pt x="17944" y="28984"/>
                      <a:pt x="18003" y="28960"/>
                    </a:cubicBezTo>
                    <a:lnTo>
                      <a:pt x="18146" y="28937"/>
                    </a:lnTo>
                    <a:lnTo>
                      <a:pt x="18146" y="28937"/>
                    </a:lnTo>
                    <a:cubicBezTo>
                      <a:pt x="18134" y="28996"/>
                      <a:pt x="18134" y="29068"/>
                      <a:pt x="18134" y="29127"/>
                    </a:cubicBezTo>
                    <a:cubicBezTo>
                      <a:pt x="18134" y="29425"/>
                      <a:pt x="18289" y="29699"/>
                      <a:pt x="18527" y="29877"/>
                    </a:cubicBezTo>
                    <a:lnTo>
                      <a:pt x="18646" y="29961"/>
                    </a:lnTo>
                    <a:cubicBezTo>
                      <a:pt x="18789" y="30068"/>
                      <a:pt x="18968" y="30127"/>
                      <a:pt x="19146" y="30139"/>
                    </a:cubicBezTo>
                    <a:lnTo>
                      <a:pt x="21230" y="30223"/>
                    </a:lnTo>
                    <a:cubicBezTo>
                      <a:pt x="21301" y="30223"/>
                      <a:pt x="21385" y="30270"/>
                      <a:pt x="21444" y="30318"/>
                    </a:cubicBezTo>
                    <a:lnTo>
                      <a:pt x="22456" y="31223"/>
                    </a:lnTo>
                    <a:cubicBezTo>
                      <a:pt x="22551" y="31330"/>
                      <a:pt x="22706" y="31401"/>
                      <a:pt x="22849" y="31449"/>
                    </a:cubicBezTo>
                    <a:lnTo>
                      <a:pt x="27171" y="32509"/>
                    </a:lnTo>
                    <a:cubicBezTo>
                      <a:pt x="27278" y="32532"/>
                      <a:pt x="27350" y="32592"/>
                      <a:pt x="27397" y="32687"/>
                    </a:cubicBezTo>
                    <a:lnTo>
                      <a:pt x="28088" y="34116"/>
                    </a:lnTo>
                    <a:cubicBezTo>
                      <a:pt x="28124" y="34175"/>
                      <a:pt x="28147" y="34235"/>
                      <a:pt x="28195" y="34271"/>
                    </a:cubicBezTo>
                    <a:lnTo>
                      <a:pt x="29600" y="36080"/>
                    </a:lnTo>
                    <a:cubicBezTo>
                      <a:pt x="29695" y="36223"/>
                      <a:pt x="29850" y="36330"/>
                      <a:pt x="30029" y="36390"/>
                    </a:cubicBezTo>
                    <a:lnTo>
                      <a:pt x="34255" y="37842"/>
                    </a:lnTo>
                    <a:cubicBezTo>
                      <a:pt x="34386" y="37890"/>
                      <a:pt x="34458" y="38009"/>
                      <a:pt x="34481" y="38128"/>
                    </a:cubicBezTo>
                    <a:cubicBezTo>
                      <a:pt x="34565" y="39438"/>
                      <a:pt x="33708" y="40498"/>
                      <a:pt x="33327" y="40902"/>
                    </a:cubicBezTo>
                    <a:cubicBezTo>
                      <a:pt x="33184" y="41069"/>
                      <a:pt x="33088" y="41271"/>
                      <a:pt x="33077" y="41510"/>
                    </a:cubicBezTo>
                    <a:cubicBezTo>
                      <a:pt x="33005" y="43665"/>
                      <a:pt x="32338" y="45081"/>
                      <a:pt x="32136" y="45474"/>
                    </a:cubicBezTo>
                    <a:cubicBezTo>
                      <a:pt x="32112" y="45510"/>
                      <a:pt x="32064" y="45558"/>
                      <a:pt x="32017" y="45582"/>
                    </a:cubicBezTo>
                    <a:lnTo>
                      <a:pt x="29433" y="47189"/>
                    </a:lnTo>
                    <a:cubicBezTo>
                      <a:pt x="29255" y="47308"/>
                      <a:pt x="29124" y="47475"/>
                      <a:pt x="29040" y="47689"/>
                    </a:cubicBezTo>
                    <a:lnTo>
                      <a:pt x="27254" y="52785"/>
                    </a:lnTo>
                    <a:cubicBezTo>
                      <a:pt x="27231" y="52844"/>
                      <a:pt x="27195" y="52892"/>
                      <a:pt x="27159" y="52940"/>
                    </a:cubicBezTo>
                    <a:lnTo>
                      <a:pt x="24956" y="54797"/>
                    </a:lnTo>
                    <a:cubicBezTo>
                      <a:pt x="24778" y="54952"/>
                      <a:pt x="24659" y="55166"/>
                      <a:pt x="24623" y="55404"/>
                    </a:cubicBezTo>
                    <a:lnTo>
                      <a:pt x="24492" y="56619"/>
                    </a:lnTo>
                    <a:lnTo>
                      <a:pt x="24492" y="56702"/>
                    </a:lnTo>
                    <a:lnTo>
                      <a:pt x="24444" y="58119"/>
                    </a:lnTo>
                    <a:cubicBezTo>
                      <a:pt x="24444" y="58369"/>
                      <a:pt x="24540" y="58607"/>
                      <a:pt x="24695" y="58786"/>
                    </a:cubicBezTo>
                    <a:lnTo>
                      <a:pt x="25802" y="59976"/>
                    </a:lnTo>
                    <a:cubicBezTo>
                      <a:pt x="25885" y="60083"/>
                      <a:pt x="25909" y="60214"/>
                      <a:pt x="25861" y="60333"/>
                    </a:cubicBezTo>
                    <a:cubicBezTo>
                      <a:pt x="25813" y="60459"/>
                      <a:pt x="25695" y="60537"/>
                      <a:pt x="25563" y="60537"/>
                    </a:cubicBezTo>
                    <a:cubicBezTo>
                      <a:pt x="25532" y="60537"/>
                      <a:pt x="25500" y="60533"/>
                      <a:pt x="25468" y="60524"/>
                    </a:cubicBezTo>
                    <a:lnTo>
                      <a:pt x="24183" y="60190"/>
                    </a:lnTo>
                    <a:cubicBezTo>
                      <a:pt x="24099" y="60167"/>
                      <a:pt x="24040" y="60131"/>
                      <a:pt x="24004" y="60071"/>
                    </a:cubicBezTo>
                    <a:lnTo>
                      <a:pt x="20968" y="55916"/>
                    </a:lnTo>
                    <a:cubicBezTo>
                      <a:pt x="20253" y="55023"/>
                      <a:pt x="20158" y="53547"/>
                      <a:pt x="20146" y="52951"/>
                    </a:cubicBezTo>
                    <a:cubicBezTo>
                      <a:pt x="20146" y="52701"/>
                      <a:pt x="20039" y="52475"/>
                      <a:pt x="19861" y="52297"/>
                    </a:cubicBezTo>
                    <a:cubicBezTo>
                      <a:pt x="19337" y="51820"/>
                      <a:pt x="19265" y="50892"/>
                      <a:pt x="19265" y="50749"/>
                    </a:cubicBezTo>
                    <a:lnTo>
                      <a:pt x="19432" y="46856"/>
                    </a:lnTo>
                    <a:cubicBezTo>
                      <a:pt x="19444" y="46451"/>
                      <a:pt x="19194" y="46082"/>
                      <a:pt x="18801" y="45927"/>
                    </a:cubicBezTo>
                    <a:cubicBezTo>
                      <a:pt x="18360" y="45748"/>
                      <a:pt x="18194" y="45284"/>
                      <a:pt x="18194" y="45284"/>
                    </a:cubicBezTo>
                    <a:lnTo>
                      <a:pt x="17884" y="43772"/>
                    </a:lnTo>
                    <a:cubicBezTo>
                      <a:pt x="17825" y="43462"/>
                      <a:pt x="17610" y="43200"/>
                      <a:pt x="17313" y="43081"/>
                    </a:cubicBezTo>
                    <a:cubicBezTo>
                      <a:pt x="13907" y="41652"/>
                      <a:pt x="13157" y="38593"/>
                      <a:pt x="13038" y="37985"/>
                    </a:cubicBezTo>
                    <a:cubicBezTo>
                      <a:pt x="13026" y="37938"/>
                      <a:pt x="13026" y="37890"/>
                      <a:pt x="13038" y="37842"/>
                    </a:cubicBezTo>
                    <a:lnTo>
                      <a:pt x="13503" y="35699"/>
                    </a:lnTo>
                    <a:lnTo>
                      <a:pt x="14443" y="32866"/>
                    </a:lnTo>
                    <a:cubicBezTo>
                      <a:pt x="14562" y="32509"/>
                      <a:pt x="14455" y="32116"/>
                      <a:pt x="14193" y="31866"/>
                    </a:cubicBezTo>
                    <a:lnTo>
                      <a:pt x="12360" y="30199"/>
                    </a:lnTo>
                    <a:cubicBezTo>
                      <a:pt x="12324" y="30187"/>
                      <a:pt x="12312" y="30163"/>
                      <a:pt x="12300" y="30139"/>
                    </a:cubicBezTo>
                    <a:lnTo>
                      <a:pt x="11300" y="28579"/>
                    </a:lnTo>
                    <a:cubicBezTo>
                      <a:pt x="11288" y="28556"/>
                      <a:pt x="11288" y="28544"/>
                      <a:pt x="11276" y="28532"/>
                    </a:cubicBezTo>
                    <a:cubicBezTo>
                      <a:pt x="11169" y="28282"/>
                      <a:pt x="10776" y="27603"/>
                      <a:pt x="9276" y="26865"/>
                    </a:cubicBezTo>
                    <a:cubicBezTo>
                      <a:pt x="8157" y="26293"/>
                      <a:pt x="7550" y="25210"/>
                      <a:pt x="7299" y="24615"/>
                    </a:cubicBezTo>
                    <a:cubicBezTo>
                      <a:pt x="7144" y="24271"/>
                      <a:pt x="6814" y="24051"/>
                      <a:pt x="6442" y="24051"/>
                    </a:cubicBezTo>
                    <a:cubicBezTo>
                      <a:pt x="6415" y="24051"/>
                      <a:pt x="6387" y="24053"/>
                      <a:pt x="6359" y="24055"/>
                    </a:cubicBezTo>
                    <a:lnTo>
                      <a:pt x="3013" y="24317"/>
                    </a:lnTo>
                    <a:cubicBezTo>
                      <a:pt x="3004" y="24318"/>
                      <a:pt x="2994" y="24318"/>
                      <a:pt x="2985" y="24318"/>
                    </a:cubicBezTo>
                    <a:cubicBezTo>
                      <a:pt x="2862" y="24318"/>
                      <a:pt x="2735" y="24248"/>
                      <a:pt x="2680" y="24127"/>
                    </a:cubicBezTo>
                    <a:lnTo>
                      <a:pt x="715" y="19709"/>
                    </a:lnTo>
                    <a:cubicBezTo>
                      <a:pt x="680" y="19602"/>
                      <a:pt x="692" y="19471"/>
                      <a:pt x="751" y="19376"/>
                    </a:cubicBezTo>
                    <a:lnTo>
                      <a:pt x="7716" y="9196"/>
                    </a:lnTo>
                    <a:cubicBezTo>
                      <a:pt x="7740" y="9137"/>
                      <a:pt x="7788" y="9113"/>
                      <a:pt x="7847" y="9077"/>
                    </a:cubicBezTo>
                    <a:lnTo>
                      <a:pt x="27207" y="659"/>
                    </a:lnTo>
                    <a:cubicBezTo>
                      <a:pt x="27251" y="633"/>
                      <a:pt x="27296" y="619"/>
                      <a:pt x="27341" y="619"/>
                    </a:cubicBezTo>
                    <a:close/>
                    <a:moveTo>
                      <a:pt x="27315" y="0"/>
                    </a:moveTo>
                    <a:cubicBezTo>
                      <a:pt x="27193" y="0"/>
                      <a:pt x="27072" y="27"/>
                      <a:pt x="26957" y="76"/>
                    </a:cubicBezTo>
                    <a:lnTo>
                      <a:pt x="7597" y="8494"/>
                    </a:lnTo>
                    <a:cubicBezTo>
                      <a:pt x="7430" y="8553"/>
                      <a:pt x="7299" y="8672"/>
                      <a:pt x="7192" y="8827"/>
                    </a:cubicBezTo>
                    <a:lnTo>
                      <a:pt x="227" y="19007"/>
                    </a:lnTo>
                    <a:cubicBezTo>
                      <a:pt x="37" y="19269"/>
                      <a:pt x="1" y="19614"/>
                      <a:pt x="144" y="19912"/>
                    </a:cubicBezTo>
                    <a:lnTo>
                      <a:pt x="2108" y="24329"/>
                    </a:lnTo>
                    <a:cubicBezTo>
                      <a:pt x="2256" y="24669"/>
                      <a:pt x="2608" y="24890"/>
                      <a:pt x="2980" y="24890"/>
                    </a:cubicBezTo>
                    <a:cubicBezTo>
                      <a:pt x="2999" y="24890"/>
                      <a:pt x="3018" y="24890"/>
                      <a:pt x="3037" y="24889"/>
                    </a:cubicBezTo>
                    <a:lnTo>
                      <a:pt x="6395" y="24615"/>
                    </a:lnTo>
                    <a:cubicBezTo>
                      <a:pt x="6526" y="24615"/>
                      <a:pt x="6657" y="24686"/>
                      <a:pt x="6716" y="24829"/>
                    </a:cubicBezTo>
                    <a:cubicBezTo>
                      <a:pt x="7014" y="25496"/>
                      <a:pt x="7704" y="26734"/>
                      <a:pt x="8990" y="27365"/>
                    </a:cubicBezTo>
                    <a:cubicBezTo>
                      <a:pt x="10419" y="28079"/>
                      <a:pt x="10657" y="28651"/>
                      <a:pt x="10693" y="28710"/>
                    </a:cubicBezTo>
                    <a:cubicBezTo>
                      <a:pt x="10705" y="28770"/>
                      <a:pt x="10740" y="28818"/>
                      <a:pt x="10764" y="28877"/>
                    </a:cubicBezTo>
                    <a:lnTo>
                      <a:pt x="11764" y="30449"/>
                    </a:lnTo>
                    <a:cubicBezTo>
                      <a:pt x="11812" y="30520"/>
                      <a:pt x="11871" y="30580"/>
                      <a:pt x="11931" y="30639"/>
                    </a:cubicBezTo>
                    <a:lnTo>
                      <a:pt x="13741" y="32306"/>
                    </a:lnTo>
                    <a:cubicBezTo>
                      <a:pt x="13836" y="32401"/>
                      <a:pt x="13872" y="32532"/>
                      <a:pt x="13836" y="32651"/>
                    </a:cubicBezTo>
                    <a:lnTo>
                      <a:pt x="12884" y="35497"/>
                    </a:lnTo>
                    <a:cubicBezTo>
                      <a:pt x="12872" y="35533"/>
                      <a:pt x="12848" y="35557"/>
                      <a:pt x="12848" y="35592"/>
                    </a:cubicBezTo>
                    <a:lnTo>
                      <a:pt x="12383" y="37700"/>
                    </a:lnTo>
                    <a:cubicBezTo>
                      <a:pt x="12372" y="37819"/>
                      <a:pt x="12360" y="37950"/>
                      <a:pt x="12383" y="38069"/>
                    </a:cubicBezTo>
                    <a:cubicBezTo>
                      <a:pt x="12514" y="38724"/>
                      <a:pt x="13324" y="42093"/>
                      <a:pt x="17039" y="43641"/>
                    </a:cubicBezTo>
                    <a:cubicBezTo>
                      <a:pt x="17134" y="43688"/>
                      <a:pt x="17229" y="43772"/>
                      <a:pt x="17241" y="43879"/>
                    </a:cubicBezTo>
                    <a:lnTo>
                      <a:pt x="17575" y="45427"/>
                    </a:lnTo>
                    <a:cubicBezTo>
                      <a:pt x="17586" y="45451"/>
                      <a:pt x="17813" y="46201"/>
                      <a:pt x="18551" y="46475"/>
                    </a:cubicBezTo>
                    <a:cubicBezTo>
                      <a:pt x="18706" y="46546"/>
                      <a:pt x="18789" y="46665"/>
                      <a:pt x="18789" y="46808"/>
                    </a:cubicBezTo>
                    <a:lnTo>
                      <a:pt x="18622" y="50713"/>
                    </a:lnTo>
                    <a:lnTo>
                      <a:pt x="18622" y="50808"/>
                    </a:lnTo>
                    <a:cubicBezTo>
                      <a:pt x="18634" y="51023"/>
                      <a:pt x="18741" y="52106"/>
                      <a:pt x="19420" y="52737"/>
                    </a:cubicBezTo>
                    <a:cubicBezTo>
                      <a:pt x="19491" y="52797"/>
                      <a:pt x="19515" y="52868"/>
                      <a:pt x="19515" y="52951"/>
                    </a:cubicBezTo>
                    <a:cubicBezTo>
                      <a:pt x="19515" y="53606"/>
                      <a:pt x="19634" y="55261"/>
                      <a:pt x="20456" y="56285"/>
                    </a:cubicBezTo>
                    <a:lnTo>
                      <a:pt x="23492" y="60441"/>
                    </a:lnTo>
                    <a:cubicBezTo>
                      <a:pt x="23623" y="60619"/>
                      <a:pt x="23802" y="60738"/>
                      <a:pt x="24016" y="60798"/>
                    </a:cubicBezTo>
                    <a:lnTo>
                      <a:pt x="25314" y="61143"/>
                    </a:lnTo>
                    <a:cubicBezTo>
                      <a:pt x="25385" y="61155"/>
                      <a:pt x="25468" y="61167"/>
                      <a:pt x="25552" y="61167"/>
                    </a:cubicBezTo>
                    <a:cubicBezTo>
                      <a:pt x="25921" y="61167"/>
                      <a:pt x="26278" y="60952"/>
                      <a:pt x="26421" y="60595"/>
                    </a:cubicBezTo>
                    <a:cubicBezTo>
                      <a:pt x="26576" y="60250"/>
                      <a:pt x="26504" y="59845"/>
                      <a:pt x="26242" y="59583"/>
                    </a:cubicBezTo>
                    <a:lnTo>
                      <a:pt x="25147" y="58393"/>
                    </a:lnTo>
                    <a:cubicBezTo>
                      <a:pt x="25087" y="58309"/>
                      <a:pt x="25052" y="58238"/>
                      <a:pt x="25052" y="58155"/>
                    </a:cubicBezTo>
                    <a:lnTo>
                      <a:pt x="25099" y="56702"/>
                    </a:lnTo>
                    <a:lnTo>
                      <a:pt x="25230" y="55499"/>
                    </a:lnTo>
                    <a:cubicBezTo>
                      <a:pt x="25254" y="55428"/>
                      <a:pt x="25290" y="55357"/>
                      <a:pt x="25349" y="55297"/>
                    </a:cubicBezTo>
                    <a:lnTo>
                      <a:pt x="27588" y="53356"/>
                    </a:lnTo>
                    <a:cubicBezTo>
                      <a:pt x="27719" y="53249"/>
                      <a:pt x="27814" y="53118"/>
                      <a:pt x="27873" y="52951"/>
                    </a:cubicBezTo>
                    <a:lnTo>
                      <a:pt x="29636" y="47856"/>
                    </a:lnTo>
                    <a:cubicBezTo>
                      <a:pt x="29659" y="47772"/>
                      <a:pt x="29719" y="47713"/>
                      <a:pt x="29778" y="47677"/>
                    </a:cubicBezTo>
                    <a:lnTo>
                      <a:pt x="32362" y="46046"/>
                    </a:lnTo>
                    <a:cubicBezTo>
                      <a:pt x="32517" y="45963"/>
                      <a:pt x="32636" y="45843"/>
                      <a:pt x="32707" y="45689"/>
                    </a:cubicBezTo>
                    <a:cubicBezTo>
                      <a:pt x="32993" y="45177"/>
                      <a:pt x="33624" y="43700"/>
                      <a:pt x="33719" y="41486"/>
                    </a:cubicBezTo>
                    <a:cubicBezTo>
                      <a:pt x="33719" y="41391"/>
                      <a:pt x="33743" y="41319"/>
                      <a:pt x="33803" y="41260"/>
                    </a:cubicBezTo>
                    <a:cubicBezTo>
                      <a:pt x="34243" y="40795"/>
                      <a:pt x="35232" y="39581"/>
                      <a:pt x="35136" y="38033"/>
                    </a:cubicBezTo>
                    <a:cubicBezTo>
                      <a:pt x="35112" y="37652"/>
                      <a:pt x="34862" y="37331"/>
                      <a:pt x="34505" y="37211"/>
                    </a:cubicBezTo>
                    <a:lnTo>
                      <a:pt x="30279" y="35747"/>
                    </a:lnTo>
                    <a:cubicBezTo>
                      <a:pt x="30219" y="35735"/>
                      <a:pt x="30171" y="35687"/>
                      <a:pt x="30136" y="35652"/>
                    </a:cubicBezTo>
                    <a:lnTo>
                      <a:pt x="28731" y="33842"/>
                    </a:lnTo>
                    <a:cubicBezTo>
                      <a:pt x="28719" y="33830"/>
                      <a:pt x="28719" y="33806"/>
                      <a:pt x="28707" y="33782"/>
                    </a:cubicBezTo>
                    <a:lnTo>
                      <a:pt x="28004" y="32354"/>
                    </a:lnTo>
                    <a:cubicBezTo>
                      <a:pt x="27885" y="32104"/>
                      <a:pt x="27647" y="31925"/>
                      <a:pt x="27373" y="31854"/>
                    </a:cubicBezTo>
                    <a:lnTo>
                      <a:pt x="23063" y="30794"/>
                    </a:lnTo>
                    <a:cubicBezTo>
                      <a:pt x="23004" y="30782"/>
                      <a:pt x="22956" y="30746"/>
                      <a:pt x="22909" y="30723"/>
                    </a:cubicBezTo>
                    <a:lnTo>
                      <a:pt x="21897" y="29818"/>
                    </a:lnTo>
                    <a:cubicBezTo>
                      <a:pt x="21742" y="29675"/>
                      <a:pt x="21527" y="29591"/>
                      <a:pt x="21301" y="29580"/>
                    </a:cubicBezTo>
                    <a:lnTo>
                      <a:pt x="19206" y="29484"/>
                    </a:lnTo>
                    <a:cubicBezTo>
                      <a:pt x="19146" y="29484"/>
                      <a:pt x="19087" y="29472"/>
                      <a:pt x="19027" y="29425"/>
                    </a:cubicBezTo>
                    <a:lnTo>
                      <a:pt x="18908" y="29341"/>
                    </a:lnTo>
                    <a:cubicBezTo>
                      <a:pt x="18825" y="29282"/>
                      <a:pt x="18777" y="29187"/>
                      <a:pt x="18777" y="29080"/>
                    </a:cubicBezTo>
                    <a:cubicBezTo>
                      <a:pt x="18765" y="28984"/>
                      <a:pt x="18801" y="28877"/>
                      <a:pt x="18896" y="28818"/>
                    </a:cubicBezTo>
                    <a:lnTo>
                      <a:pt x="19063" y="28687"/>
                    </a:lnTo>
                    <a:cubicBezTo>
                      <a:pt x="19182" y="28591"/>
                      <a:pt x="19206" y="28448"/>
                      <a:pt x="19146" y="28306"/>
                    </a:cubicBezTo>
                    <a:cubicBezTo>
                      <a:pt x="19097" y="28207"/>
                      <a:pt x="18991" y="28142"/>
                      <a:pt x="18876" y="28142"/>
                    </a:cubicBezTo>
                    <a:cubicBezTo>
                      <a:pt x="18851" y="28142"/>
                      <a:pt x="18826" y="28145"/>
                      <a:pt x="18801" y="28151"/>
                    </a:cubicBezTo>
                    <a:lnTo>
                      <a:pt x="17896" y="28341"/>
                    </a:lnTo>
                    <a:cubicBezTo>
                      <a:pt x="17729" y="28389"/>
                      <a:pt x="17586" y="28460"/>
                      <a:pt x="17467" y="28568"/>
                    </a:cubicBezTo>
                    <a:lnTo>
                      <a:pt x="15991" y="29889"/>
                    </a:lnTo>
                    <a:cubicBezTo>
                      <a:pt x="15943" y="29949"/>
                      <a:pt x="15872" y="29972"/>
                      <a:pt x="15801" y="29972"/>
                    </a:cubicBezTo>
                    <a:lnTo>
                      <a:pt x="14384" y="30080"/>
                    </a:lnTo>
                    <a:lnTo>
                      <a:pt x="14300" y="30080"/>
                    </a:lnTo>
                    <a:lnTo>
                      <a:pt x="13265" y="29413"/>
                    </a:lnTo>
                    <a:cubicBezTo>
                      <a:pt x="13253" y="29401"/>
                      <a:pt x="13229" y="29401"/>
                      <a:pt x="13193" y="29377"/>
                    </a:cubicBezTo>
                    <a:cubicBezTo>
                      <a:pt x="13086" y="29341"/>
                      <a:pt x="13003" y="29246"/>
                      <a:pt x="12967" y="29127"/>
                    </a:cubicBezTo>
                    <a:cubicBezTo>
                      <a:pt x="12967" y="29115"/>
                      <a:pt x="12955" y="29103"/>
                      <a:pt x="12955" y="29080"/>
                    </a:cubicBezTo>
                    <a:lnTo>
                      <a:pt x="12038" y="26579"/>
                    </a:lnTo>
                    <a:cubicBezTo>
                      <a:pt x="12014" y="26520"/>
                      <a:pt x="12038" y="26448"/>
                      <a:pt x="12062" y="26389"/>
                    </a:cubicBezTo>
                    <a:lnTo>
                      <a:pt x="12788" y="24948"/>
                    </a:lnTo>
                    <a:cubicBezTo>
                      <a:pt x="12907" y="24710"/>
                      <a:pt x="12931" y="24424"/>
                      <a:pt x="12824" y="24174"/>
                    </a:cubicBezTo>
                    <a:lnTo>
                      <a:pt x="12455" y="23234"/>
                    </a:lnTo>
                    <a:cubicBezTo>
                      <a:pt x="12300" y="22862"/>
                      <a:pt x="11940" y="22634"/>
                      <a:pt x="11559" y="22634"/>
                    </a:cubicBezTo>
                    <a:cubicBezTo>
                      <a:pt x="11501" y="22634"/>
                      <a:pt x="11442" y="22639"/>
                      <a:pt x="11383" y="22650"/>
                    </a:cubicBezTo>
                    <a:lnTo>
                      <a:pt x="10086" y="22924"/>
                    </a:lnTo>
                    <a:cubicBezTo>
                      <a:pt x="10064" y="22929"/>
                      <a:pt x="10041" y="22931"/>
                      <a:pt x="10019" y="22931"/>
                    </a:cubicBezTo>
                    <a:cubicBezTo>
                      <a:pt x="9932" y="22931"/>
                      <a:pt x="9845" y="22895"/>
                      <a:pt x="9788" y="22829"/>
                    </a:cubicBezTo>
                    <a:cubicBezTo>
                      <a:pt x="9716" y="22757"/>
                      <a:pt x="9669" y="22638"/>
                      <a:pt x="9693" y="22531"/>
                    </a:cubicBezTo>
                    <a:lnTo>
                      <a:pt x="9907" y="21555"/>
                    </a:lnTo>
                    <a:cubicBezTo>
                      <a:pt x="9919" y="21448"/>
                      <a:pt x="9990" y="21364"/>
                      <a:pt x="10097" y="21317"/>
                    </a:cubicBezTo>
                    <a:lnTo>
                      <a:pt x="11645" y="20686"/>
                    </a:lnTo>
                    <a:cubicBezTo>
                      <a:pt x="11675" y="20674"/>
                      <a:pt x="11714" y="20668"/>
                      <a:pt x="11754" y="20668"/>
                    </a:cubicBezTo>
                    <a:cubicBezTo>
                      <a:pt x="11794" y="20668"/>
                      <a:pt x="11836" y="20674"/>
                      <a:pt x="11871" y="20686"/>
                    </a:cubicBezTo>
                    <a:lnTo>
                      <a:pt x="15455" y="21912"/>
                    </a:lnTo>
                    <a:lnTo>
                      <a:pt x="16324" y="22293"/>
                    </a:lnTo>
                    <a:cubicBezTo>
                      <a:pt x="16445" y="22349"/>
                      <a:pt x="16574" y="22376"/>
                      <a:pt x="16702" y="22376"/>
                    </a:cubicBezTo>
                    <a:cubicBezTo>
                      <a:pt x="16979" y="22376"/>
                      <a:pt x="17253" y="22251"/>
                      <a:pt x="17432" y="22031"/>
                    </a:cubicBezTo>
                    <a:lnTo>
                      <a:pt x="17944" y="21400"/>
                    </a:lnTo>
                    <a:cubicBezTo>
                      <a:pt x="18134" y="21162"/>
                      <a:pt x="18194" y="20852"/>
                      <a:pt x="18122" y="20555"/>
                    </a:cubicBezTo>
                    <a:lnTo>
                      <a:pt x="17229" y="17269"/>
                    </a:lnTo>
                    <a:cubicBezTo>
                      <a:pt x="17194" y="17173"/>
                      <a:pt x="17217" y="17078"/>
                      <a:pt x="17277" y="16995"/>
                    </a:cubicBezTo>
                    <a:lnTo>
                      <a:pt x="18468" y="15256"/>
                    </a:lnTo>
                    <a:lnTo>
                      <a:pt x="20527" y="12196"/>
                    </a:lnTo>
                    <a:cubicBezTo>
                      <a:pt x="20575" y="12113"/>
                      <a:pt x="20646" y="12077"/>
                      <a:pt x="20742" y="12054"/>
                    </a:cubicBezTo>
                    <a:lnTo>
                      <a:pt x="29695" y="10172"/>
                    </a:lnTo>
                    <a:cubicBezTo>
                      <a:pt x="29898" y="10125"/>
                      <a:pt x="30052" y="10030"/>
                      <a:pt x="30195" y="9899"/>
                    </a:cubicBezTo>
                    <a:lnTo>
                      <a:pt x="31838" y="8136"/>
                    </a:lnTo>
                    <a:cubicBezTo>
                      <a:pt x="31862" y="8136"/>
                      <a:pt x="31874" y="8125"/>
                      <a:pt x="31886" y="8113"/>
                    </a:cubicBezTo>
                    <a:lnTo>
                      <a:pt x="33588" y="6851"/>
                    </a:lnTo>
                    <a:cubicBezTo>
                      <a:pt x="33612" y="6827"/>
                      <a:pt x="33624" y="6815"/>
                      <a:pt x="33660" y="6803"/>
                    </a:cubicBezTo>
                    <a:lnTo>
                      <a:pt x="35803" y="5934"/>
                    </a:lnTo>
                    <a:cubicBezTo>
                      <a:pt x="36089" y="5815"/>
                      <a:pt x="36291" y="5565"/>
                      <a:pt x="36363" y="5267"/>
                    </a:cubicBezTo>
                    <a:lnTo>
                      <a:pt x="36982" y="2541"/>
                    </a:lnTo>
                    <a:cubicBezTo>
                      <a:pt x="37041" y="2291"/>
                      <a:pt x="36994" y="2029"/>
                      <a:pt x="36839" y="1814"/>
                    </a:cubicBezTo>
                    <a:cubicBezTo>
                      <a:pt x="36708" y="1612"/>
                      <a:pt x="36470" y="1457"/>
                      <a:pt x="36220" y="1409"/>
                    </a:cubicBezTo>
                    <a:lnTo>
                      <a:pt x="27481" y="16"/>
                    </a:lnTo>
                    <a:cubicBezTo>
                      <a:pt x="27425" y="5"/>
                      <a:pt x="27370" y="0"/>
                      <a:pt x="2731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14" name="Google Shape;17393;p56">
              <a:extLst>
                <a:ext uri="{FF2B5EF4-FFF2-40B4-BE49-F238E27FC236}">
                  <a16:creationId xmlns:a16="http://schemas.microsoft.com/office/drawing/2014/main" id="{F0A85EAC-2B31-45F6-9B8A-AA20DD7CF86E}"/>
                </a:ext>
              </a:extLst>
            </p:cNvPr>
            <p:cNvGrpSpPr/>
            <p:nvPr/>
          </p:nvGrpSpPr>
          <p:grpSpPr>
            <a:xfrm rot="-6805185">
              <a:off x="-1893076" y="-950143"/>
              <a:ext cx="4315555" cy="3990299"/>
              <a:chOff x="2483025" y="1774950"/>
              <a:chExt cx="1815750" cy="1678900"/>
            </a:xfrm>
          </p:grpSpPr>
          <p:sp>
            <p:nvSpPr>
              <p:cNvPr id="215" name="Google Shape;17394;p56">
                <a:extLst>
                  <a:ext uri="{FF2B5EF4-FFF2-40B4-BE49-F238E27FC236}">
                    <a16:creationId xmlns:a16="http://schemas.microsoft.com/office/drawing/2014/main" id="{8DE09BED-6B52-4ED8-872D-9165B8216BA3}"/>
                  </a:ext>
                </a:extLst>
              </p:cNvPr>
              <p:cNvSpPr/>
              <p:nvPr/>
            </p:nvSpPr>
            <p:spPr>
              <a:xfrm>
                <a:off x="2546425" y="1800350"/>
                <a:ext cx="1653525" cy="1653500"/>
              </a:xfrm>
              <a:custGeom>
                <a:avLst/>
                <a:gdLst/>
                <a:ahLst/>
                <a:cxnLst/>
                <a:rect l="l" t="t" r="r" b="b"/>
                <a:pathLst>
                  <a:path w="66141" h="66140" extrusionOk="0">
                    <a:moveTo>
                      <a:pt x="33077" y="1144"/>
                    </a:moveTo>
                    <a:cubicBezTo>
                      <a:pt x="50674" y="1144"/>
                      <a:pt x="64997" y="15467"/>
                      <a:pt x="64997" y="33064"/>
                    </a:cubicBezTo>
                    <a:cubicBezTo>
                      <a:pt x="64997" y="50673"/>
                      <a:pt x="50674" y="64997"/>
                      <a:pt x="33077" y="64997"/>
                    </a:cubicBezTo>
                    <a:cubicBezTo>
                      <a:pt x="15467" y="64997"/>
                      <a:pt x="1144" y="50673"/>
                      <a:pt x="1144" y="33064"/>
                    </a:cubicBezTo>
                    <a:cubicBezTo>
                      <a:pt x="1144" y="15467"/>
                      <a:pt x="15467" y="1144"/>
                      <a:pt x="33077" y="1144"/>
                    </a:cubicBezTo>
                    <a:close/>
                    <a:moveTo>
                      <a:pt x="33077" y="1"/>
                    </a:moveTo>
                    <a:cubicBezTo>
                      <a:pt x="14836" y="1"/>
                      <a:pt x="1" y="14836"/>
                      <a:pt x="1" y="33064"/>
                    </a:cubicBezTo>
                    <a:cubicBezTo>
                      <a:pt x="1" y="51304"/>
                      <a:pt x="14836" y="66140"/>
                      <a:pt x="33077" y="66140"/>
                    </a:cubicBezTo>
                    <a:cubicBezTo>
                      <a:pt x="51317" y="66140"/>
                      <a:pt x="66140" y="51304"/>
                      <a:pt x="66140" y="33064"/>
                    </a:cubicBezTo>
                    <a:cubicBezTo>
                      <a:pt x="66140" y="14836"/>
                      <a:pt x="51305" y="1"/>
                      <a:pt x="3307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6" name="Google Shape;17395;p56">
                <a:extLst>
                  <a:ext uri="{FF2B5EF4-FFF2-40B4-BE49-F238E27FC236}">
                    <a16:creationId xmlns:a16="http://schemas.microsoft.com/office/drawing/2014/main" id="{6EB1D946-7EF2-43B6-9C3F-E298D666F5EA}"/>
                  </a:ext>
                </a:extLst>
              </p:cNvPr>
              <p:cNvSpPr/>
              <p:nvPr/>
            </p:nvSpPr>
            <p:spPr>
              <a:xfrm>
                <a:off x="3422725" y="3171350"/>
                <a:ext cx="425675" cy="206900"/>
              </a:xfrm>
              <a:custGeom>
                <a:avLst/>
                <a:gdLst/>
                <a:ahLst/>
                <a:cxnLst/>
                <a:rect l="l" t="t" r="r" b="b"/>
                <a:pathLst>
                  <a:path w="17027" h="8276" extrusionOk="0">
                    <a:moveTo>
                      <a:pt x="17027" y="1"/>
                    </a:moveTo>
                    <a:cubicBezTo>
                      <a:pt x="17027" y="1"/>
                      <a:pt x="16848" y="215"/>
                      <a:pt x="16503" y="584"/>
                    </a:cubicBezTo>
                    <a:cubicBezTo>
                      <a:pt x="16193" y="953"/>
                      <a:pt x="15705" y="1477"/>
                      <a:pt x="15050" y="2060"/>
                    </a:cubicBezTo>
                    <a:cubicBezTo>
                      <a:pt x="13753" y="3251"/>
                      <a:pt x="11741" y="4620"/>
                      <a:pt x="9312" y="5668"/>
                    </a:cubicBezTo>
                    <a:cubicBezTo>
                      <a:pt x="6895" y="6740"/>
                      <a:pt x="4525" y="7359"/>
                      <a:pt x="2811" y="7728"/>
                    </a:cubicBezTo>
                    <a:cubicBezTo>
                      <a:pt x="1954" y="7918"/>
                      <a:pt x="1251" y="8049"/>
                      <a:pt x="763" y="8144"/>
                    </a:cubicBezTo>
                    <a:cubicBezTo>
                      <a:pt x="263" y="8228"/>
                      <a:pt x="1" y="8275"/>
                      <a:pt x="1" y="8275"/>
                    </a:cubicBezTo>
                    <a:cubicBezTo>
                      <a:pt x="1" y="8275"/>
                      <a:pt x="287" y="8264"/>
                      <a:pt x="775" y="8252"/>
                    </a:cubicBezTo>
                    <a:cubicBezTo>
                      <a:pt x="1275" y="8216"/>
                      <a:pt x="1989" y="8168"/>
                      <a:pt x="2870" y="8061"/>
                    </a:cubicBezTo>
                    <a:cubicBezTo>
                      <a:pt x="4633" y="7859"/>
                      <a:pt x="7085" y="7406"/>
                      <a:pt x="9597" y="6311"/>
                    </a:cubicBezTo>
                    <a:cubicBezTo>
                      <a:pt x="12133" y="5216"/>
                      <a:pt x="14110" y="3632"/>
                      <a:pt x="15301" y="2310"/>
                    </a:cubicBezTo>
                    <a:cubicBezTo>
                      <a:pt x="15908" y="1656"/>
                      <a:pt x="16336" y="1072"/>
                      <a:pt x="16610" y="655"/>
                    </a:cubicBezTo>
                    <a:cubicBezTo>
                      <a:pt x="16896" y="239"/>
                      <a:pt x="17027" y="1"/>
                      <a:pt x="1702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7" name="Google Shape;17396;p56">
                <a:extLst>
                  <a:ext uri="{FF2B5EF4-FFF2-40B4-BE49-F238E27FC236}">
                    <a16:creationId xmlns:a16="http://schemas.microsoft.com/office/drawing/2014/main" id="{C7C575DC-BFF7-4044-96E0-87FC6907D621}"/>
                  </a:ext>
                </a:extLst>
              </p:cNvPr>
              <p:cNvSpPr/>
              <p:nvPr/>
            </p:nvSpPr>
            <p:spPr>
              <a:xfrm>
                <a:off x="3488525" y="3212725"/>
                <a:ext cx="233375" cy="116700"/>
              </a:xfrm>
              <a:custGeom>
                <a:avLst/>
                <a:gdLst/>
                <a:ahLst/>
                <a:cxnLst/>
                <a:rect l="l" t="t" r="r" b="b"/>
                <a:pathLst>
                  <a:path w="9335" h="4668" extrusionOk="0">
                    <a:moveTo>
                      <a:pt x="9335" y="1"/>
                    </a:moveTo>
                    <a:cubicBezTo>
                      <a:pt x="9335" y="1"/>
                      <a:pt x="9216" y="84"/>
                      <a:pt x="9001" y="251"/>
                    </a:cubicBezTo>
                    <a:cubicBezTo>
                      <a:pt x="8799" y="417"/>
                      <a:pt x="8466" y="655"/>
                      <a:pt x="8085" y="917"/>
                    </a:cubicBezTo>
                    <a:cubicBezTo>
                      <a:pt x="7287" y="1477"/>
                      <a:pt x="6180" y="2168"/>
                      <a:pt x="4894" y="2810"/>
                    </a:cubicBezTo>
                    <a:cubicBezTo>
                      <a:pt x="3620" y="3453"/>
                      <a:pt x="2393" y="3930"/>
                      <a:pt x="1489" y="4227"/>
                    </a:cubicBezTo>
                    <a:cubicBezTo>
                      <a:pt x="1036" y="4370"/>
                      <a:pt x="667" y="4477"/>
                      <a:pt x="405" y="4549"/>
                    </a:cubicBezTo>
                    <a:cubicBezTo>
                      <a:pt x="143" y="4632"/>
                      <a:pt x="0" y="4668"/>
                      <a:pt x="0" y="4668"/>
                    </a:cubicBezTo>
                    <a:lnTo>
                      <a:pt x="417" y="4668"/>
                    </a:lnTo>
                    <a:cubicBezTo>
                      <a:pt x="691" y="4656"/>
                      <a:pt x="1072" y="4632"/>
                      <a:pt x="1560" y="4573"/>
                    </a:cubicBezTo>
                    <a:cubicBezTo>
                      <a:pt x="2524" y="4430"/>
                      <a:pt x="3858" y="4108"/>
                      <a:pt x="5203" y="3441"/>
                    </a:cubicBezTo>
                    <a:cubicBezTo>
                      <a:pt x="6561" y="2751"/>
                      <a:pt x="7620" y="1894"/>
                      <a:pt x="8299" y="1191"/>
                    </a:cubicBezTo>
                    <a:cubicBezTo>
                      <a:pt x="8644" y="834"/>
                      <a:pt x="8918" y="536"/>
                      <a:pt x="9073" y="322"/>
                    </a:cubicBezTo>
                    <a:cubicBezTo>
                      <a:pt x="9239" y="120"/>
                      <a:pt x="9335" y="1"/>
                      <a:pt x="93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8" name="Google Shape;17397;p56">
                <a:extLst>
                  <a:ext uri="{FF2B5EF4-FFF2-40B4-BE49-F238E27FC236}">
                    <a16:creationId xmlns:a16="http://schemas.microsoft.com/office/drawing/2014/main" id="{1050EC1D-2329-4944-8098-15C7995DD6C9}"/>
                  </a:ext>
                </a:extLst>
              </p:cNvPr>
              <p:cNvSpPr/>
              <p:nvPr/>
            </p:nvSpPr>
            <p:spPr>
              <a:xfrm>
                <a:off x="3550725" y="3216000"/>
                <a:ext cx="75050" cy="50925"/>
              </a:xfrm>
              <a:custGeom>
                <a:avLst/>
                <a:gdLst/>
                <a:ahLst/>
                <a:cxnLst/>
                <a:rect l="l" t="t" r="r" b="b"/>
                <a:pathLst>
                  <a:path w="3002" h="2037" extrusionOk="0">
                    <a:moveTo>
                      <a:pt x="3001" y="1"/>
                    </a:moveTo>
                    <a:cubicBezTo>
                      <a:pt x="3001" y="1"/>
                      <a:pt x="2132" y="167"/>
                      <a:pt x="1310" y="727"/>
                    </a:cubicBezTo>
                    <a:cubicBezTo>
                      <a:pt x="477" y="1298"/>
                      <a:pt x="1" y="2037"/>
                      <a:pt x="1" y="2037"/>
                    </a:cubicBezTo>
                    <a:cubicBezTo>
                      <a:pt x="1" y="2037"/>
                      <a:pt x="858" y="1870"/>
                      <a:pt x="1691" y="1310"/>
                    </a:cubicBezTo>
                    <a:cubicBezTo>
                      <a:pt x="2525" y="739"/>
                      <a:pt x="3001" y="1"/>
                      <a:pt x="300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9" name="Google Shape;17398;p56">
                <a:extLst>
                  <a:ext uri="{FF2B5EF4-FFF2-40B4-BE49-F238E27FC236}">
                    <a16:creationId xmlns:a16="http://schemas.microsoft.com/office/drawing/2014/main" id="{C0CF9E06-EC71-4E3C-A356-83FF693E4C9E}"/>
                  </a:ext>
                </a:extLst>
              </p:cNvPr>
              <p:cNvSpPr/>
              <p:nvPr/>
            </p:nvSpPr>
            <p:spPr>
              <a:xfrm>
                <a:off x="3539125" y="3190600"/>
                <a:ext cx="61925" cy="30250"/>
              </a:xfrm>
              <a:custGeom>
                <a:avLst/>
                <a:gdLst/>
                <a:ahLst/>
                <a:cxnLst/>
                <a:rect l="l" t="t" r="r" b="b"/>
                <a:pathLst>
                  <a:path w="2477" h="1210" extrusionOk="0">
                    <a:moveTo>
                      <a:pt x="2350" y="1"/>
                    </a:moveTo>
                    <a:cubicBezTo>
                      <a:pt x="2117" y="1"/>
                      <a:pt x="1597" y="34"/>
                      <a:pt x="1084" y="290"/>
                    </a:cubicBezTo>
                    <a:cubicBezTo>
                      <a:pt x="405" y="636"/>
                      <a:pt x="0" y="1207"/>
                      <a:pt x="0" y="1207"/>
                    </a:cubicBezTo>
                    <a:cubicBezTo>
                      <a:pt x="0" y="1207"/>
                      <a:pt x="37" y="1210"/>
                      <a:pt x="102" y="1210"/>
                    </a:cubicBezTo>
                    <a:cubicBezTo>
                      <a:pt x="320" y="1210"/>
                      <a:pt x="858" y="1181"/>
                      <a:pt x="1381" y="933"/>
                    </a:cubicBezTo>
                    <a:cubicBezTo>
                      <a:pt x="2072" y="588"/>
                      <a:pt x="2477" y="5"/>
                      <a:pt x="2477" y="5"/>
                    </a:cubicBezTo>
                    <a:cubicBezTo>
                      <a:pt x="2477" y="5"/>
                      <a:pt x="2431" y="1"/>
                      <a:pt x="235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0" name="Google Shape;17399;p56">
                <a:extLst>
                  <a:ext uri="{FF2B5EF4-FFF2-40B4-BE49-F238E27FC236}">
                    <a16:creationId xmlns:a16="http://schemas.microsoft.com/office/drawing/2014/main" id="{2520C346-4D2D-4CAF-B2F6-526F101B13F0}"/>
                  </a:ext>
                </a:extLst>
              </p:cNvPr>
              <p:cNvSpPr/>
              <p:nvPr/>
            </p:nvSpPr>
            <p:spPr>
              <a:xfrm>
                <a:off x="2764025" y="1887850"/>
                <a:ext cx="393825" cy="307225"/>
              </a:xfrm>
              <a:custGeom>
                <a:avLst/>
                <a:gdLst/>
                <a:ahLst/>
                <a:cxnLst/>
                <a:rect l="l" t="t" r="r" b="b"/>
                <a:pathLst>
                  <a:path w="15753" h="12289" extrusionOk="0">
                    <a:moveTo>
                      <a:pt x="15752" y="1"/>
                    </a:moveTo>
                    <a:lnTo>
                      <a:pt x="15752" y="1"/>
                    </a:lnTo>
                    <a:cubicBezTo>
                      <a:pt x="15752" y="1"/>
                      <a:pt x="15467" y="72"/>
                      <a:pt x="14967" y="191"/>
                    </a:cubicBezTo>
                    <a:cubicBezTo>
                      <a:pt x="14705" y="251"/>
                      <a:pt x="14395" y="334"/>
                      <a:pt x="14050" y="453"/>
                    </a:cubicBezTo>
                    <a:cubicBezTo>
                      <a:pt x="13693" y="572"/>
                      <a:pt x="13300" y="692"/>
                      <a:pt x="12859" y="870"/>
                    </a:cubicBezTo>
                    <a:cubicBezTo>
                      <a:pt x="12431" y="1037"/>
                      <a:pt x="11954" y="1215"/>
                      <a:pt x="11466" y="1454"/>
                    </a:cubicBezTo>
                    <a:cubicBezTo>
                      <a:pt x="10978" y="1668"/>
                      <a:pt x="10454" y="1942"/>
                      <a:pt x="9906" y="2227"/>
                    </a:cubicBezTo>
                    <a:cubicBezTo>
                      <a:pt x="8811" y="2823"/>
                      <a:pt x="7668" y="3549"/>
                      <a:pt x="6537" y="4430"/>
                    </a:cubicBezTo>
                    <a:cubicBezTo>
                      <a:pt x="5418" y="5311"/>
                      <a:pt x="4430" y="6252"/>
                      <a:pt x="3596" y="7157"/>
                    </a:cubicBezTo>
                    <a:cubicBezTo>
                      <a:pt x="3191" y="7621"/>
                      <a:pt x="2787" y="8061"/>
                      <a:pt x="2465" y="8490"/>
                    </a:cubicBezTo>
                    <a:cubicBezTo>
                      <a:pt x="2120" y="8907"/>
                      <a:pt x="1822" y="9324"/>
                      <a:pt x="1548" y="9716"/>
                    </a:cubicBezTo>
                    <a:cubicBezTo>
                      <a:pt x="1286" y="10097"/>
                      <a:pt x="1060" y="10455"/>
                      <a:pt x="870" y="10776"/>
                    </a:cubicBezTo>
                    <a:cubicBezTo>
                      <a:pt x="679" y="11086"/>
                      <a:pt x="512" y="11371"/>
                      <a:pt x="393" y="11586"/>
                    </a:cubicBezTo>
                    <a:cubicBezTo>
                      <a:pt x="143" y="12038"/>
                      <a:pt x="0" y="12288"/>
                      <a:pt x="0" y="12288"/>
                    </a:cubicBezTo>
                    <a:cubicBezTo>
                      <a:pt x="0" y="12288"/>
                      <a:pt x="167" y="12062"/>
                      <a:pt x="477" y="11645"/>
                    </a:cubicBezTo>
                    <a:cubicBezTo>
                      <a:pt x="631" y="11443"/>
                      <a:pt x="810" y="11193"/>
                      <a:pt x="1048" y="10907"/>
                    </a:cubicBezTo>
                    <a:cubicBezTo>
                      <a:pt x="1286" y="10621"/>
                      <a:pt x="1524" y="10276"/>
                      <a:pt x="1834" y="9943"/>
                    </a:cubicBezTo>
                    <a:cubicBezTo>
                      <a:pt x="2132" y="9585"/>
                      <a:pt x="2465" y="9193"/>
                      <a:pt x="2834" y="8812"/>
                    </a:cubicBezTo>
                    <a:cubicBezTo>
                      <a:pt x="3191" y="8407"/>
                      <a:pt x="3608" y="8002"/>
                      <a:pt x="4025" y="7573"/>
                    </a:cubicBezTo>
                    <a:cubicBezTo>
                      <a:pt x="4882" y="6728"/>
                      <a:pt x="5882" y="5847"/>
                      <a:pt x="6966" y="4978"/>
                    </a:cubicBezTo>
                    <a:cubicBezTo>
                      <a:pt x="8073" y="4132"/>
                      <a:pt x="9168" y="3394"/>
                      <a:pt x="10204" y="2751"/>
                    </a:cubicBezTo>
                    <a:cubicBezTo>
                      <a:pt x="10716" y="2442"/>
                      <a:pt x="11216" y="2144"/>
                      <a:pt x="11692" y="1882"/>
                    </a:cubicBezTo>
                    <a:cubicBezTo>
                      <a:pt x="12145" y="1632"/>
                      <a:pt x="12597" y="1406"/>
                      <a:pt x="13014" y="1204"/>
                    </a:cubicBezTo>
                    <a:cubicBezTo>
                      <a:pt x="13431" y="989"/>
                      <a:pt x="13812" y="834"/>
                      <a:pt x="14145" y="680"/>
                    </a:cubicBezTo>
                    <a:cubicBezTo>
                      <a:pt x="14467" y="513"/>
                      <a:pt x="14764" y="394"/>
                      <a:pt x="15002" y="311"/>
                    </a:cubicBezTo>
                    <a:cubicBezTo>
                      <a:pt x="15478" y="96"/>
                      <a:pt x="15752" y="1"/>
                      <a:pt x="1575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1" name="Google Shape;17400;p56">
                <a:extLst>
                  <a:ext uri="{FF2B5EF4-FFF2-40B4-BE49-F238E27FC236}">
                    <a16:creationId xmlns:a16="http://schemas.microsoft.com/office/drawing/2014/main" id="{67A0F051-490F-41AF-9A95-3DC7E69242E2}"/>
                  </a:ext>
                </a:extLst>
              </p:cNvPr>
              <p:cNvSpPr/>
              <p:nvPr/>
            </p:nvSpPr>
            <p:spPr>
              <a:xfrm>
                <a:off x="2832175" y="1989650"/>
                <a:ext cx="202450" cy="180125"/>
              </a:xfrm>
              <a:custGeom>
                <a:avLst/>
                <a:gdLst/>
                <a:ahLst/>
                <a:cxnLst/>
                <a:rect l="l" t="t" r="r" b="b"/>
                <a:pathLst>
                  <a:path w="8098" h="7205" extrusionOk="0">
                    <a:moveTo>
                      <a:pt x="8097" y="1"/>
                    </a:moveTo>
                    <a:cubicBezTo>
                      <a:pt x="8097" y="1"/>
                      <a:pt x="7966" y="60"/>
                      <a:pt x="7716" y="179"/>
                    </a:cubicBezTo>
                    <a:cubicBezTo>
                      <a:pt x="7454" y="299"/>
                      <a:pt x="7085" y="477"/>
                      <a:pt x="6657" y="715"/>
                    </a:cubicBezTo>
                    <a:cubicBezTo>
                      <a:pt x="5776" y="1192"/>
                      <a:pt x="4621" y="1942"/>
                      <a:pt x="3466" y="2954"/>
                    </a:cubicBezTo>
                    <a:cubicBezTo>
                      <a:pt x="2335" y="3966"/>
                      <a:pt x="1465" y="5037"/>
                      <a:pt x="882" y="5847"/>
                    </a:cubicBezTo>
                    <a:cubicBezTo>
                      <a:pt x="584" y="6252"/>
                      <a:pt x="370" y="6597"/>
                      <a:pt x="227" y="6835"/>
                    </a:cubicBezTo>
                    <a:cubicBezTo>
                      <a:pt x="72" y="7073"/>
                      <a:pt x="1" y="7204"/>
                      <a:pt x="1" y="7204"/>
                    </a:cubicBezTo>
                    <a:lnTo>
                      <a:pt x="1132" y="6073"/>
                    </a:lnTo>
                    <a:cubicBezTo>
                      <a:pt x="1835" y="5394"/>
                      <a:pt x="2811" y="4454"/>
                      <a:pt x="3930" y="3466"/>
                    </a:cubicBezTo>
                    <a:cubicBezTo>
                      <a:pt x="5049" y="2489"/>
                      <a:pt x="6073" y="1608"/>
                      <a:pt x="6847" y="1001"/>
                    </a:cubicBezTo>
                    <a:cubicBezTo>
                      <a:pt x="7621" y="394"/>
                      <a:pt x="8097" y="1"/>
                      <a:pt x="809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2" name="Google Shape;17401;p56">
                <a:extLst>
                  <a:ext uri="{FF2B5EF4-FFF2-40B4-BE49-F238E27FC236}">
                    <a16:creationId xmlns:a16="http://schemas.microsoft.com/office/drawing/2014/main" id="{93A6FF3A-8CCD-47C7-BFD5-571236A26F7F}"/>
                  </a:ext>
                </a:extLst>
              </p:cNvPr>
              <p:cNvSpPr/>
              <p:nvPr/>
            </p:nvSpPr>
            <p:spPr>
              <a:xfrm>
                <a:off x="2904825" y="2081625"/>
                <a:ext cx="61325" cy="47950"/>
              </a:xfrm>
              <a:custGeom>
                <a:avLst/>
                <a:gdLst/>
                <a:ahLst/>
                <a:cxnLst/>
                <a:rect l="l" t="t" r="r" b="b"/>
                <a:pathLst>
                  <a:path w="2453" h="1918" extrusionOk="0">
                    <a:moveTo>
                      <a:pt x="2453" y="1"/>
                    </a:moveTo>
                    <a:cubicBezTo>
                      <a:pt x="2453" y="1"/>
                      <a:pt x="1691" y="144"/>
                      <a:pt x="1012" y="680"/>
                    </a:cubicBezTo>
                    <a:cubicBezTo>
                      <a:pt x="322" y="1215"/>
                      <a:pt x="0" y="1918"/>
                      <a:pt x="0" y="1918"/>
                    </a:cubicBezTo>
                    <a:cubicBezTo>
                      <a:pt x="0" y="1918"/>
                      <a:pt x="762" y="1775"/>
                      <a:pt x="1441" y="1239"/>
                    </a:cubicBezTo>
                    <a:cubicBezTo>
                      <a:pt x="2131" y="703"/>
                      <a:pt x="2453" y="1"/>
                      <a:pt x="245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3" name="Google Shape;17402;p56">
                <a:extLst>
                  <a:ext uri="{FF2B5EF4-FFF2-40B4-BE49-F238E27FC236}">
                    <a16:creationId xmlns:a16="http://schemas.microsoft.com/office/drawing/2014/main" id="{326D38AB-D567-4D9C-9DE8-42CBA9D24123}"/>
                  </a:ext>
                </a:extLst>
              </p:cNvPr>
              <p:cNvSpPr/>
              <p:nvPr/>
            </p:nvSpPr>
            <p:spPr>
              <a:xfrm>
                <a:off x="4110925" y="2429900"/>
                <a:ext cx="29200" cy="310775"/>
              </a:xfrm>
              <a:custGeom>
                <a:avLst/>
                <a:gdLst/>
                <a:ahLst/>
                <a:cxnLst/>
                <a:rect l="l" t="t" r="r" b="b"/>
                <a:pathLst>
                  <a:path w="1168" h="12431" extrusionOk="0">
                    <a:moveTo>
                      <a:pt x="0" y="0"/>
                    </a:moveTo>
                    <a:cubicBezTo>
                      <a:pt x="0" y="0"/>
                      <a:pt x="24" y="179"/>
                      <a:pt x="48" y="488"/>
                    </a:cubicBezTo>
                    <a:cubicBezTo>
                      <a:pt x="95" y="798"/>
                      <a:pt x="143" y="1262"/>
                      <a:pt x="179" y="1834"/>
                    </a:cubicBezTo>
                    <a:cubicBezTo>
                      <a:pt x="286" y="2941"/>
                      <a:pt x="393" y="4489"/>
                      <a:pt x="417" y="6203"/>
                    </a:cubicBezTo>
                    <a:cubicBezTo>
                      <a:pt x="453" y="7918"/>
                      <a:pt x="405" y="9466"/>
                      <a:pt x="346" y="10597"/>
                    </a:cubicBezTo>
                    <a:cubicBezTo>
                      <a:pt x="322" y="11156"/>
                      <a:pt x="286" y="11621"/>
                      <a:pt x="262" y="11930"/>
                    </a:cubicBezTo>
                    <a:cubicBezTo>
                      <a:pt x="238" y="12252"/>
                      <a:pt x="226" y="12430"/>
                      <a:pt x="226" y="12430"/>
                    </a:cubicBezTo>
                    <a:cubicBezTo>
                      <a:pt x="226" y="12430"/>
                      <a:pt x="274" y="12252"/>
                      <a:pt x="393" y="11942"/>
                    </a:cubicBezTo>
                    <a:cubicBezTo>
                      <a:pt x="476" y="11644"/>
                      <a:pt x="596" y="11204"/>
                      <a:pt x="715" y="10632"/>
                    </a:cubicBezTo>
                    <a:cubicBezTo>
                      <a:pt x="953" y="9525"/>
                      <a:pt x="1167" y="7942"/>
                      <a:pt x="1131" y="6191"/>
                    </a:cubicBezTo>
                    <a:cubicBezTo>
                      <a:pt x="1096" y="4453"/>
                      <a:pt x="822" y="2870"/>
                      <a:pt x="536" y="1774"/>
                    </a:cubicBezTo>
                    <a:cubicBezTo>
                      <a:pt x="405" y="1215"/>
                      <a:pt x="274" y="774"/>
                      <a:pt x="167" y="476"/>
                    </a:cubicBezTo>
                    <a:cubicBezTo>
                      <a:pt x="60" y="167"/>
                      <a:pt x="0" y="0"/>
                      <a:pt x="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4" name="Google Shape;17403;p56">
                <a:extLst>
                  <a:ext uri="{FF2B5EF4-FFF2-40B4-BE49-F238E27FC236}">
                    <a16:creationId xmlns:a16="http://schemas.microsoft.com/office/drawing/2014/main" id="{61120097-8AB9-4B04-BCDC-256B6123EF2F}"/>
                  </a:ext>
                </a:extLst>
              </p:cNvPr>
              <p:cNvSpPr/>
              <p:nvPr/>
            </p:nvSpPr>
            <p:spPr>
              <a:xfrm>
                <a:off x="4076400" y="2491200"/>
                <a:ext cx="20250" cy="146775"/>
              </a:xfrm>
              <a:custGeom>
                <a:avLst/>
                <a:gdLst/>
                <a:ahLst/>
                <a:cxnLst/>
                <a:rect l="l" t="t" r="r" b="b"/>
                <a:pathLst>
                  <a:path w="810" h="5871" extrusionOk="0">
                    <a:moveTo>
                      <a:pt x="107" y="1"/>
                    </a:moveTo>
                    <a:cubicBezTo>
                      <a:pt x="107" y="1"/>
                      <a:pt x="72" y="346"/>
                      <a:pt x="48" y="882"/>
                    </a:cubicBezTo>
                    <a:cubicBezTo>
                      <a:pt x="36" y="1418"/>
                      <a:pt x="0" y="2144"/>
                      <a:pt x="48" y="2942"/>
                    </a:cubicBezTo>
                    <a:cubicBezTo>
                      <a:pt x="72" y="3739"/>
                      <a:pt x="167" y="4466"/>
                      <a:pt x="238" y="5002"/>
                    </a:cubicBezTo>
                    <a:cubicBezTo>
                      <a:pt x="298" y="5537"/>
                      <a:pt x="369" y="5871"/>
                      <a:pt x="369" y="5871"/>
                    </a:cubicBezTo>
                    <a:cubicBezTo>
                      <a:pt x="369" y="5871"/>
                      <a:pt x="488" y="5549"/>
                      <a:pt x="607" y="5013"/>
                    </a:cubicBezTo>
                    <a:cubicBezTo>
                      <a:pt x="714" y="4478"/>
                      <a:pt x="810" y="3739"/>
                      <a:pt x="762" y="2918"/>
                    </a:cubicBezTo>
                    <a:cubicBezTo>
                      <a:pt x="714" y="2084"/>
                      <a:pt x="548" y="1358"/>
                      <a:pt x="405" y="834"/>
                    </a:cubicBezTo>
                    <a:cubicBezTo>
                      <a:pt x="238" y="310"/>
                      <a:pt x="107" y="1"/>
                      <a:pt x="10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5" name="Google Shape;17404;p56">
                <a:extLst>
                  <a:ext uri="{FF2B5EF4-FFF2-40B4-BE49-F238E27FC236}">
                    <a16:creationId xmlns:a16="http://schemas.microsoft.com/office/drawing/2014/main" id="{954EE0E9-A1AF-4CFE-9F44-F23B41F3C9F7}"/>
                  </a:ext>
                </a:extLst>
              </p:cNvPr>
              <p:cNvSpPr/>
              <p:nvPr/>
            </p:nvSpPr>
            <p:spPr>
              <a:xfrm>
                <a:off x="4038875" y="2531700"/>
                <a:ext cx="19975" cy="78900"/>
              </a:xfrm>
              <a:custGeom>
                <a:avLst/>
                <a:gdLst/>
                <a:ahLst/>
                <a:cxnLst/>
                <a:rect l="l" t="t" r="r" b="b"/>
                <a:pathLst>
                  <a:path w="799" h="3156" extrusionOk="0">
                    <a:moveTo>
                      <a:pt x="144" y="0"/>
                    </a:moveTo>
                    <a:cubicBezTo>
                      <a:pt x="144" y="0"/>
                      <a:pt x="84" y="203"/>
                      <a:pt x="60" y="500"/>
                    </a:cubicBezTo>
                    <a:cubicBezTo>
                      <a:pt x="13" y="798"/>
                      <a:pt x="1" y="1179"/>
                      <a:pt x="49" y="1607"/>
                    </a:cubicBezTo>
                    <a:cubicBezTo>
                      <a:pt x="108" y="2048"/>
                      <a:pt x="203" y="2417"/>
                      <a:pt x="310" y="2703"/>
                    </a:cubicBezTo>
                    <a:cubicBezTo>
                      <a:pt x="418" y="2977"/>
                      <a:pt x="501" y="3155"/>
                      <a:pt x="501" y="3155"/>
                    </a:cubicBezTo>
                    <a:cubicBezTo>
                      <a:pt x="501" y="3155"/>
                      <a:pt x="596" y="2977"/>
                      <a:pt x="668" y="2679"/>
                    </a:cubicBezTo>
                    <a:cubicBezTo>
                      <a:pt x="739" y="2393"/>
                      <a:pt x="799" y="1977"/>
                      <a:pt x="763" y="1536"/>
                    </a:cubicBezTo>
                    <a:cubicBezTo>
                      <a:pt x="715" y="1084"/>
                      <a:pt x="549" y="703"/>
                      <a:pt x="418" y="429"/>
                    </a:cubicBezTo>
                    <a:cubicBezTo>
                      <a:pt x="263" y="155"/>
                      <a:pt x="144" y="0"/>
                      <a:pt x="14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6" name="Google Shape;17405;p56">
                <a:extLst>
                  <a:ext uri="{FF2B5EF4-FFF2-40B4-BE49-F238E27FC236}">
                    <a16:creationId xmlns:a16="http://schemas.microsoft.com/office/drawing/2014/main" id="{B97804B9-797C-4EC1-868B-E8FFBF3BBCC3}"/>
                  </a:ext>
                </a:extLst>
              </p:cNvPr>
              <p:cNvSpPr/>
              <p:nvPr/>
            </p:nvSpPr>
            <p:spPr>
              <a:xfrm>
                <a:off x="2709850" y="2941850"/>
                <a:ext cx="126525" cy="184275"/>
              </a:xfrm>
              <a:custGeom>
                <a:avLst/>
                <a:gdLst/>
                <a:ahLst/>
                <a:cxnLst/>
                <a:rect l="l" t="t" r="r" b="b"/>
                <a:pathLst>
                  <a:path w="5061" h="7371" extrusionOk="0">
                    <a:moveTo>
                      <a:pt x="1" y="1"/>
                    </a:moveTo>
                    <a:cubicBezTo>
                      <a:pt x="1" y="1"/>
                      <a:pt x="12" y="132"/>
                      <a:pt x="60" y="358"/>
                    </a:cubicBezTo>
                    <a:cubicBezTo>
                      <a:pt x="108" y="584"/>
                      <a:pt x="179" y="906"/>
                      <a:pt x="298" y="1311"/>
                    </a:cubicBezTo>
                    <a:cubicBezTo>
                      <a:pt x="536" y="2108"/>
                      <a:pt x="965" y="3204"/>
                      <a:pt x="1691" y="4251"/>
                    </a:cubicBezTo>
                    <a:cubicBezTo>
                      <a:pt x="2417" y="5311"/>
                      <a:pt x="3287" y="6121"/>
                      <a:pt x="3941" y="6621"/>
                    </a:cubicBezTo>
                    <a:cubicBezTo>
                      <a:pt x="4263" y="6871"/>
                      <a:pt x="4549" y="7073"/>
                      <a:pt x="4751" y="7192"/>
                    </a:cubicBezTo>
                    <a:lnTo>
                      <a:pt x="5061" y="7371"/>
                    </a:lnTo>
                    <a:cubicBezTo>
                      <a:pt x="5061" y="7371"/>
                      <a:pt x="4989" y="7276"/>
                      <a:pt x="4823" y="7097"/>
                    </a:cubicBezTo>
                    <a:cubicBezTo>
                      <a:pt x="4656" y="6930"/>
                      <a:pt x="4453" y="6680"/>
                      <a:pt x="4180" y="6371"/>
                    </a:cubicBezTo>
                    <a:cubicBezTo>
                      <a:pt x="3644" y="5740"/>
                      <a:pt x="2977" y="4871"/>
                      <a:pt x="2275" y="3859"/>
                    </a:cubicBezTo>
                    <a:cubicBezTo>
                      <a:pt x="1596" y="2847"/>
                      <a:pt x="1013" y="1894"/>
                      <a:pt x="620" y="1180"/>
                    </a:cubicBezTo>
                    <a:cubicBezTo>
                      <a:pt x="417" y="822"/>
                      <a:pt x="262" y="525"/>
                      <a:pt x="167" y="310"/>
                    </a:cubicBezTo>
                    <a:cubicBezTo>
                      <a:pt x="60" y="120"/>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7" name="Google Shape;17406;p56">
                <a:extLst>
                  <a:ext uri="{FF2B5EF4-FFF2-40B4-BE49-F238E27FC236}">
                    <a16:creationId xmlns:a16="http://schemas.microsoft.com/office/drawing/2014/main" id="{CE324DE0-9039-4F00-9128-63C95EF1FA43}"/>
                  </a:ext>
                </a:extLst>
              </p:cNvPr>
              <p:cNvSpPr/>
              <p:nvPr/>
            </p:nvSpPr>
            <p:spPr>
              <a:xfrm>
                <a:off x="2758975" y="2976675"/>
                <a:ext cx="50900" cy="73850"/>
              </a:xfrm>
              <a:custGeom>
                <a:avLst/>
                <a:gdLst/>
                <a:ahLst/>
                <a:cxnLst/>
                <a:rect l="l" t="t" r="r" b="b"/>
                <a:pathLst>
                  <a:path w="2036" h="2954" extrusionOk="0">
                    <a:moveTo>
                      <a:pt x="12" y="1"/>
                    </a:moveTo>
                    <a:cubicBezTo>
                      <a:pt x="12" y="1"/>
                      <a:pt x="0" y="227"/>
                      <a:pt x="60" y="572"/>
                    </a:cubicBezTo>
                    <a:cubicBezTo>
                      <a:pt x="119" y="906"/>
                      <a:pt x="262" y="1370"/>
                      <a:pt x="560" y="1799"/>
                    </a:cubicBezTo>
                    <a:cubicBezTo>
                      <a:pt x="857" y="2239"/>
                      <a:pt x="1238" y="2537"/>
                      <a:pt x="1536" y="2716"/>
                    </a:cubicBezTo>
                    <a:cubicBezTo>
                      <a:pt x="1834" y="2894"/>
                      <a:pt x="2036" y="2954"/>
                      <a:pt x="2036" y="2954"/>
                    </a:cubicBezTo>
                    <a:cubicBezTo>
                      <a:pt x="2036" y="2954"/>
                      <a:pt x="1929" y="2739"/>
                      <a:pt x="1786" y="2466"/>
                    </a:cubicBezTo>
                    <a:cubicBezTo>
                      <a:pt x="1619" y="2180"/>
                      <a:pt x="1417" y="1787"/>
                      <a:pt x="1143" y="1406"/>
                    </a:cubicBezTo>
                    <a:cubicBezTo>
                      <a:pt x="881" y="1013"/>
                      <a:pt x="595" y="680"/>
                      <a:pt x="381" y="418"/>
                    </a:cubicBezTo>
                    <a:cubicBezTo>
                      <a:pt x="167" y="168"/>
                      <a:pt x="12" y="1"/>
                      <a:pt x="1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8" name="Google Shape;17407;p56">
                <a:extLst>
                  <a:ext uri="{FF2B5EF4-FFF2-40B4-BE49-F238E27FC236}">
                    <a16:creationId xmlns:a16="http://schemas.microsoft.com/office/drawing/2014/main" id="{E0ADA2D0-049F-4461-96A3-5F7CCF4F63DC}"/>
                  </a:ext>
                </a:extLst>
              </p:cNvPr>
              <p:cNvSpPr/>
              <p:nvPr/>
            </p:nvSpPr>
            <p:spPr>
              <a:xfrm>
                <a:off x="3598350" y="2251900"/>
                <a:ext cx="106000" cy="102425"/>
              </a:xfrm>
              <a:custGeom>
                <a:avLst/>
                <a:gdLst/>
                <a:ahLst/>
                <a:cxnLst/>
                <a:rect l="l" t="t" r="r" b="b"/>
                <a:pathLst>
                  <a:path w="4240" h="4097" extrusionOk="0">
                    <a:moveTo>
                      <a:pt x="4239" y="0"/>
                    </a:moveTo>
                    <a:lnTo>
                      <a:pt x="4239" y="0"/>
                    </a:lnTo>
                    <a:cubicBezTo>
                      <a:pt x="4239" y="0"/>
                      <a:pt x="3953" y="203"/>
                      <a:pt x="3513" y="512"/>
                    </a:cubicBezTo>
                    <a:cubicBezTo>
                      <a:pt x="3287" y="679"/>
                      <a:pt x="3025" y="869"/>
                      <a:pt x="2727" y="1072"/>
                    </a:cubicBezTo>
                    <a:cubicBezTo>
                      <a:pt x="2572" y="1179"/>
                      <a:pt x="2430" y="1298"/>
                      <a:pt x="2263" y="1429"/>
                    </a:cubicBezTo>
                    <a:cubicBezTo>
                      <a:pt x="2096" y="1572"/>
                      <a:pt x="1965" y="1751"/>
                      <a:pt x="1858" y="1941"/>
                    </a:cubicBezTo>
                    <a:cubicBezTo>
                      <a:pt x="1751" y="2132"/>
                      <a:pt x="1679" y="2310"/>
                      <a:pt x="1560" y="2441"/>
                    </a:cubicBezTo>
                    <a:cubicBezTo>
                      <a:pt x="1453" y="2584"/>
                      <a:pt x="1310" y="2667"/>
                      <a:pt x="1144" y="2727"/>
                    </a:cubicBezTo>
                    <a:cubicBezTo>
                      <a:pt x="977" y="2798"/>
                      <a:pt x="798" y="2846"/>
                      <a:pt x="667" y="2977"/>
                    </a:cubicBezTo>
                    <a:cubicBezTo>
                      <a:pt x="513" y="3120"/>
                      <a:pt x="489" y="3298"/>
                      <a:pt x="477" y="3429"/>
                    </a:cubicBezTo>
                    <a:cubicBezTo>
                      <a:pt x="441" y="3679"/>
                      <a:pt x="310" y="3858"/>
                      <a:pt x="191" y="3965"/>
                    </a:cubicBezTo>
                    <a:cubicBezTo>
                      <a:pt x="84" y="4072"/>
                      <a:pt x="1" y="4096"/>
                      <a:pt x="1" y="4096"/>
                    </a:cubicBezTo>
                    <a:cubicBezTo>
                      <a:pt x="1" y="4096"/>
                      <a:pt x="84" y="4084"/>
                      <a:pt x="215" y="4013"/>
                    </a:cubicBezTo>
                    <a:cubicBezTo>
                      <a:pt x="358" y="3917"/>
                      <a:pt x="536" y="3739"/>
                      <a:pt x="596" y="3453"/>
                    </a:cubicBezTo>
                    <a:cubicBezTo>
                      <a:pt x="620" y="3310"/>
                      <a:pt x="667" y="3191"/>
                      <a:pt x="775" y="3096"/>
                    </a:cubicBezTo>
                    <a:cubicBezTo>
                      <a:pt x="882" y="3013"/>
                      <a:pt x="1037" y="2965"/>
                      <a:pt x="1215" y="2905"/>
                    </a:cubicBezTo>
                    <a:cubicBezTo>
                      <a:pt x="1382" y="2846"/>
                      <a:pt x="1608" y="2739"/>
                      <a:pt x="1739" y="2584"/>
                    </a:cubicBezTo>
                    <a:cubicBezTo>
                      <a:pt x="1894" y="2417"/>
                      <a:pt x="1977" y="2227"/>
                      <a:pt x="2084" y="2048"/>
                    </a:cubicBezTo>
                    <a:cubicBezTo>
                      <a:pt x="2263" y="1691"/>
                      <a:pt x="2572" y="1465"/>
                      <a:pt x="2858" y="1227"/>
                    </a:cubicBezTo>
                    <a:cubicBezTo>
                      <a:pt x="3120" y="989"/>
                      <a:pt x="3382" y="774"/>
                      <a:pt x="3584" y="596"/>
                    </a:cubicBezTo>
                    <a:cubicBezTo>
                      <a:pt x="3989" y="239"/>
                      <a:pt x="4239" y="0"/>
                      <a:pt x="4239"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9" name="Google Shape;17408;p56">
                <a:extLst>
                  <a:ext uri="{FF2B5EF4-FFF2-40B4-BE49-F238E27FC236}">
                    <a16:creationId xmlns:a16="http://schemas.microsoft.com/office/drawing/2014/main" id="{148A6615-40D4-4D18-A8D6-1ECC89A953BE}"/>
                  </a:ext>
                </a:extLst>
              </p:cNvPr>
              <p:cNvSpPr/>
              <p:nvPr/>
            </p:nvSpPr>
            <p:spPr>
              <a:xfrm>
                <a:off x="3577525" y="2353400"/>
                <a:ext cx="13125" cy="11025"/>
              </a:xfrm>
              <a:custGeom>
                <a:avLst/>
                <a:gdLst/>
                <a:ahLst/>
                <a:cxnLst/>
                <a:rect l="l" t="t" r="r" b="b"/>
                <a:pathLst>
                  <a:path w="525" h="441" extrusionOk="0">
                    <a:moveTo>
                      <a:pt x="405" y="0"/>
                    </a:moveTo>
                    <a:cubicBezTo>
                      <a:pt x="322" y="0"/>
                      <a:pt x="226" y="36"/>
                      <a:pt x="143" y="96"/>
                    </a:cubicBezTo>
                    <a:cubicBezTo>
                      <a:pt x="72" y="167"/>
                      <a:pt x="24" y="250"/>
                      <a:pt x="12" y="322"/>
                    </a:cubicBezTo>
                    <a:cubicBezTo>
                      <a:pt x="0" y="393"/>
                      <a:pt x="0" y="441"/>
                      <a:pt x="0" y="441"/>
                    </a:cubicBezTo>
                    <a:cubicBezTo>
                      <a:pt x="0" y="441"/>
                      <a:pt x="48" y="429"/>
                      <a:pt x="119" y="393"/>
                    </a:cubicBezTo>
                    <a:cubicBezTo>
                      <a:pt x="179" y="369"/>
                      <a:pt x="250" y="322"/>
                      <a:pt x="310" y="274"/>
                    </a:cubicBezTo>
                    <a:cubicBezTo>
                      <a:pt x="369" y="227"/>
                      <a:pt x="417" y="167"/>
                      <a:pt x="465" y="107"/>
                    </a:cubicBezTo>
                    <a:lnTo>
                      <a:pt x="524" y="24"/>
                    </a:lnTo>
                    <a:cubicBezTo>
                      <a:pt x="524" y="24"/>
                      <a:pt x="476" y="0"/>
                      <a:pt x="40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0" name="Google Shape;17409;p56">
                <a:extLst>
                  <a:ext uri="{FF2B5EF4-FFF2-40B4-BE49-F238E27FC236}">
                    <a16:creationId xmlns:a16="http://schemas.microsoft.com/office/drawing/2014/main" id="{1DA311D4-42C7-49F3-AF40-53EEF4573F31}"/>
                  </a:ext>
                </a:extLst>
              </p:cNvPr>
              <p:cNvSpPr/>
              <p:nvPr/>
            </p:nvSpPr>
            <p:spPr>
              <a:xfrm>
                <a:off x="3592700" y="2398650"/>
                <a:ext cx="19375" cy="25900"/>
              </a:xfrm>
              <a:custGeom>
                <a:avLst/>
                <a:gdLst/>
                <a:ahLst/>
                <a:cxnLst/>
                <a:rect l="l" t="t" r="r" b="b"/>
                <a:pathLst>
                  <a:path w="775" h="1036" extrusionOk="0">
                    <a:moveTo>
                      <a:pt x="0" y="0"/>
                    </a:moveTo>
                    <a:cubicBezTo>
                      <a:pt x="0" y="0"/>
                      <a:pt x="12" y="83"/>
                      <a:pt x="96" y="191"/>
                    </a:cubicBezTo>
                    <a:cubicBezTo>
                      <a:pt x="167" y="310"/>
                      <a:pt x="298" y="429"/>
                      <a:pt x="417" y="536"/>
                    </a:cubicBezTo>
                    <a:cubicBezTo>
                      <a:pt x="524" y="643"/>
                      <a:pt x="608" y="762"/>
                      <a:pt x="631" y="857"/>
                    </a:cubicBezTo>
                    <a:cubicBezTo>
                      <a:pt x="654" y="958"/>
                      <a:pt x="613" y="1027"/>
                      <a:pt x="608" y="1035"/>
                    </a:cubicBezTo>
                    <a:lnTo>
                      <a:pt x="608" y="1035"/>
                    </a:lnTo>
                    <a:cubicBezTo>
                      <a:pt x="620" y="1031"/>
                      <a:pt x="706" y="1004"/>
                      <a:pt x="727" y="857"/>
                    </a:cubicBezTo>
                    <a:cubicBezTo>
                      <a:pt x="774" y="726"/>
                      <a:pt x="727" y="500"/>
                      <a:pt x="572" y="357"/>
                    </a:cubicBezTo>
                    <a:cubicBezTo>
                      <a:pt x="417" y="226"/>
                      <a:pt x="274" y="167"/>
                      <a:pt x="167" y="107"/>
                    </a:cubicBezTo>
                    <a:cubicBezTo>
                      <a:pt x="60" y="48"/>
                      <a:pt x="0" y="0"/>
                      <a:pt x="0" y="0"/>
                    </a:cubicBezTo>
                    <a:close/>
                    <a:moveTo>
                      <a:pt x="608" y="1035"/>
                    </a:moveTo>
                    <a:lnTo>
                      <a:pt x="608" y="1035"/>
                    </a:lnTo>
                    <a:cubicBezTo>
                      <a:pt x="607" y="1036"/>
                      <a:pt x="606" y="1036"/>
                      <a:pt x="608" y="1036"/>
                    </a:cubicBezTo>
                    <a:cubicBezTo>
                      <a:pt x="608" y="1036"/>
                      <a:pt x="608" y="1036"/>
                      <a:pt x="608" y="1035"/>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1" name="Google Shape;17410;p56">
                <a:extLst>
                  <a:ext uri="{FF2B5EF4-FFF2-40B4-BE49-F238E27FC236}">
                    <a16:creationId xmlns:a16="http://schemas.microsoft.com/office/drawing/2014/main" id="{850D2793-B7CB-45F1-975D-475BB31AAB09}"/>
                  </a:ext>
                </a:extLst>
              </p:cNvPr>
              <p:cNvSpPr/>
              <p:nvPr/>
            </p:nvSpPr>
            <p:spPr>
              <a:xfrm>
                <a:off x="3617100" y="2548050"/>
                <a:ext cx="181000" cy="62325"/>
              </a:xfrm>
              <a:custGeom>
                <a:avLst/>
                <a:gdLst/>
                <a:ahLst/>
                <a:cxnLst/>
                <a:rect l="l" t="t" r="r" b="b"/>
                <a:pathLst>
                  <a:path w="7240" h="2493" extrusionOk="0">
                    <a:moveTo>
                      <a:pt x="1" y="1"/>
                    </a:moveTo>
                    <a:cubicBezTo>
                      <a:pt x="1" y="1"/>
                      <a:pt x="334" y="335"/>
                      <a:pt x="834" y="846"/>
                    </a:cubicBezTo>
                    <a:cubicBezTo>
                      <a:pt x="1108" y="1108"/>
                      <a:pt x="1418" y="1406"/>
                      <a:pt x="1763" y="1739"/>
                    </a:cubicBezTo>
                    <a:cubicBezTo>
                      <a:pt x="1846" y="1823"/>
                      <a:pt x="1953" y="1918"/>
                      <a:pt x="2096" y="1977"/>
                    </a:cubicBezTo>
                    <a:cubicBezTo>
                      <a:pt x="2239" y="2037"/>
                      <a:pt x="2370" y="2037"/>
                      <a:pt x="2477" y="2073"/>
                    </a:cubicBezTo>
                    <a:cubicBezTo>
                      <a:pt x="2703" y="2132"/>
                      <a:pt x="2906" y="2299"/>
                      <a:pt x="3192" y="2418"/>
                    </a:cubicBezTo>
                    <a:cubicBezTo>
                      <a:pt x="3301" y="2468"/>
                      <a:pt x="3435" y="2492"/>
                      <a:pt x="3573" y="2492"/>
                    </a:cubicBezTo>
                    <a:cubicBezTo>
                      <a:pt x="3600" y="2492"/>
                      <a:pt x="3628" y="2491"/>
                      <a:pt x="3656" y="2489"/>
                    </a:cubicBezTo>
                    <a:cubicBezTo>
                      <a:pt x="3823" y="2477"/>
                      <a:pt x="3942" y="2406"/>
                      <a:pt x="4061" y="2358"/>
                    </a:cubicBezTo>
                    <a:cubicBezTo>
                      <a:pt x="4287" y="2263"/>
                      <a:pt x="4525" y="2239"/>
                      <a:pt x="4775" y="2227"/>
                    </a:cubicBezTo>
                    <a:cubicBezTo>
                      <a:pt x="4868" y="2223"/>
                      <a:pt x="4959" y="2221"/>
                      <a:pt x="5049" y="2221"/>
                    </a:cubicBezTo>
                    <a:cubicBezTo>
                      <a:pt x="5417" y="2221"/>
                      <a:pt x="5752" y="2254"/>
                      <a:pt x="6049" y="2263"/>
                    </a:cubicBezTo>
                    <a:cubicBezTo>
                      <a:pt x="6799" y="2299"/>
                      <a:pt x="7240" y="2311"/>
                      <a:pt x="7240" y="2311"/>
                    </a:cubicBezTo>
                    <a:cubicBezTo>
                      <a:pt x="7240" y="2311"/>
                      <a:pt x="6799" y="2251"/>
                      <a:pt x="6037" y="2156"/>
                    </a:cubicBezTo>
                    <a:cubicBezTo>
                      <a:pt x="5656" y="2120"/>
                      <a:pt x="5228" y="2037"/>
                      <a:pt x="4739" y="2037"/>
                    </a:cubicBezTo>
                    <a:cubicBezTo>
                      <a:pt x="4501" y="2037"/>
                      <a:pt x="4227" y="2073"/>
                      <a:pt x="3966" y="2156"/>
                    </a:cubicBezTo>
                    <a:cubicBezTo>
                      <a:pt x="3835" y="2204"/>
                      <a:pt x="3716" y="2263"/>
                      <a:pt x="3608" y="2275"/>
                    </a:cubicBezTo>
                    <a:cubicBezTo>
                      <a:pt x="3585" y="2280"/>
                      <a:pt x="3561" y="2283"/>
                      <a:pt x="3536" y="2283"/>
                    </a:cubicBezTo>
                    <a:cubicBezTo>
                      <a:pt x="3449" y="2283"/>
                      <a:pt x="3356" y="2253"/>
                      <a:pt x="3263" y="2216"/>
                    </a:cubicBezTo>
                    <a:cubicBezTo>
                      <a:pt x="3025" y="2132"/>
                      <a:pt x="2799" y="1954"/>
                      <a:pt x="2525" y="1882"/>
                    </a:cubicBezTo>
                    <a:cubicBezTo>
                      <a:pt x="2370" y="1835"/>
                      <a:pt x="2239" y="1846"/>
                      <a:pt x="2144" y="1799"/>
                    </a:cubicBezTo>
                    <a:cubicBezTo>
                      <a:pt x="2061" y="1763"/>
                      <a:pt x="1965" y="1680"/>
                      <a:pt x="1882" y="1608"/>
                    </a:cubicBezTo>
                    <a:cubicBezTo>
                      <a:pt x="1525" y="1287"/>
                      <a:pt x="1191" y="1001"/>
                      <a:pt x="918" y="763"/>
                    </a:cubicBezTo>
                    <a:cubicBezTo>
                      <a:pt x="346" y="299"/>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2" name="Google Shape;17411;p56">
                <a:extLst>
                  <a:ext uri="{FF2B5EF4-FFF2-40B4-BE49-F238E27FC236}">
                    <a16:creationId xmlns:a16="http://schemas.microsoft.com/office/drawing/2014/main" id="{6983BCEB-7AF2-4215-B684-69F4231CE2E5}"/>
                  </a:ext>
                </a:extLst>
              </p:cNvPr>
              <p:cNvSpPr/>
              <p:nvPr/>
            </p:nvSpPr>
            <p:spPr>
              <a:xfrm>
                <a:off x="3842425" y="2585875"/>
                <a:ext cx="60150" cy="15200"/>
              </a:xfrm>
              <a:custGeom>
                <a:avLst/>
                <a:gdLst/>
                <a:ahLst/>
                <a:cxnLst/>
                <a:rect l="l" t="t" r="r" b="b"/>
                <a:pathLst>
                  <a:path w="2406" h="608" extrusionOk="0">
                    <a:moveTo>
                      <a:pt x="1251" y="0"/>
                    </a:moveTo>
                    <a:cubicBezTo>
                      <a:pt x="858" y="0"/>
                      <a:pt x="560" y="179"/>
                      <a:pt x="358" y="238"/>
                    </a:cubicBezTo>
                    <a:cubicBezTo>
                      <a:pt x="144" y="310"/>
                      <a:pt x="1" y="310"/>
                      <a:pt x="1" y="310"/>
                    </a:cubicBezTo>
                    <a:cubicBezTo>
                      <a:pt x="1" y="310"/>
                      <a:pt x="92" y="340"/>
                      <a:pt x="251" y="340"/>
                    </a:cubicBezTo>
                    <a:cubicBezTo>
                      <a:pt x="290" y="340"/>
                      <a:pt x="334" y="338"/>
                      <a:pt x="382" y="333"/>
                    </a:cubicBezTo>
                    <a:cubicBezTo>
                      <a:pt x="620" y="322"/>
                      <a:pt x="901" y="214"/>
                      <a:pt x="1216" y="214"/>
                    </a:cubicBezTo>
                    <a:cubicBezTo>
                      <a:pt x="1231" y="214"/>
                      <a:pt x="1247" y="214"/>
                      <a:pt x="1263" y="214"/>
                    </a:cubicBezTo>
                    <a:cubicBezTo>
                      <a:pt x="1596" y="238"/>
                      <a:pt x="1870" y="322"/>
                      <a:pt x="2084" y="417"/>
                    </a:cubicBezTo>
                    <a:cubicBezTo>
                      <a:pt x="2287" y="512"/>
                      <a:pt x="2406" y="607"/>
                      <a:pt x="2406" y="607"/>
                    </a:cubicBezTo>
                    <a:cubicBezTo>
                      <a:pt x="2406" y="607"/>
                      <a:pt x="2334" y="488"/>
                      <a:pt x="2144" y="322"/>
                    </a:cubicBezTo>
                    <a:cubicBezTo>
                      <a:pt x="1953" y="155"/>
                      <a:pt x="1632" y="0"/>
                      <a:pt x="125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3" name="Google Shape;17412;p56">
                <a:extLst>
                  <a:ext uri="{FF2B5EF4-FFF2-40B4-BE49-F238E27FC236}">
                    <a16:creationId xmlns:a16="http://schemas.microsoft.com/office/drawing/2014/main" id="{4944FF92-3076-4CF3-A0E5-331DD2C1D7D6}"/>
                  </a:ext>
                </a:extLst>
              </p:cNvPr>
              <p:cNvSpPr/>
              <p:nvPr/>
            </p:nvSpPr>
            <p:spPr>
              <a:xfrm>
                <a:off x="3942750" y="2738550"/>
                <a:ext cx="32175" cy="103625"/>
              </a:xfrm>
              <a:custGeom>
                <a:avLst/>
                <a:gdLst/>
                <a:ahLst/>
                <a:cxnLst/>
                <a:rect l="l" t="t" r="r" b="b"/>
                <a:pathLst>
                  <a:path w="1287" h="4145" extrusionOk="0">
                    <a:moveTo>
                      <a:pt x="107" y="1"/>
                    </a:moveTo>
                    <a:lnTo>
                      <a:pt x="107" y="1"/>
                    </a:lnTo>
                    <a:cubicBezTo>
                      <a:pt x="107" y="1"/>
                      <a:pt x="60" y="49"/>
                      <a:pt x="36" y="168"/>
                    </a:cubicBezTo>
                    <a:cubicBezTo>
                      <a:pt x="0" y="287"/>
                      <a:pt x="36" y="477"/>
                      <a:pt x="167" y="656"/>
                    </a:cubicBezTo>
                    <a:cubicBezTo>
                      <a:pt x="286" y="846"/>
                      <a:pt x="512" y="989"/>
                      <a:pt x="703" y="1168"/>
                    </a:cubicBezTo>
                    <a:cubicBezTo>
                      <a:pt x="881" y="1346"/>
                      <a:pt x="1000" y="1596"/>
                      <a:pt x="1012" y="1894"/>
                    </a:cubicBezTo>
                    <a:cubicBezTo>
                      <a:pt x="1048" y="2489"/>
                      <a:pt x="881" y="3061"/>
                      <a:pt x="834" y="3466"/>
                    </a:cubicBezTo>
                    <a:cubicBezTo>
                      <a:pt x="774" y="3882"/>
                      <a:pt x="750" y="4144"/>
                      <a:pt x="750" y="4144"/>
                    </a:cubicBezTo>
                    <a:cubicBezTo>
                      <a:pt x="750" y="4144"/>
                      <a:pt x="834" y="3906"/>
                      <a:pt x="953" y="3501"/>
                    </a:cubicBezTo>
                    <a:cubicBezTo>
                      <a:pt x="1012" y="3311"/>
                      <a:pt x="1072" y="3073"/>
                      <a:pt x="1155" y="2799"/>
                    </a:cubicBezTo>
                    <a:cubicBezTo>
                      <a:pt x="1227" y="2513"/>
                      <a:pt x="1286" y="2216"/>
                      <a:pt x="1250" y="1882"/>
                    </a:cubicBezTo>
                    <a:cubicBezTo>
                      <a:pt x="1238" y="1549"/>
                      <a:pt x="1072" y="1203"/>
                      <a:pt x="834" y="1025"/>
                    </a:cubicBezTo>
                    <a:cubicBezTo>
                      <a:pt x="619" y="834"/>
                      <a:pt x="393" y="751"/>
                      <a:pt x="262" y="596"/>
                    </a:cubicBezTo>
                    <a:cubicBezTo>
                      <a:pt x="119" y="453"/>
                      <a:pt x="60" y="287"/>
                      <a:pt x="60" y="180"/>
                    </a:cubicBezTo>
                    <a:cubicBezTo>
                      <a:pt x="60" y="61"/>
                      <a:pt x="107" y="1"/>
                      <a:pt x="10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4" name="Google Shape;17413;p56">
                <a:extLst>
                  <a:ext uri="{FF2B5EF4-FFF2-40B4-BE49-F238E27FC236}">
                    <a16:creationId xmlns:a16="http://schemas.microsoft.com/office/drawing/2014/main" id="{2B889F1B-4C98-4C69-9562-F659EF2338CE}"/>
                  </a:ext>
                </a:extLst>
              </p:cNvPr>
              <p:cNvSpPr/>
              <p:nvPr/>
            </p:nvSpPr>
            <p:spPr>
              <a:xfrm>
                <a:off x="3953150" y="2856125"/>
                <a:ext cx="24450" cy="94400"/>
              </a:xfrm>
              <a:custGeom>
                <a:avLst/>
                <a:gdLst/>
                <a:ahLst/>
                <a:cxnLst/>
                <a:rect l="l" t="t" r="r" b="b"/>
                <a:pathLst>
                  <a:path w="978" h="3776" extrusionOk="0">
                    <a:moveTo>
                      <a:pt x="299" y="1"/>
                    </a:moveTo>
                    <a:cubicBezTo>
                      <a:pt x="299" y="1"/>
                      <a:pt x="298" y="1"/>
                      <a:pt x="296" y="2"/>
                    </a:cubicBezTo>
                    <a:lnTo>
                      <a:pt x="296" y="2"/>
                    </a:lnTo>
                    <a:cubicBezTo>
                      <a:pt x="301" y="1"/>
                      <a:pt x="302" y="1"/>
                      <a:pt x="299" y="1"/>
                    </a:cubicBezTo>
                    <a:close/>
                    <a:moveTo>
                      <a:pt x="296" y="2"/>
                    </a:moveTo>
                    <a:cubicBezTo>
                      <a:pt x="283" y="6"/>
                      <a:pt x="239" y="22"/>
                      <a:pt x="168" y="84"/>
                    </a:cubicBezTo>
                    <a:cubicBezTo>
                      <a:pt x="72" y="156"/>
                      <a:pt x="1" y="299"/>
                      <a:pt x="1" y="501"/>
                    </a:cubicBezTo>
                    <a:cubicBezTo>
                      <a:pt x="1" y="894"/>
                      <a:pt x="180" y="1370"/>
                      <a:pt x="394" y="1882"/>
                    </a:cubicBezTo>
                    <a:cubicBezTo>
                      <a:pt x="596" y="2382"/>
                      <a:pt x="799" y="2847"/>
                      <a:pt x="870" y="3192"/>
                    </a:cubicBezTo>
                    <a:cubicBezTo>
                      <a:pt x="894" y="3370"/>
                      <a:pt x="906" y="3501"/>
                      <a:pt x="930" y="3609"/>
                    </a:cubicBezTo>
                    <a:cubicBezTo>
                      <a:pt x="942" y="3716"/>
                      <a:pt x="942" y="3775"/>
                      <a:pt x="942" y="3775"/>
                    </a:cubicBezTo>
                    <a:lnTo>
                      <a:pt x="942" y="3597"/>
                    </a:lnTo>
                    <a:cubicBezTo>
                      <a:pt x="953" y="3489"/>
                      <a:pt x="977" y="3335"/>
                      <a:pt x="953" y="3156"/>
                    </a:cubicBezTo>
                    <a:cubicBezTo>
                      <a:pt x="942" y="2799"/>
                      <a:pt x="811" y="2299"/>
                      <a:pt x="584" y="1787"/>
                    </a:cubicBezTo>
                    <a:cubicBezTo>
                      <a:pt x="394" y="1287"/>
                      <a:pt x="156" y="822"/>
                      <a:pt x="108" y="501"/>
                    </a:cubicBezTo>
                    <a:cubicBezTo>
                      <a:pt x="96" y="334"/>
                      <a:pt x="120" y="180"/>
                      <a:pt x="180" y="108"/>
                    </a:cubicBezTo>
                    <a:cubicBezTo>
                      <a:pt x="232" y="45"/>
                      <a:pt x="285" y="9"/>
                      <a:pt x="296" y="2"/>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5" name="Google Shape;17414;p56">
                <a:extLst>
                  <a:ext uri="{FF2B5EF4-FFF2-40B4-BE49-F238E27FC236}">
                    <a16:creationId xmlns:a16="http://schemas.microsoft.com/office/drawing/2014/main" id="{84477F68-ADEF-4522-BED8-B15DCED1E87B}"/>
                  </a:ext>
                </a:extLst>
              </p:cNvPr>
              <p:cNvSpPr/>
              <p:nvPr/>
            </p:nvSpPr>
            <p:spPr>
              <a:xfrm>
                <a:off x="3961800" y="2979375"/>
                <a:ext cx="15800" cy="52400"/>
              </a:xfrm>
              <a:custGeom>
                <a:avLst/>
                <a:gdLst/>
                <a:ahLst/>
                <a:cxnLst/>
                <a:rect l="l" t="t" r="r" b="b"/>
                <a:pathLst>
                  <a:path w="632" h="2096" extrusionOk="0">
                    <a:moveTo>
                      <a:pt x="631" y="0"/>
                    </a:moveTo>
                    <a:cubicBezTo>
                      <a:pt x="631" y="0"/>
                      <a:pt x="357" y="429"/>
                      <a:pt x="179" y="1024"/>
                    </a:cubicBezTo>
                    <a:cubicBezTo>
                      <a:pt x="95" y="1310"/>
                      <a:pt x="0" y="1607"/>
                      <a:pt x="60" y="1834"/>
                    </a:cubicBezTo>
                    <a:cubicBezTo>
                      <a:pt x="72" y="1941"/>
                      <a:pt x="155" y="2024"/>
                      <a:pt x="191" y="2060"/>
                    </a:cubicBezTo>
                    <a:cubicBezTo>
                      <a:pt x="250" y="2096"/>
                      <a:pt x="286" y="2096"/>
                      <a:pt x="286" y="2096"/>
                    </a:cubicBezTo>
                    <a:lnTo>
                      <a:pt x="226" y="2036"/>
                    </a:lnTo>
                    <a:cubicBezTo>
                      <a:pt x="191" y="2000"/>
                      <a:pt x="179" y="1917"/>
                      <a:pt x="179" y="1834"/>
                    </a:cubicBezTo>
                    <a:cubicBezTo>
                      <a:pt x="179" y="1643"/>
                      <a:pt x="310" y="1405"/>
                      <a:pt x="405" y="1107"/>
                    </a:cubicBezTo>
                    <a:cubicBezTo>
                      <a:pt x="584" y="524"/>
                      <a:pt x="631" y="0"/>
                      <a:pt x="63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6" name="Google Shape;17415;p56">
                <a:extLst>
                  <a:ext uri="{FF2B5EF4-FFF2-40B4-BE49-F238E27FC236}">
                    <a16:creationId xmlns:a16="http://schemas.microsoft.com/office/drawing/2014/main" id="{11D009C7-AF45-4A84-903D-44CE16EF9638}"/>
                  </a:ext>
                </a:extLst>
              </p:cNvPr>
              <p:cNvSpPr/>
              <p:nvPr/>
            </p:nvSpPr>
            <p:spPr>
              <a:xfrm>
                <a:off x="3812375" y="2229200"/>
                <a:ext cx="46750" cy="9325"/>
              </a:xfrm>
              <a:custGeom>
                <a:avLst/>
                <a:gdLst/>
                <a:ahLst/>
                <a:cxnLst/>
                <a:rect l="l" t="t" r="r" b="b"/>
                <a:pathLst>
                  <a:path w="1870" h="373" extrusionOk="0">
                    <a:moveTo>
                      <a:pt x="826" y="0"/>
                    </a:moveTo>
                    <a:cubicBezTo>
                      <a:pt x="601" y="0"/>
                      <a:pt x="411" y="25"/>
                      <a:pt x="262" y="75"/>
                    </a:cubicBezTo>
                    <a:cubicBezTo>
                      <a:pt x="96" y="122"/>
                      <a:pt x="0" y="182"/>
                      <a:pt x="0" y="182"/>
                    </a:cubicBezTo>
                    <a:cubicBezTo>
                      <a:pt x="0" y="182"/>
                      <a:pt x="429" y="182"/>
                      <a:pt x="929" y="242"/>
                    </a:cubicBezTo>
                    <a:cubicBezTo>
                      <a:pt x="1441" y="301"/>
                      <a:pt x="1870" y="373"/>
                      <a:pt x="1870" y="373"/>
                    </a:cubicBezTo>
                    <a:cubicBezTo>
                      <a:pt x="1870" y="373"/>
                      <a:pt x="1786" y="301"/>
                      <a:pt x="1631" y="218"/>
                    </a:cubicBezTo>
                    <a:cubicBezTo>
                      <a:pt x="1465" y="122"/>
                      <a:pt x="1250" y="39"/>
                      <a:pt x="965" y="3"/>
                    </a:cubicBezTo>
                    <a:cubicBezTo>
                      <a:pt x="917" y="1"/>
                      <a:pt x="871" y="0"/>
                      <a:pt x="82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7" name="Google Shape;17416;p56">
                <a:extLst>
                  <a:ext uri="{FF2B5EF4-FFF2-40B4-BE49-F238E27FC236}">
                    <a16:creationId xmlns:a16="http://schemas.microsoft.com/office/drawing/2014/main" id="{6BC55F90-D8E3-4FD1-AD10-1FC468974E5E}"/>
                  </a:ext>
                </a:extLst>
              </p:cNvPr>
              <p:cNvSpPr/>
              <p:nvPr/>
            </p:nvSpPr>
            <p:spPr>
              <a:xfrm>
                <a:off x="3881125" y="2265300"/>
                <a:ext cx="18175" cy="7450"/>
              </a:xfrm>
              <a:custGeom>
                <a:avLst/>
                <a:gdLst/>
                <a:ahLst/>
                <a:cxnLst/>
                <a:rect l="l" t="t" r="r" b="b"/>
                <a:pathLst>
                  <a:path w="727" h="298" extrusionOk="0">
                    <a:moveTo>
                      <a:pt x="188" y="1"/>
                    </a:moveTo>
                    <a:cubicBezTo>
                      <a:pt x="80" y="1"/>
                      <a:pt x="1" y="24"/>
                      <a:pt x="1" y="24"/>
                    </a:cubicBezTo>
                    <a:cubicBezTo>
                      <a:pt x="1" y="24"/>
                      <a:pt x="120" y="179"/>
                      <a:pt x="322" y="262"/>
                    </a:cubicBezTo>
                    <a:cubicBezTo>
                      <a:pt x="398" y="289"/>
                      <a:pt x="474" y="297"/>
                      <a:pt x="539" y="297"/>
                    </a:cubicBezTo>
                    <a:cubicBezTo>
                      <a:pt x="648" y="297"/>
                      <a:pt x="727" y="274"/>
                      <a:pt x="727" y="274"/>
                    </a:cubicBezTo>
                    <a:cubicBezTo>
                      <a:pt x="727" y="274"/>
                      <a:pt x="608" y="107"/>
                      <a:pt x="405" y="36"/>
                    </a:cubicBezTo>
                    <a:cubicBezTo>
                      <a:pt x="330" y="9"/>
                      <a:pt x="254" y="1"/>
                      <a:pt x="18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8" name="Google Shape;17417;p56">
                <a:extLst>
                  <a:ext uri="{FF2B5EF4-FFF2-40B4-BE49-F238E27FC236}">
                    <a16:creationId xmlns:a16="http://schemas.microsoft.com/office/drawing/2014/main" id="{DB2496B3-A075-494E-96F3-2C82200D714E}"/>
                  </a:ext>
                </a:extLst>
              </p:cNvPr>
              <p:cNvSpPr/>
              <p:nvPr/>
            </p:nvSpPr>
            <p:spPr>
              <a:xfrm>
                <a:off x="2925650" y="2532000"/>
                <a:ext cx="24425" cy="7450"/>
              </a:xfrm>
              <a:custGeom>
                <a:avLst/>
                <a:gdLst/>
                <a:ahLst/>
                <a:cxnLst/>
                <a:rect l="l" t="t" r="r" b="b"/>
                <a:pathLst>
                  <a:path w="977" h="298" extrusionOk="0">
                    <a:moveTo>
                      <a:pt x="238" y="1"/>
                    </a:moveTo>
                    <a:cubicBezTo>
                      <a:pt x="98" y="1"/>
                      <a:pt x="1" y="24"/>
                      <a:pt x="1" y="24"/>
                    </a:cubicBezTo>
                    <a:cubicBezTo>
                      <a:pt x="1" y="24"/>
                      <a:pt x="191" y="191"/>
                      <a:pt x="465" y="262"/>
                    </a:cubicBezTo>
                    <a:cubicBezTo>
                      <a:pt x="563" y="289"/>
                      <a:pt x="660" y="297"/>
                      <a:pt x="742" y="297"/>
                    </a:cubicBezTo>
                    <a:cubicBezTo>
                      <a:pt x="879" y="297"/>
                      <a:pt x="977" y="274"/>
                      <a:pt x="977" y="274"/>
                    </a:cubicBezTo>
                    <a:cubicBezTo>
                      <a:pt x="977" y="274"/>
                      <a:pt x="786" y="107"/>
                      <a:pt x="524" y="36"/>
                    </a:cubicBezTo>
                    <a:cubicBezTo>
                      <a:pt x="422" y="9"/>
                      <a:pt x="322" y="1"/>
                      <a:pt x="23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9" name="Google Shape;17418;p56">
                <a:extLst>
                  <a:ext uri="{FF2B5EF4-FFF2-40B4-BE49-F238E27FC236}">
                    <a16:creationId xmlns:a16="http://schemas.microsoft.com/office/drawing/2014/main" id="{3F1C365D-155A-4F98-8B40-37F391DCEDDF}"/>
                  </a:ext>
                </a:extLst>
              </p:cNvPr>
              <p:cNvSpPr/>
              <p:nvPr/>
            </p:nvSpPr>
            <p:spPr>
              <a:xfrm>
                <a:off x="2970600" y="2549150"/>
                <a:ext cx="138125" cy="62050"/>
              </a:xfrm>
              <a:custGeom>
                <a:avLst/>
                <a:gdLst/>
                <a:ahLst/>
                <a:cxnLst/>
                <a:rect l="l" t="t" r="r" b="b"/>
                <a:pathLst>
                  <a:path w="5525" h="2482" extrusionOk="0">
                    <a:moveTo>
                      <a:pt x="1078" y="1"/>
                    </a:moveTo>
                    <a:cubicBezTo>
                      <a:pt x="1018" y="1"/>
                      <a:pt x="961" y="2"/>
                      <a:pt x="905" y="5"/>
                    </a:cubicBezTo>
                    <a:cubicBezTo>
                      <a:pt x="631" y="17"/>
                      <a:pt x="405" y="52"/>
                      <a:pt x="239" y="64"/>
                    </a:cubicBezTo>
                    <a:cubicBezTo>
                      <a:pt x="96" y="76"/>
                      <a:pt x="0" y="88"/>
                      <a:pt x="0" y="88"/>
                    </a:cubicBezTo>
                    <a:lnTo>
                      <a:pt x="239" y="88"/>
                    </a:lnTo>
                    <a:cubicBezTo>
                      <a:pt x="405" y="88"/>
                      <a:pt x="631" y="88"/>
                      <a:pt x="905" y="112"/>
                    </a:cubicBezTo>
                    <a:cubicBezTo>
                      <a:pt x="1191" y="136"/>
                      <a:pt x="1524" y="171"/>
                      <a:pt x="1858" y="290"/>
                    </a:cubicBezTo>
                    <a:cubicBezTo>
                      <a:pt x="2215" y="386"/>
                      <a:pt x="2560" y="588"/>
                      <a:pt x="2917" y="802"/>
                    </a:cubicBezTo>
                    <a:cubicBezTo>
                      <a:pt x="3608" y="1279"/>
                      <a:pt x="4215" y="1791"/>
                      <a:pt x="4703" y="2076"/>
                    </a:cubicBezTo>
                    <a:cubicBezTo>
                      <a:pt x="4941" y="2219"/>
                      <a:pt x="5156" y="2326"/>
                      <a:pt x="5299" y="2386"/>
                    </a:cubicBezTo>
                    <a:lnTo>
                      <a:pt x="5525" y="2481"/>
                    </a:lnTo>
                    <a:cubicBezTo>
                      <a:pt x="5525" y="2481"/>
                      <a:pt x="5453" y="2433"/>
                      <a:pt x="5299" y="2374"/>
                    </a:cubicBezTo>
                    <a:cubicBezTo>
                      <a:pt x="5168" y="2291"/>
                      <a:pt x="4977" y="2160"/>
                      <a:pt x="4751" y="1993"/>
                    </a:cubicBezTo>
                    <a:cubicBezTo>
                      <a:pt x="4299" y="1660"/>
                      <a:pt x="3751" y="1124"/>
                      <a:pt x="3025" y="624"/>
                    </a:cubicBezTo>
                    <a:cubicBezTo>
                      <a:pt x="2667" y="386"/>
                      <a:pt x="2274" y="195"/>
                      <a:pt x="1905" y="112"/>
                    </a:cubicBezTo>
                    <a:cubicBezTo>
                      <a:pt x="1608" y="25"/>
                      <a:pt x="1326" y="1"/>
                      <a:pt x="107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0" name="Google Shape;17419;p56">
                <a:extLst>
                  <a:ext uri="{FF2B5EF4-FFF2-40B4-BE49-F238E27FC236}">
                    <a16:creationId xmlns:a16="http://schemas.microsoft.com/office/drawing/2014/main" id="{B7ECDD2C-01F0-45E6-AFD8-1943991E14F9}"/>
                  </a:ext>
                </a:extLst>
              </p:cNvPr>
              <p:cNvSpPr/>
              <p:nvPr/>
            </p:nvSpPr>
            <p:spPr>
              <a:xfrm>
                <a:off x="3293250" y="2759100"/>
                <a:ext cx="10150" cy="50625"/>
              </a:xfrm>
              <a:custGeom>
                <a:avLst/>
                <a:gdLst/>
                <a:ahLst/>
                <a:cxnLst/>
                <a:rect l="l" t="t" r="r" b="b"/>
                <a:pathLst>
                  <a:path w="406" h="2025" extrusionOk="0">
                    <a:moveTo>
                      <a:pt x="406" y="0"/>
                    </a:moveTo>
                    <a:lnTo>
                      <a:pt x="406" y="0"/>
                    </a:lnTo>
                    <a:cubicBezTo>
                      <a:pt x="406" y="1"/>
                      <a:pt x="322" y="96"/>
                      <a:pt x="251" y="274"/>
                    </a:cubicBezTo>
                    <a:cubicBezTo>
                      <a:pt x="179" y="453"/>
                      <a:pt x="84" y="703"/>
                      <a:pt x="48" y="989"/>
                    </a:cubicBezTo>
                    <a:cubicBezTo>
                      <a:pt x="1" y="1286"/>
                      <a:pt x="25" y="1536"/>
                      <a:pt x="60" y="1727"/>
                    </a:cubicBezTo>
                    <a:cubicBezTo>
                      <a:pt x="84" y="1905"/>
                      <a:pt x="132" y="2025"/>
                      <a:pt x="132" y="2025"/>
                    </a:cubicBezTo>
                    <a:cubicBezTo>
                      <a:pt x="132" y="2025"/>
                      <a:pt x="191" y="1584"/>
                      <a:pt x="263" y="1013"/>
                    </a:cubicBezTo>
                    <a:cubicBezTo>
                      <a:pt x="346" y="465"/>
                      <a:pt x="406" y="1"/>
                      <a:pt x="40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1" name="Google Shape;17420;p56">
                <a:extLst>
                  <a:ext uri="{FF2B5EF4-FFF2-40B4-BE49-F238E27FC236}">
                    <a16:creationId xmlns:a16="http://schemas.microsoft.com/office/drawing/2014/main" id="{F820C0E3-4ECC-464E-836C-BD019FA21B1E}"/>
                  </a:ext>
                </a:extLst>
              </p:cNvPr>
              <p:cNvSpPr/>
              <p:nvPr/>
            </p:nvSpPr>
            <p:spPr>
              <a:xfrm>
                <a:off x="3281950" y="2821900"/>
                <a:ext cx="14900" cy="58975"/>
              </a:xfrm>
              <a:custGeom>
                <a:avLst/>
                <a:gdLst/>
                <a:ahLst/>
                <a:cxnLst/>
                <a:rect l="l" t="t" r="r" b="b"/>
                <a:pathLst>
                  <a:path w="596" h="2359" extrusionOk="0">
                    <a:moveTo>
                      <a:pt x="405" y="1"/>
                    </a:moveTo>
                    <a:cubicBezTo>
                      <a:pt x="405" y="1"/>
                      <a:pt x="322" y="120"/>
                      <a:pt x="274" y="358"/>
                    </a:cubicBezTo>
                    <a:cubicBezTo>
                      <a:pt x="238" y="477"/>
                      <a:pt x="238" y="620"/>
                      <a:pt x="262" y="775"/>
                    </a:cubicBezTo>
                    <a:cubicBezTo>
                      <a:pt x="274" y="929"/>
                      <a:pt x="358" y="1108"/>
                      <a:pt x="358" y="1227"/>
                    </a:cubicBezTo>
                    <a:cubicBezTo>
                      <a:pt x="381" y="1346"/>
                      <a:pt x="286" y="1477"/>
                      <a:pt x="238" y="1632"/>
                    </a:cubicBezTo>
                    <a:cubicBezTo>
                      <a:pt x="179" y="1763"/>
                      <a:pt x="143" y="1894"/>
                      <a:pt x="107" y="2001"/>
                    </a:cubicBezTo>
                    <a:cubicBezTo>
                      <a:pt x="36" y="2227"/>
                      <a:pt x="0" y="2358"/>
                      <a:pt x="0" y="2358"/>
                    </a:cubicBezTo>
                    <a:cubicBezTo>
                      <a:pt x="0" y="2358"/>
                      <a:pt x="96" y="2239"/>
                      <a:pt x="215" y="2060"/>
                    </a:cubicBezTo>
                    <a:cubicBezTo>
                      <a:pt x="274" y="1953"/>
                      <a:pt x="346" y="1846"/>
                      <a:pt x="417" y="1715"/>
                    </a:cubicBezTo>
                    <a:cubicBezTo>
                      <a:pt x="477" y="1584"/>
                      <a:pt x="596" y="1453"/>
                      <a:pt x="596" y="1215"/>
                    </a:cubicBezTo>
                    <a:cubicBezTo>
                      <a:pt x="572" y="989"/>
                      <a:pt x="477" y="870"/>
                      <a:pt x="453" y="739"/>
                    </a:cubicBezTo>
                    <a:cubicBezTo>
                      <a:pt x="417" y="596"/>
                      <a:pt x="393" y="465"/>
                      <a:pt x="393" y="358"/>
                    </a:cubicBezTo>
                    <a:cubicBezTo>
                      <a:pt x="369" y="156"/>
                      <a:pt x="405" y="1"/>
                      <a:pt x="40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2" name="Google Shape;17421;p56">
                <a:extLst>
                  <a:ext uri="{FF2B5EF4-FFF2-40B4-BE49-F238E27FC236}">
                    <a16:creationId xmlns:a16="http://schemas.microsoft.com/office/drawing/2014/main" id="{53A7EF34-9855-47DF-BE13-4600A788AB1E}"/>
                  </a:ext>
                </a:extLst>
              </p:cNvPr>
              <p:cNvSpPr/>
              <p:nvPr/>
            </p:nvSpPr>
            <p:spPr>
              <a:xfrm>
                <a:off x="3220925" y="2921025"/>
                <a:ext cx="33950" cy="29500"/>
              </a:xfrm>
              <a:custGeom>
                <a:avLst/>
                <a:gdLst/>
                <a:ahLst/>
                <a:cxnLst/>
                <a:rect l="l" t="t" r="r" b="b"/>
                <a:pathLst>
                  <a:path w="1358" h="1180" extrusionOk="0">
                    <a:moveTo>
                      <a:pt x="1358" y="0"/>
                    </a:moveTo>
                    <a:lnTo>
                      <a:pt x="1358" y="0"/>
                    </a:lnTo>
                    <a:cubicBezTo>
                      <a:pt x="1358" y="1"/>
                      <a:pt x="953" y="131"/>
                      <a:pt x="572" y="465"/>
                    </a:cubicBezTo>
                    <a:cubicBezTo>
                      <a:pt x="179" y="786"/>
                      <a:pt x="1" y="1179"/>
                      <a:pt x="1" y="1179"/>
                    </a:cubicBezTo>
                    <a:cubicBezTo>
                      <a:pt x="1" y="1179"/>
                      <a:pt x="358" y="953"/>
                      <a:pt x="715" y="632"/>
                    </a:cubicBezTo>
                    <a:cubicBezTo>
                      <a:pt x="1096" y="310"/>
                      <a:pt x="1358" y="1"/>
                      <a:pt x="135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3" name="Google Shape;17422;p56">
                <a:extLst>
                  <a:ext uri="{FF2B5EF4-FFF2-40B4-BE49-F238E27FC236}">
                    <a16:creationId xmlns:a16="http://schemas.microsoft.com/office/drawing/2014/main" id="{EF7DFBBD-53AF-4DA7-B936-60414E170D3A}"/>
                  </a:ext>
                </a:extLst>
              </p:cNvPr>
              <p:cNvSpPr/>
              <p:nvPr/>
            </p:nvSpPr>
            <p:spPr>
              <a:xfrm>
                <a:off x="3182225" y="2972225"/>
                <a:ext cx="17600" cy="43175"/>
              </a:xfrm>
              <a:custGeom>
                <a:avLst/>
                <a:gdLst/>
                <a:ahLst/>
                <a:cxnLst/>
                <a:rect l="l" t="t" r="r" b="b"/>
                <a:pathLst>
                  <a:path w="704" h="1727" extrusionOk="0">
                    <a:moveTo>
                      <a:pt x="703" y="0"/>
                    </a:moveTo>
                    <a:cubicBezTo>
                      <a:pt x="703" y="0"/>
                      <a:pt x="441" y="346"/>
                      <a:pt x="239" y="822"/>
                    </a:cubicBezTo>
                    <a:cubicBezTo>
                      <a:pt x="48" y="1298"/>
                      <a:pt x="1" y="1727"/>
                      <a:pt x="1" y="1727"/>
                    </a:cubicBezTo>
                    <a:cubicBezTo>
                      <a:pt x="1" y="1727"/>
                      <a:pt x="275" y="1393"/>
                      <a:pt x="465" y="917"/>
                    </a:cubicBezTo>
                    <a:cubicBezTo>
                      <a:pt x="656" y="429"/>
                      <a:pt x="703" y="0"/>
                      <a:pt x="70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4" name="Google Shape;17423;p56">
                <a:extLst>
                  <a:ext uri="{FF2B5EF4-FFF2-40B4-BE49-F238E27FC236}">
                    <a16:creationId xmlns:a16="http://schemas.microsoft.com/office/drawing/2014/main" id="{031A8085-AE0F-495E-8330-89CD0F321680}"/>
                  </a:ext>
                </a:extLst>
              </p:cNvPr>
              <p:cNvSpPr/>
              <p:nvPr/>
            </p:nvSpPr>
            <p:spPr>
              <a:xfrm>
                <a:off x="3149500" y="3058250"/>
                <a:ext cx="11925" cy="38725"/>
              </a:xfrm>
              <a:custGeom>
                <a:avLst/>
                <a:gdLst/>
                <a:ahLst/>
                <a:cxnLst/>
                <a:rect l="l" t="t" r="r" b="b"/>
                <a:pathLst>
                  <a:path w="477" h="1549" extrusionOk="0">
                    <a:moveTo>
                      <a:pt x="405" y="0"/>
                    </a:moveTo>
                    <a:cubicBezTo>
                      <a:pt x="405" y="0"/>
                      <a:pt x="262" y="346"/>
                      <a:pt x="143" y="762"/>
                    </a:cubicBezTo>
                    <a:cubicBezTo>
                      <a:pt x="36" y="1179"/>
                      <a:pt x="0" y="1548"/>
                      <a:pt x="0" y="1548"/>
                    </a:cubicBezTo>
                    <a:cubicBezTo>
                      <a:pt x="0" y="1548"/>
                      <a:pt x="262" y="1262"/>
                      <a:pt x="357" y="822"/>
                    </a:cubicBezTo>
                    <a:cubicBezTo>
                      <a:pt x="476" y="369"/>
                      <a:pt x="405" y="0"/>
                      <a:pt x="40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5" name="Google Shape;17424;p56">
                <a:extLst>
                  <a:ext uri="{FF2B5EF4-FFF2-40B4-BE49-F238E27FC236}">
                    <a16:creationId xmlns:a16="http://schemas.microsoft.com/office/drawing/2014/main" id="{381A3313-9E4B-4F5F-B168-CFA12C23AC5D}"/>
                  </a:ext>
                </a:extLst>
              </p:cNvPr>
              <p:cNvSpPr/>
              <p:nvPr/>
            </p:nvSpPr>
            <p:spPr>
              <a:xfrm>
                <a:off x="2819975" y="2257550"/>
                <a:ext cx="77425" cy="50325"/>
              </a:xfrm>
              <a:custGeom>
                <a:avLst/>
                <a:gdLst/>
                <a:ahLst/>
                <a:cxnLst/>
                <a:rect l="l" t="t" r="r" b="b"/>
                <a:pathLst>
                  <a:path w="3097" h="2013" extrusionOk="0">
                    <a:moveTo>
                      <a:pt x="1" y="1"/>
                    </a:moveTo>
                    <a:cubicBezTo>
                      <a:pt x="1" y="1"/>
                      <a:pt x="644" y="548"/>
                      <a:pt x="1489" y="1108"/>
                    </a:cubicBezTo>
                    <a:cubicBezTo>
                      <a:pt x="2334" y="1655"/>
                      <a:pt x="3096" y="2013"/>
                      <a:pt x="3096" y="2013"/>
                    </a:cubicBezTo>
                    <a:cubicBezTo>
                      <a:pt x="3096" y="2013"/>
                      <a:pt x="2465" y="1477"/>
                      <a:pt x="1608" y="905"/>
                    </a:cubicBezTo>
                    <a:cubicBezTo>
                      <a:pt x="763" y="358"/>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6" name="Google Shape;17425;p56">
                <a:extLst>
                  <a:ext uri="{FF2B5EF4-FFF2-40B4-BE49-F238E27FC236}">
                    <a16:creationId xmlns:a16="http://schemas.microsoft.com/office/drawing/2014/main" id="{26E58719-CEC7-46AA-B1E0-B02D25AE547C}"/>
                  </a:ext>
                </a:extLst>
              </p:cNvPr>
              <p:cNvSpPr/>
              <p:nvPr/>
            </p:nvSpPr>
            <p:spPr>
              <a:xfrm>
                <a:off x="2892025" y="2280175"/>
                <a:ext cx="9850" cy="16100"/>
              </a:xfrm>
              <a:custGeom>
                <a:avLst/>
                <a:gdLst/>
                <a:ahLst/>
                <a:cxnLst/>
                <a:rect l="l" t="t" r="r" b="b"/>
                <a:pathLst>
                  <a:path w="394" h="644" extrusionOk="0">
                    <a:moveTo>
                      <a:pt x="36" y="0"/>
                    </a:moveTo>
                    <a:cubicBezTo>
                      <a:pt x="36" y="0"/>
                      <a:pt x="0" y="203"/>
                      <a:pt x="95" y="381"/>
                    </a:cubicBezTo>
                    <a:cubicBezTo>
                      <a:pt x="179" y="560"/>
                      <a:pt x="357" y="643"/>
                      <a:pt x="357" y="643"/>
                    </a:cubicBezTo>
                    <a:cubicBezTo>
                      <a:pt x="357" y="643"/>
                      <a:pt x="393" y="453"/>
                      <a:pt x="298" y="274"/>
                    </a:cubicBezTo>
                    <a:cubicBezTo>
                      <a:pt x="214" y="96"/>
                      <a:pt x="36" y="0"/>
                      <a:pt x="3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7" name="Google Shape;17426;p56">
                <a:extLst>
                  <a:ext uri="{FF2B5EF4-FFF2-40B4-BE49-F238E27FC236}">
                    <a16:creationId xmlns:a16="http://schemas.microsoft.com/office/drawing/2014/main" id="{C8B3EEAE-9AE4-46CE-9619-9E6B2B7FD87D}"/>
                  </a:ext>
                </a:extLst>
              </p:cNvPr>
              <p:cNvSpPr/>
              <p:nvPr/>
            </p:nvSpPr>
            <p:spPr>
              <a:xfrm>
                <a:off x="2883675" y="2218850"/>
                <a:ext cx="9250" cy="42900"/>
              </a:xfrm>
              <a:custGeom>
                <a:avLst/>
                <a:gdLst/>
                <a:ahLst/>
                <a:cxnLst/>
                <a:rect l="l" t="t" r="r" b="b"/>
                <a:pathLst>
                  <a:path w="370" h="1716" extrusionOk="0">
                    <a:moveTo>
                      <a:pt x="370" y="1"/>
                    </a:moveTo>
                    <a:cubicBezTo>
                      <a:pt x="370" y="1"/>
                      <a:pt x="298" y="72"/>
                      <a:pt x="239" y="215"/>
                    </a:cubicBezTo>
                    <a:cubicBezTo>
                      <a:pt x="144" y="358"/>
                      <a:pt x="60" y="572"/>
                      <a:pt x="25" y="822"/>
                    </a:cubicBezTo>
                    <a:cubicBezTo>
                      <a:pt x="1" y="1072"/>
                      <a:pt x="25" y="1298"/>
                      <a:pt x="72" y="1465"/>
                    </a:cubicBezTo>
                    <a:cubicBezTo>
                      <a:pt x="120" y="1620"/>
                      <a:pt x="156" y="1715"/>
                      <a:pt x="156" y="1715"/>
                    </a:cubicBezTo>
                    <a:cubicBezTo>
                      <a:pt x="156" y="1715"/>
                      <a:pt x="191" y="1310"/>
                      <a:pt x="251" y="846"/>
                    </a:cubicBezTo>
                    <a:cubicBezTo>
                      <a:pt x="298" y="406"/>
                      <a:pt x="370" y="1"/>
                      <a:pt x="37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8" name="Google Shape;17427;p56">
                <a:extLst>
                  <a:ext uri="{FF2B5EF4-FFF2-40B4-BE49-F238E27FC236}">
                    <a16:creationId xmlns:a16="http://schemas.microsoft.com/office/drawing/2014/main" id="{36ED9C1E-6419-474D-9E9B-683EC7597210}"/>
                  </a:ext>
                </a:extLst>
              </p:cNvPr>
              <p:cNvSpPr/>
              <p:nvPr/>
            </p:nvSpPr>
            <p:spPr>
              <a:xfrm>
                <a:off x="3017025" y="1898575"/>
                <a:ext cx="325075" cy="144975"/>
              </a:xfrm>
              <a:custGeom>
                <a:avLst/>
                <a:gdLst/>
                <a:ahLst/>
                <a:cxnLst/>
                <a:rect l="l" t="t" r="r" b="b"/>
                <a:pathLst>
                  <a:path w="13003" h="5799" extrusionOk="0">
                    <a:moveTo>
                      <a:pt x="13002" y="1"/>
                    </a:moveTo>
                    <a:lnTo>
                      <a:pt x="13002" y="1"/>
                    </a:lnTo>
                    <a:cubicBezTo>
                      <a:pt x="13002" y="1"/>
                      <a:pt x="12984" y="25"/>
                      <a:pt x="12965" y="86"/>
                    </a:cubicBezTo>
                    <a:lnTo>
                      <a:pt x="12965" y="86"/>
                    </a:lnTo>
                    <a:cubicBezTo>
                      <a:pt x="12988" y="29"/>
                      <a:pt x="13002" y="1"/>
                      <a:pt x="13002" y="1"/>
                    </a:cubicBezTo>
                    <a:close/>
                    <a:moveTo>
                      <a:pt x="12965" y="86"/>
                    </a:moveTo>
                    <a:lnTo>
                      <a:pt x="12965" y="86"/>
                    </a:lnTo>
                    <a:cubicBezTo>
                      <a:pt x="12959" y="102"/>
                      <a:pt x="12951" y="122"/>
                      <a:pt x="12943" y="143"/>
                    </a:cubicBezTo>
                    <a:cubicBezTo>
                      <a:pt x="12918" y="193"/>
                      <a:pt x="12890" y="253"/>
                      <a:pt x="12850" y="320"/>
                    </a:cubicBezTo>
                    <a:lnTo>
                      <a:pt x="12850" y="320"/>
                    </a:lnTo>
                    <a:cubicBezTo>
                      <a:pt x="12891" y="263"/>
                      <a:pt x="12920" y="214"/>
                      <a:pt x="12943" y="179"/>
                    </a:cubicBezTo>
                    <a:cubicBezTo>
                      <a:pt x="12950" y="141"/>
                      <a:pt x="12958" y="110"/>
                      <a:pt x="12965" y="86"/>
                    </a:cubicBezTo>
                    <a:close/>
                    <a:moveTo>
                      <a:pt x="12850" y="320"/>
                    </a:moveTo>
                    <a:lnTo>
                      <a:pt x="12850" y="320"/>
                    </a:lnTo>
                    <a:cubicBezTo>
                      <a:pt x="12808" y="379"/>
                      <a:pt x="12754" y="446"/>
                      <a:pt x="12681" y="513"/>
                    </a:cubicBezTo>
                    <a:cubicBezTo>
                      <a:pt x="12431" y="798"/>
                      <a:pt x="11931" y="1048"/>
                      <a:pt x="11276" y="1203"/>
                    </a:cubicBezTo>
                    <a:cubicBezTo>
                      <a:pt x="10943" y="1286"/>
                      <a:pt x="10574" y="1334"/>
                      <a:pt x="10181" y="1453"/>
                    </a:cubicBezTo>
                    <a:cubicBezTo>
                      <a:pt x="9800" y="1572"/>
                      <a:pt x="9371" y="1727"/>
                      <a:pt x="9014" y="2037"/>
                    </a:cubicBezTo>
                    <a:cubicBezTo>
                      <a:pt x="8835" y="2179"/>
                      <a:pt x="8669" y="2394"/>
                      <a:pt x="8573" y="2632"/>
                    </a:cubicBezTo>
                    <a:cubicBezTo>
                      <a:pt x="8478" y="2858"/>
                      <a:pt x="8442" y="3108"/>
                      <a:pt x="8335" y="3287"/>
                    </a:cubicBezTo>
                    <a:cubicBezTo>
                      <a:pt x="8240" y="3477"/>
                      <a:pt x="8026" y="3489"/>
                      <a:pt x="7764" y="3525"/>
                    </a:cubicBezTo>
                    <a:cubicBezTo>
                      <a:pt x="7621" y="3537"/>
                      <a:pt x="7478" y="3596"/>
                      <a:pt x="7359" y="3692"/>
                    </a:cubicBezTo>
                    <a:cubicBezTo>
                      <a:pt x="7252" y="3775"/>
                      <a:pt x="7168" y="3882"/>
                      <a:pt x="7073" y="3989"/>
                    </a:cubicBezTo>
                    <a:cubicBezTo>
                      <a:pt x="6775" y="4394"/>
                      <a:pt x="6359" y="4656"/>
                      <a:pt x="5918" y="4823"/>
                    </a:cubicBezTo>
                    <a:cubicBezTo>
                      <a:pt x="5466" y="5001"/>
                      <a:pt x="5001" y="5073"/>
                      <a:pt x="4561" y="5144"/>
                    </a:cubicBezTo>
                    <a:cubicBezTo>
                      <a:pt x="3668" y="5263"/>
                      <a:pt x="2858" y="5382"/>
                      <a:pt x="2192" y="5477"/>
                    </a:cubicBezTo>
                    <a:cubicBezTo>
                      <a:pt x="834" y="5680"/>
                      <a:pt x="1" y="5799"/>
                      <a:pt x="1" y="5799"/>
                    </a:cubicBezTo>
                    <a:cubicBezTo>
                      <a:pt x="1" y="5799"/>
                      <a:pt x="858" y="5727"/>
                      <a:pt x="2203" y="5597"/>
                    </a:cubicBezTo>
                    <a:cubicBezTo>
                      <a:pt x="2894" y="5513"/>
                      <a:pt x="3692" y="5442"/>
                      <a:pt x="4585" y="5335"/>
                    </a:cubicBezTo>
                    <a:cubicBezTo>
                      <a:pt x="5037" y="5275"/>
                      <a:pt x="5513" y="5204"/>
                      <a:pt x="5990" y="5025"/>
                    </a:cubicBezTo>
                    <a:cubicBezTo>
                      <a:pt x="6454" y="4858"/>
                      <a:pt x="6930" y="4561"/>
                      <a:pt x="7252" y="4132"/>
                    </a:cubicBezTo>
                    <a:cubicBezTo>
                      <a:pt x="7418" y="3930"/>
                      <a:pt x="7585" y="3775"/>
                      <a:pt x="7799" y="3751"/>
                    </a:cubicBezTo>
                    <a:cubicBezTo>
                      <a:pt x="7918" y="3715"/>
                      <a:pt x="8061" y="3715"/>
                      <a:pt x="8192" y="3668"/>
                    </a:cubicBezTo>
                    <a:cubicBezTo>
                      <a:pt x="8335" y="3632"/>
                      <a:pt x="8454" y="3513"/>
                      <a:pt x="8538" y="3394"/>
                    </a:cubicBezTo>
                    <a:cubicBezTo>
                      <a:pt x="8680" y="3132"/>
                      <a:pt x="8680" y="2894"/>
                      <a:pt x="8776" y="2691"/>
                    </a:cubicBezTo>
                    <a:cubicBezTo>
                      <a:pt x="8847" y="2501"/>
                      <a:pt x="8978" y="2322"/>
                      <a:pt x="9133" y="2168"/>
                    </a:cubicBezTo>
                    <a:cubicBezTo>
                      <a:pt x="9442" y="1870"/>
                      <a:pt x="9847" y="1715"/>
                      <a:pt x="10216" y="1584"/>
                    </a:cubicBezTo>
                    <a:cubicBezTo>
                      <a:pt x="10585" y="1453"/>
                      <a:pt x="10955" y="1394"/>
                      <a:pt x="11288" y="1286"/>
                    </a:cubicBezTo>
                    <a:cubicBezTo>
                      <a:pt x="11943" y="1096"/>
                      <a:pt x="12443" y="822"/>
                      <a:pt x="12705" y="524"/>
                    </a:cubicBezTo>
                    <a:cubicBezTo>
                      <a:pt x="12767" y="450"/>
                      <a:pt x="12814" y="382"/>
                      <a:pt x="12850" y="32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9" name="Google Shape;17428;p56">
                <a:extLst>
                  <a:ext uri="{FF2B5EF4-FFF2-40B4-BE49-F238E27FC236}">
                    <a16:creationId xmlns:a16="http://schemas.microsoft.com/office/drawing/2014/main" id="{4C5BBC18-BE25-4936-B819-3E1675701B6A}"/>
                  </a:ext>
                </a:extLst>
              </p:cNvPr>
              <p:cNvSpPr/>
              <p:nvPr/>
            </p:nvSpPr>
            <p:spPr>
              <a:xfrm>
                <a:off x="3341475" y="1874775"/>
                <a:ext cx="20275" cy="12225"/>
              </a:xfrm>
              <a:custGeom>
                <a:avLst/>
                <a:gdLst/>
                <a:ahLst/>
                <a:cxnLst/>
                <a:rect l="l" t="t" r="r" b="b"/>
                <a:pathLst>
                  <a:path w="811" h="489" extrusionOk="0">
                    <a:moveTo>
                      <a:pt x="810" y="0"/>
                    </a:moveTo>
                    <a:cubicBezTo>
                      <a:pt x="810" y="0"/>
                      <a:pt x="560" y="0"/>
                      <a:pt x="346" y="143"/>
                    </a:cubicBezTo>
                    <a:cubicBezTo>
                      <a:pt x="120" y="286"/>
                      <a:pt x="1" y="488"/>
                      <a:pt x="1" y="488"/>
                    </a:cubicBezTo>
                    <a:cubicBezTo>
                      <a:pt x="1" y="488"/>
                      <a:pt x="239" y="476"/>
                      <a:pt x="465" y="345"/>
                    </a:cubicBezTo>
                    <a:cubicBezTo>
                      <a:pt x="691" y="203"/>
                      <a:pt x="810" y="0"/>
                      <a:pt x="81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0" name="Google Shape;17429;p56">
                <a:extLst>
                  <a:ext uri="{FF2B5EF4-FFF2-40B4-BE49-F238E27FC236}">
                    <a16:creationId xmlns:a16="http://schemas.microsoft.com/office/drawing/2014/main" id="{A575FB8E-068B-4D28-9388-35C7F9824835}"/>
                  </a:ext>
                </a:extLst>
              </p:cNvPr>
              <p:cNvSpPr/>
              <p:nvPr/>
            </p:nvSpPr>
            <p:spPr>
              <a:xfrm>
                <a:off x="3360525" y="1852150"/>
                <a:ext cx="8975" cy="14300"/>
              </a:xfrm>
              <a:custGeom>
                <a:avLst/>
                <a:gdLst/>
                <a:ahLst/>
                <a:cxnLst/>
                <a:rect l="l" t="t" r="r" b="b"/>
                <a:pathLst>
                  <a:path w="359" h="572" extrusionOk="0">
                    <a:moveTo>
                      <a:pt x="358" y="0"/>
                    </a:moveTo>
                    <a:cubicBezTo>
                      <a:pt x="358" y="0"/>
                      <a:pt x="358" y="0"/>
                      <a:pt x="358" y="0"/>
                    </a:cubicBezTo>
                    <a:lnTo>
                      <a:pt x="358" y="0"/>
                    </a:lnTo>
                    <a:cubicBezTo>
                      <a:pt x="358" y="0"/>
                      <a:pt x="358" y="0"/>
                      <a:pt x="358" y="0"/>
                    </a:cubicBezTo>
                    <a:close/>
                    <a:moveTo>
                      <a:pt x="358" y="0"/>
                    </a:moveTo>
                    <a:cubicBezTo>
                      <a:pt x="347" y="4"/>
                      <a:pt x="163" y="35"/>
                      <a:pt x="96" y="215"/>
                    </a:cubicBezTo>
                    <a:cubicBezTo>
                      <a:pt x="1" y="405"/>
                      <a:pt x="132" y="572"/>
                      <a:pt x="132" y="572"/>
                    </a:cubicBezTo>
                    <a:lnTo>
                      <a:pt x="191" y="488"/>
                    </a:lnTo>
                    <a:cubicBezTo>
                      <a:pt x="227" y="441"/>
                      <a:pt x="274" y="381"/>
                      <a:pt x="298" y="310"/>
                    </a:cubicBezTo>
                    <a:cubicBezTo>
                      <a:pt x="310" y="226"/>
                      <a:pt x="334" y="155"/>
                      <a:pt x="346" y="95"/>
                    </a:cubicBezTo>
                    <a:cubicBezTo>
                      <a:pt x="357" y="39"/>
                      <a:pt x="358" y="4"/>
                      <a:pt x="35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1" name="Google Shape;17430;p56">
                <a:extLst>
                  <a:ext uri="{FF2B5EF4-FFF2-40B4-BE49-F238E27FC236}">
                    <a16:creationId xmlns:a16="http://schemas.microsoft.com/office/drawing/2014/main" id="{1C12E20F-6724-432F-A72D-11332911A4FA}"/>
                  </a:ext>
                </a:extLst>
              </p:cNvPr>
              <p:cNvSpPr/>
              <p:nvPr/>
            </p:nvSpPr>
            <p:spPr>
              <a:xfrm>
                <a:off x="3643300" y="1914050"/>
                <a:ext cx="105100" cy="200950"/>
              </a:xfrm>
              <a:custGeom>
                <a:avLst/>
                <a:gdLst/>
                <a:ahLst/>
                <a:cxnLst/>
                <a:rect l="l" t="t" r="r" b="b"/>
                <a:pathLst>
                  <a:path w="4204" h="8038" extrusionOk="0">
                    <a:moveTo>
                      <a:pt x="155" y="1"/>
                    </a:moveTo>
                    <a:lnTo>
                      <a:pt x="155" y="1"/>
                    </a:lnTo>
                    <a:cubicBezTo>
                      <a:pt x="155" y="1"/>
                      <a:pt x="142" y="21"/>
                      <a:pt x="125" y="61"/>
                    </a:cubicBezTo>
                    <a:lnTo>
                      <a:pt x="125" y="61"/>
                    </a:lnTo>
                    <a:lnTo>
                      <a:pt x="155" y="1"/>
                    </a:lnTo>
                    <a:close/>
                    <a:moveTo>
                      <a:pt x="125" y="61"/>
                    </a:moveTo>
                    <a:lnTo>
                      <a:pt x="108" y="96"/>
                    </a:lnTo>
                    <a:cubicBezTo>
                      <a:pt x="96" y="156"/>
                      <a:pt x="48" y="251"/>
                      <a:pt x="36" y="394"/>
                    </a:cubicBezTo>
                    <a:cubicBezTo>
                      <a:pt x="1" y="656"/>
                      <a:pt x="60" y="1120"/>
                      <a:pt x="477" y="1429"/>
                    </a:cubicBezTo>
                    <a:cubicBezTo>
                      <a:pt x="691" y="1584"/>
                      <a:pt x="965" y="1644"/>
                      <a:pt x="1251" y="1668"/>
                    </a:cubicBezTo>
                    <a:cubicBezTo>
                      <a:pt x="1536" y="1703"/>
                      <a:pt x="1822" y="1763"/>
                      <a:pt x="2096" y="1894"/>
                    </a:cubicBezTo>
                    <a:cubicBezTo>
                      <a:pt x="2382" y="2013"/>
                      <a:pt x="2668" y="2180"/>
                      <a:pt x="2977" y="2334"/>
                    </a:cubicBezTo>
                    <a:cubicBezTo>
                      <a:pt x="3132" y="2418"/>
                      <a:pt x="3275" y="2489"/>
                      <a:pt x="3441" y="2572"/>
                    </a:cubicBezTo>
                    <a:lnTo>
                      <a:pt x="3680" y="2692"/>
                    </a:lnTo>
                    <a:cubicBezTo>
                      <a:pt x="3751" y="2739"/>
                      <a:pt x="3858" y="2787"/>
                      <a:pt x="3870" y="2811"/>
                    </a:cubicBezTo>
                    <a:cubicBezTo>
                      <a:pt x="3918" y="2846"/>
                      <a:pt x="3846" y="3096"/>
                      <a:pt x="3846" y="3275"/>
                    </a:cubicBezTo>
                    <a:cubicBezTo>
                      <a:pt x="3822" y="3477"/>
                      <a:pt x="3846" y="3644"/>
                      <a:pt x="3870" y="3823"/>
                    </a:cubicBezTo>
                    <a:cubicBezTo>
                      <a:pt x="3918" y="4192"/>
                      <a:pt x="3989" y="4501"/>
                      <a:pt x="3989" y="4811"/>
                    </a:cubicBezTo>
                    <a:cubicBezTo>
                      <a:pt x="4001" y="5430"/>
                      <a:pt x="3882" y="6001"/>
                      <a:pt x="3822" y="6478"/>
                    </a:cubicBezTo>
                    <a:cubicBezTo>
                      <a:pt x="3751" y="6954"/>
                      <a:pt x="3727" y="7359"/>
                      <a:pt x="3739" y="7621"/>
                    </a:cubicBezTo>
                    <a:cubicBezTo>
                      <a:pt x="3751" y="7895"/>
                      <a:pt x="3787" y="8037"/>
                      <a:pt x="3787" y="8037"/>
                    </a:cubicBezTo>
                    <a:cubicBezTo>
                      <a:pt x="3787" y="8037"/>
                      <a:pt x="3763" y="7895"/>
                      <a:pt x="3787" y="7597"/>
                    </a:cubicBezTo>
                    <a:cubicBezTo>
                      <a:pt x="3799" y="7323"/>
                      <a:pt x="3846" y="6954"/>
                      <a:pt x="3941" y="6478"/>
                    </a:cubicBezTo>
                    <a:cubicBezTo>
                      <a:pt x="4037" y="6013"/>
                      <a:pt x="4180" y="5454"/>
                      <a:pt x="4180" y="4799"/>
                    </a:cubicBezTo>
                    <a:cubicBezTo>
                      <a:pt x="4203" y="4466"/>
                      <a:pt x="4144" y="4144"/>
                      <a:pt x="4096" y="3799"/>
                    </a:cubicBezTo>
                    <a:cubicBezTo>
                      <a:pt x="4084" y="3632"/>
                      <a:pt x="4061" y="3454"/>
                      <a:pt x="4061" y="3287"/>
                    </a:cubicBezTo>
                    <a:cubicBezTo>
                      <a:pt x="4061" y="3203"/>
                      <a:pt x="4084" y="3132"/>
                      <a:pt x="4096" y="3037"/>
                    </a:cubicBezTo>
                    <a:cubicBezTo>
                      <a:pt x="4108" y="2965"/>
                      <a:pt x="4156" y="2811"/>
                      <a:pt x="4049" y="2680"/>
                    </a:cubicBezTo>
                    <a:cubicBezTo>
                      <a:pt x="3941" y="2561"/>
                      <a:pt x="3858" y="2549"/>
                      <a:pt x="3787" y="2501"/>
                    </a:cubicBezTo>
                    <a:lnTo>
                      <a:pt x="3549" y="2382"/>
                    </a:lnTo>
                    <a:cubicBezTo>
                      <a:pt x="3382" y="2299"/>
                      <a:pt x="3215" y="2215"/>
                      <a:pt x="3072" y="2144"/>
                    </a:cubicBezTo>
                    <a:cubicBezTo>
                      <a:pt x="2751" y="2001"/>
                      <a:pt x="2453" y="1846"/>
                      <a:pt x="2156" y="1715"/>
                    </a:cubicBezTo>
                    <a:cubicBezTo>
                      <a:pt x="1548" y="1429"/>
                      <a:pt x="905" y="1608"/>
                      <a:pt x="536" y="1346"/>
                    </a:cubicBezTo>
                    <a:cubicBezTo>
                      <a:pt x="155" y="1084"/>
                      <a:pt x="48" y="656"/>
                      <a:pt x="60" y="406"/>
                    </a:cubicBezTo>
                    <a:cubicBezTo>
                      <a:pt x="60" y="275"/>
                      <a:pt x="96" y="179"/>
                      <a:pt x="108" y="108"/>
                    </a:cubicBezTo>
                    <a:cubicBezTo>
                      <a:pt x="114" y="90"/>
                      <a:pt x="120" y="74"/>
                      <a:pt x="125" y="6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2" name="Google Shape;17431;p56">
                <a:extLst>
                  <a:ext uri="{FF2B5EF4-FFF2-40B4-BE49-F238E27FC236}">
                    <a16:creationId xmlns:a16="http://schemas.microsoft.com/office/drawing/2014/main" id="{97C77556-CFBD-4CC8-A868-6AFDC219771C}"/>
                  </a:ext>
                </a:extLst>
              </p:cNvPr>
              <p:cNvSpPr/>
              <p:nvPr/>
            </p:nvSpPr>
            <p:spPr>
              <a:xfrm>
                <a:off x="3786175" y="2089575"/>
                <a:ext cx="178625" cy="76025"/>
              </a:xfrm>
              <a:custGeom>
                <a:avLst/>
                <a:gdLst/>
                <a:ahLst/>
                <a:cxnLst/>
                <a:rect l="l" t="t" r="r" b="b"/>
                <a:pathLst>
                  <a:path w="7145" h="3041" extrusionOk="0">
                    <a:moveTo>
                      <a:pt x="1419" y="0"/>
                    </a:moveTo>
                    <a:cubicBezTo>
                      <a:pt x="1333" y="0"/>
                      <a:pt x="1241" y="16"/>
                      <a:pt x="1144" y="52"/>
                    </a:cubicBezTo>
                    <a:cubicBezTo>
                      <a:pt x="774" y="207"/>
                      <a:pt x="524" y="385"/>
                      <a:pt x="310" y="409"/>
                    </a:cubicBezTo>
                    <a:cubicBezTo>
                      <a:pt x="278" y="415"/>
                      <a:pt x="248" y="417"/>
                      <a:pt x="221" y="417"/>
                    </a:cubicBezTo>
                    <a:cubicBezTo>
                      <a:pt x="86" y="417"/>
                      <a:pt x="12" y="361"/>
                      <a:pt x="2" y="361"/>
                    </a:cubicBezTo>
                    <a:cubicBezTo>
                      <a:pt x="1" y="361"/>
                      <a:pt x="1" y="361"/>
                      <a:pt x="1" y="362"/>
                    </a:cubicBezTo>
                    <a:lnTo>
                      <a:pt x="1" y="362"/>
                    </a:lnTo>
                    <a:cubicBezTo>
                      <a:pt x="1" y="361"/>
                      <a:pt x="1" y="361"/>
                      <a:pt x="1" y="361"/>
                    </a:cubicBezTo>
                    <a:cubicBezTo>
                      <a:pt x="12" y="361"/>
                      <a:pt x="107" y="446"/>
                      <a:pt x="289" y="446"/>
                    </a:cubicBezTo>
                    <a:cubicBezTo>
                      <a:pt x="300" y="446"/>
                      <a:pt x="311" y="446"/>
                      <a:pt x="322" y="445"/>
                    </a:cubicBezTo>
                    <a:cubicBezTo>
                      <a:pt x="548" y="421"/>
                      <a:pt x="834" y="266"/>
                      <a:pt x="1191" y="159"/>
                    </a:cubicBezTo>
                    <a:cubicBezTo>
                      <a:pt x="1265" y="140"/>
                      <a:pt x="1340" y="126"/>
                      <a:pt x="1415" y="126"/>
                    </a:cubicBezTo>
                    <a:cubicBezTo>
                      <a:pt x="1523" y="126"/>
                      <a:pt x="1629" y="154"/>
                      <a:pt x="1727" y="231"/>
                    </a:cubicBezTo>
                    <a:cubicBezTo>
                      <a:pt x="1894" y="350"/>
                      <a:pt x="2048" y="540"/>
                      <a:pt x="2227" y="719"/>
                    </a:cubicBezTo>
                    <a:cubicBezTo>
                      <a:pt x="2406" y="897"/>
                      <a:pt x="2584" y="1100"/>
                      <a:pt x="2787" y="1290"/>
                    </a:cubicBezTo>
                    <a:cubicBezTo>
                      <a:pt x="2870" y="1374"/>
                      <a:pt x="2989" y="1516"/>
                      <a:pt x="3179" y="1540"/>
                    </a:cubicBezTo>
                    <a:cubicBezTo>
                      <a:pt x="3211" y="1542"/>
                      <a:pt x="3240" y="1543"/>
                      <a:pt x="3267" y="1543"/>
                    </a:cubicBezTo>
                    <a:cubicBezTo>
                      <a:pt x="3321" y="1543"/>
                      <a:pt x="3366" y="1540"/>
                      <a:pt x="3406" y="1540"/>
                    </a:cubicBezTo>
                    <a:cubicBezTo>
                      <a:pt x="3465" y="1540"/>
                      <a:pt x="3513" y="1546"/>
                      <a:pt x="3560" y="1576"/>
                    </a:cubicBezTo>
                    <a:cubicBezTo>
                      <a:pt x="3644" y="1636"/>
                      <a:pt x="3739" y="1755"/>
                      <a:pt x="3834" y="1850"/>
                    </a:cubicBezTo>
                    <a:cubicBezTo>
                      <a:pt x="3941" y="1969"/>
                      <a:pt x="4096" y="2052"/>
                      <a:pt x="4239" y="2088"/>
                    </a:cubicBezTo>
                    <a:cubicBezTo>
                      <a:pt x="4357" y="2121"/>
                      <a:pt x="4474" y="2134"/>
                      <a:pt x="4587" y="2134"/>
                    </a:cubicBezTo>
                    <a:cubicBezTo>
                      <a:pt x="4758" y="2134"/>
                      <a:pt x="4922" y="2105"/>
                      <a:pt x="5073" y="2076"/>
                    </a:cubicBezTo>
                    <a:cubicBezTo>
                      <a:pt x="5311" y="2028"/>
                      <a:pt x="5549" y="1957"/>
                      <a:pt x="5763" y="1945"/>
                    </a:cubicBezTo>
                    <a:cubicBezTo>
                      <a:pt x="5777" y="1942"/>
                      <a:pt x="5791" y="1941"/>
                      <a:pt x="5805" y="1941"/>
                    </a:cubicBezTo>
                    <a:cubicBezTo>
                      <a:pt x="5963" y="1941"/>
                      <a:pt x="6085" y="2121"/>
                      <a:pt x="6227" y="2231"/>
                    </a:cubicBezTo>
                    <a:cubicBezTo>
                      <a:pt x="6787" y="2731"/>
                      <a:pt x="7144" y="3040"/>
                      <a:pt x="7144" y="3040"/>
                    </a:cubicBezTo>
                    <a:cubicBezTo>
                      <a:pt x="7144" y="3040"/>
                      <a:pt x="6823" y="2707"/>
                      <a:pt x="6323" y="2195"/>
                    </a:cubicBezTo>
                    <a:cubicBezTo>
                      <a:pt x="6263" y="2124"/>
                      <a:pt x="6192" y="2052"/>
                      <a:pt x="6120" y="1969"/>
                    </a:cubicBezTo>
                    <a:cubicBezTo>
                      <a:pt x="6037" y="1886"/>
                      <a:pt x="5906" y="1826"/>
                      <a:pt x="5775" y="1826"/>
                    </a:cubicBezTo>
                    <a:cubicBezTo>
                      <a:pt x="5525" y="1826"/>
                      <a:pt x="5299" y="1886"/>
                      <a:pt x="5049" y="1909"/>
                    </a:cubicBezTo>
                    <a:cubicBezTo>
                      <a:pt x="4911" y="1928"/>
                      <a:pt x="4776" y="1944"/>
                      <a:pt x="4644" y="1944"/>
                    </a:cubicBezTo>
                    <a:cubicBezTo>
                      <a:pt x="4526" y="1944"/>
                      <a:pt x="4411" y="1931"/>
                      <a:pt x="4299" y="1897"/>
                    </a:cubicBezTo>
                    <a:cubicBezTo>
                      <a:pt x="4192" y="1874"/>
                      <a:pt x="4096" y="1814"/>
                      <a:pt x="4001" y="1719"/>
                    </a:cubicBezTo>
                    <a:cubicBezTo>
                      <a:pt x="3918" y="1636"/>
                      <a:pt x="3834" y="1493"/>
                      <a:pt x="3680" y="1397"/>
                    </a:cubicBezTo>
                    <a:cubicBezTo>
                      <a:pt x="3675" y="1397"/>
                      <a:pt x="3671" y="1397"/>
                      <a:pt x="3667" y="1397"/>
                    </a:cubicBezTo>
                    <a:cubicBezTo>
                      <a:pt x="2612" y="1397"/>
                      <a:pt x="2227" y="0"/>
                      <a:pt x="1419"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3" name="Google Shape;17432;p56">
                <a:extLst>
                  <a:ext uri="{FF2B5EF4-FFF2-40B4-BE49-F238E27FC236}">
                    <a16:creationId xmlns:a16="http://schemas.microsoft.com/office/drawing/2014/main" id="{97E603CA-E0FC-4BE4-8DC3-1563453B42A6}"/>
                  </a:ext>
                </a:extLst>
              </p:cNvPr>
              <p:cNvSpPr/>
              <p:nvPr/>
            </p:nvSpPr>
            <p:spPr>
              <a:xfrm>
                <a:off x="3989475" y="2177475"/>
                <a:ext cx="39200" cy="67600"/>
              </a:xfrm>
              <a:custGeom>
                <a:avLst/>
                <a:gdLst/>
                <a:ahLst/>
                <a:cxnLst/>
                <a:rect l="l" t="t" r="r" b="b"/>
                <a:pathLst>
                  <a:path w="1568" h="2704" extrusionOk="0">
                    <a:moveTo>
                      <a:pt x="0" y="1"/>
                    </a:moveTo>
                    <a:cubicBezTo>
                      <a:pt x="1" y="1"/>
                      <a:pt x="346" y="632"/>
                      <a:pt x="893" y="1334"/>
                    </a:cubicBezTo>
                    <a:cubicBezTo>
                      <a:pt x="1155" y="1668"/>
                      <a:pt x="1382" y="1989"/>
                      <a:pt x="1441" y="2251"/>
                    </a:cubicBezTo>
                    <a:cubicBezTo>
                      <a:pt x="1465" y="2382"/>
                      <a:pt x="1465" y="2501"/>
                      <a:pt x="1453" y="2584"/>
                    </a:cubicBezTo>
                    <a:cubicBezTo>
                      <a:pt x="1445" y="2633"/>
                      <a:pt x="1437" y="2671"/>
                      <a:pt x="1432" y="2690"/>
                    </a:cubicBezTo>
                    <a:lnTo>
                      <a:pt x="1432" y="2690"/>
                    </a:lnTo>
                    <a:cubicBezTo>
                      <a:pt x="1459" y="2647"/>
                      <a:pt x="1568" y="2503"/>
                      <a:pt x="1548" y="2239"/>
                    </a:cubicBezTo>
                    <a:cubicBezTo>
                      <a:pt x="1548" y="1930"/>
                      <a:pt x="1346" y="1525"/>
                      <a:pt x="1072" y="1179"/>
                    </a:cubicBezTo>
                    <a:cubicBezTo>
                      <a:pt x="536" y="501"/>
                      <a:pt x="1" y="1"/>
                      <a:pt x="0" y="1"/>
                    </a:cubicBezTo>
                    <a:close/>
                    <a:moveTo>
                      <a:pt x="1432" y="2690"/>
                    </a:moveTo>
                    <a:cubicBezTo>
                      <a:pt x="1427" y="2699"/>
                      <a:pt x="1425" y="2703"/>
                      <a:pt x="1429" y="2703"/>
                    </a:cubicBezTo>
                    <a:cubicBezTo>
                      <a:pt x="1429" y="2703"/>
                      <a:pt x="1430" y="2699"/>
                      <a:pt x="1432" y="269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4" name="Google Shape;17433;p56">
                <a:extLst>
                  <a:ext uri="{FF2B5EF4-FFF2-40B4-BE49-F238E27FC236}">
                    <a16:creationId xmlns:a16="http://schemas.microsoft.com/office/drawing/2014/main" id="{BF1A94B4-E158-40D4-9C50-59FB279EEEF1}"/>
                  </a:ext>
                </a:extLst>
              </p:cNvPr>
              <p:cNvSpPr/>
              <p:nvPr/>
            </p:nvSpPr>
            <p:spPr>
              <a:xfrm>
                <a:off x="3973100" y="2259050"/>
                <a:ext cx="40500" cy="10550"/>
              </a:xfrm>
              <a:custGeom>
                <a:avLst/>
                <a:gdLst/>
                <a:ahLst/>
                <a:cxnLst/>
                <a:rect l="l" t="t" r="r" b="b"/>
                <a:pathLst>
                  <a:path w="1620" h="422" extrusionOk="0">
                    <a:moveTo>
                      <a:pt x="1620" y="0"/>
                    </a:moveTo>
                    <a:cubicBezTo>
                      <a:pt x="1620" y="0"/>
                      <a:pt x="1227" y="71"/>
                      <a:pt x="798" y="167"/>
                    </a:cubicBezTo>
                    <a:cubicBezTo>
                      <a:pt x="370" y="274"/>
                      <a:pt x="1" y="357"/>
                      <a:pt x="1" y="357"/>
                    </a:cubicBezTo>
                    <a:cubicBezTo>
                      <a:pt x="1" y="357"/>
                      <a:pt x="84" y="393"/>
                      <a:pt x="239" y="405"/>
                    </a:cubicBezTo>
                    <a:cubicBezTo>
                      <a:pt x="303" y="416"/>
                      <a:pt x="384" y="421"/>
                      <a:pt x="475" y="421"/>
                    </a:cubicBezTo>
                    <a:cubicBezTo>
                      <a:pt x="587" y="421"/>
                      <a:pt x="715" y="413"/>
                      <a:pt x="846" y="393"/>
                    </a:cubicBezTo>
                    <a:cubicBezTo>
                      <a:pt x="1084" y="322"/>
                      <a:pt x="1275" y="238"/>
                      <a:pt x="1406" y="155"/>
                    </a:cubicBezTo>
                    <a:cubicBezTo>
                      <a:pt x="1548" y="71"/>
                      <a:pt x="1620" y="0"/>
                      <a:pt x="162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5" name="Google Shape;17434;p56">
                <a:extLst>
                  <a:ext uri="{FF2B5EF4-FFF2-40B4-BE49-F238E27FC236}">
                    <a16:creationId xmlns:a16="http://schemas.microsoft.com/office/drawing/2014/main" id="{E7C8FA37-DEBB-410D-86B0-600F4BEAFC12}"/>
                  </a:ext>
                </a:extLst>
              </p:cNvPr>
              <p:cNvSpPr/>
              <p:nvPr/>
            </p:nvSpPr>
            <p:spPr>
              <a:xfrm>
                <a:off x="2862850" y="2550450"/>
                <a:ext cx="45275" cy="6275"/>
              </a:xfrm>
              <a:custGeom>
                <a:avLst/>
                <a:gdLst/>
                <a:ahLst/>
                <a:cxnLst/>
                <a:rect l="l" t="t" r="r" b="b"/>
                <a:pathLst>
                  <a:path w="1811" h="251" extrusionOk="0">
                    <a:moveTo>
                      <a:pt x="1810" y="0"/>
                    </a:moveTo>
                    <a:cubicBezTo>
                      <a:pt x="1810" y="0"/>
                      <a:pt x="1381" y="12"/>
                      <a:pt x="905" y="12"/>
                    </a:cubicBezTo>
                    <a:cubicBezTo>
                      <a:pt x="417" y="12"/>
                      <a:pt x="0" y="0"/>
                      <a:pt x="0" y="0"/>
                    </a:cubicBezTo>
                    <a:lnTo>
                      <a:pt x="0" y="0"/>
                    </a:lnTo>
                    <a:cubicBezTo>
                      <a:pt x="0" y="0"/>
                      <a:pt x="84" y="60"/>
                      <a:pt x="250" y="131"/>
                    </a:cubicBezTo>
                    <a:cubicBezTo>
                      <a:pt x="417" y="191"/>
                      <a:pt x="631" y="250"/>
                      <a:pt x="905" y="250"/>
                    </a:cubicBezTo>
                    <a:cubicBezTo>
                      <a:pt x="1167" y="250"/>
                      <a:pt x="1393" y="179"/>
                      <a:pt x="1560" y="119"/>
                    </a:cubicBezTo>
                    <a:cubicBezTo>
                      <a:pt x="1727" y="60"/>
                      <a:pt x="1810" y="0"/>
                      <a:pt x="181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6" name="Google Shape;17435;p56">
                <a:extLst>
                  <a:ext uri="{FF2B5EF4-FFF2-40B4-BE49-F238E27FC236}">
                    <a16:creationId xmlns:a16="http://schemas.microsoft.com/office/drawing/2014/main" id="{13A44A8E-9F7E-4AE5-9AD8-33E5F16C11B1}"/>
                  </a:ext>
                </a:extLst>
              </p:cNvPr>
              <p:cNvSpPr/>
              <p:nvPr/>
            </p:nvSpPr>
            <p:spPr>
              <a:xfrm>
                <a:off x="2828025" y="2538825"/>
                <a:ext cx="20250" cy="17800"/>
              </a:xfrm>
              <a:custGeom>
                <a:avLst/>
                <a:gdLst/>
                <a:ahLst/>
                <a:cxnLst/>
                <a:rect l="l" t="t" r="r" b="b"/>
                <a:pathLst>
                  <a:path w="810" h="712" extrusionOk="0">
                    <a:moveTo>
                      <a:pt x="60" y="1"/>
                    </a:moveTo>
                    <a:cubicBezTo>
                      <a:pt x="60" y="1"/>
                      <a:pt x="24" y="60"/>
                      <a:pt x="0" y="168"/>
                    </a:cubicBezTo>
                    <a:cubicBezTo>
                      <a:pt x="0" y="287"/>
                      <a:pt x="48" y="465"/>
                      <a:pt x="203" y="584"/>
                    </a:cubicBezTo>
                    <a:cubicBezTo>
                      <a:pt x="313" y="677"/>
                      <a:pt x="446" y="712"/>
                      <a:pt x="555" y="712"/>
                    </a:cubicBezTo>
                    <a:cubicBezTo>
                      <a:pt x="587" y="712"/>
                      <a:pt x="616" y="709"/>
                      <a:pt x="643" y="703"/>
                    </a:cubicBezTo>
                    <a:cubicBezTo>
                      <a:pt x="762" y="668"/>
                      <a:pt x="810" y="608"/>
                      <a:pt x="810" y="608"/>
                    </a:cubicBezTo>
                    <a:cubicBezTo>
                      <a:pt x="810" y="608"/>
                      <a:pt x="738" y="608"/>
                      <a:pt x="643" y="584"/>
                    </a:cubicBezTo>
                    <a:cubicBezTo>
                      <a:pt x="536" y="549"/>
                      <a:pt x="453" y="489"/>
                      <a:pt x="346" y="406"/>
                    </a:cubicBezTo>
                    <a:cubicBezTo>
                      <a:pt x="238" y="334"/>
                      <a:pt x="167" y="239"/>
                      <a:pt x="119" y="156"/>
                    </a:cubicBezTo>
                    <a:cubicBezTo>
                      <a:pt x="84" y="72"/>
                      <a:pt x="60" y="1"/>
                      <a:pt x="6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7" name="Google Shape;17436;p56">
                <a:extLst>
                  <a:ext uri="{FF2B5EF4-FFF2-40B4-BE49-F238E27FC236}">
                    <a16:creationId xmlns:a16="http://schemas.microsoft.com/office/drawing/2014/main" id="{027B4494-FDB6-4FC4-844B-58EB2ED63125}"/>
                  </a:ext>
                </a:extLst>
              </p:cNvPr>
              <p:cNvSpPr/>
              <p:nvPr/>
            </p:nvSpPr>
            <p:spPr>
              <a:xfrm>
                <a:off x="2681575" y="2253975"/>
                <a:ext cx="80975" cy="205400"/>
              </a:xfrm>
              <a:custGeom>
                <a:avLst/>
                <a:gdLst/>
                <a:ahLst/>
                <a:cxnLst/>
                <a:rect l="l" t="t" r="r" b="b"/>
                <a:pathLst>
                  <a:path w="3239" h="8216" extrusionOk="0">
                    <a:moveTo>
                      <a:pt x="3239" y="1"/>
                    </a:moveTo>
                    <a:lnTo>
                      <a:pt x="3156" y="84"/>
                    </a:lnTo>
                    <a:lnTo>
                      <a:pt x="3156" y="84"/>
                    </a:lnTo>
                    <a:lnTo>
                      <a:pt x="3239" y="1"/>
                    </a:lnTo>
                    <a:close/>
                    <a:moveTo>
                      <a:pt x="3155" y="84"/>
                    </a:moveTo>
                    <a:lnTo>
                      <a:pt x="3155" y="84"/>
                    </a:lnTo>
                    <a:cubicBezTo>
                      <a:pt x="3151" y="88"/>
                      <a:pt x="3147" y="92"/>
                      <a:pt x="3143" y="96"/>
                    </a:cubicBezTo>
                    <a:lnTo>
                      <a:pt x="3143" y="96"/>
                    </a:lnTo>
                    <a:cubicBezTo>
                      <a:pt x="3143" y="96"/>
                      <a:pt x="3143" y="96"/>
                      <a:pt x="3144" y="96"/>
                    </a:cubicBezTo>
                    <a:lnTo>
                      <a:pt x="3155" y="84"/>
                    </a:lnTo>
                    <a:close/>
                    <a:moveTo>
                      <a:pt x="3143" y="96"/>
                    </a:moveTo>
                    <a:cubicBezTo>
                      <a:pt x="3060" y="144"/>
                      <a:pt x="2977" y="203"/>
                      <a:pt x="2846" y="274"/>
                    </a:cubicBezTo>
                    <a:cubicBezTo>
                      <a:pt x="2572" y="429"/>
                      <a:pt x="2144" y="513"/>
                      <a:pt x="1632" y="727"/>
                    </a:cubicBezTo>
                    <a:cubicBezTo>
                      <a:pt x="1393" y="846"/>
                      <a:pt x="1120" y="1001"/>
                      <a:pt x="941" y="1298"/>
                    </a:cubicBezTo>
                    <a:cubicBezTo>
                      <a:pt x="739" y="1620"/>
                      <a:pt x="786" y="1989"/>
                      <a:pt x="762" y="2334"/>
                    </a:cubicBezTo>
                    <a:cubicBezTo>
                      <a:pt x="762" y="2513"/>
                      <a:pt x="727" y="2668"/>
                      <a:pt x="643" y="2811"/>
                    </a:cubicBezTo>
                    <a:cubicBezTo>
                      <a:pt x="560" y="2941"/>
                      <a:pt x="405" y="3013"/>
                      <a:pt x="239" y="3144"/>
                    </a:cubicBezTo>
                    <a:cubicBezTo>
                      <a:pt x="143" y="3227"/>
                      <a:pt x="72" y="3322"/>
                      <a:pt x="48" y="3442"/>
                    </a:cubicBezTo>
                    <a:cubicBezTo>
                      <a:pt x="0" y="3561"/>
                      <a:pt x="48" y="3739"/>
                      <a:pt x="143" y="3834"/>
                    </a:cubicBezTo>
                    <a:cubicBezTo>
                      <a:pt x="250" y="3918"/>
                      <a:pt x="346" y="3965"/>
                      <a:pt x="381" y="4013"/>
                    </a:cubicBezTo>
                    <a:cubicBezTo>
                      <a:pt x="429" y="4061"/>
                      <a:pt x="441" y="4120"/>
                      <a:pt x="441" y="4215"/>
                    </a:cubicBezTo>
                    <a:cubicBezTo>
                      <a:pt x="441" y="4311"/>
                      <a:pt x="441" y="4430"/>
                      <a:pt x="477" y="4549"/>
                    </a:cubicBezTo>
                    <a:cubicBezTo>
                      <a:pt x="489" y="4668"/>
                      <a:pt x="560" y="4775"/>
                      <a:pt x="643" y="4858"/>
                    </a:cubicBezTo>
                    <a:cubicBezTo>
                      <a:pt x="798" y="5025"/>
                      <a:pt x="1012" y="5120"/>
                      <a:pt x="1203" y="5168"/>
                    </a:cubicBezTo>
                    <a:cubicBezTo>
                      <a:pt x="1620" y="5275"/>
                      <a:pt x="1989" y="5204"/>
                      <a:pt x="2334" y="5263"/>
                    </a:cubicBezTo>
                    <a:cubicBezTo>
                      <a:pt x="2501" y="5275"/>
                      <a:pt x="2667" y="5335"/>
                      <a:pt x="2786" y="5418"/>
                    </a:cubicBezTo>
                    <a:cubicBezTo>
                      <a:pt x="2906" y="5489"/>
                      <a:pt x="2882" y="5585"/>
                      <a:pt x="2798" y="5716"/>
                    </a:cubicBezTo>
                    <a:cubicBezTo>
                      <a:pt x="2703" y="5835"/>
                      <a:pt x="2584" y="5930"/>
                      <a:pt x="2525" y="6097"/>
                    </a:cubicBezTo>
                    <a:cubicBezTo>
                      <a:pt x="2465" y="6251"/>
                      <a:pt x="2465" y="6406"/>
                      <a:pt x="2489" y="6549"/>
                    </a:cubicBezTo>
                    <a:cubicBezTo>
                      <a:pt x="2513" y="6823"/>
                      <a:pt x="2632" y="7049"/>
                      <a:pt x="2727" y="7240"/>
                    </a:cubicBezTo>
                    <a:cubicBezTo>
                      <a:pt x="2810" y="7430"/>
                      <a:pt x="2882" y="7597"/>
                      <a:pt x="2929" y="7752"/>
                    </a:cubicBezTo>
                    <a:cubicBezTo>
                      <a:pt x="2977" y="7894"/>
                      <a:pt x="2977" y="8014"/>
                      <a:pt x="2977" y="8097"/>
                    </a:cubicBezTo>
                    <a:cubicBezTo>
                      <a:pt x="2977" y="8014"/>
                      <a:pt x="2977" y="7894"/>
                      <a:pt x="2941" y="7752"/>
                    </a:cubicBezTo>
                    <a:cubicBezTo>
                      <a:pt x="2917" y="7597"/>
                      <a:pt x="2858" y="7418"/>
                      <a:pt x="2763" y="7228"/>
                    </a:cubicBezTo>
                    <a:cubicBezTo>
                      <a:pt x="2691" y="7037"/>
                      <a:pt x="2584" y="6799"/>
                      <a:pt x="2572" y="6537"/>
                    </a:cubicBezTo>
                    <a:cubicBezTo>
                      <a:pt x="2572" y="6406"/>
                      <a:pt x="2572" y="6275"/>
                      <a:pt x="2632" y="6156"/>
                    </a:cubicBezTo>
                    <a:cubicBezTo>
                      <a:pt x="2679" y="6037"/>
                      <a:pt x="2798" y="5942"/>
                      <a:pt x="2906" y="5811"/>
                    </a:cubicBezTo>
                    <a:cubicBezTo>
                      <a:pt x="2965" y="5751"/>
                      <a:pt x="3025" y="5668"/>
                      <a:pt x="3025" y="5549"/>
                    </a:cubicBezTo>
                    <a:cubicBezTo>
                      <a:pt x="3025" y="5430"/>
                      <a:pt x="2929" y="5323"/>
                      <a:pt x="2858" y="5263"/>
                    </a:cubicBezTo>
                    <a:cubicBezTo>
                      <a:pt x="2703" y="5144"/>
                      <a:pt x="2513" y="5085"/>
                      <a:pt x="2334" y="5049"/>
                    </a:cubicBezTo>
                    <a:cubicBezTo>
                      <a:pt x="1965" y="4977"/>
                      <a:pt x="1572" y="5037"/>
                      <a:pt x="1239" y="4930"/>
                    </a:cubicBezTo>
                    <a:cubicBezTo>
                      <a:pt x="1060" y="4894"/>
                      <a:pt x="893" y="4799"/>
                      <a:pt x="774" y="4680"/>
                    </a:cubicBezTo>
                    <a:cubicBezTo>
                      <a:pt x="655" y="4561"/>
                      <a:pt x="643" y="4418"/>
                      <a:pt x="643" y="4192"/>
                    </a:cubicBezTo>
                    <a:cubicBezTo>
                      <a:pt x="643" y="4084"/>
                      <a:pt x="620" y="3942"/>
                      <a:pt x="524" y="3834"/>
                    </a:cubicBezTo>
                    <a:cubicBezTo>
                      <a:pt x="417" y="3727"/>
                      <a:pt x="310" y="3680"/>
                      <a:pt x="262" y="3644"/>
                    </a:cubicBezTo>
                    <a:cubicBezTo>
                      <a:pt x="179" y="3561"/>
                      <a:pt x="239" y="3406"/>
                      <a:pt x="358" y="3299"/>
                    </a:cubicBezTo>
                    <a:cubicBezTo>
                      <a:pt x="489" y="3192"/>
                      <a:pt x="703" y="3084"/>
                      <a:pt x="798" y="2894"/>
                    </a:cubicBezTo>
                    <a:cubicBezTo>
                      <a:pt x="917" y="2703"/>
                      <a:pt x="941" y="2489"/>
                      <a:pt x="953" y="2310"/>
                    </a:cubicBezTo>
                    <a:cubicBezTo>
                      <a:pt x="965" y="1965"/>
                      <a:pt x="917" y="1620"/>
                      <a:pt x="1072" y="1370"/>
                    </a:cubicBezTo>
                    <a:cubicBezTo>
                      <a:pt x="1215" y="1096"/>
                      <a:pt x="1453" y="929"/>
                      <a:pt x="1691" y="810"/>
                    </a:cubicBezTo>
                    <a:cubicBezTo>
                      <a:pt x="2167" y="572"/>
                      <a:pt x="2620" y="453"/>
                      <a:pt x="2870" y="298"/>
                    </a:cubicBezTo>
                    <a:cubicBezTo>
                      <a:pt x="2992" y="221"/>
                      <a:pt x="3083" y="153"/>
                      <a:pt x="3143" y="96"/>
                    </a:cubicBezTo>
                    <a:close/>
                    <a:moveTo>
                      <a:pt x="2977" y="8097"/>
                    </a:moveTo>
                    <a:cubicBezTo>
                      <a:pt x="2965" y="8168"/>
                      <a:pt x="2965" y="8216"/>
                      <a:pt x="2965" y="8216"/>
                    </a:cubicBezTo>
                    <a:cubicBezTo>
                      <a:pt x="2965" y="8216"/>
                      <a:pt x="2977" y="8168"/>
                      <a:pt x="2977" y="8097"/>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8" name="Google Shape;17437;p56">
                <a:extLst>
                  <a:ext uri="{FF2B5EF4-FFF2-40B4-BE49-F238E27FC236}">
                    <a16:creationId xmlns:a16="http://schemas.microsoft.com/office/drawing/2014/main" id="{5A126ED3-A3A7-4DB5-8E0D-3FFBE4D36AB2}"/>
                  </a:ext>
                </a:extLst>
              </p:cNvPr>
              <p:cNvSpPr/>
              <p:nvPr/>
            </p:nvSpPr>
            <p:spPr>
              <a:xfrm>
                <a:off x="2775025" y="2251850"/>
                <a:ext cx="36350" cy="10200"/>
              </a:xfrm>
              <a:custGeom>
                <a:avLst/>
                <a:gdLst/>
                <a:ahLst/>
                <a:cxnLst/>
                <a:rect l="l" t="t" r="r" b="b"/>
                <a:pathLst>
                  <a:path w="1454" h="408" extrusionOk="0">
                    <a:moveTo>
                      <a:pt x="448" y="1"/>
                    </a:moveTo>
                    <a:cubicBezTo>
                      <a:pt x="361" y="1"/>
                      <a:pt x="282" y="10"/>
                      <a:pt x="215" y="26"/>
                    </a:cubicBezTo>
                    <a:cubicBezTo>
                      <a:pt x="84" y="50"/>
                      <a:pt x="1" y="86"/>
                      <a:pt x="1" y="86"/>
                    </a:cubicBezTo>
                    <a:cubicBezTo>
                      <a:pt x="1" y="86"/>
                      <a:pt x="334" y="169"/>
                      <a:pt x="727" y="264"/>
                    </a:cubicBezTo>
                    <a:cubicBezTo>
                      <a:pt x="1108" y="348"/>
                      <a:pt x="1454" y="407"/>
                      <a:pt x="1454" y="407"/>
                    </a:cubicBezTo>
                    <a:cubicBezTo>
                      <a:pt x="1454" y="407"/>
                      <a:pt x="1394" y="336"/>
                      <a:pt x="1275" y="264"/>
                    </a:cubicBezTo>
                    <a:cubicBezTo>
                      <a:pt x="1156" y="181"/>
                      <a:pt x="977" y="86"/>
                      <a:pt x="775" y="38"/>
                    </a:cubicBezTo>
                    <a:cubicBezTo>
                      <a:pt x="660" y="12"/>
                      <a:pt x="549" y="1"/>
                      <a:pt x="44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9" name="Google Shape;17438;p56">
                <a:extLst>
                  <a:ext uri="{FF2B5EF4-FFF2-40B4-BE49-F238E27FC236}">
                    <a16:creationId xmlns:a16="http://schemas.microsoft.com/office/drawing/2014/main" id="{DA85033B-4B0A-460C-9F1D-FA1672C8AC50}"/>
                  </a:ext>
                </a:extLst>
              </p:cNvPr>
              <p:cNvSpPr/>
              <p:nvPr/>
            </p:nvSpPr>
            <p:spPr>
              <a:xfrm>
                <a:off x="2835450" y="2655825"/>
                <a:ext cx="167625" cy="327425"/>
              </a:xfrm>
              <a:custGeom>
                <a:avLst/>
                <a:gdLst/>
                <a:ahLst/>
                <a:cxnLst/>
                <a:rect l="l" t="t" r="r" b="b"/>
                <a:pathLst>
                  <a:path w="6705" h="13097" extrusionOk="0">
                    <a:moveTo>
                      <a:pt x="692" y="0"/>
                    </a:moveTo>
                    <a:cubicBezTo>
                      <a:pt x="691" y="0"/>
                      <a:pt x="681" y="11"/>
                      <a:pt x="665" y="37"/>
                    </a:cubicBezTo>
                    <a:lnTo>
                      <a:pt x="665" y="37"/>
                    </a:lnTo>
                    <a:lnTo>
                      <a:pt x="692" y="0"/>
                    </a:lnTo>
                    <a:close/>
                    <a:moveTo>
                      <a:pt x="665" y="37"/>
                    </a:moveTo>
                    <a:lnTo>
                      <a:pt x="596" y="131"/>
                    </a:lnTo>
                    <a:cubicBezTo>
                      <a:pt x="537" y="214"/>
                      <a:pt x="465" y="357"/>
                      <a:pt x="382" y="536"/>
                    </a:cubicBezTo>
                    <a:cubicBezTo>
                      <a:pt x="215" y="905"/>
                      <a:pt x="37" y="1465"/>
                      <a:pt x="25" y="2179"/>
                    </a:cubicBezTo>
                    <a:cubicBezTo>
                      <a:pt x="1" y="2893"/>
                      <a:pt x="180" y="3774"/>
                      <a:pt x="739" y="4584"/>
                    </a:cubicBezTo>
                    <a:cubicBezTo>
                      <a:pt x="1287" y="5382"/>
                      <a:pt x="2204" y="5929"/>
                      <a:pt x="3073" y="6560"/>
                    </a:cubicBezTo>
                    <a:cubicBezTo>
                      <a:pt x="3501" y="6882"/>
                      <a:pt x="3906" y="7215"/>
                      <a:pt x="4192" y="7620"/>
                    </a:cubicBezTo>
                    <a:cubicBezTo>
                      <a:pt x="4335" y="7811"/>
                      <a:pt x="4430" y="8037"/>
                      <a:pt x="4454" y="8251"/>
                    </a:cubicBezTo>
                    <a:cubicBezTo>
                      <a:pt x="4502" y="8477"/>
                      <a:pt x="4490" y="8715"/>
                      <a:pt x="4502" y="8954"/>
                    </a:cubicBezTo>
                    <a:cubicBezTo>
                      <a:pt x="4502" y="9192"/>
                      <a:pt x="4525" y="9430"/>
                      <a:pt x="4621" y="9656"/>
                    </a:cubicBezTo>
                    <a:cubicBezTo>
                      <a:pt x="4704" y="9882"/>
                      <a:pt x="4835" y="10073"/>
                      <a:pt x="4990" y="10216"/>
                    </a:cubicBezTo>
                    <a:cubicBezTo>
                      <a:pt x="5287" y="10513"/>
                      <a:pt x="5597" y="10751"/>
                      <a:pt x="5823" y="11025"/>
                    </a:cubicBezTo>
                    <a:cubicBezTo>
                      <a:pt x="6276" y="11561"/>
                      <a:pt x="6478" y="12109"/>
                      <a:pt x="6585" y="12478"/>
                    </a:cubicBezTo>
                    <a:cubicBezTo>
                      <a:pt x="6692" y="12871"/>
                      <a:pt x="6692" y="13097"/>
                      <a:pt x="6692" y="13097"/>
                    </a:cubicBezTo>
                    <a:cubicBezTo>
                      <a:pt x="6692" y="13097"/>
                      <a:pt x="6704" y="12883"/>
                      <a:pt x="6645" y="12478"/>
                    </a:cubicBezTo>
                    <a:cubicBezTo>
                      <a:pt x="6573" y="12097"/>
                      <a:pt x="6395" y="11513"/>
                      <a:pt x="5942" y="10942"/>
                    </a:cubicBezTo>
                    <a:cubicBezTo>
                      <a:pt x="5716" y="10668"/>
                      <a:pt x="5406" y="10406"/>
                      <a:pt x="5144" y="10108"/>
                    </a:cubicBezTo>
                    <a:cubicBezTo>
                      <a:pt x="5002" y="9954"/>
                      <a:pt x="4883" y="9787"/>
                      <a:pt x="4811" y="9596"/>
                    </a:cubicBezTo>
                    <a:cubicBezTo>
                      <a:pt x="4740" y="9406"/>
                      <a:pt x="4728" y="9180"/>
                      <a:pt x="4728" y="8954"/>
                    </a:cubicBezTo>
                    <a:cubicBezTo>
                      <a:pt x="4728" y="8727"/>
                      <a:pt x="4728" y="8477"/>
                      <a:pt x="4692" y="8227"/>
                    </a:cubicBezTo>
                    <a:cubicBezTo>
                      <a:pt x="4644" y="7953"/>
                      <a:pt x="4549" y="7703"/>
                      <a:pt x="4394" y="7477"/>
                    </a:cubicBezTo>
                    <a:cubicBezTo>
                      <a:pt x="4097" y="7037"/>
                      <a:pt x="3668" y="6691"/>
                      <a:pt x="3239" y="6370"/>
                    </a:cubicBezTo>
                    <a:cubicBezTo>
                      <a:pt x="2346" y="5739"/>
                      <a:pt x="1454" y="5215"/>
                      <a:pt x="918" y="4465"/>
                    </a:cubicBezTo>
                    <a:cubicBezTo>
                      <a:pt x="382" y="3715"/>
                      <a:pt x="180" y="2881"/>
                      <a:pt x="156" y="2179"/>
                    </a:cubicBezTo>
                    <a:cubicBezTo>
                      <a:pt x="144" y="1465"/>
                      <a:pt x="275" y="917"/>
                      <a:pt x="418" y="548"/>
                    </a:cubicBezTo>
                    <a:cubicBezTo>
                      <a:pt x="501" y="357"/>
                      <a:pt x="561" y="214"/>
                      <a:pt x="620" y="131"/>
                    </a:cubicBezTo>
                    <a:cubicBezTo>
                      <a:pt x="636" y="88"/>
                      <a:pt x="652" y="57"/>
                      <a:pt x="665" y="37"/>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0" name="Google Shape;17439;p56">
                <a:extLst>
                  <a:ext uri="{FF2B5EF4-FFF2-40B4-BE49-F238E27FC236}">
                    <a16:creationId xmlns:a16="http://schemas.microsoft.com/office/drawing/2014/main" id="{585DAADE-DB97-49BD-A96C-037D26F738D8}"/>
                  </a:ext>
                </a:extLst>
              </p:cNvPr>
              <p:cNvSpPr/>
              <p:nvPr/>
            </p:nvSpPr>
            <p:spPr>
              <a:xfrm>
                <a:off x="2991725" y="2989475"/>
                <a:ext cx="34850" cy="190525"/>
              </a:xfrm>
              <a:custGeom>
                <a:avLst/>
                <a:gdLst/>
                <a:ahLst/>
                <a:cxnLst/>
                <a:rect l="l" t="t" r="r" b="b"/>
                <a:pathLst>
                  <a:path w="1394" h="7621" extrusionOk="0">
                    <a:moveTo>
                      <a:pt x="25" y="1"/>
                    </a:moveTo>
                    <a:cubicBezTo>
                      <a:pt x="25" y="1"/>
                      <a:pt x="25" y="441"/>
                      <a:pt x="1" y="1156"/>
                    </a:cubicBezTo>
                    <a:lnTo>
                      <a:pt x="1" y="2430"/>
                    </a:lnTo>
                    <a:lnTo>
                      <a:pt x="1" y="2787"/>
                    </a:lnTo>
                    <a:cubicBezTo>
                      <a:pt x="25" y="2906"/>
                      <a:pt x="1" y="3049"/>
                      <a:pt x="84" y="3204"/>
                    </a:cubicBezTo>
                    <a:cubicBezTo>
                      <a:pt x="156" y="3358"/>
                      <a:pt x="322" y="3442"/>
                      <a:pt x="358" y="3501"/>
                    </a:cubicBezTo>
                    <a:cubicBezTo>
                      <a:pt x="417" y="3561"/>
                      <a:pt x="417" y="3680"/>
                      <a:pt x="406" y="3811"/>
                    </a:cubicBezTo>
                    <a:cubicBezTo>
                      <a:pt x="394" y="3930"/>
                      <a:pt x="382" y="4109"/>
                      <a:pt x="453" y="4251"/>
                    </a:cubicBezTo>
                    <a:cubicBezTo>
                      <a:pt x="525" y="4406"/>
                      <a:pt x="596" y="4490"/>
                      <a:pt x="644" y="4597"/>
                    </a:cubicBezTo>
                    <a:cubicBezTo>
                      <a:pt x="739" y="4787"/>
                      <a:pt x="703" y="5049"/>
                      <a:pt x="703" y="5287"/>
                    </a:cubicBezTo>
                    <a:cubicBezTo>
                      <a:pt x="703" y="5775"/>
                      <a:pt x="810" y="6204"/>
                      <a:pt x="929" y="6549"/>
                    </a:cubicBezTo>
                    <a:cubicBezTo>
                      <a:pt x="1048" y="6895"/>
                      <a:pt x="1168" y="7157"/>
                      <a:pt x="1251" y="7335"/>
                    </a:cubicBezTo>
                    <a:cubicBezTo>
                      <a:pt x="1346" y="7514"/>
                      <a:pt x="1394" y="7621"/>
                      <a:pt x="1394" y="7621"/>
                    </a:cubicBezTo>
                    <a:cubicBezTo>
                      <a:pt x="1394" y="7621"/>
                      <a:pt x="1358" y="7514"/>
                      <a:pt x="1275" y="7311"/>
                    </a:cubicBezTo>
                    <a:cubicBezTo>
                      <a:pt x="1215" y="7133"/>
                      <a:pt x="1120" y="6847"/>
                      <a:pt x="1037" y="6502"/>
                    </a:cubicBezTo>
                    <a:cubicBezTo>
                      <a:pt x="953" y="6156"/>
                      <a:pt x="870" y="5740"/>
                      <a:pt x="894" y="5287"/>
                    </a:cubicBezTo>
                    <a:cubicBezTo>
                      <a:pt x="918" y="5061"/>
                      <a:pt x="953" y="4787"/>
                      <a:pt x="858" y="4513"/>
                    </a:cubicBezTo>
                    <a:cubicBezTo>
                      <a:pt x="810" y="4370"/>
                      <a:pt x="715" y="4275"/>
                      <a:pt x="679" y="4168"/>
                    </a:cubicBezTo>
                    <a:cubicBezTo>
                      <a:pt x="632" y="4073"/>
                      <a:pt x="632" y="3954"/>
                      <a:pt x="644" y="3823"/>
                    </a:cubicBezTo>
                    <a:cubicBezTo>
                      <a:pt x="644" y="3704"/>
                      <a:pt x="679" y="3513"/>
                      <a:pt x="560" y="3358"/>
                    </a:cubicBezTo>
                    <a:cubicBezTo>
                      <a:pt x="417" y="3216"/>
                      <a:pt x="322" y="3180"/>
                      <a:pt x="286" y="3097"/>
                    </a:cubicBezTo>
                    <a:cubicBezTo>
                      <a:pt x="215" y="2930"/>
                      <a:pt x="239" y="2632"/>
                      <a:pt x="215" y="2406"/>
                    </a:cubicBezTo>
                    <a:cubicBezTo>
                      <a:pt x="179" y="1954"/>
                      <a:pt x="156" y="1513"/>
                      <a:pt x="120" y="1156"/>
                    </a:cubicBezTo>
                    <a:cubicBezTo>
                      <a:pt x="60" y="441"/>
                      <a:pt x="25" y="1"/>
                      <a:pt x="2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1" name="Google Shape;17440;p56">
                <a:extLst>
                  <a:ext uri="{FF2B5EF4-FFF2-40B4-BE49-F238E27FC236}">
                    <a16:creationId xmlns:a16="http://schemas.microsoft.com/office/drawing/2014/main" id="{0AD34733-C962-4F3C-9509-4425173356CE}"/>
                  </a:ext>
                </a:extLst>
              </p:cNvPr>
              <p:cNvSpPr/>
              <p:nvPr/>
            </p:nvSpPr>
            <p:spPr>
              <a:xfrm>
                <a:off x="3134600" y="2622475"/>
                <a:ext cx="119700" cy="101225"/>
              </a:xfrm>
              <a:custGeom>
                <a:avLst/>
                <a:gdLst/>
                <a:ahLst/>
                <a:cxnLst/>
                <a:rect l="l" t="t" r="r" b="b"/>
                <a:pathLst>
                  <a:path w="4788" h="4049" extrusionOk="0">
                    <a:moveTo>
                      <a:pt x="1" y="1"/>
                    </a:moveTo>
                    <a:lnTo>
                      <a:pt x="1" y="1"/>
                    </a:lnTo>
                    <a:cubicBezTo>
                      <a:pt x="1" y="1"/>
                      <a:pt x="84" y="60"/>
                      <a:pt x="215" y="167"/>
                    </a:cubicBezTo>
                    <a:cubicBezTo>
                      <a:pt x="346" y="286"/>
                      <a:pt x="525" y="453"/>
                      <a:pt x="703" y="691"/>
                    </a:cubicBezTo>
                    <a:cubicBezTo>
                      <a:pt x="882" y="929"/>
                      <a:pt x="1060" y="1227"/>
                      <a:pt x="1179" y="1596"/>
                    </a:cubicBezTo>
                    <a:cubicBezTo>
                      <a:pt x="1239" y="1775"/>
                      <a:pt x="1287" y="1965"/>
                      <a:pt x="1334" y="2191"/>
                    </a:cubicBezTo>
                    <a:cubicBezTo>
                      <a:pt x="1370" y="2418"/>
                      <a:pt x="1429" y="2656"/>
                      <a:pt x="1608" y="2858"/>
                    </a:cubicBezTo>
                    <a:cubicBezTo>
                      <a:pt x="1787" y="3072"/>
                      <a:pt x="2025" y="3156"/>
                      <a:pt x="2239" y="3239"/>
                    </a:cubicBezTo>
                    <a:cubicBezTo>
                      <a:pt x="2442" y="3310"/>
                      <a:pt x="2644" y="3382"/>
                      <a:pt x="2834" y="3441"/>
                    </a:cubicBezTo>
                    <a:cubicBezTo>
                      <a:pt x="3204" y="3572"/>
                      <a:pt x="3561" y="3680"/>
                      <a:pt x="3846" y="3775"/>
                    </a:cubicBezTo>
                    <a:cubicBezTo>
                      <a:pt x="4430" y="3953"/>
                      <a:pt x="4787" y="4049"/>
                      <a:pt x="4787" y="4049"/>
                    </a:cubicBezTo>
                    <a:cubicBezTo>
                      <a:pt x="4787" y="4049"/>
                      <a:pt x="4442" y="3906"/>
                      <a:pt x="3870" y="3632"/>
                    </a:cubicBezTo>
                    <a:cubicBezTo>
                      <a:pt x="3596" y="3513"/>
                      <a:pt x="3263" y="3382"/>
                      <a:pt x="2894" y="3239"/>
                    </a:cubicBezTo>
                    <a:cubicBezTo>
                      <a:pt x="2715" y="3156"/>
                      <a:pt x="2525" y="3084"/>
                      <a:pt x="2311" y="3013"/>
                    </a:cubicBezTo>
                    <a:cubicBezTo>
                      <a:pt x="2120" y="2941"/>
                      <a:pt x="1930" y="2846"/>
                      <a:pt x="1787" y="2703"/>
                    </a:cubicBezTo>
                    <a:cubicBezTo>
                      <a:pt x="1525" y="2382"/>
                      <a:pt x="1525" y="1906"/>
                      <a:pt x="1358" y="1525"/>
                    </a:cubicBezTo>
                    <a:cubicBezTo>
                      <a:pt x="1215" y="1132"/>
                      <a:pt x="989" y="822"/>
                      <a:pt x="775" y="596"/>
                    </a:cubicBezTo>
                    <a:cubicBezTo>
                      <a:pt x="572" y="382"/>
                      <a:pt x="382" y="227"/>
                      <a:pt x="227" y="143"/>
                    </a:cubicBezTo>
                    <a:cubicBezTo>
                      <a:pt x="96" y="48"/>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2" name="Google Shape;17441;p56">
                <a:extLst>
                  <a:ext uri="{FF2B5EF4-FFF2-40B4-BE49-F238E27FC236}">
                    <a16:creationId xmlns:a16="http://schemas.microsoft.com/office/drawing/2014/main" id="{D250C216-4954-478C-804E-BAE92A2D4EBE}"/>
                  </a:ext>
                </a:extLst>
              </p:cNvPr>
              <p:cNvSpPr/>
              <p:nvPr/>
            </p:nvSpPr>
            <p:spPr>
              <a:xfrm>
                <a:off x="3231350" y="2851075"/>
                <a:ext cx="103300" cy="133075"/>
              </a:xfrm>
              <a:custGeom>
                <a:avLst/>
                <a:gdLst/>
                <a:ahLst/>
                <a:cxnLst/>
                <a:rect l="l" t="t" r="r" b="b"/>
                <a:pathLst>
                  <a:path w="4132" h="5323" extrusionOk="0">
                    <a:moveTo>
                      <a:pt x="4132" y="1"/>
                    </a:moveTo>
                    <a:cubicBezTo>
                      <a:pt x="4132" y="1"/>
                      <a:pt x="4108" y="84"/>
                      <a:pt x="4084" y="286"/>
                    </a:cubicBezTo>
                    <a:cubicBezTo>
                      <a:pt x="4048" y="441"/>
                      <a:pt x="4001" y="715"/>
                      <a:pt x="3917" y="1013"/>
                    </a:cubicBezTo>
                    <a:cubicBezTo>
                      <a:pt x="3739" y="1620"/>
                      <a:pt x="3370" y="2429"/>
                      <a:pt x="2715" y="3120"/>
                    </a:cubicBezTo>
                    <a:cubicBezTo>
                      <a:pt x="2393" y="3477"/>
                      <a:pt x="2036" y="3763"/>
                      <a:pt x="1679" y="3989"/>
                    </a:cubicBezTo>
                    <a:cubicBezTo>
                      <a:pt x="1346" y="4215"/>
                      <a:pt x="1000" y="4394"/>
                      <a:pt x="727" y="4584"/>
                    </a:cubicBezTo>
                    <a:cubicBezTo>
                      <a:pt x="465" y="4775"/>
                      <a:pt x="286" y="4954"/>
                      <a:pt x="167" y="5108"/>
                    </a:cubicBezTo>
                    <a:cubicBezTo>
                      <a:pt x="48" y="5239"/>
                      <a:pt x="0" y="5323"/>
                      <a:pt x="0" y="5323"/>
                    </a:cubicBezTo>
                    <a:cubicBezTo>
                      <a:pt x="0" y="5323"/>
                      <a:pt x="48" y="5239"/>
                      <a:pt x="179" y="5120"/>
                    </a:cubicBezTo>
                    <a:cubicBezTo>
                      <a:pt x="310" y="4989"/>
                      <a:pt x="524" y="4834"/>
                      <a:pt x="798" y="4668"/>
                    </a:cubicBezTo>
                    <a:cubicBezTo>
                      <a:pt x="1060" y="4513"/>
                      <a:pt x="1417" y="4358"/>
                      <a:pt x="1786" y="4156"/>
                    </a:cubicBezTo>
                    <a:cubicBezTo>
                      <a:pt x="2167" y="3941"/>
                      <a:pt x="2548" y="3656"/>
                      <a:pt x="2893" y="3287"/>
                    </a:cubicBezTo>
                    <a:cubicBezTo>
                      <a:pt x="3572" y="2548"/>
                      <a:pt x="3917" y="1679"/>
                      <a:pt x="4036" y="1036"/>
                    </a:cubicBezTo>
                    <a:cubicBezTo>
                      <a:pt x="4108" y="727"/>
                      <a:pt x="4132" y="465"/>
                      <a:pt x="4132" y="286"/>
                    </a:cubicBezTo>
                    <a:lnTo>
                      <a:pt x="4132"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3" name="Google Shape;17442;p56">
                <a:extLst>
                  <a:ext uri="{FF2B5EF4-FFF2-40B4-BE49-F238E27FC236}">
                    <a16:creationId xmlns:a16="http://schemas.microsoft.com/office/drawing/2014/main" id="{74E4100C-94D0-41A0-8F9F-8A3C6F79BC95}"/>
                  </a:ext>
                </a:extLst>
              </p:cNvPr>
              <p:cNvSpPr/>
              <p:nvPr/>
            </p:nvSpPr>
            <p:spPr>
              <a:xfrm>
                <a:off x="3301900" y="2895725"/>
                <a:ext cx="39600" cy="58650"/>
              </a:xfrm>
              <a:custGeom>
                <a:avLst/>
                <a:gdLst/>
                <a:ahLst/>
                <a:cxnLst/>
                <a:rect l="l" t="t" r="r" b="b"/>
                <a:pathLst>
                  <a:path w="1584" h="2346" extrusionOk="0">
                    <a:moveTo>
                      <a:pt x="1584" y="0"/>
                    </a:moveTo>
                    <a:cubicBezTo>
                      <a:pt x="1584" y="1"/>
                      <a:pt x="1548" y="143"/>
                      <a:pt x="1405" y="405"/>
                    </a:cubicBezTo>
                    <a:cubicBezTo>
                      <a:pt x="1310" y="620"/>
                      <a:pt x="1143" y="941"/>
                      <a:pt x="917" y="1263"/>
                    </a:cubicBezTo>
                    <a:cubicBezTo>
                      <a:pt x="691" y="1596"/>
                      <a:pt x="476" y="1858"/>
                      <a:pt x="298" y="2048"/>
                    </a:cubicBezTo>
                    <a:cubicBezTo>
                      <a:pt x="119" y="2239"/>
                      <a:pt x="0" y="2346"/>
                      <a:pt x="0" y="2346"/>
                    </a:cubicBezTo>
                    <a:cubicBezTo>
                      <a:pt x="0" y="2346"/>
                      <a:pt x="143" y="2286"/>
                      <a:pt x="369" y="2144"/>
                    </a:cubicBezTo>
                    <a:cubicBezTo>
                      <a:pt x="595" y="1989"/>
                      <a:pt x="869" y="1739"/>
                      <a:pt x="1107" y="1393"/>
                    </a:cubicBezTo>
                    <a:cubicBezTo>
                      <a:pt x="1345" y="1060"/>
                      <a:pt x="1465" y="703"/>
                      <a:pt x="1524" y="429"/>
                    </a:cubicBezTo>
                    <a:cubicBezTo>
                      <a:pt x="1584" y="167"/>
                      <a:pt x="1584" y="1"/>
                      <a:pt x="158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4" name="Google Shape;17443;p56">
                <a:extLst>
                  <a:ext uri="{FF2B5EF4-FFF2-40B4-BE49-F238E27FC236}">
                    <a16:creationId xmlns:a16="http://schemas.microsoft.com/office/drawing/2014/main" id="{ADA643D2-F3F8-4693-9E08-B5F68901776F}"/>
                  </a:ext>
                </a:extLst>
              </p:cNvPr>
              <p:cNvSpPr/>
              <p:nvPr/>
            </p:nvSpPr>
            <p:spPr>
              <a:xfrm>
                <a:off x="3531375" y="2505800"/>
                <a:ext cx="61350" cy="90875"/>
              </a:xfrm>
              <a:custGeom>
                <a:avLst/>
                <a:gdLst/>
                <a:ahLst/>
                <a:cxnLst/>
                <a:rect l="l" t="t" r="r" b="b"/>
                <a:pathLst>
                  <a:path w="2454" h="3635" extrusionOk="0">
                    <a:moveTo>
                      <a:pt x="798" y="0"/>
                    </a:moveTo>
                    <a:cubicBezTo>
                      <a:pt x="798" y="0"/>
                      <a:pt x="644" y="227"/>
                      <a:pt x="406" y="608"/>
                    </a:cubicBezTo>
                    <a:cubicBezTo>
                      <a:pt x="346" y="703"/>
                      <a:pt x="287" y="798"/>
                      <a:pt x="203" y="917"/>
                    </a:cubicBezTo>
                    <a:cubicBezTo>
                      <a:pt x="144" y="1024"/>
                      <a:pt x="60" y="1131"/>
                      <a:pt x="13" y="1322"/>
                    </a:cubicBezTo>
                    <a:cubicBezTo>
                      <a:pt x="1" y="1429"/>
                      <a:pt x="25" y="1548"/>
                      <a:pt x="84" y="1620"/>
                    </a:cubicBezTo>
                    <a:cubicBezTo>
                      <a:pt x="144" y="1691"/>
                      <a:pt x="227" y="1751"/>
                      <a:pt x="287" y="1798"/>
                    </a:cubicBezTo>
                    <a:cubicBezTo>
                      <a:pt x="406" y="1893"/>
                      <a:pt x="501" y="1989"/>
                      <a:pt x="608" y="2132"/>
                    </a:cubicBezTo>
                    <a:cubicBezTo>
                      <a:pt x="798" y="2393"/>
                      <a:pt x="953" y="2679"/>
                      <a:pt x="1132" y="2929"/>
                    </a:cubicBezTo>
                    <a:cubicBezTo>
                      <a:pt x="1310" y="3179"/>
                      <a:pt x="1513" y="3382"/>
                      <a:pt x="1727" y="3501"/>
                    </a:cubicBezTo>
                    <a:cubicBezTo>
                      <a:pt x="1900" y="3602"/>
                      <a:pt x="2072" y="3634"/>
                      <a:pt x="2200" y="3634"/>
                    </a:cubicBezTo>
                    <a:cubicBezTo>
                      <a:pt x="2223" y="3634"/>
                      <a:pt x="2244" y="3633"/>
                      <a:pt x="2263" y="3632"/>
                    </a:cubicBezTo>
                    <a:cubicBezTo>
                      <a:pt x="2394" y="3620"/>
                      <a:pt x="2453" y="3584"/>
                      <a:pt x="2453" y="3584"/>
                    </a:cubicBezTo>
                    <a:lnTo>
                      <a:pt x="2453" y="3584"/>
                    </a:lnTo>
                    <a:cubicBezTo>
                      <a:pt x="2453" y="3584"/>
                      <a:pt x="2427" y="3589"/>
                      <a:pt x="2371" y="3589"/>
                    </a:cubicBezTo>
                    <a:cubicBezTo>
                      <a:pt x="2342" y="3589"/>
                      <a:pt x="2307" y="3588"/>
                      <a:pt x="2263" y="3584"/>
                    </a:cubicBezTo>
                    <a:cubicBezTo>
                      <a:pt x="2144" y="3572"/>
                      <a:pt x="1977" y="3525"/>
                      <a:pt x="1799" y="3394"/>
                    </a:cubicBezTo>
                    <a:cubicBezTo>
                      <a:pt x="1620" y="3275"/>
                      <a:pt x="1453" y="3084"/>
                      <a:pt x="1310" y="2822"/>
                    </a:cubicBezTo>
                    <a:cubicBezTo>
                      <a:pt x="1156" y="2584"/>
                      <a:pt x="1025" y="2274"/>
                      <a:pt x="798" y="1989"/>
                    </a:cubicBezTo>
                    <a:cubicBezTo>
                      <a:pt x="703" y="1846"/>
                      <a:pt x="560" y="1715"/>
                      <a:pt x="417" y="1620"/>
                    </a:cubicBezTo>
                    <a:cubicBezTo>
                      <a:pt x="263" y="1536"/>
                      <a:pt x="191" y="1453"/>
                      <a:pt x="203" y="1358"/>
                    </a:cubicBezTo>
                    <a:cubicBezTo>
                      <a:pt x="227" y="1250"/>
                      <a:pt x="298" y="1119"/>
                      <a:pt x="358" y="1000"/>
                    </a:cubicBezTo>
                    <a:cubicBezTo>
                      <a:pt x="406" y="881"/>
                      <a:pt x="465" y="774"/>
                      <a:pt x="501" y="667"/>
                    </a:cubicBezTo>
                    <a:cubicBezTo>
                      <a:pt x="703" y="250"/>
                      <a:pt x="798" y="0"/>
                      <a:pt x="79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5" name="Google Shape;17444;p56">
                <a:extLst>
                  <a:ext uri="{FF2B5EF4-FFF2-40B4-BE49-F238E27FC236}">
                    <a16:creationId xmlns:a16="http://schemas.microsoft.com/office/drawing/2014/main" id="{DDE594DB-1615-4FED-B6A2-7AA6C2065D5C}"/>
                  </a:ext>
                </a:extLst>
              </p:cNvPr>
              <p:cNvSpPr/>
              <p:nvPr/>
            </p:nvSpPr>
            <p:spPr>
              <a:xfrm>
                <a:off x="3501325" y="2521275"/>
                <a:ext cx="39000" cy="64900"/>
              </a:xfrm>
              <a:custGeom>
                <a:avLst/>
                <a:gdLst/>
                <a:ahLst/>
                <a:cxnLst/>
                <a:rect l="l" t="t" r="r" b="b"/>
                <a:pathLst>
                  <a:path w="1560" h="2596" extrusionOk="0">
                    <a:moveTo>
                      <a:pt x="24" y="0"/>
                    </a:moveTo>
                    <a:cubicBezTo>
                      <a:pt x="24" y="1"/>
                      <a:pt x="0" y="179"/>
                      <a:pt x="36" y="465"/>
                    </a:cubicBezTo>
                    <a:cubicBezTo>
                      <a:pt x="72" y="751"/>
                      <a:pt x="203" y="1132"/>
                      <a:pt x="453" y="1489"/>
                    </a:cubicBezTo>
                    <a:cubicBezTo>
                      <a:pt x="715" y="1846"/>
                      <a:pt x="988" y="2132"/>
                      <a:pt x="1203" y="2310"/>
                    </a:cubicBezTo>
                    <a:cubicBezTo>
                      <a:pt x="1429" y="2489"/>
                      <a:pt x="1560" y="2596"/>
                      <a:pt x="1560" y="2596"/>
                    </a:cubicBezTo>
                    <a:cubicBezTo>
                      <a:pt x="1560" y="2596"/>
                      <a:pt x="1453" y="2465"/>
                      <a:pt x="1286" y="2227"/>
                    </a:cubicBezTo>
                    <a:cubicBezTo>
                      <a:pt x="1131" y="2001"/>
                      <a:pt x="905" y="1703"/>
                      <a:pt x="667" y="1358"/>
                    </a:cubicBezTo>
                    <a:cubicBezTo>
                      <a:pt x="429" y="1012"/>
                      <a:pt x="250" y="691"/>
                      <a:pt x="155" y="441"/>
                    </a:cubicBezTo>
                    <a:cubicBezTo>
                      <a:pt x="60" y="179"/>
                      <a:pt x="24" y="1"/>
                      <a:pt x="2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6" name="Google Shape;17445;p56">
                <a:extLst>
                  <a:ext uri="{FF2B5EF4-FFF2-40B4-BE49-F238E27FC236}">
                    <a16:creationId xmlns:a16="http://schemas.microsoft.com/office/drawing/2014/main" id="{CE024502-6008-4611-A275-9803CEA31E40}"/>
                  </a:ext>
                </a:extLst>
              </p:cNvPr>
              <p:cNvSpPr/>
              <p:nvPr/>
            </p:nvSpPr>
            <p:spPr>
              <a:xfrm>
                <a:off x="2866425" y="2238200"/>
                <a:ext cx="101225" cy="116500"/>
              </a:xfrm>
              <a:custGeom>
                <a:avLst/>
                <a:gdLst/>
                <a:ahLst/>
                <a:cxnLst/>
                <a:rect l="l" t="t" r="r" b="b"/>
                <a:pathLst>
                  <a:path w="4049" h="4660" extrusionOk="0">
                    <a:moveTo>
                      <a:pt x="3977" y="1"/>
                    </a:moveTo>
                    <a:cubicBezTo>
                      <a:pt x="3977" y="1"/>
                      <a:pt x="3941" y="417"/>
                      <a:pt x="3882" y="1084"/>
                    </a:cubicBezTo>
                    <a:cubicBezTo>
                      <a:pt x="3858" y="1429"/>
                      <a:pt x="3858" y="1846"/>
                      <a:pt x="3810" y="2263"/>
                    </a:cubicBezTo>
                    <a:cubicBezTo>
                      <a:pt x="3798" y="2346"/>
                      <a:pt x="3751" y="2394"/>
                      <a:pt x="3655" y="2429"/>
                    </a:cubicBezTo>
                    <a:cubicBezTo>
                      <a:pt x="3560" y="2453"/>
                      <a:pt x="3441" y="2453"/>
                      <a:pt x="3286" y="2549"/>
                    </a:cubicBezTo>
                    <a:cubicBezTo>
                      <a:pt x="3143" y="2632"/>
                      <a:pt x="3084" y="2799"/>
                      <a:pt x="3060" y="2930"/>
                    </a:cubicBezTo>
                    <a:cubicBezTo>
                      <a:pt x="3036" y="3084"/>
                      <a:pt x="3036" y="3203"/>
                      <a:pt x="3024" y="3322"/>
                    </a:cubicBezTo>
                    <a:cubicBezTo>
                      <a:pt x="2965" y="3799"/>
                      <a:pt x="2572" y="4144"/>
                      <a:pt x="2203" y="4323"/>
                    </a:cubicBezTo>
                    <a:cubicBezTo>
                      <a:pt x="1810" y="4513"/>
                      <a:pt x="1417" y="4525"/>
                      <a:pt x="1084" y="4525"/>
                    </a:cubicBezTo>
                    <a:cubicBezTo>
                      <a:pt x="762" y="4513"/>
                      <a:pt x="488" y="4477"/>
                      <a:pt x="298" y="4454"/>
                    </a:cubicBezTo>
                    <a:cubicBezTo>
                      <a:pt x="107" y="4418"/>
                      <a:pt x="0" y="4406"/>
                      <a:pt x="0" y="4406"/>
                    </a:cubicBezTo>
                    <a:lnTo>
                      <a:pt x="0" y="4406"/>
                    </a:lnTo>
                    <a:cubicBezTo>
                      <a:pt x="0" y="4406"/>
                      <a:pt x="107" y="4430"/>
                      <a:pt x="286" y="4477"/>
                    </a:cubicBezTo>
                    <a:cubicBezTo>
                      <a:pt x="465" y="4525"/>
                      <a:pt x="726" y="4585"/>
                      <a:pt x="1072" y="4632"/>
                    </a:cubicBezTo>
                    <a:cubicBezTo>
                      <a:pt x="1189" y="4648"/>
                      <a:pt x="1315" y="4659"/>
                      <a:pt x="1447" y="4659"/>
                    </a:cubicBezTo>
                    <a:cubicBezTo>
                      <a:pt x="1704" y="4659"/>
                      <a:pt x="1984" y="4619"/>
                      <a:pt x="2274" y="4501"/>
                    </a:cubicBezTo>
                    <a:cubicBezTo>
                      <a:pt x="2703" y="4323"/>
                      <a:pt x="3167" y="3930"/>
                      <a:pt x="3263" y="3346"/>
                    </a:cubicBezTo>
                    <a:cubicBezTo>
                      <a:pt x="3310" y="3072"/>
                      <a:pt x="3274" y="2810"/>
                      <a:pt x="3429" y="2727"/>
                    </a:cubicBezTo>
                    <a:cubicBezTo>
                      <a:pt x="3489" y="2680"/>
                      <a:pt x="3608" y="2668"/>
                      <a:pt x="3739" y="2620"/>
                    </a:cubicBezTo>
                    <a:cubicBezTo>
                      <a:pt x="3810" y="2608"/>
                      <a:pt x="3882" y="2560"/>
                      <a:pt x="3929" y="2501"/>
                    </a:cubicBezTo>
                    <a:cubicBezTo>
                      <a:pt x="3989" y="2441"/>
                      <a:pt x="4001" y="2370"/>
                      <a:pt x="4025" y="2310"/>
                    </a:cubicBezTo>
                    <a:cubicBezTo>
                      <a:pt x="4048" y="1834"/>
                      <a:pt x="4025" y="1441"/>
                      <a:pt x="4025" y="1108"/>
                    </a:cubicBezTo>
                    <a:cubicBezTo>
                      <a:pt x="3989" y="417"/>
                      <a:pt x="3977" y="1"/>
                      <a:pt x="397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7" name="Google Shape;17446;p56">
                <a:extLst>
                  <a:ext uri="{FF2B5EF4-FFF2-40B4-BE49-F238E27FC236}">
                    <a16:creationId xmlns:a16="http://schemas.microsoft.com/office/drawing/2014/main" id="{AA5A3B36-F80C-4A81-A0D6-041317FEAAA7}"/>
                  </a:ext>
                </a:extLst>
              </p:cNvPr>
              <p:cNvSpPr/>
              <p:nvPr/>
            </p:nvSpPr>
            <p:spPr>
              <a:xfrm>
                <a:off x="2961975" y="2262900"/>
                <a:ext cx="25325" cy="52850"/>
              </a:xfrm>
              <a:custGeom>
                <a:avLst/>
                <a:gdLst/>
                <a:ahLst/>
                <a:cxnLst/>
                <a:rect l="l" t="t" r="r" b="b"/>
                <a:pathLst>
                  <a:path w="1013" h="2114" extrusionOk="0">
                    <a:moveTo>
                      <a:pt x="1012" y="1"/>
                    </a:moveTo>
                    <a:cubicBezTo>
                      <a:pt x="1012" y="1"/>
                      <a:pt x="976" y="13"/>
                      <a:pt x="917" y="37"/>
                    </a:cubicBezTo>
                    <a:cubicBezTo>
                      <a:pt x="857" y="84"/>
                      <a:pt x="762" y="144"/>
                      <a:pt x="691" y="251"/>
                    </a:cubicBezTo>
                    <a:cubicBezTo>
                      <a:pt x="619" y="358"/>
                      <a:pt x="536" y="501"/>
                      <a:pt x="524" y="679"/>
                    </a:cubicBezTo>
                    <a:cubicBezTo>
                      <a:pt x="500" y="870"/>
                      <a:pt x="572" y="1060"/>
                      <a:pt x="619" y="1227"/>
                    </a:cubicBezTo>
                    <a:cubicBezTo>
                      <a:pt x="714" y="1537"/>
                      <a:pt x="536" y="1822"/>
                      <a:pt x="357" y="1953"/>
                    </a:cubicBezTo>
                    <a:cubicBezTo>
                      <a:pt x="262" y="2037"/>
                      <a:pt x="167" y="2061"/>
                      <a:pt x="107" y="2084"/>
                    </a:cubicBezTo>
                    <a:cubicBezTo>
                      <a:pt x="63" y="2093"/>
                      <a:pt x="26" y="2096"/>
                      <a:pt x="9" y="2096"/>
                    </a:cubicBezTo>
                    <a:lnTo>
                      <a:pt x="9" y="2096"/>
                    </a:lnTo>
                    <a:cubicBezTo>
                      <a:pt x="6" y="2095"/>
                      <a:pt x="4" y="2095"/>
                      <a:pt x="2" y="2095"/>
                    </a:cubicBezTo>
                    <a:cubicBezTo>
                      <a:pt x="1" y="2095"/>
                      <a:pt x="0" y="2095"/>
                      <a:pt x="0" y="2096"/>
                    </a:cubicBezTo>
                    <a:cubicBezTo>
                      <a:pt x="0" y="2096"/>
                      <a:pt x="3" y="2096"/>
                      <a:pt x="9" y="2096"/>
                    </a:cubicBezTo>
                    <a:lnTo>
                      <a:pt x="9" y="2096"/>
                    </a:lnTo>
                    <a:cubicBezTo>
                      <a:pt x="27" y="2100"/>
                      <a:pt x="73" y="2114"/>
                      <a:pt x="142" y="2114"/>
                    </a:cubicBezTo>
                    <a:cubicBezTo>
                      <a:pt x="211" y="2114"/>
                      <a:pt x="304" y="2100"/>
                      <a:pt x="417" y="2049"/>
                    </a:cubicBezTo>
                    <a:cubicBezTo>
                      <a:pt x="536" y="1989"/>
                      <a:pt x="691" y="1906"/>
                      <a:pt x="774" y="1739"/>
                    </a:cubicBezTo>
                    <a:cubicBezTo>
                      <a:pt x="881" y="1584"/>
                      <a:pt x="893" y="1346"/>
                      <a:pt x="834" y="1156"/>
                    </a:cubicBezTo>
                    <a:cubicBezTo>
                      <a:pt x="774" y="965"/>
                      <a:pt x="714" y="810"/>
                      <a:pt x="714" y="679"/>
                    </a:cubicBezTo>
                    <a:cubicBezTo>
                      <a:pt x="714" y="549"/>
                      <a:pt x="750" y="418"/>
                      <a:pt x="798" y="310"/>
                    </a:cubicBezTo>
                    <a:cubicBezTo>
                      <a:pt x="834" y="203"/>
                      <a:pt x="893" y="120"/>
                      <a:pt x="941" y="72"/>
                    </a:cubicBezTo>
                    <a:lnTo>
                      <a:pt x="1012"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8" name="Google Shape;17447;p56">
                <a:extLst>
                  <a:ext uri="{FF2B5EF4-FFF2-40B4-BE49-F238E27FC236}">
                    <a16:creationId xmlns:a16="http://schemas.microsoft.com/office/drawing/2014/main" id="{BF516F7A-6CCE-403A-A014-2F82BD5BDF98}"/>
                  </a:ext>
                </a:extLst>
              </p:cNvPr>
              <p:cNvSpPr/>
              <p:nvPr/>
            </p:nvSpPr>
            <p:spPr>
              <a:xfrm>
                <a:off x="3109000" y="1947700"/>
                <a:ext cx="270900" cy="134400"/>
              </a:xfrm>
              <a:custGeom>
                <a:avLst/>
                <a:gdLst/>
                <a:ahLst/>
                <a:cxnLst/>
                <a:rect l="l" t="t" r="r" b="b"/>
                <a:pathLst>
                  <a:path w="10836" h="5376" extrusionOk="0">
                    <a:moveTo>
                      <a:pt x="10835" y="0"/>
                    </a:moveTo>
                    <a:lnTo>
                      <a:pt x="9407" y="1310"/>
                    </a:lnTo>
                    <a:cubicBezTo>
                      <a:pt x="9181" y="1512"/>
                      <a:pt x="8942" y="1727"/>
                      <a:pt x="8692" y="1965"/>
                    </a:cubicBezTo>
                    <a:cubicBezTo>
                      <a:pt x="8573" y="2060"/>
                      <a:pt x="8442" y="2203"/>
                      <a:pt x="8311" y="2322"/>
                    </a:cubicBezTo>
                    <a:cubicBezTo>
                      <a:pt x="8168" y="2441"/>
                      <a:pt x="8026" y="2560"/>
                      <a:pt x="7859" y="2584"/>
                    </a:cubicBezTo>
                    <a:cubicBezTo>
                      <a:pt x="7829" y="2590"/>
                      <a:pt x="7798" y="2592"/>
                      <a:pt x="7767" y="2592"/>
                    </a:cubicBezTo>
                    <a:cubicBezTo>
                      <a:pt x="7526" y="2592"/>
                      <a:pt x="7232" y="2447"/>
                      <a:pt x="6902" y="2447"/>
                    </a:cubicBezTo>
                    <a:cubicBezTo>
                      <a:pt x="6822" y="2447"/>
                      <a:pt x="6740" y="2456"/>
                      <a:pt x="6656" y="2477"/>
                    </a:cubicBezTo>
                    <a:cubicBezTo>
                      <a:pt x="6192" y="2572"/>
                      <a:pt x="5811" y="2881"/>
                      <a:pt x="5513" y="3227"/>
                    </a:cubicBezTo>
                    <a:cubicBezTo>
                      <a:pt x="5216" y="3584"/>
                      <a:pt x="4990" y="3965"/>
                      <a:pt x="4716" y="4286"/>
                    </a:cubicBezTo>
                    <a:cubicBezTo>
                      <a:pt x="4454" y="4608"/>
                      <a:pt x="4144" y="4846"/>
                      <a:pt x="3799" y="5001"/>
                    </a:cubicBezTo>
                    <a:cubicBezTo>
                      <a:pt x="3404" y="5168"/>
                      <a:pt x="3003" y="5226"/>
                      <a:pt x="2625" y="5226"/>
                    </a:cubicBezTo>
                    <a:cubicBezTo>
                      <a:pt x="2330" y="5226"/>
                      <a:pt x="2049" y="5191"/>
                      <a:pt x="1799" y="5144"/>
                    </a:cubicBezTo>
                    <a:cubicBezTo>
                      <a:pt x="1239" y="5025"/>
                      <a:pt x="787" y="4846"/>
                      <a:pt x="477" y="4751"/>
                    </a:cubicBezTo>
                    <a:cubicBezTo>
                      <a:pt x="168" y="4632"/>
                      <a:pt x="1" y="4572"/>
                      <a:pt x="1" y="4572"/>
                    </a:cubicBezTo>
                    <a:lnTo>
                      <a:pt x="1" y="4572"/>
                    </a:lnTo>
                    <a:cubicBezTo>
                      <a:pt x="1" y="4572"/>
                      <a:pt x="168" y="4644"/>
                      <a:pt x="465" y="4775"/>
                    </a:cubicBezTo>
                    <a:cubicBezTo>
                      <a:pt x="775" y="4905"/>
                      <a:pt x="1203" y="5108"/>
                      <a:pt x="1787" y="5251"/>
                    </a:cubicBezTo>
                    <a:cubicBezTo>
                      <a:pt x="2080" y="5318"/>
                      <a:pt x="2421" y="5376"/>
                      <a:pt x="2786" y="5376"/>
                    </a:cubicBezTo>
                    <a:cubicBezTo>
                      <a:pt x="3132" y="5376"/>
                      <a:pt x="3500" y="5324"/>
                      <a:pt x="3870" y="5179"/>
                    </a:cubicBezTo>
                    <a:cubicBezTo>
                      <a:pt x="4239" y="5048"/>
                      <a:pt x="4597" y="4775"/>
                      <a:pt x="4882" y="4429"/>
                    </a:cubicBezTo>
                    <a:cubicBezTo>
                      <a:pt x="5168" y="4108"/>
                      <a:pt x="5406" y="3715"/>
                      <a:pt x="5692" y="3393"/>
                    </a:cubicBezTo>
                    <a:cubicBezTo>
                      <a:pt x="5966" y="3060"/>
                      <a:pt x="6311" y="2798"/>
                      <a:pt x="6704" y="2703"/>
                    </a:cubicBezTo>
                    <a:cubicBezTo>
                      <a:pt x="6774" y="2689"/>
                      <a:pt x="6847" y="2682"/>
                      <a:pt x="6920" y="2682"/>
                    </a:cubicBezTo>
                    <a:cubicBezTo>
                      <a:pt x="7033" y="2682"/>
                      <a:pt x="7148" y="2698"/>
                      <a:pt x="7264" y="2727"/>
                    </a:cubicBezTo>
                    <a:cubicBezTo>
                      <a:pt x="7397" y="2752"/>
                      <a:pt x="7547" y="2782"/>
                      <a:pt x="7703" y="2782"/>
                    </a:cubicBezTo>
                    <a:cubicBezTo>
                      <a:pt x="7770" y="2782"/>
                      <a:pt x="7838" y="2777"/>
                      <a:pt x="7907" y="2762"/>
                    </a:cubicBezTo>
                    <a:cubicBezTo>
                      <a:pt x="8133" y="2703"/>
                      <a:pt x="8288" y="2572"/>
                      <a:pt x="8430" y="2441"/>
                    </a:cubicBezTo>
                    <a:lnTo>
                      <a:pt x="8811" y="2048"/>
                    </a:lnTo>
                    <a:lnTo>
                      <a:pt x="9502" y="1369"/>
                    </a:lnTo>
                    <a:cubicBezTo>
                      <a:pt x="10335" y="512"/>
                      <a:pt x="10835" y="0"/>
                      <a:pt x="1083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9" name="Google Shape;17448;p56">
                <a:extLst>
                  <a:ext uri="{FF2B5EF4-FFF2-40B4-BE49-F238E27FC236}">
                    <a16:creationId xmlns:a16="http://schemas.microsoft.com/office/drawing/2014/main" id="{35A0F05E-045F-49AE-B52D-206290F854A8}"/>
                  </a:ext>
                </a:extLst>
              </p:cNvPr>
              <p:cNvSpPr/>
              <p:nvPr/>
            </p:nvSpPr>
            <p:spPr>
              <a:xfrm>
                <a:off x="3293850" y="1989950"/>
                <a:ext cx="95875" cy="39625"/>
              </a:xfrm>
              <a:custGeom>
                <a:avLst/>
                <a:gdLst/>
                <a:ahLst/>
                <a:cxnLst/>
                <a:rect l="l" t="t" r="r" b="b"/>
                <a:pathLst>
                  <a:path w="3835" h="1585" extrusionOk="0">
                    <a:moveTo>
                      <a:pt x="3834" y="1"/>
                    </a:moveTo>
                    <a:cubicBezTo>
                      <a:pt x="3834" y="1"/>
                      <a:pt x="3775" y="1"/>
                      <a:pt x="3656" y="25"/>
                    </a:cubicBezTo>
                    <a:cubicBezTo>
                      <a:pt x="3549" y="25"/>
                      <a:pt x="3382" y="48"/>
                      <a:pt x="3191" y="108"/>
                    </a:cubicBezTo>
                    <a:cubicBezTo>
                      <a:pt x="3013" y="179"/>
                      <a:pt x="2787" y="287"/>
                      <a:pt x="2584" y="465"/>
                    </a:cubicBezTo>
                    <a:cubicBezTo>
                      <a:pt x="2477" y="560"/>
                      <a:pt x="2382" y="656"/>
                      <a:pt x="2298" y="775"/>
                    </a:cubicBezTo>
                    <a:cubicBezTo>
                      <a:pt x="2227" y="882"/>
                      <a:pt x="2144" y="989"/>
                      <a:pt x="2048" y="1037"/>
                    </a:cubicBezTo>
                    <a:cubicBezTo>
                      <a:pt x="1941" y="1072"/>
                      <a:pt x="1787" y="1108"/>
                      <a:pt x="1656" y="1132"/>
                    </a:cubicBezTo>
                    <a:cubicBezTo>
                      <a:pt x="1525" y="1168"/>
                      <a:pt x="1382" y="1191"/>
                      <a:pt x="1275" y="1227"/>
                    </a:cubicBezTo>
                    <a:cubicBezTo>
                      <a:pt x="1036" y="1287"/>
                      <a:pt x="810" y="1346"/>
                      <a:pt x="620" y="1406"/>
                    </a:cubicBezTo>
                    <a:cubicBezTo>
                      <a:pt x="227" y="1513"/>
                      <a:pt x="1" y="1584"/>
                      <a:pt x="1" y="1584"/>
                    </a:cubicBezTo>
                    <a:cubicBezTo>
                      <a:pt x="1" y="1584"/>
                      <a:pt x="239" y="1549"/>
                      <a:pt x="632" y="1513"/>
                    </a:cubicBezTo>
                    <a:cubicBezTo>
                      <a:pt x="810" y="1477"/>
                      <a:pt x="1048" y="1453"/>
                      <a:pt x="1298" y="1406"/>
                    </a:cubicBezTo>
                    <a:cubicBezTo>
                      <a:pt x="1429" y="1370"/>
                      <a:pt x="1572" y="1358"/>
                      <a:pt x="1703" y="1334"/>
                    </a:cubicBezTo>
                    <a:cubicBezTo>
                      <a:pt x="1834" y="1299"/>
                      <a:pt x="1989" y="1299"/>
                      <a:pt x="2144" y="1227"/>
                    </a:cubicBezTo>
                    <a:cubicBezTo>
                      <a:pt x="2322" y="1156"/>
                      <a:pt x="2418" y="989"/>
                      <a:pt x="2489" y="882"/>
                    </a:cubicBezTo>
                    <a:cubicBezTo>
                      <a:pt x="2560" y="763"/>
                      <a:pt x="2644" y="679"/>
                      <a:pt x="2727" y="584"/>
                    </a:cubicBezTo>
                    <a:cubicBezTo>
                      <a:pt x="2894" y="406"/>
                      <a:pt x="3084" y="287"/>
                      <a:pt x="3251" y="203"/>
                    </a:cubicBezTo>
                    <a:cubicBezTo>
                      <a:pt x="3418" y="108"/>
                      <a:pt x="3561" y="60"/>
                      <a:pt x="3668" y="37"/>
                    </a:cubicBezTo>
                    <a:cubicBezTo>
                      <a:pt x="3775" y="25"/>
                      <a:pt x="3834" y="1"/>
                      <a:pt x="383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0" name="Google Shape;17449;p56">
                <a:extLst>
                  <a:ext uri="{FF2B5EF4-FFF2-40B4-BE49-F238E27FC236}">
                    <a16:creationId xmlns:a16="http://schemas.microsoft.com/office/drawing/2014/main" id="{5EA1244D-8809-48C3-A7BB-BEF3A668F903}"/>
                  </a:ext>
                </a:extLst>
              </p:cNvPr>
              <p:cNvSpPr/>
              <p:nvPr/>
            </p:nvSpPr>
            <p:spPr>
              <a:xfrm>
                <a:off x="3836475" y="1876850"/>
                <a:ext cx="347400" cy="375075"/>
              </a:xfrm>
              <a:custGeom>
                <a:avLst/>
                <a:gdLst/>
                <a:ahLst/>
                <a:cxnLst/>
                <a:rect l="l" t="t" r="r" b="b"/>
                <a:pathLst>
                  <a:path w="13896" h="15003" extrusionOk="0">
                    <a:moveTo>
                      <a:pt x="1" y="0"/>
                    </a:moveTo>
                    <a:cubicBezTo>
                      <a:pt x="1" y="1"/>
                      <a:pt x="239" y="167"/>
                      <a:pt x="679" y="453"/>
                    </a:cubicBezTo>
                    <a:cubicBezTo>
                      <a:pt x="906" y="596"/>
                      <a:pt x="1191" y="762"/>
                      <a:pt x="1489" y="989"/>
                    </a:cubicBezTo>
                    <a:cubicBezTo>
                      <a:pt x="1787" y="1191"/>
                      <a:pt x="2144" y="1429"/>
                      <a:pt x="2513" y="1715"/>
                    </a:cubicBezTo>
                    <a:cubicBezTo>
                      <a:pt x="2906" y="2001"/>
                      <a:pt x="3299" y="2298"/>
                      <a:pt x="3739" y="2656"/>
                    </a:cubicBezTo>
                    <a:cubicBezTo>
                      <a:pt x="4168" y="2989"/>
                      <a:pt x="4596" y="3382"/>
                      <a:pt x="5073" y="3787"/>
                    </a:cubicBezTo>
                    <a:cubicBezTo>
                      <a:pt x="6001" y="4596"/>
                      <a:pt x="6978" y="5537"/>
                      <a:pt x="7942" y="6585"/>
                    </a:cubicBezTo>
                    <a:cubicBezTo>
                      <a:pt x="8918" y="7620"/>
                      <a:pt x="9776" y="8680"/>
                      <a:pt x="10526" y="9656"/>
                    </a:cubicBezTo>
                    <a:cubicBezTo>
                      <a:pt x="10895" y="10168"/>
                      <a:pt x="11252" y="10633"/>
                      <a:pt x="11550" y="11085"/>
                    </a:cubicBezTo>
                    <a:cubicBezTo>
                      <a:pt x="11859" y="11538"/>
                      <a:pt x="12121" y="11966"/>
                      <a:pt x="12383" y="12371"/>
                    </a:cubicBezTo>
                    <a:cubicBezTo>
                      <a:pt x="12633" y="12764"/>
                      <a:pt x="12848" y="13133"/>
                      <a:pt x="13038" y="13454"/>
                    </a:cubicBezTo>
                    <a:cubicBezTo>
                      <a:pt x="13229" y="13776"/>
                      <a:pt x="13395" y="14050"/>
                      <a:pt x="13514" y="14288"/>
                    </a:cubicBezTo>
                    <a:cubicBezTo>
                      <a:pt x="13764" y="14752"/>
                      <a:pt x="13895" y="15002"/>
                      <a:pt x="13895" y="15002"/>
                    </a:cubicBezTo>
                    <a:cubicBezTo>
                      <a:pt x="13895" y="15002"/>
                      <a:pt x="13800" y="14740"/>
                      <a:pt x="13633" y="14288"/>
                    </a:cubicBezTo>
                    <a:cubicBezTo>
                      <a:pt x="13538" y="14038"/>
                      <a:pt x="13419" y="13740"/>
                      <a:pt x="13252" y="13395"/>
                    </a:cubicBezTo>
                    <a:cubicBezTo>
                      <a:pt x="13098" y="13050"/>
                      <a:pt x="12931" y="12657"/>
                      <a:pt x="12705" y="12240"/>
                    </a:cubicBezTo>
                    <a:cubicBezTo>
                      <a:pt x="12478" y="11800"/>
                      <a:pt x="12240" y="11347"/>
                      <a:pt x="11966" y="10871"/>
                    </a:cubicBezTo>
                    <a:cubicBezTo>
                      <a:pt x="11693" y="10371"/>
                      <a:pt x="11371" y="9883"/>
                      <a:pt x="11026" y="9347"/>
                    </a:cubicBezTo>
                    <a:cubicBezTo>
                      <a:pt x="10311" y="8311"/>
                      <a:pt x="9466" y="7204"/>
                      <a:pt x="8478" y="6132"/>
                    </a:cubicBezTo>
                    <a:cubicBezTo>
                      <a:pt x="7490" y="5061"/>
                      <a:pt x="6454" y="4144"/>
                      <a:pt x="5478" y="3346"/>
                    </a:cubicBezTo>
                    <a:cubicBezTo>
                      <a:pt x="4966" y="2965"/>
                      <a:pt x="4489" y="2608"/>
                      <a:pt x="4037" y="2298"/>
                    </a:cubicBezTo>
                    <a:cubicBezTo>
                      <a:pt x="3573" y="1965"/>
                      <a:pt x="3120" y="1703"/>
                      <a:pt x="2727" y="1441"/>
                    </a:cubicBezTo>
                    <a:cubicBezTo>
                      <a:pt x="2322" y="1179"/>
                      <a:pt x="1929" y="989"/>
                      <a:pt x="1608" y="810"/>
                    </a:cubicBezTo>
                    <a:cubicBezTo>
                      <a:pt x="1275" y="608"/>
                      <a:pt x="977" y="477"/>
                      <a:pt x="739" y="358"/>
                    </a:cubicBezTo>
                    <a:cubicBezTo>
                      <a:pt x="263" y="120"/>
                      <a:pt x="1" y="1"/>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1" name="Google Shape;17450;p56">
                <a:extLst>
                  <a:ext uri="{FF2B5EF4-FFF2-40B4-BE49-F238E27FC236}">
                    <a16:creationId xmlns:a16="http://schemas.microsoft.com/office/drawing/2014/main" id="{9C4DF4A5-2B19-4CBE-BA97-8EAAF7576406}"/>
                  </a:ext>
                </a:extLst>
              </p:cNvPr>
              <p:cNvSpPr/>
              <p:nvPr/>
            </p:nvSpPr>
            <p:spPr>
              <a:xfrm>
                <a:off x="4055550" y="1968825"/>
                <a:ext cx="92000" cy="101525"/>
              </a:xfrm>
              <a:custGeom>
                <a:avLst/>
                <a:gdLst/>
                <a:ahLst/>
                <a:cxnLst/>
                <a:rect l="l" t="t" r="r" b="b"/>
                <a:pathLst>
                  <a:path w="3680" h="4061" extrusionOk="0">
                    <a:moveTo>
                      <a:pt x="1" y="0"/>
                    </a:moveTo>
                    <a:cubicBezTo>
                      <a:pt x="1" y="1"/>
                      <a:pt x="167" y="286"/>
                      <a:pt x="465" y="679"/>
                    </a:cubicBezTo>
                    <a:cubicBezTo>
                      <a:pt x="751" y="1084"/>
                      <a:pt x="1167" y="1632"/>
                      <a:pt x="1668" y="2191"/>
                    </a:cubicBezTo>
                    <a:cubicBezTo>
                      <a:pt x="2168" y="2739"/>
                      <a:pt x="2680" y="3215"/>
                      <a:pt x="3049" y="3537"/>
                    </a:cubicBezTo>
                    <a:cubicBezTo>
                      <a:pt x="3430" y="3870"/>
                      <a:pt x="3680" y="4060"/>
                      <a:pt x="3680" y="4060"/>
                    </a:cubicBezTo>
                    <a:cubicBezTo>
                      <a:pt x="3680" y="4060"/>
                      <a:pt x="3573" y="3763"/>
                      <a:pt x="3323" y="3322"/>
                    </a:cubicBezTo>
                    <a:cubicBezTo>
                      <a:pt x="3084" y="2870"/>
                      <a:pt x="2715" y="2275"/>
                      <a:pt x="2191" y="1715"/>
                    </a:cubicBezTo>
                    <a:cubicBezTo>
                      <a:pt x="1668" y="1143"/>
                      <a:pt x="1120" y="715"/>
                      <a:pt x="703" y="429"/>
                    </a:cubicBezTo>
                    <a:cubicBezTo>
                      <a:pt x="286" y="143"/>
                      <a:pt x="1" y="1"/>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2" name="Google Shape;17451;p56">
                <a:extLst>
                  <a:ext uri="{FF2B5EF4-FFF2-40B4-BE49-F238E27FC236}">
                    <a16:creationId xmlns:a16="http://schemas.microsoft.com/office/drawing/2014/main" id="{243107C3-A023-4D91-8460-826D486ED16B}"/>
                  </a:ext>
                </a:extLst>
              </p:cNvPr>
              <p:cNvSpPr/>
              <p:nvPr/>
            </p:nvSpPr>
            <p:spPr>
              <a:xfrm>
                <a:off x="4118050" y="1960500"/>
                <a:ext cx="47075" cy="58950"/>
              </a:xfrm>
              <a:custGeom>
                <a:avLst/>
                <a:gdLst/>
                <a:ahLst/>
                <a:cxnLst/>
                <a:rect l="l" t="t" r="r" b="b"/>
                <a:pathLst>
                  <a:path w="1883" h="2358" extrusionOk="0">
                    <a:moveTo>
                      <a:pt x="1" y="0"/>
                    </a:moveTo>
                    <a:cubicBezTo>
                      <a:pt x="1" y="0"/>
                      <a:pt x="49" y="203"/>
                      <a:pt x="168" y="453"/>
                    </a:cubicBezTo>
                    <a:cubicBezTo>
                      <a:pt x="287" y="703"/>
                      <a:pt x="465" y="1048"/>
                      <a:pt x="715" y="1357"/>
                    </a:cubicBezTo>
                    <a:cubicBezTo>
                      <a:pt x="965" y="1667"/>
                      <a:pt x="1263" y="1929"/>
                      <a:pt x="1489" y="2084"/>
                    </a:cubicBezTo>
                    <a:cubicBezTo>
                      <a:pt x="1715" y="2262"/>
                      <a:pt x="1882" y="2358"/>
                      <a:pt x="1882" y="2358"/>
                    </a:cubicBezTo>
                    <a:cubicBezTo>
                      <a:pt x="1882" y="2358"/>
                      <a:pt x="1858" y="2167"/>
                      <a:pt x="1775" y="1881"/>
                    </a:cubicBezTo>
                    <a:cubicBezTo>
                      <a:pt x="1680" y="1607"/>
                      <a:pt x="1537" y="1238"/>
                      <a:pt x="1263" y="917"/>
                    </a:cubicBezTo>
                    <a:cubicBezTo>
                      <a:pt x="1001" y="584"/>
                      <a:pt x="692" y="357"/>
                      <a:pt x="430" y="214"/>
                    </a:cubicBezTo>
                    <a:cubicBezTo>
                      <a:pt x="180" y="60"/>
                      <a:pt x="1" y="0"/>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3" name="Google Shape;17452;p56">
                <a:extLst>
                  <a:ext uri="{FF2B5EF4-FFF2-40B4-BE49-F238E27FC236}">
                    <a16:creationId xmlns:a16="http://schemas.microsoft.com/office/drawing/2014/main" id="{48C3B3E0-6E45-4366-BCA7-2D52117B4385}"/>
                  </a:ext>
                </a:extLst>
              </p:cNvPr>
              <p:cNvSpPr/>
              <p:nvPr/>
            </p:nvSpPr>
            <p:spPr>
              <a:xfrm>
                <a:off x="2483025" y="1774950"/>
                <a:ext cx="1815750" cy="1529175"/>
              </a:xfrm>
              <a:custGeom>
                <a:avLst/>
                <a:gdLst/>
                <a:ahLst/>
                <a:cxnLst/>
                <a:rect l="l" t="t" r="r" b="b"/>
                <a:pathLst>
                  <a:path w="72630" h="61167" extrusionOk="0">
                    <a:moveTo>
                      <a:pt x="62423" y="3596"/>
                    </a:moveTo>
                    <a:cubicBezTo>
                      <a:pt x="62491" y="3596"/>
                      <a:pt x="62561" y="3614"/>
                      <a:pt x="62616" y="3660"/>
                    </a:cubicBezTo>
                    <a:cubicBezTo>
                      <a:pt x="62687" y="3707"/>
                      <a:pt x="62735" y="3803"/>
                      <a:pt x="62759" y="3886"/>
                    </a:cubicBezTo>
                    <a:lnTo>
                      <a:pt x="64199" y="18090"/>
                    </a:lnTo>
                    <a:cubicBezTo>
                      <a:pt x="64199" y="18209"/>
                      <a:pt x="64247" y="18304"/>
                      <a:pt x="64283" y="18412"/>
                    </a:cubicBezTo>
                    <a:lnTo>
                      <a:pt x="71879" y="33652"/>
                    </a:lnTo>
                    <a:cubicBezTo>
                      <a:pt x="71939" y="33771"/>
                      <a:pt x="71915" y="33902"/>
                      <a:pt x="71831" y="34009"/>
                    </a:cubicBezTo>
                    <a:lnTo>
                      <a:pt x="68593" y="37819"/>
                    </a:lnTo>
                    <a:cubicBezTo>
                      <a:pt x="68545" y="37866"/>
                      <a:pt x="68498" y="37926"/>
                      <a:pt x="68474" y="37985"/>
                    </a:cubicBezTo>
                    <a:lnTo>
                      <a:pt x="63735" y="46820"/>
                    </a:lnTo>
                    <a:cubicBezTo>
                      <a:pt x="63723" y="46832"/>
                      <a:pt x="63723" y="46856"/>
                      <a:pt x="63711" y="46867"/>
                    </a:cubicBezTo>
                    <a:lnTo>
                      <a:pt x="59877" y="51999"/>
                    </a:lnTo>
                    <a:cubicBezTo>
                      <a:pt x="59818" y="52094"/>
                      <a:pt x="59735" y="52130"/>
                      <a:pt x="59627" y="52130"/>
                    </a:cubicBezTo>
                    <a:cubicBezTo>
                      <a:pt x="59508" y="52130"/>
                      <a:pt x="59425" y="52094"/>
                      <a:pt x="59366" y="52011"/>
                    </a:cubicBezTo>
                    <a:lnTo>
                      <a:pt x="58389" y="50856"/>
                    </a:lnTo>
                    <a:cubicBezTo>
                      <a:pt x="58318" y="50761"/>
                      <a:pt x="58294" y="50630"/>
                      <a:pt x="58330" y="50523"/>
                    </a:cubicBezTo>
                    <a:lnTo>
                      <a:pt x="59306" y="47879"/>
                    </a:lnTo>
                    <a:cubicBezTo>
                      <a:pt x="59377" y="47653"/>
                      <a:pt x="59377" y="47415"/>
                      <a:pt x="59282" y="47213"/>
                    </a:cubicBezTo>
                    <a:lnTo>
                      <a:pt x="57722" y="43188"/>
                    </a:lnTo>
                    <a:cubicBezTo>
                      <a:pt x="57699" y="43117"/>
                      <a:pt x="57699" y="43022"/>
                      <a:pt x="57722" y="42950"/>
                    </a:cubicBezTo>
                    <a:lnTo>
                      <a:pt x="58473" y="40902"/>
                    </a:lnTo>
                    <a:cubicBezTo>
                      <a:pt x="58544" y="40664"/>
                      <a:pt x="58532" y="40390"/>
                      <a:pt x="58425" y="40176"/>
                    </a:cubicBezTo>
                    <a:lnTo>
                      <a:pt x="57318" y="37902"/>
                    </a:lnTo>
                    <a:cubicBezTo>
                      <a:pt x="57306" y="37878"/>
                      <a:pt x="57294" y="37819"/>
                      <a:pt x="57294" y="37771"/>
                    </a:cubicBezTo>
                    <a:lnTo>
                      <a:pt x="57258" y="34366"/>
                    </a:lnTo>
                    <a:cubicBezTo>
                      <a:pt x="57258" y="34306"/>
                      <a:pt x="57258" y="34247"/>
                      <a:pt x="57246" y="34187"/>
                    </a:cubicBezTo>
                    <a:lnTo>
                      <a:pt x="57139" y="33699"/>
                    </a:lnTo>
                    <a:cubicBezTo>
                      <a:pt x="57080" y="33413"/>
                      <a:pt x="56889" y="33175"/>
                      <a:pt x="56627" y="33044"/>
                    </a:cubicBezTo>
                    <a:cubicBezTo>
                      <a:pt x="56484" y="32985"/>
                      <a:pt x="56353" y="32949"/>
                      <a:pt x="56222" y="32949"/>
                    </a:cubicBezTo>
                    <a:cubicBezTo>
                      <a:pt x="56067" y="32949"/>
                      <a:pt x="55925" y="32997"/>
                      <a:pt x="55817" y="33092"/>
                    </a:cubicBezTo>
                    <a:lnTo>
                      <a:pt x="55627" y="33187"/>
                    </a:lnTo>
                    <a:cubicBezTo>
                      <a:pt x="55579" y="33219"/>
                      <a:pt x="55521" y="33235"/>
                      <a:pt x="55466" y="33235"/>
                    </a:cubicBezTo>
                    <a:cubicBezTo>
                      <a:pt x="55439" y="33235"/>
                      <a:pt x="55413" y="33231"/>
                      <a:pt x="55389" y="33223"/>
                    </a:cubicBezTo>
                    <a:cubicBezTo>
                      <a:pt x="55195" y="33159"/>
                      <a:pt x="54932" y="33128"/>
                      <a:pt x="54605" y="33128"/>
                    </a:cubicBezTo>
                    <a:cubicBezTo>
                      <a:pt x="53825" y="33128"/>
                      <a:pt x="52677" y="33304"/>
                      <a:pt x="51210" y="33640"/>
                    </a:cubicBezTo>
                    <a:cubicBezTo>
                      <a:pt x="50840" y="33724"/>
                      <a:pt x="50469" y="33762"/>
                      <a:pt x="50101" y="33762"/>
                    </a:cubicBezTo>
                    <a:cubicBezTo>
                      <a:pt x="47301" y="33762"/>
                      <a:pt x="44650" y="31563"/>
                      <a:pt x="43840" y="30806"/>
                    </a:cubicBezTo>
                    <a:cubicBezTo>
                      <a:pt x="43745" y="30723"/>
                      <a:pt x="43721" y="30604"/>
                      <a:pt x="43745" y="30484"/>
                    </a:cubicBezTo>
                    <a:lnTo>
                      <a:pt x="44566" y="27258"/>
                    </a:lnTo>
                    <a:cubicBezTo>
                      <a:pt x="44626" y="27032"/>
                      <a:pt x="44602" y="26782"/>
                      <a:pt x="44483" y="26567"/>
                    </a:cubicBezTo>
                    <a:lnTo>
                      <a:pt x="42887" y="23698"/>
                    </a:lnTo>
                    <a:cubicBezTo>
                      <a:pt x="42816" y="23567"/>
                      <a:pt x="42828" y="23400"/>
                      <a:pt x="42947" y="23293"/>
                    </a:cubicBezTo>
                    <a:lnTo>
                      <a:pt x="46352" y="20186"/>
                    </a:lnTo>
                    <a:lnTo>
                      <a:pt x="49186" y="18066"/>
                    </a:lnTo>
                    <a:cubicBezTo>
                      <a:pt x="49221" y="18042"/>
                      <a:pt x="49281" y="18007"/>
                      <a:pt x="49340" y="18007"/>
                    </a:cubicBezTo>
                    <a:lnTo>
                      <a:pt x="55055" y="17495"/>
                    </a:lnTo>
                    <a:cubicBezTo>
                      <a:pt x="55073" y="17488"/>
                      <a:pt x="55090" y="17485"/>
                      <a:pt x="55108" y="17485"/>
                    </a:cubicBezTo>
                    <a:cubicBezTo>
                      <a:pt x="55150" y="17485"/>
                      <a:pt x="55192" y="17502"/>
                      <a:pt x="55234" y="17519"/>
                    </a:cubicBezTo>
                    <a:lnTo>
                      <a:pt x="57794" y="18828"/>
                    </a:lnTo>
                    <a:cubicBezTo>
                      <a:pt x="57935" y="18909"/>
                      <a:pt x="58093" y="18938"/>
                      <a:pt x="58246" y="18938"/>
                    </a:cubicBezTo>
                    <a:cubicBezTo>
                      <a:pt x="58274" y="18938"/>
                      <a:pt x="58302" y="18937"/>
                      <a:pt x="58330" y="18935"/>
                    </a:cubicBezTo>
                    <a:lnTo>
                      <a:pt x="59580" y="18804"/>
                    </a:lnTo>
                    <a:cubicBezTo>
                      <a:pt x="59901" y="18769"/>
                      <a:pt x="60163" y="18578"/>
                      <a:pt x="60318" y="18304"/>
                    </a:cubicBezTo>
                    <a:cubicBezTo>
                      <a:pt x="60449" y="18042"/>
                      <a:pt x="60461" y="17709"/>
                      <a:pt x="60318" y="17435"/>
                    </a:cubicBezTo>
                    <a:lnTo>
                      <a:pt x="60151" y="17114"/>
                    </a:lnTo>
                    <a:cubicBezTo>
                      <a:pt x="60056" y="16959"/>
                      <a:pt x="59937" y="16816"/>
                      <a:pt x="59782" y="16733"/>
                    </a:cubicBezTo>
                    <a:lnTo>
                      <a:pt x="58270" y="15864"/>
                    </a:lnTo>
                    <a:cubicBezTo>
                      <a:pt x="58246" y="15852"/>
                      <a:pt x="58211" y="15828"/>
                      <a:pt x="58199" y="15804"/>
                    </a:cubicBezTo>
                    <a:lnTo>
                      <a:pt x="57770" y="15375"/>
                    </a:lnTo>
                    <a:cubicBezTo>
                      <a:pt x="57585" y="15190"/>
                      <a:pt x="57343" y="15101"/>
                      <a:pt x="57098" y="15101"/>
                    </a:cubicBezTo>
                    <a:cubicBezTo>
                      <a:pt x="57044" y="15101"/>
                      <a:pt x="56990" y="15105"/>
                      <a:pt x="56937" y="15114"/>
                    </a:cubicBezTo>
                    <a:lnTo>
                      <a:pt x="55639" y="15316"/>
                    </a:lnTo>
                    <a:cubicBezTo>
                      <a:pt x="55621" y="15319"/>
                      <a:pt x="55605" y="15321"/>
                      <a:pt x="55589" y="15321"/>
                    </a:cubicBezTo>
                    <a:cubicBezTo>
                      <a:pt x="55550" y="15321"/>
                      <a:pt x="55514" y="15312"/>
                      <a:pt x="55472" y="15304"/>
                    </a:cubicBezTo>
                    <a:lnTo>
                      <a:pt x="54734" y="15030"/>
                    </a:lnTo>
                    <a:cubicBezTo>
                      <a:pt x="54651" y="15006"/>
                      <a:pt x="54591" y="14947"/>
                      <a:pt x="54555" y="14875"/>
                    </a:cubicBezTo>
                    <a:lnTo>
                      <a:pt x="54282" y="14352"/>
                    </a:lnTo>
                    <a:cubicBezTo>
                      <a:pt x="54114" y="14032"/>
                      <a:pt x="53786" y="13844"/>
                      <a:pt x="53444" y="13844"/>
                    </a:cubicBezTo>
                    <a:cubicBezTo>
                      <a:pt x="53301" y="13844"/>
                      <a:pt x="53156" y="13877"/>
                      <a:pt x="53019" y="13947"/>
                    </a:cubicBezTo>
                    <a:lnTo>
                      <a:pt x="52769" y="14078"/>
                    </a:lnTo>
                    <a:cubicBezTo>
                      <a:pt x="52722" y="14101"/>
                      <a:pt x="52671" y="14113"/>
                      <a:pt x="52622" y="14113"/>
                    </a:cubicBezTo>
                    <a:cubicBezTo>
                      <a:pt x="52573" y="14113"/>
                      <a:pt x="52525" y="14101"/>
                      <a:pt x="52484" y="14078"/>
                    </a:cubicBezTo>
                    <a:lnTo>
                      <a:pt x="51841" y="13780"/>
                    </a:lnTo>
                    <a:cubicBezTo>
                      <a:pt x="51718" y="13721"/>
                      <a:pt x="51580" y="13691"/>
                      <a:pt x="51441" y="13691"/>
                    </a:cubicBezTo>
                    <a:cubicBezTo>
                      <a:pt x="51271" y="13691"/>
                      <a:pt x="51098" y="13736"/>
                      <a:pt x="50948" y="13828"/>
                    </a:cubicBezTo>
                    <a:cubicBezTo>
                      <a:pt x="50686" y="13994"/>
                      <a:pt x="50519" y="14292"/>
                      <a:pt x="50507" y="14602"/>
                    </a:cubicBezTo>
                    <a:lnTo>
                      <a:pt x="50483" y="15054"/>
                    </a:lnTo>
                    <a:cubicBezTo>
                      <a:pt x="50472" y="15125"/>
                      <a:pt x="50460" y="15197"/>
                      <a:pt x="50400" y="15256"/>
                    </a:cubicBezTo>
                    <a:cubicBezTo>
                      <a:pt x="50091" y="15602"/>
                      <a:pt x="49269" y="16411"/>
                      <a:pt x="48328" y="16614"/>
                    </a:cubicBezTo>
                    <a:cubicBezTo>
                      <a:pt x="48285" y="16622"/>
                      <a:pt x="48241" y="16626"/>
                      <a:pt x="48198" y="16626"/>
                    </a:cubicBezTo>
                    <a:cubicBezTo>
                      <a:pt x="47494" y="16626"/>
                      <a:pt x="46738" y="15597"/>
                      <a:pt x="46435" y="15137"/>
                    </a:cubicBezTo>
                    <a:cubicBezTo>
                      <a:pt x="46376" y="15054"/>
                      <a:pt x="46364" y="14959"/>
                      <a:pt x="46400" y="14875"/>
                    </a:cubicBezTo>
                    <a:cubicBezTo>
                      <a:pt x="46412" y="14780"/>
                      <a:pt x="46471" y="14709"/>
                      <a:pt x="46566" y="14661"/>
                    </a:cubicBezTo>
                    <a:lnTo>
                      <a:pt x="48317" y="13744"/>
                    </a:lnTo>
                    <a:cubicBezTo>
                      <a:pt x="48495" y="13637"/>
                      <a:pt x="48638" y="13482"/>
                      <a:pt x="48733" y="13292"/>
                    </a:cubicBezTo>
                    <a:lnTo>
                      <a:pt x="49805" y="10923"/>
                    </a:lnTo>
                    <a:cubicBezTo>
                      <a:pt x="49852" y="10827"/>
                      <a:pt x="49864" y="10720"/>
                      <a:pt x="49876" y="10613"/>
                    </a:cubicBezTo>
                    <a:lnTo>
                      <a:pt x="49971" y="9649"/>
                    </a:lnTo>
                    <a:cubicBezTo>
                      <a:pt x="49995" y="9351"/>
                      <a:pt x="49876" y="9065"/>
                      <a:pt x="49674" y="8875"/>
                    </a:cubicBezTo>
                    <a:cubicBezTo>
                      <a:pt x="49496" y="8717"/>
                      <a:pt x="49278" y="8624"/>
                      <a:pt x="49039" y="8624"/>
                    </a:cubicBezTo>
                    <a:cubicBezTo>
                      <a:pt x="48989" y="8624"/>
                      <a:pt x="48939" y="8628"/>
                      <a:pt x="48888" y="8637"/>
                    </a:cubicBezTo>
                    <a:lnTo>
                      <a:pt x="48150" y="8756"/>
                    </a:lnTo>
                    <a:cubicBezTo>
                      <a:pt x="48130" y="8758"/>
                      <a:pt x="48111" y="8760"/>
                      <a:pt x="48092" y="8760"/>
                    </a:cubicBezTo>
                    <a:cubicBezTo>
                      <a:pt x="48032" y="8760"/>
                      <a:pt x="47975" y="8744"/>
                      <a:pt x="47912" y="8708"/>
                    </a:cubicBezTo>
                    <a:lnTo>
                      <a:pt x="47185" y="8232"/>
                    </a:lnTo>
                    <a:cubicBezTo>
                      <a:pt x="47029" y="8132"/>
                      <a:pt x="46851" y="8083"/>
                      <a:pt x="46674" y="8083"/>
                    </a:cubicBezTo>
                    <a:cubicBezTo>
                      <a:pt x="46556" y="8083"/>
                      <a:pt x="46438" y="8105"/>
                      <a:pt x="46328" y="8148"/>
                    </a:cubicBezTo>
                    <a:lnTo>
                      <a:pt x="46126" y="8220"/>
                    </a:lnTo>
                    <a:cubicBezTo>
                      <a:pt x="46089" y="8229"/>
                      <a:pt x="46050" y="8235"/>
                      <a:pt x="46011" y="8235"/>
                    </a:cubicBezTo>
                    <a:cubicBezTo>
                      <a:pt x="45949" y="8235"/>
                      <a:pt x="45886" y="8221"/>
                      <a:pt x="45828" y="8184"/>
                    </a:cubicBezTo>
                    <a:cubicBezTo>
                      <a:pt x="45745" y="8125"/>
                      <a:pt x="45685" y="8041"/>
                      <a:pt x="45673" y="7934"/>
                    </a:cubicBezTo>
                    <a:lnTo>
                      <a:pt x="45447" y="5839"/>
                    </a:lnTo>
                    <a:cubicBezTo>
                      <a:pt x="45435" y="5684"/>
                      <a:pt x="45507" y="5553"/>
                      <a:pt x="45638" y="5493"/>
                    </a:cubicBezTo>
                    <a:lnTo>
                      <a:pt x="49079" y="3957"/>
                    </a:lnTo>
                    <a:cubicBezTo>
                      <a:pt x="49120" y="3940"/>
                      <a:pt x="49168" y="3931"/>
                      <a:pt x="49215" y="3931"/>
                    </a:cubicBezTo>
                    <a:cubicBezTo>
                      <a:pt x="49263" y="3931"/>
                      <a:pt x="49311" y="3940"/>
                      <a:pt x="49352" y="3957"/>
                    </a:cubicBezTo>
                    <a:lnTo>
                      <a:pt x="51817" y="5124"/>
                    </a:lnTo>
                    <a:cubicBezTo>
                      <a:pt x="51948" y="5176"/>
                      <a:pt x="52078" y="5210"/>
                      <a:pt x="52214" y="5210"/>
                    </a:cubicBezTo>
                    <a:cubicBezTo>
                      <a:pt x="52263" y="5210"/>
                      <a:pt x="52314" y="5205"/>
                      <a:pt x="52365" y="5196"/>
                    </a:cubicBezTo>
                    <a:lnTo>
                      <a:pt x="62366" y="3600"/>
                    </a:lnTo>
                    <a:cubicBezTo>
                      <a:pt x="62385" y="3598"/>
                      <a:pt x="62404" y="3596"/>
                      <a:pt x="62423" y="3596"/>
                    </a:cubicBezTo>
                    <a:close/>
                    <a:moveTo>
                      <a:pt x="62475" y="2955"/>
                    </a:moveTo>
                    <a:cubicBezTo>
                      <a:pt x="62422" y="2955"/>
                      <a:pt x="62370" y="2959"/>
                      <a:pt x="62318" y="2969"/>
                    </a:cubicBezTo>
                    <a:lnTo>
                      <a:pt x="52317" y="4553"/>
                    </a:lnTo>
                    <a:cubicBezTo>
                      <a:pt x="52300" y="4560"/>
                      <a:pt x="52281" y="4563"/>
                      <a:pt x="52262" y="4563"/>
                    </a:cubicBezTo>
                    <a:cubicBezTo>
                      <a:pt x="52217" y="4563"/>
                      <a:pt x="52169" y="4546"/>
                      <a:pt x="52127" y="4529"/>
                    </a:cubicBezTo>
                    <a:lnTo>
                      <a:pt x="49674" y="3362"/>
                    </a:lnTo>
                    <a:cubicBezTo>
                      <a:pt x="49543" y="3303"/>
                      <a:pt x="49409" y="3273"/>
                      <a:pt x="49275" y="3273"/>
                    </a:cubicBezTo>
                    <a:cubicBezTo>
                      <a:pt x="49141" y="3273"/>
                      <a:pt x="49007" y="3303"/>
                      <a:pt x="48876" y="3362"/>
                    </a:cubicBezTo>
                    <a:lnTo>
                      <a:pt x="45411" y="4946"/>
                    </a:lnTo>
                    <a:cubicBezTo>
                      <a:pt x="45042" y="5124"/>
                      <a:pt x="44816" y="5505"/>
                      <a:pt x="44864" y="5910"/>
                    </a:cubicBezTo>
                    <a:lnTo>
                      <a:pt x="45090" y="8006"/>
                    </a:lnTo>
                    <a:cubicBezTo>
                      <a:pt x="45114" y="8291"/>
                      <a:pt x="45280" y="8565"/>
                      <a:pt x="45530" y="8708"/>
                    </a:cubicBezTo>
                    <a:cubicBezTo>
                      <a:pt x="45678" y="8799"/>
                      <a:pt x="45851" y="8845"/>
                      <a:pt x="46021" y="8845"/>
                    </a:cubicBezTo>
                    <a:cubicBezTo>
                      <a:pt x="46140" y="8845"/>
                      <a:pt x="46257" y="8823"/>
                      <a:pt x="46364" y="8779"/>
                    </a:cubicBezTo>
                    <a:lnTo>
                      <a:pt x="46554" y="8708"/>
                    </a:lnTo>
                    <a:cubicBezTo>
                      <a:pt x="46594" y="8690"/>
                      <a:pt x="46633" y="8683"/>
                      <a:pt x="46671" y="8683"/>
                    </a:cubicBezTo>
                    <a:cubicBezTo>
                      <a:pt x="46737" y="8683"/>
                      <a:pt x="46799" y="8706"/>
                      <a:pt x="46852" y="8744"/>
                    </a:cubicBezTo>
                    <a:lnTo>
                      <a:pt x="47590" y="9220"/>
                    </a:lnTo>
                    <a:cubicBezTo>
                      <a:pt x="47736" y="9311"/>
                      <a:pt x="47910" y="9367"/>
                      <a:pt x="48090" y="9367"/>
                    </a:cubicBezTo>
                    <a:cubicBezTo>
                      <a:pt x="48145" y="9367"/>
                      <a:pt x="48201" y="9362"/>
                      <a:pt x="48257" y="9351"/>
                    </a:cubicBezTo>
                    <a:lnTo>
                      <a:pt x="48983" y="9232"/>
                    </a:lnTo>
                    <a:cubicBezTo>
                      <a:pt x="49001" y="9230"/>
                      <a:pt x="49018" y="9229"/>
                      <a:pt x="49035" y="9229"/>
                    </a:cubicBezTo>
                    <a:cubicBezTo>
                      <a:pt x="49124" y="9229"/>
                      <a:pt x="49209" y="9255"/>
                      <a:pt x="49269" y="9315"/>
                    </a:cubicBezTo>
                    <a:cubicBezTo>
                      <a:pt x="49340" y="9375"/>
                      <a:pt x="49388" y="9482"/>
                      <a:pt x="49376" y="9589"/>
                    </a:cubicBezTo>
                    <a:lnTo>
                      <a:pt x="49281" y="10553"/>
                    </a:lnTo>
                    <a:cubicBezTo>
                      <a:pt x="49281" y="10589"/>
                      <a:pt x="49269" y="10625"/>
                      <a:pt x="49257" y="10661"/>
                    </a:cubicBezTo>
                    <a:lnTo>
                      <a:pt x="48186" y="13030"/>
                    </a:lnTo>
                    <a:cubicBezTo>
                      <a:pt x="48150" y="13089"/>
                      <a:pt x="48090" y="13149"/>
                      <a:pt x="48031" y="13173"/>
                    </a:cubicBezTo>
                    <a:lnTo>
                      <a:pt x="46281" y="14101"/>
                    </a:lnTo>
                    <a:cubicBezTo>
                      <a:pt x="46042" y="14221"/>
                      <a:pt x="45864" y="14435"/>
                      <a:pt x="45804" y="14697"/>
                    </a:cubicBezTo>
                    <a:cubicBezTo>
                      <a:pt x="45721" y="14947"/>
                      <a:pt x="45769" y="15209"/>
                      <a:pt x="45923" y="15435"/>
                    </a:cubicBezTo>
                    <a:cubicBezTo>
                      <a:pt x="46462" y="16276"/>
                      <a:pt x="47255" y="17205"/>
                      <a:pt x="48161" y="17205"/>
                    </a:cubicBezTo>
                    <a:cubicBezTo>
                      <a:pt x="48255" y="17205"/>
                      <a:pt x="48351" y="17195"/>
                      <a:pt x="48447" y="17173"/>
                    </a:cubicBezTo>
                    <a:cubicBezTo>
                      <a:pt x="49555" y="16935"/>
                      <a:pt x="50483" y="16018"/>
                      <a:pt x="50841" y="15625"/>
                    </a:cubicBezTo>
                    <a:cubicBezTo>
                      <a:pt x="50995" y="15471"/>
                      <a:pt x="51067" y="15256"/>
                      <a:pt x="51079" y="15030"/>
                    </a:cubicBezTo>
                    <a:lnTo>
                      <a:pt x="51103" y="14590"/>
                    </a:lnTo>
                    <a:cubicBezTo>
                      <a:pt x="51114" y="14482"/>
                      <a:pt x="51174" y="14375"/>
                      <a:pt x="51257" y="14316"/>
                    </a:cubicBezTo>
                    <a:cubicBezTo>
                      <a:pt x="51314" y="14284"/>
                      <a:pt x="51370" y="14270"/>
                      <a:pt x="51427" y="14270"/>
                    </a:cubicBezTo>
                    <a:cubicBezTo>
                      <a:pt x="51478" y="14270"/>
                      <a:pt x="51528" y="14281"/>
                      <a:pt x="51579" y="14304"/>
                    </a:cubicBezTo>
                    <a:lnTo>
                      <a:pt x="52210" y="14602"/>
                    </a:lnTo>
                    <a:cubicBezTo>
                      <a:pt x="52338" y="14660"/>
                      <a:pt x="52477" y="14689"/>
                      <a:pt x="52615" y="14689"/>
                    </a:cubicBezTo>
                    <a:cubicBezTo>
                      <a:pt x="52760" y="14689"/>
                      <a:pt x="52903" y="14657"/>
                      <a:pt x="53031" y="14590"/>
                    </a:cubicBezTo>
                    <a:lnTo>
                      <a:pt x="53281" y="14459"/>
                    </a:lnTo>
                    <a:cubicBezTo>
                      <a:pt x="53332" y="14433"/>
                      <a:pt x="53385" y="14421"/>
                      <a:pt x="53436" y="14421"/>
                    </a:cubicBezTo>
                    <a:cubicBezTo>
                      <a:pt x="53555" y="14421"/>
                      <a:pt x="53667" y="14485"/>
                      <a:pt x="53734" y="14602"/>
                    </a:cubicBezTo>
                    <a:lnTo>
                      <a:pt x="53996" y="15125"/>
                    </a:lnTo>
                    <a:cubicBezTo>
                      <a:pt x="54115" y="15352"/>
                      <a:pt x="54293" y="15506"/>
                      <a:pt x="54520" y="15590"/>
                    </a:cubicBezTo>
                    <a:lnTo>
                      <a:pt x="55270" y="15852"/>
                    </a:lnTo>
                    <a:cubicBezTo>
                      <a:pt x="55367" y="15892"/>
                      <a:pt x="55476" y="15911"/>
                      <a:pt x="55588" y="15911"/>
                    </a:cubicBezTo>
                    <a:cubicBezTo>
                      <a:pt x="55640" y="15911"/>
                      <a:pt x="55693" y="15907"/>
                      <a:pt x="55746" y="15899"/>
                    </a:cubicBezTo>
                    <a:lnTo>
                      <a:pt x="57032" y="15685"/>
                    </a:lnTo>
                    <a:cubicBezTo>
                      <a:pt x="57051" y="15681"/>
                      <a:pt x="57070" y="15679"/>
                      <a:pt x="57089" y="15679"/>
                    </a:cubicBezTo>
                    <a:cubicBezTo>
                      <a:pt x="57176" y="15679"/>
                      <a:pt x="57259" y="15721"/>
                      <a:pt x="57318" y="15780"/>
                    </a:cubicBezTo>
                    <a:lnTo>
                      <a:pt x="57746" y="16209"/>
                    </a:lnTo>
                    <a:cubicBezTo>
                      <a:pt x="57806" y="16280"/>
                      <a:pt x="57889" y="16328"/>
                      <a:pt x="57961" y="16376"/>
                    </a:cubicBezTo>
                    <a:lnTo>
                      <a:pt x="59461" y="17233"/>
                    </a:lnTo>
                    <a:cubicBezTo>
                      <a:pt x="59520" y="17269"/>
                      <a:pt x="59568" y="17316"/>
                      <a:pt x="59592" y="17376"/>
                    </a:cubicBezTo>
                    <a:lnTo>
                      <a:pt x="59758" y="17685"/>
                    </a:lnTo>
                    <a:cubicBezTo>
                      <a:pt x="59818" y="17792"/>
                      <a:pt x="59818" y="17888"/>
                      <a:pt x="59758" y="17995"/>
                    </a:cubicBezTo>
                    <a:cubicBezTo>
                      <a:pt x="59711" y="18102"/>
                      <a:pt x="59616" y="18162"/>
                      <a:pt x="59508" y="18173"/>
                    </a:cubicBezTo>
                    <a:lnTo>
                      <a:pt x="58258" y="18304"/>
                    </a:lnTo>
                    <a:cubicBezTo>
                      <a:pt x="58237" y="18311"/>
                      <a:pt x="58217" y="18314"/>
                      <a:pt x="58198" y="18314"/>
                    </a:cubicBezTo>
                    <a:cubicBezTo>
                      <a:pt x="58152" y="18314"/>
                      <a:pt x="58110" y="18297"/>
                      <a:pt x="58068" y="18281"/>
                    </a:cubicBezTo>
                    <a:lnTo>
                      <a:pt x="55508" y="16971"/>
                    </a:lnTo>
                    <a:cubicBezTo>
                      <a:pt x="55367" y="16890"/>
                      <a:pt x="55218" y="16861"/>
                      <a:pt x="55067" y="16861"/>
                    </a:cubicBezTo>
                    <a:cubicBezTo>
                      <a:pt x="55039" y="16861"/>
                      <a:pt x="55012" y="16862"/>
                      <a:pt x="54984" y="16864"/>
                    </a:cubicBezTo>
                    <a:lnTo>
                      <a:pt x="49269" y="17388"/>
                    </a:lnTo>
                    <a:cubicBezTo>
                      <a:pt x="49102" y="17400"/>
                      <a:pt x="48924" y="17459"/>
                      <a:pt x="48793" y="17566"/>
                    </a:cubicBezTo>
                    <a:lnTo>
                      <a:pt x="45959" y="19674"/>
                    </a:lnTo>
                    <a:cubicBezTo>
                      <a:pt x="45935" y="19697"/>
                      <a:pt x="45923" y="19721"/>
                      <a:pt x="45888" y="19733"/>
                    </a:cubicBezTo>
                    <a:lnTo>
                      <a:pt x="42494" y="22829"/>
                    </a:lnTo>
                    <a:cubicBezTo>
                      <a:pt x="42173" y="23115"/>
                      <a:pt x="42090" y="23591"/>
                      <a:pt x="42304" y="23984"/>
                    </a:cubicBezTo>
                    <a:lnTo>
                      <a:pt x="43899" y="26853"/>
                    </a:lnTo>
                    <a:cubicBezTo>
                      <a:pt x="43935" y="26924"/>
                      <a:pt x="43935" y="27020"/>
                      <a:pt x="43923" y="27091"/>
                    </a:cubicBezTo>
                    <a:lnTo>
                      <a:pt x="43102" y="30318"/>
                    </a:lnTo>
                    <a:cubicBezTo>
                      <a:pt x="43030" y="30663"/>
                      <a:pt x="43137" y="31008"/>
                      <a:pt x="43387" y="31246"/>
                    </a:cubicBezTo>
                    <a:cubicBezTo>
                      <a:pt x="44258" y="32033"/>
                      <a:pt x="47057" y="34361"/>
                      <a:pt x="50072" y="34361"/>
                    </a:cubicBezTo>
                    <a:cubicBezTo>
                      <a:pt x="50480" y="34361"/>
                      <a:pt x="50893" y="34318"/>
                      <a:pt x="51305" y="34223"/>
                    </a:cubicBezTo>
                    <a:cubicBezTo>
                      <a:pt x="53044" y="33822"/>
                      <a:pt x="54030" y="33724"/>
                      <a:pt x="54581" y="33724"/>
                    </a:cubicBezTo>
                    <a:cubicBezTo>
                      <a:pt x="54898" y="33724"/>
                      <a:pt x="55071" y="33756"/>
                      <a:pt x="55163" y="33782"/>
                    </a:cubicBezTo>
                    <a:cubicBezTo>
                      <a:pt x="55251" y="33813"/>
                      <a:pt x="55341" y="33828"/>
                      <a:pt x="55430" y="33828"/>
                    </a:cubicBezTo>
                    <a:cubicBezTo>
                      <a:pt x="55583" y="33828"/>
                      <a:pt x="55735" y="33786"/>
                      <a:pt x="55877" y="33711"/>
                    </a:cubicBezTo>
                    <a:lnTo>
                      <a:pt x="56067" y="33604"/>
                    </a:lnTo>
                    <a:cubicBezTo>
                      <a:pt x="56118" y="33572"/>
                      <a:pt x="56175" y="33558"/>
                      <a:pt x="56229" y="33558"/>
                    </a:cubicBezTo>
                    <a:cubicBezTo>
                      <a:pt x="56278" y="33558"/>
                      <a:pt x="56326" y="33569"/>
                      <a:pt x="56365" y="33592"/>
                    </a:cubicBezTo>
                    <a:cubicBezTo>
                      <a:pt x="56460" y="33640"/>
                      <a:pt x="56532" y="33723"/>
                      <a:pt x="56544" y="33830"/>
                    </a:cubicBezTo>
                    <a:lnTo>
                      <a:pt x="56651" y="34318"/>
                    </a:lnTo>
                    <a:lnTo>
                      <a:pt x="56651" y="34378"/>
                    </a:lnTo>
                    <a:lnTo>
                      <a:pt x="56687" y="37795"/>
                    </a:lnTo>
                    <a:cubicBezTo>
                      <a:pt x="56687" y="37926"/>
                      <a:pt x="56710" y="38069"/>
                      <a:pt x="56770" y="38188"/>
                    </a:cubicBezTo>
                    <a:lnTo>
                      <a:pt x="57877" y="40450"/>
                    </a:lnTo>
                    <a:cubicBezTo>
                      <a:pt x="57913" y="40533"/>
                      <a:pt x="57913" y="40617"/>
                      <a:pt x="57889" y="40712"/>
                    </a:cubicBezTo>
                    <a:lnTo>
                      <a:pt x="57139" y="42760"/>
                    </a:lnTo>
                    <a:cubicBezTo>
                      <a:pt x="57068" y="42986"/>
                      <a:pt x="57068" y="43224"/>
                      <a:pt x="57163" y="43427"/>
                    </a:cubicBezTo>
                    <a:lnTo>
                      <a:pt x="58723" y="47451"/>
                    </a:lnTo>
                    <a:cubicBezTo>
                      <a:pt x="58746" y="47522"/>
                      <a:pt x="58746" y="47618"/>
                      <a:pt x="58723" y="47689"/>
                    </a:cubicBezTo>
                    <a:lnTo>
                      <a:pt x="57758" y="50332"/>
                    </a:lnTo>
                    <a:cubicBezTo>
                      <a:pt x="57639" y="50654"/>
                      <a:pt x="57711" y="51011"/>
                      <a:pt x="57913" y="51261"/>
                    </a:cubicBezTo>
                    <a:lnTo>
                      <a:pt x="58889" y="52416"/>
                    </a:lnTo>
                    <a:cubicBezTo>
                      <a:pt x="59080" y="52642"/>
                      <a:pt x="59330" y="52761"/>
                      <a:pt x="59616" y="52761"/>
                    </a:cubicBezTo>
                    <a:cubicBezTo>
                      <a:pt x="59627" y="52761"/>
                      <a:pt x="59639" y="52761"/>
                      <a:pt x="59699" y="52737"/>
                    </a:cubicBezTo>
                    <a:cubicBezTo>
                      <a:pt x="59985" y="52737"/>
                      <a:pt x="60258" y="52594"/>
                      <a:pt x="60437" y="52356"/>
                    </a:cubicBezTo>
                    <a:lnTo>
                      <a:pt x="64259" y="47225"/>
                    </a:lnTo>
                    <a:cubicBezTo>
                      <a:pt x="64283" y="47177"/>
                      <a:pt x="64307" y="47153"/>
                      <a:pt x="64330" y="47106"/>
                    </a:cubicBezTo>
                    <a:lnTo>
                      <a:pt x="69069" y="38271"/>
                    </a:lnTo>
                    <a:cubicBezTo>
                      <a:pt x="69081" y="38247"/>
                      <a:pt x="69093" y="38223"/>
                      <a:pt x="69105" y="38212"/>
                    </a:cubicBezTo>
                    <a:lnTo>
                      <a:pt x="72355" y="34378"/>
                    </a:lnTo>
                    <a:cubicBezTo>
                      <a:pt x="72593" y="34104"/>
                      <a:pt x="72629" y="33699"/>
                      <a:pt x="72474" y="33354"/>
                    </a:cubicBezTo>
                    <a:lnTo>
                      <a:pt x="64878" y="18114"/>
                    </a:lnTo>
                    <a:cubicBezTo>
                      <a:pt x="64866" y="18066"/>
                      <a:pt x="64854" y="18042"/>
                      <a:pt x="64854" y="17995"/>
                    </a:cubicBezTo>
                    <a:lnTo>
                      <a:pt x="63402" y="3803"/>
                    </a:lnTo>
                    <a:cubicBezTo>
                      <a:pt x="63390" y="3541"/>
                      <a:pt x="63259" y="3303"/>
                      <a:pt x="63045" y="3148"/>
                    </a:cubicBezTo>
                    <a:cubicBezTo>
                      <a:pt x="62884" y="3025"/>
                      <a:pt x="62678" y="2955"/>
                      <a:pt x="62475" y="2955"/>
                    </a:cubicBezTo>
                    <a:close/>
                    <a:moveTo>
                      <a:pt x="27341" y="619"/>
                    </a:moveTo>
                    <a:cubicBezTo>
                      <a:pt x="27356" y="619"/>
                      <a:pt x="27370" y="621"/>
                      <a:pt x="27385" y="624"/>
                    </a:cubicBezTo>
                    <a:lnTo>
                      <a:pt x="36125" y="2029"/>
                    </a:lnTo>
                    <a:cubicBezTo>
                      <a:pt x="36220" y="2040"/>
                      <a:pt x="36303" y="2088"/>
                      <a:pt x="36351" y="2160"/>
                    </a:cubicBezTo>
                    <a:cubicBezTo>
                      <a:pt x="36398" y="2231"/>
                      <a:pt x="36410" y="2326"/>
                      <a:pt x="36398" y="2410"/>
                    </a:cubicBezTo>
                    <a:lnTo>
                      <a:pt x="35779" y="5136"/>
                    </a:lnTo>
                    <a:cubicBezTo>
                      <a:pt x="35767" y="5243"/>
                      <a:pt x="35696" y="5327"/>
                      <a:pt x="35589" y="5374"/>
                    </a:cubicBezTo>
                    <a:lnTo>
                      <a:pt x="33446" y="6231"/>
                    </a:lnTo>
                    <a:cubicBezTo>
                      <a:pt x="33374" y="6267"/>
                      <a:pt x="33303" y="6315"/>
                      <a:pt x="33243" y="6351"/>
                    </a:cubicBezTo>
                    <a:lnTo>
                      <a:pt x="31541" y="7625"/>
                    </a:lnTo>
                    <a:cubicBezTo>
                      <a:pt x="31493" y="7648"/>
                      <a:pt x="31457" y="7684"/>
                      <a:pt x="31422" y="7720"/>
                    </a:cubicBezTo>
                    <a:lnTo>
                      <a:pt x="29743" y="9470"/>
                    </a:lnTo>
                    <a:cubicBezTo>
                      <a:pt x="29695" y="9506"/>
                      <a:pt x="29636" y="9541"/>
                      <a:pt x="29576" y="9553"/>
                    </a:cubicBezTo>
                    <a:lnTo>
                      <a:pt x="20623" y="11446"/>
                    </a:lnTo>
                    <a:cubicBezTo>
                      <a:pt x="20361" y="11506"/>
                      <a:pt x="20158" y="11637"/>
                      <a:pt x="20027" y="11851"/>
                    </a:cubicBezTo>
                    <a:lnTo>
                      <a:pt x="17956" y="14911"/>
                    </a:lnTo>
                    <a:lnTo>
                      <a:pt x="16765" y="16638"/>
                    </a:lnTo>
                    <a:cubicBezTo>
                      <a:pt x="16598" y="16876"/>
                      <a:pt x="16551" y="17161"/>
                      <a:pt x="16634" y="17423"/>
                    </a:cubicBezTo>
                    <a:lnTo>
                      <a:pt x="17527" y="20721"/>
                    </a:lnTo>
                    <a:cubicBezTo>
                      <a:pt x="17551" y="20817"/>
                      <a:pt x="17527" y="20924"/>
                      <a:pt x="17467" y="21019"/>
                    </a:cubicBezTo>
                    <a:lnTo>
                      <a:pt x="16955" y="21638"/>
                    </a:lnTo>
                    <a:cubicBezTo>
                      <a:pt x="16899" y="21719"/>
                      <a:pt x="16803" y="21762"/>
                      <a:pt x="16707" y="21762"/>
                    </a:cubicBezTo>
                    <a:cubicBezTo>
                      <a:pt x="16662" y="21762"/>
                      <a:pt x="16616" y="21752"/>
                      <a:pt x="16574" y="21733"/>
                    </a:cubicBezTo>
                    <a:lnTo>
                      <a:pt x="15705" y="21340"/>
                    </a:lnTo>
                    <a:cubicBezTo>
                      <a:pt x="15681" y="21329"/>
                      <a:pt x="15646" y="21329"/>
                      <a:pt x="15622" y="21317"/>
                    </a:cubicBezTo>
                    <a:lnTo>
                      <a:pt x="12062" y="20102"/>
                    </a:lnTo>
                    <a:cubicBezTo>
                      <a:pt x="11968" y="20069"/>
                      <a:pt x="11866" y="20051"/>
                      <a:pt x="11763" y="20051"/>
                    </a:cubicBezTo>
                    <a:cubicBezTo>
                      <a:pt x="11644" y="20051"/>
                      <a:pt x="11522" y="20075"/>
                      <a:pt x="11407" y="20126"/>
                    </a:cubicBezTo>
                    <a:lnTo>
                      <a:pt x="9859" y="20745"/>
                    </a:lnTo>
                    <a:cubicBezTo>
                      <a:pt x="9574" y="20852"/>
                      <a:pt x="9359" y="21102"/>
                      <a:pt x="9300" y="21412"/>
                    </a:cubicBezTo>
                    <a:lnTo>
                      <a:pt x="9085" y="22400"/>
                    </a:lnTo>
                    <a:cubicBezTo>
                      <a:pt x="9014" y="22710"/>
                      <a:pt x="9121" y="23043"/>
                      <a:pt x="9335" y="23257"/>
                    </a:cubicBezTo>
                    <a:cubicBezTo>
                      <a:pt x="9517" y="23439"/>
                      <a:pt x="9769" y="23537"/>
                      <a:pt x="10022" y="23537"/>
                    </a:cubicBezTo>
                    <a:cubicBezTo>
                      <a:pt x="10083" y="23537"/>
                      <a:pt x="10144" y="23531"/>
                      <a:pt x="10205" y="23519"/>
                    </a:cubicBezTo>
                    <a:lnTo>
                      <a:pt x="11502" y="23245"/>
                    </a:lnTo>
                    <a:cubicBezTo>
                      <a:pt x="11530" y="23237"/>
                      <a:pt x="11557" y="23233"/>
                      <a:pt x="11584" y="23233"/>
                    </a:cubicBezTo>
                    <a:cubicBezTo>
                      <a:pt x="11709" y="23233"/>
                      <a:pt x="11822" y="23318"/>
                      <a:pt x="11871" y="23436"/>
                    </a:cubicBezTo>
                    <a:lnTo>
                      <a:pt x="12241" y="24377"/>
                    </a:lnTo>
                    <a:cubicBezTo>
                      <a:pt x="12276" y="24472"/>
                      <a:pt x="12276" y="24555"/>
                      <a:pt x="12229" y="24650"/>
                    </a:cubicBezTo>
                    <a:lnTo>
                      <a:pt x="11502" y="26091"/>
                    </a:lnTo>
                    <a:cubicBezTo>
                      <a:pt x="11395" y="26282"/>
                      <a:pt x="11360" y="26508"/>
                      <a:pt x="11407" y="26710"/>
                    </a:cubicBezTo>
                    <a:cubicBezTo>
                      <a:pt x="11407" y="26734"/>
                      <a:pt x="11419" y="26746"/>
                      <a:pt x="11419" y="26758"/>
                    </a:cubicBezTo>
                    <a:lnTo>
                      <a:pt x="12348" y="29270"/>
                    </a:lnTo>
                    <a:cubicBezTo>
                      <a:pt x="12419" y="29591"/>
                      <a:pt x="12645" y="29842"/>
                      <a:pt x="12943" y="29949"/>
                    </a:cubicBezTo>
                    <a:lnTo>
                      <a:pt x="13979" y="30627"/>
                    </a:lnTo>
                    <a:cubicBezTo>
                      <a:pt x="14003" y="30639"/>
                      <a:pt x="14027" y="30639"/>
                      <a:pt x="14062" y="30663"/>
                    </a:cubicBezTo>
                    <a:cubicBezTo>
                      <a:pt x="14148" y="30689"/>
                      <a:pt x="14221" y="30708"/>
                      <a:pt x="14300" y="30708"/>
                    </a:cubicBezTo>
                    <a:cubicBezTo>
                      <a:pt x="14331" y="30708"/>
                      <a:pt x="14362" y="30705"/>
                      <a:pt x="14396" y="30699"/>
                    </a:cubicBezTo>
                    <a:lnTo>
                      <a:pt x="15812" y="30604"/>
                    </a:lnTo>
                    <a:cubicBezTo>
                      <a:pt x="16027" y="30580"/>
                      <a:pt x="16229" y="30496"/>
                      <a:pt x="16384" y="30365"/>
                    </a:cubicBezTo>
                    <a:lnTo>
                      <a:pt x="17848" y="29044"/>
                    </a:lnTo>
                    <a:cubicBezTo>
                      <a:pt x="17896" y="29008"/>
                      <a:pt x="17944" y="28984"/>
                      <a:pt x="18003" y="28960"/>
                    </a:cubicBezTo>
                    <a:lnTo>
                      <a:pt x="18146" y="28937"/>
                    </a:lnTo>
                    <a:lnTo>
                      <a:pt x="18146" y="28937"/>
                    </a:lnTo>
                    <a:cubicBezTo>
                      <a:pt x="18134" y="28996"/>
                      <a:pt x="18134" y="29068"/>
                      <a:pt x="18134" y="29127"/>
                    </a:cubicBezTo>
                    <a:cubicBezTo>
                      <a:pt x="18134" y="29425"/>
                      <a:pt x="18289" y="29699"/>
                      <a:pt x="18527" y="29877"/>
                    </a:cubicBezTo>
                    <a:lnTo>
                      <a:pt x="18646" y="29961"/>
                    </a:lnTo>
                    <a:cubicBezTo>
                      <a:pt x="18789" y="30068"/>
                      <a:pt x="18968" y="30127"/>
                      <a:pt x="19146" y="30139"/>
                    </a:cubicBezTo>
                    <a:lnTo>
                      <a:pt x="21230" y="30223"/>
                    </a:lnTo>
                    <a:cubicBezTo>
                      <a:pt x="21301" y="30223"/>
                      <a:pt x="21385" y="30270"/>
                      <a:pt x="21444" y="30318"/>
                    </a:cubicBezTo>
                    <a:lnTo>
                      <a:pt x="22456" y="31223"/>
                    </a:lnTo>
                    <a:cubicBezTo>
                      <a:pt x="22551" y="31330"/>
                      <a:pt x="22706" y="31401"/>
                      <a:pt x="22849" y="31449"/>
                    </a:cubicBezTo>
                    <a:lnTo>
                      <a:pt x="27171" y="32509"/>
                    </a:lnTo>
                    <a:cubicBezTo>
                      <a:pt x="27278" y="32532"/>
                      <a:pt x="27350" y="32592"/>
                      <a:pt x="27397" y="32687"/>
                    </a:cubicBezTo>
                    <a:lnTo>
                      <a:pt x="28088" y="34116"/>
                    </a:lnTo>
                    <a:cubicBezTo>
                      <a:pt x="28124" y="34175"/>
                      <a:pt x="28147" y="34235"/>
                      <a:pt x="28195" y="34271"/>
                    </a:cubicBezTo>
                    <a:lnTo>
                      <a:pt x="29600" y="36080"/>
                    </a:lnTo>
                    <a:cubicBezTo>
                      <a:pt x="29695" y="36223"/>
                      <a:pt x="29850" y="36330"/>
                      <a:pt x="30029" y="36390"/>
                    </a:cubicBezTo>
                    <a:lnTo>
                      <a:pt x="34255" y="37842"/>
                    </a:lnTo>
                    <a:cubicBezTo>
                      <a:pt x="34386" y="37890"/>
                      <a:pt x="34458" y="38009"/>
                      <a:pt x="34481" y="38128"/>
                    </a:cubicBezTo>
                    <a:cubicBezTo>
                      <a:pt x="34565" y="39438"/>
                      <a:pt x="33708" y="40498"/>
                      <a:pt x="33327" y="40902"/>
                    </a:cubicBezTo>
                    <a:cubicBezTo>
                      <a:pt x="33184" y="41069"/>
                      <a:pt x="33088" y="41271"/>
                      <a:pt x="33077" y="41510"/>
                    </a:cubicBezTo>
                    <a:cubicBezTo>
                      <a:pt x="33005" y="43665"/>
                      <a:pt x="32338" y="45081"/>
                      <a:pt x="32136" y="45474"/>
                    </a:cubicBezTo>
                    <a:cubicBezTo>
                      <a:pt x="32112" y="45510"/>
                      <a:pt x="32064" y="45558"/>
                      <a:pt x="32017" y="45582"/>
                    </a:cubicBezTo>
                    <a:lnTo>
                      <a:pt x="29433" y="47189"/>
                    </a:lnTo>
                    <a:cubicBezTo>
                      <a:pt x="29255" y="47308"/>
                      <a:pt x="29124" y="47475"/>
                      <a:pt x="29040" y="47689"/>
                    </a:cubicBezTo>
                    <a:lnTo>
                      <a:pt x="27254" y="52785"/>
                    </a:lnTo>
                    <a:cubicBezTo>
                      <a:pt x="27231" y="52844"/>
                      <a:pt x="27195" y="52892"/>
                      <a:pt x="27159" y="52940"/>
                    </a:cubicBezTo>
                    <a:lnTo>
                      <a:pt x="24956" y="54797"/>
                    </a:lnTo>
                    <a:cubicBezTo>
                      <a:pt x="24778" y="54952"/>
                      <a:pt x="24659" y="55166"/>
                      <a:pt x="24623" y="55404"/>
                    </a:cubicBezTo>
                    <a:lnTo>
                      <a:pt x="24492" y="56619"/>
                    </a:lnTo>
                    <a:lnTo>
                      <a:pt x="24492" y="56702"/>
                    </a:lnTo>
                    <a:lnTo>
                      <a:pt x="24444" y="58119"/>
                    </a:lnTo>
                    <a:cubicBezTo>
                      <a:pt x="24444" y="58369"/>
                      <a:pt x="24540" y="58607"/>
                      <a:pt x="24695" y="58786"/>
                    </a:cubicBezTo>
                    <a:lnTo>
                      <a:pt x="25802" y="59976"/>
                    </a:lnTo>
                    <a:cubicBezTo>
                      <a:pt x="25885" y="60083"/>
                      <a:pt x="25909" y="60214"/>
                      <a:pt x="25861" y="60333"/>
                    </a:cubicBezTo>
                    <a:cubicBezTo>
                      <a:pt x="25813" y="60459"/>
                      <a:pt x="25695" y="60537"/>
                      <a:pt x="25563" y="60537"/>
                    </a:cubicBezTo>
                    <a:cubicBezTo>
                      <a:pt x="25532" y="60537"/>
                      <a:pt x="25500" y="60533"/>
                      <a:pt x="25468" y="60524"/>
                    </a:cubicBezTo>
                    <a:lnTo>
                      <a:pt x="24183" y="60190"/>
                    </a:lnTo>
                    <a:cubicBezTo>
                      <a:pt x="24099" y="60167"/>
                      <a:pt x="24040" y="60131"/>
                      <a:pt x="24004" y="60071"/>
                    </a:cubicBezTo>
                    <a:lnTo>
                      <a:pt x="20968" y="55916"/>
                    </a:lnTo>
                    <a:cubicBezTo>
                      <a:pt x="20253" y="55023"/>
                      <a:pt x="20158" y="53547"/>
                      <a:pt x="20146" y="52951"/>
                    </a:cubicBezTo>
                    <a:cubicBezTo>
                      <a:pt x="20146" y="52701"/>
                      <a:pt x="20039" y="52475"/>
                      <a:pt x="19861" y="52297"/>
                    </a:cubicBezTo>
                    <a:cubicBezTo>
                      <a:pt x="19337" y="51820"/>
                      <a:pt x="19265" y="50892"/>
                      <a:pt x="19265" y="50749"/>
                    </a:cubicBezTo>
                    <a:lnTo>
                      <a:pt x="19432" y="46856"/>
                    </a:lnTo>
                    <a:cubicBezTo>
                      <a:pt x="19444" y="46451"/>
                      <a:pt x="19194" y="46082"/>
                      <a:pt x="18801" y="45927"/>
                    </a:cubicBezTo>
                    <a:cubicBezTo>
                      <a:pt x="18360" y="45748"/>
                      <a:pt x="18194" y="45284"/>
                      <a:pt x="18194" y="45284"/>
                    </a:cubicBezTo>
                    <a:lnTo>
                      <a:pt x="17884" y="43772"/>
                    </a:lnTo>
                    <a:cubicBezTo>
                      <a:pt x="17825" y="43462"/>
                      <a:pt x="17610" y="43200"/>
                      <a:pt x="17313" y="43081"/>
                    </a:cubicBezTo>
                    <a:cubicBezTo>
                      <a:pt x="13907" y="41652"/>
                      <a:pt x="13157" y="38593"/>
                      <a:pt x="13038" y="37985"/>
                    </a:cubicBezTo>
                    <a:cubicBezTo>
                      <a:pt x="13026" y="37938"/>
                      <a:pt x="13026" y="37890"/>
                      <a:pt x="13038" y="37842"/>
                    </a:cubicBezTo>
                    <a:lnTo>
                      <a:pt x="13503" y="35699"/>
                    </a:lnTo>
                    <a:lnTo>
                      <a:pt x="14443" y="32866"/>
                    </a:lnTo>
                    <a:cubicBezTo>
                      <a:pt x="14562" y="32509"/>
                      <a:pt x="14455" y="32116"/>
                      <a:pt x="14193" y="31866"/>
                    </a:cubicBezTo>
                    <a:lnTo>
                      <a:pt x="12360" y="30199"/>
                    </a:lnTo>
                    <a:cubicBezTo>
                      <a:pt x="12324" y="30187"/>
                      <a:pt x="12312" y="30163"/>
                      <a:pt x="12300" y="30139"/>
                    </a:cubicBezTo>
                    <a:lnTo>
                      <a:pt x="11300" y="28579"/>
                    </a:lnTo>
                    <a:cubicBezTo>
                      <a:pt x="11288" y="28556"/>
                      <a:pt x="11288" y="28544"/>
                      <a:pt x="11276" y="28532"/>
                    </a:cubicBezTo>
                    <a:cubicBezTo>
                      <a:pt x="11169" y="28282"/>
                      <a:pt x="10776" y="27603"/>
                      <a:pt x="9276" y="26865"/>
                    </a:cubicBezTo>
                    <a:cubicBezTo>
                      <a:pt x="8157" y="26293"/>
                      <a:pt x="7550" y="25210"/>
                      <a:pt x="7299" y="24615"/>
                    </a:cubicBezTo>
                    <a:cubicBezTo>
                      <a:pt x="7144" y="24271"/>
                      <a:pt x="6814" y="24051"/>
                      <a:pt x="6442" y="24051"/>
                    </a:cubicBezTo>
                    <a:cubicBezTo>
                      <a:pt x="6415" y="24051"/>
                      <a:pt x="6387" y="24053"/>
                      <a:pt x="6359" y="24055"/>
                    </a:cubicBezTo>
                    <a:lnTo>
                      <a:pt x="3013" y="24317"/>
                    </a:lnTo>
                    <a:cubicBezTo>
                      <a:pt x="3004" y="24318"/>
                      <a:pt x="2994" y="24318"/>
                      <a:pt x="2985" y="24318"/>
                    </a:cubicBezTo>
                    <a:cubicBezTo>
                      <a:pt x="2862" y="24318"/>
                      <a:pt x="2735" y="24248"/>
                      <a:pt x="2680" y="24127"/>
                    </a:cubicBezTo>
                    <a:lnTo>
                      <a:pt x="715" y="19709"/>
                    </a:lnTo>
                    <a:cubicBezTo>
                      <a:pt x="680" y="19602"/>
                      <a:pt x="692" y="19471"/>
                      <a:pt x="751" y="19376"/>
                    </a:cubicBezTo>
                    <a:lnTo>
                      <a:pt x="7716" y="9196"/>
                    </a:lnTo>
                    <a:cubicBezTo>
                      <a:pt x="7740" y="9137"/>
                      <a:pt x="7788" y="9113"/>
                      <a:pt x="7847" y="9077"/>
                    </a:cubicBezTo>
                    <a:lnTo>
                      <a:pt x="27207" y="659"/>
                    </a:lnTo>
                    <a:cubicBezTo>
                      <a:pt x="27251" y="633"/>
                      <a:pt x="27296" y="619"/>
                      <a:pt x="27341" y="619"/>
                    </a:cubicBezTo>
                    <a:close/>
                    <a:moveTo>
                      <a:pt x="27315" y="0"/>
                    </a:moveTo>
                    <a:cubicBezTo>
                      <a:pt x="27193" y="0"/>
                      <a:pt x="27072" y="27"/>
                      <a:pt x="26957" y="76"/>
                    </a:cubicBezTo>
                    <a:lnTo>
                      <a:pt x="7597" y="8494"/>
                    </a:lnTo>
                    <a:cubicBezTo>
                      <a:pt x="7430" y="8553"/>
                      <a:pt x="7299" y="8672"/>
                      <a:pt x="7192" y="8827"/>
                    </a:cubicBezTo>
                    <a:lnTo>
                      <a:pt x="227" y="19007"/>
                    </a:lnTo>
                    <a:cubicBezTo>
                      <a:pt x="37" y="19269"/>
                      <a:pt x="1" y="19614"/>
                      <a:pt x="144" y="19912"/>
                    </a:cubicBezTo>
                    <a:lnTo>
                      <a:pt x="2108" y="24329"/>
                    </a:lnTo>
                    <a:cubicBezTo>
                      <a:pt x="2256" y="24669"/>
                      <a:pt x="2608" y="24890"/>
                      <a:pt x="2980" y="24890"/>
                    </a:cubicBezTo>
                    <a:cubicBezTo>
                      <a:pt x="2999" y="24890"/>
                      <a:pt x="3018" y="24890"/>
                      <a:pt x="3037" y="24889"/>
                    </a:cubicBezTo>
                    <a:lnTo>
                      <a:pt x="6395" y="24615"/>
                    </a:lnTo>
                    <a:cubicBezTo>
                      <a:pt x="6526" y="24615"/>
                      <a:pt x="6657" y="24686"/>
                      <a:pt x="6716" y="24829"/>
                    </a:cubicBezTo>
                    <a:cubicBezTo>
                      <a:pt x="7014" y="25496"/>
                      <a:pt x="7704" y="26734"/>
                      <a:pt x="8990" y="27365"/>
                    </a:cubicBezTo>
                    <a:cubicBezTo>
                      <a:pt x="10419" y="28079"/>
                      <a:pt x="10657" y="28651"/>
                      <a:pt x="10693" y="28710"/>
                    </a:cubicBezTo>
                    <a:cubicBezTo>
                      <a:pt x="10705" y="28770"/>
                      <a:pt x="10740" y="28818"/>
                      <a:pt x="10764" y="28877"/>
                    </a:cubicBezTo>
                    <a:lnTo>
                      <a:pt x="11764" y="30449"/>
                    </a:lnTo>
                    <a:cubicBezTo>
                      <a:pt x="11812" y="30520"/>
                      <a:pt x="11871" y="30580"/>
                      <a:pt x="11931" y="30639"/>
                    </a:cubicBezTo>
                    <a:lnTo>
                      <a:pt x="13741" y="32306"/>
                    </a:lnTo>
                    <a:cubicBezTo>
                      <a:pt x="13836" y="32401"/>
                      <a:pt x="13872" y="32532"/>
                      <a:pt x="13836" y="32651"/>
                    </a:cubicBezTo>
                    <a:lnTo>
                      <a:pt x="12884" y="35497"/>
                    </a:lnTo>
                    <a:cubicBezTo>
                      <a:pt x="12872" y="35533"/>
                      <a:pt x="12848" y="35557"/>
                      <a:pt x="12848" y="35592"/>
                    </a:cubicBezTo>
                    <a:lnTo>
                      <a:pt x="12383" y="37700"/>
                    </a:lnTo>
                    <a:cubicBezTo>
                      <a:pt x="12372" y="37819"/>
                      <a:pt x="12360" y="37950"/>
                      <a:pt x="12383" y="38069"/>
                    </a:cubicBezTo>
                    <a:cubicBezTo>
                      <a:pt x="12514" y="38724"/>
                      <a:pt x="13324" y="42093"/>
                      <a:pt x="17039" y="43641"/>
                    </a:cubicBezTo>
                    <a:cubicBezTo>
                      <a:pt x="17134" y="43688"/>
                      <a:pt x="17229" y="43772"/>
                      <a:pt x="17241" y="43879"/>
                    </a:cubicBezTo>
                    <a:lnTo>
                      <a:pt x="17575" y="45427"/>
                    </a:lnTo>
                    <a:cubicBezTo>
                      <a:pt x="17586" y="45451"/>
                      <a:pt x="17813" y="46201"/>
                      <a:pt x="18551" y="46475"/>
                    </a:cubicBezTo>
                    <a:cubicBezTo>
                      <a:pt x="18706" y="46546"/>
                      <a:pt x="18789" y="46665"/>
                      <a:pt x="18789" y="46808"/>
                    </a:cubicBezTo>
                    <a:lnTo>
                      <a:pt x="18622" y="50713"/>
                    </a:lnTo>
                    <a:lnTo>
                      <a:pt x="18622" y="50808"/>
                    </a:lnTo>
                    <a:cubicBezTo>
                      <a:pt x="18634" y="51023"/>
                      <a:pt x="18741" y="52106"/>
                      <a:pt x="19420" y="52737"/>
                    </a:cubicBezTo>
                    <a:cubicBezTo>
                      <a:pt x="19491" y="52797"/>
                      <a:pt x="19515" y="52868"/>
                      <a:pt x="19515" y="52951"/>
                    </a:cubicBezTo>
                    <a:cubicBezTo>
                      <a:pt x="19515" y="53606"/>
                      <a:pt x="19634" y="55261"/>
                      <a:pt x="20456" y="56285"/>
                    </a:cubicBezTo>
                    <a:lnTo>
                      <a:pt x="23492" y="60441"/>
                    </a:lnTo>
                    <a:cubicBezTo>
                      <a:pt x="23623" y="60619"/>
                      <a:pt x="23802" y="60738"/>
                      <a:pt x="24016" y="60798"/>
                    </a:cubicBezTo>
                    <a:lnTo>
                      <a:pt x="25314" y="61143"/>
                    </a:lnTo>
                    <a:cubicBezTo>
                      <a:pt x="25385" y="61155"/>
                      <a:pt x="25468" y="61167"/>
                      <a:pt x="25552" y="61167"/>
                    </a:cubicBezTo>
                    <a:cubicBezTo>
                      <a:pt x="25921" y="61167"/>
                      <a:pt x="26278" y="60952"/>
                      <a:pt x="26421" y="60595"/>
                    </a:cubicBezTo>
                    <a:cubicBezTo>
                      <a:pt x="26576" y="60250"/>
                      <a:pt x="26504" y="59845"/>
                      <a:pt x="26242" y="59583"/>
                    </a:cubicBezTo>
                    <a:lnTo>
                      <a:pt x="25147" y="58393"/>
                    </a:lnTo>
                    <a:cubicBezTo>
                      <a:pt x="25087" y="58309"/>
                      <a:pt x="25052" y="58238"/>
                      <a:pt x="25052" y="58155"/>
                    </a:cubicBezTo>
                    <a:lnTo>
                      <a:pt x="25099" y="56702"/>
                    </a:lnTo>
                    <a:lnTo>
                      <a:pt x="25230" y="55499"/>
                    </a:lnTo>
                    <a:cubicBezTo>
                      <a:pt x="25254" y="55428"/>
                      <a:pt x="25290" y="55357"/>
                      <a:pt x="25349" y="55297"/>
                    </a:cubicBezTo>
                    <a:lnTo>
                      <a:pt x="27588" y="53356"/>
                    </a:lnTo>
                    <a:cubicBezTo>
                      <a:pt x="27719" y="53249"/>
                      <a:pt x="27814" y="53118"/>
                      <a:pt x="27873" y="52951"/>
                    </a:cubicBezTo>
                    <a:lnTo>
                      <a:pt x="29636" y="47856"/>
                    </a:lnTo>
                    <a:cubicBezTo>
                      <a:pt x="29659" y="47772"/>
                      <a:pt x="29719" y="47713"/>
                      <a:pt x="29778" y="47677"/>
                    </a:cubicBezTo>
                    <a:lnTo>
                      <a:pt x="32362" y="46046"/>
                    </a:lnTo>
                    <a:cubicBezTo>
                      <a:pt x="32517" y="45963"/>
                      <a:pt x="32636" y="45843"/>
                      <a:pt x="32707" y="45689"/>
                    </a:cubicBezTo>
                    <a:cubicBezTo>
                      <a:pt x="32993" y="45177"/>
                      <a:pt x="33624" y="43700"/>
                      <a:pt x="33719" y="41486"/>
                    </a:cubicBezTo>
                    <a:cubicBezTo>
                      <a:pt x="33719" y="41391"/>
                      <a:pt x="33743" y="41319"/>
                      <a:pt x="33803" y="41260"/>
                    </a:cubicBezTo>
                    <a:cubicBezTo>
                      <a:pt x="34243" y="40795"/>
                      <a:pt x="35232" y="39581"/>
                      <a:pt x="35136" y="38033"/>
                    </a:cubicBezTo>
                    <a:cubicBezTo>
                      <a:pt x="35112" y="37652"/>
                      <a:pt x="34862" y="37331"/>
                      <a:pt x="34505" y="37211"/>
                    </a:cubicBezTo>
                    <a:lnTo>
                      <a:pt x="30279" y="35747"/>
                    </a:lnTo>
                    <a:cubicBezTo>
                      <a:pt x="30219" y="35735"/>
                      <a:pt x="30171" y="35687"/>
                      <a:pt x="30136" y="35652"/>
                    </a:cubicBezTo>
                    <a:lnTo>
                      <a:pt x="28731" y="33842"/>
                    </a:lnTo>
                    <a:cubicBezTo>
                      <a:pt x="28719" y="33830"/>
                      <a:pt x="28719" y="33806"/>
                      <a:pt x="28707" y="33782"/>
                    </a:cubicBezTo>
                    <a:lnTo>
                      <a:pt x="28004" y="32354"/>
                    </a:lnTo>
                    <a:cubicBezTo>
                      <a:pt x="27885" y="32104"/>
                      <a:pt x="27647" y="31925"/>
                      <a:pt x="27373" y="31854"/>
                    </a:cubicBezTo>
                    <a:lnTo>
                      <a:pt x="23063" y="30794"/>
                    </a:lnTo>
                    <a:cubicBezTo>
                      <a:pt x="23004" y="30782"/>
                      <a:pt x="22956" y="30746"/>
                      <a:pt x="22909" y="30723"/>
                    </a:cubicBezTo>
                    <a:lnTo>
                      <a:pt x="21897" y="29818"/>
                    </a:lnTo>
                    <a:cubicBezTo>
                      <a:pt x="21742" y="29675"/>
                      <a:pt x="21527" y="29591"/>
                      <a:pt x="21301" y="29580"/>
                    </a:cubicBezTo>
                    <a:lnTo>
                      <a:pt x="19206" y="29484"/>
                    </a:lnTo>
                    <a:cubicBezTo>
                      <a:pt x="19146" y="29484"/>
                      <a:pt x="19087" y="29472"/>
                      <a:pt x="19027" y="29425"/>
                    </a:cubicBezTo>
                    <a:lnTo>
                      <a:pt x="18908" y="29341"/>
                    </a:lnTo>
                    <a:cubicBezTo>
                      <a:pt x="18825" y="29282"/>
                      <a:pt x="18777" y="29187"/>
                      <a:pt x="18777" y="29080"/>
                    </a:cubicBezTo>
                    <a:cubicBezTo>
                      <a:pt x="18765" y="28984"/>
                      <a:pt x="18801" y="28877"/>
                      <a:pt x="18896" y="28818"/>
                    </a:cubicBezTo>
                    <a:lnTo>
                      <a:pt x="19063" y="28687"/>
                    </a:lnTo>
                    <a:cubicBezTo>
                      <a:pt x="19182" y="28591"/>
                      <a:pt x="19206" y="28448"/>
                      <a:pt x="19146" y="28306"/>
                    </a:cubicBezTo>
                    <a:cubicBezTo>
                      <a:pt x="19097" y="28207"/>
                      <a:pt x="18991" y="28142"/>
                      <a:pt x="18876" y="28142"/>
                    </a:cubicBezTo>
                    <a:cubicBezTo>
                      <a:pt x="18851" y="28142"/>
                      <a:pt x="18826" y="28145"/>
                      <a:pt x="18801" y="28151"/>
                    </a:cubicBezTo>
                    <a:lnTo>
                      <a:pt x="17896" y="28341"/>
                    </a:lnTo>
                    <a:cubicBezTo>
                      <a:pt x="17729" y="28389"/>
                      <a:pt x="17586" y="28460"/>
                      <a:pt x="17467" y="28568"/>
                    </a:cubicBezTo>
                    <a:lnTo>
                      <a:pt x="15991" y="29889"/>
                    </a:lnTo>
                    <a:cubicBezTo>
                      <a:pt x="15943" y="29949"/>
                      <a:pt x="15872" y="29972"/>
                      <a:pt x="15801" y="29972"/>
                    </a:cubicBezTo>
                    <a:lnTo>
                      <a:pt x="14384" y="30080"/>
                    </a:lnTo>
                    <a:lnTo>
                      <a:pt x="14300" y="30080"/>
                    </a:lnTo>
                    <a:lnTo>
                      <a:pt x="13265" y="29413"/>
                    </a:lnTo>
                    <a:cubicBezTo>
                      <a:pt x="13253" y="29401"/>
                      <a:pt x="13229" y="29401"/>
                      <a:pt x="13193" y="29377"/>
                    </a:cubicBezTo>
                    <a:cubicBezTo>
                      <a:pt x="13086" y="29341"/>
                      <a:pt x="13003" y="29246"/>
                      <a:pt x="12967" y="29127"/>
                    </a:cubicBezTo>
                    <a:cubicBezTo>
                      <a:pt x="12967" y="29115"/>
                      <a:pt x="12955" y="29103"/>
                      <a:pt x="12955" y="29080"/>
                    </a:cubicBezTo>
                    <a:lnTo>
                      <a:pt x="12038" y="26579"/>
                    </a:lnTo>
                    <a:cubicBezTo>
                      <a:pt x="12014" y="26520"/>
                      <a:pt x="12038" y="26448"/>
                      <a:pt x="12062" y="26389"/>
                    </a:cubicBezTo>
                    <a:lnTo>
                      <a:pt x="12788" y="24948"/>
                    </a:lnTo>
                    <a:cubicBezTo>
                      <a:pt x="12907" y="24710"/>
                      <a:pt x="12931" y="24424"/>
                      <a:pt x="12824" y="24174"/>
                    </a:cubicBezTo>
                    <a:lnTo>
                      <a:pt x="12455" y="23234"/>
                    </a:lnTo>
                    <a:cubicBezTo>
                      <a:pt x="12300" y="22862"/>
                      <a:pt x="11940" y="22634"/>
                      <a:pt x="11559" y="22634"/>
                    </a:cubicBezTo>
                    <a:cubicBezTo>
                      <a:pt x="11501" y="22634"/>
                      <a:pt x="11442" y="22639"/>
                      <a:pt x="11383" y="22650"/>
                    </a:cubicBezTo>
                    <a:lnTo>
                      <a:pt x="10086" y="22924"/>
                    </a:lnTo>
                    <a:cubicBezTo>
                      <a:pt x="10064" y="22929"/>
                      <a:pt x="10041" y="22931"/>
                      <a:pt x="10019" y="22931"/>
                    </a:cubicBezTo>
                    <a:cubicBezTo>
                      <a:pt x="9932" y="22931"/>
                      <a:pt x="9845" y="22895"/>
                      <a:pt x="9788" y="22829"/>
                    </a:cubicBezTo>
                    <a:cubicBezTo>
                      <a:pt x="9716" y="22757"/>
                      <a:pt x="9669" y="22638"/>
                      <a:pt x="9693" y="22531"/>
                    </a:cubicBezTo>
                    <a:lnTo>
                      <a:pt x="9907" y="21555"/>
                    </a:lnTo>
                    <a:cubicBezTo>
                      <a:pt x="9919" y="21448"/>
                      <a:pt x="9990" y="21364"/>
                      <a:pt x="10097" y="21317"/>
                    </a:cubicBezTo>
                    <a:lnTo>
                      <a:pt x="11645" y="20686"/>
                    </a:lnTo>
                    <a:cubicBezTo>
                      <a:pt x="11675" y="20674"/>
                      <a:pt x="11714" y="20668"/>
                      <a:pt x="11754" y="20668"/>
                    </a:cubicBezTo>
                    <a:cubicBezTo>
                      <a:pt x="11794" y="20668"/>
                      <a:pt x="11836" y="20674"/>
                      <a:pt x="11871" y="20686"/>
                    </a:cubicBezTo>
                    <a:lnTo>
                      <a:pt x="15455" y="21912"/>
                    </a:lnTo>
                    <a:lnTo>
                      <a:pt x="16324" y="22293"/>
                    </a:lnTo>
                    <a:cubicBezTo>
                      <a:pt x="16445" y="22349"/>
                      <a:pt x="16574" y="22376"/>
                      <a:pt x="16702" y="22376"/>
                    </a:cubicBezTo>
                    <a:cubicBezTo>
                      <a:pt x="16979" y="22376"/>
                      <a:pt x="17253" y="22251"/>
                      <a:pt x="17432" y="22031"/>
                    </a:cubicBezTo>
                    <a:lnTo>
                      <a:pt x="17944" y="21400"/>
                    </a:lnTo>
                    <a:cubicBezTo>
                      <a:pt x="18134" y="21162"/>
                      <a:pt x="18194" y="20852"/>
                      <a:pt x="18122" y="20555"/>
                    </a:cubicBezTo>
                    <a:lnTo>
                      <a:pt x="17229" y="17269"/>
                    </a:lnTo>
                    <a:cubicBezTo>
                      <a:pt x="17194" y="17173"/>
                      <a:pt x="17217" y="17078"/>
                      <a:pt x="17277" y="16995"/>
                    </a:cubicBezTo>
                    <a:lnTo>
                      <a:pt x="18468" y="15256"/>
                    </a:lnTo>
                    <a:lnTo>
                      <a:pt x="20527" y="12196"/>
                    </a:lnTo>
                    <a:cubicBezTo>
                      <a:pt x="20575" y="12113"/>
                      <a:pt x="20646" y="12077"/>
                      <a:pt x="20742" y="12054"/>
                    </a:cubicBezTo>
                    <a:lnTo>
                      <a:pt x="29695" y="10172"/>
                    </a:lnTo>
                    <a:cubicBezTo>
                      <a:pt x="29898" y="10125"/>
                      <a:pt x="30052" y="10030"/>
                      <a:pt x="30195" y="9899"/>
                    </a:cubicBezTo>
                    <a:lnTo>
                      <a:pt x="31838" y="8136"/>
                    </a:lnTo>
                    <a:cubicBezTo>
                      <a:pt x="31862" y="8136"/>
                      <a:pt x="31874" y="8125"/>
                      <a:pt x="31886" y="8113"/>
                    </a:cubicBezTo>
                    <a:lnTo>
                      <a:pt x="33588" y="6851"/>
                    </a:lnTo>
                    <a:cubicBezTo>
                      <a:pt x="33612" y="6827"/>
                      <a:pt x="33624" y="6815"/>
                      <a:pt x="33660" y="6803"/>
                    </a:cubicBezTo>
                    <a:lnTo>
                      <a:pt x="35803" y="5934"/>
                    </a:lnTo>
                    <a:cubicBezTo>
                      <a:pt x="36089" y="5815"/>
                      <a:pt x="36291" y="5565"/>
                      <a:pt x="36363" y="5267"/>
                    </a:cubicBezTo>
                    <a:lnTo>
                      <a:pt x="36982" y="2541"/>
                    </a:lnTo>
                    <a:cubicBezTo>
                      <a:pt x="37041" y="2291"/>
                      <a:pt x="36994" y="2029"/>
                      <a:pt x="36839" y="1814"/>
                    </a:cubicBezTo>
                    <a:cubicBezTo>
                      <a:pt x="36708" y="1612"/>
                      <a:pt x="36470" y="1457"/>
                      <a:pt x="36220" y="1409"/>
                    </a:cubicBezTo>
                    <a:lnTo>
                      <a:pt x="27481" y="16"/>
                    </a:lnTo>
                    <a:cubicBezTo>
                      <a:pt x="27425" y="5"/>
                      <a:pt x="27370" y="0"/>
                      <a:pt x="2731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596" name="Group 595">
            <a:extLst>
              <a:ext uri="{FF2B5EF4-FFF2-40B4-BE49-F238E27FC236}">
                <a16:creationId xmlns:a16="http://schemas.microsoft.com/office/drawing/2014/main" id="{5B7ABEDC-C88C-4E92-99C0-9833938A6A2B}"/>
              </a:ext>
            </a:extLst>
          </p:cNvPr>
          <p:cNvGrpSpPr/>
          <p:nvPr/>
        </p:nvGrpSpPr>
        <p:grpSpPr>
          <a:xfrm>
            <a:off x="9051809" y="4904272"/>
            <a:ext cx="4683809" cy="3299489"/>
            <a:chOff x="9051809" y="4904272"/>
            <a:chExt cx="4683809" cy="3299489"/>
          </a:xfrm>
        </p:grpSpPr>
        <p:grpSp>
          <p:nvGrpSpPr>
            <p:cNvPr id="13" name="Google Shape;17178;p56">
              <a:extLst>
                <a:ext uri="{FF2B5EF4-FFF2-40B4-BE49-F238E27FC236}">
                  <a16:creationId xmlns:a16="http://schemas.microsoft.com/office/drawing/2014/main" id="{6C15EA52-820C-42FB-BF89-CBFBC7A56661}"/>
                </a:ext>
              </a:extLst>
            </p:cNvPr>
            <p:cNvGrpSpPr/>
            <p:nvPr/>
          </p:nvGrpSpPr>
          <p:grpSpPr>
            <a:xfrm flipH="1">
              <a:off x="9051809" y="5005872"/>
              <a:ext cx="4683809" cy="3197889"/>
              <a:chOff x="2993825" y="1633600"/>
              <a:chExt cx="2381275" cy="1625825"/>
            </a:xfrm>
          </p:grpSpPr>
          <p:sp>
            <p:nvSpPr>
              <p:cNvPr id="14" name="Google Shape;17179;p56">
                <a:extLst>
                  <a:ext uri="{FF2B5EF4-FFF2-40B4-BE49-F238E27FC236}">
                    <a16:creationId xmlns:a16="http://schemas.microsoft.com/office/drawing/2014/main" id="{18E2BC1C-7B4E-4EC5-B005-D94AC224E861}"/>
                  </a:ext>
                </a:extLst>
              </p:cNvPr>
              <p:cNvSpPr/>
              <p:nvPr/>
            </p:nvSpPr>
            <p:spPr>
              <a:xfrm>
                <a:off x="2993825" y="1797200"/>
                <a:ext cx="983775" cy="949725"/>
              </a:xfrm>
              <a:custGeom>
                <a:avLst/>
                <a:gdLst/>
                <a:ahLst/>
                <a:cxnLst/>
                <a:rect l="l" t="t" r="r" b="b"/>
                <a:pathLst>
                  <a:path w="39351" h="37989" extrusionOk="0">
                    <a:moveTo>
                      <a:pt x="24803" y="1"/>
                    </a:moveTo>
                    <a:cubicBezTo>
                      <a:pt x="24324" y="1"/>
                      <a:pt x="23849" y="173"/>
                      <a:pt x="23479" y="496"/>
                    </a:cubicBezTo>
                    <a:lnTo>
                      <a:pt x="893" y="19903"/>
                    </a:lnTo>
                    <a:cubicBezTo>
                      <a:pt x="274" y="20427"/>
                      <a:pt x="0" y="21212"/>
                      <a:pt x="143" y="21998"/>
                    </a:cubicBezTo>
                    <a:cubicBezTo>
                      <a:pt x="274" y="22796"/>
                      <a:pt x="810" y="23427"/>
                      <a:pt x="1560" y="23725"/>
                    </a:cubicBezTo>
                    <a:lnTo>
                      <a:pt x="38660" y="37869"/>
                    </a:lnTo>
                    <a:lnTo>
                      <a:pt x="38695" y="37929"/>
                    </a:lnTo>
                    <a:cubicBezTo>
                      <a:pt x="38910" y="37941"/>
                      <a:pt x="39124" y="37976"/>
                      <a:pt x="39350" y="37988"/>
                    </a:cubicBezTo>
                    <a:lnTo>
                      <a:pt x="39172" y="37536"/>
                    </a:lnTo>
                    <a:cubicBezTo>
                      <a:pt x="39136" y="37464"/>
                      <a:pt x="39076" y="37393"/>
                      <a:pt x="38981" y="37357"/>
                    </a:cubicBezTo>
                    <a:lnTo>
                      <a:pt x="1762" y="23177"/>
                    </a:lnTo>
                    <a:cubicBezTo>
                      <a:pt x="1215" y="22975"/>
                      <a:pt x="810" y="22498"/>
                      <a:pt x="726" y="21915"/>
                    </a:cubicBezTo>
                    <a:cubicBezTo>
                      <a:pt x="619" y="21332"/>
                      <a:pt x="834" y="20748"/>
                      <a:pt x="1274" y="20367"/>
                    </a:cubicBezTo>
                    <a:lnTo>
                      <a:pt x="23848" y="948"/>
                    </a:lnTo>
                    <a:cubicBezTo>
                      <a:pt x="24119" y="717"/>
                      <a:pt x="24459" y="593"/>
                      <a:pt x="24804" y="593"/>
                    </a:cubicBezTo>
                    <a:cubicBezTo>
                      <a:pt x="24975" y="593"/>
                      <a:pt x="25147" y="623"/>
                      <a:pt x="25313" y="686"/>
                    </a:cubicBezTo>
                    <a:lnTo>
                      <a:pt x="25944" y="924"/>
                    </a:lnTo>
                    <a:cubicBezTo>
                      <a:pt x="25981" y="939"/>
                      <a:pt x="26020" y="945"/>
                      <a:pt x="26058" y="945"/>
                    </a:cubicBezTo>
                    <a:cubicBezTo>
                      <a:pt x="26178" y="945"/>
                      <a:pt x="26291" y="878"/>
                      <a:pt x="26337" y="769"/>
                    </a:cubicBezTo>
                    <a:cubicBezTo>
                      <a:pt x="26396" y="615"/>
                      <a:pt x="26325" y="436"/>
                      <a:pt x="26170" y="377"/>
                    </a:cubicBezTo>
                    <a:lnTo>
                      <a:pt x="25527" y="138"/>
                    </a:lnTo>
                    <a:cubicBezTo>
                      <a:pt x="25293" y="46"/>
                      <a:pt x="25047" y="1"/>
                      <a:pt x="2480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 name="Google Shape;17180;p56">
                <a:extLst>
                  <a:ext uri="{FF2B5EF4-FFF2-40B4-BE49-F238E27FC236}">
                    <a16:creationId xmlns:a16="http://schemas.microsoft.com/office/drawing/2014/main" id="{2988C803-5352-42A8-A826-46F4911A4503}"/>
                  </a:ext>
                </a:extLst>
              </p:cNvPr>
              <p:cNvSpPr/>
              <p:nvPr/>
            </p:nvSpPr>
            <p:spPr>
              <a:xfrm>
                <a:off x="4368625" y="2394275"/>
                <a:ext cx="1006475" cy="865150"/>
              </a:xfrm>
              <a:custGeom>
                <a:avLst/>
                <a:gdLst/>
                <a:ahLst/>
                <a:cxnLst/>
                <a:rect l="l" t="t" r="r" b="b"/>
                <a:pathLst>
                  <a:path w="40259" h="34606" extrusionOk="0">
                    <a:moveTo>
                      <a:pt x="32813" y="1"/>
                    </a:moveTo>
                    <a:cubicBezTo>
                      <a:pt x="32695" y="1"/>
                      <a:pt x="32577" y="76"/>
                      <a:pt x="32531" y="187"/>
                    </a:cubicBezTo>
                    <a:cubicBezTo>
                      <a:pt x="32471" y="342"/>
                      <a:pt x="32543" y="520"/>
                      <a:pt x="32698" y="580"/>
                    </a:cubicBezTo>
                    <a:lnTo>
                      <a:pt x="34579" y="1294"/>
                    </a:lnTo>
                    <a:cubicBezTo>
                      <a:pt x="34865" y="1389"/>
                      <a:pt x="35079" y="1651"/>
                      <a:pt x="35115" y="1961"/>
                    </a:cubicBezTo>
                    <a:lnTo>
                      <a:pt x="39556" y="32381"/>
                    </a:lnTo>
                    <a:cubicBezTo>
                      <a:pt x="39627" y="32881"/>
                      <a:pt x="39437" y="33382"/>
                      <a:pt x="39032" y="33703"/>
                    </a:cubicBezTo>
                    <a:cubicBezTo>
                      <a:pt x="38770" y="33918"/>
                      <a:pt x="38464" y="34024"/>
                      <a:pt x="38152" y="34024"/>
                    </a:cubicBezTo>
                    <a:cubicBezTo>
                      <a:pt x="37981" y="34024"/>
                      <a:pt x="37807" y="33992"/>
                      <a:pt x="37639" y="33929"/>
                    </a:cubicBezTo>
                    <a:lnTo>
                      <a:pt x="991" y="19951"/>
                    </a:lnTo>
                    <a:cubicBezTo>
                      <a:pt x="961" y="19933"/>
                      <a:pt x="929" y="19925"/>
                      <a:pt x="893" y="19925"/>
                    </a:cubicBezTo>
                    <a:cubicBezTo>
                      <a:pt x="857" y="19925"/>
                      <a:pt x="819" y="19933"/>
                      <a:pt x="777" y="19951"/>
                    </a:cubicBezTo>
                    <a:lnTo>
                      <a:pt x="289" y="20130"/>
                    </a:lnTo>
                    <a:cubicBezTo>
                      <a:pt x="486" y="20196"/>
                      <a:pt x="1047" y="20494"/>
                      <a:pt x="930" y="20494"/>
                    </a:cubicBezTo>
                    <a:cubicBezTo>
                      <a:pt x="920" y="20494"/>
                      <a:pt x="905" y="20492"/>
                      <a:pt x="884" y="20487"/>
                    </a:cubicBezTo>
                    <a:cubicBezTo>
                      <a:pt x="389" y="20382"/>
                      <a:pt x="62" y="20304"/>
                      <a:pt x="9" y="20304"/>
                    </a:cubicBezTo>
                    <a:cubicBezTo>
                      <a:pt x="2" y="20304"/>
                      <a:pt x="0" y="20306"/>
                      <a:pt x="3" y="20308"/>
                    </a:cubicBezTo>
                    <a:lnTo>
                      <a:pt x="37424" y="34477"/>
                    </a:lnTo>
                    <a:cubicBezTo>
                      <a:pt x="37655" y="34564"/>
                      <a:pt x="37896" y="34606"/>
                      <a:pt x="38136" y="34606"/>
                    </a:cubicBezTo>
                    <a:cubicBezTo>
                      <a:pt x="38588" y="34606"/>
                      <a:pt x="39035" y="34455"/>
                      <a:pt x="39401" y="34167"/>
                    </a:cubicBezTo>
                    <a:cubicBezTo>
                      <a:pt x="39984" y="33703"/>
                      <a:pt x="40258" y="33001"/>
                      <a:pt x="40151" y="32286"/>
                    </a:cubicBezTo>
                    <a:lnTo>
                      <a:pt x="35710" y="1866"/>
                    </a:lnTo>
                    <a:cubicBezTo>
                      <a:pt x="35638" y="1354"/>
                      <a:pt x="35293" y="913"/>
                      <a:pt x="34805" y="735"/>
                    </a:cubicBezTo>
                    <a:lnTo>
                      <a:pt x="32912" y="20"/>
                    </a:lnTo>
                    <a:cubicBezTo>
                      <a:pt x="32880" y="7"/>
                      <a:pt x="32846" y="1"/>
                      <a:pt x="3281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 name="Google Shape;17181;p56">
                <a:extLst>
                  <a:ext uri="{FF2B5EF4-FFF2-40B4-BE49-F238E27FC236}">
                    <a16:creationId xmlns:a16="http://schemas.microsoft.com/office/drawing/2014/main" id="{B6B16F35-F422-4601-A45F-B10D3726D508}"/>
                  </a:ext>
                </a:extLst>
              </p:cNvPr>
              <p:cNvSpPr/>
              <p:nvPr/>
            </p:nvSpPr>
            <p:spPr>
              <a:xfrm>
                <a:off x="3958525" y="2730625"/>
                <a:ext cx="439350" cy="179125"/>
              </a:xfrm>
              <a:custGeom>
                <a:avLst/>
                <a:gdLst/>
                <a:ahLst/>
                <a:cxnLst/>
                <a:rect l="l" t="t" r="r" b="b"/>
                <a:pathLst>
                  <a:path w="17574" h="7165" extrusionOk="0">
                    <a:moveTo>
                      <a:pt x="324" y="1"/>
                    </a:moveTo>
                    <a:cubicBezTo>
                      <a:pt x="291" y="1"/>
                      <a:pt x="258" y="7"/>
                      <a:pt x="226" y="20"/>
                    </a:cubicBezTo>
                    <a:cubicBezTo>
                      <a:pt x="72" y="68"/>
                      <a:pt x="0" y="235"/>
                      <a:pt x="60" y="377"/>
                    </a:cubicBezTo>
                    <a:cubicBezTo>
                      <a:pt x="84" y="461"/>
                      <a:pt x="857" y="2437"/>
                      <a:pt x="3394" y="4247"/>
                    </a:cubicBezTo>
                    <a:cubicBezTo>
                      <a:pt x="5358" y="5652"/>
                      <a:pt x="8716" y="7164"/>
                      <a:pt x="14121" y="7164"/>
                    </a:cubicBezTo>
                    <a:cubicBezTo>
                      <a:pt x="15121" y="7164"/>
                      <a:pt x="16169" y="7128"/>
                      <a:pt x="17300" y="7033"/>
                    </a:cubicBezTo>
                    <a:cubicBezTo>
                      <a:pt x="17455" y="7021"/>
                      <a:pt x="17574" y="6866"/>
                      <a:pt x="17562" y="6724"/>
                    </a:cubicBezTo>
                    <a:cubicBezTo>
                      <a:pt x="17551" y="6582"/>
                      <a:pt x="17421" y="6470"/>
                      <a:pt x="17289" y="6470"/>
                    </a:cubicBezTo>
                    <a:cubicBezTo>
                      <a:pt x="17277" y="6470"/>
                      <a:pt x="17265" y="6471"/>
                      <a:pt x="17252" y="6473"/>
                    </a:cubicBezTo>
                    <a:cubicBezTo>
                      <a:pt x="16150" y="6580"/>
                      <a:pt x="15118" y="6629"/>
                      <a:pt x="14154" y="6629"/>
                    </a:cubicBezTo>
                    <a:cubicBezTo>
                      <a:pt x="8892" y="6629"/>
                      <a:pt x="5632" y="5179"/>
                      <a:pt x="3751" y="3830"/>
                    </a:cubicBezTo>
                    <a:cubicBezTo>
                      <a:pt x="1334" y="2104"/>
                      <a:pt x="584" y="199"/>
                      <a:pt x="584" y="187"/>
                    </a:cubicBezTo>
                    <a:cubicBezTo>
                      <a:pt x="547" y="76"/>
                      <a:pt x="438" y="1"/>
                      <a:pt x="32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 name="Google Shape;17182;p56">
                <a:extLst>
                  <a:ext uri="{FF2B5EF4-FFF2-40B4-BE49-F238E27FC236}">
                    <a16:creationId xmlns:a16="http://schemas.microsoft.com/office/drawing/2014/main" id="{03283096-CF52-4CEA-A311-B3FF125C58F9}"/>
                  </a:ext>
                </a:extLst>
              </p:cNvPr>
              <p:cNvSpPr/>
              <p:nvPr/>
            </p:nvSpPr>
            <p:spPr>
              <a:xfrm>
                <a:off x="3057225" y="1740925"/>
                <a:ext cx="2275300" cy="1454350"/>
              </a:xfrm>
              <a:custGeom>
                <a:avLst/>
                <a:gdLst/>
                <a:ahLst/>
                <a:cxnLst/>
                <a:rect l="l" t="t" r="r" b="b"/>
                <a:pathLst>
                  <a:path w="91012" h="58174" extrusionOk="0">
                    <a:moveTo>
                      <a:pt x="30008" y="1"/>
                    </a:moveTo>
                    <a:cubicBezTo>
                      <a:pt x="29974" y="1"/>
                      <a:pt x="29940" y="7"/>
                      <a:pt x="29909" y="20"/>
                    </a:cubicBezTo>
                    <a:lnTo>
                      <a:pt x="22562" y="2961"/>
                    </a:lnTo>
                    <a:cubicBezTo>
                      <a:pt x="22539" y="2973"/>
                      <a:pt x="22503" y="2985"/>
                      <a:pt x="22479" y="3020"/>
                    </a:cubicBezTo>
                    <a:lnTo>
                      <a:pt x="107" y="23737"/>
                    </a:lnTo>
                    <a:cubicBezTo>
                      <a:pt x="48" y="23797"/>
                      <a:pt x="0" y="23892"/>
                      <a:pt x="24" y="23987"/>
                    </a:cubicBezTo>
                    <a:cubicBezTo>
                      <a:pt x="36" y="24071"/>
                      <a:pt x="95" y="24166"/>
                      <a:pt x="167" y="24214"/>
                    </a:cubicBezTo>
                    <a:cubicBezTo>
                      <a:pt x="5739" y="27381"/>
                      <a:pt x="12716" y="29155"/>
                      <a:pt x="19467" y="30857"/>
                    </a:cubicBezTo>
                    <a:cubicBezTo>
                      <a:pt x="22146" y="31548"/>
                      <a:pt x="24694" y="32191"/>
                      <a:pt x="27075" y="32905"/>
                    </a:cubicBezTo>
                    <a:cubicBezTo>
                      <a:pt x="35278" y="35358"/>
                      <a:pt x="38517" y="39513"/>
                      <a:pt x="38553" y="39549"/>
                    </a:cubicBezTo>
                    <a:cubicBezTo>
                      <a:pt x="38600" y="39596"/>
                      <a:pt x="38636" y="39644"/>
                      <a:pt x="38684" y="39656"/>
                    </a:cubicBezTo>
                    <a:cubicBezTo>
                      <a:pt x="38717" y="39673"/>
                      <a:pt x="38752" y="39681"/>
                      <a:pt x="38791" y="39681"/>
                    </a:cubicBezTo>
                    <a:cubicBezTo>
                      <a:pt x="38835" y="39681"/>
                      <a:pt x="38882" y="39670"/>
                      <a:pt x="38934" y="39644"/>
                    </a:cubicBezTo>
                    <a:cubicBezTo>
                      <a:pt x="38958" y="39639"/>
                      <a:pt x="40087" y="39241"/>
                      <a:pt x="41841" y="39241"/>
                    </a:cubicBezTo>
                    <a:cubicBezTo>
                      <a:pt x="44409" y="39241"/>
                      <a:pt x="48318" y="40096"/>
                      <a:pt x="52054" y="44299"/>
                    </a:cubicBezTo>
                    <a:cubicBezTo>
                      <a:pt x="52109" y="44372"/>
                      <a:pt x="52191" y="44403"/>
                      <a:pt x="52275" y="44403"/>
                    </a:cubicBezTo>
                    <a:cubicBezTo>
                      <a:pt x="52301" y="44403"/>
                      <a:pt x="52327" y="44400"/>
                      <a:pt x="52352" y="44395"/>
                    </a:cubicBezTo>
                    <a:cubicBezTo>
                      <a:pt x="52362" y="44395"/>
                      <a:pt x="53342" y="44119"/>
                      <a:pt x="55054" y="44119"/>
                    </a:cubicBezTo>
                    <a:cubicBezTo>
                      <a:pt x="55446" y="44119"/>
                      <a:pt x="55875" y="44133"/>
                      <a:pt x="56340" y="44168"/>
                    </a:cubicBezTo>
                    <a:cubicBezTo>
                      <a:pt x="58638" y="44347"/>
                      <a:pt x="62306" y="45073"/>
                      <a:pt x="66699" y="47585"/>
                    </a:cubicBezTo>
                    <a:cubicBezTo>
                      <a:pt x="73986" y="51753"/>
                      <a:pt x="83308" y="56741"/>
                      <a:pt x="90654" y="58170"/>
                    </a:cubicBezTo>
                    <a:cubicBezTo>
                      <a:pt x="90670" y="58172"/>
                      <a:pt x="90686" y="58173"/>
                      <a:pt x="90701" y="58173"/>
                    </a:cubicBezTo>
                    <a:cubicBezTo>
                      <a:pt x="90777" y="58173"/>
                      <a:pt x="90845" y="58148"/>
                      <a:pt x="90904" y="58099"/>
                    </a:cubicBezTo>
                    <a:cubicBezTo>
                      <a:pt x="90964" y="58039"/>
                      <a:pt x="91011" y="57932"/>
                      <a:pt x="91000" y="57849"/>
                    </a:cubicBezTo>
                    <a:lnTo>
                      <a:pt x="87249" y="27666"/>
                    </a:lnTo>
                    <a:cubicBezTo>
                      <a:pt x="87237" y="27559"/>
                      <a:pt x="87154" y="27464"/>
                      <a:pt x="87059" y="27428"/>
                    </a:cubicBezTo>
                    <a:lnTo>
                      <a:pt x="85356" y="26785"/>
                    </a:lnTo>
                    <a:cubicBezTo>
                      <a:pt x="85314" y="26770"/>
                      <a:pt x="85272" y="26763"/>
                      <a:pt x="85233" y="26763"/>
                    </a:cubicBezTo>
                    <a:cubicBezTo>
                      <a:pt x="85117" y="26763"/>
                      <a:pt x="85019" y="26828"/>
                      <a:pt x="84975" y="26952"/>
                    </a:cubicBezTo>
                    <a:cubicBezTo>
                      <a:pt x="84904" y="27107"/>
                      <a:pt x="84987" y="27273"/>
                      <a:pt x="85130" y="27333"/>
                    </a:cubicBezTo>
                    <a:lnTo>
                      <a:pt x="86654" y="27916"/>
                    </a:lnTo>
                    <a:lnTo>
                      <a:pt x="90333" y="57515"/>
                    </a:lnTo>
                    <a:cubicBezTo>
                      <a:pt x="83106" y="56003"/>
                      <a:pt x="74057" y="51157"/>
                      <a:pt x="66949" y="47085"/>
                    </a:cubicBezTo>
                    <a:cubicBezTo>
                      <a:pt x="61809" y="44147"/>
                      <a:pt x="57623" y="43531"/>
                      <a:pt x="55029" y="43531"/>
                    </a:cubicBezTo>
                    <a:cubicBezTo>
                      <a:pt x="53639" y="43531"/>
                      <a:pt x="52706" y="43708"/>
                      <a:pt x="52328" y="43799"/>
                    </a:cubicBezTo>
                    <a:cubicBezTo>
                      <a:pt x="48508" y="39553"/>
                      <a:pt x="44480" y="38670"/>
                      <a:pt x="41802" y="38670"/>
                    </a:cubicBezTo>
                    <a:cubicBezTo>
                      <a:pt x="40366" y="38670"/>
                      <a:pt x="39318" y="38924"/>
                      <a:pt x="38898" y="39049"/>
                    </a:cubicBezTo>
                    <a:cubicBezTo>
                      <a:pt x="38207" y="38227"/>
                      <a:pt x="34826" y="34632"/>
                      <a:pt x="27254" y="32346"/>
                    </a:cubicBezTo>
                    <a:cubicBezTo>
                      <a:pt x="24848" y="31619"/>
                      <a:pt x="22312" y="30976"/>
                      <a:pt x="19622" y="30298"/>
                    </a:cubicBezTo>
                    <a:cubicBezTo>
                      <a:pt x="13037" y="28631"/>
                      <a:pt x="6251" y="26904"/>
                      <a:pt x="810" y="23892"/>
                    </a:cubicBezTo>
                    <a:lnTo>
                      <a:pt x="22836" y="3497"/>
                    </a:lnTo>
                    <a:lnTo>
                      <a:pt x="30123" y="580"/>
                    </a:lnTo>
                    <a:cubicBezTo>
                      <a:pt x="30278" y="520"/>
                      <a:pt x="30349" y="342"/>
                      <a:pt x="30290" y="187"/>
                    </a:cubicBezTo>
                    <a:cubicBezTo>
                      <a:pt x="30243" y="76"/>
                      <a:pt x="30125" y="1"/>
                      <a:pt x="3000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 name="Google Shape;17183;p56">
                <a:extLst>
                  <a:ext uri="{FF2B5EF4-FFF2-40B4-BE49-F238E27FC236}">
                    <a16:creationId xmlns:a16="http://schemas.microsoft.com/office/drawing/2014/main" id="{F558A44C-1527-42F6-8FE7-58873B7FAA73}"/>
                  </a:ext>
                </a:extLst>
              </p:cNvPr>
              <p:cNvSpPr/>
              <p:nvPr/>
            </p:nvSpPr>
            <p:spPr>
              <a:xfrm>
                <a:off x="3485250" y="1633600"/>
                <a:ext cx="996575" cy="1082100"/>
              </a:xfrm>
              <a:custGeom>
                <a:avLst/>
                <a:gdLst/>
                <a:ahLst/>
                <a:cxnLst/>
                <a:rect l="l" t="t" r="r" b="b"/>
                <a:pathLst>
                  <a:path w="39863" h="43284" extrusionOk="0">
                    <a:moveTo>
                      <a:pt x="18657" y="789"/>
                    </a:moveTo>
                    <a:cubicBezTo>
                      <a:pt x="20336" y="3694"/>
                      <a:pt x="23360" y="4551"/>
                      <a:pt x="27147" y="5635"/>
                    </a:cubicBezTo>
                    <a:cubicBezTo>
                      <a:pt x="28956" y="6159"/>
                      <a:pt x="31028" y="6742"/>
                      <a:pt x="33135" y="7647"/>
                    </a:cubicBezTo>
                    <a:cubicBezTo>
                      <a:pt x="36410" y="9028"/>
                      <a:pt x="37898" y="11040"/>
                      <a:pt x="38565" y="12469"/>
                    </a:cubicBezTo>
                    <a:cubicBezTo>
                      <a:pt x="39196" y="13874"/>
                      <a:pt x="39219" y="15017"/>
                      <a:pt x="39219" y="15243"/>
                    </a:cubicBezTo>
                    <a:lnTo>
                      <a:pt x="29171" y="41722"/>
                    </a:lnTo>
                    <a:cubicBezTo>
                      <a:pt x="28147" y="35507"/>
                      <a:pt x="21729" y="32400"/>
                      <a:pt x="16002" y="30209"/>
                    </a:cubicBezTo>
                    <a:cubicBezTo>
                      <a:pt x="15109" y="29876"/>
                      <a:pt x="14216" y="29542"/>
                      <a:pt x="13359" y="29233"/>
                    </a:cubicBezTo>
                    <a:cubicBezTo>
                      <a:pt x="11930" y="28709"/>
                      <a:pt x="10585" y="28221"/>
                      <a:pt x="9525" y="27745"/>
                    </a:cubicBezTo>
                    <a:cubicBezTo>
                      <a:pt x="4548" y="25506"/>
                      <a:pt x="1370" y="21494"/>
                      <a:pt x="679" y="20577"/>
                    </a:cubicBezTo>
                    <a:lnTo>
                      <a:pt x="18657" y="789"/>
                    </a:lnTo>
                    <a:close/>
                    <a:moveTo>
                      <a:pt x="18706" y="0"/>
                    </a:moveTo>
                    <a:cubicBezTo>
                      <a:pt x="18627" y="0"/>
                      <a:pt x="18552" y="27"/>
                      <a:pt x="18503" y="86"/>
                    </a:cubicBezTo>
                    <a:lnTo>
                      <a:pt x="107" y="20363"/>
                    </a:lnTo>
                    <a:cubicBezTo>
                      <a:pt x="0" y="20470"/>
                      <a:pt x="0" y="20613"/>
                      <a:pt x="72" y="20732"/>
                    </a:cubicBezTo>
                    <a:cubicBezTo>
                      <a:pt x="107" y="20779"/>
                      <a:pt x="3536" y="25709"/>
                      <a:pt x="9287" y="28280"/>
                    </a:cubicBezTo>
                    <a:cubicBezTo>
                      <a:pt x="10359" y="28769"/>
                      <a:pt x="11728" y="29257"/>
                      <a:pt x="13169" y="29781"/>
                    </a:cubicBezTo>
                    <a:cubicBezTo>
                      <a:pt x="19586" y="32102"/>
                      <a:pt x="28361" y="35293"/>
                      <a:pt x="28718" y="42985"/>
                    </a:cubicBezTo>
                    <a:cubicBezTo>
                      <a:pt x="28742" y="43104"/>
                      <a:pt x="28813" y="43211"/>
                      <a:pt x="28921" y="43246"/>
                    </a:cubicBezTo>
                    <a:cubicBezTo>
                      <a:pt x="28932" y="43270"/>
                      <a:pt x="28944" y="43270"/>
                      <a:pt x="28980" y="43282"/>
                    </a:cubicBezTo>
                    <a:cubicBezTo>
                      <a:pt x="28990" y="43283"/>
                      <a:pt x="29001" y="43283"/>
                      <a:pt x="29011" y="43283"/>
                    </a:cubicBezTo>
                    <a:cubicBezTo>
                      <a:pt x="29141" y="43283"/>
                      <a:pt x="29257" y="43213"/>
                      <a:pt x="29302" y="43092"/>
                    </a:cubicBezTo>
                    <a:lnTo>
                      <a:pt x="39791" y="15410"/>
                    </a:lnTo>
                    <a:cubicBezTo>
                      <a:pt x="39791" y="15374"/>
                      <a:pt x="39815" y="15350"/>
                      <a:pt x="39815" y="15314"/>
                    </a:cubicBezTo>
                    <a:cubicBezTo>
                      <a:pt x="39815" y="15267"/>
                      <a:pt x="39862" y="13945"/>
                      <a:pt x="39112" y="12266"/>
                    </a:cubicBezTo>
                    <a:cubicBezTo>
                      <a:pt x="38398" y="10731"/>
                      <a:pt x="36838" y="8587"/>
                      <a:pt x="33362" y="7111"/>
                    </a:cubicBezTo>
                    <a:cubicBezTo>
                      <a:pt x="31207" y="6194"/>
                      <a:pt x="29123" y="5599"/>
                      <a:pt x="27289" y="5075"/>
                    </a:cubicBezTo>
                    <a:cubicBezTo>
                      <a:pt x="23479" y="3992"/>
                      <a:pt x="20491" y="3146"/>
                      <a:pt x="18979" y="170"/>
                    </a:cubicBezTo>
                    <a:cubicBezTo>
                      <a:pt x="18931" y="74"/>
                      <a:pt x="18836" y="15"/>
                      <a:pt x="18753" y="3"/>
                    </a:cubicBezTo>
                    <a:cubicBezTo>
                      <a:pt x="18737" y="1"/>
                      <a:pt x="18722" y="0"/>
                      <a:pt x="1870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17184;p56">
                <a:extLst>
                  <a:ext uri="{FF2B5EF4-FFF2-40B4-BE49-F238E27FC236}">
                    <a16:creationId xmlns:a16="http://schemas.microsoft.com/office/drawing/2014/main" id="{CEAD2973-9BF5-44C5-99B0-707BD0EA5608}"/>
                  </a:ext>
                </a:extLst>
              </p:cNvPr>
              <p:cNvSpPr/>
              <p:nvPr/>
            </p:nvSpPr>
            <p:spPr>
              <a:xfrm>
                <a:off x="3311700" y="1721675"/>
                <a:ext cx="1869025" cy="1141400"/>
              </a:xfrm>
              <a:custGeom>
                <a:avLst/>
                <a:gdLst/>
                <a:ahLst/>
                <a:cxnLst/>
                <a:rect l="l" t="t" r="r" b="b"/>
                <a:pathLst>
                  <a:path w="74761" h="45656" extrusionOk="0">
                    <a:moveTo>
                      <a:pt x="20822" y="0"/>
                    </a:moveTo>
                    <a:cubicBezTo>
                      <a:pt x="20741" y="0"/>
                      <a:pt x="20658" y="32"/>
                      <a:pt x="20599" y="100"/>
                    </a:cubicBezTo>
                    <a:lnTo>
                      <a:pt x="108" y="21007"/>
                    </a:lnTo>
                    <a:cubicBezTo>
                      <a:pt x="37" y="21078"/>
                      <a:pt x="1" y="21185"/>
                      <a:pt x="37" y="21293"/>
                    </a:cubicBezTo>
                    <a:cubicBezTo>
                      <a:pt x="60" y="21388"/>
                      <a:pt x="144" y="21471"/>
                      <a:pt x="239" y="21495"/>
                    </a:cubicBezTo>
                    <a:cubicBezTo>
                      <a:pt x="418" y="21543"/>
                      <a:pt x="18384" y="25948"/>
                      <a:pt x="25968" y="29544"/>
                    </a:cubicBezTo>
                    <a:cubicBezTo>
                      <a:pt x="34946" y="33818"/>
                      <a:pt x="35648" y="39414"/>
                      <a:pt x="35660" y="39473"/>
                    </a:cubicBezTo>
                    <a:cubicBezTo>
                      <a:pt x="35672" y="39593"/>
                      <a:pt x="35755" y="39676"/>
                      <a:pt x="35851" y="39712"/>
                    </a:cubicBezTo>
                    <a:cubicBezTo>
                      <a:pt x="35874" y="39712"/>
                      <a:pt x="35886" y="39723"/>
                      <a:pt x="35886" y="39723"/>
                    </a:cubicBezTo>
                    <a:cubicBezTo>
                      <a:pt x="35910" y="39731"/>
                      <a:pt x="35934" y="39734"/>
                      <a:pt x="35958" y="39734"/>
                    </a:cubicBezTo>
                    <a:cubicBezTo>
                      <a:pt x="36054" y="39734"/>
                      <a:pt x="36148" y="39679"/>
                      <a:pt x="36196" y="39593"/>
                    </a:cubicBezTo>
                    <a:cubicBezTo>
                      <a:pt x="36236" y="39532"/>
                      <a:pt x="39574" y="34504"/>
                      <a:pt x="46985" y="34504"/>
                    </a:cubicBezTo>
                    <a:cubicBezTo>
                      <a:pt x="48378" y="34504"/>
                      <a:pt x="49916" y="34682"/>
                      <a:pt x="51603" y="35104"/>
                    </a:cubicBezTo>
                    <a:cubicBezTo>
                      <a:pt x="56806" y="36414"/>
                      <a:pt x="59806" y="38509"/>
                      <a:pt x="62687" y="40533"/>
                    </a:cubicBezTo>
                    <a:cubicBezTo>
                      <a:pt x="65878" y="42760"/>
                      <a:pt x="68867" y="44879"/>
                      <a:pt x="74415" y="45653"/>
                    </a:cubicBezTo>
                    <a:cubicBezTo>
                      <a:pt x="74431" y="45655"/>
                      <a:pt x="74446" y="45656"/>
                      <a:pt x="74462" y="45656"/>
                    </a:cubicBezTo>
                    <a:cubicBezTo>
                      <a:pt x="74537" y="45656"/>
                      <a:pt x="74604" y="45631"/>
                      <a:pt x="74653" y="45581"/>
                    </a:cubicBezTo>
                    <a:cubicBezTo>
                      <a:pt x="74713" y="45522"/>
                      <a:pt x="74760" y="45427"/>
                      <a:pt x="74748" y="45343"/>
                    </a:cubicBezTo>
                    <a:lnTo>
                      <a:pt x="72391" y="18411"/>
                    </a:lnTo>
                    <a:cubicBezTo>
                      <a:pt x="72391" y="18340"/>
                      <a:pt x="72355" y="18268"/>
                      <a:pt x="72272" y="18209"/>
                    </a:cubicBezTo>
                    <a:cubicBezTo>
                      <a:pt x="72223" y="18169"/>
                      <a:pt x="72157" y="18146"/>
                      <a:pt x="72095" y="18146"/>
                    </a:cubicBezTo>
                    <a:cubicBezTo>
                      <a:pt x="72082" y="18146"/>
                      <a:pt x="72070" y="18147"/>
                      <a:pt x="72058" y="18149"/>
                    </a:cubicBezTo>
                    <a:cubicBezTo>
                      <a:pt x="72058" y="18149"/>
                      <a:pt x="72053" y="18150"/>
                      <a:pt x="72043" y="18150"/>
                    </a:cubicBezTo>
                    <a:cubicBezTo>
                      <a:pt x="71984" y="18150"/>
                      <a:pt x="71746" y="18141"/>
                      <a:pt x="71307" y="18018"/>
                    </a:cubicBezTo>
                    <a:lnTo>
                      <a:pt x="71307" y="18018"/>
                    </a:lnTo>
                    <a:cubicBezTo>
                      <a:pt x="71319" y="18221"/>
                      <a:pt x="71343" y="18435"/>
                      <a:pt x="71343" y="18638"/>
                    </a:cubicBezTo>
                    <a:cubicBezTo>
                      <a:pt x="71546" y="18685"/>
                      <a:pt x="71712" y="18709"/>
                      <a:pt x="71831" y="18733"/>
                    </a:cubicBezTo>
                    <a:lnTo>
                      <a:pt x="74141" y="45022"/>
                    </a:lnTo>
                    <a:cubicBezTo>
                      <a:pt x="68962" y="44224"/>
                      <a:pt x="66069" y="42200"/>
                      <a:pt x="63033" y="40057"/>
                    </a:cubicBezTo>
                    <a:cubicBezTo>
                      <a:pt x="60104" y="37985"/>
                      <a:pt x="57056" y="35854"/>
                      <a:pt x="51734" y="34532"/>
                    </a:cubicBezTo>
                    <a:cubicBezTo>
                      <a:pt x="49999" y="34099"/>
                      <a:pt x="48415" y="33916"/>
                      <a:pt x="46977" y="33916"/>
                    </a:cubicBezTo>
                    <a:cubicBezTo>
                      <a:pt x="40711" y="33916"/>
                      <a:pt x="37224" y="37391"/>
                      <a:pt x="36101" y="38747"/>
                    </a:cubicBezTo>
                    <a:cubicBezTo>
                      <a:pt x="35648" y="37080"/>
                      <a:pt x="33779" y="32604"/>
                      <a:pt x="26219" y="29008"/>
                    </a:cubicBezTo>
                    <a:cubicBezTo>
                      <a:pt x="19289" y="25722"/>
                      <a:pt x="3859" y="21793"/>
                      <a:pt x="870" y="21031"/>
                    </a:cubicBezTo>
                    <a:lnTo>
                      <a:pt x="20873" y="647"/>
                    </a:lnTo>
                    <a:lnTo>
                      <a:pt x="21897" y="1028"/>
                    </a:lnTo>
                    <a:cubicBezTo>
                      <a:pt x="21934" y="1043"/>
                      <a:pt x="21972" y="1049"/>
                      <a:pt x="22010" y="1049"/>
                    </a:cubicBezTo>
                    <a:cubicBezTo>
                      <a:pt x="22130" y="1049"/>
                      <a:pt x="22244" y="982"/>
                      <a:pt x="22289" y="873"/>
                    </a:cubicBezTo>
                    <a:cubicBezTo>
                      <a:pt x="22349" y="719"/>
                      <a:pt x="22266" y="540"/>
                      <a:pt x="22123" y="481"/>
                    </a:cubicBezTo>
                    <a:lnTo>
                      <a:pt x="20920" y="16"/>
                    </a:lnTo>
                    <a:cubicBezTo>
                      <a:pt x="20889" y="6"/>
                      <a:pt x="20856" y="0"/>
                      <a:pt x="208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 name="Google Shape;17185;p56">
                <a:extLst>
                  <a:ext uri="{FF2B5EF4-FFF2-40B4-BE49-F238E27FC236}">
                    <a16:creationId xmlns:a16="http://schemas.microsoft.com/office/drawing/2014/main" id="{8859D464-4D23-4082-B3A8-188D31C809F3}"/>
                  </a:ext>
                </a:extLst>
              </p:cNvPr>
              <p:cNvSpPr/>
              <p:nvPr/>
            </p:nvSpPr>
            <p:spPr>
              <a:xfrm>
                <a:off x="4413925" y="2274875"/>
                <a:ext cx="808775" cy="689050"/>
              </a:xfrm>
              <a:custGeom>
                <a:avLst/>
                <a:gdLst/>
                <a:ahLst/>
                <a:cxnLst/>
                <a:rect l="l" t="t" r="r" b="b"/>
                <a:pathLst>
                  <a:path w="32351" h="27562" extrusionOk="0">
                    <a:moveTo>
                      <a:pt x="28375" y="1"/>
                    </a:moveTo>
                    <a:cubicBezTo>
                      <a:pt x="28260" y="1"/>
                      <a:pt x="28145" y="71"/>
                      <a:pt x="28100" y="189"/>
                    </a:cubicBezTo>
                    <a:cubicBezTo>
                      <a:pt x="28040" y="331"/>
                      <a:pt x="28111" y="510"/>
                      <a:pt x="28266" y="570"/>
                    </a:cubicBezTo>
                    <a:lnTo>
                      <a:pt x="29171" y="915"/>
                    </a:lnTo>
                    <a:lnTo>
                      <a:pt x="31695" y="26704"/>
                    </a:lnTo>
                    <a:cubicBezTo>
                      <a:pt x="29897" y="25608"/>
                      <a:pt x="23718" y="21846"/>
                      <a:pt x="19301" y="19084"/>
                    </a:cubicBezTo>
                    <a:lnTo>
                      <a:pt x="18956" y="18881"/>
                    </a:lnTo>
                    <a:cubicBezTo>
                      <a:pt x="15279" y="16597"/>
                      <a:pt x="9015" y="12701"/>
                      <a:pt x="2404" y="12701"/>
                    </a:cubicBezTo>
                    <a:cubicBezTo>
                      <a:pt x="1607" y="12701"/>
                      <a:pt x="804" y="12758"/>
                      <a:pt x="1" y="12881"/>
                    </a:cubicBezTo>
                    <a:cubicBezTo>
                      <a:pt x="84" y="12893"/>
                      <a:pt x="179" y="12916"/>
                      <a:pt x="263" y="12916"/>
                    </a:cubicBezTo>
                    <a:cubicBezTo>
                      <a:pt x="1382" y="12952"/>
                      <a:pt x="2501" y="13107"/>
                      <a:pt x="3573" y="13333"/>
                    </a:cubicBezTo>
                    <a:cubicBezTo>
                      <a:pt x="9597" y="13750"/>
                      <a:pt x="15253" y="17262"/>
                      <a:pt x="18646" y="19369"/>
                    </a:cubicBezTo>
                    <a:lnTo>
                      <a:pt x="18991" y="19584"/>
                    </a:lnTo>
                    <a:cubicBezTo>
                      <a:pt x="24194" y="22810"/>
                      <a:pt x="31826" y="27466"/>
                      <a:pt x="31910" y="27513"/>
                    </a:cubicBezTo>
                    <a:cubicBezTo>
                      <a:pt x="31921" y="27525"/>
                      <a:pt x="31933" y="27525"/>
                      <a:pt x="31945" y="27537"/>
                    </a:cubicBezTo>
                    <a:cubicBezTo>
                      <a:pt x="31987" y="27553"/>
                      <a:pt x="32026" y="27562"/>
                      <a:pt x="32065" y="27562"/>
                    </a:cubicBezTo>
                    <a:cubicBezTo>
                      <a:pt x="32116" y="27562"/>
                      <a:pt x="32165" y="27547"/>
                      <a:pt x="32219" y="27513"/>
                    </a:cubicBezTo>
                    <a:cubicBezTo>
                      <a:pt x="32314" y="27478"/>
                      <a:pt x="32350" y="27370"/>
                      <a:pt x="32350" y="27263"/>
                    </a:cubicBezTo>
                    <a:lnTo>
                      <a:pt x="29755" y="689"/>
                    </a:lnTo>
                    <a:cubicBezTo>
                      <a:pt x="29731" y="593"/>
                      <a:pt x="29659" y="486"/>
                      <a:pt x="29552" y="439"/>
                    </a:cubicBezTo>
                    <a:lnTo>
                      <a:pt x="28481" y="22"/>
                    </a:lnTo>
                    <a:cubicBezTo>
                      <a:pt x="28447" y="8"/>
                      <a:pt x="28411" y="1"/>
                      <a:pt x="2837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 name="Google Shape;17186;p56">
                <a:extLst>
                  <a:ext uri="{FF2B5EF4-FFF2-40B4-BE49-F238E27FC236}">
                    <a16:creationId xmlns:a16="http://schemas.microsoft.com/office/drawing/2014/main" id="{253125C7-8F61-4151-80FC-50C4D353786D}"/>
                  </a:ext>
                </a:extLst>
              </p:cNvPr>
              <p:cNvSpPr/>
              <p:nvPr/>
            </p:nvSpPr>
            <p:spPr>
              <a:xfrm>
                <a:off x="4333875" y="2339225"/>
                <a:ext cx="928400" cy="733100"/>
              </a:xfrm>
              <a:custGeom>
                <a:avLst/>
                <a:gdLst/>
                <a:ahLst/>
                <a:cxnLst/>
                <a:rect l="l" t="t" r="r" b="b"/>
                <a:pathLst>
                  <a:path w="37136" h="29324" extrusionOk="0">
                    <a:moveTo>
                      <a:pt x="32851" y="0"/>
                    </a:moveTo>
                    <a:cubicBezTo>
                      <a:pt x="32728" y="0"/>
                      <a:pt x="32610" y="75"/>
                      <a:pt x="32564" y="186"/>
                    </a:cubicBezTo>
                    <a:cubicBezTo>
                      <a:pt x="32504" y="341"/>
                      <a:pt x="32576" y="520"/>
                      <a:pt x="32730" y="579"/>
                    </a:cubicBezTo>
                    <a:lnTo>
                      <a:pt x="33623" y="913"/>
                    </a:lnTo>
                    <a:lnTo>
                      <a:pt x="36469" y="28618"/>
                    </a:lnTo>
                    <a:cubicBezTo>
                      <a:pt x="34885" y="28095"/>
                      <a:pt x="32873" y="26952"/>
                      <a:pt x="28885" y="24654"/>
                    </a:cubicBezTo>
                    <a:cubicBezTo>
                      <a:pt x="26313" y="23177"/>
                      <a:pt x="22789" y="21153"/>
                      <a:pt x="18014" y="18534"/>
                    </a:cubicBezTo>
                    <a:cubicBezTo>
                      <a:pt x="12629" y="15575"/>
                      <a:pt x="8230" y="14713"/>
                      <a:pt x="4928" y="14713"/>
                    </a:cubicBezTo>
                    <a:cubicBezTo>
                      <a:pt x="2835" y="14713"/>
                      <a:pt x="1183" y="15059"/>
                      <a:pt x="0" y="15438"/>
                    </a:cubicBezTo>
                    <a:cubicBezTo>
                      <a:pt x="636" y="15368"/>
                      <a:pt x="1276" y="15335"/>
                      <a:pt x="1917" y="15335"/>
                    </a:cubicBezTo>
                    <a:cubicBezTo>
                      <a:pt x="2464" y="15335"/>
                      <a:pt x="3012" y="15359"/>
                      <a:pt x="3560" y="15402"/>
                    </a:cubicBezTo>
                    <a:cubicBezTo>
                      <a:pt x="4005" y="15368"/>
                      <a:pt x="4475" y="15348"/>
                      <a:pt x="4970" y="15348"/>
                    </a:cubicBezTo>
                    <a:cubicBezTo>
                      <a:pt x="8190" y="15348"/>
                      <a:pt x="12475" y="16179"/>
                      <a:pt x="17717" y="19058"/>
                    </a:cubicBezTo>
                    <a:cubicBezTo>
                      <a:pt x="22491" y="21677"/>
                      <a:pt x="26003" y="23701"/>
                      <a:pt x="28575" y="25177"/>
                    </a:cubicBezTo>
                    <a:cubicBezTo>
                      <a:pt x="32968" y="27690"/>
                      <a:pt x="34957" y="28833"/>
                      <a:pt x="36707" y="29309"/>
                    </a:cubicBezTo>
                    <a:cubicBezTo>
                      <a:pt x="36730" y="29319"/>
                      <a:pt x="36755" y="29323"/>
                      <a:pt x="36780" y="29323"/>
                    </a:cubicBezTo>
                    <a:cubicBezTo>
                      <a:pt x="36847" y="29323"/>
                      <a:pt x="36917" y="29293"/>
                      <a:pt x="36969" y="29249"/>
                    </a:cubicBezTo>
                    <a:cubicBezTo>
                      <a:pt x="37088" y="29166"/>
                      <a:pt x="37136" y="29071"/>
                      <a:pt x="37124" y="28987"/>
                    </a:cubicBezTo>
                    <a:lnTo>
                      <a:pt x="34207" y="674"/>
                    </a:lnTo>
                    <a:cubicBezTo>
                      <a:pt x="34183" y="579"/>
                      <a:pt x="34111" y="472"/>
                      <a:pt x="34004" y="424"/>
                    </a:cubicBezTo>
                    <a:lnTo>
                      <a:pt x="32957" y="20"/>
                    </a:lnTo>
                    <a:cubicBezTo>
                      <a:pt x="32922" y="6"/>
                      <a:pt x="32886" y="0"/>
                      <a:pt x="3285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 name="Google Shape;17187;p56">
                <a:extLst>
                  <a:ext uri="{FF2B5EF4-FFF2-40B4-BE49-F238E27FC236}">
                    <a16:creationId xmlns:a16="http://schemas.microsoft.com/office/drawing/2014/main" id="{703B1D4E-0A11-43C6-8F53-E0363AA5075A}"/>
                  </a:ext>
                </a:extLst>
              </p:cNvPr>
              <p:cNvSpPr/>
              <p:nvPr/>
            </p:nvSpPr>
            <p:spPr>
              <a:xfrm>
                <a:off x="4202600" y="2700450"/>
                <a:ext cx="14300" cy="27725"/>
              </a:xfrm>
              <a:custGeom>
                <a:avLst/>
                <a:gdLst/>
                <a:ahLst/>
                <a:cxnLst/>
                <a:rect l="l" t="t" r="r" b="b"/>
                <a:pathLst>
                  <a:path w="572" h="1109" extrusionOk="0">
                    <a:moveTo>
                      <a:pt x="429" y="1"/>
                    </a:moveTo>
                    <a:cubicBezTo>
                      <a:pt x="429" y="1"/>
                      <a:pt x="179" y="203"/>
                      <a:pt x="84" y="501"/>
                    </a:cubicBezTo>
                    <a:cubicBezTo>
                      <a:pt x="0" y="799"/>
                      <a:pt x="72" y="1108"/>
                      <a:pt x="72" y="1108"/>
                    </a:cubicBezTo>
                    <a:cubicBezTo>
                      <a:pt x="72" y="1108"/>
                      <a:pt x="358" y="930"/>
                      <a:pt x="477" y="620"/>
                    </a:cubicBezTo>
                    <a:cubicBezTo>
                      <a:pt x="572" y="299"/>
                      <a:pt x="429" y="1"/>
                      <a:pt x="42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17188;p56">
                <a:extLst>
                  <a:ext uri="{FF2B5EF4-FFF2-40B4-BE49-F238E27FC236}">
                    <a16:creationId xmlns:a16="http://schemas.microsoft.com/office/drawing/2014/main" id="{77642B47-9C08-4A7C-AC3F-7C4EC9B401A5}"/>
                  </a:ext>
                </a:extLst>
              </p:cNvPr>
              <p:cNvSpPr/>
              <p:nvPr/>
            </p:nvSpPr>
            <p:spPr>
              <a:xfrm>
                <a:off x="4206475" y="2638450"/>
                <a:ext cx="387575" cy="89425"/>
              </a:xfrm>
              <a:custGeom>
                <a:avLst/>
                <a:gdLst/>
                <a:ahLst/>
                <a:cxnLst/>
                <a:rect l="l" t="t" r="r" b="b"/>
                <a:pathLst>
                  <a:path w="15503" h="3577" extrusionOk="0">
                    <a:moveTo>
                      <a:pt x="9434" y="1"/>
                    </a:moveTo>
                    <a:cubicBezTo>
                      <a:pt x="8761" y="1"/>
                      <a:pt x="8053" y="36"/>
                      <a:pt x="7322" y="124"/>
                    </a:cubicBezTo>
                    <a:cubicBezTo>
                      <a:pt x="5048" y="385"/>
                      <a:pt x="3084" y="1195"/>
                      <a:pt x="1846" y="2029"/>
                    </a:cubicBezTo>
                    <a:cubicBezTo>
                      <a:pt x="1226" y="2445"/>
                      <a:pt x="762" y="2838"/>
                      <a:pt x="464" y="3112"/>
                    </a:cubicBezTo>
                    <a:cubicBezTo>
                      <a:pt x="298" y="3267"/>
                      <a:pt x="203" y="3386"/>
                      <a:pt x="119" y="3457"/>
                    </a:cubicBezTo>
                    <a:lnTo>
                      <a:pt x="0" y="3576"/>
                    </a:lnTo>
                    <a:cubicBezTo>
                      <a:pt x="0" y="3576"/>
                      <a:pt x="48" y="3553"/>
                      <a:pt x="143" y="3469"/>
                    </a:cubicBezTo>
                    <a:cubicBezTo>
                      <a:pt x="226" y="3410"/>
                      <a:pt x="345" y="3291"/>
                      <a:pt x="512" y="3172"/>
                    </a:cubicBezTo>
                    <a:cubicBezTo>
                      <a:pt x="845" y="2910"/>
                      <a:pt x="1334" y="2564"/>
                      <a:pt x="1977" y="2207"/>
                    </a:cubicBezTo>
                    <a:cubicBezTo>
                      <a:pt x="3239" y="1481"/>
                      <a:pt x="5167" y="790"/>
                      <a:pt x="7394" y="528"/>
                    </a:cubicBezTo>
                    <a:cubicBezTo>
                      <a:pt x="8321" y="414"/>
                      <a:pt x="9217" y="372"/>
                      <a:pt x="10054" y="372"/>
                    </a:cubicBezTo>
                    <a:cubicBezTo>
                      <a:pt x="11215" y="372"/>
                      <a:pt x="12263" y="452"/>
                      <a:pt x="13121" y="528"/>
                    </a:cubicBezTo>
                    <a:cubicBezTo>
                      <a:pt x="13847" y="600"/>
                      <a:pt x="14442" y="671"/>
                      <a:pt x="14859" y="719"/>
                    </a:cubicBezTo>
                    <a:cubicBezTo>
                      <a:pt x="15276" y="766"/>
                      <a:pt x="15502" y="790"/>
                      <a:pt x="15502" y="790"/>
                    </a:cubicBezTo>
                    <a:cubicBezTo>
                      <a:pt x="15502" y="790"/>
                      <a:pt x="15276" y="755"/>
                      <a:pt x="14859" y="647"/>
                    </a:cubicBezTo>
                    <a:cubicBezTo>
                      <a:pt x="14454" y="552"/>
                      <a:pt x="13859" y="433"/>
                      <a:pt x="13133" y="314"/>
                    </a:cubicBezTo>
                    <a:cubicBezTo>
                      <a:pt x="12137" y="160"/>
                      <a:pt x="10865" y="1"/>
                      <a:pt x="943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17189;p56">
                <a:extLst>
                  <a:ext uri="{FF2B5EF4-FFF2-40B4-BE49-F238E27FC236}">
                    <a16:creationId xmlns:a16="http://schemas.microsoft.com/office/drawing/2014/main" id="{BE84B0FF-BAA8-45F9-900F-A3B848001B33}"/>
                  </a:ext>
                </a:extLst>
              </p:cNvPr>
              <p:cNvSpPr/>
              <p:nvPr/>
            </p:nvSpPr>
            <p:spPr>
              <a:xfrm>
                <a:off x="4214500" y="2662975"/>
                <a:ext cx="385500" cy="66375"/>
              </a:xfrm>
              <a:custGeom>
                <a:avLst/>
                <a:gdLst/>
                <a:ahLst/>
                <a:cxnLst/>
                <a:rect l="l" t="t" r="r" b="b"/>
                <a:pathLst>
                  <a:path w="15420" h="2655" extrusionOk="0">
                    <a:moveTo>
                      <a:pt x="9494" y="1"/>
                    </a:moveTo>
                    <a:cubicBezTo>
                      <a:pt x="8863" y="1"/>
                      <a:pt x="8199" y="33"/>
                      <a:pt x="7513" y="107"/>
                    </a:cubicBezTo>
                    <a:cubicBezTo>
                      <a:pt x="6430" y="238"/>
                      <a:pt x="5382" y="464"/>
                      <a:pt x="4465" y="714"/>
                    </a:cubicBezTo>
                    <a:cubicBezTo>
                      <a:pt x="4001" y="857"/>
                      <a:pt x="3572" y="988"/>
                      <a:pt x="3168" y="1131"/>
                    </a:cubicBezTo>
                    <a:cubicBezTo>
                      <a:pt x="2763" y="1286"/>
                      <a:pt x="2394" y="1429"/>
                      <a:pt x="2072" y="1583"/>
                    </a:cubicBezTo>
                    <a:cubicBezTo>
                      <a:pt x="1739" y="1714"/>
                      <a:pt x="1441" y="1881"/>
                      <a:pt x="1191" y="2000"/>
                    </a:cubicBezTo>
                    <a:cubicBezTo>
                      <a:pt x="917" y="2119"/>
                      <a:pt x="715" y="2238"/>
                      <a:pt x="536" y="2345"/>
                    </a:cubicBezTo>
                    <a:cubicBezTo>
                      <a:pt x="191" y="2548"/>
                      <a:pt x="1" y="2655"/>
                      <a:pt x="1" y="2655"/>
                    </a:cubicBezTo>
                    <a:cubicBezTo>
                      <a:pt x="1" y="2655"/>
                      <a:pt x="191" y="2572"/>
                      <a:pt x="560" y="2405"/>
                    </a:cubicBezTo>
                    <a:cubicBezTo>
                      <a:pt x="739" y="2333"/>
                      <a:pt x="965" y="2226"/>
                      <a:pt x="1239" y="2119"/>
                    </a:cubicBezTo>
                    <a:cubicBezTo>
                      <a:pt x="1501" y="2012"/>
                      <a:pt x="1798" y="1893"/>
                      <a:pt x="2144" y="1774"/>
                    </a:cubicBezTo>
                    <a:cubicBezTo>
                      <a:pt x="2489" y="1655"/>
                      <a:pt x="2858" y="1524"/>
                      <a:pt x="3263" y="1405"/>
                    </a:cubicBezTo>
                    <a:cubicBezTo>
                      <a:pt x="3656" y="1274"/>
                      <a:pt x="4096" y="1167"/>
                      <a:pt x="4549" y="1048"/>
                    </a:cubicBezTo>
                    <a:cubicBezTo>
                      <a:pt x="5477" y="821"/>
                      <a:pt x="6490" y="631"/>
                      <a:pt x="7573" y="512"/>
                    </a:cubicBezTo>
                    <a:cubicBezTo>
                      <a:pt x="8525" y="418"/>
                      <a:pt x="9449" y="379"/>
                      <a:pt x="10298" y="379"/>
                    </a:cubicBezTo>
                    <a:cubicBezTo>
                      <a:pt x="10415" y="379"/>
                      <a:pt x="10531" y="379"/>
                      <a:pt x="10645" y="381"/>
                    </a:cubicBezTo>
                    <a:cubicBezTo>
                      <a:pt x="11121" y="393"/>
                      <a:pt x="11562" y="393"/>
                      <a:pt x="11978" y="440"/>
                    </a:cubicBezTo>
                    <a:cubicBezTo>
                      <a:pt x="12395" y="464"/>
                      <a:pt x="12776" y="512"/>
                      <a:pt x="13145" y="559"/>
                    </a:cubicBezTo>
                    <a:cubicBezTo>
                      <a:pt x="13502" y="607"/>
                      <a:pt x="13812" y="667"/>
                      <a:pt x="14098" y="702"/>
                    </a:cubicBezTo>
                    <a:cubicBezTo>
                      <a:pt x="14371" y="750"/>
                      <a:pt x="14610" y="798"/>
                      <a:pt x="14812" y="845"/>
                    </a:cubicBezTo>
                    <a:cubicBezTo>
                      <a:pt x="15193" y="917"/>
                      <a:pt x="15419" y="964"/>
                      <a:pt x="15419" y="964"/>
                    </a:cubicBezTo>
                    <a:cubicBezTo>
                      <a:pt x="15419" y="964"/>
                      <a:pt x="15205" y="905"/>
                      <a:pt x="14812" y="762"/>
                    </a:cubicBezTo>
                    <a:cubicBezTo>
                      <a:pt x="14610" y="702"/>
                      <a:pt x="14371" y="631"/>
                      <a:pt x="14098" y="571"/>
                    </a:cubicBezTo>
                    <a:cubicBezTo>
                      <a:pt x="13812" y="512"/>
                      <a:pt x="13502" y="417"/>
                      <a:pt x="13145" y="357"/>
                    </a:cubicBezTo>
                    <a:cubicBezTo>
                      <a:pt x="12800" y="286"/>
                      <a:pt x="12395" y="214"/>
                      <a:pt x="11978" y="166"/>
                    </a:cubicBezTo>
                    <a:cubicBezTo>
                      <a:pt x="11562" y="95"/>
                      <a:pt x="11097" y="59"/>
                      <a:pt x="10621" y="36"/>
                    </a:cubicBezTo>
                    <a:cubicBezTo>
                      <a:pt x="10259" y="13"/>
                      <a:pt x="9882" y="1"/>
                      <a:pt x="949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17190;p56">
                <a:extLst>
                  <a:ext uri="{FF2B5EF4-FFF2-40B4-BE49-F238E27FC236}">
                    <a16:creationId xmlns:a16="http://schemas.microsoft.com/office/drawing/2014/main" id="{B457E811-C84A-4C44-BEFC-9DA31948ED6D}"/>
                  </a:ext>
                </a:extLst>
              </p:cNvPr>
              <p:cNvSpPr/>
              <p:nvPr/>
            </p:nvSpPr>
            <p:spPr>
              <a:xfrm>
                <a:off x="4234450" y="2716000"/>
                <a:ext cx="105700" cy="28250"/>
              </a:xfrm>
              <a:custGeom>
                <a:avLst/>
                <a:gdLst/>
                <a:ahLst/>
                <a:cxnLst/>
                <a:rect l="l" t="t" r="r" b="b"/>
                <a:pathLst>
                  <a:path w="4228" h="1130" extrusionOk="0">
                    <a:moveTo>
                      <a:pt x="3016" y="1"/>
                    </a:moveTo>
                    <a:cubicBezTo>
                      <a:pt x="2706" y="1"/>
                      <a:pt x="2358" y="28"/>
                      <a:pt x="2001" y="105"/>
                    </a:cubicBezTo>
                    <a:cubicBezTo>
                      <a:pt x="1370" y="248"/>
                      <a:pt x="869" y="510"/>
                      <a:pt x="524" y="724"/>
                    </a:cubicBezTo>
                    <a:cubicBezTo>
                      <a:pt x="179" y="951"/>
                      <a:pt x="0" y="1129"/>
                      <a:pt x="0" y="1129"/>
                    </a:cubicBezTo>
                    <a:cubicBezTo>
                      <a:pt x="0" y="1129"/>
                      <a:pt x="238" y="1046"/>
                      <a:pt x="619" y="903"/>
                    </a:cubicBezTo>
                    <a:cubicBezTo>
                      <a:pt x="1000" y="772"/>
                      <a:pt x="1512" y="629"/>
                      <a:pt x="2084" y="486"/>
                    </a:cubicBezTo>
                    <a:cubicBezTo>
                      <a:pt x="2667" y="367"/>
                      <a:pt x="3191" y="284"/>
                      <a:pt x="3596" y="236"/>
                    </a:cubicBezTo>
                    <a:cubicBezTo>
                      <a:pt x="3977" y="189"/>
                      <a:pt x="4227" y="177"/>
                      <a:pt x="4227" y="177"/>
                    </a:cubicBezTo>
                    <a:cubicBezTo>
                      <a:pt x="4227" y="177"/>
                      <a:pt x="3989" y="105"/>
                      <a:pt x="3596" y="34"/>
                    </a:cubicBezTo>
                    <a:cubicBezTo>
                      <a:pt x="3429" y="14"/>
                      <a:pt x="3232" y="1"/>
                      <a:pt x="301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 name="Google Shape;17191;p56">
                <a:extLst>
                  <a:ext uri="{FF2B5EF4-FFF2-40B4-BE49-F238E27FC236}">
                    <a16:creationId xmlns:a16="http://schemas.microsoft.com/office/drawing/2014/main" id="{FF30CB2A-EB91-45E8-9BBE-16394520C98B}"/>
                  </a:ext>
                </a:extLst>
              </p:cNvPr>
              <p:cNvSpPr/>
              <p:nvPr/>
            </p:nvSpPr>
            <p:spPr>
              <a:xfrm>
                <a:off x="4262425" y="2738575"/>
                <a:ext cx="74450" cy="14600"/>
              </a:xfrm>
              <a:custGeom>
                <a:avLst/>
                <a:gdLst/>
                <a:ahLst/>
                <a:cxnLst/>
                <a:rect l="l" t="t" r="r" b="b"/>
                <a:pathLst>
                  <a:path w="2978" h="584" extrusionOk="0">
                    <a:moveTo>
                      <a:pt x="1950" y="0"/>
                    </a:moveTo>
                    <a:cubicBezTo>
                      <a:pt x="1789" y="0"/>
                      <a:pt x="1616" y="11"/>
                      <a:pt x="1441" y="36"/>
                    </a:cubicBezTo>
                    <a:cubicBezTo>
                      <a:pt x="1024" y="95"/>
                      <a:pt x="655" y="238"/>
                      <a:pt x="405" y="357"/>
                    </a:cubicBezTo>
                    <a:cubicBezTo>
                      <a:pt x="143" y="476"/>
                      <a:pt x="1" y="583"/>
                      <a:pt x="1" y="583"/>
                    </a:cubicBezTo>
                    <a:cubicBezTo>
                      <a:pt x="1" y="583"/>
                      <a:pt x="179" y="571"/>
                      <a:pt x="441" y="536"/>
                    </a:cubicBezTo>
                    <a:cubicBezTo>
                      <a:pt x="715" y="512"/>
                      <a:pt x="1084" y="476"/>
                      <a:pt x="1489" y="417"/>
                    </a:cubicBezTo>
                    <a:cubicBezTo>
                      <a:pt x="1894" y="357"/>
                      <a:pt x="2263" y="286"/>
                      <a:pt x="2525" y="238"/>
                    </a:cubicBezTo>
                    <a:cubicBezTo>
                      <a:pt x="2798" y="202"/>
                      <a:pt x="2977" y="155"/>
                      <a:pt x="2977" y="155"/>
                    </a:cubicBezTo>
                    <a:cubicBezTo>
                      <a:pt x="2977" y="155"/>
                      <a:pt x="2798" y="95"/>
                      <a:pt x="2525" y="48"/>
                    </a:cubicBezTo>
                    <a:cubicBezTo>
                      <a:pt x="2373" y="20"/>
                      <a:pt x="2173" y="0"/>
                      <a:pt x="195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 name="Google Shape;17192;p56">
                <a:extLst>
                  <a:ext uri="{FF2B5EF4-FFF2-40B4-BE49-F238E27FC236}">
                    <a16:creationId xmlns:a16="http://schemas.microsoft.com/office/drawing/2014/main" id="{03C852AB-FF12-4C7C-B44F-2B1C11680DB0}"/>
                  </a:ext>
                </a:extLst>
              </p:cNvPr>
              <p:cNvSpPr/>
              <p:nvPr/>
            </p:nvSpPr>
            <p:spPr>
              <a:xfrm>
                <a:off x="4302900" y="2756125"/>
                <a:ext cx="473000" cy="113125"/>
              </a:xfrm>
              <a:custGeom>
                <a:avLst/>
                <a:gdLst/>
                <a:ahLst/>
                <a:cxnLst/>
                <a:rect l="l" t="t" r="r" b="b"/>
                <a:pathLst>
                  <a:path w="18920" h="4525" extrusionOk="0">
                    <a:moveTo>
                      <a:pt x="6002" y="0"/>
                    </a:moveTo>
                    <a:cubicBezTo>
                      <a:pt x="5406" y="12"/>
                      <a:pt x="4847" y="12"/>
                      <a:pt x="4311" y="72"/>
                    </a:cubicBezTo>
                    <a:cubicBezTo>
                      <a:pt x="4049" y="108"/>
                      <a:pt x="3787" y="119"/>
                      <a:pt x="3549" y="155"/>
                    </a:cubicBezTo>
                    <a:cubicBezTo>
                      <a:pt x="3311" y="191"/>
                      <a:pt x="3073" y="227"/>
                      <a:pt x="2846" y="250"/>
                    </a:cubicBezTo>
                    <a:cubicBezTo>
                      <a:pt x="2406" y="310"/>
                      <a:pt x="2013" y="405"/>
                      <a:pt x="1656" y="477"/>
                    </a:cubicBezTo>
                    <a:cubicBezTo>
                      <a:pt x="1299" y="536"/>
                      <a:pt x="1001" y="608"/>
                      <a:pt x="763" y="691"/>
                    </a:cubicBezTo>
                    <a:cubicBezTo>
                      <a:pt x="275" y="822"/>
                      <a:pt x="1" y="893"/>
                      <a:pt x="1" y="893"/>
                    </a:cubicBezTo>
                    <a:cubicBezTo>
                      <a:pt x="1" y="893"/>
                      <a:pt x="287" y="834"/>
                      <a:pt x="775" y="751"/>
                    </a:cubicBezTo>
                    <a:cubicBezTo>
                      <a:pt x="1037" y="703"/>
                      <a:pt x="1334" y="643"/>
                      <a:pt x="1691" y="596"/>
                    </a:cubicBezTo>
                    <a:cubicBezTo>
                      <a:pt x="2049" y="548"/>
                      <a:pt x="2442" y="477"/>
                      <a:pt x="2894" y="453"/>
                    </a:cubicBezTo>
                    <a:cubicBezTo>
                      <a:pt x="3120" y="429"/>
                      <a:pt x="3358" y="405"/>
                      <a:pt x="3596" y="393"/>
                    </a:cubicBezTo>
                    <a:cubicBezTo>
                      <a:pt x="3835" y="370"/>
                      <a:pt x="4085" y="370"/>
                      <a:pt x="4347" y="358"/>
                    </a:cubicBezTo>
                    <a:cubicBezTo>
                      <a:pt x="4525" y="350"/>
                      <a:pt x="4706" y="347"/>
                      <a:pt x="4891" y="347"/>
                    </a:cubicBezTo>
                    <a:cubicBezTo>
                      <a:pt x="5259" y="347"/>
                      <a:pt x="5640" y="358"/>
                      <a:pt x="6037" y="358"/>
                    </a:cubicBezTo>
                    <a:cubicBezTo>
                      <a:pt x="7204" y="417"/>
                      <a:pt x="8502" y="536"/>
                      <a:pt x="9835" y="786"/>
                    </a:cubicBezTo>
                    <a:cubicBezTo>
                      <a:pt x="11169" y="1060"/>
                      <a:pt x="12419" y="1417"/>
                      <a:pt x="13526" y="1798"/>
                    </a:cubicBezTo>
                    <a:cubicBezTo>
                      <a:pt x="14086" y="2013"/>
                      <a:pt x="14622" y="2203"/>
                      <a:pt x="15098" y="2429"/>
                    </a:cubicBezTo>
                    <a:cubicBezTo>
                      <a:pt x="15336" y="2536"/>
                      <a:pt x="15574" y="2632"/>
                      <a:pt x="15788" y="2739"/>
                    </a:cubicBezTo>
                    <a:cubicBezTo>
                      <a:pt x="16003" y="2846"/>
                      <a:pt x="16229" y="2953"/>
                      <a:pt x="16419" y="3048"/>
                    </a:cubicBezTo>
                    <a:cubicBezTo>
                      <a:pt x="16824" y="3251"/>
                      <a:pt x="17170" y="3453"/>
                      <a:pt x="17479" y="3632"/>
                    </a:cubicBezTo>
                    <a:cubicBezTo>
                      <a:pt x="17789" y="3810"/>
                      <a:pt x="18051" y="3977"/>
                      <a:pt x="18265" y="4108"/>
                    </a:cubicBezTo>
                    <a:cubicBezTo>
                      <a:pt x="18682" y="4382"/>
                      <a:pt x="18920" y="4525"/>
                      <a:pt x="18920" y="4525"/>
                    </a:cubicBezTo>
                    <a:cubicBezTo>
                      <a:pt x="18920" y="4525"/>
                      <a:pt x="18694" y="4358"/>
                      <a:pt x="18217" y="4001"/>
                    </a:cubicBezTo>
                    <a:cubicBezTo>
                      <a:pt x="18027" y="3858"/>
                      <a:pt x="17777" y="3679"/>
                      <a:pt x="17479" y="3477"/>
                    </a:cubicBezTo>
                    <a:cubicBezTo>
                      <a:pt x="17181" y="3287"/>
                      <a:pt x="16848" y="3048"/>
                      <a:pt x="16455" y="2846"/>
                    </a:cubicBezTo>
                    <a:cubicBezTo>
                      <a:pt x="16253" y="2727"/>
                      <a:pt x="16050" y="2608"/>
                      <a:pt x="15836" y="2489"/>
                    </a:cubicBezTo>
                    <a:cubicBezTo>
                      <a:pt x="15634" y="2370"/>
                      <a:pt x="15396" y="2263"/>
                      <a:pt x="15157" y="2144"/>
                    </a:cubicBezTo>
                    <a:cubicBezTo>
                      <a:pt x="14693" y="1905"/>
                      <a:pt x="14157" y="1703"/>
                      <a:pt x="13610" y="1465"/>
                    </a:cubicBezTo>
                    <a:cubicBezTo>
                      <a:pt x="12490" y="1024"/>
                      <a:pt x="11228" y="643"/>
                      <a:pt x="9871" y="370"/>
                    </a:cubicBezTo>
                    <a:cubicBezTo>
                      <a:pt x="8514" y="119"/>
                      <a:pt x="7192" y="12"/>
                      <a:pt x="600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 name="Google Shape;17193;p56">
                <a:extLst>
                  <a:ext uri="{FF2B5EF4-FFF2-40B4-BE49-F238E27FC236}">
                    <a16:creationId xmlns:a16="http://schemas.microsoft.com/office/drawing/2014/main" id="{61454BAA-3B26-4921-BC5B-B7E90BAEBC2D}"/>
                  </a:ext>
                </a:extLst>
              </p:cNvPr>
              <p:cNvSpPr/>
              <p:nvPr/>
            </p:nvSpPr>
            <p:spPr>
              <a:xfrm>
                <a:off x="4331475" y="2783675"/>
                <a:ext cx="317625" cy="61175"/>
              </a:xfrm>
              <a:custGeom>
                <a:avLst/>
                <a:gdLst/>
                <a:ahLst/>
                <a:cxnLst/>
                <a:rect l="l" t="t" r="r" b="b"/>
                <a:pathLst>
                  <a:path w="12705" h="2447" extrusionOk="0">
                    <a:moveTo>
                      <a:pt x="4710" y="0"/>
                    </a:moveTo>
                    <a:cubicBezTo>
                      <a:pt x="4454" y="0"/>
                      <a:pt x="4205" y="7"/>
                      <a:pt x="3966" y="18"/>
                    </a:cubicBezTo>
                    <a:cubicBezTo>
                      <a:pt x="3156" y="65"/>
                      <a:pt x="2442" y="149"/>
                      <a:pt x="1870" y="268"/>
                    </a:cubicBezTo>
                    <a:cubicBezTo>
                      <a:pt x="1572" y="315"/>
                      <a:pt x="1310" y="387"/>
                      <a:pt x="1072" y="446"/>
                    </a:cubicBezTo>
                    <a:cubicBezTo>
                      <a:pt x="858" y="494"/>
                      <a:pt x="656" y="553"/>
                      <a:pt x="501" y="613"/>
                    </a:cubicBezTo>
                    <a:lnTo>
                      <a:pt x="1" y="780"/>
                    </a:lnTo>
                    <a:cubicBezTo>
                      <a:pt x="1" y="780"/>
                      <a:pt x="179" y="732"/>
                      <a:pt x="513" y="672"/>
                    </a:cubicBezTo>
                    <a:cubicBezTo>
                      <a:pt x="679" y="637"/>
                      <a:pt x="870" y="601"/>
                      <a:pt x="1108" y="565"/>
                    </a:cubicBezTo>
                    <a:cubicBezTo>
                      <a:pt x="1334" y="530"/>
                      <a:pt x="1596" y="494"/>
                      <a:pt x="1894" y="458"/>
                    </a:cubicBezTo>
                    <a:cubicBezTo>
                      <a:pt x="2477" y="387"/>
                      <a:pt x="3192" y="339"/>
                      <a:pt x="3966" y="339"/>
                    </a:cubicBezTo>
                    <a:cubicBezTo>
                      <a:pt x="4751" y="339"/>
                      <a:pt x="5609" y="387"/>
                      <a:pt x="6502" y="506"/>
                    </a:cubicBezTo>
                    <a:cubicBezTo>
                      <a:pt x="7395" y="625"/>
                      <a:pt x="8228" y="803"/>
                      <a:pt x="8978" y="994"/>
                    </a:cubicBezTo>
                    <a:cubicBezTo>
                      <a:pt x="9728" y="1208"/>
                      <a:pt x="10395" y="1423"/>
                      <a:pt x="10943" y="1649"/>
                    </a:cubicBezTo>
                    <a:cubicBezTo>
                      <a:pt x="11228" y="1756"/>
                      <a:pt x="11466" y="1875"/>
                      <a:pt x="11693" y="1958"/>
                    </a:cubicBezTo>
                    <a:cubicBezTo>
                      <a:pt x="11919" y="2054"/>
                      <a:pt x="12098" y="2149"/>
                      <a:pt x="12240" y="2220"/>
                    </a:cubicBezTo>
                    <a:cubicBezTo>
                      <a:pt x="12538" y="2363"/>
                      <a:pt x="12705" y="2446"/>
                      <a:pt x="12705" y="2446"/>
                    </a:cubicBezTo>
                    <a:cubicBezTo>
                      <a:pt x="12705" y="2446"/>
                      <a:pt x="12550" y="2351"/>
                      <a:pt x="12264" y="2161"/>
                    </a:cubicBezTo>
                    <a:cubicBezTo>
                      <a:pt x="12133" y="2065"/>
                      <a:pt x="11955" y="1958"/>
                      <a:pt x="11752" y="1839"/>
                    </a:cubicBezTo>
                    <a:cubicBezTo>
                      <a:pt x="11538" y="1744"/>
                      <a:pt x="11300" y="1589"/>
                      <a:pt x="11038" y="1470"/>
                    </a:cubicBezTo>
                    <a:cubicBezTo>
                      <a:pt x="10502" y="1208"/>
                      <a:pt x="9847" y="934"/>
                      <a:pt x="9085" y="684"/>
                    </a:cubicBezTo>
                    <a:cubicBezTo>
                      <a:pt x="8323" y="446"/>
                      <a:pt x="7466" y="232"/>
                      <a:pt x="6549" y="125"/>
                    </a:cubicBezTo>
                    <a:cubicBezTo>
                      <a:pt x="5912" y="34"/>
                      <a:pt x="5292" y="0"/>
                      <a:pt x="47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 name="Google Shape;17194;p56">
                <a:extLst>
                  <a:ext uri="{FF2B5EF4-FFF2-40B4-BE49-F238E27FC236}">
                    <a16:creationId xmlns:a16="http://schemas.microsoft.com/office/drawing/2014/main" id="{587CAF2E-2AC3-4C96-884B-3D4BDAC32208}"/>
                  </a:ext>
                </a:extLst>
              </p:cNvPr>
              <p:cNvSpPr/>
              <p:nvPr/>
            </p:nvSpPr>
            <p:spPr>
              <a:xfrm>
                <a:off x="4752075" y="2896925"/>
                <a:ext cx="521225" cy="225350"/>
              </a:xfrm>
              <a:custGeom>
                <a:avLst/>
                <a:gdLst/>
                <a:ahLst/>
                <a:cxnLst/>
                <a:rect l="l" t="t" r="r" b="b"/>
                <a:pathLst>
                  <a:path w="20849" h="9014" extrusionOk="0">
                    <a:moveTo>
                      <a:pt x="0" y="0"/>
                    </a:moveTo>
                    <a:cubicBezTo>
                      <a:pt x="1" y="0"/>
                      <a:pt x="1144" y="572"/>
                      <a:pt x="2989" y="1500"/>
                    </a:cubicBezTo>
                    <a:cubicBezTo>
                      <a:pt x="4822" y="2441"/>
                      <a:pt x="7370" y="3715"/>
                      <a:pt x="10180" y="5144"/>
                    </a:cubicBezTo>
                    <a:cubicBezTo>
                      <a:pt x="11585" y="5846"/>
                      <a:pt x="12907" y="6549"/>
                      <a:pt x="14157" y="7120"/>
                    </a:cubicBezTo>
                    <a:cubicBezTo>
                      <a:pt x="15395" y="7691"/>
                      <a:pt x="16550" y="8156"/>
                      <a:pt x="17550" y="8430"/>
                    </a:cubicBezTo>
                    <a:cubicBezTo>
                      <a:pt x="18550" y="8727"/>
                      <a:pt x="19360" y="8882"/>
                      <a:pt x="19943" y="8942"/>
                    </a:cubicBezTo>
                    <a:cubicBezTo>
                      <a:pt x="20241" y="8989"/>
                      <a:pt x="20467" y="8989"/>
                      <a:pt x="20610" y="9001"/>
                    </a:cubicBezTo>
                    <a:cubicBezTo>
                      <a:pt x="20777" y="9013"/>
                      <a:pt x="20848" y="9013"/>
                      <a:pt x="20848" y="9013"/>
                    </a:cubicBezTo>
                    <a:cubicBezTo>
                      <a:pt x="20848" y="9013"/>
                      <a:pt x="20777" y="9013"/>
                      <a:pt x="20634" y="8989"/>
                    </a:cubicBezTo>
                    <a:cubicBezTo>
                      <a:pt x="20479" y="8965"/>
                      <a:pt x="20253" y="8942"/>
                      <a:pt x="19979" y="8882"/>
                    </a:cubicBezTo>
                    <a:cubicBezTo>
                      <a:pt x="19407" y="8787"/>
                      <a:pt x="18586" y="8596"/>
                      <a:pt x="17622" y="8251"/>
                    </a:cubicBezTo>
                    <a:cubicBezTo>
                      <a:pt x="16645" y="7918"/>
                      <a:pt x="15526" y="7441"/>
                      <a:pt x="14300" y="6822"/>
                    </a:cubicBezTo>
                    <a:cubicBezTo>
                      <a:pt x="13085" y="6215"/>
                      <a:pt x="11764" y="5501"/>
                      <a:pt x="10359" y="4786"/>
                    </a:cubicBezTo>
                    <a:cubicBezTo>
                      <a:pt x="7549" y="3358"/>
                      <a:pt x="4953" y="2155"/>
                      <a:pt x="3072" y="1322"/>
                    </a:cubicBezTo>
                    <a:cubicBezTo>
                      <a:pt x="1191" y="476"/>
                      <a:pt x="1"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 name="Google Shape;17195;p56">
                <a:extLst>
                  <a:ext uri="{FF2B5EF4-FFF2-40B4-BE49-F238E27FC236}">
                    <a16:creationId xmlns:a16="http://schemas.microsoft.com/office/drawing/2014/main" id="{5D8D676C-FB9F-43FA-A0B2-5C78CCA31EA4}"/>
                  </a:ext>
                </a:extLst>
              </p:cNvPr>
              <p:cNvSpPr/>
              <p:nvPr/>
            </p:nvSpPr>
            <p:spPr>
              <a:xfrm>
                <a:off x="4671700" y="2720700"/>
                <a:ext cx="519425" cy="273575"/>
              </a:xfrm>
              <a:custGeom>
                <a:avLst/>
                <a:gdLst/>
                <a:ahLst/>
                <a:cxnLst/>
                <a:rect l="l" t="t" r="r" b="b"/>
                <a:pathLst>
                  <a:path w="20777" h="10943" extrusionOk="0">
                    <a:moveTo>
                      <a:pt x="1" y="1"/>
                    </a:moveTo>
                    <a:lnTo>
                      <a:pt x="1" y="1"/>
                    </a:lnTo>
                    <a:cubicBezTo>
                      <a:pt x="1" y="1"/>
                      <a:pt x="322" y="96"/>
                      <a:pt x="894" y="274"/>
                    </a:cubicBezTo>
                    <a:cubicBezTo>
                      <a:pt x="1036" y="322"/>
                      <a:pt x="1191" y="382"/>
                      <a:pt x="1370" y="417"/>
                    </a:cubicBezTo>
                    <a:cubicBezTo>
                      <a:pt x="1537" y="477"/>
                      <a:pt x="1727" y="560"/>
                      <a:pt x="1918" y="632"/>
                    </a:cubicBezTo>
                    <a:cubicBezTo>
                      <a:pt x="2310" y="798"/>
                      <a:pt x="2763" y="941"/>
                      <a:pt x="3239" y="1179"/>
                    </a:cubicBezTo>
                    <a:cubicBezTo>
                      <a:pt x="3477" y="1286"/>
                      <a:pt x="3739" y="1406"/>
                      <a:pt x="4001" y="1525"/>
                    </a:cubicBezTo>
                    <a:cubicBezTo>
                      <a:pt x="4275" y="1644"/>
                      <a:pt x="4525" y="1787"/>
                      <a:pt x="4811" y="1941"/>
                    </a:cubicBezTo>
                    <a:cubicBezTo>
                      <a:pt x="5370" y="2227"/>
                      <a:pt x="5942" y="2560"/>
                      <a:pt x="6549" y="2918"/>
                    </a:cubicBezTo>
                    <a:cubicBezTo>
                      <a:pt x="7752" y="3656"/>
                      <a:pt x="9037" y="4513"/>
                      <a:pt x="10383" y="5418"/>
                    </a:cubicBezTo>
                    <a:cubicBezTo>
                      <a:pt x="11740" y="6335"/>
                      <a:pt x="13038" y="7192"/>
                      <a:pt x="14240" y="7942"/>
                    </a:cubicBezTo>
                    <a:cubicBezTo>
                      <a:pt x="14848" y="8299"/>
                      <a:pt x="15419" y="8633"/>
                      <a:pt x="15979" y="8930"/>
                    </a:cubicBezTo>
                    <a:cubicBezTo>
                      <a:pt x="16265" y="9085"/>
                      <a:pt x="16515" y="9228"/>
                      <a:pt x="16788" y="9371"/>
                    </a:cubicBezTo>
                    <a:cubicBezTo>
                      <a:pt x="17050" y="9490"/>
                      <a:pt x="17312" y="9609"/>
                      <a:pt x="17550" y="9728"/>
                    </a:cubicBezTo>
                    <a:cubicBezTo>
                      <a:pt x="18027" y="9966"/>
                      <a:pt x="18491" y="10121"/>
                      <a:pt x="18872" y="10288"/>
                    </a:cubicBezTo>
                    <a:cubicBezTo>
                      <a:pt x="19063" y="10383"/>
                      <a:pt x="19241" y="10454"/>
                      <a:pt x="19420" y="10514"/>
                    </a:cubicBezTo>
                    <a:cubicBezTo>
                      <a:pt x="19598" y="10573"/>
                      <a:pt x="19753" y="10621"/>
                      <a:pt x="19896" y="10657"/>
                    </a:cubicBezTo>
                    <a:cubicBezTo>
                      <a:pt x="20467" y="10835"/>
                      <a:pt x="20777" y="10942"/>
                      <a:pt x="20777" y="10942"/>
                    </a:cubicBezTo>
                    <a:cubicBezTo>
                      <a:pt x="20777" y="10942"/>
                      <a:pt x="20479" y="10823"/>
                      <a:pt x="19932" y="10585"/>
                    </a:cubicBezTo>
                    <a:cubicBezTo>
                      <a:pt x="19789" y="10526"/>
                      <a:pt x="19634" y="10466"/>
                      <a:pt x="19467" y="10407"/>
                    </a:cubicBezTo>
                    <a:cubicBezTo>
                      <a:pt x="19301" y="10335"/>
                      <a:pt x="19122" y="10240"/>
                      <a:pt x="18932" y="10157"/>
                    </a:cubicBezTo>
                    <a:cubicBezTo>
                      <a:pt x="18539" y="9978"/>
                      <a:pt x="18098" y="9799"/>
                      <a:pt x="17634" y="9526"/>
                    </a:cubicBezTo>
                    <a:cubicBezTo>
                      <a:pt x="17396" y="9407"/>
                      <a:pt x="17146" y="9276"/>
                      <a:pt x="16896" y="9145"/>
                    </a:cubicBezTo>
                    <a:cubicBezTo>
                      <a:pt x="16622" y="8990"/>
                      <a:pt x="16372" y="8847"/>
                      <a:pt x="16098" y="8680"/>
                    </a:cubicBezTo>
                    <a:cubicBezTo>
                      <a:pt x="15562" y="8383"/>
                      <a:pt x="15002" y="8013"/>
                      <a:pt x="14407" y="7644"/>
                    </a:cubicBezTo>
                    <a:cubicBezTo>
                      <a:pt x="13217" y="6870"/>
                      <a:pt x="11954" y="6001"/>
                      <a:pt x="10597" y="5085"/>
                    </a:cubicBezTo>
                    <a:cubicBezTo>
                      <a:pt x="9252" y="4168"/>
                      <a:pt x="7942" y="3334"/>
                      <a:pt x="6716" y="2620"/>
                    </a:cubicBezTo>
                    <a:cubicBezTo>
                      <a:pt x="6085" y="2287"/>
                      <a:pt x="5501" y="1953"/>
                      <a:pt x="4930" y="1691"/>
                    </a:cubicBezTo>
                    <a:cubicBezTo>
                      <a:pt x="4644" y="1548"/>
                      <a:pt x="4370" y="1417"/>
                      <a:pt x="4108" y="1298"/>
                    </a:cubicBezTo>
                    <a:cubicBezTo>
                      <a:pt x="3834" y="1191"/>
                      <a:pt x="3584" y="1096"/>
                      <a:pt x="3334" y="989"/>
                    </a:cubicBezTo>
                    <a:cubicBezTo>
                      <a:pt x="2846" y="774"/>
                      <a:pt x="2370" y="644"/>
                      <a:pt x="1965" y="513"/>
                    </a:cubicBezTo>
                    <a:cubicBezTo>
                      <a:pt x="1751" y="453"/>
                      <a:pt x="1572" y="382"/>
                      <a:pt x="1394" y="334"/>
                    </a:cubicBezTo>
                    <a:cubicBezTo>
                      <a:pt x="1215" y="286"/>
                      <a:pt x="1060" y="239"/>
                      <a:pt x="905" y="215"/>
                    </a:cubicBezTo>
                    <a:cubicBezTo>
                      <a:pt x="322" y="84"/>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 name="Google Shape;17196;p56">
                <a:extLst>
                  <a:ext uri="{FF2B5EF4-FFF2-40B4-BE49-F238E27FC236}">
                    <a16:creationId xmlns:a16="http://schemas.microsoft.com/office/drawing/2014/main" id="{1C609F1A-3913-42FC-98D5-AC08394F15D1}"/>
                  </a:ext>
                </a:extLst>
              </p:cNvPr>
              <p:cNvSpPr/>
              <p:nvPr/>
            </p:nvSpPr>
            <p:spPr>
              <a:xfrm>
                <a:off x="4713075" y="2707000"/>
                <a:ext cx="304225" cy="181000"/>
              </a:xfrm>
              <a:custGeom>
                <a:avLst/>
                <a:gdLst/>
                <a:ahLst/>
                <a:cxnLst/>
                <a:rect l="l" t="t" r="r" b="b"/>
                <a:pathLst>
                  <a:path w="12169" h="7240" extrusionOk="0">
                    <a:moveTo>
                      <a:pt x="1" y="1"/>
                    </a:moveTo>
                    <a:lnTo>
                      <a:pt x="501" y="251"/>
                    </a:lnTo>
                    <a:cubicBezTo>
                      <a:pt x="834" y="406"/>
                      <a:pt x="1286" y="644"/>
                      <a:pt x="1858" y="941"/>
                    </a:cubicBezTo>
                    <a:cubicBezTo>
                      <a:pt x="3001" y="1537"/>
                      <a:pt x="4549" y="2382"/>
                      <a:pt x="6228" y="3382"/>
                    </a:cubicBezTo>
                    <a:cubicBezTo>
                      <a:pt x="7918" y="4382"/>
                      <a:pt x="9407" y="5347"/>
                      <a:pt x="10466" y="6061"/>
                    </a:cubicBezTo>
                    <a:cubicBezTo>
                      <a:pt x="11002" y="6418"/>
                      <a:pt x="11419" y="6716"/>
                      <a:pt x="11716" y="6918"/>
                    </a:cubicBezTo>
                    <a:cubicBezTo>
                      <a:pt x="12014" y="7121"/>
                      <a:pt x="12169" y="7240"/>
                      <a:pt x="12169" y="7240"/>
                    </a:cubicBezTo>
                    <a:cubicBezTo>
                      <a:pt x="12169" y="7240"/>
                      <a:pt x="12026" y="7097"/>
                      <a:pt x="11728" y="6859"/>
                    </a:cubicBezTo>
                    <a:cubicBezTo>
                      <a:pt x="11454" y="6621"/>
                      <a:pt x="11050" y="6299"/>
                      <a:pt x="10550" y="5894"/>
                    </a:cubicBezTo>
                    <a:cubicBezTo>
                      <a:pt x="9537" y="5097"/>
                      <a:pt x="8109" y="4049"/>
                      <a:pt x="6406" y="3037"/>
                    </a:cubicBezTo>
                    <a:cubicBezTo>
                      <a:pt x="4727" y="2025"/>
                      <a:pt x="3120" y="1263"/>
                      <a:pt x="1929" y="763"/>
                    </a:cubicBezTo>
                    <a:cubicBezTo>
                      <a:pt x="1334" y="513"/>
                      <a:pt x="858" y="310"/>
                      <a:pt x="513" y="191"/>
                    </a:cubicBezTo>
                    <a:cubicBezTo>
                      <a:pt x="191" y="72"/>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 name="Google Shape;17197;p56">
                <a:extLst>
                  <a:ext uri="{FF2B5EF4-FFF2-40B4-BE49-F238E27FC236}">
                    <a16:creationId xmlns:a16="http://schemas.microsoft.com/office/drawing/2014/main" id="{F26D56C1-A966-4C3F-BF03-8F8A41B7BB4E}"/>
                  </a:ext>
                </a:extLst>
              </p:cNvPr>
              <p:cNvSpPr/>
              <p:nvPr/>
            </p:nvSpPr>
            <p:spPr>
              <a:xfrm>
                <a:off x="3092050" y="2249900"/>
                <a:ext cx="231600" cy="83575"/>
              </a:xfrm>
              <a:custGeom>
                <a:avLst/>
                <a:gdLst/>
                <a:ahLst/>
                <a:cxnLst/>
                <a:rect l="l" t="t" r="r" b="b"/>
                <a:pathLst>
                  <a:path w="9264" h="3343" extrusionOk="0">
                    <a:moveTo>
                      <a:pt x="9256" y="303"/>
                    </a:moveTo>
                    <a:lnTo>
                      <a:pt x="9256" y="303"/>
                    </a:lnTo>
                    <a:cubicBezTo>
                      <a:pt x="9261" y="305"/>
                      <a:pt x="9263" y="307"/>
                      <a:pt x="9263" y="307"/>
                    </a:cubicBezTo>
                    <a:lnTo>
                      <a:pt x="9256" y="303"/>
                    </a:lnTo>
                    <a:close/>
                    <a:moveTo>
                      <a:pt x="8613" y="0"/>
                    </a:moveTo>
                    <a:cubicBezTo>
                      <a:pt x="8554" y="0"/>
                      <a:pt x="8492" y="9"/>
                      <a:pt x="8430" y="33"/>
                    </a:cubicBezTo>
                    <a:cubicBezTo>
                      <a:pt x="8346" y="68"/>
                      <a:pt x="8239" y="140"/>
                      <a:pt x="8180" y="259"/>
                    </a:cubicBezTo>
                    <a:cubicBezTo>
                      <a:pt x="8120" y="378"/>
                      <a:pt x="8120" y="485"/>
                      <a:pt x="8061" y="509"/>
                    </a:cubicBezTo>
                    <a:cubicBezTo>
                      <a:pt x="8033" y="537"/>
                      <a:pt x="7989" y="548"/>
                      <a:pt x="7933" y="548"/>
                    </a:cubicBezTo>
                    <a:cubicBezTo>
                      <a:pt x="7893" y="548"/>
                      <a:pt x="7848" y="543"/>
                      <a:pt x="7799" y="533"/>
                    </a:cubicBezTo>
                    <a:cubicBezTo>
                      <a:pt x="7680" y="521"/>
                      <a:pt x="7537" y="473"/>
                      <a:pt x="7382" y="473"/>
                    </a:cubicBezTo>
                    <a:cubicBezTo>
                      <a:pt x="7287" y="473"/>
                      <a:pt x="7180" y="485"/>
                      <a:pt x="7096" y="545"/>
                    </a:cubicBezTo>
                    <a:cubicBezTo>
                      <a:pt x="7001" y="604"/>
                      <a:pt x="6941" y="723"/>
                      <a:pt x="6918" y="783"/>
                    </a:cubicBezTo>
                    <a:cubicBezTo>
                      <a:pt x="6870" y="902"/>
                      <a:pt x="6799" y="973"/>
                      <a:pt x="6691" y="1057"/>
                    </a:cubicBezTo>
                    <a:cubicBezTo>
                      <a:pt x="6477" y="1188"/>
                      <a:pt x="6168" y="1247"/>
                      <a:pt x="5846" y="1319"/>
                    </a:cubicBezTo>
                    <a:cubicBezTo>
                      <a:pt x="5513" y="1390"/>
                      <a:pt x="5179" y="1485"/>
                      <a:pt x="4834" y="1569"/>
                    </a:cubicBezTo>
                    <a:cubicBezTo>
                      <a:pt x="3453" y="1950"/>
                      <a:pt x="2239" y="2378"/>
                      <a:pt x="1381" y="2735"/>
                    </a:cubicBezTo>
                    <a:cubicBezTo>
                      <a:pt x="512" y="3093"/>
                      <a:pt x="0" y="3343"/>
                      <a:pt x="0" y="3343"/>
                    </a:cubicBezTo>
                    <a:cubicBezTo>
                      <a:pt x="0" y="3343"/>
                      <a:pt x="548" y="3176"/>
                      <a:pt x="1453" y="2950"/>
                    </a:cubicBezTo>
                    <a:cubicBezTo>
                      <a:pt x="2346" y="2700"/>
                      <a:pt x="3560" y="2354"/>
                      <a:pt x="4941" y="1985"/>
                    </a:cubicBezTo>
                    <a:cubicBezTo>
                      <a:pt x="5275" y="1902"/>
                      <a:pt x="5608" y="1807"/>
                      <a:pt x="5929" y="1723"/>
                    </a:cubicBezTo>
                    <a:cubicBezTo>
                      <a:pt x="6251" y="1628"/>
                      <a:pt x="6584" y="1569"/>
                      <a:pt x="6882" y="1342"/>
                    </a:cubicBezTo>
                    <a:cubicBezTo>
                      <a:pt x="7037" y="1247"/>
                      <a:pt x="7156" y="1069"/>
                      <a:pt x="7203" y="914"/>
                    </a:cubicBezTo>
                    <a:cubicBezTo>
                      <a:pt x="7227" y="842"/>
                      <a:pt x="7227" y="830"/>
                      <a:pt x="7263" y="795"/>
                    </a:cubicBezTo>
                    <a:cubicBezTo>
                      <a:pt x="7287" y="771"/>
                      <a:pt x="7322" y="747"/>
                      <a:pt x="7370" y="747"/>
                    </a:cubicBezTo>
                    <a:cubicBezTo>
                      <a:pt x="7477" y="747"/>
                      <a:pt x="7620" y="771"/>
                      <a:pt x="7751" y="783"/>
                    </a:cubicBezTo>
                    <a:cubicBezTo>
                      <a:pt x="7773" y="783"/>
                      <a:pt x="7796" y="783"/>
                      <a:pt x="7819" y="783"/>
                    </a:cubicBezTo>
                    <a:cubicBezTo>
                      <a:pt x="7937" y="783"/>
                      <a:pt x="8071" y="775"/>
                      <a:pt x="8180" y="676"/>
                    </a:cubicBezTo>
                    <a:cubicBezTo>
                      <a:pt x="8239" y="616"/>
                      <a:pt x="8263" y="545"/>
                      <a:pt x="8287" y="485"/>
                    </a:cubicBezTo>
                    <a:cubicBezTo>
                      <a:pt x="8299" y="426"/>
                      <a:pt x="8299" y="366"/>
                      <a:pt x="8311" y="330"/>
                    </a:cubicBezTo>
                    <a:cubicBezTo>
                      <a:pt x="8346" y="247"/>
                      <a:pt x="8406" y="187"/>
                      <a:pt x="8477" y="152"/>
                    </a:cubicBezTo>
                    <a:cubicBezTo>
                      <a:pt x="8546" y="120"/>
                      <a:pt x="8614" y="110"/>
                      <a:pt x="8679" y="110"/>
                    </a:cubicBezTo>
                    <a:cubicBezTo>
                      <a:pt x="8762" y="110"/>
                      <a:pt x="8840" y="127"/>
                      <a:pt x="8906" y="140"/>
                    </a:cubicBezTo>
                    <a:cubicBezTo>
                      <a:pt x="9025" y="187"/>
                      <a:pt x="9120" y="235"/>
                      <a:pt x="9180" y="259"/>
                    </a:cubicBezTo>
                    <a:lnTo>
                      <a:pt x="9256" y="303"/>
                    </a:lnTo>
                    <a:lnTo>
                      <a:pt x="9256" y="303"/>
                    </a:lnTo>
                    <a:cubicBezTo>
                      <a:pt x="9246" y="296"/>
                      <a:pt x="9222" y="280"/>
                      <a:pt x="9180" y="247"/>
                    </a:cubicBezTo>
                    <a:cubicBezTo>
                      <a:pt x="9132" y="199"/>
                      <a:pt x="9037" y="140"/>
                      <a:pt x="8918" y="80"/>
                    </a:cubicBezTo>
                    <a:cubicBezTo>
                      <a:pt x="8846" y="40"/>
                      <a:pt x="8736" y="0"/>
                      <a:pt x="861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 name="Google Shape;17198;p56">
                <a:extLst>
                  <a:ext uri="{FF2B5EF4-FFF2-40B4-BE49-F238E27FC236}">
                    <a16:creationId xmlns:a16="http://schemas.microsoft.com/office/drawing/2014/main" id="{E39EED18-619C-4942-964A-62CBBDA25FCF}"/>
                  </a:ext>
                </a:extLst>
              </p:cNvPr>
              <p:cNvSpPr/>
              <p:nvPr/>
            </p:nvSpPr>
            <p:spPr>
              <a:xfrm>
                <a:off x="3148900" y="2310525"/>
                <a:ext cx="417925" cy="144400"/>
              </a:xfrm>
              <a:custGeom>
                <a:avLst/>
                <a:gdLst/>
                <a:ahLst/>
                <a:cxnLst/>
                <a:rect l="l" t="t" r="r" b="b"/>
                <a:pathLst>
                  <a:path w="16717" h="5776" extrusionOk="0">
                    <a:moveTo>
                      <a:pt x="0" y="1"/>
                    </a:moveTo>
                    <a:cubicBezTo>
                      <a:pt x="0" y="1"/>
                      <a:pt x="227" y="132"/>
                      <a:pt x="607" y="346"/>
                    </a:cubicBezTo>
                    <a:cubicBezTo>
                      <a:pt x="1000" y="572"/>
                      <a:pt x="1560" y="894"/>
                      <a:pt x="2274" y="1263"/>
                    </a:cubicBezTo>
                    <a:cubicBezTo>
                      <a:pt x="3703" y="2001"/>
                      <a:pt x="5739" y="2942"/>
                      <a:pt x="8061" y="3751"/>
                    </a:cubicBezTo>
                    <a:cubicBezTo>
                      <a:pt x="10406" y="4549"/>
                      <a:pt x="12573" y="5073"/>
                      <a:pt x="14157" y="5371"/>
                    </a:cubicBezTo>
                    <a:cubicBezTo>
                      <a:pt x="14943" y="5513"/>
                      <a:pt x="15586" y="5621"/>
                      <a:pt x="16026" y="5680"/>
                    </a:cubicBezTo>
                    <a:cubicBezTo>
                      <a:pt x="16455" y="5740"/>
                      <a:pt x="16717" y="5775"/>
                      <a:pt x="16717" y="5775"/>
                    </a:cubicBezTo>
                    <a:cubicBezTo>
                      <a:pt x="16717" y="5775"/>
                      <a:pt x="16478" y="5728"/>
                      <a:pt x="16026" y="5621"/>
                    </a:cubicBezTo>
                    <a:cubicBezTo>
                      <a:pt x="15597" y="5537"/>
                      <a:pt x="14954" y="5371"/>
                      <a:pt x="14181" y="5180"/>
                    </a:cubicBezTo>
                    <a:cubicBezTo>
                      <a:pt x="12621" y="4775"/>
                      <a:pt x="10490" y="4168"/>
                      <a:pt x="8180" y="3370"/>
                    </a:cubicBezTo>
                    <a:cubicBezTo>
                      <a:pt x="5858" y="2573"/>
                      <a:pt x="3822" y="1739"/>
                      <a:pt x="2346" y="1084"/>
                    </a:cubicBezTo>
                    <a:cubicBezTo>
                      <a:pt x="1619" y="751"/>
                      <a:pt x="1024" y="489"/>
                      <a:pt x="619" y="298"/>
                    </a:cubicBezTo>
                    <a:cubicBezTo>
                      <a:pt x="227" y="96"/>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 name="Google Shape;17199;p56">
                <a:extLst>
                  <a:ext uri="{FF2B5EF4-FFF2-40B4-BE49-F238E27FC236}">
                    <a16:creationId xmlns:a16="http://schemas.microsoft.com/office/drawing/2014/main" id="{7FFACD04-0AF2-43A0-9CE7-B8655F2CCADB}"/>
                  </a:ext>
                </a:extLst>
              </p:cNvPr>
              <p:cNvSpPr/>
              <p:nvPr/>
            </p:nvSpPr>
            <p:spPr>
              <a:xfrm>
                <a:off x="3202475" y="2295950"/>
                <a:ext cx="157475" cy="53300"/>
              </a:xfrm>
              <a:custGeom>
                <a:avLst/>
                <a:gdLst/>
                <a:ahLst/>
                <a:cxnLst/>
                <a:rect l="l" t="t" r="r" b="b"/>
                <a:pathLst>
                  <a:path w="6299" h="2132" extrusionOk="0">
                    <a:moveTo>
                      <a:pt x="0" y="0"/>
                    </a:moveTo>
                    <a:cubicBezTo>
                      <a:pt x="0" y="0"/>
                      <a:pt x="310" y="215"/>
                      <a:pt x="834" y="512"/>
                    </a:cubicBezTo>
                    <a:cubicBezTo>
                      <a:pt x="1358" y="834"/>
                      <a:pt x="2108" y="1203"/>
                      <a:pt x="2989" y="1501"/>
                    </a:cubicBezTo>
                    <a:cubicBezTo>
                      <a:pt x="3882" y="1798"/>
                      <a:pt x="4703" y="1965"/>
                      <a:pt x="5311" y="2036"/>
                    </a:cubicBezTo>
                    <a:cubicBezTo>
                      <a:pt x="5918" y="2132"/>
                      <a:pt x="6299" y="2132"/>
                      <a:pt x="6299" y="2132"/>
                    </a:cubicBezTo>
                    <a:cubicBezTo>
                      <a:pt x="6299" y="2132"/>
                      <a:pt x="5942" y="2024"/>
                      <a:pt x="5334" y="1846"/>
                    </a:cubicBezTo>
                    <a:cubicBezTo>
                      <a:pt x="4763" y="1667"/>
                      <a:pt x="3965" y="1429"/>
                      <a:pt x="3108" y="1132"/>
                    </a:cubicBezTo>
                    <a:cubicBezTo>
                      <a:pt x="2251" y="834"/>
                      <a:pt x="1465" y="548"/>
                      <a:pt x="905" y="334"/>
                    </a:cubicBezTo>
                    <a:cubicBezTo>
                      <a:pt x="358" y="131"/>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 name="Google Shape;17200;p56">
                <a:extLst>
                  <a:ext uri="{FF2B5EF4-FFF2-40B4-BE49-F238E27FC236}">
                    <a16:creationId xmlns:a16="http://schemas.microsoft.com/office/drawing/2014/main" id="{FE4E2790-B0CF-4766-BB6D-7207A88E38A9}"/>
                  </a:ext>
                </a:extLst>
              </p:cNvPr>
              <p:cNvSpPr/>
              <p:nvPr/>
            </p:nvSpPr>
            <p:spPr>
              <a:xfrm>
                <a:off x="3350400" y="2308150"/>
                <a:ext cx="753100" cy="336375"/>
              </a:xfrm>
              <a:custGeom>
                <a:avLst/>
                <a:gdLst/>
                <a:ahLst/>
                <a:cxnLst/>
                <a:rect l="l" t="t" r="r" b="b"/>
                <a:pathLst>
                  <a:path w="30124" h="13455" extrusionOk="0">
                    <a:moveTo>
                      <a:pt x="1" y="1"/>
                    </a:moveTo>
                    <a:lnTo>
                      <a:pt x="1" y="1"/>
                    </a:lnTo>
                    <a:cubicBezTo>
                      <a:pt x="1" y="1"/>
                      <a:pt x="418" y="215"/>
                      <a:pt x="1179" y="584"/>
                    </a:cubicBezTo>
                    <a:cubicBezTo>
                      <a:pt x="1941" y="953"/>
                      <a:pt x="3037" y="1477"/>
                      <a:pt x="4442" y="2060"/>
                    </a:cubicBezTo>
                    <a:cubicBezTo>
                      <a:pt x="5835" y="2632"/>
                      <a:pt x="7526" y="3275"/>
                      <a:pt x="9442" y="3846"/>
                    </a:cubicBezTo>
                    <a:cubicBezTo>
                      <a:pt x="11359" y="4406"/>
                      <a:pt x="13491" y="4894"/>
                      <a:pt x="15705" y="5513"/>
                    </a:cubicBezTo>
                    <a:cubicBezTo>
                      <a:pt x="17908" y="6120"/>
                      <a:pt x="19979" y="6859"/>
                      <a:pt x="21730" y="7775"/>
                    </a:cubicBezTo>
                    <a:cubicBezTo>
                      <a:pt x="23504" y="8668"/>
                      <a:pt x="25004" y="9645"/>
                      <a:pt x="26242" y="10514"/>
                    </a:cubicBezTo>
                    <a:cubicBezTo>
                      <a:pt x="27480" y="11371"/>
                      <a:pt x="28433" y="12121"/>
                      <a:pt x="29100" y="12633"/>
                    </a:cubicBezTo>
                    <a:cubicBezTo>
                      <a:pt x="29754" y="13169"/>
                      <a:pt x="30124" y="13455"/>
                      <a:pt x="30124" y="13455"/>
                    </a:cubicBezTo>
                    <a:cubicBezTo>
                      <a:pt x="30124" y="13455"/>
                      <a:pt x="29766" y="13145"/>
                      <a:pt x="29135" y="12597"/>
                    </a:cubicBezTo>
                    <a:cubicBezTo>
                      <a:pt x="28492" y="12038"/>
                      <a:pt x="27552" y="11252"/>
                      <a:pt x="26349" y="10347"/>
                    </a:cubicBezTo>
                    <a:cubicBezTo>
                      <a:pt x="25147" y="9442"/>
                      <a:pt x="23658" y="8406"/>
                      <a:pt x="21884" y="7478"/>
                    </a:cubicBezTo>
                    <a:cubicBezTo>
                      <a:pt x="20122" y="6525"/>
                      <a:pt x="18027" y="5751"/>
                      <a:pt x="15812" y="5132"/>
                    </a:cubicBezTo>
                    <a:cubicBezTo>
                      <a:pt x="13598" y="4513"/>
                      <a:pt x="11455" y="4049"/>
                      <a:pt x="9526" y="3525"/>
                    </a:cubicBezTo>
                    <a:cubicBezTo>
                      <a:pt x="7609" y="3025"/>
                      <a:pt x="5930" y="2429"/>
                      <a:pt x="4513" y="1894"/>
                    </a:cubicBezTo>
                    <a:cubicBezTo>
                      <a:pt x="3096" y="1358"/>
                      <a:pt x="1989" y="882"/>
                      <a:pt x="1215" y="536"/>
                    </a:cubicBezTo>
                    <a:cubicBezTo>
                      <a:pt x="441" y="191"/>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 name="Google Shape;17201;p56">
                <a:extLst>
                  <a:ext uri="{FF2B5EF4-FFF2-40B4-BE49-F238E27FC236}">
                    <a16:creationId xmlns:a16="http://schemas.microsoft.com/office/drawing/2014/main" id="{8C9BEBA7-8D9D-4674-948D-5D059E545484}"/>
                  </a:ext>
                </a:extLst>
              </p:cNvPr>
              <p:cNvSpPr/>
              <p:nvPr/>
            </p:nvSpPr>
            <p:spPr>
              <a:xfrm>
                <a:off x="3711475" y="2464725"/>
                <a:ext cx="299450" cy="144375"/>
              </a:xfrm>
              <a:custGeom>
                <a:avLst/>
                <a:gdLst/>
                <a:ahLst/>
                <a:cxnLst/>
                <a:rect l="l" t="t" r="r" b="b"/>
                <a:pathLst>
                  <a:path w="11978" h="5775" extrusionOk="0">
                    <a:moveTo>
                      <a:pt x="0" y="0"/>
                    </a:moveTo>
                    <a:cubicBezTo>
                      <a:pt x="0" y="0"/>
                      <a:pt x="179" y="48"/>
                      <a:pt x="500" y="131"/>
                    </a:cubicBezTo>
                    <a:cubicBezTo>
                      <a:pt x="833" y="226"/>
                      <a:pt x="1310" y="357"/>
                      <a:pt x="1893" y="536"/>
                    </a:cubicBezTo>
                    <a:cubicBezTo>
                      <a:pt x="3048" y="893"/>
                      <a:pt x="4608" y="1477"/>
                      <a:pt x="6275" y="2274"/>
                    </a:cubicBezTo>
                    <a:cubicBezTo>
                      <a:pt x="7930" y="3084"/>
                      <a:pt x="9370" y="3941"/>
                      <a:pt x="10370" y="4632"/>
                    </a:cubicBezTo>
                    <a:cubicBezTo>
                      <a:pt x="10882" y="4977"/>
                      <a:pt x="11275" y="5263"/>
                      <a:pt x="11549" y="5465"/>
                    </a:cubicBezTo>
                    <a:cubicBezTo>
                      <a:pt x="11835" y="5656"/>
                      <a:pt x="11978" y="5775"/>
                      <a:pt x="11978" y="5775"/>
                    </a:cubicBezTo>
                    <a:cubicBezTo>
                      <a:pt x="11978" y="5775"/>
                      <a:pt x="11835" y="5656"/>
                      <a:pt x="11609" y="5418"/>
                    </a:cubicBezTo>
                    <a:cubicBezTo>
                      <a:pt x="11359" y="5203"/>
                      <a:pt x="10978" y="4870"/>
                      <a:pt x="10501" y="4489"/>
                    </a:cubicBezTo>
                    <a:cubicBezTo>
                      <a:pt x="9549" y="3715"/>
                      <a:pt x="8144" y="2739"/>
                      <a:pt x="6453" y="1929"/>
                    </a:cubicBezTo>
                    <a:cubicBezTo>
                      <a:pt x="4774" y="1108"/>
                      <a:pt x="3143" y="619"/>
                      <a:pt x="1953" y="346"/>
                    </a:cubicBezTo>
                    <a:cubicBezTo>
                      <a:pt x="1334" y="215"/>
                      <a:pt x="857" y="119"/>
                      <a:pt x="524" y="84"/>
                    </a:cubicBezTo>
                    <a:cubicBezTo>
                      <a:pt x="191" y="36"/>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 name="Google Shape;17202;p56">
                <a:extLst>
                  <a:ext uri="{FF2B5EF4-FFF2-40B4-BE49-F238E27FC236}">
                    <a16:creationId xmlns:a16="http://schemas.microsoft.com/office/drawing/2014/main" id="{CD0E59FC-4657-45F8-9D43-5FD83BC1029E}"/>
                  </a:ext>
                </a:extLst>
              </p:cNvPr>
              <p:cNvSpPr/>
              <p:nvPr/>
            </p:nvSpPr>
            <p:spPr>
              <a:xfrm>
                <a:off x="3836175" y="2531400"/>
                <a:ext cx="103325" cy="50925"/>
              </a:xfrm>
              <a:custGeom>
                <a:avLst/>
                <a:gdLst/>
                <a:ahLst/>
                <a:cxnLst/>
                <a:rect l="l" t="t" r="r" b="b"/>
                <a:pathLst>
                  <a:path w="4133" h="2037" extrusionOk="0">
                    <a:moveTo>
                      <a:pt x="1" y="0"/>
                    </a:moveTo>
                    <a:lnTo>
                      <a:pt x="1" y="0"/>
                    </a:lnTo>
                    <a:cubicBezTo>
                      <a:pt x="1" y="0"/>
                      <a:pt x="870" y="572"/>
                      <a:pt x="2001" y="1131"/>
                    </a:cubicBezTo>
                    <a:cubicBezTo>
                      <a:pt x="3156" y="1679"/>
                      <a:pt x="4132" y="2036"/>
                      <a:pt x="4132" y="2036"/>
                    </a:cubicBezTo>
                    <a:cubicBezTo>
                      <a:pt x="4132" y="2036"/>
                      <a:pt x="3346" y="1346"/>
                      <a:pt x="2180" y="774"/>
                    </a:cubicBezTo>
                    <a:cubicBezTo>
                      <a:pt x="1037" y="203"/>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 name="Google Shape;17203;p56">
                <a:extLst>
                  <a:ext uri="{FF2B5EF4-FFF2-40B4-BE49-F238E27FC236}">
                    <a16:creationId xmlns:a16="http://schemas.microsoft.com/office/drawing/2014/main" id="{518482DA-138C-434C-959E-4F5B825D0639}"/>
                  </a:ext>
                </a:extLst>
              </p:cNvPr>
              <p:cNvSpPr/>
              <p:nvPr/>
            </p:nvSpPr>
            <p:spPr>
              <a:xfrm>
                <a:off x="3885900" y="2465900"/>
                <a:ext cx="229200" cy="144400"/>
              </a:xfrm>
              <a:custGeom>
                <a:avLst/>
                <a:gdLst/>
                <a:ahLst/>
                <a:cxnLst/>
                <a:rect l="l" t="t" r="r" b="b"/>
                <a:pathLst>
                  <a:path w="9168" h="5776" extrusionOk="0">
                    <a:moveTo>
                      <a:pt x="0" y="1"/>
                    </a:moveTo>
                    <a:cubicBezTo>
                      <a:pt x="0" y="1"/>
                      <a:pt x="536" y="287"/>
                      <a:pt x="1405" y="763"/>
                    </a:cubicBezTo>
                    <a:cubicBezTo>
                      <a:pt x="2262" y="1239"/>
                      <a:pt x="3429" y="1918"/>
                      <a:pt x="4691" y="2715"/>
                    </a:cubicBezTo>
                    <a:cubicBezTo>
                      <a:pt x="5953" y="3501"/>
                      <a:pt x="7072" y="4275"/>
                      <a:pt x="7870" y="4835"/>
                    </a:cubicBezTo>
                    <a:cubicBezTo>
                      <a:pt x="8680" y="5418"/>
                      <a:pt x="9168" y="5775"/>
                      <a:pt x="9168" y="5775"/>
                    </a:cubicBezTo>
                    <a:cubicBezTo>
                      <a:pt x="9168" y="5775"/>
                      <a:pt x="8751" y="5347"/>
                      <a:pt x="7989" y="4692"/>
                    </a:cubicBezTo>
                    <a:cubicBezTo>
                      <a:pt x="7251" y="4037"/>
                      <a:pt x="6179" y="3180"/>
                      <a:pt x="4894" y="2382"/>
                    </a:cubicBezTo>
                    <a:cubicBezTo>
                      <a:pt x="3632" y="1572"/>
                      <a:pt x="2393" y="965"/>
                      <a:pt x="1488" y="584"/>
                    </a:cubicBezTo>
                    <a:cubicBezTo>
                      <a:pt x="584" y="191"/>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 name="Google Shape;17204;p56">
                <a:extLst>
                  <a:ext uri="{FF2B5EF4-FFF2-40B4-BE49-F238E27FC236}">
                    <a16:creationId xmlns:a16="http://schemas.microsoft.com/office/drawing/2014/main" id="{643F7708-2DCC-4FFB-BC06-72ECEA271560}"/>
                  </a:ext>
                </a:extLst>
              </p:cNvPr>
              <p:cNvSpPr/>
              <p:nvPr/>
            </p:nvSpPr>
            <p:spPr>
              <a:xfrm>
                <a:off x="4109725" y="2592700"/>
                <a:ext cx="85150" cy="134575"/>
              </a:xfrm>
              <a:custGeom>
                <a:avLst/>
                <a:gdLst/>
                <a:ahLst/>
                <a:cxnLst/>
                <a:rect l="l" t="t" r="r" b="b"/>
                <a:pathLst>
                  <a:path w="3406" h="5383" extrusionOk="0">
                    <a:moveTo>
                      <a:pt x="1" y="1"/>
                    </a:moveTo>
                    <a:cubicBezTo>
                      <a:pt x="1" y="1"/>
                      <a:pt x="275" y="263"/>
                      <a:pt x="644" y="691"/>
                    </a:cubicBezTo>
                    <a:cubicBezTo>
                      <a:pt x="1048" y="1120"/>
                      <a:pt x="1560" y="1751"/>
                      <a:pt x="2060" y="2477"/>
                    </a:cubicBezTo>
                    <a:cubicBezTo>
                      <a:pt x="2584" y="3204"/>
                      <a:pt x="2953" y="3906"/>
                      <a:pt x="3144" y="4454"/>
                    </a:cubicBezTo>
                    <a:cubicBezTo>
                      <a:pt x="3251" y="4740"/>
                      <a:pt x="3311" y="4966"/>
                      <a:pt x="3346" y="5121"/>
                    </a:cubicBezTo>
                    <a:cubicBezTo>
                      <a:pt x="3370" y="5287"/>
                      <a:pt x="3382" y="5383"/>
                      <a:pt x="3382" y="5383"/>
                    </a:cubicBezTo>
                    <a:cubicBezTo>
                      <a:pt x="3382" y="5383"/>
                      <a:pt x="3406" y="5287"/>
                      <a:pt x="3406" y="5121"/>
                    </a:cubicBezTo>
                    <a:cubicBezTo>
                      <a:pt x="3406" y="4942"/>
                      <a:pt x="3382" y="4704"/>
                      <a:pt x="3346" y="4406"/>
                    </a:cubicBezTo>
                    <a:cubicBezTo>
                      <a:pt x="3239" y="3811"/>
                      <a:pt x="2918" y="3013"/>
                      <a:pt x="2382" y="2263"/>
                    </a:cubicBezTo>
                    <a:cubicBezTo>
                      <a:pt x="1870" y="1513"/>
                      <a:pt x="1251" y="930"/>
                      <a:pt x="798" y="561"/>
                    </a:cubicBezTo>
                    <a:cubicBezTo>
                      <a:pt x="334" y="180"/>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 name="Google Shape;17205;p56">
                <a:extLst>
                  <a:ext uri="{FF2B5EF4-FFF2-40B4-BE49-F238E27FC236}">
                    <a16:creationId xmlns:a16="http://schemas.microsoft.com/office/drawing/2014/main" id="{7E9FB52A-7347-4E06-A220-1404998FC134}"/>
                  </a:ext>
                </a:extLst>
              </p:cNvPr>
              <p:cNvSpPr/>
              <p:nvPr/>
            </p:nvSpPr>
            <p:spPr>
              <a:xfrm>
                <a:off x="4116875" y="2643900"/>
                <a:ext cx="58075" cy="75050"/>
              </a:xfrm>
              <a:custGeom>
                <a:avLst/>
                <a:gdLst/>
                <a:ahLst/>
                <a:cxnLst/>
                <a:rect l="l" t="t" r="r" b="b"/>
                <a:pathLst>
                  <a:path w="2323" h="3002" extrusionOk="0">
                    <a:moveTo>
                      <a:pt x="0" y="1"/>
                    </a:moveTo>
                    <a:lnTo>
                      <a:pt x="0" y="1"/>
                    </a:lnTo>
                    <a:cubicBezTo>
                      <a:pt x="0" y="1"/>
                      <a:pt x="143" y="156"/>
                      <a:pt x="358" y="453"/>
                    </a:cubicBezTo>
                    <a:cubicBezTo>
                      <a:pt x="572" y="727"/>
                      <a:pt x="870" y="1096"/>
                      <a:pt x="1179" y="1501"/>
                    </a:cubicBezTo>
                    <a:cubicBezTo>
                      <a:pt x="1489" y="1918"/>
                      <a:pt x="1774" y="2287"/>
                      <a:pt x="1989" y="2561"/>
                    </a:cubicBezTo>
                    <a:cubicBezTo>
                      <a:pt x="2191" y="2823"/>
                      <a:pt x="2322" y="3001"/>
                      <a:pt x="2322" y="3001"/>
                    </a:cubicBezTo>
                    <a:cubicBezTo>
                      <a:pt x="2322" y="3001"/>
                      <a:pt x="2286" y="2775"/>
                      <a:pt x="2167" y="2453"/>
                    </a:cubicBezTo>
                    <a:cubicBezTo>
                      <a:pt x="2024" y="2120"/>
                      <a:pt x="1822" y="1680"/>
                      <a:pt x="1489" y="1251"/>
                    </a:cubicBezTo>
                    <a:cubicBezTo>
                      <a:pt x="1167" y="810"/>
                      <a:pt x="774" y="501"/>
                      <a:pt x="500" y="298"/>
                    </a:cubicBezTo>
                    <a:cubicBezTo>
                      <a:pt x="203" y="84"/>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 name="Google Shape;17206;p56">
                <a:extLst>
                  <a:ext uri="{FF2B5EF4-FFF2-40B4-BE49-F238E27FC236}">
                    <a16:creationId xmlns:a16="http://schemas.microsoft.com/office/drawing/2014/main" id="{E7995AAB-E6C4-4975-8B2A-381D49EF52F5}"/>
                  </a:ext>
                </a:extLst>
              </p:cNvPr>
              <p:cNvSpPr/>
              <p:nvPr/>
            </p:nvSpPr>
            <p:spPr>
              <a:xfrm>
                <a:off x="4088000" y="2650450"/>
                <a:ext cx="44675" cy="61950"/>
              </a:xfrm>
              <a:custGeom>
                <a:avLst/>
                <a:gdLst/>
                <a:ahLst/>
                <a:cxnLst/>
                <a:rect l="l" t="t" r="r" b="b"/>
                <a:pathLst>
                  <a:path w="1787" h="2478" extrusionOk="0">
                    <a:moveTo>
                      <a:pt x="0" y="1"/>
                    </a:moveTo>
                    <a:cubicBezTo>
                      <a:pt x="0" y="1"/>
                      <a:pt x="84" y="167"/>
                      <a:pt x="239" y="406"/>
                    </a:cubicBezTo>
                    <a:cubicBezTo>
                      <a:pt x="381" y="632"/>
                      <a:pt x="596" y="953"/>
                      <a:pt x="834" y="1287"/>
                    </a:cubicBezTo>
                    <a:cubicBezTo>
                      <a:pt x="1072" y="1620"/>
                      <a:pt x="1310" y="1906"/>
                      <a:pt x="1489" y="2132"/>
                    </a:cubicBezTo>
                    <a:cubicBezTo>
                      <a:pt x="1667" y="2334"/>
                      <a:pt x="1786" y="2477"/>
                      <a:pt x="1786" y="2477"/>
                    </a:cubicBezTo>
                    <a:cubicBezTo>
                      <a:pt x="1786" y="2477"/>
                      <a:pt x="1751" y="2299"/>
                      <a:pt x="1667" y="2025"/>
                    </a:cubicBezTo>
                    <a:cubicBezTo>
                      <a:pt x="1572" y="1763"/>
                      <a:pt x="1417" y="1406"/>
                      <a:pt x="1155" y="1048"/>
                    </a:cubicBezTo>
                    <a:cubicBezTo>
                      <a:pt x="905" y="691"/>
                      <a:pt x="608" y="417"/>
                      <a:pt x="381" y="251"/>
                    </a:cubicBezTo>
                    <a:cubicBezTo>
                      <a:pt x="167" y="96"/>
                      <a:pt x="1"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 name="Google Shape;17207;p56">
                <a:extLst>
                  <a:ext uri="{FF2B5EF4-FFF2-40B4-BE49-F238E27FC236}">
                    <a16:creationId xmlns:a16="http://schemas.microsoft.com/office/drawing/2014/main" id="{C45BE667-3326-4304-9043-610D69255DEC}"/>
                  </a:ext>
                </a:extLst>
              </p:cNvPr>
              <p:cNvSpPr/>
              <p:nvPr/>
            </p:nvSpPr>
            <p:spPr>
              <a:xfrm>
                <a:off x="3958225" y="2621000"/>
                <a:ext cx="94075" cy="97650"/>
              </a:xfrm>
              <a:custGeom>
                <a:avLst/>
                <a:gdLst/>
                <a:ahLst/>
                <a:cxnLst/>
                <a:rect l="l" t="t" r="r" b="b"/>
                <a:pathLst>
                  <a:path w="3763" h="3906" extrusionOk="0">
                    <a:moveTo>
                      <a:pt x="0" y="0"/>
                    </a:moveTo>
                    <a:lnTo>
                      <a:pt x="0" y="0"/>
                    </a:lnTo>
                    <a:cubicBezTo>
                      <a:pt x="0" y="0"/>
                      <a:pt x="238" y="202"/>
                      <a:pt x="608" y="536"/>
                    </a:cubicBezTo>
                    <a:cubicBezTo>
                      <a:pt x="977" y="857"/>
                      <a:pt x="1465" y="1310"/>
                      <a:pt x="1989" y="1845"/>
                    </a:cubicBezTo>
                    <a:cubicBezTo>
                      <a:pt x="2489" y="2381"/>
                      <a:pt x="2941" y="2893"/>
                      <a:pt x="3251" y="3274"/>
                    </a:cubicBezTo>
                    <a:cubicBezTo>
                      <a:pt x="3572" y="3667"/>
                      <a:pt x="3763" y="3905"/>
                      <a:pt x="3763" y="3905"/>
                    </a:cubicBezTo>
                    <a:cubicBezTo>
                      <a:pt x="3763" y="3905"/>
                      <a:pt x="3656" y="3608"/>
                      <a:pt x="3417" y="3155"/>
                    </a:cubicBezTo>
                    <a:cubicBezTo>
                      <a:pt x="3191" y="2715"/>
                      <a:pt x="2810" y="2119"/>
                      <a:pt x="2274" y="1572"/>
                    </a:cubicBezTo>
                    <a:cubicBezTo>
                      <a:pt x="1739" y="1012"/>
                      <a:pt x="1155" y="607"/>
                      <a:pt x="727" y="357"/>
                    </a:cubicBezTo>
                    <a:cubicBezTo>
                      <a:pt x="274" y="107"/>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 name="Google Shape;17208;p56">
                <a:extLst>
                  <a:ext uri="{FF2B5EF4-FFF2-40B4-BE49-F238E27FC236}">
                    <a16:creationId xmlns:a16="http://schemas.microsoft.com/office/drawing/2014/main" id="{49EB173C-ADCF-46E9-A9D0-D65D4FAED426}"/>
                  </a:ext>
                </a:extLst>
              </p:cNvPr>
              <p:cNvSpPr/>
              <p:nvPr/>
            </p:nvSpPr>
            <p:spPr>
              <a:xfrm>
                <a:off x="3496850" y="1763150"/>
                <a:ext cx="266725" cy="269700"/>
              </a:xfrm>
              <a:custGeom>
                <a:avLst/>
                <a:gdLst/>
                <a:ahLst/>
                <a:cxnLst/>
                <a:rect l="l" t="t" r="r" b="b"/>
                <a:pathLst>
                  <a:path w="10669" h="10788" extrusionOk="0">
                    <a:moveTo>
                      <a:pt x="10669" y="0"/>
                    </a:moveTo>
                    <a:cubicBezTo>
                      <a:pt x="10668" y="1"/>
                      <a:pt x="8132" y="2275"/>
                      <a:pt x="5192" y="5251"/>
                    </a:cubicBezTo>
                    <a:cubicBezTo>
                      <a:pt x="2239" y="8227"/>
                      <a:pt x="1" y="10787"/>
                      <a:pt x="1" y="10787"/>
                    </a:cubicBezTo>
                    <a:cubicBezTo>
                      <a:pt x="1" y="10787"/>
                      <a:pt x="2525" y="8513"/>
                      <a:pt x="5466" y="5537"/>
                    </a:cubicBezTo>
                    <a:cubicBezTo>
                      <a:pt x="8418" y="2560"/>
                      <a:pt x="10668" y="1"/>
                      <a:pt x="1066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 name="Google Shape;17209;p56">
                <a:extLst>
                  <a:ext uri="{FF2B5EF4-FFF2-40B4-BE49-F238E27FC236}">
                    <a16:creationId xmlns:a16="http://schemas.microsoft.com/office/drawing/2014/main" id="{927C624C-AE9D-47DA-BF85-02882C7F6305}"/>
                  </a:ext>
                </a:extLst>
              </p:cNvPr>
              <p:cNvSpPr/>
              <p:nvPr/>
            </p:nvSpPr>
            <p:spPr>
              <a:xfrm>
                <a:off x="3340575" y="1840825"/>
                <a:ext cx="312575" cy="303950"/>
              </a:xfrm>
              <a:custGeom>
                <a:avLst/>
                <a:gdLst/>
                <a:ahLst/>
                <a:cxnLst/>
                <a:rect l="l" t="t" r="r" b="b"/>
                <a:pathLst>
                  <a:path w="12503" h="12158" extrusionOk="0">
                    <a:moveTo>
                      <a:pt x="12502" y="1"/>
                    </a:moveTo>
                    <a:lnTo>
                      <a:pt x="12502" y="1"/>
                    </a:lnTo>
                    <a:cubicBezTo>
                      <a:pt x="12502" y="1"/>
                      <a:pt x="9490" y="2501"/>
                      <a:pt x="6037" y="5859"/>
                    </a:cubicBezTo>
                    <a:cubicBezTo>
                      <a:pt x="2585" y="9228"/>
                      <a:pt x="1" y="12157"/>
                      <a:pt x="1" y="12157"/>
                    </a:cubicBezTo>
                    <a:cubicBezTo>
                      <a:pt x="1" y="12157"/>
                      <a:pt x="2870" y="9502"/>
                      <a:pt x="6311" y="6144"/>
                    </a:cubicBezTo>
                    <a:cubicBezTo>
                      <a:pt x="9764" y="2799"/>
                      <a:pt x="12502" y="1"/>
                      <a:pt x="1250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 name="Google Shape;17210;p56">
                <a:extLst>
                  <a:ext uri="{FF2B5EF4-FFF2-40B4-BE49-F238E27FC236}">
                    <a16:creationId xmlns:a16="http://schemas.microsoft.com/office/drawing/2014/main" id="{D6BCFB05-8B13-428F-9DC4-9E12B4FEF1BF}"/>
                  </a:ext>
                </a:extLst>
              </p:cNvPr>
              <p:cNvSpPr/>
              <p:nvPr/>
            </p:nvSpPr>
            <p:spPr>
              <a:xfrm>
                <a:off x="3575725" y="1813450"/>
                <a:ext cx="82775" cy="79500"/>
              </a:xfrm>
              <a:custGeom>
                <a:avLst/>
                <a:gdLst/>
                <a:ahLst/>
                <a:cxnLst/>
                <a:rect l="l" t="t" r="r" b="b"/>
                <a:pathLst>
                  <a:path w="3311" h="3180" extrusionOk="0">
                    <a:moveTo>
                      <a:pt x="3311" y="0"/>
                    </a:moveTo>
                    <a:cubicBezTo>
                      <a:pt x="3311" y="1"/>
                      <a:pt x="2441" y="560"/>
                      <a:pt x="1513" y="1441"/>
                    </a:cubicBezTo>
                    <a:cubicBezTo>
                      <a:pt x="608" y="2310"/>
                      <a:pt x="1" y="3179"/>
                      <a:pt x="1" y="3179"/>
                    </a:cubicBezTo>
                    <a:cubicBezTo>
                      <a:pt x="1" y="3179"/>
                      <a:pt x="870" y="2608"/>
                      <a:pt x="1799" y="1739"/>
                    </a:cubicBezTo>
                    <a:cubicBezTo>
                      <a:pt x="2703" y="846"/>
                      <a:pt x="3311" y="1"/>
                      <a:pt x="331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 name="Google Shape;17211;p56">
                <a:extLst>
                  <a:ext uri="{FF2B5EF4-FFF2-40B4-BE49-F238E27FC236}">
                    <a16:creationId xmlns:a16="http://schemas.microsoft.com/office/drawing/2014/main" id="{A2183EF1-0402-4E67-B800-16543D210857}"/>
                  </a:ext>
                </a:extLst>
              </p:cNvPr>
              <p:cNvSpPr/>
              <p:nvPr/>
            </p:nvSpPr>
            <p:spPr>
              <a:xfrm>
                <a:off x="3125375" y="2154550"/>
                <a:ext cx="176550" cy="167925"/>
              </a:xfrm>
              <a:custGeom>
                <a:avLst/>
                <a:gdLst/>
                <a:ahLst/>
                <a:cxnLst/>
                <a:rect l="l" t="t" r="r" b="b"/>
                <a:pathLst>
                  <a:path w="7062" h="6717" extrusionOk="0">
                    <a:moveTo>
                      <a:pt x="7061" y="1"/>
                    </a:moveTo>
                    <a:cubicBezTo>
                      <a:pt x="7061" y="1"/>
                      <a:pt x="6656" y="382"/>
                      <a:pt x="6037" y="1013"/>
                    </a:cubicBezTo>
                    <a:lnTo>
                      <a:pt x="3608" y="3454"/>
                    </a:lnTo>
                    <a:cubicBezTo>
                      <a:pt x="2656" y="4394"/>
                      <a:pt x="1775" y="5228"/>
                      <a:pt x="1108" y="5799"/>
                    </a:cubicBezTo>
                    <a:cubicBezTo>
                      <a:pt x="763" y="6085"/>
                      <a:pt x="489" y="6323"/>
                      <a:pt x="298" y="6478"/>
                    </a:cubicBezTo>
                    <a:cubicBezTo>
                      <a:pt x="108" y="6621"/>
                      <a:pt x="1" y="6716"/>
                      <a:pt x="1" y="6716"/>
                    </a:cubicBezTo>
                    <a:cubicBezTo>
                      <a:pt x="1" y="6716"/>
                      <a:pt x="120" y="6633"/>
                      <a:pt x="334" y="6514"/>
                    </a:cubicBezTo>
                    <a:cubicBezTo>
                      <a:pt x="536" y="6395"/>
                      <a:pt x="834" y="6204"/>
                      <a:pt x="1203" y="5954"/>
                    </a:cubicBezTo>
                    <a:cubicBezTo>
                      <a:pt x="1953" y="5442"/>
                      <a:pt x="2906" y="4668"/>
                      <a:pt x="3870" y="3716"/>
                    </a:cubicBezTo>
                    <a:cubicBezTo>
                      <a:pt x="4835" y="2751"/>
                      <a:pt x="5632" y="1811"/>
                      <a:pt x="6180" y="1132"/>
                    </a:cubicBezTo>
                    <a:cubicBezTo>
                      <a:pt x="6728" y="442"/>
                      <a:pt x="7061" y="1"/>
                      <a:pt x="70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 name="Google Shape;17212;p56">
                <a:extLst>
                  <a:ext uri="{FF2B5EF4-FFF2-40B4-BE49-F238E27FC236}">
                    <a16:creationId xmlns:a16="http://schemas.microsoft.com/office/drawing/2014/main" id="{1C928F69-D0FB-4C0F-94A2-D03CAF122127}"/>
                  </a:ext>
                </a:extLst>
              </p:cNvPr>
              <p:cNvSpPr/>
              <p:nvPr/>
            </p:nvSpPr>
            <p:spPr>
              <a:xfrm>
                <a:off x="3216175" y="2177475"/>
                <a:ext cx="92275" cy="100350"/>
              </a:xfrm>
              <a:custGeom>
                <a:avLst/>
                <a:gdLst/>
                <a:ahLst/>
                <a:cxnLst/>
                <a:rect l="l" t="t" r="r" b="b"/>
                <a:pathLst>
                  <a:path w="3691" h="4014" extrusionOk="0">
                    <a:moveTo>
                      <a:pt x="3691" y="1"/>
                    </a:moveTo>
                    <a:cubicBezTo>
                      <a:pt x="3691" y="1"/>
                      <a:pt x="3488" y="227"/>
                      <a:pt x="3143" y="584"/>
                    </a:cubicBezTo>
                    <a:cubicBezTo>
                      <a:pt x="2810" y="941"/>
                      <a:pt x="2334" y="1429"/>
                      <a:pt x="1834" y="1977"/>
                    </a:cubicBezTo>
                    <a:cubicBezTo>
                      <a:pt x="1322" y="2549"/>
                      <a:pt x="869" y="3061"/>
                      <a:pt x="536" y="3418"/>
                    </a:cubicBezTo>
                    <a:cubicBezTo>
                      <a:pt x="214" y="3787"/>
                      <a:pt x="0" y="4013"/>
                      <a:pt x="0" y="4013"/>
                    </a:cubicBezTo>
                    <a:cubicBezTo>
                      <a:pt x="0" y="4013"/>
                      <a:pt x="274" y="3846"/>
                      <a:pt x="667" y="3549"/>
                    </a:cubicBezTo>
                    <a:cubicBezTo>
                      <a:pt x="1072" y="3251"/>
                      <a:pt x="1595" y="2823"/>
                      <a:pt x="2119" y="2251"/>
                    </a:cubicBezTo>
                    <a:cubicBezTo>
                      <a:pt x="2619" y="1691"/>
                      <a:pt x="3024" y="1120"/>
                      <a:pt x="3286" y="703"/>
                    </a:cubicBezTo>
                    <a:cubicBezTo>
                      <a:pt x="3560" y="287"/>
                      <a:pt x="3691" y="1"/>
                      <a:pt x="369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 name="Google Shape;17213;p56">
                <a:extLst>
                  <a:ext uri="{FF2B5EF4-FFF2-40B4-BE49-F238E27FC236}">
                    <a16:creationId xmlns:a16="http://schemas.microsoft.com/office/drawing/2014/main" id="{A60E7598-EE6B-4699-B0E9-045144F2B5B6}"/>
                  </a:ext>
                </a:extLst>
              </p:cNvPr>
              <p:cNvSpPr/>
              <p:nvPr/>
            </p:nvSpPr>
            <p:spPr>
              <a:xfrm>
                <a:off x="3288800" y="2047400"/>
                <a:ext cx="192000" cy="186375"/>
              </a:xfrm>
              <a:custGeom>
                <a:avLst/>
                <a:gdLst/>
                <a:ahLst/>
                <a:cxnLst/>
                <a:rect l="l" t="t" r="r" b="b"/>
                <a:pathLst>
                  <a:path w="7680" h="7455" extrusionOk="0">
                    <a:moveTo>
                      <a:pt x="7680" y="1"/>
                    </a:moveTo>
                    <a:lnTo>
                      <a:pt x="7680" y="1"/>
                    </a:lnTo>
                    <a:cubicBezTo>
                      <a:pt x="7679" y="1"/>
                      <a:pt x="5834" y="1537"/>
                      <a:pt x="3703" y="3584"/>
                    </a:cubicBezTo>
                    <a:cubicBezTo>
                      <a:pt x="1572" y="5644"/>
                      <a:pt x="0" y="7454"/>
                      <a:pt x="0" y="7454"/>
                    </a:cubicBezTo>
                    <a:cubicBezTo>
                      <a:pt x="0" y="7454"/>
                      <a:pt x="1858" y="5918"/>
                      <a:pt x="3977" y="3870"/>
                    </a:cubicBezTo>
                    <a:cubicBezTo>
                      <a:pt x="6096" y="1811"/>
                      <a:pt x="7679" y="1"/>
                      <a:pt x="768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9" name="Google Shape;17214;p56">
                <a:extLst>
                  <a:ext uri="{FF2B5EF4-FFF2-40B4-BE49-F238E27FC236}">
                    <a16:creationId xmlns:a16="http://schemas.microsoft.com/office/drawing/2014/main" id="{88A53427-B0EB-49CA-86C5-758F58AA58ED}"/>
                  </a:ext>
                </a:extLst>
              </p:cNvPr>
              <p:cNvSpPr/>
              <p:nvPr/>
            </p:nvSpPr>
            <p:spPr>
              <a:xfrm>
                <a:off x="3444175" y="2314400"/>
                <a:ext cx="385175" cy="117300"/>
              </a:xfrm>
              <a:custGeom>
                <a:avLst/>
                <a:gdLst/>
                <a:ahLst/>
                <a:cxnLst/>
                <a:rect l="l" t="t" r="r" b="b"/>
                <a:pathLst>
                  <a:path w="15407" h="4692" extrusionOk="0">
                    <a:moveTo>
                      <a:pt x="0" y="1"/>
                    </a:moveTo>
                    <a:cubicBezTo>
                      <a:pt x="0" y="1"/>
                      <a:pt x="167" y="155"/>
                      <a:pt x="524" y="358"/>
                    </a:cubicBezTo>
                    <a:cubicBezTo>
                      <a:pt x="881" y="572"/>
                      <a:pt x="1429" y="786"/>
                      <a:pt x="2131" y="1013"/>
                    </a:cubicBezTo>
                    <a:cubicBezTo>
                      <a:pt x="3536" y="1465"/>
                      <a:pt x="5453" y="2060"/>
                      <a:pt x="7596" y="2668"/>
                    </a:cubicBezTo>
                    <a:cubicBezTo>
                      <a:pt x="11883" y="3894"/>
                      <a:pt x="15407" y="4692"/>
                      <a:pt x="15407" y="4692"/>
                    </a:cubicBezTo>
                    <a:cubicBezTo>
                      <a:pt x="15407" y="4692"/>
                      <a:pt x="12002" y="3513"/>
                      <a:pt x="7704" y="2310"/>
                    </a:cubicBezTo>
                    <a:cubicBezTo>
                      <a:pt x="5560" y="1703"/>
                      <a:pt x="3608" y="1191"/>
                      <a:pt x="2191" y="834"/>
                    </a:cubicBezTo>
                    <a:cubicBezTo>
                      <a:pt x="1477" y="679"/>
                      <a:pt x="929" y="501"/>
                      <a:pt x="560" y="322"/>
                    </a:cubicBezTo>
                    <a:cubicBezTo>
                      <a:pt x="179" y="144"/>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 name="Google Shape;17215;p56">
                <a:extLst>
                  <a:ext uri="{FF2B5EF4-FFF2-40B4-BE49-F238E27FC236}">
                    <a16:creationId xmlns:a16="http://schemas.microsoft.com/office/drawing/2014/main" id="{BE5B843B-D5D6-49A4-8DB7-EB8024C077E2}"/>
                  </a:ext>
                </a:extLst>
              </p:cNvPr>
              <p:cNvSpPr/>
              <p:nvPr/>
            </p:nvSpPr>
            <p:spPr>
              <a:xfrm>
                <a:off x="3863575" y="2437625"/>
                <a:ext cx="72650" cy="27725"/>
              </a:xfrm>
              <a:custGeom>
                <a:avLst/>
                <a:gdLst/>
                <a:ahLst/>
                <a:cxnLst/>
                <a:rect l="l" t="t" r="r" b="b"/>
                <a:pathLst>
                  <a:path w="2906" h="1109" extrusionOk="0">
                    <a:moveTo>
                      <a:pt x="0" y="1"/>
                    </a:moveTo>
                    <a:lnTo>
                      <a:pt x="0" y="1"/>
                    </a:lnTo>
                    <a:cubicBezTo>
                      <a:pt x="0" y="1"/>
                      <a:pt x="584" y="429"/>
                      <a:pt x="1381" y="727"/>
                    </a:cubicBezTo>
                    <a:cubicBezTo>
                      <a:pt x="2191" y="1049"/>
                      <a:pt x="2905" y="1108"/>
                      <a:pt x="2905" y="1108"/>
                    </a:cubicBezTo>
                    <a:cubicBezTo>
                      <a:pt x="2905" y="1108"/>
                      <a:pt x="2334" y="668"/>
                      <a:pt x="1524" y="370"/>
                    </a:cubicBezTo>
                    <a:cubicBezTo>
                      <a:pt x="715" y="60"/>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 name="Google Shape;17216;p56">
                <a:extLst>
                  <a:ext uri="{FF2B5EF4-FFF2-40B4-BE49-F238E27FC236}">
                    <a16:creationId xmlns:a16="http://schemas.microsoft.com/office/drawing/2014/main" id="{F5F1E4E6-4436-4F91-8405-2D5F232FFA98}"/>
                  </a:ext>
                </a:extLst>
              </p:cNvPr>
              <p:cNvSpPr/>
              <p:nvPr/>
            </p:nvSpPr>
            <p:spPr>
              <a:xfrm>
                <a:off x="3946600" y="2472750"/>
                <a:ext cx="69700" cy="31275"/>
              </a:xfrm>
              <a:custGeom>
                <a:avLst/>
                <a:gdLst/>
                <a:ahLst/>
                <a:cxnLst/>
                <a:rect l="l" t="t" r="r" b="b"/>
                <a:pathLst>
                  <a:path w="2788" h="1251" extrusionOk="0">
                    <a:moveTo>
                      <a:pt x="1" y="1"/>
                    </a:moveTo>
                    <a:cubicBezTo>
                      <a:pt x="1" y="1"/>
                      <a:pt x="549" y="453"/>
                      <a:pt x="1311" y="798"/>
                    </a:cubicBezTo>
                    <a:cubicBezTo>
                      <a:pt x="2085" y="1144"/>
                      <a:pt x="2787" y="1251"/>
                      <a:pt x="2787" y="1251"/>
                    </a:cubicBezTo>
                    <a:cubicBezTo>
                      <a:pt x="2787" y="1251"/>
                      <a:pt x="2251" y="787"/>
                      <a:pt x="1477" y="441"/>
                    </a:cubicBezTo>
                    <a:cubicBezTo>
                      <a:pt x="704" y="96"/>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 name="Google Shape;17217;p56">
                <a:extLst>
                  <a:ext uri="{FF2B5EF4-FFF2-40B4-BE49-F238E27FC236}">
                    <a16:creationId xmlns:a16="http://schemas.microsoft.com/office/drawing/2014/main" id="{44C5513E-85BC-4775-85C0-D5DE55E540BD}"/>
                  </a:ext>
                </a:extLst>
              </p:cNvPr>
              <p:cNvSpPr/>
              <p:nvPr/>
            </p:nvSpPr>
            <p:spPr>
              <a:xfrm>
                <a:off x="4902675" y="2928475"/>
                <a:ext cx="380450" cy="163100"/>
              </a:xfrm>
              <a:custGeom>
                <a:avLst/>
                <a:gdLst/>
                <a:ahLst/>
                <a:cxnLst/>
                <a:rect l="l" t="t" r="r" b="b"/>
                <a:pathLst>
                  <a:path w="15218" h="6524" extrusionOk="0">
                    <a:moveTo>
                      <a:pt x="1" y="0"/>
                    </a:moveTo>
                    <a:cubicBezTo>
                      <a:pt x="1" y="0"/>
                      <a:pt x="835" y="441"/>
                      <a:pt x="2120" y="1250"/>
                    </a:cubicBezTo>
                    <a:cubicBezTo>
                      <a:pt x="3406" y="2024"/>
                      <a:pt x="5144" y="3191"/>
                      <a:pt x="7192" y="4298"/>
                    </a:cubicBezTo>
                    <a:cubicBezTo>
                      <a:pt x="9252" y="5394"/>
                      <a:pt x="11276" y="6084"/>
                      <a:pt x="12776" y="6334"/>
                    </a:cubicBezTo>
                    <a:cubicBezTo>
                      <a:pt x="13514" y="6453"/>
                      <a:pt x="14134" y="6501"/>
                      <a:pt x="14562" y="6513"/>
                    </a:cubicBezTo>
                    <a:cubicBezTo>
                      <a:pt x="14701" y="6521"/>
                      <a:pt x="14820" y="6523"/>
                      <a:pt x="14917" y="6523"/>
                    </a:cubicBezTo>
                    <a:cubicBezTo>
                      <a:pt x="15111" y="6523"/>
                      <a:pt x="15217" y="6513"/>
                      <a:pt x="15217" y="6513"/>
                    </a:cubicBezTo>
                    <a:cubicBezTo>
                      <a:pt x="15217" y="6513"/>
                      <a:pt x="14991" y="6501"/>
                      <a:pt x="14562" y="6465"/>
                    </a:cubicBezTo>
                    <a:cubicBezTo>
                      <a:pt x="14145" y="6429"/>
                      <a:pt x="13538" y="6334"/>
                      <a:pt x="12800" y="6156"/>
                    </a:cubicBezTo>
                    <a:cubicBezTo>
                      <a:pt x="11348" y="5834"/>
                      <a:pt x="9395" y="5060"/>
                      <a:pt x="7371" y="3965"/>
                    </a:cubicBezTo>
                    <a:cubicBezTo>
                      <a:pt x="5347" y="2881"/>
                      <a:pt x="3549" y="1786"/>
                      <a:pt x="2204" y="1084"/>
                    </a:cubicBezTo>
                    <a:cubicBezTo>
                      <a:pt x="870" y="369"/>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 name="Google Shape;17218;p56">
                <a:extLst>
                  <a:ext uri="{FF2B5EF4-FFF2-40B4-BE49-F238E27FC236}">
                    <a16:creationId xmlns:a16="http://schemas.microsoft.com/office/drawing/2014/main" id="{2945DE01-50DD-49F1-BED1-F71C4EA9D0AF}"/>
                  </a:ext>
                </a:extLst>
              </p:cNvPr>
              <p:cNvSpPr/>
              <p:nvPr/>
            </p:nvSpPr>
            <p:spPr>
              <a:xfrm>
                <a:off x="5262850" y="2983825"/>
                <a:ext cx="21750" cy="106900"/>
              </a:xfrm>
              <a:custGeom>
                <a:avLst/>
                <a:gdLst/>
                <a:ahLst/>
                <a:cxnLst/>
                <a:rect l="l" t="t" r="r" b="b"/>
                <a:pathLst>
                  <a:path w="870" h="4276" extrusionOk="0">
                    <a:moveTo>
                      <a:pt x="0" y="1"/>
                    </a:moveTo>
                    <a:cubicBezTo>
                      <a:pt x="0" y="1"/>
                      <a:pt x="60" y="989"/>
                      <a:pt x="274" y="2156"/>
                    </a:cubicBezTo>
                    <a:cubicBezTo>
                      <a:pt x="477" y="3334"/>
                      <a:pt x="774" y="4275"/>
                      <a:pt x="774" y="4275"/>
                    </a:cubicBezTo>
                    <a:cubicBezTo>
                      <a:pt x="774" y="4275"/>
                      <a:pt x="870" y="3275"/>
                      <a:pt x="655" y="2084"/>
                    </a:cubicBezTo>
                    <a:cubicBezTo>
                      <a:pt x="441" y="894"/>
                      <a:pt x="1"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 name="Google Shape;17219;p56">
                <a:extLst>
                  <a:ext uri="{FF2B5EF4-FFF2-40B4-BE49-F238E27FC236}">
                    <a16:creationId xmlns:a16="http://schemas.microsoft.com/office/drawing/2014/main" id="{DE73B02C-A8D2-4919-932C-F8933772D7F6}"/>
                  </a:ext>
                </a:extLst>
              </p:cNvPr>
              <p:cNvSpPr/>
              <p:nvPr/>
            </p:nvSpPr>
            <p:spPr>
              <a:xfrm>
                <a:off x="5263750" y="3072225"/>
                <a:ext cx="42875" cy="90225"/>
              </a:xfrm>
              <a:custGeom>
                <a:avLst/>
                <a:gdLst/>
                <a:ahLst/>
                <a:cxnLst/>
                <a:rect l="l" t="t" r="r" b="b"/>
                <a:pathLst>
                  <a:path w="1715" h="3609" extrusionOk="0">
                    <a:moveTo>
                      <a:pt x="806" y="1667"/>
                    </a:moveTo>
                    <a:cubicBezTo>
                      <a:pt x="806" y="1667"/>
                      <a:pt x="807" y="1667"/>
                      <a:pt x="808" y="1668"/>
                    </a:cubicBezTo>
                    <a:lnTo>
                      <a:pt x="798" y="1668"/>
                    </a:lnTo>
                    <a:cubicBezTo>
                      <a:pt x="802" y="1668"/>
                      <a:pt x="805" y="1667"/>
                      <a:pt x="806" y="1667"/>
                    </a:cubicBezTo>
                    <a:close/>
                    <a:moveTo>
                      <a:pt x="24" y="1"/>
                    </a:moveTo>
                    <a:cubicBezTo>
                      <a:pt x="24" y="1"/>
                      <a:pt x="0" y="37"/>
                      <a:pt x="0" y="156"/>
                    </a:cubicBezTo>
                    <a:cubicBezTo>
                      <a:pt x="12" y="215"/>
                      <a:pt x="24" y="299"/>
                      <a:pt x="83" y="394"/>
                    </a:cubicBezTo>
                    <a:cubicBezTo>
                      <a:pt x="119" y="441"/>
                      <a:pt x="155" y="477"/>
                      <a:pt x="214" y="525"/>
                    </a:cubicBezTo>
                    <a:cubicBezTo>
                      <a:pt x="250" y="537"/>
                      <a:pt x="274" y="560"/>
                      <a:pt x="322" y="572"/>
                    </a:cubicBezTo>
                    <a:cubicBezTo>
                      <a:pt x="357" y="584"/>
                      <a:pt x="381" y="584"/>
                      <a:pt x="417" y="584"/>
                    </a:cubicBezTo>
                    <a:cubicBezTo>
                      <a:pt x="381" y="596"/>
                      <a:pt x="429" y="584"/>
                      <a:pt x="393" y="656"/>
                    </a:cubicBezTo>
                    <a:cubicBezTo>
                      <a:pt x="381" y="691"/>
                      <a:pt x="381" y="715"/>
                      <a:pt x="357" y="775"/>
                    </a:cubicBezTo>
                    <a:cubicBezTo>
                      <a:pt x="334" y="810"/>
                      <a:pt x="310" y="858"/>
                      <a:pt x="274" y="882"/>
                    </a:cubicBezTo>
                    <a:lnTo>
                      <a:pt x="191" y="977"/>
                    </a:lnTo>
                    <a:cubicBezTo>
                      <a:pt x="155" y="1013"/>
                      <a:pt x="131" y="1060"/>
                      <a:pt x="119" y="1108"/>
                    </a:cubicBezTo>
                    <a:cubicBezTo>
                      <a:pt x="119" y="1099"/>
                      <a:pt x="117" y="1094"/>
                      <a:pt x="113" y="1094"/>
                    </a:cubicBezTo>
                    <a:cubicBezTo>
                      <a:pt x="103" y="1094"/>
                      <a:pt x="83" y="1127"/>
                      <a:pt x="83" y="1180"/>
                    </a:cubicBezTo>
                    <a:cubicBezTo>
                      <a:pt x="83" y="1251"/>
                      <a:pt x="143" y="1370"/>
                      <a:pt x="298" y="1430"/>
                    </a:cubicBezTo>
                    <a:cubicBezTo>
                      <a:pt x="345" y="1453"/>
                      <a:pt x="381" y="1465"/>
                      <a:pt x="429" y="1465"/>
                    </a:cubicBezTo>
                    <a:lnTo>
                      <a:pt x="512" y="1465"/>
                    </a:lnTo>
                    <a:lnTo>
                      <a:pt x="500" y="1477"/>
                    </a:lnTo>
                    <a:lnTo>
                      <a:pt x="488" y="1525"/>
                    </a:lnTo>
                    <a:cubicBezTo>
                      <a:pt x="476" y="1549"/>
                      <a:pt x="464" y="1596"/>
                      <a:pt x="464" y="1632"/>
                    </a:cubicBezTo>
                    <a:cubicBezTo>
                      <a:pt x="464" y="1775"/>
                      <a:pt x="524" y="1870"/>
                      <a:pt x="595" y="1942"/>
                    </a:cubicBezTo>
                    <a:cubicBezTo>
                      <a:pt x="621" y="1967"/>
                      <a:pt x="653" y="1984"/>
                      <a:pt x="687" y="1996"/>
                    </a:cubicBezTo>
                    <a:lnTo>
                      <a:pt x="687" y="1996"/>
                    </a:lnTo>
                    <a:cubicBezTo>
                      <a:pt x="837" y="2607"/>
                      <a:pt x="1159" y="2973"/>
                      <a:pt x="1357" y="3216"/>
                    </a:cubicBezTo>
                    <a:cubicBezTo>
                      <a:pt x="1572" y="3489"/>
                      <a:pt x="1715" y="3608"/>
                      <a:pt x="1715" y="3608"/>
                    </a:cubicBezTo>
                    <a:cubicBezTo>
                      <a:pt x="1715" y="3608"/>
                      <a:pt x="1619" y="3442"/>
                      <a:pt x="1488" y="3156"/>
                    </a:cubicBezTo>
                    <a:cubicBezTo>
                      <a:pt x="1334" y="2846"/>
                      <a:pt x="1084" y="2406"/>
                      <a:pt x="1024" y="1822"/>
                    </a:cubicBezTo>
                    <a:lnTo>
                      <a:pt x="802" y="1752"/>
                    </a:lnTo>
                    <a:lnTo>
                      <a:pt x="802" y="1752"/>
                    </a:lnTo>
                    <a:cubicBezTo>
                      <a:pt x="806" y="1744"/>
                      <a:pt x="815" y="1728"/>
                      <a:pt x="834" y="1703"/>
                    </a:cubicBezTo>
                    <a:cubicBezTo>
                      <a:pt x="837" y="1694"/>
                      <a:pt x="840" y="1687"/>
                      <a:pt x="843" y="1682"/>
                    </a:cubicBezTo>
                    <a:lnTo>
                      <a:pt x="843" y="1682"/>
                    </a:lnTo>
                    <a:cubicBezTo>
                      <a:pt x="850" y="1685"/>
                      <a:pt x="859" y="1688"/>
                      <a:pt x="869" y="1692"/>
                    </a:cubicBezTo>
                    <a:lnTo>
                      <a:pt x="869" y="1668"/>
                    </a:lnTo>
                    <a:lnTo>
                      <a:pt x="893" y="1656"/>
                    </a:lnTo>
                    <a:cubicBezTo>
                      <a:pt x="929" y="1608"/>
                      <a:pt x="1024" y="1572"/>
                      <a:pt x="1107" y="1525"/>
                    </a:cubicBezTo>
                    <a:lnTo>
                      <a:pt x="1107" y="1406"/>
                    </a:lnTo>
                    <a:lnTo>
                      <a:pt x="1107" y="1370"/>
                    </a:lnTo>
                    <a:cubicBezTo>
                      <a:pt x="1107" y="1346"/>
                      <a:pt x="1107" y="1334"/>
                      <a:pt x="1096" y="1299"/>
                    </a:cubicBezTo>
                    <a:cubicBezTo>
                      <a:pt x="1048" y="1191"/>
                      <a:pt x="988" y="1132"/>
                      <a:pt x="905" y="1108"/>
                    </a:cubicBezTo>
                    <a:cubicBezTo>
                      <a:pt x="834" y="1081"/>
                      <a:pt x="755" y="1068"/>
                      <a:pt x="676" y="1068"/>
                    </a:cubicBezTo>
                    <a:cubicBezTo>
                      <a:pt x="649" y="1068"/>
                      <a:pt x="622" y="1069"/>
                      <a:pt x="595" y="1072"/>
                    </a:cubicBezTo>
                    <a:lnTo>
                      <a:pt x="536" y="1096"/>
                    </a:lnTo>
                    <a:lnTo>
                      <a:pt x="512" y="1096"/>
                    </a:lnTo>
                    <a:cubicBezTo>
                      <a:pt x="509" y="1098"/>
                      <a:pt x="507" y="1098"/>
                      <a:pt x="504" y="1098"/>
                    </a:cubicBezTo>
                    <a:cubicBezTo>
                      <a:pt x="488" y="1098"/>
                      <a:pt x="476" y="1070"/>
                      <a:pt x="452" y="1070"/>
                    </a:cubicBezTo>
                    <a:cubicBezTo>
                      <a:pt x="448" y="1070"/>
                      <a:pt x="445" y="1071"/>
                      <a:pt x="441" y="1072"/>
                    </a:cubicBezTo>
                    <a:cubicBezTo>
                      <a:pt x="441" y="1060"/>
                      <a:pt x="453" y="1060"/>
                      <a:pt x="453" y="1049"/>
                    </a:cubicBezTo>
                    <a:cubicBezTo>
                      <a:pt x="476" y="1037"/>
                      <a:pt x="476" y="1013"/>
                      <a:pt x="488" y="1001"/>
                    </a:cubicBezTo>
                    <a:cubicBezTo>
                      <a:pt x="536" y="941"/>
                      <a:pt x="560" y="894"/>
                      <a:pt x="572" y="834"/>
                    </a:cubicBezTo>
                    <a:cubicBezTo>
                      <a:pt x="607" y="739"/>
                      <a:pt x="607" y="620"/>
                      <a:pt x="595" y="560"/>
                    </a:cubicBezTo>
                    <a:cubicBezTo>
                      <a:pt x="582" y="483"/>
                      <a:pt x="559" y="465"/>
                      <a:pt x="540" y="465"/>
                    </a:cubicBezTo>
                    <a:cubicBezTo>
                      <a:pt x="524" y="465"/>
                      <a:pt x="512" y="477"/>
                      <a:pt x="512" y="477"/>
                    </a:cubicBezTo>
                    <a:lnTo>
                      <a:pt x="357" y="477"/>
                    </a:lnTo>
                    <a:cubicBezTo>
                      <a:pt x="322" y="477"/>
                      <a:pt x="298" y="465"/>
                      <a:pt x="262" y="453"/>
                    </a:cubicBezTo>
                    <a:cubicBezTo>
                      <a:pt x="203" y="418"/>
                      <a:pt x="155" y="394"/>
                      <a:pt x="131" y="346"/>
                    </a:cubicBezTo>
                    <a:cubicBezTo>
                      <a:pt x="60" y="275"/>
                      <a:pt x="36" y="203"/>
                      <a:pt x="24" y="144"/>
                    </a:cubicBezTo>
                    <a:cubicBezTo>
                      <a:pt x="12" y="37"/>
                      <a:pt x="24" y="1"/>
                      <a:pt x="2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5" name="Google Shape;17220;p56">
                <a:extLst>
                  <a:ext uri="{FF2B5EF4-FFF2-40B4-BE49-F238E27FC236}">
                    <a16:creationId xmlns:a16="http://schemas.microsoft.com/office/drawing/2014/main" id="{3548F26C-5C6C-409D-B2CB-5BF5E4CF67B6}"/>
                  </a:ext>
                </a:extLst>
              </p:cNvPr>
              <p:cNvSpPr/>
              <p:nvPr/>
            </p:nvSpPr>
            <p:spPr>
              <a:xfrm>
                <a:off x="5214625" y="2416800"/>
                <a:ext cx="19975" cy="180400"/>
              </a:xfrm>
              <a:custGeom>
                <a:avLst/>
                <a:gdLst/>
                <a:ahLst/>
                <a:cxnLst/>
                <a:rect l="l" t="t" r="r" b="b"/>
                <a:pathLst>
                  <a:path w="799" h="7216" extrusionOk="0">
                    <a:moveTo>
                      <a:pt x="24" y="0"/>
                    </a:moveTo>
                    <a:lnTo>
                      <a:pt x="24" y="0"/>
                    </a:lnTo>
                    <a:cubicBezTo>
                      <a:pt x="24" y="1"/>
                      <a:pt x="1" y="1644"/>
                      <a:pt x="203" y="3632"/>
                    </a:cubicBezTo>
                    <a:cubicBezTo>
                      <a:pt x="417" y="5632"/>
                      <a:pt x="786" y="7216"/>
                      <a:pt x="786" y="7216"/>
                    </a:cubicBezTo>
                    <a:cubicBezTo>
                      <a:pt x="786" y="7216"/>
                      <a:pt x="798" y="5584"/>
                      <a:pt x="608" y="3584"/>
                    </a:cubicBezTo>
                    <a:cubicBezTo>
                      <a:pt x="394" y="1596"/>
                      <a:pt x="25" y="1"/>
                      <a:pt x="2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 name="Google Shape;17221;p56">
                <a:extLst>
                  <a:ext uri="{FF2B5EF4-FFF2-40B4-BE49-F238E27FC236}">
                    <a16:creationId xmlns:a16="http://schemas.microsoft.com/office/drawing/2014/main" id="{C7B55000-CAE5-42F5-AF67-79D6E2652597}"/>
                  </a:ext>
                </a:extLst>
              </p:cNvPr>
              <p:cNvSpPr/>
              <p:nvPr/>
            </p:nvSpPr>
            <p:spPr>
              <a:xfrm>
                <a:off x="5228325" y="2611750"/>
                <a:ext cx="13425" cy="41100"/>
              </a:xfrm>
              <a:custGeom>
                <a:avLst/>
                <a:gdLst/>
                <a:ahLst/>
                <a:cxnLst/>
                <a:rect l="l" t="t" r="r" b="b"/>
                <a:pathLst>
                  <a:path w="537" h="1644" extrusionOk="0">
                    <a:moveTo>
                      <a:pt x="155" y="1"/>
                    </a:moveTo>
                    <a:cubicBezTo>
                      <a:pt x="155" y="1"/>
                      <a:pt x="0" y="382"/>
                      <a:pt x="72" y="846"/>
                    </a:cubicBezTo>
                    <a:cubicBezTo>
                      <a:pt x="131" y="1299"/>
                      <a:pt x="393" y="1644"/>
                      <a:pt x="393" y="1644"/>
                    </a:cubicBezTo>
                    <a:cubicBezTo>
                      <a:pt x="393" y="1644"/>
                      <a:pt x="536" y="1239"/>
                      <a:pt x="465" y="787"/>
                    </a:cubicBezTo>
                    <a:cubicBezTo>
                      <a:pt x="405" y="346"/>
                      <a:pt x="155" y="1"/>
                      <a:pt x="15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 name="Google Shape;17222;p56">
                <a:extLst>
                  <a:ext uri="{FF2B5EF4-FFF2-40B4-BE49-F238E27FC236}">
                    <a16:creationId xmlns:a16="http://schemas.microsoft.com/office/drawing/2014/main" id="{363F49E6-A6C0-40FA-B468-F991EAF7939E}"/>
                  </a:ext>
                </a:extLst>
              </p:cNvPr>
              <p:cNvSpPr/>
              <p:nvPr/>
            </p:nvSpPr>
            <p:spPr>
              <a:xfrm>
                <a:off x="5233675" y="2668625"/>
                <a:ext cx="12525" cy="25325"/>
              </a:xfrm>
              <a:custGeom>
                <a:avLst/>
                <a:gdLst/>
                <a:ahLst/>
                <a:cxnLst/>
                <a:rect l="l" t="t" r="r" b="b"/>
                <a:pathLst>
                  <a:path w="501" h="1013" extrusionOk="0">
                    <a:moveTo>
                      <a:pt x="143" y="0"/>
                    </a:moveTo>
                    <a:cubicBezTo>
                      <a:pt x="143" y="0"/>
                      <a:pt x="1" y="274"/>
                      <a:pt x="60" y="560"/>
                    </a:cubicBezTo>
                    <a:cubicBezTo>
                      <a:pt x="120" y="833"/>
                      <a:pt x="358" y="1012"/>
                      <a:pt x="358" y="1012"/>
                    </a:cubicBezTo>
                    <a:cubicBezTo>
                      <a:pt x="358" y="1012"/>
                      <a:pt x="501" y="750"/>
                      <a:pt x="441" y="464"/>
                    </a:cubicBezTo>
                    <a:cubicBezTo>
                      <a:pt x="382" y="179"/>
                      <a:pt x="143" y="0"/>
                      <a:pt x="14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 name="Google Shape;17223;p56">
                <a:extLst>
                  <a:ext uri="{FF2B5EF4-FFF2-40B4-BE49-F238E27FC236}">
                    <a16:creationId xmlns:a16="http://schemas.microsoft.com/office/drawing/2014/main" id="{E238D6F1-CA3F-4BCD-BFED-5A2CEBC3AEA4}"/>
                  </a:ext>
                </a:extLst>
              </p:cNvPr>
              <p:cNvSpPr/>
              <p:nvPr/>
            </p:nvSpPr>
            <p:spPr>
              <a:xfrm>
                <a:off x="4231775" y="2555500"/>
                <a:ext cx="211050" cy="113725"/>
              </a:xfrm>
              <a:custGeom>
                <a:avLst/>
                <a:gdLst/>
                <a:ahLst/>
                <a:cxnLst/>
                <a:rect l="l" t="t" r="r" b="b"/>
                <a:pathLst>
                  <a:path w="8442" h="4549" extrusionOk="0">
                    <a:moveTo>
                      <a:pt x="8442" y="1"/>
                    </a:moveTo>
                    <a:cubicBezTo>
                      <a:pt x="8442" y="1"/>
                      <a:pt x="7882" y="48"/>
                      <a:pt x="6989" y="167"/>
                    </a:cubicBezTo>
                    <a:cubicBezTo>
                      <a:pt x="6072" y="286"/>
                      <a:pt x="4834" y="501"/>
                      <a:pt x="3536" y="1060"/>
                    </a:cubicBezTo>
                    <a:cubicBezTo>
                      <a:pt x="2239" y="1608"/>
                      <a:pt x="1238" y="2489"/>
                      <a:pt x="703" y="3239"/>
                    </a:cubicBezTo>
                    <a:cubicBezTo>
                      <a:pt x="441" y="3608"/>
                      <a:pt x="262" y="3930"/>
                      <a:pt x="155" y="4168"/>
                    </a:cubicBezTo>
                    <a:cubicBezTo>
                      <a:pt x="48" y="4406"/>
                      <a:pt x="0" y="4549"/>
                      <a:pt x="0" y="4549"/>
                    </a:cubicBezTo>
                    <a:cubicBezTo>
                      <a:pt x="0" y="4549"/>
                      <a:pt x="84" y="4406"/>
                      <a:pt x="214" y="4204"/>
                    </a:cubicBezTo>
                    <a:cubicBezTo>
                      <a:pt x="345" y="3989"/>
                      <a:pt x="572" y="3692"/>
                      <a:pt x="869" y="3370"/>
                    </a:cubicBezTo>
                    <a:cubicBezTo>
                      <a:pt x="1465" y="2703"/>
                      <a:pt x="2465" y="1953"/>
                      <a:pt x="3703" y="1417"/>
                    </a:cubicBezTo>
                    <a:cubicBezTo>
                      <a:pt x="4929" y="882"/>
                      <a:pt x="6132" y="584"/>
                      <a:pt x="7013" y="358"/>
                    </a:cubicBezTo>
                    <a:cubicBezTo>
                      <a:pt x="7894" y="144"/>
                      <a:pt x="8442" y="1"/>
                      <a:pt x="844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 name="Google Shape;17224;p56">
                <a:extLst>
                  <a:ext uri="{FF2B5EF4-FFF2-40B4-BE49-F238E27FC236}">
                    <a16:creationId xmlns:a16="http://schemas.microsoft.com/office/drawing/2014/main" id="{EF47BECE-0955-47EE-8918-E8B0642B6B9A}"/>
                  </a:ext>
                </a:extLst>
              </p:cNvPr>
              <p:cNvSpPr/>
              <p:nvPr/>
            </p:nvSpPr>
            <p:spPr>
              <a:xfrm>
                <a:off x="4238625" y="2543600"/>
                <a:ext cx="122050" cy="84850"/>
              </a:xfrm>
              <a:custGeom>
                <a:avLst/>
                <a:gdLst/>
                <a:ahLst/>
                <a:cxnLst/>
                <a:rect l="l" t="t" r="r" b="b"/>
                <a:pathLst>
                  <a:path w="4882" h="3394" extrusionOk="0">
                    <a:moveTo>
                      <a:pt x="4882" y="0"/>
                    </a:moveTo>
                    <a:cubicBezTo>
                      <a:pt x="4881" y="0"/>
                      <a:pt x="4560" y="60"/>
                      <a:pt x="4012" y="262"/>
                    </a:cubicBezTo>
                    <a:cubicBezTo>
                      <a:pt x="3500" y="441"/>
                      <a:pt x="2798" y="762"/>
                      <a:pt x="2107" y="1239"/>
                    </a:cubicBezTo>
                    <a:cubicBezTo>
                      <a:pt x="1429" y="1715"/>
                      <a:pt x="893" y="2263"/>
                      <a:pt x="536" y="2679"/>
                    </a:cubicBezTo>
                    <a:cubicBezTo>
                      <a:pt x="179" y="3120"/>
                      <a:pt x="0" y="3394"/>
                      <a:pt x="0" y="3394"/>
                    </a:cubicBezTo>
                    <a:cubicBezTo>
                      <a:pt x="0" y="3394"/>
                      <a:pt x="250" y="3191"/>
                      <a:pt x="667" y="2834"/>
                    </a:cubicBezTo>
                    <a:cubicBezTo>
                      <a:pt x="1083" y="2489"/>
                      <a:pt x="1667" y="2024"/>
                      <a:pt x="2334" y="1572"/>
                    </a:cubicBezTo>
                    <a:cubicBezTo>
                      <a:pt x="3000" y="1096"/>
                      <a:pt x="3643" y="703"/>
                      <a:pt x="4108" y="441"/>
                    </a:cubicBezTo>
                    <a:cubicBezTo>
                      <a:pt x="4584" y="167"/>
                      <a:pt x="4882" y="0"/>
                      <a:pt x="488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 name="Google Shape;17225;p56">
                <a:extLst>
                  <a:ext uri="{FF2B5EF4-FFF2-40B4-BE49-F238E27FC236}">
                    <a16:creationId xmlns:a16="http://schemas.microsoft.com/office/drawing/2014/main" id="{12E8712A-505A-45E0-8C97-CD1E0DD6BE76}"/>
                  </a:ext>
                </a:extLst>
              </p:cNvPr>
              <p:cNvSpPr/>
              <p:nvPr/>
            </p:nvSpPr>
            <p:spPr>
              <a:xfrm>
                <a:off x="4257375" y="2538825"/>
                <a:ext cx="64000" cy="44675"/>
              </a:xfrm>
              <a:custGeom>
                <a:avLst/>
                <a:gdLst/>
                <a:ahLst/>
                <a:cxnLst/>
                <a:rect l="l" t="t" r="r" b="b"/>
                <a:pathLst>
                  <a:path w="2560" h="1787" extrusionOk="0">
                    <a:moveTo>
                      <a:pt x="2560" y="1"/>
                    </a:moveTo>
                    <a:cubicBezTo>
                      <a:pt x="2560" y="1"/>
                      <a:pt x="2381" y="13"/>
                      <a:pt x="2096" y="96"/>
                    </a:cubicBezTo>
                    <a:cubicBezTo>
                      <a:pt x="1810" y="179"/>
                      <a:pt x="1429" y="334"/>
                      <a:pt x="1048" y="584"/>
                    </a:cubicBezTo>
                    <a:cubicBezTo>
                      <a:pt x="679" y="834"/>
                      <a:pt x="393" y="1144"/>
                      <a:pt x="238" y="1382"/>
                    </a:cubicBezTo>
                    <a:cubicBezTo>
                      <a:pt x="72" y="1620"/>
                      <a:pt x="0" y="1787"/>
                      <a:pt x="0" y="1787"/>
                    </a:cubicBezTo>
                    <a:cubicBezTo>
                      <a:pt x="0" y="1787"/>
                      <a:pt x="572" y="1382"/>
                      <a:pt x="1274" y="894"/>
                    </a:cubicBezTo>
                    <a:cubicBezTo>
                      <a:pt x="1977" y="406"/>
                      <a:pt x="2560" y="1"/>
                      <a:pt x="256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 name="Google Shape;17226;p56">
                <a:extLst>
                  <a:ext uri="{FF2B5EF4-FFF2-40B4-BE49-F238E27FC236}">
                    <a16:creationId xmlns:a16="http://schemas.microsoft.com/office/drawing/2014/main" id="{F022764B-B979-4BC2-A47F-4AE69033E6CC}"/>
                  </a:ext>
                </a:extLst>
              </p:cNvPr>
              <p:cNvSpPr/>
              <p:nvPr/>
            </p:nvSpPr>
            <p:spPr>
              <a:xfrm>
                <a:off x="4278200" y="2525450"/>
                <a:ext cx="26225" cy="21450"/>
              </a:xfrm>
              <a:custGeom>
                <a:avLst/>
                <a:gdLst/>
                <a:ahLst/>
                <a:cxnLst/>
                <a:rect l="l" t="t" r="r" b="b"/>
                <a:pathLst>
                  <a:path w="1049" h="858" extrusionOk="0">
                    <a:moveTo>
                      <a:pt x="1048" y="0"/>
                    </a:moveTo>
                    <a:cubicBezTo>
                      <a:pt x="1048" y="0"/>
                      <a:pt x="691" y="48"/>
                      <a:pt x="393" y="286"/>
                    </a:cubicBezTo>
                    <a:cubicBezTo>
                      <a:pt x="96" y="524"/>
                      <a:pt x="1" y="857"/>
                      <a:pt x="1" y="857"/>
                    </a:cubicBezTo>
                    <a:cubicBezTo>
                      <a:pt x="1" y="857"/>
                      <a:pt x="358" y="822"/>
                      <a:pt x="655" y="584"/>
                    </a:cubicBezTo>
                    <a:cubicBezTo>
                      <a:pt x="953" y="345"/>
                      <a:pt x="1048" y="0"/>
                      <a:pt x="104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 name="Google Shape;17227;p56">
                <a:extLst>
                  <a:ext uri="{FF2B5EF4-FFF2-40B4-BE49-F238E27FC236}">
                    <a16:creationId xmlns:a16="http://schemas.microsoft.com/office/drawing/2014/main" id="{B834C1BA-19FE-4362-A40B-B34CB114E279}"/>
                  </a:ext>
                </a:extLst>
              </p:cNvPr>
              <p:cNvSpPr/>
              <p:nvPr/>
            </p:nvSpPr>
            <p:spPr>
              <a:xfrm>
                <a:off x="4466025" y="1966875"/>
                <a:ext cx="222975" cy="82350"/>
              </a:xfrm>
              <a:custGeom>
                <a:avLst/>
                <a:gdLst/>
                <a:ahLst/>
                <a:cxnLst/>
                <a:rect l="l" t="t" r="r" b="b"/>
                <a:pathLst>
                  <a:path w="8919" h="3294" extrusionOk="0">
                    <a:moveTo>
                      <a:pt x="7223" y="1"/>
                    </a:moveTo>
                    <a:cubicBezTo>
                      <a:pt x="6834" y="1"/>
                      <a:pt x="6386" y="43"/>
                      <a:pt x="5906" y="102"/>
                    </a:cubicBezTo>
                    <a:cubicBezTo>
                      <a:pt x="5322" y="198"/>
                      <a:pt x="4680" y="340"/>
                      <a:pt x="4049" y="567"/>
                    </a:cubicBezTo>
                    <a:cubicBezTo>
                      <a:pt x="3406" y="805"/>
                      <a:pt x="2810" y="1090"/>
                      <a:pt x="2298" y="1388"/>
                    </a:cubicBezTo>
                    <a:cubicBezTo>
                      <a:pt x="1798" y="1698"/>
                      <a:pt x="1370" y="2019"/>
                      <a:pt x="1024" y="2293"/>
                    </a:cubicBezTo>
                    <a:cubicBezTo>
                      <a:pt x="703" y="2579"/>
                      <a:pt x="429" y="2829"/>
                      <a:pt x="262" y="3007"/>
                    </a:cubicBezTo>
                    <a:cubicBezTo>
                      <a:pt x="84" y="3186"/>
                      <a:pt x="0" y="3293"/>
                      <a:pt x="0" y="3293"/>
                    </a:cubicBezTo>
                    <a:cubicBezTo>
                      <a:pt x="0" y="3293"/>
                      <a:pt x="108" y="3198"/>
                      <a:pt x="298" y="3055"/>
                    </a:cubicBezTo>
                    <a:cubicBezTo>
                      <a:pt x="489" y="2888"/>
                      <a:pt x="786" y="2686"/>
                      <a:pt x="1143" y="2448"/>
                    </a:cubicBezTo>
                    <a:cubicBezTo>
                      <a:pt x="1512" y="2186"/>
                      <a:pt x="1965" y="1936"/>
                      <a:pt x="2465" y="1674"/>
                    </a:cubicBezTo>
                    <a:cubicBezTo>
                      <a:pt x="2989" y="1400"/>
                      <a:pt x="3560" y="1150"/>
                      <a:pt x="4179" y="924"/>
                    </a:cubicBezTo>
                    <a:cubicBezTo>
                      <a:pt x="4787" y="698"/>
                      <a:pt x="5406" y="543"/>
                      <a:pt x="5965" y="424"/>
                    </a:cubicBezTo>
                    <a:cubicBezTo>
                      <a:pt x="6537" y="305"/>
                      <a:pt x="7049" y="221"/>
                      <a:pt x="7489" y="186"/>
                    </a:cubicBezTo>
                    <a:cubicBezTo>
                      <a:pt x="7930" y="138"/>
                      <a:pt x="8275" y="126"/>
                      <a:pt x="8525" y="126"/>
                    </a:cubicBezTo>
                    <a:lnTo>
                      <a:pt x="8918" y="126"/>
                    </a:lnTo>
                    <a:lnTo>
                      <a:pt x="8513" y="78"/>
                    </a:lnTo>
                    <a:cubicBezTo>
                      <a:pt x="8275" y="43"/>
                      <a:pt x="7918" y="19"/>
                      <a:pt x="7466" y="7"/>
                    </a:cubicBezTo>
                    <a:cubicBezTo>
                      <a:pt x="7388" y="3"/>
                      <a:pt x="7307" y="1"/>
                      <a:pt x="722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 name="Google Shape;17228;p56">
                <a:extLst>
                  <a:ext uri="{FF2B5EF4-FFF2-40B4-BE49-F238E27FC236}">
                    <a16:creationId xmlns:a16="http://schemas.microsoft.com/office/drawing/2014/main" id="{BEA36CF0-F5A6-446C-908E-8538E65CFEB9}"/>
                  </a:ext>
                </a:extLst>
              </p:cNvPr>
              <p:cNvSpPr/>
              <p:nvPr/>
            </p:nvSpPr>
            <p:spPr>
              <a:xfrm>
                <a:off x="4457400" y="2007825"/>
                <a:ext cx="164025" cy="72350"/>
              </a:xfrm>
              <a:custGeom>
                <a:avLst/>
                <a:gdLst/>
                <a:ahLst/>
                <a:cxnLst/>
                <a:rect l="l" t="t" r="r" b="b"/>
                <a:pathLst>
                  <a:path w="6561" h="2894" extrusionOk="0">
                    <a:moveTo>
                      <a:pt x="6299" y="0"/>
                    </a:moveTo>
                    <a:cubicBezTo>
                      <a:pt x="6120" y="0"/>
                      <a:pt x="5834" y="0"/>
                      <a:pt x="5513" y="36"/>
                    </a:cubicBezTo>
                    <a:cubicBezTo>
                      <a:pt x="4834" y="95"/>
                      <a:pt x="3917" y="286"/>
                      <a:pt x="2977" y="715"/>
                    </a:cubicBezTo>
                    <a:cubicBezTo>
                      <a:pt x="2024" y="1155"/>
                      <a:pt x="1298" y="1750"/>
                      <a:pt x="822" y="2203"/>
                    </a:cubicBezTo>
                    <a:cubicBezTo>
                      <a:pt x="584" y="2441"/>
                      <a:pt x="381" y="2620"/>
                      <a:pt x="238" y="2727"/>
                    </a:cubicBezTo>
                    <a:cubicBezTo>
                      <a:pt x="83" y="2834"/>
                      <a:pt x="0" y="2893"/>
                      <a:pt x="0" y="2893"/>
                    </a:cubicBezTo>
                    <a:cubicBezTo>
                      <a:pt x="0" y="2893"/>
                      <a:pt x="107" y="2858"/>
                      <a:pt x="274" y="2786"/>
                    </a:cubicBezTo>
                    <a:cubicBezTo>
                      <a:pt x="429" y="2703"/>
                      <a:pt x="667" y="2560"/>
                      <a:pt x="941" y="2370"/>
                    </a:cubicBezTo>
                    <a:cubicBezTo>
                      <a:pt x="1476" y="2000"/>
                      <a:pt x="2215" y="1512"/>
                      <a:pt x="3131" y="1096"/>
                    </a:cubicBezTo>
                    <a:cubicBezTo>
                      <a:pt x="4024" y="655"/>
                      <a:pt x="4882" y="405"/>
                      <a:pt x="5525" y="238"/>
                    </a:cubicBezTo>
                    <a:cubicBezTo>
                      <a:pt x="5834" y="167"/>
                      <a:pt x="6096" y="107"/>
                      <a:pt x="6275" y="84"/>
                    </a:cubicBezTo>
                    <a:cubicBezTo>
                      <a:pt x="6453" y="48"/>
                      <a:pt x="6560" y="36"/>
                      <a:pt x="6560" y="36"/>
                    </a:cubicBezTo>
                    <a:cubicBezTo>
                      <a:pt x="6560" y="36"/>
                      <a:pt x="6465" y="36"/>
                      <a:pt x="629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 name="Google Shape;17229;p56">
                <a:extLst>
                  <a:ext uri="{FF2B5EF4-FFF2-40B4-BE49-F238E27FC236}">
                    <a16:creationId xmlns:a16="http://schemas.microsoft.com/office/drawing/2014/main" id="{E61EE16F-6696-4E9D-85D6-65C336A707EF}"/>
                  </a:ext>
                </a:extLst>
              </p:cNvPr>
              <p:cNvSpPr/>
              <p:nvPr/>
            </p:nvSpPr>
            <p:spPr>
              <a:xfrm>
                <a:off x="4442800" y="2046225"/>
                <a:ext cx="112250" cy="59550"/>
              </a:xfrm>
              <a:custGeom>
                <a:avLst/>
                <a:gdLst/>
                <a:ahLst/>
                <a:cxnLst/>
                <a:rect l="l" t="t" r="r" b="b"/>
                <a:pathLst>
                  <a:path w="4490" h="2382" extrusionOk="0">
                    <a:moveTo>
                      <a:pt x="4489" y="0"/>
                    </a:moveTo>
                    <a:cubicBezTo>
                      <a:pt x="4489" y="0"/>
                      <a:pt x="4192" y="36"/>
                      <a:pt x="3739" y="83"/>
                    </a:cubicBezTo>
                    <a:cubicBezTo>
                      <a:pt x="3275" y="191"/>
                      <a:pt x="2656" y="381"/>
                      <a:pt x="2013" y="726"/>
                    </a:cubicBezTo>
                    <a:cubicBezTo>
                      <a:pt x="1370" y="1072"/>
                      <a:pt x="870" y="1488"/>
                      <a:pt x="525" y="1822"/>
                    </a:cubicBezTo>
                    <a:cubicBezTo>
                      <a:pt x="179" y="2143"/>
                      <a:pt x="1" y="2381"/>
                      <a:pt x="1" y="2381"/>
                    </a:cubicBezTo>
                    <a:cubicBezTo>
                      <a:pt x="1" y="2381"/>
                      <a:pt x="263" y="2238"/>
                      <a:pt x="644" y="1977"/>
                    </a:cubicBezTo>
                    <a:cubicBezTo>
                      <a:pt x="1037" y="1726"/>
                      <a:pt x="1584" y="1417"/>
                      <a:pt x="2191" y="1084"/>
                    </a:cubicBezTo>
                    <a:cubicBezTo>
                      <a:pt x="2799" y="762"/>
                      <a:pt x="3382" y="488"/>
                      <a:pt x="3799" y="298"/>
                    </a:cubicBezTo>
                    <a:cubicBezTo>
                      <a:pt x="4215" y="119"/>
                      <a:pt x="4489" y="0"/>
                      <a:pt x="448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5" name="Google Shape;17230;p56">
                <a:extLst>
                  <a:ext uri="{FF2B5EF4-FFF2-40B4-BE49-F238E27FC236}">
                    <a16:creationId xmlns:a16="http://schemas.microsoft.com/office/drawing/2014/main" id="{83E36906-07A1-40B0-8D12-DF46B5699B14}"/>
                  </a:ext>
                </a:extLst>
              </p:cNvPr>
              <p:cNvSpPr/>
              <p:nvPr/>
            </p:nvSpPr>
            <p:spPr>
              <a:xfrm>
                <a:off x="4435075" y="2082225"/>
                <a:ext cx="90200" cy="46775"/>
              </a:xfrm>
              <a:custGeom>
                <a:avLst/>
                <a:gdLst/>
                <a:ahLst/>
                <a:cxnLst/>
                <a:rect l="l" t="t" r="r" b="b"/>
                <a:pathLst>
                  <a:path w="3608" h="1871" extrusionOk="0">
                    <a:moveTo>
                      <a:pt x="3608" y="1"/>
                    </a:moveTo>
                    <a:cubicBezTo>
                      <a:pt x="3608" y="1"/>
                      <a:pt x="3358" y="25"/>
                      <a:pt x="2977" y="108"/>
                    </a:cubicBezTo>
                    <a:cubicBezTo>
                      <a:pt x="2620" y="179"/>
                      <a:pt x="2119" y="334"/>
                      <a:pt x="1607" y="596"/>
                    </a:cubicBezTo>
                    <a:cubicBezTo>
                      <a:pt x="1107" y="858"/>
                      <a:pt x="691" y="1179"/>
                      <a:pt x="417" y="1429"/>
                    </a:cubicBezTo>
                    <a:cubicBezTo>
                      <a:pt x="155" y="1691"/>
                      <a:pt x="0" y="1870"/>
                      <a:pt x="0" y="1870"/>
                    </a:cubicBezTo>
                    <a:cubicBezTo>
                      <a:pt x="0" y="1870"/>
                      <a:pt x="810" y="1453"/>
                      <a:pt x="1798" y="941"/>
                    </a:cubicBezTo>
                    <a:cubicBezTo>
                      <a:pt x="2798" y="417"/>
                      <a:pt x="3608" y="1"/>
                      <a:pt x="360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6" name="Google Shape;17231;p56">
                <a:extLst>
                  <a:ext uri="{FF2B5EF4-FFF2-40B4-BE49-F238E27FC236}">
                    <a16:creationId xmlns:a16="http://schemas.microsoft.com/office/drawing/2014/main" id="{D58BA34F-3AA5-4C72-AED6-C27F367A10E5}"/>
                  </a:ext>
                </a:extLst>
              </p:cNvPr>
              <p:cNvSpPr/>
              <p:nvPr/>
            </p:nvSpPr>
            <p:spPr>
              <a:xfrm>
                <a:off x="4438050" y="2117350"/>
                <a:ext cx="52100" cy="29500"/>
              </a:xfrm>
              <a:custGeom>
                <a:avLst/>
                <a:gdLst/>
                <a:ahLst/>
                <a:cxnLst/>
                <a:rect l="l" t="t" r="r" b="b"/>
                <a:pathLst>
                  <a:path w="2084" h="1180" extrusionOk="0">
                    <a:moveTo>
                      <a:pt x="2084" y="1"/>
                    </a:moveTo>
                    <a:lnTo>
                      <a:pt x="2084" y="1"/>
                    </a:lnTo>
                    <a:cubicBezTo>
                      <a:pt x="2084" y="1"/>
                      <a:pt x="1953" y="1"/>
                      <a:pt x="1715" y="60"/>
                    </a:cubicBezTo>
                    <a:cubicBezTo>
                      <a:pt x="1488" y="108"/>
                      <a:pt x="1191" y="191"/>
                      <a:pt x="893" y="358"/>
                    </a:cubicBezTo>
                    <a:cubicBezTo>
                      <a:pt x="607" y="525"/>
                      <a:pt x="369" y="727"/>
                      <a:pt x="226" y="894"/>
                    </a:cubicBezTo>
                    <a:cubicBezTo>
                      <a:pt x="72" y="1060"/>
                      <a:pt x="0" y="1179"/>
                      <a:pt x="0" y="1179"/>
                    </a:cubicBezTo>
                    <a:cubicBezTo>
                      <a:pt x="0" y="1179"/>
                      <a:pt x="131" y="1132"/>
                      <a:pt x="345" y="1037"/>
                    </a:cubicBezTo>
                    <a:cubicBezTo>
                      <a:pt x="548" y="965"/>
                      <a:pt x="822" y="846"/>
                      <a:pt x="1096" y="679"/>
                    </a:cubicBezTo>
                    <a:cubicBezTo>
                      <a:pt x="1381" y="525"/>
                      <a:pt x="1619" y="358"/>
                      <a:pt x="1798" y="227"/>
                    </a:cubicBezTo>
                    <a:cubicBezTo>
                      <a:pt x="1977" y="84"/>
                      <a:pt x="2084" y="1"/>
                      <a:pt x="208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 name="Google Shape;17232;p56">
                <a:extLst>
                  <a:ext uri="{FF2B5EF4-FFF2-40B4-BE49-F238E27FC236}">
                    <a16:creationId xmlns:a16="http://schemas.microsoft.com/office/drawing/2014/main" id="{DC6F0DBC-2F0C-4106-A859-1C4CD0CFB285}"/>
                  </a:ext>
                </a:extLst>
              </p:cNvPr>
              <p:cNvSpPr/>
              <p:nvPr/>
            </p:nvSpPr>
            <p:spPr>
              <a:xfrm>
                <a:off x="4570800" y="2554600"/>
                <a:ext cx="372400" cy="176550"/>
              </a:xfrm>
              <a:custGeom>
                <a:avLst/>
                <a:gdLst/>
                <a:ahLst/>
                <a:cxnLst/>
                <a:rect l="l" t="t" r="r" b="b"/>
                <a:pathLst>
                  <a:path w="14896" h="7062" extrusionOk="0">
                    <a:moveTo>
                      <a:pt x="0" y="1"/>
                    </a:moveTo>
                    <a:cubicBezTo>
                      <a:pt x="0" y="1"/>
                      <a:pt x="227" y="72"/>
                      <a:pt x="631" y="191"/>
                    </a:cubicBezTo>
                    <a:cubicBezTo>
                      <a:pt x="1036" y="310"/>
                      <a:pt x="1596" y="489"/>
                      <a:pt x="2310" y="739"/>
                    </a:cubicBezTo>
                    <a:cubicBezTo>
                      <a:pt x="3727" y="1227"/>
                      <a:pt x="5644" y="1977"/>
                      <a:pt x="7716" y="2954"/>
                    </a:cubicBezTo>
                    <a:cubicBezTo>
                      <a:pt x="9764" y="3942"/>
                      <a:pt x="11573" y="4966"/>
                      <a:pt x="12847" y="5752"/>
                    </a:cubicBezTo>
                    <a:cubicBezTo>
                      <a:pt x="13490" y="6145"/>
                      <a:pt x="14002" y="6466"/>
                      <a:pt x="14347" y="6704"/>
                    </a:cubicBezTo>
                    <a:cubicBezTo>
                      <a:pt x="14705" y="6930"/>
                      <a:pt x="14895" y="7061"/>
                      <a:pt x="14895" y="7061"/>
                    </a:cubicBezTo>
                    <a:cubicBezTo>
                      <a:pt x="14895" y="7061"/>
                      <a:pt x="14728" y="6918"/>
                      <a:pt x="14395" y="6680"/>
                    </a:cubicBezTo>
                    <a:cubicBezTo>
                      <a:pt x="14062" y="6406"/>
                      <a:pt x="13574" y="6037"/>
                      <a:pt x="12966" y="5609"/>
                    </a:cubicBezTo>
                    <a:cubicBezTo>
                      <a:pt x="11740" y="4728"/>
                      <a:pt x="9978" y="3609"/>
                      <a:pt x="7894" y="2620"/>
                    </a:cubicBezTo>
                    <a:cubicBezTo>
                      <a:pt x="5811" y="1632"/>
                      <a:pt x="3822" y="965"/>
                      <a:pt x="2370" y="561"/>
                    </a:cubicBezTo>
                    <a:cubicBezTo>
                      <a:pt x="1655" y="358"/>
                      <a:pt x="1060" y="215"/>
                      <a:pt x="643" y="132"/>
                    </a:cubicBezTo>
                    <a:cubicBezTo>
                      <a:pt x="227" y="37"/>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8" name="Google Shape;17233;p56">
                <a:extLst>
                  <a:ext uri="{FF2B5EF4-FFF2-40B4-BE49-F238E27FC236}">
                    <a16:creationId xmlns:a16="http://schemas.microsoft.com/office/drawing/2014/main" id="{6EA95B90-A1DF-46EA-8502-F81DA922E67D}"/>
                  </a:ext>
                </a:extLst>
              </p:cNvPr>
              <p:cNvSpPr/>
              <p:nvPr/>
            </p:nvSpPr>
            <p:spPr>
              <a:xfrm>
                <a:off x="4950000" y="2734100"/>
                <a:ext cx="74450" cy="44375"/>
              </a:xfrm>
              <a:custGeom>
                <a:avLst/>
                <a:gdLst/>
                <a:ahLst/>
                <a:cxnLst/>
                <a:rect l="l" t="t" r="r" b="b"/>
                <a:pathLst>
                  <a:path w="2978" h="1775" extrusionOk="0">
                    <a:moveTo>
                      <a:pt x="1" y="0"/>
                    </a:moveTo>
                    <a:cubicBezTo>
                      <a:pt x="1" y="0"/>
                      <a:pt x="108" y="167"/>
                      <a:pt x="334" y="405"/>
                    </a:cubicBezTo>
                    <a:cubicBezTo>
                      <a:pt x="549" y="643"/>
                      <a:pt x="894" y="941"/>
                      <a:pt x="1311" y="1191"/>
                    </a:cubicBezTo>
                    <a:cubicBezTo>
                      <a:pt x="1739" y="1429"/>
                      <a:pt x="2156" y="1596"/>
                      <a:pt x="2477" y="1667"/>
                    </a:cubicBezTo>
                    <a:cubicBezTo>
                      <a:pt x="2787" y="1762"/>
                      <a:pt x="2978" y="1774"/>
                      <a:pt x="2978" y="1774"/>
                    </a:cubicBezTo>
                    <a:cubicBezTo>
                      <a:pt x="2978" y="1774"/>
                      <a:pt x="2811" y="1655"/>
                      <a:pt x="2561" y="1501"/>
                    </a:cubicBezTo>
                    <a:cubicBezTo>
                      <a:pt x="2299" y="1346"/>
                      <a:pt x="1918" y="1108"/>
                      <a:pt x="1513" y="870"/>
                    </a:cubicBezTo>
                    <a:cubicBezTo>
                      <a:pt x="1120" y="608"/>
                      <a:pt x="751" y="405"/>
                      <a:pt x="465" y="250"/>
                    </a:cubicBezTo>
                    <a:cubicBezTo>
                      <a:pt x="180" y="96"/>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 name="Google Shape;17234;p56">
                <a:extLst>
                  <a:ext uri="{FF2B5EF4-FFF2-40B4-BE49-F238E27FC236}">
                    <a16:creationId xmlns:a16="http://schemas.microsoft.com/office/drawing/2014/main" id="{41F9CFDC-62C9-4428-8E37-01E0E7B33D64}"/>
                  </a:ext>
                </a:extLst>
              </p:cNvPr>
              <p:cNvSpPr/>
              <p:nvPr/>
            </p:nvSpPr>
            <p:spPr>
              <a:xfrm>
                <a:off x="4655625" y="2552225"/>
                <a:ext cx="205125" cy="107475"/>
              </a:xfrm>
              <a:custGeom>
                <a:avLst/>
                <a:gdLst/>
                <a:ahLst/>
                <a:cxnLst/>
                <a:rect l="l" t="t" r="r" b="b"/>
                <a:pathLst>
                  <a:path w="8205" h="4299" extrusionOk="0">
                    <a:moveTo>
                      <a:pt x="1" y="1"/>
                    </a:moveTo>
                    <a:lnTo>
                      <a:pt x="1" y="1"/>
                    </a:lnTo>
                    <a:cubicBezTo>
                      <a:pt x="1" y="1"/>
                      <a:pt x="144" y="36"/>
                      <a:pt x="358" y="108"/>
                    </a:cubicBezTo>
                    <a:cubicBezTo>
                      <a:pt x="584" y="167"/>
                      <a:pt x="917" y="275"/>
                      <a:pt x="1298" y="417"/>
                    </a:cubicBezTo>
                    <a:cubicBezTo>
                      <a:pt x="1703" y="572"/>
                      <a:pt x="2144" y="763"/>
                      <a:pt x="2656" y="1001"/>
                    </a:cubicBezTo>
                    <a:cubicBezTo>
                      <a:pt x="3156" y="1251"/>
                      <a:pt x="3692" y="1537"/>
                      <a:pt x="4251" y="1846"/>
                    </a:cubicBezTo>
                    <a:cubicBezTo>
                      <a:pt x="5347" y="2489"/>
                      <a:pt x="6335" y="3132"/>
                      <a:pt x="7049" y="3573"/>
                    </a:cubicBezTo>
                    <a:cubicBezTo>
                      <a:pt x="7764" y="4037"/>
                      <a:pt x="8204" y="4299"/>
                      <a:pt x="8204" y="4299"/>
                    </a:cubicBezTo>
                    <a:cubicBezTo>
                      <a:pt x="8204" y="4299"/>
                      <a:pt x="7799" y="3965"/>
                      <a:pt x="7144" y="3406"/>
                    </a:cubicBezTo>
                    <a:cubicBezTo>
                      <a:pt x="6490" y="2870"/>
                      <a:pt x="5573" y="2156"/>
                      <a:pt x="4442" y="1501"/>
                    </a:cubicBezTo>
                    <a:cubicBezTo>
                      <a:pt x="3870" y="1179"/>
                      <a:pt x="3311" y="906"/>
                      <a:pt x="2787" y="703"/>
                    </a:cubicBezTo>
                    <a:cubicBezTo>
                      <a:pt x="2251" y="489"/>
                      <a:pt x="1775" y="346"/>
                      <a:pt x="1358" y="239"/>
                    </a:cubicBezTo>
                    <a:cubicBezTo>
                      <a:pt x="953" y="132"/>
                      <a:pt x="620" y="72"/>
                      <a:pt x="382" y="48"/>
                    </a:cubicBezTo>
                    <a:cubicBezTo>
                      <a:pt x="144" y="13"/>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 name="Google Shape;17235;p56">
                <a:extLst>
                  <a:ext uri="{FF2B5EF4-FFF2-40B4-BE49-F238E27FC236}">
                    <a16:creationId xmlns:a16="http://schemas.microsoft.com/office/drawing/2014/main" id="{5C57A497-2EB9-4DD5-9ABF-54BB09A06390}"/>
                  </a:ext>
                </a:extLst>
              </p:cNvPr>
              <p:cNvSpPr/>
              <p:nvPr/>
            </p:nvSpPr>
            <p:spPr>
              <a:xfrm>
                <a:off x="4708600" y="2537050"/>
                <a:ext cx="118200" cy="58650"/>
              </a:xfrm>
              <a:custGeom>
                <a:avLst/>
                <a:gdLst/>
                <a:ahLst/>
                <a:cxnLst/>
                <a:rect l="l" t="t" r="r" b="b"/>
                <a:pathLst>
                  <a:path w="4728" h="2346" extrusionOk="0">
                    <a:moveTo>
                      <a:pt x="1" y="0"/>
                    </a:moveTo>
                    <a:cubicBezTo>
                      <a:pt x="1" y="0"/>
                      <a:pt x="251" y="143"/>
                      <a:pt x="680" y="370"/>
                    </a:cubicBezTo>
                    <a:cubicBezTo>
                      <a:pt x="1096" y="596"/>
                      <a:pt x="1680" y="893"/>
                      <a:pt x="2335" y="1215"/>
                    </a:cubicBezTo>
                    <a:cubicBezTo>
                      <a:pt x="2989" y="1548"/>
                      <a:pt x="3585" y="1810"/>
                      <a:pt x="4013" y="2025"/>
                    </a:cubicBezTo>
                    <a:cubicBezTo>
                      <a:pt x="4442" y="2227"/>
                      <a:pt x="4728" y="2346"/>
                      <a:pt x="4728" y="2346"/>
                    </a:cubicBezTo>
                    <a:cubicBezTo>
                      <a:pt x="4728" y="2346"/>
                      <a:pt x="4513" y="2155"/>
                      <a:pt x="4121" y="1858"/>
                    </a:cubicBezTo>
                    <a:cubicBezTo>
                      <a:pt x="3740" y="1572"/>
                      <a:pt x="3168" y="1203"/>
                      <a:pt x="2513" y="882"/>
                    </a:cubicBezTo>
                    <a:cubicBezTo>
                      <a:pt x="1858" y="548"/>
                      <a:pt x="1215" y="322"/>
                      <a:pt x="763" y="191"/>
                    </a:cubicBezTo>
                    <a:cubicBezTo>
                      <a:pt x="299" y="60"/>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 name="Google Shape;17236;p56">
                <a:extLst>
                  <a:ext uri="{FF2B5EF4-FFF2-40B4-BE49-F238E27FC236}">
                    <a16:creationId xmlns:a16="http://schemas.microsoft.com/office/drawing/2014/main" id="{2EF0FDF1-1428-4C38-B3B5-327E1EB0EBAC}"/>
                  </a:ext>
                </a:extLst>
              </p:cNvPr>
              <p:cNvSpPr/>
              <p:nvPr/>
            </p:nvSpPr>
            <p:spPr>
              <a:xfrm>
                <a:off x="4738075" y="2521275"/>
                <a:ext cx="82775" cy="47350"/>
              </a:xfrm>
              <a:custGeom>
                <a:avLst/>
                <a:gdLst/>
                <a:ahLst/>
                <a:cxnLst/>
                <a:rect l="l" t="t" r="r" b="b"/>
                <a:pathLst>
                  <a:path w="3311" h="1894" extrusionOk="0">
                    <a:moveTo>
                      <a:pt x="1" y="0"/>
                    </a:moveTo>
                    <a:lnTo>
                      <a:pt x="1" y="0"/>
                    </a:lnTo>
                    <a:cubicBezTo>
                      <a:pt x="1" y="0"/>
                      <a:pt x="691" y="512"/>
                      <a:pt x="1608" y="1036"/>
                    </a:cubicBezTo>
                    <a:cubicBezTo>
                      <a:pt x="2513" y="1536"/>
                      <a:pt x="3311" y="1894"/>
                      <a:pt x="3311" y="1894"/>
                    </a:cubicBezTo>
                    <a:cubicBezTo>
                      <a:pt x="3311" y="1894"/>
                      <a:pt x="3168" y="1715"/>
                      <a:pt x="2894" y="1513"/>
                    </a:cubicBezTo>
                    <a:cubicBezTo>
                      <a:pt x="2644" y="1274"/>
                      <a:pt x="2263" y="977"/>
                      <a:pt x="1799" y="703"/>
                    </a:cubicBezTo>
                    <a:cubicBezTo>
                      <a:pt x="1334" y="441"/>
                      <a:pt x="894" y="262"/>
                      <a:pt x="548" y="155"/>
                    </a:cubicBezTo>
                    <a:cubicBezTo>
                      <a:pt x="215" y="48"/>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 name="Google Shape;17237;p56">
                <a:extLst>
                  <a:ext uri="{FF2B5EF4-FFF2-40B4-BE49-F238E27FC236}">
                    <a16:creationId xmlns:a16="http://schemas.microsoft.com/office/drawing/2014/main" id="{1FD47580-C7CF-4840-90C6-F16A34D2D666}"/>
                  </a:ext>
                </a:extLst>
              </p:cNvPr>
              <p:cNvSpPr/>
              <p:nvPr/>
            </p:nvSpPr>
            <p:spPr>
              <a:xfrm>
                <a:off x="4749100" y="2504300"/>
                <a:ext cx="72650" cy="36050"/>
              </a:xfrm>
              <a:custGeom>
                <a:avLst/>
                <a:gdLst/>
                <a:ahLst/>
                <a:cxnLst/>
                <a:rect l="l" t="t" r="r" b="b"/>
                <a:pathLst>
                  <a:path w="2906" h="1442" extrusionOk="0">
                    <a:moveTo>
                      <a:pt x="0" y="1"/>
                    </a:moveTo>
                    <a:cubicBezTo>
                      <a:pt x="0" y="1"/>
                      <a:pt x="596" y="465"/>
                      <a:pt x="1381" y="858"/>
                    </a:cubicBezTo>
                    <a:cubicBezTo>
                      <a:pt x="2179" y="1263"/>
                      <a:pt x="2905" y="1441"/>
                      <a:pt x="2905" y="1441"/>
                    </a:cubicBezTo>
                    <a:cubicBezTo>
                      <a:pt x="2905" y="1441"/>
                      <a:pt x="2370" y="906"/>
                      <a:pt x="1548" y="501"/>
                    </a:cubicBezTo>
                    <a:cubicBezTo>
                      <a:pt x="750" y="108"/>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3" name="Google Shape;17238;p56">
                <a:extLst>
                  <a:ext uri="{FF2B5EF4-FFF2-40B4-BE49-F238E27FC236}">
                    <a16:creationId xmlns:a16="http://schemas.microsoft.com/office/drawing/2014/main" id="{427F77B1-F9CA-4631-BA6E-DB7398491E4C}"/>
                  </a:ext>
                </a:extLst>
              </p:cNvPr>
              <p:cNvSpPr/>
              <p:nvPr/>
            </p:nvSpPr>
            <p:spPr>
              <a:xfrm>
                <a:off x="4533300" y="2299175"/>
                <a:ext cx="410775" cy="172125"/>
              </a:xfrm>
              <a:custGeom>
                <a:avLst/>
                <a:gdLst/>
                <a:ahLst/>
                <a:cxnLst/>
                <a:rect l="l" t="t" r="r" b="b"/>
                <a:pathLst>
                  <a:path w="16431" h="6885" extrusionOk="0">
                    <a:moveTo>
                      <a:pt x="2455" y="1"/>
                    </a:moveTo>
                    <a:cubicBezTo>
                      <a:pt x="1720" y="1"/>
                      <a:pt x="1127" y="56"/>
                      <a:pt x="703" y="121"/>
                    </a:cubicBezTo>
                    <a:cubicBezTo>
                      <a:pt x="476" y="157"/>
                      <a:pt x="298" y="193"/>
                      <a:pt x="179" y="217"/>
                    </a:cubicBezTo>
                    <a:cubicBezTo>
                      <a:pt x="60" y="229"/>
                      <a:pt x="0" y="241"/>
                      <a:pt x="0" y="241"/>
                    </a:cubicBezTo>
                    <a:cubicBezTo>
                      <a:pt x="0" y="241"/>
                      <a:pt x="60" y="241"/>
                      <a:pt x="179" y="229"/>
                    </a:cubicBezTo>
                    <a:cubicBezTo>
                      <a:pt x="310" y="229"/>
                      <a:pt x="476" y="193"/>
                      <a:pt x="715" y="181"/>
                    </a:cubicBezTo>
                    <a:cubicBezTo>
                      <a:pt x="963" y="168"/>
                      <a:pt x="1269" y="156"/>
                      <a:pt x="1625" y="156"/>
                    </a:cubicBezTo>
                    <a:cubicBezTo>
                      <a:pt x="1936" y="156"/>
                      <a:pt x="2285" y="165"/>
                      <a:pt x="2667" y="193"/>
                    </a:cubicBezTo>
                    <a:cubicBezTo>
                      <a:pt x="4298" y="312"/>
                      <a:pt x="6537" y="848"/>
                      <a:pt x="8799" y="1943"/>
                    </a:cubicBezTo>
                    <a:cubicBezTo>
                      <a:pt x="11061" y="3015"/>
                      <a:pt x="12930" y="4336"/>
                      <a:pt x="14276" y="5289"/>
                    </a:cubicBezTo>
                    <a:cubicBezTo>
                      <a:pt x="14943" y="5777"/>
                      <a:pt x="15478" y="6182"/>
                      <a:pt x="15847" y="6444"/>
                    </a:cubicBezTo>
                    <a:cubicBezTo>
                      <a:pt x="16217" y="6729"/>
                      <a:pt x="16431" y="6884"/>
                      <a:pt x="16431" y="6884"/>
                    </a:cubicBezTo>
                    <a:cubicBezTo>
                      <a:pt x="16431" y="6884"/>
                      <a:pt x="16240" y="6717"/>
                      <a:pt x="15895" y="6408"/>
                    </a:cubicBezTo>
                    <a:cubicBezTo>
                      <a:pt x="15538" y="6110"/>
                      <a:pt x="15038" y="5658"/>
                      <a:pt x="14395" y="5134"/>
                    </a:cubicBezTo>
                    <a:cubicBezTo>
                      <a:pt x="13097" y="4098"/>
                      <a:pt x="11264" y="2681"/>
                      <a:pt x="8966" y="1586"/>
                    </a:cubicBezTo>
                    <a:cubicBezTo>
                      <a:pt x="6656" y="479"/>
                      <a:pt x="4334" y="14"/>
                      <a:pt x="2667" y="2"/>
                    </a:cubicBezTo>
                    <a:cubicBezTo>
                      <a:pt x="2595" y="1"/>
                      <a:pt x="2524" y="1"/>
                      <a:pt x="245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4" name="Google Shape;17239;p56">
                <a:extLst>
                  <a:ext uri="{FF2B5EF4-FFF2-40B4-BE49-F238E27FC236}">
                    <a16:creationId xmlns:a16="http://schemas.microsoft.com/office/drawing/2014/main" id="{B7E8D031-65AA-4EF5-B729-17990DA7608F}"/>
                  </a:ext>
                </a:extLst>
              </p:cNvPr>
              <p:cNvSpPr/>
              <p:nvPr/>
            </p:nvSpPr>
            <p:spPr>
              <a:xfrm>
                <a:off x="4605925" y="2269450"/>
                <a:ext cx="239925" cy="89625"/>
              </a:xfrm>
              <a:custGeom>
                <a:avLst/>
                <a:gdLst/>
                <a:ahLst/>
                <a:cxnLst/>
                <a:rect l="l" t="t" r="r" b="b"/>
                <a:pathLst>
                  <a:path w="9597" h="3585" extrusionOk="0">
                    <a:moveTo>
                      <a:pt x="0" y="1"/>
                    </a:moveTo>
                    <a:cubicBezTo>
                      <a:pt x="0" y="1"/>
                      <a:pt x="143" y="36"/>
                      <a:pt x="393" y="96"/>
                    </a:cubicBezTo>
                    <a:cubicBezTo>
                      <a:pt x="655" y="156"/>
                      <a:pt x="1024" y="239"/>
                      <a:pt x="1477" y="358"/>
                    </a:cubicBezTo>
                    <a:cubicBezTo>
                      <a:pt x="2382" y="596"/>
                      <a:pt x="3596" y="965"/>
                      <a:pt x="4930" y="1465"/>
                    </a:cubicBezTo>
                    <a:cubicBezTo>
                      <a:pt x="6251" y="1953"/>
                      <a:pt x="7430" y="2477"/>
                      <a:pt x="8263" y="2894"/>
                    </a:cubicBezTo>
                    <a:cubicBezTo>
                      <a:pt x="8680" y="3096"/>
                      <a:pt x="9013" y="3275"/>
                      <a:pt x="9240" y="3394"/>
                    </a:cubicBezTo>
                    <a:cubicBezTo>
                      <a:pt x="9466" y="3513"/>
                      <a:pt x="9597" y="3585"/>
                      <a:pt x="9597" y="3585"/>
                    </a:cubicBezTo>
                    <a:cubicBezTo>
                      <a:pt x="9597" y="3585"/>
                      <a:pt x="9478" y="3513"/>
                      <a:pt x="9251" y="3335"/>
                    </a:cubicBezTo>
                    <a:cubicBezTo>
                      <a:pt x="9049" y="3168"/>
                      <a:pt x="8728" y="2965"/>
                      <a:pt x="8335" y="2703"/>
                    </a:cubicBezTo>
                    <a:cubicBezTo>
                      <a:pt x="7525" y="2215"/>
                      <a:pt x="6382" y="1596"/>
                      <a:pt x="5049" y="1084"/>
                    </a:cubicBezTo>
                    <a:cubicBezTo>
                      <a:pt x="3703" y="584"/>
                      <a:pt x="2429" y="298"/>
                      <a:pt x="1501" y="167"/>
                    </a:cubicBezTo>
                    <a:cubicBezTo>
                      <a:pt x="1036" y="84"/>
                      <a:pt x="667" y="48"/>
                      <a:pt x="393" y="36"/>
                    </a:cubicBezTo>
                    <a:cubicBezTo>
                      <a:pt x="143" y="13"/>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5" name="Google Shape;17240;p56">
                <a:extLst>
                  <a:ext uri="{FF2B5EF4-FFF2-40B4-BE49-F238E27FC236}">
                    <a16:creationId xmlns:a16="http://schemas.microsoft.com/office/drawing/2014/main" id="{AAE4C1E5-9AAB-4E95-AE2D-598FD2E51AE9}"/>
                  </a:ext>
                </a:extLst>
              </p:cNvPr>
              <p:cNvSpPr/>
              <p:nvPr/>
            </p:nvSpPr>
            <p:spPr>
              <a:xfrm>
                <a:off x="4695525" y="2253075"/>
                <a:ext cx="99725" cy="43200"/>
              </a:xfrm>
              <a:custGeom>
                <a:avLst/>
                <a:gdLst/>
                <a:ahLst/>
                <a:cxnLst/>
                <a:rect l="l" t="t" r="r" b="b"/>
                <a:pathLst>
                  <a:path w="3989" h="1728" extrusionOk="0">
                    <a:moveTo>
                      <a:pt x="0" y="1"/>
                    </a:moveTo>
                    <a:cubicBezTo>
                      <a:pt x="0" y="1"/>
                      <a:pt x="869" y="513"/>
                      <a:pt x="1953" y="989"/>
                    </a:cubicBezTo>
                    <a:cubicBezTo>
                      <a:pt x="3036" y="1465"/>
                      <a:pt x="3989" y="1727"/>
                      <a:pt x="3989" y="1727"/>
                    </a:cubicBezTo>
                    <a:cubicBezTo>
                      <a:pt x="3989" y="1727"/>
                      <a:pt x="3215" y="1108"/>
                      <a:pt x="2096" y="608"/>
                    </a:cubicBezTo>
                    <a:cubicBezTo>
                      <a:pt x="977" y="132"/>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6" name="Google Shape;17241;p56">
                <a:extLst>
                  <a:ext uri="{FF2B5EF4-FFF2-40B4-BE49-F238E27FC236}">
                    <a16:creationId xmlns:a16="http://schemas.microsoft.com/office/drawing/2014/main" id="{591FEE05-CDD6-4ACE-8640-E9ECD75DDE59}"/>
                  </a:ext>
                </a:extLst>
              </p:cNvPr>
              <p:cNvSpPr/>
              <p:nvPr/>
            </p:nvSpPr>
            <p:spPr>
              <a:xfrm>
                <a:off x="4717550" y="2234025"/>
                <a:ext cx="58050" cy="26825"/>
              </a:xfrm>
              <a:custGeom>
                <a:avLst/>
                <a:gdLst/>
                <a:ahLst/>
                <a:cxnLst/>
                <a:rect l="l" t="t" r="r" b="b"/>
                <a:pathLst>
                  <a:path w="2322" h="1073" extrusionOk="0">
                    <a:moveTo>
                      <a:pt x="0" y="1"/>
                    </a:moveTo>
                    <a:cubicBezTo>
                      <a:pt x="0" y="1"/>
                      <a:pt x="488" y="358"/>
                      <a:pt x="1119" y="644"/>
                    </a:cubicBezTo>
                    <a:cubicBezTo>
                      <a:pt x="1738" y="930"/>
                      <a:pt x="2322" y="1072"/>
                      <a:pt x="2322" y="1072"/>
                    </a:cubicBezTo>
                    <a:cubicBezTo>
                      <a:pt x="2322" y="1072"/>
                      <a:pt x="2227" y="953"/>
                      <a:pt x="2048" y="799"/>
                    </a:cubicBezTo>
                    <a:cubicBezTo>
                      <a:pt x="1869" y="632"/>
                      <a:pt x="1608" y="441"/>
                      <a:pt x="1274" y="287"/>
                    </a:cubicBezTo>
                    <a:cubicBezTo>
                      <a:pt x="953" y="144"/>
                      <a:pt x="619" y="60"/>
                      <a:pt x="381" y="37"/>
                    </a:cubicBezTo>
                    <a:cubicBezTo>
                      <a:pt x="143" y="1"/>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7" name="Google Shape;17242;p56">
                <a:extLst>
                  <a:ext uri="{FF2B5EF4-FFF2-40B4-BE49-F238E27FC236}">
                    <a16:creationId xmlns:a16="http://schemas.microsoft.com/office/drawing/2014/main" id="{E98C963D-EA88-428E-8CCE-1E518E4C5252}"/>
                  </a:ext>
                </a:extLst>
              </p:cNvPr>
              <p:cNvSpPr/>
              <p:nvPr/>
            </p:nvSpPr>
            <p:spPr>
              <a:xfrm>
                <a:off x="4739875" y="2215275"/>
                <a:ext cx="63125" cy="34275"/>
              </a:xfrm>
              <a:custGeom>
                <a:avLst/>
                <a:gdLst/>
                <a:ahLst/>
                <a:cxnLst/>
                <a:rect l="l" t="t" r="r" b="b"/>
                <a:pathLst>
                  <a:path w="2525" h="1371" extrusionOk="0">
                    <a:moveTo>
                      <a:pt x="0" y="1"/>
                    </a:moveTo>
                    <a:cubicBezTo>
                      <a:pt x="0" y="1"/>
                      <a:pt x="524" y="429"/>
                      <a:pt x="1203" y="799"/>
                    </a:cubicBezTo>
                    <a:cubicBezTo>
                      <a:pt x="1893" y="1168"/>
                      <a:pt x="2524" y="1370"/>
                      <a:pt x="2524" y="1370"/>
                    </a:cubicBezTo>
                    <a:cubicBezTo>
                      <a:pt x="2524" y="1370"/>
                      <a:pt x="2096" y="846"/>
                      <a:pt x="1381" y="453"/>
                    </a:cubicBezTo>
                    <a:cubicBezTo>
                      <a:pt x="679" y="72"/>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8" name="Google Shape;17243;p56">
                <a:extLst>
                  <a:ext uri="{FF2B5EF4-FFF2-40B4-BE49-F238E27FC236}">
                    <a16:creationId xmlns:a16="http://schemas.microsoft.com/office/drawing/2014/main" id="{03728282-55D9-40EB-90D7-AA74AC32E674}"/>
                  </a:ext>
                </a:extLst>
              </p:cNvPr>
              <p:cNvSpPr/>
              <p:nvPr/>
            </p:nvSpPr>
            <p:spPr>
              <a:xfrm>
                <a:off x="3982925" y="2403400"/>
                <a:ext cx="247675" cy="245000"/>
              </a:xfrm>
              <a:custGeom>
                <a:avLst/>
                <a:gdLst/>
                <a:ahLst/>
                <a:cxnLst/>
                <a:rect l="l" t="t" r="r" b="b"/>
                <a:pathLst>
                  <a:path w="9907" h="9800" extrusionOk="0">
                    <a:moveTo>
                      <a:pt x="1" y="1"/>
                    </a:moveTo>
                    <a:cubicBezTo>
                      <a:pt x="1" y="1"/>
                      <a:pt x="203" y="72"/>
                      <a:pt x="524" y="239"/>
                    </a:cubicBezTo>
                    <a:cubicBezTo>
                      <a:pt x="691" y="310"/>
                      <a:pt x="894" y="405"/>
                      <a:pt x="1120" y="524"/>
                    </a:cubicBezTo>
                    <a:cubicBezTo>
                      <a:pt x="1346" y="643"/>
                      <a:pt x="1608" y="763"/>
                      <a:pt x="1894" y="929"/>
                    </a:cubicBezTo>
                    <a:cubicBezTo>
                      <a:pt x="2179" y="1072"/>
                      <a:pt x="2489" y="1251"/>
                      <a:pt x="2799" y="1465"/>
                    </a:cubicBezTo>
                    <a:cubicBezTo>
                      <a:pt x="3132" y="1656"/>
                      <a:pt x="3453" y="1894"/>
                      <a:pt x="3811" y="2132"/>
                    </a:cubicBezTo>
                    <a:cubicBezTo>
                      <a:pt x="4501" y="2632"/>
                      <a:pt x="5227" y="3227"/>
                      <a:pt x="5930" y="3918"/>
                    </a:cubicBezTo>
                    <a:cubicBezTo>
                      <a:pt x="6632" y="4596"/>
                      <a:pt x="7228" y="5311"/>
                      <a:pt x="7740" y="6001"/>
                    </a:cubicBezTo>
                    <a:cubicBezTo>
                      <a:pt x="7978" y="6347"/>
                      <a:pt x="8240" y="6668"/>
                      <a:pt x="8430" y="7001"/>
                    </a:cubicBezTo>
                    <a:cubicBezTo>
                      <a:pt x="8644" y="7311"/>
                      <a:pt x="8811" y="7621"/>
                      <a:pt x="8978" y="7906"/>
                    </a:cubicBezTo>
                    <a:cubicBezTo>
                      <a:pt x="9145" y="8192"/>
                      <a:pt x="9264" y="8454"/>
                      <a:pt x="9383" y="8680"/>
                    </a:cubicBezTo>
                    <a:cubicBezTo>
                      <a:pt x="9502" y="8906"/>
                      <a:pt x="9585" y="9109"/>
                      <a:pt x="9668" y="9276"/>
                    </a:cubicBezTo>
                    <a:cubicBezTo>
                      <a:pt x="9811" y="9621"/>
                      <a:pt x="9907" y="9799"/>
                      <a:pt x="9907" y="9799"/>
                    </a:cubicBezTo>
                    <a:cubicBezTo>
                      <a:pt x="9907" y="9799"/>
                      <a:pt x="9835" y="9597"/>
                      <a:pt x="9728" y="9264"/>
                    </a:cubicBezTo>
                    <a:cubicBezTo>
                      <a:pt x="9680" y="9085"/>
                      <a:pt x="9609" y="8871"/>
                      <a:pt x="9502" y="8633"/>
                    </a:cubicBezTo>
                    <a:cubicBezTo>
                      <a:pt x="9406" y="8383"/>
                      <a:pt x="9311" y="8109"/>
                      <a:pt x="9156" y="7811"/>
                    </a:cubicBezTo>
                    <a:cubicBezTo>
                      <a:pt x="9025" y="7513"/>
                      <a:pt x="8859" y="7192"/>
                      <a:pt x="8668" y="6859"/>
                    </a:cubicBezTo>
                    <a:cubicBezTo>
                      <a:pt x="8490" y="6525"/>
                      <a:pt x="8263" y="6180"/>
                      <a:pt x="8025" y="5811"/>
                    </a:cubicBezTo>
                    <a:cubicBezTo>
                      <a:pt x="7525" y="5096"/>
                      <a:pt x="6930" y="4346"/>
                      <a:pt x="6216" y="3632"/>
                    </a:cubicBezTo>
                    <a:cubicBezTo>
                      <a:pt x="5477" y="2929"/>
                      <a:pt x="4727" y="2334"/>
                      <a:pt x="4013" y="1846"/>
                    </a:cubicBezTo>
                    <a:cubicBezTo>
                      <a:pt x="3632" y="1608"/>
                      <a:pt x="3299" y="1382"/>
                      <a:pt x="2953" y="1203"/>
                    </a:cubicBezTo>
                    <a:cubicBezTo>
                      <a:pt x="2608" y="1013"/>
                      <a:pt x="2287" y="870"/>
                      <a:pt x="1989" y="727"/>
                    </a:cubicBezTo>
                    <a:cubicBezTo>
                      <a:pt x="1691" y="584"/>
                      <a:pt x="1405" y="477"/>
                      <a:pt x="1167" y="393"/>
                    </a:cubicBezTo>
                    <a:cubicBezTo>
                      <a:pt x="929" y="286"/>
                      <a:pt x="715" y="227"/>
                      <a:pt x="536" y="167"/>
                    </a:cubicBezTo>
                    <a:cubicBezTo>
                      <a:pt x="203" y="60"/>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9" name="Google Shape;17244;p56">
                <a:extLst>
                  <a:ext uri="{FF2B5EF4-FFF2-40B4-BE49-F238E27FC236}">
                    <a16:creationId xmlns:a16="http://schemas.microsoft.com/office/drawing/2014/main" id="{4A962EF2-A361-4D35-BE67-785394250A44}"/>
                  </a:ext>
                </a:extLst>
              </p:cNvPr>
              <p:cNvSpPr/>
              <p:nvPr/>
            </p:nvSpPr>
            <p:spPr>
              <a:xfrm>
                <a:off x="4076400" y="2410250"/>
                <a:ext cx="165500" cy="196175"/>
              </a:xfrm>
              <a:custGeom>
                <a:avLst/>
                <a:gdLst/>
                <a:ahLst/>
                <a:cxnLst/>
                <a:rect l="l" t="t" r="r" b="b"/>
                <a:pathLst>
                  <a:path w="6620" h="7847" extrusionOk="0">
                    <a:moveTo>
                      <a:pt x="0" y="0"/>
                    </a:moveTo>
                    <a:lnTo>
                      <a:pt x="0" y="0"/>
                    </a:lnTo>
                    <a:cubicBezTo>
                      <a:pt x="0" y="0"/>
                      <a:pt x="131" y="72"/>
                      <a:pt x="345" y="227"/>
                    </a:cubicBezTo>
                    <a:cubicBezTo>
                      <a:pt x="464" y="286"/>
                      <a:pt x="595" y="381"/>
                      <a:pt x="762" y="489"/>
                    </a:cubicBezTo>
                    <a:cubicBezTo>
                      <a:pt x="917" y="584"/>
                      <a:pt x="1095" y="691"/>
                      <a:pt x="1298" y="846"/>
                    </a:cubicBezTo>
                    <a:cubicBezTo>
                      <a:pt x="1691" y="1108"/>
                      <a:pt x="2131" y="1465"/>
                      <a:pt x="2608" y="1882"/>
                    </a:cubicBezTo>
                    <a:cubicBezTo>
                      <a:pt x="3060" y="2298"/>
                      <a:pt x="3560" y="2786"/>
                      <a:pt x="4013" y="3346"/>
                    </a:cubicBezTo>
                    <a:cubicBezTo>
                      <a:pt x="4477" y="3894"/>
                      <a:pt x="4882" y="4453"/>
                      <a:pt x="5227" y="4977"/>
                    </a:cubicBezTo>
                    <a:cubicBezTo>
                      <a:pt x="5548" y="5513"/>
                      <a:pt x="5822" y="6013"/>
                      <a:pt x="6025" y="6442"/>
                    </a:cubicBezTo>
                    <a:cubicBezTo>
                      <a:pt x="6144" y="6644"/>
                      <a:pt x="6215" y="6835"/>
                      <a:pt x="6299" y="7013"/>
                    </a:cubicBezTo>
                    <a:cubicBezTo>
                      <a:pt x="6370" y="7180"/>
                      <a:pt x="6429" y="7347"/>
                      <a:pt x="6477" y="7466"/>
                    </a:cubicBezTo>
                    <a:cubicBezTo>
                      <a:pt x="6560" y="7716"/>
                      <a:pt x="6620" y="7847"/>
                      <a:pt x="6620" y="7847"/>
                    </a:cubicBezTo>
                    <a:lnTo>
                      <a:pt x="6537" y="7454"/>
                    </a:lnTo>
                    <a:cubicBezTo>
                      <a:pt x="6501" y="7323"/>
                      <a:pt x="6477" y="7156"/>
                      <a:pt x="6418" y="6977"/>
                    </a:cubicBezTo>
                    <a:cubicBezTo>
                      <a:pt x="6370" y="6775"/>
                      <a:pt x="6310" y="6573"/>
                      <a:pt x="6215" y="6346"/>
                    </a:cubicBezTo>
                    <a:cubicBezTo>
                      <a:pt x="6072" y="5906"/>
                      <a:pt x="5834" y="5370"/>
                      <a:pt x="5525" y="4799"/>
                    </a:cubicBezTo>
                    <a:cubicBezTo>
                      <a:pt x="5203" y="4239"/>
                      <a:pt x="4810" y="3644"/>
                      <a:pt x="4334" y="3072"/>
                    </a:cubicBezTo>
                    <a:cubicBezTo>
                      <a:pt x="3834" y="2513"/>
                      <a:pt x="3334" y="2013"/>
                      <a:pt x="2822" y="1620"/>
                    </a:cubicBezTo>
                    <a:cubicBezTo>
                      <a:pt x="2322" y="1215"/>
                      <a:pt x="1846" y="905"/>
                      <a:pt x="1417" y="667"/>
                    </a:cubicBezTo>
                    <a:cubicBezTo>
                      <a:pt x="1203" y="548"/>
                      <a:pt x="1012" y="453"/>
                      <a:pt x="834" y="369"/>
                    </a:cubicBezTo>
                    <a:cubicBezTo>
                      <a:pt x="667" y="274"/>
                      <a:pt x="500" y="203"/>
                      <a:pt x="381" y="155"/>
                    </a:cubicBezTo>
                    <a:cubicBezTo>
                      <a:pt x="131" y="60"/>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 name="Google Shape;17245;p56">
                <a:extLst>
                  <a:ext uri="{FF2B5EF4-FFF2-40B4-BE49-F238E27FC236}">
                    <a16:creationId xmlns:a16="http://schemas.microsoft.com/office/drawing/2014/main" id="{117172C1-E07C-4D0B-A90E-62E9E1733031}"/>
                  </a:ext>
                </a:extLst>
              </p:cNvPr>
              <p:cNvSpPr/>
              <p:nvPr/>
            </p:nvSpPr>
            <p:spPr>
              <a:xfrm>
                <a:off x="4180875" y="2454000"/>
                <a:ext cx="75925" cy="120575"/>
              </a:xfrm>
              <a:custGeom>
                <a:avLst/>
                <a:gdLst/>
                <a:ahLst/>
                <a:cxnLst/>
                <a:rect l="l" t="t" r="r" b="b"/>
                <a:pathLst>
                  <a:path w="3037" h="4823" extrusionOk="0">
                    <a:moveTo>
                      <a:pt x="0" y="1"/>
                    </a:moveTo>
                    <a:lnTo>
                      <a:pt x="0" y="1"/>
                    </a:lnTo>
                    <a:cubicBezTo>
                      <a:pt x="0" y="1"/>
                      <a:pt x="60" y="48"/>
                      <a:pt x="167" y="167"/>
                    </a:cubicBezTo>
                    <a:cubicBezTo>
                      <a:pt x="286" y="251"/>
                      <a:pt x="453" y="405"/>
                      <a:pt x="631" y="596"/>
                    </a:cubicBezTo>
                    <a:cubicBezTo>
                      <a:pt x="1000" y="965"/>
                      <a:pt x="1477" y="1525"/>
                      <a:pt x="1893" y="2191"/>
                    </a:cubicBezTo>
                    <a:cubicBezTo>
                      <a:pt x="2310" y="2858"/>
                      <a:pt x="2608" y="3513"/>
                      <a:pt x="2786" y="4001"/>
                    </a:cubicBezTo>
                    <a:cubicBezTo>
                      <a:pt x="2882" y="4263"/>
                      <a:pt x="2941" y="4454"/>
                      <a:pt x="2977" y="4596"/>
                    </a:cubicBezTo>
                    <a:cubicBezTo>
                      <a:pt x="3012" y="4751"/>
                      <a:pt x="3036" y="4823"/>
                      <a:pt x="3036" y="4823"/>
                    </a:cubicBezTo>
                    <a:lnTo>
                      <a:pt x="3036" y="4585"/>
                    </a:lnTo>
                    <a:cubicBezTo>
                      <a:pt x="3036" y="4442"/>
                      <a:pt x="3024" y="4215"/>
                      <a:pt x="2977" y="3942"/>
                    </a:cubicBezTo>
                    <a:cubicBezTo>
                      <a:pt x="2893" y="3406"/>
                      <a:pt x="2667" y="2680"/>
                      <a:pt x="2227" y="1965"/>
                    </a:cubicBezTo>
                    <a:cubicBezTo>
                      <a:pt x="1774" y="1251"/>
                      <a:pt x="1215" y="751"/>
                      <a:pt x="762" y="429"/>
                    </a:cubicBezTo>
                    <a:cubicBezTo>
                      <a:pt x="536" y="286"/>
                      <a:pt x="345" y="167"/>
                      <a:pt x="215" y="108"/>
                    </a:cubicBezTo>
                    <a:cubicBezTo>
                      <a:pt x="84" y="48"/>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 name="Google Shape;17246;p56">
                <a:extLst>
                  <a:ext uri="{FF2B5EF4-FFF2-40B4-BE49-F238E27FC236}">
                    <a16:creationId xmlns:a16="http://schemas.microsoft.com/office/drawing/2014/main" id="{6A3B836D-0D43-44AA-8B98-6AD8C28F53A0}"/>
                  </a:ext>
                </a:extLst>
              </p:cNvPr>
              <p:cNvSpPr/>
              <p:nvPr/>
            </p:nvSpPr>
            <p:spPr>
              <a:xfrm>
                <a:off x="4220450" y="2450725"/>
                <a:ext cx="54800" cy="87550"/>
              </a:xfrm>
              <a:custGeom>
                <a:avLst/>
                <a:gdLst/>
                <a:ahLst/>
                <a:cxnLst/>
                <a:rect l="l" t="t" r="r" b="b"/>
                <a:pathLst>
                  <a:path w="2192" h="3502" extrusionOk="0">
                    <a:moveTo>
                      <a:pt x="1" y="1"/>
                    </a:moveTo>
                    <a:cubicBezTo>
                      <a:pt x="1" y="1"/>
                      <a:pt x="144" y="191"/>
                      <a:pt x="382" y="489"/>
                    </a:cubicBezTo>
                    <a:cubicBezTo>
                      <a:pt x="620" y="786"/>
                      <a:pt x="918" y="1203"/>
                      <a:pt x="1215" y="1679"/>
                    </a:cubicBezTo>
                    <a:cubicBezTo>
                      <a:pt x="1501" y="2156"/>
                      <a:pt x="1751" y="2608"/>
                      <a:pt x="1918" y="2941"/>
                    </a:cubicBezTo>
                    <a:cubicBezTo>
                      <a:pt x="2084" y="3275"/>
                      <a:pt x="2191" y="3501"/>
                      <a:pt x="2191" y="3501"/>
                    </a:cubicBezTo>
                    <a:cubicBezTo>
                      <a:pt x="2191" y="3501"/>
                      <a:pt x="2191" y="3263"/>
                      <a:pt x="2108" y="2870"/>
                    </a:cubicBezTo>
                    <a:cubicBezTo>
                      <a:pt x="2037" y="2489"/>
                      <a:pt x="1858" y="1965"/>
                      <a:pt x="1549" y="1453"/>
                    </a:cubicBezTo>
                    <a:cubicBezTo>
                      <a:pt x="1215" y="953"/>
                      <a:pt x="834" y="584"/>
                      <a:pt x="525" y="346"/>
                    </a:cubicBezTo>
                    <a:cubicBezTo>
                      <a:pt x="203" y="108"/>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2" name="Google Shape;17247;p56">
                <a:extLst>
                  <a:ext uri="{FF2B5EF4-FFF2-40B4-BE49-F238E27FC236}">
                    <a16:creationId xmlns:a16="http://schemas.microsoft.com/office/drawing/2014/main" id="{617FC88F-88D6-4406-84D7-4AE5CD8C3AC1}"/>
                  </a:ext>
                </a:extLst>
              </p:cNvPr>
              <p:cNvSpPr/>
              <p:nvPr/>
            </p:nvSpPr>
            <p:spPr>
              <a:xfrm>
                <a:off x="4244275" y="2440900"/>
                <a:ext cx="44675" cy="59900"/>
              </a:xfrm>
              <a:custGeom>
                <a:avLst/>
                <a:gdLst/>
                <a:ahLst/>
                <a:cxnLst/>
                <a:rect l="l" t="t" r="r" b="b"/>
                <a:pathLst>
                  <a:path w="1787" h="2396" extrusionOk="0">
                    <a:moveTo>
                      <a:pt x="0" y="1"/>
                    </a:moveTo>
                    <a:cubicBezTo>
                      <a:pt x="0" y="1"/>
                      <a:pt x="226" y="679"/>
                      <a:pt x="679" y="1358"/>
                    </a:cubicBezTo>
                    <a:cubicBezTo>
                      <a:pt x="917" y="1691"/>
                      <a:pt x="1191" y="1965"/>
                      <a:pt x="1381" y="2168"/>
                    </a:cubicBezTo>
                    <a:cubicBezTo>
                      <a:pt x="1489" y="2251"/>
                      <a:pt x="1560" y="2346"/>
                      <a:pt x="1655" y="2382"/>
                    </a:cubicBezTo>
                    <a:cubicBezTo>
                      <a:pt x="1678" y="2392"/>
                      <a:pt x="1698" y="2395"/>
                      <a:pt x="1715" y="2395"/>
                    </a:cubicBezTo>
                    <a:cubicBezTo>
                      <a:pt x="1761" y="2395"/>
                      <a:pt x="1786" y="2370"/>
                      <a:pt x="1786" y="2370"/>
                    </a:cubicBezTo>
                    <a:lnTo>
                      <a:pt x="1786" y="2370"/>
                    </a:lnTo>
                    <a:cubicBezTo>
                      <a:pt x="1786" y="2370"/>
                      <a:pt x="1782" y="2371"/>
                      <a:pt x="1776" y="2371"/>
                    </a:cubicBezTo>
                    <a:cubicBezTo>
                      <a:pt x="1759" y="2371"/>
                      <a:pt x="1725" y="2365"/>
                      <a:pt x="1691" y="2322"/>
                    </a:cubicBezTo>
                    <a:cubicBezTo>
                      <a:pt x="1655" y="2287"/>
                      <a:pt x="1619" y="2168"/>
                      <a:pt x="1560" y="2049"/>
                    </a:cubicBezTo>
                    <a:cubicBezTo>
                      <a:pt x="1441" y="1787"/>
                      <a:pt x="1262" y="1465"/>
                      <a:pt x="1024" y="1120"/>
                    </a:cubicBezTo>
                    <a:cubicBezTo>
                      <a:pt x="548" y="441"/>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3" name="Google Shape;17248;p56">
                <a:extLst>
                  <a:ext uri="{FF2B5EF4-FFF2-40B4-BE49-F238E27FC236}">
                    <a16:creationId xmlns:a16="http://schemas.microsoft.com/office/drawing/2014/main" id="{4799DEA8-E719-439D-B59B-E480C4388C00}"/>
                  </a:ext>
                </a:extLst>
              </p:cNvPr>
              <p:cNvSpPr/>
              <p:nvPr/>
            </p:nvSpPr>
            <p:spPr>
              <a:xfrm>
                <a:off x="4265700" y="2432875"/>
                <a:ext cx="28000" cy="34550"/>
              </a:xfrm>
              <a:custGeom>
                <a:avLst/>
                <a:gdLst/>
                <a:ahLst/>
                <a:cxnLst/>
                <a:rect l="l" t="t" r="r" b="b"/>
                <a:pathLst>
                  <a:path w="1120" h="1382" extrusionOk="0">
                    <a:moveTo>
                      <a:pt x="0" y="0"/>
                    </a:moveTo>
                    <a:cubicBezTo>
                      <a:pt x="0" y="0"/>
                      <a:pt x="96" y="429"/>
                      <a:pt x="405" y="822"/>
                    </a:cubicBezTo>
                    <a:cubicBezTo>
                      <a:pt x="715" y="1203"/>
                      <a:pt x="1120" y="1381"/>
                      <a:pt x="1120" y="1381"/>
                    </a:cubicBezTo>
                    <a:cubicBezTo>
                      <a:pt x="1120" y="1381"/>
                      <a:pt x="1024" y="953"/>
                      <a:pt x="715" y="560"/>
                    </a:cubicBezTo>
                    <a:cubicBezTo>
                      <a:pt x="405" y="179"/>
                      <a:pt x="1"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4" name="Google Shape;17249;p56">
                <a:extLst>
                  <a:ext uri="{FF2B5EF4-FFF2-40B4-BE49-F238E27FC236}">
                    <a16:creationId xmlns:a16="http://schemas.microsoft.com/office/drawing/2014/main" id="{AE2611E8-7A2E-41BE-A5BC-A1025D7879A0}"/>
                  </a:ext>
                </a:extLst>
              </p:cNvPr>
              <p:cNvSpPr/>
              <p:nvPr/>
            </p:nvSpPr>
            <p:spPr>
              <a:xfrm>
                <a:off x="4266900" y="2416500"/>
                <a:ext cx="31575" cy="29500"/>
              </a:xfrm>
              <a:custGeom>
                <a:avLst/>
                <a:gdLst/>
                <a:ahLst/>
                <a:cxnLst/>
                <a:rect l="l" t="t" r="r" b="b"/>
                <a:pathLst>
                  <a:path w="1263" h="1180" extrusionOk="0">
                    <a:moveTo>
                      <a:pt x="0" y="0"/>
                    </a:moveTo>
                    <a:lnTo>
                      <a:pt x="0" y="0"/>
                    </a:lnTo>
                    <a:cubicBezTo>
                      <a:pt x="0" y="0"/>
                      <a:pt x="179" y="381"/>
                      <a:pt x="524" y="703"/>
                    </a:cubicBezTo>
                    <a:cubicBezTo>
                      <a:pt x="857" y="1012"/>
                      <a:pt x="1262" y="1179"/>
                      <a:pt x="1262" y="1179"/>
                    </a:cubicBezTo>
                    <a:cubicBezTo>
                      <a:pt x="1262" y="1179"/>
                      <a:pt x="1167" y="762"/>
                      <a:pt x="810" y="417"/>
                    </a:cubicBezTo>
                    <a:cubicBezTo>
                      <a:pt x="429" y="72"/>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5" name="Google Shape;17250;p56">
                <a:extLst>
                  <a:ext uri="{FF2B5EF4-FFF2-40B4-BE49-F238E27FC236}">
                    <a16:creationId xmlns:a16="http://schemas.microsoft.com/office/drawing/2014/main" id="{8A49AA23-F997-44BC-A915-1C8C9C915FE3}"/>
                  </a:ext>
                </a:extLst>
              </p:cNvPr>
              <p:cNvSpPr/>
              <p:nvPr/>
            </p:nvSpPr>
            <p:spPr>
              <a:xfrm>
                <a:off x="4235925" y="1856600"/>
                <a:ext cx="175650" cy="132500"/>
              </a:xfrm>
              <a:custGeom>
                <a:avLst/>
                <a:gdLst/>
                <a:ahLst/>
                <a:cxnLst/>
                <a:rect l="l" t="t" r="r" b="b"/>
                <a:pathLst>
                  <a:path w="7026" h="5300" extrusionOk="0">
                    <a:moveTo>
                      <a:pt x="1" y="1"/>
                    </a:moveTo>
                    <a:cubicBezTo>
                      <a:pt x="1" y="1"/>
                      <a:pt x="120" y="37"/>
                      <a:pt x="346" y="96"/>
                    </a:cubicBezTo>
                    <a:cubicBezTo>
                      <a:pt x="465" y="132"/>
                      <a:pt x="596" y="179"/>
                      <a:pt x="751" y="239"/>
                    </a:cubicBezTo>
                    <a:cubicBezTo>
                      <a:pt x="894" y="298"/>
                      <a:pt x="1072" y="334"/>
                      <a:pt x="1275" y="429"/>
                    </a:cubicBezTo>
                    <a:cubicBezTo>
                      <a:pt x="1656" y="572"/>
                      <a:pt x="2084" y="787"/>
                      <a:pt x="2561" y="1037"/>
                    </a:cubicBezTo>
                    <a:cubicBezTo>
                      <a:pt x="3025" y="1311"/>
                      <a:pt x="3537" y="1620"/>
                      <a:pt x="4025" y="1989"/>
                    </a:cubicBezTo>
                    <a:cubicBezTo>
                      <a:pt x="4513" y="2358"/>
                      <a:pt x="4942" y="2763"/>
                      <a:pt x="5335" y="3132"/>
                    </a:cubicBezTo>
                    <a:cubicBezTo>
                      <a:pt x="5704" y="3513"/>
                      <a:pt x="6037" y="3882"/>
                      <a:pt x="6275" y="4204"/>
                    </a:cubicBezTo>
                    <a:cubicBezTo>
                      <a:pt x="6406" y="4370"/>
                      <a:pt x="6514" y="4525"/>
                      <a:pt x="6597" y="4656"/>
                    </a:cubicBezTo>
                    <a:cubicBezTo>
                      <a:pt x="6704" y="4775"/>
                      <a:pt x="6776" y="4894"/>
                      <a:pt x="6835" y="5001"/>
                    </a:cubicBezTo>
                    <a:cubicBezTo>
                      <a:pt x="6954" y="5192"/>
                      <a:pt x="7026" y="5299"/>
                      <a:pt x="7026" y="5299"/>
                    </a:cubicBezTo>
                    <a:cubicBezTo>
                      <a:pt x="7026" y="5299"/>
                      <a:pt x="6990" y="5180"/>
                      <a:pt x="6883" y="4954"/>
                    </a:cubicBezTo>
                    <a:cubicBezTo>
                      <a:pt x="6835" y="4847"/>
                      <a:pt x="6776" y="4716"/>
                      <a:pt x="6704" y="4561"/>
                    </a:cubicBezTo>
                    <a:cubicBezTo>
                      <a:pt x="6633" y="4418"/>
                      <a:pt x="6549" y="4251"/>
                      <a:pt x="6430" y="4073"/>
                    </a:cubicBezTo>
                    <a:cubicBezTo>
                      <a:pt x="6228" y="3716"/>
                      <a:pt x="5930" y="3299"/>
                      <a:pt x="5573" y="2882"/>
                    </a:cubicBezTo>
                    <a:cubicBezTo>
                      <a:pt x="5216" y="2465"/>
                      <a:pt x="4763" y="2037"/>
                      <a:pt x="4263" y="1644"/>
                    </a:cubicBezTo>
                    <a:cubicBezTo>
                      <a:pt x="3739" y="1275"/>
                      <a:pt x="3216" y="965"/>
                      <a:pt x="2715" y="727"/>
                    </a:cubicBezTo>
                    <a:cubicBezTo>
                      <a:pt x="2204" y="501"/>
                      <a:pt x="1727" y="334"/>
                      <a:pt x="1334" y="239"/>
                    </a:cubicBezTo>
                    <a:cubicBezTo>
                      <a:pt x="1120" y="179"/>
                      <a:pt x="941" y="144"/>
                      <a:pt x="775" y="120"/>
                    </a:cubicBezTo>
                    <a:cubicBezTo>
                      <a:pt x="620" y="72"/>
                      <a:pt x="477" y="60"/>
                      <a:pt x="358" y="37"/>
                    </a:cubicBezTo>
                    <a:cubicBezTo>
                      <a:pt x="144" y="13"/>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6" name="Google Shape;17251;p56">
                <a:extLst>
                  <a:ext uri="{FF2B5EF4-FFF2-40B4-BE49-F238E27FC236}">
                    <a16:creationId xmlns:a16="http://schemas.microsoft.com/office/drawing/2014/main" id="{0F1860D1-BC4C-4A72-9AF0-00A70A2FEC4E}"/>
                  </a:ext>
                </a:extLst>
              </p:cNvPr>
              <p:cNvSpPr/>
              <p:nvPr/>
            </p:nvSpPr>
            <p:spPr>
              <a:xfrm>
                <a:off x="4233850" y="1902150"/>
                <a:ext cx="169700" cy="120275"/>
              </a:xfrm>
              <a:custGeom>
                <a:avLst/>
                <a:gdLst/>
                <a:ahLst/>
                <a:cxnLst/>
                <a:rect l="l" t="t" r="r" b="b"/>
                <a:pathLst>
                  <a:path w="6788" h="4811" extrusionOk="0">
                    <a:moveTo>
                      <a:pt x="1" y="0"/>
                    </a:moveTo>
                    <a:cubicBezTo>
                      <a:pt x="1" y="0"/>
                      <a:pt x="120" y="24"/>
                      <a:pt x="322" y="60"/>
                    </a:cubicBezTo>
                    <a:cubicBezTo>
                      <a:pt x="536" y="108"/>
                      <a:pt x="846" y="203"/>
                      <a:pt x="1203" y="322"/>
                    </a:cubicBezTo>
                    <a:cubicBezTo>
                      <a:pt x="1929" y="560"/>
                      <a:pt x="2882" y="1048"/>
                      <a:pt x="3799" y="1775"/>
                    </a:cubicBezTo>
                    <a:cubicBezTo>
                      <a:pt x="4703" y="2501"/>
                      <a:pt x="5430" y="3275"/>
                      <a:pt x="5954" y="3858"/>
                    </a:cubicBezTo>
                    <a:cubicBezTo>
                      <a:pt x="6478" y="4441"/>
                      <a:pt x="6787" y="4811"/>
                      <a:pt x="6787" y="4811"/>
                    </a:cubicBezTo>
                    <a:cubicBezTo>
                      <a:pt x="6787" y="4811"/>
                      <a:pt x="6561" y="4394"/>
                      <a:pt x="6120" y="3739"/>
                    </a:cubicBezTo>
                    <a:cubicBezTo>
                      <a:pt x="5680" y="3084"/>
                      <a:pt x="5001" y="2227"/>
                      <a:pt x="4049" y="1465"/>
                    </a:cubicBezTo>
                    <a:cubicBezTo>
                      <a:pt x="3072" y="703"/>
                      <a:pt x="2036" y="286"/>
                      <a:pt x="1263" y="120"/>
                    </a:cubicBezTo>
                    <a:cubicBezTo>
                      <a:pt x="870" y="36"/>
                      <a:pt x="560" y="0"/>
                      <a:pt x="33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7" name="Google Shape;17252;p56">
                <a:extLst>
                  <a:ext uri="{FF2B5EF4-FFF2-40B4-BE49-F238E27FC236}">
                    <a16:creationId xmlns:a16="http://schemas.microsoft.com/office/drawing/2014/main" id="{C92582B6-B980-447D-8874-FF0340C7BCF6}"/>
                  </a:ext>
                </a:extLst>
              </p:cNvPr>
              <p:cNvSpPr/>
              <p:nvPr/>
            </p:nvSpPr>
            <p:spPr>
              <a:xfrm>
                <a:off x="4283250" y="1946200"/>
                <a:ext cx="80100" cy="65500"/>
              </a:xfrm>
              <a:custGeom>
                <a:avLst/>
                <a:gdLst/>
                <a:ahLst/>
                <a:cxnLst/>
                <a:rect l="l" t="t" r="r" b="b"/>
                <a:pathLst>
                  <a:path w="3204" h="2620" extrusionOk="0">
                    <a:moveTo>
                      <a:pt x="1" y="1"/>
                    </a:moveTo>
                    <a:lnTo>
                      <a:pt x="1" y="1"/>
                    </a:lnTo>
                    <a:cubicBezTo>
                      <a:pt x="1" y="1"/>
                      <a:pt x="191" y="132"/>
                      <a:pt x="513" y="346"/>
                    </a:cubicBezTo>
                    <a:cubicBezTo>
                      <a:pt x="822" y="548"/>
                      <a:pt x="1239" y="858"/>
                      <a:pt x="1668" y="1215"/>
                    </a:cubicBezTo>
                    <a:cubicBezTo>
                      <a:pt x="2096" y="1572"/>
                      <a:pt x="2489" y="1917"/>
                      <a:pt x="2751" y="2191"/>
                    </a:cubicBezTo>
                    <a:cubicBezTo>
                      <a:pt x="3037" y="2453"/>
                      <a:pt x="3204" y="2620"/>
                      <a:pt x="3204" y="2620"/>
                    </a:cubicBezTo>
                    <a:cubicBezTo>
                      <a:pt x="3204" y="2620"/>
                      <a:pt x="3108" y="2394"/>
                      <a:pt x="2930" y="2072"/>
                    </a:cubicBezTo>
                    <a:cubicBezTo>
                      <a:pt x="2727" y="1739"/>
                      <a:pt x="2394" y="1310"/>
                      <a:pt x="1942" y="917"/>
                    </a:cubicBezTo>
                    <a:cubicBezTo>
                      <a:pt x="1465" y="548"/>
                      <a:pt x="965" y="310"/>
                      <a:pt x="608" y="179"/>
                    </a:cubicBezTo>
                    <a:cubicBezTo>
                      <a:pt x="239" y="48"/>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8" name="Google Shape;17253;p56">
                <a:extLst>
                  <a:ext uri="{FF2B5EF4-FFF2-40B4-BE49-F238E27FC236}">
                    <a16:creationId xmlns:a16="http://schemas.microsoft.com/office/drawing/2014/main" id="{2BAF79CD-2CE4-422A-BD90-85E2DD56BF0D}"/>
                  </a:ext>
                </a:extLst>
              </p:cNvPr>
              <p:cNvSpPr/>
              <p:nvPr/>
            </p:nvSpPr>
            <p:spPr>
              <a:xfrm>
                <a:off x="4294875" y="2002925"/>
                <a:ext cx="52700" cy="48075"/>
              </a:xfrm>
              <a:custGeom>
                <a:avLst/>
                <a:gdLst/>
                <a:ahLst/>
                <a:cxnLst/>
                <a:rect l="l" t="t" r="r" b="b"/>
                <a:pathLst>
                  <a:path w="2108" h="1923" extrusionOk="0">
                    <a:moveTo>
                      <a:pt x="193" y="1"/>
                    </a:moveTo>
                    <a:cubicBezTo>
                      <a:pt x="151" y="1"/>
                      <a:pt x="117" y="9"/>
                      <a:pt x="84" y="18"/>
                    </a:cubicBezTo>
                    <a:cubicBezTo>
                      <a:pt x="0" y="53"/>
                      <a:pt x="12" y="125"/>
                      <a:pt x="12" y="125"/>
                    </a:cubicBezTo>
                    <a:cubicBezTo>
                      <a:pt x="12" y="125"/>
                      <a:pt x="24" y="77"/>
                      <a:pt x="107" y="77"/>
                    </a:cubicBezTo>
                    <a:cubicBezTo>
                      <a:pt x="179" y="77"/>
                      <a:pt x="250" y="137"/>
                      <a:pt x="357" y="232"/>
                    </a:cubicBezTo>
                    <a:cubicBezTo>
                      <a:pt x="560" y="387"/>
                      <a:pt x="834" y="613"/>
                      <a:pt x="1119" y="887"/>
                    </a:cubicBezTo>
                    <a:cubicBezTo>
                      <a:pt x="1393" y="1149"/>
                      <a:pt x="1643" y="1411"/>
                      <a:pt x="1822" y="1601"/>
                    </a:cubicBezTo>
                    <a:cubicBezTo>
                      <a:pt x="2012" y="1792"/>
                      <a:pt x="2108" y="1923"/>
                      <a:pt x="2108" y="1923"/>
                    </a:cubicBezTo>
                    <a:cubicBezTo>
                      <a:pt x="2108" y="1923"/>
                      <a:pt x="2096" y="1768"/>
                      <a:pt x="1989" y="1506"/>
                    </a:cubicBezTo>
                    <a:cubicBezTo>
                      <a:pt x="1893" y="1244"/>
                      <a:pt x="1691" y="899"/>
                      <a:pt x="1381" y="601"/>
                    </a:cubicBezTo>
                    <a:cubicBezTo>
                      <a:pt x="1072" y="303"/>
                      <a:pt x="715" y="125"/>
                      <a:pt x="441" y="53"/>
                    </a:cubicBezTo>
                    <a:cubicBezTo>
                      <a:pt x="369" y="41"/>
                      <a:pt x="322" y="18"/>
                      <a:pt x="250" y="6"/>
                    </a:cubicBezTo>
                    <a:cubicBezTo>
                      <a:pt x="229" y="2"/>
                      <a:pt x="211" y="1"/>
                      <a:pt x="19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9" name="Google Shape;17254;p56">
                <a:extLst>
                  <a:ext uri="{FF2B5EF4-FFF2-40B4-BE49-F238E27FC236}">
                    <a16:creationId xmlns:a16="http://schemas.microsoft.com/office/drawing/2014/main" id="{4F6C9701-AF28-43C0-8692-F2FB0FB898B7}"/>
                  </a:ext>
                </a:extLst>
              </p:cNvPr>
              <p:cNvSpPr/>
              <p:nvPr/>
            </p:nvSpPr>
            <p:spPr>
              <a:xfrm>
                <a:off x="4289225" y="2038775"/>
                <a:ext cx="37225" cy="29200"/>
              </a:xfrm>
              <a:custGeom>
                <a:avLst/>
                <a:gdLst/>
                <a:ahLst/>
                <a:cxnLst/>
                <a:rect l="l" t="t" r="r" b="b"/>
                <a:pathLst>
                  <a:path w="1489" h="1168" extrusionOk="0">
                    <a:moveTo>
                      <a:pt x="0" y="0"/>
                    </a:moveTo>
                    <a:lnTo>
                      <a:pt x="0" y="0"/>
                    </a:lnTo>
                    <a:cubicBezTo>
                      <a:pt x="0" y="0"/>
                      <a:pt x="72" y="96"/>
                      <a:pt x="191" y="227"/>
                    </a:cubicBezTo>
                    <a:cubicBezTo>
                      <a:pt x="310" y="358"/>
                      <a:pt x="476" y="524"/>
                      <a:pt x="667" y="667"/>
                    </a:cubicBezTo>
                    <a:cubicBezTo>
                      <a:pt x="857" y="834"/>
                      <a:pt x="1072" y="941"/>
                      <a:pt x="1226" y="1024"/>
                    </a:cubicBezTo>
                    <a:cubicBezTo>
                      <a:pt x="1381" y="1120"/>
                      <a:pt x="1488" y="1167"/>
                      <a:pt x="1488" y="1167"/>
                    </a:cubicBezTo>
                    <a:cubicBezTo>
                      <a:pt x="1488" y="1167"/>
                      <a:pt x="1453" y="1060"/>
                      <a:pt x="1369" y="870"/>
                    </a:cubicBezTo>
                    <a:cubicBezTo>
                      <a:pt x="1286" y="715"/>
                      <a:pt x="1131" y="512"/>
                      <a:pt x="929" y="346"/>
                    </a:cubicBezTo>
                    <a:cubicBezTo>
                      <a:pt x="703" y="179"/>
                      <a:pt x="476" y="96"/>
                      <a:pt x="298" y="48"/>
                    </a:cubicBezTo>
                    <a:cubicBezTo>
                      <a:pt x="119" y="0"/>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0" name="Google Shape;17255;p56">
                <a:extLst>
                  <a:ext uri="{FF2B5EF4-FFF2-40B4-BE49-F238E27FC236}">
                    <a16:creationId xmlns:a16="http://schemas.microsoft.com/office/drawing/2014/main" id="{24F8310B-A283-4D17-82AB-CF24D08970D2}"/>
                  </a:ext>
                </a:extLst>
              </p:cNvPr>
              <p:cNvSpPr/>
              <p:nvPr/>
            </p:nvSpPr>
            <p:spPr>
              <a:xfrm>
                <a:off x="3982625" y="2187600"/>
                <a:ext cx="289650" cy="171175"/>
              </a:xfrm>
              <a:custGeom>
                <a:avLst/>
                <a:gdLst/>
                <a:ahLst/>
                <a:cxnLst/>
                <a:rect l="l" t="t" r="r" b="b"/>
                <a:pathLst>
                  <a:path w="11586" h="6847" extrusionOk="0">
                    <a:moveTo>
                      <a:pt x="1" y="1"/>
                    </a:moveTo>
                    <a:cubicBezTo>
                      <a:pt x="1" y="1"/>
                      <a:pt x="179" y="60"/>
                      <a:pt x="513" y="167"/>
                    </a:cubicBezTo>
                    <a:cubicBezTo>
                      <a:pt x="846" y="274"/>
                      <a:pt x="1310" y="429"/>
                      <a:pt x="1894" y="655"/>
                    </a:cubicBezTo>
                    <a:cubicBezTo>
                      <a:pt x="2453" y="882"/>
                      <a:pt x="3144" y="1167"/>
                      <a:pt x="3870" y="1501"/>
                    </a:cubicBezTo>
                    <a:cubicBezTo>
                      <a:pt x="4620" y="1858"/>
                      <a:pt x="5406" y="2263"/>
                      <a:pt x="6204" y="2739"/>
                    </a:cubicBezTo>
                    <a:cubicBezTo>
                      <a:pt x="7013" y="3215"/>
                      <a:pt x="7752" y="3703"/>
                      <a:pt x="8406" y="4180"/>
                    </a:cubicBezTo>
                    <a:cubicBezTo>
                      <a:pt x="9061" y="4656"/>
                      <a:pt x="9645" y="5108"/>
                      <a:pt x="10109" y="5513"/>
                    </a:cubicBezTo>
                    <a:cubicBezTo>
                      <a:pt x="10573" y="5906"/>
                      <a:pt x="10942" y="6239"/>
                      <a:pt x="11193" y="6478"/>
                    </a:cubicBezTo>
                    <a:cubicBezTo>
                      <a:pt x="11443" y="6716"/>
                      <a:pt x="11585" y="6847"/>
                      <a:pt x="11585" y="6847"/>
                    </a:cubicBezTo>
                    <a:cubicBezTo>
                      <a:pt x="11585" y="6847"/>
                      <a:pt x="11466" y="6704"/>
                      <a:pt x="11240" y="6430"/>
                    </a:cubicBezTo>
                    <a:cubicBezTo>
                      <a:pt x="11014" y="6156"/>
                      <a:pt x="10692" y="5787"/>
                      <a:pt x="10240" y="5358"/>
                    </a:cubicBezTo>
                    <a:cubicBezTo>
                      <a:pt x="9799" y="4930"/>
                      <a:pt x="9240" y="4430"/>
                      <a:pt x="8609" y="3918"/>
                    </a:cubicBezTo>
                    <a:cubicBezTo>
                      <a:pt x="7966" y="3406"/>
                      <a:pt x="7216" y="2882"/>
                      <a:pt x="6406" y="2394"/>
                    </a:cubicBezTo>
                    <a:cubicBezTo>
                      <a:pt x="5585" y="1906"/>
                      <a:pt x="4763" y="1513"/>
                      <a:pt x="4001" y="1191"/>
                    </a:cubicBezTo>
                    <a:cubicBezTo>
                      <a:pt x="3251" y="882"/>
                      <a:pt x="2549" y="643"/>
                      <a:pt x="1953" y="465"/>
                    </a:cubicBezTo>
                    <a:cubicBezTo>
                      <a:pt x="1358" y="298"/>
                      <a:pt x="870" y="167"/>
                      <a:pt x="525" y="108"/>
                    </a:cubicBezTo>
                    <a:cubicBezTo>
                      <a:pt x="191" y="48"/>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1" name="Google Shape;17256;p56">
                <a:extLst>
                  <a:ext uri="{FF2B5EF4-FFF2-40B4-BE49-F238E27FC236}">
                    <a16:creationId xmlns:a16="http://schemas.microsoft.com/office/drawing/2014/main" id="{DEEC0D64-B1A8-4C84-899B-F78A66CB02B7}"/>
                  </a:ext>
                </a:extLst>
              </p:cNvPr>
              <p:cNvSpPr/>
              <p:nvPr/>
            </p:nvSpPr>
            <p:spPr>
              <a:xfrm>
                <a:off x="4128175" y="2210825"/>
                <a:ext cx="99450" cy="64900"/>
              </a:xfrm>
              <a:custGeom>
                <a:avLst/>
                <a:gdLst/>
                <a:ahLst/>
                <a:cxnLst/>
                <a:rect l="l" t="t" r="r" b="b"/>
                <a:pathLst>
                  <a:path w="3978" h="2596" extrusionOk="0">
                    <a:moveTo>
                      <a:pt x="1" y="0"/>
                    </a:moveTo>
                    <a:cubicBezTo>
                      <a:pt x="1" y="0"/>
                      <a:pt x="870" y="572"/>
                      <a:pt x="1977" y="1310"/>
                    </a:cubicBezTo>
                    <a:cubicBezTo>
                      <a:pt x="3085" y="2024"/>
                      <a:pt x="3977" y="2596"/>
                      <a:pt x="3977" y="2596"/>
                    </a:cubicBezTo>
                    <a:cubicBezTo>
                      <a:pt x="3977" y="2596"/>
                      <a:pt x="3811" y="2381"/>
                      <a:pt x="3513" y="2084"/>
                    </a:cubicBezTo>
                    <a:cubicBezTo>
                      <a:pt x="3215" y="1750"/>
                      <a:pt x="2763" y="1346"/>
                      <a:pt x="2203" y="977"/>
                    </a:cubicBezTo>
                    <a:cubicBezTo>
                      <a:pt x="1632" y="607"/>
                      <a:pt x="1084" y="357"/>
                      <a:pt x="668" y="203"/>
                    </a:cubicBezTo>
                    <a:cubicBezTo>
                      <a:pt x="263" y="60"/>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2" name="Google Shape;17257;p56">
                <a:extLst>
                  <a:ext uri="{FF2B5EF4-FFF2-40B4-BE49-F238E27FC236}">
                    <a16:creationId xmlns:a16="http://schemas.microsoft.com/office/drawing/2014/main" id="{26814855-C791-427E-B799-29019DDF4016}"/>
                  </a:ext>
                </a:extLst>
              </p:cNvPr>
              <p:cNvSpPr/>
              <p:nvPr/>
            </p:nvSpPr>
            <p:spPr>
              <a:xfrm>
                <a:off x="4185025" y="2212900"/>
                <a:ext cx="47950" cy="35150"/>
              </a:xfrm>
              <a:custGeom>
                <a:avLst/>
                <a:gdLst/>
                <a:ahLst/>
                <a:cxnLst/>
                <a:rect l="l" t="t" r="r" b="b"/>
                <a:pathLst>
                  <a:path w="1918" h="1406" extrusionOk="0">
                    <a:moveTo>
                      <a:pt x="1" y="1"/>
                    </a:moveTo>
                    <a:lnTo>
                      <a:pt x="1" y="1"/>
                    </a:lnTo>
                    <a:cubicBezTo>
                      <a:pt x="1" y="1"/>
                      <a:pt x="310" y="477"/>
                      <a:pt x="846" y="870"/>
                    </a:cubicBezTo>
                    <a:cubicBezTo>
                      <a:pt x="1370" y="1251"/>
                      <a:pt x="1918" y="1406"/>
                      <a:pt x="1918" y="1406"/>
                    </a:cubicBezTo>
                    <a:cubicBezTo>
                      <a:pt x="1918" y="1406"/>
                      <a:pt x="1608" y="929"/>
                      <a:pt x="1072" y="536"/>
                    </a:cubicBezTo>
                    <a:cubicBezTo>
                      <a:pt x="549" y="155"/>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3" name="Google Shape;17258;p56">
                <a:extLst>
                  <a:ext uri="{FF2B5EF4-FFF2-40B4-BE49-F238E27FC236}">
                    <a16:creationId xmlns:a16="http://schemas.microsoft.com/office/drawing/2014/main" id="{9FD2A9E7-52B0-47FD-8F1C-C5DA2581F72E}"/>
                  </a:ext>
                </a:extLst>
              </p:cNvPr>
              <p:cNvSpPr/>
              <p:nvPr/>
            </p:nvSpPr>
            <p:spPr>
              <a:xfrm>
                <a:off x="4198125" y="2195925"/>
                <a:ext cx="44675" cy="26225"/>
              </a:xfrm>
              <a:custGeom>
                <a:avLst/>
                <a:gdLst/>
                <a:ahLst/>
                <a:cxnLst/>
                <a:rect l="l" t="t" r="r" b="b"/>
                <a:pathLst>
                  <a:path w="1787" h="1049" extrusionOk="0">
                    <a:moveTo>
                      <a:pt x="1" y="1"/>
                    </a:moveTo>
                    <a:cubicBezTo>
                      <a:pt x="1" y="1"/>
                      <a:pt x="334" y="370"/>
                      <a:pt x="822" y="656"/>
                    </a:cubicBezTo>
                    <a:cubicBezTo>
                      <a:pt x="1299" y="930"/>
                      <a:pt x="1787" y="1049"/>
                      <a:pt x="1787" y="1049"/>
                    </a:cubicBezTo>
                    <a:cubicBezTo>
                      <a:pt x="1787" y="1049"/>
                      <a:pt x="1513" y="620"/>
                      <a:pt x="1013" y="310"/>
                    </a:cubicBezTo>
                    <a:cubicBezTo>
                      <a:pt x="501" y="13"/>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4" name="Google Shape;17259;p56">
                <a:extLst>
                  <a:ext uri="{FF2B5EF4-FFF2-40B4-BE49-F238E27FC236}">
                    <a16:creationId xmlns:a16="http://schemas.microsoft.com/office/drawing/2014/main" id="{0E99676E-8EE7-48EF-BA59-97907E28B852}"/>
                  </a:ext>
                </a:extLst>
              </p:cNvPr>
              <p:cNvSpPr/>
              <p:nvPr/>
            </p:nvSpPr>
            <p:spPr>
              <a:xfrm>
                <a:off x="4220150" y="2186850"/>
                <a:ext cx="28900" cy="14625"/>
              </a:xfrm>
              <a:custGeom>
                <a:avLst/>
                <a:gdLst/>
                <a:ahLst/>
                <a:cxnLst/>
                <a:rect l="l" t="t" r="r" b="b"/>
                <a:pathLst>
                  <a:path w="1156" h="585" extrusionOk="0">
                    <a:moveTo>
                      <a:pt x="123" y="0"/>
                    </a:moveTo>
                    <a:cubicBezTo>
                      <a:pt x="48" y="0"/>
                      <a:pt x="1" y="7"/>
                      <a:pt x="1" y="7"/>
                    </a:cubicBezTo>
                    <a:cubicBezTo>
                      <a:pt x="1" y="7"/>
                      <a:pt x="156" y="304"/>
                      <a:pt x="489" y="459"/>
                    </a:cubicBezTo>
                    <a:cubicBezTo>
                      <a:pt x="686" y="565"/>
                      <a:pt x="902" y="585"/>
                      <a:pt x="1033" y="585"/>
                    </a:cubicBezTo>
                    <a:cubicBezTo>
                      <a:pt x="1108" y="585"/>
                      <a:pt x="1156" y="578"/>
                      <a:pt x="1156" y="578"/>
                    </a:cubicBezTo>
                    <a:cubicBezTo>
                      <a:pt x="1156" y="578"/>
                      <a:pt x="977" y="269"/>
                      <a:pt x="668" y="126"/>
                    </a:cubicBezTo>
                    <a:cubicBezTo>
                      <a:pt x="471" y="20"/>
                      <a:pt x="254" y="0"/>
                      <a:pt x="12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5" name="Google Shape;17260;p56">
                <a:extLst>
                  <a:ext uri="{FF2B5EF4-FFF2-40B4-BE49-F238E27FC236}">
                    <a16:creationId xmlns:a16="http://schemas.microsoft.com/office/drawing/2014/main" id="{D1CA3FE8-1EE0-49F8-9BBF-5DFBAADDFB7F}"/>
                  </a:ext>
                </a:extLst>
              </p:cNvPr>
              <p:cNvSpPr/>
              <p:nvPr/>
            </p:nvSpPr>
            <p:spPr>
              <a:xfrm>
                <a:off x="4228200" y="2167775"/>
                <a:ext cx="32175" cy="13300"/>
              </a:xfrm>
              <a:custGeom>
                <a:avLst/>
                <a:gdLst/>
                <a:ahLst/>
                <a:cxnLst/>
                <a:rect l="l" t="t" r="r" b="b"/>
                <a:pathLst>
                  <a:path w="1287" h="532" extrusionOk="0">
                    <a:moveTo>
                      <a:pt x="241" y="0"/>
                    </a:moveTo>
                    <a:cubicBezTo>
                      <a:pt x="98" y="0"/>
                      <a:pt x="0" y="20"/>
                      <a:pt x="0" y="20"/>
                    </a:cubicBezTo>
                    <a:cubicBezTo>
                      <a:pt x="0" y="20"/>
                      <a:pt x="215" y="317"/>
                      <a:pt x="572" y="448"/>
                    </a:cubicBezTo>
                    <a:cubicBezTo>
                      <a:pt x="731" y="514"/>
                      <a:pt x="896" y="532"/>
                      <a:pt x="1026" y="532"/>
                    </a:cubicBezTo>
                    <a:cubicBezTo>
                      <a:pt x="1179" y="532"/>
                      <a:pt x="1286" y="508"/>
                      <a:pt x="1286" y="508"/>
                    </a:cubicBezTo>
                    <a:cubicBezTo>
                      <a:pt x="1286" y="508"/>
                      <a:pt x="1072" y="210"/>
                      <a:pt x="715" y="79"/>
                    </a:cubicBezTo>
                    <a:cubicBezTo>
                      <a:pt x="544" y="17"/>
                      <a:pt x="373" y="0"/>
                      <a:pt x="24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6" name="Google Shape;17261;p56">
                <a:extLst>
                  <a:ext uri="{FF2B5EF4-FFF2-40B4-BE49-F238E27FC236}">
                    <a16:creationId xmlns:a16="http://schemas.microsoft.com/office/drawing/2014/main" id="{C39FCBAF-3A71-46AD-A1A5-291C2BA1D02E}"/>
                  </a:ext>
                </a:extLst>
              </p:cNvPr>
              <p:cNvSpPr/>
              <p:nvPr/>
            </p:nvSpPr>
            <p:spPr>
              <a:xfrm>
                <a:off x="4240400" y="2145775"/>
                <a:ext cx="32175" cy="16025"/>
              </a:xfrm>
              <a:custGeom>
                <a:avLst/>
                <a:gdLst/>
                <a:ahLst/>
                <a:cxnLst/>
                <a:rect l="l" t="t" r="r" b="b"/>
                <a:pathLst>
                  <a:path w="1287" h="641" extrusionOk="0">
                    <a:moveTo>
                      <a:pt x="118" y="1"/>
                    </a:moveTo>
                    <a:cubicBezTo>
                      <a:pt x="45" y="1"/>
                      <a:pt x="0" y="7"/>
                      <a:pt x="0" y="7"/>
                    </a:cubicBezTo>
                    <a:cubicBezTo>
                      <a:pt x="0" y="7"/>
                      <a:pt x="191" y="316"/>
                      <a:pt x="548" y="495"/>
                    </a:cubicBezTo>
                    <a:cubicBezTo>
                      <a:pt x="812" y="622"/>
                      <a:pt x="1075" y="641"/>
                      <a:pt x="1205" y="641"/>
                    </a:cubicBezTo>
                    <a:cubicBezTo>
                      <a:pt x="1256" y="641"/>
                      <a:pt x="1286" y="638"/>
                      <a:pt x="1286" y="638"/>
                    </a:cubicBezTo>
                    <a:cubicBezTo>
                      <a:pt x="1286" y="638"/>
                      <a:pt x="1096" y="316"/>
                      <a:pt x="727" y="138"/>
                    </a:cubicBezTo>
                    <a:cubicBezTo>
                      <a:pt x="494" y="21"/>
                      <a:pt x="256" y="1"/>
                      <a:pt x="11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7" name="Google Shape;17262;p56">
                <a:extLst>
                  <a:ext uri="{FF2B5EF4-FFF2-40B4-BE49-F238E27FC236}">
                    <a16:creationId xmlns:a16="http://schemas.microsoft.com/office/drawing/2014/main" id="{2EC2E054-776E-4EAC-B5D3-E52C435A395D}"/>
                  </a:ext>
                </a:extLst>
              </p:cNvPr>
              <p:cNvSpPr/>
              <p:nvPr/>
            </p:nvSpPr>
            <p:spPr>
              <a:xfrm>
                <a:off x="4261825" y="2129550"/>
                <a:ext cx="18475" cy="12825"/>
              </a:xfrm>
              <a:custGeom>
                <a:avLst/>
                <a:gdLst/>
                <a:ahLst/>
                <a:cxnLst/>
                <a:rect l="l" t="t" r="r" b="b"/>
                <a:pathLst>
                  <a:path w="739" h="513" extrusionOk="0">
                    <a:moveTo>
                      <a:pt x="1" y="1"/>
                    </a:moveTo>
                    <a:cubicBezTo>
                      <a:pt x="1" y="1"/>
                      <a:pt x="13" y="72"/>
                      <a:pt x="36" y="168"/>
                    </a:cubicBezTo>
                    <a:cubicBezTo>
                      <a:pt x="72" y="251"/>
                      <a:pt x="144" y="358"/>
                      <a:pt x="251" y="429"/>
                    </a:cubicBezTo>
                    <a:cubicBezTo>
                      <a:pt x="358" y="489"/>
                      <a:pt x="489" y="513"/>
                      <a:pt x="572" y="513"/>
                    </a:cubicBezTo>
                    <a:cubicBezTo>
                      <a:pt x="679" y="513"/>
                      <a:pt x="739" y="477"/>
                      <a:pt x="739" y="477"/>
                    </a:cubicBezTo>
                    <a:lnTo>
                      <a:pt x="667" y="334"/>
                    </a:lnTo>
                    <a:cubicBezTo>
                      <a:pt x="620" y="239"/>
                      <a:pt x="548" y="144"/>
                      <a:pt x="453" y="96"/>
                    </a:cubicBezTo>
                    <a:cubicBezTo>
                      <a:pt x="370" y="25"/>
                      <a:pt x="251" y="13"/>
                      <a:pt x="15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8" name="Google Shape;17263;p56">
                <a:extLst>
                  <a:ext uri="{FF2B5EF4-FFF2-40B4-BE49-F238E27FC236}">
                    <a16:creationId xmlns:a16="http://schemas.microsoft.com/office/drawing/2014/main" id="{F6FA5ACB-F57B-4446-8EEE-816CD7DC65ED}"/>
                  </a:ext>
                </a:extLst>
              </p:cNvPr>
              <p:cNvSpPr/>
              <p:nvPr/>
            </p:nvSpPr>
            <p:spPr>
              <a:xfrm>
                <a:off x="3927550" y="1657175"/>
                <a:ext cx="105400" cy="101525"/>
              </a:xfrm>
              <a:custGeom>
                <a:avLst/>
                <a:gdLst/>
                <a:ahLst/>
                <a:cxnLst/>
                <a:rect l="l" t="t" r="r" b="b"/>
                <a:pathLst>
                  <a:path w="4216" h="4061" extrusionOk="0">
                    <a:moveTo>
                      <a:pt x="1" y="1"/>
                    </a:moveTo>
                    <a:cubicBezTo>
                      <a:pt x="1" y="1"/>
                      <a:pt x="144" y="298"/>
                      <a:pt x="442" y="739"/>
                    </a:cubicBezTo>
                    <a:cubicBezTo>
                      <a:pt x="739" y="1191"/>
                      <a:pt x="1192" y="1787"/>
                      <a:pt x="1787" y="2358"/>
                    </a:cubicBezTo>
                    <a:cubicBezTo>
                      <a:pt x="2382" y="2930"/>
                      <a:pt x="2989" y="3358"/>
                      <a:pt x="3454" y="3644"/>
                    </a:cubicBezTo>
                    <a:cubicBezTo>
                      <a:pt x="3918" y="3930"/>
                      <a:pt x="4216" y="4061"/>
                      <a:pt x="4216" y="4061"/>
                    </a:cubicBezTo>
                    <a:cubicBezTo>
                      <a:pt x="4216" y="4061"/>
                      <a:pt x="3966" y="3834"/>
                      <a:pt x="3561" y="3489"/>
                    </a:cubicBezTo>
                    <a:cubicBezTo>
                      <a:pt x="3168" y="3132"/>
                      <a:pt x="2632" y="2644"/>
                      <a:pt x="2049" y="2084"/>
                    </a:cubicBezTo>
                    <a:cubicBezTo>
                      <a:pt x="1477" y="1525"/>
                      <a:pt x="965" y="1001"/>
                      <a:pt x="596" y="620"/>
                    </a:cubicBezTo>
                    <a:cubicBezTo>
                      <a:pt x="227" y="227"/>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9" name="Google Shape;17264;p56">
                <a:extLst>
                  <a:ext uri="{FF2B5EF4-FFF2-40B4-BE49-F238E27FC236}">
                    <a16:creationId xmlns:a16="http://schemas.microsoft.com/office/drawing/2014/main" id="{0CBB3D03-99EB-41DA-BBCC-23F2A8CB1609}"/>
                  </a:ext>
                </a:extLst>
              </p:cNvPr>
              <p:cNvSpPr/>
              <p:nvPr/>
            </p:nvSpPr>
            <p:spPr>
              <a:xfrm>
                <a:off x="3920425" y="1678025"/>
                <a:ext cx="44075" cy="55075"/>
              </a:xfrm>
              <a:custGeom>
                <a:avLst/>
                <a:gdLst/>
                <a:ahLst/>
                <a:cxnLst/>
                <a:rect l="l" t="t" r="r" b="b"/>
                <a:pathLst>
                  <a:path w="1763" h="2203" extrusionOk="0">
                    <a:moveTo>
                      <a:pt x="0" y="0"/>
                    </a:moveTo>
                    <a:cubicBezTo>
                      <a:pt x="0" y="0"/>
                      <a:pt x="48" y="155"/>
                      <a:pt x="143" y="393"/>
                    </a:cubicBezTo>
                    <a:cubicBezTo>
                      <a:pt x="238" y="631"/>
                      <a:pt x="393" y="964"/>
                      <a:pt x="643" y="1274"/>
                    </a:cubicBezTo>
                    <a:cubicBezTo>
                      <a:pt x="893" y="1584"/>
                      <a:pt x="1179" y="1822"/>
                      <a:pt x="1393" y="1977"/>
                    </a:cubicBezTo>
                    <a:cubicBezTo>
                      <a:pt x="1608" y="2119"/>
                      <a:pt x="1762" y="2203"/>
                      <a:pt x="1762" y="2203"/>
                    </a:cubicBezTo>
                    <a:cubicBezTo>
                      <a:pt x="1762" y="2203"/>
                      <a:pt x="1691" y="2048"/>
                      <a:pt x="1524" y="1846"/>
                    </a:cubicBezTo>
                    <a:cubicBezTo>
                      <a:pt x="1369" y="1619"/>
                      <a:pt x="1179" y="1334"/>
                      <a:pt x="941" y="1036"/>
                    </a:cubicBezTo>
                    <a:cubicBezTo>
                      <a:pt x="715" y="738"/>
                      <a:pt x="476" y="488"/>
                      <a:pt x="298" y="298"/>
                    </a:cubicBezTo>
                    <a:lnTo>
                      <a:pt x="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0" name="Google Shape;17265;p56">
                <a:extLst>
                  <a:ext uri="{FF2B5EF4-FFF2-40B4-BE49-F238E27FC236}">
                    <a16:creationId xmlns:a16="http://schemas.microsoft.com/office/drawing/2014/main" id="{B54DCAF4-23DA-4672-A5CA-F8144A6E93BF}"/>
                  </a:ext>
                </a:extLst>
              </p:cNvPr>
              <p:cNvSpPr/>
              <p:nvPr/>
            </p:nvSpPr>
            <p:spPr>
              <a:xfrm>
                <a:off x="3854625" y="1739325"/>
                <a:ext cx="52425" cy="40800"/>
              </a:xfrm>
              <a:custGeom>
                <a:avLst/>
                <a:gdLst/>
                <a:ahLst/>
                <a:cxnLst/>
                <a:rect l="l" t="t" r="r" b="b"/>
                <a:pathLst>
                  <a:path w="2097" h="1632" extrusionOk="0">
                    <a:moveTo>
                      <a:pt x="1" y="1"/>
                    </a:moveTo>
                    <a:lnTo>
                      <a:pt x="1" y="1"/>
                    </a:lnTo>
                    <a:cubicBezTo>
                      <a:pt x="1" y="1"/>
                      <a:pt x="61" y="132"/>
                      <a:pt x="215" y="346"/>
                    </a:cubicBezTo>
                    <a:cubicBezTo>
                      <a:pt x="358" y="548"/>
                      <a:pt x="584" y="798"/>
                      <a:pt x="882" y="1037"/>
                    </a:cubicBezTo>
                    <a:cubicBezTo>
                      <a:pt x="1180" y="1275"/>
                      <a:pt x="1477" y="1430"/>
                      <a:pt x="1715" y="1513"/>
                    </a:cubicBezTo>
                    <a:cubicBezTo>
                      <a:pt x="1954" y="1608"/>
                      <a:pt x="2096" y="1632"/>
                      <a:pt x="2096" y="1632"/>
                    </a:cubicBezTo>
                    <a:cubicBezTo>
                      <a:pt x="2096" y="1632"/>
                      <a:pt x="1680" y="1156"/>
                      <a:pt x="1132" y="727"/>
                    </a:cubicBezTo>
                    <a:cubicBezTo>
                      <a:pt x="549" y="287"/>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1" name="Google Shape;17266;p56">
                <a:extLst>
                  <a:ext uri="{FF2B5EF4-FFF2-40B4-BE49-F238E27FC236}">
                    <a16:creationId xmlns:a16="http://schemas.microsoft.com/office/drawing/2014/main" id="{8C0E7316-0555-4839-B776-5C3930A95347}"/>
                  </a:ext>
                </a:extLst>
              </p:cNvPr>
              <p:cNvSpPr/>
              <p:nvPr/>
            </p:nvSpPr>
            <p:spPr>
              <a:xfrm>
                <a:off x="3530500" y="2110500"/>
                <a:ext cx="175025" cy="115525"/>
              </a:xfrm>
              <a:custGeom>
                <a:avLst/>
                <a:gdLst/>
                <a:ahLst/>
                <a:cxnLst/>
                <a:rect l="l" t="t" r="r" b="b"/>
                <a:pathLst>
                  <a:path w="7001" h="4621" extrusionOk="0">
                    <a:moveTo>
                      <a:pt x="0" y="1"/>
                    </a:moveTo>
                    <a:cubicBezTo>
                      <a:pt x="0" y="1"/>
                      <a:pt x="310" y="358"/>
                      <a:pt x="869" y="894"/>
                    </a:cubicBezTo>
                    <a:cubicBezTo>
                      <a:pt x="1417" y="1418"/>
                      <a:pt x="2227" y="2120"/>
                      <a:pt x="3203" y="2763"/>
                    </a:cubicBezTo>
                    <a:cubicBezTo>
                      <a:pt x="4191" y="3394"/>
                      <a:pt x="5144" y="3870"/>
                      <a:pt x="5834" y="4168"/>
                    </a:cubicBezTo>
                    <a:cubicBezTo>
                      <a:pt x="6548" y="4466"/>
                      <a:pt x="7001" y="4620"/>
                      <a:pt x="7001" y="4620"/>
                    </a:cubicBezTo>
                    <a:cubicBezTo>
                      <a:pt x="7001" y="4620"/>
                      <a:pt x="6596" y="4382"/>
                      <a:pt x="5929" y="3978"/>
                    </a:cubicBezTo>
                    <a:cubicBezTo>
                      <a:pt x="5263" y="3585"/>
                      <a:pt x="4382" y="3061"/>
                      <a:pt x="3417" y="2418"/>
                    </a:cubicBezTo>
                    <a:cubicBezTo>
                      <a:pt x="2465" y="1787"/>
                      <a:pt x="1595" y="1180"/>
                      <a:pt x="988" y="739"/>
                    </a:cubicBezTo>
                    <a:cubicBezTo>
                      <a:pt x="381" y="287"/>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2" name="Google Shape;17267;p56">
                <a:extLst>
                  <a:ext uri="{FF2B5EF4-FFF2-40B4-BE49-F238E27FC236}">
                    <a16:creationId xmlns:a16="http://schemas.microsoft.com/office/drawing/2014/main" id="{D3325AAD-74FC-4D80-A30D-CE477F0417F9}"/>
                  </a:ext>
                </a:extLst>
              </p:cNvPr>
              <p:cNvSpPr/>
              <p:nvPr/>
            </p:nvSpPr>
            <p:spPr>
              <a:xfrm>
                <a:off x="3556375" y="2081925"/>
                <a:ext cx="44675" cy="31275"/>
              </a:xfrm>
              <a:custGeom>
                <a:avLst/>
                <a:gdLst/>
                <a:ahLst/>
                <a:cxnLst/>
                <a:rect l="l" t="t" r="r" b="b"/>
                <a:pathLst>
                  <a:path w="1787" h="1251" extrusionOk="0">
                    <a:moveTo>
                      <a:pt x="1" y="1"/>
                    </a:moveTo>
                    <a:lnTo>
                      <a:pt x="1" y="1"/>
                    </a:lnTo>
                    <a:cubicBezTo>
                      <a:pt x="1" y="1"/>
                      <a:pt x="275" y="441"/>
                      <a:pt x="775" y="787"/>
                    </a:cubicBezTo>
                    <a:cubicBezTo>
                      <a:pt x="1275" y="1132"/>
                      <a:pt x="1787" y="1251"/>
                      <a:pt x="1787" y="1251"/>
                    </a:cubicBezTo>
                    <a:cubicBezTo>
                      <a:pt x="1787" y="1251"/>
                      <a:pt x="1513" y="810"/>
                      <a:pt x="1001" y="465"/>
                    </a:cubicBezTo>
                    <a:cubicBezTo>
                      <a:pt x="501" y="120"/>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3" name="Google Shape;17268;p56">
                <a:extLst>
                  <a:ext uri="{FF2B5EF4-FFF2-40B4-BE49-F238E27FC236}">
                    <a16:creationId xmlns:a16="http://schemas.microsoft.com/office/drawing/2014/main" id="{E7B5DB97-5963-4BF8-BE99-E53C0069AB29}"/>
                  </a:ext>
                </a:extLst>
              </p:cNvPr>
              <p:cNvSpPr/>
              <p:nvPr/>
            </p:nvSpPr>
            <p:spPr>
              <a:xfrm>
                <a:off x="3575725" y="2060800"/>
                <a:ext cx="44675" cy="27100"/>
              </a:xfrm>
              <a:custGeom>
                <a:avLst/>
                <a:gdLst/>
                <a:ahLst/>
                <a:cxnLst/>
                <a:rect l="l" t="t" r="r" b="b"/>
                <a:pathLst>
                  <a:path w="1787" h="1084" extrusionOk="0">
                    <a:moveTo>
                      <a:pt x="1" y="0"/>
                    </a:moveTo>
                    <a:cubicBezTo>
                      <a:pt x="1" y="1"/>
                      <a:pt x="298" y="417"/>
                      <a:pt x="787" y="715"/>
                    </a:cubicBezTo>
                    <a:cubicBezTo>
                      <a:pt x="1275" y="1013"/>
                      <a:pt x="1787" y="1084"/>
                      <a:pt x="1787" y="1084"/>
                    </a:cubicBezTo>
                    <a:cubicBezTo>
                      <a:pt x="1787" y="1084"/>
                      <a:pt x="1501" y="667"/>
                      <a:pt x="989" y="370"/>
                    </a:cubicBezTo>
                    <a:cubicBezTo>
                      <a:pt x="501" y="72"/>
                      <a:pt x="1" y="1"/>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4" name="Google Shape;17269;p56">
                <a:extLst>
                  <a:ext uri="{FF2B5EF4-FFF2-40B4-BE49-F238E27FC236}">
                    <a16:creationId xmlns:a16="http://schemas.microsoft.com/office/drawing/2014/main" id="{3ED71770-A1C5-40DC-81CF-1F21B894017D}"/>
                  </a:ext>
                </a:extLst>
              </p:cNvPr>
              <p:cNvSpPr/>
              <p:nvPr/>
            </p:nvSpPr>
            <p:spPr>
              <a:xfrm>
                <a:off x="3595975" y="2038475"/>
                <a:ext cx="25925" cy="19675"/>
              </a:xfrm>
              <a:custGeom>
                <a:avLst/>
                <a:gdLst/>
                <a:ahLst/>
                <a:cxnLst/>
                <a:rect l="l" t="t" r="r" b="b"/>
                <a:pathLst>
                  <a:path w="1037" h="787" extrusionOk="0">
                    <a:moveTo>
                      <a:pt x="0" y="1"/>
                    </a:moveTo>
                    <a:cubicBezTo>
                      <a:pt x="0" y="1"/>
                      <a:pt x="108" y="322"/>
                      <a:pt x="393" y="548"/>
                    </a:cubicBezTo>
                    <a:cubicBezTo>
                      <a:pt x="679" y="774"/>
                      <a:pt x="1036" y="786"/>
                      <a:pt x="1036" y="786"/>
                    </a:cubicBezTo>
                    <a:cubicBezTo>
                      <a:pt x="1036" y="786"/>
                      <a:pt x="929" y="453"/>
                      <a:pt x="643" y="239"/>
                    </a:cubicBezTo>
                    <a:cubicBezTo>
                      <a:pt x="358" y="12"/>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5" name="Google Shape;17270;p56">
                <a:extLst>
                  <a:ext uri="{FF2B5EF4-FFF2-40B4-BE49-F238E27FC236}">
                    <a16:creationId xmlns:a16="http://schemas.microsoft.com/office/drawing/2014/main" id="{32946924-43C9-4C94-AE54-309C3FC1684A}"/>
                  </a:ext>
                </a:extLst>
              </p:cNvPr>
              <p:cNvSpPr/>
              <p:nvPr/>
            </p:nvSpPr>
            <p:spPr>
              <a:xfrm>
                <a:off x="3611450" y="2019575"/>
                <a:ext cx="24125" cy="12350"/>
              </a:xfrm>
              <a:custGeom>
                <a:avLst/>
                <a:gdLst/>
                <a:ahLst/>
                <a:cxnLst/>
                <a:rect l="l" t="t" r="r" b="b"/>
                <a:pathLst>
                  <a:path w="965" h="494" extrusionOk="0">
                    <a:moveTo>
                      <a:pt x="282" y="0"/>
                    </a:moveTo>
                    <a:cubicBezTo>
                      <a:pt x="244" y="0"/>
                      <a:pt x="209" y="3"/>
                      <a:pt x="179" y="6"/>
                    </a:cubicBezTo>
                    <a:cubicBezTo>
                      <a:pt x="72" y="30"/>
                      <a:pt x="1" y="54"/>
                      <a:pt x="1" y="54"/>
                    </a:cubicBezTo>
                    <a:cubicBezTo>
                      <a:pt x="1" y="54"/>
                      <a:pt x="36" y="114"/>
                      <a:pt x="120" y="185"/>
                    </a:cubicBezTo>
                    <a:cubicBezTo>
                      <a:pt x="191" y="268"/>
                      <a:pt x="274" y="352"/>
                      <a:pt x="417" y="411"/>
                    </a:cubicBezTo>
                    <a:cubicBezTo>
                      <a:pt x="548" y="471"/>
                      <a:pt x="679" y="483"/>
                      <a:pt x="786" y="483"/>
                    </a:cubicBezTo>
                    <a:cubicBezTo>
                      <a:pt x="822" y="491"/>
                      <a:pt x="854" y="493"/>
                      <a:pt x="880" y="493"/>
                    </a:cubicBezTo>
                    <a:cubicBezTo>
                      <a:pt x="933" y="493"/>
                      <a:pt x="965" y="483"/>
                      <a:pt x="965" y="483"/>
                    </a:cubicBezTo>
                    <a:cubicBezTo>
                      <a:pt x="965" y="483"/>
                      <a:pt x="929" y="411"/>
                      <a:pt x="894" y="328"/>
                    </a:cubicBezTo>
                    <a:cubicBezTo>
                      <a:pt x="810" y="221"/>
                      <a:pt x="727" y="114"/>
                      <a:pt x="572" y="54"/>
                    </a:cubicBezTo>
                    <a:cubicBezTo>
                      <a:pt x="473" y="13"/>
                      <a:pt x="369" y="0"/>
                      <a:pt x="28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6" name="Google Shape;17271;p56">
                <a:extLst>
                  <a:ext uri="{FF2B5EF4-FFF2-40B4-BE49-F238E27FC236}">
                    <a16:creationId xmlns:a16="http://schemas.microsoft.com/office/drawing/2014/main" id="{9CC1193D-A59E-4E0D-831C-76E4CB95EEED}"/>
                  </a:ext>
                </a:extLst>
              </p:cNvPr>
              <p:cNvSpPr/>
              <p:nvPr/>
            </p:nvSpPr>
            <p:spPr>
              <a:xfrm>
                <a:off x="3350400" y="2217075"/>
                <a:ext cx="106600" cy="25450"/>
              </a:xfrm>
              <a:custGeom>
                <a:avLst/>
                <a:gdLst/>
                <a:ahLst/>
                <a:cxnLst/>
                <a:rect l="l" t="t" r="r" b="b"/>
                <a:pathLst>
                  <a:path w="4264" h="1018" extrusionOk="0">
                    <a:moveTo>
                      <a:pt x="1" y="0"/>
                    </a:moveTo>
                    <a:lnTo>
                      <a:pt x="1" y="0"/>
                    </a:lnTo>
                    <a:cubicBezTo>
                      <a:pt x="1" y="0"/>
                      <a:pt x="215" y="131"/>
                      <a:pt x="584" y="298"/>
                    </a:cubicBezTo>
                    <a:cubicBezTo>
                      <a:pt x="941" y="465"/>
                      <a:pt x="1465" y="655"/>
                      <a:pt x="2061" y="798"/>
                    </a:cubicBezTo>
                    <a:cubicBezTo>
                      <a:pt x="2656" y="953"/>
                      <a:pt x="3204" y="1000"/>
                      <a:pt x="3608" y="1012"/>
                    </a:cubicBezTo>
                    <a:cubicBezTo>
                      <a:pt x="3743" y="1016"/>
                      <a:pt x="3861" y="1018"/>
                      <a:pt x="3958" y="1018"/>
                    </a:cubicBezTo>
                    <a:cubicBezTo>
                      <a:pt x="4152" y="1018"/>
                      <a:pt x="4263" y="1012"/>
                      <a:pt x="4263" y="1012"/>
                    </a:cubicBezTo>
                    <a:cubicBezTo>
                      <a:pt x="4263" y="1012"/>
                      <a:pt x="3323" y="715"/>
                      <a:pt x="2144" y="429"/>
                    </a:cubicBezTo>
                    <a:cubicBezTo>
                      <a:pt x="989" y="143"/>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7" name="Google Shape;17272;p56">
                <a:extLst>
                  <a:ext uri="{FF2B5EF4-FFF2-40B4-BE49-F238E27FC236}">
                    <a16:creationId xmlns:a16="http://schemas.microsoft.com/office/drawing/2014/main" id="{E4FBBBE3-4625-4D73-A967-BA532C466371}"/>
                  </a:ext>
                </a:extLst>
              </p:cNvPr>
              <p:cNvSpPr/>
              <p:nvPr/>
            </p:nvSpPr>
            <p:spPr>
              <a:xfrm>
                <a:off x="3366475" y="2199750"/>
                <a:ext cx="48850" cy="13675"/>
              </a:xfrm>
              <a:custGeom>
                <a:avLst/>
                <a:gdLst/>
                <a:ahLst/>
                <a:cxnLst/>
                <a:rect l="l" t="t" r="r" b="b"/>
                <a:pathLst>
                  <a:path w="1954" h="547" extrusionOk="0">
                    <a:moveTo>
                      <a:pt x="487" y="1"/>
                    </a:moveTo>
                    <a:cubicBezTo>
                      <a:pt x="199" y="1"/>
                      <a:pt x="1" y="50"/>
                      <a:pt x="1" y="50"/>
                    </a:cubicBezTo>
                    <a:cubicBezTo>
                      <a:pt x="1" y="50"/>
                      <a:pt x="417" y="324"/>
                      <a:pt x="941" y="455"/>
                    </a:cubicBezTo>
                    <a:cubicBezTo>
                      <a:pt x="1251" y="531"/>
                      <a:pt x="1542" y="547"/>
                      <a:pt x="1731" y="547"/>
                    </a:cubicBezTo>
                    <a:cubicBezTo>
                      <a:pt x="1869" y="547"/>
                      <a:pt x="1953" y="538"/>
                      <a:pt x="1953" y="538"/>
                    </a:cubicBezTo>
                    <a:cubicBezTo>
                      <a:pt x="1953" y="538"/>
                      <a:pt x="1584" y="217"/>
                      <a:pt x="1025" y="62"/>
                    </a:cubicBezTo>
                    <a:cubicBezTo>
                      <a:pt x="830" y="16"/>
                      <a:pt x="645" y="1"/>
                      <a:pt x="48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8" name="Google Shape;17273;p56">
                <a:extLst>
                  <a:ext uri="{FF2B5EF4-FFF2-40B4-BE49-F238E27FC236}">
                    <a16:creationId xmlns:a16="http://schemas.microsoft.com/office/drawing/2014/main" id="{63785D8C-5903-4B7C-8178-225FB23070F4}"/>
                  </a:ext>
                </a:extLst>
              </p:cNvPr>
              <p:cNvSpPr/>
              <p:nvPr/>
            </p:nvSpPr>
            <p:spPr>
              <a:xfrm>
                <a:off x="3390600" y="2171725"/>
                <a:ext cx="31275" cy="11725"/>
              </a:xfrm>
              <a:custGeom>
                <a:avLst/>
                <a:gdLst/>
                <a:ahLst/>
                <a:cxnLst/>
                <a:rect l="l" t="t" r="r" b="b"/>
                <a:pathLst>
                  <a:path w="1251" h="469" extrusionOk="0">
                    <a:moveTo>
                      <a:pt x="415" y="0"/>
                    </a:moveTo>
                    <a:cubicBezTo>
                      <a:pt x="176" y="0"/>
                      <a:pt x="0" y="76"/>
                      <a:pt x="0" y="76"/>
                    </a:cubicBezTo>
                    <a:cubicBezTo>
                      <a:pt x="0" y="76"/>
                      <a:pt x="262" y="314"/>
                      <a:pt x="584" y="409"/>
                    </a:cubicBezTo>
                    <a:cubicBezTo>
                      <a:pt x="726" y="455"/>
                      <a:pt x="869" y="468"/>
                      <a:pt x="986" y="468"/>
                    </a:cubicBezTo>
                    <a:cubicBezTo>
                      <a:pt x="1141" y="468"/>
                      <a:pt x="1250" y="445"/>
                      <a:pt x="1250" y="445"/>
                    </a:cubicBezTo>
                    <a:cubicBezTo>
                      <a:pt x="1250" y="445"/>
                      <a:pt x="1048" y="147"/>
                      <a:pt x="703" y="40"/>
                    </a:cubicBezTo>
                    <a:cubicBezTo>
                      <a:pt x="602" y="11"/>
                      <a:pt x="504" y="0"/>
                      <a:pt x="41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9" name="Google Shape;17274;p56">
                <a:extLst>
                  <a:ext uri="{FF2B5EF4-FFF2-40B4-BE49-F238E27FC236}">
                    <a16:creationId xmlns:a16="http://schemas.microsoft.com/office/drawing/2014/main" id="{1EDB2247-05CA-4C2F-B871-9D1C58091658}"/>
                  </a:ext>
                </a:extLst>
              </p:cNvPr>
              <p:cNvSpPr/>
              <p:nvPr/>
            </p:nvSpPr>
            <p:spPr>
              <a:xfrm>
                <a:off x="3495950" y="2066750"/>
                <a:ext cx="35750" cy="12850"/>
              </a:xfrm>
              <a:custGeom>
                <a:avLst/>
                <a:gdLst/>
                <a:ahLst/>
                <a:cxnLst/>
                <a:rect l="l" t="t" r="r" b="b"/>
                <a:pathLst>
                  <a:path w="1430" h="514" extrusionOk="0">
                    <a:moveTo>
                      <a:pt x="1" y="1"/>
                    </a:moveTo>
                    <a:cubicBezTo>
                      <a:pt x="1" y="1"/>
                      <a:pt x="60" y="72"/>
                      <a:pt x="168" y="179"/>
                    </a:cubicBezTo>
                    <a:cubicBezTo>
                      <a:pt x="275" y="286"/>
                      <a:pt x="430" y="405"/>
                      <a:pt x="644" y="465"/>
                    </a:cubicBezTo>
                    <a:cubicBezTo>
                      <a:pt x="758" y="499"/>
                      <a:pt x="872" y="513"/>
                      <a:pt x="975" y="513"/>
                    </a:cubicBezTo>
                    <a:cubicBezTo>
                      <a:pt x="1055" y="513"/>
                      <a:pt x="1129" y="504"/>
                      <a:pt x="1192" y="489"/>
                    </a:cubicBezTo>
                    <a:cubicBezTo>
                      <a:pt x="1346" y="477"/>
                      <a:pt x="1430" y="429"/>
                      <a:pt x="1430" y="429"/>
                    </a:cubicBezTo>
                    <a:cubicBezTo>
                      <a:pt x="1430" y="429"/>
                      <a:pt x="1358" y="370"/>
                      <a:pt x="1239" y="298"/>
                    </a:cubicBezTo>
                    <a:cubicBezTo>
                      <a:pt x="1120" y="239"/>
                      <a:pt x="953" y="143"/>
                      <a:pt x="763" y="84"/>
                    </a:cubicBezTo>
                    <a:cubicBezTo>
                      <a:pt x="572" y="24"/>
                      <a:pt x="394" y="13"/>
                      <a:pt x="23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0" name="Google Shape;17275;p56">
                <a:extLst>
                  <a:ext uri="{FF2B5EF4-FFF2-40B4-BE49-F238E27FC236}">
                    <a16:creationId xmlns:a16="http://schemas.microsoft.com/office/drawing/2014/main" id="{4E05A8B3-C074-48B2-9005-89D8F82612AA}"/>
                  </a:ext>
                </a:extLst>
              </p:cNvPr>
              <p:cNvSpPr/>
              <p:nvPr/>
            </p:nvSpPr>
            <p:spPr>
              <a:xfrm>
                <a:off x="3512625" y="2047400"/>
                <a:ext cx="24725" cy="11650"/>
              </a:xfrm>
              <a:custGeom>
                <a:avLst/>
                <a:gdLst/>
                <a:ahLst/>
                <a:cxnLst/>
                <a:rect l="l" t="t" r="r" b="b"/>
                <a:pathLst>
                  <a:path w="989" h="466" extrusionOk="0">
                    <a:moveTo>
                      <a:pt x="302" y="1"/>
                    </a:moveTo>
                    <a:cubicBezTo>
                      <a:pt x="133" y="1"/>
                      <a:pt x="1" y="48"/>
                      <a:pt x="1" y="48"/>
                    </a:cubicBezTo>
                    <a:cubicBezTo>
                      <a:pt x="1" y="48"/>
                      <a:pt x="155" y="310"/>
                      <a:pt x="417" y="417"/>
                    </a:cubicBezTo>
                    <a:cubicBezTo>
                      <a:pt x="509" y="453"/>
                      <a:pt x="603" y="465"/>
                      <a:pt x="687" y="465"/>
                    </a:cubicBezTo>
                    <a:cubicBezTo>
                      <a:pt x="857" y="465"/>
                      <a:pt x="989" y="417"/>
                      <a:pt x="989" y="417"/>
                    </a:cubicBezTo>
                    <a:cubicBezTo>
                      <a:pt x="989" y="417"/>
                      <a:pt x="834" y="144"/>
                      <a:pt x="572" y="48"/>
                    </a:cubicBezTo>
                    <a:cubicBezTo>
                      <a:pt x="481" y="13"/>
                      <a:pt x="387" y="1"/>
                      <a:pt x="30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1" name="Google Shape;17276;p56">
                <a:extLst>
                  <a:ext uri="{FF2B5EF4-FFF2-40B4-BE49-F238E27FC236}">
                    <a16:creationId xmlns:a16="http://schemas.microsoft.com/office/drawing/2014/main" id="{C658895D-A9B9-48C1-9795-968732E952A0}"/>
                  </a:ext>
                </a:extLst>
              </p:cNvPr>
              <p:cNvSpPr/>
              <p:nvPr/>
            </p:nvSpPr>
            <p:spPr>
              <a:xfrm>
                <a:off x="3541800" y="2027850"/>
                <a:ext cx="21450" cy="11150"/>
              </a:xfrm>
              <a:custGeom>
                <a:avLst/>
                <a:gdLst/>
                <a:ahLst/>
                <a:cxnLst/>
                <a:rect l="l" t="t" r="r" b="b"/>
                <a:pathLst>
                  <a:path w="858" h="446" extrusionOk="0">
                    <a:moveTo>
                      <a:pt x="301" y="1"/>
                    </a:moveTo>
                    <a:cubicBezTo>
                      <a:pt x="136" y="1"/>
                      <a:pt x="0" y="56"/>
                      <a:pt x="0" y="56"/>
                    </a:cubicBezTo>
                    <a:cubicBezTo>
                      <a:pt x="0" y="56"/>
                      <a:pt x="120" y="318"/>
                      <a:pt x="358" y="414"/>
                    </a:cubicBezTo>
                    <a:cubicBezTo>
                      <a:pt x="424" y="437"/>
                      <a:pt x="493" y="445"/>
                      <a:pt x="557" y="445"/>
                    </a:cubicBezTo>
                    <a:cubicBezTo>
                      <a:pt x="722" y="445"/>
                      <a:pt x="858" y="390"/>
                      <a:pt x="858" y="390"/>
                    </a:cubicBezTo>
                    <a:cubicBezTo>
                      <a:pt x="858" y="390"/>
                      <a:pt x="739" y="128"/>
                      <a:pt x="501" y="33"/>
                    </a:cubicBezTo>
                    <a:cubicBezTo>
                      <a:pt x="434" y="9"/>
                      <a:pt x="365" y="1"/>
                      <a:pt x="30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2" name="Google Shape;17277;p56">
                <a:extLst>
                  <a:ext uri="{FF2B5EF4-FFF2-40B4-BE49-F238E27FC236}">
                    <a16:creationId xmlns:a16="http://schemas.microsoft.com/office/drawing/2014/main" id="{111787B9-3776-4B1D-ACC7-31872947AAF7}"/>
                  </a:ext>
                </a:extLst>
              </p:cNvPr>
              <p:cNvSpPr/>
              <p:nvPr/>
            </p:nvSpPr>
            <p:spPr>
              <a:xfrm>
                <a:off x="3503400" y="2281375"/>
                <a:ext cx="359000" cy="107175"/>
              </a:xfrm>
              <a:custGeom>
                <a:avLst/>
                <a:gdLst/>
                <a:ahLst/>
                <a:cxnLst/>
                <a:rect l="l" t="t" r="r" b="b"/>
                <a:pathLst>
                  <a:path w="14360" h="4287" extrusionOk="0">
                    <a:moveTo>
                      <a:pt x="1" y="0"/>
                    </a:moveTo>
                    <a:cubicBezTo>
                      <a:pt x="1" y="0"/>
                      <a:pt x="3168" y="1143"/>
                      <a:pt x="7132" y="2334"/>
                    </a:cubicBezTo>
                    <a:cubicBezTo>
                      <a:pt x="11085" y="3512"/>
                      <a:pt x="14360" y="4286"/>
                      <a:pt x="14360" y="4286"/>
                    </a:cubicBezTo>
                    <a:cubicBezTo>
                      <a:pt x="14360" y="4286"/>
                      <a:pt x="11192" y="3143"/>
                      <a:pt x="7240" y="1953"/>
                    </a:cubicBezTo>
                    <a:cubicBezTo>
                      <a:pt x="3275" y="774"/>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3" name="Google Shape;17278;p56">
                <a:extLst>
                  <a:ext uri="{FF2B5EF4-FFF2-40B4-BE49-F238E27FC236}">
                    <a16:creationId xmlns:a16="http://schemas.microsoft.com/office/drawing/2014/main" id="{996BD48B-10DF-49CA-8F93-2A7BF971F56A}"/>
                  </a:ext>
                </a:extLst>
              </p:cNvPr>
              <p:cNvSpPr/>
              <p:nvPr/>
            </p:nvSpPr>
            <p:spPr>
              <a:xfrm>
                <a:off x="3535850" y="2266775"/>
                <a:ext cx="176225" cy="59550"/>
              </a:xfrm>
              <a:custGeom>
                <a:avLst/>
                <a:gdLst/>
                <a:ahLst/>
                <a:cxnLst/>
                <a:rect l="l" t="t" r="r" b="b"/>
                <a:pathLst>
                  <a:path w="7049" h="2382" extrusionOk="0">
                    <a:moveTo>
                      <a:pt x="0" y="1"/>
                    </a:moveTo>
                    <a:cubicBezTo>
                      <a:pt x="0" y="1"/>
                      <a:pt x="1560" y="596"/>
                      <a:pt x="3513" y="1251"/>
                    </a:cubicBezTo>
                    <a:cubicBezTo>
                      <a:pt x="5442" y="1906"/>
                      <a:pt x="7049" y="2382"/>
                      <a:pt x="7049" y="2382"/>
                    </a:cubicBezTo>
                    <a:cubicBezTo>
                      <a:pt x="7049" y="2382"/>
                      <a:pt x="6680" y="2179"/>
                      <a:pt x="6073" y="1882"/>
                    </a:cubicBezTo>
                    <a:cubicBezTo>
                      <a:pt x="5453" y="1584"/>
                      <a:pt x="4608" y="1215"/>
                      <a:pt x="3632" y="882"/>
                    </a:cubicBezTo>
                    <a:cubicBezTo>
                      <a:pt x="2667" y="560"/>
                      <a:pt x="1751" y="334"/>
                      <a:pt x="1084" y="203"/>
                    </a:cubicBezTo>
                    <a:cubicBezTo>
                      <a:pt x="417" y="60"/>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4" name="Google Shape;17279;p56">
                <a:extLst>
                  <a:ext uri="{FF2B5EF4-FFF2-40B4-BE49-F238E27FC236}">
                    <a16:creationId xmlns:a16="http://schemas.microsoft.com/office/drawing/2014/main" id="{A47ABBA1-3BCC-49E5-84E5-5D385456684F}"/>
                  </a:ext>
                </a:extLst>
              </p:cNvPr>
              <p:cNvSpPr/>
              <p:nvPr/>
            </p:nvSpPr>
            <p:spPr>
              <a:xfrm>
                <a:off x="3534650" y="2247425"/>
                <a:ext cx="84575" cy="30400"/>
              </a:xfrm>
              <a:custGeom>
                <a:avLst/>
                <a:gdLst/>
                <a:ahLst/>
                <a:cxnLst/>
                <a:rect l="l" t="t" r="r" b="b"/>
                <a:pathLst>
                  <a:path w="3383" h="1216" extrusionOk="0">
                    <a:moveTo>
                      <a:pt x="1" y="1"/>
                    </a:moveTo>
                    <a:cubicBezTo>
                      <a:pt x="1" y="1"/>
                      <a:pt x="703" y="453"/>
                      <a:pt x="1620" y="798"/>
                    </a:cubicBezTo>
                    <a:cubicBezTo>
                      <a:pt x="2561" y="1120"/>
                      <a:pt x="3382" y="1215"/>
                      <a:pt x="3382" y="1215"/>
                    </a:cubicBezTo>
                    <a:cubicBezTo>
                      <a:pt x="3382" y="1215"/>
                      <a:pt x="2692" y="751"/>
                      <a:pt x="1763" y="417"/>
                    </a:cubicBezTo>
                    <a:cubicBezTo>
                      <a:pt x="822" y="96"/>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5" name="Google Shape;17280;p56">
                <a:extLst>
                  <a:ext uri="{FF2B5EF4-FFF2-40B4-BE49-F238E27FC236}">
                    <a16:creationId xmlns:a16="http://schemas.microsoft.com/office/drawing/2014/main" id="{F220A221-56EC-4342-86CB-0FCFFF10CD37}"/>
                  </a:ext>
                </a:extLst>
              </p:cNvPr>
              <p:cNvSpPr/>
              <p:nvPr/>
            </p:nvSpPr>
            <p:spPr>
              <a:xfrm>
                <a:off x="3540900" y="2226150"/>
                <a:ext cx="47050" cy="16400"/>
              </a:xfrm>
              <a:custGeom>
                <a:avLst/>
                <a:gdLst/>
                <a:ahLst/>
                <a:cxnLst/>
                <a:rect l="l" t="t" r="r" b="b"/>
                <a:pathLst>
                  <a:path w="1882" h="656" extrusionOk="0">
                    <a:moveTo>
                      <a:pt x="161" y="1"/>
                    </a:moveTo>
                    <a:cubicBezTo>
                      <a:pt x="61" y="1"/>
                      <a:pt x="1" y="6"/>
                      <a:pt x="1" y="6"/>
                    </a:cubicBezTo>
                    <a:cubicBezTo>
                      <a:pt x="1" y="6"/>
                      <a:pt x="358" y="352"/>
                      <a:pt x="882" y="518"/>
                    </a:cubicBezTo>
                    <a:cubicBezTo>
                      <a:pt x="1216" y="635"/>
                      <a:pt x="1539" y="655"/>
                      <a:pt x="1724" y="655"/>
                    </a:cubicBezTo>
                    <a:cubicBezTo>
                      <a:pt x="1823" y="655"/>
                      <a:pt x="1882" y="649"/>
                      <a:pt x="1882" y="649"/>
                    </a:cubicBezTo>
                    <a:cubicBezTo>
                      <a:pt x="1882" y="649"/>
                      <a:pt x="1525" y="316"/>
                      <a:pt x="1001" y="137"/>
                    </a:cubicBezTo>
                    <a:cubicBezTo>
                      <a:pt x="675" y="21"/>
                      <a:pt x="349" y="1"/>
                      <a:pt x="1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6" name="Google Shape;17281;p56">
                <a:extLst>
                  <a:ext uri="{FF2B5EF4-FFF2-40B4-BE49-F238E27FC236}">
                    <a16:creationId xmlns:a16="http://schemas.microsoft.com/office/drawing/2014/main" id="{EB73F609-F03E-4191-A0D8-EDBCF9564139}"/>
                  </a:ext>
                </a:extLst>
              </p:cNvPr>
              <p:cNvSpPr/>
              <p:nvPr/>
            </p:nvSpPr>
            <p:spPr>
              <a:xfrm>
                <a:off x="3515000" y="2193500"/>
                <a:ext cx="24450" cy="13175"/>
              </a:xfrm>
              <a:custGeom>
                <a:avLst/>
                <a:gdLst/>
                <a:ahLst/>
                <a:cxnLst/>
                <a:rect l="l" t="t" r="r" b="b"/>
                <a:pathLst>
                  <a:path w="978" h="527" extrusionOk="0">
                    <a:moveTo>
                      <a:pt x="314" y="0"/>
                    </a:moveTo>
                    <a:cubicBezTo>
                      <a:pt x="264" y="0"/>
                      <a:pt x="219" y="6"/>
                      <a:pt x="180" y="15"/>
                    </a:cubicBezTo>
                    <a:cubicBezTo>
                      <a:pt x="72" y="38"/>
                      <a:pt x="1" y="74"/>
                      <a:pt x="1" y="74"/>
                    </a:cubicBezTo>
                    <a:cubicBezTo>
                      <a:pt x="1" y="74"/>
                      <a:pt x="49" y="134"/>
                      <a:pt x="144" y="217"/>
                    </a:cubicBezTo>
                    <a:cubicBezTo>
                      <a:pt x="227" y="288"/>
                      <a:pt x="322" y="360"/>
                      <a:pt x="441" y="419"/>
                    </a:cubicBezTo>
                    <a:cubicBezTo>
                      <a:pt x="561" y="479"/>
                      <a:pt x="703" y="491"/>
                      <a:pt x="799" y="515"/>
                    </a:cubicBezTo>
                    <a:cubicBezTo>
                      <a:pt x="906" y="527"/>
                      <a:pt x="977" y="527"/>
                      <a:pt x="977" y="527"/>
                    </a:cubicBezTo>
                    <a:cubicBezTo>
                      <a:pt x="977" y="527"/>
                      <a:pt x="965" y="455"/>
                      <a:pt x="906" y="348"/>
                    </a:cubicBezTo>
                    <a:cubicBezTo>
                      <a:pt x="846" y="241"/>
                      <a:pt x="739" y="122"/>
                      <a:pt x="596" y="62"/>
                    </a:cubicBezTo>
                    <a:cubicBezTo>
                      <a:pt x="498" y="17"/>
                      <a:pt x="400" y="0"/>
                      <a:pt x="31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7" name="Google Shape;17282;p56">
                <a:extLst>
                  <a:ext uri="{FF2B5EF4-FFF2-40B4-BE49-F238E27FC236}">
                    <a16:creationId xmlns:a16="http://schemas.microsoft.com/office/drawing/2014/main" id="{6942CE30-6292-42A0-A48B-DF9F36E75846}"/>
                  </a:ext>
                </a:extLst>
              </p:cNvPr>
              <p:cNvSpPr/>
              <p:nvPr/>
            </p:nvSpPr>
            <p:spPr>
              <a:xfrm>
                <a:off x="4025500" y="2731725"/>
                <a:ext cx="351250" cy="135750"/>
              </a:xfrm>
              <a:custGeom>
                <a:avLst/>
                <a:gdLst/>
                <a:ahLst/>
                <a:cxnLst/>
                <a:rect l="l" t="t" r="r" b="b"/>
                <a:pathLst>
                  <a:path w="14050" h="5430" extrusionOk="0">
                    <a:moveTo>
                      <a:pt x="0" y="0"/>
                    </a:moveTo>
                    <a:cubicBezTo>
                      <a:pt x="1" y="0"/>
                      <a:pt x="3060" y="1393"/>
                      <a:pt x="6941" y="2893"/>
                    </a:cubicBezTo>
                    <a:cubicBezTo>
                      <a:pt x="10835" y="4405"/>
                      <a:pt x="14050" y="5429"/>
                      <a:pt x="14050" y="5429"/>
                    </a:cubicBezTo>
                    <a:cubicBezTo>
                      <a:pt x="14050" y="5429"/>
                      <a:pt x="10978" y="4024"/>
                      <a:pt x="7096" y="2524"/>
                    </a:cubicBezTo>
                    <a:cubicBezTo>
                      <a:pt x="3215" y="1024"/>
                      <a:pt x="1"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8" name="Google Shape;17283;p56">
                <a:extLst>
                  <a:ext uri="{FF2B5EF4-FFF2-40B4-BE49-F238E27FC236}">
                    <a16:creationId xmlns:a16="http://schemas.microsoft.com/office/drawing/2014/main" id="{70A47D25-E75B-41E1-AFF1-C8DE5792C609}"/>
                  </a:ext>
                </a:extLst>
              </p:cNvPr>
              <p:cNvSpPr/>
              <p:nvPr/>
            </p:nvSpPr>
            <p:spPr>
              <a:xfrm>
                <a:off x="4029950" y="2719800"/>
                <a:ext cx="156600" cy="59575"/>
              </a:xfrm>
              <a:custGeom>
                <a:avLst/>
                <a:gdLst/>
                <a:ahLst/>
                <a:cxnLst/>
                <a:rect l="l" t="t" r="r" b="b"/>
                <a:pathLst>
                  <a:path w="6264" h="2383" extrusionOk="0">
                    <a:moveTo>
                      <a:pt x="1" y="1"/>
                    </a:moveTo>
                    <a:cubicBezTo>
                      <a:pt x="1" y="1"/>
                      <a:pt x="1334" y="715"/>
                      <a:pt x="3061" y="1370"/>
                    </a:cubicBezTo>
                    <a:cubicBezTo>
                      <a:pt x="4787" y="2037"/>
                      <a:pt x="6263" y="2382"/>
                      <a:pt x="6263" y="2382"/>
                    </a:cubicBezTo>
                    <a:cubicBezTo>
                      <a:pt x="6263" y="2382"/>
                      <a:pt x="4930" y="1668"/>
                      <a:pt x="3192" y="1013"/>
                    </a:cubicBezTo>
                    <a:cubicBezTo>
                      <a:pt x="1477" y="334"/>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9" name="Google Shape;17284;p56">
                <a:extLst>
                  <a:ext uri="{FF2B5EF4-FFF2-40B4-BE49-F238E27FC236}">
                    <a16:creationId xmlns:a16="http://schemas.microsoft.com/office/drawing/2014/main" id="{0DEB9D19-C780-4F09-9F04-8BF7EE512882}"/>
                  </a:ext>
                </a:extLst>
              </p:cNvPr>
              <p:cNvSpPr/>
              <p:nvPr/>
            </p:nvSpPr>
            <p:spPr>
              <a:xfrm>
                <a:off x="4058525" y="2714150"/>
                <a:ext cx="124750" cy="47350"/>
              </a:xfrm>
              <a:custGeom>
                <a:avLst/>
                <a:gdLst/>
                <a:ahLst/>
                <a:cxnLst/>
                <a:rect l="l" t="t" r="r" b="b"/>
                <a:pathLst>
                  <a:path w="4990" h="1894" extrusionOk="0">
                    <a:moveTo>
                      <a:pt x="1" y="1"/>
                    </a:moveTo>
                    <a:cubicBezTo>
                      <a:pt x="1" y="1"/>
                      <a:pt x="1060" y="608"/>
                      <a:pt x="2430" y="1132"/>
                    </a:cubicBezTo>
                    <a:cubicBezTo>
                      <a:pt x="3799" y="1656"/>
                      <a:pt x="4989" y="1894"/>
                      <a:pt x="4989" y="1894"/>
                    </a:cubicBezTo>
                    <a:cubicBezTo>
                      <a:pt x="4989" y="1894"/>
                      <a:pt x="3942" y="1275"/>
                      <a:pt x="2561" y="763"/>
                    </a:cubicBezTo>
                    <a:cubicBezTo>
                      <a:pt x="1191" y="239"/>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0" name="Google Shape;17285;p56">
                <a:extLst>
                  <a:ext uri="{FF2B5EF4-FFF2-40B4-BE49-F238E27FC236}">
                    <a16:creationId xmlns:a16="http://schemas.microsoft.com/office/drawing/2014/main" id="{F67EBB9F-EF2D-4426-94BE-AF6BBD175486}"/>
                  </a:ext>
                </a:extLst>
              </p:cNvPr>
              <p:cNvSpPr/>
              <p:nvPr/>
            </p:nvSpPr>
            <p:spPr>
              <a:xfrm>
                <a:off x="4118350" y="2718625"/>
                <a:ext cx="130400" cy="49425"/>
              </a:xfrm>
              <a:custGeom>
                <a:avLst/>
                <a:gdLst/>
                <a:ahLst/>
                <a:cxnLst/>
                <a:rect l="l" t="t" r="r" b="b"/>
                <a:pathLst>
                  <a:path w="5216" h="1977" extrusionOk="0">
                    <a:moveTo>
                      <a:pt x="1" y="0"/>
                    </a:moveTo>
                    <a:cubicBezTo>
                      <a:pt x="1" y="0"/>
                      <a:pt x="1096" y="619"/>
                      <a:pt x="2537" y="1179"/>
                    </a:cubicBezTo>
                    <a:cubicBezTo>
                      <a:pt x="3978" y="1715"/>
                      <a:pt x="5216" y="1977"/>
                      <a:pt x="5216" y="1977"/>
                    </a:cubicBezTo>
                    <a:cubicBezTo>
                      <a:pt x="5216" y="1977"/>
                      <a:pt x="4120" y="1358"/>
                      <a:pt x="2680" y="798"/>
                    </a:cubicBezTo>
                    <a:cubicBezTo>
                      <a:pt x="1239" y="262"/>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1" name="Google Shape;17286;p56">
                <a:extLst>
                  <a:ext uri="{FF2B5EF4-FFF2-40B4-BE49-F238E27FC236}">
                    <a16:creationId xmlns:a16="http://schemas.microsoft.com/office/drawing/2014/main" id="{A16C9A9B-4B33-4899-B10C-0B5CC126EEC1}"/>
                  </a:ext>
                </a:extLst>
              </p:cNvPr>
              <p:cNvSpPr/>
              <p:nvPr/>
            </p:nvSpPr>
            <p:spPr>
              <a:xfrm>
                <a:off x="5117900" y="2785300"/>
                <a:ext cx="11625" cy="60150"/>
              </a:xfrm>
              <a:custGeom>
                <a:avLst/>
                <a:gdLst/>
                <a:ahLst/>
                <a:cxnLst/>
                <a:rect l="l" t="t" r="r" b="b"/>
                <a:pathLst>
                  <a:path w="465" h="2406" extrusionOk="0">
                    <a:moveTo>
                      <a:pt x="464" y="0"/>
                    </a:moveTo>
                    <a:lnTo>
                      <a:pt x="464" y="0"/>
                    </a:lnTo>
                    <a:cubicBezTo>
                      <a:pt x="464" y="0"/>
                      <a:pt x="357" y="96"/>
                      <a:pt x="214" y="322"/>
                    </a:cubicBezTo>
                    <a:cubicBezTo>
                      <a:pt x="119" y="512"/>
                      <a:pt x="0" y="846"/>
                      <a:pt x="0" y="1203"/>
                    </a:cubicBezTo>
                    <a:cubicBezTo>
                      <a:pt x="0" y="1572"/>
                      <a:pt x="95" y="1881"/>
                      <a:pt x="202" y="2096"/>
                    </a:cubicBezTo>
                    <a:cubicBezTo>
                      <a:pt x="310" y="2298"/>
                      <a:pt x="417" y="2405"/>
                      <a:pt x="417" y="2405"/>
                    </a:cubicBezTo>
                    <a:cubicBezTo>
                      <a:pt x="417" y="2405"/>
                      <a:pt x="417" y="2262"/>
                      <a:pt x="393" y="2036"/>
                    </a:cubicBezTo>
                    <a:lnTo>
                      <a:pt x="393" y="1203"/>
                    </a:lnTo>
                    <a:cubicBezTo>
                      <a:pt x="417" y="893"/>
                      <a:pt x="417" y="596"/>
                      <a:pt x="429" y="369"/>
                    </a:cubicBezTo>
                    <a:cubicBezTo>
                      <a:pt x="441" y="131"/>
                      <a:pt x="464" y="0"/>
                      <a:pt x="46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2" name="Google Shape;17287;p56">
                <a:extLst>
                  <a:ext uri="{FF2B5EF4-FFF2-40B4-BE49-F238E27FC236}">
                    <a16:creationId xmlns:a16="http://schemas.microsoft.com/office/drawing/2014/main" id="{E6FDF8F1-BC55-4D6D-BA30-9C52CB65479E}"/>
                  </a:ext>
                </a:extLst>
              </p:cNvPr>
              <p:cNvSpPr/>
              <p:nvPr/>
            </p:nvSpPr>
            <p:spPr>
              <a:xfrm>
                <a:off x="5097050" y="2811200"/>
                <a:ext cx="10750" cy="29775"/>
              </a:xfrm>
              <a:custGeom>
                <a:avLst/>
                <a:gdLst/>
                <a:ahLst/>
                <a:cxnLst/>
                <a:rect l="l" t="t" r="r" b="b"/>
                <a:pathLst>
                  <a:path w="430" h="1191" extrusionOk="0">
                    <a:moveTo>
                      <a:pt x="191" y="0"/>
                    </a:moveTo>
                    <a:cubicBezTo>
                      <a:pt x="191" y="0"/>
                      <a:pt x="1" y="262"/>
                      <a:pt x="24" y="607"/>
                    </a:cubicBezTo>
                    <a:cubicBezTo>
                      <a:pt x="48" y="941"/>
                      <a:pt x="251" y="1191"/>
                      <a:pt x="251" y="1191"/>
                    </a:cubicBezTo>
                    <a:cubicBezTo>
                      <a:pt x="251" y="1191"/>
                      <a:pt x="429" y="905"/>
                      <a:pt x="417" y="583"/>
                    </a:cubicBezTo>
                    <a:cubicBezTo>
                      <a:pt x="405" y="250"/>
                      <a:pt x="191" y="0"/>
                      <a:pt x="19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3" name="Google Shape;17288;p56">
                <a:extLst>
                  <a:ext uri="{FF2B5EF4-FFF2-40B4-BE49-F238E27FC236}">
                    <a16:creationId xmlns:a16="http://schemas.microsoft.com/office/drawing/2014/main" id="{07881055-0CDB-41DD-A9AF-59A7F8E9B8BE}"/>
                  </a:ext>
                </a:extLst>
              </p:cNvPr>
              <p:cNvSpPr/>
              <p:nvPr/>
            </p:nvSpPr>
            <p:spPr>
              <a:xfrm>
                <a:off x="5064025" y="2168250"/>
                <a:ext cx="10725" cy="52425"/>
              </a:xfrm>
              <a:custGeom>
                <a:avLst/>
                <a:gdLst/>
                <a:ahLst/>
                <a:cxnLst/>
                <a:rect l="l" t="t" r="r" b="b"/>
                <a:pathLst>
                  <a:path w="429" h="2097" extrusionOk="0">
                    <a:moveTo>
                      <a:pt x="214" y="1"/>
                    </a:moveTo>
                    <a:cubicBezTo>
                      <a:pt x="214" y="1"/>
                      <a:pt x="60" y="477"/>
                      <a:pt x="24" y="1048"/>
                    </a:cubicBezTo>
                    <a:cubicBezTo>
                      <a:pt x="0" y="1608"/>
                      <a:pt x="95" y="2096"/>
                      <a:pt x="95" y="2096"/>
                    </a:cubicBezTo>
                    <a:cubicBezTo>
                      <a:pt x="95" y="2096"/>
                      <a:pt x="155" y="2001"/>
                      <a:pt x="226" y="1798"/>
                    </a:cubicBezTo>
                    <a:cubicBezTo>
                      <a:pt x="310" y="1608"/>
                      <a:pt x="393" y="1358"/>
                      <a:pt x="417" y="1060"/>
                    </a:cubicBezTo>
                    <a:cubicBezTo>
                      <a:pt x="429" y="763"/>
                      <a:pt x="381" y="489"/>
                      <a:pt x="322" y="298"/>
                    </a:cubicBezTo>
                    <a:cubicBezTo>
                      <a:pt x="274" y="120"/>
                      <a:pt x="214" y="1"/>
                      <a:pt x="21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4" name="Google Shape;17289;p56">
                <a:extLst>
                  <a:ext uri="{FF2B5EF4-FFF2-40B4-BE49-F238E27FC236}">
                    <a16:creationId xmlns:a16="http://schemas.microsoft.com/office/drawing/2014/main" id="{447A9564-EE11-4A5A-8069-7AC11D3B2AAF}"/>
                  </a:ext>
                </a:extLst>
              </p:cNvPr>
              <p:cNvSpPr/>
              <p:nvPr/>
            </p:nvSpPr>
            <p:spPr>
              <a:xfrm>
                <a:off x="3860000" y="2309950"/>
                <a:ext cx="44975" cy="74425"/>
              </a:xfrm>
              <a:custGeom>
                <a:avLst/>
                <a:gdLst/>
                <a:ahLst/>
                <a:cxnLst/>
                <a:rect l="l" t="t" r="r" b="b"/>
                <a:pathLst>
                  <a:path w="1799" h="2977" extrusionOk="0">
                    <a:moveTo>
                      <a:pt x="1798" y="0"/>
                    </a:moveTo>
                    <a:lnTo>
                      <a:pt x="1798" y="0"/>
                    </a:lnTo>
                    <a:cubicBezTo>
                      <a:pt x="1798" y="0"/>
                      <a:pt x="1227" y="572"/>
                      <a:pt x="727" y="1393"/>
                    </a:cubicBezTo>
                    <a:cubicBezTo>
                      <a:pt x="238" y="2226"/>
                      <a:pt x="0" y="2977"/>
                      <a:pt x="0" y="2977"/>
                    </a:cubicBezTo>
                    <a:cubicBezTo>
                      <a:pt x="0" y="2977"/>
                      <a:pt x="572" y="2417"/>
                      <a:pt x="1072" y="1595"/>
                    </a:cubicBezTo>
                    <a:cubicBezTo>
                      <a:pt x="1560" y="774"/>
                      <a:pt x="1798" y="0"/>
                      <a:pt x="179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5" name="Google Shape;17290;p56">
                <a:extLst>
                  <a:ext uri="{FF2B5EF4-FFF2-40B4-BE49-F238E27FC236}">
                    <a16:creationId xmlns:a16="http://schemas.microsoft.com/office/drawing/2014/main" id="{BD5FC7AD-A609-4560-AC6D-E210B90A244B}"/>
                  </a:ext>
                </a:extLst>
              </p:cNvPr>
              <p:cNvSpPr/>
              <p:nvPr/>
            </p:nvSpPr>
            <p:spPr>
              <a:xfrm>
                <a:off x="3877250" y="2371850"/>
                <a:ext cx="14625" cy="20850"/>
              </a:xfrm>
              <a:custGeom>
                <a:avLst/>
                <a:gdLst/>
                <a:ahLst/>
                <a:cxnLst/>
                <a:rect l="l" t="t" r="r" b="b"/>
                <a:pathLst>
                  <a:path w="585" h="834" extrusionOk="0">
                    <a:moveTo>
                      <a:pt x="572" y="0"/>
                    </a:moveTo>
                    <a:cubicBezTo>
                      <a:pt x="572" y="0"/>
                      <a:pt x="513" y="24"/>
                      <a:pt x="418" y="84"/>
                    </a:cubicBezTo>
                    <a:cubicBezTo>
                      <a:pt x="346" y="143"/>
                      <a:pt x="239" y="227"/>
                      <a:pt x="168" y="322"/>
                    </a:cubicBezTo>
                    <a:cubicBezTo>
                      <a:pt x="96" y="429"/>
                      <a:pt x="48" y="548"/>
                      <a:pt x="37" y="655"/>
                    </a:cubicBezTo>
                    <a:cubicBezTo>
                      <a:pt x="1" y="762"/>
                      <a:pt x="1" y="834"/>
                      <a:pt x="1" y="834"/>
                    </a:cubicBezTo>
                    <a:cubicBezTo>
                      <a:pt x="1" y="834"/>
                      <a:pt x="72" y="834"/>
                      <a:pt x="179" y="786"/>
                    </a:cubicBezTo>
                    <a:cubicBezTo>
                      <a:pt x="275" y="739"/>
                      <a:pt x="394" y="667"/>
                      <a:pt x="477" y="548"/>
                    </a:cubicBezTo>
                    <a:cubicBezTo>
                      <a:pt x="560" y="429"/>
                      <a:pt x="584" y="274"/>
                      <a:pt x="584" y="179"/>
                    </a:cubicBezTo>
                    <a:cubicBezTo>
                      <a:pt x="584" y="72"/>
                      <a:pt x="572" y="0"/>
                      <a:pt x="5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6" name="Google Shape;17291;p56">
                <a:extLst>
                  <a:ext uri="{FF2B5EF4-FFF2-40B4-BE49-F238E27FC236}">
                    <a16:creationId xmlns:a16="http://schemas.microsoft.com/office/drawing/2014/main" id="{96965678-C9E1-45E5-BB4B-359EABEDCF5C}"/>
                  </a:ext>
                </a:extLst>
              </p:cNvPr>
              <p:cNvSpPr/>
              <p:nvPr/>
            </p:nvSpPr>
            <p:spPr>
              <a:xfrm>
                <a:off x="3895125" y="2380475"/>
                <a:ext cx="16100" cy="16400"/>
              </a:xfrm>
              <a:custGeom>
                <a:avLst/>
                <a:gdLst/>
                <a:ahLst/>
                <a:cxnLst/>
                <a:rect l="l" t="t" r="r" b="b"/>
                <a:pathLst>
                  <a:path w="644" h="656" extrusionOk="0">
                    <a:moveTo>
                      <a:pt x="596" y="1"/>
                    </a:moveTo>
                    <a:lnTo>
                      <a:pt x="596" y="1"/>
                    </a:lnTo>
                    <a:cubicBezTo>
                      <a:pt x="595" y="1"/>
                      <a:pt x="334" y="37"/>
                      <a:pt x="167" y="203"/>
                    </a:cubicBezTo>
                    <a:cubicBezTo>
                      <a:pt x="24" y="382"/>
                      <a:pt x="0" y="656"/>
                      <a:pt x="0" y="656"/>
                    </a:cubicBezTo>
                    <a:cubicBezTo>
                      <a:pt x="0" y="656"/>
                      <a:pt x="4" y="656"/>
                      <a:pt x="10" y="656"/>
                    </a:cubicBezTo>
                    <a:cubicBezTo>
                      <a:pt x="62" y="656"/>
                      <a:pt x="306" y="646"/>
                      <a:pt x="465" y="477"/>
                    </a:cubicBezTo>
                    <a:cubicBezTo>
                      <a:pt x="643" y="275"/>
                      <a:pt x="596" y="1"/>
                      <a:pt x="59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7" name="Google Shape;17292;p56">
                <a:extLst>
                  <a:ext uri="{FF2B5EF4-FFF2-40B4-BE49-F238E27FC236}">
                    <a16:creationId xmlns:a16="http://schemas.microsoft.com/office/drawing/2014/main" id="{8FFCDDF8-CC14-4407-B7E5-AC530326D6DA}"/>
                  </a:ext>
                </a:extLst>
              </p:cNvPr>
              <p:cNvSpPr/>
              <p:nvPr/>
            </p:nvSpPr>
            <p:spPr>
              <a:xfrm>
                <a:off x="4099000" y="1753925"/>
                <a:ext cx="31300" cy="50325"/>
              </a:xfrm>
              <a:custGeom>
                <a:avLst/>
                <a:gdLst/>
                <a:ahLst/>
                <a:cxnLst/>
                <a:rect l="l" t="t" r="r" b="b"/>
                <a:pathLst>
                  <a:path w="1252" h="2013" extrusionOk="0">
                    <a:moveTo>
                      <a:pt x="1251" y="0"/>
                    </a:moveTo>
                    <a:lnTo>
                      <a:pt x="1251" y="0"/>
                    </a:lnTo>
                    <a:cubicBezTo>
                      <a:pt x="1251" y="0"/>
                      <a:pt x="811" y="357"/>
                      <a:pt x="465" y="905"/>
                    </a:cubicBezTo>
                    <a:cubicBezTo>
                      <a:pt x="120" y="1465"/>
                      <a:pt x="1" y="2012"/>
                      <a:pt x="1" y="2012"/>
                    </a:cubicBezTo>
                    <a:cubicBezTo>
                      <a:pt x="1" y="2012"/>
                      <a:pt x="453" y="1667"/>
                      <a:pt x="799" y="1107"/>
                    </a:cubicBezTo>
                    <a:cubicBezTo>
                      <a:pt x="1132" y="548"/>
                      <a:pt x="1251" y="0"/>
                      <a:pt x="125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8" name="Google Shape;17293;p56">
                <a:extLst>
                  <a:ext uri="{FF2B5EF4-FFF2-40B4-BE49-F238E27FC236}">
                    <a16:creationId xmlns:a16="http://schemas.microsoft.com/office/drawing/2014/main" id="{38DE34E3-5CD7-4F77-936B-7AA7EA9628E5}"/>
                  </a:ext>
                </a:extLst>
              </p:cNvPr>
              <p:cNvSpPr/>
              <p:nvPr/>
            </p:nvSpPr>
            <p:spPr>
              <a:xfrm>
                <a:off x="4130275" y="1766125"/>
                <a:ext cx="14300" cy="18475"/>
              </a:xfrm>
              <a:custGeom>
                <a:avLst/>
                <a:gdLst/>
                <a:ahLst/>
                <a:cxnLst/>
                <a:rect l="l" t="t" r="r" b="b"/>
                <a:pathLst>
                  <a:path w="572" h="739" extrusionOk="0">
                    <a:moveTo>
                      <a:pt x="572" y="0"/>
                    </a:moveTo>
                    <a:cubicBezTo>
                      <a:pt x="572" y="0"/>
                      <a:pt x="488" y="0"/>
                      <a:pt x="405" y="24"/>
                    </a:cubicBezTo>
                    <a:cubicBezTo>
                      <a:pt x="298" y="60"/>
                      <a:pt x="179" y="119"/>
                      <a:pt x="107" y="238"/>
                    </a:cubicBezTo>
                    <a:cubicBezTo>
                      <a:pt x="36" y="346"/>
                      <a:pt x="0" y="477"/>
                      <a:pt x="24" y="584"/>
                    </a:cubicBezTo>
                    <a:cubicBezTo>
                      <a:pt x="24" y="679"/>
                      <a:pt x="48" y="739"/>
                      <a:pt x="48" y="739"/>
                    </a:cubicBezTo>
                    <a:lnTo>
                      <a:pt x="191" y="667"/>
                    </a:lnTo>
                    <a:cubicBezTo>
                      <a:pt x="286" y="619"/>
                      <a:pt x="369" y="548"/>
                      <a:pt x="429" y="465"/>
                    </a:cubicBezTo>
                    <a:cubicBezTo>
                      <a:pt x="488" y="358"/>
                      <a:pt x="524" y="250"/>
                      <a:pt x="536" y="167"/>
                    </a:cubicBezTo>
                    <a:cubicBezTo>
                      <a:pt x="572" y="72"/>
                      <a:pt x="572" y="0"/>
                      <a:pt x="5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9" name="Google Shape;17294;p56">
                <a:extLst>
                  <a:ext uri="{FF2B5EF4-FFF2-40B4-BE49-F238E27FC236}">
                    <a16:creationId xmlns:a16="http://schemas.microsoft.com/office/drawing/2014/main" id="{DDE71B50-780F-4A2A-95A4-813F684C5BD8}"/>
                  </a:ext>
                </a:extLst>
              </p:cNvPr>
              <p:cNvSpPr/>
              <p:nvPr/>
            </p:nvSpPr>
            <p:spPr>
              <a:xfrm>
                <a:off x="3648350" y="2253075"/>
                <a:ext cx="34575" cy="42000"/>
              </a:xfrm>
              <a:custGeom>
                <a:avLst/>
                <a:gdLst/>
                <a:ahLst/>
                <a:cxnLst/>
                <a:rect l="l" t="t" r="r" b="b"/>
                <a:pathLst>
                  <a:path w="1383" h="1680" extrusionOk="0">
                    <a:moveTo>
                      <a:pt x="1382" y="1"/>
                    </a:moveTo>
                    <a:lnTo>
                      <a:pt x="1382" y="1"/>
                    </a:lnTo>
                    <a:cubicBezTo>
                      <a:pt x="1382" y="1"/>
                      <a:pt x="918" y="251"/>
                      <a:pt x="549" y="715"/>
                    </a:cubicBezTo>
                    <a:cubicBezTo>
                      <a:pt x="156" y="1180"/>
                      <a:pt x="1" y="1680"/>
                      <a:pt x="1" y="1680"/>
                    </a:cubicBezTo>
                    <a:cubicBezTo>
                      <a:pt x="1" y="1680"/>
                      <a:pt x="465" y="1430"/>
                      <a:pt x="846" y="965"/>
                    </a:cubicBezTo>
                    <a:cubicBezTo>
                      <a:pt x="1227" y="513"/>
                      <a:pt x="1382" y="1"/>
                      <a:pt x="138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0" name="Google Shape;17295;p56">
                <a:extLst>
                  <a:ext uri="{FF2B5EF4-FFF2-40B4-BE49-F238E27FC236}">
                    <a16:creationId xmlns:a16="http://schemas.microsoft.com/office/drawing/2014/main" id="{2A76699E-04AD-476A-BC3A-CAF6B9103DB7}"/>
                  </a:ext>
                </a:extLst>
              </p:cNvPr>
              <p:cNvSpPr/>
              <p:nvPr/>
            </p:nvSpPr>
            <p:spPr>
              <a:xfrm>
                <a:off x="3665325" y="2277200"/>
                <a:ext cx="19975" cy="22950"/>
              </a:xfrm>
              <a:custGeom>
                <a:avLst/>
                <a:gdLst/>
                <a:ahLst/>
                <a:cxnLst/>
                <a:rect l="l" t="t" r="r" b="b"/>
                <a:pathLst>
                  <a:path w="799" h="918" extrusionOk="0">
                    <a:moveTo>
                      <a:pt x="798" y="0"/>
                    </a:moveTo>
                    <a:lnTo>
                      <a:pt x="798" y="0"/>
                    </a:lnTo>
                    <a:cubicBezTo>
                      <a:pt x="798" y="0"/>
                      <a:pt x="465" y="84"/>
                      <a:pt x="251" y="334"/>
                    </a:cubicBezTo>
                    <a:cubicBezTo>
                      <a:pt x="24" y="572"/>
                      <a:pt x="1" y="917"/>
                      <a:pt x="1" y="917"/>
                    </a:cubicBezTo>
                    <a:cubicBezTo>
                      <a:pt x="1" y="917"/>
                      <a:pt x="322" y="834"/>
                      <a:pt x="548" y="584"/>
                    </a:cubicBezTo>
                    <a:cubicBezTo>
                      <a:pt x="774" y="346"/>
                      <a:pt x="798" y="0"/>
                      <a:pt x="79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1" name="Google Shape;17296;p56">
                <a:extLst>
                  <a:ext uri="{FF2B5EF4-FFF2-40B4-BE49-F238E27FC236}">
                    <a16:creationId xmlns:a16="http://schemas.microsoft.com/office/drawing/2014/main" id="{67D1910C-F755-49C1-81F4-C1FAB3BDEB2B}"/>
                  </a:ext>
                </a:extLst>
              </p:cNvPr>
              <p:cNvSpPr/>
              <p:nvPr/>
            </p:nvSpPr>
            <p:spPr>
              <a:xfrm>
                <a:off x="4449050" y="2891250"/>
                <a:ext cx="460800" cy="175350"/>
              </a:xfrm>
              <a:custGeom>
                <a:avLst/>
                <a:gdLst/>
                <a:ahLst/>
                <a:cxnLst/>
                <a:rect l="l" t="t" r="r" b="b"/>
                <a:pathLst>
                  <a:path w="18432" h="7014" extrusionOk="0">
                    <a:moveTo>
                      <a:pt x="1" y="1"/>
                    </a:moveTo>
                    <a:cubicBezTo>
                      <a:pt x="1" y="1"/>
                      <a:pt x="4049" y="1751"/>
                      <a:pt x="9145" y="3692"/>
                    </a:cubicBezTo>
                    <a:cubicBezTo>
                      <a:pt x="14229" y="5621"/>
                      <a:pt x="18432" y="7014"/>
                      <a:pt x="18432" y="7014"/>
                    </a:cubicBezTo>
                    <a:cubicBezTo>
                      <a:pt x="18432" y="7014"/>
                      <a:pt x="14383" y="5252"/>
                      <a:pt x="9288" y="3323"/>
                    </a:cubicBezTo>
                    <a:cubicBezTo>
                      <a:pt x="4204" y="1382"/>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2" name="Google Shape;17297;p56">
                <a:extLst>
                  <a:ext uri="{FF2B5EF4-FFF2-40B4-BE49-F238E27FC236}">
                    <a16:creationId xmlns:a16="http://schemas.microsoft.com/office/drawing/2014/main" id="{72480372-288C-4F8A-9C5D-FD1E4F2ECFB6}"/>
                  </a:ext>
                </a:extLst>
              </p:cNvPr>
              <p:cNvSpPr/>
              <p:nvPr/>
            </p:nvSpPr>
            <p:spPr>
              <a:xfrm>
                <a:off x="4925600" y="3071050"/>
                <a:ext cx="52125" cy="19675"/>
              </a:xfrm>
              <a:custGeom>
                <a:avLst/>
                <a:gdLst/>
                <a:ahLst/>
                <a:cxnLst/>
                <a:rect l="l" t="t" r="r" b="b"/>
                <a:pathLst>
                  <a:path w="2085" h="787" extrusionOk="0">
                    <a:moveTo>
                      <a:pt x="1" y="0"/>
                    </a:moveTo>
                    <a:cubicBezTo>
                      <a:pt x="1" y="0"/>
                      <a:pt x="382" y="357"/>
                      <a:pt x="965" y="572"/>
                    </a:cubicBezTo>
                    <a:cubicBezTo>
                      <a:pt x="1548" y="786"/>
                      <a:pt x="2084" y="786"/>
                      <a:pt x="2084" y="786"/>
                    </a:cubicBezTo>
                    <a:cubicBezTo>
                      <a:pt x="2084" y="786"/>
                      <a:pt x="1691" y="429"/>
                      <a:pt x="1108" y="203"/>
                    </a:cubicBezTo>
                    <a:cubicBezTo>
                      <a:pt x="525" y="0"/>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 name="Google Shape;17298;p56">
                <a:extLst>
                  <a:ext uri="{FF2B5EF4-FFF2-40B4-BE49-F238E27FC236}">
                    <a16:creationId xmlns:a16="http://schemas.microsoft.com/office/drawing/2014/main" id="{83C634C9-2595-4C3E-BD1A-3FE24E2247EE}"/>
                  </a:ext>
                </a:extLst>
              </p:cNvPr>
              <p:cNvSpPr/>
              <p:nvPr/>
            </p:nvSpPr>
            <p:spPr>
              <a:xfrm>
                <a:off x="4994950" y="3093775"/>
                <a:ext cx="31875" cy="13500"/>
              </a:xfrm>
              <a:custGeom>
                <a:avLst/>
                <a:gdLst/>
                <a:ahLst/>
                <a:cxnLst/>
                <a:rect l="l" t="t" r="r" b="b"/>
                <a:pathLst>
                  <a:path w="1275" h="540" extrusionOk="0">
                    <a:moveTo>
                      <a:pt x="240" y="0"/>
                    </a:moveTo>
                    <a:cubicBezTo>
                      <a:pt x="98" y="0"/>
                      <a:pt x="1" y="20"/>
                      <a:pt x="1" y="20"/>
                    </a:cubicBezTo>
                    <a:cubicBezTo>
                      <a:pt x="1" y="20"/>
                      <a:pt x="215" y="318"/>
                      <a:pt x="572" y="460"/>
                    </a:cubicBezTo>
                    <a:cubicBezTo>
                      <a:pt x="732" y="523"/>
                      <a:pt x="899" y="539"/>
                      <a:pt x="1031" y="539"/>
                    </a:cubicBezTo>
                    <a:cubicBezTo>
                      <a:pt x="1174" y="539"/>
                      <a:pt x="1275" y="520"/>
                      <a:pt x="1275" y="520"/>
                    </a:cubicBezTo>
                    <a:cubicBezTo>
                      <a:pt x="1275" y="520"/>
                      <a:pt x="1049" y="222"/>
                      <a:pt x="703" y="79"/>
                    </a:cubicBezTo>
                    <a:cubicBezTo>
                      <a:pt x="538" y="17"/>
                      <a:pt x="370" y="0"/>
                      <a:pt x="24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 name="Google Shape;17299;p56">
                <a:extLst>
                  <a:ext uri="{FF2B5EF4-FFF2-40B4-BE49-F238E27FC236}">
                    <a16:creationId xmlns:a16="http://schemas.microsoft.com/office/drawing/2014/main" id="{4BF26EF1-9A7F-4013-9166-80E308D64B8C}"/>
                  </a:ext>
                </a:extLst>
              </p:cNvPr>
              <p:cNvSpPr/>
              <p:nvPr/>
            </p:nvSpPr>
            <p:spPr>
              <a:xfrm>
                <a:off x="5042275" y="3114625"/>
                <a:ext cx="26825" cy="11900"/>
              </a:xfrm>
              <a:custGeom>
                <a:avLst/>
                <a:gdLst/>
                <a:ahLst/>
                <a:cxnLst/>
                <a:rect l="l" t="t" r="r" b="b"/>
                <a:pathLst>
                  <a:path w="1073" h="476" extrusionOk="0">
                    <a:moveTo>
                      <a:pt x="272" y="0"/>
                    </a:moveTo>
                    <a:cubicBezTo>
                      <a:pt x="116" y="0"/>
                      <a:pt x="1" y="31"/>
                      <a:pt x="1" y="31"/>
                    </a:cubicBezTo>
                    <a:cubicBezTo>
                      <a:pt x="1" y="31"/>
                      <a:pt x="168" y="305"/>
                      <a:pt x="465" y="424"/>
                    </a:cubicBezTo>
                    <a:cubicBezTo>
                      <a:pt x="572" y="463"/>
                      <a:pt x="681" y="475"/>
                      <a:pt x="776" y="475"/>
                    </a:cubicBezTo>
                    <a:cubicBezTo>
                      <a:pt x="946" y="475"/>
                      <a:pt x="1072" y="436"/>
                      <a:pt x="1072" y="436"/>
                    </a:cubicBezTo>
                    <a:cubicBezTo>
                      <a:pt x="1072" y="436"/>
                      <a:pt x="906" y="162"/>
                      <a:pt x="608" y="55"/>
                    </a:cubicBezTo>
                    <a:cubicBezTo>
                      <a:pt x="492" y="13"/>
                      <a:pt x="373" y="0"/>
                      <a:pt x="2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5" name="Google Shape;17300;p56">
                <a:extLst>
                  <a:ext uri="{FF2B5EF4-FFF2-40B4-BE49-F238E27FC236}">
                    <a16:creationId xmlns:a16="http://schemas.microsoft.com/office/drawing/2014/main" id="{4343D2F0-5BF4-4901-A9E7-D274333D042B}"/>
                  </a:ext>
                </a:extLst>
              </p:cNvPr>
              <p:cNvSpPr/>
              <p:nvPr/>
            </p:nvSpPr>
            <p:spPr>
              <a:xfrm>
                <a:off x="5104500" y="3139425"/>
                <a:ext cx="44375" cy="16800"/>
              </a:xfrm>
              <a:custGeom>
                <a:avLst/>
                <a:gdLst/>
                <a:ahLst/>
                <a:cxnLst/>
                <a:rect l="l" t="t" r="r" b="b"/>
                <a:pathLst>
                  <a:path w="1775" h="672" extrusionOk="0">
                    <a:moveTo>
                      <a:pt x="102" y="1"/>
                    </a:moveTo>
                    <a:cubicBezTo>
                      <a:pt x="37" y="1"/>
                      <a:pt x="0" y="4"/>
                      <a:pt x="0" y="4"/>
                    </a:cubicBezTo>
                    <a:cubicBezTo>
                      <a:pt x="0" y="4"/>
                      <a:pt x="322" y="325"/>
                      <a:pt x="822" y="516"/>
                    </a:cubicBezTo>
                    <a:cubicBezTo>
                      <a:pt x="1207" y="657"/>
                      <a:pt x="1578" y="671"/>
                      <a:pt x="1717" y="671"/>
                    </a:cubicBezTo>
                    <a:cubicBezTo>
                      <a:pt x="1754" y="671"/>
                      <a:pt x="1774" y="670"/>
                      <a:pt x="1774" y="670"/>
                    </a:cubicBezTo>
                    <a:cubicBezTo>
                      <a:pt x="1774" y="670"/>
                      <a:pt x="1441" y="325"/>
                      <a:pt x="953" y="147"/>
                    </a:cubicBezTo>
                    <a:cubicBezTo>
                      <a:pt x="596" y="19"/>
                      <a:pt x="263" y="1"/>
                      <a:pt x="10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6" name="Google Shape;17301;p56">
                <a:extLst>
                  <a:ext uri="{FF2B5EF4-FFF2-40B4-BE49-F238E27FC236}">
                    <a16:creationId xmlns:a16="http://schemas.microsoft.com/office/drawing/2014/main" id="{00CD3223-F64F-4A65-B8D5-389C2F104FDA}"/>
                  </a:ext>
                </a:extLst>
              </p:cNvPr>
              <p:cNvSpPr/>
              <p:nvPr/>
            </p:nvSpPr>
            <p:spPr>
              <a:xfrm>
                <a:off x="3391175" y="2492100"/>
                <a:ext cx="606350" cy="231000"/>
              </a:xfrm>
              <a:custGeom>
                <a:avLst/>
                <a:gdLst/>
                <a:ahLst/>
                <a:cxnLst/>
                <a:rect l="l" t="t" r="r" b="b"/>
                <a:pathLst>
                  <a:path w="24254" h="9240" extrusionOk="0">
                    <a:moveTo>
                      <a:pt x="1" y="1"/>
                    </a:moveTo>
                    <a:cubicBezTo>
                      <a:pt x="2" y="1"/>
                      <a:pt x="5359" y="2263"/>
                      <a:pt x="12050" y="4799"/>
                    </a:cubicBezTo>
                    <a:cubicBezTo>
                      <a:pt x="18753" y="7347"/>
                      <a:pt x="24254" y="9240"/>
                      <a:pt x="24254" y="9240"/>
                    </a:cubicBezTo>
                    <a:cubicBezTo>
                      <a:pt x="24254" y="9240"/>
                      <a:pt x="18896" y="6978"/>
                      <a:pt x="12205" y="4430"/>
                    </a:cubicBezTo>
                    <a:cubicBezTo>
                      <a:pt x="5502" y="1882"/>
                      <a:pt x="2"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7" name="Google Shape;17302;p56">
                <a:extLst>
                  <a:ext uri="{FF2B5EF4-FFF2-40B4-BE49-F238E27FC236}">
                    <a16:creationId xmlns:a16="http://schemas.microsoft.com/office/drawing/2014/main" id="{D3393E58-A71B-42AB-A5AA-673EF02FEA11}"/>
                  </a:ext>
                </a:extLst>
              </p:cNvPr>
              <p:cNvSpPr/>
              <p:nvPr/>
            </p:nvSpPr>
            <p:spPr>
              <a:xfrm>
                <a:off x="3365875" y="2483750"/>
                <a:ext cx="10450" cy="7200"/>
              </a:xfrm>
              <a:custGeom>
                <a:avLst/>
                <a:gdLst/>
                <a:ahLst/>
                <a:cxnLst/>
                <a:rect l="l" t="t" r="r" b="b"/>
                <a:pathLst>
                  <a:path w="418" h="288" extrusionOk="0">
                    <a:moveTo>
                      <a:pt x="178" y="0"/>
                    </a:moveTo>
                    <a:cubicBezTo>
                      <a:pt x="157" y="0"/>
                      <a:pt x="144" y="1"/>
                      <a:pt x="144" y="1"/>
                    </a:cubicBezTo>
                    <a:cubicBezTo>
                      <a:pt x="144" y="1"/>
                      <a:pt x="1" y="156"/>
                      <a:pt x="25" y="227"/>
                    </a:cubicBezTo>
                    <a:cubicBezTo>
                      <a:pt x="51" y="281"/>
                      <a:pt x="172" y="288"/>
                      <a:pt x="231" y="288"/>
                    </a:cubicBezTo>
                    <a:cubicBezTo>
                      <a:pt x="250" y="288"/>
                      <a:pt x="263" y="287"/>
                      <a:pt x="263" y="287"/>
                    </a:cubicBezTo>
                    <a:cubicBezTo>
                      <a:pt x="263" y="287"/>
                      <a:pt x="418" y="132"/>
                      <a:pt x="382" y="61"/>
                    </a:cubicBezTo>
                    <a:cubicBezTo>
                      <a:pt x="364" y="7"/>
                      <a:pt x="239" y="0"/>
                      <a:pt x="17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8" name="Google Shape;17303;p56">
                <a:extLst>
                  <a:ext uri="{FF2B5EF4-FFF2-40B4-BE49-F238E27FC236}">
                    <a16:creationId xmlns:a16="http://schemas.microsoft.com/office/drawing/2014/main" id="{3D0EDDFE-4B4F-474E-B135-54C017C888F7}"/>
                  </a:ext>
                </a:extLst>
              </p:cNvPr>
              <p:cNvSpPr/>
              <p:nvPr/>
            </p:nvSpPr>
            <p:spPr>
              <a:xfrm>
                <a:off x="3254550" y="2441875"/>
                <a:ext cx="25325" cy="11775"/>
              </a:xfrm>
              <a:custGeom>
                <a:avLst/>
                <a:gdLst/>
                <a:ahLst/>
                <a:cxnLst/>
                <a:rect l="l" t="t" r="r" b="b"/>
                <a:pathLst>
                  <a:path w="1013" h="471" extrusionOk="0">
                    <a:moveTo>
                      <a:pt x="288" y="1"/>
                    </a:moveTo>
                    <a:cubicBezTo>
                      <a:pt x="124" y="1"/>
                      <a:pt x="1" y="45"/>
                      <a:pt x="1" y="45"/>
                    </a:cubicBezTo>
                    <a:cubicBezTo>
                      <a:pt x="1" y="45"/>
                      <a:pt x="144" y="307"/>
                      <a:pt x="430" y="414"/>
                    </a:cubicBezTo>
                    <a:cubicBezTo>
                      <a:pt x="532" y="457"/>
                      <a:pt x="635" y="470"/>
                      <a:pt x="726" y="470"/>
                    </a:cubicBezTo>
                    <a:cubicBezTo>
                      <a:pt x="890" y="470"/>
                      <a:pt x="1013" y="426"/>
                      <a:pt x="1013" y="426"/>
                    </a:cubicBezTo>
                    <a:cubicBezTo>
                      <a:pt x="1013" y="426"/>
                      <a:pt x="858" y="164"/>
                      <a:pt x="584" y="57"/>
                    </a:cubicBezTo>
                    <a:cubicBezTo>
                      <a:pt x="482" y="14"/>
                      <a:pt x="379" y="1"/>
                      <a:pt x="28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9" name="Google Shape;17304;p56">
                <a:extLst>
                  <a:ext uri="{FF2B5EF4-FFF2-40B4-BE49-F238E27FC236}">
                    <a16:creationId xmlns:a16="http://schemas.microsoft.com/office/drawing/2014/main" id="{106D4836-E2AE-4097-BA09-8D2EEBFAD31B}"/>
                  </a:ext>
                </a:extLst>
              </p:cNvPr>
              <p:cNvSpPr/>
              <p:nvPr/>
            </p:nvSpPr>
            <p:spPr>
              <a:xfrm>
                <a:off x="4807725" y="3065975"/>
                <a:ext cx="148550" cy="56575"/>
              </a:xfrm>
              <a:custGeom>
                <a:avLst/>
                <a:gdLst/>
                <a:ahLst/>
                <a:cxnLst/>
                <a:rect l="l" t="t" r="r" b="b"/>
                <a:pathLst>
                  <a:path w="5942" h="2263" extrusionOk="0">
                    <a:moveTo>
                      <a:pt x="1" y="1"/>
                    </a:moveTo>
                    <a:lnTo>
                      <a:pt x="1" y="1"/>
                    </a:lnTo>
                    <a:cubicBezTo>
                      <a:pt x="1" y="1"/>
                      <a:pt x="1275" y="691"/>
                      <a:pt x="2906" y="1310"/>
                    </a:cubicBezTo>
                    <a:cubicBezTo>
                      <a:pt x="4549" y="1942"/>
                      <a:pt x="5942" y="2263"/>
                      <a:pt x="5942" y="2263"/>
                    </a:cubicBezTo>
                    <a:cubicBezTo>
                      <a:pt x="5942" y="2263"/>
                      <a:pt x="4692" y="1572"/>
                      <a:pt x="3037" y="953"/>
                    </a:cubicBezTo>
                    <a:cubicBezTo>
                      <a:pt x="1406" y="334"/>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0" name="Google Shape;17305;p56">
                <a:extLst>
                  <a:ext uri="{FF2B5EF4-FFF2-40B4-BE49-F238E27FC236}">
                    <a16:creationId xmlns:a16="http://schemas.microsoft.com/office/drawing/2014/main" id="{DAB35891-363F-4FAA-9332-6510CC6FE8A2}"/>
                  </a:ext>
                </a:extLst>
              </p:cNvPr>
              <p:cNvSpPr/>
              <p:nvPr/>
            </p:nvSpPr>
            <p:spPr>
              <a:xfrm>
                <a:off x="3101575" y="2163200"/>
                <a:ext cx="25" cy="25"/>
              </a:xfrm>
              <a:custGeom>
                <a:avLst/>
                <a:gdLst/>
                <a:ahLst/>
                <a:cxnLst/>
                <a:rect l="l" t="t" r="r" b="b"/>
                <a:pathLst>
                  <a:path w="1" h="1" extrusionOk="0">
                    <a:moveTo>
                      <a:pt x="0" y="0"/>
                    </a:move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1" name="Google Shape;17306;p56">
                <a:extLst>
                  <a:ext uri="{FF2B5EF4-FFF2-40B4-BE49-F238E27FC236}">
                    <a16:creationId xmlns:a16="http://schemas.microsoft.com/office/drawing/2014/main" id="{3A712F41-9BAC-4DD3-9B2F-5E0ACAE299DE}"/>
                  </a:ext>
                </a:extLst>
              </p:cNvPr>
              <p:cNvSpPr/>
              <p:nvPr/>
            </p:nvSpPr>
            <p:spPr>
              <a:xfrm>
                <a:off x="3335525" y="1978050"/>
                <a:ext cx="25" cy="25"/>
              </a:xfrm>
              <a:custGeom>
                <a:avLst/>
                <a:gdLst/>
                <a:ahLst/>
                <a:cxnLst/>
                <a:rect l="l" t="t" r="r" b="b"/>
                <a:pathLst>
                  <a:path w="1" h="1" extrusionOk="0">
                    <a:moveTo>
                      <a:pt x="0" y="1"/>
                    </a:move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2" name="Google Shape;17307;p56">
                <a:extLst>
                  <a:ext uri="{FF2B5EF4-FFF2-40B4-BE49-F238E27FC236}">
                    <a16:creationId xmlns:a16="http://schemas.microsoft.com/office/drawing/2014/main" id="{F0B61EB2-7C91-4948-B938-BCC84D5B58BB}"/>
                  </a:ext>
                </a:extLst>
              </p:cNvPr>
              <p:cNvSpPr/>
              <p:nvPr/>
            </p:nvSpPr>
            <p:spPr>
              <a:xfrm>
                <a:off x="4480000" y="1694975"/>
                <a:ext cx="472725" cy="324775"/>
              </a:xfrm>
              <a:custGeom>
                <a:avLst/>
                <a:gdLst/>
                <a:ahLst/>
                <a:cxnLst/>
                <a:rect l="l" t="t" r="r" b="b"/>
                <a:pathLst>
                  <a:path w="18909" h="12991" extrusionOk="0">
                    <a:moveTo>
                      <a:pt x="18634" y="1"/>
                    </a:moveTo>
                    <a:lnTo>
                      <a:pt x="18634" y="1"/>
                    </a:lnTo>
                    <a:cubicBezTo>
                      <a:pt x="18682" y="156"/>
                      <a:pt x="18730" y="406"/>
                      <a:pt x="18741" y="715"/>
                    </a:cubicBezTo>
                    <a:cubicBezTo>
                      <a:pt x="18753" y="1346"/>
                      <a:pt x="18587" y="2299"/>
                      <a:pt x="17956" y="3204"/>
                    </a:cubicBezTo>
                    <a:cubicBezTo>
                      <a:pt x="17325" y="4120"/>
                      <a:pt x="16182" y="4894"/>
                      <a:pt x="14777" y="5335"/>
                    </a:cubicBezTo>
                    <a:cubicBezTo>
                      <a:pt x="13384" y="5787"/>
                      <a:pt x="11729" y="5894"/>
                      <a:pt x="9990" y="6109"/>
                    </a:cubicBezTo>
                    <a:cubicBezTo>
                      <a:pt x="8228" y="6299"/>
                      <a:pt x="6561" y="6752"/>
                      <a:pt x="5180" y="7430"/>
                    </a:cubicBezTo>
                    <a:cubicBezTo>
                      <a:pt x="3787" y="8097"/>
                      <a:pt x="2668" y="8966"/>
                      <a:pt x="1882" y="9811"/>
                    </a:cubicBezTo>
                    <a:cubicBezTo>
                      <a:pt x="1073" y="10657"/>
                      <a:pt x="608" y="11478"/>
                      <a:pt x="358" y="12074"/>
                    </a:cubicBezTo>
                    <a:cubicBezTo>
                      <a:pt x="215" y="12359"/>
                      <a:pt x="156" y="12586"/>
                      <a:pt x="96" y="12752"/>
                    </a:cubicBezTo>
                    <a:cubicBezTo>
                      <a:pt x="37" y="12907"/>
                      <a:pt x="1" y="12990"/>
                      <a:pt x="1" y="12990"/>
                    </a:cubicBezTo>
                    <a:cubicBezTo>
                      <a:pt x="1" y="12990"/>
                      <a:pt x="37" y="12907"/>
                      <a:pt x="108" y="12752"/>
                    </a:cubicBezTo>
                    <a:cubicBezTo>
                      <a:pt x="180" y="12609"/>
                      <a:pt x="275" y="12371"/>
                      <a:pt x="442" y="12097"/>
                    </a:cubicBezTo>
                    <a:cubicBezTo>
                      <a:pt x="739" y="11538"/>
                      <a:pt x="1251" y="10764"/>
                      <a:pt x="2085" y="10002"/>
                    </a:cubicBezTo>
                    <a:cubicBezTo>
                      <a:pt x="3692" y="8442"/>
                      <a:pt x="6609" y="7025"/>
                      <a:pt x="10050" y="6704"/>
                    </a:cubicBezTo>
                    <a:cubicBezTo>
                      <a:pt x="11764" y="6502"/>
                      <a:pt x="13467" y="6347"/>
                      <a:pt x="14931" y="5811"/>
                    </a:cubicBezTo>
                    <a:cubicBezTo>
                      <a:pt x="16396" y="5299"/>
                      <a:pt x="17587" y="4394"/>
                      <a:pt x="18194" y="3370"/>
                    </a:cubicBezTo>
                    <a:cubicBezTo>
                      <a:pt x="18813" y="2358"/>
                      <a:pt x="18908" y="1358"/>
                      <a:pt x="18813" y="715"/>
                    </a:cubicBezTo>
                    <a:cubicBezTo>
                      <a:pt x="18777" y="406"/>
                      <a:pt x="18694" y="167"/>
                      <a:pt x="1863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3" name="Google Shape;17308;p56">
                <a:extLst>
                  <a:ext uri="{FF2B5EF4-FFF2-40B4-BE49-F238E27FC236}">
                    <a16:creationId xmlns:a16="http://schemas.microsoft.com/office/drawing/2014/main" id="{4C915FF5-F90B-4499-B929-C6520994BB7A}"/>
                  </a:ext>
                </a:extLst>
              </p:cNvPr>
              <p:cNvSpPr/>
              <p:nvPr/>
            </p:nvSpPr>
            <p:spPr>
              <a:xfrm>
                <a:off x="4942875" y="1689025"/>
                <a:ext cx="163425" cy="922750"/>
              </a:xfrm>
              <a:custGeom>
                <a:avLst/>
                <a:gdLst/>
                <a:ahLst/>
                <a:cxnLst/>
                <a:rect l="l" t="t" r="r" b="b"/>
                <a:pathLst>
                  <a:path w="6537" h="36910" extrusionOk="0">
                    <a:moveTo>
                      <a:pt x="0" y="1"/>
                    </a:moveTo>
                    <a:cubicBezTo>
                      <a:pt x="2" y="2"/>
                      <a:pt x="121" y="73"/>
                      <a:pt x="334" y="227"/>
                    </a:cubicBezTo>
                    <a:cubicBezTo>
                      <a:pt x="536" y="370"/>
                      <a:pt x="822" y="608"/>
                      <a:pt x="1155" y="989"/>
                    </a:cubicBezTo>
                    <a:cubicBezTo>
                      <a:pt x="1810" y="1703"/>
                      <a:pt x="2501" y="2953"/>
                      <a:pt x="3060" y="4596"/>
                    </a:cubicBezTo>
                    <a:cubicBezTo>
                      <a:pt x="3620" y="6263"/>
                      <a:pt x="4215" y="8252"/>
                      <a:pt x="4691" y="10514"/>
                    </a:cubicBezTo>
                    <a:cubicBezTo>
                      <a:pt x="5144" y="12776"/>
                      <a:pt x="5501" y="15288"/>
                      <a:pt x="5632" y="17931"/>
                    </a:cubicBezTo>
                    <a:cubicBezTo>
                      <a:pt x="5918" y="23253"/>
                      <a:pt x="5275" y="28075"/>
                      <a:pt x="4465" y="31469"/>
                    </a:cubicBezTo>
                    <a:cubicBezTo>
                      <a:pt x="4275" y="32326"/>
                      <a:pt x="4096" y="33088"/>
                      <a:pt x="3894" y="33755"/>
                    </a:cubicBezTo>
                    <a:cubicBezTo>
                      <a:pt x="3691" y="34422"/>
                      <a:pt x="3536" y="35005"/>
                      <a:pt x="3370" y="35469"/>
                    </a:cubicBezTo>
                    <a:cubicBezTo>
                      <a:pt x="3072" y="36386"/>
                      <a:pt x="2893" y="36910"/>
                      <a:pt x="2893" y="36910"/>
                    </a:cubicBezTo>
                    <a:cubicBezTo>
                      <a:pt x="2893" y="36910"/>
                      <a:pt x="3096" y="36410"/>
                      <a:pt x="3477" y="35457"/>
                    </a:cubicBezTo>
                    <a:cubicBezTo>
                      <a:pt x="3667" y="35005"/>
                      <a:pt x="3858" y="34422"/>
                      <a:pt x="4084" y="33767"/>
                    </a:cubicBezTo>
                    <a:cubicBezTo>
                      <a:pt x="4322" y="33112"/>
                      <a:pt x="4548" y="32362"/>
                      <a:pt x="4787" y="31504"/>
                    </a:cubicBezTo>
                    <a:cubicBezTo>
                      <a:pt x="5739" y="28135"/>
                      <a:pt x="6537" y="23265"/>
                      <a:pt x="6251" y="17872"/>
                    </a:cubicBezTo>
                    <a:cubicBezTo>
                      <a:pt x="6108" y="15193"/>
                      <a:pt x="5715" y="12657"/>
                      <a:pt x="5203" y="10371"/>
                    </a:cubicBezTo>
                    <a:cubicBezTo>
                      <a:pt x="4667" y="8109"/>
                      <a:pt x="3977" y="6120"/>
                      <a:pt x="3358" y="4477"/>
                    </a:cubicBezTo>
                    <a:cubicBezTo>
                      <a:pt x="2715" y="2846"/>
                      <a:pt x="1929" y="1608"/>
                      <a:pt x="1227" y="905"/>
                    </a:cubicBezTo>
                    <a:cubicBezTo>
                      <a:pt x="869" y="572"/>
                      <a:pt x="560" y="346"/>
                      <a:pt x="345" y="191"/>
                    </a:cubicBezTo>
                    <a:cubicBezTo>
                      <a:pt x="121" y="73"/>
                      <a:pt x="2" y="2"/>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4" name="Google Shape;17309;p56">
                <a:extLst>
                  <a:ext uri="{FF2B5EF4-FFF2-40B4-BE49-F238E27FC236}">
                    <a16:creationId xmlns:a16="http://schemas.microsoft.com/office/drawing/2014/main" id="{D5247135-E8C1-4E99-B338-F1E06AE74A67}"/>
                  </a:ext>
                </a:extLst>
              </p:cNvPr>
              <p:cNvSpPr/>
              <p:nvPr/>
            </p:nvSpPr>
            <p:spPr>
              <a:xfrm>
                <a:off x="4221650" y="2505975"/>
                <a:ext cx="790600" cy="210275"/>
              </a:xfrm>
              <a:custGeom>
                <a:avLst/>
                <a:gdLst/>
                <a:ahLst/>
                <a:cxnLst/>
                <a:rect l="l" t="t" r="r" b="b"/>
                <a:pathLst>
                  <a:path w="31624" h="8411" extrusionOk="0">
                    <a:moveTo>
                      <a:pt x="31623" y="3934"/>
                    </a:moveTo>
                    <a:cubicBezTo>
                      <a:pt x="31623" y="3934"/>
                      <a:pt x="31516" y="3994"/>
                      <a:pt x="31314" y="4125"/>
                    </a:cubicBezTo>
                    <a:cubicBezTo>
                      <a:pt x="31516" y="4006"/>
                      <a:pt x="31623" y="3934"/>
                      <a:pt x="31623" y="3934"/>
                    </a:cubicBezTo>
                    <a:close/>
                    <a:moveTo>
                      <a:pt x="14063" y="0"/>
                    </a:moveTo>
                    <a:cubicBezTo>
                      <a:pt x="11743" y="0"/>
                      <a:pt x="9519" y="291"/>
                      <a:pt x="7573" y="910"/>
                    </a:cubicBezTo>
                    <a:cubicBezTo>
                      <a:pt x="5489" y="1589"/>
                      <a:pt x="3751" y="2660"/>
                      <a:pt x="2584" y="3827"/>
                    </a:cubicBezTo>
                    <a:cubicBezTo>
                      <a:pt x="1393" y="4994"/>
                      <a:pt x="739" y="6196"/>
                      <a:pt x="417" y="7042"/>
                    </a:cubicBezTo>
                    <a:cubicBezTo>
                      <a:pt x="238" y="7482"/>
                      <a:pt x="143" y="7816"/>
                      <a:pt x="84" y="8054"/>
                    </a:cubicBezTo>
                    <a:lnTo>
                      <a:pt x="35" y="8264"/>
                    </a:lnTo>
                    <a:lnTo>
                      <a:pt x="35" y="8264"/>
                    </a:lnTo>
                    <a:cubicBezTo>
                      <a:pt x="49" y="8208"/>
                      <a:pt x="69" y="8138"/>
                      <a:pt x="96" y="8054"/>
                    </a:cubicBezTo>
                    <a:cubicBezTo>
                      <a:pt x="179" y="7840"/>
                      <a:pt x="298" y="7506"/>
                      <a:pt x="489" y="7089"/>
                    </a:cubicBezTo>
                    <a:cubicBezTo>
                      <a:pt x="870" y="6268"/>
                      <a:pt x="1572" y="5125"/>
                      <a:pt x="2775" y="4053"/>
                    </a:cubicBezTo>
                    <a:cubicBezTo>
                      <a:pt x="3953" y="2958"/>
                      <a:pt x="5668" y="1982"/>
                      <a:pt x="7704" y="1410"/>
                    </a:cubicBezTo>
                    <a:cubicBezTo>
                      <a:pt x="9608" y="853"/>
                      <a:pt x="11804" y="609"/>
                      <a:pt x="14088" y="609"/>
                    </a:cubicBezTo>
                    <a:cubicBezTo>
                      <a:pt x="14245" y="609"/>
                      <a:pt x="14403" y="610"/>
                      <a:pt x="14562" y="612"/>
                    </a:cubicBezTo>
                    <a:cubicBezTo>
                      <a:pt x="15800" y="648"/>
                      <a:pt x="16991" y="767"/>
                      <a:pt x="18110" y="1053"/>
                    </a:cubicBezTo>
                    <a:cubicBezTo>
                      <a:pt x="19229" y="1315"/>
                      <a:pt x="20229" y="1744"/>
                      <a:pt x="21205" y="2220"/>
                    </a:cubicBezTo>
                    <a:cubicBezTo>
                      <a:pt x="23110" y="3196"/>
                      <a:pt x="24849" y="4184"/>
                      <a:pt x="26468" y="4565"/>
                    </a:cubicBezTo>
                    <a:cubicBezTo>
                      <a:pt x="27191" y="4753"/>
                      <a:pt x="27868" y="4827"/>
                      <a:pt x="28475" y="4827"/>
                    </a:cubicBezTo>
                    <a:cubicBezTo>
                      <a:pt x="29217" y="4827"/>
                      <a:pt x="29853" y="4716"/>
                      <a:pt x="30337" y="4565"/>
                    </a:cubicBezTo>
                    <a:cubicBezTo>
                      <a:pt x="30790" y="4411"/>
                      <a:pt x="31099" y="4244"/>
                      <a:pt x="31314" y="4125"/>
                    </a:cubicBezTo>
                    <a:lnTo>
                      <a:pt x="31314" y="4125"/>
                    </a:lnTo>
                    <a:cubicBezTo>
                      <a:pt x="31088" y="4232"/>
                      <a:pt x="30778" y="4375"/>
                      <a:pt x="30326" y="4482"/>
                    </a:cubicBezTo>
                    <a:cubicBezTo>
                      <a:pt x="29935" y="4582"/>
                      <a:pt x="29455" y="4647"/>
                      <a:pt x="28908" y="4647"/>
                    </a:cubicBezTo>
                    <a:cubicBezTo>
                      <a:pt x="28220" y="4647"/>
                      <a:pt x="27425" y="4545"/>
                      <a:pt x="26563" y="4280"/>
                    </a:cubicBezTo>
                    <a:cubicBezTo>
                      <a:pt x="25003" y="3827"/>
                      <a:pt x="23360" y="2803"/>
                      <a:pt x="21444" y="1779"/>
                    </a:cubicBezTo>
                    <a:cubicBezTo>
                      <a:pt x="20491" y="1267"/>
                      <a:pt x="19419" y="779"/>
                      <a:pt x="18253" y="481"/>
                    </a:cubicBezTo>
                    <a:cubicBezTo>
                      <a:pt x="17098" y="184"/>
                      <a:pt x="15859" y="29"/>
                      <a:pt x="14597" y="5"/>
                    </a:cubicBezTo>
                    <a:cubicBezTo>
                      <a:pt x="14419" y="2"/>
                      <a:pt x="14241" y="0"/>
                      <a:pt x="14063" y="0"/>
                    </a:cubicBezTo>
                    <a:close/>
                    <a:moveTo>
                      <a:pt x="35" y="8264"/>
                    </a:moveTo>
                    <a:cubicBezTo>
                      <a:pt x="10" y="8359"/>
                      <a:pt x="0" y="8411"/>
                      <a:pt x="0" y="8411"/>
                    </a:cubicBezTo>
                    <a:lnTo>
                      <a:pt x="35" y="8264"/>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5" name="Google Shape;17310;p56">
                <a:extLst>
                  <a:ext uri="{FF2B5EF4-FFF2-40B4-BE49-F238E27FC236}">
                    <a16:creationId xmlns:a16="http://schemas.microsoft.com/office/drawing/2014/main" id="{41D93558-2DC0-454C-9CEC-8C8DE11ADB6F}"/>
                  </a:ext>
                </a:extLst>
              </p:cNvPr>
              <p:cNvSpPr/>
              <p:nvPr/>
            </p:nvSpPr>
            <p:spPr>
              <a:xfrm>
                <a:off x="4967575" y="1766725"/>
                <a:ext cx="70275" cy="246475"/>
              </a:xfrm>
              <a:custGeom>
                <a:avLst/>
                <a:gdLst/>
                <a:ahLst/>
                <a:cxnLst/>
                <a:rect l="l" t="t" r="r" b="b"/>
                <a:pathLst>
                  <a:path w="2811" h="9859" extrusionOk="0">
                    <a:moveTo>
                      <a:pt x="0" y="0"/>
                    </a:moveTo>
                    <a:lnTo>
                      <a:pt x="0" y="0"/>
                    </a:lnTo>
                    <a:cubicBezTo>
                      <a:pt x="0" y="0"/>
                      <a:pt x="155" y="560"/>
                      <a:pt x="441" y="1453"/>
                    </a:cubicBezTo>
                    <a:cubicBezTo>
                      <a:pt x="727" y="2346"/>
                      <a:pt x="1084" y="3560"/>
                      <a:pt x="1477" y="4917"/>
                    </a:cubicBezTo>
                    <a:cubicBezTo>
                      <a:pt x="1858" y="6263"/>
                      <a:pt x="2191" y="7501"/>
                      <a:pt x="2429" y="8394"/>
                    </a:cubicBezTo>
                    <a:cubicBezTo>
                      <a:pt x="2644" y="9287"/>
                      <a:pt x="2798" y="9858"/>
                      <a:pt x="2798" y="9858"/>
                    </a:cubicBezTo>
                    <a:cubicBezTo>
                      <a:pt x="2798" y="9858"/>
                      <a:pt x="2810" y="9275"/>
                      <a:pt x="2727" y="8335"/>
                    </a:cubicBezTo>
                    <a:cubicBezTo>
                      <a:pt x="2632" y="7394"/>
                      <a:pt x="2441" y="6120"/>
                      <a:pt x="2048" y="4739"/>
                    </a:cubicBezTo>
                    <a:cubicBezTo>
                      <a:pt x="1667" y="3358"/>
                      <a:pt x="1143" y="2167"/>
                      <a:pt x="727" y="1334"/>
                    </a:cubicBezTo>
                    <a:cubicBezTo>
                      <a:pt x="310" y="500"/>
                      <a:pt x="1"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6" name="Google Shape;17311;p56">
                <a:extLst>
                  <a:ext uri="{FF2B5EF4-FFF2-40B4-BE49-F238E27FC236}">
                    <a16:creationId xmlns:a16="http://schemas.microsoft.com/office/drawing/2014/main" id="{1638AB41-49B8-4B91-976F-34920FB2A691}"/>
                  </a:ext>
                </a:extLst>
              </p:cNvPr>
              <p:cNvSpPr/>
              <p:nvPr/>
            </p:nvSpPr>
            <p:spPr>
              <a:xfrm>
                <a:off x="4466925" y="1872375"/>
                <a:ext cx="408700" cy="144700"/>
              </a:xfrm>
              <a:custGeom>
                <a:avLst/>
                <a:gdLst/>
                <a:ahLst/>
                <a:cxnLst/>
                <a:rect l="l" t="t" r="r" b="b"/>
                <a:pathLst>
                  <a:path w="16348" h="5788" extrusionOk="0">
                    <a:moveTo>
                      <a:pt x="16347" y="1"/>
                    </a:moveTo>
                    <a:cubicBezTo>
                      <a:pt x="16347" y="1"/>
                      <a:pt x="16109" y="96"/>
                      <a:pt x="15657" y="191"/>
                    </a:cubicBezTo>
                    <a:cubicBezTo>
                      <a:pt x="15228" y="310"/>
                      <a:pt x="14585" y="513"/>
                      <a:pt x="13788" y="608"/>
                    </a:cubicBezTo>
                    <a:cubicBezTo>
                      <a:pt x="12990" y="727"/>
                      <a:pt x="12014" y="810"/>
                      <a:pt x="10942" y="846"/>
                    </a:cubicBezTo>
                    <a:cubicBezTo>
                      <a:pt x="9870" y="906"/>
                      <a:pt x="8680" y="941"/>
                      <a:pt x="7430" y="1108"/>
                    </a:cubicBezTo>
                    <a:cubicBezTo>
                      <a:pt x="6191" y="1275"/>
                      <a:pt x="5001" y="1584"/>
                      <a:pt x="4024" y="2073"/>
                    </a:cubicBezTo>
                    <a:cubicBezTo>
                      <a:pt x="3048" y="2549"/>
                      <a:pt x="2238" y="3144"/>
                      <a:pt x="1643" y="3704"/>
                    </a:cubicBezTo>
                    <a:cubicBezTo>
                      <a:pt x="1048" y="4275"/>
                      <a:pt x="643" y="4811"/>
                      <a:pt x="381" y="5180"/>
                    </a:cubicBezTo>
                    <a:cubicBezTo>
                      <a:pt x="262" y="5371"/>
                      <a:pt x="155" y="5525"/>
                      <a:pt x="95" y="5632"/>
                    </a:cubicBezTo>
                    <a:cubicBezTo>
                      <a:pt x="36" y="5740"/>
                      <a:pt x="0" y="5787"/>
                      <a:pt x="0" y="5787"/>
                    </a:cubicBezTo>
                    <a:cubicBezTo>
                      <a:pt x="0" y="5787"/>
                      <a:pt x="36" y="5752"/>
                      <a:pt x="107" y="5644"/>
                    </a:cubicBezTo>
                    <a:cubicBezTo>
                      <a:pt x="167" y="5537"/>
                      <a:pt x="274" y="5406"/>
                      <a:pt x="417" y="5228"/>
                    </a:cubicBezTo>
                    <a:cubicBezTo>
                      <a:pt x="703" y="4882"/>
                      <a:pt x="1131" y="4382"/>
                      <a:pt x="1762" y="3858"/>
                    </a:cubicBezTo>
                    <a:cubicBezTo>
                      <a:pt x="2381" y="3335"/>
                      <a:pt x="3191" y="2787"/>
                      <a:pt x="4155" y="2358"/>
                    </a:cubicBezTo>
                    <a:cubicBezTo>
                      <a:pt x="5120" y="1918"/>
                      <a:pt x="6275" y="1644"/>
                      <a:pt x="7489" y="1477"/>
                    </a:cubicBezTo>
                    <a:cubicBezTo>
                      <a:pt x="8715" y="1311"/>
                      <a:pt x="9906" y="1275"/>
                      <a:pt x="10978" y="1180"/>
                    </a:cubicBezTo>
                    <a:cubicBezTo>
                      <a:pt x="12049" y="1108"/>
                      <a:pt x="13026" y="989"/>
                      <a:pt x="13835" y="822"/>
                    </a:cubicBezTo>
                    <a:cubicBezTo>
                      <a:pt x="14633" y="680"/>
                      <a:pt x="15264" y="453"/>
                      <a:pt x="15693" y="287"/>
                    </a:cubicBezTo>
                    <a:cubicBezTo>
                      <a:pt x="16109" y="108"/>
                      <a:pt x="16347" y="1"/>
                      <a:pt x="163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7" name="Google Shape;17312;p56">
                <a:extLst>
                  <a:ext uri="{FF2B5EF4-FFF2-40B4-BE49-F238E27FC236}">
                    <a16:creationId xmlns:a16="http://schemas.microsoft.com/office/drawing/2014/main" id="{C33504A5-F7F3-4961-A6EF-8DB87824F259}"/>
                  </a:ext>
                </a:extLst>
              </p:cNvPr>
              <p:cNvSpPr/>
              <p:nvPr/>
            </p:nvSpPr>
            <p:spPr>
              <a:xfrm>
                <a:off x="4889875" y="1845000"/>
                <a:ext cx="31575" cy="22050"/>
              </a:xfrm>
              <a:custGeom>
                <a:avLst/>
                <a:gdLst/>
                <a:ahLst/>
                <a:cxnLst/>
                <a:rect l="l" t="t" r="r" b="b"/>
                <a:pathLst>
                  <a:path w="1263" h="882" extrusionOk="0">
                    <a:moveTo>
                      <a:pt x="1263" y="0"/>
                    </a:moveTo>
                    <a:cubicBezTo>
                      <a:pt x="1263" y="0"/>
                      <a:pt x="870" y="60"/>
                      <a:pt x="537" y="298"/>
                    </a:cubicBezTo>
                    <a:cubicBezTo>
                      <a:pt x="191" y="536"/>
                      <a:pt x="1" y="882"/>
                      <a:pt x="1" y="882"/>
                    </a:cubicBezTo>
                    <a:cubicBezTo>
                      <a:pt x="1" y="882"/>
                      <a:pt x="370" y="822"/>
                      <a:pt x="727" y="584"/>
                    </a:cubicBezTo>
                    <a:cubicBezTo>
                      <a:pt x="1072" y="346"/>
                      <a:pt x="1263" y="1"/>
                      <a:pt x="126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8" name="Google Shape;17313;p56">
                <a:extLst>
                  <a:ext uri="{FF2B5EF4-FFF2-40B4-BE49-F238E27FC236}">
                    <a16:creationId xmlns:a16="http://schemas.microsoft.com/office/drawing/2014/main" id="{13A5C8CF-AE2C-42DE-AB00-EE0727AA3C9C}"/>
                  </a:ext>
                </a:extLst>
              </p:cNvPr>
              <p:cNvSpPr/>
              <p:nvPr/>
            </p:nvSpPr>
            <p:spPr>
              <a:xfrm>
                <a:off x="5036025" y="2284350"/>
                <a:ext cx="21750" cy="156575"/>
              </a:xfrm>
              <a:custGeom>
                <a:avLst/>
                <a:gdLst/>
                <a:ahLst/>
                <a:cxnLst/>
                <a:rect l="l" t="t" r="r" b="b"/>
                <a:pathLst>
                  <a:path w="870" h="6263" extrusionOk="0">
                    <a:moveTo>
                      <a:pt x="870" y="0"/>
                    </a:moveTo>
                    <a:lnTo>
                      <a:pt x="870" y="0"/>
                    </a:lnTo>
                    <a:cubicBezTo>
                      <a:pt x="870" y="0"/>
                      <a:pt x="501" y="1381"/>
                      <a:pt x="263" y="3108"/>
                    </a:cubicBezTo>
                    <a:cubicBezTo>
                      <a:pt x="25" y="4834"/>
                      <a:pt x="1" y="6263"/>
                      <a:pt x="1" y="6263"/>
                    </a:cubicBezTo>
                    <a:cubicBezTo>
                      <a:pt x="1" y="6263"/>
                      <a:pt x="370" y="4894"/>
                      <a:pt x="608" y="3155"/>
                    </a:cubicBezTo>
                    <a:cubicBezTo>
                      <a:pt x="846" y="1417"/>
                      <a:pt x="870" y="0"/>
                      <a:pt x="87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9" name="Google Shape;17314;p56">
                <a:extLst>
                  <a:ext uri="{FF2B5EF4-FFF2-40B4-BE49-F238E27FC236}">
                    <a16:creationId xmlns:a16="http://schemas.microsoft.com/office/drawing/2014/main" id="{1AB86EC2-76C5-4F43-9375-BB0C0269871C}"/>
                  </a:ext>
                </a:extLst>
              </p:cNvPr>
              <p:cNvSpPr/>
              <p:nvPr/>
            </p:nvSpPr>
            <p:spPr>
              <a:xfrm>
                <a:off x="5055375" y="2246825"/>
                <a:ext cx="8950" cy="17900"/>
              </a:xfrm>
              <a:custGeom>
                <a:avLst/>
                <a:gdLst/>
                <a:ahLst/>
                <a:cxnLst/>
                <a:rect l="l" t="t" r="r" b="b"/>
                <a:pathLst>
                  <a:path w="358" h="716" extrusionOk="0">
                    <a:moveTo>
                      <a:pt x="179" y="1"/>
                    </a:moveTo>
                    <a:cubicBezTo>
                      <a:pt x="179" y="1"/>
                      <a:pt x="1" y="168"/>
                      <a:pt x="1" y="358"/>
                    </a:cubicBezTo>
                    <a:cubicBezTo>
                      <a:pt x="1" y="549"/>
                      <a:pt x="179" y="715"/>
                      <a:pt x="179" y="715"/>
                    </a:cubicBezTo>
                    <a:cubicBezTo>
                      <a:pt x="179" y="715"/>
                      <a:pt x="346" y="560"/>
                      <a:pt x="358" y="358"/>
                    </a:cubicBezTo>
                    <a:cubicBezTo>
                      <a:pt x="358" y="168"/>
                      <a:pt x="179" y="1"/>
                      <a:pt x="17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0" name="Google Shape;17315;p56">
                <a:extLst>
                  <a:ext uri="{FF2B5EF4-FFF2-40B4-BE49-F238E27FC236}">
                    <a16:creationId xmlns:a16="http://schemas.microsoft.com/office/drawing/2014/main" id="{29199674-83A5-49AF-885C-BA63E0462A16}"/>
                  </a:ext>
                </a:extLst>
              </p:cNvPr>
              <p:cNvSpPr/>
              <p:nvPr/>
            </p:nvSpPr>
            <p:spPr>
              <a:xfrm>
                <a:off x="4015675" y="2738550"/>
                <a:ext cx="217900" cy="124750"/>
              </a:xfrm>
              <a:custGeom>
                <a:avLst/>
                <a:gdLst/>
                <a:ahLst/>
                <a:cxnLst/>
                <a:rect l="l" t="t" r="r" b="b"/>
                <a:pathLst>
                  <a:path w="8716" h="4990" extrusionOk="0">
                    <a:moveTo>
                      <a:pt x="0" y="1"/>
                    </a:moveTo>
                    <a:cubicBezTo>
                      <a:pt x="0" y="1"/>
                      <a:pt x="36" y="156"/>
                      <a:pt x="107" y="406"/>
                    </a:cubicBezTo>
                    <a:cubicBezTo>
                      <a:pt x="191" y="656"/>
                      <a:pt x="346" y="1037"/>
                      <a:pt x="596" y="1454"/>
                    </a:cubicBezTo>
                    <a:cubicBezTo>
                      <a:pt x="1084" y="2299"/>
                      <a:pt x="2096" y="3299"/>
                      <a:pt x="3465" y="3918"/>
                    </a:cubicBezTo>
                    <a:cubicBezTo>
                      <a:pt x="4846" y="4549"/>
                      <a:pt x="6191" y="4740"/>
                      <a:pt x="7144" y="4859"/>
                    </a:cubicBezTo>
                    <a:cubicBezTo>
                      <a:pt x="8120" y="4954"/>
                      <a:pt x="8716" y="4990"/>
                      <a:pt x="8716" y="4990"/>
                    </a:cubicBezTo>
                    <a:cubicBezTo>
                      <a:pt x="8716" y="4990"/>
                      <a:pt x="8132" y="4883"/>
                      <a:pt x="7192" y="4704"/>
                    </a:cubicBezTo>
                    <a:cubicBezTo>
                      <a:pt x="6251" y="4513"/>
                      <a:pt x="4941" y="4228"/>
                      <a:pt x="3632" y="3620"/>
                    </a:cubicBezTo>
                    <a:cubicBezTo>
                      <a:pt x="2310" y="3013"/>
                      <a:pt x="1298" y="2132"/>
                      <a:pt x="750" y="1358"/>
                    </a:cubicBezTo>
                    <a:cubicBezTo>
                      <a:pt x="465" y="989"/>
                      <a:pt x="274" y="644"/>
                      <a:pt x="167" y="394"/>
                    </a:cubicBezTo>
                    <a:cubicBezTo>
                      <a:pt x="48" y="144"/>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1" name="Google Shape;17316;p56">
                <a:extLst>
                  <a:ext uri="{FF2B5EF4-FFF2-40B4-BE49-F238E27FC236}">
                    <a16:creationId xmlns:a16="http://schemas.microsoft.com/office/drawing/2014/main" id="{C28042B4-6F02-4270-BB92-C8B1B2275F6A}"/>
                  </a:ext>
                </a:extLst>
              </p:cNvPr>
              <p:cNvSpPr/>
              <p:nvPr/>
            </p:nvSpPr>
            <p:spPr>
              <a:xfrm>
                <a:off x="4086800" y="2797800"/>
                <a:ext cx="25" cy="25"/>
              </a:xfrm>
              <a:custGeom>
                <a:avLst/>
                <a:gdLst/>
                <a:ahLst/>
                <a:cxnLst/>
                <a:rect l="l" t="t" r="r" b="b"/>
                <a:pathLst>
                  <a:path w="1" h="1" extrusionOk="0">
                    <a:moveTo>
                      <a:pt x="1" y="0"/>
                    </a:move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2" name="Google Shape;17317;p56">
                <a:extLst>
                  <a:ext uri="{FF2B5EF4-FFF2-40B4-BE49-F238E27FC236}">
                    <a16:creationId xmlns:a16="http://schemas.microsoft.com/office/drawing/2014/main" id="{E1DB155B-CC90-4F92-9ED4-1CA5C61DC111}"/>
                  </a:ext>
                </a:extLst>
              </p:cNvPr>
              <p:cNvSpPr/>
              <p:nvPr/>
            </p:nvSpPr>
            <p:spPr>
              <a:xfrm>
                <a:off x="4069250" y="2783800"/>
                <a:ext cx="73550" cy="37525"/>
              </a:xfrm>
              <a:custGeom>
                <a:avLst/>
                <a:gdLst/>
                <a:ahLst/>
                <a:cxnLst/>
                <a:rect l="l" t="t" r="r" b="b"/>
                <a:pathLst>
                  <a:path w="2942" h="1501" extrusionOk="0">
                    <a:moveTo>
                      <a:pt x="0" y="1"/>
                    </a:moveTo>
                    <a:cubicBezTo>
                      <a:pt x="0" y="1"/>
                      <a:pt x="119" y="144"/>
                      <a:pt x="346" y="358"/>
                    </a:cubicBezTo>
                    <a:cubicBezTo>
                      <a:pt x="584" y="548"/>
                      <a:pt x="917" y="810"/>
                      <a:pt x="1334" y="1025"/>
                    </a:cubicBezTo>
                    <a:cubicBezTo>
                      <a:pt x="1751" y="1251"/>
                      <a:pt x="2143" y="1370"/>
                      <a:pt x="2441" y="1429"/>
                    </a:cubicBezTo>
                    <a:cubicBezTo>
                      <a:pt x="2739" y="1489"/>
                      <a:pt x="2941" y="1501"/>
                      <a:pt x="2941" y="1501"/>
                    </a:cubicBezTo>
                    <a:cubicBezTo>
                      <a:pt x="2941" y="1501"/>
                      <a:pt x="2263" y="1132"/>
                      <a:pt x="1489" y="715"/>
                    </a:cubicBezTo>
                    <a:cubicBezTo>
                      <a:pt x="691" y="310"/>
                      <a:pt x="1"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3" name="Google Shape;17318;p56">
                <a:extLst>
                  <a:ext uri="{FF2B5EF4-FFF2-40B4-BE49-F238E27FC236}">
                    <a16:creationId xmlns:a16="http://schemas.microsoft.com/office/drawing/2014/main" id="{25F22D70-2FE7-412F-96DF-E917EE7D0C13}"/>
                  </a:ext>
                </a:extLst>
              </p:cNvPr>
              <p:cNvSpPr/>
              <p:nvPr/>
            </p:nvSpPr>
            <p:spPr>
              <a:xfrm>
                <a:off x="4090975" y="2778475"/>
                <a:ext cx="47350" cy="19350"/>
              </a:xfrm>
              <a:custGeom>
                <a:avLst/>
                <a:gdLst/>
                <a:ahLst/>
                <a:cxnLst/>
                <a:rect l="l" t="t" r="r" b="b"/>
                <a:pathLst>
                  <a:path w="1894" h="774" extrusionOk="0">
                    <a:moveTo>
                      <a:pt x="195" y="1"/>
                    </a:moveTo>
                    <a:cubicBezTo>
                      <a:pt x="74" y="1"/>
                      <a:pt x="1" y="11"/>
                      <a:pt x="1" y="11"/>
                    </a:cubicBezTo>
                    <a:cubicBezTo>
                      <a:pt x="1" y="11"/>
                      <a:pt x="405" y="273"/>
                      <a:pt x="905" y="476"/>
                    </a:cubicBezTo>
                    <a:cubicBezTo>
                      <a:pt x="1417" y="678"/>
                      <a:pt x="1894" y="773"/>
                      <a:pt x="1894" y="773"/>
                    </a:cubicBezTo>
                    <a:cubicBezTo>
                      <a:pt x="1894" y="773"/>
                      <a:pt x="1596" y="380"/>
                      <a:pt x="1036" y="166"/>
                    </a:cubicBezTo>
                    <a:cubicBezTo>
                      <a:pt x="701" y="27"/>
                      <a:pt x="387" y="1"/>
                      <a:pt x="19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74" name="Google Shape;17453;p56">
              <a:extLst>
                <a:ext uri="{FF2B5EF4-FFF2-40B4-BE49-F238E27FC236}">
                  <a16:creationId xmlns:a16="http://schemas.microsoft.com/office/drawing/2014/main" id="{CDA67DE3-A3FE-4ADF-AA2E-38EAF2DD102F}"/>
                </a:ext>
              </a:extLst>
            </p:cNvPr>
            <p:cNvGrpSpPr/>
            <p:nvPr/>
          </p:nvGrpSpPr>
          <p:grpSpPr>
            <a:xfrm flipH="1">
              <a:off x="9051809" y="4904272"/>
              <a:ext cx="4683809" cy="3197889"/>
              <a:chOff x="2993825" y="1633600"/>
              <a:chExt cx="2381275" cy="1625825"/>
            </a:xfrm>
          </p:grpSpPr>
          <p:sp>
            <p:nvSpPr>
              <p:cNvPr id="275" name="Google Shape;17454;p56">
                <a:extLst>
                  <a:ext uri="{FF2B5EF4-FFF2-40B4-BE49-F238E27FC236}">
                    <a16:creationId xmlns:a16="http://schemas.microsoft.com/office/drawing/2014/main" id="{6225AC6C-4A7D-4F53-8F81-F2DEBB3AA7AA}"/>
                  </a:ext>
                </a:extLst>
              </p:cNvPr>
              <p:cNvSpPr/>
              <p:nvPr/>
            </p:nvSpPr>
            <p:spPr>
              <a:xfrm>
                <a:off x="2993825" y="1797200"/>
                <a:ext cx="983775" cy="949725"/>
              </a:xfrm>
              <a:custGeom>
                <a:avLst/>
                <a:gdLst/>
                <a:ahLst/>
                <a:cxnLst/>
                <a:rect l="l" t="t" r="r" b="b"/>
                <a:pathLst>
                  <a:path w="39351" h="37989" extrusionOk="0">
                    <a:moveTo>
                      <a:pt x="24803" y="1"/>
                    </a:moveTo>
                    <a:cubicBezTo>
                      <a:pt x="24324" y="1"/>
                      <a:pt x="23849" y="173"/>
                      <a:pt x="23479" y="496"/>
                    </a:cubicBezTo>
                    <a:lnTo>
                      <a:pt x="893" y="19903"/>
                    </a:lnTo>
                    <a:cubicBezTo>
                      <a:pt x="274" y="20427"/>
                      <a:pt x="0" y="21212"/>
                      <a:pt x="143" y="21998"/>
                    </a:cubicBezTo>
                    <a:cubicBezTo>
                      <a:pt x="274" y="22796"/>
                      <a:pt x="810" y="23427"/>
                      <a:pt x="1560" y="23725"/>
                    </a:cubicBezTo>
                    <a:lnTo>
                      <a:pt x="38660" y="37869"/>
                    </a:lnTo>
                    <a:lnTo>
                      <a:pt x="38695" y="37929"/>
                    </a:lnTo>
                    <a:cubicBezTo>
                      <a:pt x="38910" y="37941"/>
                      <a:pt x="39124" y="37976"/>
                      <a:pt x="39350" y="37988"/>
                    </a:cubicBezTo>
                    <a:lnTo>
                      <a:pt x="39172" y="37536"/>
                    </a:lnTo>
                    <a:cubicBezTo>
                      <a:pt x="39136" y="37464"/>
                      <a:pt x="39076" y="37393"/>
                      <a:pt x="38981" y="37357"/>
                    </a:cubicBezTo>
                    <a:lnTo>
                      <a:pt x="1762" y="23177"/>
                    </a:lnTo>
                    <a:cubicBezTo>
                      <a:pt x="1215" y="22975"/>
                      <a:pt x="810" y="22498"/>
                      <a:pt x="726" y="21915"/>
                    </a:cubicBezTo>
                    <a:cubicBezTo>
                      <a:pt x="619" y="21332"/>
                      <a:pt x="834" y="20748"/>
                      <a:pt x="1274" y="20367"/>
                    </a:cubicBezTo>
                    <a:lnTo>
                      <a:pt x="23848" y="948"/>
                    </a:lnTo>
                    <a:cubicBezTo>
                      <a:pt x="24119" y="717"/>
                      <a:pt x="24459" y="593"/>
                      <a:pt x="24804" y="593"/>
                    </a:cubicBezTo>
                    <a:cubicBezTo>
                      <a:pt x="24975" y="593"/>
                      <a:pt x="25147" y="623"/>
                      <a:pt x="25313" y="686"/>
                    </a:cubicBezTo>
                    <a:lnTo>
                      <a:pt x="25944" y="924"/>
                    </a:lnTo>
                    <a:cubicBezTo>
                      <a:pt x="25981" y="939"/>
                      <a:pt x="26020" y="945"/>
                      <a:pt x="26058" y="945"/>
                    </a:cubicBezTo>
                    <a:cubicBezTo>
                      <a:pt x="26178" y="945"/>
                      <a:pt x="26291" y="878"/>
                      <a:pt x="26337" y="769"/>
                    </a:cubicBezTo>
                    <a:cubicBezTo>
                      <a:pt x="26396" y="615"/>
                      <a:pt x="26325" y="436"/>
                      <a:pt x="26170" y="377"/>
                    </a:cubicBezTo>
                    <a:lnTo>
                      <a:pt x="25527" y="138"/>
                    </a:lnTo>
                    <a:cubicBezTo>
                      <a:pt x="25293" y="46"/>
                      <a:pt x="25047" y="1"/>
                      <a:pt x="2480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6" name="Google Shape;17455;p56">
                <a:extLst>
                  <a:ext uri="{FF2B5EF4-FFF2-40B4-BE49-F238E27FC236}">
                    <a16:creationId xmlns:a16="http://schemas.microsoft.com/office/drawing/2014/main" id="{6AA8C84C-A5CF-4DA6-93FC-CFE54A9BCCB5}"/>
                  </a:ext>
                </a:extLst>
              </p:cNvPr>
              <p:cNvSpPr/>
              <p:nvPr/>
            </p:nvSpPr>
            <p:spPr>
              <a:xfrm>
                <a:off x="4368625" y="2394275"/>
                <a:ext cx="1006475" cy="865150"/>
              </a:xfrm>
              <a:custGeom>
                <a:avLst/>
                <a:gdLst/>
                <a:ahLst/>
                <a:cxnLst/>
                <a:rect l="l" t="t" r="r" b="b"/>
                <a:pathLst>
                  <a:path w="40259" h="34606" extrusionOk="0">
                    <a:moveTo>
                      <a:pt x="32813" y="1"/>
                    </a:moveTo>
                    <a:cubicBezTo>
                      <a:pt x="32695" y="1"/>
                      <a:pt x="32577" y="76"/>
                      <a:pt x="32531" y="187"/>
                    </a:cubicBezTo>
                    <a:cubicBezTo>
                      <a:pt x="32471" y="342"/>
                      <a:pt x="32543" y="520"/>
                      <a:pt x="32698" y="580"/>
                    </a:cubicBezTo>
                    <a:lnTo>
                      <a:pt x="34579" y="1294"/>
                    </a:lnTo>
                    <a:cubicBezTo>
                      <a:pt x="34865" y="1389"/>
                      <a:pt x="35079" y="1651"/>
                      <a:pt x="35115" y="1961"/>
                    </a:cubicBezTo>
                    <a:lnTo>
                      <a:pt x="39556" y="32381"/>
                    </a:lnTo>
                    <a:cubicBezTo>
                      <a:pt x="39627" y="32881"/>
                      <a:pt x="39437" y="33382"/>
                      <a:pt x="39032" y="33703"/>
                    </a:cubicBezTo>
                    <a:cubicBezTo>
                      <a:pt x="38770" y="33918"/>
                      <a:pt x="38464" y="34024"/>
                      <a:pt x="38152" y="34024"/>
                    </a:cubicBezTo>
                    <a:cubicBezTo>
                      <a:pt x="37981" y="34024"/>
                      <a:pt x="37807" y="33992"/>
                      <a:pt x="37639" y="33929"/>
                    </a:cubicBezTo>
                    <a:lnTo>
                      <a:pt x="991" y="19951"/>
                    </a:lnTo>
                    <a:cubicBezTo>
                      <a:pt x="961" y="19933"/>
                      <a:pt x="929" y="19925"/>
                      <a:pt x="893" y="19925"/>
                    </a:cubicBezTo>
                    <a:cubicBezTo>
                      <a:pt x="857" y="19925"/>
                      <a:pt x="819" y="19933"/>
                      <a:pt x="777" y="19951"/>
                    </a:cubicBezTo>
                    <a:lnTo>
                      <a:pt x="289" y="20130"/>
                    </a:lnTo>
                    <a:cubicBezTo>
                      <a:pt x="486" y="20196"/>
                      <a:pt x="1047" y="20494"/>
                      <a:pt x="930" y="20494"/>
                    </a:cubicBezTo>
                    <a:cubicBezTo>
                      <a:pt x="920" y="20494"/>
                      <a:pt x="905" y="20492"/>
                      <a:pt x="884" y="20487"/>
                    </a:cubicBezTo>
                    <a:cubicBezTo>
                      <a:pt x="389" y="20382"/>
                      <a:pt x="62" y="20304"/>
                      <a:pt x="9" y="20304"/>
                    </a:cubicBezTo>
                    <a:cubicBezTo>
                      <a:pt x="2" y="20304"/>
                      <a:pt x="0" y="20306"/>
                      <a:pt x="3" y="20308"/>
                    </a:cubicBezTo>
                    <a:lnTo>
                      <a:pt x="37424" y="34477"/>
                    </a:lnTo>
                    <a:cubicBezTo>
                      <a:pt x="37655" y="34564"/>
                      <a:pt x="37896" y="34606"/>
                      <a:pt x="38136" y="34606"/>
                    </a:cubicBezTo>
                    <a:cubicBezTo>
                      <a:pt x="38588" y="34606"/>
                      <a:pt x="39035" y="34455"/>
                      <a:pt x="39401" y="34167"/>
                    </a:cubicBezTo>
                    <a:cubicBezTo>
                      <a:pt x="39984" y="33703"/>
                      <a:pt x="40258" y="33001"/>
                      <a:pt x="40151" y="32286"/>
                    </a:cubicBezTo>
                    <a:lnTo>
                      <a:pt x="35710" y="1866"/>
                    </a:lnTo>
                    <a:cubicBezTo>
                      <a:pt x="35638" y="1354"/>
                      <a:pt x="35293" y="913"/>
                      <a:pt x="34805" y="735"/>
                    </a:cubicBezTo>
                    <a:lnTo>
                      <a:pt x="32912" y="20"/>
                    </a:lnTo>
                    <a:cubicBezTo>
                      <a:pt x="32880" y="7"/>
                      <a:pt x="32846" y="1"/>
                      <a:pt x="3281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7" name="Google Shape;17456;p56">
                <a:extLst>
                  <a:ext uri="{FF2B5EF4-FFF2-40B4-BE49-F238E27FC236}">
                    <a16:creationId xmlns:a16="http://schemas.microsoft.com/office/drawing/2014/main" id="{7C0809ED-5380-4820-8F64-FDC3818EC89F}"/>
                  </a:ext>
                </a:extLst>
              </p:cNvPr>
              <p:cNvSpPr/>
              <p:nvPr/>
            </p:nvSpPr>
            <p:spPr>
              <a:xfrm>
                <a:off x="3958525" y="2730625"/>
                <a:ext cx="439350" cy="179125"/>
              </a:xfrm>
              <a:custGeom>
                <a:avLst/>
                <a:gdLst/>
                <a:ahLst/>
                <a:cxnLst/>
                <a:rect l="l" t="t" r="r" b="b"/>
                <a:pathLst>
                  <a:path w="17574" h="7165" extrusionOk="0">
                    <a:moveTo>
                      <a:pt x="324" y="1"/>
                    </a:moveTo>
                    <a:cubicBezTo>
                      <a:pt x="291" y="1"/>
                      <a:pt x="258" y="7"/>
                      <a:pt x="226" y="20"/>
                    </a:cubicBezTo>
                    <a:cubicBezTo>
                      <a:pt x="72" y="68"/>
                      <a:pt x="0" y="235"/>
                      <a:pt x="60" y="377"/>
                    </a:cubicBezTo>
                    <a:cubicBezTo>
                      <a:pt x="84" y="461"/>
                      <a:pt x="857" y="2437"/>
                      <a:pt x="3394" y="4247"/>
                    </a:cubicBezTo>
                    <a:cubicBezTo>
                      <a:pt x="5358" y="5652"/>
                      <a:pt x="8716" y="7164"/>
                      <a:pt x="14121" y="7164"/>
                    </a:cubicBezTo>
                    <a:cubicBezTo>
                      <a:pt x="15121" y="7164"/>
                      <a:pt x="16169" y="7128"/>
                      <a:pt x="17300" y="7033"/>
                    </a:cubicBezTo>
                    <a:cubicBezTo>
                      <a:pt x="17455" y="7021"/>
                      <a:pt x="17574" y="6866"/>
                      <a:pt x="17562" y="6724"/>
                    </a:cubicBezTo>
                    <a:cubicBezTo>
                      <a:pt x="17551" y="6582"/>
                      <a:pt x="17421" y="6470"/>
                      <a:pt x="17289" y="6470"/>
                    </a:cubicBezTo>
                    <a:cubicBezTo>
                      <a:pt x="17277" y="6470"/>
                      <a:pt x="17265" y="6471"/>
                      <a:pt x="17252" y="6473"/>
                    </a:cubicBezTo>
                    <a:cubicBezTo>
                      <a:pt x="16150" y="6580"/>
                      <a:pt x="15118" y="6629"/>
                      <a:pt x="14154" y="6629"/>
                    </a:cubicBezTo>
                    <a:cubicBezTo>
                      <a:pt x="8892" y="6629"/>
                      <a:pt x="5632" y="5179"/>
                      <a:pt x="3751" y="3830"/>
                    </a:cubicBezTo>
                    <a:cubicBezTo>
                      <a:pt x="1334" y="2104"/>
                      <a:pt x="584" y="199"/>
                      <a:pt x="584" y="187"/>
                    </a:cubicBezTo>
                    <a:cubicBezTo>
                      <a:pt x="547" y="76"/>
                      <a:pt x="438" y="1"/>
                      <a:pt x="32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8" name="Google Shape;17457;p56">
                <a:extLst>
                  <a:ext uri="{FF2B5EF4-FFF2-40B4-BE49-F238E27FC236}">
                    <a16:creationId xmlns:a16="http://schemas.microsoft.com/office/drawing/2014/main" id="{8B1A44D3-4402-44A8-B501-041937C93D4D}"/>
                  </a:ext>
                </a:extLst>
              </p:cNvPr>
              <p:cNvSpPr/>
              <p:nvPr/>
            </p:nvSpPr>
            <p:spPr>
              <a:xfrm>
                <a:off x="3057225" y="1740925"/>
                <a:ext cx="2275300" cy="1454350"/>
              </a:xfrm>
              <a:custGeom>
                <a:avLst/>
                <a:gdLst/>
                <a:ahLst/>
                <a:cxnLst/>
                <a:rect l="l" t="t" r="r" b="b"/>
                <a:pathLst>
                  <a:path w="91012" h="58174" extrusionOk="0">
                    <a:moveTo>
                      <a:pt x="30008" y="1"/>
                    </a:moveTo>
                    <a:cubicBezTo>
                      <a:pt x="29974" y="1"/>
                      <a:pt x="29940" y="7"/>
                      <a:pt x="29909" y="20"/>
                    </a:cubicBezTo>
                    <a:lnTo>
                      <a:pt x="22562" y="2961"/>
                    </a:lnTo>
                    <a:cubicBezTo>
                      <a:pt x="22539" y="2973"/>
                      <a:pt x="22503" y="2985"/>
                      <a:pt x="22479" y="3020"/>
                    </a:cubicBezTo>
                    <a:lnTo>
                      <a:pt x="107" y="23737"/>
                    </a:lnTo>
                    <a:cubicBezTo>
                      <a:pt x="48" y="23797"/>
                      <a:pt x="0" y="23892"/>
                      <a:pt x="24" y="23987"/>
                    </a:cubicBezTo>
                    <a:cubicBezTo>
                      <a:pt x="36" y="24071"/>
                      <a:pt x="95" y="24166"/>
                      <a:pt x="167" y="24214"/>
                    </a:cubicBezTo>
                    <a:cubicBezTo>
                      <a:pt x="5739" y="27381"/>
                      <a:pt x="12716" y="29155"/>
                      <a:pt x="19467" y="30857"/>
                    </a:cubicBezTo>
                    <a:cubicBezTo>
                      <a:pt x="22146" y="31548"/>
                      <a:pt x="24694" y="32191"/>
                      <a:pt x="27075" y="32905"/>
                    </a:cubicBezTo>
                    <a:cubicBezTo>
                      <a:pt x="35278" y="35358"/>
                      <a:pt x="38517" y="39513"/>
                      <a:pt x="38553" y="39549"/>
                    </a:cubicBezTo>
                    <a:cubicBezTo>
                      <a:pt x="38600" y="39596"/>
                      <a:pt x="38636" y="39644"/>
                      <a:pt x="38684" y="39656"/>
                    </a:cubicBezTo>
                    <a:cubicBezTo>
                      <a:pt x="38717" y="39673"/>
                      <a:pt x="38752" y="39681"/>
                      <a:pt x="38791" y="39681"/>
                    </a:cubicBezTo>
                    <a:cubicBezTo>
                      <a:pt x="38835" y="39681"/>
                      <a:pt x="38882" y="39670"/>
                      <a:pt x="38934" y="39644"/>
                    </a:cubicBezTo>
                    <a:cubicBezTo>
                      <a:pt x="38958" y="39639"/>
                      <a:pt x="40087" y="39241"/>
                      <a:pt x="41841" y="39241"/>
                    </a:cubicBezTo>
                    <a:cubicBezTo>
                      <a:pt x="44409" y="39241"/>
                      <a:pt x="48318" y="40096"/>
                      <a:pt x="52054" y="44299"/>
                    </a:cubicBezTo>
                    <a:cubicBezTo>
                      <a:pt x="52109" y="44372"/>
                      <a:pt x="52191" y="44403"/>
                      <a:pt x="52275" y="44403"/>
                    </a:cubicBezTo>
                    <a:cubicBezTo>
                      <a:pt x="52301" y="44403"/>
                      <a:pt x="52327" y="44400"/>
                      <a:pt x="52352" y="44395"/>
                    </a:cubicBezTo>
                    <a:cubicBezTo>
                      <a:pt x="52362" y="44395"/>
                      <a:pt x="53342" y="44119"/>
                      <a:pt x="55054" y="44119"/>
                    </a:cubicBezTo>
                    <a:cubicBezTo>
                      <a:pt x="55446" y="44119"/>
                      <a:pt x="55875" y="44133"/>
                      <a:pt x="56340" y="44168"/>
                    </a:cubicBezTo>
                    <a:cubicBezTo>
                      <a:pt x="58638" y="44347"/>
                      <a:pt x="62306" y="45073"/>
                      <a:pt x="66699" y="47585"/>
                    </a:cubicBezTo>
                    <a:cubicBezTo>
                      <a:pt x="73986" y="51753"/>
                      <a:pt x="83308" y="56741"/>
                      <a:pt x="90654" y="58170"/>
                    </a:cubicBezTo>
                    <a:cubicBezTo>
                      <a:pt x="90670" y="58172"/>
                      <a:pt x="90686" y="58173"/>
                      <a:pt x="90701" y="58173"/>
                    </a:cubicBezTo>
                    <a:cubicBezTo>
                      <a:pt x="90777" y="58173"/>
                      <a:pt x="90845" y="58148"/>
                      <a:pt x="90904" y="58099"/>
                    </a:cubicBezTo>
                    <a:cubicBezTo>
                      <a:pt x="90964" y="58039"/>
                      <a:pt x="91011" y="57932"/>
                      <a:pt x="91000" y="57849"/>
                    </a:cubicBezTo>
                    <a:lnTo>
                      <a:pt x="87249" y="27666"/>
                    </a:lnTo>
                    <a:cubicBezTo>
                      <a:pt x="87237" y="27559"/>
                      <a:pt x="87154" y="27464"/>
                      <a:pt x="87059" y="27428"/>
                    </a:cubicBezTo>
                    <a:lnTo>
                      <a:pt x="85356" y="26785"/>
                    </a:lnTo>
                    <a:cubicBezTo>
                      <a:pt x="85314" y="26770"/>
                      <a:pt x="85272" y="26763"/>
                      <a:pt x="85233" y="26763"/>
                    </a:cubicBezTo>
                    <a:cubicBezTo>
                      <a:pt x="85117" y="26763"/>
                      <a:pt x="85019" y="26828"/>
                      <a:pt x="84975" y="26952"/>
                    </a:cubicBezTo>
                    <a:cubicBezTo>
                      <a:pt x="84904" y="27107"/>
                      <a:pt x="84987" y="27273"/>
                      <a:pt x="85130" y="27333"/>
                    </a:cubicBezTo>
                    <a:lnTo>
                      <a:pt x="86654" y="27916"/>
                    </a:lnTo>
                    <a:lnTo>
                      <a:pt x="90333" y="57515"/>
                    </a:lnTo>
                    <a:cubicBezTo>
                      <a:pt x="83106" y="56003"/>
                      <a:pt x="74057" y="51157"/>
                      <a:pt x="66949" y="47085"/>
                    </a:cubicBezTo>
                    <a:cubicBezTo>
                      <a:pt x="61809" y="44147"/>
                      <a:pt x="57623" y="43531"/>
                      <a:pt x="55029" y="43531"/>
                    </a:cubicBezTo>
                    <a:cubicBezTo>
                      <a:pt x="53639" y="43531"/>
                      <a:pt x="52706" y="43708"/>
                      <a:pt x="52328" y="43799"/>
                    </a:cubicBezTo>
                    <a:cubicBezTo>
                      <a:pt x="48508" y="39553"/>
                      <a:pt x="44480" y="38670"/>
                      <a:pt x="41802" y="38670"/>
                    </a:cubicBezTo>
                    <a:cubicBezTo>
                      <a:pt x="40366" y="38670"/>
                      <a:pt x="39318" y="38924"/>
                      <a:pt x="38898" y="39049"/>
                    </a:cubicBezTo>
                    <a:cubicBezTo>
                      <a:pt x="38207" y="38227"/>
                      <a:pt x="34826" y="34632"/>
                      <a:pt x="27254" y="32346"/>
                    </a:cubicBezTo>
                    <a:cubicBezTo>
                      <a:pt x="24848" y="31619"/>
                      <a:pt x="22312" y="30976"/>
                      <a:pt x="19622" y="30298"/>
                    </a:cubicBezTo>
                    <a:cubicBezTo>
                      <a:pt x="13037" y="28631"/>
                      <a:pt x="6251" y="26904"/>
                      <a:pt x="810" y="23892"/>
                    </a:cubicBezTo>
                    <a:lnTo>
                      <a:pt x="22836" y="3497"/>
                    </a:lnTo>
                    <a:lnTo>
                      <a:pt x="30123" y="580"/>
                    </a:lnTo>
                    <a:cubicBezTo>
                      <a:pt x="30278" y="520"/>
                      <a:pt x="30349" y="342"/>
                      <a:pt x="30290" y="187"/>
                    </a:cubicBezTo>
                    <a:cubicBezTo>
                      <a:pt x="30243" y="76"/>
                      <a:pt x="30125" y="1"/>
                      <a:pt x="3000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9" name="Google Shape;17458;p56">
                <a:extLst>
                  <a:ext uri="{FF2B5EF4-FFF2-40B4-BE49-F238E27FC236}">
                    <a16:creationId xmlns:a16="http://schemas.microsoft.com/office/drawing/2014/main" id="{56829986-AD8F-4863-A0F8-5193EC71E0BB}"/>
                  </a:ext>
                </a:extLst>
              </p:cNvPr>
              <p:cNvSpPr/>
              <p:nvPr/>
            </p:nvSpPr>
            <p:spPr>
              <a:xfrm>
                <a:off x="3485250" y="1633600"/>
                <a:ext cx="996575" cy="1082100"/>
              </a:xfrm>
              <a:custGeom>
                <a:avLst/>
                <a:gdLst/>
                <a:ahLst/>
                <a:cxnLst/>
                <a:rect l="l" t="t" r="r" b="b"/>
                <a:pathLst>
                  <a:path w="39863" h="43284" extrusionOk="0">
                    <a:moveTo>
                      <a:pt x="18657" y="789"/>
                    </a:moveTo>
                    <a:cubicBezTo>
                      <a:pt x="20336" y="3694"/>
                      <a:pt x="23360" y="4551"/>
                      <a:pt x="27147" y="5635"/>
                    </a:cubicBezTo>
                    <a:cubicBezTo>
                      <a:pt x="28956" y="6159"/>
                      <a:pt x="31028" y="6742"/>
                      <a:pt x="33135" y="7647"/>
                    </a:cubicBezTo>
                    <a:cubicBezTo>
                      <a:pt x="36410" y="9028"/>
                      <a:pt x="37898" y="11040"/>
                      <a:pt x="38565" y="12469"/>
                    </a:cubicBezTo>
                    <a:cubicBezTo>
                      <a:pt x="39196" y="13874"/>
                      <a:pt x="39219" y="15017"/>
                      <a:pt x="39219" y="15243"/>
                    </a:cubicBezTo>
                    <a:lnTo>
                      <a:pt x="29171" y="41722"/>
                    </a:lnTo>
                    <a:cubicBezTo>
                      <a:pt x="28147" y="35507"/>
                      <a:pt x="21729" y="32400"/>
                      <a:pt x="16002" y="30209"/>
                    </a:cubicBezTo>
                    <a:cubicBezTo>
                      <a:pt x="15109" y="29876"/>
                      <a:pt x="14216" y="29542"/>
                      <a:pt x="13359" y="29233"/>
                    </a:cubicBezTo>
                    <a:cubicBezTo>
                      <a:pt x="11930" y="28709"/>
                      <a:pt x="10585" y="28221"/>
                      <a:pt x="9525" y="27745"/>
                    </a:cubicBezTo>
                    <a:cubicBezTo>
                      <a:pt x="4548" y="25506"/>
                      <a:pt x="1370" y="21494"/>
                      <a:pt x="679" y="20577"/>
                    </a:cubicBezTo>
                    <a:lnTo>
                      <a:pt x="18657" y="789"/>
                    </a:lnTo>
                    <a:close/>
                    <a:moveTo>
                      <a:pt x="18706" y="0"/>
                    </a:moveTo>
                    <a:cubicBezTo>
                      <a:pt x="18627" y="0"/>
                      <a:pt x="18552" y="27"/>
                      <a:pt x="18503" y="86"/>
                    </a:cubicBezTo>
                    <a:lnTo>
                      <a:pt x="107" y="20363"/>
                    </a:lnTo>
                    <a:cubicBezTo>
                      <a:pt x="0" y="20470"/>
                      <a:pt x="0" y="20613"/>
                      <a:pt x="72" y="20732"/>
                    </a:cubicBezTo>
                    <a:cubicBezTo>
                      <a:pt x="107" y="20779"/>
                      <a:pt x="3536" y="25709"/>
                      <a:pt x="9287" y="28280"/>
                    </a:cubicBezTo>
                    <a:cubicBezTo>
                      <a:pt x="10359" y="28769"/>
                      <a:pt x="11728" y="29257"/>
                      <a:pt x="13169" y="29781"/>
                    </a:cubicBezTo>
                    <a:cubicBezTo>
                      <a:pt x="19586" y="32102"/>
                      <a:pt x="28361" y="35293"/>
                      <a:pt x="28718" y="42985"/>
                    </a:cubicBezTo>
                    <a:cubicBezTo>
                      <a:pt x="28742" y="43104"/>
                      <a:pt x="28813" y="43211"/>
                      <a:pt x="28921" y="43246"/>
                    </a:cubicBezTo>
                    <a:cubicBezTo>
                      <a:pt x="28932" y="43270"/>
                      <a:pt x="28944" y="43270"/>
                      <a:pt x="28980" y="43282"/>
                    </a:cubicBezTo>
                    <a:cubicBezTo>
                      <a:pt x="28990" y="43283"/>
                      <a:pt x="29001" y="43283"/>
                      <a:pt x="29011" y="43283"/>
                    </a:cubicBezTo>
                    <a:cubicBezTo>
                      <a:pt x="29141" y="43283"/>
                      <a:pt x="29257" y="43213"/>
                      <a:pt x="29302" y="43092"/>
                    </a:cubicBezTo>
                    <a:lnTo>
                      <a:pt x="39791" y="15410"/>
                    </a:lnTo>
                    <a:cubicBezTo>
                      <a:pt x="39791" y="15374"/>
                      <a:pt x="39815" y="15350"/>
                      <a:pt x="39815" y="15314"/>
                    </a:cubicBezTo>
                    <a:cubicBezTo>
                      <a:pt x="39815" y="15267"/>
                      <a:pt x="39862" y="13945"/>
                      <a:pt x="39112" y="12266"/>
                    </a:cubicBezTo>
                    <a:cubicBezTo>
                      <a:pt x="38398" y="10731"/>
                      <a:pt x="36838" y="8587"/>
                      <a:pt x="33362" y="7111"/>
                    </a:cubicBezTo>
                    <a:cubicBezTo>
                      <a:pt x="31207" y="6194"/>
                      <a:pt x="29123" y="5599"/>
                      <a:pt x="27289" y="5075"/>
                    </a:cubicBezTo>
                    <a:cubicBezTo>
                      <a:pt x="23479" y="3992"/>
                      <a:pt x="20491" y="3146"/>
                      <a:pt x="18979" y="170"/>
                    </a:cubicBezTo>
                    <a:cubicBezTo>
                      <a:pt x="18931" y="74"/>
                      <a:pt x="18836" y="15"/>
                      <a:pt x="18753" y="3"/>
                    </a:cubicBezTo>
                    <a:cubicBezTo>
                      <a:pt x="18737" y="1"/>
                      <a:pt x="18722" y="0"/>
                      <a:pt x="1870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0" name="Google Shape;17459;p56">
                <a:extLst>
                  <a:ext uri="{FF2B5EF4-FFF2-40B4-BE49-F238E27FC236}">
                    <a16:creationId xmlns:a16="http://schemas.microsoft.com/office/drawing/2014/main" id="{DCBB0A28-F7F6-4252-8D83-A48EF3B7B084}"/>
                  </a:ext>
                </a:extLst>
              </p:cNvPr>
              <p:cNvSpPr/>
              <p:nvPr/>
            </p:nvSpPr>
            <p:spPr>
              <a:xfrm>
                <a:off x="3311700" y="1721675"/>
                <a:ext cx="1869025" cy="1141400"/>
              </a:xfrm>
              <a:custGeom>
                <a:avLst/>
                <a:gdLst/>
                <a:ahLst/>
                <a:cxnLst/>
                <a:rect l="l" t="t" r="r" b="b"/>
                <a:pathLst>
                  <a:path w="74761" h="45656" extrusionOk="0">
                    <a:moveTo>
                      <a:pt x="20822" y="0"/>
                    </a:moveTo>
                    <a:cubicBezTo>
                      <a:pt x="20741" y="0"/>
                      <a:pt x="20658" y="32"/>
                      <a:pt x="20599" y="100"/>
                    </a:cubicBezTo>
                    <a:lnTo>
                      <a:pt x="108" y="21007"/>
                    </a:lnTo>
                    <a:cubicBezTo>
                      <a:pt x="37" y="21078"/>
                      <a:pt x="1" y="21185"/>
                      <a:pt x="37" y="21293"/>
                    </a:cubicBezTo>
                    <a:cubicBezTo>
                      <a:pt x="60" y="21388"/>
                      <a:pt x="144" y="21471"/>
                      <a:pt x="239" y="21495"/>
                    </a:cubicBezTo>
                    <a:cubicBezTo>
                      <a:pt x="418" y="21543"/>
                      <a:pt x="18384" y="25948"/>
                      <a:pt x="25968" y="29544"/>
                    </a:cubicBezTo>
                    <a:cubicBezTo>
                      <a:pt x="34946" y="33818"/>
                      <a:pt x="35648" y="39414"/>
                      <a:pt x="35660" y="39473"/>
                    </a:cubicBezTo>
                    <a:cubicBezTo>
                      <a:pt x="35672" y="39593"/>
                      <a:pt x="35755" y="39676"/>
                      <a:pt x="35851" y="39712"/>
                    </a:cubicBezTo>
                    <a:cubicBezTo>
                      <a:pt x="35874" y="39712"/>
                      <a:pt x="35886" y="39723"/>
                      <a:pt x="35886" y="39723"/>
                    </a:cubicBezTo>
                    <a:cubicBezTo>
                      <a:pt x="35910" y="39731"/>
                      <a:pt x="35934" y="39734"/>
                      <a:pt x="35958" y="39734"/>
                    </a:cubicBezTo>
                    <a:cubicBezTo>
                      <a:pt x="36054" y="39734"/>
                      <a:pt x="36148" y="39679"/>
                      <a:pt x="36196" y="39593"/>
                    </a:cubicBezTo>
                    <a:cubicBezTo>
                      <a:pt x="36236" y="39532"/>
                      <a:pt x="39574" y="34504"/>
                      <a:pt x="46985" y="34504"/>
                    </a:cubicBezTo>
                    <a:cubicBezTo>
                      <a:pt x="48378" y="34504"/>
                      <a:pt x="49916" y="34682"/>
                      <a:pt x="51603" y="35104"/>
                    </a:cubicBezTo>
                    <a:cubicBezTo>
                      <a:pt x="56806" y="36414"/>
                      <a:pt x="59806" y="38509"/>
                      <a:pt x="62687" y="40533"/>
                    </a:cubicBezTo>
                    <a:cubicBezTo>
                      <a:pt x="65878" y="42760"/>
                      <a:pt x="68867" y="44879"/>
                      <a:pt x="74415" y="45653"/>
                    </a:cubicBezTo>
                    <a:cubicBezTo>
                      <a:pt x="74431" y="45655"/>
                      <a:pt x="74446" y="45656"/>
                      <a:pt x="74462" y="45656"/>
                    </a:cubicBezTo>
                    <a:cubicBezTo>
                      <a:pt x="74537" y="45656"/>
                      <a:pt x="74604" y="45631"/>
                      <a:pt x="74653" y="45581"/>
                    </a:cubicBezTo>
                    <a:cubicBezTo>
                      <a:pt x="74713" y="45522"/>
                      <a:pt x="74760" y="45427"/>
                      <a:pt x="74748" y="45343"/>
                    </a:cubicBezTo>
                    <a:lnTo>
                      <a:pt x="72391" y="18411"/>
                    </a:lnTo>
                    <a:cubicBezTo>
                      <a:pt x="72391" y="18340"/>
                      <a:pt x="72355" y="18268"/>
                      <a:pt x="72272" y="18209"/>
                    </a:cubicBezTo>
                    <a:cubicBezTo>
                      <a:pt x="72223" y="18169"/>
                      <a:pt x="72157" y="18146"/>
                      <a:pt x="72095" y="18146"/>
                    </a:cubicBezTo>
                    <a:cubicBezTo>
                      <a:pt x="72082" y="18146"/>
                      <a:pt x="72070" y="18147"/>
                      <a:pt x="72058" y="18149"/>
                    </a:cubicBezTo>
                    <a:cubicBezTo>
                      <a:pt x="72058" y="18149"/>
                      <a:pt x="72053" y="18150"/>
                      <a:pt x="72043" y="18150"/>
                    </a:cubicBezTo>
                    <a:cubicBezTo>
                      <a:pt x="71984" y="18150"/>
                      <a:pt x="71746" y="18141"/>
                      <a:pt x="71307" y="18018"/>
                    </a:cubicBezTo>
                    <a:lnTo>
                      <a:pt x="71307" y="18018"/>
                    </a:lnTo>
                    <a:cubicBezTo>
                      <a:pt x="71319" y="18221"/>
                      <a:pt x="71343" y="18435"/>
                      <a:pt x="71343" y="18638"/>
                    </a:cubicBezTo>
                    <a:cubicBezTo>
                      <a:pt x="71546" y="18685"/>
                      <a:pt x="71712" y="18709"/>
                      <a:pt x="71831" y="18733"/>
                    </a:cubicBezTo>
                    <a:lnTo>
                      <a:pt x="74141" y="45022"/>
                    </a:lnTo>
                    <a:cubicBezTo>
                      <a:pt x="68962" y="44224"/>
                      <a:pt x="66069" y="42200"/>
                      <a:pt x="63033" y="40057"/>
                    </a:cubicBezTo>
                    <a:cubicBezTo>
                      <a:pt x="60104" y="37985"/>
                      <a:pt x="57056" y="35854"/>
                      <a:pt x="51734" y="34532"/>
                    </a:cubicBezTo>
                    <a:cubicBezTo>
                      <a:pt x="49999" y="34099"/>
                      <a:pt x="48415" y="33916"/>
                      <a:pt x="46977" y="33916"/>
                    </a:cubicBezTo>
                    <a:cubicBezTo>
                      <a:pt x="40711" y="33916"/>
                      <a:pt x="37224" y="37391"/>
                      <a:pt x="36101" y="38747"/>
                    </a:cubicBezTo>
                    <a:cubicBezTo>
                      <a:pt x="35648" y="37080"/>
                      <a:pt x="33779" y="32604"/>
                      <a:pt x="26219" y="29008"/>
                    </a:cubicBezTo>
                    <a:cubicBezTo>
                      <a:pt x="19289" y="25722"/>
                      <a:pt x="3859" y="21793"/>
                      <a:pt x="870" y="21031"/>
                    </a:cubicBezTo>
                    <a:lnTo>
                      <a:pt x="20873" y="647"/>
                    </a:lnTo>
                    <a:lnTo>
                      <a:pt x="21897" y="1028"/>
                    </a:lnTo>
                    <a:cubicBezTo>
                      <a:pt x="21934" y="1043"/>
                      <a:pt x="21972" y="1049"/>
                      <a:pt x="22010" y="1049"/>
                    </a:cubicBezTo>
                    <a:cubicBezTo>
                      <a:pt x="22130" y="1049"/>
                      <a:pt x="22244" y="982"/>
                      <a:pt x="22289" y="873"/>
                    </a:cubicBezTo>
                    <a:cubicBezTo>
                      <a:pt x="22349" y="719"/>
                      <a:pt x="22266" y="540"/>
                      <a:pt x="22123" y="481"/>
                    </a:cubicBezTo>
                    <a:lnTo>
                      <a:pt x="20920" y="16"/>
                    </a:lnTo>
                    <a:cubicBezTo>
                      <a:pt x="20889" y="6"/>
                      <a:pt x="20856" y="0"/>
                      <a:pt x="2082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1" name="Google Shape;17460;p56">
                <a:extLst>
                  <a:ext uri="{FF2B5EF4-FFF2-40B4-BE49-F238E27FC236}">
                    <a16:creationId xmlns:a16="http://schemas.microsoft.com/office/drawing/2014/main" id="{1B12229C-AF22-4B55-8C15-0FB09ADF7263}"/>
                  </a:ext>
                </a:extLst>
              </p:cNvPr>
              <p:cNvSpPr/>
              <p:nvPr/>
            </p:nvSpPr>
            <p:spPr>
              <a:xfrm>
                <a:off x="4413925" y="2274875"/>
                <a:ext cx="808775" cy="689050"/>
              </a:xfrm>
              <a:custGeom>
                <a:avLst/>
                <a:gdLst/>
                <a:ahLst/>
                <a:cxnLst/>
                <a:rect l="l" t="t" r="r" b="b"/>
                <a:pathLst>
                  <a:path w="32351" h="27562" extrusionOk="0">
                    <a:moveTo>
                      <a:pt x="28375" y="1"/>
                    </a:moveTo>
                    <a:cubicBezTo>
                      <a:pt x="28260" y="1"/>
                      <a:pt x="28145" y="71"/>
                      <a:pt x="28100" y="189"/>
                    </a:cubicBezTo>
                    <a:cubicBezTo>
                      <a:pt x="28040" y="331"/>
                      <a:pt x="28111" y="510"/>
                      <a:pt x="28266" y="570"/>
                    </a:cubicBezTo>
                    <a:lnTo>
                      <a:pt x="29171" y="915"/>
                    </a:lnTo>
                    <a:lnTo>
                      <a:pt x="31695" y="26704"/>
                    </a:lnTo>
                    <a:cubicBezTo>
                      <a:pt x="29897" y="25608"/>
                      <a:pt x="23718" y="21846"/>
                      <a:pt x="19301" y="19084"/>
                    </a:cubicBezTo>
                    <a:lnTo>
                      <a:pt x="18956" y="18881"/>
                    </a:lnTo>
                    <a:cubicBezTo>
                      <a:pt x="15279" y="16597"/>
                      <a:pt x="9015" y="12701"/>
                      <a:pt x="2404" y="12701"/>
                    </a:cubicBezTo>
                    <a:cubicBezTo>
                      <a:pt x="1607" y="12701"/>
                      <a:pt x="804" y="12758"/>
                      <a:pt x="1" y="12881"/>
                    </a:cubicBezTo>
                    <a:cubicBezTo>
                      <a:pt x="84" y="12893"/>
                      <a:pt x="179" y="12916"/>
                      <a:pt x="263" y="12916"/>
                    </a:cubicBezTo>
                    <a:cubicBezTo>
                      <a:pt x="1382" y="12952"/>
                      <a:pt x="2501" y="13107"/>
                      <a:pt x="3573" y="13333"/>
                    </a:cubicBezTo>
                    <a:cubicBezTo>
                      <a:pt x="9597" y="13750"/>
                      <a:pt x="15253" y="17262"/>
                      <a:pt x="18646" y="19369"/>
                    </a:cubicBezTo>
                    <a:lnTo>
                      <a:pt x="18991" y="19584"/>
                    </a:lnTo>
                    <a:cubicBezTo>
                      <a:pt x="24194" y="22810"/>
                      <a:pt x="31826" y="27466"/>
                      <a:pt x="31910" y="27513"/>
                    </a:cubicBezTo>
                    <a:cubicBezTo>
                      <a:pt x="31921" y="27525"/>
                      <a:pt x="31933" y="27525"/>
                      <a:pt x="31945" y="27537"/>
                    </a:cubicBezTo>
                    <a:cubicBezTo>
                      <a:pt x="31987" y="27553"/>
                      <a:pt x="32026" y="27562"/>
                      <a:pt x="32065" y="27562"/>
                    </a:cubicBezTo>
                    <a:cubicBezTo>
                      <a:pt x="32116" y="27562"/>
                      <a:pt x="32165" y="27547"/>
                      <a:pt x="32219" y="27513"/>
                    </a:cubicBezTo>
                    <a:cubicBezTo>
                      <a:pt x="32314" y="27478"/>
                      <a:pt x="32350" y="27370"/>
                      <a:pt x="32350" y="27263"/>
                    </a:cubicBezTo>
                    <a:lnTo>
                      <a:pt x="29755" y="689"/>
                    </a:lnTo>
                    <a:cubicBezTo>
                      <a:pt x="29731" y="593"/>
                      <a:pt x="29659" y="486"/>
                      <a:pt x="29552" y="439"/>
                    </a:cubicBezTo>
                    <a:lnTo>
                      <a:pt x="28481" y="22"/>
                    </a:lnTo>
                    <a:cubicBezTo>
                      <a:pt x="28447" y="8"/>
                      <a:pt x="28411" y="1"/>
                      <a:pt x="2837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2" name="Google Shape;17461;p56">
                <a:extLst>
                  <a:ext uri="{FF2B5EF4-FFF2-40B4-BE49-F238E27FC236}">
                    <a16:creationId xmlns:a16="http://schemas.microsoft.com/office/drawing/2014/main" id="{DBB81DD0-13B8-4314-878C-F54B5EB60038}"/>
                  </a:ext>
                </a:extLst>
              </p:cNvPr>
              <p:cNvSpPr/>
              <p:nvPr/>
            </p:nvSpPr>
            <p:spPr>
              <a:xfrm>
                <a:off x="4333875" y="2339225"/>
                <a:ext cx="928400" cy="733100"/>
              </a:xfrm>
              <a:custGeom>
                <a:avLst/>
                <a:gdLst/>
                <a:ahLst/>
                <a:cxnLst/>
                <a:rect l="l" t="t" r="r" b="b"/>
                <a:pathLst>
                  <a:path w="37136" h="29324" extrusionOk="0">
                    <a:moveTo>
                      <a:pt x="32851" y="0"/>
                    </a:moveTo>
                    <a:cubicBezTo>
                      <a:pt x="32728" y="0"/>
                      <a:pt x="32610" y="75"/>
                      <a:pt x="32564" y="186"/>
                    </a:cubicBezTo>
                    <a:cubicBezTo>
                      <a:pt x="32504" y="341"/>
                      <a:pt x="32576" y="520"/>
                      <a:pt x="32730" y="579"/>
                    </a:cubicBezTo>
                    <a:lnTo>
                      <a:pt x="33623" y="913"/>
                    </a:lnTo>
                    <a:lnTo>
                      <a:pt x="36469" y="28618"/>
                    </a:lnTo>
                    <a:cubicBezTo>
                      <a:pt x="34885" y="28095"/>
                      <a:pt x="32873" y="26952"/>
                      <a:pt x="28885" y="24654"/>
                    </a:cubicBezTo>
                    <a:cubicBezTo>
                      <a:pt x="26313" y="23177"/>
                      <a:pt x="22789" y="21153"/>
                      <a:pt x="18014" y="18534"/>
                    </a:cubicBezTo>
                    <a:cubicBezTo>
                      <a:pt x="12629" y="15575"/>
                      <a:pt x="8230" y="14713"/>
                      <a:pt x="4928" y="14713"/>
                    </a:cubicBezTo>
                    <a:cubicBezTo>
                      <a:pt x="2835" y="14713"/>
                      <a:pt x="1183" y="15059"/>
                      <a:pt x="0" y="15438"/>
                    </a:cubicBezTo>
                    <a:cubicBezTo>
                      <a:pt x="636" y="15368"/>
                      <a:pt x="1276" y="15335"/>
                      <a:pt x="1917" y="15335"/>
                    </a:cubicBezTo>
                    <a:cubicBezTo>
                      <a:pt x="2464" y="15335"/>
                      <a:pt x="3012" y="15359"/>
                      <a:pt x="3560" y="15402"/>
                    </a:cubicBezTo>
                    <a:cubicBezTo>
                      <a:pt x="4005" y="15368"/>
                      <a:pt x="4475" y="15348"/>
                      <a:pt x="4970" y="15348"/>
                    </a:cubicBezTo>
                    <a:cubicBezTo>
                      <a:pt x="8190" y="15348"/>
                      <a:pt x="12475" y="16179"/>
                      <a:pt x="17717" y="19058"/>
                    </a:cubicBezTo>
                    <a:cubicBezTo>
                      <a:pt x="22491" y="21677"/>
                      <a:pt x="26003" y="23701"/>
                      <a:pt x="28575" y="25177"/>
                    </a:cubicBezTo>
                    <a:cubicBezTo>
                      <a:pt x="32968" y="27690"/>
                      <a:pt x="34957" y="28833"/>
                      <a:pt x="36707" y="29309"/>
                    </a:cubicBezTo>
                    <a:cubicBezTo>
                      <a:pt x="36730" y="29319"/>
                      <a:pt x="36755" y="29323"/>
                      <a:pt x="36780" y="29323"/>
                    </a:cubicBezTo>
                    <a:cubicBezTo>
                      <a:pt x="36847" y="29323"/>
                      <a:pt x="36917" y="29293"/>
                      <a:pt x="36969" y="29249"/>
                    </a:cubicBezTo>
                    <a:cubicBezTo>
                      <a:pt x="37088" y="29166"/>
                      <a:pt x="37136" y="29071"/>
                      <a:pt x="37124" y="28987"/>
                    </a:cubicBezTo>
                    <a:lnTo>
                      <a:pt x="34207" y="674"/>
                    </a:lnTo>
                    <a:cubicBezTo>
                      <a:pt x="34183" y="579"/>
                      <a:pt x="34111" y="472"/>
                      <a:pt x="34004" y="424"/>
                    </a:cubicBezTo>
                    <a:lnTo>
                      <a:pt x="32957" y="20"/>
                    </a:lnTo>
                    <a:cubicBezTo>
                      <a:pt x="32922" y="6"/>
                      <a:pt x="32886" y="0"/>
                      <a:pt x="3285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3" name="Google Shape;17462;p56">
                <a:extLst>
                  <a:ext uri="{FF2B5EF4-FFF2-40B4-BE49-F238E27FC236}">
                    <a16:creationId xmlns:a16="http://schemas.microsoft.com/office/drawing/2014/main" id="{850DE29D-DA83-4C06-8CC4-A0C7CA329136}"/>
                  </a:ext>
                </a:extLst>
              </p:cNvPr>
              <p:cNvSpPr/>
              <p:nvPr/>
            </p:nvSpPr>
            <p:spPr>
              <a:xfrm>
                <a:off x="4202600" y="2700450"/>
                <a:ext cx="14300" cy="27725"/>
              </a:xfrm>
              <a:custGeom>
                <a:avLst/>
                <a:gdLst/>
                <a:ahLst/>
                <a:cxnLst/>
                <a:rect l="l" t="t" r="r" b="b"/>
                <a:pathLst>
                  <a:path w="572" h="1109" extrusionOk="0">
                    <a:moveTo>
                      <a:pt x="429" y="1"/>
                    </a:moveTo>
                    <a:cubicBezTo>
                      <a:pt x="429" y="1"/>
                      <a:pt x="179" y="203"/>
                      <a:pt x="84" y="501"/>
                    </a:cubicBezTo>
                    <a:cubicBezTo>
                      <a:pt x="0" y="799"/>
                      <a:pt x="72" y="1108"/>
                      <a:pt x="72" y="1108"/>
                    </a:cubicBezTo>
                    <a:cubicBezTo>
                      <a:pt x="72" y="1108"/>
                      <a:pt x="358" y="930"/>
                      <a:pt x="477" y="620"/>
                    </a:cubicBezTo>
                    <a:cubicBezTo>
                      <a:pt x="572" y="299"/>
                      <a:pt x="429" y="1"/>
                      <a:pt x="42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4" name="Google Shape;17463;p56">
                <a:extLst>
                  <a:ext uri="{FF2B5EF4-FFF2-40B4-BE49-F238E27FC236}">
                    <a16:creationId xmlns:a16="http://schemas.microsoft.com/office/drawing/2014/main" id="{AD3A9F72-C236-49B9-9A47-68CA9E01401A}"/>
                  </a:ext>
                </a:extLst>
              </p:cNvPr>
              <p:cNvSpPr/>
              <p:nvPr/>
            </p:nvSpPr>
            <p:spPr>
              <a:xfrm>
                <a:off x="4206475" y="2638450"/>
                <a:ext cx="387575" cy="89425"/>
              </a:xfrm>
              <a:custGeom>
                <a:avLst/>
                <a:gdLst/>
                <a:ahLst/>
                <a:cxnLst/>
                <a:rect l="l" t="t" r="r" b="b"/>
                <a:pathLst>
                  <a:path w="15503" h="3577" extrusionOk="0">
                    <a:moveTo>
                      <a:pt x="9434" y="1"/>
                    </a:moveTo>
                    <a:cubicBezTo>
                      <a:pt x="8761" y="1"/>
                      <a:pt x="8053" y="36"/>
                      <a:pt x="7322" y="124"/>
                    </a:cubicBezTo>
                    <a:cubicBezTo>
                      <a:pt x="5048" y="385"/>
                      <a:pt x="3084" y="1195"/>
                      <a:pt x="1846" y="2029"/>
                    </a:cubicBezTo>
                    <a:cubicBezTo>
                      <a:pt x="1226" y="2445"/>
                      <a:pt x="762" y="2838"/>
                      <a:pt x="464" y="3112"/>
                    </a:cubicBezTo>
                    <a:cubicBezTo>
                      <a:pt x="298" y="3267"/>
                      <a:pt x="203" y="3386"/>
                      <a:pt x="119" y="3457"/>
                    </a:cubicBezTo>
                    <a:lnTo>
                      <a:pt x="0" y="3576"/>
                    </a:lnTo>
                    <a:cubicBezTo>
                      <a:pt x="0" y="3576"/>
                      <a:pt x="48" y="3553"/>
                      <a:pt x="143" y="3469"/>
                    </a:cubicBezTo>
                    <a:cubicBezTo>
                      <a:pt x="226" y="3410"/>
                      <a:pt x="345" y="3291"/>
                      <a:pt x="512" y="3172"/>
                    </a:cubicBezTo>
                    <a:cubicBezTo>
                      <a:pt x="845" y="2910"/>
                      <a:pt x="1334" y="2564"/>
                      <a:pt x="1977" y="2207"/>
                    </a:cubicBezTo>
                    <a:cubicBezTo>
                      <a:pt x="3239" y="1481"/>
                      <a:pt x="5167" y="790"/>
                      <a:pt x="7394" y="528"/>
                    </a:cubicBezTo>
                    <a:cubicBezTo>
                      <a:pt x="8321" y="414"/>
                      <a:pt x="9217" y="372"/>
                      <a:pt x="10054" y="372"/>
                    </a:cubicBezTo>
                    <a:cubicBezTo>
                      <a:pt x="11215" y="372"/>
                      <a:pt x="12263" y="452"/>
                      <a:pt x="13121" y="528"/>
                    </a:cubicBezTo>
                    <a:cubicBezTo>
                      <a:pt x="13847" y="600"/>
                      <a:pt x="14442" y="671"/>
                      <a:pt x="14859" y="719"/>
                    </a:cubicBezTo>
                    <a:cubicBezTo>
                      <a:pt x="15276" y="766"/>
                      <a:pt x="15502" y="790"/>
                      <a:pt x="15502" y="790"/>
                    </a:cubicBezTo>
                    <a:cubicBezTo>
                      <a:pt x="15502" y="790"/>
                      <a:pt x="15276" y="755"/>
                      <a:pt x="14859" y="647"/>
                    </a:cubicBezTo>
                    <a:cubicBezTo>
                      <a:pt x="14454" y="552"/>
                      <a:pt x="13859" y="433"/>
                      <a:pt x="13133" y="314"/>
                    </a:cubicBezTo>
                    <a:cubicBezTo>
                      <a:pt x="12137" y="160"/>
                      <a:pt x="10865" y="1"/>
                      <a:pt x="943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5" name="Google Shape;17464;p56">
                <a:extLst>
                  <a:ext uri="{FF2B5EF4-FFF2-40B4-BE49-F238E27FC236}">
                    <a16:creationId xmlns:a16="http://schemas.microsoft.com/office/drawing/2014/main" id="{A8CB83B9-9CD3-4AFC-941B-CB849456C00D}"/>
                  </a:ext>
                </a:extLst>
              </p:cNvPr>
              <p:cNvSpPr/>
              <p:nvPr/>
            </p:nvSpPr>
            <p:spPr>
              <a:xfrm>
                <a:off x="4214500" y="2662975"/>
                <a:ext cx="385500" cy="66375"/>
              </a:xfrm>
              <a:custGeom>
                <a:avLst/>
                <a:gdLst/>
                <a:ahLst/>
                <a:cxnLst/>
                <a:rect l="l" t="t" r="r" b="b"/>
                <a:pathLst>
                  <a:path w="15420" h="2655" extrusionOk="0">
                    <a:moveTo>
                      <a:pt x="9494" y="1"/>
                    </a:moveTo>
                    <a:cubicBezTo>
                      <a:pt x="8863" y="1"/>
                      <a:pt x="8199" y="33"/>
                      <a:pt x="7513" y="107"/>
                    </a:cubicBezTo>
                    <a:cubicBezTo>
                      <a:pt x="6430" y="238"/>
                      <a:pt x="5382" y="464"/>
                      <a:pt x="4465" y="714"/>
                    </a:cubicBezTo>
                    <a:cubicBezTo>
                      <a:pt x="4001" y="857"/>
                      <a:pt x="3572" y="988"/>
                      <a:pt x="3168" y="1131"/>
                    </a:cubicBezTo>
                    <a:cubicBezTo>
                      <a:pt x="2763" y="1286"/>
                      <a:pt x="2394" y="1429"/>
                      <a:pt x="2072" y="1583"/>
                    </a:cubicBezTo>
                    <a:cubicBezTo>
                      <a:pt x="1739" y="1714"/>
                      <a:pt x="1441" y="1881"/>
                      <a:pt x="1191" y="2000"/>
                    </a:cubicBezTo>
                    <a:cubicBezTo>
                      <a:pt x="917" y="2119"/>
                      <a:pt x="715" y="2238"/>
                      <a:pt x="536" y="2345"/>
                    </a:cubicBezTo>
                    <a:cubicBezTo>
                      <a:pt x="191" y="2548"/>
                      <a:pt x="1" y="2655"/>
                      <a:pt x="1" y="2655"/>
                    </a:cubicBezTo>
                    <a:cubicBezTo>
                      <a:pt x="1" y="2655"/>
                      <a:pt x="191" y="2572"/>
                      <a:pt x="560" y="2405"/>
                    </a:cubicBezTo>
                    <a:cubicBezTo>
                      <a:pt x="739" y="2333"/>
                      <a:pt x="965" y="2226"/>
                      <a:pt x="1239" y="2119"/>
                    </a:cubicBezTo>
                    <a:cubicBezTo>
                      <a:pt x="1501" y="2012"/>
                      <a:pt x="1798" y="1893"/>
                      <a:pt x="2144" y="1774"/>
                    </a:cubicBezTo>
                    <a:cubicBezTo>
                      <a:pt x="2489" y="1655"/>
                      <a:pt x="2858" y="1524"/>
                      <a:pt x="3263" y="1405"/>
                    </a:cubicBezTo>
                    <a:cubicBezTo>
                      <a:pt x="3656" y="1274"/>
                      <a:pt x="4096" y="1167"/>
                      <a:pt x="4549" y="1048"/>
                    </a:cubicBezTo>
                    <a:cubicBezTo>
                      <a:pt x="5477" y="821"/>
                      <a:pt x="6490" y="631"/>
                      <a:pt x="7573" y="512"/>
                    </a:cubicBezTo>
                    <a:cubicBezTo>
                      <a:pt x="8525" y="418"/>
                      <a:pt x="9449" y="379"/>
                      <a:pt x="10298" y="379"/>
                    </a:cubicBezTo>
                    <a:cubicBezTo>
                      <a:pt x="10415" y="379"/>
                      <a:pt x="10531" y="379"/>
                      <a:pt x="10645" y="381"/>
                    </a:cubicBezTo>
                    <a:cubicBezTo>
                      <a:pt x="11121" y="393"/>
                      <a:pt x="11562" y="393"/>
                      <a:pt x="11978" y="440"/>
                    </a:cubicBezTo>
                    <a:cubicBezTo>
                      <a:pt x="12395" y="464"/>
                      <a:pt x="12776" y="512"/>
                      <a:pt x="13145" y="559"/>
                    </a:cubicBezTo>
                    <a:cubicBezTo>
                      <a:pt x="13502" y="607"/>
                      <a:pt x="13812" y="667"/>
                      <a:pt x="14098" y="702"/>
                    </a:cubicBezTo>
                    <a:cubicBezTo>
                      <a:pt x="14371" y="750"/>
                      <a:pt x="14610" y="798"/>
                      <a:pt x="14812" y="845"/>
                    </a:cubicBezTo>
                    <a:cubicBezTo>
                      <a:pt x="15193" y="917"/>
                      <a:pt x="15419" y="964"/>
                      <a:pt x="15419" y="964"/>
                    </a:cubicBezTo>
                    <a:cubicBezTo>
                      <a:pt x="15419" y="964"/>
                      <a:pt x="15205" y="905"/>
                      <a:pt x="14812" y="762"/>
                    </a:cubicBezTo>
                    <a:cubicBezTo>
                      <a:pt x="14610" y="702"/>
                      <a:pt x="14371" y="631"/>
                      <a:pt x="14098" y="571"/>
                    </a:cubicBezTo>
                    <a:cubicBezTo>
                      <a:pt x="13812" y="512"/>
                      <a:pt x="13502" y="417"/>
                      <a:pt x="13145" y="357"/>
                    </a:cubicBezTo>
                    <a:cubicBezTo>
                      <a:pt x="12800" y="286"/>
                      <a:pt x="12395" y="214"/>
                      <a:pt x="11978" y="166"/>
                    </a:cubicBezTo>
                    <a:cubicBezTo>
                      <a:pt x="11562" y="95"/>
                      <a:pt x="11097" y="59"/>
                      <a:pt x="10621" y="36"/>
                    </a:cubicBezTo>
                    <a:cubicBezTo>
                      <a:pt x="10259" y="13"/>
                      <a:pt x="9882" y="1"/>
                      <a:pt x="949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6" name="Google Shape;17465;p56">
                <a:extLst>
                  <a:ext uri="{FF2B5EF4-FFF2-40B4-BE49-F238E27FC236}">
                    <a16:creationId xmlns:a16="http://schemas.microsoft.com/office/drawing/2014/main" id="{5711EE42-8DC4-47AC-B6BF-2E438F24B66A}"/>
                  </a:ext>
                </a:extLst>
              </p:cNvPr>
              <p:cNvSpPr/>
              <p:nvPr/>
            </p:nvSpPr>
            <p:spPr>
              <a:xfrm>
                <a:off x="4234450" y="2716000"/>
                <a:ext cx="105700" cy="28250"/>
              </a:xfrm>
              <a:custGeom>
                <a:avLst/>
                <a:gdLst/>
                <a:ahLst/>
                <a:cxnLst/>
                <a:rect l="l" t="t" r="r" b="b"/>
                <a:pathLst>
                  <a:path w="4228" h="1130" extrusionOk="0">
                    <a:moveTo>
                      <a:pt x="3016" y="1"/>
                    </a:moveTo>
                    <a:cubicBezTo>
                      <a:pt x="2706" y="1"/>
                      <a:pt x="2358" y="28"/>
                      <a:pt x="2001" y="105"/>
                    </a:cubicBezTo>
                    <a:cubicBezTo>
                      <a:pt x="1370" y="248"/>
                      <a:pt x="869" y="510"/>
                      <a:pt x="524" y="724"/>
                    </a:cubicBezTo>
                    <a:cubicBezTo>
                      <a:pt x="179" y="951"/>
                      <a:pt x="0" y="1129"/>
                      <a:pt x="0" y="1129"/>
                    </a:cubicBezTo>
                    <a:cubicBezTo>
                      <a:pt x="0" y="1129"/>
                      <a:pt x="238" y="1046"/>
                      <a:pt x="619" y="903"/>
                    </a:cubicBezTo>
                    <a:cubicBezTo>
                      <a:pt x="1000" y="772"/>
                      <a:pt x="1512" y="629"/>
                      <a:pt x="2084" y="486"/>
                    </a:cubicBezTo>
                    <a:cubicBezTo>
                      <a:pt x="2667" y="367"/>
                      <a:pt x="3191" y="284"/>
                      <a:pt x="3596" y="236"/>
                    </a:cubicBezTo>
                    <a:cubicBezTo>
                      <a:pt x="3977" y="189"/>
                      <a:pt x="4227" y="177"/>
                      <a:pt x="4227" y="177"/>
                    </a:cubicBezTo>
                    <a:cubicBezTo>
                      <a:pt x="4227" y="177"/>
                      <a:pt x="3989" y="105"/>
                      <a:pt x="3596" y="34"/>
                    </a:cubicBezTo>
                    <a:cubicBezTo>
                      <a:pt x="3429" y="14"/>
                      <a:pt x="3232" y="1"/>
                      <a:pt x="301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7" name="Google Shape;17466;p56">
                <a:extLst>
                  <a:ext uri="{FF2B5EF4-FFF2-40B4-BE49-F238E27FC236}">
                    <a16:creationId xmlns:a16="http://schemas.microsoft.com/office/drawing/2014/main" id="{D02E3F7F-5B14-442D-AC7C-0B4881AF60FF}"/>
                  </a:ext>
                </a:extLst>
              </p:cNvPr>
              <p:cNvSpPr/>
              <p:nvPr/>
            </p:nvSpPr>
            <p:spPr>
              <a:xfrm>
                <a:off x="4262425" y="2738575"/>
                <a:ext cx="74450" cy="14600"/>
              </a:xfrm>
              <a:custGeom>
                <a:avLst/>
                <a:gdLst/>
                <a:ahLst/>
                <a:cxnLst/>
                <a:rect l="l" t="t" r="r" b="b"/>
                <a:pathLst>
                  <a:path w="2978" h="584" extrusionOk="0">
                    <a:moveTo>
                      <a:pt x="1950" y="0"/>
                    </a:moveTo>
                    <a:cubicBezTo>
                      <a:pt x="1789" y="0"/>
                      <a:pt x="1616" y="11"/>
                      <a:pt x="1441" y="36"/>
                    </a:cubicBezTo>
                    <a:cubicBezTo>
                      <a:pt x="1024" y="95"/>
                      <a:pt x="655" y="238"/>
                      <a:pt x="405" y="357"/>
                    </a:cubicBezTo>
                    <a:cubicBezTo>
                      <a:pt x="143" y="476"/>
                      <a:pt x="1" y="583"/>
                      <a:pt x="1" y="583"/>
                    </a:cubicBezTo>
                    <a:cubicBezTo>
                      <a:pt x="1" y="583"/>
                      <a:pt x="179" y="571"/>
                      <a:pt x="441" y="536"/>
                    </a:cubicBezTo>
                    <a:cubicBezTo>
                      <a:pt x="715" y="512"/>
                      <a:pt x="1084" y="476"/>
                      <a:pt x="1489" y="417"/>
                    </a:cubicBezTo>
                    <a:cubicBezTo>
                      <a:pt x="1894" y="357"/>
                      <a:pt x="2263" y="286"/>
                      <a:pt x="2525" y="238"/>
                    </a:cubicBezTo>
                    <a:cubicBezTo>
                      <a:pt x="2798" y="202"/>
                      <a:pt x="2977" y="155"/>
                      <a:pt x="2977" y="155"/>
                    </a:cubicBezTo>
                    <a:cubicBezTo>
                      <a:pt x="2977" y="155"/>
                      <a:pt x="2798" y="95"/>
                      <a:pt x="2525" y="48"/>
                    </a:cubicBezTo>
                    <a:cubicBezTo>
                      <a:pt x="2373" y="20"/>
                      <a:pt x="2173" y="0"/>
                      <a:pt x="195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8" name="Google Shape;17467;p56">
                <a:extLst>
                  <a:ext uri="{FF2B5EF4-FFF2-40B4-BE49-F238E27FC236}">
                    <a16:creationId xmlns:a16="http://schemas.microsoft.com/office/drawing/2014/main" id="{C1E93C56-3912-4C0F-B965-64E045A07E67}"/>
                  </a:ext>
                </a:extLst>
              </p:cNvPr>
              <p:cNvSpPr/>
              <p:nvPr/>
            </p:nvSpPr>
            <p:spPr>
              <a:xfrm>
                <a:off x="4302900" y="2756125"/>
                <a:ext cx="473000" cy="113125"/>
              </a:xfrm>
              <a:custGeom>
                <a:avLst/>
                <a:gdLst/>
                <a:ahLst/>
                <a:cxnLst/>
                <a:rect l="l" t="t" r="r" b="b"/>
                <a:pathLst>
                  <a:path w="18920" h="4525" extrusionOk="0">
                    <a:moveTo>
                      <a:pt x="6002" y="0"/>
                    </a:moveTo>
                    <a:cubicBezTo>
                      <a:pt x="5406" y="12"/>
                      <a:pt x="4847" y="12"/>
                      <a:pt x="4311" y="72"/>
                    </a:cubicBezTo>
                    <a:cubicBezTo>
                      <a:pt x="4049" y="108"/>
                      <a:pt x="3787" y="119"/>
                      <a:pt x="3549" y="155"/>
                    </a:cubicBezTo>
                    <a:cubicBezTo>
                      <a:pt x="3311" y="191"/>
                      <a:pt x="3073" y="227"/>
                      <a:pt x="2846" y="250"/>
                    </a:cubicBezTo>
                    <a:cubicBezTo>
                      <a:pt x="2406" y="310"/>
                      <a:pt x="2013" y="405"/>
                      <a:pt x="1656" y="477"/>
                    </a:cubicBezTo>
                    <a:cubicBezTo>
                      <a:pt x="1299" y="536"/>
                      <a:pt x="1001" y="608"/>
                      <a:pt x="763" y="691"/>
                    </a:cubicBezTo>
                    <a:cubicBezTo>
                      <a:pt x="275" y="822"/>
                      <a:pt x="1" y="893"/>
                      <a:pt x="1" y="893"/>
                    </a:cubicBezTo>
                    <a:cubicBezTo>
                      <a:pt x="1" y="893"/>
                      <a:pt x="287" y="834"/>
                      <a:pt x="775" y="751"/>
                    </a:cubicBezTo>
                    <a:cubicBezTo>
                      <a:pt x="1037" y="703"/>
                      <a:pt x="1334" y="643"/>
                      <a:pt x="1691" y="596"/>
                    </a:cubicBezTo>
                    <a:cubicBezTo>
                      <a:pt x="2049" y="548"/>
                      <a:pt x="2442" y="477"/>
                      <a:pt x="2894" y="453"/>
                    </a:cubicBezTo>
                    <a:cubicBezTo>
                      <a:pt x="3120" y="429"/>
                      <a:pt x="3358" y="405"/>
                      <a:pt x="3596" y="393"/>
                    </a:cubicBezTo>
                    <a:cubicBezTo>
                      <a:pt x="3835" y="370"/>
                      <a:pt x="4085" y="370"/>
                      <a:pt x="4347" y="358"/>
                    </a:cubicBezTo>
                    <a:cubicBezTo>
                      <a:pt x="4525" y="350"/>
                      <a:pt x="4706" y="347"/>
                      <a:pt x="4891" y="347"/>
                    </a:cubicBezTo>
                    <a:cubicBezTo>
                      <a:pt x="5259" y="347"/>
                      <a:pt x="5640" y="358"/>
                      <a:pt x="6037" y="358"/>
                    </a:cubicBezTo>
                    <a:cubicBezTo>
                      <a:pt x="7204" y="417"/>
                      <a:pt x="8502" y="536"/>
                      <a:pt x="9835" y="786"/>
                    </a:cubicBezTo>
                    <a:cubicBezTo>
                      <a:pt x="11169" y="1060"/>
                      <a:pt x="12419" y="1417"/>
                      <a:pt x="13526" y="1798"/>
                    </a:cubicBezTo>
                    <a:cubicBezTo>
                      <a:pt x="14086" y="2013"/>
                      <a:pt x="14622" y="2203"/>
                      <a:pt x="15098" y="2429"/>
                    </a:cubicBezTo>
                    <a:cubicBezTo>
                      <a:pt x="15336" y="2536"/>
                      <a:pt x="15574" y="2632"/>
                      <a:pt x="15788" y="2739"/>
                    </a:cubicBezTo>
                    <a:cubicBezTo>
                      <a:pt x="16003" y="2846"/>
                      <a:pt x="16229" y="2953"/>
                      <a:pt x="16419" y="3048"/>
                    </a:cubicBezTo>
                    <a:cubicBezTo>
                      <a:pt x="16824" y="3251"/>
                      <a:pt x="17170" y="3453"/>
                      <a:pt x="17479" y="3632"/>
                    </a:cubicBezTo>
                    <a:cubicBezTo>
                      <a:pt x="17789" y="3810"/>
                      <a:pt x="18051" y="3977"/>
                      <a:pt x="18265" y="4108"/>
                    </a:cubicBezTo>
                    <a:cubicBezTo>
                      <a:pt x="18682" y="4382"/>
                      <a:pt x="18920" y="4525"/>
                      <a:pt x="18920" y="4525"/>
                    </a:cubicBezTo>
                    <a:cubicBezTo>
                      <a:pt x="18920" y="4525"/>
                      <a:pt x="18694" y="4358"/>
                      <a:pt x="18217" y="4001"/>
                    </a:cubicBezTo>
                    <a:cubicBezTo>
                      <a:pt x="18027" y="3858"/>
                      <a:pt x="17777" y="3679"/>
                      <a:pt x="17479" y="3477"/>
                    </a:cubicBezTo>
                    <a:cubicBezTo>
                      <a:pt x="17181" y="3287"/>
                      <a:pt x="16848" y="3048"/>
                      <a:pt x="16455" y="2846"/>
                    </a:cubicBezTo>
                    <a:cubicBezTo>
                      <a:pt x="16253" y="2727"/>
                      <a:pt x="16050" y="2608"/>
                      <a:pt x="15836" y="2489"/>
                    </a:cubicBezTo>
                    <a:cubicBezTo>
                      <a:pt x="15634" y="2370"/>
                      <a:pt x="15396" y="2263"/>
                      <a:pt x="15157" y="2144"/>
                    </a:cubicBezTo>
                    <a:cubicBezTo>
                      <a:pt x="14693" y="1905"/>
                      <a:pt x="14157" y="1703"/>
                      <a:pt x="13610" y="1465"/>
                    </a:cubicBezTo>
                    <a:cubicBezTo>
                      <a:pt x="12490" y="1024"/>
                      <a:pt x="11228" y="643"/>
                      <a:pt x="9871" y="370"/>
                    </a:cubicBezTo>
                    <a:cubicBezTo>
                      <a:pt x="8514" y="119"/>
                      <a:pt x="7192" y="12"/>
                      <a:pt x="600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9" name="Google Shape;17468;p56">
                <a:extLst>
                  <a:ext uri="{FF2B5EF4-FFF2-40B4-BE49-F238E27FC236}">
                    <a16:creationId xmlns:a16="http://schemas.microsoft.com/office/drawing/2014/main" id="{7478F1CB-B100-4D75-8694-2D033FD05F70}"/>
                  </a:ext>
                </a:extLst>
              </p:cNvPr>
              <p:cNvSpPr/>
              <p:nvPr/>
            </p:nvSpPr>
            <p:spPr>
              <a:xfrm>
                <a:off x="4331475" y="2783675"/>
                <a:ext cx="317625" cy="61175"/>
              </a:xfrm>
              <a:custGeom>
                <a:avLst/>
                <a:gdLst/>
                <a:ahLst/>
                <a:cxnLst/>
                <a:rect l="l" t="t" r="r" b="b"/>
                <a:pathLst>
                  <a:path w="12705" h="2447" extrusionOk="0">
                    <a:moveTo>
                      <a:pt x="4710" y="0"/>
                    </a:moveTo>
                    <a:cubicBezTo>
                      <a:pt x="4454" y="0"/>
                      <a:pt x="4205" y="7"/>
                      <a:pt x="3966" y="18"/>
                    </a:cubicBezTo>
                    <a:cubicBezTo>
                      <a:pt x="3156" y="65"/>
                      <a:pt x="2442" y="149"/>
                      <a:pt x="1870" y="268"/>
                    </a:cubicBezTo>
                    <a:cubicBezTo>
                      <a:pt x="1572" y="315"/>
                      <a:pt x="1310" y="387"/>
                      <a:pt x="1072" y="446"/>
                    </a:cubicBezTo>
                    <a:cubicBezTo>
                      <a:pt x="858" y="494"/>
                      <a:pt x="656" y="553"/>
                      <a:pt x="501" y="613"/>
                    </a:cubicBezTo>
                    <a:lnTo>
                      <a:pt x="1" y="780"/>
                    </a:lnTo>
                    <a:cubicBezTo>
                      <a:pt x="1" y="780"/>
                      <a:pt x="179" y="732"/>
                      <a:pt x="513" y="672"/>
                    </a:cubicBezTo>
                    <a:cubicBezTo>
                      <a:pt x="679" y="637"/>
                      <a:pt x="870" y="601"/>
                      <a:pt x="1108" y="565"/>
                    </a:cubicBezTo>
                    <a:cubicBezTo>
                      <a:pt x="1334" y="530"/>
                      <a:pt x="1596" y="494"/>
                      <a:pt x="1894" y="458"/>
                    </a:cubicBezTo>
                    <a:cubicBezTo>
                      <a:pt x="2477" y="387"/>
                      <a:pt x="3192" y="339"/>
                      <a:pt x="3966" y="339"/>
                    </a:cubicBezTo>
                    <a:cubicBezTo>
                      <a:pt x="4751" y="339"/>
                      <a:pt x="5609" y="387"/>
                      <a:pt x="6502" y="506"/>
                    </a:cubicBezTo>
                    <a:cubicBezTo>
                      <a:pt x="7395" y="625"/>
                      <a:pt x="8228" y="803"/>
                      <a:pt x="8978" y="994"/>
                    </a:cubicBezTo>
                    <a:cubicBezTo>
                      <a:pt x="9728" y="1208"/>
                      <a:pt x="10395" y="1423"/>
                      <a:pt x="10943" y="1649"/>
                    </a:cubicBezTo>
                    <a:cubicBezTo>
                      <a:pt x="11228" y="1756"/>
                      <a:pt x="11466" y="1875"/>
                      <a:pt x="11693" y="1958"/>
                    </a:cubicBezTo>
                    <a:cubicBezTo>
                      <a:pt x="11919" y="2054"/>
                      <a:pt x="12098" y="2149"/>
                      <a:pt x="12240" y="2220"/>
                    </a:cubicBezTo>
                    <a:cubicBezTo>
                      <a:pt x="12538" y="2363"/>
                      <a:pt x="12705" y="2446"/>
                      <a:pt x="12705" y="2446"/>
                    </a:cubicBezTo>
                    <a:cubicBezTo>
                      <a:pt x="12705" y="2446"/>
                      <a:pt x="12550" y="2351"/>
                      <a:pt x="12264" y="2161"/>
                    </a:cubicBezTo>
                    <a:cubicBezTo>
                      <a:pt x="12133" y="2065"/>
                      <a:pt x="11955" y="1958"/>
                      <a:pt x="11752" y="1839"/>
                    </a:cubicBezTo>
                    <a:cubicBezTo>
                      <a:pt x="11538" y="1744"/>
                      <a:pt x="11300" y="1589"/>
                      <a:pt x="11038" y="1470"/>
                    </a:cubicBezTo>
                    <a:cubicBezTo>
                      <a:pt x="10502" y="1208"/>
                      <a:pt x="9847" y="934"/>
                      <a:pt x="9085" y="684"/>
                    </a:cubicBezTo>
                    <a:cubicBezTo>
                      <a:pt x="8323" y="446"/>
                      <a:pt x="7466" y="232"/>
                      <a:pt x="6549" y="125"/>
                    </a:cubicBezTo>
                    <a:cubicBezTo>
                      <a:pt x="5912" y="34"/>
                      <a:pt x="5292" y="0"/>
                      <a:pt x="471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0" name="Google Shape;17469;p56">
                <a:extLst>
                  <a:ext uri="{FF2B5EF4-FFF2-40B4-BE49-F238E27FC236}">
                    <a16:creationId xmlns:a16="http://schemas.microsoft.com/office/drawing/2014/main" id="{CE7BAFC6-F609-485D-8443-38BEE35E359F}"/>
                  </a:ext>
                </a:extLst>
              </p:cNvPr>
              <p:cNvSpPr/>
              <p:nvPr/>
            </p:nvSpPr>
            <p:spPr>
              <a:xfrm>
                <a:off x="4752075" y="2896925"/>
                <a:ext cx="521225" cy="225350"/>
              </a:xfrm>
              <a:custGeom>
                <a:avLst/>
                <a:gdLst/>
                <a:ahLst/>
                <a:cxnLst/>
                <a:rect l="l" t="t" r="r" b="b"/>
                <a:pathLst>
                  <a:path w="20849" h="9014" extrusionOk="0">
                    <a:moveTo>
                      <a:pt x="0" y="0"/>
                    </a:moveTo>
                    <a:cubicBezTo>
                      <a:pt x="1" y="0"/>
                      <a:pt x="1144" y="572"/>
                      <a:pt x="2989" y="1500"/>
                    </a:cubicBezTo>
                    <a:cubicBezTo>
                      <a:pt x="4822" y="2441"/>
                      <a:pt x="7370" y="3715"/>
                      <a:pt x="10180" y="5144"/>
                    </a:cubicBezTo>
                    <a:cubicBezTo>
                      <a:pt x="11585" y="5846"/>
                      <a:pt x="12907" y="6549"/>
                      <a:pt x="14157" y="7120"/>
                    </a:cubicBezTo>
                    <a:cubicBezTo>
                      <a:pt x="15395" y="7691"/>
                      <a:pt x="16550" y="8156"/>
                      <a:pt x="17550" y="8430"/>
                    </a:cubicBezTo>
                    <a:cubicBezTo>
                      <a:pt x="18550" y="8727"/>
                      <a:pt x="19360" y="8882"/>
                      <a:pt x="19943" y="8942"/>
                    </a:cubicBezTo>
                    <a:cubicBezTo>
                      <a:pt x="20241" y="8989"/>
                      <a:pt x="20467" y="8989"/>
                      <a:pt x="20610" y="9001"/>
                    </a:cubicBezTo>
                    <a:cubicBezTo>
                      <a:pt x="20777" y="9013"/>
                      <a:pt x="20848" y="9013"/>
                      <a:pt x="20848" y="9013"/>
                    </a:cubicBezTo>
                    <a:cubicBezTo>
                      <a:pt x="20848" y="9013"/>
                      <a:pt x="20777" y="9013"/>
                      <a:pt x="20634" y="8989"/>
                    </a:cubicBezTo>
                    <a:cubicBezTo>
                      <a:pt x="20479" y="8965"/>
                      <a:pt x="20253" y="8942"/>
                      <a:pt x="19979" y="8882"/>
                    </a:cubicBezTo>
                    <a:cubicBezTo>
                      <a:pt x="19407" y="8787"/>
                      <a:pt x="18586" y="8596"/>
                      <a:pt x="17622" y="8251"/>
                    </a:cubicBezTo>
                    <a:cubicBezTo>
                      <a:pt x="16645" y="7918"/>
                      <a:pt x="15526" y="7441"/>
                      <a:pt x="14300" y="6822"/>
                    </a:cubicBezTo>
                    <a:cubicBezTo>
                      <a:pt x="13085" y="6215"/>
                      <a:pt x="11764" y="5501"/>
                      <a:pt x="10359" y="4786"/>
                    </a:cubicBezTo>
                    <a:cubicBezTo>
                      <a:pt x="7549" y="3358"/>
                      <a:pt x="4953" y="2155"/>
                      <a:pt x="3072" y="1322"/>
                    </a:cubicBezTo>
                    <a:cubicBezTo>
                      <a:pt x="1191" y="476"/>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1" name="Google Shape;17470;p56">
                <a:extLst>
                  <a:ext uri="{FF2B5EF4-FFF2-40B4-BE49-F238E27FC236}">
                    <a16:creationId xmlns:a16="http://schemas.microsoft.com/office/drawing/2014/main" id="{25269E0E-7640-4F1C-9E0F-62A14B9D0422}"/>
                  </a:ext>
                </a:extLst>
              </p:cNvPr>
              <p:cNvSpPr/>
              <p:nvPr/>
            </p:nvSpPr>
            <p:spPr>
              <a:xfrm>
                <a:off x="4671700" y="2720700"/>
                <a:ext cx="519425" cy="273575"/>
              </a:xfrm>
              <a:custGeom>
                <a:avLst/>
                <a:gdLst/>
                <a:ahLst/>
                <a:cxnLst/>
                <a:rect l="l" t="t" r="r" b="b"/>
                <a:pathLst>
                  <a:path w="20777" h="10943" extrusionOk="0">
                    <a:moveTo>
                      <a:pt x="1" y="1"/>
                    </a:moveTo>
                    <a:lnTo>
                      <a:pt x="1" y="1"/>
                    </a:lnTo>
                    <a:cubicBezTo>
                      <a:pt x="1" y="1"/>
                      <a:pt x="322" y="96"/>
                      <a:pt x="894" y="274"/>
                    </a:cubicBezTo>
                    <a:cubicBezTo>
                      <a:pt x="1036" y="322"/>
                      <a:pt x="1191" y="382"/>
                      <a:pt x="1370" y="417"/>
                    </a:cubicBezTo>
                    <a:cubicBezTo>
                      <a:pt x="1537" y="477"/>
                      <a:pt x="1727" y="560"/>
                      <a:pt x="1918" y="632"/>
                    </a:cubicBezTo>
                    <a:cubicBezTo>
                      <a:pt x="2310" y="798"/>
                      <a:pt x="2763" y="941"/>
                      <a:pt x="3239" y="1179"/>
                    </a:cubicBezTo>
                    <a:cubicBezTo>
                      <a:pt x="3477" y="1286"/>
                      <a:pt x="3739" y="1406"/>
                      <a:pt x="4001" y="1525"/>
                    </a:cubicBezTo>
                    <a:cubicBezTo>
                      <a:pt x="4275" y="1644"/>
                      <a:pt x="4525" y="1787"/>
                      <a:pt x="4811" y="1941"/>
                    </a:cubicBezTo>
                    <a:cubicBezTo>
                      <a:pt x="5370" y="2227"/>
                      <a:pt x="5942" y="2560"/>
                      <a:pt x="6549" y="2918"/>
                    </a:cubicBezTo>
                    <a:cubicBezTo>
                      <a:pt x="7752" y="3656"/>
                      <a:pt x="9037" y="4513"/>
                      <a:pt x="10383" y="5418"/>
                    </a:cubicBezTo>
                    <a:cubicBezTo>
                      <a:pt x="11740" y="6335"/>
                      <a:pt x="13038" y="7192"/>
                      <a:pt x="14240" y="7942"/>
                    </a:cubicBezTo>
                    <a:cubicBezTo>
                      <a:pt x="14848" y="8299"/>
                      <a:pt x="15419" y="8633"/>
                      <a:pt x="15979" y="8930"/>
                    </a:cubicBezTo>
                    <a:cubicBezTo>
                      <a:pt x="16265" y="9085"/>
                      <a:pt x="16515" y="9228"/>
                      <a:pt x="16788" y="9371"/>
                    </a:cubicBezTo>
                    <a:cubicBezTo>
                      <a:pt x="17050" y="9490"/>
                      <a:pt x="17312" y="9609"/>
                      <a:pt x="17550" y="9728"/>
                    </a:cubicBezTo>
                    <a:cubicBezTo>
                      <a:pt x="18027" y="9966"/>
                      <a:pt x="18491" y="10121"/>
                      <a:pt x="18872" y="10288"/>
                    </a:cubicBezTo>
                    <a:cubicBezTo>
                      <a:pt x="19063" y="10383"/>
                      <a:pt x="19241" y="10454"/>
                      <a:pt x="19420" y="10514"/>
                    </a:cubicBezTo>
                    <a:cubicBezTo>
                      <a:pt x="19598" y="10573"/>
                      <a:pt x="19753" y="10621"/>
                      <a:pt x="19896" y="10657"/>
                    </a:cubicBezTo>
                    <a:cubicBezTo>
                      <a:pt x="20467" y="10835"/>
                      <a:pt x="20777" y="10942"/>
                      <a:pt x="20777" y="10942"/>
                    </a:cubicBezTo>
                    <a:cubicBezTo>
                      <a:pt x="20777" y="10942"/>
                      <a:pt x="20479" y="10823"/>
                      <a:pt x="19932" y="10585"/>
                    </a:cubicBezTo>
                    <a:cubicBezTo>
                      <a:pt x="19789" y="10526"/>
                      <a:pt x="19634" y="10466"/>
                      <a:pt x="19467" y="10407"/>
                    </a:cubicBezTo>
                    <a:cubicBezTo>
                      <a:pt x="19301" y="10335"/>
                      <a:pt x="19122" y="10240"/>
                      <a:pt x="18932" y="10157"/>
                    </a:cubicBezTo>
                    <a:cubicBezTo>
                      <a:pt x="18539" y="9978"/>
                      <a:pt x="18098" y="9799"/>
                      <a:pt x="17634" y="9526"/>
                    </a:cubicBezTo>
                    <a:cubicBezTo>
                      <a:pt x="17396" y="9407"/>
                      <a:pt x="17146" y="9276"/>
                      <a:pt x="16896" y="9145"/>
                    </a:cubicBezTo>
                    <a:cubicBezTo>
                      <a:pt x="16622" y="8990"/>
                      <a:pt x="16372" y="8847"/>
                      <a:pt x="16098" y="8680"/>
                    </a:cubicBezTo>
                    <a:cubicBezTo>
                      <a:pt x="15562" y="8383"/>
                      <a:pt x="15002" y="8013"/>
                      <a:pt x="14407" y="7644"/>
                    </a:cubicBezTo>
                    <a:cubicBezTo>
                      <a:pt x="13217" y="6870"/>
                      <a:pt x="11954" y="6001"/>
                      <a:pt x="10597" y="5085"/>
                    </a:cubicBezTo>
                    <a:cubicBezTo>
                      <a:pt x="9252" y="4168"/>
                      <a:pt x="7942" y="3334"/>
                      <a:pt x="6716" y="2620"/>
                    </a:cubicBezTo>
                    <a:cubicBezTo>
                      <a:pt x="6085" y="2287"/>
                      <a:pt x="5501" y="1953"/>
                      <a:pt x="4930" y="1691"/>
                    </a:cubicBezTo>
                    <a:cubicBezTo>
                      <a:pt x="4644" y="1548"/>
                      <a:pt x="4370" y="1417"/>
                      <a:pt x="4108" y="1298"/>
                    </a:cubicBezTo>
                    <a:cubicBezTo>
                      <a:pt x="3834" y="1191"/>
                      <a:pt x="3584" y="1096"/>
                      <a:pt x="3334" y="989"/>
                    </a:cubicBezTo>
                    <a:cubicBezTo>
                      <a:pt x="2846" y="774"/>
                      <a:pt x="2370" y="644"/>
                      <a:pt x="1965" y="513"/>
                    </a:cubicBezTo>
                    <a:cubicBezTo>
                      <a:pt x="1751" y="453"/>
                      <a:pt x="1572" y="382"/>
                      <a:pt x="1394" y="334"/>
                    </a:cubicBezTo>
                    <a:cubicBezTo>
                      <a:pt x="1215" y="286"/>
                      <a:pt x="1060" y="239"/>
                      <a:pt x="905" y="215"/>
                    </a:cubicBezTo>
                    <a:cubicBezTo>
                      <a:pt x="322" y="84"/>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2" name="Google Shape;17471;p56">
                <a:extLst>
                  <a:ext uri="{FF2B5EF4-FFF2-40B4-BE49-F238E27FC236}">
                    <a16:creationId xmlns:a16="http://schemas.microsoft.com/office/drawing/2014/main" id="{84069703-4D68-4D40-8AEA-40A24D078C9F}"/>
                  </a:ext>
                </a:extLst>
              </p:cNvPr>
              <p:cNvSpPr/>
              <p:nvPr/>
            </p:nvSpPr>
            <p:spPr>
              <a:xfrm>
                <a:off x="4713075" y="2707000"/>
                <a:ext cx="304225" cy="181000"/>
              </a:xfrm>
              <a:custGeom>
                <a:avLst/>
                <a:gdLst/>
                <a:ahLst/>
                <a:cxnLst/>
                <a:rect l="l" t="t" r="r" b="b"/>
                <a:pathLst>
                  <a:path w="12169" h="7240" extrusionOk="0">
                    <a:moveTo>
                      <a:pt x="1" y="1"/>
                    </a:moveTo>
                    <a:lnTo>
                      <a:pt x="501" y="251"/>
                    </a:lnTo>
                    <a:cubicBezTo>
                      <a:pt x="834" y="406"/>
                      <a:pt x="1286" y="644"/>
                      <a:pt x="1858" y="941"/>
                    </a:cubicBezTo>
                    <a:cubicBezTo>
                      <a:pt x="3001" y="1537"/>
                      <a:pt x="4549" y="2382"/>
                      <a:pt x="6228" y="3382"/>
                    </a:cubicBezTo>
                    <a:cubicBezTo>
                      <a:pt x="7918" y="4382"/>
                      <a:pt x="9407" y="5347"/>
                      <a:pt x="10466" y="6061"/>
                    </a:cubicBezTo>
                    <a:cubicBezTo>
                      <a:pt x="11002" y="6418"/>
                      <a:pt x="11419" y="6716"/>
                      <a:pt x="11716" y="6918"/>
                    </a:cubicBezTo>
                    <a:cubicBezTo>
                      <a:pt x="12014" y="7121"/>
                      <a:pt x="12169" y="7240"/>
                      <a:pt x="12169" y="7240"/>
                    </a:cubicBezTo>
                    <a:cubicBezTo>
                      <a:pt x="12169" y="7240"/>
                      <a:pt x="12026" y="7097"/>
                      <a:pt x="11728" y="6859"/>
                    </a:cubicBezTo>
                    <a:cubicBezTo>
                      <a:pt x="11454" y="6621"/>
                      <a:pt x="11050" y="6299"/>
                      <a:pt x="10550" y="5894"/>
                    </a:cubicBezTo>
                    <a:cubicBezTo>
                      <a:pt x="9537" y="5097"/>
                      <a:pt x="8109" y="4049"/>
                      <a:pt x="6406" y="3037"/>
                    </a:cubicBezTo>
                    <a:cubicBezTo>
                      <a:pt x="4727" y="2025"/>
                      <a:pt x="3120" y="1263"/>
                      <a:pt x="1929" y="763"/>
                    </a:cubicBezTo>
                    <a:cubicBezTo>
                      <a:pt x="1334" y="513"/>
                      <a:pt x="858" y="310"/>
                      <a:pt x="513" y="191"/>
                    </a:cubicBezTo>
                    <a:cubicBezTo>
                      <a:pt x="191" y="72"/>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3" name="Google Shape;17472;p56">
                <a:extLst>
                  <a:ext uri="{FF2B5EF4-FFF2-40B4-BE49-F238E27FC236}">
                    <a16:creationId xmlns:a16="http://schemas.microsoft.com/office/drawing/2014/main" id="{DF786039-647F-4E29-BA9B-17A32C4F9B8D}"/>
                  </a:ext>
                </a:extLst>
              </p:cNvPr>
              <p:cNvSpPr/>
              <p:nvPr/>
            </p:nvSpPr>
            <p:spPr>
              <a:xfrm>
                <a:off x="3092050" y="2249900"/>
                <a:ext cx="231600" cy="83575"/>
              </a:xfrm>
              <a:custGeom>
                <a:avLst/>
                <a:gdLst/>
                <a:ahLst/>
                <a:cxnLst/>
                <a:rect l="l" t="t" r="r" b="b"/>
                <a:pathLst>
                  <a:path w="9264" h="3343" extrusionOk="0">
                    <a:moveTo>
                      <a:pt x="9256" y="303"/>
                    </a:moveTo>
                    <a:lnTo>
                      <a:pt x="9256" y="303"/>
                    </a:lnTo>
                    <a:cubicBezTo>
                      <a:pt x="9261" y="305"/>
                      <a:pt x="9263" y="307"/>
                      <a:pt x="9263" y="307"/>
                    </a:cubicBezTo>
                    <a:lnTo>
                      <a:pt x="9256" y="303"/>
                    </a:lnTo>
                    <a:close/>
                    <a:moveTo>
                      <a:pt x="8613" y="0"/>
                    </a:moveTo>
                    <a:cubicBezTo>
                      <a:pt x="8554" y="0"/>
                      <a:pt x="8492" y="9"/>
                      <a:pt x="8430" y="33"/>
                    </a:cubicBezTo>
                    <a:cubicBezTo>
                      <a:pt x="8346" y="68"/>
                      <a:pt x="8239" y="140"/>
                      <a:pt x="8180" y="259"/>
                    </a:cubicBezTo>
                    <a:cubicBezTo>
                      <a:pt x="8120" y="378"/>
                      <a:pt x="8120" y="485"/>
                      <a:pt x="8061" y="509"/>
                    </a:cubicBezTo>
                    <a:cubicBezTo>
                      <a:pt x="8033" y="537"/>
                      <a:pt x="7989" y="548"/>
                      <a:pt x="7933" y="548"/>
                    </a:cubicBezTo>
                    <a:cubicBezTo>
                      <a:pt x="7893" y="548"/>
                      <a:pt x="7848" y="543"/>
                      <a:pt x="7799" y="533"/>
                    </a:cubicBezTo>
                    <a:cubicBezTo>
                      <a:pt x="7680" y="521"/>
                      <a:pt x="7537" y="473"/>
                      <a:pt x="7382" y="473"/>
                    </a:cubicBezTo>
                    <a:cubicBezTo>
                      <a:pt x="7287" y="473"/>
                      <a:pt x="7180" y="485"/>
                      <a:pt x="7096" y="545"/>
                    </a:cubicBezTo>
                    <a:cubicBezTo>
                      <a:pt x="7001" y="604"/>
                      <a:pt x="6941" y="723"/>
                      <a:pt x="6918" y="783"/>
                    </a:cubicBezTo>
                    <a:cubicBezTo>
                      <a:pt x="6870" y="902"/>
                      <a:pt x="6799" y="973"/>
                      <a:pt x="6691" y="1057"/>
                    </a:cubicBezTo>
                    <a:cubicBezTo>
                      <a:pt x="6477" y="1188"/>
                      <a:pt x="6168" y="1247"/>
                      <a:pt x="5846" y="1319"/>
                    </a:cubicBezTo>
                    <a:cubicBezTo>
                      <a:pt x="5513" y="1390"/>
                      <a:pt x="5179" y="1485"/>
                      <a:pt x="4834" y="1569"/>
                    </a:cubicBezTo>
                    <a:cubicBezTo>
                      <a:pt x="3453" y="1950"/>
                      <a:pt x="2239" y="2378"/>
                      <a:pt x="1381" y="2735"/>
                    </a:cubicBezTo>
                    <a:cubicBezTo>
                      <a:pt x="512" y="3093"/>
                      <a:pt x="0" y="3343"/>
                      <a:pt x="0" y="3343"/>
                    </a:cubicBezTo>
                    <a:cubicBezTo>
                      <a:pt x="0" y="3343"/>
                      <a:pt x="548" y="3176"/>
                      <a:pt x="1453" y="2950"/>
                    </a:cubicBezTo>
                    <a:cubicBezTo>
                      <a:pt x="2346" y="2700"/>
                      <a:pt x="3560" y="2354"/>
                      <a:pt x="4941" y="1985"/>
                    </a:cubicBezTo>
                    <a:cubicBezTo>
                      <a:pt x="5275" y="1902"/>
                      <a:pt x="5608" y="1807"/>
                      <a:pt x="5929" y="1723"/>
                    </a:cubicBezTo>
                    <a:cubicBezTo>
                      <a:pt x="6251" y="1628"/>
                      <a:pt x="6584" y="1569"/>
                      <a:pt x="6882" y="1342"/>
                    </a:cubicBezTo>
                    <a:cubicBezTo>
                      <a:pt x="7037" y="1247"/>
                      <a:pt x="7156" y="1069"/>
                      <a:pt x="7203" y="914"/>
                    </a:cubicBezTo>
                    <a:cubicBezTo>
                      <a:pt x="7227" y="842"/>
                      <a:pt x="7227" y="830"/>
                      <a:pt x="7263" y="795"/>
                    </a:cubicBezTo>
                    <a:cubicBezTo>
                      <a:pt x="7287" y="771"/>
                      <a:pt x="7322" y="747"/>
                      <a:pt x="7370" y="747"/>
                    </a:cubicBezTo>
                    <a:cubicBezTo>
                      <a:pt x="7477" y="747"/>
                      <a:pt x="7620" y="771"/>
                      <a:pt x="7751" y="783"/>
                    </a:cubicBezTo>
                    <a:cubicBezTo>
                      <a:pt x="7773" y="783"/>
                      <a:pt x="7796" y="783"/>
                      <a:pt x="7819" y="783"/>
                    </a:cubicBezTo>
                    <a:cubicBezTo>
                      <a:pt x="7937" y="783"/>
                      <a:pt x="8071" y="775"/>
                      <a:pt x="8180" y="676"/>
                    </a:cubicBezTo>
                    <a:cubicBezTo>
                      <a:pt x="8239" y="616"/>
                      <a:pt x="8263" y="545"/>
                      <a:pt x="8287" y="485"/>
                    </a:cubicBezTo>
                    <a:cubicBezTo>
                      <a:pt x="8299" y="426"/>
                      <a:pt x="8299" y="366"/>
                      <a:pt x="8311" y="330"/>
                    </a:cubicBezTo>
                    <a:cubicBezTo>
                      <a:pt x="8346" y="247"/>
                      <a:pt x="8406" y="187"/>
                      <a:pt x="8477" y="152"/>
                    </a:cubicBezTo>
                    <a:cubicBezTo>
                      <a:pt x="8546" y="120"/>
                      <a:pt x="8614" y="110"/>
                      <a:pt x="8679" y="110"/>
                    </a:cubicBezTo>
                    <a:cubicBezTo>
                      <a:pt x="8762" y="110"/>
                      <a:pt x="8840" y="127"/>
                      <a:pt x="8906" y="140"/>
                    </a:cubicBezTo>
                    <a:cubicBezTo>
                      <a:pt x="9025" y="187"/>
                      <a:pt x="9120" y="235"/>
                      <a:pt x="9180" y="259"/>
                    </a:cubicBezTo>
                    <a:lnTo>
                      <a:pt x="9256" y="303"/>
                    </a:lnTo>
                    <a:lnTo>
                      <a:pt x="9256" y="303"/>
                    </a:lnTo>
                    <a:cubicBezTo>
                      <a:pt x="9246" y="296"/>
                      <a:pt x="9222" y="280"/>
                      <a:pt x="9180" y="247"/>
                    </a:cubicBezTo>
                    <a:cubicBezTo>
                      <a:pt x="9132" y="199"/>
                      <a:pt x="9037" y="140"/>
                      <a:pt x="8918" y="80"/>
                    </a:cubicBezTo>
                    <a:cubicBezTo>
                      <a:pt x="8846" y="40"/>
                      <a:pt x="8736" y="0"/>
                      <a:pt x="861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4" name="Google Shape;17473;p56">
                <a:extLst>
                  <a:ext uri="{FF2B5EF4-FFF2-40B4-BE49-F238E27FC236}">
                    <a16:creationId xmlns:a16="http://schemas.microsoft.com/office/drawing/2014/main" id="{9A4AA42F-E963-47B7-80BD-0B2C02845033}"/>
                  </a:ext>
                </a:extLst>
              </p:cNvPr>
              <p:cNvSpPr/>
              <p:nvPr/>
            </p:nvSpPr>
            <p:spPr>
              <a:xfrm>
                <a:off x="3148900" y="2310525"/>
                <a:ext cx="417925" cy="144400"/>
              </a:xfrm>
              <a:custGeom>
                <a:avLst/>
                <a:gdLst/>
                <a:ahLst/>
                <a:cxnLst/>
                <a:rect l="l" t="t" r="r" b="b"/>
                <a:pathLst>
                  <a:path w="16717" h="5776" extrusionOk="0">
                    <a:moveTo>
                      <a:pt x="0" y="1"/>
                    </a:moveTo>
                    <a:cubicBezTo>
                      <a:pt x="0" y="1"/>
                      <a:pt x="227" y="132"/>
                      <a:pt x="607" y="346"/>
                    </a:cubicBezTo>
                    <a:cubicBezTo>
                      <a:pt x="1000" y="572"/>
                      <a:pt x="1560" y="894"/>
                      <a:pt x="2274" y="1263"/>
                    </a:cubicBezTo>
                    <a:cubicBezTo>
                      <a:pt x="3703" y="2001"/>
                      <a:pt x="5739" y="2942"/>
                      <a:pt x="8061" y="3751"/>
                    </a:cubicBezTo>
                    <a:cubicBezTo>
                      <a:pt x="10406" y="4549"/>
                      <a:pt x="12573" y="5073"/>
                      <a:pt x="14157" y="5371"/>
                    </a:cubicBezTo>
                    <a:cubicBezTo>
                      <a:pt x="14943" y="5513"/>
                      <a:pt x="15586" y="5621"/>
                      <a:pt x="16026" y="5680"/>
                    </a:cubicBezTo>
                    <a:cubicBezTo>
                      <a:pt x="16455" y="5740"/>
                      <a:pt x="16717" y="5775"/>
                      <a:pt x="16717" y="5775"/>
                    </a:cubicBezTo>
                    <a:cubicBezTo>
                      <a:pt x="16717" y="5775"/>
                      <a:pt x="16478" y="5728"/>
                      <a:pt x="16026" y="5621"/>
                    </a:cubicBezTo>
                    <a:cubicBezTo>
                      <a:pt x="15597" y="5537"/>
                      <a:pt x="14954" y="5371"/>
                      <a:pt x="14181" y="5180"/>
                    </a:cubicBezTo>
                    <a:cubicBezTo>
                      <a:pt x="12621" y="4775"/>
                      <a:pt x="10490" y="4168"/>
                      <a:pt x="8180" y="3370"/>
                    </a:cubicBezTo>
                    <a:cubicBezTo>
                      <a:pt x="5858" y="2573"/>
                      <a:pt x="3822" y="1739"/>
                      <a:pt x="2346" y="1084"/>
                    </a:cubicBezTo>
                    <a:cubicBezTo>
                      <a:pt x="1619" y="751"/>
                      <a:pt x="1024" y="489"/>
                      <a:pt x="619" y="298"/>
                    </a:cubicBezTo>
                    <a:cubicBezTo>
                      <a:pt x="227" y="96"/>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5" name="Google Shape;17474;p56">
                <a:extLst>
                  <a:ext uri="{FF2B5EF4-FFF2-40B4-BE49-F238E27FC236}">
                    <a16:creationId xmlns:a16="http://schemas.microsoft.com/office/drawing/2014/main" id="{C24CD265-20B9-4659-9667-D836D63CC695}"/>
                  </a:ext>
                </a:extLst>
              </p:cNvPr>
              <p:cNvSpPr/>
              <p:nvPr/>
            </p:nvSpPr>
            <p:spPr>
              <a:xfrm>
                <a:off x="3202475" y="2295950"/>
                <a:ext cx="157475" cy="53300"/>
              </a:xfrm>
              <a:custGeom>
                <a:avLst/>
                <a:gdLst/>
                <a:ahLst/>
                <a:cxnLst/>
                <a:rect l="l" t="t" r="r" b="b"/>
                <a:pathLst>
                  <a:path w="6299" h="2132" extrusionOk="0">
                    <a:moveTo>
                      <a:pt x="0" y="0"/>
                    </a:moveTo>
                    <a:cubicBezTo>
                      <a:pt x="0" y="0"/>
                      <a:pt x="310" y="215"/>
                      <a:pt x="834" y="512"/>
                    </a:cubicBezTo>
                    <a:cubicBezTo>
                      <a:pt x="1358" y="834"/>
                      <a:pt x="2108" y="1203"/>
                      <a:pt x="2989" y="1501"/>
                    </a:cubicBezTo>
                    <a:cubicBezTo>
                      <a:pt x="3882" y="1798"/>
                      <a:pt x="4703" y="1965"/>
                      <a:pt x="5311" y="2036"/>
                    </a:cubicBezTo>
                    <a:cubicBezTo>
                      <a:pt x="5918" y="2132"/>
                      <a:pt x="6299" y="2132"/>
                      <a:pt x="6299" y="2132"/>
                    </a:cubicBezTo>
                    <a:cubicBezTo>
                      <a:pt x="6299" y="2132"/>
                      <a:pt x="5942" y="2024"/>
                      <a:pt x="5334" y="1846"/>
                    </a:cubicBezTo>
                    <a:cubicBezTo>
                      <a:pt x="4763" y="1667"/>
                      <a:pt x="3965" y="1429"/>
                      <a:pt x="3108" y="1132"/>
                    </a:cubicBezTo>
                    <a:cubicBezTo>
                      <a:pt x="2251" y="834"/>
                      <a:pt x="1465" y="548"/>
                      <a:pt x="905" y="334"/>
                    </a:cubicBezTo>
                    <a:cubicBezTo>
                      <a:pt x="358" y="131"/>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6" name="Google Shape;17475;p56">
                <a:extLst>
                  <a:ext uri="{FF2B5EF4-FFF2-40B4-BE49-F238E27FC236}">
                    <a16:creationId xmlns:a16="http://schemas.microsoft.com/office/drawing/2014/main" id="{A6D050FB-85D4-4F2B-A128-812DC71ED38D}"/>
                  </a:ext>
                </a:extLst>
              </p:cNvPr>
              <p:cNvSpPr/>
              <p:nvPr/>
            </p:nvSpPr>
            <p:spPr>
              <a:xfrm>
                <a:off x="3350400" y="2308150"/>
                <a:ext cx="753100" cy="336375"/>
              </a:xfrm>
              <a:custGeom>
                <a:avLst/>
                <a:gdLst/>
                <a:ahLst/>
                <a:cxnLst/>
                <a:rect l="l" t="t" r="r" b="b"/>
                <a:pathLst>
                  <a:path w="30124" h="13455" extrusionOk="0">
                    <a:moveTo>
                      <a:pt x="1" y="1"/>
                    </a:moveTo>
                    <a:lnTo>
                      <a:pt x="1" y="1"/>
                    </a:lnTo>
                    <a:cubicBezTo>
                      <a:pt x="1" y="1"/>
                      <a:pt x="418" y="215"/>
                      <a:pt x="1179" y="584"/>
                    </a:cubicBezTo>
                    <a:cubicBezTo>
                      <a:pt x="1941" y="953"/>
                      <a:pt x="3037" y="1477"/>
                      <a:pt x="4442" y="2060"/>
                    </a:cubicBezTo>
                    <a:cubicBezTo>
                      <a:pt x="5835" y="2632"/>
                      <a:pt x="7526" y="3275"/>
                      <a:pt x="9442" y="3846"/>
                    </a:cubicBezTo>
                    <a:cubicBezTo>
                      <a:pt x="11359" y="4406"/>
                      <a:pt x="13491" y="4894"/>
                      <a:pt x="15705" y="5513"/>
                    </a:cubicBezTo>
                    <a:cubicBezTo>
                      <a:pt x="17908" y="6120"/>
                      <a:pt x="19979" y="6859"/>
                      <a:pt x="21730" y="7775"/>
                    </a:cubicBezTo>
                    <a:cubicBezTo>
                      <a:pt x="23504" y="8668"/>
                      <a:pt x="25004" y="9645"/>
                      <a:pt x="26242" y="10514"/>
                    </a:cubicBezTo>
                    <a:cubicBezTo>
                      <a:pt x="27480" y="11371"/>
                      <a:pt x="28433" y="12121"/>
                      <a:pt x="29100" y="12633"/>
                    </a:cubicBezTo>
                    <a:cubicBezTo>
                      <a:pt x="29754" y="13169"/>
                      <a:pt x="30124" y="13455"/>
                      <a:pt x="30124" y="13455"/>
                    </a:cubicBezTo>
                    <a:cubicBezTo>
                      <a:pt x="30124" y="13455"/>
                      <a:pt x="29766" y="13145"/>
                      <a:pt x="29135" y="12597"/>
                    </a:cubicBezTo>
                    <a:cubicBezTo>
                      <a:pt x="28492" y="12038"/>
                      <a:pt x="27552" y="11252"/>
                      <a:pt x="26349" y="10347"/>
                    </a:cubicBezTo>
                    <a:cubicBezTo>
                      <a:pt x="25147" y="9442"/>
                      <a:pt x="23658" y="8406"/>
                      <a:pt x="21884" y="7478"/>
                    </a:cubicBezTo>
                    <a:cubicBezTo>
                      <a:pt x="20122" y="6525"/>
                      <a:pt x="18027" y="5751"/>
                      <a:pt x="15812" y="5132"/>
                    </a:cubicBezTo>
                    <a:cubicBezTo>
                      <a:pt x="13598" y="4513"/>
                      <a:pt x="11455" y="4049"/>
                      <a:pt x="9526" y="3525"/>
                    </a:cubicBezTo>
                    <a:cubicBezTo>
                      <a:pt x="7609" y="3025"/>
                      <a:pt x="5930" y="2429"/>
                      <a:pt x="4513" y="1894"/>
                    </a:cubicBezTo>
                    <a:cubicBezTo>
                      <a:pt x="3096" y="1358"/>
                      <a:pt x="1989" y="882"/>
                      <a:pt x="1215" y="536"/>
                    </a:cubicBezTo>
                    <a:cubicBezTo>
                      <a:pt x="441" y="191"/>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7" name="Google Shape;17476;p56">
                <a:extLst>
                  <a:ext uri="{FF2B5EF4-FFF2-40B4-BE49-F238E27FC236}">
                    <a16:creationId xmlns:a16="http://schemas.microsoft.com/office/drawing/2014/main" id="{07E60B4C-FB4C-4901-B3AF-CBC922469885}"/>
                  </a:ext>
                </a:extLst>
              </p:cNvPr>
              <p:cNvSpPr/>
              <p:nvPr/>
            </p:nvSpPr>
            <p:spPr>
              <a:xfrm>
                <a:off x="3711475" y="2464725"/>
                <a:ext cx="299450" cy="144375"/>
              </a:xfrm>
              <a:custGeom>
                <a:avLst/>
                <a:gdLst/>
                <a:ahLst/>
                <a:cxnLst/>
                <a:rect l="l" t="t" r="r" b="b"/>
                <a:pathLst>
                  <a:path w="11978" h="5775" extrusionOk="0">
                    <a:moveTo>
                      <a:pt x="0" y="0"/>
                    </a:moveTo>
                    <a:cubicBezTo>
                      <a:pt x="0" y="0"/>
                      <a:pt x="179" y="48"/>
                      <a:pt x="500" y="131"/>
                    </a:cubicBezTo>
                    <a:cubicBezTo>
                      <a:pt x="833" y="226"/>
                      <a:pt x="1310" y="357"/>
                      <a:pt x="1893" y="536"/>
                    </a:cubicBezTo>
                    <a:cubicBezTo>
                      <a:pt x="3048" y="893"/>
                      <a:pt x="4608" y="1477"/>
                      <a:pt x="6275" y="2274"/>
                    </a:cubicBezTo>
                    <a:cubicBezTo>
                      <a:pt x="7930" y="3084"/>
                      <a:pt x="9370" y="3941"/>
                      <a:pt x="10370" y="4632"/>
                    </a:cubicBezTo>
                    <a:cubicBezTo>
                      <a:pt x="10882" y="4977"/>
                      <a:pt x="11275" y="5263"/>
                      <a:pt x="11549" y="5465"/>
                    </a:cubicBezTo>
                    <a:cubicBezTo>
                      <a:pt x="11835" y="5656"/>
                      <a:pt x="11978" y="5775"/>
                      <a:pt x="11978" y="5775"/>
                    </a:cubicBezTo>
                    <a:cubicBezTo>
                      <a:pt x="11978" y="5775"/>
                      <a:pt x="11835" y="5656"/>
                      <a:pt x="11609" y="5418"/>
                    </a:cubicBezTo>
                    <a:cubicBezTo>
                      <a:pt x="11359" y="5203"/>
                      <a:pt x="10978" y="4870"/>
                      <a:pt x="10501" y="4489"/>
                    </a:cubicBezTo>
                    <a:cubicBezTo>
                      <a:pt x="9549" y="3715"/>
                      <a:pt x="8144" y="2739"/>
                      <a:pt x="6453" y="1929"/>
                    </a:cubicBezTo>
                    <a:cubicBezTo>
                      <a:pt x="4774" y="1108"/>
                      <a:pt x="3143" y="619"/>
                      <a:pt x="1953" y="346"/>
                    </a:cubicBezTo>
                    <a:cubicBezTo>
                      <a:pt x="1334" y="215"/>
                      <a:pt x="857" y="119"/>
                      <a:pt x="524" y="84"/>
                    </a:cubicBezTo>
                    <a:cubicBezTo>
                      <a:pt x="191" y="36"/>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8" name="Google Shape;17477;p56">
                <a:extLst>
                  <a:ext uri="{FF2B5EF4-FFF2-40B4-BE49-F238E27FC236}">
                    <a16:creationId xmlns:a16="http://schemas.microsoft.com/office/drawing/2014/main" id="{DBF9EE9D-7125-4564-96EB-868D6EB67610}"/>
                  </a:ext>
                </a:extLst>
              </p:cNvPr>
              <p:cNvSpPr/>
              <p:nvPr/>
            </p:nvSpPr>
            <p:spPr>
              <a:xfrm>
                <a:off x="3836175" y="2531400"/>
                <a:ext cx="103325" cy="50925"/>
              </a:xfrm>
              <a:custGeom>
                <a:avLst/>
                <a:gdLst/>
                <a:ahLst/>
                <a:cxnLst/>
                <a:rect l="l" t="t" r="r" b="b"/>
                <a:pathLst>
                  <a:path w="4133" h="2037" extrusionOk="0">
                    <a:moveTo>
                      <a:pt x="1" y="0"/>
                    </a:moveTo>
                    <a:lnTo>
                      <a:pt x="1" y="0"/>
                    </a:lnTo>
                    <a:cubicBezTo>
                      <a:pt x="1" y="0"/>
                      <a:pt x="870" y="572"/>
                      <a:pt x="2001" y="1131"/>
                    </a:cubicBezTo>
                    <a:cubicBezTo>
                      <a:pt x="3156" y="1679"/>
                      <a:pt x="4132" y="2036"/>
                      <a:pt x="4132" y="2036"/>
                    </a:cubicBezTo>
                    <a:cubicBezTo>
                      <a:pt x="4132" y="2036"/>
                      <a:pt x="3346" y="1346"/>
                      <a:pt x="2180" y="774"/>
                    </a:cubicBezTo>
                    <a:cubicBezTo>
                      <a:pt x="1037" y="203"/>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9" name="Google Shape;17478;p56">
                <a:extLst>
                  <a:ext uri="{FF2B5EF4-FFF2-40B4-BE49-F238E27FC236}">
                    <a16:creationId xmlns:a16="http://schemas.microsoft.com/office/drawing/2014/main" id="{F851D56A-F71A-4287-970A-80F2394324B4}"/>
                  </a:ext>
                </a:extLst>
              </p:cNvPr>
              <p:cNvSpPr/>
              <p:nvPr/>
            </p:nvSpPr>
            <p:spPr>
              <a:xfrm>
                <a:off x="3885900" y="2465900"/>
                <a:ext cx="229200" cy="144400"/>
              </a:xfrm>
              <a:custGeom>
                <a:avLst/>
                <a:gdLst/>
                <a:ahLst/>
                <a:cxnLst/>
                <a:rect l="l" t="t" r="r" b="b"/>
                <a:pathLst>
                  <a:path w="9168" h="5776" extrusionOk="0">
                    <a:moveTo>
                      <a:pt x="0" y="1"/>
                    </a:moveTo>
                    <a:cubicBezTo>
                      <a:pt x="0" y="1"/>
                      <a:pt x="536" y="287"/>
                      <a:pt x="1405" y="763"/>
                    </a:cubicBezTo>
                    <a:cubicBezTo>
                      <a:pt x="2262" y="1239"/>
                      <a:pt x="3429" y="1918"/>
                      <a:pt x="4691" y="2715"/>
                    </a:cubicBezTo>
                    <a:cubicBezTo>
                      <a:pt x="5953" y="3501"/>
                      <a:pt x="7072" y="4275"/>
                      <a:pt x="7870" y="4835"/>
                    </a:cubicBezTo>
                    <a:cubicBezTo>
                      <a:pt x="8680" y="5418"/>
                      <a:pt x="9168" y="5775"/>
                      <a:pt x="9168" y="5775"/>
                    </a:cubicBezTo>
                    <a:cubicBezTo>
                      <a:pt x="9168" y="5775"/>
                      <a:pt x="8751" y="5347"/>
                      <a:pt x="7989" y="4692"/>
                    </a:cubicBezTo>
                    <a:cubicBezTo>
                      <a:pt x="7251" y="4037"/>
                      <a:pt x="6179" y="3180"/>
                      <a:pt x="4894" y="2382"/>
                    </a:cubicBezTo>
                    <a:cubicBezTo>
                      <a:pt x="3632" y="1572"/>
                      <a:pt x="2393" y="965"/>
                      <a:pt x="1488" y="584"/>
                    </a:cubicBezTo>
                    <a:cubicBezTo>
                      <a:pt x="584" y="191"/>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0" name="Google Shape;17479;p56">
                <a:extLst>
                  <a:ext uri="{FF2B5EF4-FFF2-40B4-BE49-F238E27FC236}">
                    <a16:creationId xmlns:a16="http://schemas.microsoft.com/office/drawing/2014/main" id="{41F3E6D9-5EF0-4E8E-89FD-1E3997E30CA1}"/>
                  </a:ext>
                </a:extLst>
              </p:cNvPr>
              <p:cNvSpPr/>
              <p:nvPr/>
            </p:nvSpPr>
            <p:spPr>
              <a:xfrm>
                <a:off x="4109725" y="2592700"/>
                <a:ext cx="85150" cy="134575"/>
              </a:xfrm>
              <a:custGeom>
                <a:avLst/>
                <a:gdLst/>
                <a:ahLst/>
                <a:cxnLst/>
                <a:rect l="l" t="t" r="r" b="b"/>
                <a:pathLst>
                  <a:path w="3406" h="5383" extrusionOk="0">
                    <a:moveTo>
                      <a:pt x="1" y="1"/>
                    </a:moveTo>
                    <a:cubicBezTo>
                      <a:pt x="1" y="1"/>
                      <a:pt x="275" y="263"/>
                      <a:pt x="644" y="691"/>
                    </a:cubicBezTo>
                    <a:cubicBezTo>
                      <a:pt x="1048" y="1120"/>
                      <a:pt x="1560" y="1751"/>
                      <a:pt x="2060" y="2477"/>
                    </a:cubicBezTo>
                    <a:cubicBezTo>
                      <a:pt x="2584" y="3204"/>
                      <a:pt x="2953" y="3906"/>
                      <a:pt x="3144" y="4454"/>
                    </a:cubicBezTo>
                    <a:cubicBezTo>
                      <a:pt x="3251" y="4740"/>
                      <a:pt x="3311" y="4966"/>
                      <a:pt x="3346" y="5121"/>
                    </a:cubicBezTo>
                    <a:cubicBezTo>
                      <a:pt x="3370" y="5287"/>
                      <a:pt x="3382" y="5383"/>
                      <a:pt x="3382" y="5383"/>
                    </a:cubicBezTo>
                    <a:cubicBezTo>
                      <a:pt x="3382" y="5383"/>
                      <a:pt x="3406" y="5287"/>
                      <a:pt x="3406" y="5121"/>
                    </a:cubicBezTo>
                    <a:cubicBezTo>
                      <a:pt x="3406" y="4942"/>
                      <a:pt x="3382" y="4704"/>
                      <a:pt x="3346" y="4406"/>
                    </a:cubicBezTo>
                    <a:cubicBezTo>
                      <a:pt x="3239" y="3811"/>
                      <a:pt x="2918" y="3013"/>
                      <a:pt x="2382" y="2263"/>
                    </a:cubicBezTo>
                    <a:cubicBezTo>
                      <a:pt x="1870" y="1513"/>
                      <a:pt x="1251" y="930"/>
                      <a:pt x="798" y="561"/>
                    </a:cubicBezTo>
                    <a:cubicBezTo>
                      <a:pt x="334" y="180"/>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1" name="Google Shape;17480;p56">
                <a:extLst>
                  <a:ext uri="{FF2B5EF4-FFF2-40B4-BE49-F238E27FC236}">
                    <a16:creationId xmlns:a16="http://schemas.microsoft.com/office/drawing/2014/main" id="{82BB77DE-265C-4EEF-941F-964107576A6E}"/>
                  </a:ext>
                </a:extLst>
              </p:cNvPr>
              <p:cNvSpPr/>
              <p:nvPr/>
            </p:nvSpPr>
            <p:spPr>
              <a:xfrm>
                <a:off x="4116875" y="2643900"/>
                <a:ext cx="58075" cy="75050"/>
              </a:xfrm>
              <a:custGeom>
                <a:avLst/>
                <a:gdLst/>
                <a:ahLst/>
                <a:cxnLst/>
                <a:rect l="l" t="t" r="r" b="b"/>
                <a:pathLst>
                  <a:path w="2323" h="3002" extrusionOk="0">
                    <a:moveTo>
                      <a:pt x="0" y="1"/>
                    </a:moveTo>
                    <a:lnTo>
                      <a:pt x="0" y="1"/>
                    </a:lnTo>
                    <a:cubicBezTo>
                      <a:pt x="0" y="1"/>
                      <a:pt x="143" y="156"/>
                      <a:pt x="358" y="453"/>
                    </a:cubicBezTo>
                    <a:cubicBezTo>
                      <a:pt x="572" y="727"/>
                      <a:pt x="870" y="1096"/>
                      <a:pt x="1179" y="1501"/>
                    </a:cubicBezTo>
                    <a:cubicBezTo>
                      <a:pt x="1489" y="1918"/>
                      <a:pt x="1774" y="2287"/>
                      <a:pt x="1989" y="2561"/>
                    </a:cubicBezTo>
                    <a:cubicBezTo>
                      <a:pt x="2191" y="2823"/>
                      <a:pt x="2322" y="3001"/>
                      <a:pt x="2322" y="3001"/>
                    </a:cubicBezTo>
                    <a:cubicBezTo>
                      <a:pt x="2322" y="3001"/>
                      <a:pt x="2286" y="2775"/>
                      <a:pt x="2167" y="2453"/>
                    </a:cubicBezTo>
                    <a:cubicBezTo>
                      <a:pt x="2024" y="2120"/>
                      <a:pt x="1822" y="1680"/>
                      <a:pt x="1489" y="1251"/>
                    </a:cubicBezTo>
                    <a:cubicBezTo>
                      <a:pt x="1167" y="810"/>
                      <a:pt x="774" y="501"/>
                      <a:pt x="500" y="298"/>
                    </a:cubicBezTo>
                    <a:cubicBezTo>
                      <a:pt x="203" y="84"/>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2" name="Google Shape;17481;p56">
                <a:extLst>
                  <a:ext uri="{FF2B5EF4-FFF2-40B4-BE49-F238E27FC236}">
                    <a16:creationId xmlns:a16="http://schemas.microsoft.com/office/drawing/2014/main" id="{106BD971-97A9-481C-AEDE-F3AF3D2ABD74}"/>
                  </a:ext>
                </a:extLst>
              </p:cNvPr>
              <p:cNvSpPr/>
              <p:nvPr/>
            </p:nvSpPr>
            <p:spPr>
              <a:xfrm>
                <a:off x="4088000" y="2650450"/>
                <a:ext cx="44675" cy="61950"/>
              </a:xfrm>
              <a:custGeom>
                <a:avLst/>
                <a:gdLst/>
                <a:ahLst/>
                <a:cxnLst/>
                <a:rect l="l" t="t" r="r" b="b"/>
                <a:pathLst>
                  <a:path w="1787" h="2478" extrusionOk="0">
                    <a:moveTo>
                      <a:pt x="0" y="1"/>
                    </a:moveTo>
                    <a:cubicBezTo>
                      <a:pt x="0" y="1"/>
                      <a:pt x="84" y="167"/>
                      <a:pt x="239" y="406"/>
                    </a:cubicBezTo>
                    <a:cubicBezTo>
                      <a:pt x="381" y="632"/>
                      <a:pt x="596" y="953"/>
                      <a:pt x="834" y="1287"/>
                    </a:cubicBezTo>
                    <a:cubicBezTo>
                      <a:pt x="1072" y="1620"/>
                      <a:pt x="1310" y="1906"/>
                      <a:pt x="1489" y="2132"/>
                    </a:cubicBezTo>
                    <a:cubicBezTo>
                      <a:pt x="1667" y="2334"/>
                      <a:pt x="1786" y="2477"/>
                      <a:pt x="1786" y="2477"/>
                    </a:cubicBezTo>
                    <a:cubicBezTo>
                      <a:pt x="1786" y="2477"/>
                      <a:pt x="1751" y="2299"/>
                      <a:pt x="1667" y="2025"/>
                    </a:cubicBezTo>
                    <a:cubicBezTo>
                      <a:pt x="1572" y="1763"/>
                      <a:pt x="1417" y="1406"/>
                      <a:pt x="1155" y="1048"/>
                    </a:cubicBezTo>
                    <a:cubicBezTo>
                      <a:pt x="905" y="691"/>
                      <a:pt x="608" y="417"/>
                      <a:pt x="381" y="251"/>
                    </a:cubicBezTo>
                    <a:cubicBezTo>
                      <a:pt x="167" y="96"/>
                      <a:pt x="1"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3" name="Google Shape;17482;p56">
                <a:extLst>
                  <a:ext uri="{FF2B5EF4-FFF2-40B4-BE49-F238E27FC236}">
                    <a16:creationId xmlns:a16="http://schemas.microsoft.com/office/drawing/2014/main" id="{0F4FF209-F088-4BED-9675-CACCB7A97157}"/>
                  </a:ext>
                </a:extLst>
              </p:cNvPr>
              <p:cNvSpPr/>
              <p:nvPr/>
            </p:nvSpPr>
            <p:spPr>
              <a:xfrm>
                <a:off x="3958225" y="2621000"/>
                <a:ext cx="94075" cy="97650"/>
              </a:xfrm>
              <a:custGeom>
                <a:avLst/>
                <a:gdLst/>
                <a:ahLst/>
                <a:cxnLst/>
                <a:rect l="l" t="t" r="r" b="b"/>
                <a:pathLst>
                  <a:path w="3763" h="3906" extrusionOk="0">
                    <a:moveTo>
                      <a:pt x="0" y="0"/>
                    </a:moveTo>
                    <a:lnTo>
                      <a:pt x="0" y="0"/>
                    </a:lnTo>
                    <a:cubicBezTo>
                      <a:pt x="0" y="0"/>
                      <a:pt x="238" y="202"/>
                      <a:pt x="608" y="536"/>
                    </a:cubicBezTo>
                    <a:cubicBezTo>
                      <a:pt x="977" y="857"/>
                      <a:pt x="1465" y="1310"/>
                      <a:pt x="1989" y="1845"/>
                    </a:cubicBezTo>
                    <a:cubicBezTo>
                      <a:pt x="2489" y="2381"/>
                      <a:pt x="2941" y="2893"/>
                      <a:pt x="3251" y="3274"/>
                    </a:cubicBezTo>
                    <a:cubicBezTo>
                      <a:pt x="3572" y="3667"/>
                      <a:pt x="3763" y="3905"/>
                      <a:pt x="3763" y="3905"/>
                    </a:cubicBezTo>
                    <a:cubicBezTo>
                      <a:pt x="3763" y="3905"/>
                      <a:pt x="3656" y="3608"/>
                      <a:pt x="3417" y="3155"/>
                    </a:cubicBezTo>
                    <a:cubicBezTo>
                      <a:pt x="3191" y="2715"/>
                      <a:pt x="2810" y="2119"/>
                      <a:pt x="2274" y="1572"/>
                    </a:cubicBezTo>
                    <a:cubicBezTo>
                      <a:pt x="1739" y="1012"/>
                      <a:pt x="1155" y="607"/>
                      <a:pt x="727" y="357"/>
                    </a:cubicBezTo>
                    <a:cubicBezTo>
                      <a:pt x="274" y="107"/>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4" name="Google Shape;17483;p56">
                <a:extLst>
                  <a:ext uri="{FF2B5EF4-FFF2-40B4-BE49-F238E27FC236}">
                    <a16:creationId xmlns:a16="http://schemas.microsoft.com/office/drawing/2014/main" id="{500D7FC6-B5D2-45B5-8F33-E0D2D2C4B270}"/>
                  </a:ext>
                </a:extLst>
              </p:cNvPr>
              <p:cNvSpPr/>
              <p:nvPr/>
            </p:nvSpPr>
            <p:spPr>
              <a:xfrm>
                <a:off x="3496850" y="1763150"/>
                <a:ext cx="266725" cy="269700"/>
              </a:xfrm>
              <a:custGeom>
                <a:avLst/>
                <a:gdLst/>
                <a:ahLst/>
                <a:cxnLst/>
                <a:rect l="l" t="t" r="r" b="b"/>
                <a:pathLst>
                  <a:path w="10669" h="10788" extrusionOk="0">
                    <a:moveTo>
                      <a:pt x="10669" y="0"/>
                    </a:moveTo>
                    <a:cubicBezTo>
                      <a:pt x="10668" y="1"/>
                      <a:pt x="8132" y="2275"/>
                      <a:pt x="5192" y="5251"/>
                    </a:cubicBezTo>
                    <a:cubicBezTo>
                      <a:pt x="2239" y="8227"/>
                      <a:pt x="1" y="10787"/>
                      <a:pt x="1" y="10787"/>
                    </a:cubicBezTo>
                    <a:cubicBezTo>
                      <a:pt x="1" y="10787"/>
                      <a:pt x="2525" y="8513"/>
                      <a:pt x="5466" y="5537"/>
                    </a:cubicBezTo>
                    <a:cubicBezTo>
                      <a:pt x="8418" y="2560"/>
                      <a:pt x="10668" y="1"/>
                      <a:pt x="1066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5" name="Google Shape;17484;p56">
                <a:extLst>
                  <a:ext uri="{FF2B5EF4-FFF2-40B4-BE49-F238E27FC236}">
                    <a16:creationId xmlns:a16="http://schemas.microsoft.com/office/drawing/2014/main" id="{D866B686-E896-4A00-8E1F-9FAF21E8AE14}"/>
                  </a:ext>
                </a:extLst>
              </p:cNvPr>
              <p:cNvSpPr/>
              <p:nvPr/>
            </p:nvSpPr>
            <p:spPr>
              <a:xfrm>
                <a:off x="3340575" y="1840825"/>
                <a:ext cx="312575" cy="303950"/>
              </a:xfrm>
              <a:custGeom>
                <a:avLst/>
                <a:gdLst/>
                <a:ahLst/>
                <a:cxnLst/>
                <a:rect l="l" t="t" r="r" b="b"/>
                <a:pathLst>
                  <a:path w="12503" h="12158" extrusionOk="0">
                    <a:moveTo>
                      <a:pt x="12502" y="1"/>
                    </a:moveTo>
                    <a:lnTo>
                      <a:pt x="12502" y="1"/>
                    </a:lnTo>
                    <a:cubicBezTo>
                      <a:pt x="12502" y="1"/>
                      <a:pt x="9490" y="2501"/>
                      <a:pt x="6037" y="5859"/>
                    </a:cubicBezTo>
                    <a:cubicBezTo>
                      <a:pt x="2585" y="9228"/>
                      <a:pt x="1" y="12157"/>
                      <a:pt x="1" y="12157"/>
                    </a:cubicBezTo>
                    <a:cubicBezTo>
                      <a:pt x="1" y="12157"/>
                      <a:pt x="2870" y="9502"/>
                      <a:pt x="6311" y="6144"/>
                    </a:cubicBezTo>
                    <a:cubicBezTo>
                      <a:pt x="9764" y="2799"/>
                      <a:pt x="12502" y="1"/>
                      <a:pt x="125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6" name="Google Shape;17485;p56">
                <a:extLst>
                  <a:ext uri="{FF2B5EF4-FFF2-40B4-BE49-F238E27FC236}">
                    <a16:creationId xmlns:a16="http://schemas.microsoft.com/office/drawing/2014/main" id="{04DD534F-5CF9-4E93-97C5-95F4C89CB327}"/>
                  </a:ext>
                </a:extLst>
              </p:cNvPr>
              <p:cNvSpPr/>
              <p:nvPr/>
            </p:nvSpPr>
            <p:spPr>
              <a:xfrm>
                <a:off x="3575725" y="1813450"/>
                <a:ext cx="82775" cy="79500"/>
              </a:xfrm>
              <a:custGeom>
                <a:avLst/>
                <a:gdLst/>
                <a:ahLst/>
                <a:cxnLst/>
                <a:rect l="l" t="t" r="r" b="b"/>
                <a:pathLst>
                  <a:path w="3311" h="3180" extrusionOk="0">
                    <a:moveTo>
                      <a:pt x="3311" y="0"/>
                    </a:moveTo>
                    <a:cubicBezTo>
                      <a:pt x="3311" y="1"/>
                      <a:pt x="2441" y="560"/>
                      <a:pt x="1513" y="1441"/>
                    </a:cubicBezTo>
                    <a:cubicBezTo>
                      <a:pt x="608" y="2310"/>
                      <a:pt x="1" y="3179"/>
                      <a:pt x="1" y="3179"/>
                    </a:cubicBezTo>
                    <a:cubicBezTo>
                      <a:pt x="1" y="3179"/>
                      <a:pt x="870" y="2608"/>
                      <a:pt x="1799" y="1739"/>
                    </a:cubicBezTo>
                    <a:cubicBezTo>
                      <a:pt x="2703" y="846"/>
                      <a:pt x="3311" y="1"/>
                      <a:pt x="331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7" name="Google Shape;17486;p56">
                <a:extLst>
                  <a:ext uri="{FF2B5EF4-FFF2-40B4-BE49-F238E27FC236}">
                    <a16:creationId xmlns:a16="http://schemas.microsoft.com/office/drawing/2014/main" id="{630AD95B-D2F9-4AEE-BD3D-ABA32130063F}"/>
                  </a:ext>
                </a:extLst>
              </p:cNvPr>
              <p:cNvSpPr/>
              <p:nvPr/>
            </p:nvSpPr>
            <p:spPr>
              <a:xfrm>
                <a:off x="3125375" y="2154550"/>
                <a:ext cx="176550" cy="167925"/>
              </a:xfrm>
              <a:custGeom>
                <a:avLst/>
                <a:gdLst/>
                <a:ahLst/>
                <a:cxnLst/>
                <a:rect l="l" t="t" r="r" b="b"/>
                <a:pathLst>
                  <a:path w="7062" h="6717" extrusionOk="0">
                    <a:moveTo>
                      <a:pt x="7061" y="1"/>
                    </a:moveTo>
                    <a:cubicBezTo>
                      <a:pt x="7061" y="1"/>
                      <a:pt x="6656" y="382"/>
                      <a:pt x="6037" y="1013"/>
                    </a:cubicBezTo>
                    <a:lnTo>
                      <a:pt x="3608" y="3454"/>
                    </a:lnTo>
                    <a:cubicBezTo>
                      <a:pt x="2656" y="4394"/>
                      <a:pt x="1775" y="5228"/>
                      <a:pt x="1108" y="5799"/>
                    </a:cubicBezTo>
                    <a:cubicBezTo>
                      <a:pt x="763" y="6085"/>
                      <a:pt x="489" y="6323"/>
                      <a:pt x="298" y="6478"/>
                    </a:cubicBezTo>
                    <a:cubicBezTo>
                      <a:pt x="108" y="6621"/>
                      <a:pt x="1" y="6716"/>
                      <a:pt x="1" y="6716"/>
                    </a:cubicBezTo>
                    <a:cubicBezTo>
                      <a:pt x="1" y="6716"/>
                      <a:pt x="120" y="6633"/>
                      <a:pt x="334" y="6514"/>
                    </a:cubicBezTo>
                    <a:cubicBezTo>
                      <a:pt x="536" y="6395"/>
                      <a:pt x="834" y="6204"/>
                      <a:pt x="1203" y="5954"/>
                    </a:cubicBezTo>
                    <a:cubicBezTo>
                      <a:pt x="1953" y="5442"/>
                      <a:pt x="2906" y="4668"/>
                      <a:pt x="3870" y="3716"/>
                    </a:cubicBezTo>
                    <a:cubicBezTo>
                      <a:pt x="4835" y="2751"/>
                      <a:pt x="5632" y="1811"/>
                      <a:pt x="6180" y="1132"/>
                    </a:cubicBezTo>
                    <a:cubicBezTo>
                      <a:pt x="6728" y="442"/>
                      <a:pt x="7061" y="1"/>
                      <a:pt x="706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8" name="Google Shape;17487;p56">
                <a:extLst>
                  <a:ext uri="{FF2B5EF4-FFF2-40B4-BE49-F238E27FC236}">
                    <a16:creationId xmlns:a16="http://schemas.microsoft.com/office/drawing/2014/main" id="{A5C1183F-BD1B-42D2-B547-8D83932C121E}"/>
                  </a:ext>
                </a:extLst>
              </p:cNvPr>
              <p:cNvSpPr/>
              <p:nvPr/>
            </p:nvSpPr>
            <p:spPr>
              <a:xfrm>
                <a:off x="3216175" y="2177475"/>
                <a:ext cx="92275" cy="100350"/>
              </a:xfrm>
              <a:custGeom>
                <a:avLst/>
                <a:gdLst/>
                <a:ahLst/>
                <a:cxnLst/>
                <a:rect l="l" t="t" r="r" b="b"/>
                <a:pathLst>
                  <a:path w="3691" h="4014" extrusionOk="0">
                    <a:moveTo>
                      <a:pt x="3691" y="1"/>
                    </a:moveTo>
                    <a:cubicBezTo>
                      <a:pt x="3691" y="1"/>
                      <a:pt x="3488" y="227"/>
                      <a:pt x="3143" y="584"/>
                    </a:cubicBezTo>
                    <a:cubicBezTo>
                      <a:pt x="2810" y="941"/>
                      <a:pt x="2334" y="1429"/>
                      <a:pt x="1834" y="1977"/>
                    </a:cubicBezTo>
                    <a:cubicBezTo>
                      <a:pt x="1322" y="2549"/>
                      <a:pt x="869" y="3061"/>
                      <a:pt x="536" y="3418"/>
                    </a:cubicBezTo>
                    <a:cubicBezTo>
                      <a:pt x="214" y="3787"/>
                      <a:pt x="0" y="4013"/>
                      <a:pt x="0" y="4013"/>
                    </a:cubicBezTo>
                    <a:cubicBezTo>
                      <a:pt x="0" y="4013"/>
                      <a:pt x="274" y="3846"/>
                      <a:pt x="667" y="3549"/>
                    </a:cubicBezTo>
                    <a:cubicBezTo>
                      <a:pt x="1072" y="3251"/>
                      <a:pt x="1595" y="2823"/>
                      <a:pt x="2119" y="2251"/>
                    </a:cubicBezTo>
                    <a:cubicBezTo>
                      <a:pt x="2619" y="1691"/>
                      <a:pt x="3024" y="1120"/>
                      <a:pt x="3286" y="703"/>
                    </a:cubicBezTo>
                    <a:cubicBezTo>
                      <a:pt x="3560" y="287"/>
                      <a:pt x="3691" y="1"/>
                      <a:pt x="369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9" name="Google Shape;17488;p56">
                <a:extLst>
                  <a:ext uri="{FF2B5EF4-FFF2-40B4-BE49-F238E27FC236}">
                    <a16:creationId xmlns:a16="http://schemas.microsoft.com/office/drawing/2014/main" id="{93384904-9B54-462E-9811-FBAB3433AF67}"/>
                  </a:ext>
                </a:extLst>
              </p:cNvPr>
              <p:cNvSpPr/>
              <p:nvPr/>
            </p:nvSpPr>
            <p:spPr>
              <a:xfrm>
                <a:off x="3288800" y="2047400"/>
                <a:ext cx="192000" cy="186375"/>
              </a:xfrm>
              <a:custGeom>
                <a:avLst/>
                <a:gdLst/>
                <a:ahLst/>
                <a:cxnLst/>
                <a:rect l="l" t="t" r="r" b="b"/>
                <a:pathLst>
                  <a:path w="7680" h="7455" extrusionOk="0">
                    <a:moveTo>
                      <a:pt x="7680" y="1"/>
                    </a:moveTo>
                    <a:lnTo>
                      <a:pt x="7680" y="1"/>
                    </a:lnTo>
                    <a:cubicBezTo>
                      <a:pt x="7679" y="1"/>
                      <a:pt x="5834" y="1537"/>
                      <a:pt x="3703" y="3584"/>
                    </a:cubicBezTo>
                    <a:cubicBezTo>
                      <a:pt x="1572" y="5644"/>
                      <a:pt x="0" y="7454"/>
                      <a:pt x="0" y="7454"/>
                    </a:cubicBezTo>
                    <a:cubicBezTo>
                      <a:pt x="0" y="7454"/>
                      <a:pt x="1858" y="5918"/>
                      <a:pt x="3977" y="3870"/>
                    </a:cubicBezTo>
                    <a:cubicBezTo>
                      <a:pt x="6096" y="1811"/>
                      <a:pt x="7679" y="1"/>
                      <a:pt x="768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0" name="Google Shape;17489;p56">
                <a:extLst>
                  <a:ext uri="{FF2B5EF4-FFF2-40B4-BE49-F238E27FC236}">
                    <a16:creationId xmlns:a16="http://schemas.microsoft.com/office/drawing/2014/main" id="{35BD3FC4-591C-42E4-AB6A-CA4604406E4E}"/>
                  </a:ext>
                </a:extLst>
              </p:cNvPr>
              <p:cNvSpPr/>
              <p:nvPr/>
            </p:nvSpPr>
            <p:spPr>
              <a:xfrm>
                <a:off x="3444175" y="2314400"/>
                <a:ext cx="385175" cy="117300"/>
              </a:xfrm>
              <a:custGeom>
                <a:avLst/>
                <a:gdLst/>
                <a:ahLst/>
                <a:cxnLst/>
                <a:rect l="l" t="t" r="r" b="b"/>
                <a:pathLst>
                  <a:path w="15407" h="4692" extrusionOk="0">
                    <a:moveTo>
                      <a:pt x="0" y="1"/>
                    </a:moveTo>
                    <a:cubicBezTo>
                      <a:pt x="0" y="1"/>
                      <a:pt x="167" y="155"/>
                      <a:pt x="524" y="358"/>
                    </a:cubicBezTo>
                    <a:cubicBezTo>
                      <a:pt x="881" y="572"/>
                      <a:pt x="1429" y="786"/>
                      <a:pt x="2131" y="1013"/>
                    </a:cubicBezTo>
                    <a:cubicBezTo>
                      <a:pt x="3536" y="1465"/>
                      <a:pt x="5453" y="2060"/>
                      <a:pt x="7596" y="2668"/>
                    </a:cubicBezTo>
                    <a:cubicBezTo>
                      <a:pt x="11883" y="3894"/>
                      <a:pt x="15407" y="4692"/>
                      <a:pt x="15407" y="4692"/>
                    </a:cubicBezTo>
                    <a:cubicBezTo>
                      <a:pt x="15407" y="4692"/>
                      <a:pt x="12002" y="3513"/>
                      <a:pt x="7704" y="2310"/>
                    </a:cubicBezTo>
                    <a:cubicBezTo>
                      <a:pt x="5560" y="1703"/>
                      <a:pt x="3608" y="1191"/>
                      <a:pt x="2191" y="834"/>
                    </a:cubicBezTo>
                    <a:cubicBezTo>
                      <a:pt x="1477" y="679"/>
                      <a:pt x="929" y="501"/>
                      <a:pt x="560" y="322"/>
                    </a:cubicBezTo>
                    <a:cubicBezTo>
                      <a:pt x="179" y="144"/>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1" name="Google Shape;17490;p56">
                <a:extLst>
                  <a:ext uri="{FF2B5EF4-FFF2-40B4-BE49-F238E27FC236}">
                    <a16:creationId xmlns:a16="http://schemas.microsoft.com/office/drawing/2014/main" id="{DCA0BDF8-5F28-4C8D-913C-A59D5241D779}"/>
                  </a:ext>
                </a:extLst>
              </p:cNvPr>
              <p:cNvSpPr/>
              <p:nvPr/>
            </p:nvSpPr>
            <p:spPr>
              <a:xfrm>
                <a:off x="3863575" y="2437625"/>
                <a:ext cx="72650" cy="27725"/>
              </a:xfrm>
              <a:custGeom>
                <a:avLst/>
                <a:gdLst/>
                <a:ahLst/>
                <a:cxnLst/>
                <a:rect l="l" t="t" r="r" b="b"/>
                <a:pathLst>
                  <a:path w="2906" h="1109" extrusionOk="0">
                    <a:moveTo>
                      <a:pt x="0" y="1"/>
                    </a:moveTo>
                    <a:lnTo>
                      <a:pt x="0" y="1"/>
                    </a:lnTo>
                    <a:cubicBezTo>
                      <a:pt x="0" y="1"/>
                      <a:pt x="584" y="429"/>
                      <a:pt x="1381" y="727"/>
                    </a:cubicBezTo>
                    <a:cubicBezTo>
                      <a:pt x="2191" y="1049"/>
                      <a:pt x="2905" y="1108"/>
                      <a:pt x="2905" y="1108"/>
                    </a:cubicBezTo>
                    <a:cubicBezTo>
                      <a:pt x="2905" y="1108"/>
                      <a:pt x="2334" y="668"/>
                      <a:pt x="1524" y="370"/>
                    </a:cubicBezTo>
                    <a:cubicBezTo>
                      <a:pt x="715" y="60"/>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2" name="Google Shape;17491;p56">
                <a:extLst>
                  <a:ext uri="{FF2B5EF4-FFF2-40B4-BE49-F238E27FC236}">
                    <a16:creationId xmlns:a16="http://schemas.microsoft.com/office/drawing/2014/main" id="{61430612-D6C4-433F-B1F3-551EA6AD09A0}"/>
                  </a:ext>
                </a:extLst>
              </p:cNvPr>
              <p:cNvSpPr/>
              <p:nvPr/>
            </p:nvSpPr>
            <p:spPr>
              <a:xfrm>
                <a:off x="3946600" y="2472750"/>
                <a:ext cx="69700" cy="31275"/>
              </a:xfrm>
              <a:custGeom>
                <a:avLst/>
                <a:gdLst/>
                <a:ahLst/>
                <a:cxnLst/>
                <a:rect l="l" t="t" r="r" b="b"/>
                <a:pathLst>
                  <a:path w="2788" h="1251" extrusionOk="0">
                    <a:moveTo>
                      <a:pt x="1" y="1"/>
                    </a:moveTo>
                    <a:cubicBezTo>
                      <a:pt x="1" y="1"/>
                      <a:pt x="549" y="453"/>
                      <a:pt x="1311" y="798"/>
                    </a:cubicBezTo>
                    <a:cubicBezTo>
                      <a:pt x="2085" y="1144"/>
                      <a:pt x="2787" y="1251"/>
                      <a:pt x="2787" y="1251"/>
                    </a:cubicBezTo>
                    <a:cubicBezTo>
                      <a:pt x="2787" y="1251"/>
                      <a:pt x="2251" y="787"/>
                      <a:pt x="1477" y="441"/>
                    </a:cubicBezTo>
                    <a:cubicBezTo>
                      <a:pt x="704" y="96"/>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3" name="Google Shape;17492;p56">
                <a:extLst>
                  <a:ext uri="{FF2B5EF4-FFF2-40B4-BE49-F238E27FC236}">
                    <a16:creationId xmlns:a16="http://schemas.microsoft.com/office/drawing/2014/main" id="{7DB00080-EBE5-4FCC-9B01-746DCB6497F2}"/>
                  </a:ext>
                </a:extLst>
              </p:cNvPr>
              <p:cNvSpPr/>
              <p:nvPr/>
            </p:nvSpPr>
            <p:spPr>
              <a:xfrm>
                <a:off x="4902675" y="2928475"/>
                <a:ext cx="380450" cy="163100"/>
              </a:xfrm>
              <a:custGeom>
                <a:avLst/>
                <a:gdLst/>
                <a:ahLst/>
                <a:cxnLst/>
                <a:rect l="l" t="t" r="r" b="b"/>
                <a:pathLst>
                  <a:path w="15218" h="6524" extrusionOk="0">
                    <a:moveTo>
                      <a:pt x="1" y="0"/>
                    </a:moveTo>
                    <a:cubicBezTo>
                      <a:pt x="1" y="0"/>
                      <a:pt x="835" y="441"/>
                      <a:pt x="2120" y="1250"/>
                    </a:cubicBezTo>
                    <a:cubicBezTo>
                      <a:pt x="3406" y="2024"/>
                      <a:pt x="5144" y="3191"/>
                      <a:pt x="7192" y="4298"/>
                    </a:cubicBezTo>
                    <a:cubicBezTo>
                      <a:pt x="9252" y="5394"/>
                      <a:pt x="11276" y="6084"/>
                      <a:pt x="12776" y="6334"/>
                    </a:cubicBezTo>
                    <a:cubicBezTo>
                      <a:pt x="13514" y="6453"/>
                      <a:pt x="14134" y="6501"/>
                      <a:pt x="14562" y="6513"/>
                    </a:cubicBezTo>
                    <a:cubicBezTo>
                      <a:pt x="14701" y="6521"/>
                      <a:pt x="14820" y="6523"/>
                      <a:pt x="14917" y="6523"/>
                    </a:cubicBezTo>
                    <a:cubicBezTo>
                      <a:pt x="15111" y="6523"/>
                      <a:pt x="15217" y="6513"/>
                      <a:pt x="15217" y="6513"/>
                    </a:cubicBezTo>
                    <a:cubicBezTo>
                      <a:pt x="15217" y="6513"/>
                      <a:pt x="14991" y="6501"/>
                      <a:pt x="14562" y="6465"/>
                    </a:cubicBezTo>
                    <a:cubicBezTo>
                      <a:pt x="14145" y="6429"/>
                      <a:pt x="13538" y="6334"/>
                      <a:pt x="12800" y="6156"/>
                    </a:cubicBezTo>
                    <a:cubicBezTo>
                      <a:pt x="11348" y="5834"/>
                      <a:pt x="9395" y="5060"/>
                      <a:pt x="7371" y="3965"/>
                    </a:cubicBezTo>
                    <a:cubicBezTo>
                      <a:pt x="5347" y="2881"/>
                      <a:pt x="3549" y="1786"/>
                      <a:pt x="2204" y="1084"/>
                    </a:cubicBezTo>
                    <a:cubicBezTo>
                      <a:pt x="870" y="369"/>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4" name="Google Shape;17493;p56">
                <a:extLst>
                  <a:ext uri="{FF2B5EF4-FFF2-40B4-BE49-F238E27FC236}">
                    <a16:creationId xmlns:a16="http://schemas.microsoft.com/office/drawing/2014/main" id="{EE633039-0490-484A-931E-FF5E1A4065E2}"/>
                  </a:ext>
                </a:extLst>
              </p:cNvPr>
              <p:cNvSpPr/>
              <p:nvPr/>
            </p:nvSpPr>
            <p:spPr>
              <a:xfrm>
                <a:off x="5262850" y="2983825"/>
                <a:ext cx="21750" cy="106900"/>
              </a:xfrm>
              <a:custGeom>
                <a:avLst/>
                <a:gdLst/>
                <a:ahLst/>
                <a:cxnLst/>
                <a:rect l="l" t="t" r="r" b="b"/>
                <a:pathLst>
                  <a:path w="870" h="4276" extrusionOk="0">
                    <a:moveTo>
                      <a:pt x="0" y="1"/>
                    </a:moveTo>
                    <a:cubicBezTo>
                      <a:pt x="0" y="1"/>
                      <a:pt x="60" y="989"/>
                      <a:pt x="274" y="2156"/>
                    </a:cubicBezTo>
                    <a:cubicBezTo>
                      <a:pt x="477" y="3334"/>
                      <a:pt x="774" y="4275"/>
                      <a:pt x="774" y="4275"/>
                    </a:cubicBezTo>
                    <a:cubicBezTo>
                      <a:pt x="774" y="4275"/>
                      <a:pt x="870" y="3275"/>
                      <a:pt x="655" y="2084"/>
                    </a:cubicBezTo>
                    <a:cubicBezTo>
                      <a:pt x="441" y="894"/>
                      <a:pt x="1"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5" name="Google Shape;17494;p56">
                <a:extLst>
                  <a:ext uri="{FF2B5EF4-FFF2-40B4-BE49-F238E27FC236}">
                    <a16:creationId xmlns:a16="http://schemas.microsoft.com/office/drawing/2014/main" id="{0446A87E-814A-43AB-B2AC-25ECCCC24C9B}"/>
                  </a:ext>
                </a:extLst>
              </p:cNvPr>
              <p:cNvSpPr/>
              <p:nvPr/>
            </p:nvSpPr>
            <p:spPr>
              <a:xfrm>
                <a:off x="5263750" y="3072225"/>
                <a:ext cx="42875" cy="90225"/>
              </a:xfrm>
              <a:custGeom>
                <a:avLst/>
                <a:gdLst/>
                <a:ahLst/>
                <a:cxnLst/>
                <a:rect l="l" t="t" r="r" b="b"/>
                <a:pathLst>
                  <a:path w="1715" h="3609" extrusionOk="0">
                    <a:moveTo>
                      <a:pt x="806" y="1667"/>
                    </a:moveTo>
                    <a:cubicBezTo>
                      <a:pt x="806" y="1667"/>
                      <a:pt x="807" y="1667"/>
                      <a:pt x="808" y="1668"/>
                    </a:cubicBezTo>
                    <a:lnTo>
                      <a:pt x="798" y="1668"/>
                    </a:lnTo>
                    <a:cubicBezTo>
                      <a:pt x="802" y="1668"/>
                      <a:pt x="805" y="1667"/>
                      <a:pt x="806" y="1667"/>
                    </a:cubicBezTo>
                    <a:close/>
                    <a:moveTo>
                      <a:pt x="24" y="1"/>
                    </a:moveTo>
                    <a:cubicBezTo>
                      <a:pt x="24" y="1"/>
                      <a:pt x="0" y="37"/>
                      <a:pt x="0" y="156"/>
                    </a:cubicBezTo>
                    <a:cubicBezTo>
                      <a:pt x="12" y="215"/>
                      <a:pt x="24" y="299"/>
                      <a:pt x="83" y="394"/>
                    </a:cubicBezTo>
                    <a:cubicBezTo>
                      <a:pt x="119" y="441"/>
                      <a:pt x="155" y="477"/>
                      <a:pt x="214" y="525"/>
                    </a:cubicBezTo>
                    <a:cubicBezTo>
                      <a:pt x="250" y="537"/>
                      <a:pt x="274" y="560"/>
                      <a:pt x="322" y="572"/>
                    </a:cubicBezTo>
                    <a:cubicBezTo>
                      <a:pt x="357" y="584"/>
                      <a:pt x="381" y="584"/>
                      <a:pt x="417" y="584"/>
                    </a:cubicBezTo>
                    <a:cubicBezTo>
                      <a:pt x="381" y="596"/>
                      <a:pt x="429" y="584"/>
                      <a:pt x="393" y="656"/>
                    </a:cubicBezTo>
                    <a:cubicBezTo>
                      <a:pt x="381" y="691"/>
                      <a:pt x="381" y="715"/>
                      <a:pt x="357" y="775"/>
                    </a:cubicBezTo>
                    <a:cubicBezTo>
                      <a:pt x="334" y="810"/>
                      <a:pt x="310" y="858"/>
                      <a:pt x="274" y="882"/>
                    </a:cubicBezTo>
                    <a:lnTo>
                      <a:pt x="191" y="977"/>
                    </a:lnTo>
                    <a:cubicBezTo>
                      <a:pt x="155" y="1013"/>
                      <a:pt x="131" y="1060"/>
                      <a:pt x="119" y="1108"/>
                    </a:cubicBezTo>
                    <a:cubicBezTo>
                      <a:pt x="119" y="1099"/>
                      <a:pt x="117" y="1094"/>
                      <a:pt x="113" y="1094"/>
                    </a:cubicBezTo>
                    <a:cubicBezTo>
                      <a:pt x="103" y="1094"/>
                      <a:pt x="83" y="1127"/>
                      <a:pt x="83" y="1180"/>
                    </a:cubicBezTo>
                    <a:cubicBezTo>
                      <a:pt x="83" y="1251"/>
                      <a:pt x="143" y="1370"/>
                      <a:pt x="298" y="1430"/>
                    </a:cubicBezTo>
                    <a:cubicBezTo>
                      <a:pt x="345" y="1453"/>
                      <a:pt x="381" y="1465"/>
                      <a:pt x="429" y="1465"/>
                    </a:cubicBezTo>
                    <a:lnTo>
                      <a:pt x="512" y="1465"/>
                    </a:lnTo>
                    <a:lnTo>
                      <a:pt x="500" y="1477"/>
                    </a:lnTo>
                    <a:lnTo>
                      <a:pt x="488" y="1525"/>
                    </a:lnTo>
                    <a:cubicBezTo>
                      <a:pt x="476" y="1549"/>
                      <a:pt x="464" y="1596"/>
                      <a:pt x="464" y="1632"/>
                    </a:cubicBezTo>
                    <a:cubicBezTo>
                      <a:pt x="464" y="1775"/>
                      <a:pt x="524" y="1870"/>
                      <a:pt x="595" y="1942"/>
                    </a:cubicBezTo>
                    <a:cubicBezTo>
                      <a:pt x="621" y="1967"/>
                      <a:pt x="653" y="1984"/>
                      <a:pt x="687" y="1996"/>
                    </a:cubicBezTo>
                    <a:lnTo>
                      <a:pt x="687" y="1996"/>
                    </a:lnTo>
                    <a:cubicBezTo>
                      <a:pt x="837" y="2607"/>
                      <a:pt x="1159" y="2973"/>
                      <a:pt x="1357" y="3216"/>
                    </a:cubicBezTo>
                    <a:cubicBezTo>
                      <a:pt x="1572" y="3489"/>
                      <a:pt x="1715" y="3608"/>
                      <a:pt x="1715" y="3608"/>
                    </a:cubicBezTo>
                    <a:cubicBezTo>
                      <a:pt x="1715" y="3608"/>
                      <a:pt x="1619" y="3442"/>
                      <a:pt x="1488" y="3156"/>
                    </a:cubicBezTo>
                    <a:cubicBezTo>
                      <a:pt x="1334" y="2846"/>
                      <a:pt x="1084" y="2406"/>
                      <a:pt x="1024" y="1822"/>
                    </a:cubicBezTo>
                    <a:lnTo>
                      <a:pt x="802" y="1752"/>
                    </a:lnTo>
                    <a:lnTo>
                      <a:pt x="802" y="1752"/>
                    </a:lnTo>
                    <a:cubicBezTo>
                      <a:pt x="806" y="1744"/>
                      <a:pt x="815" y="1728"/>
                      <a:pt x="834" y="1703"/>
                    </a:cubicBezTo>
                    <a:cubicBezTo>
                      <a:pt x="837" y="1694"/>
                      <a:pt x="840" y="1687"/>
                      <a:pt x="843" y="1682"/>
                    </a:cubicBezTo>
                    <a:lnTo>
                      <a:pt x="843" y="1682"/>
                    </a:lnTo>
                    <a:cubicBezTo>
                      <a:pt x="850" y="1685"/>
                      <a:pt x="859" y="1688"/>
                      <a:pt x="869" y="1692"/>
                    </a:cubicBezTo>
                    <a:lnTo>
                      <a:pt x="869" y="1668"/>
                    </a:lnTo>
                    <a:lnTo>
                      <a:pt x="893" y="1656"/>
                    </a:lnTo>
                    <a:cubicBezTo>
                      <a:pt x="929" y="1608"/>
                      <a:pt x="1024" y="1572"/>
                      <a:pt x="1107" y="1525"/>
                    </a:cubicBezTo>
                    <a:lnTo>
                      <a:pt x="1107" y="1406"/>
                    </a:lnTo>
                    <a:lnTo>
                      <a:pt x="1107" y="1370"/>
                    </a:lnTo>
                    <a:cubicBezTo>
                      <a:pt x="1107" y="1346"/>
                      <a:pt x="1107" y="1334"/>
                      <a:pt x="1096" y="1299"/>
                    </a:cubicBezTo>
                    <a:cubicBezTo>
                      <a:pt x="1048" y="1191"/>
                      <a:pt x="988" y="1132"/>
                      <a:pt x="905" y="1108"/>
                    </a:cubicBezTo>
                    <a:cubicBezTo>
                      <a:pt x="834" y="1081"/>
                      <a:pt x="755" y="1068"/>
                      <a:pt x="676" y="1068"/>
                    </a:cubicBezTo>
                    <a:cubicBezTo>
                      <a:pt x="649" y="1068"/>
                      <a:pt x="622" y="1069"/>
                      <a:pt x="595" y="1072"/>
                    </a:cubicBezTo>
                    <a:lnTo>
                      <a:pt x="536" y="1096"/>
                    </a:lnTo>
                    <a:lnTo>
                      <a:pt x="512" y="1096"/>
                    </a:lnTo>
                    <a:cubicBezTo>
                      <a:pt x="509" y="1098"/>
                      <a:pt x="507" y="1098"/>
                      <a:pt x="504" y="1098"/>
                    </a:cubicBezTo>
                    <a:cubicBezTo>
                      <a:pt x="488" y="1098"/>
                      <a:pt x="476" y="1070"/>
                      <a:pt x="452" y="1070"/>
                    </a:cubicBezTo>
                    <a:cubicBezTo>
                      <a:pt x="448" y="1070"/>
                      <a:pt x="445" y="1071"/>
                      <a:pt x="441" y="1072"/>
                    </a:cubicBezTo>
                    <a:cubicBezTo>
                      <a:pt x="441" y="1060"/>
                      <a:pt x="453" y="1060"/>
                      <a:pt x="453" y="1049"/>
                    </a:cubicBezTo>
                    <a:cubicBezTo>
                      <a:pt x="476" y="1037"/>
                      <a:pt x="476" y="1013"/>
                      <a:pt x="488" y="1001"/>
                    </a:cubicBezTo>
                    <a:cubicBezTo>
                      <a:pt x="536" y="941"/>
                      <a:pt x="560" y="894"/>
                      <a:pt x="572" y="834"/>
                    </a:cubicBezTo>
                    <a:cubicBezTo>
                      <a:pt x="607" y="739"/>
                      <a:pt x="607" y="620"/>
                      <a:pt x="595" y="560"/>
                    </a:cubicBezTo>
                    <a:cubicBezTo>
                      <a:pt x="582" y="483"/>
                      <a:pt x="559" y="465"/>
                      <a:pt x="540" y="465"/>
                    </a:cubicBezTo>
                    <a:cubicBezTo>
                      <a:pt x="524" y="465"/>
                      <a:pt x="512" y="477"/>
                      <a:pt x="512" y="477"/>
                    </a:cubicBezTo>
                    <a:lnTo>
                      <a:pt x="357" y="477"/>
                    </a:lnTo>
                    <a:cubicBezTo>
                      <a:pt x="322" y="477"/>
                      <a:pt x="298" y="465"/>
                      <a:pt x="262" y="453"/>
                    </a:cubicBezTo>
                    <a:cubicBezTo>
                      <a:pt x="203" y="418"/>
                      <a:pt x="155" y="394"/>
                      <a:pt x="131" y="346"/>
                    </a:cubicBezTo>
                    <a:cubicBezTo>
                      <a:pt x="60" y="275"/>
                      <a:pt x="36" y="203"/>
                      <a:pt x="24" y="144"/>
                    </a:cubicBezTo>
                    <a:cubicBezTo>
                      <a:pt x="12" y="37"/>
                      <a:pt x="24" y="1"/>
                      <a:pt x="2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6" name="Google Shape;17495;p56">
                <a:extLst>
                  <a:ext uri="{FF2B5EF4-FFF2-40B4-BE49-F238E27FC236}">
                    <a16:creationId xmlns:a16="http://schemas.microsoft.com/office/drawing/2014/main" id="{B066493D-0282-42A9-9A94-76246B69E2E7}"/>
                  </a:ext>
                </a:extLst>
              </p:cNvPr>
              <p:cNvSpPr/>
              <p:nvPr/>
            </p:nvSpPr>
            <p:spPr>
              <a:xfrm>
                <a:off x="5214625" y="2416800"/>
                <a:ext cx="19975" cy="180400"/>
              </a:xfrm>
              <a:custGeom>
                <a:avLst/>
                <a:gdLst/>
                <a:ahLst/>
                <a:cxnLst/>
                <a:rect l="l" t="t" r="r" b="b"/>
                <a:pathLst>
                  <a:path w="799" h="7216" extrusionOk="0">
                    <a:moveTo>
                      <a:pt x="24" y="0"/>
                    </a:moveTo>
                    <a:lnTo>
                      <a:pt x="24" y="0"/>
                    </a:lnTo>
                    <a:cubicBezTo>
                      <a:pt x="24" y="1"/>
                      <a:pt x="1" y="1644"/>
                      <a:pt x="203" y="3632"/>
                    </a:cubicBezTo>
                    <a:cubicBezTo>
                      <a:pt x="417" y="5632"/>
                      <a:pt x="786" y="7216"/>
                      <a:pt x="786" y="7216"/>
                    </a:cubicBezTo>
                    <a:cubicBezTo>
                      <a:pt x="786" y="7216"/>
                      <a:pt x="798" y="5584"/>
                      <a:pt x="608" y="3584"/>
                    </a:cubicBezTo>
                    <a:cubicBezTo>
                      <a:pt x="394" y="1596"/>
                      <a:pt x="25" y="1"/>
                      <a:pt x="2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7" name="Google Shape;17496;p56">
                <a:extLst>
                  <a:ext uri="{FF2B5EF4-FFF2-40B4-BE49-F238E27FC236}">
                    <a16:creationId xmlns:a16="http://schemas.microsoft.com/office/drawing/2014/main" id="{226BEFFA-37FC-47C2-8277-23CDF29A8428}"/>
                  </a:ext>
                </a:extLst>
              </p:cNvPr>
              <p:cNvSpPr/>
              <p:nvPr/>
            </p:nvSpPr>
            <p:spPr>
              <a:xfrm>
                <a:off x="5228325" y="2611750"/>
                <a:ext cx="13425" cy="41100"/>
              </a:xfrm>
              <a:custGeom>
                <a:avLst/>
                <a:gdLst/>
                <a:ahLst/>
                <a:cxnLst/>
                <a:rect l="l" t="t" r="r" b="b"/>
                <a:pathLst>
                  <a:path w="537" h="1644" extrusionOk="0">
                    <a:moveTo>
                      <a:pt x="155" y="1"/>
                    </a:moveTo>
                    <a:cubicBezTo>
                      <a:pt x="155" y="1"/>
                      <a:pt x="0" y="382"/>
                      <a:pt x="72" y="846"/>
                    </a:cubicBezTo>
                    <a:cubicBezTo>
                      <a:pt x="131" y="1299"/>
                      <a:pt x="393" y="1644"/>
                      <a:pt x="393" y="1644"/>
                    </a:cubicBezTo>
                    <a:cubicBezTo>
                      <a:pt x="393" y="1644"/>
                      <a:pt x="536" y="1239"/>
                      <a:pt x="465" y="787"/>
                    </a:cubicBezTo>
                    <a:cubicBezTo>
                      <a:pt x="405" y="346"/>
                      <a:pt x="155" y="1"/>
                      <a:pt x="15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8" name="Google Shape;17497;p56">
                <a:extLst>
                  <a:ext uri="{FF2B5EF4-FFF2-40B4-BE49-F238E27FC236}">
                    <a16:creationId xmlns:a16="http://schemas.microsoft.com/office/drawing/2014/main" id="{1B6313FA-873A-402B-891B-641EF10D478F}"/>
                  </a:ext>
                </a:extLst>
              </p:cNvPr>
              <p:cNvSpPr/>
              <p:nvPr/>
            </p:nvSpPr>
            <p:spPr>
              <a:xfrm>
                <a:off x="5233675" y="2668625"/>
                <a:ext cx="12525" cy="25325"/>
              </a:xfrm>
              <a:custGeom>
                <a:avLst/>
                <a:gdLst/>
                <a:ahLst/>
                <a:cxnLst/>
                <a:rect l="l" t="t" r="r" b="b"/>
                <a:pathLst>
                  <a:path w="501" h="1013" extrusionOk="0">
                    <a:moveTo>
                      <a:pt x="143" y="0"/>
                    </a:moveTo>
                    <a:cubicBezTo>
                      <a:pt x="143" y="0"/>
                      <a:pt x="1" y="274"/>
                      <a:pt x="60" y="560"/>
                    </a:cubicBezTo>
                    <a:cubicBezTo>
                      <a:pt x="120" y="833"/>
                      <a:pt x="358" y="1012"/>
                      <a:pt x="358" y="1012"/>
                    </a:cubicBezTo>
                    <a:cubicBezTo>
                      <a:pt x="358" y="1012"/>
                      <a:pt x="501" y="750"/>
                      <a:pt x="441" y="464"/>
                    </a:cubicBezTo>
                    <a:cubicBezTo>
                      <a:pt x="382" y="179"/>
                      <a:pt x="143" y="0"/>
                      <a:pt x="14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9" name="Google Shape;17498;p56">
                <a:extLst>
                  <a:ext uri="{FF2B5EF4-FFF2-40B4-BE49-F238E27FC236}">
                    <a16:creationId xmlns:a16="http://schemas.microsoft.com/office/drawing/2014/main" id="{8BD86266-96C7-4E8E-BF32-DDF4D87A7FE6}"/>
                  </a:ext>
                </a:extLst>
              </p:cNvPr>
              <p:cNvSpPr/>
              <p:nvPr/>
            </p:nvSpPr>
            <p:spPr>
              <a:xfrm>
                <a:off x="4231775" y="2555500"/>
                <a:ext cx="211050" cy="113725"/>
              </a:xfrm>
              <a:custGeom>
                <a:avLst/>
                <a:gdLst/>
                <a:ahLst/>
                <a:cxnLst/>
                <a:rect l="l" t="t" r="r" b="b"/>
                <a:pathLst>
                  <a:path w="8442" h="4549" extrusionOk="0">
                    <a:moveTo>
                      <a:pt x="8442" y="1"/>
                    </a:moveTo>
                    <a:cubicBezTo>
                      <a:pt x="8442" y="1"/>
                      <a:pt x="7882" y="48"/>
                      <a:pt x="6989" y="167"/>
                    </a:cubicBezTo>
                    <a:cubicBezTo>
                      <a:pt x="6072" y="286"/>
                      <a:pt x="4834" y="501"/>
                      <a:pt x="3536" y="1060"/>
                    </a:cubicBezTo>
                    <a:cubicBezTo>
                      <a:pt x="2239" y="1608"/>
                      <a:pt x="1238" y="2489"/>
                      <a:pt x="703" y="3239"/>
                    </a:cubicBezTo>
                    <a:cubicBezTo>
                      <a:pt x="441" y="3608"/>
                      <a:pt x="262" y="3930"/>
                      <a:pt x="155" y="4168"/>
                    </a:cubicBezTo>
                    <a:cubicBezTo>
                      <a:pt x="48" y="4406"/>
                      <a:pt x="0" y="4549"/>
                      <a:pt x="0" y="4549"/>
                    </a:cubicBezTo>
                    <a:cubicBezTo>
                      <a:pt x="0" y="4549"/>
                      <a:pt x="84" y="4406"/>
                      <a:pt x="214" y="4204"/>
                    </a:cubicBezTo>
                    <a:cubicBezTo>
                      <a:pt x="345" y="3989"/>
                      <a:pt x="572" y="3692"/>
                      <a:pt x="869" y="3370"/>
                    </a:cubicBezTo>
                    <a:cubicBezTo>
                      <a:pt x="1465" y="2703"/>
                      <a:pt x="2465" y="1953"/>
                      <a:pt x="3703" y="1417"/>
                    </a:cubicBezTo>
                    <a:cubicBezTo>
                      <a:pt x="4929" y="882"/>
                      <a:pt x="6132" y="584"/>
                      <a:pt x="7013" y="358"/>
                    </a:cubicBezTo>
                    <a:cubicBezTo>
                      <a:pt x="7894" y="144"/>
                      <a:pt x="8442" y="1"/>
                      <a:pt x="844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0" name="Google Shape;17499;p56">
                <a:extLst>
                  <a:ext uri="{FF2B5EF4-FFF2-40B4-BE49-F238E27FC236}">
                    <a16:creationId xmlns:a16="http://schemas.microsoft.com/office/drawing/2014/main" id="{CE2D4E0E-9178-4E85-B97D-21E41DA5F642}"/>
                  </a:ext>
                </a:extLst>
              </p:cNvPr>
              <p:cNvSpPr/>
              <p:nvPr/>
            </p:nvSpPr>
            <p:spPr>
              <a:xfrm>
                <a:off x="4238625" y="2543600"/>
                <a:ext cx="122050" cy="84850"/>
              </a:xfrm>
              <a:custGeom>
                <a:avLst/>
                <a:gdLst/>
                <a:ahLst/>
                <a:cxnLst/>
                <a:rect l="l" t="t" r="r" b="b"/>
                <a:pathLst>
                  <a:path w="4882" h="3394" extrusionOk="0">
                    <a:moveTo>
                      <a:pt x="4882" y="0"/>
                    </a:moveTo>
                    <a:cubicBezTo>
                      <a:pt x="4881" y="0"/>
                      <a:pt x="4560" y="60"/>
                      <a:pt x="4012" y="262"/>
                    </a:cubicBezTo>
                    <a:cubicBezTo>
                      <a:pt x="3500" y="441"/>
                      <a:pt x="2798" y="762"/>
                      <a:pt x="2107" y="1239"/>
                    </a:cubicBezTo>
                    <a:cubicBezTo>
                      <a:pt x="1429" y="1715"/>
                      <a:pt x="893" y="2263"/>
                      <a:pt x="536" y="2679"/>
                    </a:cubicBezTo>
                    <a:cubicBezTo>
                      <a:pt x="179" y="3120"/>
                      <a:pt x="0" y="3394"/>
                      <a:pt x="0" y="3394"/>
                    </a:cubicBezTo>
                    <a:cubicBezTo>
                      <a:pt x="0" y="3394"/>
                      <a:pt x="250" y="3191"/>
                      <a:pt x="667" y="2834"/>
                    </a:cubicBezTo>
                    <a:cubicBezTo>
                      <a:pt x="1083" y="2489"/>
                      <a:pt x="1667" y="2024"/>
                      <a:pt x="2334" y="1572"/>
                    </a:cubicBezTo>
                    <a:cubicBezTo>
                      <a:pt x="3000" y="1096"/>
                      <a:pt x="3643" y="703"/>
                      <a:pt x="4108" y="441"/>
                    </a:cubicBezTo>
                    <a:cubicBezTo>
                      <a:pt x="4584" y="167"/>
                      <a:pt x="4882" y="0"/>
                      <a:pt x="488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1" name="Google Shape;17500;p56">
                <a:extLst>
                  <a:ext uri="{FF2B5EF4-FFF2-40B4-BE49-F238E27FC236}">
                    <a16:creationId xmlns:a16="http://schemas.microsoft.com/office/drawing/2014/main" id="{1395B036-F9ED-42B6-9B58-D2FE07F1F5EC}"/>
                  </a:ext>
                </a:extLst>
              </p:cNvPr>
              <p:cNvSpPr/>
              <p:nvPr/>
            </p:nvSpPr>
            <p:spPr>
              <a:xfrm>
                <a:off x="4257375" y="2538825"/>
                <a:ext cx="64000" cy="44675"/>
              </a:xfrm>
              <a:custGeom>
                <a:avLst/>
                <a:gdLst/>
                <a:ahLst/>
                <a:cxnLst/>
                <a:rect l="l" t="t" r="r" b="b"/>
                <a:pathLst>
                  <a:path w="2560" h="1787" extrusionOk="0">
                    <a:moveTo>
                      <a:pt x="2560" y="1"/>
                    </a:moveTo>
                    <a:cubicBezTo>
                      <a:pt x="2560" y="1"/>
                      <a:pt x="2381" y="13"/>
                      <a:pt x="2096" y="96"/>
                    </a:cubicBezTo>
                    <a:cubicBezTo>
                      <a:pt x="1810" y="179"/>
                      <a:pt x="1429" y="334"/>
                      <a:pt x="1048" y="584"/>
                    </a:cubicBezTo>
                    <a:cubicBezTo>
                      <a:pt x="679" y="834"/>
                      <a:pt x="393" y="1144"/>
                      <a:pt x="238" y="1382"/>
                    </a:cubicBezTo>
                    <a:cubicBezTo>
                      <a:pt x="72" y="1620"/>
                      <a:pt x="0" y="1787"/>
                      <a:pt x="0" y="1787"/>
                    </a:cubicBezTo>
                    <a:cubicBezTo>
                      <a:pt x="0" y="1787"/>
                      <a:pt x="572" y="1382"/>
                      <a:pt x="1274" y="894"/>
                    </a:cubicBezTo>
                    <a:cubicBezTo>
                      <a:pt x="1977" y="406"/>
                      <a:pt x="2560" y="1"/>
                      <a:pt x="256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2" name="Google Shape;17501;p56">
                <a:extLst>
                  <a:ext uri="{FF2B5EF4-FFF2-40B4-BE49-F238E27FC236}">
                    <a16:creationId xmlns:a16="http://schemas.microsoft.com/office/drawing/2014/main" id="{EC52FE9A-B274-4F29-A1AB-2941EFAA4431}"/>
                  </a:ext>
                </a:extLst>
              </p:cNvPr>
              <p:cNvSpPr/>
              <p:nvPr/>
            </p:nvSpPr>
            <p:spPr>
              <a:xfrm>
                <a:off x="4278200" y="2525450"/>
                <a:ext cx="26225" cy="21450"/>
              </a:xfrm>
              <a:custGeom>
                <a:avLst/>
                <a:gdLst/>
                <a:ahLst/>
                <a:cxnLst/>
                <a:rect l="l" t="t" r="r" b="b"/>
                <a:pathLst>
                  <a:path w="1049" h="858" extrusionOk="0">
                    <a:moveTo>
                      <a:pt x="1048" y="0"/>
                    </a:moveTo>
                    <a:cubicBezTo>
                      <a:pt x="1048" y="0"/>
                      <a:pt x="691" y="48"/>
                      <a:pt x="393" y="286"/>
                    </a:cubicBezTo>
                    <a:cubicBezTo>
                      <a:pt x="96" y="524"/>
                      <a:pt x="1" y="857"/>
                      <a:pt x="1" y="857"/>
                    </a:cubicBezTo>
                    <a:cubicBezTo>
                      <a:pt x="1" y="857"/>
                      <a:pt x="358" y="822"/>
                      <a:pt x="655" y="584"/>
                    </a:cubicBezTo>
                    <a:cubicBezTo>
                      <a:pt x="953" y="345"/>
                      <a:pt x="1048" y="0"/>
                      <a:pt x="104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3" name="Google Shape;17502;p56">
                <a:extLst>
                  <a:ext uri="{FF2B5EF4-FFF2-40B4-BE49-F238E27FC236}">
                    <a16:creationId xmlns:a16="http://schemas.microsoft.com/office/drawing/2014/main" id="{815B13B6-7233-4E2E-89A1-40728B4E2640}"/>
                  </a:ext>
                </a:extLst>
              </p:cNvPr>
              <p:cNvSpPr/>
              <p:nvPr/>
            </p:nvSpPr>
            <p:spPr>
              <a:xfrm>
                <a:off x="4466025" y="1966875"/>
                <a:ext cx="222975" cy="82350"/>
              </a:xfrm>
              <a:custGeom>
                <a:avLst/>
                <a:gdLst/>
                <a:ahLst/>
                <a:cxnLst/>
                <a:rect l="l" t="t" r="r" b="b"/>
                <a:pathLst>
                  <a:path w="8919" h="3294" extrusionOk="0">
                    <a:moveTo>
                      <a:pt x="7223" y="1"/>
                    </a:moveTo>
                    <a:cubicBezTo>
                      <a:pt x="6834" y="1"/>
                      <a:pt x="6386" y="43"/>
                      <a:pt x="5906" y="102"/>
                    </a:cubicBezTo>
                    <a:cubicBezTo>
                      <a:pt x="5322" y="198"/>
                      <a:pt x="4680" y="340"/>
                      <a:pt x="4049" y="567"/>
                    </a:cubicBezTo>
                    <a:cubicBezTo>
                      <a:pt x="3406" y="805"/>
                      <a:pt x="2810" y="1090"/>
                      <a:pt x="2298" y="1388"/>
                    </a:cubicBezTo>
                    <a:cubicBezTo>
                      <a:pt x="1798" y="1698"/>
                      <a:pt x="1370" y="2019"/>
                      <a:pt x="1024" y="2293"/>
                    </a:cubicBezTo>
                    <a:cubicBezTo>
                      <a:pt x="703" y="2579"/>
                      <a:pt x="429" y="2829"/>
                      <a:pt x="262" y="3007"/>
                    </a:cubicBezTo>
                    <a:cubicBezTo>
                      <a:pt x="84" y="3186"/>
                      <a:pt x="0" y="3293"/>
                      <a:pt x="0" y="3293"/>
                    </a:cubicBezTo>
                    <a:cubicBezTo>
                      <a:pt x="0" y="3293"/>
                      <a:pt x="108" y="3198"/>
                      <a:pt x="298" y="3055"/>
                    </a:cubicBezTo>
                    <a:cubicBezTo>
                      <a:pt x="489" y="2888"/>
                      <a:pt x="786" y="2686"/>
                      <a:pt x="1143" y="2448"/>
                    </a:cubicBezTo>
                    <a:cubicBezTo>
                      <a:pt x="1512" y="2186"/>
                      <a:pt x="1965" y="1936"/>
                      <a:pt x="2465" y="1674"/>
                    </a:cubicBezTo>
                    <a:cubicBezTo>
                      <a:pt x="2989" y="1400"/>
                      <a:pt x="3560" y="1150"/>
                      <a:pt x="4179" y="924"/>
                    </a:cubicBezTo>
                    <a:cubicBezTo>
                      <a:pt x="4787" y="698"/>
                      <a:pt x="5406" y="543"/>
                      <a:pt x="5965" y="424"/>
                    </a:cubicBezTo>
                    <a:cubicBezTo>
                      <a:pt x="6537" y="305"/>
                      <a:pt x="7049" y="221"/>
                      <a:pt x="7489" y="186"/>
                    </a:cubicBezTo>
                    <a:cubicBezTo>
                      <a:pt x="7930" y="138"/>
                      <a:pt x="8275" y="126"/>
                      <a:pt x="8525" y="126"/>
                    </a:cubicBezTo>
                    <a:lnTo>
                      <a:pt x="8918" y="126"/>
                    </a:lnTo>
                    <a:lnTo>
                      <a:pt x="8513" y="78"/>
                    </a:lnTo>
                    <a:cubicBezTo>
                      <a:pt x="8275" y="43"/>
                      <a:pt x="7918" y="19"/>
                      <a:pt x="7466" y="7"/>
                    </a:cubicBezTo>
                    <a:cubicBezTo>
                      <a:pt x="7388" y="3"/>
                      <a:pt x="7307" y="1"/>
                      <a:pt x="722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4" name="Google Shape;17503;p56">
                <a:extLst>
                  <a:ext uri="{FF2B5EF4-FFF2-40B4-BE49-F238E27FC236}">
                    <a16:creationId xmlns:a16="http://schemas.microsoft.com/office/drawing/2014/main" id="{E14021E2-DF79-4805-9BD0-2A58BE303461}"/>
                  </a:ext>
                </a:extLst>
              </p:cNvPr>
              <p:cNvSpPr/>
              <p:nvPr/>
            </p:nvSpPr>
            <p:spPr>
              <a:xfrm>
                <a:off x="4457400" y="2007825"/>
                <a:ext cx="164025" cy="72350"/>
              </a:xfrm>
              <a:custGeom>
                <a:avLst/>
                <a:gdLst/>
                <a:ahLst/>
                <a:cxnLst/>
                <a:rect l="l" t="t" r="r" b="b"/>
                <a:pathLst>
                  <a:path w="6561" h="2894" extrusionOk="0">
                    <a:moveTo>
                      <a:pt x="6299" y="0"/>
                    </a:moveTo>
                    <a:cubicBezTo>
                      <a:pt x="6120" y="0"/>
                      <a:pt x="5834" y="0"/>
                      <a:pt x="5513" y="36"/>
                    </a:cubicBezTo>
                    <a:cubicBezTo>
                      <a:pt x="4834" y="95"/>
                      <a:pt x="3917" y="286"/>
                      <a:pt x="2977" y="715"/>
                    </a:cubicBezTo>
                    <a:cubicBezTo>
                      <a:pt x="2024" y="1155"/>
                      <a:pt x="1298" y="1750"/>
                      <a:pt x="822" y="2203"/>
                    </a:cubicBezTo>
                    <a:cubicBezTo>
                      <a:pt x="584" y="2441"/>
                      <a:pt x="381" y="2620"/>
                      <a:pt x="238" y="2727"/>
                    </a:cubicBezTo>
                    <a:cubicBezTo>
                      <a:pt x="83" y="2834"/>
                      <a:pt x="0" y="2893"/>
                      <a:pt x="0" y="2893"/>
                    </a:cubicBezTo>
                    <a:cubicBezTo>
                      <a:pt x="0" y="2893"/>
                      <a:pt x="107" y="2858"/>
                      <a:pt x="274" y="2786"/>
                    </a:cubicBezTo>
                    <a:cubicBezTo>
                      <a:pt x="429" y="2703"/>
                      <a:pt x="667" y="2560"/>
                      <a:pt x="941" y="2370"/>
                    </a:cubicBezTo>
                    <a:cubicBezTo>
                      <a:pt x="1476" y="2000"/>
                      <a:pt x="2215" y="1512"/>
                      <a:pt x="3131" y="1096"/>
                    </a:cubicBezTo>
                    <a:cubicBezTo>
                      <a:pt x="4024" y="655"/>
                      <a:pt x="4882" y="405"/>
                      <a:pt x="5525" y="238"/>
                    </a:cubicBezTo>
                    <a:cubicBezTo>
                      <a:pt x="5834" y="167"/>
                      <a:pt x="6096" y="107"/>
                      <a:pt x="6275" y="84"/>
                    </a:cubicBezTo>
                    <a:cubicBezTo>
                      <a:pt x="6453" y="48"/>
                      <a:pt x="6560" y="36"/>
                      <a:pt x="6560" y="36"/>
                    </a:cubicBezTo>
                    <a:cubicBezTo>
                      <a:pt x="6560" y="36"/>
                      <a:pt x="6465" y="36"/>
                      <a:pt x="629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5" name="Google Shape;17504;p56">
                <a:extLst>
                  <a:ext uri="{FF2B5EF4-FFF2-40B4-BE49-F238E27FC236}">
                    <a16:creationId xmlns:a16="http://schemas.microsoft.com/office/drawing/2014/main" id="{CE620066-14E7-49EC-BF72-1CA4F7509338}"/>
                  </a:ext>
                </a:extLst>
              </p:cNvPr>
              <p:cNvSpPr/>
              <p:nvPr/>
            </p:nvSpPr>
            <p:spPr>
              <a:xfrm>
                <a:off x="4442800" y="2046225"/>
                <a:ext cx="112250" cy="59550"/>
              </a:xfrm>
              <a:custGeom>
                <a:avLst/>
                <a:gdLst/>
                <a:ahLst/>
                <a:cxnLst/>
                <a:rect l="l" t="t" r="r" b="b"/>
                <a:pathLst>
                  <a:path w="4490" h="2382" extrusionOk="0">
                    <a:moveTo>
                      <a:pt x="4489" y="0"/>
                    </a:moveTo>
                    <a:cubicBezTo>
                      <a:pt x="4489" y="0"/>
                      <a:pt x="4192" y="36"/>
                      <a:pt x="3739" y="83"/>
                    </a:cubicBezTo>
                    <a:cubicBezTo>
                      <a:pt x="3275" y="191"/>
                      <a:pt x="2656" y="381"/>
                      <a:pt x="2013" y="726"/>
                    </a:cubicBezTo>
                    <a:cubicBezTo>
                      <a:pt x="1370" y="1072"/>
                      <a:pt x="870" y="1488"/>
                      <a:pt x="525" y="1822"/>
                    </a:cubicBezTo>
                    <a:cubicBezTo>
                      <a:pt x="179" y="2143"/>
                      <a:pt x="1" y="2381"/>
                      <a:pt x="1" y="2381"/>
                    </a:cubicBezTo>
                    <a:cubicBezTo>
                      <a:pt x="1" y="2381"/>
                      <a:pt x="263" y="2238"/>
                      <a:pt x="644" y="1977"/>
                    </a:cubicBezTo>
                    <a:cubicBezTo>
                      <a:pt x="1037" y="1726"/>
                      <a:pt x="1584" y="1417"/>
                      <a:pt x="2191" y="1084"/>
                    </a:cubicBezTo>
                    <a:cubicBezTo>
                      <a:pt x="2799" y="762"/>
                      <a:pt x="3382" y="488"/>
                      <a:pt x="3799" y="298"/>
                    </a:cubicBezTo>
                    <a:cubicBezTo>
                      <a:pt x="4215" y="119"/>
                      <a:pt x="4489" y="0"/>
                      <a:pt x="448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6" name="Google Shape;17505;p56">
                <a:extLst>
                  <a:ext uri="{FF2B5EF4-FFF2-40B4-BE49-F238E27FC236}">
                    <a16:creationId xmlns:a16="http://schemas.microsoft.com/office/drawing/2014/main" id="{4633C77F-9BF7-46A2-937A-D90D6AA9A5FB}"/>
                  </a:ext>
                </a:extLst>
              </p:cNvPr>
              <p:cNvSpPr/>
              <p:nvPr/>
            </p:nvSpPr>
            <p:spPr>
              <a:xfrm>
                <a:off x="4435075" y="2082225"/>
                <a:ext cx="90200" cy="46775"/>
              </a:xfrm>
              <a:custGeom>
                <a:avLst/>
                <a:gdLst/>
                <a:ahLst/>
                <a:cxnLst/>
                <a:rect l="l" t="t" r="r" b="b"/>
                <a:pathLst>
                  <a:path w="3608" h="1871" extrusionOk="0">
                    <a:moveTo>
                      <a:pt x="3608" y="1"/>
                    </a:moveTo>
                    <a:cubicBezTo>
                      <a:pt x="3608" y="1"/>
                      <a:pt x="3358" y="25"/>
                      <a:pt x="2977" y="108"/>
                    </a:cubicBezTo>
                    <a:cubicBezTo>
                      <a:pt x="2620" y="179"/>
                      <a:pt x="2119" y="334"/>
                      <a:pt x="1607" y="596"/>
                    </a:cubicBezTo>
                    <a:cubicBezTo>
                      <a:pt x="1107" y="858"/>
                      <a:pt x="691" y="1179"/>
                      <a:pt x="417" y="1429"/>
                    </a:cubicBezTo>
                    <a:cubicBezTo>
                      <a:pt x="155" y="1691"/>
                      <a:pt x="0" y="1870"/>
                      <a:pt x="0" y="1870"/>
                    </a:cubicBezTo>
                    <a:cubicBezTo>
                      <a:pt x="0" y="1870"/>
                      <a:pt x="810" y="1453"/>
                      <a:pt x="1798" y="941"/>
                    </a:cubicBezTo>
                    <a:cubicBezTo>
                      <a:pt x="2798" y="417"/>
                      <a:pt x="3608" y="1"/>
                      <a:pt x="360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7" name="Google Shape;17506;p56">
                <a:extLst>
                  <a:ext uri="{FF2B5EF4-FFF2-40B4-BE49-F238E27FC236}">
                    <a16:creationId xmlns:a16="http://schemas.microsoft.com/office/drawing/2014/main" id="{F2741672-6CA8-4350-A03E-F62B6F5AA9E0}"/>
                  </a:ext>
                </a:extLst>
              </p:cNvPr>
              <p:cNvSpPr/>
              <p:nvPr/>
            </p:nvSpPr>
            <p:spPr>
              <a:xfrm>
                <a:off x="4438050" y="2117350"/>
                <a:ext cx="52100" cy="29500"/>
              </a:xfrm>
              <a:custGeom>
                <a:avLst/>
                <a:gdLst/>
                <a:ahLst/>
                <a:cxnLst/>
                <a:rect l="l" t="t" r="r" b="b"/>
                <a:pathLst>
                  <a:path w="2084" h="1180" extrusionOk="0">
                    <a:moveTo>
                      <a:pt x="2084" y="1"/>
                    </a:moveTo>
                    <a:lnTo>
                      <a:pt x="2084" y="1"/>
                    </a:lnTo>
                    <a:cubicBezTo>
                      <a:pt x="2084" y="1"/>
                      <a:pt x="1953" y="1"/>
                      <a:pt x="1715" y="60"/>
                    </a:cubicBezTo>
                    <a:cubicBezTo>
                      <a:pt x="1488" y="108"/>
                      <a:pt x="1191" y="191"/>
                      <a:pt x="893" y="358"/>
                    </a:cubicBezTo>
                    <a:cubicBezTo>
                      <a:pt x="607" y="525"/>
                      <a:pt x="369" y="727"/>
                      <a:pt x="226" y="894"/>
                    </a:cubicBezTo>
                    <a:cubicBezTo>
                      <a:pt x="72" y="1060"/>
                      <a:pt x="0" y="1179"/>
                      <a:pt x="0" y="1179"/>
                    </a:cubicBezTo>
                    <a:cubicBezTo>
                      <a:pt x="0" y="1179"/>
                      <a:pt x="131" y="1132"/>
                      <a:pt x="345" y="1037"/>
                    </a:cubicBezTo>
                    <a:cubicBezTo>
                      <a:pt x="548" y="965"/>
                      <a:pt x="822" y="846"/>
                      <a:pt x="1096" y="679"/>
                    </a:cubicBezTo>
                    <a:cubicBezTo>
                      <a:pt x="1381" y="525"/>
                      <a:pt x="1619" y="358"/>
                      <a:pt x="1798" y="227"/>
                    </a:cubicBezTo>
                    <a:cubicBezTo>
                      <a:pt x="1977" y="84"/>
                      <a:pt x="2084" y="1"/>
                      <a:pt x="208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8" name="Google Shape;17507;p56">
                <a:extLst>
                  <a:ext uri="{FF2B5EF4-FFF2-40B4-BE49-F238E27FC236}">
                    <a16:creationId xmlns:a16="http://schemas.microsoft.com/office/drawing/2014/main" id="{9E5D4B6A-501D-4D8B-95B1-F7FFA0CDF31C}"/>
                  </a:ext>
                </a:extLst>
              </p:cNvPr>
              <p:cNvSpPr/>
              <p:nvPr/>
            </p:nvSpPr>
            <p:spPr>
              <a:xfrm>
                <a:off x="4570800" y="2554600"/>
                <a:ext cx="372400" cy="176550"/>
              </a:xfrm>
              <a:custGeom>
                <a:avLst/>
                <a:gdLst/>
                <a:ahLst/>
                <a:cxnLst/>
                <a:rect l="l" t="t" r="r" b="b"/>
                <a:pathLst>
                  <a:path w="14896" h="7062" extrusionOk="0">
                    <a:moveTo>
                      <a:pt x="0" y="1"/>
                    </a:moveTo>
                    <a:cubicBezTo>
                      <a:pt x="0" y="1"/>
                      <a:pt x="227" y="72"/>
                      <a:pt x="631" y="191"/>
                    </a:cubicBezTo>
                    <a:cubicBezTo>
                      <a:pt x="1036" y="310"/>
                      <a:pt x="1596" y="489"/>
                      <a:pt x="2310" y="739"/>
                    </a:cubicBezTo>
                    <a:cubicBezTo>
                      <a:pt x="3727" y="1227"/>
                      <a:pt x="5644" y="1977"/>
                      <a:pt x="7716" y="2954"/>
                    </a:cubicBezTo>
                    <a:cubicBezTo>
                      <a:pt x="9764" y="3942"/>
                      <a:pt x="11573" y="4966"/>
                      <a:pt x="12847" y="5752"/>
                    </a:cubicBezTo>
                    <a:cubicBezTo>
                      <a:pt x="13490" y="6145"/>
                      <a:pt x="14002" y="6466"/>
                      <a:pt x="14347" y="6704"/>
                    </a:cubicBezTo>
                    <a:cubicBezTo>
                      <a:pt x="14705" y="6930"/>
                      <a:pt x="14895" y="7061"/>
                      <a:pt x="14895" y="7061"/>
                    </a:cubicBezTo>
                    <a:cubicBezTo>
                      <a:pt x="14895" y="7061"/>
                      <a:pt x="14728" y="6918"/>
                      <a:pt x="14395" y="6680"/>
                    </a:cubicBezTo>
                    <a:cubicBezTo>
                      <a:pt x="14062" y="6406"/>
                      <a:pt x="13574" y="6037"/>
                      <a:pt x="12966" y="5609"/>
                    </a:cubicBezTo>
                    <a:cubicBezTo>
                      <a:pt x="11740" y="4728"/>
                      <a:pt x="9978" y="3609"/>
                      <a:pt x="7894" y="2620"/>
                    </a:cubicBezTo>
                    <a:cubicBezTo>
                      <a:pt x="5811" y="1632"/>
                      <a:pt x="3822" y="965"/>
                      <a:pt x="2370" y="561"/>
                    </a:cubicBezTo>
                    <a:cubicBezTo>
                      <a:pt x="1655" y="358"/>
                      <a:pt x="1060" y="215"/>
                      <a:pt x="643" y="132"/>
                    </a:cubicBezTo>
                    <a:cubicBezTo>
                      <a:pt x="227" y="37"/>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9" name="Google Shape;17508;p56">
                <a:extLst>
                  <a:ext uri="{FF2B5EF4-FFF2-40B4-BE49-F238E27FC236}">
                    <a16:creationId xmlns:a16="http://schemas.microsoft.com/office/drawing/2014/main" id="{34685947-ECA4-406A-95CE-E70D61CE466F}"/>
                  </a:ext>
                </a:extLst>
              </p:cNvPr>
              <p:cNvSpPr/>
              <p:nvPr/>
            </p:nvSpPr>
            <p:spPr>
              <a:xfrm>
                <a:off x="4950000" y="2734100"/>
                <a:ext cx="74450" cy="44375"/>
              </a:xfrm>
              <a:custGeom>
                <a:avLst/>
                <a:gdLst/>
                <a:ahLst/>
                <a:cxnLst/>
                <a:rect l="l" t="t" r="r" b="b"/>
                <a:pathLst>
                  <a:path w="2978" h="1775" extrusionOk="0">
                    <a:moveTo>
                      <a:pt x="1" y="0"/>
                    </a:moveTo>
                    <a:cubicBezTo>
                      <a:pt x="1" y="0"/>
                      <a:pt x="108" y="167"/>
                      <a:pt x="334" y="405"/>
                    </a:cubicBezTo>
                    <a:cubicBezTo>
                      <a:pt x="549" y="643"/>
                      <a:pt x="894" y="941"/>
                      <a:pt x="1311" y="1191"/>
                    </a:cubicBezTo>
                    <a:cubicBezTo>
                      <a:pt x="1739" y="1429"/>
                      <a:pt x="2156" y="1596"/>
                      <a:pt x="2477" y="1667"/>
                    </a:cubicBezTo>
                    <a:cubicBezTo>
                      <a:pt x="2787" y="1762"/>
                      <a:pt x="2978" y="1774"/>
                      <a:pt x="2978" y="1774"/>
                    </a:cubicBezTo>
                    <a:cubicBezTo>
                      <a:pt x="2978" y="1774"/>
                      <a:pt x="2811" y="1655"/>
                      <a:pt x="2561" y="1501"/>
                    </a:cubicBezTo>
                    <a:cubicBezTo>
                      <a:pt x="2299" y="1346"/>
                      <a:pt x="1918" y="1108"/>
                      <a:pt x="1513" y="870"/>
                    </a:cubicBezTo>
                    <a:cubicBezTo>
                      <a:pt x="1120" y="608"/>
                      <a:pt x="751" y="405"/>
                      <a:pt x="465" y="250"/>
                    </a:cubicBezTo>
                    <a:cubicBezTo>
                      <a:pt x="180" y="96"/>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0" name="Google Shape;17509;p56">
                <a:extLst>
                  <a:ext uri="{FF2B5EF4-FFF2-40B4-BE49-F238E27FC236}">
                    <a16:creationId xmlns:a16="http://schemas.microsoft.com/office/drawing/2014/main" id="{7F1BCEB5-C104-48F5-8A00-013C1E1956E4}"/>
                  </a:ext>
                </a:extLst>
              </p:cNvPr>
              <p:cNvSpPr/>
              <p:nvPr/>
            </p:nvSpPr>
            <p:spPr>
              <a:xfrm>
                <a:off x="4655625" y="2552225"/>
                <a:ext cx="205125" cy="107475"/>
              </a:xfrm>
              <a:custGeom>
                <a:avLst/>
                <a:gdLst/>
                <a:ahLst/>
                <a:cxnLst/>
                <a:rect l="l" t="t" r="r" b="b"/>
                <a:pathLst>
                  <a:path w="8205" h="4299" extrusionOk="0">
                    <a:moveTo>
                      <a:pt x="1" y="1"/>
                    </a:moveTo>
                    <a:lnTo>
                      <a:pt x="1" y="1"/>
                    </a:lnTo>
                    <a:cubicBezTo>
                      <a:pt x="1" y="1"/>
                      <a:pt x="144" y="36"/>
                      <a:pt x="358" y="108"/>
                    </a:cubicBezTo>
                    <a:cubicBezTo>
                      <a:pt x="584" y="167"/>
                      <a:pt x="917" y="275"/>
                      <a:pt x="1298" y="417"/>
                    </a:cubicBezTo>
                    <a:cubicBezTo>
                      <a:pt x="1703" y="572"/>
                      <a:pt x="2144" y="763"/>
                      <a:pt x="2656" y="1001"/>
                    </a:cubicBezTo>
                    <a:cubicBezTo>
                      <a:pt x="3156" y="1251"/>
                      <a:pt x="3692" y="1537"/>
                      <a:pt x="4251" y="1846"/>
                    </a:cubicBezTo>
                    <a:cubicBezTo>
                      <a:pt x="5347" y="2489"/>
                      <a:pt x="6335" y="3132"/>
                      <a:pt x="7049" y="3573"/>
                    </a:cubicBezTo>
                    <a:cubicBezTo>
                      <a:pt x="7764" y="4037"/>
                      <a:pt x="8204" y="4299"/>
                      <a:pt x="8204" y="4299"/>
                    </a:cubicBezTo>
                    <a:cubicBezTo>
                      <a:pt x="8204" y="4299"/>
                      <a:pt x="7799" y="3965"/>
                      <a:pt x="7144" y="3406"/>
                    </a:cubicBezTo>
                    <a:cubicBezTo>
                      <a:pt x="6490" y="2870"/>
                      <a:pt x="5573" y="2156"/>
                      <a:pt x="4442" y="1501"/>
                    </a:cubicBezTo>
                    <a:cubicBezTo>
                      <a:pt x="3870" y="1179"/>
                      <a:pt x="3311" y="906"/>
                      <a:pt x="2787" y="703"/>
                    </a:cubicBezTo>
                    <a:cubicBezTo>
                      <a:pt x="2251" y="489"/>
                      <a:pt x="1775" y="346"/>
                      <a:pt x="1358" y="239"/>
                    </a:cubicBezTo>
                    <a:cubicBezTo>
                      <a:pt x="953" y="132"/>
                      <a:pt x="620" y="72"/>
                      <a:pt x="382" y="48"/>
                    </a:cubicBezTo>
                    <a:cubicBezTo>
                      <a:pt x="144" y="13"/>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1" name="Google Shape;17510;p56">
                <a:extLst>
                  <a:ext uri="{FF2B5EF4-FFF2-40B4-BE49-F238E27FC236}">
                    <a16:creationId xmlns:a16="http://schemas.microsoft.com/office/drawing/2014/main" id="{82518FAB-DEFE-4D3D-AA52-20023AF5F0BA}"/>
                  </a:ext>
                </a:extLst>
              </p:cNvPr>
              <p:cNvSpPr/>
              <p:nvPr/>
            </p:nvSpPr>
            <p:spPr>
              <a:xfrm>
                <a:off x="4708600" y="2537050"/>
                <a:ext cx="118200" cy="58650"/>
              </a:xfrm>
              <a:custGeom>
                <a:avLst/>
                <a:gdLst/>
                <a:ahLst/>
                <a:cxnLst/>
                <a:rect l="l" t="t" r="r" b="b"/>
                <a:pathLst>
                  <a:path w="4728" h="2346" extrusionOk="0">
                    <a:moveTo>
                      <a:pt x="1" y="0"/>
                    </a:moveTo>
                    <a:cubicBezTo>
                      <a:pt x="1" y="0"/>
                      <a:pt x="251" y="143"/>
                      <a:pt x="680" y="370"/>
                    </a:cubicBezTo>
                    <a:cubicBezTo>
                      <a:pt x="1096" y="596"/>
                      <a:pt x="1680" y="893"/>
                      <a:pt x="2335" y="1215"/>
                    </a:cubicBezTo>
                    <a:cubicBezTo>
                      <a:pt x="2989" y="1548"/>
                      <a:pt x="3585" y="1810"/>
                      <a:pt x="4013" y="2025"/>
                    </a:cubicBezTo>
                    <a:cubicBezTo>
                      <a:pt x="4442" y="2227"/>
                      <a:pt x="4728" y="2346"/>
                      <a:pt x="4728" y="2346"/>
                    </a:cubicBezTo>
                    <a:cubicBezTo>
                      <a:pt x="4728" y="2346"/>
                      <a:pt x="4513" y="2155"/>
                      <a:pt x="4121" y="1858"/>
                    </a:cubicBezTo>
                    <a:cubicBezTo>
                      <a:pt x="3740" y="1572"/>
                      <a:pt x="3168" y="1203"/>
                      <a:pt x="2513" y="882"/>
                    </a:cubicBezTo>
                    <a:cubicBezTo>
                      <a:pt x="1858" y="548"/>
                      <a:pt x="1215" y="322"/>
                      <a:pt x="763" y="191"/>
                    </a:cubicBezTo>
                    <a:cubicBezTo>
                      <a:pt x="299" y="6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2" name="Google Shape;17511;p56">
                <a:extLst>
                  <a:ext uri="{FF2B5EF4-FFF2-40B4-BE49-F238E27FC236}">
                    <a16:creationId xmlns:a16="http://schemas.microsoft.com/office/drawing/2014/main" id="{51DBC272-2A1B-4DB0-A5B8-65027F04602E}"/>
                  </a:ext>
                </a:extLst>
              </p:cNvPr>
              <p:cNvSpPr/>
              <p:nvPr/>
            </p:nvSpPr>
            <p:spPr>
              <a:xfrm>
                <a:off x="4738075" y="2521275"/>
                <a:ext cx="82775" cy="47350"/>
              </a:xfrm>
              <a:custGeom>
                <a:avLst/>
                <a:gdLst/>
                <a:ahLst/>
                <a:cxnLst/>
                <a:rect l="l" t="t" r="r" b="b"/>
                <a:pathLst>
                  <a:path w="3311" h="1894" extrusionOk="0">
                    <a:moveTo>
                      <a:pt x="1" y="0"/>
                    </a:moveTo>
                    <a:lnTo>
                      <a:pt x="1" y="0"/>
                    </a:lnTo>
                    <a:cubicBezTo>
                      <a:pt x="1" y="0"/>
                      <a:pt x="691" y="512"/>
                      <a:pt x="1608" y="1036"/>
                    </a:cubicBezTo>
                    <a:cubicBezTo>
                      <a:pt x="2513" y="1536"/>
                      <a:pt x="3311" y="1894"/>
                      <a:pt x="3311" y="1894"/>
                    </a:cubicBezTo>
                    <a:cubicBezTo>
                      <a:pt x="3311" y="1894"/>
                      <a:pt x="3168" y="1715"/>
                      <a:pt x="2894" y="1513"/>
                    </a:cubicBezTo>
                    <a:cubicBezTo>
                      <a:pt x="2644" y="1274"/>
                      <a:pt x="2263" y="977"/>
                      <a:pt x="1799" y="703"/>
                    </a:cubicBezTo>
                    <a:cubicBezTo>
                      <a:pt x="1334" y="441"/>
                      <a:pt x="894" y="262"/>
                      <a:pt x="548" y="155"/>
                    </a:cubicBezTo>
                    <a:cubicBezTo>
                      <a:pt x="215" y="48"/>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3" name="Google Shape;17512;p56">
                <a:extLst>
                  <a:ext uri="{FF2B5EF4-FFF2-40B4-BE49-F238E27FC236}">
                    <a16:creationId xmlns:a16="http://schemas.microsoft.com/office/drawing/2014/main" id="{3905E7CE-0FE3-45FF-B851-420DC5335CAC}"/>
                  </a:ext>
                </a:extLst>
              </p:cNvPr>
              <p:cNvSpPr/>
              <p:nvPr/>
            </p:nvSpPr>
            <p:spPr>
              <a:xfrm>
                <a:off x="4749100" y="2504300"/>
                <a:ext cx="72650" cy="36050"/>
              </a:xfrm>
              <a:custGeom>
                <a:avLst/>
                <a:gdLst/>
                <a:ahLst/>
                <a:cxnLst/>
                <a:rect l="l" t="t" r="r" b="b"/>
                <a:pathLst>
                  <a:path w="2906" h="1442" extrusionOk="0">
                    <a:moveTo>
                      <a:pt x="0" y="1"/>
                    </a:moveTo>
                    <a:cubicBezTo>
                      <a:pt x="0" y="1"/>
                      <a:pt x="596" y="465"/>
                      <a:pt x="1381" y="858"/>
                    </a:cubicBezTo>
                    <a:cubicBezTo>
                      <a:pt x="2179" y="1263"/>
                      <a:pt x="2905" y="1441"/>
                      <a:pt x="2905" y="1441"/>
                    </a:cubicBezTo>
                    <a:cubicBezTo>
                      <a:pt x="2905" y="1441"/>
                      <a:pt x="2370" y="906"/>
                      <a:pt x="1548" y="501"/>
                    </a:cubicBezTo>
                    <a:cubicBezTo>
                      <a:pt x="750" y="108"/>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4" name="Google Shape;17513;p56">
                <a:extLst>
                  <a:ext uri="{FF2B5EF4-FFF2-40B4-BE49-F238E27FC236}">
                    <a16:creationId xmlns:a16="http://schemas.microsoft.com/office/drawing/2014/main" id="{A2B1A033-150A-4254-BE7A-19EB73757B7E}"/>
                  </a:ext>
                </a:extLst>
              </p:cNvPr>
              <p:cNvSpPr/>
              <p:nvPr/>
            </p:nvSpPr>
            <p:spPr>
              <a:xfrm>
                <a:off x="4533300" y="2299175"/>
                <a:ext cx="410775" cy="172125"/>
              </a:xfrm>
              <a:custGeom>
                <a:avLst/>
                <a:gdLst/>
                <a:ahLst/>
                <a:cxnLst/>
                <a:rect l="l" t="t" r="r" b="b"/>
                <a:pathLst>
                  <a:path w="16431" h="6885" extrusionOk="0">
                    <a:moveTo>
                      <a:pt x="2455" y="1"/>
                    </a:moveTo>
                    <a:cubicBezTo>
                      <a:pt x="1720" y="1"/>
                      <a:pt x="1127" y="56"/>
                      <a:pt x="703" y="121"/>
                    </a:cubicBezTo>
                    <a:cubicBezTo>
                      <a:pt x="476" y="157"/>
                      <a:pt x="298" y="193"/>
                      <a:pt x="179" y="217"/>
                    </a:cubicBezTo>
                    <a:cubicBezTo>
                      <a:pt x="60" y="229"/>
                      <a:pt x="0" y="241"/>
                      <a:pt x="0" y="241"/>
                    </a:cubicBezTo>
                    <a:cubicBezTo>
                      <a:pt x="0" y="241"/>
                      <a:pt x="60" y="241"/>
                      <a:pt x="179" y="229"/>
                    </a:cubicBezTo>
                    <a:cubicBezTo>
                      <a:pt x="310" y="229"/>
                      <a:pt x="476" y="193"/>
                      <a:pt x="715" y="181"/>
                    </a:cubicBezTo>
                    <a:cubicBezTo>
                      <a:pt x="963" y="168"/>
                      <a:pt x="1269" y="156"/>
                      <a:pt x="1625" y="156"/>
                    </a:cubicBezTo>
                    <a:cubicBezTo>
                      <a:pt x="1936" y="156"/>
                      <a:pt x="2285" y="165"/>
                      <a:pt x="2667" y="193"/>
                    </a:cubicBezTo>
                    <a:cubicBezTo>
                      <a:pt x="4298" y="312"/>
                      <a:pt x="6537" y="848"/>
                      <a:pt x="8799" y="1943"/>
                    </a:cubicBezTo>
                    <a:cubicBezTo>
                      <a:pt x="11061" y="3015"/>
                      <a:pt x="12930" y="4336"/>
                      <a:pt x="14276" y="5289"/>
                    </a:cubicBezTo>
                    <a:cubicBezTo>
                      <a:pt x="14943" y="5777"/>
                      <a:pt x="15478" y="6182"/>
                      <a:pt x="15847" y="6444"/>
                    </a:cubicBezTo>
                    <a:cubicBezTo>
                      <a:pt x="16217" y="6729"/>
                      <a:pt x="16431" y="6884"/>
                      <a:pt x="16431" y="6884"/>
                    </a:cubicBezTo>
                    <a:cubicBezTo>
                      <a:pt x="16431" y="6884"/>
                      <a:pt x="16240" y="6717"/>
                      <a:pt x="15895" y="6408"/>
                    </a:cubicBezTo>
                    <a:cubicBezTo>
                      <a:pt x="15538" y="6110"/>
                      <a:pt x="15038" y="5658"/>
                      <a:pt x="14395" y="5134"/>
                    </a:cubicBezTo>
                    <a:cubicBezTo>
                      <a:pt x="13097" y="4098"/>
                      <a:pt x="11264" y="2681"/>
                      <a:pt x="8966" y="1586"/>
                    </a:cubicBezTo>
                    <a:cubicBezTo>
                      <a:pt x="6656" y="479"/>
                      <a:pt x="4334" y="14"/>
                      <a:pt x="2667" y="2"/>
                    </a:cubicBezTo>
                    <a:cubicBezTo>
                      <a:pt x="2595" y="1"/>
                      <a:pt x="2524" y="1"/>
                      <a:pt x="245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5" name="Google Shape;17514;p56">
                <a:extLst>
                  <a:ext uri="{FF2B5EF4-FFF2-40B4-BE49-F238E27FC236}">
                    <a16:creationId xmlns:a16="http://schemas.microsoft.com/office/drawing/2014/main" id="{1522EB4D-9094-441C-9556-A15A77FA2F8D}"/>
                  </a:ext>
                </a:extLst>
              </p:cNvPr>
              <p:cNvSpPr/>
              <p:nvPr/>
            </p:nvSpPr>
            <p:spPr>
              <a:xfrm>
                <a:off x="4605925" y="2269450"/>
                <a:ext cx="239925" cy="89625"/>
              </a:xfrm>
              <a:custGeom>
                <a:avLst/>
                <a:gdLst/>
                <a:ahLst/>
                <a:cxnLst/>
                <a:rect l="l" t="t" r="r" b="b"/>
                <a:pathLst>
                  <a:path w="9597" h="3585" extrusionOk="0">
                    <a:moveTo>
                      <a:pt x="0" y="1"/>
                    </a:moveTo>
                    <a:cubicBezTo>
                      <a:pt x="0" y="1"/>
                      <a:pt x="143" y="36"/>
                      <a:pt x="393" y="96"/>
                    </a:cubicBezTo>
                    <a:cubicBezTo>
                      <a:pt x="655" y="156"/>
                      <a:pt x="1024" y="239"/>
                      <a:pt x="1477" y="358"/>
                    </a:cubicBezTo>
                    <a:cubicBezTo>
                      <a:pt x="2382" y="596"/>
                      <a:pt x="3596" y="965"/>
                      <a:pt x="4930" y="1465"/>
                    </a:cubicBezTo>
                    <a:cubicBezTo>
                      <a:pt x="6251" y="1953"/>
                      <a:pt x="7430" y="2477"/>
                      <a:pt x="8263" y="2894"/>
                    </a:cubicBezTo>
                    <a:cubicBezTo>
                      <a:pt x="8680" y="3096"/>
                      <a:pt x="9013" y="3275"/>
                      <a:pt x="9240" y="3394"/>
                    </a:cubicBezTo>
                    <a:cubicBezTo>
                      <a:pt x="9466" y="3513"/>
                      <a:pt x="9597" y="3585"/>
                      <a:pt x="9597" y="3585"/>
                    </a:cubicBezTo>
                    <a:cubicBezTo>
                      <a:pt x="9597" y="3585"/>
                      <a:pt x="9478" y="3513"/>
                      <a:pt x="9251" y="3335"/>
                    </a:cubicBezTo>
                    <a:cubicBezTo>
                      <a:pt x="9049" y="3168"/>
                      <a:pt x="8728" y="2965"/>
                      <a:pt x="8335" y="2703"/>
                    </a:cubicBezTo>
                    <a:cubicBezTo>
                      <a:pt x="7525" y="2215"/>
                      <a:pt x="6382" y="1596"/>
                      <a:pt x="5049" y="1084"/>
                    </a:cubicBezTo>
                    <a:cubicBezTo>
                      <a:pt x="3703" y="584"/>
                      <a:pt x="2429" y="298"/>
                      <a:pt x="1501" y="167"/>
                    </a:cubicBezTo>
                    <a:cubicBezTo>
                      <a:pt x="1036" y="84"/>
                      <a:pt x="667" y="48"/>
                      <a:pt x="393" y="36"/>
                    </a:cubicBezTo>
                    <a:cubicBezTo>
                      <a:pt x="143" y="13"/>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6" name="Google Shape;17515;p56">
                <a:extLst>
                  <a:ext uri="{FF2B5EF4-FFF2-40B4-BE49-F238E27FC236}">
                    <a16:creationId xmlns:a16="http://schemas.microsoft.com/office/drawing/2014/main" id="{F16433B3-243D-4BA7-ADB4-FC0AC7E0A7F8}"/>
                  </a:ext>
                </a:extLst>
              </p:cNvPr>
              <p:cNvSpPr/>
              <p:nvPr/>
            </p:nvSpPr>
            <p:spPr>
              <a:xfrm>
                <a:off x="4695525" y="2253075"/>
                <a:ext cx="99725" cy="43200"/>
              </a:xfrm>
              <a:custGeom>
                <a:avLst/>
                <a:gdLst/>
                <a:ahLst/>
                <a:cxnLst/>
                <a:rect l="l" t="t" r="r" b="b"/>
                <a:pathLst>
                  <a:path w="3989" h="1728" extrusionOk="0">
                    <a:moveTo>
                      <a:pt x="0" y="1"/>
                    </a:moveTo>
                    <a:cubicBezTo>
                      <a:pt x="0" y="1"/>
                      <a:pt x="869" y="513"/>
                      <a:pt x="1953" y="989"/>
                    </a:cubicBezTo>
                    <a:cubicBezTo>
                      <a:pt x="3036" y="1465"/>
                      <a:pt x="3989" y="1727"/>
                      <a:pt x="3989" y="1727"/>
                    </a:cubicBezTo>
                    <a:cubicBezTo>
                      <a:pt x="3989" y="1727"/>
                      <a:pt x="3215" y="1108"/>
                      <a:pt x="2096" y="608"/>
                    </a:cubicBezTo>
                    <a:cubicBezTo>
                      <a:pt x="977" y="132"/>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7" name="Google Shape;17516;p56">
                <a:extLst>
                  <a:ext uri="{FF2B5EF4-FFF2-40B4-BE49-F238E27FC236}">
                    <a16:creationId xmlns:a16="http://schemas.microsoft.com/office/drawing/2014/main" id="{CBDD480A-03CE-46E4-8807-77089F735D07}"/>
                  </a:ext>
                </a:extLst>
              </p:cNvPr>
              <p:cNvSpPr/>
              <p:nvPr/>
            </p:nvSpPr>
            <p:spPr>
              <a:xfrm>
                <a:off x="4717550" y="2234025"/>
                <a:ext cx="58050" cy="26825"/>
              </a:xfrm>
              <a:custGeom>
                <a:avLst/>
                <a:gdLst/>
                <a:ahLst/>
                <a:cxnLst/>
                <a:rect l="l" t="t" r="r" b="b"/>
                <a:pathLst>
                  <a:path w="2322" h="1073" extrusionOk="0">
                    <a:moveTo>
                      <a:pt x="0" y="1"/>
                    </a:moveTo>
                    <a:cubicBezTo>
                      <a:pt x="0" y="1"/>
                      <a:pt x="488" y="358"/>
                      <a:pt x="1119" y="644"/>
                    </a:cubicBezTo>
                    <a:cubicBezTo>
                      <a:pt x="1738" y="930"/>
                      <a:pt x="2322" y="1072"/>
                      <a:pt x="2322" y="1072"/>
                    </a:cubicBezTo>
                    <a:cubicBezTo>
                      <a:pt x="2322" y="1072"/>
                      <a:pt x="2227" y="953"/>
                      <a:pt x="2048" y="799"/>
                    </a:cubicBezTo>
                    <a:cubicBezTo>
                      <a:pt x="1869" y="632"/>
                      <a:pt x="1608" y="441"/>
                      <a:pt x="1274" y="287"/>
                    </a:cubicBezTo>
                    <a:cubicBezTo>
                      <a:pt x="953" y="144"/>
                      <a:pt x="619" y="60"/>
                      <a:pt x="381" y="37"/>
                    </a:cubicBezTo>
                    <a:cubicBezTo>
                      <a:pt x="143" y="1"/>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8" name="Google Shape;17517;p56">
                <a:extLst>
                  <a:ext uri="{FF2B5EF4-FFF2-40B4-BE49-F238E27FC236}">
                    <a16:creationId xmlns:a16="http://schemas.microsoft.com/office/drawing/2014/main" id="{7B24F2F1-175C-499E-A273-29DC7303A196}"/>
                  </a:ext>
                </a:extLst>
              </p:cNvPr>
              <p:cNvSpPr/>
              <p:nvPr/>
            </p:nvSpPr>
            <p:spPr>
              <a:xfrm>
                <a:off x="4739875" y="2215275"/>
                <a:ext cx="63125" cy="34275"/>
              </a:xfrm>
              <a:custGeom>
                <a:avLst/>
                <a:gdLst/>
                <a:ahLst/>
                <a:cxnLst/>
                <a:rect l="l" t="t" r="r" b="b"/>
                <a:pathLst>
                  <a:path w="2525" h="1371" extrusionOk="0">
                    <a:moveTo>
                      <a:pt x="0" y="1"/>
                    </a:moveTo>
                    <a:cubicBezTo>
                      <a:pt x="0" y="1"/>
                      <a:pt x="524" y="429"/>
                      <a:pt x="1203" y="799"/>
                    </a:cubicBezTo>
                    <a:cubicBezTo>
                      <a:pt x="1893" y="1168"/>
                      <a:pt x="2524" y="1370"/>
                      <a:pt x="2524" y="1370"/>
                    </a:cubicBezTo>
                    <a:cubicBezTo>
                      <a:pt x="2524" y="1370"/>
                      <a:pt x="2096" y="846"/>
                      <a:pt x="1381" y="453"/>
                    </a:cubicBezTo>
                    <a:cubicBezTo>
                      <a:pt x="679" y="72"/>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9" name="Google Shape;17518;p56">
                <a:extLst>
                  <a:ext uri="{FF2B5EF4-FFF2-40B4-BE49-F238E27FC236}">
                    <a16:creationId xmlns:a16="http://schemas.microsoft.com/office/drawing/2014/main" id="{545558EF-64D1-430F-A9D7-CC6244E26B52}"/>
                  </a:ext>
                </a:extLst>
              </p:cNvPr>
              <p:cNvSpPr/>
              <p:nvPr/>
            </p:nvSpPr>
            <p:spPr>
              <a:xfrm>
                <a:off x="3982925" y="2403400"/>
                <a:ext cx="247675" cy="245000"/>
              </a:xfrm>
              <a:custGeom>
                <a:avLst/>
                <a:gdLst/>
                <a:ahLst/>
                <a:cxnLst/>
                <a:rect l="l" t="t" r="r" b="b"/>
                <a:pathLst>
                  <a:path w="9907" h="9800" extrusionOk="0">
                    <a:moveTo>
                      <a:pt x="1" y="1"/>
                    </a:moveTo>
                    <a:cubicBezTo>
                      <a:pt x="1" y="1"/>
                      <a:pt x="203" y="72"/>
                      <a:pt x="524" y="239"/>
                    </a:cubicBezTo>
                    <a:cubicBezTo>
                      <a:pt x="691" y="310"/>
                      <a:pt x="894" y="405"/>
                      <a:pt x="1120" y="524"/>
                    </a:cubicBezTo>
                    <a:cubicBezTo>
                      <a:pt x="1346" y="643"/>
                      <a:pt x="1608" y="763"/>
                      <a:pt x="1894" y="929"/>
                    </a:cubicBezTo>
                    <a:cubicBezTo>
                      <a:pt x="2179" y="1072"/>
                      <a:pt x="2489" y="1251"/>
                      <a:pt x="2799" y="1465"/>
                    </a:cubicBezTo>
                    <a:cubicBezTo>
                      <a:pt x="3132" y="1656"/>
                      <a:pt x="3453" y="1894"/>
                      <a:pt x="3811" y="2132"/>
                    </a:cubicBezTo>
                    <a:cubicBezTo>
                      <a:pt x="4501" y="2632"/>
                      <a:pt x="5227" y="3227"/>
                      <a:pt x="5930" y="3918"/>
                    </a:cubicBezTo>
                    <a:cubicBezTo>
                      <a:pt x="6632" y="4596"/>
                      <a:pt x="7228" y="5311"/>
                      <a:pt x="7740" y="6001"/>
                    </a:cubicBezTo>
                    <a:cubicBezTo>
                      <a:pt x="7978" y="6347"/>
                      <a:pt x="8240" y="6668"/>
                      <a:pt x="8430" y="7001"/>
                    </a:cubicBezTo>
                    <a:cubicBezTo>
                      <a:pt x="8644" y="7311"/>
                      <a:pt x="8811" y="7621"/>
                      <a:pt x="8978" y="7906"/>
                    </a:cubicBezTo>
                    <a:cubicBezTo>
                      <a:pt x="9145" y="8192"/>
                      <a:pt x="9264" y="8454"/>
                      <a:pt x="9383" y="8680"/>
                    </a:cubicBezTo>
                    <a:cubicBezTo>
                      <a:pt x="9502" y="8906"/>
                      <a:pt x="9585" y="9109"/>
                      <a:pt x="9668" y="9276"/>
                    </a:cubicBezTo>
                    <a:cubicBezTo>
                      <a:pt x="9811" y="9621"/>
                      <a:pt x="9907" y="9799"/>
                      <a:pt x="9907" y="9799"/>
                    </a:cubicBezTo>
                    <a:cubicBezTo>
                      <a:pt x="9907" y="9799"/>
                      <a:pt x="9835" y="9597"/>
                      <a:pt x="9728" y="9264"/>
                    </a:cubicBezTo>
                    <a:cubicBezTo>
                      <a:pt x="9680" y="9085"/>
                      <a:pt x="9609" y="8871"/>
                      <a:pt x="9502" y="8633"/>
                    </a:cubicBezTo>
                    <a:cubicBezTo>
                      <a:pt x="9406" y="8383"/>
                      <a:pt x="9311" y="8109"/>
                      <a:pt x="9156" y="7811"/>
                    </a:cubicBezTo>
                    <a:cubicBezTo>
                      <a:pt x="9025" y="7513"/>
                      <a:pt x="8859" y="7192"/>
                      <a:pt x="8668" y="6859"/>
                    </a:cubicBezTo>
                    <a:cubicBezTo>
                      <a:pt x="8490" y="6525"/>
                      <a:pt x="8263" y="6180"/>
                      <a:pt x="8025" y="5811"/>
                    </a:cubicBezTo>
                    <a:cubicBezTo>
                      <a:pt x="7525" y="5096"/>
                      <a:pt x="6930" y="4346"/>
                      <a:pt x="6216" y="3632"/>
                    </a:cubicBezTo>
                    <a:cubicBezTo>
                      <a:pt x="5477" y="2929"/>
                      <a:pt x="4727" y="2334"/>
                      <a:pt x="4013" y="1846"/>
                    </a:cubicBezTo>
                    <a:cubicBezTo>
                      <a:pt x="3632" y="1608"/>
                      <a:pt x="3299" y="1382"/>
                      <a:pt x="2953" y="1203"/>
                    </a:cubicBezTo>
                    <a:cubicBezTo>
                      <a:pt x="2608" y="1013"/>
                      <a:pt x="2287" y="870"/>
                      <a:pt x="1989" y="727"/>
                    </a:cubicBezTo>
                    <a:cubicBezTo>
                      <a:pt x="1691" y="584"/>
                      <a:pt x="1405" y="477"/>
                      <a:pt x="1167" y="393"/>
                    </a:cubicBezTo>
                    <a:cubicBezTo>
                      <a:pt x="929" y="286"/>
                      <a:pt x="715" y="227"/>
                      <a:pt x="536" y="167"/>
                    </a:cubicBezTo>
                    <a:cubicBezTo>
                      <a:pt x="203" y="60"/>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0" name="Google Shape;17519;p56">
                <a:extLst>
                  <a:ext uri="{FF2B5EF4-FFF2-40B4-BE49-F238E27FC236}">
                    <a16:creationId xmlns:a16="http://schemas.microsoft.com/office/drawing/2014/main" id="{495AE8A0-2417-4D5B-8049-B5003C6E57EA}"/>
                  </a:ext>
                </a:extLst>
              </p:cNvPr>
              <p:cNvSpPr/>
              <p:nvPr/>
            </p:nvSpPr>
            <p:spPr>
              <a:xfrm>
                <a:off x="4076400" y="2410250"/>
                <a:ext cx="165500" cy="196175"/>
              </a:xfrm>
              <a:custGeom>
                <a:avLst/>
                <a:gdLst/>
                <a:ahLst/>
                <a:cxnLst/>
                <a:rect l="l" t="t" r="r" b="b"/>
                <a:pathLst>
                  <a:path w="6620" h="7847" extrusionOk="0">
                    <a:moveTo>
                      <a:pt x="0" y="0"/>
                    </a:moveTo>
                    <a:lnTo>
                      <a:pt x="0" y="0"/>
                    </a:lnTo>
                    <a:cubicBezTo>
                      <a:pt x="0" y="0"/>
                      <a:pt x="131" y="72"/>
                      <a:pt x="345" y="227"/>
                    </a:cubicBezTo>
                    <a:cubicBezTo>
                      <a:pt x="464" y="286"/>
                      <a:pt x="595" y="381"/>
                      <a:pt x="762" y="489"/>
                    </a:cubicBezTo>
                    <a:cubicBezTo>
                      <a:pt x="917" y="584"/>
                      <a:pt x="1095" y="691"/>
                      <a:pt x="1298" y="846"/>
                    </a:cubicBezTo>
                    <a:cubicBezTo>
                      <a:pt x="1691" y="1108"/>
                      <a:pt x="2131" y="1465"/>
                      <a:pt x="2608" y="1882"/>
                    </a:cubicBezTo>
                    <a:cubicBezTo>
                      <a:pt x="3060" y="2298"/>
                      <a:pt x="3560" y="2786"/>
                      <a:pt x="4013" y="3346"/>
                    </a:cubicBezTo>
                    <a:cubicBezTo>
                      <a:pt x="4477" y="3894"/>
                      <a:pt x="4882" y="4453"/>
                      <a:pt x="5227" y="4977"/>
                    </a:cubicBezTo>
                    <a:cubicBezTo>
                      <a:pt x="5548" y="5513"/>
                      <a:pt x="5822" y="6013"/>
                      <a:pt x="6025" y="6442"/>
                    </a:cubicBezTo>
                    <a:cubicBezTo>
                      <a:pt x="6144" y="6644"/>
                      <a:pt x="6215" y="6835"/>
                      <a:pt x="6299" y="7013"/>
                    </a:cubicBezTo>
                    <a:cubicBezTo>
                      <a:pt x="6370" y="7180"/>
                      <a:pt x="6429" y="7347"/>
                      <a:pt x="6477" y="7466"/>
                    </a:cubicBezTo>
                    <a:cubicBezTo>
                      <a:pt x="6560" y="7716"/>
                      <a:pt x="6620" y="7847"/>
                      <a:pt x="6620" y="7847"/>
                    </a:cubicBezTo>
                    <a:lnTo>
                      <a:pt x="6537" y="7454"/>
                    </a:lnTo>
                    <a:cubicBezTo>
                      <a:pt x="6501" y="7323"/>
                      <a:pt x="6477" y="7156"/>
                      <a:pt x="6418" y="6977"/>
                    </a:cubicBezTo>
                    <a:cubicBezTo>
                      <a:pt x="6370" y="6775"/>
                      <a:pt x="6310" y="6573"/>
                      <a:pt x="6215" y="6346"/>
                    </a:cubicBezTo>
                    <a:cubicBezTo>
                      <a:pt x="6072" y="5906"/>
                      <a:pt x="5834" y="5370"/>
                      <a:pt x="5525" y="4799"/>
                    </a:cubicBezTo>
                    <a:cubicBezTo>
                      <a:pt x="5203" y="4239"/>
                      <a:pt x="4810" y="3644"/>
                      <a:pt x="4334" y="3072"/>
                    </a:cubicBezTo>
                    <a:cubicBezTo>
                      <a:pt x="3834" y="2513"/>
                      <a:pt x="3334" y="2013"/>
                      <a:pt x="2822" y="1620"/>
                    </a:cubicBezTo>
                    <a:cubicBezTo>
                      <a:pt x="2322" y="1215"/>
                      <a:pt x="1846" y="905"/>
                      <a:pt x="1417" y="667"/>
                    </a:cubicBezTo>
                    <a:cubicBezTo>
                      <a:pt x="1203" y="548"/>
                      <a:pt x="1012" y="453"/>
                      <a:pt x="834" y="369"/>
                    </a:cubicBezTo>
                    <a:cubicBezTo>
                      <a:pt x="667" y="274"/>
                      <a:pt x="500" y="203"/>
                      <a:pt x="381" y="155"/>
                    </a:cubicBezTo>
                    <a:cubicBezTo>
                      <a:pt x="131" y="60"/>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1" name="Google Shape;17520;p56">
                <a:extLst>
                  <a:ext uri="{FF2B5EF4-FFF2-40B4-BE49-F238E27FC236}">
                    <a16:creationId xmlns:a16="http://schemas.microsoft.com/office/drawing/2014/main" id="{0FA1CB8A-AFEC-4D4C-9791-8BC6229E82D0}"/>
                  </a:ext>
                </a:extLst>
              </p:cNvPr>
              <p:cNvSpPr/>
              <p:nvPr/>
            </p:nvSpPr>
            <p:spPr>
              <a:xfrm>
                <a:off x="4180875" y="2454000"/>
                <a:ext cx="75925" cy="120575"/>
              </a:xfrm>
              <a:custGeom>
                <a:avLst/>
                <a:gdLst/>
                <a:ahLst/>
                <a:cxnLst/>
                <a:rect l="l" t="t" r="r" b="b"/>
                <a:pathLst>
                  <a:path w="3037" h="4823" extrusionOk="0">
                    <a:moveTo>
                      <a:pt x="0" y="1"/>
                    </a:moveTo>
                    <a:lnTo>
                      <a:pt x="0" y="1"/>
                    </a:lnTo>
                    <a:cubicBezTo>
                      <a:pt x="0" y="1"/>
                      <a:pt x="60" y="48"/>
                      <a:pt x="167" y="167"/>
                    </a:cubicBezTo>
                    <a:cubicBezTo>
                      <a:pt x="286" y="251"/>
                      <a:pt x="453" y="405"/>
                      <a:pt x="631" y="596"/>
                    </a:cubicBezTo>
                    <a:cubicBezTo>
                      <a:pt x="1000" y="965"/>
                      <a:pt x="1477" y="1525"/>
                      <a:pt x="1893" y="2191"/>
                    </a:cubicBezTo>
                    <a:cubicBezTo>
                      <a:pt x="2310" y="2858"/>
                      <a:pt x="2608" y="3513"/>
                      <a:pt x="2786" y="4001"/>
                    </a:cubicBezTo>
                    <a:cubicBezTo>
                      <a:pt x="2882" y="4263"/>
                      <a:pt x="2941" y="4454"/>
                      <a:pt x="2977" y="4596"/>
                    </a:cubicBezTo>
                    <a:cubicBezTo>
                      <a:pt x="3012" y="4751"/>
                      <a:pt x="3036" y="4823"/>
                      <a:pt x="3036" y="4823"/>
                    </a:cubicBezTo>
                    <a:lnTo>
                      <a:pt x="3036" y="4585"/>
                    </a:lnTo>
                    <a:cubicBezTo>
                      <a:pt x="3036" y="4442"/>
                      <a:pt x="3024" y="4215"/>
                      <a:pt x="2977" y="3942"/>
                    </a:cubicBezTo>
                    <a:cubicBezTo>
                      <a:pt x="2893" y="3406"/>
                      <a:pt x="2667" y="2680"/>
                      <a:pt x="2227" y="1965"/>
                    </a:cubicBezTo>
                    <a:cubicBezTo>
                      <a:pt x="1774" y="1251"/>
                      <a:pt x="1215" y="751"/>
                      <a:pt x="762" y="429"/>
                    </a:cubicBezTo>
                    <a:cubicBezTo>
                      <a:pt x="536" y="286"/>
                      <a:pt x="345" y="167"/>
                      <a:pt x="215" y="108"/>
                    </a:cubicBezTo>
                    <a:cubicBezTo>
                      <a:pt x="84" y="48"/>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2" name="Google Shape;17521;p56">
                <a:extLst>
                  <a:ext uri="{FF2B5EF4-FFF2-40B4-BE49-F238E27FC236}">
                    <a16:creationId xmlns:a16="http://schemas.microsoft.com/office/drawing/2014/main" id="{137258D5-F273-4F38-B2B3-E5201AA8C0FB}"/>
                  </a:ext>
                </a:extLst>
              </p:cNvPr>
              <p:cNvSpPr/>
              <p:nvPr/>
            </p:nvSpPr>
            <p:spPr>
              <a:xfrm>
                <a:off x="4220450" y="2450725"/>
                <a:ext cx="54800" cy="87550"/>
              </a:xfrm>
              <a:custGeom>
                <a:avLst/>
                <a:gdLst/>
                <a:ahLst/>
                <a:cxnLst/>
                <a:rect l="l" t="t" r="r" b="b"/>
                <a:pathLst>
                  <a:path w="2192" h="3502" extrusionOk="0">
                    <a:moveTo>
                      <a:pt x="1" y="1"/>
                    </a:moveTo>
                    <a:cubicBezTo>
                      <a:pt x="1" y="1"/>
                      <a:pt x="144" y="191"/>
                      <a:pt x="382" y="489"/>
                    </a:cubicBezTo>
                    <a:cubicBezTo>
                      <a:pt x="620" y="786"/>
                      <a:pt x="918" y="1203"/>
                      <a:pt x="1215" y="1679"/>
                    </a:cubicBezTo>
                    <a:cubicBezTo>
                      <a:pt x="1501" y="2156"/>
                      <a:pt x="1751" y="2608"/>
                      <a:pt x="1918" y="2941"/>
                    </a:cubicBezTo>
                    <a:cubicBezTo>
                      <a:pt x="2084" y="3275"/>
                      <a:pt x="2191" y="3501"/>
                      <a:pt x="2191" y="3501"/>
                    </a:cubicBezTo>
                    <a:cubicBezTo>
                      <a:pt x="2191" y="3501"/>
                      <a:pt x="2191" y="3263"/>
                      <a:pt x="2108" y="2870"/>
                    </a:cubicBezTo>
                    <a:cubicBezTo>
                      <a:pt x="2037" y="2489"/>
                      <a:pt x="1858" y="1965"/>
                      <a:pt x="1549" y="1453"/>
                    </a:cubicBezTo>
                    <a:cubicBezTo>
                      <a:pt x="1215" y="953"/>
                      <a:pt x="834" y="584"/>
                      <a:pt x="525" y="346"/>
                    </a:cubicBezTo>
                    <a:cubicBezTo>
                      <a:pt x="203" y="108"/>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3" name="Google Shape;17522;p56">
                <a:extLst>
                  <a:ext uri="{FF2B5EF4-FFF2-40B4-BE49-F238E27FC236}">
                    <a16:creationId xmlns:a16="http://schemas.microsoft.com/office/drawing/2014/main" id="{8C9606A5-0E3E-42A2-92C8-8FF247E621DD}"/>
                  </a:ext>
                </a:extLst>
              </p:cNvPr>
              <p:cNvSpPr/>
              <p:nvPr/>
            </p:nvSpPr>
            <p:spPr>
              <a:xfrm>
                <a:off x="4244275" y="2440900"/>
                <a:ext cx="44675" cy="59900"/>
              </a:xfrm>
              <a:custGeom>
                <a:avLst/>
                <a:gdLst/>
                <a:ahLst/>
                <a:cxnLst/>
                <a:rect l="l" t="t" r="r" b="b"/>
                <a:pathLst>
                  <a:path w="1787" h="2396" extrusionOk="0">
                    <a:moveTo>
                      <a:pt x="0" y="1"/>
                    </a:moveTo>
                    <a:cubicBezTo>
                      <a:pt x="0" y="1"/>
                      <a:pt x="226" y="679"/>
                      <a:pt x="679" y="1358"/>
                    </a:cubicBezTo>
                    <a:cubicBezTo>
                      <a:pt x="917" y="1691"/>
                      <a:pt x="1191" y="1965"/>
                      <a:pt x="1381" y="2168"/>
                    </a:cubicBezTo>
                    <a:cubicBezTo>
                      <a:pt x="1489" y="2251"/>
                      <a:pt x="1560" y="2346"/>
                      <a:pt x="1655" y="2382"/>
                    </a:cubicBezTo>
                    <a:cubicBezTo>
                      <a:pt x="1678" y="2392"/>
                      <a:pt x="1698" y="2395"/>
                      <a:pt x="1715" y="2395"/>
                    </a:cubicBezTo>
                    <a:cubicBezTo>
                      <a:pt x="1761" y="2395"/>
                      <a:pt x="1786" y="2370"/>
                      <a:pt x="1786" y="2370"/>
                    </a:cubicBezTo>
                    <a:lnTo>
                      <a:pt x="1786" y="2370"/>
                    </a:lnTo>
                    <a:cubicBezTo>
                      <a:pt x="1786" y="2370"/>
                      <a:pt x="1782" y="2371"/>
                      <a:pt x="1776" y="2371"/>
                    </a:cubicBezTo>
                    <a:cubicBezTo>
                      <a:pt x="1759" y="2371"/>
                      <a:pt x="1725" y="2365"/>
                      <a:pt x="1691" y="2322"/>
                    </a:cubicBezTo>
                    <a:cubicBezTo>
                      <a:pt x="1655" y="2287"/>
                      <a:pt x="1619" y="2168"/>
                      <a:pt x="1560" y="2049"/>
                    </a:cubicBezTo>
                    <a:cubicBezTo>
                      <a:pt x="1441" y="1787"/>
                      <a:pt x="1262" y="1465"/>
                      <a:pt x="1024" y="1120"/>
                    </a:cubicBezTo>
                    <a:cubicBezTo>
                      <a:pt x="548" y="441"/>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4" name="Google Shape;17523;p56">
                <a:extLst>
                  <a:ext uri="{FF2B5EF4-FFF2-40B4-BE49-F238E27FC236}">
                    <a16:creationId xmlns:a16="http://schemas.microsoft.com/office/drawing/2014/main" id="{FE57A931-213C-4EAA-A9F3-C7BECA371292}"/>
                  </a:ext>
                </a:extLst>
              </p:cNvPr>
              <p:cNvSpPr/>
              <p:nvPr/>
            </p:nvSpPr>
            <p:spPr>
              <a:xfrm>
                <a:off x="4265700" y="2432875"/>
                <a:ext cx="28000" cy="34550"/>
              </a:xfrm>
              <a:custGeom>
                <a:avLst/>
                <a:gdLst/>
                <a:ahLst/>
                <a:cxnLst/>
                <a:rect l="l" t="t" r="r" b="b"/>
                <a:pathLst>
                  <a:path w="1120" h="1382" extrusionOk="0">
                    <a:moveTo>
                      <a:pt x="0" y="0"/>
                    </a:moveTo>
                    <a:cubicBezTo>
                      <a:pt x="0" y="0"/>
                      <a:pt x="96" y="429"/>
                      <a:pt x="405" y="822"/>
                    </a:cubicBezTo>
                    <a:cubicBezTo>
                      <a:pt x="715" y="1203"/>
                      <a:pt x="1120" y="1381"/>
                      <a:pt x="1120" y="1381"/>
                    </a:cubicBezTo>
                    <a:cubicBezTo>
                      <a:pt x="1120" y="1381"/>
                      <a:pt x="1024" y="953"/>
                      <a:pt x="715" y="560"/>
                    </a:cubicBezTo>
                    <a:cubicBezTo>
                      <a:pt x="405" y="179"/>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5" name="Google Shape;17524;p56">
                <a:extLst>
                  <a:ext uri="{FF2B5EF4-FFF2-40B4-BE49-F238E27FC236}">
                    <a16:creationId xmlns:a16="http://schemas.microsoft.com/office/drawing/2014/main" id="{0A5A58FF-633F-4882-8430-C5119D29399D}"/>
                  </a:ext>
                </a:extLst>
              </p:cNvPr>
              <p:cNvSpPr/>
              <p:nvPr/>
            </p:nvSpPr>
            <p:spPr>
              <a:xfrm>
                <a:off x="4266900" y="2416500"/>
                <a:ext cx="31575" cy="29500"/>
              </a:xfrm>
              <a:custGeom>
                <a:avLst/>
                <a:gdLst/>
                <a:ahLst/>
                <a:cxnLst/>
                <a:rect l="l" t="t" r="r" b="b"/>
                <a:pathLst>
                  <a:path w="1263" h="1180" extrusionOk="0">
                    <a:moveTo>
                      <a:pt x="0" y="0"/>
                    </a:moveTo>
                    <a:lnTo>
                      <a:pt x="0" y="0"/>
                    </a:lnTo>
                    <a:cubicBezTo>
                      <a:pt x="0" y="0"/>
                      <a:pt x="179" y="381"/>
                      <a:pt x="524" y="703"/>
                    </a:cubicBezTo>
                    <a:cubicBezTo>
                      <a:pt x="857" y="1012"/>
                      <a:pt x="1262" y="1179"/>
                      <a:pt x="1262" y="1179"/>
                    </a:cubicBezTo>
                    <a:cubicBezTo>
                      <a:pt x="1262" y="1179"/>
                      <a:pt x="1167" y="762"/>
                      <a:pt x="810" y="417"/>
                    </a:cubicBezTo>
                    <a:cubicBezTo>
                      <a:pt x="429" y="72"/>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17525;p56">
                <a:extLst>
                  <a:ext uri="{FF2B5EF4-FFF2-40B4-BE49-F238E27FC236}">
                    <a16:creationId xmlns:a16="http://schemas.microsoft.com/office/drawing/2014/main" id="{546007F1-9FD7-4A0F-9F92-D131F7CD2815}"/>
                  </a:ext>
                </a:extLst>
              </p:cNvPr>
              <p:cNvSpPr/>
              <p:nvPr/>
            </p:nvSpPr>
            <p:spPr>
              <a:xfrm>
                <a:off x="4235925" y="1856600"/>
                <a:ext cx="175650" cy="132500"/>
              </a:xfrm>
              <a:custGeom>
                <a:avLst/>
                <a:gdLst/>
                <a:ahLst/>
                <a:cxnLst/>
                <a:rect l="l" t="t" r="r" b="b"/>
                <a:pathLst>
                  <a:path w="7026" h="5300" extrusionOk="0">
                    <a:moveTo>
                      <a:pt x="1" y="1"/>
                    </a:moveTo>
                    <a:cubicBezTo>
                      <a:pt x="1" y="1"/>
                      <a:pt x="120" y="37"/>
                      <a:pt x="346" y="96"/>
                    </a:cubicBezTo>
                    <a:cubicBezTo>
                      <a:pt x="465" y="132"/>
                      <a:pt x="596" y="179"/>
                      <a:pt x="751" y="239"/>
                    </a:cubicBezTo>
                    <a:cubicBezTo>
                      <a:pt x="894" y="298"/>
                      <a:pt x="1072" y="334"/>
                      <a:pt x="1275" y="429"/>
                    </a:cubicBezTo>
                    <a:cubicBezTo>
                      <a:pt x="1656" y="572"/>
                      <a:pt x="2084" y="787"/>
                      <a:pt x="2561" y="1037"/>
                    </a:cubicBezTo>
                    <a:cubicBezTo>
                      <a:pt x="3025" y="1311"/>
                      <a:pt x="3537" y="1620"/>
                      <a:pt x="4025" y="1989"/>
                    </a:cubicBezTo>
                    <a:cubicBezTo>
                      <a:pt x="4513" y="2358"/>
                      <a:pt x="4942" y="2763"/>
                      <a:pt x="5335" y="3132"/>
                    </a:cubicBezTo>
                    <a:cubicBezTo>
                      <a:pt x="5704" y="3513"/>
                      <a:pt x="6037" y="3882"/>
                      <a:pt x="6275" y="4204"/>
                    </a:cubicBezTo>
                    <a:cubicBezTo>
                      <a:pt x="6406" y="4370"/>
                      <a:pt x="6514" y="4525"/>
                      <a:pt x="6597" y="4656"/>
                    </a:cubicBezTo>
                    <a:cubicBezTo>
                      <a:pt x="6704" y="4775"/>
                      <a:pt x="6776" y="4894"/>
                      <a:pt x="6835" y="5001"/>
                    </a:cubicBezTo>
                    <a:cubicBezTo>
                      <a:pt x="6954" y="5192"/>
                      <a:pt x="7026" y="5299"/>
                      <a:pt x="7026" y="5299"/>
                    </a:cubicBezTo>
                    <a:cubicBezTo>
                      <a:pt x="7026" y="5299"/>
                      <a:pt x="6990" y="5180"/>
                      <a:pt x="6883" y="4954"/>
                    </a:cubicBezTo>
                    <a:cubicBezTo>
                      <a:pt x="6835" y="4847"/>
                      <a:pt x="6776" y="4716"/>
                      <a:pt x="6704" y="4561"/>
                    </a:cubicBezTo>
                    <a:cubicBezTo>
                      <a:pt x="6633" y="4418"/>
                      <a:pt x="6549" y="4251"/>
                      <a:pt x="6430" y="4073"/>
                    </a:cubicBezTo>
                    <a:cubicBezTo>
                      <a:pt x="6228" y="3716"/>
                      <a:pt x="5930" y="3299"/>
                      <a:pt x="5573" y="2882"/>
                    </a:cubicBezTo>
                    <a:cubicBezTo>
                      <a:pt x="5216" y="2465"/>
                      <a:pt x="4763" y="2037"/>
                      <a:pt x="4263" y="1644"/>
                    </a:cubicBezTo>
                    <a:cubicBezTo>
                      <a:pt x="3739" y="1275"/>
                      <a:pt x="3216" y="965"/>
                      <a:pt x="2715" y="727"/>
                    </a:cubicBezTo>
                    <a:cubicBezTo>
                      <a:pt x="2204" y="501"/>
                      <a:pt x="1727" y="334"/>
                      <a:pt x="1334" y="239"/>
                    </a:cubicBezTo>
                    <a:cubicBezTo>
                      <a:pt x="1120" y="179"/>
                      <a:pt x="941" y="144"/>
                      <a:pt x="775" y="120"/>
                    </a:cubicBezTo>
                    <a:cubicBezTo>
                      <a:pt x="620" y="72"/>
                      <a:pt x="477" y="60"/>
                      <a:pt x="358" y="37"/>
                    </a:cubicBezTo>
                    <a:cubicBezTo>
                      <a:pt x="144" y="13"/>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7" name="Google Shape;17526;p56">
                <a:extLst>
                  <a:ext uri="{FF2B5EF4-FFF2-40B4-BE49-F238E27FC236}">
                    <a16:creationId xmlns:a16="http://schemas.microsoft.com/office/drawing/2014/main" id="{1A213496-9991-4BDA-9553-80E928B47CA6}"/>
                  </a:ext>
                </a:extLst>
              </p:cNvPr>
              <p:cNvSpPr/>
              <p:nvPr/>
            </p:nvSpPr>
            <p:spPr>
              <a:xfrm>
                <a:off x="4233850" y="1902150"/>
                <a:ext cx="169700" cy="120275"/>
              </a:xfrm>
              <a:custGeom>
                <a:avLst/>
                <a:gdLst/>
                <a:ahLst/>
                <a:cxnLst/>
                <a:rect l="l" t="t" r="r" b="b"/>
                <a:pathLst>
                  <a:path w="6788" h="4811" extrusionOk="0">
                    <a:moveTo>
                      <a:pt x="1" y="0"/>
                    </a:moveTo>
                    <a:cubicBezTo>
                      <a:pt x="1" y="0"/>
                      <a:pt x="120" y="24"/>
                      <a:pt x="322" y="60"/>
                    </a:cubicBezTo>
                    <a:cubicBezTo>
                      <a:pt x="536" y="108"/>
                      <a:pt x="846" y="203"/>
                      <a:pt x="1203" y="322"/>
                    </a:cubicBezTo>
                    <a:cubicBezTo>
                      <a:pt x="1929" y="560"/>
                      <a:pt x="2882" y="1048"/>
                      <a:pt x="3799" y="1775"/>
                    </a:cubicBezTo>
                    <a:cubicBezTo>
                      <a:pt x="4703" y="2501"/>
                      <a:pt x="5430" y="3275"/>
                      <a:pt x="5954" y="3858"/>
                    </a:cubicBezTo>
                    <a:cubicBezTo>
                      <a:pt x="6478" y="4441"/>
                      <a:pt x="6787" y="4811"/>
                      <a:pt x="6787" y="4811"/>
                    </a:cubicBezTo>
                    <a:cubicBezTo>
                      <a:pt x="6787" y="4811"/>
                      <a:pt x="6561" y="4394"/>
                      <a:pt x="6120" y="3739"/>
                    </a:cubicBezTo>
                    <a:cubicBezTo>
                      <a:pt x="5680" y="3084"/>
                      <a:pt x="5001" y="2227"/>
                      <a:pt x="4049" y="1465"/>
                    </a:cubicBezTo>
                    <a:cubicBezTo>
                      <a:pt x="3072" y="703"/>
                      <a:pt x="2036" y="286"/>
                      <a:pt x="1263" y="120"/>
                    </a:cubicBezTo>
                    <a:cubicBezTo>
                      <a:pt x="870" y="36"/>
                      <a:pt x="560" y="0"/>
                      <a:pt x="33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8" name="Google Shape;17527;p56">
                <a:extLst>
                  <a:ext uri="{FF2B5EF4-FFF2-40B4-BE49-F238E27FC236}">
                    <a16:creationId xmlns:a16="http://schemas.microsoft.com/office/drawing/2014/main" id="{499C814D-131B-48C2-8F00-82249335AB18}"/>
                  </a:ext>
                </a:extLst>
              </p:cNvPr>
              <p:cNvSpPr/>
              <p:nvPr/>
            </p:nvSpPr>
            <p:spPr>
              <a:xfrm>
                <a:off x="4283250" y="1946200"/>
                <a:ext cx="80100" cy="65500"/>
              </a:xfrm>
              <a:custGeom>
                <a:avLst/>
                <a:gdLst/>
                <a:ahLst/>
                <a:cxnLst/>
                <a:rect l="l" t="t" r="r" b="b"/>
                <a:pathLst>
                  <a:path w="3204" h="2620" extrusionOk="0">
                    <a:moveTo>
                      <a:pt x="1" y="1"/>
                    </a:moveTo>
                    <a:lnTo>
                      <a:pt x="1" y="1"/>
                    </a:lnTo>
                    <a:cubicBezTo>
                      <a:pt x="1" y="1"/>
                      <a:pt x="191" y="132"/>
                      <a:pt x="513" y="346"/>
                    </a:cubicBezTo>
                    <a:cubicBezTo>
                      <a:pt x="822" y="548"/>
                      <a:pt x="1239" y="858"/>
                      <a:pt x="1668" y="1215"/>
                    </a:cubicBezTo>
                    <a:cubicBezTo>
                      <a:pt x="2096" y="1572"/>
                      <a:pt x="2489" y="1917"/>
                      <a:pt x="2751" y="2191"/>
                    </a:cubicBezTo>
                    <a:cubicBezTo>
                      <a:pt x="3037" y="2453"/>
                      <a:pt x="3204" y="2620"/>
                      <a:pt x="3204" y="2620"/>
                    </a:cubicBezTo>
                    <a:cubicBezTo>
                      <a:pt x="3204" y="2620"/>
                      <a:pt x="3108" y="2394"/>
                      <a:pt x="2930" y="2072"/>
                    </a:cubicBezTo>
                    <a:cubicBezTo>
                      <a:pt x="2727" y="1739"/>
                      <a:pt x="2394" y="1310"/>
                      <a:pt x="1942" y="917"/>
                    </a:cubicBezTo>
                    <a:cubicBezTo>
                      <a:pt x="1465" y="548"/>
                      <a:pt x="965" y="310"/>
                      <a:pt x="608" y="179"/>
                    </a:cubicBezTo>
                    <a:cubicBezTo>
                      <a:pt x="239" y="48"/>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9" name="Google Shape;17528;p56">
                <a:extLst>
                  <a:ext uri="{FF2B5EF4-FFF2-40B4-BE49-F238E27FC236}">
                    <a16:creationId xmlns:a16="http://schemas.microsoft.com/office/drawing/2014/main" id="{78128A6B-0D36-49D6-BC5C-A9A421431525}"/>
                  </a:ext>
                </a:extLst>
              </p:cNvPr>
              <p:cNvSpPr/>
              <p:nvPr/>
            </p:nvSpPr>
            <p:spPr>
              <a:xfrm>
                <a:off x="4294875" y="2002925"/>
                <a:ext cx="52700" cy="48075"/>
              </a:xfrm>
              <a:custGeom>
                <a:avLst/>
                <a:gdLst/>
                <a:ahLst/>
                <a:cxnLst/>
                <a:rect l="l" t="t" r="r" b="b"/>
                <a:pathLst>
                  <a:path w="2108" h="1923" extrusionOk="0">
                    <a:moveTo>
                      <a:pt x="193" y="1"/>
                    </a:moveTo>
                    <a:cubicBezTo>
                      <a:pt x="151" y="1"/>
                      <a:pt x="117" y="9"/>
                      <a:pt x="84" y="18"/>
                    </a:cubicBezTo>
                    <a:cubicBezTo>
                      <a:pt x="0" y="53"/>
                      <a:pt x="12" y="125"/>
                      <a:pt x="12" y="125"/>
                    </a:cubicBezTo>
                    <a:cubicBezTo>
                      <a:pt x="12" y="125"/>
                      <a:pt x="24" y="77"/>
                      <a:pt x="107" y="77"/>
                    </a:cubicBezTo>
                    <a:cubicBezTo>
                      <a:pt x="179" y="77"/>
                      <a:pt x="250" y="137"/>
                      <a:pt x="357" y="232"/>
                    </a:cubicBezTo>
                    <a:cubicBezTo>
                      <a:pt x="560" y="387"/>
                      <a:pt x="834" y="613"/>
                      <a:pt x="1119" y="887"/>
                    </a:cubicBezTo>
                    <a:cubicBezTo>
                      <a:pt x="1393" y="1149"/>
                      <a:pt x="1643" y="1411"/>
                      <a:pt x="1822" y="1601"/>
                    </a:cubicBezTo>
                    <a:cubicBezTo>
                      <a:pt x="2012" y="1792"/>
                      <a:pt x="2108" y="1923"/>
                      <a:pt x="2108" y="1923"/>
                    </a:cubicBezTo>
                    <a:cubicBezTo>
                      <a:pt x="2108" y="1923"/>
                      <a:pt x="2096" y="1768"/>
                      <a:pt x="1989" y="1506"/>
                    </a:cubicBezTo>
                    <a:cubicBezTo>
                      <a:pt x="1893" y="1244"/>
                      <a:pt x="1691" y="899"/>
                      <a:pt x="1381" y="601"/>
                    </a:cubicBezTo>
                    <a:cubicBezTo>
                      <a:pt x="1072" y="303"/>
                      <a:pt x="715" y="125"/>
                      <a:pt x="441" y="53"/>
                    </a:cubicBezTo>
                    <a:cubicBezTo>
                      <a:pt x="369" y="41"/>
                      <a:pt x="322" y="18"/>
                      <a:pt x="250" y="6"/>
                    </a:cubicBezTo>
                    <a:cubicBezTo>
                      <a:pt x="229" y="2"/>
                      <a:pt x="211" y="1"/>
                      <a:pt x="19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0" name="Google Shape;17529;p56">
                <a:extLst>
                  <a:ext uri="{FF2B5EF4-FFF2-40B4-BE49-F238E27FC236}">
                    <a16:creationId xmlns:a16="http://schemas.microsoft.com/office/drawing/2014/main" id="{3A1D3126-2D24-4A8E-86C2-F7F2FF1DC822}"/>
                  </a:ext>
                </a:extLst>
              </p:cNvPr>
              <p:cNvSpPr/>
              <p:nvPr/>
            </p:nvSpPr>
            <p:spPr>
              <a:xfrm>
                <a:off x="4289225" y="2038775"/>
                <a:ext cx="37225" cy="29200"/>
              </a:xfrm>
              <a:custGeom>
                <a:avLst/>
                <a:gdLst/>
                <a:ahLst/>
                <a:cxnLst/>
                <a:rect l="l" t="t" r="r" b="b"/>
                <a:pathLst>
                  <a:path w="1489" h="1168" extrusionOk="0">
                    <a:moveTo>
                      <a:pt x="0" y="0"/>
                    </a:moveTo>
                    <a:lnTo>
                      <a:pt x="0" y="0"/>
                    </a:lnTo>
                    <a:cubicBezTo>
                      <a:pt x="0" y="0"/>
                      <a:pt x="72" y="96"/>
                      <a:pt x="191" y="227"/>
                    </a:cubicBezTo>
                    <a:cubicBezTo>
                      <a:pt x="310" y="358"/>
                      <a:pt x="476" y="524"/>
                      <a:pt x="667" y="667"/>
                    </a:cubicBezTo>
                    <a:cubicBezTo>
                      <a:pt x="857" y="834"/>
                      <a:pt x="1072" y="941"/>
                      <a:pt x="1226" y="1024"/>
                    </a:cubicBezTo>
                    <a:cubicBezTo>
                      <a:pt x="1381" y="1120"/>
                      <a:pt x="1488" y="1167"/>
                      <a:pt x="1488" y="1167"/>
                    </a:cubicBezTo>
                    <a:cubicBezTo>
                      <a:pt x="1488" y="1167"/>
                      <a:pt x="1453" y="1060"/>
                      <a:pt x="1369" y="870"/>
                    </a:cubicBezTo>
                    <a:cubicBezTo>
                      <a:pt x="1286" y="715"/>
                      <a:pt x="1131" y="512"/>
                      <a:pt x="929" y="346"/>
                    </a:cubicBezTo>
                    <a:cubicBezTo>
                      <a:pt x="703" y="179"/>
                      <a:pt x="476" y="96"/>
                      <a:pt x="298" y="48"/>
                    </a:cubicBezTo>
                    <a:cubicBezTo>
                      <a:pt x="119" y="0"/>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1" name="Google Shape;17530;p56">
                <a:extLst>
                  <a:ext uri="{FF2B5EF4-FFF2-40B4-BE49-F238E27FC236}">
                    <a16:creationId xmlns:a16="http://schemas.microsoft.com/office/drawing/2014/main" id="{87301345-A692-4D40-95C4-0C0E0560A264}"/>
                  </a:ext>
                </a:extLst>
              </p:cNvPr>
              <p:cNvSpPr/>
              <p:nvPr/>
            </p:nvSpPr>
            <p:spPr>
              <a:xfrm>
                <a:off x="3982625" y="2187600"/>
                <a:ext cx="289650" cy="171175"/>
              </a:xfrm>
              <a:custGeom>
                <a:avLst/>
                <a:gdLst/>
                <a:ahLst/>
                <a:cxnLst/>
                <a:rect l="l" t="t" r="r" b="b"/>
                <a:pathLst>
                  <a:path w="11586" h="6847" extrusionOk="0">
                    <a:moveTo>
                      <a:pt x="1" y="1"/>
                    </a:moveTo>
                    <a:cubicBezTo>
                      <a:pt x="1" y="1"/>
                      <a:pt x="179" y="60"/>
                      <a:pt x="513" y="167"/>
                    </a:cubicBezTo>
                    <a:cubicBezTo>
                      <a:pt x="846" y="274"/>
                      <a:pt x="1310" y="429"/>
                      <a:pt x="1894" y="655"/>
                    </a:cubicBezTo>
                    <a:cubicBezTo>
                      <a:pt x="2453" y="882"/>
                      <a:pt x="3144" y="1167"/>
                      <a:pt x="3870" y="1501"/>
                    </a:cubicBezTo>
                    <a:cubicBezTo>
                      <a:pt x="4620" y="1858"/>
                      <a:pt x="5406" y="2263"/>
                      <a:pt x="6204" y="2739"/>
                    </a:cubicBezTo>
                    <a:cubicBezTo>
                      <a:pt x="7013" y="3215"/>
                      <a:pt x="7752" y="3703"/>
                      <a:pt x="8406" y="4180"/>
                    </a:cubicBezTo>
                    <a:cubicBezTo>
                      <a:pt x="9061" y="4656"/>
                      <a:pt x="9645" y="5108"/>
                      <a:pt x="10109" y="5513"/>
                    </a:cubicBezTo>
                    <a:cubicBezTo>
                      <a:pt x="10573" y="5906"/>
                      <a:pt x="10942" y="6239"/>
                      <a:pt x="11193" y="6478"/>
                    </a:cubicBezTo>
                    <a:cubicBezTo>
                      <a:pt x="11443" y="6716"/>
                      <a:pt x="11585" y="6847"/>
                      <a:pt x="11585" y="6847"/>
                    </a:cubicBezTo>
                    <a:cubicBezTo>
                      <a:pt x="11585" y="6847"/>
                      <a:pt x="11466" y="6704"/>
                      <a:pt x="11240" y="6430"/>
                    </a:cubicBezTo>
                    <a:cubicBezTo>
                      <a:pt x="11014" y="6156"/>
                      <a:pt x="10692" y="5787"/>
                      <a:pt x="10240" y="5358"/>
                    </a:cubicBezTo>
                    <a:cubicBezTo>
                      <a:pt x="9799" y="4930"/>
                      <a:pt x="9240" y="4430"/>
                      <a:pt x="8609" y="3918"/>
                    </a:cubicBezTo>
                    <a:cubicBezTo>
                      <a:pt x="7966" y="3406"/>
                      <a:pt x="7216" y="2882"/>
                      <a:pt x="6406" y="2394"/>
                    </a:cubicBezTo>
                    <a:cubicBezTo>
                      <a:pt x="5585" y="1906"/>
                      <a:pt x="4763" y="1513"/>
                      <a:pt x="4001" y="1191"/>
                    </a:cubicBezTo>
                    <a:cubicBezTo>
                      <a:pt x="3251" y="882"/>
                      <a:pt x="2549" y="643"/>
                      <a:pt x="1953" y="465"/>
                    </a:cubicBezTo>
                    <a:cubicBezTo>
                      <a:pt x="1358" y="298"/>
                      <a:pt x="870" y="167"/>
                      <a:pt x="525" y="108"/>
                    </a:cubicBezTo>
                    <a:cubicBezTo>
                      <a:pt x="191" y="48"/>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2" name="Google Shape;17531;p56">
                <a:extLst>
                  <a:ext uri="{FF2B5EF4-FFF2-40B4-BE49-F238E27FC236}">
                    <a16:creationId xmlns:a16="http://schemas.microsoft.com/office/drawing/2014/main" id="{8A88D3D0-AE22-44E5-AF4D-50B7B48D575C}"/>
                  </a:ext>
                </a:extLst>
              </p:cNvPr>
              <p:cNvSpPr/>
              <p:nvPr/>
            </p:nvSpPr>
            <p:spPr>
              <a:xfrm>
                <a:off x="4128175" y="2210825"/>
                <a:ext cx="99450" cy="64900"/>
              </a:xfrm>
              <a:custGeom>
                <a:avLst/>
                <a:gdLst/>
                <a:ahLst/>
                <a:cxnLst/>
                <a:rect l="l" t="t" r="r" b="b"/>
                <a:pathLst>
                  <a:path w="3978" h="2596" extrusionOk="0">
                    <a:moveTo>
                      <a:pt x="1" y="0"/>
                    </a:moveTo>
                    <a:cubicBezTo>
                      <a:pt x="1" y="0"/>
                      <a:pt x="870" y="572"/>
                      <a:pt x="1977" y="1310"/>
                    </a:cubicBezTo>
                    <a:cubicBezTo>
                      <a:pt x="3085" y="2024"/>
                      <a:pt x="3977" y="2596"/>
                      <a:pt x="3977" y="2596"/>
                    </a:cubicBezTo>
                    <a:cubicBezTo>
                      <a:pt x="3977" y="2596"/>
                      <a:pt x="3811" y="2381"/>
                      <a:pt x="3513" y="2084"/>
                    </a:cubicBezTo>
                    <a:cubicBezTo>
                      <a:pt x="3215" y="1750"/>
                      <a:pt x="2763" y="1346"/>
                      <a:pt x="2203" y="977"/>
                    </a:cubicBezTo>
                    <a:cubicBezTo>
                      <a:pt x="1632" y="607"/>
                      <a:pt x="1084" y="357"/>
                      <a:pt x="668" y="203"/>
                    </a:cubicBezTo>
                    <a:cubicBezTo>
                      <a:pt x="263" y="6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3" name="Google Shape;17532;p56">
                <a:extLst>
                  <a:ext uri="{FF2B5EF4-FFF2-40B4-BE49-F238E27FC236}">
                    <a16:creationId xmlns:a16="http://schemas.microsoft.com/office/drawing/2014/main" id="{45ADD246-CBF2-43A3-AB4A-8ACD65D29834}"/>
                  </a:ext>
                </a:extLst>
              </p:cNvPr>
              <p:cNvSpPr/>
              <p:nvPr/>
            </p:nvSpPr>
            <p:spPr>
              <a:xfrm>
                <a:off x="4185025" y="2212900"/>
                <a:ext cx="47950" cy="35150"/>
              </a:xfrm>
              <a:custGeom>
                <a:avLst/>
                <a:gdLst/>
                <a:ahLst/>
                <a:cxnLst/>
                <a:rect l="l" t="t" r="r" b="b"/>
                <a:pathLst>
                  <a:path w="1918" h="1406" extrusionOk="0">
                    <a:moveTo>
                      <a:pt x="1" y="1"/>
                    </a:moveTo>
                    <a:lnTo>
                      <a:pt x="1" y="1"/>
                    </a:lnTo>
                    <a:cubicBezTo>
                      <a:pt x="1" y="1"/>
                      <a:pt x="310" y="477"/>
                      <a:pt x="846" y="870"/>
                    </a:cubicBezTo>
                    <a:cubicBezTo>
                      <a:pt x="1370" y="1251"/>
                      <a:pt x="1918" y="1406"/>
                      <a:pt x="1918" y="1406"/>
                    </a:cubicBezTo>
                    <a:cubicBezTo>
                      <a:pt x="1918" y="1406"/>
                      <a:pt x="1608" y="929"/>
                      <a:pt x="1072" y="536"/>
                    </a:cubicBezTo>
                    <a:cubicBezTo>
                      <a:pt x="549" y="155"/>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4" name="Google Shape;17533;p56">
                <a:extLst>
                  <a:ext uri="{FF2B5EF4-FFF2-40B4-BE49-F238E27FC236}">
                    <a16:creationId xmlns:a16="http://schemas.microsoft.com/office/drawing/2014/main" id="{BEDBCCC7-3DF1-4448-9339-59CB8BCC8CAF}"/>
                  </a:ext>
                </a:extLst>
              </p:cNvPr>
              <p:cNvSpPr/>
              <p:nvPr/>
            </p:nvSpPr>
            <p:spPr>
              <a:xfrm>
                <a:off x="4198125" y="2195925"/>
                <a:ext cx="44675" cy="26225"/>
              </a:xfrm>
              <a:custGeom>
                <a:avLst/>
                <a:gdLst/>
                <a:ahLst/>
                <a:cxnLst/>
                <a:rect l="l" t="t" r="r" b="b"/>
                <a:pathLst>
                  <a:path w="1787" h="1049" extrusionOk="0">
                    <a:moveTo>
                      <a:pt x="1" y="1"/>
                    </a:moveTo>
                    <a:cubicBezTo>
                      <a:pt x="1" y="1"/>
                      <a:pt x="334" y="370"/>
                      <a:pt x="822" y="656"/>
                    </a:cubicBezTo>
                    <a:cubicBezTo>
                      <a:pt x="1299" y="930"/>
                      <a:pt x="1787" y="1049"/>
                      <a:pt x="1787" y="1049"/>
                    </a:cubicBezTo>
                    <a:cubicBezTo>
                      <a:pt x="1787" y="1049"/>
                      <a:pt x="1513" y="620"/>
                      <a:pt x="1013" y="310"/>
                    </a:cubicBezTo>
                    <a:cubicBezTo>
                      <a:pt x="501" y="13"/>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5" name="Google Shape;17534;p56">
                <a:extLst>
                  <a:ext uri="{FF2B5EF4-FFF2-40B4-BE49-F238E27FC236}">
                    <a16:creationId xmlns:a16="http://schemas.microsoft.com/office/drawing/2014/main" id="{2C16EAC5-DD0F-4191-855D-4AB5B8CB79F9}"/>
                  </a:ext>
                </a:extLst>
              </p:cNvPr>
              <p:cNvSpPr/>
              <p:nvPr/>
            </p:nvSpPr>
            <p:spPr>
              <a:xfrm>
                <a:off x="4220150" y="2186850"/>
                <a:ext cx="28900" cy="14625"/>
              </a:xfrm>
              <a:custGeom>
                <a:avLst/>
                <a:gdLst/>
                <a:ahLst/>
                <a:cxnLst/>
                <a:rect l="l" t="t" r="r" b="b"/>
                <a:pathLst>
                  <a:path w="1156" h="585" extrusionOk="0">
                    <a:moveTo>
                      <a:pt x="123" y="0"/>
                    </a:moveTo>
                    <a:cubicBezTo>
                      <a:pt x="48" y="0"/>
                      <a:pt x="1" y="7"/>
                      <a:pt x="1" y="7"/>
                    </a:cubicBezTo>
                    <a:cubicBezTo>
                      <a:pt x="1" y="7"/>
                      <a:pt x="156" y="304"/>
                      <a:pt x="489" y="459"/>
                    </a:cubicBezTo>
                    <a:cubicBezTo>
                      <a:pt x="686" y="565"/>
                      <a:pt x="902" y="585"/>
                      <a:pt x="1033" y="585"/>
                    </a:cubicBezTo>
                    <a:cubicBezTo>
                      <a:pt x="1108" y="585"/>
                      <a:pt x="1156" y="578"/>
                      <a:pt x="1156" y="578"/>
                    </a:cubicBezTo>
                    <a:cubicBezTo>
                      <a:pt x="1156" y="578"/>
                      <a:pt x="977" y="269"/>
                      <a:pt x="668" y="126"/>
                    </a:cubicBezTo>
                    <a:cubicBezTo>
                      <a:pt x="471" y="20"/>
                      <a:pt x="254" y="0"/>
                      <a:pt x="12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6" name="Google Shape;17535;p56">
                <a:extLst>
                  <a:ext uri="{FF2B5EF4-FFF2-40B4-BE49-F238E27FC236}">
                    <a16:creationId xmlns:a16="http://schemas.microsoft.com/office/drawing/2014/main" id="{CC899991-981C-4D38-BF1C-221CD3D14667}"/>
                  </a:ext>
                </a:extLst>
              </p:cNvPr>
              <p:cNvSpPr/>
              <p:nvPr/>
            </p:nvSpPr>
            <p:spPr>
              <a:xfrm>
                <a:off x="4228200" y="2167775"/>
                <a:ext cx="32175" cy="13300"/>
              </a:xfrm>
              <a:custGeom>
                <a:avLst/>
                <a:gdLst/>
                <a:ahLst/>
                <a:cxnLst/>
                <a:rect l="l" t="t" r="r" b="b"/>
                <a:pathLst>
                  <a:path w="1287" h="532" extrusionOk="0">
                    <a:moveTo>
                      <a:pt x="241" y="0"/>
                    </a:moveTo>
                    <a:cubicBezTo>
                      <a:pt x="98" y="0"/>
                      <a:pt x="0" y="20"/>
                      <a:pt x="0" y="20"/>
                    </a:cubicBezTo>
                    <a:cubicBezTo>
                      <a:pt x="0" y="20"/>
                      <a:pt x="215" y="317"/>
                      <a:pt x="572" y="448"/>
                    </a:cubicBezTo>
                    <a:cubicBezTo>
                      <a:pt x="731" y="514"/>
                      <a:pt x="896" y="532"/>
                      <a:pt x="1026" y="532"/>
                    </a:cubicBezTo>
                    <a:cubicBezTo>
                      <a:pt x="1179" y="532"/>
                      <a:pt x="1286" y="508"/>
                      <a:pt x="1286" y="508"/>
                    </a:cubicBezTo>
                    <a:cubicBezTo>
                      <a:pt x="1286" y="508"/>
                      <a:pt x="1072" y="210"/>
                      <a:pt x="715" y="79"/>
                    </a:cubicBezTo>
                    <a:cubicBezTo>
                      <a:pt x="544" y="17"/>
                      <a:pt x="373" y="0"/>
                      <a:pt x="24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 name="Google Shape;17536;p56">
                <a:extLst>
                  <a:ext uri="{FF2B5EF4-FFF2-40B4-BE49-F238E27FC236}">
                    <a16:creationId xmlns:a16="http://schemas.microsoft.com/office/drawing/2014/main" id="{7B60574D-3263-4DB8-8AF3-E49C20743C52}"/>
                  </a:ext>
                </a:extLst>
              </p:cNvPr>
              <p:cNvSpPr/>
              <p:nvPr/>
            </p:nvSpPr>
            <p:spPr>
              <a:xfrm>
                <a:off x="4240400" y="2145775"/>
                <a:ext cx="32175" cy="16025"/>
              </a:xfrm>
              <a:custGeom>
                <a:avLst/>
                <a:gdLst/>
                <a:ahLst/>
                <a:cxnLst/>
                <a:rect l="l" t="t" r="r" b="b"/>
                <a:pathLst>
                  <a:path w="1287" h="641" extrusionOk="0">
                    <a:moveTo>
                      <a:pt x="118" y="1"/>
                    </a:moveTo>
                    <a:cubicBezTo>
                      <a:pt x="45" y="1"/>
                      <a:pt x="0" y="7"/>
                      <a:pt x="0" y="7"/>
                    </a:cubicBezTo>
                    <a:cubicBezTo>
                      <a:pt x="0" y="7"/>
                      <a:pt x="191" y="316"/>
                      <a:pt x="548" y="495"/>
                    </a:cubicBezTo>
                    <a:cubicBezTo>
                      <a:pt x="812" y="622"/>
                      <a:pt x="1075" y="641"/>
                      <a:pt x="1205" y="641"/>
                    </a:cubicBezTo>
                    <a:cubicBezTo>
                      <a:pt x="1256" y="641"/>
                      <a:pt x="1286" y="638"/>
                      <a:pt x="1286" y="638"/>
                    </a:cubicBezTo>
                    <a:cubicBezTo>
                      <a:pt x="1286" y="638"/>
                      <a:pt x="1096" y="316"/>
                      <a:pt x="727" y="138"/>
                    </a:cubicBezTo>
                    <a:cubicBezTo>
                      <a:pt x="494" y="21"/>
                      <a:pt x="256" y="1"/>
                      <a:pt x="11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8" name="Google Shape;17537;p56">
                <a:extLst>
                  <a:ext uri="{FF2B5EF4-FFF2-40B4-BE49-F238E27FC236}">
                    <a16:creationId xmlns:a16="http://schemas.microsoft.com/office/drawing/2014/main" id="{EBBC6737-949E-4DD1-AED9-D69FE3F165A0}"/>
                  </a:ext>
                </a:extLst>
              </p:cNvPr>
              <p:cNvSpPr/>
              <p:nvPr/>
            </p:nvSpPr>
            <p:spPr>
              <a:xfrm>
                <a:off x="4261825" y="2129550"/>
                <a:ext cx="18475" cy="12825"/>
              </a:xfrm>
              <a:custGeom>
                <a:avLst/>
                <a:gdLst/>
                <a:ahLst/>
                <a:cxnLst/>
                <a:rect l="l" t="t" r="r" b="b"/>
                <a:pathLst>
                  <a:path w="739" h="513" extrusionOk="0">
                    <a:moveTo>
                      <a:pt x="1" y="1"/>
                    </a:moveTo>
                    <a:cubicBezTo>
                      <a:pt x="1" y="1"/>
                      <a:pt x="13" y="72"/>
                      <a:pt x="36" y="168"/>
                    </a:cubicBezTo>
                    <a:cubicBezTo>
                      <a:pt x="72" y="251"/>
                      <a:pt x="144" y="358"/>
                      <a:pt x="251" y="429"/>
                    </a:cubicBezTo>
                    <a:cubicBezTo>
                      <a:pt x="358" y="489"/>
                      <a:pt x="489" y="513"/>
                      <a:pt x="572" y="513"/>
                    </a:cubicBezTo>
                    <a:cubicBezTo>
                      <a:pt x="679" y="513"/>
                      <a:pt x="739" y="477"/>
                      <a:pt x="739" y="477"/>
                    </a:cubicBezTo>
                    <a:lnTo>
                      <a:pt x="667" y="334"/>
                    </a:lnTo>
                    <a:cubicBezTo>
                      <a:pt x="620" y="239"/>
                      <a:pt x="548" y="144"/>
                      <a:pt x="453" y="96"/>
                    </a:cubicBezTo>
                    <a:cubicBezTo>
                      <a:pt x="370" y="25"/>
                      <a:pt x="251" y="13"/>
                      <a:pt x="15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9" name="Google Shape;17538;p56">
                <a:extLst>
                  <a:ext uri="{FF2B5EF4-FFF2-40B4-BE49-F238E27FC236}">
                    <a16:creationId xmlns:a16="http://schemas.microsoft.com/office/drawing/2014/main" id="{3E1A5D0B-8F0E-4F31-A3D9-B8A3C88BE0FD}"/>
                  </a:ext>
                </a:extLst>
              </p:cNvPr>
              <p:cNvSpPr/>
              <p:nvPr/>
            </p:nvSpPr>
            <p:spPr>
              <a:xfrm>
                <a:off x="3927550" y="1657175"/>
                <a:ext cx="105400" cy="101525"/>
              </a:xfrm>
              <a:custGeom>
                <a:avLst/>
                <a:gdLst/>
                <a:ahLst/>
                <a:cxnLst/>
                <a:rect l="l" t="t" r="r" b="b"/>
                <a:pathLst>
                  <a:path w="4216" h="4061" extrusionOk="0">
                    <a:moveTo>
                      <a:pt x="1" y="1"/>
                    </a:moveTo>
                    <a:cubicBezTo>
                      <a:pt x="1" y="1"/>
                      <a:pt x="144" y="298"/>
                      <a:pt x="442" y="739"/>
                    </a:cubicBezTo>
                    <a:cubicBezTo>
                      <a:pt x="739" y="1191"/>
                      <a:pt x="1192" y="1787"/>
                      <a:pt x="1787" y="2358"/>
                    </a:cubicBezTo>
                    <a:cubicBezTo>
                      <a:pt x="2382" y="2930"/>
                      <a:pt x="2989" y="3358"/>
                      <a:pt x="3454" y="3644"/>
                    </a:cubicBezTo>
                    <a:cubicBezTo>
                      <a:pt x="3918" y="3930"/>
                      <a:pt x="4216" y="4061"/>
                      <a:pt x="4216" y="4061"/>
                    </a:cubicBezTo>
                    <a:cubicBezTo>
                      <a:pt x="4216" y="4061"/>
                      <a:pt x="3966" y="3834"/>
                      <a:pt x="3561" y="3489"/>
                    </a:cubicBezTo>
                    <a:cubicBezTo>
                      <a:pt x="3168" y="3132"/>
                      <a:pt x="2632" y="2644"/>
                      <a:pt x="2049" y="2084"/>
                    </a:cubicBezTo>
                    <a:cubicBezTo>
                      <a:pt x="1477" y="1525"/>
                      <a:pt x="965" y="1001"/>
                      <a:pt x="596" y="620"/>
                    </a:cubicBezTo>
                    <a:cubicBezTo>
                      <a:pt x="227" y="22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0" name="Google Shape;17539;p56">
                <a:extLst>
                  <a:ext uri="{FF2B5EF4-FFF2-40B4-BE49-F238E27FC236}">
                    <a16:creationId xmlns:a16="http://schemas.microsoft.com/office/drawing/2014/main" id="{723637E4-445C-4B55-A8AC-63D527BFB114}"/>
                  </a:ext>
                </a:extLst>
              </p:cNvPr>
              <p:cNvSpPr/>
              <p:nvPr/>
            </p:nvSpPr>
            <p:spPr>
              <a:xfrm>
                <a:off x="3920425" y="1678025"/>
                <a:ext cx="44075" cy="55075"/>
              </a:xfrm>
              <a:custGeom>
                <a:avLst/>
                <a:gdLst/>
                <a:ahLst/>
                <a:cxnLst/>
                <a:rect l="l" t="t" r="r" b="b"/>
                <a:pathLst>
                  <a:path w="1763" h="2203" extrusionOk="0">
                    <a:moveTo>
                      <a:pt x="0" y="0"/>
                    </a:moveTo>
                    <a:cubicBezTo>
                      <a:pt x="0" y="0"/>
                      <a:pt x="48" y="155"/>
                      <a:pt x="143" y="393"/>
                    </a:cubicBezTo>
                    <a:cubicBezTo>
                      <a:pt x="238" y="631"/>
                      <a:pt x="393" y="964"/>
                      <a:pt x="643" y="1274"/>
                    </a:cubicBezTo>
                    <a:cubicBezTo>
                      <a:pt x="893" y="1584"/>
                      <a:pt x="1179" y="1822"/>
                      <a:pt x="1393" y="1977"/>
                    </a:cubicBezTo>
                    <a:cubicBezTo>
                      <a:pt x="1608" y="2119"/>
                      <a:pt x="1762" y="2203"/>
                      <a:pt x="1762" y="2203"/>
                    </a:cubicBezTo>
                    <a:cubicBezTo>
                      <a:pt x="1762" y="2203"/>
                      <a:pt x="1691" y="2048"/>
                      <a:pt x="1524" y="1846"/>
                    </a:cubicBezTo>
                    <a:cubicBezTo>
                      <a:pt x="1369" y="1619"/>
                      <a:pt x="1179" y="1334"/>
                      <a:pt x="941" y="1036"/>
                    </a:cubicBezTo>
                    <a:cubicBezTo>
                      <a:pt x="715" y="738"/>
                      <a:pt x="476" y="488"/>
                      <a:pt x="298" y="298"/>
                    </a:cubicBezTo>
                    <a:lnTo>
                      <a:pt x="0" y="0"/>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1" name="Google Shape;17540;p56">
                <a:extLst>
                  <a:ext uri="{FF2B5EF4-FFF2-40B4-BE49-F238E27FC236}">
                    <a16:creationId xmlns:a16="http://schemas.microsoft.com/office/drawing/2014/main" id="{E881FA41-BF79-4197-802F-6B98D4B5F34A}"/>
                  </a:ext>
                </a:extLst>
              </p:cNvPr>
              <p:cNvSpPr/>
              <p:nvPr/>
            </p:nvSpPr>
            <p:spPr>
              <a:xfrm>
                <a:off x="3854625" y="1739325"/>
                <a:ext cx="52425" cy="40800"/>
              </a:xfrm>
              <a:custGeom>
                <a:avLst/>
                <a:gdLst/>
                <a:ahLst/>
                <a:cxnLst/>
                <a:rect l="l" t="t" r="r" b="b"/>
                <a:pathLst>
                  <a:path w="2097" h="1632" extrusionOk="0">
                    <a:moveTo>
                      <a:pt x="1" y="1"/>
                    </a:moveTo>
                    <a:lnTo>
                      <a:pt x="1" y="1"/>
                    </a:lnTo>
                    <a:cubicBezTo>
                      <a:pt x="1" y="1"/>
                      <a:pt x="61" y="132"/>
                      <a:pt x="215" y="346"/>
                    </a:cubicBezTo>
                    <a:cubicBezTo>
                      <a:pt x="358" y="548"/>
                      <a:pt x="584" y="798"/>
                      <a:pt x="882" y="1037"/>
                    </a:cubicBezTo>
                    <a:cubicBezTo>
                      <a:pt x="1180" y="1275"/>
                      <a:pt x="1477" y="1430"/>
                      <a:pt x="1715" y="1513"/>
                    </a:cubicBezTo>
                    <a:cubicBezTo>
                      <a:pt x="1954" y="1608"/>
                      <a:pt x="2096" y="1632"/>
                      <a:pt x="2096" y="1632"/>
                    </a:cubicBezTo>
                    <a:cubicBezTo>
                      <a:pt x="2096" y="1632"/>
                      <a:pt x="1680" y="1156"/>
                      <a:pt x="1132" y="727"/>
                    </a:cubicBezTo>
                    <a:cubicBezTo>
                      <a:pt x="549" y="28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2" name="Google Shape;17541;p56">
                <a:extLst>
                  <a:ext uri="{FF2B5EF4-FFF2-40B4-BE49-F238E27FC236}">
                    <a16:creationId xmlns:a16="http://schemas.microsoft.com/office/drawing/2014/main" id="{95AD8327-B641-4E56-828E-93AFDF32E757}"/>
                  </a:ext>
                </a:extLst>
              </p:cNvPr>
              <p:cNvSpPr/>
              <p:nvPr/>
            </p:nvSpPr>
            <p:spPr>
              <a:xfrm>
                <a:off x="3530500" y="2110500"/>
                <a:ext cx="175025" cy="115525"/>
              </a:xfrm>
              <a:custGeom>
                <a:avLst/>
                <a:gdLst/>
                <a:ahLst/>
                <a:cxnLst/>
                <a:rect l="l" t="t" r="r" b="b"/>
                <a:pathLst>
                  <a:path w="7001" h="4621" extrusionOk="0">
                    <a:moveTo>
                      <a:pt x="0" y="1"/>
                    </a:moveTo>
                    <a:cubicBezTo>
                      <a:pt x="0" y="1"/>
                      <a:pt x="310" y="358"/>
                      <a:pt x="869" y="894"/>
                    </a:cubicBezTo>
                    <a:cubicBezTo>
                      <a:pt x="1417" y="1418"/>
                      <a:pt x="2227" y="2120"/>
                      <a:pt x="3203" y="2763"/>
                    </a:cubicBezTo>
                    <a:cubicBezTo>
                      <a:pt x="4191" y="3394"/>
                      <a:pt x="5144" y="3870"/>
                      <a:pt x="5834" y="4168"/>
                    </a:cubicBezTo>
                    <a:cubicBezTo>
                      <a:pt x="6548" y="4466"/>
                      <a:pt x="7001" y="4620"/>
                      <a:pt x="7001" y="4620"/>
                    </a:cubicBezTo>
                    <a:cubicBezTo>
                      <a:pt x="7001" y="4620"/>
                      <a:pt x="6596" y="4382"/>
                      <a:pt x="5929" y="3978"/>
                    </a:cubicBezTo>
                    <a:cubicBezTo>
                      <a:pt x="5263" y="3585"/>
                      <a:pt x="4382" y="3061"/>
                      <a:pt x="3417" y="2418"/>
                    </a:cubicBezTo>
                    <a:cubicBezTo>
                      <a:pt x="2465" y="1787"/>
                      <a:pt x="1595" y="1180"/>
                      <a:pt x="988" y="739"/>
                    </a:cubicBezTo>
                    <a:cubicBezTo>
                      <a:pt x="381" y="287"/>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3" name="Google Shape;17542;p56">
                <a:extLst>
                  <a:ext uri="{FF2B5EF4-FFF2-40B4-BE49-F238E27FC236}">
                    <a16:creationId xmlns:a16="http://schemas.microsoft.com/office/drawing/2014/main" id="{69A62F95-B820-4F10-B6A1-68D094152F78}"/>
                  </a:ext>
                </a:extLst>
              </p:cNvPr>
              <p:cNvSpPr/>
              <p:nvPr/>
            </p:nvSpPr>
            <p:spPr>
              <a:xfrm>
                <a:off x="3556375" y="2081925"/>
                <a:ext cx="44675" cy="31275"/>
              </a:xfrm>
              <a:custGeom>
                <a:avLst/>
                <a:gdLst/>
                <a:ahLst/>
                <a:cxnLst/>
                <a:rect l="l" t="t" r="r" b="b"/>
                <a:pathLst>
                  <a:path w="1787" h="1251" extrusionOk="0">
                    <a:moveTo>
                      <a:pt x="1" y="1"/>
                    </a:moveTo>
                    <a:lnTo>
                      <a:pt x="1" y="1"/>
                    </a:lnTo>
                    <a:cubicBezTo>
                      <a:pt x="1" y="1"/>
                      <a:pt x="275" y="441"/>
                      <a:pt x="775" y="787"/>
                    </a:cubicBezTo>
                    <a:cubicBezTo>
                      <a:pt x="1275" y="1132"/>
                      <a:pt x="1787" y="1251"/>
                      <a:pt x="1787" y="1251"/>
                    </a:cubicBezTo>
                    <a:cubicBezTo>
                      <a:pt x="1787" y="1251"/>
                      <a:pt x="1513" y="810"/>
                      <a:pt x="1001" y="465"/>
                    </a:cubicBezTo>
                    <a:cubicBezTo>
                      <a:pt x="501" y="120"/>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4" name="Google Shape;17543;p56">
                <a:extLst>
                  <a:ext uri="{FF2B5EF4-FFF2-40B4-BE49-F238E27FC236}">
                    <a16:creationId xmlns:a16="http://schemas.microsoft.com/office/drawing/2014/main" id="{35026F01-F29B-4D84-A563-203ED5109F3D}"/>
                  </a:ext>
                </a:extLst>
              </p:cNvPr>
              <p:cNvSpPr/>
              <p:nvPr/>
            </p:nvSpPr>
            <p:spPr>
              <a:xfrm>
                <a:off x="3575725" y="2060800"/>
                <a:ext cx="44675" cy="27100"/>
              </a:xfrm>
              <a:custGeom>
                <a:avLst/>
                <a:gdLst/>
                <a:ahLst/>
                <a:cxnLst/>
                <a:rect l="l" t="t" r="r" b="b"/>
                <a:pathLst>
                  <a:path w="1787" h="1084" extrusionOk="0">
                    <a:moveTo>
                      <a:pt x="1" y="0"/>
                    </a:moveTo>
                    <a:cubicBezTo>
                      <a:pt x="1" y="1"/>
                      <a:pt x="298" y="417"/>
                      <a:pt x="787" y="715"/>
                    </a:cubicBezTo>
                    <a:cubicBezTo>
                      <a:pt x="1275" y="1013"/>
                      <a:pt x="1787" y="1084"/>
                      <a:pt x="1787" y="1084"/>
                    </a:cubicBezTo>
                    <a:cubicBezTo>
                      <a:pt x="1787" y="1084"/>
                      <a:pt x="1501" y="667"/>
                      <a:pt x="989" y="370"/>
                    </a:cubicBezTo>
                    <a:cubicBezTo>
                      <a:pt x="501" y="72"/>
                      <a:pt x="1" y="1"/>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5" name="Google Shape;17544;p56">
                <a:extLst>
                  <a:ext uri="{FF2B5EF4-FFF2-40B4-BE49-F238E27FC236}">
                    <a16:creationId xmlns:a16="http://schemas.microsoft.com/office/drawing/2014/main" id="{7FF51F3E-9145-4E34-B668-584C8EFF04D1}"/>
                  </a:ext>
                </a:extLst>
              </p:cNvPr>
              <p:cNvSpPr/>
              <p:nvPr/>
            </p:nvSpPr>
            <p:spPr>
              <a:xfrm>
                <a:off x="3595975" y="2038475"/>
                <a:ext cx="25925" cy="19675"/>
              </a:xfrm>
              <a:custGeom>
                <a:avLst/>
                <a:gdLst/>
                <a:ahLst/>
                <a:cxnLst/>
                <a:rect l="l" t="t" r="r" b="b"/>
                <a:pathLst>
                  <a:path w="1037" h="787" extrusionOk="0">
                    <a:moveTo>
                      <a:pt x="0" y="1"/>
                    </a:moveTo>
                    <a:cubicBezTo>
                      <a:pt x="0" y="1"/>
                      <a:pt x="108" y="322"/>
                      <a:pt x="393" y="548"/>
                    </a:cubicBezTo>
                    <a:cubicBezTo>
                      <a:pt x="679" y="774"/>
                      <a:pt x="1036" y="786"/>
                      <a:pt x="1036" y="786"/>
                    </a:cubicBezTo>
                    <a:cubicBezTo>
                      <a:pt x="1036" y="786"/>
                      <a:pt x="929" y="453"/>
                      <a:pt x="643" y="239"/>
                    </a:cubicBezTo>
                    <a:cubicBezTo>
                      <a:pt x="358" y="12"/>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6" name="Google Shape;17545;p56">
                <a:extLst>
                  <a:ext uri="{FF2B5EF4-FFF2-40B4-BE49-F238E27FC236}">
                    <a16:creationId xmlns:a16="http://schemas.microsoft.com/office/drawing/2014/main" id="{F162F002-F06F-4588-9945-05632A9A357F}"/>
                  </a:ext>
                </a:extLst>
              </p:cNvPr>
              <p:cNvSpPr/>
              <p:nvPr/>
            </p:nvSpPr>
            <p:spPr>
              <a:xfrm>
                <a:off x="3611450" y="2019575"/>
                <a:ext cx="24125" cy="12350"/>
              </a:xfrm>
              <a:custGeom>
                <a:avLst/>
                <a:gdLst/>
                <a:ahLst/>
                <a:cxnLst/>
                <a:rect l="l" t="t" r="r" b="b"/>
                <a:pathLst>
                  <a:path w="965" h="494" extrusionOk="0">
                    <a:moveTo>
                      <a:pt x="282" y="0"/>
                    </a:moveTo>
                    <a:cubicBezTo>
                      <a:pt x="244" y="0"/>
                      <a:pt x="209" y="3"/>
                      <a:pt x="179" y="6"/>
                    </a:cubicBezTo>
                    <a:cubicBezTo>
                      <a:pt x="72" y="30"/>
                      <a:pt x="1" y="54"/>
                      <a:pt x="1" y="54"/>
                    </a:cubicBezTo>
                    <a:cubicBezTo>
                      <a:pt x="1" y="54"/>
                      <a:pt x="36" y="114"/>
                      <a:pt x="120" y="185"/>
                    </a:cubicBezTo>
                    <a:cubicBezTo>
                      <a:pt x="191" y="268"/>
                      <a:pt x="274" y="352"/>
                      <a:pt x="417" y="411"/>
                    </a:cubicBezTo>
                    <a:cubicBezTo>
                      <a:pt x="548" y="471"/>
                      <a:pt x="679" y="483"/>
                      <a:pt x="786" y="483"/>
                    </a:cubicBezTo>
                    <a:cubicBezTo>
                      <a:pt x="822" y="491"/>
                      <a:pt x="854" y="493"/>
                      <a:pt x="880" y="493"/>
                    </a:cubicBezTo>
                    <a:cubicBezTo>
                      <a:pt x="933" y="493"/>
                      <a:pt x="965" y="483"/>
                      <a:pt x="965" y="483"/>
                    </a:cubicBezTo>
                    <a:cubicBezTo>
                      <a:pt x="965" y="483"/>
                      <a:pt x="929" y="411"/>
                      <a:pt x="894" y="328"/>
                    </a:cubicBezTo>
                    <a:cubicBezTo>
                      <a:pt x="810" y="221"/>
                      <a:pt x="727" y="114"/>
                      <a:pt x="572" y="54"/>
                    </a:cubicBezTo>
                    <a:cubicBezTo>
                      <a:pt x="473" y="13"/>
                      <a:pt x="369" y="0"/>
                      <a:pt x="28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7" name="Google Shape;17546;p56">
                <a:extLst>
                  <a:ext uri="{FF2B5EF4-FFF2-40B4-BE49-F238E27FC236}">
                    <a16:creationId xmlns:a16="http://schemas.microsoft.com/office/drawing/2014/main" id="{36498EA4-E87F-4FAD-B245-E9B172BB3FD0}"/>
                  </a:ext>
                </a:extLst>
              </p:cNvPr>
              <p:cNvSpPr/>
              <p:nvPr/>
            </p:nvSpPr>
            <p:spPr>
              <a:xfrm>
                <a:off x="3350400" y="2217075"/>
                <a:ext cx="106600" cy="25450"/>
              </a:xfrm>
              <a:custGeom>
                <a:avLst/>
                <a:gdLst/>
                <a:ahLst/>
                <a:cxnLst/>
                <a:rect l="l" t="t" r="r" b="b"/>
                <a:pathLst>
                  <a:path w="4264" h="1018" extrusionOk="0">
                    <a:moveTo>
                      <a:pt x="1" y="0"/>
                    </a:moveTo>
                    <a:lnTo>
                      <a:pt x="1" y="0"/>
                    </a:lnTo>
                    <a:cubicBezTo>
                      <a:pt x="1" y="0"/>
                      <a:pt x="215" y="131"/>
                      <a:pt x="584" y="298"/>
                    </a:cubicBezTo>
                    <a:cubicBezTo>
                      <a:pt x="941" y="465"/>
                      <a:pt x="1465" y="655"/>
                      <a:pt x="2061" y="798"/>
                    </a:cubicBezTo>
                    <a:cubicBezTo>
                      <a:pt x="2656" y="953"/>
                      <a:pt x="3204" y="1000"/>
                      <a:pt x="3608" y="1012"/>
                    </a:cubicBezTo>
                    <a:cubicBezTo>
                      <a:pt x="3743" y="1016"/>
                      <a:pt x="3861" y="1018"/>
                      <a:pt x="3958" y="1018"/>
                    </a:cubicBezTo>
                    <a:cubicBezTo>
                      <a:pt x="4152" y="1018"/>
                      <a:pt x="4263" y="1012"/>
                      <a:pt x="4263" y="1012"/>
                    </a:cubicBezTo>
                    <a:cubicBezTo>
                      <a:pt x="4263" y="1012"/>
                      <a:pt x="3323" y="715"/>
                      <a:pt x="2144" y="429"/>
                    </a:cubicBezTo>
                    <a:cubicBezTo>
                      <a:pt x="989" y="143"/>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8" name="Google Shape;17547;p56">
                <a:extLst>
                  <a:ext uri="{FF2B5EF4-FFF2-40B4-BE49-F238E27FC236}">
                    <a16:creationId xmlns:a16="http://schemas.microsoft.com/office/drawing/2014/main" id="{E14E6F45-E521-43D0-8C75-3F5850543DED}"/>
                  </a:ext>
                </a:extLst>
              </p:cNvPr>
              <p:cNvSpPr/>
              <p:nvPr/>
            </p:nvSpPr>
            <p:spPr>
              <a:xfrm>
                <a:off x="3366475" y="2199750"/>
                <a:ext cx="48850" cy="13675"/>
              </a:xfrm>
              <a:custGeom>
                <a:avLst/>
                <a:gdLst/>
                <a:ahLst/>
                <a:cxnLst/>
                <a:rect l="l" t="t" r="r" b="b"/>
                <a:pathLst>
                  <a:path w="1954" h="547" extrusionOk="0">
                    <a:moveTo>
                      <a:pt x="487" y="1"/>
                    </a:moveTo>
                    <a:cubicBezTo>
                      <a:pt x="199" y="1"/>
                      <a:pt x="1" y="50"/>
                      <a:pt x="1" y="50"/>
                    </a:cubicBezTo>
                    <a:cubicBezTo>
                      <a:pt x="1" y="50"/>
                      <a:pt x="417" y="324"/>
                      <a:pt x="941" y="455"/>
                    </a:cubicBezTo>
                    <a:cubicBezTo>
                      <a:pt x="1251" y="531"/>
                      <a:pt x="1542" y="547"/>
                      <a:pt x="1731" y="547"/>
                    </a:cubicBezTo>
                    <a:cubicBezTo>
                      <a:pt x="1869" y="547"/>
                      <a:pt x="1953" y="538"/>
                      <a:pt x="1953" y="538"/>
                    </a:cubicBezTo>
                    <a:cubicBezTo>
                      <a:pt x="1953" y="538"/>
                      <a:pt x="1584" y="217"/>
                      <a:pt x="1025" y="62"/>
                    </a:cubicBezTo>
                    <a:cubicBezTo>
                      <a:pt x="830" y="16"/>
                      <a:pt x="645" y="1"/>
                      <a:pt x="48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9" name="Google Shape;17548;p56">
                <a:extLst>
                  <a:ext uri="{FF2B5EF4-FFF2-40B4-BE49-F238E27FC236}">
                    <a16:creationId xmlns:a16="http://schemas.microsoft.com/office/drawing/2014/main" id="{77907BB0-FBD0-4921-9ED2-7ECF7C1B84DB}"/>
                  </a:ext>
                </a:extLst>
              </p:cNvPr>
              <p:cNvSpPr/>
              <p:nvPr/>
            </p:nvSpPr>
            <p:spPr>
              <a:xfrm>
                <a:off x="3390600" y="2171725"/>
                <a:ext cx="31275" cy="11725"/>
              </a:xfrm>
              <a:custGeom>
                <a:avLst/>
                <a:gdLst/>
                <a:ahLst/>
                <a:cxnLst/>
                <a:rect l="l" t="t" r="r" b="b"/>
                <a:pathLst>
                  <a:path w="1251" h="469" extrusionOk="0">
                    <a:moveTo>
                      <a:pt x="415" y="0"/>
                    </a:moveTo>
                    <a:cubicBezTo>
                      <a:pt x="176" y="0"/>
                      <a:pt x="0" y="76"/>
                      <a:pt x="0" y="76"/>
                    </a:cubicBezTo>
                    <a:cubicBezTo>
                      <a:pt x="0" y="76"/>
                      <a:pt x="262" y="314"/>
                      <a:pt x="584" y="409"/>
                    </a:cubicBezTo>
                    <a:cubicBezTo>
                      <a:pt x="726" y="455"/>
                      <a:pt x="869" y="468"/>
                      <a:pt x="986" y="468"/>
                    </a:cubicBezTo>
                    <a:cubicBezTo>
                      <a:pt x="1141" y="468"/>
                      <a:pt x="1250" y="445"/>
                      <a:pt x="1250" y="445"/>
                    </a:cubicBezTo>
                    <a:cubicBezTo>
                      <a:pt x="1250" y="445"/>
                      <a:pt x="1048" y="147"/>
                      <a:pt x="703" y="40"/>
                    </a:cubicBezTo>
                    <a:cubicBezTo>
                      <a:pt x="602" y="11"/>
                      <a:pt x="504" y="0"/>
                      <a:pt x="41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 name="Google Shape;17549;p56">
                <a:extLst>
                  <a:ext uri="{FF2B5EF4-FFF2-40B4-BE49-F238E27FC236}">
                    <a16:creationId xmlns:a16="http://schemas.microsoft.com/office/drawing/2014/main" id="{1552277A-C180-47BA-AAE1-7CFB11D370D7}"/>
                  </a:ext>
                </a:extLst>
              </p:cNvPr>
              <p:cNvSpPr/>
              <p:nvPr/>
            </p:nvSpPr>
            <p:spPr>
              <a:xfrm>
                <a:off x="3495950" y="2066750"/>
                <a:ext cx="35750" cy="12850"/>
              </a:xfrm>
              <a:custGeom>
                <a:avLst/>
                <a:gdLst/>
                <a:ahLst/>
                <a:cxnLst/>
                <a:rect l="l" t="t" r="r" b="b"/>
                <a:pathLst>
                  <a:path w="1430" h="514" extrusionOk="0">
                    <a:moveTo>
                      <a:pt x="1" y="1"/>
                    </a:moveTo>
                    <a:cubicBezTo>
                      <a:pt x="1" y="1"/>
                      <a:pt x="60" y="72"/>
                      <a:pt x="168" y="179"/>
                    </a:cubicBezTo>
                    <a:cubicBezTo>
                      <a:pt x="275" y="286"/>
                      <a:pt x="430" y="405"/>
                      <a:pt x="644" y="465"/>
                    </a:cubicBezTo>
                    <a:cubicBezTo>
                      <a:pt x="758" y="499"/>
                      <a:pt x="872" y="513"/>
                      <a:pt x="975" y="513"/>
                    </a:cubicBezTo>
                    <a:cubicBezTo>
                      <a:pt x="1055" y="513"/>
                      <a:pt x="1129" y="504"/>
                      <a:pt x="1192" y="489"/>
                    </a:cubicBezTo>
                    <a:cubicBezTo>
                      <a:pt x="1346" y="477"/>
                      <a:pt x="1430" y="429"/>
                      <a:pt x="1430" y="429"/>
                    </a:cubicBezTo>
                    <a:cubicBezTo>
                      <a:pt x="1430" y="429"/>
                      <a:pt x="1358" y="370"/>
                      <a:pt x="1239" y="298"/>
                    </a:cubicBezTo>
                    <a:cubicBezTo>
                      <a:pt x="1120" y="239"/>
                      <a:pt x="953" y="143"/>
                      <a:pt x="763" y="84"/>
                    </a:cubicBezTo>
                    <a:cubicBezTo>
                      <a:pt x="572" y="24"/>
                      <a:pt x="394" y="13"/>
                      <a:pt x="23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 name="Google Shape;17550;p56">
                <a:extLst>
                  <a:ext uri="{FF2B5EF4-FFF2-40B4-BE49-F238E27FC236}">
                    <a16:creationId xmlns:a16="http://schemas.microsoft.com/office/drawing/2014/main" id="{9A32112B-7208-4CB4-9D27-1D72BDC3A2DB}"/>
                  </a:ext>
                </a:extLst>
              </p:cNvPr>
              <p:cNvSpPr/>
              <p:nvPr/>
            </p:nvSpPr>
            <p:spPr>
              <a:xfrm>
                <a:off x="3512625" y="2047400"/>
                <a:ext cx="24725" cy="11650"/>
              </a:xfrm>
              <a:custGeom>
                <a:avLst/>
                <a:gdLst/>
                <a:ahLst/>
                <a:cxnLst/>
                <a:rect l="l" t="t" r="r" b="b"/>
                <a:pathLst>
                  <a:path w="989" h="466" extrusionOk="0">
                    <a:moveTo>
                      <a:pt x="302" y="1"/>
                    </a:moveTo>
                    <a:cubicBezTo>
                      <a:pt x="133" y="1"/>
                      <a:pt x="1" y="48"/>
                      <a:pt x="1" y="48"/>
                    </a:cubicBezTo>
                    <a:cubicBezTo>
                      <a:pt x="1" y="48"/>
                      <a:pt x="155" y="310"/>
                      <a:pt x="417" y="417"/>
                    </a:cubicBezTo>
                    <a:cubicBezTo>
                      <a:pt x="509" y="453"/>
                      <a:pt x="603" y="465"/>
                      <a:pt x="687" y="465"/>
                    </a:cubicBezTo>
                    <a:cubicBezTo>
                      <a:pt x="857" y="465"/>
                      <a:pt x="989" y="417"/>
                      <a:pt x="989" y="417"/>
                    </a:cubicBezTo>
                    <a:cubicBezTo>
                      <a:pt x="989" y="417"/>
                      <a:pt x="834" y="144"/>
                      <a:pt x="572" y="48"/>
                    </a:cubicBezTo>
                    <a:cubicBezTo>
                      <a:pt x="481" y="13"/>
                      <a:pt x="387" y="1"/>
                      <a:pt x="3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 name="Google Shape;17551;p56">
                <a:extLst>
                  <a:ext uri="{FF2B5EF4-FFF2-40B4-BE49-F238E27FC236}">
                    <a16:creationId xmlns:a16="http://schemas.microsoft.com/office/drawing/2014/main" id="{8C04B6B8-D7D7-45DB-85AD-D0A32424C634}"/>
                  </a:ext>
                </a:extLst>
              </p:cNvPr>
              <p:cNvSpPr/>
              <p:nvPr/>
            </p:nvSpPr>
            <p:spPr>
              <a:xfrm>
                <a:off x="3541800" y="2027850"/>
                <a:ext cx="21450" cy="11150"/>
              </a:xfrm>
              <a:custGeom>
                <a:avLst/>
                <a:gdLst/>
                <a:ahLst/>
                <a:cxnLst/>
                <a:rect l="l" t="t" r="r" b="b"/>
                <a:pathLst>
                  <a:path w="858" h="446" extrusionOk="0">
                    <a:moveTo>
                      <a:pt x="301" y="1"/>
                    </a:moveTo>
                    <a:cubicBezTo>
                      <a:pt x="136" y="1"/>
                      <a:pt x="0" y="56"/>
                      <a:pt x="0" y="56"/>
                    </a:cubicBezTo>
                    <a:cubicBezTo>
                      <a:pt x="0" y="56"/>
                      <a:pt x="120" y="318"/>
                      <a:pt x="358" y="414"/>
                    </a:cubicBezTo>
                    <a:cubicBezTo>
                      <a:pt x="424" y="437"/>
                      <a:pt x="493" y="445"/>
                      <a:pt x="557" y="445"/>
                    </a:cubicBezTo>
                    <a:cubicBezTo>
                      <a:pt x="722" y="445"/>
                      <a:pt x="858" y="390"/>
                      <a:pt x="858" y="390"/>
                    </a:cubicBezTo>
                    <a:cubicBezTo>
                      <a:pt x="858" y="390"/>
                      <a:pt x="739" y="128"/>
                      <a:pt x="501" y="33"/>
                    </a:cubicBezTo>
                    <a:cubicBezTo>
                      <a:pt x="434" y="9"/>
                      <a:pt x="365" y="1"/>
                      <a:pt x="30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 name="Google Shape;17552;p56">
                <a:extLst>
                  <a:ext uri="{FF2B5EF4-FFF2-40B4-BE49-F238E27FC236}">
                    <a16:creationId xmlns:a16="http://schemas.microsoft.com/office/drawing/2014/main" id="{7676B1FC-5427-4141-A6B2-5234193169EB}"/>
                  </a:ext>
                </a:extLst>
              </p:cNvPr>
              <p:cNvSpPr/>
              <p:nvPr/>
            </p:nvSpPr>
            <p:spPr>
              <a:xfrm>
                <a:off x="3503400" y="2281375"/>
                <a:ext cx="359000" cy="107175"/>
              </a:xfrm>
              <a:custGeom>
                <a:avLst/>
                <a:gdLst/>
                <a:ahLst/>
                <a:cxnLst/>
                <a:rect l="l" t="t" r="r" b="b"/>
                <a:pathLst>
                  <a:path w="14360" h="4287" extrusionOk="0">
                    <a:moveTo>
                      <a:pt x="1" y="0"/>
                    </a:moveTo>
                    <a:cubicBezTo>
                      <a:pt x="1" y="0"/>
                      <a:pt x="3168" y="1143"/>
                      <a:pt x="7132" y="2334"/>
                    </a:cubicBezTo>
                    <a:cubicBezTo>
                      <a:pt x="11085" y="3512"/>
                      <a:pt x="14360" y="4286"/>
                      <a:pt x="14360" y="4286"/>
                    </a:cubicBezTo>
                    <a:cubicBezTo>
                      <a:pt x="14360" y="4286"/>
                      <a:pt x="11192" y="3143"/>
                      <a:pt x="7240" y="1953"/>
                    </a:cubicBezTo>
                    <a:cubicBezTo>
                      <a:pt x="3275" y="774"/>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 name="Google Shape;17553;p56">
                <a:extLst>
                  <a:ext uri="{FF2B5EF4-FFF2-40B4-BE49-F238E27FC236}">
                    <a16:creationId xmlns:a16="http://schemas.microsoft.com/office/drawing/2014/main" id="{336255B7-2DB5-401C-8DBF-A127FB2166E7}"/>
                  </a:ext>
                </a:extLst>
              </p:cNvPr>
              <p:cNvSpPr/>
              <p:nvPr/>
            </p:nvSpPr>
            <p:spPr>
              <a:xfrm>
                <a:off x="3535850" y="2266775"/>
                <a:ext cx="176225" cy="59550"/>
              </a:xfrm>
              <a:custGeom>
                <a:avLst/>
                <a:gdLst/>
                <a:ahLst/>
                <a:cxnLst/>
                <a:rect l="l" t="t" r="r" b="b"/>
                <a:pathLst>
                  <a:path w="7049" h="2382" extrusionOk="0">
                    <a:moveTo>
                      <a:pt x="0" y="1"/>
                    </a:moveTo>
                    <a:cubicBezTo>
                      <a:pt x="0" y="1"/>
                      <a:pt x="1560" y="596"/>
                      <a:pt x="3513" y="1251"/>
                    </a:cubicBezTo>
                    <a:cubicBezTo>
                      <a:pt x="5442" y="1906"/>
                      <a:pt x="7049" y="2382"/>
                      <a:pt x="7049" y="2382"/>
                    </a:cubicBezTo>
                    <a:cubicBezTo>
                      <a:pt x="7049" y="2382"/>
                      <a:pt x="6680" y="2179"/>
                      <a:pt x="6073" y="1882"/>
                    </a:cubicBezTo>
                    <a:cubicBezTo>
                      <a:pt x="5453" y="1584"/>
                      <a:pt x="4608" y="1215"/>
                      <a:pt x="3632" y="882"/>
                    </a:cubicBezTo>
                    <a:cubicBezTo>
                      <a:pt x="2667" y="560"/>
                      <a:pt x="1751" y="334"/>
                      <a:pt x="1084" y="203"/>
                    </a:cubicBezTo>
                    <a:cubicBezTo>
                      <a:pt x="417" y="60"/>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5" name="Google Shape;17554;p56">
                <a:extLst>
                  <a:ext uri="{FF2B5EF4-FFF2-40B4-BE49-F238E27FC236}">
                    <a16:creationId xmlns:a16="http://schemas.microsoft.com/office/drawing/2014/main" id="{7989F80F-D996-4DC0-8430-2FC40E6E45A5}"/>
                  </a:ext>
                </a:extLst>
              </p:cNvPr>
              <p:cNvSpPr/>
              <p:nvPr/>
            </p:nvSpPr>
            <p:spPr>
              <a:xfrm>
                <a:off x="3534650" y="2247425"/>
                <a:ext cx="84575" cy="30400"/>
              </a:xfrm>
              <a:custGeom>
                <a:avLst/>
                <a:gdLst/>
                <a:ahLst/>
                <a:cxnLst/>
                <a:rect l="l" t="t" r="r" b="b"/>
                <a:pathLst>
                  <a:path w="3383" h="1216" extrusionOk="0">
                    <a:moveTo>
                      <a:pt x="1" y="1"/>
                    </a:moveTo>
                    <a:cubicBezTo>
                      <a:pt x="1" y="1"/>
                      <a:pt x="703" y="453"/>
                      <a:pt x="1620" y="798"/>
                    </a:cubicBezTo>
                    <a:cubicBezTo>
                      <a:pt x="2561" y="1120"/>
                      <a:pt x="3382" y="1215"/>
                      <a:pt x="3382" y="1215"/>
                    </a:cubicBezTo>
                    <a:cubicBezTo>
                      <a:pt x="3382" y="1215"/>
                      <a:pt x="2692" y="751"/>
                      <a:pt x="1763" y="417"/>
                    </a:cubicBezTo>
                    <a:cubicBezTo>
                      <a:pt x="822" y="96"/>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6" name="Google Shape;17555;p56">
                <a:extLst>
                  <a:ext uri="{FF2B5EF4-FFF2-40B4-BE49-F238E27FC236}">
                    <a16:creationId xmlns:a16="http://schemas.microsoft.com/office/drawing/2014/main" id="{2407D5FA-A5CB-4D74-A3D9-851A0B5267C4}"/>
                  </a:ext>
                </a:extLst>
              </p:cNvPr>
              <p:cNvSpPr/>
              <p:nvPr/>
            </p:nvSpPr>
            <p:spPr>
              <a:xfrm>
                <a:off x="3540900" y="2226150"/>
                <a:ext cx="47050" cy="16400"/>
              </a:xfrm>
              <a:custGeom>
                <a:avLst/>
                <a:gdLst/>
                <a:ahLst/>
                <a:cxnLst/>
                <a:rect l="l" t="t" r="r" b="b"/>
                <a:pathLst>
                  <a:path w="1882" h="656" extrusionOk="0">
                    <a:moveTo>
                      <a:pt x="161" y="1"/>
                    </a:moveTo>
                    <a:cubicBezTo>
                      <a:pt x="61" y="1"/>
                      <a:pt x="1" y="6"/>
                      <a:pt x="1" y="6"/>
                    </a:cubicBezTo>
                    <a:cubicBezTo>
                      <a:pt x="1" y="6"/>
                      <a:pt x="358" y="352"/>
                      <a:pt x="882" y="518"/>
                    </a:cubicBezTo>
                    <a:cubicBezTo>
                      <a:pt x="1216" y="635"/>
                      <a:pt x="1539" y="655"/>
                      <a:pt x="1724" y="655"/>
                    </a:cubicBezTo>
                    <a:cubicBezTo>
                      <a:pt x="1823" y="655"/>
                      <a:pt x="1882" y="649"/>
                      <a:pt x="1882" y="649"/>
                    </a:cubicBezTo>
                    <a:cubicBezTo>
                      <a:pt x="1882" y="649"/>
                      <a:pt x="1525" y="316"/>
                      <a:pt x="1001" y="137"/>
                    </a:cubicBezTo>
                    <a:cubicBezTo>
                      <a:pt x="675" y="21"/>
                      <a:pt x="349" y="1"/>
                      <a:pt x="16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7" name="Google Shape;17556;p56">
                <a:extLst>
                  <a:ext uri="{FF2B5EF4-FFF2-40B4-BE49-F238E27FC236}">
                    <a16:creationId xmlns:a16="http://schemas.microsoft.com/office/drawing/2014/main" id="{D5339372-0C81-4070-B4B3-3C02422FBE89}"/>
                  </a:ext>
                </a:extLst>
              </p:cNvPr>
              <p:cNvSpPr/>
              <p:nvPr/>
            </p:nvSpPr>
            <p:spPr>
              <a:xfrm>
                <a:off x="3515000" y="2193500"/>
                <a:ext cx="24450" cy="13175"/>
              </a:xfrm>
              <a:custGeom>
                <a:avLst/>
                <a:gdLst/>
                <a:ahLst/>
                <a:cxnLst/>
                <a:rect l="l" t="t" r="r" b="b"/>
                <a:pathLst>
                  <a:path w="978" h="527" extrusionOk="0">
                    <a:moveTo>
                      <a:pt x="314" y="0"/>
                    </a:moveTo>
                    <a:cubicBezTo>
                      <a:pt x="264" y="0"/>
                      <a:pt x="219" y="6"/>
                      <a:pt x="180" y="15"/>
                    </a:cubicBezTo>
                    <a:cubicBezTo>
                      <a:pt x="72" y="38"/>
                      <a:pt x="1" y="74"/>
                      <a:pt x="1" y="74"/>
                    </a:cubicBezTo>
                    <a:cubicBezTo>
                      <a:pt x="1" y="74"/>
                      <a:pt x="49" y="134"/>
                      <a:pt x="144" y="217"/>
                    </a:cubicBezTo>
                    <a:cubicBezTo>
                      <a:pt x="227" y="288"/>
                      <a:pt x="322" y="360"/>
                      <a:pt x="441" y="419"/>
                    </a:cubicBezTo>
                    <a:cubicBezTo>
                      <a:pt x="561" y="479"/>
                      <a:pt x="703" y="491"/>
                      <a:pt x="799" y="515"/>
                    </a:cubicBezTo>
                    <a:cubicBezTo>
                      <a:pt x="906" y="527"/>
                      <a:pt x="977" y="527"/>
                      <a:pt x="977" y="527"/>
                    </a:cubicBezTo>
                    <a:cubicBezTo>
                      <a:pt x="977" y="527"/>
                      <a:pt x="965" y="455"/>
                      <a:pt x="906" y="348"/>
                    </a:cubicBezTo>
                    <a:cubicBezTo>
                      <a:pt x="846" y="241"/>
                      <a:pt x="739" y="122"/>
                      <a:pt x="596" y="62"/>
                    </a:cubicBezTo>
                    <a:cubicBezTo>
                      <a:pt x="498" y="17"/>
                      <a:pt x="400" y="0"/>
                      <a:pt x="31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8" name="Google Shape;17557;p56">
                <a:extLst>
                  <a:ext uri="{FF2B5EF4-FFF2-40B4-BE49-F238E27FC236}">
                    <a16:creationId xmlns:a16="http://schemas.microsoft.com/office/drawing/2014/main" id="{38E8BCD0-6C09-41FD-98F7-E5DBA5CCE6AD}"/>
                  </a:ext>
                </a:extLst>
              </p:cNvPr>
              <p:cNvSpPr/>
              <p:nvPr/>
            </p:nvSpPr>
            <p:spPr>
              <a:xfrm>
                <a:off x="4025500" y="2731725"/>
                <a:ext cx="351250" cy="135750"/>
              </a:xfrm>
              <a:custGeom>
                <a:avLst/>
                <a:gdLst/>
                <a:ahLst/>
                <a:cxnLst/>
                <a:rect l="l" t="t" r="r" b="b"/>
                <a:pathLst>
                  <a:path w="14050" h="5430" extrusionOk="0">
                    <a:moveTo>
                      <a:pt x="0" y="0"/>
                    </a:moveTo>
                    <a:cubicBezTo>
                      <a:pt x="1" y="0"/>
                      <a:pt x="3060" y="1393"/>
                      <a:pt x="6941" y="2893"/>
                    </a:cubicBezTo>
                    <a:cubicBezTo>
                      <a:pt x="10835" y="4405"/>
                      <a:pt x="14050" y="5429"/>
                      <a:pt x="14050" y="5429"/>
                    </a:cubicBezTo>
                    <a:cubicBezTo>
                      <a:pt x="14050" y="5429"/>
                      <a:pt x="10978" y="4024"/>
                      <a:pt x="7096" y="2524"/>
                    </a:cubicBezTo>
                    <a:cubicBezTo>
                      <a:pt x="3215" y="1024"/>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9" name="Google Shape;17558;p56">
                <a:extLst>
                  <a:ext uri="{FF2B5EF4-FFF2-40B4-BE49-F238E27FC236}">
                    <a16:creationId xmlns:a16="http://schemas.microsoft.com/office/drawing/2014/main" id="{9E9D2BF4-07A2-42CA-A145-C921B476E576}"/>
                  </a:ext>
                </a:extLst>
              </p:cNvPr>
              <p:cNvSpPr/>
              <p:nvPr/>
            </p:nvSpPr>
            <p:spPr>
              <a:xfrm>
                <a:off x="4029950" y="2719800"/>
                <a:ext cx="156600" cy="59575"/>
              </a:xfrm>
              <a:custGeom>
                <a:avLst/>
                <a:gdLst/>
                <a:ahLst/>
                <a:cxnLst/>
                <a:rect l="l" t="t" r="r" b="b"/>
                <a:pathLst>
                  <a:path w="6264" h="2383" extrusionOk="0">
                    <a:moveTo>
                      <a:pt x="1" y="1"/>
                    </a:moveTo>
                    <a:cubicBezTo>
                      <a:pt x="1" y="1"/>
                      <a:pt x="1334" y="715"/>
                      <a:pt x="3061" y="1370"/>
                    </a:cubicBezTo>
                    <a:cubicBezTo>
                      <a:pt x="4787" y="2037"/>
                      <a:pt x="6263" y="2382"/>
                      <a:pt x="6263" y="2382"/>
                    </a:cubicBezTo>
                    <a:cubicBezTo>
                      <a:pt x="6263" y="2382"/>
                      <a:pt x="4930" y="1668"/>
                      <a:pt x="3192" y="1013"/>
                    </a:cubicBezTo>
                    <a:cubicBezTo>
                      <a:pt x="1477" y="334"/>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0" name="Google Shape;17559;p56">
                <a:extLst>
                  <a:ext uri="{FF2B5EF4-FFF2-40B4-BE49-F238E27FC236}">
                    <a16:creationId xmlns:a16="http://schemas.microsoft.com/office/drawing/2014/main" id="{67C65046-E25B-4147-B178-6B50325A0342}"/>
                  </a:ext>
                </a:extLst>
              </p:cNvPr>
              <p:cNvSpPr/>
              <p:nvPr/>
            </p:nvSpPr>
            <p:spPr>
              <a:xfrm>
                <a:off x="4058525" y="2714150"/>
                <a:ext cx="124750" cy="47350"/>
              </a:xfrm>
              <a:custGeom>
                <a:avLst/>
                <a:gdLst/>
                <a:ahLst/>
                <a:cxnLst/>
                <a:rect l="l" t="t" r="r" b="b"/>
                <a:pathLst>
                  <a:path w="4990" h="1894" extrusionOk="0">
                    <a:moveTo>
                      <a:pt x="1" y="1"/>
                    </a:moveTo>
                    <a:cubicBezTo>
                      <a:pt x="1" y="1"/>
                      <a:pt x="1060" y="608"/>
                      <a:pt x="2430" y="1132"/>
                    </a:cubicBezTo>
                    <a:cubicBezTo>
                      <a:pt x="3799" y="1656"/>
                      <a:pt x="4989" y="1894"/>
                      <a:pt x="4989" y="1894"/>
                    </a:cubicBezTo>
                    <a:cubicBezTo>
                      <a:pt x="4989" y="1894"/>
                      <a:pt x="3942" y="1275"/>
                      <a:pt x="2561" y="763"/>
                    </a:cubicBezTo>
                    <a:cubicBezTo>
                      <a:pt x="1191" y="239"/>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1" name="Google Shape;17560;p56">
                <a:extLst>
                  <a:ext uri="{FF2B5EF4-FFF2-40B4-BE49-F238E27FC236}">
                    <a16:creationId xmlns:a16="http://schemas.microsoft.com/office/drawing/2014/main" id="{BD656C41-0368-407F-B732-96C03450560B}"/>
                  </a:ext>
                </a:extLst>
              </p:cNvPr>
              <p:cNvSpPr/>
              <p:nvPr/>
            </p:nvSpPr>
            <p:spPr>
              <a:xfrm>
                <a:off x="4118350" y="2718625"/>
                <a:ext cx="130400" cy="49425"/>
              </a:xfrm>
              <a:custGeom>
                <a:avLst/>
                <a:gdLst/>
                <a:ahLst/>
                <a:cxnLst/>
                <a:rect l="l" t="t" r="r" b="b"/>
                <a:pathLst>
                  <a:path w="5216" h="1977" extrusionOk="0">
                    <a:moveTo>
                      <a:pt x="1" y="0"/>
                    </a:moveTo>
                    <a:cubicBezTo>
                      <a:pt x="1" y="0"/>
                      <a:pt x="1096" y="619"/>
                      <a:pt x="2537" y="1179"/>
                    </a:cubicBezTo>
                    <a:cubicBezTo>
                      <a:pt x="3978" y="1715"/>
                      <a:pt x="5216" y="1977"/>
                      <a:pt x="5216" y="1977"/>
                    </a:cubicBezTo>
                    <a:cubicBezTo>
                      <a:pt x="5216" y="1977"/>
                      <a:pt x="4120" y="1358"/>
                      <a:pt x="2680" y="798"/>
                    </a:cubicBezTo>
                    <a:cubicBezTo>
                      <a:pt x="1239" y="262"/>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2" name="Google Shape;17561;p56">
                <a:extLst>
                  <a:ext uri="{FF2B5EF4-FFF2-40B4-BE49-F238E27FC236}">
                    <a16:creationId xmlns:a16="http://schemas.microsoft.com/office/drawing/2014/main" id="{42F84A55-8D2E-43BE-B7F8-FED6B6F15644}"/>
                  </a:ext>
                </a:extLst>
              </p:cNvPr>
              <p:cNvSpPr/>
              <p:nvPr/>
            </p:nvSpPr>
            <p:spPr>
              <a:xfrm>
                <a:off x="5117900" y="2785300"/>
                <a:ext cx="11625" cy="60150"/>
              </a:xfrm>
              <a:custGeom>
                <a:avLst/>
                <a:gdLst/>
                <a:ahLst/>
                <a:cxnLst/>
                <a:rect l="l" t="t" r="r" b="b"/>
                <a:pathLst>
                  <a:path w="465" h="2406" extrusionOk="0">
                    <a:moveTo>
                      <a:pt x="464" y="0"/>
                    </a:moveTo>
                    <a:lnTo>
                      <a:pt x="464" y="0"/>
                    </a:lnTo>
                    <a:cubicBezTo>
                      <a:pt x="464" y="0"/>
                      <a:pt x="357" y="96"/>
                      <a:pt x="214" y="322"/>
                    </a:cubicBezTo>
                    <a:cubicBezTo>
                      <a:pt x="119" y="512"/>
                      <a:pt x="0" y="846"/>
                      <a:pt x="0" y="1203"/>
                    </a:cubicBezTo>
                    <a:cubicBezTo>
                      <a:pt x="0" y="1572"/>
                      <a:pt x="95" y="1881"/>
                      <a:pt x="202" y="2096"/>
                    </a:cubicBezTo>
                    <a:cubicBezTo>
                      <a:pt x="310" y="2298"/>
                      <a:pt x="417" y="2405"/>
                      <a:pt x="417" y="2405"/>
                    </a:cubicBezTo>
                    <a:cubicBezTo>
                      <a:pt x="417" y="2405"/>
                      <a:pt x="417" y="2262"/>
                      <a:pt x="393" y="2036"/>
                    </a:cubicBezTo>
                    <a:lnTo>
                      <a:pt x="393" y="1203"/>
                    </a:lnTo>
                    <a:cubicBezTo>
                      <a:pt x="417" y="893"/>
                      <a:pt x="417" y="596"/>
                      <a:pt x="429" y="369"/>
                    </a:cubicBezTo>
                    <a:cubicBezTo>
                      <a:pt x="441" y="131"/>
                      <a:pt x="464" y="0"/>
                      <a:pt x="46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3" name="Google Shape;17562;p56">
                <a:extLst>
                  <a:ext uri="{FF2B5EF4-FFF2-40B4-BE49-F238E27FC236}">
                    <a16:creationId xmlns:a16="http://schemas.microsoft.com/office/drawing/2014/main" id="{BC681D11-3986-4BC4-AFC2-E140E2BBC2AD}"/>
                  </a:ext>
                </a:extLst>
              </p:cNvPr>
              <p:cNvSpPr/>
              <p:nvPr/>
            </p:nvSpPr>
            <p:spPr>
              <a:xfrm>
                <a:off x="5097050" y="2811200"/>
                <a:ext cx="10750" cy="29775"/>
              </a:xfrm>
              <a:custGeom>
                <a:avLst/>
                <a:gdLst/>
                <a:ahLst/>
                <a:cxnLst/>
                <a:rect l="l" t="t" r="r" b="b"/>
                <a:pathLst>
                  <a:path w="430" h="1191" extrusionOk="0">
                    <a:moveTo>
                      <a:pt x="191" y="0"/>
                    </a:moveTo>
                    <a:cubicBezTo>
                      <a:pt x="191" y="0"/>
                      <a:pt x="1" y="262"/>
                      <a:pt x="24" y="607"/>
                    </a:cubicBezTo>
                    <a:cubicBezTo>
                      <a:pt x="48" y="941"/>
                      <a:pt x="251" y="1191"/>
                      <a:pt x="251" y="1191"/>
                    </a:cubicBezTo>
                    <a:cubicBezTo>
                      <a:pt x="251" y="1191"/>
                      <a:pt x="429" y="905"/>
                      <a:pt x="417" y="583"/>
                    </a:cubicBezTo>
                    <a:cubicBezTo>
                      <a:pt x="405" y="250"/>
                      <a:pt x="191" y="0"/>
                      <a:pt x="19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4" name="Google Shape;17563;p56">
                <a:extLst>
                  <a:ext uri="{FF2B5EF4-FFF2-40B4-BE49-F238E27FC236}">
                    <a16:creationId xmlns:a16="http://schemas.microsoft.com/office/drawing/2014/main" id="{699112E0-9B40-4E93-A3D6-86EF2E101B7D}"/>
                  </a:ext>
                </a:extLst>
              </p:cNvPr>
              <p:cNvSpPr/>
              <p:nvPr/>
            </p:nvSpPr>
            <p:spPr>
              <a:xfrm>
                <a:off x="5064025" y="2168250"/>
                <a:ext cx="10725" cy="52425"/>
              </a:xfrm>
              <a:custGeom>
                <a:avLst/>
                <a:gdLst/>
                <a:ahLst/>
                <a:cxnLst/>
                <a:rect l="l" t="t" r="r" b="b"/>
                <a:pathLst>
                  <a:path w="429" h="2097" extrusionOk="0">
                    <a:moveTo>
                      <a:pt x="214" y="1"/>
                    </a:moveTo>
                    <a:cubicBezTo>
                      <a:pt x="214" y="1"/>
                      <a:pt x="60" y="477"/>
                      <a:pt x="24" y="1048"/>
                    </a:cubicBezTo>
                    <a:cubicBezTo>
                      <a:pt x="0" y="1608"/>
                      <a:pt x="95" y="2096"/>
                      <a:pt x="95" y="2096"/>
                    </a:cubicBezTo>
                    <a:cubicBezTo>
                      <a:pt x="95" y="2096"/>
                      <a:pt x="155" y="2001"/>
                      <a:pt x="226" y="1798"/>
                    </a:cubicBezTo>
                    <a:cubicBezTo>
                      <a:pt x="310" y="1608"/>
                      <a:pt x="393" y="1358"/>
                      <a:pt x="417" y="1060"/>
                    </a:cubicBezTo>
                    <a:cubicBezTo>
                      <a:pt x="429" y="763"/>
                      <a:pt x="381" y="489"/>
                      <a:pt x="322" y="298"/>
                    </a:cubicBezTo>
                    <a:cubicBezTo>
                      <a:pt x="274" y="120"/>
                      <a:pt x="214" y="1"/>
                      <a:pt x="21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5" name="Google Shape;17564;p56">
                <a:extLst>
                  <a:ext uri="{FF2B5EF4-FFF2-40B4-BE49-F238E27FC236}">
                    <a16:creationId xmlns:a16="http://schemas.microsoft.com/office/drawing/2014/main" id="{C11AF397-99BA-43AC-93C1-4ABD881CA086}"/>
                  </a:ext>
                </a:extLst>
              </p:cNvPr>
              <p:cNvSpPr/>
              <p:nvPr/>
            </p:nvSpPr>
            <p:spPr>
              <a:xfrm>
                <a:off x="3860000" y="2309950"/>
                <a:ext cx="44975" cy="74425"/>
              </a:xfrm>
              <a:custGeom>
                <a:avLst/>
                <a:gdLst/>
                <a:ahLst/>
                <a:cxnLst/>
                <a:rect l="l" t="t" r="r" b="b"/>
                <a:pathLst>
                  <a:path w="1799" h="2977" extrusionOk="0">
                    <a:moveTo>
                      <a:pt x="1798" y="0"/>
                    </a:moveTo>
                    <a:lnTo>
                      <a:pt x="1798" y="0"/>
                    </a:lnTo>
                    <a:cubicBezTo>
                      <a:pt x="1798" y="0"/>
                      <a:pt x="1227" y="572"/>
                      <a:pt x="727" y="1393"/>
                    </a:cubicBezTo>
                    <a:cubicBezTo>
                      <a:pt x="238" y="2226"/>
                      <a:pt x="0" y="2977"/>
                      <a:pt x="0" y="2977"/>
                    </a:cubicBezTo>
                    <a:cubicBezTo>
                      <a:pt x="0" y="2977"/>
                      <a:pt x="572" y="2417"/>
                      <a:pt x="1072" y="1595"/>
                    </a:cubicBezTo>
                    <a:cubicBezTo>
                      <a:pt x="1560" y="774"/>
                      <a:pt x="1798" y="0"/>
                      <a:pt x="179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6" name="Google Shape;17565;p56">
                <a:extLst>
                  <a:ext uri="{FF2B5EF4-FFF2-40B4-BE49-F238E27FC236}">
                    <a16:creationId xmlns:a16="http://schemas.microsoft.com/office/drawing/2014/main" id="{4B34CD69-B0B1-4D34-95C2-2403764BECD8}"/>
                  </a:ext>
                </a:extLst>
              </p:cNvPr>
              <p:cNvSpPr/>
              <p:nvPr/>
            </p:nvSpPr>
            <p:spPr>
              <a:xfrm>
                <a:off x="3877250" y="2371850"/>
                <a:ext cx="14625" cy="20850"/>
              </a:xfrm>
              <a:custGeom>
                <a:avLst/>
                <a:gdLst/>
                <a:ahLst/>
                <a:cxnLst/>
                <a:rect l="l" t="t" r="r" b="b"/>
                <a:pathLst>
                  <a:path w="585" h="834" extrusionOk="0">
                    <a:moveTo>
                      <a:pt x="572" y="0"/>
                    </a:moveTo>
                    <a:cubicBezTo>
                      <a:pt x="572" y="0"/>
                      <a:pt x="513" y="24"/>
                      <a:pt x="418" y="84"/>
                    </a:cubicBezTo>
                    <a:cubicBezTo>
                      <a:pt x="346" y="143"/>
                      <a:pt x="239" y="227"/>
                      <a:pt x="168" y="322"/>
                    </a:cubicBezTo>
                    <a:cubicBezTo>
                      <a:pt x="96" y="429"/>
                      <a:pt x="48" y="548"/>
                      <a:pt x="37" y="655"/>
                    </a:cubicBezTo>
                    <a:cubicBezTo>
                      <a:pt x="1" y="762"/>
                      <a:pt x="1" y="834"/>
                      <a:pt x="1" y="834"/>
                    </a:cubicBezTo>
                    <a:cubicBezTo>
                      <a:pt x="1" y="834"/>
                      <a:pt x="72" y="834"/>
                      <a:pt x="179" y="786"/>
                    </a:cubicBezTo>
                    <a:cubicBezTo>
                      <a:pt x="275" y="739"/>
                      <a:pt x="394" y="667"/>
                      <a:pt x="477" y="548"/>
                    </a:cubicBezTo>
                    <a:cubicBezTo>
                      <a:pt x="560" y="429"/>
                      <a:pt x="584" y="274"/>
                      <a:pt x="584" y="179"/>
                    </a:cubicBezTo>
                    <a:cubicBezTo>
                      <a:pt x="584" y="72"/>
                      <a:pt x="572" y="0"/>
                      <a:pt x="57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7" name="Google Shape;17566;p56">
                <a:extLst>
                  <a:ext uri="{FF2B5EF4-FFF2-40B4-BE49-F238E27FC236}">
                    <a16:creationId xmlns:a16="http://schemas.microsoft.com/office/drawing/2014/main" id="{31AB999E-35D8-487F-801D-3922C6FEA5C6}"/>
                  </a:ext>
                </a:extLst>
              </p:cNvPr>
              <p:cNvSpPr/>
              <p:nvPr/>
            </p:nvSpPr>
            <p:spPr>
              <a:xfrm>
                <a:off x="3895125" y="2380475"/>
                <a:ext cx="16100" cy="16400"/>
              </a:xfrm>
              <a:custGeom>
                <a:avLst/>
                <a:gdLst/>
                <a:ahLst/>
                <a:cxnLst/>
                <a:rect l="l" t="t" r="r" b="b"/>
                <a:pathLst>
                  <a:path w="644" h="656" extrusionOk="0">
                    <a:moveTo>
                      <a:pt x="596" y="1"/>
                    </a:moveTo>
                    <a:lnTo>
                      <a:pt x="596" y="1"/>
                    </a:lnTo>
                    <a:cubicBezTo>
                      <a:pt x="595" y="1"/>
                      <a:pt x="334" y="37"/>
                      <a:pt x="167" y="203"/>
                    </a:cubicBezTo>
                    <a:cubicBezTo>
                      <a:pt x="24" y="382"/>
                      <a:pt x="0" y="656"/>
                      <a:pt x="0" y="656"/>
                    </a:cubicBezTo>
                    <a:cubicBezTo>
                      <a:pt x="0" y="656"/>
                      <a:pt x="4" y="656"/>
                      <a:pt x="10" y="656"/>
                    </a:cubicBezTo>
                    <a:cubicBezTo>
                      <a:pt x="62" y="656"/>
                      <a:pt x="306" y="646"/>
                      <a:pt x="465" y="477"/>
                    </a:cubicBezTo>
                    <a:cubicBezTo>
                      <a:pt x="643" y="275"/>
                      <a:pt x="596" y="1"/>
                      <a:pt x="59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8" name="Google Shape;17567;p56">
                <a:extLst>
                  <a:ext uri="{FF2B5EF4-FFF2-40B4-BE49-F238E27FC236}">
                    <a16:creationId xmlns:a16="http://schemas.microsoft.com/office/drawing/2014/main" id="{BE74F4AF-556C-4F87-A7AA-06E7EF76D6DA}"/>
                  </a:ext>
                </a:extLst>
              </p:cNvPr>
              <p:cNvSpPr/>
              <p:nvPr/>
            </p:nvSpPr>
            <p:spPr>
              <a:xfrm>
                <a:off x="4099000" y="1753925"/>
                <a:ext cx="31300" cy="50325"/>
              </a:xfrm>
              <a:custGeom>
                <a:avLst/>
                <a:gdLst/>
                <a:ahLst/>
                <a:cxnLst/>
                <a:rect l="l" t="t" r="r" b="b"/>
                <a:pathLst>
                  <a:path w="1252" h="2013" extrusionOk="0">
                    <a:moveTo>
                      <a:pt x="1251" y="0"/>
                    </a:moveTo>
                    <a:lnTo>
                      <a:pt x="1251" y="0"/>
                    </a:lnTo>
                    <a:cubicBezTo>
                      <a:pt x="1251" y="0"/>
                      <a:pt x="811" y="357"/>
                      <a:pt x="465" y="905"/>
                    </a:cubicBezTo>
                    <a:cubicBezTo>
                      <a:pt x="120" y="1465"/>
                      <a:pt x="1" y="2012"/>
                      <a:pt x="1" y="2012"/>
                    </a:cubicBezTo>
                    <a:cubicBezTo>
                      <a:pt x="1" y="2012"/>
                      <a:pt x="453" y="1667"/>
                      <a:pt x="799" y="1107"/>
                    </a:cubicBezTo>
                    <a:cubicBezTo>
                      <a:pt x="1132" y="548"/>
                      <a:pt x="1251" y="0"/>
                      <a:pt x="125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9" name="Google Shape;17568;p56">
                <a:extLst>
                  <a:ext uri="{FF2B5EF4-FFF2-40B4-BE49-F238E27FC236}">
                    <a16:creationId xmlns:a16="http://schemas.microsoft.com/office/drawing/2014/main" id="{96AF630C-43CC-459E-BB92-01F3B64B94E5}"/>
                  </a:ext>
                </a:extLst>
              </p:cNvPr>
              <p:cNvSpPr/>
              <p:nvPr/>
            </p:nvSpPr>
            <p:spPr>
              <a:xfrm>
                <a:off x="4130275" y="1766125"/>
                <a:ext cx="14300" cy="18475"/>
              </a:xfrm>
              <a:custGeom>
                <a:avLst/>
                <a:gdLst/>
                <a:ahLst/>
                <a:cxnLst/>
                <a:rect l="l" t="t" r="r" b="b"/>
                <a:pathLst>
                  <a:path w="572" h="739" extrusionOk="0">
                    <a:moveTo>
                      <a:pt x="572" y="0"/>
                    </a:moveTo>
                    <a:cubicBezTo>
                      <a:pt x="572" y="0"/>
                      <a:pt x="488" y="0"/>
                      <a:pt x="405" y="24"/>
                    </a:cubicBezTo>
                    <a:cubicBezTo>
                      <a:pt x="298" y="60"/>
                      <a:pt x="179" y="119"/>
                      <a:pt x="107" y="238"/>
                    </a:cubicBezTo>
                    <a:cubicBezTo>
                      <a:pt x="36" y="346"/>
                      <a:pt x="0" y="477"/>
                      <a:pt x="24" y="584"/>
                    </a:cubicBezTo>
                    <a:cubicBezTo>
                      <a:pt x="24" y="679"/>
                      <a:pt x="48" y="739"/>
                      <a:pt x="48" y="739"/>
                    </a:cubicBezTo>
                    <a:lnTo>
                      <a:pt x="191" y="667"/>
                    </a:lnTo>
                    <a:cubicBezTo>
                      <a:pt x="286" y="619"/>
                      <a:pt x="369" y="548"/>
                      <a:pt x="429" y="465"/>
                    </a:cubicBezTo>
                    <a:cubicBezTo>
                      <a:pt x="488" y="358"/>
                      <a:pt x="524" y="250"/>
                      <a:pt x="536" y="167"/>
                    </a:cubicBezTo>
                    <a:cubicBezTo>
                      <a:pt x="572" y="72"/>
                      <a:pt x="572" y="0"/>
                      <a:pt x="57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0" name="Google Shape;17569;p56">
                <a:extLst>
                  <a:ext uri="{FF2B5EF4-FFF2-40B4-BE49-F238E27FC236}">
                    <a16:creationId xmlns:a16="http://schemas.microsoft.com/office/drawing/2014/main" id="{E4E086D5-F847-471A-9DE6-71D77171F7D8}"/>
                  </a:ext>
                </a:extLst>
              </p:cNvPr>
              <p:cNvSpPr/>
              <p:nvPr/>
            </p:nvSpPr>
            <p:spPr>
              <a:xfrm>
                <a:off x="3648350" y="2253075"/>
                <a:ext cx="34575" cy="42000"/>
              </a:xfrm>
              <a:custGeom>
                <a:avLst/>
                <a:gdLst/>
                <a:ahLst/>
                <a:cxnLst/>
                <a:rect l="l" t="t" r="r" b="b"/>
                <a:pathLst>
                  <a:path w="1383" h="1680" extrusionOk="0">
                    <a:moveTo>
                      <a:pt x="1382" y="1"/>
                    </a:moveTo>
                    <a:lnTo>
                      <a:pt x="1382" y="1"/>
                    </a:lnTo>
                    <a:cubicBezTo>
                      <a:pt x="1382" y="1"/>
                      <a:pt x="918" y="251"/>
                      <a:pt x="549" y="715"/>
                    </a:cubicBezTo>
                    <a:cubicBezTo>
                      <a:pt x="156" y="1180"/>
                      <a:pt x="1" y="1680"/>
                      <a:pt x="1" y="1680"/>
                    </a:cubicBezTo>
                    <a:cubicBezTo>
                      <a:pt x="1" y="1680"/>
                      <a:pt x="465" y="1430"/>
                      <a:pt x="846" y="965"/>
                    </a:cubicBezTo>
                    <a:cubicBezTo>
                      <a:pt x="1227" y="513"/>
                      <a:pt x="1382" y="1"/>
                      <a:pt x="138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1" name="Google Shape;17570;p56">
                <a:extLst>
                  <a:ext uri="{FF2B5EF4-FFF2-40B4-BE49-F238E27FC236}">
                    <a16:creationId xmlns:a16="http://schemas.microsoft.com/office/drawing/2014/main" id="{3DD96563-A74F-480D-A06B-CEA1139FCE73}"/>
                  </a:ext>
                </a:extLst>
              </p:cNvPr>
              <p:cNvSpPr/>
              <p:nvPr/>
            </p:nvSpPr>
            <p:spPr>
              <a:xfrm>
                <a:off x="3665325" y="2277200"/>
                <a:ext cx="19975" cy="22950"/>
              </a:xfrm>
              <a:custGeom>
                <a:avLst/>
                <a:gdLst/>
                <a:ahLst/>
                <a:cxnLst/>
                <a:rect l="l" t="t" r="r" b="b"/>
                <a:pathLst>
                  <a:path w="799" h="918" extrusionOk="0">
                    <a:moveTo>
                      <a:pt x="798" y="0"/>
                    </a:moveTo>
                    <a:lnTo>
                      <a:pt x="798" y="0"/>
                    </a:lnTo>
                    <a:cubicBezTo>
                      <a:pt x="798" y="0"/>
                      <a:pt x="465" y="84"/>
                      <a:pt x="251" y="334"/>
                    </a:cubicBezTo>
                    <a:cubicBezTo>
                      <a:pt x="24" y="572"/>
                      <a:pt x="1" y="917"/>
                      <a:pt x="1" y="917"/>
                    </a:cubicBezTo>
                    <a:cubicBezTo>
                      <a:pt x="1" y="917"/>
                      <a:pt x="322" y="834"/>
                      <a:pt x="548" y="584"/>
                    </a:cubicBezTo>
                    <a:cubicBezTo>
                      <a:pt x="774" y="346"/>
                      <a:pt x="798" y="0"/>
                      <a:pt x="79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2" name="Google Shape;17571;p56">
                <a:extLst>
                  <a:ext uri="{FF2B5EF4-FFF2-40B4-BE49-F238E27FC236}">
                    <a16:creationId xmlns:a16="http://schemas.microsoft.com/office/drawing/2014/main" id="{ED66686A-0FFD-45A1-9F90-3C651302C0F3}"/>
                  </a:ext>
                </a:extLst>
              </p:cNvPr>
              <p:cNvSpPr/>
              <p:nvPr/>
            </p:nvSpPr>
            <p:spPr>
              <a:xfrm>
                <a:off x="4449050" y="2891250"/>
                <a:ext cx="460800" cy="175350"/>
              </a:xfrm>
              <a:custGeom>
                <a:avLst/>
                <a:gdLst/>
                <a:ahLst/>
                <a:cxnLst/>
                <a:rect l="l" t="t" r="r" b="b"/>
                <a:pathLst>
                  <a:path w="18432" h="7014" extrusionOk="0">
                    <a:moveTo>
                      <a:pt x="1" y="1"/>
                    </a:moveTo>
                    <a:cubicBezTo>
                      <a:pt x="1" y="1"/>
                      <a:pt x="4049" y="1751"/>
                      <a:pt x="9145" y="3692"/>
                    </a:cubicBezTo>
                    <a:cubicBezTo>
                      <a:pt x="14229" y="5621"/>
                      <a:pt x="18432" y="7014"/>
                      <a:pt x="18432" y="7014"/>
                    </a:cubicBezTo>
                    <a:cubicBezTo>
                      <a:pt x="18432" y="7014"/>
                      <a:pt x="14383" y="5252"/>
                      <a:pt x="9288" y="3323"/>
                    </a:cubicBezTo>
                    <a:cubicBezTo>
                      <a:pt x="4204" y="1382"/>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3" name="Google Shape;17572;p56">
                <a:extLst>
                  <a:ext uri="{FF2B5EF4-FFF2-40B4-BE49-F238E27FC236}">
                    <a16:creationId xmlns:a16="http://schemas.microsoft.com/office/drawing/2014/main" id="{6A3991E9-1931-4DBD-B1AD-166C4C1A883F}"/>
                  </a:ext>
                </a:extLst>
              </p:cNvPr>
              <p:cNvSpPr/>
              <p:nvPr/>
            </p:nvSpPr>
            <p:spPr>
              <a:xfrm>
                <a:off x="4925600" y="3071050"/>
                <a:ext cx="52125" cy="19675"/>
              </a:xfrm>
              <a:custGeom>
                <a:avLst/>
                <a:gdLst/>
                <a:ahLst/>
                <a:cxnLst/>
                <a:rect l="l" t="t" r="r" b="b"/>
                <a:pathLst>
                  <a:path w="2085" h="787" extrusionOk="0">
                    <a:moveTo>
                      <a:pt x="1" y="0"/>
                    </a:moveTo>
                    <a:cubicBezTo>
                      <a:pt x="1" y="0"/>
                      <a:pt x="382" y="357"/>
                      <a:pt x="965" y="572"/>
                    </a:cubicBezTo>
                    <a:cubicBezTo>
                      <a:pt x="1548" y="786"/>
                      <a:pt x="2084" y="786"/>
                      <a:pt x="2084" y="786"/>
                    </a:cubicBezTo>
                    <a:cubicBezTo>
                      <a:pt x="2084" y="786"/>
                      <a:pt x="1691" y="429"/>
                      <a:pt x="1108" y="203"/>
                    </a:cubicBezTo>
                    <a:cubicBezTo>
                      <a:pt x="525" y="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4" name="Google Shape;17573;p56">
                <a:extLst>
                  <a:ext uri="{FF2B5EF4-FFF2-40B4-BE49-F238E27FC236}">
                    <a16:creationId xmlns:a16="http://schemas.microsoft.com/office/drawing/2014/main" id="{B9E53459-AA35-4750-84F2-B452B8B6393F}"/>
                  </a:ext>
                </a:extLst>
              </p:cNvPr>
              <p:cNvSpPr/>
              <p:nvPr/>
            </p:nvSpPr>
            <p:spPr>
              <a:xfrm>
                <a:off x="4994950" y="3093775"/>
                <a:ext cx="31875" cy="13500"/>
              </a:xfrm>
              <a:custGeom>
                <a:avLst/>
                <a:gdLst/>
                <a:ahLst/>
                <a:cxnLst/>
                <a:rect l="l" t="t" r="r" b="b"/>
                <a:pathLst>
                  <a:path w="1275" h="540" extrusionOk="0">
                    <a:moveTo>
                      <a:pt x="240" y="0"/>
                    </a:moveTo>
                    <a:cubicBezTo>
                      <a:pt x="98" y="0"/>
                      <a:pt x="1" y="20"/>
                      <a:pt x="1" y="20"/>
                    </a:cubicBezTo>
                    <a:cubicBezTo>
                      <a:pt x="1" y="20"/>
                      <a:pt x="215" y="318"/>
                      <a:pt x="572" y="460"/>
                    </a:cubicBezTo>
                    <a:cubicBezTo>
                      <a:pt x="732" y="523"/>
                      <a:pt x="899" y="539"/>
                      <a:pt x="1031" y="539"/>
                    </a:cubicBezTo>
                    <a:cubicBezTo>
                      <a:pt x="1174" y="539"/>
                      <a:pt x="1275" y="520"/>
                      <a:pt x="1275" y="520"/>
                    </a:cubicBezTo>
                    <a:cubicBezTo>
                      <a:pt x="1275" y="520"/>
                      <a:pt x="1049" y="222"/>
                      <a:pt x="703" y="79"/>
                    </a:cubicBezTo>
                    <a:cubicBezTo>
                      <a:pt x="538" y="17"/>
                      <a:pt x="370" y="0"/>
                      <a:pt x="24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5" name="Google Shape;17574;p56">
                <a:extLst>
                  <a:ext uri="{FF2B5EF4-FFF2-40B4-BE49-F238E27FC236}">
                    <a16:creationId xmlns:a16="http://schemas.microsoft.com/office/drawing/2014/main" id="{2C86D2C6-9ADA-4710-B19F-3DEAD2DDF101}"/>
                  </a:ext>
                </a:extLst>
              </p:cNvPr>
              <p:cNvSpPr/>
              <p:nvPr/>
            </p:nvSpPr>
            <p:spPr>
              <a:xfrm>
                <a:off x="5042275" y="3114625"/>
                <a:ext cx="26825" cy="11900"/>
              </a:xfrm>
              <a:custGeom>
                <a:avLst/>
                <a:gdLst/>
                <a:ahLst/>
                <a:cxnLst/>
                <a:rect l="l" t="t" r="r" b="b"/>
                <a:pathLst>
                  <a:path w="1073" h="476" extrusionOk="0">
                    <a:moveTo>
                      <a:pt x="272" y="0"/>
                    </a:moveTo>
                    <a:cubicBezTo>
                      <a:pt x="116" y="0"/>
                      <a:pt x="1" y="31"/>
                      <a:pt x="1" y="31"/>
                    </a:cubicBezTo>
                    <a:cubicBezTo>
                      <a:pt x="1" y="31"/>
                      <a:pt x="168" y="305"/>
                      <a:pt x="465" y="424"/>
                    </a:cubicBezTo>
                    <a:cubicBezTo>
                      <a:pt x="572" y="463"/>
                      <a:pt x="681" y="475"/>
                      <a:pt x="776" y="475"/>
                    </a:cubicBezTo>
                    <a:cubicBezTo>
                      <a:pt x="946" y="475"/>
                      <a:pt x="1072" y="436"/>
                      <a:pt x="1072" y="436"/>
                    </a:cubicBezTo>
                    <a:cubicBezTo>
                      <a:pt x="1072" y="436"/>
                      <a:pt x="906" y="162"/>
                      <a:pt x="608" y="55"/>
                    </a:cubicBezTo>
                    <a:cubicBezTo>
                      <a:pt x="492" y="13"/>
                      <a:pt x="373" y="0"/>
                      <a:pt x="27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17575;p56">
                <a:extLst>
                  <a:ext uri="{FF2B5EF4-FFF2-40B4-BE49-F238E27FC236}">
                    <a16:creationId xmlns:a16="http://schemas.microsoft.com/office/drawing/2014/main" id="{ACC290E5-A75B-4A54-8CA0-B9DD02F05C06}"/>
                  </a:ext>
                </a:extLst>
              </p:cNvPr>
              <p:cNvSpPr/>
              <p:nvPr/>
            </p:nvSpPr>
            <p:spPr>
              <a:xfrm>
                <a:off x="5104500" y="3139425"/>
                <a:ext cx="44375" cy="16800"/>
              </a:xfrm>
              <a:custGeom>
                <a:avLst/>
                <a:gdLst/>
                <a:ahLst/>
                <a:cxnLst/>
                <a:rect l="l" t="t" r="r" b="b"/>
                <a:pathLst>
                  <a:path w="1775" h="672" extrusionOk="0">
                    <a:moveTo>
                      <a:pt x="102" y="1"/>
                    </a:moveTo>
                    <a:cubicBezTo>
                      <a:pt x="37" y="1"/>
                      <a:pt x="0" y="4"/>
                      <a:pt x="0" y="4"/>
                    </a:cubicBezTo>
                    <a:cubicBezTo>
                      <a:pt x="0" y="4"/>
                      <a:pt x="322" y="325"/>
                      <a:pt x="822" y="516"/>
                    </a:cubicBezTo>
                    <a:cubicBezTo>
                      <a:pt x="1207" y="657"/>
                      <a:pt x="1578" y="671"/>
                      <a:pt x="1717" y="671"/>
                    </a:cubicBezTo>
                    <a:cubicBezTo>
                      <a:pt x="1754" y="671"/>
                      <a:pt x="1774" y="670"/>
                      <a:pt x="1774" y="670"/>
                    </a:cubicBezTo>
                    <a:cubicBezTo>
                      <a:pt x="1774" y="670"/>
                      <a:pt x="1441" y="325"/>
                      <a:pt x="953" y="147"/>
                    </a:cubicBezTo>
                    <a:cubicBezTo>
                      <a:pt x="596" y="19"/>
                      <a:pt x="263" y="1"/>
                      <a:pt x="1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7" name="Google Shape;17576;p56">
                <a:extLst>
                  <a:ext uri="{FF2B5EF4-FFF2-40B4-BE49-F238E27FC236}">
                    <a16:creationId xmlns:a16="http://schemas.microsoft.com/office/drawing/2014/main" id="{6092F534-2729-4D29-A4F1-4307F5399FA0}"/>
                  </a:ext>
                </a:extLst>
              </p:cNvPr>
              <p:cNvSpPr/>
              <p:nvPr/>
            </p:nvSpPr>
            <p:spPr>
              <a:xfrm>
                <a:off x="3391175" y="2492100"/>
                <a:ext cx="606350" cy="231000"/>
              </a:xfrm>
              <a:custGeom>
                <a:avLst/>
                <a:gdLst/>
                <a:ahLst/>
                <a:cxnLst/>
                <a:rect l="l" t="t" r="r" b="b"/>
                <a:pathLst>
                  <a:path w="24254" h="9240" extrusionOk="0">
                    <a:moveTo>
                      <a:pt x="1" y="1"/>
                    </a:moveTo>
                    <a:cubicBezTo>
                      <a:pt x="2" y="1"/>
                      <a:pt x="5359" y="2263"/>
                      <a:pt x="12050" y="4799"/>
                    </a:cubicBezTo>
                    <a:cubicBezTo>
                      <a:pt x="18753" y="7347"/>
                      <a:pt x="24254" y="9240"/>
                      <a:pt x="24254" y="9240"/>
                    </a:cubicBezTo>
                    <a:cubicBezTo>
                      <a:pt x="24254" y="9240"/>
                      <a:pt x="18896" y="6978"/>
                      <a:pt x="12205" y="4430"/>
                    </a:cubicBezTo>
                    <a:cubicBezTo>
                      <a:pt x="5502" y="1882"/>
                      <a:pt x="2"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8" name="Google Shape;17577;p56">
                <a:extLst>
                  <a:ext uri="{FF2B5EF4-FFF2-40B4-BE49-F238E27FC236}">
                    <a16:creationId xmlns:a16="http://schemas.microsoft.com/office/drawing/2014/main" id="{4E91BA0F-A418-4F33-A2C6-6C30EFB5CD8F}"/>
                  </a:ext>
                </a:extLst>
              </p:cNvPr>
              <p:cNvSpPr/>
              <p:nvPr/>
            </p:nvSpPr>
            <p:spPr>
              <a:xfrm>
                <a:off x="3365875" y="2483750"/>
                <a:ext cx="10450" cy="7200"/>
              </a:xfrm>
              <a:custGeom>
                <a:avLst/>
                <a:gdLst/>
                <a:ahLst/>
                <a:cxnLst/>
                <a:rect l="l" t="t" r="r" b="b"/>
                <a:pathLst>
                  <a:path w="418" h="288" extrusionOk="0">
                    <a:moveTo>
                      <a:pt x="178" y="0"/>
                    </a:moveTo>
                    <a:cubicBezTo>
                      <a:pt x="157" y="0"/>
                      <a:pt x="144" y="1"/>
                      <a:pt x="144" y="1"/>
                    </a:cubicBezTo>
                    <a:cubicBezTo>
                      <a:pt x="144" y="1"/>
                      <a:pt x="1" y="156"/>
                      <a:pt x="25" y="227"/>
                    </a:cubicBezTo>
                    <a:cubicBezTo>
                      <a:pt x="51" y="281"/>
                      <a:pt x="172" y="288"/>
                      <a:pt x="231" y="288"/>
                    </a:cubicBezTo>
                    <a:cubicBezTo>
                      <a:pt x="250" y="288"/>
                      <a:pt x="263" y="287"/>
                      <a:pt x="263" y="287"/>
                    </a:cubicBezTo>
                    <a:cubicBezTo>
                      <a:pt x="263" y="287"/>
                      <a:pt x="418" y="132"/>
                      <a:pt x="382" y="61"/>
                    </a:cubicBezTo>
                    <a:cubicBezTo>
                      <a:pt x="364" y="7"/>
                      <a:pt x="239" y="0"/>
                      <a:pt x="17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9" name="Google Shape;17578;p56">
                <a:extLst>
                  <a:ext uri="{FF2B5EF4-FFF2-40B4-BE49-F238E27FC236}">
                    <a16:creationId xmlns:a16="http://schemas.microsoft.com/office/drawing/2014/main" id="{C0D0EB4E-9EE8-4C66-A2C5-78BEE8C7A0BE}"/>
                  </a:ext>
                </a:extLst>
              </p:cNvPr>
              <p:cNvSpPr/>
              <p:nvPr/>
            </p:nvSpPr>
            <p:spPr>
              <a:xfrm>
                <a:off x="3254550" y="2441875"/>
                <a:ext cx="25325" cy="11775"/>
              </a:xfrm>
              <a:custGeom>
                <a:avLst/>
                <a:gdLst/>
                <a:ahLst/>
                <a:cxnLst/>
                <a:rect l="l" t="t" r="r" b="b"/>
                <a:pathLst>
                  <a:path w="1013" h="471" extrusionOk="0">
                    <a:moveTo>
                      <a:pt x="288" y="1"/>
                    </a:moveTo>
                    <a:cubicBezTo>
                      <a:pt x="124" y="1"/>
                      <a:pt x="1" y="45"/>
                      <a:pt x="1" y="45"/>
                    </a:cubicBezTo>
                    <a:cubicBezTo>
                      <a:pt x="1" y="45"/>
                      <a:pt x="144" y="307"/>
                      <a:pt x="430" y="414"/>
                    </a:cubicBezTo>
                    <a:cubicBezTo>
                      <a:pt x="532" y="457"/>
                      <a:pt x="635" y="470"/>
                      <a:pt x="726" y="470"/>
                    </a:cubicBezTo>
                    <a:cubicBezTo>
                      <a:pt x="890" y="470"/>
                      <a:pt x="1013" y="426"/>
                      <a:pt x="1013" y="426"/>
                    </a:cubicBezTo>
                    <a:cubicBezTo>
                      <a:pt x="1013" y="426"/>
                      <a:pt x="858" y="164"/>
                      <a:pt x="584" y="57"/>
                    </a:cubicBezTo>
                    <a:cubicBezTo>
                      <a:pt x="482" y="14"/>
                      <a:pt x="379" y="1"/>
                      <a:pt x="28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0" name="Google Shape;17579;p56">
                <a:extLst>
                  <a:ext uri="{FF2B5EF4-FFF2-40B4-BE49-F238E27FC236}">
                    <a16:creationId xmlns:a16="http://schemas.microsoft.com/office/drawing/2014/main" id="{854F3B03-99BB-4600-95B5-584F0E9AD5CA}"/>
                  </a:ext>
                </a:extLst>
              </p:cNvPr>
              <p:cNvSpPr/>
              <p:nvPr/>
            </p:nvSpPr>
            <p:spPr>
              <a:xfrm>
                <a:off x="4807725" y="3065975"/>
                <a:ext cx="148550" cy="56575"/>
              </a:xfrm>
              <a:custGeom>
                <a:avLst/>
                <a:gdLst/>
                <a:ahLst/>
                <a:cxnLst/>
                <a:rect l="l" t="t" r="r" b="b"/>
                <a:pathLst>
                  <a:path w="5942" h="2263" extrusionOk="0">
                    <a:moveTo>
                      <a:pt x="1" y="1"/>
                    </a:moveTo>
                    <a:lnTo>
                      <a:pt x="1" y="1"/>
                    </a:lnTo>
                    <a:cubicBezTo>
                      <a:pt x="1" y="1"/>
                      <a:pt x="1275" y="691"/>
                      <a:pt x="2906" y="1310"/>
                    </a:cubicBezTo>
                    <a:cubicBezTo>
                      <a:pt x="4549" y="1942"/>
                      <a:pt x="5942" y="2263"/>
                      <a:pt x="5942" y="2263"/>
                    </a:cubicBezTo>
                    <a:cubicBezTo>
                      <a:pt x="5942" y="2263"/>
                      <a:pt x="4692" y="1572"/>
                      <a:pt x="3037" y="953"/>
                    </a:cubicBezTo>
                    <a:cubicBezTo>
                      <a:pt x="1406" y="334"/>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1" name="Google Shape;17580;p56">
                <a:extLst>
                  <a:ext uri="{FF2B5EF4-FFF2-40B4-BE49-F238E27FC236}">
                    <a16:creationId xmlns:a16="http://schemas.microsoft.com/office/drawing/2014/main" id="{DF63D511-F774-45A1-AB90-90383F159183}"/>
                  </a:ext>
                </a:extLst>
              </p:cNvPr>
              <p:cNvSpPr/>
              <p:nvPr/>
            </p:nvSpPr>
            <p:spPr>
              <a:xfrm>
                <a:off x="3101575" y="2163200"/>
                <a:ext cx="25" cy="25"/>
              </a:xfrm>
              <a:custGeom>
                <a:avLst/>
                <a:gdLst/>
                <a:ahLst/>
                <a:cxnLst/>
                <a:rect l="l" t="t" r="r" b="b"/>
                <a:pathLst>
                  <a:path w="1" h="1" extrusionOk="0">
                    <a:moveTo>
                      <a:pt x="0" y="0"/>
                    </a:move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2" name="Google Shape;17581;p56">
                <a:extLst>
                  <a:ext uri="{FF2B5EF4-FFF2-40B4-BE49-F238E27FC236}">
                    <a16:creationId xmlns:a16="http://schemas.microsoft.com/office/drawing/2014/main" id="{2A10AA8B-E9B9-4951-BDEE-C47F31292D22}"/>
                  </a:ext>
                </a:extLst>
              </p:cNvPr>
              <p:cNvSpPr/>
              <p:nvPr/>
            </p:nvSpPr>
            <p:spPr>
              <a:xfrm>
                <a:off x="3335525" y="1978050"/>
                <a:ext cx="25" cy="25"/>
              </a:xfrm>
              <a:custGeom>
                <a:avLst/>
                <a:gdLst/>
                <a:ahLst/>
                <a:cxnLst/>
                <a:rect l="l" t="t" r="r" b="b"/>
                <a:pathLst>
                  <a:path w="1" h="1" extrusionOk="0">
                    <a:moveTo>
                      <a:pt x="0" y="1"/>
                    </a:move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3" name="Google Shape;17582;p56">
                <a:extLst>
                  <a:ext uri="{FF2B5EF4-FFF2-40B4-BE49-F238E27FC236}">
                    <a16:creationId xmlns:a16="http://schemas.microsoft.com/office/drawing/2014/main" id="{5F287CA6-2D01-4485-A207-35077BA605E1}"/>
                  </a:ext>
                </a:extLst>
              </p:cNvPr>
              <p:cNvSpPr/>
              <p:nvPr/>
            </p:nvSpPr>
            <p:spPr>
              <a:xfrm>
                <a:off x="4480000" y="1694975"/>
                <a:ext cx="472725" cy="324775"/>
              </a:xfrm>
              <a:custGeom>
                <a:avLst/>
                <a:gdLst/>
                <a:ahLst/>
                <a:cxnLst/>
                <a:rect l="l" t="t" r="r" b="b"/>
                <a:pathLst>
                  <a:path w="18909" h="12991" extrusionOk="0">
                    <a:moveTo>
                      <a:pt x="18634" y="1"/>
                    </a:moveTo>
                    <a:lnTo>
                      <a:pt x="18634" y="1"/>
                    </a:lnTo>
                    <a:cubicBezTo>
                      <a:pt x="18682" y="156"/>
                      <a:pt x="18730" y="406"/>
                      <a:pt x="18741" y="715"/>
                    </a:cubicBezTo>
                    <a:cubicBezTo>
                      <a:pt x="18753" y="1346"/>
                      <a:pt x="18587" y="2299"/>
                      <a:pt x="17956" y="3204"/>
                    </a:cubicBezTo>
                    <a:cubicBezTo>
                      <a:pt x="17325" y="4120"/>
                      <a:pt x="16182" y="4894"/>
                      <a:pt x="14777" y="5335"/>
                    </a:cubicBezTo>
                    <a:cubicBezTo>
                      <a:pt x="13384" y="5787"/>
                      <a:pt x="11729" y="5894"/>
                      <a:pt x="9990" y="6109"/>
                    </a:cubicBezTo>
                    <a:cubicBezTo>
                      <a:pt x="8228" y="6299"/>
                      <a:pt x="6561" y="6752"/>
                      <a:pt x="5180" y="7430"/>
                    </a:cubicBezTo>
                    <a:cubicBezTo>
                      <a:pt x="3787" y="8097"/>
                      <a:pt x="2668" y="8966"/>
                      <a:pt x="1882" y="9811"/>
                    </a:cubicBezTo>
                    <a:cubicBezTo>
                      <a:pt x="1073" y="10657"/>
                      <a:pt x="608" y="11478"/>
                      <a:pt x="358" y="12074"/>
                    </a:cubicBezTo>
                    <a:cubicBezTo>
                      <a:pt x="215" y="12359"/>
                      <a:pt x="156" y="12586"/>
                      <a:pt x="96" y="12752"/>
                    </a:cubicBezTo>
                    <a:cubicBezTo>
                      <a:pt x="37" y="12907"/>
                      <a:pt x="1" y="12990"/>
                      <a:pt x="1" y="12990"/>
                    </a:cubicBezTo>
                    <a:cubicBezTo>
                      <a:pt x="1" y="12990"/>
                      <a:pt x="37" y="12907"/>
                      <a:pt x="108" y="12752"/>
                    </a:cubicBezTo>
                    <a:cubicBezTo>
                      <a:pt x="180" y="12609"/>
                      <a:pt x="275" y="12371"/>
                      <a:pt x="442" y="12097"/>
                    </a:cubicBezTo>
                    <a:cubicBezTo>
                      <a:pt x="739" y="11538"/>
                      <a:pt x="1251" y="10764"/>
                      <a:pt x="2085" y="10002"/>
                    </a:cubicBezTo>
                    <a:cubicBezTo>
                      <a:pt x="3692" y="8442"/>
                      <a:pt x="6609" y="7025"/>
                      <a:pt x="10050" y="6704"/>
                    </a:cubicBezTo>
                    <a:cubicBezTo>
                      <a:pt x="11764" y="6502"/>
                      <a:pt x="13467" y="6347"/>
                      <a:pt x="14931" y="5811"/>
                    </a:cubicBezTo>
                    <a:cubicBezTo>
                      <a:pt x="16396" y="5299"/>
                      <a:pt x="17587" y="4394"/>
                      <a:pt x="18194" y="3370"/>
                    </a:cubicBezTo>
                    <a:cubicBezTo>
                      <a:pt x="18813" y="2358"/>
                      <a:pt x="18908" y="1358"/>
                      <a:pt x="18813" y="715"/>
                    </a:cubicBezTo>
                    <a:cubicBezTo>
                      <a:pt x="18777" y="406"/>
                      <a:pt x="18694" y="167"/>
                      <a:pt x="1863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4" name="Google Shape;17583;p56">
                <a:extLst>
                  <a:ext uri="{FF2B5EF4-FFF2-40B4-BE49-F238E27FC236}">
                    <a16:creationId xmlns:a16="http://schemas.microsoft.com/office/drawing/2014/main" id="{A7C7C6B3-67C8-4AAE-A6C7-0A94B9473BA1}"/>
                  </a:ext>
                </a:extLst>
              </p:cNvPr>
              <p:cNvSpPr/>
              <p:nvPr/>
            </p:nvSpPr>
            <p:spPr>
              <a:xfrm>
                <a:off x="4942875" y="1689025"/>
                <a:ext cx="163425" cy="922750"/>
              </a:xfrm>
              <a:custGeom>
                <a:avLst/>
                <a:gdLst/>
                <a:ahLst/>
                <a:cxnLst/>
                <a:rect l="l" t="t" r="r" b="b"/>
                <a:pathLst>
                  <a:path w="6537" h="36910" extrusionOk="0">
                    <a:moveTo>
                      <a:pt x="0" y="1"/>
                    </a:moveTo>
                    <a:cubicBezTo>
                      <a:pt x="2" y="2"/>
                      <a:pt x="121" y="73"/>
                      <a:pt x="334" y="227"/>
                    </a:cubicBezTo>
                    <a:cubicBezTo>
                      <a:pt x="536" y="370"/>
                      <a:pt x="822" y="608"/>
                      <a:pt x="1155" y="989"/>
                    </a:cubicBezTo>
                    <a:cubicBezTo>
                      <a:pt x="1810" y="1703"/>
                      <a:pt x="2501" y="2953"/>
                      <a:pt x="3060" y="4596"/>
                    </a:cubicBezTo>
                    <a:cubicBezTo>
                      <a:pt x="3620" y="6263"/>
                      <a:pt x="4215" y="8252"/>
                      <a:pt x="4691" y="10514"/>
                    </a:cubicBezTo>
                    <a:cubicBezTo>
                      <a:pt x="5144" y="12776"/>
                      <a:pt x="5501" y="15288"/>
                      <a:pt x="5632" y="17931"/>
                    </a:cubicBezTo>
                    <a:cubicBezTo>
                      <a:pt x="5918" y="23253"/>
                      <a:pt x="5275" y="28075"/>
                      <a:pt x="4465" y="31469"/>
                    </a:cubicBezTo>
                    <a:cubicBezTo>
                      <a:pt x="4275" y="32326"/>
                      <a:pt x="4096" y="33088"/>
                      <a:pt x="3894" y="33755"/>
                    </a:cubicBezTo>
                    <a:cubicBezTo>
                      <a:pt x="3691" y="34422"/>
                      <a:pt x="3536" y="35005"/>
                      <a:pt x="3370" y="35469"/>
                    </a:cubicBezTo>
                    <a:cubicBezTo>
                      <a:pt x="3072" y="36386"/>
                      <a:pt x="2893" y="36910"/>
                      <a:pt x="2893" y="36910"/>
                    </a:cubicBezTo>
                    <a:cubicBezTo>
                      <a:pt x="2893" y="36910"/>
                      <a:pt x="3096" y="36410"/>
                      <a:pt x="3477" y="35457"/>
                    </a:cubicBezTo>
                    <a:cubicBezTo>
                      <a:pt x="3667" y="35005"/>
                      <a:pt x="3858" y="34422"/>
                      <a:pt x="4084" y="33767"/>
                    </a:cubicBezTo>
                    <a:cubicBezTo>
                      <a:pt x="4322" y="33112"/>
                      <a:pt x="4548" y="32362"/>
                      <a:pt x="4787" y="31504"/>
                    </a:cubicBezTo>
                    <a:cubicBezTo>
                      <a:pt x="5739" y="28135"/>
                      <a:pt x="6537" y="23265"/>
                      <a:pt x="6251" y="17872"/>
                    </a:cubicBezTo>
                    <a:cubicBezTo>
                      <a:pt x="6108" y="15193"/>
                      <a:pt x="5715" y="12657"/>
                      <a:pt x="5203" y="10371"/>
                    </a:cubicBezTo>
                    <a:cubicBezTo>
                      <a:pt x="4667" y="8109"/>
                      <a:pt x="3977" y="6120"/>
                      <a:pt x="3358" y="4477"/>
                    </a:cubicBezTo>
                    <a:cubicBezTo>
                      <a:pt x="2715" y="2846"/>
                      <a:pt x="1929" y="1608"/>
                      <a:pt x="1227" y="905"/>
                    </a:cubicBezTo>
                    <a:cubicBezTo>
                      <a:pt x="869" y="572"/>
                      <a:pt x="560" y="346"/>
                      <a:pt x="345" y="191"/>
                    </a:cubicBezTo>
                    <a:cubicBezTo>
                      <a:pt x="121" y="73"/>
                      <a:pt x="2" y="2"/>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5" name="Google Shape;17584;p56">
                <a:extLst>
                  <a:ext uri="{FF2B5EF4-FFF2-40B4-BE49-F238E27FC236}">
                    <a16:creationId xmlns:a16="http://schemas.microsoft.com/office/drawing/2014/main" id="{BFE3DDCD-F037-4C9C-9C23-9134C6512B40}"/>
                  </a:ext>
                </a:extLst>
              </p:cNvPr>
              <p:cNvSpPr/>
              <p:nvPr/>
            </p:nvSpPr>
            <p:spPr>
              <a:xfrm>
                <a:off x="4221650" y="2505975"/>
                <a:ext cx="790600" cy="210275"/>
              </a:xfrm>
              <a:custGeom>
                <a:avLst/>
                <a:gdLst/>
                <a:ahLst/>
                <a:cxnLst/>
                <a:rect l="l" t="t" r="r" b="b"/>
                <a:pathLst>
                  <a:path w="31624" h="8411" extrusionOk="0">
                    <a:moveTo>
                      <a:pt x="31623" y="3934"/>
                    </a:moveTo>
                    <a:cubicBezTo>
                      <a:pt x="31623" y="3934"/>
                      <a:pt x="31516" y="3994"/>
                      <a:pt x="31314" y="4125"/>
                    </a:cubicBezTo>
                    <a:cubicBezTo>
                      <a:pt x="31516" y="4006"/>
                      <a:pt x="31623" y="3934"/>
                      <a:pt x="31623" y="3934"/>
                    </a:cubicBezTo>
                    <a:close/>
                    <a:moveTo>
                      <a:pt x="14063" y="0"/>
                    </a:moveTo>
                    <a:cubicBezTo>
                      <a:pt x="11743" y="0"/>
                      <a:pt x="9519" y="291"/>
                      <a:pt x="7573" y="910"/>
                    </a:cubicBezTo>
                    <a:cubicBezTo>
                      <a:pt x="5489" y="1589"/>
                      <a:pt x="3751" y="2660"/>
                      <a:pt x="2584" y="3827"/>
                    </a:cubicBezTo>
                    <a:cubicBezTo>
                      <a:pt x="1393" y="4994"/>
                      <a:pt x="739" y="6196"/>
                      <a:pt x="417" y="7042"/>
                    </a:cubicBezTo>
                    <a:cubicBezTo>
                      <a:pt x="238" y="7482"/>
                      <a:pt x="143" y="7816"/>
                      <a:pt x="84" y="8054"/>
                    </a:cubicBezTo>
                    <a:lnTo>
                      <a:pt x="35" y="8264"/>
                    </a:lnTo>
                    <a:lnTo>
                      <a:pt x="35" y="8264"/>
                    </a:lnTo>
                    <a:cubicBezTo>
                      <a:pt x="49" y="8208"/>
                      <a:pt x="69" y="8138"/>
                      <a:pt x="96" y="8054"/>
                    </a:cubicBezTo>
                    <a:cubicBezTo>
                      <a:pt x="179" y="7840"/>
                      <a:pt x="298" y="7506"/>
                      <a:pt x="489" y="7089"/>
                    </a:cubicBezTo>
                    <a:cubicBezTo>
                      <a:pt x="870" y="6268"/>
                      <a:pt x="1572" y="5125"/>
                      <a:pt x="2775" y="4053"/>
                    </a:cubicBezTo>
                    <a:cubicBezTo>
                      <a:pt x="3953" y="2958"/>
                      <a:pt x="5668" y="1982"/>
                      <a:pt x="7704" y="1410"/>
                    </a:cubicBezTo>
                    <a:cubicBezTo>
                      <a:pt x="9608" y="853"/>
                      <a:pt x="11804" y="609"/>
                      <a:pt x="14088" y="609"/>
                    </a:cubicBezTo>
                    <a:cubicBezTo>
                      <a:pt x="14245" y="609"/>
                      <a:pt x="14403" y="610"/>
                      <a:pt x="14562" y="612"/>
                    </a:cubicBezTo>
                    <a:cubicBezTo>
                      <a:pt x="15800" y="648"/>
                      <a:pt x="16991" y="767"/>
                      <a:pt x="18110" y="1053"/>
                    </a:cubicBezTo>
                    <a:cubicBezTo>
                      <a:pt x="19229" y="1315"/>
                      <a:pt x="20229" y="1744"/>
                      <a:pt x="21205" y="2220"/>
                    </a:cubicBezTo>
                    <a:cubicBezTo>
                      <a:pt x="23110" y="3196"/>
                      <a:pt x="24849" y="4184"/>
                      <a:pt x="26468" y="4565"/>
                    </a:cubicBezTo>
                    <a:cubicBezTo>
                      <a:pt x="27191" y="4753"/>
                      <a:pt x="27868" y="4827"/>
                      <a:pt x="28475" y="4827"/>
                    </a:cubicBezTo>
                    <a:cubicBezTo>
                      <a:pt x="29217" y="4827"/>
                      <a:pt x="29853" y="4716"/>
                      <a:pt x="30337" y="4565"/>
                    </a:cubicBezTo>
                    <a:cubicBezTo>
                      <a:pt x="30790" y="4411"/>
                      <a:pt x="31099" y="4244"/>
                      <a:pt x="31314" y="4125"/>
                    </a:cubicBezTo>
                    <a:lnTo>
                      <a:pt x="31314" y="4125"/>
                    </a:lnTo>
                    <a:cubicBezTo>
                      <a:pt x="31088" y="4232"/>
                      <a:pt x="30778" y="4375"/>
                      <a:pt x="30326" y="4482"/>
                    </a:cubicBezTo>
                    <a:cubicBezTo>
                      <a:pt x="29935" y="4582"/>
                      <a:pt x="29455" y="4647"/>
                      <a:pt x="28908" y="4647"/>
                    </a:cubicBezTo>
                    <a:cubicBezTo>
                      <a:pt x="28220" y="4647"/>
                      <a:pt x="27425" y="4545"/>
                      <a:pt x="26563" y="4280"/>
                    </a:cubicBezTo>
                    <a:cubicBezTo>
                      <a:pt x="25003" y="3827"/>
                      <a:pt x="23360" y="2803"/>
                      <a:pt x="21444" y="1779"/>
                    </a:cubicBezTo>
                    <a:cubicBezTo>
                      <a:pt x="20491" y="1267"/>
                      <a:pt x="19419" y="779"/>
                      <a:pt x="18253" y="481"/>
                    </a:cubicBezTo>
                    <a:cubicBezTo>
                      <a:pt x="17098" y="184"/>
                      <a:pt x="15859" y="29"/>
                      <a:pt x="14597" y="5"/>
                    </a:cubicBezTo>
                    <a:cubicBezTo>
                      <a:pt x="14419" y="2"/>
                      <a:pt x="14241" y="0"/>
                      <a:pt x="14063" y="0"/>
                    </a:cubicBezTo>
                    <a:close/>
                    <a:moveTo>
                      <a:pt x="35" y="8264"/>
                    </a:moveTo>
                    <a:cubicBezTo>
                      <a:pt x="10" y="8359"/>
                      <a:pt x="0" y="8411"/>
                      <a:pt x="0" y="8411"/>
                    </a:cubicBezTo>
                    <a:lnTo>
                      <a:pt x="35" y="8264"/>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6" name="Google Shape;17585;p56">
                <a:extLst>
                  <a:ext uri="{FF2B5EF4-FFF2-40B4-BE49-F238E27FC236}">
                    <a16:creationId xmlns:a16="http://schemas.microsoft.com/office/drawing/2014/main" id="{99BDDFF2-81B2-4CEC-802E-6D6504E1A51D}"/>
                  </a:ext>
                </a:extLst>
              </p:cNvPr>
              <p:cNvSpPr/>
              <p:nvPr/>
            </p:nvSpPr>
            <p:spPr>
              <a:xfrm>
                <a:off x="4967575" y="1766725"/>
                <a:ext cx="70275" cy="246475"/>
              </a:xfrm>
              <a:custGeom>
                <a:avLst/>
                <a:gdLst/>
                <a:ahLst/>
                <a:cxnLst/>
                <a:rect l="l" t="t" r="r" b="b"/>
                <a:pathLst>
                  <a:path w="2811" h="9859" extrusionOk="0">
                    <a:moveTo>
                      <a:pt x="0" y="0"/>
                    </a:moveTo>
                    <a:lnTo>
                      <a:pt x="0" y="0"/>
                    </a:lnTo>
                    <a:cubicBezTo>
                      <a:pt x="0" y="0"/>
                      <a:pt x="155" y="560"/>
                      <a:pt x="441" y="1453"/>
                    </a:cubicBezTo>
                    <a:cubicBezTo>
                      <a:pt x="727" y="2346"/>
                      <a:pt x="1084" y="3560"/>
                      <a:pt x="1477" y="4917"/>
                    </a:cubicBezTo>
                    <a:cubicBezTo>
                      <a:pt x="1858" y="6263"/>
                      <a:pt x="2191" y="7501"/>
                      <a:pt x="2429" y="8394"/>
                    </a:cubicBezTo>
                    <a:cubicBezTo>
                      <a:pt x="2644" y="9287"/>
                      <a:pt x="2798" y="9858"/>
                      <a:pt x="2798" y="9858"/>
                    </a:cubicBezTo>
                    <a:cubicBezTo>
                      <a:pt x="2798" y="9858"/>
                      <a:pt x="2810" y="9275"/>
                      <a:pt x="2727" y="8335"/>
                    </a:cubicBezTo>
                    <a:cubicBezTo>
                      <a:pt x="2632" y="7394"/>
                      <a:pt x="2441" y="6120"/>
                      <a:pt x="2048" y="4739"/>
                    </a:cubicBezTo>
                    <a:cubicBezTo>
                      <a:pt x="1667" y="3358"/>
                      <a:pt x="1143" y="2167"/>
                      <a:pt x="727" y="1334"/>
                    </a:cubicBezTo>
                    <a:cubicBezTo>
                      <a:pt x="310" y="500"/>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7" name="Google Shape;17586;p56">
                <a:extLst>
                  <a:ext uri="{FF2B5EF4-FFF2-40B4-BE49-F238E27FC236}">
                    <a16:creationId xmlns:a16="http://schemas.microsoft.com/office/drawing/2014/main" id="{0CBCECF5-12F5-439A-BC0C-48562A6DBABD}"/>
                  </a:ext>
                </a:extLst>
              </p:cNvPr>
              <p:cNvSpPr/>
              <p:nvPr/>
            </p:nvSpPr>
            <p:spPr>
              <a:xfrm>
                <a:off x="4466925" y="1872375"/>
                <a:ext cx="408700" cy="144700"/>
              </a:xfrm>
              <a:custGeom>
                <a:avLst/>
                <a:gdLst/>
                <a:ahLst/>
                <a:cxnLst/>
                <a:rect l="l" t="t" r="r" b="b"/>
                <a:pathLst>
                  <a:path w="16348" h="5788" extrusionOk="0">
                    <a:moveTo>
                      <a:pt x="16347" y="1"/>
                    </a:moveTo>
                    <a:cubicBezTo>
                      <a:pt x="16347" y="1"/>
                      <a:pt x="16109" y="96"/>
                      <a:pt x="15657" y="191"/>
                    </a:cubicBezTo>
                    <a:cubicBezTo>
                      <a:pt x="15228" y="310"/>
                      <a:pt x="14585" y="513"/>
                      <a:pt x="13788" y="608"/>
                    </a:cubicBezTo>
                    <a:cubicBezTo>
                      <a:pt x="12990" y="727"/>
                      <a:pt x="12014" y="810"/>
                      <a:pt x="10942" y="846"/>
                    </a:cubicBezTo>
                    <a:cubicBezTo>
                      <a:pt x="9870" y="906"/>
                      <a:pt x="8680" y="941"/>
                      <a:pt x="7430" y="1108"/>
                    </a:cubicBezTo>
                    <a:cubicBezTo>
                      <a:pt x="6191" y="1275"/>
                      <a:pt x="5001" y="1584"/>
                      <a:pt x="4024" y="2073"/>
                    </a:cubicBezTo>
                    <a:cubicBezTo>
                      <a:pt x="3048" y="2549"/>
                      <a:pt x="2238" y="3144"/>
                      <a:pt x="1643" y="3704"/>
                    </a:cubicBezTo>
                    <a:cubicBezTo>
                      <a:pt x="1048" y="4275"/>
                      <a:pt x="643" y="4811"/>
                      <a:pt x="381" y="5180"/>
                    </a:cubicBezTo>
                    <a:cubicBezTo>
                      <a:pt x="262" y="5371"/>
                      <a:pt x="155" y="5525"/>
                      <a:pt x="95" y="5632"/>
                    </a:cubicBezTo>
                    <a:cubicBezTo>
                      <a:pt x="36" y="5740"/>
                      <a:pt x="0" y="5787"/>
                      <a:pt x="0" y="5787"/>
                    </a:cubicBezTo>
                    <a:cubicBezTo>
                      <a:pt x="0" y="5787"/>
                      <a:pt x="36" y="5752"/>
                      <a:pt x="107" y="5644"/>
                    </a:cubicBezTo>
                    <a:cubicBezTo>
                      <a:pt x="167" y="5537"/>
                      <a:pt x="274" y="5406"/>
                      <a:pt x="417" y="5228"/>
                    </a:cubicBezTo>
                    <a:cubicBezTo>
                      <a:pt x="703" y="4882"/>
                      <a:pt x="1131" y="4382"/>
                      <a:pt x="1762" y="3858"/>
                    </a:cubicBezTo>
                    <a:cubicBezTo>
                      <a:pt x="2381" y="3335"/>
                      <a:pt x="3191" y="2787"/>
                      <a:pt x="4155" y="2358"/>
                    </a:cubicBezTo>
                    <a:cubicBezTo>
                      <a:pt x="5120" y="1918"/>
                      <a:pt x="6275" y="1644"/>
                      <a:pt x="7489" y="1477"/>
                    </a:cubicBezTo>
                    <a:cubicBezTo>
                      <a:pt x="8715" y="1311"/>
                      <a:pt x="9906" y="1275"/>
                      <a:pt x="10978" y="1180"/>
                    </a:cubicBezTo>
                    <a:cubicBezTo>
                      <a:pt x="12049" y="1108"/>
                      <a:pt x="13026" y="989"/>
                      <a:pt x="13835" y="822"/>
                    </a:cubicBezTo>
                    <a:cubicBezTo>
                      <a:pt x="14633" y="680"/>
                      <a:pt x="15264" y="453"/>
                      <a:pt x="15693" y="287"/>
                    </a:cubicBezTo>
                    <a:cubicBezTo>
                      <a:pt x="16109" y="108"/>
                      <a:pt x="16347" y="1"/>
                      <a:pt x="1634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8" name="Google Shape;17587;p56">
                <a:extLst>
                  <a:ext uri="{FF2B5EF4-FFF2-40B4-BE49-F238E27FC236}">
                    <a16:creationId xmlns:a16="http://schemas.microsoft.com/office/drawing/2014/main" id="{8804DFA2-D84A-4335-A166-C1A02584DF5C}"/>
                  </a:ext>
                </a:extLst>
              </p:cNvPr>
              <p:cNvSpPr/>
              <p:nvPr/>
            </p:nvSpPr>
            <p:spPr>
              <a:xfrm>
                <a:off x="4889875" y="1845000"/>
                <a:ext cx="31575" cy="22050"/>
              </a:xfrm>
              <a:custGeom>
                <a:avLst/>
                <a:gdLst/>
                <a:ahLst/>
                <a:cxnLst/>
                <a:rect l="l" t="t" r="r" b="b"/>
                <a:pathLst>
                  <a:path w="1263" h="882" extrusionOk="0">
                    <a:moveTo>
                      <a:pt x="1263" y="0"/>
                    </a:moveTo>
                    <a:cubicBezTo>
                      <a:pt x="1263" y="0"/>
                      <a:pt x="870" y="60"/>
                      <a:pt x="537" y="298"/>
                    </a:cubicBezTo>
                    <a:cubicBezTo>
                      <a:pt x="191" y="536"/>
                      <a:pt x="1" y="882"/>
                      <a:pt x="1" y="882"/>
                    </a:cubicBezTo>
                    <a:cubicBezTo>
                      <a:pt x="1" y="882"/>
                      <a:pt x="370" y="822"/>
                      <a:pt x="727" y="584"/>
                    </a:cubicBezTo>
                    <a:cubicBezTo>
                      <a:pt x="1072" y="346"/>
                      <a:pt x="1263" y="1"/>
                      <a:pt x="126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9" name="Google Shape;17588;p56">
                <a:extLst>
                  <a:ext uri="{FF2B5EF4-FFF2-40B4-BE49-F238E27FC236}">
                    <a16:creationId xmlns:a16="http://schemas.microsoft.com/office/drawing/2014/main" id="{C71E737A-9EEE-44F3-9CD7-33950998F8F6}"/>
                  </a:ext>
                </a:extLst>
              </p:cNvPr>
              <p:cNvSpPr/>
              <p:nvPr/>
            </p:nvSpPr>
            <p:spPr>
              <a:xfrm>
                <a:off x="5036025" y="2284350"/>
                <a:ext cx="21750" cy="156575"/>
              </a:xfrm>
              <a:custGeom>
                <a:avLst/>
                <a:gdLst/>
                <a:ahLst/>
                <a:cxnLst/>
                <a:rect l="l" t="t" r="r" b="b"/>
                <a:pathLst>
                  <a:path w="870" h="6263" extrusionOk="0">
                    <a:moveTo>
                      <a:pt x="870" y="0"/>
                    </a:moveTo>
                    <a:lnTo>
                      <a:pt x="870" y="0"/>
                    </a:lnTo>
                    <a:cubicBezTo>
                      <a:pt x="870" y="0"/>
                      <a:pt x="501" y="1381"/>
                      <a:pt x="263" y="3108"/>
                    </a:cubicBezTo>
                    <a:cubicBezTo>
                      <a:pt x="25" y="4834"/>
                      <a:pt x="1" y="6263"/>
                      <a:pt x="1" y="6263"/>
                    </a:cubicBezTo>
                    <a:cubicBezTo>
                      <a:pt x="1" y="6263"/>
                      <a:pt x="370" y="4894"/>
                      <a:pt x="608" y="3155"/>
                    </a:cubicBezTo>
                    <a:cubicBezTo>
                      <a:pt x="846" y="1417"/>
                      <a:pt x="870" y="0"/>
                      <a:pt x="87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0" name="Google Shape;17589;p56">
                <a:extLst>
                  <a:ext uri="{FF2B5EF4-FFF2-40B4-BE49-F238E27FC236}">
                    <a16:creationId xmlns:a16="http://schemas.microsoft.com/office/drawing/2014/main" id="{C413B000-FB24-48DA-84C9-742FA9B8076D}"/>
                  </a:ext>
                </a:extLst>
              </p:cNvPr>
              <p:cNvSpPr/>
              <p:nvPr/>
            </p:nvSpPr>
            <p:spPr>
              <a:xfrm>
                <a:off x="5055375" y="2246825"/>
                <a:ext cx="8950" cy="17900"/>
              </a:xfrm>
              <a:custGeom>
                <a:avLst/>
                <a:gdLst/>
                <a:ahLst/>
                <a:cxnLst/>
                <a:rect l="l" t="t" r="r" b="b"/>
                <a:pathLst>
                  <a:path w="358" h="716" extrusionOk="0">
                    <a:moveTo>
                      <a:pt x="179" y="1"/>
                    </a:moveTo>
                    <a:cubicBezTo>
                      <a:pt x="179" y="1"/>
                      <a:pt x="1" y="168"/>
                      <a:pt x="1" y="358"/>
                    </a:cubicBezTo>
                    <a:cubicBezTo>
                      <a:pt x="1" y="549"/>
                      <a:pt x="179" y="715"/>
                      <a:pt x="179" y="715"/>
                    </a:cubicBezTo>
                    <a:cubicBezTo>
                      <a:pt x="179" y="715"/>
                      <a:pt x="346" y="560"/>
                      <a:pt x="358" y="358"/>
                    </a:cubicBezTo>
                    <a:cubicBezTo>
                      <a:pt x="358" y="168"/>
                      <a:pt x="179" y="1"/>
                      <a:pt x="17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1" name="Google Shape;17590;p56">
                <a:extLst>
                  <a:ext uri="{FF2B5EF4-FFF2-40B4-BE49-F238E27FC236}">
                    <a16:creationId xmlns:a16="http://schemas.microsoft.com/office/drawing/2014/main" id="{7B669437-F715-4BBB-B68D-2CF93F1FFADD}"/>
                  </a:ext>
                </a:extLst>
              </p:cNvPr>
              <p:cNvSpPr/>
              <p:nvPr/>
            </p:nvSpPr>
            <p:spPr>
              <a:xfrm>
                <a:off x="4015675" y="2738550"/>
                <a:ext cx="217900" cy="124750"/>
              </a:xfrm>
              <a:custGeom>
                <a:avLst/>
                <a:gdLst/>
                <a:ahLst/>
                <a:cxnLst/>
                <a:rect l="l" t="t" r="r" b="b"/>
                <a:pathLst>
                  <a:path w="8716" h="4990" extrusionOk="0">
                    <a:moveTo>
                      <a:pt x="0" y="1"/>
                    </a:moveTo>
                    <a:cubicBezTo>
                      <a:pt x="0" y="1"/>
                      <a:pt x="36" y="156"/>
                      <a:pt x="107" y="406"/>
                    </a:cubicBezTo>
                    <a:cubicBezTo>
                      <a:pt x="191" y="656"/>
                      <a:pt x="346" y="1037"/>
                      <a:pt x="596" y="1454"/>
                    </a:cubicBezTo>
                    <a:cubicBezTo>
                      <a:pt x="1084" y="2299"/>
                      <a:pt x="2096" y="3299"/>
                      <a:pt x="3465" y="3918"/>
                    </a:cubicBezTo>
                    <a:cubicBezTo>
                      <a:pt x="4846" y="4549"/>
                      <a:pt x="6191" y="4740"/>
                      <a:pt x="7144" y="4859"/>
                    </a:cubicBezTo>
                    <a:cubicBezTo>
                      <a:pt x="8120" y="4954"/>
                      <a:pt x="8716" y="4990"/>
                      <a:pt x="8716" y="4990"/>
                    </a:cubicBezTo>
                    <a:cubicBezTo>
                      <a:pt x="8716" y="4990"/>
                      <a:pt x="8132" y="4883"/>
                      <a:pt x="7192" y="4704"/>
                    </a:cubicBezTo>
                    <a:cubicBezTo>
                      <a:pt x="6251" y="4513"/>
                      <a:pt x="4941" y="4228"/>
                      <a:pt x="3632" y="3620"/>
                    </a:cubicBezTo>
                    <a:cubicBezTo>
                      <a:pt x="2310" y="3013"/>
                      <a:pt x="1298" y="2132"/>
                      <a:pt x="750" y="1358"/>
                    </a:cubicBezTo>
                    <a:cubicBezTo>
                      <a:pt x="465" y="989"/>
                      <a:pt x="274" y="644"/>
                      <a:pt x="167" y="394"/>
                    </a:cubicBezTo>
                    <a:cubicBezTo>
                      <a:pt x="48" y="144"/>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2" name="Google Shape;17591;p56">
                <a:extLst>
                  <a:ext uri="{FF2B5EF4-FFF2-40B4-BE49-F238E27FC236}">
                    <a16:creationId xmlns:a16="http://schemas.microsoft.com/office/drawing/2014/main" id="{5E4741A3-4E6F-494F-96F5-483035E955C3}"/>
                  </a:ext>
                </a:extLst>
              </p:cNvPr>
              <p:cNvSpPr/>
              <p:nvPr/>
            </p:nvSpPr>
            <p:spPr>
              <a:xfrm>
                <a:off x="4086800" y="2797800"/>
                <a:ext cx="25" cy="25"/>
              </a:xfrm>
              <a:custGeom>
                <a:avLst/>
                <a:gdLst/>
                <a:ahLst/>
                <a:cxnLst/>
                <a:rect l="l" t="t" r="r" b="b"/>
                <a:pathLst>
                  <a:path w="1" h="1" extrusionOk="0">
                    <a:moveTo>
                      <a:pt x="1" y="0"/>
                    </a:move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3" name="Google Shape;17592;p56">
                <a:extLst>
                  <a:ext uri="{FF2B5EF4-FFF2-40B4-BE49-F238E27FC236}">
                    <a16:creationId xmlns:a16="http://schemas.microsoft.com/office/drawing/2014/main" id="{6DC468C4-9B5D-4D92-8321-21DF19B19B95}"/>
                  </a:ext>
                </a:extLst>
              </p:cNvPr>
              <p:cNvSpPr/>
              <p:nvPr/>
            </p:nvSpPr>
            <p:spPr>
              <a:xfrm>
                <a:off x="4069250" y="2783800"/>
                <a:ext cx="73550" cy="37525"/>
              </a:xfrm>
              <a:custGeom>
                <a:avLst/>
                <a:gdLst/>
                <a:ahLst/>
                <a:cxnLst/>
                <a:rect l="l" t="t" r="r" b="b"/>
                <a:pathLst>
                  <a:path w="2942" h="1501" extrusionOk="0">
                    <a:moveTo>
                      <a:pt x="0" y="1"/>
                    </a:moveTo>
                    <a:cubicBezTo>
                      <a:pt x="0" y="1"/>
                      <a:pt x="119" y="144"/>
                      <a:pt x="346" y="358"/>
                    </a:cubicBezTo>
                    <a:cubicBezTo>
                      <a:pt x="584" y="548"/>
                      <a:pt x="917" y="810"/>
                      <a:pt x="1334" y="1025"/>
                    </a:cubicBezTo>
                    <a:cubicBezTo>
                      <a:pt x="1751" y="1251"/>
                      <a:pt x="2143" y="1370"/>
                      <a:pt x="2441" y="1429"/>
                    </a:cubicBezTo>
                    <a:cubicBezTo>
                      <a:pt x="2739" y="1489"/>
                      <a:pt x="2941" y="1501"/>
                      <a:pt x="2941" y="1501"/>
                    </a:cubicBezTo>
                    <a:cubicBezTo>
                      <a:pt x="2941" y="1501"/>
                      <a:pt x="2263" y="1132"/>
                      <a:pt x="1489" y="715"/>
                    </a:cubicBezTo>
                    <a:cubicBezTo>
                      <a:pt x="691" y="310"/>
                      <a:pt x="1"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4" name="Google Shape;17593;p56">
                <a:extLst>
                  <a:ext uri="{FF2B5EF4-FFF2-40B4-BE49-F238E27FC236}">
                    <a16:creationId xmlns:a16="http://schemas.microsoft.com/office/drawing/2014/main" id="{A2092B39-28CA-4D6E-B497-FB4C22AE33F0}"/>
                  </a:ext>
                </a:extLst>
              </p:cNvPr>
              <p:cNvSpPr/>
              <p:nvPr/>
            </p:nvSpPr>
            <p:spPr>
              <a:xfrm>
                <a:off x="4090975" y="2778475"/>
                <a:ext cx="47350" cy="19350"/>
              </a:xfrm>
              <a:custGeom>
                <a:avLst/>
                <a:gdLst/>
                <a:ahLst/>
                <a:cxnLst/>
                <a:rect l="l" t="t" r="r" b="b"/>
                <a:pathLst>
                  <a:path w="1894" h="774" extrusionOk="0">
                    <a:moveTo>
                      <a:pt x="195" y="1"/>
                    </a:moveTo>
                    <a:cubicBezTo>
                      <a:pt x="74" y="1"/>
                      <a:pt x="1" y="11"/>
                      <a:pt x="1" y="11"/>
                    </a:cubicBezTo>
                    <a:cubicBezTo>
                      <a:pt x="1" y="11"/>
                      <a:pt x="405" y="273"/>
                      <a:pt x="905" y="476"/>
                    </a:cubicBezTo>
                    <a:cubicBezTo>
                      <a:pt x="1417" y="678"/>
                      <a:pt x="1894" y="773"/>
                      <a:pt x="1894" y="773"/>
                    </a:cubicBezTo>
                    <a:cubicBezTo>
                      <a:pt x="1894" y="773"/>
                      <a:pt x="1596" y="380"/>
                      <a:pt x="1036" y="166"/>
                    </a:cubicBezTo>
                    <a:cubicBezTo>
                      <a:pt x="701" y="27"/>
                      <a:pt x="387" y="1"/>
                      <a:pt x="19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949" name="Google Shape;322;p30">
            <a:extLst>
              <a:ext uri="{FF2B5EF4-FFF2-40B4-BE49-F238E27FC236}">
                <a16:creationId xmlns:a16="http://schemas.microsoft.com/office/drawing/2014/main" id="{4296C089-0C53-4D32-8B4A-2E791A6BC825}"/>
              </a:ext>
            </a:extLst>
          </p:cNvPr>
          <p:cNvGrpSpPr/>
          <p:nvPr/>
        </p:nvGrpSpPr>
        <p:grpSpPr>
          <a:xfrm>
            <a:off x="12507458" y="-22685"/>
            <a:ext cx="5479667" cy="4707567"/>
            <a:chOff x="4945925" y="1165200"/>
            <a:chExt cx="4109750" cy="3530675"/>
          </a:xfrm>
        </p:grpSpPr>
        <p:sp>
          <p:nvSpPr>
            <p:cNvPr id="950" name="Google Shape;323;p30">
              <a:extLst>
                <a:ext uri="{FF2B5EF4-FFF2-40B4-BE49-F238E27FC236}">
                  <a16:creationId xmlns:a16="http://schemas.microsoft.com/office/drawing/2014/main" id="{C5FB9C57-2847-481F-A3B1-0AC59D7FEAEA}"/>
                </a:ext>
              </a:extLst>
            </p:cNvPr>
            <p:cNvSpPr/>
            <p:nvPr/>
          </p:nvSpPr>
          <p:spPr>
            <a:xfrm>
              <a:off x="4995125" y="2056850"/>
              <a:ext cx="592875" cy="1110275"/>
            </a:xfrm>
            <a:custGeom>
              <a:avLst/>
              <a:gdLst/>
              <a:ahLst/>
              <a:cxnLst/>
              <a:rect l="l" t="t" r="r" b="b"/>
              <a:pathLst>
                <a:path w="23715" h="44411" extrusionOk="0">
                  <a:moveTo>
                    <a:pt x="72" y="1"/>
                  </a:moveTo>
                  <a:cubicBezTo>
                    <a:pt x="36" y="1"/>
                    <a:pt x="1" y="40"/>
                    <a:pt x="17" y="73"/>
                  </a:cubicBezTo>
                  <a:cubicBezTo>
                    <a:pt x="7756" y="14778"/>
                    <a:pt x="15460" y="29494"/>
                    <a:pt x="23092" y="44257"/>
                  </a:cubicBezTo>
                  <a:cubicBezTo>
                    <a:pt x="23148" y="44366"/>
                    <a:pt x="23236" y="44411"/>
                    <a:pt x="23324" y="44411"/>
                  </a:cubicBezTo>
                  <a:cubicBezTo>
                    <a:pt x="23517" y="44411"/>
                    <a:pt x="23714" y="44196"/>
                    <a:pt x="23592" y="43960"/>
                  </a:cubicBezTo>
                  <a:cubicBezTo>
                    <a:pt x="15710" y="29351"/>
                    <a:pt x="7899" y="14694"/>
                    <a:pt x="112" y="26"/>
                  </a:cubicBezTo>
                  <a:cubicBezTo>
                    <a:pt x="102" y="8"/>
                    <a:pt x="87" y="1"/>
                    <a:pt x="7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1" name="Google Shape;324;p30">
              <a:extLst>
                <a:ext uri="{FF2B5EF4-FFF2-40B4-BE49-F238E27FC236}">
                  <a16:creationId xmlns:a16="http://schemas.microsoft.com/office/drawing/2014/main" id="{FC79796D-9341-4957-A2BD-D9EB2151AC43}"/>
                </a:ext>
              </a:extLst>
            </p:cNvPr>
            <p:cNvSpPr/>
            <p:nvPr/>
          </p:nvSpPr>
          <p:spPr>
            <a:xfrm>
              <a:off x="4945925" y="2088500"/>
              <a:ext cx="618550" cy="1157250"/>
            </a:xfrm>
            <a:custGeom>
              <a:avLst/>
              <a:gdLst/>
              <a:ahLst/>
              <a:cxnLst/>
              <a:rect l="l" t="t" r="r" b="b"/>
              <a:pathLst>
                <a:path w="24742" h="46290" extrusionOk="0">
                  <a:moveTo>
                    <a:pt x="55" y="1"/>
                  </a:moveTo>
                  <a:cubicBezTo>
                    <a:pt x="30" y="1"/>
                    <a:pt x="0" y="23"/>
                    <a:pt x="9" y="58"/>
                  </a:cubicBezTo>
                  <a:cubicBezTo>
                    <a:pt x="7986" y="15440"/>
                    <a:pt x="15606" y="31121"/>
                    <a:pt x="24190" y="46158"/>
                  </a:cubicBezTo>
                  <a:cubicBezTo>
                    <a:pt x="24242" y="46251"/>
                    <a:pt x="24320" y="46290"/>
                    <a:pt x="24397" y="46290"/>
                  </a:cubicBezTo>
                  <a:cubicBezTo>
                    <a:pt x="24569" y="46290"/>
                    <a:pt x="24741" y="46101"/>
                    <a:pt x="24643" y="45896"/>
                  </a:cubicBezTo>
                  <a:cubicBezTo>
                    <a:pt x="17011" y="30347"/>
                    <a:pt x="8331" y="15238"/>
                    <a:pt x="80" y="10"/>
                  </a:cubicBezTo>
                  <a:cubicBezTo>
                    <a:pt x="74" y="4"/>
                    <a:pt x="65" y="1"/>
                    <a:pt x="5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2" name="Google Shape;325;p30">
              <a:extLst>
                <a:ext uri="{FF2B5EF4-FFF2-40B4-BE49-F238E27FC236}">
                  <a16:creationId xmlns:a16="http://schemas.microsoft.com/office/drawing/2014/main" id="{CD62066B-BE78-4616-A071-B6831F7EA890}"/>
                </a:ext>
              </a:extLst>
            </p:cNvPr>
            <p:cNvSpPr/>
            <p:nvPr/>
          </p:nvSpPr>
          <p:spPr>
            <a:xfrm>
              <a:off x="5951250" y="1636925"/>
              <a:ext cx="2255900" cy="1521300"/>
            </a:xfrm>
            <a:custGeom>
              <a:avLst/>
              <a:gdLst/>
              <a:ahLst/>
              <a:cxnLst/>
              <a:rect l="l" t="t" r="r" b="b"/>
              <a:pathLst>
                <a:path w="90236" h="60852" extrusionOk="0">
                  <a:moveTo>
                    <a:pt x="90197" y="0"/>
                  </a:moveTo>
                  <a:cubicBezTo>
                    <a:pt x="90189" y="0"/>
                    <a:pt x="90180" y="3"/>
                    <a:pt x="90169" y="11"/>
                  </a:cubicBezTo>
                  <a:cubicBezTo>
                    <a:pt x="60154" y="20049"/>
                    <a:pt x="29852" y="39742"/>
                    <a:pt x="218" y="60352"/>
                  </a:cubicBezTo>
                  <a:cubicBezTo>
                    <a:pt x="0" y="60520"/>
                    <a:pt x="135" y="60851"/>
                    <a:pt x="350" y="60851"/>
                  </a:cubicBezTo>
                  <a:cubicBezTo>
                    <a:pt x="395" y="60851"/>
                    <a:pt x="442" y="60837"/>
                    <a:pt x="491" y="60804"/>
                  </a:cubicBezTo>
                  <a:cubicBezTo>
                    <a:pt x="30709" y="41064"/>
                    <a:pt x="60380" y="20383"/>
                    <a:pt x="90217" y="71"/>
                  </a:cubicBezTo>
                  <a:cubicBezTo>
                    <a:pt x="90235" y="43"/>
                    <a:pt x="90225" y="0"/>
                    <a:pt x="9019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3" name="Google Shape;326;p30">
              <a:extLst>
                <a:ext uri="{FF2B5EF4-FFF2-40B4-BE49-F238E27FC236}">
                  <a16:creationId xmlns:a16="http://schemas.microsoft.com/office/drawing/2014/main" id="{7700DF79-4ABC-4017-AD52-AE1DFC310DF5}"/>
                </a:ext>
              </a:extLst>
            </p:cNvPr>
            <p:cNvSpPr/>
            <p:nvPr/>
          </p:nvSpPr>
          <p:spPr>
            <a:xfrm>
              <a:off x="5933400" y="1732600"/>
              <a:ext cx="2310550" cy="1498200"/>
            </a:xfrm>
            <a:custGeom>
              <a:avLst/>
              <a:gdLst/>
              <a:ahLst/>
              <a:cxnLst/>
              <a:rect l="l" t="t" r="r" b="b"/>
              <a:pathLst>
                <a:path w="92422" h="59928" extrusionOk="0">
                  <a:moveTo>
                    <a:pt x="92045" y="1"/>
                  </a:moveTo>
                  <a:cubicBezTo>
                    <a:pt x="92001" y="1"/>
                    <a:pt x="91955" y="13"/>
                    <a:pt x="91907" y="42"/>
                  </a:cubicBezTo>
                  <a:cubicBezTo>
                    <a:pt x="60701" y="19008"/>
                    <a:pt x="30888" y="40297"/>
                    <a:pt x="39" y="59859"/>
                  </a:cubicBezTo>
                  <a:cubicBezTo>
                    <a:pt x="0" y="59878"/>
                    <a:pt x="16" y="59928"/>
                    <a:pt x="48" y="59928"/>
                  </a:cubicBezTo>
                  <a:cubicBezTo>
                    <a:pt x="56" y="59928"/>
                    <a:pt x="65" y="59925"/>
                    <a:pt x="74" y="59918"/>
                  </a:cubicBezTo>
                  <a:cubicBezTo>
                    <a:pt x="31090" y="40630"/>
                    <a:pt x="61534" y="20366"/>
                    <a:pt x="92181" y="494"/>
                  </a:cubicBezTo>
                  <a:cubicBezTo>
                    <a:pt x="92421" y="344"/>
                    <a:pt x="92275" y="1"/>
                    <a:pt x="9204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4" name="Google Shape;327;p30">
              <a:extLst>
                <a:ext uri="{FF2B5EF4-FFF2-40B4-BE49-F238E27FC236}">
                  <a16:creationId xmlns:a16="http://schemas.microsoft.com/office/drawing/2014/main" id="{985C5006-33F5-42B9-A1B1-097F5D8DFC38}"/>
                </a:ext>
              </a:extLst>
            </p:cNvPr>
            <p:cNvSpPr/>
            <p:nvPr/>
          </p:nvSpPr>
          <p:spPr>
            <a:xfrm>
              <a:off x="6797775" y="2415725"/>
              <a:ext cx="1048800" cy="675175"/>
            </a:xfrm>
            <a:custGeom>
              <a:avLst/>
              <a:gdLst/>
              <a:ahLst/>
              <a:cxnLst/>
              <a:rect l="l" t="t" r="r" b="b"/>
              <a:pathLst>
                <a:path w="41952" h="27007" extrusionOk="0">
                  <a:moveTo>
                    <a:pt x="41575" y="1"/>
                  </a:moveTo>
                  <a:cubicBezTo>
                    <a:pt x="41532" y="1"/>
                    <a:pt x="41485" y="13"/>
                    <a:pt x="41437" y="42"/>
                  </a:cubicBezTo>
                  <a:cubicBezTo>
                    <a:pt x="27233" y="8281"/>
                    <a:pt x="13898" y="18103"/>
                    <a:pt x="39" y="26926"/>
                  </a:cubicBezTo>
                  <a:cubicBezTo>
                    <a:pt x="1" y="26955"/>
                    <a:pt x="25" y="27007"/>
                    <a:pt x="60" y="27007"/>
                  </a:cubicBezTo>
                  <a:cubicBezTo>
                    <a:pt x="69" y="27007"/>
                    <a:pt x="78" y="27004"/>
                    <a:pt x="87" y="26997"/>
                  </a:cubicBezTo>
                  <a:cubicBezTo>
                    <a:pt x="14101" y="18437"/>
                    <a:pt x="28067" y="9638"/>
                    <a:pt x="41711" y="494"/>
                  </a:cubicBezTo>
                  <a:cubicBezTo>
                    <a:pt x="41951" y="344"/>
                    <a:pt x="41805" y="1"/>
                    <a:pt x="4157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5" name="Google Shape;328;p30">
              <a:extLst>
                <a:ext uri="{FF2B5EF4-FFF2-40B4-BE49-F238E27FC236}">
                  <a16:creationId xmlns:a16="http://schemas.microsoft.com/office/drawing/2014/main" id="{E312105F-E8DB-4D5C-9E69-9F96D5A2543B}"/>
                </a:ext>
              </a:extLst>
            </p:cNvPr>
            <p:cNvSpPr/>
            <p:nvPr/>
          </p:nvSpPr>
          <p:spPr>
            <a:xfrm>
              <a:off x="6870650" y="2551725"/>
              <a:ext cx="1048225" cy="674925"/>
            </a:xfrm>
            <a:custGeom>
              <a:avLst/>
              <a:gdLst/>
              <a:ahLst/>
              <a:cxnLst/>
              <a:rect l="l" t="t" r="r" b="b"/>
              <a:pathLst>
                <a:path w="41929" h="26997" extrusionOk="0">
                  <a:moveTo>
                    <a:pt x="41567" y="1"/>
                  </a:moveTo>
                  <a:cubicBezTo>
                    <a:pt x="41523" y="1"/>
                    <a:pt x="41476" y="14"/>
                    <a:pt x="41427" y="43"/>
                  </a:cubicBezTo>
                  <a:cubicBezTo>
                    <a:pt x="27211" y="8270"/>
                    <a:pt x="13876" y="18093"/>
                    <a:pt x="29" y="26915"/>
                  </a:cubicBezTo>
                  <a:cubicBezTo>
                    <a:pt x="1" y="26944"/>
                    <a:pt x="18" y="26996"/>
                    <a:pt x="45" y="26996"/>
                  </a:cubicBezTo>
                  <a:cubicBezTo>
                    <a:pt x="51" y="26996"/>
                    <a:pt x="58" y="26993"/>
                    <a:pt x="65" y="26986"/>
                  </a:cubicBezTo>
                  <a:cubicBezTo>
                    <a:pt x="14091" y="18438"/>
                    <a:pt x="28045" y="9627"/>
                    <a:pt x="41689" y="483"/>
                  </a:cubicBezTo>
                  <a:cubicBezTo>
                    <a:pt x="41929" y="334"/>
                    <a:pt x="41792" y="1"/>
                    <a:pt x="4156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6" name="Google Shape;329;p30">
              <a:extLst>
                <a:ext uri="{FF2B5EF4-FFF2-40B4-BE49-F238E27FC236}">
                  <a16:creationId xmlns:a16="http://schemas.microsoft.com/office/drawing/2014/main" id="{0388553A-93DD-4ABC-A7F6-DE50BF6FD103}"/>
                </a:ext>
              </a:extLst>
            </p:cNvPr>
            <p:cNvSpPr/>
            <p:nvPr/>
          </p:nvSpPr>
          <p:spPr>
            <a:xfrm>
              <a:off x="7852200" y="3844750"/>
              <a:ext cx="342675" cy="213075"/>
            </a:xfrm>
            <a:custGeom>
              <a:avLst/>
              <a:gdLst/>
              <a:ahLst/>
              <a:cxnLst/>
              <a:rect l="l" t="t" r="r" b="b"/>
              <a:pathLst>
                <a:path w="13707" h="8523" extrusionOk="0">
                  <a:moveTo>
                    <a:pt x="13527" y="0"/>
                  </a:moveTo>
                  <a:cubicBezTo>
                    <a:pt x="13507" y="0"/>
                    <a:pt x="13486" y="6"/>
                    <a:pt x="13464" y="19"/>
                  </a:cubicBezTo>
                  <a:cubicBezTo>
                    <a:pt x="8845" y="2602"/>
                    <a:pt x="4499" y="5674"/>
                    <a:pt x="10" y="8472"/>
                  </a:cubicBezTo>
                  <a:cubicBezTo>
                    <a:pt x="1" y="8501"/>
                    <a:pt x="15" y="8523"/>
                    <a:pt x="27" y="8523"/>
                  </a:cubicBezTo>
                  <a:cubicBezTo>
                    <a:pt x="30" y="8523"/>
                    <a:pt x="32" y="8522"/>
                    <a:pt x="34" y="8520"/>
                  </a:cubicBezTo>
                  <a:cubicBezTo>
                    <a:pt x="4606" y="5853"/>
                    <a:pt x="9166" y="3138"/>
                    <a:pt x="13595" y="245"/>
                  </a:cubicBezTo>
                  <a:cubicBezTo>
                    <a:pt x="13707" y="174"/>
                    <a:pt x="13638" y="0"/>
                    <a:pt x="1352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7" name="Google Shape;330;p30">
              <a:extLst>
                <a:ext uri="{FF2B5EF4-FFF2-40B4-BE49-F238E27FC236}">
                  <a16:creationId xmlns:a16="http://schemas.microsoft.com/office/drawing/2014/main" id="{E84CF44F-5821-43AE-B32B-A7FE7FC8712C}"/>
                </a:ext>
              </a:extLst>
            </p:cNvPr>
            <p:cNvSpPr/>
            <p:nvPr/>
          </p:nvSpPr>
          <p:spPr>
            <a:xfrm>
              <a:off x="7803925" y="3773875"/>
              <a:ext cx="366775" cy="219875"/>
            </a:xfrm>
            <a:custGeom>
              <a:avLst/>
              <a:gdLst/>
              <a:ahLst/>
              <a:cxnLst/>
              <a:rect l="l" t="t" r="r" b="b"/>
              <a:pathLst>
                <a:path w="14671" h="8795" extrusionOk="0">
                  <a:moveTo>
                    <a:pt x="14478" y="1"/>
                  </a:moveTo>
                  <a:cubicBezTo>
                    <a:pt x="14456" y="1"/>
                    <a:pt x="14432" y="7"/>
                    <a:pt x="14407" y="20"/>
                  </a:cubicBezTo>
                  <a:cubicBezTo>
                    <a:pt x="9490" y="2663"/>
                    <a:pt x="4823" y="5866"/>
                    <a:pt x="36" y="8771"/>
                  </a:cubicBezTo>
                  <a:cubicBezTo>
                    <a:pt x="1" y="8771"/>
                    <a:pt x="36" y="8795"/>
                    <a:pt x="48" y="8795"/>
                  </a:cubicBezTo>
                  <a:cubicBezTo>
                    <a:pt x="4930" y="6044"/>
                    <a:pt x="9800" y="3235"/>
                    <a:pt x="14550" y="234"/>
                  </a:cubicBezTo>
                  <a:cubicBezTo>
                    <a:pt x="14670" y="164"/>
                    <a:pt x="14597" y="1"/>
                    <a:pt x="1447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8" name="Google Shape;331;p30">
              <a:extLst>
                <a:ext uri="{FF2B5EF4-FFF2-40B4-BE49-F238E27FC236}">
                  <a16:creationId xmlns:a16="http://schemas.microsoft.com/office/drawing/2014/main" id="{FA67D84B-4AA0-4CBA-BD8C-5CA22C90165E}"/>
                </a:ext>
              </a:extLst>
            </p:cNvPr>
            <p:cNvSpPr/>
            <p:nvPr/>
          </p:nvSpPr>
          <p:spPr>
            <a:xfrm>
              <a:off x="7360650" y="3715500"/>
              <a:ext cx="1695025" cy="896425"/>
            </a:xfrm>
            <a:custGeom>
              <a:avLst/>
              <a:gdLst/>
              <a:ahLst/>
              <a:cxnLst/>
              <a:rect l="l" t="t" r="r" b="b"/>
              <a:pathLst>
                <a:path w="67801" h="35857" extrusionOk="0">
                  <a:moveTo>
                    <a:pt x="67414" y="0"/>
                  </a:moveTo>
                  <a:cubicBezTo>
                    <a:pt x="67373" y="0"/>
                    <a:pt x="67330" y="10"/>
                    <a:pt x="67286" y="33"/>
                  </a:cubicBezTo>
                  <a:cubicBezTo>
                    <a:pt x="44306" y="10808"/>
                    <a:pt x="22685" y="24381"/>
                    <a:pt x="39" y="35776"/>
                  </a:cubicBezTo>
                  <a:cubicBezTo>
                    <a:pt x="0" y="35805"/>
                    <a:pt x="24" y="35857"/>
                    <a:pt x="60" y="35857"/>
                  </a:cubicBezTo>
                  <a:cubicBezTo>
                    <a:pt x="68" y="35857"/>
                    <a:pt x="78" y="35854"/>
                    <a:pt x="87" y="35847"/>
                  </a:cubicBezTo>
                  <a:cubicBezTo>
                    <a:pt x="22899" y="24739"/>
                    <a:pt x="45057" y="12237"/>
                    <a:pt x="67547" y="474"/>
                  </a:cubicBezTo>
                  <a:cubicBezTo>
                    <a:pt x="67801" y="332"/>
                    <a:pt x="67649" y="0"/>
                    <a:pt x="6741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9" name="Google Shape;332;p30">
              <a:extLst>
                <a:ext uri="{FF2B5EF4-FFF2-40B4-BE49-F238E27FC236}">
                  <a16:creationId xmlns:a16="http://schemas.microsoft.com/office/drawing/2014/main" id="{60D5170E-32BD-424F-83E8-E218F31C8A5A}"/>
                </a:ext>
              </a:extLst>
            </p:cNvPr>
            <p:cNvSpPr/>
            <p:nvPr/>
          </p:nvSpPr>
          <p:spPr>
            <a:xfrm>
              <a:off x="5578950" y="314242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192" y="537"/>
                    <a:pt x="15240" y="418"/>
                  </a:cubicBezTo>
                  <a:cubicBezTo>
                    <a:pt x="15511" y="418"/>
                    <a:pt x="15514" y="1"/>
                    <a:pt x="152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0" name="Google Shape;333;p30">
              <a:extLst>
                <a:ext uri="{FF2B5EF4-FFF2-40B4-BE49-F238E27FC236}">
                  <a16:creationId xmlns:a16="http://schemas.microsoft.com/office/drawing/2014/main" id="{2027E4C5-D5C7-4B68-B7FB-A1F15AF42ECA}"/>
                </a:ext>
              </a:extLst>
            </p:cNvPr>
            <p:cNvSpPr/>
            <p:nvPr/>
          </p:nvSpPr>
          <p:spPr>
            <a:xfrm>
              <a:off x="5553650" y="322457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204" y="537"/>
                    <a:pt x="15240" y="418"/>
                  </a:cubicBezTo>
                  <a:cubicBezTo>
                    <a:pt x="15511" y="418"/>
                    <a:pt x="15514" y="1"/>
                    <a:pt x="152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1" name="Google Shape;334;p30">
              <a:extLst>
                <a:ext uri="{FF2B5EF4-FFF2-40B4-BE49-F238E27FC236}">
                  <a16:creationId xmlns:a16="http://schemas.microsoft.com/office/drawing/2014/main" id="{50FB71EC-4B77-493A-878A-2E8854357489}"/>
                </a:ext>
              </a:extLst>
            </p:cNvPr>
            <p:cNvSpPr/>
            <p:nvPr/>
          </p:nvSpPr>
          <p:spPr>
            <a:xfrm>
              <a:off x="5956075" y="3594525"/>
              <a:ext cx="369125" cy="34025"/>
            </a:xfrm>
            <a:custGeom>
              <a:avLst/>
              <a:gdLst/>
              <a:ahLst/>
              <a:cxnLst/>
              <a:rect l="l" t="t" r="r" b="b"/>
              <a:pathLst>
                <a:path w="14765" h="1361" extrusionOk="0">
                  <a:moveTo>
                    <a:pt x="14521" y="0"/>
                  </a:moveTo>
                  <a:cubicBezTo>
                    <a:pt x="14512" y="0"/>
                    <a:pt x="14501" y="1"/>
                    <a:pt x="14491" y="2"/>
                  </a:cubicBezTo>
                  <a:cubicBezTo>
                    <a:pt x="9704" y="360"/>
                    <a:pt x="4894" y="764"/>
                    <a:pt x="96" y="1205"/>
                  </a:cubicBezTo>
                  <a:cubicBezTo>
                    <a:pt x="4" y="1205"/>
                    <a:pt x="1" y="1360"/>
                    <a:pt x="86" y="1360"/>
                  </a:cubicBezTo>
                  <a:cubicBezTo>
                    <a:pt x="89" y="1360"/>
                    <a:pt x="93" y="1360"/>
                    <a:pt x="96" y="1360"/>
                  </a:cubicBezTo>
                  <a:cubicBezTo>
                    <a:pt x="4894" y="1074"/>
                    <a:pt x="9680" y="764"/>
                    <a:pt x="14491" y="419"/>
                  </a:cubicBezTo>
                  <a:cubicBezTo>
                    <a:pt x="14754" y="408"/>
                    <a:pt x="14764" y="0"/>
                    <a:pt x="1452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2" name="Google Shape;335;p30">
              <a:extLst>
                <a:ext uri="{FF2B5EF4-FFF2-40B4-BE49-F238E27FC236}">
                  <a16:creationId xmlns:a16="http://schemas.microsoft.com/office/drawing/2014/main" id="{DC9ACF89-A919-466F-8E0E-79694D3B36C3}"/>
                </a:ext>
              </a:extLst>
            </p:cNvPr>
            <p:cNvSpPr/>
            <p:nvPr/>
          </p:nvSpPr>
          <p:spPr>
            <a:xfrm>
              <a:off x="5977800" y="3636250"/>
              <a:ext cx="387875" cy="16700"/>
            </a:xfrm>
            <a:custGeom>
              <a:avLst/>
              <a:gdLst/>
              <a:ahLst/>
              <a:cxnLst/>
              <a:rect l="l" t="t" r="r" b="b"/>
              <a:pathLst>
                <a:path w="15515" h="668" extrusionOk="0">
                  <a:moveTo>
                    <a:pt x="15252" y="0"/>
                  </a:moveTo>
                  <a:cubicBezTo>
                    <a:pt x="15248" y="0"/>
                    <a:pt x="15245" y="0"/>
                    <a:pt x="15241" y="0"/>
                  </a:cubicBezTo>
                  <a:cubicBezTo>
                    <a:pt x="10205" y="131"/>
                    <a:pt x="5156" y="298"/>
                    <a:pt x="108" y="500"/>
                  </a:cubicBezTo>
                  <a:cubicBezTo>
                    <a:pt x="1" y="500"/>
                    <a:pt x="1" y="667"/>
                    <a:pt x="108" y="667"/>
                  </a:cubicBezTo>
                  <a:cubicBezTo>
                    <a:pt x="5156" y="619"/>
                    <a:pt x="10205" y="536"/>
                    <a:pt x="15241" y="417"/>
                  </a:cubicBezTo>
                  <a:cubicBezTo>
                    <a:pt x="15511" y="417"/>
                    <a:pt x="15515" y="0"/>
                    <a:pt x="1525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3" name="Google Shape;336;p30">
              <a:extLst>
                <a:ext uri="{FF2B5EF4-FFF2-40B4-BE49-F238E27FC236}">
                  <a16:creationId xmlns:a16="http://schemas.microsoft.com/office/drawing/2014/main" id="{2D410E2E-3897-43CC-AFB3-B89F85A60A6D}"/>
                </a:ext>
              </a:extLst>
            </p:cNvPr>
            <p:cNvSpPr/>
            <p:nvPr/>
          </p:nvSpPr>
          <p:spPr>
            <a:xfrm>
              <a:off x="6278150" y="3914500"/>
              <a:ext cx="369100" cy="34000"/>
            </a:xfrm>
            <a:custGeom>
              <a:avLst/>
              <a:gdLst/>
              <a:ahLst/>
              <a:cxnLst/>
              <a:rect l="l" t="t" r="r" b="b"/>
              <a:pathLst>
                <a:path w="14764" h="1360" extrusionOk="0">
                  <a:moveTo>
                    <a:pt x="14531" y="1"/>
                  </a:moveTo>
                  <a:cubicBezTo>
                    <a:pt x="14522" y="1"/>
                    <a:pt x="14512" y="1"/>
                    <a:pt x="14502" y="3"/>
                  </a:cubicBezTo>
                  <a:cubicBezTo>
                    <a:pt x="9704" y="360"/>
                    <a:pt x="4894" y="765"/>
                    <a:pt x="107" y="1205"/>
                  </a:cubicBezTo>
                  <a:cubicBezTo>
                    <a:pt x="104" y="1205"/>
                    <a:pt x="100" y="1205"/>
                    <a:pt x="97" y="1205"/>
                  </a:cubicBezTo>
                  <a:cubicBezTo>
                    <a:pt x="0" y="1205"/>
                    <a:pt x="4" y="1360"/>
                    <a:pt x="107" y="1360"/>
                  </a:cubicBezTo>
                  <a:cubicBezTo>
                    <a:pt x="4894" y="1074"/>
                    <a:pt x="9704" y="765"/>
                    <a:pt x="14502" y="419"/>
                  </a:cubicBezTo>
                  <a:cubicBezTo>
                    <a:pt x="14754" y="408"/>
                    <a:pt x="14764" y="1"/>
                    <a:pt x="1453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4" name="Google Shape;337;p30">
              <a:extLst>
                <a:ext uri="{FF2B5EF4-FFF2-40B4-BE49-F238E27FC236}">
                  <a16:creationId xmlns:a16="http://schemas.microsoft.com/office/drawing/2014/main" id="{016815A7-FC72-466F-97E7-269525CCFBC4}"/>
                </a:ext>
              </a:extLst>
            </p:cNvPr>
            <p:cNvSpPr/>
            <p:nvPr/>
          </p:nvSpPr>
          <p:spPr>
            <a:xfrm>
              <a:off x="6306425" y="3956225"/>
              <a:ext cx="381025" cy="14025"/>
            </a:xfrm>
            <a:custGeom>
              <a:avLst/>
              <a:gdLst/>
              <a:ahLst/>
              <a:cxnLst/>
              <a:rect l="l" t="t" r="r" b="b"/>
              <a:pathLst>
                <a:path w="15241" h="561" extrusionOk="0">
                  <a:moveTo>
                    <a:pt x="14989" y="0"/>
                  </a:moveTo>
                  <a:cubicBezTo>
                    <a:pt x="14986" y="0"/>
                    <a:pt x="14982" y="0"/>
                    <a:pt x="14978" y="1"/>
                  </a:cubicBezTo>
                  <a:cubicBezTo>
                    <a:pt x="10014" y="132"/>
                    <a:pt x="5061" y="203"/>
                    <a:pt x="108" y="417"/>
                  </a:cubicBezTo>
                  <a:cubicBezTo>
                    <a:pt x="104" y="417"/>
                    <a:pt x="100" y="417"/>
                    <a:pt x="96" y="417"/>
                  </a:cubicBezTo>
                  <a:cubicBezTo>
                    <a:pt x="0" y="417"/>
                    <a:pt x="4" y="560"/>
                    <a:pt x="108" y="560"/>
                  </a:cubicBezTo>
                  <a:cubicBezTo>
                    <a:pt x="5061" y="524"/>
                    <a:pt x="10014" y="524"/>
                    <a:pt x="14978" y="417"/>
                  </a:cubicBezTo>
                  <a:cubicBezTo>
                    <a:pt x="15237" y="417"/>
                    <a:pt x="15240" y="0"/>
                    <a:pt x="1498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5" name="Google Shape;338;p30">
              <a:extLst>
                <a:ext uri="{FF2B5EF4-FFF2-40B4-BE49-F238E27FC236}">
                  <a16:creationId xmlns:a16="http://schemas.microsoft.com/office/drawing/2014/main" id="{A964198D-E743-49F3-8E3C-E03366BCFE78}"/>
                </a:ext>
              </a:extLst>
            </p:cNvPr>
            <p:cNvSpPr/>
            <p:nvPr/>
          </p:nvSpPr>
          <p:spPr>
            <a:xfrm>
              <a:off x="6610525" y="4234475"/>
              <a:ext cx="358800" cy="33125"/>
            </a:xfrm>
            <a:custGeom>
              <a:avLst/>
              <a:gdLst/>
              <a:ahLst/>
              <a:cxnLst/>
              <a:rect l="l" t="t" r="r" b="b"/>
              <a:pathLst>
                <a:path w="14352" h="1325" extrusionOk="0">
                  <a:moveTo>
                    <a:pt x="14119" y="1"/>
                  </a:moveTo>
                  <a:cubicBezTo>
                    <a:pt x="14110" y="1"/>
                    <a:pt x="14100" y="1"/>
                    <a:pt x="14090" y="3"/>
                  </a:cubicBezTo>
                  <a:cubicBezTo>
                    <a:pt x="9434" y="360"/>
                    <a:pt x="4767" y="741"/>
                    <a:pt x="112" y="1182"/>
                  </a:cubicBezTo>
                  <a:cubicBezTo>
                    <a:pt x="105" y="1180"/>
                    <a:pt x="99" y="1179"/>
                    <a:pt x="94" y="1179"/>
                  </a:cubicBezTo>
                  <a:cubicBezTo>
                    <a:pt x="14" y="1179"/>
                    <a:pt x="1" y="1324"/>
                    <a:pt x="112" y="1324"/>
                  </a:cubicBezTo>
                  <a:cubicBezTo>
                    <a:pt x="4767" y="1063"/>
                    <a:pt x="9434" y="741"/>
                    <a:pt x="14090" y="420"/>
                  </a:cubicBezTo>
                  <a:cubicBezTo>
                    <a:pt x="14341" y="408"/>
                    <a:pt x="14351" y="1"/>
                    <a:pt x="1411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6" name="Google Shape;339;p30">
              <a:extLst>
                <a:ext uri="{FF2B5EF4-FFF2-40B4-BE49-F238E27FC236}">
                  <a16:creationId xmlns:a16="http://schemas.microsoft.com/office/drawing/2014/main" id="{AAEC0A98-95FE-401F-824F-9F0DC50C9665}"/>
                </a:ext>
              </a:extLst>
            </p:cNvPr>
            <p:cNvSpPr/>
            <p:nvPr/>
          </p:nvSpPr>
          <p:spPr>
            <a:xfrm>
              <a:off x="6636225" y="4275875"/>
              <a:ext cx="373575" cy="16425"/>
            </a:xfrm>
            <a:custGeom>
              <a:avLst/>
              <a:gdLst/>
              <a:ahLst/>
              <a:cxnLst/>
              <a:rect l="l" t="t" r="r" b="b"/>
              <a:pathLst>
                <a:path w="14943" h="657" extrusionOk="0">
                  <a:moveTo>
                    <a:pt x="14690" y="1"/>
                  </a:moveTo>
                  <a:cubicBezTo>
                    <a:pt x="14683" y="1"/>
                    <a:pt x="14676" y="1"/>
                    <a:pt x="14669" y="2"/>
                  </a:cubicBezTo>
                  <a:cubicBezTo>
                    <a:pt x="9799" y="133"/>
                    <a:pt x="4953" y="299"/>
                    <a:pt x="96" y="490"/>
                  </a:cubicBezTo>
                  <a:cubicBezTo>
                    <a:pt x="0" y="502"/>
                    <a:pt x="0" y="657"/>
                    <a:pt x="96" y="657"/>
                  </a:cubicBezTo>
                  <a:cubicBezTo>
                    <a:pt x="4965" y="609"/>
                    <a:pt x="9823" y="538"/>
                    <a:pt x="14669" y="419"/>
                  </a:cubicBezTo>
                  <a:cubicBezTo>
                    <a:pt x="14936" y="419"/>
                    <a:pt x="14943" y="1"/>
                    <a:pt x="1469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7" name="Google Shape;340;p30">
              <a:extLst>
                <a:ext uri="{FF2B5EF4-FFF2-40B4-BE49-F238E27FC236}">
                  <a16:creationId xmlns:a16="http://schemas.microsoft.com/office/drawing/2014/main" id="{7515736B-1689-45D2-BEA5-6825CEA1FABC}"/>
                </a:ext>
              </a:extLst>
            </p:cNvPr>
            <p:cNvSpPr/>
            <p:nvPr/>
          </p:nvSpPr>
          <p:spPr>
            <a:xfrm>
              <a:off x="7054150" y="4605650"/>
              <a:ext cx="315150" cy="86025"/>
            </a:xfrm>
            <a:custGeom>
              <a:avLst/>
              <a:gdLst/>
              <a:ahLst/>
              <a:cxnLst/>
              <a:rect l="l" t="t" r="r" b="b"/>
              <a:pathLst>
                <a:path w="12606" h="3441" extrusionOk="0">
                  <a:moveTo>
                    <a:pt x="12329" y="1"/>
                  </a:moveTo>
                  <a:cubicBezTo>
                    <a:pt x="12305" y="1"/>
                    <a:pt x="12279" y="5"/>
                    <a:pt x="12251" y="15"/>
                  </a:cubicBezTo>
                  <a:cubicBezTo>
                    <a:pt x="8263" y="1491"/>
                    <a:pt x="3953" y="1456"/>
                    <a:pt x="83" y="3289"/>
                  </a:cubicBezTo>
                  <a:cubicBezTo>
                    <a:pt x="0" y="3320"/>
                    <a:pt x="61" y="3441"/>
                    <a:pt x="134" y="3441"/>
                  </a:cubicBezTo>
                  <a:cubicBezTo>
                    <a:pt x="144" y="3441"/>
                    <a:pt x="156" y="3438"/>
                    <a:pt x="167" y="3432"/>
                  </a:cubicBezTo>
                  <a:cubicBezTo>
                    <a:pt x="4072" y="1753"/>
                    <a:pt x="8406" y="1872"/>
                    <a:pt x="12370" y="420"/>
                  </a:cubicBezTo>
                  <a:cubicBezTo>
                    <a:pt x="12606" y="345"/>
                    <a:pt x="12543" y="1"/>
                    <a:pt x="1232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8" name="Google Shape;341;p30">
              <a:extLst>
                <a:ext uri="{FF2B5EF4-FFF2-40B4-BE49-F238E27FC236}">
                  <a16:creationId xmlns:a16="http://schemas.microsoft.com/office/drawing/2014/main" id="{21B66DEC-9370-4150-9A1C-11C74BA26D54}"/>
                </a:ext>
              </a:extLst>
            </p:cNvPr>
            <p:cNvSpPr/>
            <p:nvPr/>
          </p:nvSpPr>
          <p:spPr>
            <a:xfrm>
              <a:off x="5555225" y="3234550"/>
              <a:ext cx="1511125" cy="1461325"/>
            </a:xfrm>
            <a:custGeom>
              <a:avLst/>
              <a:gdLst/>
              <a:ahLst/>
              <a:cxnLst/>
              <a:rect l="l" t="t" r="r" b="b"/>
              <a:pathLst>
                <a:path w="60445" h="58453" extrusionOk="0">
                  <a:moveTo>
                    <a:pt x="114" y="0"/>
                  </a:moveTo>
                  <a:cubicBezTo>
                    <a:pt x="54" y="0"/>
                    <a:pt x="1" y="70"/>
                    <a:pt x="57" y="126"/>
                  </a:cubicBezTo>
                  <a:cubicBezTo>
                    <a:pt x="19821" y="19724"/>
                    <a:pt x="40026" y="38893"/>
                    <a:pt x="59933" y="58383"/>
                  </a:cubicBezTo>
                  <a:cubicBezTo>
                    <a:pt x="59984" y="58432"/>
                    <a:pt x="60041" y="58452"/>
                    <a:pt x="60095" y="58452"/>
                  </a:cubicBezTo>
                  <a:cubicBezTo>
                    <a:pt x="60282" y="58452"/>
                    <a:pt x="60444" y="58213"/>
                    <a:pt x="60278" y="58038"/>
                  </a:cubicBezTo>
                  <a:cubicBezTo>
                    <a:pt x="40407" y="38512"/>
                    <a:pt x="20333" y="19212"/>
                    <a:pt x="164" y="19"/>
                  </a:cubicBezTo>
                  <a:cubicBezTo>
                    <a:pt x="148" y="6"/>
                    <a:pt x="130" y="0"/>
                    <a:pt x="11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9" name="Google Shape;342;p30">
              <a:extLst>
                <a:ext uri="{FF2B5EF4-FFF2-40B4-BE49-F238E27FC236}">
                  <a16:creationId xmlns:a16="http://schemas.microsoft.com/office/drawing/2014/main" id="{3229F8C9-9591-4ED7-8F8A-A32678AA93A0}"/>
                </a:ext>
              </a:extLst>
            </p:cNvPr>
            <p:cNvSpPr/>
            <p:nvPr/>
          </p:nvSpPr>
          <p:spPr>
            <a:xfrm>
              <a:off x="5937000" y="3232150"/>
              <a:ext cx="1420750" cy="1383350"/>
            </a:xfrm>
            <a:custGeom>
              <a:avLst/>
              <a:gdLst/>
              <a:ahLst/>
              <a:cxnLst/>
              <a:rect l="l" t="t" r="r" b="b"/>
              <a:pathLst>
                <a:path w="56830" h="55334" extrusionOk="0">
                  <a:moveTo>
                    <a:pt x="97" y="1"/>
                  </a:moveTo>
                  <a:cubicBezTo>
                    <a:pt x="42" y="1"/>
                    <a:pt x="0" y="69"/>
                    <a:pt x="37" y="115"/>
                  </a:cubicBezTo>
                  <a:cubicBezTo>
                    <a:pt x="18683" y="18617"/>
                    <a:pt x="37530" y="36905"/>
                    <a:pt x="56318" y="55264"/>
                  </a:cubicBezTo>
                  <a:cubicBezTo>
                    <a:pt x="56369" y="55313"/>
                    <a:pt x="56426" y="55333"/>
                    <a:pt x="56481" y="55333"/>
                  </a:cubicBezTo>
                  <a:cubicBezTo>
                    <a:pt x="56667" y="55333"/>
                    <a:pt x="56829" y="55094"/>
                    <a:pt x="56664" y="54919"/>
                  </a:cubicBezTo>
                  <a:cubicBezTo>
                    <a:pt x="37923" y="36524"/>
                    <a:pt x="19183" y="18117"/>
                    <a:pt x="145" y="20"/>
                  </a:cubicBezTo>
                  <a:cubicBezTo>
                    <a:pt x="129" y="6"/>
                    <a:pt x="112" y="1"/>
                    <a:pt x="9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0" name="Google Shape;343;p30">
              <a:extLst>
                <a:ext uri="{FF2B5EF4-FFF2-40B4-BE49-F238E27FC236}">
                  <a16:creationId xmlns:a16="http://schemas.microsoft.com/office/drawing/2014/main" id="{28A07C13-C3E0-4914-9D54-78E219B4632F}"/>
                </a:ext>
              </a:extLst>
            </p:cNvPr>
            <p:cNvSpPr/>
            <p:nvPr/>
          </p:nvSpPr>
          <p:spPr>
            <a:xfrm>
              <a:off x="5996625" y="3200350"/>
              <a:ext cx="1421150" cy="1383425"/>
            </a:xfrm>
            <a:custGeom>
              <a:avLst/>
              <a:gdLst/>
              <a:ahLst/>
              <a:cxnLst/>
              <a:rect l="l" t="t" r="r" b="b"/>
              <a:pathLst>
                <a:path w="56846" h="55337" extrusionOk="0">
                  <a:moveTo>
                    <a:pt x="113" y="0"/>
                  </a:moveTo>
                  <a:cubicBezTo>
                    <a:pt x="49" y="0"/>
                    <a:pt x="1" y="77"/>
                    <a:pt x="57" y="125"/>
                  </a:cubicBezTo>
                  <a:cubicBezTo>
                    <a:pt x="18691" y="18627"/>
                    <a:pt x="37550" y="36915"/>
                    <a:pt x="56326" y="55262"/>
                  </a:cubicBezTo>
                  <a:cubicBezTo>
                    <a:pt x="56379" y="55315"/>
                    <a:pt x="56437" y="55336"/>
                    <a:pt x="56493" y="55336"/>
                  </a:cubicBezTo>
                  <a:cubicBezTo>
                    <a:pt x="56681" y="55336"/>
                    <a:pt x="56846" y="55094"/>
                    <a:pt x="56672" y="54929"/>
                  </a:cubicBezTo>
                  <a:cubicBezTo>
                    <a:pt x="37931" y="36534"/>
                    <a:pt x="19191" y="18115"/>
                    <a:pt x="165" y="18"/>
                  </a:cubicBezTo>
                  <a:cubicBezTo>
                    <a:pt x="147" y="5"/>
                    <a:pt x="130" y="0"/>
                    <a:pt x="11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1" name="Google Shape;344;p30">
              <a:extLst>
                <a:ext uri="{FF2B5EF4-FFF2-40B4-BE49-F238E27FC236}">
                  <a16:creationId xmlns:a16="http://schemas.microsoft.com/office/drawing/2014/main" id="{81C4882F-6E86-4CCF-A413-21F69A492823}"/>
                </a:ext>
              </a:extLst>
            </p:cNvPr>
            <p:cNvSpPr/>
            <p:nvPr/>
          </p:nvSpPr>
          <p:spPr>
            <a:xfrm>
              <a:off x="8195925" y="1650425"/>
              <a:ext cx="857925" cy="2077025"/>
            </a:xfrm>
            <a:custGeom>
              <a:avLst/>
              <a:gdLst/>
              <a:ahLst/>
              <a:cxnLst/>
              <a:rect l="l" t="t" r="r" b="b"/>
              <a:pathLst>
                <a:path w="34317" h="83081" extrusionOk="0">
                  <a:moveTo>
                    <a:pt x="121" y="0"/>
                  </a:moveTo>
                  <a:cubicBezTo>
                    <a:pt x="61" y="0"/>
                    <a:pt x="1" y="45"/>
                    <a:pt x="37" y="102"/>
                  </a:cubicBezTo>
                  <a:cubicBezTo>
                    <a:pt x="11288" y="27713"/>
                    <a:pt x="22456" y="55347"/>
                    <a:pt x="33791" y="82934"/>
                  </a:cubicBezTo>
                  <a:cubicBezTo>
                    <a:pt x="33838" y="83036"/>
                    <a:pt x="33936" y="83081"/>
                    <a:pt x="34030" y="83081"/>
                  </a:cubicBezTo>
                  <a:cubicBezTo>
                    <a:pt x="34177" y="83081"/>
                    <a:pt x="34316" y="82974"/>
                    <a:pt x="34244" y="82815"/>
                  </a:cubicBezTo>
                  <a:cubicBezTo>
                    <a:pt x="22980" y="55204"/>
                    <a:pt x="11729" y="27582"/>
                    <a:pt x="216" y="66"/>
                  </a:cubicBezTo>
                  <a:cubicBezTo>
                    <a:pt x="201" y="19"/>
                    <a:pt x="161" y="0"/>
                    <a:pt x="12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2" name="Google Shape;345;p30">
              <a:extLst>
                <a:ext uri="{FF2B5EF4-FFF2-40B4-BE49-F238E27FC236}">
                  <a16:creationId xmlns:a16="http://schemas.microsoft.com/office/drawing/2014/main" id="{9FE3D706-E9B6-4E95-A598-20DEA61396D4}"/>
                </a:ext>
              </a:extLst>
            </p:cNvPr>
            <p:cNvSpPr/>
            <p:nvPr/>
          </p:nvSpPr>
          <p:spPr>
            <a:xfrm>
              <a:off x="7946125" y="3287375"/>
              <a:ext cx="372750" cy="826200"/>
            </a:xfrm>
            <a:custGeom>
              <a:avLst/>
              <a:gdLst/>
              <a:ahLst/>
              <a:cxnLst/>
              <a:rect l="l" t="t" r="r" b="b"/>
              <a:pathLst>
                <a:path w="14910" h="33048" extrusionOk="0">
                  <a:moveTo>
                    <a:pt x="288" y="1"/>
                  </a:moveTo>
                  <a:cubicBezTo>
                    <a:pt x="153" y="1"/>
                    <a:pt x="0" y="156"/>
                    <a:pt x="75" y="323"/>
                  </a:cubicBezTo>
                  <a:cubicBezTo>
                    <a:pt x="4850" y="11205"/>
                    <a:pt x="9612" y="22075"/>
                    <a:pt x="14422" y="32934"/>
                  </a:cubicBezTo>
                  <a:cubicBezTo>
                    <a:pt x="14459" y="33014"/>
                    <a:pt x="14522" y="33048"/>
                    <a:pt x="14589" y="33048"/>
                  </a:cubicBezTo>
                  <a:cubicBezTo>
                    <a:pt x="14740" y="33048"/>
                    <a:pt x="14910" y="32877"/>
                    <a:pt x="14827" y="32696"/>
                  </a:cubicBezTo>
                  <a:cubicBezTo>
                    <a:pt x="10053" y="21825"/>
                    <a:pt x="5243" y="10967"/>
                    <a:pt x="433" y="97"/>
                  </a:cubicBezTo>
                  <a:cubicBezTo>
                    <a:pt x="400" y="29"/>
                    <a:pt x="346" y="1"/>
                    <a:pt x="28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3" name="Google Shape;346;p30">
              <a:extLst>
                <a:ext uri="{FF2B5EF4-FFF2-40B4-BE49-F238E27FC236}">
                  <a16:creationId xmlns:a16="http://schemas.microsoft.com/office/drawing/2014/main" id="{3CBCEA60-F107-4BCF-9A2C-3AA7C867545B}"/>
                </a:ext>
              </a:extLst>
            </p:cNvPr>
            <p:cNvSpPr/>
            <p:nvPr/>
          </p:nvSpPr>
          <p:spPr>
            <a:xfrm>
              <a:off x="7687075" y="2698525"/>
              <a:ext cx="172025" cy="373000"/>
            </a:xfrm>
            <a:custGeom>
              <a:avLst/>
              <a:gdLst/>
              <a:ahLst/>
              <a:cxnLst/>
              <a:rect l="l" t="t" r="r" b="b"/>
              <a:pathLst>
                <a:path w="6881" h="14920" extrusionOk="0">
                  <a:moveTo>
                    <a:pt x="231" y="0"/>
                  </a:moveTo>
                  <a:cubicBezTo>
                    <a:pt x="120" y="0"/>
                    <a:pt x="0" y="122"/>
                    <a:pt x="67" y="255"/>
                  </a:cubicBezTo>
                  <a:lnTo>
                    <a:pt x="6449" y="14816"/>
                  </a:lnTo>
                  <a:cubicBezTo>
                    <a:pt x="6482" y="14889"/>
                    <a:pt x="6539" y="14920"/>
                    <a:pt x="6598" y="14920"/>
                  </a:cubicBezTo>
                  <a:cubicBezTo>
                    <a:pt x="6732" y="14920"/>
                    <a:pt x="6880" y="14767"/>
                    <a:pt x="6806" y="14602"/>
                  </a:cubicBezTo>
                  <a:cubicBezTo>
                    <a:pt x="4663" y="9768"/>
                    <a:pt x="2508" y="4910"/>
                    <a:pt x="353" y="76"/>
                  </a:cubicBezTo>
                  <a:cubicBezTo>
                    <a:pt x="324" y="22"/>
                    <a:pt x="278" y="0"/>
                    <a:pt x="23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4" name="Google Shape;347;p30">
              <a:extLst>
                <a:ext uri="{FF2B5EF4-FFF2-40B4-BE49-F238E27FC236}">
                  <a16:creationId xmlns:a16="http://schemas.microsoft.com/office/drawing/2014/main" id="{9B173415-131C-4DE2-8662-596FE5829CAE}"/>
                </a:ext>
              </a:extLst>
            </p:cNvPr>
            <p:cNvSpPr/>
            <p:nvPr/>
          </p:nvSpPr>
          <p:spPr>
            <a:xfrm>
              <a:off x="7480450" y="2230125"/>
              <a:ext cx="151475" cy="329500"/>
            </a:xfrm>
            <a:custGeom>
              <a:avLst/>
              <a:gdLst/>
              <a:ahLst/>
              <a:cxnLst/>
              <a:rect l="l" t="t" r="r" b="b"/>
              <a:pathLst>
                <a:path w="6059" h="13180" extrusionOk="0">
                  <a:moveTo>
                    <a:pt x="129" y="1"/>
                  </a:moveTo>
                  <a:cubicBezTo>
                    <a:pt x="63" y="1"/>
                    <a:pt x="1" y="66"/>
                    <a:pt x="33" y="131"/>
                  </a:cubicBezTo>
                  <a:cubicBezTo>
                    <a:pt x="1938" y="4453"/>
                    <a:pt x="3831" y="8763"/>
                    <a:pt x="5736" y="13097"/>
                  </a:cubicBezTo>
                  <a:cubicBezTo>
                    <a:pt x="5760" y="13155"/>
                    <a:pt x="5804" y="13179"/>
                    <a:pt x="5851" y="13179"/>
                  </a:cubicBezTo>
                  <a:cubicBezTo>
                    <a:pt x="5949" y="13179"/>
                    <a:pt x="6059" y="13075"/>
                    <a:pt x="6010" y="12954"/>
                  </a:cubicBezTo>
                  <a:cubicBezTo>
                    <a:pt x="4081" y="8644"/>
                    <a:pt x="2153" y="4346"/>
                    <a:pt x="212" y="48"/>
                  </a:cubicBezTo>
                  <a:cubicBezTo>
                    <a:pt x="189" y="14"/>
                    <a:pt x="159" y="1"/>
                    <a:pt x="12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5" name="Google Shape;348;p30">
              <a:extLst>
                <a:ext uri="{FF2B5EF4-FFF2-40B4-BE49-F238E27FC236}">
                  <a16:creationId xmlns:a16="http://schemas.microsoft.com/office/drawing/2014/main" id="{0CFA6036-BE7A-46C5-AE0F-B4B2B6C5AD84}"/>
                </a:ext>
              </a:extLst>
            </p:cNvPr>
            <p:cNvSpPr/>
            <p:nvPr/>
          </p:nvSpPr>
          <p:spPr>
            <a:xfrm>
              <a:off x="7527125" y="3592375"/>
              <a:ext cx="481825" cy="684050"/>
            </a:xfrm>
            <a:custGeom>
              <a:avLst/>
              <a:gdLst/>
              <a:ahLst/>
              <a:cxnLst/>
              <a:rect l="l" t="t" r="r" b="b"/>
              <a:pathLst>
                <a:path w="19273" h="27362" extrusionOk="0">
                  <a:moveTo>
                    <a:pt x="319" y="0"/>
                  </a:moveTo>
                  <a:cubicBezTo>
                    <a:pt x="158" y="0"/>
                    <a:pt x="1" y="154"/>
                    <a:pt x="119" y="315"/>
                  </a:cubicBezTo>
                  <a:cubicBezTo>
                    <a:pt x="6310" y="9304"/>
                    <a:pt x="12525" y="18305"/>
                    <a:pt x="18752" y="27259"/>
                  </a:cubicBezTo>
                  <a:cubicBezTo>
                    <a:pt x="18803" y="27331"/>
                    <a:pt x="18876" y="27362"/>
                    <a:pt x="18948" y="27362"/>
                  </a:cubicBezTo>
                  <a:cubicBezTo>
                    <a:pt x="19113" y="27362"/>
                    <a:pt x="19273" y="27203"/>
                    <a:pt x="19157" y="27020"/>
                  </a:cubicBezTo>
                  <a:cubicBezTo>
                    <a:pt x="12954" y="18031"/>
                    <a:pt x="6715" y="9066"/>
                    <a:pt x="500" y="88"/>
                  </a:cubicBezTo>
                  <a:cubicBezTo>
                    <a:pt x="451" y="26"/>
                    <a:pt x="385" y="0"/>
                    <a:pt x="31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6" name="Google Shape;349;p30">
              <a:extLst>
                <a:ext uri="{FF2B5EF4-FFF2-40B4-BE49-F238E27FC236}">
                  <a16:creationId xmlns:a16="http://schemas.microsoft.com/office/drawing/2014/main" id="{2A908E01-6044-4559-B4B5-22D0B4C95613}"/>
                </a:ext>
              </a:extLst>
            </p:cNvPr>
            <p:cNvSpPr/>
            <p:nvPr/>
          </p:nvSpPr>
          <p:spPr>
            <a:xfrm>
              <a:off x="7147600" y="3042600"/>
              <a:ext cx="178350" cy="247875"/>
            </a:xfrm>
            <a:custGeom>
              <a:avLst/>
              <a:gdLst/>
              <a:ahLst/>
              <a:cxnLst/>
              <a:rect l="l" t="t" r="r" b="b"/>
              <a:pathLst>
                <a:path w="7134" h="9915" extrusionOk="0">
                  <a:moveTo>
                    <a:pt x="222" y="0"/>
                  </a:moveTo>
                  <a:cubicBezTo>
                    <a:pt x="109" y="0"/>
                    <a:pt x="1" y="119"/>
                    <a:pt x="84" y="243"/>
                  </a:cubicBezTo>
                  <a:cubicBezTo>
                    <a:pt x="2286" y="3446"/>
                    <a:pt x="4489" y="6625"/>
                    <a:pt x="6692" y="9828"/>
                  </a:cubicBezTo>
                  <a:cubicBezTo>
                    <a:pt x="6735" y="9889"/>
                    <a:pt x="6796" y="9914"/>
                    <a:pt x="6857" y="9914"/>
                  </a:cubicBezTo>
                  <a:cubicBezTo>
                    <a:pt x="6997" y="9914"/>
                    <a:pt x="7133" y="9779"/>
                    <a:pt x="7025" y="9637"/>
                  </a:cubicBezTo>
                  <a:cubicBezTo>
                    <a:pt x="4811" y="6447"/>
                    <a:pt x="2596" y="3268"/>
                    <a:pt x="358" y="77"/>
                  </a:cubicBezTo>
                  <a:cubicBezTo>
                    <a:pt x="322" y="23"/>
                    <a:pt x="271" y="0"/>
                    <a:pt x="22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7" name="Google Shape;350;p30">
              <a:extLst>
                <a:ext uri="{FF2B5EF4-FFF2-40B4-BE49-F238E27FC236}">
                  <a16:creationId xmlns:a16="http://schemas.microsoft.com/office/drawing/2014/main" id="{0A62F702-F30A-4F9D-9FE0-B479EF174353}"/>
                </a:ext>
              </a:extLst>
            </p:cNvPr>
            <p:cNvSpPr/>
            <p:nvPr/>
          </p:nvSpPr>
          <p:spPr>
            <a:xfrm>
              <a:off x="6860225" y="2627800"/>
              <a:ext cx="211900" cy="298800"/>
            </a:xfrm>
            <a:custGeom>
              <a:avLst/>
              <a:gdLst/>
              <a:ahLst/>
              <a:cxnLst/>
              <a:rect l="l" t="t" r="r" b="b"/>
              <a:pathLst>
                <a:path w="8476" h="11952" extrusionOk="0">
                  <a:moveTo>
                    <a:pt x="118" y="1"/>
                  </a:moveTo>
                  <a:cubicBezTo>
                    <a:pt x="56" y="1"/>
                    <a:pt x="1" y="69"/>
                    <a:pt x="42" y="143"/>
                  </a:cubicBezTo>
                  <a:cubicBezTo>
                    <a:pt x="2744" y="4048"/>
                    <a:pt x="5447" y="7965"/>
                    <a:pt x="8138" y="11882"/>
                  </a:cubicBezTo>
                  <a:cubicBezTo>
                    <a:pt x="8169" y="11932"/>
                    <a:pt x="8215" y="11952"/>
                    <a:pt x="8260" y="11952"/>
                  </a:cubicBezTo>
                  <a:cubicBezTo>
                    <a:pt x="8367" y="11952"/>
                    <a:pt x="8475" y="11837"/>
                    <a:pt x="8400" y="11728"/>
                  </a:cubicBezTo>
                  <a:cubicBezTo>
                    <a:pt x="5685" y="7834"/>
                    <a:pt x="2935" y="3953"/>
                    <a:pt x="196" y="48"/>
                  </a:cubicBezTo>
                  <a:cubicBezTo>
                    <a:pt x="174" y="14"/>
                    <a:pt x="145" y="1"/>
                    <a:pt x="11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8" name="Google Shape;351;p30">
              <a:extLst>
                <a:ext uri="{FF2B5EF4-FFF2-40B4-BE49-F238E27FC236}">
                  <a16:creationId xmlns:a16="http://schemas.microsoft.com/office/drawing/2014/main" id="{227ACF38-E66D-4541-AB0C-D8C7EF79DD16}"/>
                </a:ext>
              </a:extLst>
            </p:cNvPr>
            <p:cNvSpPr/>
            <p:nvPr/>
          </p:nvSpPr>
          <p:spPr>
            <a:xfrm>
              <a:off x="4946400" y="2054250"/>
              <a:ext cx="58800" cy="37775"/>
            </a:xfrm>
            <a:custGeom>
              <a:avLst/>
              <a:gdLst/>
              <a:ahLst/>
              <a:cxnLst/>
              <a:rect l="l" t="t" r="r" b="b"/>
              <a:pathLst>
                <a:path w="2352" h="1511" extrusionOk="0">
                  <a:moveTo>
                    <a:pt x="2144" y="0"/>
                  </a:moveTo>
                  <a:cubicBezTo>
                    <a:pt x="2126" y="0"/>
                    <a:pt x="2106" y="3"/>
                    <a:pt x="2085" y="11"/>
                  </a:cubicBezTo>
                  <a:cubicBezTo>
                    <a:pt x="1335" y="320"/>
                    <a:pt x="561" y="725"/>
                    <a:pt x="37" y="1380"/>
                  </a:cubicBezTo>
                  <a:cubicBezTo>
                    <a:pt x="1" y="1435"/>
                    <a:pt x="48" y="1511"/>
                    <a:pt x="105" y="1511"/>
                  </a:cubicBezTo>
                  <a:cubicBezTo>
                    <a:pt x="122" y="1511"/>
                    <a:pt x="140" y="1504"/>
                    <a:pt x="156" y="1487"/>
                  </a:cubicBezTo>
                  <a:cubicBezTo>
                    <a:pt x="692" y="904"/>
                    <a:pt x="1454" y="558"/>
                    <a:pt x="2181" y="308"/>
                  </a:cubicBezTo>
                  <a:cubicBezTo>
                    <a:pt x="2352" y="255"/>
                    <a:pt x="2302" y="0"/>
                    <a:pt x="214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9" name="Google Shape;352;p30">
              <a:extLst>
                <a:ext uri="{FF2B5EF4-FFF2-40B4-BE49-F238E27FC236}">
                  <a16:creationId xmlns:a16="http://schemas.microsoft.com/office/drawing/2014/main" id="{1D022CA6-4367-4C92-A2F9-D96DE7221D92}"/>
                </a:ext>
              </a:extLst>
            </p:cNvPr>
            <p:cNvSpPr/>
            <p:nvPr/>
          </p:nvSpPr>
          <p:spPr>
            <a:xfrm>
              <a:off x="5006900" y="2054700"/>
              <a:ext cx="352775" cy="144925"/>
            </a:xfrm>
            <a:custGeom>
              <a:avLst/>
              <a:gdLst/>
              <a:ahLst/>
              <a:cxnLst/>
              <a:rect l="l" t="t" r="r" b="b"/>
              <a:pathLst>
                <a:path w="14111" h="5797" extrusionOk="0">
                  <a:moveTo>
                    <a:pt x="3532" y="1"/>
                  </a:moveTo>
                  <a:cubicBezTo>
                    <a:pt x="2337" y="1"/>
                    <a:pt x="1168" y="285"/>
                    <a:pt x="82" y="957"/>
                  </a:cubicBezTo>
                  <a:cubicBezTo>
                    <a:pt x="0" y="1008"/>
                    <a:pt x="59" y="1148"/>
                    <a:pt x="153" y="1148"/>
                  </a:cubicBezTo>
                  <a:cubicBezTo>
                    <a:pt x="168" y="1148"/>
                    <a:pt x="184" y="1144"/>
                    <a:pt x="201" y="1136"/>
                  </a:cubicBezTo>
                  <a:cubicBezTo>
                    <a:pt x="1215" y="594"/>
                    <a:pt x="2267" y="361"/>
                    <a:pt x="3326" y="361"/>
                  </a:cubicBezTo>
                  <a:cubicBezTo>
                    <a:pt x="7106" y="361"/>
                    <a:pt x="10979" y="3320"/>
                    <a:pt x="13536" y="5720"/>
                  </a:cubicBezTo>
                  <a:cubicBezTo>
                    <a:pt x="13596" y="5774"/>
                    <a:pt x="13661" y="5797"/>
                    <a:pt x="13723" y="5797"/>
                  </a:cubicBezTo>
                  <a:cubicBezTo>
                    <a:pt x="13934" y="5797"/>
                    <a:pt x="14110" y="5534"/>
                    <a:pt x="13917" y="5350"/>
                  </a:cubicBezTo>
                  <a:cubicBezTo>
                    <a:pt x="11441" y="2911"/>
                    <a:pt x="7354" y="1"/>
                    <a:pt x="353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0" name="Google Shape;353;p30">
              <a:extLst>
                <a:ext uri="{FF2B5EF4-FFF2-40B4-BE49-F238E27FC236}">
                  <a16:creationId xmlns:a16="http://schemas.microsoft.com/office/drawing/2014/main" id="{6D905C94-C503-4448-A38B-2A3907E7A4AF}"/>
                </a:ext>
              </a:extLst>
            </p:cNvPr>
            <p:cNvSpPr/>
            <p:nvPr/>
          </p:nvSpPr>
          <p:spPr>
            <a:xfrm>
              <a:off x="5276125" y="1976825"/>
              <a:ext cx="413525" cy="1183100"/>
            </a:xfrm>
            <a:custGeom>
              <a:avLst/>
              <a:gdLst/>
              <a:ahLst/>
              <a:cxnLst/>
              <a:rect l="l" t="t" r="r" b="b"/>
              <a:pathLst>
                <a:path w="16541" h="47324" extrusionOk="0">
                  <a:moveTo>
                    <a:pt x="221" y="1"/>
                  </a:moveTo>
                  <a:cubicBezTo>
                    <a:pt x="112" y="1"/>
                    <a:pt x="0" y="83"/>
                    <a:pt x="52" y="203"/>
                  </a:cubicBezTo>
                  <a:cubicBezTo>
                    <a:pt x="5327" y="15859"/>
                    <a:pt x="10589" y="31552"/>
                    <a:pt x="16019" y="47161"/>
                  </a:cubicBezTo>
                  <a:cubicBezTo>
                    <a:pt x="16061" y="47274"/>
                    <a:pt x="16158" y="47324"/>
                    <a:pt x="16254" y="47324"/>
                  </a:cubicBezTo>
                  <a:cubicBezTo>
                    <a:pt x="16399" y="47324"/>
                    <a:pt x="16541" y="47209"/>
                    <a:pt x="16483" y="47030"/>
                  </a:cubicBezTo>
                  <a:cubicBezTo>
                    <a:pt x="11221" y="31361"/>
                    <a:pt x="5779" y="15728"/>
                    <a:pt x="374" y="95"/>
                  </a:cubicBezTo>
                  <a:cubicBezTo>
                    <a:pt x="347" y="29"/>
                    <a:pt x="285" y="1"/>
                    <a:pt x="22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1" name="Google Shape;354;p30">
              <a:extLst>
                <a:ext uri="{FF2B5EF4-FFF2-40B4-BE49-F238E27FC236}">
                  <a16:creationId xmlns:a16="http://schemas.microsoft.com/office/drawing/2014/main" id="{C81DE814-FB15-41E6-8DE7-A152488424CD}"/>
                </a:ext>
              </a:extLst>
            </p:cNvPr>
            <p:cNvSpPr/>
            <p:nvPr/>
          </p:nvSpPr>
          <p:spPr>
            <a:xfrm>
              <a:off x="5445175" y="1788475"/>
              <a:ext cx="298100" cy="1368700"/>
            </a:xfrm>
            <a:custGeom>
              <a:avLst/>
              <a:gdLst/>
              <a:ahLst/>
              <a:cxnLst/>
              <a:rect l="l" t="t" r="r" b="b"/>
              <a:pathLst>
                <a:path w="11924" h="54748" extrusionOk="0">
                  <a:moveTo>
                    <a:pt x="200" y="1"/>
                  </a:moveTo>
                  <a:cubicBezTo>
                    <a:pt x="102" y="1"/>
                    <a:pt x="1" y="83"/>
                    <a:pt x="29" y="212"/>
                  </a:cubicBezTo>
                  <a:cubicBezTo>
                    <a:pt x="3792" y="18333"/>
                    <a:pt x="7507" y="36478"/>
                    <a:pt x="11424" y="54576"/>
                  </a:cubicBezTo>
                  <a:cubicBezTo>
                    <a:pt x="11448" y="54695"/>
                    <a:pt x="11536" y="54747"/>
                    <a:pt x="11630" y="54747"/>
                  </a:cubicBezTo>
                  <a:cubicBezTo>
                    <a:pt x="11771" y="54747"/>
                    <a:pt x="11924" y="54630"/>
                    <a:pt x="11888" y="54445"/>
                  </a:cubicBezTo>
                  <a:cubicBezTo>
                    <a:pt x="8149" y="36312"/>
                    <a:pt x="4220" y="18214"/>
                    <a:pt x="351" y="117"/>
                  </a:cubicBezTo>
                  <a:cubicBezTo>
                    <a:pt x="327" y="36"/>
                    <a:pt x="264" y="1"/>
                    <a:pt x="20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2" name="Google Shape;355;p30">
              <a:extLst>
                <a:ext uri="{FF2B5EF4-FFF2-40B4-BE49-F238E27FC236}">
                  <a16:creationId xmlns:a16="http://schemas.microsoft.com/office/drawing/2014/main" id="{325DC26F-B6B5-47BD-BAA2-0F33FFCFF845}"/>
                </a:ext>
              </a:extLst>
            </p:cNvPr>
            <p:cNvSpPr/>
            <p:nvPr/>
          </p:nvSpPr>
          <p:spPr>
            <a:xfrm>
              <a:off x="5676575" y="1559050"/>
              <a:ext cx="66400" cy="1599625"/>
            </a:xfrm>
            <a:custGeom>
              <a:avLst/>
              <a:gdLst/>
              <a:ahLst/>
              <a:cxnLst/>
              <a:rect l="l" t="t" r="r" b="b"/>
              <a:pathLst>
                <a:path w="2656" h="63985" extrusionOk="0">
                  <a:moveTo>
                    <a:pt x="161" y="1"/>
                  </a:moveTo>
                  <a:cubicBezTo>
                    <a:pt x="81" y="1"/>
                    <a:pt x="1" y="54"/>
                    <a:pt x="1" y="162"/>
                  </a:cubicBezTo>
                  <a:cubicBezTo>
                    <a:pt x="679" y="21355"/>
                    <a:pt x="1322" y="42560"/>
                    <a:pt x="2168" y="63753"/>
                  </a:cubicBezTo>
                  <a:cubicBezTo>
                    <a:pt x="2180" y="63907"/>
                    <a:pt x="2305" y="63985"/>
                    <a:pt x="2424" y="63985"/>
                  </a:cubicBezTo>
                  <a:cubicBezTo>
                    <a:pt x="2543" y="63985"/>
                    <a:pt x="2656" y="63907"/>
                    <a:pt x="2644" y="63753"/>
                  </a:cubicBezTo>
                  <a:cubicBezTo>
                    <a:pt x="1989" y="42548"/>
                    <a:pt x="1132" y="21355"/>
                    <a:pt x="322" y="162"/>
                  </a:cubicBezTo>
                  <a:cubicBezTo>
                    <a:pt x="322" y="54"/>
                    <a:pt x="242" y="1"/>
                    <a:pt x="16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3" name="Google Shape;356;p30">
              <a:extLst>
                <a:ext uri="{FF2B5EF4-FFF2-40B4-BE49-F238E27FC236}">
                  <a16:creationId xmlns:a16="http://schemas.microsoft.com/office/drawing/2014/main" id="{C23FF64C-C1C4-4E9D-9F88-89C0767D6767}"/>
                </a:ext>
              </a:extLst>
            </p:cNvPr>
            <p:cNvSpPr/>
            <p:nvPr/>
          </p:nvSpPr>
          <p:spPr>
            <a:xfrm>
              <a:off x="5730625" y="1327125"/>
              <a:ext cx="306975" cy="1831750"/>
            </a:xfrm>
            <a:custGeom>
              <a:avLst/>
              <a:gdLst/>
              <a:ahLst/>
              <a:cxnLst/>
              <a:rect l="l" t="t" r="r" b="b"/>
              <a:pathLst>
                <a:path w="12279" h="73270" extrusionOk="0">
                  <a:moveTo>
                    <a:pt x="12073" y="0"/>
                  </a:moveTo>
                  <a:cubicBezTo>
                    <a:pt x="12009" y="0"/>
                    <a:pt x="11950" y="36"/>
                    <a:pt x="11936" y="116"/>
                  </a:cubicBezTo>
                  <a:cubicBezTo>
                    <a:pt x="7923" y="24393"/>
                    <a:pt x="3875" y="48670"/>
                    <a:pt x="29" y="72970"/>
                  </a:cubicBezTo>
                  <a:cubicBezTo>
                    <a:pt x="1" y="73150"/>
                    <a:pt x="159" y="73269"/>
                    <a:pt x="297" y="73269"/>
                  </a:cubicBezTo>
                  <a:cubicBezTo>
                    <a:pt x="387" y="73269"/>
                    <a:pt x="468" y="73219"/>
                    <a:pt x="482" y="73101"/>
                  </a:cubicBezTo>
                  <a:cubicBezTo>
                    <a:pt x="4518" y="48836"/>
                    <a:pt x="8376" y="24512"/>
                    <a:pt x="12257" y="211"/>
                  </a:cubicBezTo>
                  <a:cubicBezTo>
                    <a:pt x="12279" y="82"/>
                    <a:pt x="12170" y="0"/>
                    <a:pt x="1207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4" name="Google Shape;357;p30">
              <a:extLst>
                <a:ext uri="{FF2B5EF4-FFF2-40B4-BE49-F238E27FC236}">
                  <a16:creationId xmlns:a16="http://schemas.microsoft.com/office/drawing/2014/main" id="{2573E256-4C70-4D00-B5ED-1B274372A847}"/>
                </a:ext>
              </a:extLst>
            </p:cNvPr>
            <p:cNvSpPr/>
            <p:nvPr/>
          </p:nvSpPr>
          <p:spPr>
            <a:xfrm>
              <a:off x="5729725" y="1209375"/>
              <a:ext cx="705475" cy="1949375"/>
            </a:xfrm>
            <a:custGeom>
              <a:avLst/>
              <a:gdLst/>
              <a:ahLst/>
              <a:cxnLst/>
              <a:rect l="l" t="t" r="r" b="b"/>
              <a:pathLst>
                <a:path w="28219" h="77975" extrusionOk="0">
                  <a:moveTo>
                    <a:pt x="28027" y="1"/>
                  </a:moveTo>
                  <a:cubicBezTo>
                    <a:pt x="27962" y="1"/>
                    <a:pt x="27895" y="35"/>
                    <a:pt x="27867" y="111"/>
                  </a:cubicBezTo>
                  <a:cubicBezTo>
                    <a:pt x="18556" y="25959"/>
                    <a:pt x="9209" y="51784"/>
                    <a:pt x="65" y="77680"/>
                  </a:cubicBezTo>
                  <a:cubicBezTo>
                    <a:pt x="1" y="77860"/>
                    <a:pt x="144" y="77974"/>
                    <a:pt x="289" y="77974"/>
                  </a:cubicBezTo>
                  <a:cubicBezTo>
                    <a:pt x="384" y="77974"/>
                    <a:pt x="480" y="77925"/>
                    <a:pt x="518" y="77811"/>
                  </a:cubicBezTo>
                  <a:cubicBezTo>
                    <a:pt x="9852" y="51975"/>
                    <a:pt x="18996" y="26079"/>
                    <a:pt x="28176" y="206"/>
                  </a:cubicBezTo>
                  <a:cubicBezTo>
                    <a:pt x="28219" y="78"/>
                    <a:pt x="28125" y="1"/>
                    <a:pt x="2802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5" name="Google Shape;358;p30">
              <a:extLst>
                <a:ext uri="{FF2B5EF4-FFF2-40B4-BE49-F238E27FC236}">
                  <a16:creationId xmlns:a16="http://schemas.microsoft.com/office/drawing/2014/main" id="{C15B98AD-537F-4760-8895-2BE13D77C419}"/>
                </a:ext>
              </a:extLst>
            </p:cNvPr>
            <p:cNvSpPr/>
            <p:nvPr/>
          </p:nvSpPr>
          <p:spPr>
            <a:xfrm>
              <a:off x="5724225" y="1172100"/>
              <a:ext cx="1143750" cy="2003450"/>
            </a:xfrm>
            <a:custGeom>
              <a:avLst/>
              <a:gdLst/>
              <a:ahLst/>
              <a:cxnLst/>
              <a:rect l="l" t="t" r="r" b="b"/>
              <a:pathLst>
                <a:path w="45750" h="80138" extrusionOk="0">
                  <a:moveTo>
                    <a:pt x="45523" y="0"/>
                  </a:moveTo>
                  <a:cubicBezTo>
                    <a:pt x="45472" y="0"/>
                    <a:pt x="45420" y="26"/>
                    <a:pt x="45386" y="90"/>
                  </a:cubicBezTo>
                  <a:cubicBezTo>
                    <a:pt x="30254" y="26641"/>
                    <a:pt x="15085" y="53156"/>
                    <a:pt x="107" y="79778"/>
                  </a:cubicBezTo>
                  <a:cubicBezTo>
                    <a:pt x="1" y="79966"/>
                    <a:pt x="158" y="80138"/>
                    <a:pt x="318" y="80138"/>
                  </a:cubicBezTo>
                  <a:cubicBezTo>
                    <a:pt x="390" y="80138"/>
                    <a:pt x="463" y="80102"/>
                    <a:pt x="512" y="80016"/>
                  </a:cubicBezTo>
                  <a:cubicBezTo>
                    <a:pt x="15668" y="53489"/>
                    <a:pt x="30658" y="26855"/>
                    <a:pt x="45684" y="245"/>
                  </a:cubicBezTo>
                  <a:cubicBezTo>
                    <a:pt x="45749" y="122"/>
                    <a:pt x="45636" y="0"/>
                    <a:pt x="4552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6" name="Google Shape;359;p30">
              <a:extLst>
                <a:ext uri="{FF2B5EF4-FFF2-40B4-BE49-F238E27FC236}">
                  <a16:creationId xmlns:a16="http://schemas.microsoft.com/office/drawing/2014/main" id="{AE4F9855-E083-4A0D-A0E7-E36D1C752780}"/>
                </a:ext>
              </a:extLst>
            </p:cNvPr>
            <p:cNvSpPr/>
            <p:nvPr/>
          </p:nvSpPr>
          <p:spPr>
            <a:xfrm>
              <a:off x="5268900" y="1970600"/>
              <a:ext cx="235150" cy="161750"/>
            </a:xfrm>
            <a:custGeom>
              <a:avLst/>
              <a:gdLst/>
              <a:ahLst/>
              <a:cxnLst/>
              <a:rect l="l" t="t" r="r" b="b"/>
              <a:pathLst>
                <a:path w="9406" h="6470" extrusionOk="0">
                  <a:moveTo>
                    <a:pt x="131" y="1"/>
                  </a:moveTo>
                  <a:cubicBezTo>
                    <a:pt x="32" y="1"/>
                    <a:pt x="0" y="172"/>
                    <a:pt x="115" y="213"/>
                  </a:cubicBezTo>
                  <a:cubicBezTo>
                    <a:pt x="3651" y="1345"/>
                    <a:pt x="6568" y="3238"/>
                    <a:pt x="8688" y="6321"/>
                  </a:cubicBezTo>
                  <a:cubicBezTo>
                    <a:pt x="8760" y="6426"/>
                    <a:pt x="8860" y="6469"/>
                    <a:pt x="8958" y="6469"/>
                  </a:cubicBezTo>
                  <a:cubicBezTo>
                    <a:pt x="9186" y="6469"/>
                    <a:pt x="9405" y="6237"/>
                    <a:pt x="9247" y="5988"/>
                  </a:cubicBezTo>
                  <a:cubicBezTo>
                    <a:pt x="7283" y="2738"/>
                    <a:pt x="3759" y="928"/>
                    <a:pt x="175" y="11"/>
                  </a:cubicBezTo>
                  <a:cubicBezTo>
                    <a:pt x="159" y="4"/>
                    <a:pt x="144" y="1"/>
                    <a:pt x="13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7" name="Google Shape;360;p30">
              <a:extLst>
                <a:ext uri="{FF2B5EF4-FFF2-40B4-BE49-F238E27FC236}">
                  <a16:creationId xmlns:a16="http://schemas.microsoft.com/office/drawing/2014/main" id="{8332ED6D-6A1B-4575-AF87-E694015677FC}"/>
                </a:ext>
              </a:extLst>
            </p:cNvPr>
            <p:cNvSpPr/>
            <p:nvPr/>
          </p:nvSpPr>
          <p:spPr>
            <a:xfrm>
              <a:off x="5739100" y="1335850"/>
              <a:ext cx="1667350" cy="1814750"/>
            </a:xfrm>
            <a:custGeom>
              <a:avLst/>
              <a:gdLst/>
              <a:ahLst/>
              <a:cxnLst/>
              <a:rect l="l" t="t" r="r" b="b"/>
              <a:pathLst>
                <a:path w="66694" h="72590" extrusionOk="0">
                  <a:moveTo>
                    <a:pt x="66305" y="1"/>
                  </a:moveTo>
                  <a:cubicBezTo>
                    <a:pt x="66267" y="1"/>
                    <a:pt x="66228" y="9"/>
                    <a:pt x="66187" y="29"/>
                  </a:cubicBezTo>
                  <a:cubicBezTo>
                    <a:pt x="59186" y="3148"/>
                    <a:pt x="53030" y="7947"/>
                    <a:pt x="47089" y="12721"/>
                  </a:cubicBezTo>
                  <a:cubicBezTo>
                    <a:pt x="40731" y="17829"/>
                    <a:pt x="34647" y="23032"/>
                    <a:pt x="29373" y="29294"/>
                  </a:cubicBezTo>
                  <a:cubicBezTo>
                    <a:pt x="23920" y="35819"/>
                    <a:pt x="19074" y="42891"/>
                    <a:pt x="14490" y="50047"/>
                  </a:cubicBezTo>
                  <a:cubicBezTo>
                    <a:pt x="11894" y="54107"/>
                    <a:pt x="9346" y="58191"/>
                    <a:pt x="6656" y="62191"/>
                  </a:cubicBezTo>
                  <a:cubicBezTo>
                    <a:pt x="4346" y="65608"/>
                    <a:pt x="1667" y="68764"/>
                    <a:pt x="0" y="72573"/>
                  </a:cubicBezTo>
                  <a:cubicBezTo>
                    <a:pt x="16" y="72573"/>
                    <a:pt x="37" y="72589"/>
                    <a:pt x="53" y="72589"/>
                  </a:cubicBezTo>
                  <a:cubicBezTo>
                    <a:pt x="61" y="72589"/>
                    <a:pt x="68" y="72585"/>
                    <a:pt x="71" y="72573"/>
                  </a:cubicBezTo>
                  <a:cubicBezTo>
                    <a:pt x="1750" y="69037"/>
                    <a:pt x="4334" y="66097"/>
                    <a:pt x="6572" y="62929"/>
                  </a:cubicBezTo>
                  <a:cubicBezTo>
                    <a:pt x="9180" y="59274"/>
                    <a:pt x="11549" y="55452"/>
                    <a:pt x="13954" y="51666"/>
                  </a:cubicBezTo>
                  <a:cubicBezTo>
                    <a:pt x="18693" y="44272"/>
                    <a:pt x="23693" y="37022"/>
                    <a:pt x="29242" y="30223"/>
                  </a:cubicBezTo>
                  <a:cubicBezTo>
                    <a:pt x="34290" y="24056"/>
                    <a:pt x="40172" y="18984"/>
                    <a:pt x="46315" y="13971"/>
                  </a:cubicBezTo>
                  <a:cubicBezTo>
                    <a:pt x="52530" y="8899"/>
                    <a:pt x="59055" y="3744"/>
                    <a:pt x="66437" y="457"/>
                  </a:cubicBezTo>
                  <a:cubicBezTo>
                    <a:pt x="66694" y="344"/>
                    <a:pt x="66543" y="1"/>
                    <a:pt x="6630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8" name="Google Shape;361;p30">
              <a:extLst>
                <a:ext uri="{FF2B5EF4-FFF2-40B4-BE49-F238E27FC236}">
                  <a16:creationId xmlns:a16="http://schemas.microsoft.com/office/drawing/2014/main" id="{43BD92CC-358F-49B2-B5CD-81B8DF278748}"/>
                </a:ext>
              </a:extLst>
            </p:cNvPr>
            <p:cNvSpPr/>
            <p:nvPr/>
          </p:nvSpPr>
          <p:spPr>
            <a:xfrm>
              <a:off x="5730925" y="1418850"/>
              <a:ext cx="1843025" cy="1751525"/>
            </a:xfrm>
            <a:custGeom>
              <a:avLst/>
              <a:gdLst/>
              <a:ahLst/>
              <a:cxnLst/>
              <a:rect l="l" t="t" r="r" b="b"/>
              <a:pathLst>
                <a:path w="73721" h="70061" extrusionOk="0">
                  <a:moveTo>
                    <a:pt x="73417" y="0"/>
                  </a:moveTo>
                  <a:cubicBezTo>
                    <a:pt x="73389" y="0"/>
                    <a:pt x="73358" y="6"/>
                    <a:pt x="73324" y="19"/>
                  </a:cubicBezTo>
                  <a:cubicBezTo>
                    <a:pt x="65835" y="2698"/>
                    <a:pt x="59084" y="7115"/>
                    <a:pt x="52584" y="11604"/>
                  </a:cubicBezTo>
                  <a:cubicBezTo>
                    <a:pt x="45618" y="16390"/>
                    <a:pt x="38891" y="21271"/>
                    <a:pt x="32974" y="27379"/>
                  </a:cubicBezTo>
                  <a:cubicBezTo>
                    <a:pt x="26926" y="33642"/>
                    <a:pt x="21508" y="40595"/>
                    <a:pt x="16365" y="47632"/>
                  </a:cubicBezTo>
                  <a:cubicBezTo>
                    <a:pt x="13567" y="51478"/>
                    <a:pt x="10816" y="55359"/>
                    <a:pt x="7947" y="59157"/>
                  </a:cubicBezTo>
                  <a:cubicBezTo>
                    <a:pt x="5221" y="62729"/>
                    <a:pt x="2018" y="65955"/>
                    <a:pt x="17" y="70015"/>
                  </a:cubicBezTo>
                  <a:cubicBezTo>
                    <a:pt x="0" y="70041"/>
                    <a:pt x="20" y="70061"/>
                    <a:pt x="37" y="70061"/>
                  </a:cubicBezTo>
                  <a:cubicBezTo>
                    <a:pt x="44" y="70061"/>
                    <a:pt x="50" y="70058"/>
                    <a:pt x="53" y="70051"/>
                  </a:cubicBezTo>
                  <a:cubicBezTo>
                    <a:pt x="2065" y="66301"/>
                    <a:pt x="5113" y="63360"/>
                    <a:pt x="7721" y="60050"/>
                  </a:cubicBezTo>
                  <a:cubicBezTo>
                    <a:pt x="10495" y="56502"/>
                    <a:pt x="13114" y="52847"/>
                    <a:pt x="15758" y="49215"/>
                  </a:cubicBezTo>
                  <a:cubicBezTo>
                    <a:pt x="21044" y="41929"/>
                    <a:pt x="26640" y="34833"/>
                    <a:pt x="32795" y="28272"/>
                  </a:cubicBezTo>
                  <a:cubicBezTo>
                    <a:pt x="38594" y="22105"/>
                    <a:pt x="45321" y="17247"/>
                    <a:pt x="52238" y="12437"/>
                  </a:cubicBezTo>
                  <a:cubicBezTo>
                    <a:pt x="58870" y="7817"/>
                    <a:pt x="65811" y="3233"/>
                    <a:pt x="73455" y="495"/>
                  </a:cubicBezTo>
                  <a:cubicBezTo>
                    <a:pt x="73721" y="399"/>
                    <a:pt x="73655" y="0"/>
                    <a:pt x="7341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9" name="Google Shape;362;p30">
              <a:extLst>
                <a:ext uri="{FF2B5EF4-FFF2-40B4-BE49-F238E27FC236}">
                  <a16:creationId xmlns:a16="http://schemas.microsoft.com/office/drawing/2014/main" id="{E607A1F5-7256-422A-8907-01E21C02FBE1}"/>
                </a:ext>
              </a:extLst>
            </p:cNvPr>
            <p:cNvSpPr/>
            <p:nvPr/>
          </p:nvSpPr>
          <p:spPr>
            <a:xfrm>
              <a:off x="5731025" y="1505375"/>
              <a:ext cx="2027050" cy="1665025"/>
            </a:xfrm>
            <a:custGeom>
              <a:avLst/>
              <a:gdLst/>
              <a:ahLst/>
              <a:cxnLst/>
              <a:rect l="l" t="t" r="r" b="b"/>
              <a:pathLst>
                <a:path w="81082" h="66601" extrusionOk="0">
                  <a:moveTo>
                    <a:pt x="80725" y="1"/>
                  </a:moveTo>
                  <a:cubicBezTo>
                    <a:pt x="80703" y="1"/>
                    <a:pt x="80679" y="4"/>
                    <a:pt x="80655" y="11"/>
                  </a:cubicBezTo>
                  <a:cubicBezTo>
                    <a:pt x="72499" y="2201"/>
                    <a:pt x="64926" y="6226"/>
                    <a:pt x="57628" y="10369"/>
                  </a:cubicBezTo>
                  <a:cubicBezTo>
                    <a:pt x="50091" y="14679"/>
                    <a:pt x="42709" y="19061"/>
                    <a:pt x="36185" y="24859"/>
                  </a:cubicBezTo>
                  <a:cubicBezTo>
                    <a:pt x="29208" y="31074"/>
                    <a:pt x="23004" y="38253"/>
                    <a:pt x="17158" y="45516"/>
                  </a:cubicBezTo>
                  <a:cubicBezTo>
                    <a:pt x="13991" y="49421"/>
                    <a:pt x="10884" y="53386"/>
                    <a:pt x="7598" y="57196"/>
                  </a:cubicBezTo>
                  <a:cubicBezTo>
                    <a:pt x="4955" y="60256"/>
                    <a:pt x="1930" y="62935"/>
                    <a:pt x="25" y="66566"/>
                  </a:cubicBezTo>
                  <a:cubicBezTo>
                    <a:pt x="0" y="66583"/>
                    <a:pt x="17" y="66600"/>
                    <a:pt x="33" y="66600"/>
                  </a:cubicBezTo>
                  <a:cubicBezTo>
                    <a:pt x="39" y="66600"/>
                    <a:pt x="46" y="66597"/>
                    <a:pt x="49" y="66590"/>
                  </a:cubicBezTo>
                  <a:cubicBezTo>
                    <a:pt x="2169" y="62840"/>
                    <a:pt x="5502" y="60101"/>
                    <a:pt x="8300" y="56899"/>
                  </a:cubicBezTo>
                  <a:cubicBezTo>
                    <a:pt x="11455" y="53291"/>
                    <a:pt x="14432" y="49517"/>
                    <a:pt x="17432" y="45790"/>
                  </a:cubicBezTo>
                  <a:cubicBezTo>
                    <a:pt x="23004" y="38908"/>
                    <a:pt x="28922" y="32253"/>
                    <a:pt x="35411" y="26228"/>
                  </a:cubicBezTo>
                  <a:cubicBezTo>
                    <a:pt x="41793" y="20287"/>
                    <a:pt x="49091" y="15882"/>
                    <a:pt x="56592" y="11536"/>
                  </a:cubicBezTo>
                  <a:cubicBezTo>
                    <a:pt x="64236" y="7095"/>
                    <a:pt x="72201" y="2797"/>
                    <a:pt x="80785" y="487"/>
                  </a:cubicBezTo>
                  <a:cubicBezTo>
                    <a:pt x="81081" y="410"/>
                    <a:pt x="80984" y="1"/>
                    <a:pt x="8072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0" name="Google Shape;363;p30">
              <a:extLst>
                <a:ext uri="{FF2B5EF4-FFF2-40B4-BE49-F238E27FC236}">
                  <a16:creationId xmlns:a16="http://schemas.microsoft.com/office/drawing/2014/main" id="{49BF7477-3202-46C4-A116-258CC2086BB3}"/>
                </a:ext>
              </a:extLst>
            </p:cNvPr>
            <p:cNvSpPr/>
            <p:nvPr/>
          </p:nvSpPr>
          <p:spPr>
            <a:xfrm>
              <a:off x="5735225" y="1621250"/>
              <a:ext cx="2137250" cy="1530400"/>
            </a:xfrm>
            <a:custGeom>
              <a:avLst/>
              <a:gdLst/>
              <a:ahLst/>
              <a:cxnLst/>
              <a:rect l="l" t="t" r="r" b="b"/>
              <a:pathLst>
                <a:path w="85490" h="61216" extrusionOk="0">
                  <a:moveTo>
                    <a:pt x="85119" y="0"/>
                  </a:moveTo>
                  <a:cubicBezTo>
                    <a:pt x="85100" y="0"/>
                    <a:pt x="85080" y="2"/>
                    <a:pt x="85059" y="7"/>
                  </a:cubicBezTo>
                  <a:cubicBezTo>
                    <a:pt x="76724" y="1686"/>
                    <a:pt x="69152" y="5877"/>
                    <a:pt x="61937" y="10223"/>
                  </a:cubicBezTo>
                  <a:cubicBezTo>
                    <a:pt x="54257" y="14842"/>
                    <a:pt x="46542" y="19533"/>
                    <a:pt x="38993" y="24403"/>
                  </a:cubicBezTo>
                  <a:cubicBezTo>
                    <a:pt x="35481" y="26665"/>
                    <a:pt x="32088" y="29106"/>
                    <a:pt x="28909" y="31785"/>
                  </a:cubicBezTo>
                  <a:cubicBezTo>
                    <a:pt x="25218" y="34892"/>
                    <a:pt x="21932" y="38464"/>
                    <a:pt x="18455" y="41834"/>
                  </a:cubicBezTo>
                  <a:cubicBezTo>
                    <a:pt x="14883" y="45310"/>
                    <a:pt x="11311" y="48799"/>
                    <a:pt x="7858" y="52395"/>
                  </a:cubicBezTo>
                  <a:cubicBezTo>
                    <a:pt x="5108" y="55252"/>
                    <a:pt x="1953" y="57681"/>
                    <a:pt x="0" y="61193"/>
                  </a:cubicBezTo>
                  <a:cubicBezTo>
                    <a:pt x="17" y="61201"/>
                    <a:pt x="33" y="61215"/>
                    <a:pt x="46" y="61215"/>
                  </a:cubicBezTo>
                  <a:cubicBezTo>
                    <a:pt x="51" y="61215"/>
                    <a:pt x="56" y="61213"/>
                    <a:pt x="60" y="61205"/>
                  </a:cubicBezTo>
                  <a:cubicBezTo>
                    <a:pt x="2239" y="57574"/>
                    <a:pt x="5703" y="55121"/>
                    <a:pt x="8608" y="52144"/>
                  </a:cubicBezTo>
                  <a:cubicBezTo>
                    <a:pt x="11930" y="48739"/>
                    <a:pt x="15347" y="45429"/>
                    <a:pt x="18776" y="42108"/>
                  </a:cubicBezTo>
                  <a:cubicBezTo>
                    <a:pt x="22063" y="38929"/>
                    <a:pt x="25230" y="35595"/>
                    <a:pt x="28682" y="32571"/>
                  </a:cubicBezTo>
                  <a:cubicBezTo>
                    <a:pt x="31992" y="29689"/>
                    <a:pt x="35588" y="27189"/>
                    <a:pt x="39255" y="24808"/>
                  </a:cubicBezTo>
                  <a:cubicBezTo>
                    <a:pt x="46363" y="20176"/>
                    <a:pt x="53686" y="15842"/>
                    <a:pt x="60901" y="11413"/>
                  </a:cubicBezTo>
                  <a:cubicBezTo>
                    <a:pt x="68449" y="6770"/>
                    <a:pt x="76415" y="2245"/>
                    <a:pt x="85189" y="483"/>
                  </a:cubicBezTo>
                  <a:cubicBezTo>
                    <a:pt x="85489" y="428"/>
                    <a:pt x="85385" y="0"/>
                    <a:pt x="8511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1" name="Google Shape;364;p30">
              <a:extLst>
                <a:ext uri="{FF2B5EF4-FFF2-40B4-BE49-F238E27FC236}">
                  <a16:creationId xmlns:a16="http://schemas.microsoft.com/office/drawing/2014/main" id="{F3933E34-D60A-46B9-91EE-5C443CF1F101}"/>
                </a:ext>
              </a:extLst>
            </p:cNvPr>
            <p:cNvSpPr/>
            <p:nvPr/>
          </p:nvSpPr>
          <p:spPr>
            <a:xfrm>
              <a:off x="7860975" y="1621650"/>
              <a:ext cx="240900" cy="93150"/>
            </a:xfrm>
            <a:custGeom>
              <a:avLst/>
              <a:gdLst/>
              <a:ahLst/>
              <a:cxnLst/>
              <a:rect l="l" t="t" r="r" b="b"/>
              <a:pathLst>
                <a:path w="9636" h="3726" extrusionOk="0">
                  <a:moveTo>
                    <a:pt x="115" y="0"/>
                  </a:moveTo>
                  <a:cubicBezTo>
                    <a:pt x="34" y="0"/>
                    <a:pt x="0" y="125"/>
                    <a:pt x="88" y="158"/>
                  </a:cubicBezTo>
                  <a:cubicBezTo>
                    <a:pt x="3100" y="1396"/>
                    <a:pt x="6220" y="2075"/>
                    <a:pt x="9077" y="3682"/>
                  </a:cubicBezTo>
                  <a:cubicBezTo>
                    <a:pt x="9130" y="3712"/>
                    <a:pt x="9181" y="3725"/>
                    <a:pt x="9229" y="3725"/>
                  </a:cubicBezTo>
                  <a:cubicBezTo>
                    <a:pt x="9483" y="3725"/>
                    <a:pt x="9636" y="3352"/>
                    <a:pt x="9375" y="3182"/>
                  </a:cubicBezTo>
                  <a:cubicBezTo>
                    <a:pt x="6625" y="1372"/>
                    <a:pt x="3184" y="1051"/>
                    <a:pt x="136" y="3"/>
                  </a:cubicBezTo>
                  <a:cubicBezTo>
                    <a:pt x="128" y="1"/>
                    <a:pt x="121" y="0"/>
                    <a:pt x="11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2" name="Google Shape;365;p30">
              <a:extLst>
                <a:ext uri="{FF2B5EF4-FFF2-40B4-BE49-F238E27FC236}">
                  <a16:creationId xmlns:a16="http://schemas.microsoft.com/office/drawing/2014/main" id="{01DAAC90-7AD1-4FF3-8587-E341D3B15EBE}"/>
                </a:ext>
              </a:extLst>
            </p:cNvPr>
            <p:cNvSpPr/>
            <p:nvPr/>
          </p:nvSpPr>
          <p:spPr>
            <a:xfrm>
              <a:off x="8019225" y="1689900"/>
              <a:ext cx="45200" cy="32575"/>
            </a:xfrm>
            <a:custGeom>
              <a:avLst/>
              <a:gdLst/>
              <a:ahLst/>
              <a:cxnLst/>
              <a:rect l="l" t="t" r="r" b="b"/>
              <a:pathLst>
                <a:path w="1808" h="1303" extrusionOk="0">
                  <a:moveTo>
                    <a:pt x="1609" y="0"/>
                  </a:moveTo>
                  <a:cubicBezTo>
                    <a:pt x="1578" y="0"/>
                    <a:pt x="1543" y="11"/>
                    <a:pt x="1509" y="35"/>
                  </a:cubicBezTo>
                  <a:cubicBezTo>
                    <a:pt x="1021" y="416"/>
                    <a:pt x="509" y="809"/>
                    <a:pt x="21" y="1202"/>
                  </a:cubicBezTo>
                  <a:cubicBezTo>
                    <a:pt x="0" y="1243"/>
                    <a:pt x="42" y="1302"/>
                    <a:pt x="84" y="1302"/>
                  </a:cubicBezTo>
                  <a:cubicBezTo>
                    <a:pt x="91" y="1302"/>
                    <a:pt x="98" y="1301"/>
                    <a:pt x="104" y="1297"/>
                  </a:cubicBezTo>
                  <a:cubicBezTo>
                    <a:pt x="616" y="940"/>
                    <a:pt x="1140" y="571"/>
                    <a:pt x="1676" y="238"/>
                  </a:cubicBezTo>
                  <a:cubicBezTo>
                    <a:pt x="1808" y="153"/>
                    <a:pt x="1730" y="0"/>
                    <a:pt x="160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3" name="Google Shape;366;p30">
              <a:extLst>
                <a:ext uri="{FF2B5EF4-FFF2-40B4-BE49-F238E27FC236}">
                  <a16:creationId xmlns:a16="http://schemas.microsoft.com/office/drawing/2014/main" id="{511001A4-9711-4BB1-9898-1D8B9ED0BF39}"/>
                </a:ext>
              </a:extLst>
            </p:cNvPr>
            <p:cNvSpPr/>
            <p:nvPr/>
          </p:nvSpPr>
          <p:spPr>
            <a:xfrm>
              <a:off x="7973175" y="1674050"/>
              <a:ext cx="59175" cy="39475"/>
            </a:xfrm>
            <a:custGeom>
              <a:avLst/>
              <a:gdLst/>
              <a:ahLst/>
              <a:cxnLst/>
              <a:rect l="l" t="t" r="r" b="b"/>
              <a:pathLst>
                <a:path w="2367" h="1579" extrusionOk="0">
                  <a:moveTo>
                    <a:pt x="2154" y="0"/>
                  </a:moveTo>
                  <a:cubicBezTo>
                    <a:pt x="2122" y="0"/>
                    <a:pt x="2087" y="11"/>
                    <a:pt x="2053" y="38"/>
                  </a:cubicBezTo>
                  <a:cubicBezTo>
                    <a:pt x="1422" y="574"/>
                    <a:pt x="720" y="1015"/>
                    <a:pt x="41" y="1503"/>
                  </a:cubicBezTo>
                  <a:cubicBezTo>
                    <a:pt x="0" y="1523"/>
                    <a:pt x="30" y="1579"/>
                    <a:pt x="61" y="1579"/>
                  </a:cubicBezTo>
                  <a:cubicBezTo>
                    <a:pt x="67" y="1579"/>
                    <a:pt x="72" y="1577"/>
                    <a:pt x="77" y="1574"/>
                  </a:cubicBezTo>
                  <a:cubicBezTo>
                    <a:pt x="815" y="1146"/>
                    <a:pt x="1553" y="753"/>
                    <a:pt x="2244" y="264"/>
                  </a:cubicBezTo>
                  <a:cubicBezTo>
                    <a:pt x="2367" y="170"/>
                    <a:pt x="2279" y="0"/>
                    <a:pt x="215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4" name="Google Shape;367;p30">
              <a:extLst>
                <a:ext uri="{FF2B5EF4-FFF2-40B4-BE49-F238E27FC236}">
                  <a16:creationId xmlns:a16="http://schemas.microsoft.com/office/drawing/2014/main" id="{C1DD7D15-F2B2-4C01-826F-49625B9299A1}"/>
                </a:ext>
              </a:extLst>
            </p:cNvPr>
            <p:cNvSpPr/>
            <p:nvPr/>
          </p:nvSpPr>
          <p:spPr>
            <a:xfrm>
              <a:off x="7930150" y="1664425"/>
              <a:ext cx="78700" cy="55250"/>
            </a:xfrm>
            <a:custGeom>
              <a:avLst/>
              <a:gdLst/>
              <a:ahLst/>
              <a:cxnLst/>
              <a:rect l="l" t="t" r="r" b="b"/>
              <a:pathLst>
                <a:path w="3148" h="2210" extrusionOk="0">
                  <a:moveTo>
                    <a:pt x="2975" y="0"/>
                  </a:moveTo>
                  <a:cubicBezTo>
                    <a:pt x="2956" y="0"/>
                    <a:pt x="2937" y="6"/>
                    <a:pt x="2917" y="18"/>
                  </a:cubicBezTo>
                  <a:cubicBezTo>
                    <a:pt x="1917" y="649"/>
                    <a:pt x="1000" y="1376"/>
                    <a:pt x="59" y="2090"/>
                  </a:cubicBezTo>
                  <a:cubicBezTo>
                    <a:pt x="1" y="2129"/>
                    <a:pt x="47" y="2209"/>
                    <a:pt x="98" y="2209"/>
                  </a:cubicBezTo>
                  <a:cubicBezTo>
                    <a:pt x="109" y="2209"/>
                    <a:pt x="120" y="2206"/>
                    <a:pt x="131" y="2197"/>
                  </a:cubicBezTo>
                  <a:cubicBezTo>
                    <a:pt x="1072" y="1495"/>
                    <a:pt x="2012" y="804"/>
                    <a:pt x="3036" y="233"/>
                  </a:cubicBezTo>
                  <a:cubicBezTo>
                    <a:pt x="3147" y="172"/>
                    <a:pt x="3078" y="0"/>
                    <a:pt x="297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5" name="Google Shape;368;p30">
              <a:extLst>
                <a:ext uri="{FF2B5EF4-FFF2-40B4-BE49-F238E27FC236}">
                  <a16:creationId xmlns:a16="http://schemas.microsoft.com/office/drawing/2014/main" id="{ED8EA1FC-2245-41BD-9381-40045EF30B12}"/>
                </a:ext>
              </a:extLst>
            </p:cNvPr>
            <p:cNvSpPr/>
            <p:nvPr/>
          </p:nvSpPr>
          <p:spPr>
            <a:xfrm>
              <a:off x="7935000" y="1659925"/>
              <a:ext cx="44575" cy="30925"/>
            </a:xfrm>
            <a:custGeom>
              <a:avLst/>
              <a:gdLst/>
              <a:ahLst/>
              <a:cxnLst/>
              <a:rect l="l" t="t" r="r" b="b"/>
              <a:pathLst>
                <a:path w="1783" h="1237" extrusionOk="0">
                  <a:moveTo>
                    <a:pt x="1604" y="0"/>
                  </a:moveTo>
                  <a:cubicBezTo>
                    <a:pt x="1584" y="0"/>
                    <a:pt x="1564" y="6"/>
                    <a:pt x="1544" y="20"/>
                  </a:cubicBezTo>
                  <a:cubicBezTo>
                    <a:pt x="1008" y="377"/>
                    <a:pt x="473" y="722"/>
                    <a:pt x="32" y="1187"/>
                  </a:cubicBezTo>
                  <a:cubicBezTo>
                    <a:pt x="0" y="1197"/>
                    <a:pt x="35" y="1236"/>
                    <a:pt x="68" y="1236"/>
                  </a:cubicBezTo>
                  <a:cubicBezTo>
                    <a:pt x="72" y="1236"/>
                    <a:pt x="76" y="1236"/>
                    <a:pt x="80" y="1234"/>
                  </a:cubicBezTo>
                  <a:cubicBezTo>
                    <a:pt x="556" y="818"/>
                    <a:pt x="1116" y="532"/>
                    <a:pt x="1663" y="222"/>
                  </a:cubicBezTo>
                  <a:cubicBezTo>
                    <a:pt x="1783" y="153"/>
                    <a:pt x="1703" y="0"/>
                    <a:pt x="160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6" name="Google Shape;369;p30">
              <a:extLst>
                <a:ext uri="{FF2B5EF4-FFF2-40B4-BE49-F238E27FC236}">
                  <a16:creationId xmlns:a16="http://schemas.microsoft.com/office/drawing/2014/main" id="{9296D42C-4207-4CFB-9939-2279A7B7BC6E}"/>
                </a:ext>
              </a:extLst>
            </p:cNvPr>
            <p:cNvSpPr/>
            <p:nvPr/>
          </p:nvSpPr>
          <p:spPr>
            <a:xfrm>
              <a:off x="7873600" y="1638225"/>
              <a:ext cx="48525" cy="36925"/>
            </a:xfrm>
            <a:custGeom>
              <a:avLst/>
              <a:gdLst/>
              <a:ahLst/>
              <a:cxnLst/>
              <a:rect l="l" t="t" r="r" b="b"/>
              <a:pathLst>
                <a:path w="1941" h="1477" extrusionOk="0">
                  <a:moveTo>
                    <a:pt x="1809" y="1"/>
                  </a:moveTo>
                  <a:cubicBezTo>
                    <a:pt x="1786" y="1"/>
                    <a:pt x="1762" y="9"/>
                    <a:pt x="1738" y="31"/>
                  </a:cubicBezTo>
                  <a:cubicBezTo>
                    <a:pt x="1178" y="471"/>
                    <a:pt x="583" y="888"/>
                    <a:pt x="47" y="1364"/>
                  </a:cubicBezTo>
                  <a:cubicBezTo>
                    <a:pt x="0" y="1402"/>
                    <a:pt x="43" y="1477"/>
                    <a:pt x="104" y="1477"/>
                  </a:cubicBezTo>
                  <a:cubicBezTo>
                    <a:pt x="120" y="1477"/>
                    <a:pt x="137" y="1472"/>
                    <a:pt x="155" y="1459"/>
                  </a:cubicBezTo>
                  <a:cubicBezTo>
                    <a:pt x="702" y="995"/>
                    <a:pt x="1298" y="614"/>
                    <a:pt x="1857" y="173"/>
                  </a:cubicBezTo>
                  <a:cubicBezTo>
                    <a:pt x="1940" y="109"/>
                    <a:pt x="1887" y="1"/>
                    <a:pt x="180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7" name="Google Shape;370;p30">
              <a:extLst>
                <a:ext uri="{FF2B5EF4-FFF2-40B4-BE49-F238E27FC236}">
                  <a16:creationId xmlns:a16="http://schemas.microsoft.com/office/drawing/2014/main" id="{97FE8F05-0E68-4A27-80FC-0CCB9C4200A1}"/>
                </a:ext>
              </a:extLst>
            </p:cNvPr>
            <p:cNvSpPr/>
            <p:nvPr/>
          </p:nvSpPr>
          <p:spPr>
            <a:xfrm>
              <a:off x="7856275" y="1633275"/>
              <a:ext cx="45525" cy="24150"/>
            </a:xfrm>
            <a:custGeom>
              <a:avLst/>
              <a:gdLst/>
              <a:ahLst/>
              <a:cxnLst/>
              <a:rect l="l" t="t" r="r" b="b"/>
              <a:pathLst>
                <a:path w="1821" h="966" extrusionOk="0">
                  <a:moveTo>
                    <a:pt x="1693" y="1"/>
                  </a:moveTo>
                  <a:cubicBezTo>
                    <a:pt x="1678" y="1"/>
                    <a:pt x="1662" y="5"/>
                    <a:pt x="1645" y="14"/>
                  </a:cubicBezTo>
                  <a:cubicBezTo>
                    <a:pt x="1109" y="336"/>
                    <a:pt x="514" y="514"/>
                    <a:pt x="38" y="895"/>
                  </a:cubicBezTo>
                  <a:cubicBezTo>
                    <a:pt x="1" y="923"/>
                    <a:pt x="22" y="966"/>
                    <a:pt x="56" y="966"/>
                  </a:cubicBezTo>
                  <a:cubicBezTo>
                    <a:pt x="65" y="966"/>
                    <a:pt x="75" y="963"/>
                    <a:pt x="86" y="955"/>
                  </a:cubicBezTo>
                  <a:cubicBezTo>
                    <a:pt x="574" y="598"/>
                    <a:pt x="1181" y="455"/>
                    <a:pt x="1741" y="169"/>
                  </a:cubicBezTo>
                  <a:cubicBezTo>
                    <a:pt x="1821" y="119"/>
                    <a:pt x="1774" y="1"/>
                    <a:pt x="169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8" name="Google Shape;371;p30">
              <a:extLst>
                <a:ext uri="{FF2B5EF4-FFF2-40B4-BE49-F238E27FC236}">
                  <a16:creationId xmlns:a16="http://schemas.microsoft.com/office/drawing/2014/main" id="{F6FA8251-D176-49F2-8566-0EB41B10F03B}"/>
                </a:ext>
              </a:extLst>
            </p:cNvPr>
            <p:cNvSpPr/>
            <p:nvPr/>
          </p:nvSpPr>
          <p:spPr>
            <a:xfrm>
              <a:off x="7897350" y="1646075"/>
              <a:ext cx="55375" cy="49800"/>
            </a:xfrm>
            <a:custGeom>
              <a:avLst/>
              <a:gdLst/>
              <a:ahLst/>
              <a:cxnLst/>
              <a:rect l="l" t="t" r="r" b="b"/>
              <a:pathLst>
                <a:path w="2215" h="1992" extrusionOk="0">
                  <a:moveTo>
                    <a:pt x="2069" y="0"/>
                  </a:moveTo>
                  <a:cubicBezTo>
                    <a:pt x="2055" y="0"/>
                    <a:pt x="2040" y="4"/>
                    <a:pt x="2026" y="14"/>
                  </a:cubicBezTo>
                  <a:cubicBezTo>
                    <a:pt x="1252" y="419"/>
                    <a:pt x="455" y="1133"/>
                    <a:pt x="26" y="1907"/>
                  </a:cubicBezTo>
                  <a:cubicBezTo>
                    <a:pt x="1" y="1949"/>
                    <a:pt x="47" y="1992"/>
                    <a:pt x="89" y="1992"/>
                  </a:cubicBezTo>
                  <a:cubicBezTo>
                    <a:pt x="106" y="1992"/>
                    <a:pt x="123" y="1984"/>
                    <a:pt x="133" y="1967"/>
                  </a:cubicBezTo>
                  <a:cubicBezTo>
                    <a:pt x="621" y="1157"/>
                    <a:pt x="1431" y="741"/>
                    <a:pt x="2145" y="181"/>
                  </a:cubicBezTo>
                  <a:cubicBezTo>
                    <a:pt x="2215" y="111"/>
                    <a:pt x="2143" y="0"/>
                    <a:pt x="206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9" name="Google Shape;372;p30">
              <a:extLst>
                <a:ext uri="{FF2B5EF4-FFF2-40B4-BE49-F238E27FC236}">
                  <a16:creationId xmlns:a16="http://schemas.microsoft.com/office/drawing/2014/main" id="{5D9C1D76-C6AD-4015-9156-7F7B6F5FD869}"/>
                </a:ext>
              </a:extLst>
            </p:cNvPr>
            <p:cNvSpPr/>
            <p:nvPr/>
          </p:nvSpPr>
          <p:spPr>
            <a:xfrm>
              <a:off x="8037825" y="1703175"/>
              <a:ext cx="43650" cy="32700"/>
            </a:xfrm>
            <a:custGeom>
              <a:avLst/>
              <a:gdLst/>
              <a:ahLst/>
              <a:cxnLst/>
              <a:rect l="l" t="t" r="r" b="b"/>
              <a:pathLst>
                <a:path w="1746" h="1308" extrusionOk="0">
                  <a:moveTo>
                    <a:pt x="1645" y="1"/>
                  </a:moveTo>
                  <a:cubicBezTo>
                    <a:pt x="1638" y="1"/>
                    <a:pt x="1630" y="2"/>
                    <a:pt x="1622" y="4"/>
                  </a:cubicBezTo>
                  <a:cubicBezTo>
                    <a:pt x="1027" y="314"/>
                    <a:pt x="527" y="766"/>
                    <a:pt x="51" y="1219"/>
                  </a:cubicBezTo>
                  <a:cubicBezTo>
                    <a:pt x="0" y="1259"/>
                    <a:pt x="43" y="1308"/>
                    <a:pt x="87" y="1308"/>
                  </a:cubicBezTo>
                  <a:cubicBezTo>
                    <a:pt x="95" y="1308"/>
                    <a:pt x="103" y="1306"/>
                    <a:pt x="110" y="1302"/>
                  </a:cubicBezTo>
                  <a:cubicBezTo>
                    <a:pt x="586" y="850"/>
                    <a:pt x="1086" y="421"/>
                    <a:pt x="1682" y="123"/>
                  </a:cubicBezTo>
                  <a:cubicBezTo>
                    <a:pt x="1745" y="81"/>
                    <a:pt x="1705" y="1"/>
                    <a:pt x="164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0" name="Google Shape;373;p30">
              <a:extLst>
                <a:ext uri="{FF2B5EF4-FFF2-40B4-BE49-F238E27FC236}">
                  <a16:creationId xmlns:a16="http://schemas.microsoft.com/office/drawing/2014/main" id="{379AC16A-67E5-4E11-A4BF-F7BDEC057ABC}"/>
                </a:ext>
              </a:extLst>
            </p:cNvPr>
            <p:cNvSpPr/>
            <p:nvPr/>
          </p:nvSpPr>
          <p:spPr>
            <a:xfrm>
              <a:off x="6533800" y="2027950"/>
              <a:ext cx="742000" cy="527250"/>
            </a:xfrm>
            <a:custGeom>
              <a:avLst/>
              <a:gdLst/>
              <a:ahLst/>
              <a:cxnLst/>
              <a:rect l="l" t="t" r="r" b="b"/>
              <a:pathLst>
                <a:path w="29680" h="21090" extrusionOk="0">
                  <a:moveTo>
                    <a:pt x="29476" y="1"/>
                  </a:moveTo>
                  <a:cubicBezTo>
                    <a:pt x="29451" y="1"/>
                    <a:pt x="29425" y="9"/>
                    <a:pt x="29398" y="27"/>
                  </a:cubicBezTo>
                  <a:cubicBezTo>
                    <a:pt x="24160" y="3361"/>
                    <a:pt x="19171" y="7052"/>
                    <a:pt x="14123" y="10683"/>
                  </a:cubicBezTo>
                  <a:cubicBezTo>
                    <a:pt x="9408" y="14076"/>
                    <a:pt x="4990" y="17946"/>
                    <a:pt x="49" y="20994"/>
                  </a:cubicBezTo>
                  <a:cubicBezTo>
                    <a:pt x="0" y="21013"/>
                    <a:pt x="32" y="21089"/>
                    <a:pt x="78" y="21089"/>
                  </a:cubicBezTo>
                  <a:cubicBezTo>
                    <a:pt x="88" y="21089"/>
                    <a:pt x="98" y="21086"/>
                    <a:pt x="109" y="21077"/>
                  </a:cubicBezTo>
                  <a:cubicBezTo>
                    <a:pt x="5062" y="18041"/>
                    <a:pt x="9491" y="14207"/>
                    <a:pt x="14230" y="10862"/>
                  </a:cubicBezTo>
                  <a:cubicBezTo>
                    <a:pt x="19302" y="7290"/>
                    <a:pt x="24290" y="3599"/>
                    <a:pt x="29541" y="277"/>
                  </a:cubicBezTo>
                  <a:cubicBezTo>
                    <a:pt x="29679" y="188"/>
                    <a:pt x="29596" y="1"/>
                    <a:pt x="2947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1" name="Google Shape;374;p30">
              <a:extLst>
                <a:ext uri="{FF2B5EF4-FFF2-40B4-BE49-F238E27FC236}">
                  <a16:creationId xmlns:a16="http://schemas.microsoft.com/office/drawing/2014/main" id="{726DC27F-85E4-4147-BD3F-B5A94412369B}"/>
                </a:ext>
              </a:extLst>
            </p:cNvPr>
            <p:cNvSpPr/>
            <p:nvPr/>
          </p:nvSpPr>
          <p:spPr>
            <a:xfrm>
              <a:off x="7233075" y="1814500"/>
              <a:ext cx="467475" cy="335475"/>
            </a:xfrm>
            <a:custGeom>
              <a:avLst/>
              <a:gdLst/>
              <a:ahLst/>
              <a:cxnLst/>
              <a:rect l="l" t="t" r="r" b="b"/>
              <a:pathLst>
                <a:path w="18699" h="13419" extrusionOk="0">
                  <a:moveTo>
                    <a:pt x="18458" y="1"/>
                  </a:moveTo>
                  <a:cubicBezTo>
                    <a:pt x="18430" y="1"/>
                    <a:pt x="18400" y="9"/>
                    <a:pt x="18370" y="28"/>
                  </a:cubicBezTo>
                  <a:cubicBezTo>
                    <a:pt x="12119" y="4171"/>
                    <a:pt x="6166" y="8755"/>
                    <a:pt x="129" y="13173"/>
                  </a:cubicBezTo>
                  <a:cubicBezTo>
                    <a:pt x="0" y="13262"/>
                    <a:pt x="79" y="13418"/>
                    <a:pt x="185" y="13418"/>
                  </a:cubicBezTo>
                  <a:cubicBezTo>
                    <a:pt x="205" y="13418"/>
                    <a:pt x="227" y="13412"/>
                    <a:pt x="249" y="13399"/>
                  </a:cubicBezTo>
                  <a:cubicBezTo>
                    <a:pt x="6309" y="8982"/>
                    <a:pt x="12393" y="4636"/>
                    <a:pt x="18548" y="350"/>
                  </a:cubicBezTo>
                  <a:cubicBezTo>
                    <a:pt x="18698" y="230"/>
                    <a:pt x="18605" y="1"/>
                    <a:pt x="1845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2" name="Google Shape;375;p30">
              <a:extLst>
                <a:ext uri="{FF2B5EF4-FFF2-40B4-BE49-F238E27FC236}">
                  <a16:creationId xmlns:a16="http://schemas.microsoft.com/office/drawing/2014/main" id="{80763011-5C3E-4ED6-9DC9-19DF44910554}"/>
                </a:ext>
              </a:extLst>
            </p:cNvPr>
            <p:cNvSpPr/>
            <p:nvPr/>
          </p:nvSpPr>
          <p:spPr>
            <a:xfrm>
              <a:off x="6049025" y="2790350"/>
              <a:ext cx="313300" cy="262375"/>
            </a:xfrm>
            <a:custGeom>
              <a:avLst/>
              <a:gdLst/>
              <a:ahLst/>
              <a:cxnLst/>
              <a:rect l="l" t="t" r="r" b="b"/>
              <a:pathLst>
                <a:path w="12532" h="10495" extrusionOk="0">
                  <a:moveTo>
                    <a:pt x="12412" y="1"/>
                  </a:moveTo>
                  <a:cubicBezTo>
                    <a:pt x="12393" y="1"/>
                    <a:pt x="12374" y="7"/>
                    <a:pt x="12356" y="23"/>
                  </a:cubicBezTo>
                  <a:cubicBezTo>
                    <a:pt x="8284" y="3523"/>
                    <a:pt x="3748" y="6452"/>
                    <a:pt x="45" y="10369"/>
                  </a:cubicBezTo>
                  <a:cubicBezTo>
                    <a:pt x="1" y="10422"/>
                    <a:pt x="48" y="10495"/>
                    <a:pt x="105" y="10495"/>
                  </a:cubicBezTo>
                  <a:cubicBezTo>
                    <a:pt x="125" y="10495"/>
                    <a:pt x="146" y="10486"/>
                    <a:pt x="164" y="10464"/>
                  </a:cubicBezTo>
                  <a:cubicBezTo>
                    <a:pt x="3867" y="6571"/>
                    <a:pt x="8403" y="3642"/>
                    <a:pt x="12475" y="142"/>
                  </a:cubicBezTo>
                  <a:cubicBezTo>
                    <a:pt x="12531" y="86"/>
                    <a:pt x="12478" y="1"/>
                    <a:pt x="1241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3" name="Google Shape;376;p30">
              <a:extLst>
                <a:ext uri="{FF2B5EF4-FFF2-40B4-BE49-F238E27FC236}">
                  <a16:creationId xmlns:a16="http://schemas.microsoft.com/office/drawing/2014/main" id="{9B3CCFE9-85CC-45FE-9904-20DDEA28E5DB}"/>
                </a:ext>
              </a:extLst>
            </p:cNvPr>
            <p:cNvSpPr/>
            <p:nvPr/>
          </p:nvSpPr>
          <p:spPr>
            <a:xfrm>
              <a:off x="5981425" y="2512650"/>
              <a:ext cx="504050" cy="479575"/>
            </a:xfrm>
            <a:custGeom>
              <a:avLst/>
              <a:gdLst/>
              <a:ahLst/>
              <a:cxnLst/>
              <a:rect l="l" t="t" r="r" b="b"/>
              <a:pathLst>
                <a:path w="20162" h="19183" extrusionOk="0">
                  <a:moveTo>
                    <a:pt x="20039" y="0"/>
                  </a:moveTo>
                  <a:cubicBezTo>
                    <a:pt x="20019" y="0"/>
                    <a:pt x="19998" y="7"/>
                    <a:pt x="19977" y="22"/>
                  </a:cubicBezTo>
                  <a:cubicBezTo>
                    <a:pt x="12988" y="6023"/>
                    <a:pt x="6226" y="12333"/>
                    <a:pt x="11" y="19144"/>
                  </a:cubicBezTo>
                  <a:cubicBezTo>
                    <a:pt x="1" y="19163"/>
                    <a:pt x="15" y="19182"/>
                    <a:pt x="27" y="19182"/>
                  </a:cubicBezTo>
                  <a:cubicBezTo>
                    <a:pt x="30" y="19182"/>
                    <a:pt x="32" y="19181"/>
                    <a:pt x="34" y="19179"/>
                  </a:cubicBezTo>
                  <a:cubicBezTo>
                    <a:pt x="6309" y="12393"/>
                    <a:pt x="13119" y="6190"/>
                    <a:pt x="20096" y="141"/>
                  </a:cubicBezTo>
                  <a:cubicBezTo>
                    <a:pt x="20162" y="85"/>
                    <a:pt x="20110" y="0"/>
                    <a:pt x="2003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4" name="Google Shape;377;p30">
              <a:extLst>
                <a:ext uri="{FF2B5EF4-FFF2-40B4-BE49-F238E27FC236}">
                  <a16:creationId xmlns:a16="http://schemas.microsoft.com/office/drawing/2014/main" id="{D326079C-ACDF-4795-8BF8-C2456E8AB4FF}"/>
                </a:ext>
              </a:extLst>
            </p:cNvPr>
            <p:cNvSpPr/>
            <p:nvPr/>
          </p:nvSpPr>
          <p:spPr>
            <a:xfrm>
              <a:off x="6628400" y="2375475"/>
              <a:ext cx="334125" cy="235500"/>
            </a:xfrm>
            <a:custGeom>
              <a:avLst/>
              <a:gdLst/>
              <a:ahLst/>
              <a:cxnLst/>
              <a:rect l="l" t="t" r="r" b="b"/>
              <a:pathLst>
                <a:path w="13365" h="9420" extrusionOk="0">
                  <a:moveTo>
                    <a:pt x="13199" y="1"/>
                  </a:moveTo>
                  <a:cubicBezTo>
                    <a:pt x="13179" y="1"/>
                    <a:pt x="13158" y="7"/>
                    <a:pt x="13137" y="20"/>
                  </a:cubicBezTo>
                  <a:cubicBezTo>
                    <a:pt x="8684" y="2937"/>
                    <a:pt x="4397" y="6104"/>
                    <a:pt x="99" y="9248"/>
                  </a:cubicBezTo>
                  <a:cubicBezTo>
                    <a:pt x="0" y="9297"/>
                    <a:pt x="49" y="9420"/>
                    <a:pt x="123" y="9420"/>
                  </a:cubicBezTo>
                  <a:cubicBezTo>
                    <a:pt x="138" y="9420"/>
                    <a:pt x="154" y="9415"/>
                    <a:pt x="171" y="9403"/>
                  </a:cubicBezTo>
                  <a:cubicBezTo>
                    <a:pt x="4493" y="6271"/>
                    <a:pt x="8779" y="3116"/>
                    <a:pt x="13256" y="235"/>
                  </a:cubicBezTo>
                  <a:cubicBezTo>
                    <a:pt x="13365" y="155"/>
                    <a:pt x="13300" y="1"/>
                    <a:pt x="1319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5" name="Google Shape;378;p30">
              <a:extLst>
                <a:ext uri="{FF2B5EF4-FFF2-40B4-BE49-F238E27FC236}">
                  <a16:creationId xmlns:a16="http://schemas.microsoft.com/office/drawing/2014/main" id="{AD267BAE-6DD9-443E-8302-298C3A706BA2}"/>
                </a:ext>
              </a:extLst>
            </p:cNvPr>
            <p:cNvSpPr/>
            <p:nvPr/>
          </p:nvSpPr>
          <p:spPr>
            <a:xfrm>
              <a:off x="6736375" y="1800075"/>
              <a:ext cx="808350" cy="498800"/>
            </a:xfrm>
            <a:custGeom>
              <a:avLst/>
              <a:gdLst/>
              <a:ahLst/>
              <a:cxnLst/>
              <a:rect l="l" t="t" r="r" b="b"/>
              <a:pathLst>
                <a:path w="32334" h="19952" extrusionOk="0">
                  <a:moveTo>
                    <a:pt x="32206" y="1"/>
                  </a:moveTo>
                  <a:cubicBezTo>
                    <a:pt x="32193" y="1"/>
                    <a:pt x="32180" y="4"/>
                    <a:pt x="32166" y="10"/>
                  </a:cubicBezTo>
                  <a:cubicBezTo>
                    <a:pt x="21057" y="5951"/>
                    <a:pt x="10020" y="12178"/>
                    <a:pt x="19" y="19893"/>
                  </a:cubicBezTo>
                  <a:cubicBezTo>
                    <a:pt x="0" y="19912"/>
                    <a:pt x="11" y="19952"/>
                    <a:pt x="33" y="19952"/>
                  </a:cubicBezTo>
                  <a:cubicBezTo>
                    <a:pt x="39" y="19952"/>
                    <a:pt x="47" y="19949"/>
                    <a:pt x="55" y="19941"/>
                  </a:cubicBezTo>
                  <a:cubicBezTo>
                    <a:pt x="10068" y="12226"/>
                    <a:pt x="21140" y="6118"/>
                    <a:pt x="32261" y="165"/>
                  </a:cubicBezTo>
                  <a:cubicBezTo>
                    <a:pt x="32333" y="123"/>
                    <a:pt x="32289" y="1"/>
                    <a:pt x="3220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6" name="Google Shape;379;p30">
              <a:extLst>
                <a:ext uri="{FF2B5EF4-FFF2-40B4-BE49-F238E27FC236}">
                  <a16:creationId xmlns:a16="http://schemas.microsoft.com/office/drawing/2014/main" id="{613B849F-CD2F-4FD1-92F9-DCD5F4198547}"/>
                </a:ext>
              </a:extLst>
            </p:cNvPr>
            <p:cNvSpPr/>
            <p:nvPr/>
          </p:nvSpPr>
          <p:spPr>
            <a:xfrm>
              <a:off x="7616600" y="1693975"/>
              <a:ext cx="173450" cy="84950"/>
            </a:xfrm>
            <a:custGeom>
              <a:avLst/>
              <a:gdLst/>
              <a:ahLst/>
              <a:cxnLst/>
              <a:rect l="l" t="t" r="r" b="b"/>
              <a:pathLst>
                <a:path w="6938" h="3398" extrusionOk="0">
                  <a:moveTo>
                    <a:pt x="6752" y="0"/>
                  </a:moveTo>
                  <a:cubicBezTo>
                    <a:pt x="6734" y="0"/>
                    <a:pt x="6715" y="5"/>
                    <a:pt x="6696" y="15"/>
                  </a:cubicBezTo>
                  <a:cubicBezTo>
                    <a:pt x="4481" y="1039"/>
                    <a:pt x="2338" y="2194"/>
                    <a:pt x="112" y="3218"/>
                  </a:cubicBezTo>
                  <a:cubicBezTo>
                    <a:pt x="0" y="3269"/>
                    <a:pt x="62" y="3397"/>
                    <a:pt x="156" y="3397"/>
                  </a:cubicBezTo>
                  <a:cubicBezTo>
                    <a:pt x="172" y="3397"/>
                    <a:pt x="189" y="3393"/>
                    <a:pt x="207" y="3385"/>
                  </a:cubicBezTo>
                  <a:cubicBezTo>
                    <a:pt x="2422" y="2349"/>
                    <a:pt x="4600" y="1253"/>
                    <a:pt x="6815" y="229"/>
                  </a:cubicBezTo>
                  <a:cubicBezTo>
                    <a:pt x="6937" y="158"/>
                    <a:pt x="6859" y="0"/>
                    <a:pt x="675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7" name="Google Shape;380;p30">
              <a:extLst>
                <a:ext uri="{FF2B5EF4-FFF2-40B4-BE49-F238E27FC236}">
                  <a16:creationId xmlns:a16="http://schemas.microsoft.com/office/drawing/2014/main" id="{D916A7A1-0F17-4FE7-81A7-A83EC41ADDAD}"/>
                </a:ext>
              </a:extLst>
            </p:cNvPr>
            <p:cNvSpPr/>
            <p:nvPr/>
          </p:nvSpPr>
          <p:spPr>
            <a:xfrm>
              <a:off x="7537875" y="1806550"/>
              <a:ext cx="344650" cy="221875"/>
            </a:xfrm>
            <a:custGeom>
              <a:avLst/>
              <a:gdLst/>
              <a:ahLst/>
              <a:cxnLst/>
              <a:rect l="l" t="t" r="r" b="b"/>
              <a:pathLst>
                <a:path w="13786" h="8875" extrusionOk="0">
                  <a:moveTo>
                    <a:pt x="13577" y="0"/>
                  </a:moveTo>
                  <a:cubicBezTo>
                    <a:pt x="13553" y="0"/>
                    <a:pt x="13527" y="8"/>
                    <a:pt x="13500" y="25"/>
                  </a:cubicBezTo>
                  <a:cubicBezTo>
                    <a:pt x="8916" y="2823"/>
                    <a:pt x="4213" y="5382"/>
                    <a:pt x="46" y="8776"/>
                  </a:cubicBezTo>
                  <a:cubicBezTo>
                    <a:pt x="0" y="8822"/>
                    <a:pt x="39" y="8875"/>
                    <a:pt x="81" y="8875"/>
                  </a:cubicBezTo>
                  <a:cubicBezTo>
                    <a:pt x="94" y="8875"/>
                    <a:pt x="107" y="8870"/>
                    <a:pt x="118" y="8859"/>
                  </a:cubicBezTo>
                  <a:cubicBezTo>
                    <a:pt x="4320" y="5513"/>
                    <a:pt x="9023" y="2954"/>
                    <a:pt x="13655" y="287"/>
                  </a:cubicBezTo>
                  <a:cubicBezTo>
                    <a:pt x="13785" y="206"/>
                    <a:pt x="13705" y="0"/>
                    <a:pt x="1357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8" name="Google Shape;381;p30">
              <a:extLst>
                <a:ext uri="{FF2B5EF4-FFF2-40B4-BE49-F238E27FC236}">
                  <a16:creationId xmlns:a16="http://schemas.microsoft.com/office/drawing/2014/main" id="{423AA3D6-CDE8-4A47-8C86-3E4D455B68FD}"/>
                </a:ext>
              </a:extLst>
            </p:cNvPr>
            <p:cNvSpPr/>
            <p:nvPr/>
          </p:nvSpPr>
          <p:spPr>
            <a:xfrm>
              <a:off x="5437750" y="1790125"/>
              <a:ext cx="273450" cy="191525"/>
            </a:xfrm>
            <a:custGeom>
              <a:avLst/>
              <a:gdLst/>
              <a:ahLst/>
              <a:cxnLst/>
              <a:rect l="l" t="t" r="r" b="b"/>
              <a:pathLst>
                <a:path w="10938" h="7661" extrusionOk="0">
                  <a:moveTo>
                    <a:pt x="153" y="1"/>
                  </a:moveTo>
                  <a:cubicBezTo>
                    <a:pt x="66" y="1"/>
                    <a:pt x="0" y="149"/>
                    <a:pt x="100" y="193"/>
                  </a:cubicBezTo>
                  <a:cubicBezTo>
                    <a:pt x="4041" y="2003"/>
                    <a:pt x="7851" y="3813"/>
                    <a:pt x="10351" y="7540"/>
                  </a:cubicBezTo>
                  <a:cubicBezTo>
                    <a:pt x="10408" y="7625"/>
                    <a:pt x="10489" y="7660"/>
                    <a:pt x="10568" y="7660"/>
                  </a:cubicBezTo>
                  <a:cubicBezTo>
                    <a:pt x="10755" y="7660"/>
                    <a:pt x="10937" y="7466"/>
                    <a:pt x="10804" y="7266"/>
                  </a:cubicBezTo>
                  <a:cubicBezTo>
                    <a:pt x="8232" y="3563"/>
                    <a:pt x="4303" y="1575"/>
                    <a:pt x="172" y="3"/>
                  </a:cubicBezTo>
                  <a:cubicBezTo>
                    <a:pt x="165" y="1"/>
                    <a:pt x="159" y="1"/>
                    <a:pt x="15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9" name="Google Shape;382;p30">
              <a:extLst>
                <a:ext uri="{FF2B5EF4-FFF2-40B4-BE49-F238E27FC236}">
                  <a16:creationId xmlns:a16="http://schemas.microsoft.com/office/drawing/2014/main" id="{B5E1EF0D-B48F-4533-9D06-75681499E31A}"/>
                </a:ext>
              </a:extLst>
            </p:cNvPr>
            <p:cNvSpPr/>
            <p:nvPr/>
          </p:nvSpPr>
          <p:spPr>
            <a:xfrm>
              <a:off x="5680500" y="1566200"/>
              <a:ext cx="289725" cy="203775"/>
            </a:xfrm>
            <a:custGeom>
              <a:avLst/>
              <a:gdLst/>
              <a:ahLst/>
              <a:cxnLst/>
              <a:rect l="l" t="t" r="r" b="b"/>
              <a:pathLst>
                <a:path w="11589" h="8151" extrusionOk="0">
                  <a:moveTo>
                    <a:pt x="179" y="1"/>
                  </a:moveTo>
                  <a:cubicBezTo>
                    <a:pt x="58" y="1"/>
                    <a:pt x="0" y="224"/>
                    <a:pt x="153" y="257"/>
                  </a:cubicBezTo>
                  <a:cubicBezTo>
                    <a:pt x="4809" y="1376"/>
                    <a:pt x="7452" y="5281"/>
                    <a:pt x="11000" y="8091"/>
                  </a:cubicBezTo>
                  <a:cubicBezTo>
                    <a:pt x="11057" y="8133"/>
                    <a:pt x="11118" y="8151"/>
                    <a:pt x="11177" y="8151"/>
                  </a:cubicBezTo>
                  <a:cubicBezTo>
                    <a:pt x="11400" y="8151"/>
                    <a:pt x="11588" y="7891"/>
                    <a:pt x="11381" y="7722"/>
                  </a:cubicBezTo>
                  <a:cubicBezTo>
                    <a:pt x="7952" y="4745"/>
                    <a:pt x="4868" y="947"/>
                    <a:pt x="213" y="6"/>
                  </a:cubicBezTo>
                  <a:cubicBezTo>
                    <a:pt x="201" y="3"/>
                    <a:pt x="190" y="1"/>
                    <a:pt x="17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0" name="Google Shape;383;p30">
              <a:extLst>
                <a:ext uri="{FF2B5EF4-FFF2-40B4-BE49-F238E27FC236}">
                  <a16:creationId xmlns:a16="http://schemas.microsoft.com/office/drawing/2014/main" id="{8210CF2C-D6AA-4320-B8CB-BE9743B987DD}"/>
                </a:ext>
              </a:extLst>
            </p:cNvPr>
            <p:cNvSpPr/>
            <p:nvPr/>
          </p:nvSpPr>
          <p:spPr>
            <a:xfrm>
              <a:off x="6019625" y="1331975"/>
              <a:ext cx="282325" cy="278425"/>
            </a:xfrm>
            <a:custGeom>
              <a:avLst/>
              <a:gdLst/>
              <a:ahLst/>
              <a:cxnLst/>
              <a:rect l="l" t="t" r="r" b="b"/>
              <a:pathLst>
                <a:path w="11293" h="11137" extrusionOk="0">
                  <a:moveTo>
                    <a:pt x="168" y="1"/>
                  </a:moveTo>
                  <a:cubicBezTo>
                    <a:pt x="78" y="1"/>
                    <a:pt x="0" y="136"/>
                    <a:pt x="90" y="196"/>
                  </a:cubicBezTo>
                  <a:cubicBezTo>
                    <a:pt x="4067" y="3470"/>
                    <a:pt x="7496" y="7113"/>
                    <a:pt x="10806" y="11054"/>
                  </a:cubicBezTo>
                  <a:cubicBezTo>
                    <a:pt x="10855" y="11112"/>
                    <a:pt x="10912" y="11136"/>
                    <a:pt x="10967" y="11136"/>
                  </a:cubicBezTo>
                  <a:cubicBezTo>
                    <a:pt x="11138" y="11136"/>
                    <a:pt x="11292" y="10901"/>
                    <a:pt x="11139" y="10721"/>
                  </a:cubicBezTo>
                  <a:cubicBezTo>
                    <a:pt x="7924" y="6697"/>
                    <a:pt x="4329" y="3113"/>
                    <a:pt x="221" y="17"/>
                  </a:cubicBezTo>
                  <a:cubicBezTo>
                    <a:pt x="204" y="6"/>
                    <a:pt x="186" y="1"/>
                    <a:pt x="16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1" name="Google Shape;384;p30">
              <a:extLst>
                <a:ext uri="{FF2B5EF4-FFF2-40B4-BE49-F238E27FC236}">
                  <a16:creationId xmlns:a16="http://schemas.microsoft.com/office/drawing/2014/main" id="{84975D63-1EED-4E08-86BC-CFD331673FC6}"/>
                </a:ext>
              </a:extLst>
            </p:cNvPr>
            <p:cNvSpPr/>
            <p:nvPr/>
          </p:nvSpPr>
          <p:spPr>
            <a:xfrm>
              <a:off x="6421025" y="1204075"/>
              <a:ext cx="248850" cy="308025"/>
            </a:xfrm>
            <a:custGeom>
              <a:avLst/>
              <a:gdLst/>
              <a:ahLst/>
              <a:cxnLst/>
              <a:rect l="l" t="t" r="r" b="b"/>
              <a:pathLst>
                <a:path w="9954" h="12321" extrusionOk="0">
                  <a:moveTo>
                    <a:pt x="152" y="1"/>
                  </a:moveTo>
                  <a:cubicBezTo>
                    <a:pt x="77" y="1"/>
                    <a:pt x="1" y="131"/>
                    <a:pt x="72" y="192"/>
                  </a:cubicBezTo>
                  <a:cubicBezTo>
                    <a:pt x="2155" y="1907"/>
                    <a:pt x="4465" y="3240"/>
                    <a:pt x="6049" y="5478"/>
                  </a:cubicBezTo>
                  <a:cubicBezTo>
                    <a:pt x="7501" y="7526"/>
                    <a:pt x="7811" y="10158"/>
                    <a:pt x="9335" y="12205"/>
                  </a:cubicBezTo>
                  <a:cubicBezTo>
                    <a:pt x="9395" y="12287"/>
                    <a:pt x="9479" y="12321"/>
                    <a:pt x="9562" y="12321"/>
                  </a:cubicBezTo>
                  <a:cubicBezTo>
                    <a:pt x="9760" y="12321"/>
                    <a:pt x="9953" y="12129"/>
                    <a:pt x="9811" y="11920"/>
                  </a:cubicBezTo>
                  <a:cubicBezTo>
                    <a:pt x="8192" y="9669"/>
                    <a:pt x="7680" y="6895"/>
                    <a:pt x="6049" y="4657"/>
                  </a:cubicBezTo>
                  <a:cubicBezTo>
                    <a:pt x="4584" y="2657"/>
                    <a:pt x="2203" y="1359"/>
                    <a:pt x="191" y="14"/>
                  </a:cubicBezTo>
                  <a:cubicBezTo>
                    <a:pt x="179" y="5"/>
                    <a:pt x="165" y="1"/>
                    <a:pt x="1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2" name="Google Shape;385;p30">
              <a:extLst>
                <a:ext uri="{FF2B5EF4-FFF2-40B4-BE49-F238E27FC236}">
                  <a16:creationId xmlns:a16="http://schemas.microsoft.com/office/drawing/2014/main" id="{B2363B36-3276-49A3-8D31-4972E206F66B}"/>
                </a:ext>
              </a:extLst>
            </p:cNvPr>
            <p:cNvSpPr/>
            <p:nvPr/>
          </p:nvSpPr>
          <p:spPr>
            <a:xfrm>
              <a:off x="6850650" y="1165200"/>
              <a:ext cx="258250" cy="318075"/>
            </a:xfrm>
            <a:custGeom>
              <a:avLst/>
              <a:gdLst/>
              <a:ahLst/>
              <a:cxnLst/>
              <a:rect l="l" t="t" r="r" b="b"/>
              <a:pathLst>
                <a:path w="10330" h="12723" extrusionOk="0">
                  <a:moveTo>
                    <a:pt x="206" y="1"/>
                  </a:moveTo>
                  <a:cubicBezTo>
                    <a:pt x="97" y="1"/>
                    <a:pt x="0" y="138"/>
                    <a:pt x="91" y="247"/>
                  </a:cubicBezTo>
                  <a:cubicBezTo>
                    <a:pt x="1806" y="2045"/>
                    <a:pt x="3782" y="3557"/>
                    <a:pt x="5532" y="5331"/>
                  </a:cubicBezTo>
                  <a:cubicBezTo>
                    <a:pt x="7640" y="7474"/>
                    <a:pt x="8390" y="10129"/>
                    <a:pt x="9890" y="12629"/>
                  </a:cubicBezTo>
                  <a:cubicBezTo>
                    <a:pt x="9930" y="12695"/>
                    <a:pt x="9990" y="12723"/>
                    <a:pt x="10051" y="12723"/>
                  </a:cubicBezTo>
                  <a:cubicBezTo>
                    <a:pt x="10189" y="12723"/>
                    <a:pt x="10330" y="12580"/>
                    <a:pt x="10247" y="12415"/>
                  </a:cubicBezTo>
                  <a:cubicBezTo>
                    <a:pt x="9009" y="10022"/>
                    <a:pt x="8092" y="7593"/>
                    <a:pt x="6282" y="5557"/>
                  </a:cubicBezTo>
                  <a:cubicBezTo>
                    <a:pt x="4497" y="3521"/>
                    <a:pt x="2199" y="1985"/>
                    <a:pt x="306" y="45"/>
                  </a:cubicBezTo>
                  <a:cubicBezTo>
                    <a:pt x="275" y="14"/>
                    <a:pt x="240" y="1"/>
                    <a:pt x="20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3" name="Google Shape;386;p30">
              <a:extLst>
                <a:ext uri="{FF2B5EF4-FFF2-40B4-BE49-F238E27FC236}">
                  <a16:creationId xmlns:a16="http://schemas.microsoft.com/office/drawing/2014/main" id="{19211F75-C293-4876-B33A-004FF15A41D5}"/>
                </a:ext>
              </a:extLst>
            </p:cNvPr>
            <p:cNvSpPr/>
            <p:nvPr/>
          </p:nvSpPr>
          <p:spPr>
            <a:xfrm>
              <a:off x="7394450" y="1331250"/>
              <a:ext cx="83400" cy="119900"/>
            </a:xfrm>
            <a:custGeom>
              <a:avLst/>
              <a:gdLst/>
              <a:ahLst/>
              <a:cxnLst/>
              <a:rect l="l" t="t" r="r" b="b"/>
              <a:pathLst>
                <a:path w="3336" h="4796" extrusionOk="0">
                  <a:moveTo>
                    <a:pt x="40" y="1"/>
                  </a:moveTo>
                  <a:cubicBezTo>
                    <a:pt x="22" y="1"/>
                    <a:pt x="0" y="20"/>
                    <a:pt x="9" y="46"/>
                  </a:cubicBezTo>
                  <a:cubicBezTo>
                    <a:pt x="830" y="1713"/>
                    <a:pt x="2199" y="3023"/>
                    <a:pt x="2985" y="4713"/>
                  </a:cubicBezTo>
                  <a:cubicBezTo>
                    <a:pt x="3016" y="4771"/>
                    <a:pt x="3066" y="4795"/>
                    <a:pt x="3117" y="4795"/>
                  </a:cubicBezTo>
                  <a:cubicBezTo>
                    <a:pt x="3225" y="4795"/>
                    <a:pt x="3336" y="4688"/>
                    <a:pt x="3271" y="4559"/>
                  </a:cubicBezTo>
                  <a:cubicBezTo>
                    <a:pt x="2437" y="2904"/>
                    <a:pt x="1164" y="1487"/>
                    <a:pt x="56" y="10"/>
                  </a:cubicBezTo>
                  <a:cubicBezTo>
                    <a:pt x="53" y="4"/>
                    <a:pt x="47" y="1"/>
                    <a:pt x="4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4" name="Google Shape;387;p30">
              <a:extLst>
                <a:ext uri="{FF2B5EF4-FFF2-40B4-BE49-F238E27FC236}">
                  <a16:creationId xmlns:a16="http://schemas.microsoft.com/office/drawing/2014/main" id="{7656F4DA-037B-4BAD-B4F3-BD51E9118BD4}"/>
                </a:ext>
              </a:extLst>
            </p:cNvPr>
            <p:cNvSpPr/>
            <p:nvPr/>
          </p:nvSpPr>
          <p:spPr>
            <a:xfrm>
              <a:off x="7562725" y="1425650"/>
              <a:ext cx="62825" cy="114950"/>
            </a:xfrm>
            <a:custGeom>
              <a:avLst/>
              <a:gdLst/>
              <a:ahLst/>
              <a:cxnLst/>
              <a:rect l="l" t="t" r="r" b="b"/>
              <a:pathLst>
                <a:path w="2513" h="4598" extrusionOk="0">
                  <a:moveTo>
                    <a:pt x="143" y="0"/>
                  </a:moveTo>
                  <a:cubicBezTo>
                    <a:pt x="77" y="0"/>
                    <a:pt x="0" y="59"/>
                    <a:pt x="17" y="140"/>
                  </a:cubicBezTo>
                  <a:cubicBezTo>
                    <a:pt x="529" y="1676"/>
                    <a:pt x="1576" y="2950"/>
                    <a:pt x="2100" y="4474"/>
                  </a:cubicBezTo>
                  <a:cubicBezTo>
                    <a:pt x="2133" y="4559"/>
                    <a:pt x="2210" y="4597"/>
                    <a:pt x="2286" y="4597"/>
                  </a:cubicBezTo>
                  <a:cubicBezTo>
                    <a:pt x="2400" y="4597"/>
                    <a:pt x="2512" y="4510"/>
                    <a:pt x="2469" y="4366"/>
                  </a:cubicBezTo>
                  <a:cubicBezTo>
                    <a:pt x="1945" y="2819"/>
                    <a:pt x="898" y="1509"/>
                    <a:pt x="219" y="44"/>
                  </a:cubicBezTo>
                  <a:cubicBezTo>
                    <a:pt x="204" y="14"/>
                    <a:pt x="175" y="0"/>
                    <a:pt x="14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5" name="Google Shape;388;p30">
              <a:extLst>
                <a:ext uri="{FF2B5EF4-FFF2-40B4-BE49-F238E27FC236}">
                  <a16:creationId xmlns:a16="http://schemas.microsoft.com/office/drawing/2014/main" id="{5352662F-43F3-4D23-989B-06B6C8ED7C27}"/>
                </a:ext>
              </a:extLst>
            </p:cNvPr>
            <p:cNvSpPr/>
            <p:nvPr/>
          </p:nvSpPr>
          <p:spPr>
            <a:xfrm>
              <a:off x="7735050" y="1511800"/>
              <a:ext cx="101600" cy="127350"/>
            </a:xfrm>
            <a:custGeom>
              <a:avLst/>
              <a:gdLst/>
              <a:ahLst/>
              <a:cxnLst/>
              <a:rect l="l" t="t" r="r" b="b"/>
              <a:pathLst>
                <a:path w="4064" h="5094" extrusionOk="0">
                  <a:moveTo>
                    <a:pt x="184" y="0"/>
                  </a:moveTo>
                  <a:cubicBezTo>
                    <a:pt x="89" y="0"/>
                    <a:pt x="0" y="127"/>
                    <a:pt x="101" y="218"/>
                  </a:cubicBezTo>
                  <a:cubicBezTo>
                    <a:pt x="1446" y="1694"/>
                    <a:pt x="2696" y="3206"/>
                    <a:pt x="3637" y="4992"/>
                  </a:cubicBezTo>
                  <a:cubicBezTo>
                    <a:pt x="3675" y="5064"/>
                    <a:pt x="3735" y="5094"/>
                    <a:pt x="3796" y="5094"/>
                  </a:cubicBezTo>
                  <a:cubicBezTo>
                    <a:pt x="3928" y="5094"/>
                    <a:pt x="4063" y="4956"/>
                    <a:pt x="3982" y="4802"/>
                  </a:cubicBezTo>
                  <a:cubicBezTo>
                    <a:pt x="2994" y="3028"/>
                    <a:pt x="1720" y="1456"/>
                    <a:pt x="267" y="39"/>
                  </a:cubicBezTo>
                  <a:cubicBezTo>
                    <a:pt x="242" y="12"/>
                    <a:pt x="213" y="0"/>
                    <a:pt x="18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6" name="Google Shape;389;p30">
              <a:extLst>
                <a:ext uri="{FF2B5EF4-FFF2-40B4-BE49-F238E27FC236}">
                  <a16:creationId xmlns:a16="http://schemas.microsoft.com/office/drawing/2014/main" id="{22777E13-9158-4A2D-9731-8FC09D182E4A}"/>
                </a:ext>
              </a:extLst>
            </p:cNvPr>
            <p:cNvSpPr/>
            <p:nvPr/>
          </p:nvSpPr>
          <p:spPr>
            <a:xfrm>
              <a:off x="7271150" y="2973875"/>
              <a:ext cx="728950" cy="644650"/>
            </a:xfrm>
            <a:custGeom>
              <a:avLst/>
              <a:gdLst/>
              <a:ahLst/>
              <a:cxnLst/>
              <a:rect l="l" t="t" r="r" b="b"/>
              <a:pathLst>
                <a:path w="29158" h="25786" extrusionOk="0">
                  <a:moveTo>
                    <a:pt x="14745" y="563"/>
                  </a:moveTo>
                  <a:cubicBezTo>
                    <a:pt x="15897" y="563"/>
                    <a:pt x="17058" y="714"/>
                    <a:pt x="18192" y="1028"/>
                  </a:cubicBezTo>
                  <a:cubicBezTo>
                    <a:pt x="24860" y="2862"/>
                    <a:pt x="28265" y="10136"/>
                    <a:pt x="26491" y="16554"/>
                  </a:cubicBezTo>
                  <a:cubicBezTo>
                    <a:pt x="24990" y="22036"/>
                    <a:pt x="19782" y="25313"/>
                    <a:pt x="14412" y="25313"/>
                  </a:cubicBezTo>
                  <a:cubicBezTo>
                    <a:pt x="13263" y="25313"/>
                    <a:pt x="12106" y="25163"/>
                    <a:pt x="10977" y="24852"/>
                  </a:cubicBezTo>
                  <a:cubicBezTo>
                    <a:pt x="4405" y="22697"/>
                    <a:pt x="821" y="16006"/>
                    <a:pt x="2667" y="9338"/>
                  </a:cubicBezTo>
                  <a:cubicBezTo>
                    <a:pt x="4176" y="3849"/>
                    <a:pt x="9374" y="563"/>
                    <a:pt x="14745" y="563"/>
                  </a:cubicBezTo>
                  <a:close/>
                  <a:moveTo>
                    <a:pt x="14593" y="1"/>
                  </a:moveTo>
                  <a:cubicBezTo>
                    <a:pt x="9077" y="1"/>
                    <a:pt x="4001" y="3852"/>
                    <a:pt x="2238" y="9208"/>
                  </a:cubicBezTo>
                  <a:cubicBezTo>
                    <a:pt x="1" y="16014"/>
                    <a:pt x="4292" y="23117"/>
                    <a:pt x="10846" y="25289"/>
                  </a:cubicBezTo>
                  <a:lnTo>
                    <a:pt x="10846" y="25289"/>
                  </a:lnTo>
                  <a:cubicBezTo>
                    <a:pt x="10850" y="25290"/>
                    <a:pt x="10854" y="25292"/>
                    <a:pt x="10858" y="25293"/>
                  </a:cubicBezTo>
                  <a:cubicBezTo>
                    <a:pt x="12072" y="25626"/>
                    <a:pt x="13286" y="25785"/>
                    <a:pt x="14475" y="25785"/>
                  </a:cubicBezTo>
                  <a:cubicBezTo>
                    <a:pt x="20051" y="25785"/>
                    <a:pt x="25077" y="22276"/>
                    <a:pt x="26931" y="16673"/>
                  </a:cubicBezTo>
                  <a:cubicBezTo>
                    <a:pt x="29158" y="9862"/>
                    <a:pt x="24860" y="2754"/>
                    <a:pt x="18311" y="599"/>
                  </a:cubicBezTo>
                  <a:cubicBezTo>
                    <a:pt x="17071" y="192"/>
                    <a:pt x="15821" y="1"/>
                    <a:pt x="1459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7" name="Google Shape;390;p30">
              <a:extLst>
                <a:ext uri="{FF2B5EF4-FFF2-40B4-BE49-F238E27FC236}">
                  <a16:creationId xmlns:a16="http://schemas.microsoft.com/office/drawing/2014/main" id="{29F99598-5B7B-49C6-8196-EB0BB5422D08}"/>
                </a:ext>
              </a:extLst>
            </p:cNvPr>
            <p:cNvSpPr/>
            <p:nvPr/>
          </p:nvSpPr>
          <p:spPr>
            <a:xfrm>
              <a:off x="7329800" y="3025825"/>
              <a:ext cx="611975" cy="539975"/>
            </a:xfrm>
            <a:custGeom>
              <a:avLst/>
              <a:gdLst/>
              <a:ahLst/>
              <a:cxnLst/>
              <a:rect l="l" t="t" r="r" b="b"/>
              <a:pathLst>
                <a:path w="24479" h="21599" extrusionOk="0">
                  <a:moveTo>
                    <a:pt x="12398" y="350"/>
                  </a:moveTo>
                  <a:cubicBezTo>
                    <a:pt x="13373" y="350"/>
                    <a:pt x="14354" y="476"/>
                    <a:pt x="15310" y="736"/>
                  </a:cubicBezTo>
                  <a:cubicBezTo>
                    <a:pt x="20990" y="2284"/>
                    <a:pt x="23835" y="8487"/>
                    <a:pt x="22359" y="13928"/>
                  </a:cubicBezTo>
                  <a:cubicBezTo>
                    <a:pt x="21084" y="18607"/>
                    <a:pt x="16649" y="21362"/>
                    <a:pt x="12090" y="21362"/>
                  </a:cubicBezTo>
                  <a:cubicBezTo>
                    <a:pt x="11115" y="21362"/>
                    <a:pt x="10135" y="21237"/>
                    <a:pt x="9179" y="20976"/>
                  </a:cubicBezTo>
                  <a:cubicBezTo>
                    <a:pt x="3583" y="19107"/>
                    <a:pt x="571" y="13476"/>
                    <a:pt x="2118" y="7784"/>
                  </a:cubicBezTo>
                  <a:cubicBezTo>
                    <a:pt x="3394" y="3105"/>
                    <a:pt x="7837" y="350"/>
                    <a:pt x="12398" y="350"/>
                  </a:cubicBezTo>
                  <a:close/>
                  <a:moveTo>
                    <a:pt x="12243" y="0"/>
                  </a:moveTo>
                  <a:cubicBezTo>
                    <a:pt x="7627" y="0"/>
                    <a:pt x="3384" y="3265"/>
                    <a:pt x="1904" y="7725"/>
                  </a:cubicBezTo>
                  <a:cubicBezTo>
                    <a:pt x="0" y="13424"/>
                    <a:pt x="3649" y="19360"/>
                    <a:pt x="9107" y="21187"/>
                  </a:cubicBezTo>
                  <a:lnTo>
                    <a:pt x="9107" y="21187"/>
                  </a:lnTo>
                  <a:cubicBezTo>
                    <a:pt x="9111" y="21188"/>
                    <a:pt x="9115" y="21190"/>
                    <a:pt x="9119" y="21191"/>
                  </a:cubicBezTo>
                  <a:cubicBezTo>
                    <a:pt x="9119" y="21191"/>
                    <a:pt x="9119" y="21191"/>
                    <a:pt x="9119" y="21191"/>
                  </a:cubicBezTo>
                  <a:lnTo>
                    <a:pt x="9119" y="21191"/>
                  </a:lnTo>
                  <a:cubicBezTo>
                    <a:pt x="9132" y="21197"/>
                    <a:pt x="9144" y="21200"/>
                    <a:pt x="9155" y="21200"/>
                  </a:cubicBezTo>
                  <a:lnTo>
                    <a:pt x="9155" y="21200"/>
                  </a:lnTo>
                  <a:cubicBezTo>
                    <a:pt x="10159" y="21469"/>
                    <a:pt x="11160" y="21598"/>
                    <a:pt x="12141" y="21598"/>
                  </a:cubicBezTo>
                  <a:cubicBezTo>
                    <a:pt x="16814" y="21598"/>
                    <a:pt x="21002" y="18668"/>
                    <a:pt x="22573" y="13964"/>
                  </a:cubicBezTo>
                  <a:cubicBezTo>
                    <a:pt x="24478" y="8273"/>
                    <a:pt x="20811" y="2331"/>
                    <a:pt x="15358" y="510"/>
                  </a:cubicBezTo>
                  <a:cubicBezTo>
                    <a:pt x="14319" y="163"/>
                    <a:pt x="13272" y="0"/>
                    <a:pt x="1224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018" name="Google Shape;391;p30">
            <a:extLst>
              <a:ext uri="{FF2B5EF4-FFF2-40B4-BE49-F238E27FC236}">
                <a16:creationId xmlns:a16="http://schemas.microsoft.com/office/drawing/2014/main" id="{4EB379A7-7193-4E53-94B9-C4CC19FC04E8}"/>
              </a:ext>
            </a:extLst>
          </p:cNvPr>
          <p:cNvGrpSpPr/>
          <p:nvPr/>
        </p:nvGrpSpPr>
        <p:grpSpPr>
          <a:xfrm>
            <a:off x="12520791" y="17965"/>
            <a:ext cx="5479667" cy="4707567"/>
            <a:chOff x="4945925" y="1165200"/>
            <a:chExt cx="4109750" cy="3530675"/>
          </a:xfrm>
        </p:grpSpPr>
        <p:sp>
          <p:nvSpPr>
            <p:cNvPr id="1019" name="Google Shape;392;p30">
              <a:extLst>
                <a:ext uri="{FF2B5EF4-FFF2-40B4-BE49-F238E27FC236}">
                  <a16:creationId xmlns:a16="http://schemas.microsoft.com/office/drawing/2014/main" id="{523B8080-D838-49DC-A910-3F749EBF4FC2}"/>
                </a:ext>
              </a:extLst>
            </p:cNvPr>
            <p:cNvSpPr/>
            <p:nvPr/>
          </p:nvSpPr>
          <p:spPr>
            <a:xfrm>
              <a:off x="4995125" y="2056850"/>
              <a:ext cx="592875" cy="1110275"/>
            </a:xfrm>
            <a:custGeom>
              <a:avLst/>
              <a:gdLst/>
              <a:ahLst/>
              <a:cxnLst/>
              <a:rect l="l" t="t" r="r" b="b"/>
              <a:pathLst>
                <a:path w="23715" h="44411" extrusionOk="0">
                  <a:moveTo>
                    <a:pt x="72" y="1"/>
                  </a:moveTo>
                  <a:cubicBezTo>
                    <a:pt x="36" y="1"/>
                    <a:pt x="1" y="40"/>
                    <a:pt x="17" y="73"/>
                  </a:cubicBezTo>
                  <a:cubicBezTo>
                    <a:pt x="7756" y="14778"/>
                    <a:pt x="15460" y="29494"/>
                    <a:pt x="23092" y="44257"/>
                  </a:cubicBezTo>
                  <a:cubicBezTo>
                    <a:pt x="23148" y="44366"/>
                    <a:pt x="23236" y="44411"/>
                    <a:pt x="23324" y="44411"/>
                  </a:cubicBezTo>
                  <a:cubicBezTo>
                    <a:pt x="23517" y="44411"/>
                    <a:pt x="23714" y="44196"/>
                    <a:pt x="23592" y="43960"/>
                  </a:cubicBezTo>
                  <a:cubicBezTo>
                    <a:pt x="15710" y="29351"/>
                    <a:pt x="7899" y="14694"/>
                    <a:pt x="112" y="26"/>
                  </a:cubicBezTo>
                  <a:cubicBezTo>
                    <a:pt x="102" y="8"/>
                    <a:pt x="87" y="1"/>
                    <a:pt x="7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0" name="Google Shape;393;p30">
              <a:extLst>
                <a:ext uri="{FF2B5EF4-FFF2-40B4-BE49-F238E27FC236}">
                  <a16:creationId xmlns:a16="http://schemas.microsoft.com/office/drawing/2014/main" id="{520B0493-66CC-4C0F-B81E-1DB3DEB117D1}"/>
                </a:ext>
              </a:extLst>
            </p:cNvPr>
            <p:cNvSpPr/>
            <p:nvPr/>
          </p:nvSpPr>
          <p:spPr>
            <a:xfrm>
              <a:off x="4945925" y="2088500"/>
              <a:ext cx="618550" cy="1157250"/>
            </a:xfrm>
            <a:custGeom>
              <a:avLst/>
              <a:gdLst/>
              <a:ahLst/>
              <a:cxnLst/>
              <a:rect l="l" t="t" r="r" b="b"/>
              <a:pathLst>
                <a:path w="24742" h="46290" extrusionOk="0">
                  <a:moveTo>
                    <a:pt x="55" y="1"/>
                  </a:moveTo>
                  <a:cubicBezTo>
                    <a:pt x="30" y="1"/>
                    <a:pt x="0" y="23"/>
                    <a:pt x="9" y="58"/>
                  </a:cubicBezTo>
                  <a:cubicBezTo>
                    <a:pt x="7986" y="15440"/>
                    <a:pt x="15606" y="31121"/>
                    <a:pt x="24190" y="46158"/>
                  </a:cubicBezTo>
                  <a:cubicBezTo>
                    <a:pt x="24242" y="46251"/>
                    <a:pt x="24320" y="46290"/>
                    <a:pt x="24397" y="46290"/>
                  </a:cubicBezTo>
                  <a:cubicBezTo>
                    <a:pt x="24569" y="46290"/>
                    <a:pt x="24741" y="46101"/>
                    <a:pt x="24643" y="45896"/>
                  </a:cubicBezTo>
                  <a:cubicBezTo>
                    <a:pt x="17011" y="30347"/>
                    <a:pt x="8331" y="15238"/>
                    <a:pt x="80" y="10"/>
                  </a:cubicBezTo>
                  <a:cubicBezTo>
                    <a:pt x="74" y="4"/>
                    <a:pt x="65" y="1"/>
                    <a:pt x="5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1" name="Google Shape;394;p30">
              <a:extLst>
                <a:ext uri="{FF2B5EF4-FFF2-40B4-BE49-F238E27FC236}">
                  <a16:creationId xmlns:a16="http://schemas.microsoft.com/office/drawing/2014/main" id="{2BB0AFC3-080E-4879-9DC2-E329A8715987}"/>
                </a:ext>
              </a:extLst>
            </p:cNvPr>
            <p:cNvSpPr/>
            <p:nvPr/>
          </p:nvSpPr>
          <p:spPr>
            <a:xfrm>
              <a:off x="5951250" y="1636925"/>
              <a:ext cx="2255900" cy="1521300"/>
            </a:xfrm>
            <a:custGeom>
              <a:avLst/>
              <a:gdLst/>
              <a:ahLst/>
              <a:cxnLst/>
              <a:rect l="l" t="t" r="r" b="b"/>
              <a:pathLst>
                <a:path w="90236" h="60852" extrusionOk="0">
                  <a:moveTo>
                    <a:pt x="90197" y="0"/>
                  </a:moveTo>
                  <a:cubicBezTo>
                    <a:pt x="90189" y="0"/>
                    <a:pt x="90180" y="3"/>
                    <a:pt x="90169" y="11"/>
                  </a:cubicBezTo>
                  <a:cubicBezTo>
                    <a:pt x="60154" y="20049"/>
                    <a:pt x="29852" y="39742"/>
                    <a:pt x="218" y="60352"/>
                  </a:cubicBezTo>
                  <a:cubicBezTo>
                    <a:pt x="0" y="60520"/>
                    <a:pt x="135" y="60851"/>
                    <a:pt x="350" y="60851"/>
                  </a:cubicBezTo>
                  <a:cubicBezTo>
                    <a:pt x="395" y="60851"/>
                    <a:pt x="442" y="60837"/>
                    <a:pt x="491" y="60804"/>
                  </a:cubicBezTo>
                  <a:cubicBezTo>
                    <a:pt x="30709" y="41064"/>
                    <a:pt x="60380" y="20383"/>
                    <a:pt x="90217" y="71"/>
                  </a:cubicBezTo>
                  <a:cubicBezTo>
                    <a:pt x="90235" y="43"/>
                    <a:pt x="90225" y="0"/>
                    <a:pt x="9019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2" name="Google Shape;395;p30">
              <a:extLst>
                <a:ext uri="{FF2B5EF4-FFF2-40B4-BE49-F238E27FC236}">
                  <a16:creationId xmlns:a16="http://schemas.microsoft.com/office/drawing/2014/main" id="{58FD8B56-EE2F-42DA-877C-08CEA543D2AB}"/>
                </a:ext>
              </a:extLst>
            </p:cNvPr>
            <p:cNvSpPr/>
            <p:nvPr/>
          </p:nvSpPr>
          <p:spPr>
            <a:xfrm>
              <a:off x="5933400" y="1732600"/>
              <a:ext cx="2310550" cy="1498200"/>
            </a:xfrm>
            <a:custGeom>
              <a:avLst/>
              <a:gdLst/>
              <a:ahLst/>
              <a:cxnLst/>
              <a:rect l="l" t="t" r="r" b="b"/>
              <a:pathLst>
                <a:path w="92422" h="59928" extrusionOk="0">
                  <a:moveTo>
                    <a:pt x="92045" y="1"/>
                  </a:moveTo>
                  <a:cubicBezTo>
                    <a:pt x="92001" y="1"/>
                    <a:pt x="91955" y="13"/>
                    <a:pt x="91907" y="42"/>
                  </a:cubicBezTo>
                  <a:cubicBezTo>
                    <a:pt x="60701" y="19008"/>
                    <a:pt x="30888" y="40297"/>
                    <a:pt x="39" y="59859"/>
                  </a:cubicBezTo>
                  <a:cubicBezTo>
                    <a:pt x="0" y="59878"/>
                    <a:pt x="16" y="59928"/>
                    <a:pt x="48" y="59928"/>
                  </a:cubicBezTo>
                  <a:cubicBezTo>
                    <a:pt x="56" y="59928"/>
                    <a:pt x="65" y="59925"/>
                    <a:pt x="74" y="59918"/>
                  </a:cubicBezTo>
                  <a:cubicBezTo>
                    <a:pt x="31090" y="40630"/>
                    <a:pt x="61534" y="20366"/>
                    <a:pt x="92181" y="494"/>
                  </a:cubicBezTo>
                  <a:cubicBezTo>
                    <a:pt x="92421" y="344"/>
                    <a:pt x="92275" y="1"/>
                    <a:pt x="9204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3" name="Google Shape;396;p30">
              <a:extLst>
                <a:ext uri="{FF2B5EF4-FFF2-40B4-BE49-F238E27FC236}">
                  <a16:creationId xmlns:a16="http://schemas.microsoft.com/office/drawing/2014/main" id="{A60C6618-3E08-4028-987F-F11BB355D955}"/>
                </a:ext>
              </a:extLst>
            </p:cNvPr>
            <p:cNvSpPr/>
            <p:nvPr/>
          </p:nvSpPr>
          <p:spPr>
            <a:xfrm>
              <a:off x="6797775" y="2415725"/>
              <a:ext cx="1048800" cy="675175"/>
            </a:xfrm>
            <a:custGeom>
              <a:avLst/>
              <a:gdLst/>
              <a:ahLst/>
              <a:cxnLst/>
              <a:rect l="l" t="t" r="r" b="b"/>
              <a:pathLst>
                <a:path w="41952" h="27007" extrusionOk="0">
                  <a:moveTo>
                    <a:pt x="41575" y="1"/>
                  </a:moveTo>
                  <a:cubicBezTo>
                    <a:pt x="41532" y="1"/>
                    <a:pt x="41485" y="13"/>
                    <a:pt x="41437" y="42"/>
                  </a:cubicBezTo>
                  <a:cubicBezTo>
                    <a:pt x="27233" y="8281"/>
                    <a:pt x="13898" y="18103"/>
                    <a:pt x="39" y="26926"/>
                  </a:cubicBezTo>
                  <a:cubicBezTo>
                    <a:pt x="1" y="26955"/>
                    <a:pt x="25" y="27007"/>
                    <a:pt x="60" y="27007"/>
                  </a:cubicBezTo>
                  <a:cubicBezTo>
                    <a:pt x="69" y="27007"/>
                    <a:pt x="78" y="27004"/>
                    <a:pt x="87" y="26997"/>
                  </a:cubicBezTo>
                  <a:cubicBezTo>
                    <a:pt x="14101" y="18437"/>
                    <a:pt x="28067" y="9638"/>
                    <a:pt x="41711" y="494"/>
                  </a:cubicBezTo>
                  <a:cubicBezTo>
                    <a:pt x="41951" y="344"/>
                    <a:pt x="41805" y="1"/>
                    <a:pt x="4157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4" name="Google Shape;397;p30">
              <a:extLst>
                <a:ext uri="{FF2B5EF4-FFF2-40B4-BE49-F238E27FC236}">
                  <a16:creationId xmlns:a16="http://schemas.microsoft.com/office/drawing/2014/main" id="{4DE80D46-C001-4464-8964-94D80608326F}"/>
                </a:ext>
              </a:extLst>
            </p:cNvPr>
            <p:cNvSpPr/>
            <p:nvPr/>
          </p:nvSpPr>
          <p:spPr>
            <a:xfrm>
              <a:off x="6870650" y="2551725"/>
              <a:ext cx="1048225" cy="674925"/>
            </a:xfrm>
            <a:custGeom>
              <a:avLst/>
              <a:gdLst/>
              <a:ahLst/>
              <a:cxnLst/>
              <a:rect l="l" t="t" r="r" b="b"/>
              <a:pathLst>
                <a:path w="41929" h="26997" extrusionOk="0">
                  <a:moveTo>
                    <a:pt x="41567" y="1"/>
                  </a:moveTo>
                  <a:cubicBezTo>
                    <a:pt x="41523" y="1"/>
                    <a:pt x="41476" y="14"/>
                    <a:pt x="41427" y="43"/>
                  </a:cubicBezTo>
                  <a:cubicBezTo>
                    <a:pt x="27211" y="8270"/>
                    <a:pt x="13876" y="18093"/>
                    <a:pt x="29" y="26915"/>
                  </a:cubicBezTo>
                  <a:cubicBezTo>
                    <a:pt x="1" y="26944"/>
                    <a:pt x="18" y="26996"/>
                    <a:pt x="45" y="26996"/>
                  </a:cubicBezTo>
                  <a:cubicBezTo>
                    <a:pt x="51" y="26996"/>
                    <a:pt x="58" y="26993"/>
                    <a:pt x="65" y="26986"/>
                  </a:cubicBezTo>
                  <a:cubicBezTo>
                    <a:pt x="14091" y="18438"/>
                    <a:pt x="28045" y="9627"/>
                    <a:pt x="41689" y="483"/>
                  </a:cubicBezTo>
                  <a:cubicBezTo>
                    <a:pt x="41929" y="334"/>
                    <a:pt x="41792" y="1"/>
                    <a:pt x="4156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5" name="Google Shape;398;p30">
              <a:extLst>
                <a:ext uri="{FF2B5EF4-FFF2-40B4-BE49-F238E27FC236}">
                  <a16:creationId xmlns:a16="http://schemas.microsoft.com/office/drawing/2014/main" id="{72B5B931-185B-4AE5-B090-939C71989DD6}"/>
                </a:ext>
              </a:extLst>
            </p:cNvPr>
            <p:cNvSpPr/>
            <p:nvPr/>
          </p:nvSpPr>
          <p:spPr>
            <a:xfrm>
              <a:off x="7852200" y="3844750"/>
              <a:ext cx="342675" cy="213075"/>
            </a:xfrm>
            <a:custGeom>
              <a:avLst/>
              <a:gdLst/>
              <a:ahLst/>
              <a:cxnLst/>
              <a:rect l="l" t="t" r="r" b="b"/>
              <a:pathLst>
                <a:path w="13707" h="8523" extrusionOk="0">
                  <a:moveTo>
                    <a:pt x="13527" y="0"/>
                  </a:moveTo>
                  <a:cubicBezTo>
                    <a:pt x="13507" y="0"/>
                    <a:pt x="13486" y="6"/>
                    <a:pt x="13464" y="19"/>
                  </a:cubicBezTo>
                  <a:cubicBezTo>
                    <a:pt x="8845" y="2602"/>
                    <a:pt x="4499" y="5674"/>
                    <a:pt x="10" y="8472"/>
                  </a:cubicBezTo>
                  <a:cubicBezTo>
                    <a:pt x="1" y="8501"/>
                    <a:pt x="15" y="8523"/>
                    <a:pt x="27" y="8523"/>
                  </a:cubicBezTo>
                  <a:cubicBezTo>
                    <a:pt x="30" y="8523"/>
                    <a:pt x="32" y="8522"/>
                    <a:pt x="34" y="8520"/>
                  </a:cubicBezTo>
                  <a:cubicBezTo>
                    <a:pt x="4606" y="5853"/>
                    <a:pt x="9166" y="3138"/>
                    <a:pt x="13595" y="245"/>
                  </a:cubicBezTo>
                  <a:cubicBezTo>
                    <a:pt x="13707" y="174"/>
                    <a:pt x="13638" y="0"/>
                    <a:pt x="1352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6" name="Google Shape;399;p30">
              <a:extLst>
                <a:ext uri="{FF2B5EF4-FFF2-40B4-BE49-F238E27FC236}">
                  <a16:creationId xmlns:a16="http://schemas.microsoft.com/office/drawing/2014/main" id="{253B534F-C8B8-462B-908F-F5E723A041CF}"/>
                </a:ext>
              </a:extLst>
            </p:cNvPr>
            <p:cNvSpPr/>
            <p:nvPr/>
          </p:nvSpPr>
          <p:spPr>
            <a:xfrm>
              <a:off x="7803925" y="3773875"/>
              <a:ext cx="366775" cy="219875"/>
            </a:xfrm>
            <a:custGeom>
              <a:avLst/>
              <a:gdLst/>
              <a:ahLst/>
              <a:cxnLst/>
              <a:rect l="l" t="t" r="r" b="b"/>
              <a:pathLst>
                <a:path w="14671" h="8795" extrusionOk="0">
                  <a:moveTo>
                    <a:pt x="14478" y="1"/>
                  </a:moveTo>
                  <a:cubicBezTo>
                    <a:pt x="14456" y="1"/>
                    <a:pt x="14432" y="7"/>
                    <a:pt x="14407" y="20"/>
                  </a:cubicBezTo>
                  <a:cubicBezTo>
                    <a:pt x="9490" y="2663"/>
                    <a:pt x="4823" y="5866"/>
                    <a:pt x="36" y="8771"/>
                  </a:cubicBezTo>
                  <a:cubicBezTo>
                    <a:pt x="1" y="8771"/>
                    <a:pt x="36" y="8795"/>
                    <a:pt x="48" y="8795"/>
                  </a:cubicBezTo>
                  <a:cubicBezTo>
                    <a:pt x="4930" y="6044"/>
                    <a:pt x="9800" y="3235"/>
                    <a:pt x="14550" y="234"/>
                  </a:cubicBezTo>
                  <a:cubicBezTo>
                    <a:pt x="14670" y="164"/>
                    <a:pt x="14597" y="1"/>
                    <a:pt x="1447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7" name="Google Shape;400;p30">
              <a:extLst>
                <a:ext uri="{FF2B5EF4-FFF2-40B4-BE49-F238E27FC236}">
                  <a16:creationId xmlns:a16="http://schemas.microsoft.com/office/drawing/2014/main" id="{330C9E36-C1F8-44C8-8BFA-0C4B7AC9DE34}"/>
                </a:ext>
              </a:extLst>
            </p:cNvPr>
            <p:cNvSpPr/>
            <p:nvPr/>
          </p:nvSpPr>
          <p:spPr>
            <a:xfrm>
              <a:off x="7360650" y="3715500"/>
              <a:ext cx="1695025" cy="896425"/>
            </a:xfrm>
            <a:custGeom>
              <a:avLst/>
              <a:gdLst/>
              <a:ahLst/>
              <a:cxnLst/>
              <a:rect l="l" t="t" r="r" b="b"/>
              <a:pathLst>
                <a:path w="67801" h="35857" extrusionOk="0">
                  <a:moveTo>
                    <a:pt x="67414" y="0"/>
                  </a:moveTo>
                  <a:cubicBezTo>
                    <a:pt x="67373" y="0"/>
                    <a:pt x="67330" y="10"/>
                    <a:pt x="67286" y="33"/>
                  </a:cubicBezTo>
                  <a:cubicBezTo>
                    <a:pt x="44306" y="10808"/>
                    <a:pt x="22685" y="24381"/>
                    <a:pt x="39" y="35776"/>
                  </a:cubicBezTo>
                  <a:cubicBezTo>
                    <a:pt x="0" y="35805"/>
                    <a:pt x="24" y="35857"/>
                    <a:pt x="60" y="35857"/>
                  </a:cubicBezTo>
                  <a:cubicBezTo>
                    <a:pt x="68" y="35857"/>
                    <a:pt x="78" y="35854"/>
                    <a:pt x="87" y="35847"/>
                  </a:cubicBezTo>
                  <a:cubicBezTo>
                    <a:pt x="22899" y="24739"/>
                    <a:pt x="45057" y="12237"/>
                    <a:pt x="67547" y="474"/>
                  </a:cubicBezTo>
                  <a:cubicBezTo>
                    <a:pt x="67801" y="332"/>
                    <a:pt x="67649" y="0"/>
                    <a:pt x="674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8" name="Google Shape;401;p30">
              <a:extLst>
                <a:ext uri="{FF2B5EF4-FFF2-40B4-BE49-F238E27FC236}">
                  <a16:creationId xmlns:a16="http://schemas.microsoft.com/office/drawing/2014/main" id="{D547CC62-DA26-4839-B23B-B5E1CA76C9C5}"/>
                </a:ext>
              </a:extLst>
            </p:cNvPr>
            <p:cNvSpPr/>
            <p:nvPr/>
          </p:nvSpPr>
          <p:spPr>
            <a:xfrm>
              <a:off x="5578950" y="314242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192" y="537"/>
                    <a:pt x="15240" y="418"/>
                  </a:cubicBezTo>
                  <a:cubicBezTo>
                    <a:pt x="15511" y="418"/>
                    <a:pt x="15514" y="1"/>
                    <a:pt x="152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9" name="Google Shape;402;p30">
              <a:extLst>
                <a:ext uri="{FF2B5EF4-FFF2-40B4-BE49-F238E27FC236}">
                  <a16:creationId xmlns:a16="http://schemas.microsoft.com/office/drawing/2014/main" id="{3279E676-EAF5-4DC6-960E-DDA7D16A6356}"/>
                </a:ext>
              </a:extLst>
            </p:cNvPr>
            <p:cNvSpPr/>
            <p:nvPr/>
          </p:nvSpPr>
          <p:spPr>
            <a:xfrm>
              <a:off x="5553650" y="322457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204" y="537"/>
                    <a:pt x="15240" y="418"/>
                  </a:cubicBezTo>
                  <a:cubicBezTo>
                    <a:pt x="15511" y="418"/>
                    <a:pt x="15514" y="1"/>
                    <a:pt x="152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0" name="Google Shape;403;p30">
              <a:extLst>
                <a:ext uri="{FF2B5EF4-FFF2-40B4-BE49-F238E27FC236}">
                  <a16:creationId xmlns:a16="http://schemas.microsoft.com/office/drawing/2014/main" id="{7985E000-98EB-48F6-A322-4BCCE9A0EA6C}"/>
                </a:ext>
              </a:extLst>
            </p:cNvPr>
            <p:cNvSpPr/>
            <p:nvPr/>
          </p:nvSpPr>
          <p:spPr>
            <a:xfrm>
              <a:off x="5956075" y="3594525"/>
              <a:ext cx="369125" cy="34025"/>
            </a:xfrm>
            <a:custGeom>
              <a:avLst/>
              <a:gdLst/>
              <a:ahLst/>
              <a:cxnLst/>
              <a:rect l="l" t="t" r="r" b="b"/>
              <a:pathLst>
                <a:path w="14765" h="1361" extrusionOk="0">
                  <a:moveTo>
                    <a:pt x="14521" y="0"/>
                  </a:moveTo>
                  <a:cubicBezTo>
                    <a:pt x="14512" y="0"/>
                    <a:pt x="14501" y="1"/>
                    <a:pt x="14491" y="2"/>
                  </a:cubicBezTo>
                  <a:cubicBezTo>
                    <a:pt x="9704" y="360"/>
                    <a:pt x="4894" y="764"/>
                    <a:pt x="96" y="1205"/>
                  </a:cubicBezTo>
                  <a:cubicBezTo>
                    <a:pt x="4" y="1205"/>
                    <a:pt x="1" y="1360"/>
                    <a:pt x="86" y="1360"/>
                  </a:cubicBezTo>
                  <a:cubicBezTo>
                    <a:pt x="89" y="1360"/>
                    <a:pt x="93" y="1360"/>
                    <a:pt x="96" y="1360"/>
                  </a:cubicBezTo>
                  <a:cubicBezTo>
                    <a:pt x="4894" y="1074"/>
                    <a:pt x="9680" y="764"/>
                    <a:pt x="14491" y="419"/>
                  </a:cubicBezTo>
                  <a:cubicBezTo>
                    <a:pt x="14754" y="408"/>
                    <a:pt x="14764" y="0"/>
                    <a:pt x="1452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1" name="Google Shape;404;p30">
              <a:extLst>
                <a:ext uri="{FF2B5EF4-FFF2-40B4-BE49-F238E27FC236}">
                  <a16:creationId xmlns:a16="http://schemas.microsoft.com/office/drawing/2014/main" id="{D1B814A2-C36D-4ECF-AA15-F0123072E21A}"/>
                </a:ext>
              </a:extLst>
            </p:cNvPr>
            <p:cNvSpPr/>
            <p:nvPr/>
          </p:nvSpPr>
          <p:spPr>
            <a:xfrm>
              <a:off x="5977800" y="3636250"/>
              <a:ext cx="387875" cy="16700"/>
            </a:xfrm>
            <a:custGeom>
              <a:avLst/>
              <a:gdLst/>
              <a:ahLst/>
              <a:cxnLst/>
              <a:rect l="l" t="t" r="r" b="b"/>
              <a:pathLst>
                <a:path w="15515" h="668" extrusionOk="0">
                  <a:moveTo>
                    <a:pt x="15252" y="0"/>
                  </a:moveTo>
                  <a:cubicBezTo>
                    <a:pt x="15248" y="0"/>
                    <a:pt x="15245" y="0"/>
                    <a:pt x="15241" y="0"/>
                  </a:cubicBezTo>
                  <a:cubicBezTo>
                    <a:pt x="10205" y="131"/>
                    <a:pt x="5156" y="298"/>
                    <a:pt x="108" y="500"/>
                  </a:cubicBezTo>
                  <a:cubicBezTo>
                    <a:pt x="1" y="500"/>
                    <a:pt x="1" y="667"/>
                    <a:pt x="108" y="667"/>
                  </a:cubicBezTo>
                  <a:cubicBezTo>
                    <a:pt x="5156" y="619"/>
                    <a:pt x="10205" y="536"/>
                    <a:pt x="15241" y="417"/>
                  </a:cubicBezTo>
                  <a:cubicBezTo>
                    <a:pt x="15511" y="417"/>
                    <a:pt x="15515" y="0"/>
                    <a:pt x="1525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2" name="Google Shape;405;p30">
              <a:extLst>
                <a:ext uri="{FF2B5EF4-FFF2-40B4-BE49-F238E27FC236}">
                  <a16:creationId xmlns:a16="http://schemas.microsoft.com/office/drawing/2014/main" id="{772741E7-93AF-4DFD-A122-CCBFCACB463B}"/>
                </a:ext>
              </a:extLst>
            </p:cNvPr>
            <p:cNvSpPr/>
            <p:nvPr/>
          </p:nvSpPr>
          <p:spPr>
            <a:xfrm>
              <a:off x="6278150" y="3914500"/>
              <a:ext cx="369100" cy="34000"/>
            </a:xfrm>
            <a:custGeom>
              <a:avLst/>
              <a:gdLst/>
              <a:ahLst/>
              <a:cxnLst/>
              <a:rect l="l" t="t" r="r" b="b"/>
              <a:pathLst>
                <a:path w="14764" h="1360" extrusionOk="0">
                  <a:moveTo>
                    <a:pt x="14531" y="1"/>
                  </a:moveTo>
                  <a:cubicBezTo>
                    <a:pt x="14522" y="1"/>
                    <a:pt x="14512" y="1"/>
                    <a:pt x="14502" y="3"/>
                  </a:cubicBezTo>
                  <a:cubicBezTo>
                    <a:pt x="9704" y="360"/>
                    <a:pt x="4894" y="765"/>
                    <a:pt x="107" y="1205"/>
                  </a:cubicBezTo>
                  <a:cubicBezTo>
                    <a:pt x="104" y="1205"/>
                    <a:pt x="100" y="1205"/>
                    <a:pt x="97" y="1205"/>
                  </a:cubicBezTo>
                  <a:cubicBezTo>
                    <a:pt x="0" y="1205"/>
                    <a:pt x="4" y="1360"/>
                    <a:pt x="107" y="1360"/>
                  </a:cubicBezTo>
                  <a:cubicBezTo>
                    <a:pt x="4894" y="1074"/>
                    <a:pt x="9704" y="765"/>
                    <a:pt x="14502" y="419"/>
                  </a:cubicBezTo>
                  <a:cubicBezTo>
                    <a:pt x="14754" y="408"/>
                    <a:pt x="14764" y="1"/>
                    <a:pt x="1453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3" name="Google Shape;406;p30">
              <a:extLst>
                <a:ext uri="{FF2B5EF4-FFF2-40B4-BE49-F238E27FC236}">
                  <a16:creationId xmlns:a16="http://schemas.microsoft.com/office/drawing/2014/main" id="{701C2CB0-2C09-4E7B-B665-5F4DDA2A3957}"/>
                </a:ext>
              </a:extLst>
            </p:cNvPr>
            <p:cNvSpPr/>
            <p:nvPr/>
          </p:nvSpPr>
          <p:spPr>
            <a:xfrm>
              <a:off x="6306425" y="3956225"/>
              <a:ext cx="381025" cy="14025"/>
            </a:xfrm>
            <a:custGeom>
              <a:avLst/>
              <a:gdLst/>
              <a:ahLst/>
              <a:cxnLst/>
              <a:rect l="l" t="t" r="r" b="b"/>
              <a:pathLst>
                <a:path w="15241" h="561" extrusionOk="0">
                  <a:moveTo>
                    <a:pt x="14989" y="0"/>
                  </a:moveTo>
                  <a:cubicBezTo>
                    <a:pt x="14986" y="0"/>
                    <a:pt x="14982" y="0"/>
                    <a:pt x="14978" y="1"/>
                  </a:cubicBezTo>
                  <a:cubicBezTo>
                    <a:pt x="10014" y="132"/>
                    <a:pt x="5061" y="203"/>
                    <a:pt x="108" y="417"/>
                  </a:cubicBezTo>
                  <a:cubicBezTo>
                    <a:pt x="104" y="417"/>
                    <a:pt x="100" y="417"/>
                    <a:pt x="96" y="417"/>
                  </a:cubicBezTo>
                  <a:cubicBezTo>
                    <a:pt x="0" y="417"/>
                    <a:pt x="4" y="560"/>
                    <a:pt x="108" y="560"/>
                  </a:cubicBezTo>
                  <a:cubicBezTo>
                    <a:pt x="5061" y="524"/>
                    <a:pt x="10014" y="524"/>
                    <a:pt x="14978" y="417"/>
                  </a:cubicBezTo>
                  <a:cubicBezTo>
                    <a:pt x="15237" y="417"/>
                    <a:pt x="15240" y="0"/>
                    <a:pt x="1498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4" name="Google Shape;407;p30">
              <a:extLst>
                <a:ext uri="{FF2B5EF4-FFF2-40B4-BE49-F238E27FC236}">
                  <a16:creationId xmlns:a16="http://schemas.microsoft.com/office/drawing/2014/main" id="{7E027CF9-29A5-4E0E-AD4A-15206E0DCE13}"/>
                </a:ext>
              </a:extLst>
            </p:cNvPr>
            <p:cNvSpPr/>
            <p:nvPr/>
          </p:nvSpPr>
          <p:spPr>
            <a:xfrm>
              <a:off x="6610525" y="4234475"/>
              <a:ext cx="358800" cy="33125"/>
            </a:xfrm>
            <a:custGeom>
              <a:avLst/>
              <a:gdLst/>
              <a:ahLst/>
              <a:cxnLst/>
              <a:rect l="l" t="t" r="r" b="b"/>
              <a:pathLst>
                <a:path w="14352" h="1325" extrusionOk="0">
                  <a:moveTo>
                    <a:pt x="14119" y="1"/>
                  </a:moveTo>
                  <a:cubicBezTo>
                    <a:pt x="14110" y="1"/>
                    <a:pt x="14100" y="1"/>
                    <a:pt x="14090" y="3"/>
                  </a:cubicBezTo>
                  <a:cubicBezTo>
                    <a:pt x="9434" y="360"/>
                    <a:pt x="4767" y="741"/>
                    <a:pt x="112" y="1182"/>
                  </a:cubicBezTo>
                  <a:cubicBezTo>
                    <a:pt x="105" y="1180"/>
                    <a:pt x="99" y="1179"/>
                    <a:pt x="94" y="1179"/>
                  </a:cubicBezTo>
                  <a:cubicBezTo>
                    <a:pt x="14" y="1179"/>
                    <a:pt x="1" y="1324"/>
                    <a:pt x="112" y="1324"/>
                  </a:cubicBezTo>
                  <a:cubicBezTo>
                    <a:pt x="4767" y="1063"/>
                    <a:pt x="9434" y="741"/>
                    <a:pt x="14090" y="420"/>
                  </a:cubicBezTo>
                  <a:cubicBezTo>
                    <a:pt x="14341" y="408"/>
                    <a:pt x="14351" y="1"/>
                    <a:pt x="1411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5" name="Google Shape;408;p30">
              <a:extLst>
                <a:ext uri="{FF2B5EF4-FFF2-40B4-BE49-F238E27FC236}">
                  <a16:creationId xmlns:a16="http://schemas.microsoft.com/office/drawing/2014/main" id="{FB623206-C4C4-427B-B03F-898B3826E325}"/>
                </a:ext>
              </a:extLst>
            </p:cNvPr>
            <p:cNvSpPr/>
            <p:nvPr/>
          </p:nvSpPr>
          <p:spPr>
            <a:xfrm>
              <a:off x="6636225" y="4275875"/>
              <a:ext cx="373575" cy="16425"/>
            </a:xfrm>
            <a:custGeom>
              <a:avLst/>
              <a:gdLst/>
              <a:ahLst/>
              <a:cxnLst/>
              <a:rect l="l" t="t" r="r" b="b"/>
              <a:pathLst>
                <a:path w="14943" h="657" extrusionOk="0">
                  <a:moveTo>
                    <a:pt x="14690" y="1"/>
                  </a:moveTo>
                  <a:cubicBezTo>
                    <a:pt x="14683" y="1"/>
                    <a:pt x="14676" y="1"/>
                    <a:pt x="14669" y="2"/>
                  </a:cubicBezTo>
                  <a:cubicBezTo>
                    <a:pt x="9799" y="133"/>
                    <a:pt x="4953" y="299"/>
                    <a:pt x="96" y="490"/>
                  </a:cubicBezTo>
                  <a:cubicBezTo>
                    <a:pt x="0" y="502"/>
                    <a:pt x="0" y="657"/>
                    <a:pt x="96" y="657"/>
                  </a:cubicBezTo>
                  <a:cubicBezTo>
                    <a:pt x="4965" y="609"/>
                    <a:pt x="9823" y="538"/>
                    <a:pt x="14669" y="419"/>
                  </a:cubicBezTo>
                  <a:cubicBezTo>
                    <a:pt x="14936" y="419"/>
                    <a:pt x="14943" y="1"/>
                    <a:pt x="1469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6" name="Google Shape;409;p30">
              <a:extLst>
                <a:ext uri="{FF2B5EF4-FFF2-40B4-BE49-F238E27FC236}">
                  <a16:creationId xmlns:a16="http://schemas.microsoft.com/office/drawing/2014/main" id="{8636AE4B-D4C0-4961-A3FC-AE6BD98F77BE}"/>
                </a:ext>
              </a:extLst>
            </p:cNvPr>
            <p:cNvSpPr/>
            <p:nvPr/>
          </p:nvSpPr>
          <p:spPr>
            <a:xfrm>
              <a:off x="7054150" y="4605650"/>
              <a:ext cx="315150" cy="86025"/>
            </a:xfrm>
            <a:custGeom>
              <a:avLst/>
              <a:gdLst/>
              <a:ahLst/>
              <a:cxnLst/>
              <a:rect l="l" t="t" r="r" b="b"/>
              <a:pathLst>
                <a:path w="12606" h="3441" extrusionOk="0">
                  <a:moveTo>
                    <a:pt x="12329" y="1"/>
                  </a:moveTo>
                  <a:cubicBezTo>
                    <a:pt x="12305" y="1"/>
                    <a:pt x="12279" y="5"/>
                    <a:pt x="12251" y="15"/>
                  </a:cubicBezTo>
                  <a:cubicBezTo>
                    <a:pt x="8263" y="1491"/>
                    <a:pt x="3953" y="1456"/>
                    <a:pt x="83" y="3289"/>
                  </a:cubicBezTo>
                  <a:cubicBezTo>
                    <a:pt x="0" y="3320"/>
                    <a:pt x="61" y="3441"/>
                    <a:pt x="134" y="3441"/>
                  </a:cubicBezTo>
                  <a:cubicBezTo>
                    <a:pt x="144" y="3441"/>
                    <a:pt x="156" y="3438"/>
                    <a:pt x="167" y="3432"/>
                  </a:cubicBezTo>
                  <a:cubicBezTo>
                    <a:pt x="4072" y="1753"/>
                    <a:pt x="8406" y="1872"/>
                    <a:pt x="12370" y="420"/>
                  </a:cubicBezTo>
                  <a:cubicBezTo>
                    <a:pt x="12606" y="345"/>
                    <a:pt x="12543" y="1"/>
                    <a:pt x="1232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7" name="Google Shape;410;p30">
              <a:extLst>
                <a:ext uri="{FF2B5EF4-FFF2-40B4-BE49-F238E27FC236}">
                  <a16:creationId xmlns:a16="http://schemas.microsoft.com/office/drawing/2014/main" id="{3859F8FD-76E6-4A81-A8AC-10F1E9C91EE9}"/>
                </a:ext>
              </a:extLst>
            </p:cNvPr>
            <p:cNvSpPr/>
            <p:nvPr/>
          </p:nvSpPr>
          <p:spPr>
            <a:xfrm>
              <a:off x="5555225" y="3234550"/>
              <a:ext cx="1511125" cy="1461325"/>
            </a:xfrm>
            <a:custGeom>
              <a:avLst/>
              <a:gdLst/>
              <a:ahLst/>
              <a:cxnLst/>
              <a:rect l="l" t="t" r="r" b="b"/>
              <a:pathLst>
                <a:path w="60445" h="58453" extrusionOk="0">
                  <a:moveTo>
                    <a:pt x="114" y="0"/>
                  </a:moveTo>
                  <a:cubicBezTo>
                    <a:pt x="54" y="0"/>
                    <a:pt x="1" y="70"/>
                    <a:pt x="57" y="126"/>
                  </a:cubicBezTo>
                  <a:cubicBezTo>
                    <a:pt x="19821" y="19724"/>
                    <a:pt x="40026" y="38893"/>
                    <a:pt x="59933" y="58383"/>
                  </a:cubicBezTo>
                  <a:cubicBezTo>
                    <a:pt x="59984" y="58432"/>
                    <a:pt x="60041" y="58452"/>
                    <a:pt x="60095" y="58452"/>
                  </a:cubicBezTo>
                  <a:cubicBezTo>
                    <a:pt x="60282" y="58452"/>
                    <a:pt x="60444" y="58213"/>
                    <a:pt x="60278" y="58038"/>
                  </a:cubicBezTo>
                  <a:cubicBezTo>
                    <a:pt x="40407" y="38512"/>
                    <a:pt x="20333" y="19212"/>
                    <a:pt x="164" y="19"/>
                  </a:cubicBezTo>
                  <a:cubicBezTo>
                    <a:pt x="148" y="6"/>
                    <a:pt x="130" y="0"/>
                    <a:pt x="1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8" name="Google Shape;411;p30">
              <a:extLst>
                <a:ext uri="{FF2B5EF4-FFF2-40B4-BE49-F238E27FC236}">
                  <a16:creationId xmlns:a16="http://schemas.microsoft.com/office/drawing/2014/main" id="{FDBE669E-B720-4B7F-83F3-0F478FFDF24C}"/>
                </a:ext>
              </a:extLst>
            </p:cNvPr>
            <p:cNvSpPr/>
            <p:nvPr/>
          </p:nvSpPr>
          <p:spPr>
            <a:xfrm>
              <a:off x="5937000" y="3232150"/>
              <a:ext cx="1420750" cy="1383350"/>
            </a:xfrm>
            <a:custGeom>
              <a:avLst/>
              <a:gdLst/>
              <a:ahLst/>
              <a:cxnLst/>
              <a:rect l="l" t="t" r="r" b="b"/>
              <a:pathLst>
                <a:path w="56830" h="55334" extrusionOk="0">
                  <a:moveTo>
                    <a:pt x="97" y="1"/>
                  </a:moveTo>
                  <a:cubicBezTo>
                    <a:pt x="42" y="1"/>
                    <a:pt x="0" y="69"/>
                    <a:pt x="37" y="115"/>
                  </a:cubicBezTo>
                  <a:cubicBezTo>
                    <a:pt x="18683" y="18617"/>
                    <a:pt x="37530" y="36905"/>
                    <a:pt x="56318" y="55264"/>
                  </a:cubicBezTo>
                  <a:cubicBezTo>
                    <a:pt x="56369" y="55313"/>
                    <a:pt x="56426" y="55333"/>
                    <a:pt x="56481" y="55333"/>
                  </a:cubicBezTo>
                  <a:cubicBezTo>
                    <a:pt x="56667" y="55333"/>
                    <a:pt x="56829" y="55094"/>
                    <a:pt x="56664" y="54919"/>
                  </a:cubicBezTo>
                  <a:cubicBezTo>
                    <a:pt x="37923" y="36524"/>
                    <a:pt x="19183" y="18117"/>
                    <a:pt x="145" y="20"/>
                  </a:cubicBezTo>
                  <a:cubicBezTo>
                    <a:pt x="129" y="6"/>
                    <a:pt x="112" y="1"/>
                    <a:pt x="9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9" name="Google Shape;412;p30">
              <a:extLst>
                <a:ext uri="{FF2B5EF4-FFF2-40B4-BE49-F238E27FC236}">
                  <a16:creationId xmlns:a16="http://schemas.microsoft.com/office/drawing/2014/main" id="{EE7F6189-6F07-4FEA-B9A2-23E4E44B13CA}"/>
                </a:ext>
              </a:extLst>
            </p:cNvPr>
            <p:cNvSpPr/>
            <p:nvPr/>
          </p:nvSpPr>
          <p:spPr>
            <a:xfrm>
              <a:off x="5996625" y="3200350"/>
              <a:ext cx="1421150" cy="1383425"/>
            </a:xfrm>
            <a:custGeom>
              <a:avLst/>
              <a:gdLst/>
              <a:ahLst/>
              <a:cxnLst/>
              <a:rect l="l" t="t" r="r" b="b"/>
              <a:pathLst>
                <a:path w="56846" h="55337" extrusionOk="0">
                  <a:moveTo>
                    <a:pt x="113" y="0"/>
                  </a:moveTo>
                  <a:cubicBezTo>
                    <a:pt x="49" y="0"/>
                    <a:pt x="1" y="77"/>
                    <a:pt x="57" y="125"/>
                  </a:cubicBezTo>
                  <a:cubicBezTo>
                    <a:pt x="18691" y="18627"/>
                    <a:pt x="37550" y="36915"/>
                    <a:pt x="56326" y="55262"/>
                  </a:cubicBezTo>
                  <a:cubicBezTo>
                    <a:pt x="56379" y="55315"/>
                    <a:pt x="56437" y="55336"/>
                    <a:pt x="56493" y="55336"/>
                  </a:cubicBezTo>
                  <a:cubicBezTo>
                    <a:pt x="56681" y="55336"/>
                    <a:pt x="56846" y="55094"/>
                    <a:pt x="56672" y="54929"/>
                  </a:cubicBezTo>
                  <a:cubicBezTo>
                    <a:pt x="37931" y="36534"/>
                    <a:pt x="19191" y="18115"/>
                    <a:pt x="165" y="18"/>
                  </a:cubicBezTo>
                  <a:cubicBezTo>
                    <a:pt x="147" y="5"/>
                    <a:pt x="130" y="0"/>
                    <a:pt x="11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0" name="Google Shape;413;p30">
              <a:extLst>
                <a:ext uri="{FF2B5EF4-FFF2-40B4-BE49-F238E27FC236}">
                  <a16:creationId xmlns:a16="http://schemas.microsoft.com/office/drawing/2014/main" id="{B2F596F1-FB53-4839-AAA9-1529CA03D792}"/>
                </a:ext>
              </a:extLst>
            </p:cNvPr>
            <p:cNvSpPr/>
            <p:nvPr/>
          </p:nvSpPr>
          <p:spPr>
            <a:xfrm>
              <a:off x="8195925" y="1650425"/>
              <a:ext cx="857925" cy="2077025"/>
            </a:xfrm>
            <a:custGeom>
              <a:avLst/>
              <a:gdLst/>
              <a:ahLst/>
              <a:cxnLst/>
              <a:rect l="l" t="t" r="r" b="b"/>
              <a:pathLst>
                <a:path w="34317" h="83081" extrusionOk="0">
                  <a:moveTo>
                    <a:pt x="121" y="0"/>
                  </a:moveTo>
                  <a:cubicBezTo>
                    <a:pt x="61" y="0"/>
                    <a:pt x="1" y="45"/>
                    <a:pt x="37" y="102"/>
                  </a:cubicBezTo>
                  <a:cubicBezTo>
                    <a:pt x="11288" y="27713"/>
                    <a:pt x="22456" y="55347"/>
                    <a:pt x="33791" y="82934"/>
                  </a:cubicBezTo>
                  <a:cubicBezTo>
                    <a:pt x="33838" y="83036"/>
                    <a:pt x="33936" y="83081"/>
                    <a:pt x="34030" y="83081"/>
                  </a:cubicBezTo>
                  <a:cubicBezTo>
                    <a:pt x="34177" y="83081"/>
                    <a:pt x="34316" y="82974"/>
                    <a:pt x="34244" y="82815"/>
                  </a:cubicBezTo>
                  <a:cubicBezTo>
                    <a:pt x="22980" y="55204"/>
                    <a:pt x="11729" y="27582"/>
                    <a:pt x="216" y="66"/>
                  </a:cubicBezTo>
                  <a:cubicBezTo>
                    <a:pt x="201" y="19"/>
                    <a:pt x="161" y="0"/>
                    <a:pt x="12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1" name="Google Shape;414;p30">
              <a:extLst>
                <a:ext uri="{FF2B5EF4-FFF2-40B4-BE49-F238E27FC236}">
                  <a16:creationId xmlns:a16="http://schemas.microsoft.com/office/drawing/2014/main" id="{167B689A-DDF2-4CE8-A250-120488C79E1E}"/>
                </a:ext>
              </a:extLst>
            </p:cNvPr>
            <p:cNvSpPr/>
            <p:nvPr/>
          </p:nvSpPr>
          <p:spPr>
            <a:xfrm>
              <a:off x="7946125" y="3287375"/>
              <a:ext cx="372750" cy="826200"/>
            </a:xfrm>
            <a:custGeom>
              <a:avLst/>
              <a:gdLst/>
              <a:ahLst/>
              <a:cxnLst/>
              <a:rect l="l" t="t" r="r" b="b"/>
              <a:pathLst>
                <a:path w="14910" h="33048" extrusionOk="0">
                  <a:moveTo>
                    <a:pt x="288" y="1"/>
                  </a:moveTo>
                  <a:cubicBezTo>
                    <a:pt x="153" y="1"/>
                    <a:pt x="0" y="156"/>
                    <a:pt x="75" y="323"/>
                  </a:cubicBezTo>
                  <a:cubicBezTo>
                    <a:pt x="4850" y="11205"/>
                    <a:pt x="9612" y="22075"/>
                    <a:pt x="14422" y="32934"/>
                  </a:cubicBezTo>
                  <a:cubicBezTo>
                    <a:pt x="14459" y="33014"/>
                    <a:pt x="14522" y="33048"/>
                    <a:pt x="14589" y="33048"/>
                  </a:cubicBezTo>
                  <a:cubicBezTo>
                    <a:pt x="14740" y="33048"/>
                    <a:pt x="14910" y="32877"/>
                    <a:pt x="14827" y="32696"/>
                  </a:cubicBezTo>
                  <a:cubicBezTo>
                    <a:pt x="10053" y="21825"/>
                    <a:pt x="5243" y="10967"/>
                    <a:pt x="433" y="97"/>
                  </a:cubicBezTo>
                  <a:cubicBezTo>
                    <a:pt x="400" y="29"/>
                    <a:pt x="346" y="1"/>
                    <a:pt x="28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2" name="Google Shape;415;p30">
              <a:extLst>
                <a:ext uri="{FF2B5EF4-FFF2-40B4-BE49-F238E27FC236}">
                  <a16:creationId xmlns:a16="http://schemas.microsoft.com/office/drawing/2014/main" id="{C8631D33-A244-41DF-8790-009A427F5FF3}"/>
                </a:ext>
              </a:extLst>
            </p:cNvPr>
            <p:cNvSpPr/>
            <p:nvPr/>
          </p:nvSpPr>
          <p:spPr>
            <a:xfrm>
              <a:off x="7687075" y="2698525"/>
              <a:ext cx="172025" cy="373000"/>
            </a:xfrm>
            <a:custGeom>
              <a:avLst/>
              <a:gdLst/>
              <a:ahLst/>
              <a:cxnLst/>
              <a:rect l="l" t="t" r="r" b="b"/>
              <a:pathLst>
                <a:path w="6881" h="14920" extrusionOk="0">
                  <a:moveTo>
                    <a:pt x="231" y="0"/>
                  </a:moveTo>
                  <a:cubicBezTo>
                    <a:pt x="120" y="0"/>
                    <a:pt x="0" y="122"/>
                    <a:pt x="67" y="255"/>
                  </a:cubicBezTo>
                  <a:lnTo>
                    <a:pt x="6449" y="14816"/>
                  </a:lnTo>
                  <a:cubicBezTo>
                    <a:pt x="6482" y="14889"/>
                    <a:pt x="6539" y="14920"/>
                    <a:pt x="6598" y="14920"/>
                  </a:cubicBezTo>
                  <a:cubicBezTo>
                    <a:pt x="6732" y="14920"/>
                    <a:pt x="6880" y="14767"/>
                    <a:pt x="6806" y="14602"/>
                  </a:cubicBezTo>
                  <a:cubicBezTo>
                    <a:pt x="4663" y="9768"/>
                    <a:pt x="2508" y="4910"/>
                    <a:pt x="353" y="76"/>
                  </a:cubicBezTo>
                  <a:cubicBezTo>
                    <a:pt x="324" y="22"/>
                    <a:pt x="278" y="0"/>
                    <a:pt x="23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3" name="Google Shape;416;p30">
              <a:extLst>
                <a:ext uri="{FF2B5EF4-FFF2-40B4-BE49-F238E27FC236}">
                  <a16:creationId xmlns:a16="http://schemas.microsoft.com/office/drawing/2014/main" id="{EC73721D-E01F-4410-82C9-6CC85B638D66}"/>
                </a:ext>
              </a:extLst>
            </p:cNvPr>
            <p:cNvSpPr/>
            <p:nvPr/>
          </p:nvSpPr>
          <p:spPr>
            <a:xfrm>
              <a:off x="7480450" y="2230125"/>
              <a:ext cx="151475" cy="329500"/>
            </a:xfrm>
            <a:custGeom>
              <a:avLst/>
              <a:gdLst/>
              <a:ahLst/>
              <a:cxnLst/>
              <a:rect l="l" t="t" r="r" b="b"/>
              <a:pathLst>
                <a:path w="6059" h="13180" extrusionOk="0">
                  <a:moveTo>
                    <a:pt x="129" y="1"/>
                  </a:moveTo>
                  <a:cubicBezTo>
                    <a:pt x="63" y="1"/>
                    <a:pt x="1" y="66"/>
                    <a:pt x="33" y="131"/>
                  </a:cubicBezTo>
                  <a:cubicBezTo>
                    <a:pt x="1938" y="4453"/>
                    <a:pt x="3831" y="8763"/>
                    <a:pt x="5736" y="13097"/>
                  </a:cubicBezTo>
                  <a:cubicBezTo>
                    <a:pt x="5760" y="13155"/>
                    <a:pt x="5804" y="13179"/>
                    <a:pt x="5851" y="13179"/>
                  </a:cubicBezTo>
                  <a:cubicBezTo>
                    <a:pt x="5949" y="13179"/>
                    <a:pt x="6059" y="13075"/>
                    <a:pt x="6010" y="12954"/>
                  </a:cubicBezTo>
                  <a:cubicBezTo>
                    <a:pt x="4081" y="8644"/>
                    <a:pt x="2153" y="4346"/>
                    <a:pt x="212" y="48"/>
                  </a:cubicBezTo>
                  <a:cubicBezTo>
                    <a:pt x="189" y="14"/>
                    <a:pt x="159" y="1"/>
                    <a:pt x="12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4" name="Google Shape;417;p30">
              <a:extLst>
                <a:ext uri="{FF2B5EF4-FFF2-40B4-BE49-F238E27FC236}">
                  <a16:creationId xmlns:a16="http://schemas.microsoft.com/office/drawing/2014/main" id="{659BA040-634A-45BE-AAD9-87994C15CE20}"/>
                </a:ext>
              </a:extLst>
            </p:cNvPr>
            <p:cNvSpPr/>
            <p:nvPr/>
          </p:nvSpPr>
          <p:spPr>
            <a:xfrm>
              <a:off x="7527125" y="3592375"/>
              <a:ext cx="481825" cy="684050"/>
            </a:xfrm>
            <a:custGeom>
              <a:avLst/>
              <a:gdLst/>
              <a:ahLst/>
              <a:cxnLst/>
              <a:rect l="l" t="t" r="r" b="b"/>
              <a:pathLst>
                <a:path w="19273" h="27362" extrusionOk="0">
                  <a:moveTo>
                    <a:pt x="319" y="0"/>
                  </a:moveTo>
                  <a:cubicBezTo>
                    <a:pt x="158" y="0"/>
                    <a:pt x="1" y="154"/>
                    <a:pt x="119" y="315"/>
                  </a:cubicBezTo>
                  <a:cubicBezTo>
                    <a:pt x="6310" y="9304"/>
                    <a:pt x="12525" y="18305"/>
                    <a:pt x="18752" y="27259"/>
                  </a:cubicBezTo>
                  <a:cubicBezTo>
                    <a:pt x="18803" y="27331"/>
                    <a:pt x="18876" y="27362"/>
                    <a:pt x="18948" y="27362"/>
                  </a:cubicBezTo>
                  <a:cubicBezTo>
                    <a:pt x="19113" y="27362"/>
                    <a:pt x="19273" y="27203"/>
                    <a:pt x="19157" y="27020"/>
                  </a:cubicBezTo>
                  <a:cubicBezTo>
                    <a:pt x="12954" y="18031"/>
                    <a:pt x="6715" y="9066"/>
                    <a:pt x="500" y="88"/>
                  </a:cubicBezTo>
                  <a:cubicBezTo>
                    <a:pt x="451" y="26"/>
                    <a:pt x="385" y="0"/>
                    <a:pt x="31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5" name="Google Shape;418;p30">
              <a:extLst>
                <a:ext uri="{FF2B5EF4-FFF2-40B4-BE49-F238E27FC236}">
                  <a16:creationId xmlns:a16="http://schemas.microsoft.com/office/drawing/2014/main" id="{C8B5458B-A948-4358-8425-0582EBD6F728}"/>
                </a:ext>
              </a:extLst>
            </p:cNvPr>
            <p:cNvSpPr/>
            <p:nvPr/>
          </p:nvSpPr>
          <p:spPr>
            <a:xfrm>
              <a:off x="7147600" y="3042600"/>
              <a:ext cx="178350" cy="247875"/>
            </a:xfrm>
            <a:custGeom>
              <a:avLst/>
              <a:gdLst/>
              <a:ahLst/>
              <a:cxnLst/>
              <a:rect l="l" t="t" r="r" b="b"/>
              <a:pathLst>
                <a:path w="7134" h="9915" extrusionOk="0">
                  <a:moveTo>
                    <a:pt x="222" y="0"/>
                  </a:moveTo>
                  <a:cubicBezTo>
                    <a:pt x="109" y="0"/>
                    <a:pt x="1" y="119"/>
                    <a:pt x="84" y="243"/>
                  </a:cubicBezTo>
                  <a:cubicBezTo>
                    <a:pt x="2286" y="3446"/>
                    <a:pt x="4489" y="6625"/>
                    <a:pt x="6692" y="9828"/>
                  </a:cubicBezTo>
                  <a:cubicBezTo>
                    <a:pt x="6735" y="9889"/>
                    <a:pt x="6796" y="9914"/>
                    <a:pt x="6857" y="9914"/>
                  </a:cubicBezTo>
                  <a:cubicBezTo>
                    <a:pt x="6997" y="9914"/>
                    <a:pt x="7133" y="9779"/>
                    <a:pt x="7025" y="9637"/>
                  </a:cubicBezTo>
                  <a:cubicBezTo>
                    <a:pt x="4811" y="6447"/>
                    <a:pt x="2596" y="3268"/>
                    <a:pt x="358" y="77"/>
                  </a:cubicBezTo>
                  <a:cubicBezTo>
                    <a:pt x="322" y="23"/>
                    <a:pt x="271" y="0"/>
                    <a:pt x="22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6" name="Google Shape;419;p30">
              <a:extLst>
                <a:ext uri="{FF2B5EF4-FFF2-40B4-BE49-F238E27FC236}">
                  <a16:creationId xmlns:a16="http://schemas.microsoft.com/office/drawing/2014/main" id="{405E6C80-F64D-4685-8678-DDCCF07EF572}"/>
                </a:ext>
              </a:extLst>
            </p:cNvPr>
            <p:cNvSpPr/>
            <p:nvPr/>
          </p:nvSpPr>
          <p:spPr>
            <a:xfrm>
              <a:off x="6860225" y="2627800"/>
              <a:ext cx="211900" cy="298800"/>
            </a:xfrm>
            <a:custGeom>
              <a:avLst/>
              <a:gdLst/>
              <a:ahLst/>
              <a:cxnLst/>
              <a:rect l="l" t="t" r="r" b="b"/>
              <a:pathLst>
                <a:path w="8476" h="11952" extrusionOk="0">
                  <a:moveTo>
                    <a:pt x="118" y="1"/>
                  </a:moveTo>
                  <a:cubicBezTo>
                    <a:pt x="56" y="1"/>
                    <a:pt x="1" y="69"/>
                    <a:pt x="42" y="143"/>
                  </a:cubicBezTo>
                  <a:cubicBezTo>
                    <a:pt x="2744" y="4048"/>
                    <a:pt x="5447" y="7965"/>
                    <a:pt x="8138" y="11882"/>
                  </a:cubicBezTo>
                  <a:cubicBezTo>
                    <a:pt x="8169" y="11932"/>
                    <a:pt x="8215" y="11952"/>
                    <a:pt x="8260" y="11952"/>
                  </a:cubicBezTo>
                  <a:cubicBezTo>
                    <a:pt x="8367" y="11952"/>
                    <a:pt x="8475" y="11837"/>
                    <a:pt x="8400" y="11728"/>
                  </a:cubicBezTo>
                  <a:cubicBezTo>
                    <a:pt x="5685" y="7834"/>
                    <a:pt x="2935" y="3953"/>
                    <a:pt x="196" y="48"/>
                  </a:cubicBezTo>
                  <a:cubicBezTo>
                    <a:pt x="174" y="14"/>
                    <a:pt x="145" y="1"/>
                    <a:pt x="11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7" name="Google Shape;420;p30">
              <a:extLst>
                <a:ext uri="{FF2B5EF4-FFF2-40B4-BE49-F238E27FC236}">
                  <a16:creationId xmlns:a16="http://schemas.microsoft.com/office/drawing/2014/main" id="{49D874A0-6859-40B1-AFBA-69E1B6B941FE}"/>
                </a:ext>
              </a:extLst>
            </p:cNvPr>
            <p:cNvSpPr/>
            <p:nvPr/>
          </p:nvSpPr>
          <p:spPr>
            <a:xfrm>
              <a:off x="4946400" y="2054250"/>
              <a:ext cx="58800" cy="37775"/>
            </a:xfrm>
            <a:custGeom>
              <a:avLst/>
              <a:gdLst/>
              <a:ahLst/>
              <a:cxnLst/>
              <a:rect l="l" t="t" r="r" b="b"/>
              <a:pathLst>
                <a:path w="2352" h="1511" extrusionOk="0">
                  <a:moveTo>
                    <a:pt x="2144" y="0"/>
                  </a:moveTo>
                  <a:cubicBezTo>
                    <a:pt x="2126" y="0"/>
                    <a:pt x="2106" y="3"/>
                    <a:pt x="2085" y="11"/>
                  </a:cubicBezTo>
                  <a:cubicBezTo>
                    <a:pt x="1335" y="320"/>
                    <a:pt x="561" y="725"/>
                    <a:pt x="37" y="1380"/>
                  </a:cubicBezTo>
                  <a:cubicBezTo>
                    <a:pt x="1" y="1435"/>
                    <a:pt x="48" y="1511"/>
                    <a:pt x="105" y="1511"/>
                  </a:cubicBezTo>
                  <a:cubicBezTo>
                    <a:pt x="122" y="1511"/>
                    <a:pt x="140" y="1504"/>
                    <a:pt x="156" y="1487"/>
                  </a:cubicBezTo>
                  <a:cubicBezTo>
                    <a:pt x="692" y="904"/>
                    <a:pt x="1454" y="558"/>
                    <a:pt x="2181" y="308"/>
                  </a:cubicBezTo>
                  <a:cubicBezTo>
                    <a:pt x="2352" y="255"/>
                    <a:pt x="2302" y="0"/>
                    <a:pt x="214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8" name="Google Shape;421;p30">
              <a:extLst>
                <a:ext uri="{FF2B5EF4-FFF2-40B4-BE49-F238E27FC236}">
                  <a16:creationId xmlns:a16="http://schemas.microsoft.com/office/drawing/2014/main" id="{3890FBDD-2C8C-4E20-8A6F-A4A7B4528108}"/>
                </a:ext>
              </a:extLst>
            </p:cNvPr>
            <p:cNvSpPr/>
            <p:nvPr/>
          </p:nvSpPr>
          <p:spPr>
            <a:xfrm>
              <a:off x="5006900" y="2054700"/>
              <a:ext cx="352775" cy="144925"/>
            </a:xfrm>
            <a:custGeom>
              <a:avLst/>
              <a:gdLst/>
              <a:ahLst/>
              <a:cxnLst/>
              <a:rect l="l" t="t" r="r" b="b"/>
              <a:pathLst>
                <a:path w="14111" h="5797" extrusionOk="0">
                  <a:moveTo>
                    <a:pt x="3532" y="1"/>
                  </a:moveTo>
                  <a:cubicBezTo>
                    <a:pt x="2337" y="1"/>
                    <a:pt x="1168" y="285"/>
                    <a:pt x="82" y="957"/>
                  </a:cubicBezTo>
                  <a:cubicBezTo>
                    <a:pt x="0" y="1008"/>
                    <a:pt x="59" y="1148"/>
                    <a:pt x="153" y="1148"/>
                  </a:cubicBezTo>
                  <a:cubicBezTo>
                    <a:pt x="168" y="1148"/>
                    <a:pt x="184" y="1144"/>
                    <a:pt x="201" y="1136"/>
                  </a:cubicBezTo>
                  <a:cubicBezTo>
                    <a:pt x="1215" y="594"/>
                    <a:pt x="2267" y="361"/>
                    <a:pt x="3326" y="361"/>
                  </a:cubicBezTo>
                  <a:cubicBezTo>
                    <a:pt x="7106" y="361"/>
                    <a:pt x="10979" y="3320"/>
                    <a:pt x="13536" y="5720"/>
                  </a:cubicBezTo>
                  <a:cubicBezTo>
                    <a:pt x="13596" y="5774"/>
                    <a:pt x="13661" y="5797"/>
                    <a:pt x="13723" y="5797"/>
                  </a:cubicBezTo>
                  <a:cubicBezTo>
                    <a:pt x="13934" y="5797"/>
                    <a:pt x="14110" y="5534"/>
                    <a:pt x="13917" y="5350"/>
                  </a:cubicBezTo>
                  <a:cubicBezTo>
                    <a:pt x="11441" y="2911"/>
                    <a:pt x="7354" y="1"/>
                    <a:pt x="353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9" name="Google Shape;422;p30">
              <a:extLst>
                <a:ext uri="{FF2B5EF4-FFF2-40B4-BE49-F238E27FC236}">
                  <a16:creationId xmlns:a16="http://schemas.microsoft.com/office/drawing/2014/main" id="{892630E0-AEDE-42C3-9478-C76D66193CAB}"/>
                </a:ext>
              </a:extLst>
            </p:cNvPr>
            <p:cNvSpPr/>
            <p:nvPr/>
          </p:nvSpPr>
          <p:spPr>
            <a:xfrm>
              <a:off x="5276125" y="1976825"/>
              <a:ext cx="413525" cy="1183100"/>
            </a:xfrm>
            <a:custGeom>
              <a:avLst/>
              <a:gdLst/>
              <a:ahLst/>
              <a:cxnLst/>
              <a:rect l="l" t="t" r="r" b="b"/>
              <a:pathLst>
                <a:path w="16541" h="47324" extrusionOk="0">
                  <a:moveTo>
                    <a:pt x="221" y="1"/>
                  </a:moveTo>
                  <a:cubicBezTo>
                    <a:pt x="112" y="1"/>
                    <a:pt x="0" y="83"/>
                    <a:pt x="52" y="203"/>
                  </a:cubicBezTo>
                  <a:cubicBezTo>
                    <a:pt x="5327" y="15859"/>
                    <a:pt x="10589" y="31552"/>
                    <a:pt x="16019" y="47161"/>
                  </a:cubicBezTo>
                  <a:cubicBezTo>
                    <a:pt x="16061" y="47274"/>
                    <a:pt x="16158" y="47324"/>
                    <a:pt x="16254" y="47324"/>
                  </a:cubicBezTo>
                  <a:cubicBezTo>
                    <a:pt x="16399" y="47324"/>
                    <a:pt x="16541" y="47209"/>
                    <a:pt x="16483" y="47030"/>
                  </a:cubicBezTo>
                  <a:cubicBezTo>
                    <a:pt x="11221" y="31361"/>
                    <a:pt x="5779" y="15728"/>
                    <a:pt x="374" y="95"/>
                  </a:cubicBezTo>
                  <a:cubicBezTo>
                    <a:pt x="347" y="29"/>
                    <a:pt x="285" y="1"/>
                    <a:pt x="22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0" name="Google Shape;423;p30">
              <a:extLst>
                <a:ext uri="{FF2B5EF4-FFF2-40B4-BE49-F238E27FC236}">
                  <a16:creationId xmlns:a16="http://schemas.microsoft.com/office/drawing/2014/main" id="{56890FD4-E03E-442C-B664-D0E2AF60C91C}"/>
                </a:ext>
              </a:extLst>
            </p:cNvPr>
            <p:cNvSpPr/>
            <p:nvPr/>
          </p:nvSpPr>
          <p:spPr>
            <a:xfrm>
              <a:off x="5445175" y="1788475"/>
              <a:ext cx="298100" cy="1368700"/>
            </a:xfrm>
            <a:custGeom>
              <a:avLst/>
              <a:gdLst/>
              <a:ahLst/>
              <a:cxnLst/>
              <a:rect l="l" t="t" r="r" b="b"/>
              <a:pathLst>
                <a:path w="11924" h="54748" extrusionOk="0">
                  <a:moveTo>
                    <a:pt x="200" y="1"/>
                  </a:moveTo>
                  <a:cubicBezTo>
                    <a:pt x="102" y="1"/>
                    <a:pt x="1" y="83"/>
                    <a:pt x="29" y="212"/>
                  </a:cubicBezTo>
                  <a:cubicBezTo>
                    <a:pt x="3792" y="18333"/>
                    <a:pt x="7507" y="36478"/>
                    <a:pt x="11424" y="54576"/>
                  </a:cubicBezTo>
                  <a:cubicBezTo>
                    <a:pt x="11448" y="54695"/>
                    <a:pt x="11536" y="54747"/>
                    <a:pt x="11630" y="54747"/>
                  </a:cubicBezTo>
                  <a:cubicBezTo>
                    <a:pt x="11771" y="54747"/>
                    <a:pt x="11924" y="54630"/>
                    <a:pt x="11888" y="54445"/>
                  </a:cubicBezTo>
                  <a:cubicBezTo>
                    <a:pt x="8149" y="36312"/>
                    <a:pt x="4220" y="18214"/>
                    <a:pt x="351" y="117"/>
                  </a:cubicBezTo>
                  <a:cubicBezTo>
                    <a:pt x="327" y="36"/>
                    <a:pt x="264" y="1"/>
                    <a:pt x="20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1" name="Google Shape;424;p30">
              <a:extLst>
                <a:ext uri="{FF2B5EF4-FFF2-40B4-BE49-F238E27FC236}">
                  <a16:creationId xmlns:a16="http://schemas.microsoft.com/office/drawing/2014/main" id="{58CFEE4B-20CF-4098-9FFE-F62589887310}"/>
                </a:ext>
              </a:extLst>
            </p:cNvPr>
            <p:cNvSpPr/>
            <p:nvPr/>
          </p:nvSpPr>
          <p:spPr>
            <a:xfrm>
              <a:off x="5676575" y="1559050"/>
              <a:ext cx="66400" cy="1599625"/>
            </a:xfrm>
            <a:custGeom>
              <a:avLst/>
              <a:gdLst/>
              <a:ahLst/>
              <a:cxnLst/>
              <a:rect l="l" t="t" r="r" b="b"/>
              <a:pathLst>
                <a:path w="2656" h="63985" extrusionOk="0">
                  <a:moveTo>
                    <a:pt x="161" y="1"/>
                  </a:moveTo>
                  <a:cubicBezTo>
                    <a:pt x="81" y="1"/>
                    <a:pt x="1" y="54"/>
                    <a:pt x="1" y="162"/>
                  </a:cubicBezTo>
                  <a:cubicBezTo>
                    <a:pt x="679" y="21355"/>
                    <a:pt x="1322" y="42560"/>
                    <a:pt x="2168" y="63753"/>
                  </a:cubicBezTo>
                  <a:cubicBezTo>
                    <a:pt x="2180" y="63907"/>
                    <a:pt x="2305" y="63985"/>
                    <a:pt x="2424" y="63985"/>
                  </a:cubicBezTo>
                  <a:cubicBezTo>
                    <a:pt x="2543" y="63985"/>
                    <a:pt x="2656" y="63907"/>
                    <a:pt x="2644" y="63753"/>
                  </a:cubicBezTo>
                  <a:cubicBezTo>
                    <a:pt x="1989" y="42548"/>
                    <a:pt x="1132" y="21355"/>
                    <a:pt x="322" y="162"/>
                  </a:cubicBezTo>
                  <a:cubicBezTo>
                    <a:pt x="322" y="54"/>
                    <a:pt x="242" y="1"/>
                    <a:pt x="16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2" name="Google Shape;425;p30">
              <a:extLst>
                <a:ext uri="{FF2B5EF4-FFF2-40B4-BE49-F238E27FC236}">
                  <a16:creationId xmlns:a16="http://schemas.microsoft.com/office/drawing/2014/main" id="{5C6D84C9-DE92-4110-A185-B306FA72DE7F}"/>
                </a:ext>
              </a:extLst>
            </p:cNvPr>
            <p:cNvSpPr/>
            <p:nvPr/>
          </p:nvSpPr>
          <p:spPr>
            <a:xfrm>
              <a:off x="5730625" y="1327125"/>
              <a:ext cx="306975" cy="1831750"/>
            </a:xfrm>
            <a:custGeom>
              <a:avLst/>
              <a:gdLst/>
              <a:ahLst/>
              <a:cxnLst/>
              <a:rect l="l" t="t" r="r" b="b"/>
              <a:pathLst>
                <a:path w="12279" h="73270" extrusionOk="0">
                  <a:moveTo>
                    <a:pt x="12073" y="0"/>
                  </a:moveTo>
                  <a:cubicBezTo>
                    <a:pt x="12009" y="0"/>
                    <a:pt x="11950" y="36"/>
                    <a:pt x="11936" y="116"/>
                  </a:cubicBezTo>
                  <a:cubicBezTo>
                    <a:pt x="7923" y="24393"/>
                    <a:pt x="3875" y="48670"/>
                    <a:pt x="29" y="72970"/>
                  </a:cubicBezTo>
                  <a:cubicBezTo>
                    <a:pt x="1" y="73150"/>
                    <a:pt x="159" y="73269"/>
                    <a:pt x="297" y="73269"/>
                  </a:cubicBezTo>
                  <a:cubicBezTo>
                    <a:pt x="387" y="73269"/>
                    <a:pt x="468" y="73219"/>
                    <a:pt x="482" y="73101"/>
                  </a:cubicBezTo>
                  <a:cubicBezTo>
                    <a:pt x="4518" y="48836"/>
                    <a:pt x="8376" y="24512"/>
                    <a:pt x="12257" y="211"/>
                  </a:cubicBezTo>
                  <a:cubicBezTo>
                    <a:pt x="12279" y="82"/>
                    <a:pt x="12170" y="0"/>
                    <a:pt x="1207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3" name="Google Shape;426;p30">
              <a:extLst>
                <a:ext uri="{FF2B5EF4-FFF2-40B4-BE49-F238E27FC236}">
                  <a16:creationId xmlns:a16="http://schemas.microsoft.com/office/drawing/2014/main" id="{FC182FA6-A70D-4036-A40D-11866DF5F60E}"/>
                </a:ext>
              </a:extLst>
            </p:cNvPr>
            <p:cNvSpPr/>
            <p:nvPr/>
          </p:nvSpPr>
          <p:spPr>
            <a:xfrm>
              <a:off x="5729725" y="1209375"/>
              <a:ext cx="705475" cy="1949375"/>
            </a:xfrm>
            <a:custGeom>
              <a:avLst/>
              <a:gdLst/>
              <a:ahLst/>
              <a:cxnLst/>
              <a:rect l="l" t="t" r="r" b="b"/>
              <a:pathLst>
                <a:path w="28219" h="77975" extrusionOk="0">
                  <a:moveTo>
                    <a:pt x="28027" y="1"/>
                  </a:moveTo>
                  <a:cubicBezTo>
                    <a:pt x="27962" y="1"/>
                    <a:pt x="27895" y="35"/>
                    <a:pt x="27867" y="111"/>
                  </a:cubicBezTo>
                  <a:cubicBezTo>
                    <a:pt x="18556" y="25959"/>
                    <a:pt x="9209" y="51784"/>
                    <a:pt x="65" y="77680"/>
                  </a:cubicBezTo>
                  <a:cubicBezTo>
                    <a:pt x="1" y="77860"/>
                    <a:pt x="144" y="77974"/>
                    <a:pt x="289" y="77974"/>
                  </a:cubicBezTo>
                  <a:cubicBezTo>
                    <a:pt x="384" y="77974"/>
                    <a:pt x="480" y="77925"/>
                    <a:pt x="518" y="77811"/>
                  </a:cubicBezTo>
                  <a:cubicBezTo>
                    <a:pt x="9852" y="51975"/>
                    <a:pt x="18996" y="26079"/>
                    <a:pt x="28176" y="206"/>
                  </a:cubicBezTo>
                  <a:cubicBezTo>
                    <a:pt x="28219" y="78"/>
                    <a:pt x="28125" y="1"/>
                    <a:pt x="2802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4" name="Google Shape;427;p30">
              <a:extLst>
                <a:ext uri="{FF2B5EF4-FFF2-40B4-BE49-F238E27FC236}">
                  <a16:creationId xmlns:a16="http://schemas.microsoft.com/office/drawing/2014/main" id="{C1337FB1-E7F5-45CD-A706-40706DDC5A8E}"/>
                </a:ext>
              </a:extLst>
            </p:cNvPr>
            <p:cNvSpPr/>
            <p:nvPr/>
          </p:nvSpPr>
          <p:spPr>
            <a:xfrm>
              <a:off x="5724225" y="1172100"/>
              <a:ext cx="1143750" cy="2003450"/>
            </a:xfrm>
            <a:custGeom>
              <a:avLst/>
              <a:gdLst/>
              <a:ahLst/>
              <a:cxnLst/>
              <a:rect l="l" t="t" r="r" b="b"/>
              <a:pathLst>
                <a:path w="45750" h="80138" extrusionOk="0">
                  <a:moveTo>
                    <a:pt x="45523" y="0"/>
                  </a:moveTo>
                  <a:cubicBezTo>
                    <a:pt x="45472" y="0"/>
                    <a:pt x="45420" y="26"/>
                    <a:pt x="45386" y="90"/>
                  </a:cubicBezTo>
                  <a:cubicBezTo>
                    <a:pt x="30254" y="26641"/>
                    <a:pt x="15085" y="53156"/>
                    <a:pt x="107" y="79778"/>
                  </a:cubicBezTo>
                  <a:cubicBezTo>
                    <a:pt x="1" y="79966"/>
                    <a:pt x="158" y="80138"/>
                    <a:pt x="318" y="80138"/>
                  </a:cubicBezTo>
                  <a:cubicBezTo>
                    <a:pt x="390" y="80138"/>
                    <a:pt x="463" y="80102"/>
                    <a:pt x="512" y="80016"/>
                  </a:cubicBezTo>
                  <a:cubicBezTo>
                    <a:pt x="15668" y="53489"/>
                    <a:pt x="30658" y="26855"/>
                    <a:pt x="45684" y="245"/>
                  </a:cubicBezTo>
                  <a:cubicBezTo>
                    <a:pt x="45749" y="122"/>
                    <a:pt x="45636" y="0"/>
                    <a:pt x="4552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5" name="Google Shape;428;p30">
              <a:extLst>
                <a:ext uri="{FF2B5EF4-FFF2-40B4-BE49-F238E27FC236}">
                  <a16:creationId xmlns:a16="http://schemas.microsoft.com/office/drawing/2014/main" id="{2A198229-8E20-459F-BE66-45169C046017}"/>
                </a:ext>
              </a:extLst>
            </p:cNvPr>
            <p:cNvSpPr/>
            <p:nvPr/>
          </p:nvSpPr>
          <p:spPr>
            <a:xfrm>
              <a:off x="5268900" y="1970600"/>
              <a:ext cx="235150" cy="161750"/>
            </a:xfrm>
            <a:custGeom>
              <a:avLst/>
              <a:gdLst/>
              <a:ahLst/>
              <a:cxnLst/>
              <a:rect l="l" t="t" r="r" b="b"/>
              <a:pathLst>
                <a:path w="9406" h="6470" extrusionOk="0">
                  <a:moveTo>
                    <a:pt x="131" y="1"/>
                  </a:moveTo>
                  <a:cubicBezTo>
                    <a:pt x="32" y="1"/>
                    <a:pt x="0" y="172"/>
                    <a:pt x="115" y="213"/>
                  </a:cubicBezTo>
                  <a:cubicBezTo>
                    <a:pt x="3651" y="1345"/>
                    <a:pt x="6568" y="3238"/>
                    <a:pt x="8688" y="6321"/>
                  </a:cubicBezTo>
                  <a:cubicBezTo>
                    <a:pt x="8760" y="6426"/>
                    <a:pt x="8860" y="6469"/>
                    <a:pt x="8958" y="6469"/>
                  </a:cubicBezTo>
                  <a:cubicBezTo>
                    <a:pt x="9186" y="6469"/>
                    <a:pt x="9405" y="6237"/>
                    <a:pt x="9247" y="5988"/>
                  </a:cubicBezTo>
                  <a:cubicBezTo>
                    <a:pt x="7283" y="2738"/>
                    <a:pt x="3759" y="928"/>
                    <a:pt x="175" y="11"/>
                  </a:cubicBezTo>
                  <a:cubicBezTo>
                    <a:pt x="159" y="4"/>
                    <a:pt x="144" y="1"/>
                    <a:pt x="13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6" name="Google Shape;429;p30">
              <a:extLst>
                <a:ext uri="{FF2B5EF4-FFF2-40B4-BE49-F238E27FC236}">
                  <a16:creationId xmlns:a16="http://schemas.microsoft.com/office/drawing/2014/main" id="{D3B61051-5B89-479E-A5D5-DCC50C49452C}"/>
                </a:ext>
              </a:extLst>
            </p:cNvPr>
            <p:cNvSpPr/>
            <p:nvPr/>
          </p:nvSpPr>
          <p:spPr>
            <a:xfrm>
              <a:off x="5739100" y="1335850"/>
              <a:ext cx="1667350" cy="1814750"/>
            </a:xfrm>
            <a:custGeom>
              <a:avLst/>
              <a:gdLst/>
              <a:ahLst/>
              <a:cxnLst/>
              <a:rect l="l" t="t" r="r" b="b"/>
              <a:pathLst>
                <a:path w="66694" h="72590" extrusionOk="0">
                  <a:moveTo>
                    <a:pt x="66305" y="1"/>
                  </a:moveTo>
                  <a:cubicBezTo>
                    <a:pt x="66267" y="1"/>
                    <a:pt x="66228" y="9"/>
                    <a:pt x="66187" y="29"/>
                  </a:cubicBezTo>
                  <a:cubicBezTo>
                    <a:pt x="59186" y="3148"/>
                    <a:pt x="53030" y="7947"/>
                    <a:pt x="47089" y="12721"/>
                  </a:cubicBezTo>
                  <a:cubicBezTo>
                    <a:pt x="40731" y="17829"/>
                    <a:pt x="34647" y="23032"/>
                    <a:pt x="29373" y="29294"/>
                  </a:cubicBezTo>
                  <a:cubicBezTo>
                    <a:pt x="23920" y="35819"/>
                    <a:pt x="19074" y="42891"/>
                    <a:pt x="14490" y="50047"/>
                  </a:cubicBezTo>
                  <a:cubicBezTo>
                    <a:pt x="11894" y="54107"/>
                    <a:pt x="9346" y="58191"/>
                    <a:pt x="6656" y="62191"/>
                  </a:cubicBezTo>
                  <a:cubicBezTo>
                    <a:pt x="4346" y="65608"/>
                    <a:pt x="1667" y="68764"/>
                    <a:pt x="0" y="72573"/>
                  </a:cubicBezTo>
                  <a:cubicBezTo>
                    <a:pt x="16" y="72573"/>
                    <a:pt x="37" y="72589"/>
                    <a:pt x="53" y="72589"/>
                  </a:cubicBezTo>
                  <a:cubicBezTo>
                    <a:pt x="61" y="72589"/>
                    <a:pt x="68" y="72585"/>
                    <a:pt x="71" y="72573"/>
                  </a:cubicBezTo>
                  <a:cubicBezTo>
                    <a:pt x="1750" y="69037"/>
                    <a:pt x="4334" y="66097"/>
                    <a:pt x="6572" y="62929"/>
                  </a:cubicBezTo>
                  <a:cubicBezTo>
                    <a:pt x="9180" y="59274"/>
                    <a:pt x="11549" y="55452"/>
                    <a:pt x="13954" y="51666"/>
                  </a:cubicBezTo>
                  <a:cubicBezTo>
                    <a:pt x="18693" y="44272"/>
                    <a:pt x="23693" y="37022"/>
                    <a:pt x="29242" y="30223"/>
                  </a:cubicBezTo>
                  <a:cubicBezTo>
                    <a:pt x="34290" y="24056"/>
                    <a:pt x="40172" y="18984"/>
                    <a:pt x="46315" y="13971"/>
                  </a:cubicBezTo>
                  <a:cubicBezTo>
                    <a:pt x="52530" y="8899"/>
                    <a:pt x="59055" y="3744"/>
                    <a:pt x="66437" y="457"/>
                  </a:cubicBezTo>
                  <a:cubicBezTo>
                    <a:pt x="66694" y="344"/>
                    <a:pt x="66543" y="1"/>
                    <a:pt x="6630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7" name="Google Shape;430;p30">
              <a:extLst>
                <a:ext uri="{FF2B5EF4-FFF2-40B4-BE49-F238E27FC236}">
                  <a16:creationId xmlns:a16="http://schemas.microsoft.com/office/drawing/2014/main" id="{9DEC226E-670C-4882-8F7D-897706E8F29C}"/>
                </a:ext>
              </a:extLst>
            </p:cNvPr>
            <p:cNvSpPr/>
            <p:nvPr/>
          </p:nvSpPr>
          <p:spPr>
            <a:xfrm>
              <a:off x="5730925" y="1418850"/>
              <a:ext cx="1843025" cy="1751525"/>
            </a:xfrm>
            <a:custGeom>
              <a:avLst/>
              <a:gdLst/>
              <a:ahLst/>
              <a:cxnLst/>
              <a:rect l="l" t="t" r="r" b="b"/>
              <a:pathLst>
                <a:path w="73721" h="70061" extrusionOk="0">
                  <a:moveTo>
                    <a:pt x="73417" y="0"/>
                  </a:moveTo>
                  <a:cubicBezTo>
                    <a:pt x="73389" y="0"/>
                    <a:pt x="73358" y="6"/>
                    <a:pt x="73324" y="19"/>
                  </a:cubicBezTo>
                  <a:cubicBezTo>
                    <a:pt x="65835" y="2698"/>
                    <a:pt x="59084" y="7115"/>
                    <a:pt x="52584" y="11604"/>
                  </a:cubicBezTo>
                  <a:cubicBezTo>
                    <a:pt x="45618" y="16390"/>
                    <a:pt x="38891" y="21271"/>
                    <a:pt x="32974" y="27379"/>
                  </a:cubicBezTo>
                  <a:cubicBezTo>
                    <a:pt x="26926" y="33642"/>
                    <a:pt x="21508" y="40595"/>
                    <a:pt x="16365" y="47632"/>
                  </a:cubicBezTo>
                  <a:cubicBezTo>
                    <a:pt x="13567" y="51478"/>
                    <a:pt x="10816" y="55359"/>
                    <a:pt x="7947" y="59157"/>
                  </a:cubicBezTo>
                  <a:cubicBezTo>
                    <a:pt x="5221" y="62729"/>
                    <a:pt x="2018" y="65955"/>
                    <a:pt x="17" y="70015"/>
                  </a:cubicBezTo>
                  <a:cubicBezTo>
                    <a:pt x="0" y="70041"/>
                    <a:pt x="20" y="70061"/>
                    <a:pt x="37" y="70061"/>
                  </a:cubicBezTo>
                  <a:cubicBezTo>
                    <a:pt x="44" y="70061"/>
                    <a:pt x="50" y="70058"/>
                    <a:pt x="53" y="70051"/>
                  </a:cubicBezTo>
                  <a:cubicBezTo>
                    <a:pt x="2065" y="66301"/>
                    <a:pt x="5113" y="63360"/>
                    <a:pt x="7721" y="60050"/>
                  </a:cubicBezTo>
                  <a:cubicBezTo>
                    <a:pt x="10495" y="56502"/>
                    <a:pt x="13114" y="52847"/>
                    <a:pt x="15758" y="49215"/>
                  </a:cubicBezTo>
                  <a:cubicBezTo>
                    <a:pt x="21044" y="41929"/>
                    <a:pt x="26640" y="34833"/>
                    <a:pt x="32795" y="28272"/>
                  </a:cubicBezTo>
                  <a:cubicBezTo>
                    <a:pt x="38594" y="22105"/>
                    <a:pt x="45321" y="17247"/>
                    <a:pt x="52238" y="12437"/>
                  </a:cubicBezTo>
                  <a:cubicBezTo>
                    <a:pt x="58870" y="7817"/>
                    <a:pt x="65811" y="3233"/>
                    <a:pt x="73455" y="495"/>
                  </a:cubicBezTo>
                  <a:cubicBezTo>
                    <a:pt x="73721" y="399"/>
                    <a:pt x="73655" y="0"/>
                    <a:pt x="7341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8" name="Google Shape;431;p30">
              <a:extLst>
                <a:ext uri="{FF2B5EF4-FFF2-40B4-BE49-F238E27FC236}">
                  <a16:creationId xmlns:a16="http://schemas.microsoft.com/office/drawing/2014/main" id="{7FD175D0-E7FF-4676-B1B0-672B522C6B22}"/>
                </a:ext>
              </a:extLst>
            </p:cNvPr>
            <p:cNvSpPr/>
            <p:nvPr/>
          </p:nvSpPr>
          <p:spPr>
            <a:xfrm>
              <a:off x="5731025" y="1505375"/>
              <a:ext cx="2027050" cy="1665025"/>
            </a:xfrm>
            <a:custGeom>
              <a:avLst/>
              <a:gdLst/>
              <a:ahLst/>
              <a:cxnLst/>
              <a:rect l="l" t="t" r="r" b="b"/>
              <a:pathLst>
                <a:path w="81082" h="66601" extrusionOk="0">
                  <a:moveTo>
                    <a:pt x="80725" y="1"/>
                  </a:moveTo>
                  <a:cubicBezTo>
                    <a:pt x="80703" y="1"/>
                    <a:pt x="80679" y="4"/>
                    <a:pt x="80655" y="11"/>
                  </a:cubicBezTo>
                  <a:cubicBezTo>
                    <a:pt x="72499" y="2201"/>
                    <a:pt x="64926" y="6226"/>
                    <a:pt x="57628" y="10369"/>
                  </a:cubicBezTo>
                  <a:cubicBezTo>
                    <a:pt x="50091" y="14679"/>
                    <a:pt x="42709" y="19061"/>
                    <a:pt x="36185" y="24859"/>
                  </a:cubicBezTo>
                  <a:cubicBezTo>
                    <a:pt x="29208" y="31074"/>
                    <a:pt x="23004" y="38253"/>
                    <a:pt x="17158" y="45516"/>
                  </a:cubicBezTo>
                  <a:cubicBezTo>
                    <a:pt x="13991" y="49421"/>
                    <a:pt x="10884" y="53386"/>
                    <a:pt x="7598" y="57196"/>
                  </a:cubicBezTo>
                  <a:cubicBezTo>
                    <a:pt x="4955" y="60256"/>
                    <a:pt x="1930" y="62935"/>
                    <a:pt x="25" y="66566"/>
                  </a:cubicBezTo>
                  <a:cubicBezTo>
                    <a:pt x="0" y="66583"/>
                    <a:pt x="17" y="66600"/>
                    <a:pt x="33" y="66600"/>
                  </a:cubicBezTo>
                  <a:cubicBezTo>
                    <a:pt x="39" y="66600"/>
                    <a:pt x="46" y="66597"/>
                    <a:pt x="49" y="66590"/>
                  </a:cubicBezTo>
                  <a:cubicBezTo>
                    <a:pt x="2169" y="62840"/>
                    <a:pt x="5502" y="60101"/>
                    <a:pt x="8300" y="56899"/>
                  </a:cubicBezTo>
                  <a:cubicBezTo>
                    <a:pt x="11455" y="53291"/>
                    <a:pt x="14432" y="49517"/>
                    <a:pt x="17432" y="45790"/>
                  </a:cubicBezTo>
                  <a:cubicBezTo>
                    <a:pt x="23004" y="38908"/>
                    <a:pt x="28922" y="32253"/>
                    <a:pt x="35411" y="26228"/>
                  </a:cubicBezTo>
                  <a:cubicBezTo>
                    <a:pt x="41793" y="20287"/>
                    <a:pt x="49091" y="15882"/>
                    <a:pt x="56592" y="11536"/>
                  </a:cubicBezTo>
                  <a:cubicBezTo>
                    <a:pt x="64236" y="7095"/>
                    <a:pt x="72201" y="2797"/>
                    <a:pt x="80785" y="487"/>
                  </a:cubicBezTo>
                  <a:cubicBezTo>
                    <a:pt x="81081" y="410"/>
                    <a:pt x="80984" y="1"/>
                    <a:pt x="8072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9" name="Google Shape;432;p30">
              <a:extLst>
                <a:ext uri="{FF2B5EF4-FFF2-40B4-BE49-F238E27FC236}">
                  <a16:creationId xmlns:a16="http://schemas.microsoft.com/office/drawing/2014/main" id="{9302B600-7D43-4C66-A52D-CB6F3E31F1B0}"/>
                </a:ext>
              </a:extLst>
            </p:cNvPr>
            <p:cNvSpPr/>
            <p:nvPr/>
          </p:nvSpPr>
          <p:spPr>
            <a:xfrm>
              <a:off x="5735225" y="1621250"/>
              <a:ext cx="2137250" cy="1530400"/>
            </a:xfrm>
            <a:custGeom>
              <a:avLst/>
              <a:gdLst/>
              <a:ahLst/>
              <a:cxnLst/>
              <a:rect l="l" t="t" r="r" b="b"/>
              <a:pathLst>
                <a:path w="85490" h="61216" extrusionOk="0">
                  <a:moveTo>
                    <a:pt x="85119" y="0"/>
                  </a:moveTo>
                  <a:cubicBezTo>
                    <a:pt x="85100" y="0"/>
                    <a:pt x="85080" y="2"/>
                    <a:pt x="85059" y="7"/>
                  </a:cubicBezTo>
                  <a:cubicBezTo>
                    <a:pt x="76724" y="1686"/>
                    <a:pt x="69152" y="5877"/>
                    <a:pt x="61937" y="10223"/>
                  </a:cubicBezTo>
                  <a:cubicBezTo>
                    <a:pt x="54257" y="14842"/>
                    <a:pt x="46542" y="19533"/>
                    <a:pt x="38993" y="24403"/>
                  </a:cubicBezTo>
                  <a:cubicBezTo>
                    <a:pt x="35481" y="26665"/>
                    <a:pt x="32088" y="29106"/>
                    <a:pt x="28909" y="31785"/>
                  </a:cubicBezTo>
                  <a:cubicBezTo>
                    <a:pt x="25218" y="34892"/>
                    <a:pt x="21932" y="38464"/>
                    <a:pt x="18455" y="41834"/>
                  </a:cubicBezTo>
                  <a:cubicBezTo>
                    <a:pt x="14883" y="45310"/>
                    <a:pt x="11311" y="48799"/>
                    <a:pt x="7858" y="52395"/>
                  </a:cubicBezTo>
                  <a:cubicBezTo>
                    <a:pt x="5108" y="55252"/>
                    <a:pt x="1953" y="57681"/>
                    <a:pt x="0" y="61193"/>
                  </a:cubicBezTo>
                  <a:cubicBezTo>
                    <a:pt x="17" y="61201"/>
                    <a:pt x="33" y="61215"/>
                    <a:pt x="46" y="61215"/>
                  </a:cubicBezTo>
                  <a:cubicBezTo>
                    <a:pt x="51" y="61215"/>
                    <a:pt x="56" y="61213"/>
                    <a:pt x="60" y="61205"/>
                  </a:cubicBezTo>
                  <a:cubicBezTo>
                    <a:pt x="2239" y="57574"/>
                    <a:pt x="5703" y="55121"/>
                    <a:pt x="8608" y="52144"/>
                  </a:cubicBezTo>
                  <a:cubicBezTo>
                    <a:pt x="11930" y="48739"/>
                    <a:pt x="15347" y="45429"/>
                    <a:pt x="18776" y="42108"/>
                  </a:cubicBezTo>
                  <a:cubicBezTo>
                    <a:pt x="22063" y="38929"/>
                    <a:pt x="25230" y="35595"/>
                    <a:pt x="28682" y="32571"/>
                  </a:cubicBezTo>
                  <a:cubicBezTo>
                    <a:pt x="31992" y="29689"/>
                    <a:pt x="35588" y="27189"/>
                    <a:pt x="39255" y="24808"/>
                  </a:cubicBezTo>
                  <a:cubicBezTo>
                    <a:pt x="46363" y="20176"/>
                    <a:pt x="53686" y="15842"/>
                    <a:pt x="60901" y="11413"/>
                  </a:cubicBezTo>
                  <a:cubicBezTo>
                    <a:pt x="68449" y="6770"/>
                    <a:pt x="76415" y="2245"/>
                    <a:pt x="85189" y="483"/>
                  </a:cubicBezTo>
                  <a:cubicBezTo>
                    <a:pt x="85489" y="428"/>
                    <a:pt x="85385" y="0"/>
                    <a:pt x="8511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0" name="Google Shape;433;p30">
              <a:extLst>
                <a:ext uri="{FF2B5EF4-FFF2-40B4-BE49-F238E27FC236}">
                  <a16:creationId xmlns:a16="http://schemas.microsoft.com/office/drawing/2014/main" id="{FEB89020-998D-4BC7-8825-202C8334C7EF}"/>
                </a:ext>
              </a:extLst>
            </p:cNvPr>
            <p:cNvSpPr/>
            <p:nvPr/>
          </p:nvSpPr>
          <p:spPr>
            <a:xfrm>
              <a:off x="7860975" y="1621650"/>
              <a:ext cx="240900" cy="93150"/>
            </a:xfrm>
            <a:custGeom>
              <a:avLst/>
              <a:gdLst/>
              <a:ahLst/>
              <a:cxnLst/>
              <a:rect l="l" t="t" r="r" b="b"/>
              <a:pathLst>
                <a:path w="9636" h="3726" extrusionOk="0">
                  <a:moveTo>
                    <a:pt x="115" y="0"/>
                  </a:moveTo>
                  <a:cubicBezTo>
                    <a:pt x="34" y="0"/>
                    <a:pt x="0" y="125"/>
                    <a:pt x="88" y="158"/>
                  </a:cubicBezTo>
                  <a:cubicBezTo>
                    <a:pt x="3100" y="1396"/>
                    <a:pt x="6220" y="2075"/>
                    <a:pt x="9077" y="3682"/>
                  </a:cubicBezTo>
                  <a:cubicBezTo>
                    <a:pt x="9130" y="3712"/>
                    <a:pt x="9181" y="3725"/>
                    <a:pt x="9229" y="3725"/>
                  </a:cubicBezTo>
                  <a:cubicBezTo>
                    <a:pt x="9483" y="3725"/>
                    <a:pt x="9636" y="3352"/>
                    <a:pt x="9375" y="3182"/>
                  </a:cubicBezTo>
                  <a:cubicBezTo>
                    <a:pt x="6625" y="1372"/>
                    <a:pt x="3184" y="1051"/>
                    <a:pt x="136" y="3"/>
                  </a:cubicBezTo>
                  <a:cubicBezTo>
                    <a:pt x="128" y="1"/>
                    <a:pt x="121" y="0"/>
                    <a:pt x="1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1" name="Google Shape;434;p30">
              <a:extLst>
                <a:ext uri="{FF2B5EF4-FFF2-40B4-BE49-F238E27FC236}">
                  <a16:creationId xmlns:a16="http://schemas.microsoft.com/office/drawing/2014/main" id="{401D6FB7-B401-43C1-8DDD-339173DAECCD}"/>
                </a:ext>
              </a:extLst>
            </p:cNvPr>
            <p:cNvSpPr/>
            <p:nvPr/>
          </p:nvSpPr>
          <p:spPr>
            <a:xfrm>
              <a:off x="8019225" y="1689900"/>
              <a:ext cx="45200" cy="32575"/>
            </a:xfrm>
            <a:custGeom>
              <a:avLst/>
              <a:gdLst/>
              <a:ahLst/>
              <a:cxnLst/>
              <a:rect l="l" t="t" r="r" b="b"/>
              <a:pathLst>
                <a:path w="1808" h="1303" extrusionOk="0">
                  <a:moveTo>
                    <a:pt x="1609" y="0"/>
                  </a:moveTo>
                  <a:cubicBezTo>
                    <a:pt x="1578" y="0"/>
                    <a:pt x="1543" y="11"/>
                    <a:pt x="1509" y="35"/>
                  </a:cubicBezTo>
                  <a:cubicBezTo>
                    <a:pt x="1021" y="416"/>
                    <a:pt x="509" y="809"/>
                    <a:pt x="21" y="1202"/>
                  </a:cubicBezTo>
                  <a:cubicBezTo>
                    <a:pt x="0" y="1243"/>
                    <a:pt x="42" y="1302"/>
                    <a:pt x="84" y="1302"/>
                  </a:cubicBezTo>
                  <a:cubicBezTo>
                    <a:pt x="91" y="1302"/>
                    <a:pt x="98" y="1301"/>
                    <a:pt x="104" y="1297"/>
                  </a:cubicBezTo>
                  <a:cubicBezTo>
                    <a:pt x="616" y="940"/>
                    <a:pt x="1140" y="571"/>
                    <a:pt x="1676" y="238"/>
                  </a:cubicBezTo>
                  <a:cubicBezTo>
                    <a:pt x="1808" y="153"/>
                    <a:pt x="1730" y="0"/>
                    <a:pt x="160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2" name="Google Shape;435;p30">
              <a:extLst>
                <a:ext uri="{FF2B5EF4-FFF2-40B4-BE49-F238E27FC236}">
                  <a16:creationId xmlns:a16="http://schemas.microsoft.com/office/drawing/2014/main" id="{00C329FE-CE21-4C8D-951B-C4BF8718005B}"/>
                </a:ext>
              </a:extLst>
            </p:cNvPr>
            <p:cNvSpPr/>
            <p:nvPr/>
          </p:nvSpPr>
          <p:spPr>
            <a:xfrm>
              <a:off x="7973175" y="1674050"/>
              <a:ext cx="59175" cy="39475"/>
            </a:xfrm>
            <a:custGeom>
              <a:avLst/>
              <a:gdLst/>
              <a:ahLst/>
              <a:cxnLst/>
              <a:rect l="l" t="t" r="r" b="b"/>
              <a:pathLst>
                <a:path w="2367" h="1579" extrusionOk="0">
                  <a:moveTo>
                    <a:pt x="2154" y="0"/>
                  </a:moveTo>
                  <a:cubicBezTo>
                    <a:pt x="2122" y="0"/>
                    <a:pt x="2087" y="11"/>
                    <a:pt x="2053" y="38"/>
                  </a:cubicBezTo>
                  <a:cubicBezTo>
                    <a:pt x="1422" y="574"/>
                    <a:pt x="720" y="1015"/>
                    <a:pt x="41" y="1503"/>
                  </a:cubicBezTo>
                  <a:cubicBezTo>
                    <a:pt x="0" y="1523"/>
                    <a:pt x="30" y="1579"/>
                    <a:pt x="61" y="1579"/>
                  </a:cubicBezTo>
                  <a:cubicBezTo>
                    <a:pt x="67" y="1579"/>
                    <a:pt x="72" y="1577"/>
                    <a:pt x="77" y="1574"/>
                  </a:cubicBezTo>
                  <a:cubicBezTo>
                    <a:pt x="815" y="1146"/>
                    <a:pt x="1553" y="753"/>
                    <a:pt x="2244" y="264"/>
                  </a:cubicBezTo>
                  <a:cubicBezTo>
                    <a:pt x="2367" y="170"/>
                    <a:pt x="2279" y="0"/>
                    <a:pt x="215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3" name="Google Shape;436;p30">
              <a:extLst>
                <a:ext uri="{FF2B5EF4-FFF2-40B4-BE49-F238E27FC236}">
                  <a16:creationId xmlns:a16="http://schemas.microsoft.com/office/drawing/2014/main" id="{A85B81CF-81C8-435D-AAA7-B78CF1523EC0}"/>
                </a:ext>
              </a:extLst>
            </p:cNvPr>
            <p:cNvSpPr/>
            <p:nvPr/>
          </p:nvSpPr>
          <p:spPr>
            <a:xfrm>
              <a:off x="7930150" y="1664425"/>
              <a:ext cx="78700" cy="55250"/>
            </a:xfrm>
            <a:custGeom>
              <a:avLst/>
              <a:gdLst/>
              <a:ahLst/>
              <a:cxnLst/>
              <a:rect l="l" t="t" r="r" b="b"/>
              <a:pathLst>
                <a:path w="3148" h="2210" extrusionOk="0">
                  <a:moveTo>
                    <a:pt x="2975" y="0"/>
                  </a:moveTo>
                  <a:cubicBezTo>
                    <a:pt x="2956" y="0"/>
                    <a:pt x="2937" y="6"/>
                    <a:pt x="2917" y="18"/>
                  </a:cubicBezTo>
                  <a:cubicBezTo>
                    <a:pt x="1917" y="649"/>
                    <a:pt x="1000" y="1376"/>
                    <a:pt x="59" y="2090"/>
                  </a:cubicBezTo>
                  <a:cubicBezTo>
                    <a:pt x="1" y="2129"/>
                    <a:pt x="47" y="2209"/>
                    <a:pt x="98" y="2209"/>
                  </a:cubicBezTo>
                  <a:cubicBezTo>
                    <a:pt x="109" y="2209"/>
                    <a:pt x="120" y="2206"/>
                    <a:pt x="131" y="2197"/>
                  </a:cubicBezTo>
                  <a:cubicBezTo>
                    <a:pt x="1072" y="1495"/>
                    <a:pt x="2012" y="804"/>
                    <a:pt x="3036" y="233"/>
                  </a:cubicBezTo>
                  <a:cubicBezTo>
                    <a:pt x="3147" y="172"/>
                    <a:pt x="3078" y="0"/>
                    <a:pt x="297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4" name="Google Shape;437;p30">
              <a:extLst>
                <a:ext uri="{FF2B5EF4-FFF2-40B4-BE49-F238E27FC236}">
                  <a16:creationId xmlns:a16="http://schemas.microsoft.com/office/drawing/2014/main" id="{81E78EA8-64A2-40A0-86E8-AC1CE82196D0}"/>
                </a:ext>
              </a:extLst>
            </p:cNvPr>
            <p:cNvSpPr/>
            <p:nvPr/>
          </p:nvSpPr>
          <p:spPr>
            <a:xfrm>
              <a:off x="7935000" y="1659925"/>
              <a:ext cx="44575" cy="30925"/>
            </a:xfrm>
            <a:custGeom>
              <a:avLst/>
              <a:gdLst/>
              <a:ahLst/>
              <a:cxnLst/>
              <a:rect l="l" t="t" r="r" b="b"/>
              <a:pathLst>
                <a:path w="1783" h="1237" extrusionOk="0">
                  <a:moveTo>
                    <a:pt x="1604" y="0"/>
                  </a:moveTo>
                  <a:cubicBezTo>
                    <a:pt x="1584" y="0"/>
                    <a:pt x="1564" y="6"/>
                    <a:pt x="1544" y="20"/>
                  </a:cubicBezTo>
                  <a:cubicBezTo>
                    <a:pt x="1008" y="377"/>
                    <a:pt x="473" y="722"/>
                    <a:pt x="32" y="1187"/>
                  </a:cubicBezTo>
                  <a:cubicBezTo>
                    <a:pt x="0" y="1197"/>
                    <a:pt x="35" y="1236"/>
                    <a:pt x="68" y="1236"/>
                  </a:cubicBezTo>
                  <a:cubicBezTo>
                    <a:pt x="72" y="1236"/>
                    <a:pt x="76" y="1236"/>
                    <a:pt x="80" y="1234"/>
                  </a:cubicBezTo>
                  <a:cubicBezTo>
                    <a:pt x="556" y="818"/>
                    <a:pt x="1116" y="532"/>
                    <a:pt x="1663" y="222"/>
                  </a:cubicBezTo>
                  <a:cubicBezTo>
                    <a:pt x="1783" y="153"/>
                    <a:pt x="1703" y="0"/>
                    <a:pt x="160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5" name="Google Shape;438;p30">
              <a:extLst>
                <a:ext uri="{FF2B5EF4-FFF2-40B4-BE49-F238E27FC236}">
                  <a16:creationId xmlns:a16="http://schemas.microsoft.com/office/drawing/2014/main" id="{5B2A19FB-ADAD-4798-A958-705976E74AAF}"/>
                </a:ext>
              </a:extLst>
            </p:cNvPr>
            <p:cNvSpPr/>
            <p:nvPr/>
          </p:nvSpPr>
          <p:spPr>
            <a:xfrm>
              <a:off x="7873600" y="1638225"/>
              <a:ext cx="48525" cy="36925"/>
            </a:xfrm>
            <a:custGeom>
              <a:avLst/>
              <a:gdLst/>
              <a:ahLst/>
              <a:cxnLst/>
              <a:rect l="l" t="t" r="r" b="b"/>
              <a:pathLst>
                <a:path w="1941" h="1477" extrusionOk="0">
                  <a:moveTo>
                    <a:pt x="1809" y="1"/>
                  </a:moveTo>
                  <a:cubicBezTo>
                    <a:pt x="1786" y="1"/>
                    <a:pt x="1762" y="9"/>
                    <a:pt x="1738" y="31"/>
                  </a:cubicBezTo>
                  <a:cubicBezTo>
                    <a:pt x="1178" y="471"/>
                    <a:pt x="583" y="888"/>
                    <a:pt x="47" y="1364"/>
                  </a:cubicBezTo>
                  <a:cubicBezTo>
                    <a:pt x="0" y="1402"/>
                    <a:pt x="43" y="1477"/>
                    <a:pt x="104" y="1477"/>
                  </a:cubicBezTo>
                  <a:cubicBezTo>
                    <a:pt x="120" y="1477"/>
                    <a:pt x="137" y="1472"/>
                    <a:pt x="155" y="1459"/>
                  </a:cubicBezTo>
                  <a:cubicBezTo>
                    <a:pt x="702" y="995"/>
                    <a:pt x="1298" y="614"/>
                    <a:pt x="1857" y="173"/>
                  </a:cubicBezTo>
                  <a:cubicBezTo>
                    <a:pt x="1940" y="109"/>
                    <a:pt x="1887" y="1"/>
                    <a:pt x="180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6" name="Google Shape;439;p30">
              <a:extLst>
                <a:ext uri="{FF2B5EF4-FFF2-40B4-BE49-F238E27FC236}">
                  <a16:creationId xmlns:a16="http://schemas.microsoft.com/office/drawing/2014/main" id="{351E1475-F01D-45A2-A54A-F5C4B90833EA}"/>
                </a:ext>
              </a:extLst>
            </p:cNvPr>
            <p:cNvSpPr/>
            <p:nvPr/>
          </p:nvSpPr>
          <p:spPr>
            <a:xfrm>
              <a:off x="7856275" y="1633275"/>
              <a:ext cx="45525" cy="24150"/>
            </a:xfrm>
            <a:custGeom>
              <a:avLst/>
              <a:gdLst/>
              <a:ahLst/>
              <a:cxnLst/>
              <a:rect l="l" t="t" r="r" b="b"/>
              <a:pathLst>
                <a:path w="1821" h="966" extrusionOk="0">
                  <a:moveTo>
                    <a:pt x="1693" y="1"/>
                  </a:moveTo>
                  <a:cubicBezTo>
                    <a:pt x="1678" y="1"/>
                    <a:pt x="1662" y="5"/>
                    <a:pt x="1645" y="14"/>
                  </a:cubicBezTo>
                  <a:cubicBezTo>
                    <a:pt x="1109" y="336"/>
                    <a:pt x="514" y="514"/>
                    <a:pt x="38" y="895"/>
                  </a:cubicBezTo>
                  <a:cubicBezTo>
                    <a:pt x="1" y="923"/>
                    <a:pt x="22" y="966"/>
                    <a:pt x="56" y="966"/>
                  </a:cubicBezTo>
                  <a:cubicBezTo>
                    <a:pt x="65" y="966"/>
                    <a:pt x="75" y="963"/>
                    <a:pt x="86" y="955"/>
                  </a:cubicBezTo>
                  <a:cubicBezTo>
                    <a:pt x="574" y="598"/>
                    <a:pt x="1181" y="455"/>
                    <a:pt x="1741" y="169"/>
                  </a:cubicBezTo>
                  <a:cubicBezTo>
                    <a:pt x="1821" y="119"/>
                    <a:pt x="1774" y="1"/>
                    <a:pt x="169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7" name="Google Shape;440;p30">
              <a:extLst>
                <a:ext uri="{FF2B5EF4-FFF2-40B4-BE49-F238E27FC236}">
                  <a16:creationId xmlns:a16="http://schemas.microsoft.com/office/drawing/2014/main" id="{0C394C22-E7D7-45F1-9E56-679451793B48}"/>
                </a:ext>
              </a:extLst>
            </p:cNvPr>
            <p:cNvSpPr/>
            <p:nvPr/>
          </p:nvSpPr>
          <p:spPr>
            <a:xfrm>
              <a:off x="7897350" y="1646075"/>
              <a:ext cx="55375" cy="49800"/>
            </a:xfrm>
            <a:custGeom>
              <a:avLst/>
              <a:gdLst/>
              <a:ahLst/>
              <a:cxnLst/>
              <a:rect l="l" t="t" r="r" b="b"/>
              <a:pathLst>
                <a:path w="2215" h="1992" extrusionOk="0">
                  <a:moveTo>
                    <a:pt x="2069" y="0"/>
                  </a:moveTo>
                  <a:cubicBezTo>
                    <a:pt x="2055" y="0"/>
                    <a:pt x="2040" y="4"/>
                    <a:pt x="2026" y="14"/>
                  </a:cubicBezTo>
                  <a:cubicBezTo>
                    <a:pt x="1252" y="419"/>
                    <a:pt x="455" y="1133"/>
                    <a:pt x="26" y="1907"/>
                  </a:cubicBezTo>
                  <a:cubicBezTo>
                    <a:pt x="1" y="1949"/>
                    <a:pt x="47" y="1992"/>
                    <a:pt x="89" y="1992"/>
                  </a:cubicBezTo>
                  <a:cubicBezTo>
                    <a:pt x="106" y="1992"/>
                    <a:pt x="123" y="1984"/>
                    <a:pt x="133" y="1967"/>
                  </a:cubicBezTo>
                  <a:cubicBezTo>
                    <a:pt x="621" y="1157"/>
                    <a:pt x="1431" y="741"/>
                    <a:pt x="2145" y="181"/>
                  </a:cubicBezTo>
                  <a:cubicBezTo>
                    <a:pt x="2215" y="111"/>
                    <a:pt x="2143" y="0"/>
                    <a:pt x="206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8" name="Google Shape;441;p30">
              <a:extLst>
                <a:ext uri="{FF2B5EF4-FFF2-40B4-BE49-F238E27FC236}">
                  <a16:creationId xmlns:a16="http://schemas.microsoft.com/office/drawing/2014/main" id="{78F0D358-D4E3-43A5-92F7-AF2AC3AB3F50}"/>
                </a:ext>
              </a:extLst>
            </p:cNvPr>
            <p:cNvSpPr/>
            <p:nvPr/>
          </p:nvSpPr>
          <p:spPr>
            <a:xfrm>
              <a:off x="8037825" y="1703175"/>
              <a:ext cx="43650" cy="32700"/>
            </a:xfrm>
            <a:custGeom>
              <a:avLst/>
              <a:gdLst/>
              <a:ahLst/>
              <a:cxnLst/>
              <a:rect l="l" t="t" r="r" b="b"/>
              <a:pathLst>
                <a:path w="1746" h="1308" extrusionOk="0">
                  <a:moveTo>
                    <a:pt x="1645" y="1"/>
                  </a:moveTo>
                  <a:cubicBezTo>
                    <a:pt x="1638" y="1"/>
                    <a:pt x="1630" y="2"/>
                    <a:pt x="1622" y="4"/>
                  </a:cubicBezTo>
                  <a:cubicBezTo>
                    <a:pt x="1027" y="314"/>
                    <a:pt x="527" y="766"/>
                    <a:pt x="51" y="1219"/>
                  </a:cubicBezTo>
                  <a:cubicBezTo>
                    <a:pt x="0" y="1259"/>
                    <a:pt x="43" y="1308"/>
                    <a:pt x="87" y="1308"/>
                  </a:cubicBezTo>
                  <a:cubicBezTo>
                    <a:pt x="95" y="1308"/>
                    <a:pt x="103" y="1306"/>
                    <a:pt x="110" y="1302"/>
                  </a:cubicBezTo>
                  <a:cubicBezTo>
                    <a:pt x="586" y="850"/>
                    <a:pt x="1086" y="421"/>
                    <a:pt x="1682" y="123"/>
                  </a:cubicBezTo>
                  <a:cubicBezTo>
                    <a:pt x="1745" y="81"/>
                    <a:pt x="1705" y="1"/>
                    <a:pt x="164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9" name="Google Shape;442;p30">
              <a:extLst>
                <a:ext uri="{FF2B5EF4-FFF2-40B4-BE49-F238E27FC236}">
                  <a16:creationId xmlns:a16="http://schemas.microsoft.com/office/drawing/2014/main" id="{1D9F58A4-2515-4420-B050-6FF30627F081}"/>
                </a:ext>
              </a:extLst>
            </p:cNvPr>
            <p:cNvSpPr/>
            <p:nvPr/>
          </p:nvSpPr>
          <p:spPr>
            <a:xfrm>
              <a:off x="6533800" y="2027950"/>
              <a:ext cx="742000" cy="527250"/>
            </a:xfrm>
            <a:custGeom>
              <a:avLst/>
              <a:gdLst/>
              <a:ahLst/>
              <a:cxnLst/>
              <a:rect l="l" t="t" r="r" b="b"/>
              <a:pathLst>
                <a:path w="29680" h="21090" extrusionOk="0">
                  <a:moveTo>
                    <a:pt x="29476" y="1"/>
                  </a:moveTo>
                  <a:cubicBezTo>
                    <a:pt x="29451" y="1"/>
                    <a:pt x="29425" y="9"/>
                    <a:pt x="29398" y="27"/>
                  </a:cubicBezTo>
                  <a:cubicBezTo>
                    <a:pt x="24160" y="3361"/>
                    <a:pt x="19171" y="7052"/>
                    <a:pt x="14123" y="10683"/>
                  </a:cubicBezTo>
                  <a:cubicBezTo>
                    <a:pt x="9408" y="14076"/>
                    <a:pt x="4990" y="17946"/>
                    <a:pt x="49" y="20994"/>
                  </a:cubicBezTo>
                  <a:cubicBezTo>
                    <a:pt x="0" y="21013"/>
                    <a:pt x="32" y="21089"/>
                    <a:pt x="78" y="21089"/>
                  </a:cubicBezTo>
                  <a:cubicBezTo>
                    <a:pt x="88" y="21089"/>
                    <a:pt x="98" y="21086"/>
                    <a:pt x="109" y="21077"/>
                  </a:cubicBezTo>
                  <a:cubicBezTo>
                    <a:pt x="5062" y="18041"/>
                    <a:pt x="9491" y="14207"/>
                    <a:pt x="14230" y="10862"/>
                  </a:cubicBezTo>
                  <a:cubicBezTo>
                    <a:pt x="19302" y="7290"/>
                    <a:pt x="24290" y="3599"/>
                    <a:pt x="29541" y="277"/>
                  </a:cubicBezTo>
                  <a:cubicBezTo>
                    <a:pt x="29679" y="188"/>
                    <a:pt x="29596" y="1"/>
                    <a:pt x="2947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0" name="Google Shape;443;p30">
              <a:extLst>
                <a:ext uri="{FF2B5EF4-FFF2-40B4-BE49-F238E27FC236}">
                  <a16:creationId xmlns:a16="http://schemas.microsoft.com/office/drawing/2014/main" id="{0A35E522-EF1F-4B84-93B8-C106999B6D25}"/>
                </a:ext>
              </a:extLst>
            </p:cNvPr>
            <p:cNvSpPr/>
            <p:nvPr/>
          </p:nvSpPr>
          <p:spPr>
            <a:xfrm>
              <a:off x="7233075" y="1814500"/>
              <a:ext cx="467475" cy="335475"/>
            </a:xfrm>
            <a:custGeom>
              <a:avLst/>
              <a:gdLst/>
              <a:ahLst/>
              <a:cxnLst/>
              <a:rect l="l" t="t" r="r" b="b"/>
              <a:pathLst>
                <a:path w="18699" h="13419" extrusionOk="0">
                  <a:moveTo>
                    <a:pt x="18458" y="1"/>
                  </a:moveTo>
                  <a:cubicBezTo>
                    <a:pt x="18430" y="1"/>
                    <a:pt x="18400" y="9"/>
                    <a:pt x="18370" y="28"/>
                  </a:cubicBezTo>
                  <a:cubicBezTo>
                    <a:pt x="12119" y="4171"/>
                    <a:pt x="6166" y="8755"/>
                    <a:pt x="129" y="13173"/>
                  </a:cubicBezTo>
                  <a:cubicBezTo>
                    <a:pt x="0" y="13262"/>
                    <a:pt x="79" y="13418"/>
                    <a:pt x="185" y="13418"/>
                  </a:cubicBezTo>
                  <a:cubicBezTo>
                    <a:pt x="205" y="13418"/>
                    <a:pt x="227" y="13412"/>
                    <a:pt x="249" y="13399"/>
                  </a:cubicBezTo>
                  <a:cubicBezTo>
                    <a:pt x="6309" y="8982"/>
                    <a:pt x="12393" y="4636"/>
                    <a:pt x="18548" y="350"/>
                  </a:cubicBezTo>
                  <a:cubicBezTo>
                    <a:pt x="18698" y="230"/>
                    <a:pt x="18605" y="1"/>
                    <a:pt x="1845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1" name="Google Shape;444;p30">
              <a:extLst>
                <a:ext uri="{FF2B5EF4-FFF2-40B4-BE49-F238E27FC236}">
                  <a16:creationId xmlns:a16="http://schemas.microsoft.com/office/drawing/2014/main" id="{98F66613-EE80-42D8-BDFA-99E14BB39998}"/>
                </a:ext>
              </a:extLst>
            </p:cNvPr>
            <p:cNvSpPr/>
            <p:nvPr/>
          </p:nvSpPr>
          <p:spPr>
            <a:xfrm>
              <a:off x="6049025" y="2790350"/>
              <a:ext cx="313300" cy="262375"/>
            </a:xfrm>
            <a:custGeom>
              <a:avLst/>
              <a:gdLst/>
              <a:ahLst/>
              <a:cxnLst/>
              <a:rect l="l" t="t" r="r" b="b"/>
              <a:pathLst>
                <a:path w="12532" h="10495" extrusionOk="0">
                  <a:moveTo>
                    <a:pt x="12412" y="1"/>
                  </a:moveTo>
                  <a:cubicBezTo>
                    <a:pt x="12393" y="1"/>
                    <a:pt x="12374" y="7"/>
                    <a:pt x="12356" y="23"/>
                  </a:cubicBezTo>
                  <a:cubicBezTo>
                    <a:pt x="8284" y="3523"/>
                    <a:pt x="3748" y="6452"/>
                    <a:pt x="45" y="10369"/>
                  </a:cubicBezTo>
                  <a:cubicBezTo>
                    <a:pt x="1" y="10422"/>
                    <a:pt x="48" y="10495"/>
                    <a:pt x="105" y="10495"/>
                  </a:cubicBezTo>
                  <a:cubicBezTo>
                    <a:pt x="125" y="10495"/>
                    <a:pt x="146" y="10486"/>
                    <a:pt x="164" y="10464"/>
                  </a:cubicBezTo>
                  <a:cubicBezTo>
                    <a:pt x="3867" y="6571"/>
                    <a:pt x="8403" y="3642"/>
                    <a:pt x="12475" y="142"/>
                  </a:cubicBezTo>
                  <a:cubicBezTo>
                    <a:pt x="12531" y="86"/>
                    <a:pt x="12478" y="1"/>
                    <a:pt x="1241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2" name="Google Shape;445;p30">
              <a:extLst>
                <a:ext uri="{FF2B5EF4-FFF2-40B4-BE49-F238E27FC236}">
                  <a16:creationId xmlns:a16="http://schemas.microsoft.com/office/drawing/2014/main" id="{C8D98509-20A9-4F98-BA71-2A1008845868}"/>
                </a:ext>
              </a:extLst>
            </p:cNvPr>
            <p:cNvSpPr/>
            <p:nvPr/>
          </p:nvSpPr>
          <p:spPr>
            <a:xfrm>
              <a:off x="5981425" y="2512650"/>
              <a:ext cx="504050" cy="479575"/>
            </a:xfrm>
            <a:custGeom>
              <a:avLst/>
              <a:gdLst/>
              <a:ahLst/>
              <a:cxnLst/>
              <a:rect l="l" t="t" r="r" b="b"/>
              <a:pathLst>
                <a:path w="20162" h="19183" extrusionOk="0">
                  <a:moveTo>
                    <a:pt x="20039" y="0"/>
                  </a:moveTo>
                  <a:cubicBezTo>
                    <a:pt x="20019" y="0"/>
                    <a:pt x="19998" y="7"/>
                    <a:pt x="19977" y="22"/>
                  </a:cubicBezTo>
                  <a:cubicBezTo>
                    <a:pt x="12988" y="6023"/>
                    <a:pt x="6226" y="12333"/>
                    <a:pt x="11" y="19144"/>
                  </a:cubicBezTo>
                  <a:cubicBezTo>
                    <a:pt x="1" y="19163"/>
                    <a:pt x="15" y="19182"/>
                    <a:pt x="27" y="19182"/>
                  </a:cubicBezTo>
                  <a:cubicBezTo>
                    <a:pt x="30" y="19182"/>
                    <a:pt x="32" y="19181"/>
                    <a:pt x="34" y="19179"/>
                  </a:cubicBezTo>
                  <a:cubicBezTo>
                    <a:pt x="6309" y="12393"/>
                    <a:pt x="13119" y="6190"/>
                    <a:pt x="20096" y="141"/>
                  </a:cubicBezTo>
                  <a:cubicBezTo>
                    <a:pt x="20162" y="85"/>
                    <a:pt x="20110" y="0"/>
                    <a:pt x="2003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3" name="Google Shape;446;p30">
              <a:extLst>
                <a:ext uri="{FF2B5EF4-FFF2-40B4-BE49-F238E27FC236}">
                  <a16:creationId xmlns:a16="http://schemas.microsoft.com/office/drawing/2014/main" id="{1548018A-F5E7-491D-8802-B700B40D7DF3}"/>
                </a:ext>
              </a:extLst>
            </p:cNvPr>
            <p:cNvSpPr/>
            <p:nvPr/>
          </p:nvSpPr>
          <p:spPr>
            <a:xfrm>
              <a:off x="6628400" y="2375475"/>
              <a:ext cx="334125" cy="235500"/>
            </a:xfrm>
            <a:custGeom>
              <a:avLst/>
              <a:gdLst/>
              <a:ahLst/>
              <a:cxnLst/>
              <a:rect l="l" t="t" r="r" b="b"/>
              <a:pathLst>
                <a:path w="13365" h="9420" extrusionOk="0">
                  <a:moveTo>
                    <a:pt x="13199" y="1"/>
                  </a:moveTo>
                  <a:cubicBezTo>
                    <a:pt x="13179" y="1"/>
                    <a:pt x="13158" y="7"/>
                    <a:pt x="13137" y="20"/>
                  </a:cubicBezTo>
                  <a:cubicBezTo>
                    <a:pt x="8684" y="2937"/>
                    <a:pt x="4397" y="6104"/>
                    <a:pt x="99" y="9248"/>
                  </a:cubicBezTo>
                  <a:cubicBezTo>
                    <a:pt x="0" y="9297"/>
                    <a:pt x="49" y="9420"/>
                    <a:pt x="123" y="9420"/>
                  </a:cubicBezTo>
                  <a:cubicBezTo>
                    <a:pt x="138" y="9420"/>
                    <a:pt x="154" y="9415"/>
                    <a:pt x="171" y="9403"/>
                  </a:cubicBezTo>
                  <a:cubicBezTo>
                    <a:pt x="4493" y="6271"/>
                    <a:pt x="8779" y="3116"/>
                    <a:pt x="13256" y="235"/>
                  </a:cubicBezTo>
                  <a:cubicBezTo>
                    <a:pt x="13365" y="155"/>
                    <a:pt x="13300" y="1"/>
                    <a:pt x="1319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4" name="Google Shape;447;p30">
              <a:extLst>
                <a:ext uri="{FF2B5EF4-FFF2-40B4-BE49-F238E27FC236}">
                  <a16:creationId xmlns:a16="http://schemas.microsoft.com/office/drawing/2014/main" id="{50422438-4F38-4C77-85B6-3F8C1EBBE6E0}"/>
                </a:ext>
              </a:extLst>
            </p:cNvPr>
            <p:cNvSpPr/>
            <p:nvPr/>
          </p:nvSpPr>
          <p:spPr>
            <a:xfrm>
              <a:off x="6736375" y="1800075"/>
              <a:ext cx="808350" cy="498800"/>
            </a:xfrm>
            <a:custGeom>
              <a:avLst/>
              <a:gdLst/>
              <a:ahLst/>
              <a:cxnLst/>
              <a:rect l="l" t="t" r="r" b="b"/>
              <a:pathLst>
                <a:path w="32334" h="19952" extrusionOk="0">
                  <a:moveTo>
                    <a:pt x="32206" y="1"/>
                  </a:moveTo>
                  <a:cubicBezTo>
                    <a:pt x="32193" y="1"/>
                    <a:pt x="32180" y="4"/>
                    <a:pt x="32166" y="10"/>
                  </a:cubicBezTo>
                  <a:cubicBezTo>
                    <a:pt x="21057" y="5951"/>
                    <a:pt x="10020" y="12178"/>
                    <a:pt x="19" y="19893"/>
                  </a:cubicBezTo>
                  <a:cubicBezTo>
                    <a:pt x="0" y="19912"/>
                    <a:pt x="11" y="19952"/>
                    <a:pt x="33" y="19952"/>
                  </a:cubicBezTo>
                  <a:cubicBezTo>
                    <a:pt x="39" y="19952"/>
                    <a:pt x="47" y="19949"/>
                    <a:pt x="55" y="19941"/>
                  </a:cubicBezTo>
                  <a:cubicBezTo>
                    <a:pt x="10068" y="12226"/>
                    <a:pt x="21140" y="6118"/>
                    <a:pt x="32261" y="165"/>
                  </a:cubicBezTo>
                  <a:cubicBezTo>
                    <a:pt x="32333" y="123"/>
                    <a:pt x="32289" y="1"/>
                    <a:pt x="3220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5" name="Google Shape;448;p30">
              <a:extLst>
                <a:ext uri="{FF2B5EF4-FFF2-40B4-BE49-F238E27FC236}">
                  <a16:creationId xmlns:a16="http://schemas.microsoft.com/office/drawing/2014/main" id="{2D8A326B-7440-4C45-BB2F-0CD4848BA204}"/>
                </a:ext>
              </a:extLst>
            </p:cNvPr>
            <p:cNvSpPr/>
            <p:nvPr/>
          </p:nvSpPr>
          <p:spPr>
            <a:xfrm>
              <a:off x="7616600" y="1693975"/>
              <a:ext cx="173450" cy="84950"/>
            </a:xfrm>
            <a:custGeom>
              <a:avLst/>
              <a:gdLst/>
              <a:ahLst/>
              <a:cxnLst/>
              <a:rect l="l" t="t" r="r" b="b"/>
              <a:pathLst>
                <a:path w="6938" h="3398" extrusionOk="0">
                  <a:moveTo>
                    <a:pt x="6752" y="0"/>
                  </a:moveTo>
                  <a:cubicBezTo>
                    <a:pt x="6734" y="0"/>
                    <a:pt x="6715" y="5"/>
                    <a:pt x="6696" y="15"/>
                  </a:cubicBezTo>
                  <a:cubicBezTo>
                    <a:pt x="4481" y="1039"/>
                    <a:pt x="2338" y="2194"/>
                    <a:pt x="112" y="3218"/>
                  </a:cubicBezTo>
                  <a:cubicBezTo>
                    <a:pt x="0" y="3269"/>
                    <a:pt x="62" y="3397"/>
                    <a:pt x="156" y="3397"/>
                  </a:cubicBezTo>
                  <a:cubicBezTo>
                    <a:pt x="172" y="3397"/>
                    <a:pt x="189" y="3393"/>
                    <a:pt x="207" y="3385"/>
                  </a:cubicBezTo>
                  <a:cubicBezTo>
                    <a:pt x="2422" y="2349"/>
                    <a:pt x="4600" y="1253"/>
                    <a:pt x="6815" y="229"/>
                  </a:cubicBezTo>
                  <a:cubicBezTo>
                    <a:pt x="6937" y="158"/>
                    <a:pt x="6859" y="0"/>
                    <a:pt x="675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6" name="Google Shape;449;p30">
              <a:extLst>
                <a:ext uri="{FF2B5EF4-FFF2-40B4-BE49-F238E27FC236}">
                  <a16:creationId xmlns:a16="http://schemas.microsoft.com/office/drawing/2014/main" id="{5F899B32-54FC-4193-961A-B66445866E7D}"/>
                </a:ext>
              </a:extLst>
            </p:cNvPr>
            <p:cNvSpPr/>
            <p:nvPr/>
          </p:nvSpPr>
          <p:spPr>
            <a:xfrm>
              <a:off x="7537875" y="1806550"/>
              <a:ext cx="344650" cy="221875"/>
            </a:xfrm>
            <a:custGeom>
              <a:avLst/>
              <a:gdLst/>
              <a:ahLst/>
              <a:cxnLst/>
              <a:rect l="l" t="t" r="r" b="b"/>
              <a:pathLst>
                <a:path w="13786" h="8875" extrusionOk="0">
                  <a:moveTo>
                    <a:pt x="13577" y="0"/>
                  </a:moveTo>
                  <a:cubicBezTo>
                    <a:pt x="13553" y="0"/>
                    <a:pt x="13527" y="8"/>
                    <a:pt x="13500" y="25"/>
                  </a:cubicBezTo>
                  <a:cubicBezTo>
                    <a:pt x="8916" y="2823"/>
                    <a:pt x="4213" y="5382"/>
                    <a:pt x="46" y="8776"/>
                  </a:cubicBezTo>
                  <a:cubicBezTo>
                    <a:pt x="0" y="8822"/>
                    <a:pt x="39" y="8875"/>
                    <a:pt x="81" y="8875"/>
                  </a:cubicBezTo>
                  <a:cubicBezTo>
                    <a:pt x="94" y="8875"/>
                    <a:pt x="107" y="8870"/>
                    <a:pt x="118" y="8859"/>
                  </a:cubicBezTo>
                  <a:cubicBezTo>
                    <a:pt x="4320" y="5513"/>
                    <a:pt x="9023" y="2954"/>
                    <a:pt x="13655" y="287"/>
                  </a:cubicBezTo>
                  <a:cubicBezTo>
                    <a:pt x="13785" y="206"/>
                    <a:pt x="13705" y="0"/>
                    <a:pt x="1357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7" name="Google Shape;450;p30">
              <a:extLst>
                <a:ext uri="{FF2B5EF4-FFF2-40B4-BE49-F238E27FC236}">
                  <a16:creationId xmlns:a16="http://schemas.microsoft.com/office/drawing/2014/main" id="{6E4B05E0-104E-4B23-9A9C-9BA5A878B773}"/>
                </a:ext>
              </a:extLst>
            </p:cNvPr>
            <p:cNvSpPr/>
            <p:nvPr/>
          </p:nvSpPr>
          <p:spPr>
            <a:xfrm>
              <a:off x="5437750" y="1790125"/>
              <a:ext cx="273450" cy="191525"/>
            </a:xfrm>
            <a:custGeom>
              <a:avLst/>
              <a:gdLst/>
              <a:ahLst/>
              <a:cxnLst/>
              <a:rect l="l" t="t" r="r" b="b"/>
              <a:pathLst>
                <a:path w="10938" h="7661" extrusionOk="0">
                  <a:moveTo>
                    <a:pt x="153" y="1"/>
                  </a:moveTo>
                  <a:cubicBezTo>
                    <a:pt x="66" y="1"/>
                    <a:pt x="0" y="149"/>
                    <a:pt x="100" y="193"/>
                  </a:cubicBezTo>
                  <a:cubicBezTo>
                    <a:pt x="4041" y="2003"/>
                    <a:pt x="7851" y="3813"/>
                    <a:pt x="10351" y="7540"/>
                  </a:cubicBezTo>
                  <a:cubicBezTo>
                    <a:pt x="10408" y="7625"/>
                    <a:pt x="10489" y="7660"/>
                    <a:pt x="10568" y="7660"/>
                  </a:cubicBezTo>
                  <a:cubicBezTo>
                    <a:pt x="10755" y="7660"/>
                    <a:pt x="10937" y="7466"/>
                    <a:pt x="10804" y="7266"/>
                  </a:cubicBezTo>
                  <a:cubicBezTo>
                    <a:pt x="8232" y="3563"/>
                    <a:pt x="4303" y="1575"/>
                    <a:pt x="172" y="3"/>
                  </a:cubicBezTo>
                  <a:cubicBezTo>
                    <a:pt x="165" y="1"/>
                    <a:pt x="159" y="1"/>
                    <a:pt x="15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8" name="Google Shape;451;p30">
              <a:extLst>
                <a:ext uri="{FF2B5EF4-FFF2-40B4-BE49-F238E27FC236}">
                  <a16:creationId xmlns:a16="http://schemas.microsoft.com/office/drawing/2014/main" id="{8CF0780A-700E-4CEA-A5B7-2918BBD7ABEF}"/>
                </a:ext>
              </a:extLst>
            </p:cNvPr>
            <p:cNvSpPr/>
            <p:nvPr/>
          </p:nvSpPr>
          <p:spPr>
            <a:xfrm>
              <a:off x="5680500" y="1566200"/>
              <a:ext cx="289725" cy="203775"/>
            </a:xfrm>
            <a:custGeom>
              <a:avLst/>
              <a:gdLst/>
              <a:ahLst/>
              <a:cxnLst/>
              <a:rect l="l" t="t" r="r" b="b"/>
              <a:pathLst>
                <a:path w="11589" h="8151" extrusionOk="0">
                  <a:moveTo>
                    <a:pt x="179" y="1"/>
                  </a:moveTo>
                  <a:cubicBezTo>
                    <a:pt x="58" y="1"/>
                    <a:pt x="0" y="224"/>
                    <a:pt x="153" y="257"/>
                  </a:cubicBezTo>
                  <a:cubicBezTo>
                    <a:pt x="4809" y="1376"/>
                    <a:pt x="7452" y="5281"/>
                    <a:pt x="11000" y="8091"/>
                  </a:cubicBezTo>
                  <a:cubicBezTo>
                    <a:pt x="11057" y="8133"/>
                    <a:pt x="11118" y="8151"/>
                    <a:pt x="11177" y="8151"/>
                  </a:cubicBezTo>
                  <a:cubicBezTo>
                    <a:pt x="11400" y="8151"/>
                    <a:pt x="11588" y="7891"/>
                    <a:pt x="11381" y="7722"/>
                  </a:cubicBezTo>
                  <a:cubicBezTo>
                    <a:pt x="7952" y="4745"/>
                    <a:pt x="4868" y="947"/>
                    <a:pt x="213" y="6"/>
                  </a:cubicBezTo>
                  <a:cubicBezTo>
                    <a:pt x="201" y="3"/>
                    <a:pt x="190" y="1"/>
                    <a:pt x="17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9" name="Google Shape;452;p30">
              <a:extLst>
                <a:ext uri="{FF2B5EF4-FFF2-40B4-BE49-F238E27FC236}">
                  <a16:creationId xmlns:a16="http://schemas.microsoft.com/office/drawing/2014/main" id="{8F606104-810F-4BFB-9C4E-432480655346}"/>
                </a:ext>
              </a:extLst>
            </p:cNvPr>
            <p:cNvSpPr/>
            <p:nvPr/>
          </p:nvSpPr>
          <p:spPr>
            <a:xfrm>
              <a:off x="6019625" y="1331975"/>
              <a:ext cx="282325" cy="278425"/>
            </a:xfrm>
            <a:custGeom>
              <a:avLst/>
              <a:gdLst/>
              <a:ahLst/>
              <a:cxnLst/>
              <a:rect l="l" t="t" r="r" b="b"/>
              <a:pathLst>
                <a:path w="11293" h="11137" extrusionOk="0">
                  <a:moveTo>
                    <a:pt x="168" y="1"/>
                  </a:moveTo>
                  <a:cubicBezTo>
                    <a:pt x="78" y="1"/>
                    <a:pt x="0" y="136"/>
                    <a:pt x="90" y="196"/>
                  </a:cubicBezTo>
                  <a:cubicBezTo>
                    <a:pt x="4067" y="3470"/>
                    <a:pt x="7496" y="7113"/>
                    <a:pt x="10806" y="11054"/>
                  </a:cubicBezTo>
                  <a:cubicBezTo>
                    <a:pt x="10855" y="11112"/>
                    <a:pt x="10912" y="11136"/>
                    <a:pt x="10967" y="11136"/>
                  </a:cubicBezTo>
                  <a:cubicBezTo>
                    <a:pt x="11138" y="11136"/>
                    <a:pt x="11292" y="10901"/>
                    <a:pt x="11139" y="10721"/>
                  </a:cubicBezTo>
                  <a:cubicBezTo>
                    <a:pt x="7924" y="6697"/>
                    <a:pt x="4329" y="3113"/>
                    <a:pt x="221" y="17"/>
                  </a:cubicBezTo>
                  <a:cubicBezTo>
                    <a:pt x="204" y="6"/>
                    <a:pt x="186" y="1"/>
                    <a:pt x="16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0" name="Google Shape;453;p30">
              <a:extLst>
                <a:ext uri="{FF2B5EF4-FFF2-40B4-BE49-F238E27FC236}">
                  <a16:creationId xmlns:a16="http://schemas.microsoft.com/office/drawing/2014/main" id="{5596BDE2-2B3A-47A4-B1C0-E4FD6A1BF6BC}"/>
                </a:ext>
              </a:extLst>
            </p:cNvPr>
            <p:cNvSpPr/>
            <p:nvPr/>
          </p:nvSpPr>
          <p:spPr>
            <a:xfrm>
              <a:off x="6421025" y="1204075"/>
              <a:ext cx="248850" cy="308025"/>
            </a:xfrm>
            <a:custGeom>
              <a:avLst/>
              <a:gdLst/>
              <a:ahLst/>
              <a:cxnLst/>
              <a:rect l="l" t="t" r="r" b="b"/>
              <a:pathLst>
                <a:path w="9954" h="12321" extrusionOk="0">
                  <a:moveTo>
                    <a:pt x="152" y="1"/>
                  </a:moveTo>
                  <a:cubicBezTo>
                    <a:pt x="77" y="1"/>
                    <a:pt x="1" y="131"/>
                    <a:pt x="72" y="192"/>
                  </a:cubicBezTo>
                  <a:cubicBezTo>
                    <a:pt x="2155" y="1907"/>
                    <a:pt x="4465" y="3240"/>
                    <a:pt x="6049" y="5478"/>
                  </a:cubicBezTo>
                  <a:cubicBezTo>
                    <a:pt x="7501" y="7526"/>
                    <a:pt x="7811" y="10158"/>
                    <a:pt x="9335" y="12205"/>
                  </a:cubicBezTo>
                  <a:cubicBezTo>
                    <a:pt x="9395" y="12287"/>
                    <a:pt x="9479" y="12321"/>
                    <a:pt x="9562" y="12321"/>
                  </a:cubicBezTo>
                  <a:cubicBezTo>
                    <a:pt x="9760" y="12321"/>
                    <a:pt x="9953" y="12129"/>
                    <a:pt x="9811" y="11920"/>
                  </a:cubicBezTo>
                  <a:cubicBezTo>
                    <a:pt x="8192" y="9669"/>
                    <a:pt x="7680" y="6895"/>
                    <a:pt x="6049" y="4657"/>
                  </a:cubicBezTo>
                  <a:cubicBezTo>
                    <a:pt x="4584" y="2657"/>
                    <a:pt x="2203" y="1359"/>
                    <a:pt x="191" y="14"/>
                  </a:cubicBezTo>
                  <a:cubicBezTo>
                    <a:pt x="179" y="5"/>
                    <a:pt x="165" y="1"/>
                    <a:pt x="1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1" name="Google Shape;454;p30">
              <a:extLst>
                <a:ext uri="{FF2B5EF4-FFF2-40B4-BE49-F238E27FC236}">
                  <a16:creationId xmlns:a16="http://schemas.microsoft.com/office/drawing/2014/main" id="{60284D67-86D3-49F1-9792-8A93AC71DF0D}"/>
                </a:ext>
              </a:extLst>
            </p:cNvPr>
            <p:cNvSpPr/>
            <p:nvPr/>
          </p:nvSpPr>
          <p:spPr>
            <a:xfrm>
              <a:off x="6850650" y="1165200"/>
              <a:ext cx="258250" cy="318075"/>
            </a:xfrm>
            <a:custGeom>
              <a:avLst/>
              <a:gdLst/>
              <a:ahLst/>
              <a:cxnLst/>
              <a:rect l="l" t="t" r="r" b="b"/>
              <a:pathLst>
                <a:path w="10330" h="12723" extrusionOk="0">
                  <a:moveTo>
                    <a:pt x="206" y="1"/>
                  </a:moveTo>
                  <a:cubicBezTo>
                    <a:pt x="97" y="1"/>
                    <a:pt x="0" y="138"/>
                    <a:pt x="91" y="247"/>
                  </a:cubicBezTo>
                  <a:cubicBezTo>
                    <a:pt x="1806" y="2045"/>
                    <a:pt x="3782" y="3557"/>
                    <a:pt x="5532" y="5331"/>
                  </a:cubicBezTo>
                  <a:cubicBezTo>
                    <a:pt x="7640" y="7474"/>
                    <a:pt x="8390" y="10129"/>
                    <a:pt x="9890" y="12629"/>
                  </a:cubicBezTo>
                  <a:cubicBezTo>
                    <a:pt x="9930" y="12695"/>
                    <a:pt x="9990" y="12723"/>
                    <a:pt x="10051" y="12723"/>
                  </a:cubicBezTo>
                  <a:cubicBezTo>
                    <a:pt x="10189" y="12723"/>
                    <a:pt x="10330" y="12580"/>
                    <a:pt x="10247" y="12415"/>
                  </a:cubicBezTo>
                  <a:cubicBezTo>
                    <a:pt x="9009" y="10022"/>
                    <a:pt x="8092" y="7593"/>
                    <a:pt x="6282" y="5557"/>
                  </a:cubicBezTo>
                  <a:cubicBezTo>
                    <a:pt x="4497" y="3521"/>
                    <a:pt x="2199" y="1985"/>
                    <a:pt x="306" y="45"/>
                  </a:cubicBezTo>
                  <a:cubicBezTo>
                    <a:pt x="275" y="14"/>
                    <a:pt x="240" y="1"/>
                    <a:pt x="20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2" name="Google Shape;455;p30">
              <a:extLst>
                <a:ext uri="{FF2B5EF4-FFF2-40B4-BE49-F238E27FC236}">
                  <a16:creationId xmlns:a16="http://schemas.microsoft.com/office/drawing/2014/main" id="{602150A1-C564-420E-89EF-44E252057FC1}"/>
                </a:ext>
              </a:extLst>
            </p:cNvPr>
            <p:cNvSpPr/>
            <p:nvPr/>
          </p:nvSpPr>
          <p:spPr>
            <a:xfrm>
              <a:off x="7394450" y="1331250"/>
              <a:ext cx="83400" cy="119900"/>
            </a:xfrm>
            <a:custGeom>
              <a:avLst/>
              <a:gdLst/>
              <a:ahLst/>
              <a:cxnLst/>
              <a:rect l="l" t="t" r="r" b="b"/>
              <a:pathLst>
                <a:path w="3336" h="4796" extrusionOk="0">
                  <a:moveTo>
                    <a:pt x="40" y="1"/>
                  </a:moveTo>
                  <a:cubicBezTo>
                    <a:pt x="22" y="1"/>
                    <a:pt x="0" y="20"/>
                    <a:pt x="9" y="46"/>
                  </a:cubicBezTo>
                  <a:cubicBezTo>
                    <a:pt x="830" y="1713"/>
                    <a:pt x="2199" y="3023"/>
                    <a:pt x="2985" y="4713"/>
                  </a:cubicBezTo>
                  <a:cubicBezTo>
                    <a:pt x="3016" y="4771"/>
                    <a:pt x="3066" y="4795"/>
                    <a:pt x="3117" y="4795"/>
                  </a:cubicBezTo>
                  <a:cubicBezTo>
                    <a:pt x="3225" y="4795"/>
                    <a:pt x="3336" y="4688"/>
                    <a:pt x="3271" y="4559"/>
                  </a:cubicBezTo>
                  <a:cubicBezTo>
                    <a:pt x="2437" y="2904"/>
                    <a:pt x="1164" y="1487"/>
                    <a:pt x="56" y="10"/>
                  </a:cubicBezTo>
                  <a:cubicBezTo>
                    <a:pt x="53" y="4"/>
                    <a:pt x="47" y="1"/>
                    <a:pt x="4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3" name="Google Shape;456;p30">
              <a:extLst>
                <a:ext uri="{FF2B5EF4-FFF2-40B4-BE49-F238E27FC236}">
                  <a16:creationId xmlns:a16="http://schemas.microsoft.com/office/drawing/2014/main" id="{7A2AED45-D802-4C5E-BD18-5DC42615B268}"/>
                </a:ext>
              </a:extLst>
            </p:cNvPr>
            <p:cNvSpPr/>
            <p:nvPr/>
          </p:nvSpPr>
          <p:spPr>
            <a:xfrm>
              <a:off x="7562725" y="1425650"/>
              <a:ext cx="62825" cy="114950"/>
            </a:xfrm>
            <a:custGeom>
              <a:avLst/>
              <a:gdLst/>
              <a:ahLst/>
              <a:cxnLst/>
              <a:rect l="l" t="t" r="r" b="b"/>
              <a:pathLst>
                <a:path w="2513" h="4598" extrusionOk="0">
                  <a:moveTo>
                    <a:pt x="143" y="0"/>
                  </a:moveTo>
                  <a:cubicBezTo>
                    <a:pt x="77" y="0"/>
                    <a:pt x="0" y="59"/>
                    <a:pt x="17" y="140"/>
                  </a:cubicBezTo>
                  <a:cubicBezTo>
                    <a:pt x="529" y="1676"/>
                    <a:pt x="1576" y="2950"/>
                    <a:pt x="2100" y="4474"/>
                  </a:cubicBezTo>
                  <a:cubicBezTo>
                    <a:pt x="2133" y="4559"/>
                    <a:pt x="2210" y="4597"/>
                    <a:pt x="2286" y="4597"/>
                  </a:cubicBezTo>
                  <a:cubicBezTo>
                    <a:pt x="2400" y="4597"/>
                    <a:pt x="2512" y="4510"/>
                    <a:pt x="2469" y="4366"/>
                  </a:cubicBezTo>
                  <a:cubicBezTo>
                    <a:pt x="1945" y="2819"/>
                    <a:pt x="898" y="1509"/>
                    <a:pt x="219" y="44"/>
                  </a:cubicBezTo>
                  <a:cubicBezTo>
                    <a:pt x="204" y="14"/>
                    <a:pt x="175" y="0"/>
                    <a:pt x="14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4" name="Google Shape;457;p30">
              <a:extLst>
                <a:ext uri="{FF2B5EF4-FFF2-40B4-BE49-F238E27FC236}">
                  <a16:creationId xmlns:a16="http://schemas.microsoft.com/office/drawing/2014/main" id="{FF8D86AB-071E-4859-A28B-866AF7F162F4}"/>
                </a:ext>
              </a:extLst>
            </p:cNvPr>
            <p:cNvSpPr/>
            <p:nvPr/>
          </p:nvSpPr>
          <p:spPr>
            <a:xfrm>
              <a:off x="7735050" y="1511800"/>
              <a:ext cx="101600" cy="127350"/>
            </a:xfrm>
            <a:custGeom>
              <a:avLst/>
              <a:gdLst/>
              <a:ahLst/>
              <a:cxnLst/>
              <a:rect l="l" t="t" r="r" b="b"/>
              <a:pathLst>
                <a:path w="4064" h="5094" extrusionOk="0">
                  <a:moveTo>
                    <a:pt x="184" y="0"/>
                  </a:moveTo>
                  <a:cubicBezTo>
                    <a:pt x="89" y="0"/>
                    <a:pt x="0" y="127"/>
                    <a:pt x="101" y="218"/>
                  </a:cubicBezTo>
                  <a:cubicBezTo>
                    <a:pt x="1446" y="1694"/>
                    <a:pt x="2696" y="3206"/>
                    <a:pt x="3637" y="4992"/>
                  </a:cubicBezTo>
                  <a:cubicBezTo>
                    <a:pt x="3675" y="5064"/>
                    <a:pt x="3735" y="5094"/>
                    <a:pt x="3796" y="5094"/>
                  </a:cubicBezTo>
                  <a:cubicBezTo>
                    <a:pt x="3928" y="5094"/>
                    <a:pt x="4063" y="4956"/>
                    <a:pt x="3982" y="4802"/>
                  </a:cubicBezTo>
                  <a:cubicBezTo>
                    <a:pt x="2994" y="3028"/>
                    <a:pt x="1720" y="1456"/>
                    <a:pt x="267" y="39"/>
                  </a:cubicBezTo>
                  <a:cubicBezTo>
                    <a:pt x="242" y="12"/>
                    <a:pt x="213" y="0"/>
                    <a:pt x="18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5" name="Google Shape;458;p30">
              <a:extLst>
                <a:ext uri="{FF2B5EF4-FFF2-40B4-BE49-F238E27FC236}">
                  <a16:creationId xmlns:a16="http://schemas.microsoft.com/office/drawing/2014/main" id="{4518BD50-C1C2-4981-9ACA-F47C26012794}"/>
                </a:ext>
              </a:extLst>
            </p:cNvPr>
            <p:cNvSpPr/>
            <p:nvPr/>
          </p:nvSpPr>
          <p:spPr>
            <a:xfrm>
              <a:off x="7271150" y="2973875"/>
              <a:ext cx="728950" cy="644650"/>
            </a:xfrm>
            <a:custGeom>
              <a:avLst/>
              <a:gdLst/>
              <a:ahLst/>
              <a:cxnLst/>
              <a:rect l="l" t="t" r="r" b="b"/>
              <a:pathLst>
                <a:path w="29158" h="25786" extrusionOk="0">
                  <a:moveTo>
                    <a:pt x="14745" y="563"/>
                  </a:moveTo>
                  <a:cubicBezTo>
                    <a:pt x="15897" y="563"/>
                    <a:pt x="17058" y="714"/>
                    <a:pt x="18192" y="1028"/>
                  </a:cubicBezTo>
                  <a:cubicBezTo>
                    <a:pt x="24860" y="2862"/>
                    <a:pt x="28265" y="10136"/>
                    <a:pt x="26491" y="16554"/>
                  </a:cubicBezTo>
                  <a:cubicBezTo>
                    <a:pt x="24990" y="22036"/>
                    <a:pt x="19782" y="25313"/>
                    <a:pt x="14412" y="25313"/>
                  </a:cubicBezTo>
                  <a:cubicBezTo>
                    <a:pt x="13263" y="25313"/>
                    <a:pt x="12106" y="25163"/>
                    <a:pt x="10977" y="24852"/>
                  </a:cubicBezTo>
                  <a:cubicBezTo>
                    <a:pt x="4405" y="22697"/>
                    <a:pt x="821" y="16006"/>
                    <a:pt x="2667" y="9338"/>
                  </a:cubicBezTo>
                  <a:cubicBezTo>
                    <a:pt x="4176" y="3849"/>
                    <a:pt x="9374" y="563"/>
                    <a:pt x="14745" y="563"/>
                  </a:cubicBezTo>
                  <a:close/>
                  <a:moveTo>
                    <a:pt x="14593" y="1"/>
                  </a:moveTo>
                  <a:cubicBezTo>
                    <a:pt x="9077" y="1"/>
                    <a:pt x="4001" y="3852"/>
                    <a:pt x="2238" y="9208"/>
                  </a:cubicBezTo>
                  <a:cubicBezTo>
                    <a:pt x="1" y="16014"/>
                    <a:pt x="4292" y="23117"/>
                    <a:pt x="10846" y="25289"/>
                  </a:cubicBezTo>
                  <a:lnTo>
                    <a:pt x="10846" y="25289"/>
                  </a:lnTo>
                  <a:cubicBezTo>
                    <a:pt x="10850" y="25290"/>
                    <a:pt x="10854" y="25292"/>
                    <a:pt x="10858" y="25293"/>
                  </a:cubicBezTo>
                  <a:cubicBezTo>
                    <a:pt x="12072" y="25626"/>
                    <a:pt x="13286" y="25785"/>
                    <a:pt x="14475" y="25785"/>
                  </a:cubicBezTo>
                  <a:cubicBezTo>
                    <a:pt x="20051" y="25785"/>
                    <a:pt x="25077" y="22276"/>
                    <a:pt x="26931" y="16673"/>
                  </a:cubicBezTo>
                  <a:cubicBezTo>
                    <a:pt x="29158" y="9862"/>
                    <a:pt x="24860" y="2754"/>
                    <a:pt x="18311" y="599"/>
                  </a:cubicBezTo>
                  <a:cubicBezTo>
                    <a:pt x="17071" y="192"/>
                    <a:pt x="15821" y="1"/>
                    <a:pt x="1459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6" name="Google Shape;459;p30">
              <a:extLst>
                <a:ext uri="{FF2B5EF4-FFF2-40B4-BE49-F238E27FC236}">
                  <a16:creationId xmlns:a16="http://schemas.microsoft.com/office/drawing/2014/main" id="{90B88AEB-3F4A-4E7E-982C-9ED44776DADD}"/>
                </a:ext>
              </a:extLst>
            </p:cNvPr>
            <p:cNvSpPr/>
            <p:nvPr/>
          </p:nvSpPr>
          <p:spPr>
            <a:xfrm>
              <a:off x="7329800" y="3025825"/>
              <a:ext cx="611975" cy="539975"/>
            </a:xfrm>
            <a:custGeom>
              <a:avLst/>
              <a:gdLst/>
              <a:ahLst/>
              <a:cxnLst/>
              <a:rect l="l" t="t" r="r" b="b"/>
              <a:pathLst>
                <a:path w="24479" h="21599" extrusionOk="0">
                  <a:moveTo>
                    <a:pt x="12398" y="350"/>
                  </a:moveTo>
                  <a:cubicBezTo>
                    <a:pt x="13373" y="350"/>
                    <a:pt x="14354" y="476"/>
                    <a:pt x="15310" y="736"/>
                  </a:cubicBezTo>
                  <a:cubicBezTo>
                    <a:pt x="20990" y="2284"/>
                    <a:pt x="23835" y="8487"/>
                    <a:pt x="22359" y="13928"/>
                  </a:cubicBezTo>
                  <a:cubicBezTo>
                    <a:pt x="21084" y="18607"/>
                    <a:pt x="16649" y="21362"/>
                    <a:pt x="12090" y="21362"/>
                  </a:cubicBezTo>
                  <a:cubicBezTo>
                    <a:pt x="11115" y="21362"/>
                    <a:pt x="10135" y="21237"/>
                    <a:pt x="9179" y="20976"/>
                  </a:cubicBezTo>
                  <a:cubicBezTo>
                    <a:pt x="3583" y="19107"/>
                    <a:pt x="571" y="13476"/>
                    <a:pt x="2118" y="7784"/>
                  </a:cubicBezTo>
                  <a:cubicBezTo>
                    <a:pt x="3394" y="3105"/>
                    <a:pt x="7837" y="350"/>
                    <a:pt x="12398" y="350"/>
                  </a:cubicBezTo>
                  <a:close/>
                  <a:moveTo>
                    <a:pt x="12243" y="0"/>
                  </a:moveTo>
                  <a:cubicBezTo>
                    <a:pt x="7627" y="0"/>
                    <a:pt x="3384" y="3265"/>
                    <a:pt x="1904" y="7725"/>
                  </a:cubicBezTo>
                  <a:cubicBezTo>
                    <a:pt x="0" y="13424"/>
                    <a:pt x="3649" y="19360"/>
                    <a:pt x="9107" y="21187"/>
                  </a:cubicBezTo>
                  <a:lnTo>
                    <a:pt x="9107" y="21187"/>
                  </a:lnTo>
                  <a:cubicBezTo>
                    <a:pt x="9111" y="21188"/>
                    <a:pt x="9115" y="21190"/>
                    <a:pt x="9119" y="21191"/>
                  </a:cubicBezTo>
                  <a:cubicBezTo>
                    <a:pt x="9119" y="21191"/>
                    <a:pt x="9119" y="21191"/>
                    <a:pt x="9119" y="21191"/>
                  </a:cubicBezTo>
                  <a:lnTo>
                    <a:pt x="9119" y="21191"/>
                  </a:lnTo>
                  <a:cubicBezTo>
                    <a:pt x="9132" y="21197"/>
                    <a:pt x="9144" y="21200"/>
                    <a:pt x="9155" y="21200"/>
                  </a:cubicBezTo>
                  <a:lnTo>
                    <a:pt x="9155" y="21200"/>
                  </a:lnTo>
                  <a:cubicBezTo>
                    <a:pt x="10159" y="21469"/>
                    <a:pt x="11160" y="21598"/>
                    <a:pt x="12141" y="21598"/>
                  </a:cubicBezTo>
                  <a:cubicBezTo>
                    <a:pt x="16814" y="21598"/>
                    <a:pt x="21002" y="18668"/>
                    <a:pt x="22573" y="13964"/>
                  </a:cubicBezTo>
                  <a:cubicBezTo>
                    <a:pt x="24478" y="8273"/>
                    <a:pt x="20811" y="2331"/>
                    <a:pt x="15358" y="510"/>
                  </a:cubicBezTo>
                  <a:cubicBezTo>
                    <a:pt x="14319" y="163"/>
                    <a:pt x="13272" y="0"/>
                    <a:pt x="1224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088" name="!!vl">
            <a:extLst>
              <a:ext uri="{FF2B5EF4-FFF2-40B4-BE49-F238E27FC236}">
                <a16:creationId xmlns:a16="http://schemas.microsoft.com/office/drawing/2014/main" id="{787B4F02-D30F-478D-A744-4FBBC4EDC0A5}"/>
              </a:ext>
            </a:extLst>
          </p:cNvPr>
          <p:cNvSpPr txBox="1"/>
          <p:nvPr/>
        </p:nvSpPr>
        <p:spPr>
          <a:xfrm>
            <a:off x="845353" y="4686799"/>
            <a:ext cx="5050307" cy="830997"/>
          </a:xfrm>
          <a:prstGeom prst="rect">
            <a:avLst/>
          </a:prstGeom>
          <a:solidFill>
            <a:srgbClr val="FF6565">
              <a:alpha val="12157"/>
            </a:srgbClr>
          </a:solidFill>
        </p:spPr>
        <p:txBody>
          <a:bodyPr wrap="square" rtlCol="0">
            <a:spAutoFit/>
          </a:bodyPr>
          <a:lstStyle/>
          <a:p>
            <a:pPr algn="just"/>
            <a:r>
              <a:rPr lang="en-US" sz="4800" b="1" dirty="0">
                <a:latin typeface="Segoe UI Black" panose="020B0A02040204020203" pitchFamily="34" charset="0"/>
                <a:ea typeface="Segoe UI Black" panose="020B0A02040204020203" pitchFamily="34" charset="0"/>
              </a:rPr>
              <a:t>Any question ?</a:t>
            </a:r>
          </a:p>
        </p:txBody>
      </p:sp>
      <p:sp>
        <p:nvSpPr>
          <p:cNvPr id="1089" name="Google Shape;214;p28">
            <a:extLst>
              <a:ext uri="{FF2B5EF4-FFF2-40B4-BE49-F238E27FC236}">
                <a16:creationId xmlns:a16="http://schemas.microsoft.com/office/drawing/2014/main" id="{51AF787F-23D2-48E3-8E6E-FD95C116BA24}"/>
              </a:ext>
            </a:extLst>
          </p:cNvPr>
          <p:cNvSpPr txBox="1">
            <a:spLocks/>
          </p:cNvSpPr>
          <p:nvPr/>
        </p:nvSpPr>
        <p:spPr>
          <a:xfrm>
            <a:off x="2495468" y="-453050"/>
            <a:ext cx="7142521" cy="2209312"/>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Merriweather"/>
              <a:buNone/>
              <a:defRPr sz="5333" b="1" i="0" u="none" strike="noStrike" cap="none">
                <a:solidFill>
                  <a:schemeClr val="lt2"/>
                </a:solidFill>
                <a:latin typeface="Merriweather"/>
                <a:ea typeface="Merriweather"/>
                <a:cs typeface="Merriweather"/>
                <a:sym typeface="Merriweather"/>
              </a:defRPr>
            </a:lvl1pPr>
            <a:lvl2pPr marR="0" lvl="1"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2pPr>
            <a:lvl3pPr marR="0" lvl="2"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3pPr>
            <a:lvl4pPr marR="0" lvl="3"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4pPr>
            <a:lvl5pPr marR="0" lvl="4"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5pPr>
            <a:lvl6pPr marR="0" lvl="5"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6pPr>
            <a:lvl7pPr marR="0" lvl="6"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7pPr>
            <a:lvl8pPr marR="0" lvl="7"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8pPr>
            <a:lvl9pPr marR="0" lvl="8" algn="l" rtl="0">
              <a:lnSpc>
                <a:spcPct val="100000"/>
              </a:lnSpc>
              <a:spcBef>
                <a:spcPts val="0"/>
              </a:spcBef>
              <a:spcAft>
                <a:spcPts val="0"/>
              </a:spcAft>
              <a:buClr>
                <a:schemeClr val="lt2"/>
              </a:buClr>
              <a:buSzPts val="3600"/>
              <a:buFont typeface="Merriweather"/>
              <a:buNone/>
              <a:defRPr sz="4800" b="1" i="0" u="none" strike="noStrike" cap="none">
                <a:solidFill>
                  <a:schemeClr val="lt2"/>
                </a:solidFill>
                <a:latin typeface="Merriweather"/>
                <a:ea typeface="Merriweather"/>
                <a:cs typeface="Merriweather"/>
                <a:sym typeface="Merriweather"/>
              </a:defRPr>
            </a:lvl9pPr>
          </a:lstStyle>
          <a:p>
            <a:pPr algn="ctr"/>
            <a:r>
              <a:rPr lang="en-US" sz="4267" dirty="0"/>
              <a:t>FINAL REPORT</a:t>
            </a:r>
            <a:endParaRPr lang="en-US" sz="4267" kern="0" dirty="0"/>
          </a:p>
        </p:txBody>
      </p:sp>
      <p:grpSp>
        <p:nvGrpSpPr>
          <p:cNvPr id="1090" name="Google Shape;216;p28">
            <a:extLst>
              <a:ext uri="{FF2B5EF4-FFF2-40B4-BE49-F238E27FC236}">
                <a16:creationId xmlns:a16="http://schemas.microsoft.com/office/drawing/2014/main" id="{D29B9431-6E50-41B4-8D41-06F3E0F0C7F6}"/>
              </a:ext>
            </a:extLst>
          </p:cNvPr>
          <p:cNvGrpSpPr/>
          <p:nvPr/>
        </p:nvGrpSpPr>
        <p:grpSpPr>
          <a:xfrm>
            <a:off x="4614055" y="1990712"/>
            <a:ext cx="3002932" cy="125319"/>
            <a:chOff x="3445893" y="4053330"/>
            <a:chExt cx="2252199" cy="93989"/>
          </a:xfrm>
        </p:grpSpPr>
        <p:sp>
          <p:nvSpPr>
            <p:cNvPr id="1091" name="Google Shape;217;p28">
              <a:extLst>
                <a:ext uri="{FF2B5EF4-FFF2-40B4-BE49-F238E27FC236}">
                  <a16:creationId xmlns:a16="http://schemas.microsoft.com/office/drawing/2014/main" id="{D79373BB-2E76-4BF0-96EB-0F00D52FCE1B}"/>
                </a:ext>
              </a:extLst>
            </p:cNvPr>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1092" name="Google Shape;218;p28">
              <a:extLst>
                <a:ext uri="{FF2B5EF4-FFF2-40B4-BE49-F238E27FC236}">
                  <a16:creationId xmlns:a16="http://schemas.microsoft.com/office/drawing/2014/main" id="{7061C69C-7D31-4CF7-A7B1-A387344D7336}"/>
                </a:ext>
              </a:extLst>
            </p:cNvPr>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grpSp>
      <p:grpSp>
        <p:nvGrpSpPr>
          <p:cNvPr id="1093" name="Google Shape;219;p28">
            <a:extLst>
              <a:ext uri="{FF2B5EF4-FFF2-40B4-BE49-F238E27FC236}">
                <a16:creationId xmlns:a16="http://schemas.microsoft.com/office/drawing/2014/main" id="{56B6CF91-7BBE-43A5-92FB-DE5A8A140FCE}"/>
              </a:ext>
            </a:extLst>
          </p:cNvPr>
          <p:cNvGrpSpPr/>
          <p:nvPr/>
        </p:nvGrpSpPr>
        <p:grpSpPr>
          <a:xfrm>
            <a:off x="4614055" y="377129"/>
            <a:ext cx="3002932" cy="125319"/>
            <a:chOff x="3445893" y="996180"/>
            <a:chExt cx="2252199" cy="93989"/>
          </a:xfrm>
        </p:grpSpPr>
        <p:sp>
          <p:nvSpPr>
            <p:cNvPr id="1094" name="Google Shape;220;p28">
              <a:extLst>
                <a:ext uri="{FF2B5EF4-FFF2-40B4-BE49-F238E27FC236}">
                  <a16:creationId xmlns:a16="http://schemas.microsoft.com/office/drawing/2014/main" id="{74BFA875-BBA7-4EB8-9DD9-6FCEB263DD8C}"/>
                </a:ext>
              </a:extLst>
            </p:cNvPr>
            <p:cNvSpPr/>
            <p:nvPr/>
          </p:nvSpPr>
          <p:spPr>
            <a:xfrm rot="10800000" flipH="1">
              <a:off x="3445893" y="99618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1095" name="Google Shape;221;p28">
              <a:extLst>
                <a:ext uri="{FF2B5EF4-FFF2-40B4-BE49-F238E27FC236}">
                  <a16:creationId xmlns:a16="http://schemas.microsoft.com/office/drawing/2014/main" id="{AEDC201C-1A86-401D-ADD1-EF5ED471CE79}"/>
                </a:ext>
              </a:extLst>
            </p:cNvPr>
            <p:cNvSpPr/>
            <p:nvPr/>
          </p:nvSpPr>
          <p:spPr>
            <a:xfrm rot="10800000" flipH="1">
              <a:off x="3445893" y="103160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grpSp>
    </p:spTree>
    <p:extLst>
      <p:ext uri="{BB962C8B-B14F-4D97-AF65-F5344CB8AC3E}">
        <p14:creationId xmlns:p14="http://schemas.microsoft.com/office/powerpoint/2010/main" val="32934483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 calcmode="lin" valueType="num">
                                      <p:cBhvr>
                                        <p:cTn id="9" dur="250" fill="hold"/>
                                        <p:tgtEl>
                                          <p:spTgt spid="10"/>
                                        </p:tgtEl>
                                        <p:attrNameLst>
                                          <p:attrName>style.rotation</p:attrName>
                                        </p:attrNameLst>
                                      </p:cBhvr>
                                      <p:tavLst>
                                        <p:tav tm="0">
                                          <p:val>
                                            <p:fltVal val="90"/>
                                          </p:val>
                                        </p:tav>
                                        <p:tav tm="100000">
                                          <p:val>
                                            <p:fltVal val="0"/>
                                          </p:val>
                                        </p:tav>
                                      </p:tavLst>
                                    </p:anim>
                                    <p:animEffect transition="in" filter="fade">
                                      <p:cBhvr>
                                        <p:cTn id="10" dur="250"/>
                                        <p:tgtEl>
                                          <p:spTgt spid="10"/>
                                        </p:tgtEl>
                                      </p:cBhvr>
                                    </p:animEffect>
                                  </p:childTnLst>
                                </p:cTn>
                              </p:par>
                            </p:childTnLst>
                          </p:cTn>
                        </p:par>
                        <p:par>
                          <p:cTn id="11" fill="hold">
                            <p:stCondLst>
                              <p:cond delay="250"/>
                            </p:stCondLst>
                            <p:childTnLst>
                              <p:par>
                                <p:cTn id="12" presetID="42"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250"/>
                                        <p:tgtEl>
                                          <p:spTgt spid="11"/>
                                        </p:tgtEl>
                                      </p:cBhvr>
                                    </p:animEffect>
                                    <p:anim calcmode="lin" valueType="num">
                                      <p:cBhvr>
                                        <p:cTn id="15" dur="250" fill="hold"/>
                                        <p:tgtEl>
                                          <p:spTgt spid="11"/>
                                        </p:tgtEl>
                                        <p:attrNameLst>
                                          <p:attrName>ppt_x</p:attrName>
                                        </p:attrNameLst>
                                      </p:cBhvr>
                                      <p:tavLst>
                                        <p:tav tm="0">
                                          <p:val>
                                            <p:strVal val="#ppt_x"/>
                                          </p:val>
                                        </p:tav>
                                        <p:tav tm="100000">
                                          <p:val>
                                            <p:strVal val="#ppt_x"/>
                                          </p:val>
                                        </p:tav>
                                      </p:tavLst>
                                    </p:anim>
                                    <p:anim calcmode="lin" valueType="num">
                                      <p:cBhvr>
                                        <p:cTn id="16" dur="250" fill="hold"/>
                                        <p:tgtEl>
                                          <p:spTgt spid="11"/>
                                        </p:tgtEl>
                                        <p:attrNameLst>
                                          <p:attrName>ppt_y</p:attrName>
                                        </p:attrNameLst>
                                      </p:cBhvr>
                                      <p:tavLst>
                                        <p:tav tm="0">
                                          <p:val>
                                            <p:strVal val="#ppt_y+.1"/>
                                          </p:val>
                                        </p:tav>
                                        <p:tav tm="100000">
                                          <p:val>
                                            <p:strVal val="#ppt_y"/>
                                          </p:val>
                                        </p:tav>
                                      </p:tavLst>
                                    </p:anim>
                                  </p:childTnLst>
                                </p:cTn>
                              </p:par>
                            </p:childTnLst>
                          </p:cTn>
                        </p:par>
                        <p:par>
                          <p:cTn id="17" fill="hold">
                            <p:stCondLst>
                              <p:cond delay="500"/>
                            </p:stCondLst>
                            <p:childTnLst>
                              <p:par>
                                <p:cTn id="18" presetID="42"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250"/>
                                        <p:tgtEl>
                                          <p:spTgt spid="12"/>
                                        </p:tgtEl>
                                      </p:cBhvr>
                                    </p:animEffect>
                                    <p:anim calcmode="lin" valueType="num">
                                      <p:cBhvr>
                                        <p:cTn id="21" dur="250" fill="hold"/>
                                        <p:tgtEl>
                                          <p:spTgt spid="12"/>
                                        </p:tgtEl>
                                        <p:attrNameLst>
                                          <p:attrName>ppt_x</p:attrName>
                                        </p:attrNameLst>
                                      </p:cBhvr>
                                      <p:tavLst>
                                        <p:tav tm="0">
                                          <p:val>
                                            <p:strVal val="#ppt_x"/>
                                          </p:val>
                                        </p:tav>
                                        <p:tav tm="100000">
                                          <p:val>
                                            <p:strVal val="#ppt_x"/>
                                          </p:val>
                                        </p:tav>
                                      </p:tavLst>
                                    </p:anim>
                                    <p:anim calcmode="lin" valueType="num">
                                      <p:cBhvr>
                                        <p:cTn id="22" dur="250" fill="hold"/>
                                        <p:tgtEl>
                                          <p:spTgt spid="12"/>
                                        </p:tgtEl>
                                        <p:attrNameLst>
                                          <p:attrName>ppt_y</p:attrName>
                                        </p:attrNameLst>
                                      </p:cBhvr>
                                      <p:tavLst>
                                        <p:tav tm="0">
                                          <p:val>
                                            <p:strVal val="#ppt_y+.1"/>
                                          </p:val>
                                        </p:tav>
                                        <p:tav tm="100000">
                                          <p:val>
                                            <p:strVal val="#ppt_y"/>
                                          </p:val>
                                        </p:tav>
                                      </p:tavLst>
                                    </p:anim>
                                  </p:childTnLst>
                                </p:cTn>
                              </p:par>
                            </p:childTnLst>
                          </p:cTn>
                        </p:par>
                        <p:par>
                          <p:cTn id="23" fill="hold">
                            <p:stCondLst>
                              <p:cond delay="750"/>
                            </p:stCondLst>
                            <p:childTnLst>
                              <p:par>
                                <p:cTn id="24" presetID="42"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250"/>
                                        <p:tgtEl>
                                          <p:spTgt spid="9"/>
                                        </p:tgtEl>
                                      </p:cBhvr>
                                    </p:animEffect>
                                    <p:anim calcmode="lin" valueType="num">
                                      <p:cBhvr>
                                        <p:cTn id="27" dur="250" fill="hold"/>
                                        <p:tgtEl>
                                          <p:spTgt spid="9"/>
                                        </p:tgtEl>
                                        <p:attrNameLst>
                                          <p:attrName>ppt_x</p:attrName>
                                        </p:attrNameLst>
                                      </p:cBhvr>
                                      <p:tavLst>
                                        <p:tav tm="0">
                                          <p:val>
                                            <p:strVal val="#ppt_x"/>
                                          </p:val>
                                        </p:tav>
                                        <p:tav tm="100000">
                                          <p:val>
                                            <p:strVal val="#ppt_x"/>
                                          </p:val>
                                        </p:tav>
                                      </p:tavLst>
                                    </p:anim>
                                    <p:anim calcmode="lin" valueType="num">
                                      <p:cBhvr>
                                        <p:cTn id="28" dur="250" fill="hold"/>
                                        <p:tgtEl>
                                          <p:spTgt spid="9"/>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42" presetClass="entr" presetSubtype="0" fill="hold" grpId="0" nodeType="afterEffect">
                                  <p:stCondLst>
                                    <p:cond delay="0"/>
                                  </p:stCondLst>
                                  <p:childTnLst>
                                    <p:set>
                                      <p:cBhvr>
                                        <p:cTn id="31" dur="1" fill="hold">
                                          <p:stCondLst>
                                            <p:cond delay="0"/>
                                          </p:stCondLst>
                                        </p:cTn>
                                        <p:tgtEl>
                                          <p:spTgt spid="1088"/>
                                        </p:tgtEl>
                                        <p:attrNameLst>
                                          <p:attrName>style.visibility</p:attrName>
                                        </p:attrNameLst>
                                      </p:cBhvr>
                                      <p:to>
                                        <p:strVal val="visible"/>
                                      </p:to>
                                    </p:set>
                                    <p:animEffect transition="in" filter="fade">
                                      <p:cBhvr>
                                        <p:cTn id="32" dur="250"/>
                                        <p:tgtEl>
                                          <p:spTgt spid="1088"/>
                                        </p:tgtEl>
                                      </p:cBhvr>
                                    </p:animEffect>
                                    <p:anim calcmode="lin" valueType="num">
                                      <p:cBhvr>
                                        <p:cTn id="33" dur="250" fill="hold"/>
                                        <p:tgtEl>
                                          <p:spTgt spid="1088"/>
                                        </p:tgtEl>
                                        <p:attrNameLst>
                                          <p:attrName>ppt_x</p:attrName>
                                        </p:attrNameLst>
                                      </p:cBhvr>
                                      <p:tavLst>
                                        <p:tav tm="0">
                                          <p:val>
                                            <p:strVal val="#ppt_x"/>
                                          </p:val>
                                        </p:tav>
                                        <p:tav tm="100000">
                                          <p:val>
                                            <p:strVal val="#ppt_x"/>
                                          </p:val>
                                        </p:tav>
                                      </p:tavLst>
                                    </p:anim>
                                    <p:anim calcmode="lin" valueType="num">
                                      <p:cBhvr>
                                        <p:cTn id="34" dur="250" fill="hold"/>
                                        <p:tgtEl>
                                          <p:spTgt spid="10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08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9" name="Google Shape;479;p31"/>
          <p:cNvSpPr txBox="1">
            <a:spLocks noGrp="1"/>
          </p:cNvSpPr>
          <p:nvPr>
            <p:ph type="title"/>
          </p:nvPr>
        </p:nvSpPr>
        <p:spPr>
          <a:xfrm>
            <a:off x="6096000" y="3562211"/>
            <a:ext cx="5057200" cy="834400"/>
          </a:xfrm>
          <a:prstGeom prst="rect">
            <a:avLst/>
          </a:prstGeom>
        </p:spPr>
        <p:txBody>
          <a:bodyPr spcFirstLastPara="1" wrap="square" lIns="121900" tIns="121900" rIns="121900" bIns="121900" anchor="ctr" anchorCtr="0">
            <a:noAutofit/>
          </a:bodyPr>
          <a:lstStyle/>
          <a:p>
            <a:r>
              <a:rPr lang="en" dirty="0"/>
              <a:t>Introduction</a:t>
            </a:r>
            <a:endParaRPr dirty="0"/>
          </a:p>
        </p:txBody>
      </p:sp>
      <p:sp>
        <p:nvSpPr>
          <p:cNvPr id="480" name="Google Shape;480;p31"/>
          <p:cNvSpPr txBox="1">
            <a:spLocks noGrp="1"/>
          </p:cNvSpPr>
          <p:nvPr>
            <p:ph type="title" idx="2"/>
          </p:nvPr>
        </p:nvSpPr>
        <p:spPr>
          <a:xfrm>
            <a:off x="6096000" y="1772984"/>
            <a:ext cx="5057200" cy="1564000"/>
          </a:xfrm>
          <a:prstGeom prst="rect">
            <a:avLst/>
          </a:prstGeom>
        </p:spPr>
        <p:txBody>
          <a:bodyPr spcFirstLastPara="1" wrap="square" lIns="121900" tIns="121900" rIns="121900" bIns="121900" anchor="ctr" anchorCtr="0">
            <a:noAutofit/>
          </a:bodyPr>
          <a:lstStyle/>
          <a:p>
            <a:r>
              <a:rPr lang="en" dirty="0">
                <a:solidFill>
                  <a:srgbClr val="C00000"/>
                </a:solidFill>
              </a:rPr>
              <a:t>01</a:t>
            </a:r>
            <a:endParaRPr dirty="0">
              <a:solidFill>
                <a:srgbClr val="C00000"/>
              </a:solidFill>
            </a:endParaRPr>
          </a:p>
        </p:txBody>
      </p:sp>
      <p:pic>
        <p:nvPicPr>
          <p:cNvPr id="3" name="Picture 2" descr="A picture containing arrow&#10;&#10;Description automatically generated">
            <a:extLst>
              <a:ext uri="{FF2B5EF4-FFF2-40B4-BE49-F238E27FC236}">
                <a16:creationId xmlns:a16="http://schemas.microsoft.com/office/drawing/2014/main" id="{A7E8D723-93AF-4D9A-A8F0-CD24E4C79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311" y="640863"/>
            <a:ext cx="7514778" cy="5392241"/>
          </a:xfrm>
          <a:prstGeom prst="rect">
            <a:avLst/>
          </a:prstGeom>
        </p:spPr>
      </p:pic>
      <p:sp>
        <p:nvSpPr>
          <p:cNvPr id="9" name="Google Shape;463;p30">
            <a:extLst>
              <a:ext uri="{FF2B5EF4-FFF2-40B4-BE49-F238E27FC236}">
                <a16:creationId xmlns:a16="http://schemas.microsoft.com/office/drawing/2014/main" id="{91B0CA94-83B4-0B39-C377-CEDB1E883FF2}"/>
              </a:ext>
            </a:extLst>
          </p:cNvPr>
          <p:cNvSpPr txBox="1">
            <a:spLocks/>
          </p:cNvSpPr>
          <p:nvPr/>
        </p:nvSpPr>
        <p:spPr>
          <a:xfrm>
            <a:off x="7359076" y="4420343"/>
            <a:ext cx="2970927" cy="884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1pPr>
            <a:lvl2pPr marL="914400" marR="0" lvl="1"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2pPr>
            <a:lvl3pPr marL="1371600" marR="0" lvl="2"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3pPr>
            <a:lvl4pPr marL="1828800" marR="0" lvl="3"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4pPr>
            <a:lvl5pPr marL="2286000" marR="0" lvl="4"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5pPr>
            <a:lvl6pPr marL="2743200" marR="0" lvl="5"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6pPr>
            <a:lvl7pPr marL="3200400" marR="0" lvl="6"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7pPr>
            <a:lvl8pPr marL="3657600" marR="0" lvl="7" indent="-317500" algn="l" rtl="0">
              <a:lnSpc>
                <a:spcPct val="100000"/>
              </a:lnSpc>
              <a:spcBef>
                <a:spcPts val="2133"/>
              </a:spcBef>
              <a:spcAft>
                <a:spcPts val="0"/>
              </a:spcAft>
              <a:buClr>
                <a:schemeClr val="lt2"/>
              </a:buClr>
              <a:buSzPts val="1400"/>
              <a:buFont typeface="Livvic"/>
              <a:buNone/>
              <a:defRPr sz="1867" b="0" i="0" u="none" strike="noStrike" cap="none">
                <a:solidFill>
                  <a:schemeClr val="lt2"/>
                </a:solidFill>
                <a:latin typeface="Livvic"/>
                <a:ea typeface="Livvic"/>
                <a:cs typeface="Livvic"/>
                <a:sym typeface="Livvic"/>
              </a:defRPr>
            </a:lvl8pPr>
            <a:lvl9pPr marL="4114800" marR="0" lvl="8" indent="-317500" algn="l" rtl="0">
              <a:lnSpc>
                <a:spcPct val="100000"/>
              </a:lnSpc>
              <a:spcBef>
                <a:spcPts val="2133"/>
              </a:spcBef>
              <a:spcAft>
                <a:spcPts val="2133"/>
              </a:spcAft>
              <a:buClr>
                <a:schemeClr val="lt2"/>
              </a:buClr>
              <a:buSzPts val="1400"/>
              <a:buFont typeface="Livvic"/>
              <a:buNone/>
              <a:defRPr sz="1867" b="0" i="0" u="none" strike="noStrike" cap="none">
                <a:solidFill>
                  <a:schemeClr val="lt2"/>
                </a:solidFill>
                <a:latin typeface="Livvic"/>
                <a:ea typeface="Livvic"/>
                <a:cs typeface="Livvic"/>
                <a:sym typeface="Livvic"/>
              </a:defRPr>
            </a:lvl9pPr>
          </a:lstStyle>
          <a:p>
            <a:pPr marL="0" indent="0">
              <a:spcAft>
                <a:spcPts val="2133"/>
              </a:spcAft>
            </a:pPr>
            <a:r>
              <a:rPr lang="en-US" sz="2400" kern="0" dirty="0"/>
              <a:t>What is CouchDB?</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581;p32">
            <a:extLst>
              <a:ext uri="{FF2B5EF4-FFF2-40B4-BE49-F238E27FC236}">
                <a16:creationId xmlns:a16="http://schemas.microsoft.com/office/drawing/2014/main" id="{E01511D0-EE91-44CA-9892-E526CE69B80B}"/>
              </a:ext>
            </a:extLst>
          </p:cNvPr>
          <p:cNvSpPr/>
          <p:nvPr/>
        </p:nvSpPr>
        <p:spPr>
          <a:xfrm>
            <a:off x="281354" y="198227"/>
            <a:ext cx="8978760" cy="6478344"/>
          </a:xfrm>
          <a:custGeom>
            <a:avLst/>
            <a:gdLst/>
            <a:ahLst/>
            <a:cxnLst/>
            <a:rect l="l" t="t" r="r" b="b"/>
            <a:pathLst>
              <a:path w="17617" h="25786" extrusionOk="0">
                <a:moveTo>
                  <a:pt x="108" y="1"/>
                </a:moveTo>
                <a:lnTo>
                  <a:pt x="95" y="5963"/>
                </a:lnTo>
                <a:cubicBezTo>
                  <a:pt x="95" y="6968"/>
                  <a:pt x="91" y="7953"/>
                  <a:pt x="91" y="8925"/>
                </a:cubicBezTo>
                <a:cubicBezTo>
                  <a:pt x="87" y="9836"/>
                  <a:pt x="79" y="10772"/>
                  <a:pt x="71" y="11719"/>
                </a:cubicBezTo>
                <a:cubicBezTo>
                  <a:pt x="58" y="12655"/>
                  <a:pt x="54" y="13664"/>
                  <a:pt x="54" y="14571"/>
                </a:cubicBezTo>
                <a:lnTo>
                  <a:pt x="54" y="17193"/>
                </a:lnTo>
                <a:cubicBezTo>
                  <a:pt x="54" y="17608"/>
                  <a:pt x="58" y="18018"/>
                  <a:pt x="54" y="18408"/>
                </a:cubicBezTo>
                <a:cubicBezTo>
                  <a:pt x="54" y="18794"/>
                  <a:pt x="50" y="19159"/>
                  <a:pt x="50" y="19536"/>
                </a:cubicBezTo>
                <a:cubicBezTo>
                  <a:pt x="42" y="20287"/>
                  <a:pt x="34" y="21034"/>
                  <a:pt x="26" y="21777"/>
                </a:cubicBezTo>
                <a:cubicBezTo>
                  <a:pt x="21" y="22146"/>
                  <a:pt x="17" y="22519"/>
                  <a:pt x="13" y="22884"/>
                </a:cubicBezTo>
                <a:cubicBezTo>
                  <a:pt x="13" y="23069"/>
                  <a:pt x="9" y="23254"/>
                  <a:pt x="9" y="23434"/>
                </a:cubicBezTo>
                <a:lnTo>
                  <a:pt x="9" y="23935"/>
                </a:lnTo>
                <a:lnTo>
                  <a:pt x="1" y="25724"/>
                </a:lnTo>
                <a:lnTo>
                  <a:pt x="309" y="25724"/>
                </a:lnTo>
                <a:lnTo>
                  <a:pt x="3300" y="25740"/>
                </a:lnTo>
                <a:lnTo>
                  <a:pt x="5179" y="25744"/>
                </a:lnTo>
                <a:lnTo>
                  <a:pt x="7793" y="25761"/>
                </a:lnTo>
                <a:cubicBezTo>
                  <a:pt x="8104" y="25762"/>
                  <a:pt x="8403" y="25763"/>
                  <a:pt x="8692" y="25763"/>
                </a:cubicBezTo>
                <a:cubicBezTo>
                  <a:pt x="9270" y="25763"/>
                  <a:pt x="9806" y="25761"/>
                  <a:pt x="10304" y="25761"/>
                </a:cubicBezTo>
                <a:lnTo>
                  <a:pt x="12294" y="25757"/>
                </a:lnTo>
                <a:cubicBezTo>
                  <a:pt x="12873" y="25757"/>
                  <a:pt x="13447" y="25765"/>
                  <a:pt x="13973" y="25769"/>
                </a:cubicBezTo>
                <a:cubicBezTo>
                  <a:pt x="15027" y="25777"/>
                  <a:pt x="15918" y="25785"/>
                  <a:pt x="16545" y="25785"/>
                </a:cubicBezTo>
                <a:cubicBezTo>
                  <a:pt x="17173" y="25781"/>
                  <a:pt x="17526" y="25769"/>
                  <a:pt x="17563" y="25749"/>
                </a:cubicBezTo>
                <a:cubicBezTo>
                  <a:pt x="17596" y="25728"/>
                  <a:pt x="17317" y="25703"/>
                  <a:pt x="16783" y="25675"/>
                </a:cubicBezTo>
                <a:cubicBezTo>
                  <a:pt x="16246" y="25646"/>
                  <a:pt x="15470" y="25609"/>
                  <a:pt x="14395" y="25572"/>
                </a:cubicBezTo>
                <a:cubicBezTo>
                  <a:pt x="13858" y="25552"/>
                  <a:pt x="13238" y="25535"/>
                  <a:pt x="12528" y="25523"/>
                </a:cubicBezTo>
                <a:cubicBezTo>
                  <a:pt x="11814" y="25511"/>
                  <a:pt x="11059" y="25502"/>
                  <a:pt x="10300" y="25498"/>
                </a:cubicBezTo>
                <a:cubicBezTo>
                  <a:pt x="9541" y="25494"/>
                  <a:pt x="8774" y="25494"/>
                  <a:pt x="8035" y="25486"/>
                </a:cubicBezTo>
                <a:lnTo>
                  <a:pt x="5405" y="25461"/>
                </a:lnTo>
                <a:lnTo>
                  <a:pt x="3481" y="25449"/>
                </a:lnTo>
                <a:lnTo>
                  <a:pt x="420" y="25441"/>
                </a:lnTo>
                <a:lnTo>
                  <a:pt x="276" y="25441"/>
                </a:lnTo>
                <a:lnTo>
                  <a:pt x="280" y="23988"/>
                </a:lnTo>
                <a:cubicBezTo>
                  <a:pt x="284" y="23644"/>
                  <a:pt x="284" y="23328"/>
                  <a:pt x="284" y="22999"/>
                </a:cubicBezTo>
                <a:cubicBezTo>
                  <a:pt x="284" y="22667"/>
                  <a:pt x="288" y="22322"/>
                  <a:pt x="288" y="21965"/>
                </a:cubicBezTo>
                <a:cubicBezTo>
                  <a:pt x="296" y="21243"/>
                  <a:pt x="301" y="20468"/>
                  <a:pt x="309" y="19631"/>
                </a:cubicBezTo>
                <a:cubicBezTo>
                  <a:pt x="313" y="18777"/>
                  <a:pt x="309" y="17903"/>
                  <a:pt x="309" y="17041"/>
                </a:cubicBezTo>
                <a:cubicBezTo>
                  <a:pt x="305" y="16188"/>
                  <a:pt x="301" y="15310"/>
                  <a:pt x="301" y="14411"/>
                </a:cubicBezTo>
                <a:cubicBezTo>
                  <a:pt x="296" y="13517"/>
                  <a:pt x="296" y="12676"/>
                  <a:pt x="305" y="11728"/>
                </a:cubicBezTo>
                <a:cubicBezTo>
                  <a:pt x="309" y="10792"/>
                  <a:pt x="313" y="9803"/>
                  <a:pt x="313" y="8761"/>
                </a:cubicBezTo>
                <a:cubicBezTo>
                  <a:pt x="313" y="7780"/>
                  <a:pt x="309" y="6783"/>
                  <a:pt x="309" y="5774"/>
                </a:cubicBezTo>
                <a:cubicBezTo>
                  <a:pt x="309" y="3964"/>
                  <a:pt x="305" y="2122"/>
                  <a:pt x="301" y="177"/>
                </a:cubicBezTo>
                <a:lnTo>
                  <a:pt x="6858" y="165"/>
                </a:lnTo>
                <a:lnTo>
                  <a:pt x="10321" y="152"/>
                </a:lnTo>
                <a:cubicBezTo>
                  <a:pt x="10468" y="152"/>
                  <a:pt x="10616" y="152"/>
                  <a:pt x="10764" y="152"/>
                </a:cubicBezTo>
                <a:cubicBezTo>
                  <a:pt x="11720" y="152"/>
                  <a:pt x="12691" y="162"/>
                  <a:pt x="13689" y="173"/>
                </a:cubicBezTo>
                <a:cubicBezTo>
                  <a:pt x="14268" y="177"/>
                  <a:pt x="14847" y="177"/>
                  <a:pt x="15454" y="177"/>
                </a:cubicBezTo>
                <a:cubicBezTo>
                  <a:pt x="16061" y="177"/>
                  <a:pt x="16640" y="173"/>
                  <a:pt x="17198" y="165"/>
                </a:cubicBezTo>
                <a:lnTo>
                  <a:pt x="17407" y="165"/>
                </a:lnTo>
                <a:lnTo>
                  <a:pt x="17407" y="193"/>
                </a:lnTo>
                <a:lnTo>
                  <a:pt x="17407" y="370"/>
                </a:lnTo>
                <a:cubicBezTo>
                  <a:pt x="17407" y="489"/>
                  <a:pt x="17411" y="608"/>
                  <a:pt x="17411" y="723"/>
                </a:cubicBezTo>
                <a:cubicBezTo>
                  <a:pt x="17411" y="957"/>
                  <a:pt x="17415" y="1190"/>
                  <a:pt x="17415" y="1416"/>
                </a:cubicBezTo>
                <a:cubicBezTo>
                  <a:pt x="17415" y="1872"/>
                  <a:pt x="17419" y="2319"/>
                  <a:pt x="17415" y="2766"/>
                </a:cubicBezTo>
                <a:cubicBezTo>
                  <a:pt x="17407" y="3792"/>
                  <a:pt x="17399" y="4830"/>
                  <a:pt x="17391" y="5885"/>
                </a:cubicBezTo>
                <a:cubicBezTo>
                  <a:pt x="17386" y="6951"/>
                  <a:pt x="17391" y="7998"/>
                  <a:pt x="17391" y="8970"/>
                </a:cubicBezTo>
                <a:cubicBezTo>
                  <a:pt x="17395" y="9955"/>
                  <a:pt x="17395" y="10866"/>
                  <a:pt x="17395" y="11765"/>
                </a:cubicBezTo>
                <a:cubicBezTo>
                  <a:pt x="17399" y="12712"/>
                  <a:pt x="17399" y="13611"/>
                  <a:pt x="17403" y="14444"/>
                </a:cubicBezTo>
                <a:cubicBezTo>
                  <a:pt x="17407" y="15277"/>
                  <a:pt x="17407" y="16077"/>
                  <a:pt x="17407" y="16783"/>
                </a:cubicBezTo>
                <a:cubicBezTo>
                  <a:pt x="17403" y="17505"/>
                  <a:pt x="17399" y="18219"/>
                  <a:pt x="17395" y="18908"/>
                </a:cubicBezTo>
                <a:cubicBezTo>
                  <a:pt x="17386" y="19598"/>
                  <a:pt x="17386" y="20271"/>
                  <a:pt x="17386" y="20898"/>
                </a:cubicBezTo>
                <a:cubicBezTo>
                  <a:pt x="17395" y="21498"/>
                  <a:pt x="17399" y="22035"/>
                  <a:pt x="17399" y="22523"/>
                </a:cubicBezTo>
                <a:cubicBezTo>
                  <a:pt x="17411" y="23504"/>
                  <a:pt x="17423" y="24267"/>
                  <a:pt x="17440" y="24792"/>
                </a:cubicBezTo>
                <a:cubicBezTo>
                  <a:pt x="17456" y="25314"/>
                  <a:pt x="17477" y="25597"/>
                  <a:pt x="17501" y="25601"/>
                </a:cubicBezTo>
                <a:cubicBezTo>
                  <a:pt x="17526" y="25601"/>
                  <a:pt x="17542" y="25330"/>
                  <a:pt x="17559" y="24805"/>
                </a:cubicBezTo>
                <a:cubicBezTo>
                  <a:pt x="17571" y="24280"/>
                  <a:pt x="17579" y="23504"/>
                  <a:pt x="17583" y="22519"/>
                </a:cubicBezTo>
                <a:cubicBezTo>
                  <a:pt x="17588" y="22027"/>
                  <a:pt x="17588" y="21477"/>
                  <a:pt x="17588" y="20890"/>
                </a:cubicBezTo>
                <a:cubicBezTo>
                  <a:pt x="17592" y="20345"/>
                  <a:pt x="17596" y="19737"/>
                  <a:pt x="17600" y="19064"/>
                </a:cubicBezTo>
                <a:cubicBezTo>
                  <a:pt x="17608" y="18387"/>
                  <a:pt x="17616" y="17640"/>
                  <a:pt x="17616" y="16808"/>
                </a:cubicBezTo>
                <a:cubicBezTo>
                  <a:pt x="17616" y="15958"/>
                  <a:pt x="17612" y="15133"/>
                  <a:pt x="17608" y="14268"/>
                </a:cubicBezTo>
                <a:cubicBezTo>
                  <a:pt x="17600" y="13410"/>
                  <a:pt x="17596" y="12540"/>
                  <a:pt x="17592" y="11662"/>
                </a:cubicBezTo>
                <a:cubicBezTo>
                  <a:pt x="17588" y="10706"/>
                  <a:pt x="17579" y="9729"/>
                  <a:pt x="17575" y="8761"/>
                </a:cubicBezTo>
                <a:cubicBezTo>
                  <a:pt x="17567" y="7780"/>
                  <a:pt x="17563" y="6828"/>
                  <a:pt x="17567" y="5844"/>
                </a:cubicBezTo>
                <a:cubicBezTo>
                  <a:pt x="17571" y="4846"/>
                  <a:pt x="17575" y="3780"/>
                  <a:pt x="17579" y="2643"/>
                </a:cubicBezTo>
                <a:cubicBezTo>
                  <a:pt x="17583" y="1744"/>
                  <a:pt x="17571" y="854"/>
                  <a:pt x="17559" y="13"/>
                </a:cubicBezTo>
                <a:lnTo>
                  <a:pt x="16787" y="21"/>
                </a:lnTo>
                <a:cubicBezTo>
                  <a:pt x="16254" y="29"/>
                  <a:pt x="15733" y="37"/>
                  <a:pt x="15228" y="37"/>
                </a:cubicBezTo>
                <a:cubicBezTo>
                  <a:pt x="14703" y="37"/>
                  <a:pt x="14157" y="33"/>
                  <a:pt x="13603" y="29"/>
                </a:cubicBezTo>
                <a:cubicBezTo>
                  <a:pt x="12500" y="21"/>
                  <a:pt x="11301" y="9"/>
                  <a:pt x="10091" y="9"/>
                </a:cubicBezTo>
                <a:lnTo>
                  <a:pt x="6603" y="13"/>
                </a:lnTo>
                <a:lnTo>
                  <a:pt x="1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Text&#10;&#10;Description automatically generated">
            <a:extLst>
              <a:ext uri="{FF2B5EF4-FFF2-40B4-BE49-F238E27FC236}">
                <a16:creationId xmlns:a16="http://schemas.microsoft.com/office/drawing/2014/main" id="{B1AC42F4-4D0C-42A0-AAAB-FC8F38785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1927" y="525093"/>
            <a:ext cx="2837438" cy="6151478"/>
          </a:xfrm>
          <a:prstGeom prst="rect">
            <a:avLst/>
          </a:prstGeom>
        </p:spPr>
      </p:pic>
      <p:sp>
        <p:nvSpPr>
          <p:cNvPr id="11" name="TextBox 10">
            <a:extLst>
              <a:ext uri="{FF2B5EF4-FFF2-40B4-BE49-F238E27FC236}">
                <a16:creationId xmlns:a16="http://schemas.microsoft.com/office/drawing/2014/main" id="{9EF2B1BB-68FA-472C-B83E-EA4937B64026}"/>
              </a:ext>
            </a:extLst>
          </p:cNvPr>
          <p:cNvSpPr txBox="1"/>
          <p:nvPr/>
        </p:nvSpPr>
        <p:spPr>
          <a:xfrm>
            <a:off x="525723" y="1693772"/>
            <a:ext cx="4218293" cy="3683060"/>
          </a:xfrm>
          <a:prstGeom prst="rect">
            <a:avLst/>
          </a:prstGeom>
          <a:noFill/>
        </p:spPr>
        <p:txBody>
          <a:bodyPr wrap="square">
            <a:spAutoFit/>
          </a:bodyPr>
          <a:lstStyle/>
          <a:p>
            <a:pPr marL="285750" lvl="0" indent="-285750">
              <a:spcAft>
                <a:spcPts val="1600"/>
              </a:spcAft>
              <a:buFont typeface="Wingdings" panose="05000000000000000000" pitchFamily="2" charset="2"/>
              <a:buChar char="v"/>
            </a:pPr>
            <a:r>
              <a:rPr lang="en-US" sz="2000" dirty="0"/>
              <a:t>Is an open source NoSQL database management system, whose data model is the Document store.</a:t>
            </a:r>
          </a:p>
          <a:p>
            <a:pPr marL="285750" lvl="0" indent="-285750">
              <a:spcAft>
                <a:spcPts val="1600"/>
              </a:spcAft>
              <a:buFont typeface="Wingdings" panose="05000000000000000000" pitchFamily="2" charset="2"/>
              <a:buChar char="v"/>
            </a:pPr>
            <a:endParaRPr lang="en-US" sz="2000" dirty="0"/>
          </a:p>
          <a:p>
            <a:pPr marL="285750" lvl="0" indent="-285750">
              <a:spcAft>
                <a:spcPts val="1600"/>
              </a:spcAft>
              <a:buFont typeface="Wingdings" panose="05000000000000000000" pitchFamily="2" charset="2"/>
              <a:buChar char="v"/>
            </a:pPr>
            <a:r>
              <a:rPr lang="en-US" sz="2000" dirty="0"/>
              <a:t>Designed for ease of use and for web environments.</a:t>
            </a:r>
          </a:p>
          <a:p>
            <a:pPr marL="285750" lvl="0" indent="-285750">
              <a:spcAft>
                <a:spcPts val="1600"/>
              </a:spcAft>
              <a:buFont typeface="Wingdings" panose="05000000000000000000" pitchFamily="2" charset="2"/>
              <a:buChar char="v"/>
            </a:pPr>
            <a:endParaRPr lang="en-US" sz="2000" dirty="0"/>
          </a:p>
          <a:p>
            <a:pPr marL="285750" lvl="0" indent="-285750">
              <a:spcAft>
                <a:spcPts val="1600"/>
              </a:spcAft>
              <a:buFont typeface="Wingdings" panose="05000000000000000000" pitchFamily="2" charset="2"/>
              <a:buChar char="v"/>
            </a:pPr>
            <a:r>
              <a:rPr lang="en-US" sz="2000" dirty="0" err="1"/>
              <a:t>Javascript</a:t>
            </a:r>
            <a:r>
              <a:rPr lang="en-US" sz="2000" dirty="0"/>
              <a:t> as a query language.</a:t>
            </a:r>
          </a:p>
        </p:txBody>
      </p:sp>
      <p:pic>
        <p:nvPicPr>
          <p:cNvPr id="12" name="Picture 11" descr="Logo&#10;&#10;Description automatically generated">
            <a:extLst>
              <a:ext uri="{FF2B5EF4-FFF2-40B4-BE49-F238E27FC236}">
                <a16:creationId xmlns:a16="http://schemas.microsoft.com/office/drawing/2014/main" id="{1011DFE8-A46D-4EA8-89BF-8655CD8543D9}"/>
              </a:ext>
            </a:extLst>
          </p:cNvPr>
          <p:cNvPicPr>
            <a:picLocks noChangeAspect="1"/>
          </p:cNvPicPr>
          <p:nvPr/>
        </p:nvPicPr>
        <p:blipFill>
          <a:blip r:embed="rId4"/>
          <a:stretch>
            <a:fillRect/>
          </a:stretch>
        </p:blipFill>
        <p:spPr>
          <a:xfrm>
            <a:off x="4891319" y="2049506"/>
            <a:ext cx="3893525" cy="3102652"/>
          </a:xfrm>
          <a:prstGeom prst="rect">
            <a:avLst/>
          </a:prstGeom>
        </p:spPr>
      </p:pic>
      <p:sp>
        <p:nvSpPr>
          <p:cNvPr id="13" name="Google Shape;4579;p32">
            <a:extLst>
              <a:ext uri="{FF2B5EF4-FFF2-40B4-BE49-F238E27FC236}">
                <a16:creationId xmlns:a16="http://schemas.microsoft.com/office/drawing/2014/main" id="{0F607BAA-E30B-412A-B50F-667390E1B489}"/>
              </a:ext>
            </a:extLst>
          </p:cNvPr>
          <p:cNvSpPr txBox="1">
            <a:spLocks noGrp="1"/>
          </p:cNvSpPr>
          <p:nvPr>
            <p:ph type="title"/>
          </p:nvPr>
        </p:nvSpPr>
        <p:spPr>
          <a:xfrm>
            <a:off x="525723" y="373299"/>
            <a:ext cx="8480713" cy="8904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rPr>
              <a:t>What is CouchDB?</a:t>
            </a:r>
            <a:endParaRPr lang="en-US" dirty="0"/>
          </a:p>
        </p:txBody>
      </p:sp>
    </p:spTree>
    <p:custDataLst>
      <p:tags r:id="rId1"/>
    </p:custDataLst>
    <p:extLst>
      <p:ext uri="{BB962C8B-B14F-4D97-AF65-F5344CB8AC3E}">
        <p14:creationId xmlns:p14="http://schemas.microsoft.com/office/powerpoint/2010/main" val="360031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4284"/>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D48E27C-E915-446B-B5A1-150BB2C76D60}"/>
              </a:ext>
            </a:extLst>
          </p:cNvPr>
          <p:cNvSpPr/>
          <p:nvPr/>
        </p:nvSpPr>
        <p:spPr>
          <a:xfrm>
            <a:off x="523875" y="1143417"/>
            <a:ext cx="4657725" cy="3209508"/>
          </a:xfrm>
          <a:prstGeom prst="round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85" name="Google Shape;14285;p49"/>
          <p:cNvSpPr/>
          <p:nvPr/>
        </p:nvSpPr>
        <p:spPr>
          <a:xfrm>
            <a:off x="4399207" y="2594286"/>
            <a:ext cx="1393121" cy="4340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89" name="Google Shape;14289;p49"/>
          <p:cNvSpPr txBox="1">
            <a:spLocks noGrp="1"/>
          </p:cNvSpPr>
          <p:nvPr>
            <p:ph type="title"/>
          </p:nvPr>
        </p:nvSpPr>
        <p:spPr>
          <a:xfrm>
            <a:off x="5082975" y="1359683"/>
            <a:ext cx="5701200" cy="1326400"/>
          </a:xfrm>
          <a:prstGeom prst="rect">
            <a:avLst/>
          </a:prstGeom>
        </p:spPr>
        <p:txBody>
          <a:bodyPr spcFirstLastPara="1" wrap="square" lIns="121900" tIns="121900" rIns="121900" bIns="121900" anchor="t" anchorCtr="0">
            <a:noAutofit/>
          </a:bodyPr>
          <a:lstStyle/>
          <a:p>
            <a:r>
              <a:rPr lang="en-US" dirty="0"/>
              <a:t>Storage model</a:t>
            </a:r>
            <a:endParaRPr dirty="0"/>
          </a:p>
        </p:txBody>
      </p:sp>
      <p:sp>
        <p:nvSpPr>
          <p:cNvPr id="14290" name="Google Shape;14290;p49"/>
          <p:cNvSpPr txBox="1">
            <a:spLocks noGrp="1"/>
          </p:cNvSpPr>
          <p:nvPr>
            <p:ph type="subTitle" idx="1"/>
          </p:nvPr>
        </p:nvSpPr>
        <p:spPr>
          <a:xfrm>
            <a:off x="5792328" y="2221693"/>
            <a:ext cx="5701200" cy="1010394"/>
          </a:xfrm>
          <a:prstGeom prst="rect">
            <a:avLst/>
          </a:prstGeom>
        </p:spPr>
        <p:txBody>
          <a:bodyPr spcFirstLastPara="1" wrap="square" lIns="121900" tIns="121900" rIns="121900" bIns="121900" anchor="t" anchorCtr="0">
            <a:noAutofit/>
          </a:bodyPr>
          <a:lstStyle/>
          <a:p>
            <a:pPr marL="342900" algn="l">
              <a:lnSpc>
                <a:spcPct val="107000"/>
              </a:lnSpc>
              <a:spcAft>
                <a:spcPts val="800"/>
              </a:spcAft>
              <a:buFont typeface="Wingdings" panose="05000000000000000000" pitchFamily="2" charset="2"/>
              <a:buChar char="v"/>
            </a:pPr>
            <a:r>
              <a:rPr lang="en-US" sz="2000" kern="1200" dirty="0">
                <a:solidFill>
                  <a:schemeClr val="tx1"/>
                </a:solidFill>
                <a:latin typeface="Livvic" panose="020B0604020202020204" charset="0"/>
                <a:ea typeface="+mn-ea"/>
                <a:cs typeface="+mn-cs"/>
              </a:rPr>
              <a:t>CouchDB is a document-type NoSQL database.</a:t>
            </a:r>
          </a:p>
          <a:p>
            <a:pPr marL="342900" algn="l">
              <a:buFont typeface="Wingdings" panose="05000000000000000000" pitchFamily="2" charset="2"/>
              <a:buChar char="v"/>
            </a:pPr>
            <a:endParaRPr dirty="0">
              <a:solidFill>
                <a:schemeClr val="dk1"/>
              </a:solidFill>
            </a:endParaRPr>
          </a:p>
        </p:txBody>
      </p:sp>
      <p:sp>
        <p:nvSpPr>
          <p:cNvPr id="14292" name="Google Shape;14292;p49"/>
          <p:cNvSpPr/>
          <p:nvPr/>
        </p:nvSpPr>
        <p:spPr>
          <a:xfrm>
            <a:off x="5746609" y="1143417"/>
            <a:ext cx="5921516" cy="2405541"/>
          </a:xfrm>
          <a:custGeom>
            <a:avLst/>
            <a:gdLst/>
            <a:ahLst/>
            <a:cxnLst/>
            <a:rect l="l" t="t" r="r" b="b"/>
            <a:pathLst>
              <a:path w="17617" h="25786" extrusionOk="0">
                <a:moveTo>
                  <a:pt x="108" y="1"/>
                </a:moveTo>
                <a:lnTo>
                  <a:pt x="95" y="5963"/>
                </a:lnTo>
                <a:cubicBezTo>
                  <a:pt x="95" y="6968"/>
                  <a:pt x="91" y="7953"/>
                  <a:pt x="91" y="8925"/>
                </a:cubicBezTo>
                <a:cubicBezTo>
                  <a:pt x="87" y="9836"/>
                  <a:pt x="79" y="10772"/>
                  <a:pt x="71" y="11719"/>
                </a:cubicBezTo>
                <a:cubicBezTo>
                  <a:pt x="58" y="12655"/>
                  <a:pt x="54" y="13664"/>
                  <a:pt x="54" y="14571"/>
                </a:cubicBezTo>
                <a:lnTo>
                  <a:pt x="54" y="17193"/>
                </a:lnTo>
                <a:cubicBezTo>
                  <a:pt x="54" y="17608"/>
                  <a:pt x="58" y="18018"/>
                  <a:pt x="54" y="18408"/>
                </a:cubicBezTo>
                <a:cubicBezTo>
                  <a:pt x="54" y="18794"/>
                  <a:pt x="50" y="19159"/>
                  <a:pt x="50" y="19536"/>
                </a:cubicBezTo>
                <a:cubicBezTo>
                  <a:pt x="42" y="20287"/>
                  <a:pt x="34" y="21034"/>
                  <a:pt x="26" y="21777"/>
                </a:cubicBezTo>
                <a:cubicBezTo>
                  <a:pt x="21" y="22146"/>
                  <a:pt x="17" y="22519"/>
                  <a:pt x="13" y="22884"/>
                </a:cubicBezTo>
                <a:cubicBezTo>
                  <a:pt x="13" y="23069"/>
                  <a:pt x="9" y="23254"/>
                  <a:pt x="9" y="23434"/>
                </a:cubicBezTo>
                <a:lnTo>
                  <a:pt x="9" y="23935"/>
                </a:lnTo>
                <a:lnTo>
                  <a:pt x="1" y="25724"/>
                </a:lnTo>
                <a:lnTo>
                  <a:pt x="309" y="25724"/>
                </a:lnTo>
                <a:lnTo>
                  <a:pt x="3300" y="25740"/>
                </a:lnTo>
                <a:lnTo>
                  <a:pt x="5179" y="25744"/>
                </a:lnTo>
                <a:lnTo>
                  <a:pt x="7793" y="25761"/>
                </a:lnTo>
                <a:cubicBezTo>
                  <a:pt x="8104" y="25762"/>
                  <a:pt x="8403" y="25763"/>
                  <a:pt x="8692" y="25763"/>
                </a:cubicBezTo>
                <a:cubicBezTo>
                  <a:pt x="9270" y="25763"/>
                  <a:pt x="9806" y="25761"/>
                  <a:pt x="10304" y="25761"/>
                </a:cubicBezTo>
                <a:lnTo>
                  <a:pt x="12294" y="25757"/>
                </a:lnTo>
                <a:cubicBezTo>
                  <a:pt x="12873" y="25757"/>
                  <a:pt x="13447" y="25765"/>
                  <a:pt x="13973" y="25769"/>
                </a:cubicBezTo>
                <a:cubicBezTo>
                  <a:pt x="15027" y="25777"/>
                  <a:pt x="15918" y="25785"/>
                  <a:pt x="16545" y="25785"/>
                </a:cubicBezTo>
                <a:cubicBezTo>
                  <a:pt x="17173" y="25781"/>
                  <a:pt x="17526" y="25769"/>
                  <a:pt x="17563" y="25749"/>
                </a:cubicBezTo>
                <a:cubicBezTo>
                  <a:pt x="17596" y="25728"/>
                  <a:pt x="17317" y="25703"/>
                  <a:pt x="16783" y="25675"/>
                </a:cubicBezTo>
                <a:cubicBezTo>
                  <a:pt x="16246" y="25646"/>
                  <a:pt x="15470" y="25609"/>
                  <a:pt x="14395" y="25572"/>
                </a:cubicBezTo>
                <a:cubicBezTo>
                  <a:pt x="13858" y="25552"/>
                  <a:pt x="13238" y="25535"/>
                  <a:pt x="12528" y="25523"/>
                </a:cubicBezTo>
                <a:cubicBezTo>
                  <a:pt x="11814" y="25511"/>
                  <a:pt x="11059" y="25502"/>
                  <a:pt x="10300" y="25498"/>
                </a:cubicBezTo>
                <a:cubicBezTo>
                  <a:pt x="9541" y="25494"/>
                  <a:pt x="8774" y="25494"/>
                  <a:pt x="8035" y="25486"/>
                </a:cubicBezTo>
                <a:lnTo>
                  <a:pt x="5405" y="25461"/>
                </a:lnTo>
                <a:lnTo>
                  <a:pt x="3481" y="25449"/>
                </a:lnTo>
                <a:lnTo>
                  <a:pt x="420" y="25441"/>
                </a:lnTo>
                <a:lnTo>
                  <a:pt x="276" y="25441"/>
                </a:lnTo>
                <a:lnTo>
                  <a:pt x="280" y="23988"/>
                </a:lnTo>
                <a:cubicBezTo>
                  <a:pt x="284" y="23644"/>
                  <a:pt x="284" y="23328"/>
                  <a:pt x="284" y="22999"/>
                </a:cubicBezTo>
                <a:cubicBezTo>
                  <a:pt x="284" y="22667"/>
                  <a:pt x="288" y="22322"/>
                  <a:pt x="288" y="21965"/>
                </a:cubicBezTo>
                <a:cubicBezTo>
                  <a:pt x="296" y="21243"/>
                  <a:pt x="301" y="20468"/>
                  <a:pt x="309" y="19631"/>
                </a:cubicBezTo>
                <a:cubicBezTo>
                  <a:pt x="313" y="18777"/>
                  <a:pt x="309" y="17903"/>
                  <a:pt x="309" y="17041"/>
                </a:cubicBezTo>
                <a:cubicBezTo>
                  <a:pt x="305" y="16188"/>
                  <a:pt x="301" y="15310"/>
                  <a:pt x="301" y="14411"/>
                </a:cubicBezTo>
                <a:cubicBezTo>
                  <a:pt x="296" y="13517"/>
                  <a:pt x="296" y="12676"/>
                  <a:pt x="305" y="11728"/>
                </a:cubicBezTo>
                <a:cubicBezTo>
                  <a:pt x="309" y="10792"/>
                  <a:pt x="313" y="9803"/>
                  <a:pt x="313" y="8761"/>
                </a:cubicBezTo>
                <a:cubicBezTo>
                  <a:pt x="313" y="7780"/>
                  <a:pt x="309" y="6783"/>
                  <a:pt x="309" y="5774"/>
                </a:cubicBezTo>
                <a:cubicBezTo>
                  <a:pt x="309" y="3964"/>
                  <a:pt x="305" y="2122"/>
                  <a:pt x="301" y="177"/>
                </a:cubicBezTo>
                <a:lnTo>
                  <a:pt x="6858" y="165"/>
                </a:lnTo>
                <a:lnTo>
                  <a:pt x="10321" y="152"/>
                </a:lnTo>
                <a:cubicBezTo>
                  <a:pt x="10468" y="152"/>
                  <a:pt x="10616" y="152"/>
                  <a:pt x="10764" y="152"/>
                </a:cubicBezTo>
                <a:cubicBezTo>
                  <a:pt x="11720" y="152"/>
                  <a:pt x="12691" y="162"/>
                  <a:pt x="13689" y="173"/>
                </a:cubicBezTo>
                <a:cubicBezTo>
                  <a:pt x="14268" y="177"/>
                  <a:pt x="14847" y="177"/>
                  <a:pt x="15454" y="177"/>
                </a:cubicBezTo>
                <a:cubicBezTo>
                  <a:pt x="16061" y="177"/>
                  <a:pt x="16640" y="173"/>
                  <a:pt x="17198" y="165"/>
                </a:cubicBezTo>
                <a:lnTo>
                  <a:pt x="17407" y="165"/>
                </a:lnTo>
                <a:lnTo>
                  <a:pt x="17407" y="193"/>
                </a:lnTo>
                <a:lnTo>
                  <a:pt x="17407" y="370"/>
                </a:lnTo>
                <a:cubicBezTo>
                  <a:pt x="17407" y="489"/>
                  <a:pt x="17411" y="608"/>
                  <a:pt x="17411" y="723"/>
                </a:cubicBezTo>
                <a:cubicBezTo>
                  <a:pt x="17411" y="957"/>
                  <a:pt x="17415" y="1190"/>
                  <a:pt x="17415" y="1416"/>
                </a:cubicBezTo>
                <a:cubicBezTo>
                  <a:pt x="17415" y="1872"/>
                  <a:pt x="17419" y="2319"/>
                  <a:pt x="17415" y="2766"/>
                </a:cubicBezTo>
                <a:cubicBezTo>
                  <a:pt x="17407" y="3792"/>
                  <a:pt x="17399" y="4830"/>
                  <a:pt x="17391" y="5885"/>
                </a:cubicBezTo>
                <a:cubicBezTo>
                  <a:pt x="17386" y="6951"/>
                  <a:pt x="17391" y="7998"/>
                  <a:pt x="17391" y="8970"/>
                </a:cubicBezTo>
                <a:cubicBezTo>
                  <a:pt x="17395" y="9955"/>
                  <a:pt x="17395" y="10866"/>
                  <a:pt x="17395" y="11765"/>
                </a:cubicBezTo>
                <a:cubicBezTo>
                  <a:pt x="17399" y="12712"/>
                  <a:pt x="17399" y="13611"/>
                  <a:pt x="17403" y="14444"/>
                </a:cubicBezTo>
                <a:cubicBezTo>
                  <a:pt x="17407" y="15277"/>
                  <a:pt x="17407" y="16077"/>
                  <a:pt x="17407" y="16783"/>
                </a:cubicBezTo>
                <a:cubicBezTo>
                  <a:pt x="17403" y="17505"/>
                  <a:pt x="17399" y="18219"/>
                  <a:pt x="17395" y="18908"/>
                </a:cubicBezTo>
                <a:cubicBezTo>
                  <a:pt x="17386" y="19598"/>
                  <a:pt x="17386" y="20271"/>
                  <a:pt x="17386" y="20898"/>
                </a:cubicBezTo>
                <a:cubicBezTo>
                  <a:pt x="17395" y="21498"/>
                  <a:pt x="17399" y="22035"/>
                  <a:pt x="17399" y="22523"/>
                </a:cubicBezTo>
                <a:cubicBezTo>
                  <a:pt x="17411" y="23504"/>
                  <a:pt x="17423" y="24267"/>
                  <a:pt x="17440" y="24792"/>
                </a:cubicBezTo>
                <a:cubicBezTo>
                  <a:pt x="17456" y="25314"/>
                  <a:pt x="17477" y="25597"/>
                  <a:pt x="17501" y="25601"/>
                </a:cubicBezTo>
                <a:cubicBezTo>
                  <a:pt x="17526" y="25601"/>
                  <a:pt x="17542" y="25330"/>
                  <a:pt x="17559" y="24805"/>
                </a:cubicBezTo>
                <a:cubicBezTo>
                  <a:pt x="17571" y="24280"/>
                  <a:pt x="17579" y="23504"/>
                  <a:pt x="17583" y="22519"/>
                </a:cubicBezTo>
                <a:cubicBezTo>
                  <a:pt x="17588" y="22027"/>
                  <a:pt x="17588" y="21477"/>
                  <a:pt x="17588" y="20890"/>
                </a:cubicBezTo>
                <a:cubicBezTo>
                  <a:pt x="17592" y="20345"/>
                  <a:pt x="17596" y="19737"/>
                  <a:pt x="17600" y="19064"/>
                </a:cubicBezTo>
                <a:cubicBezTo>
                  <a:pt x="17608" y="18387"/>
                  <a:pt x="17616" y="17640"/>
                  <a:pt x="17616" y="16808"/>
                </a:cubicBezTo>
                <a:cubicBezTo>
                  <a:pt x="17616" y="15958"/>
                  <a:pt x="17612" y="15133"/>
                  <a:pt x="17608" y="14268"/>
                </a:cubicBezTo>
                <a:cubicBezTo>
                  <a:pt x="17600" y="13410"/>
                  <a:pt x="17596" y="12540"/>
                  <a:pt x="17592" y="11662"/>
                </a:cubicBezTo>
                <a:cubicBezTo>
                  <a:pt x="17588" y="10706"/>
                  <a:pt x="17579" y="9729"/>
                  <a:pt x="17575" y="8761"/>
                </a:cubicBezTo>
                <a:cubicBezTo>
                  <a:pt x="17567" y="7780"/>
                  <a:pt x="17563" y="6828"/>
                  <a:pt x="17567" y="5844"/>
                </a:cubicBezTo>
                <a:cubicBezTo>
                  <a:pt x="17571" y="4846"/>
                  <a:pt x="17575" y="3780"/>
                  <a:pt x="17579" y="2643"/>
                </a:cubicBezTo>
                <a:cubicBezTo>
                  <a:pt x="17583" y="1744"/>
                  <a:pt x="17571" y="854"/>
                  <a:pt x="17559" y="13"/>
                </a:cubicBezTo>
                <a:lnTo>
                  <a:pt x="16787" y="21"/>
                </a:lnTo>
                <a:cubicBezTo>
                  <a:pt x="16254" y="29"/>
                  <a:pt x="15733" y="37"/>
                  <a:pt x="15228" y="37"/>
                </a:cubicBezTo>
                <a:cubicBezTo>
                  <a:pt x="14703" y="37"/>
                  <a:pt x="14157" y="33"/>
                  <a:pt x="13603" y="29"/>
                </a:cubicBezTo>
                <a:cubicBezTo>
                  <a:pt x="12500" y="21"/>
                  <a:pt x="11301" y="9"/>
                  <a:pt x="10091" y="9"/>
                </a:cubicBezTo>
                <a:lnTo>
                  <a:pt x="6603" y="13"/>
                </a:lnTo>
                <a:lnTo>
                  <a:pt x="108" y="1"/>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 name="Rectangle: Rounded Corners 12">
            <a:extLst>
              <a:ext uri="{FF2B5EF4-FFF2-40B4-BE49-F238E27FC236}">
                <a16:creationId xmlns:a16="http://schemas.microsoft.com/office/drawing/2014/main" id="{3D0A5BC1-4C66-4052-B345-039F7B41FD5B}"/>
              </a:ext>
            </a:extLst>
          </p:cNvPr>
          <p:cNvSpPr/>
          <p:nvPr/>
        </p:nvSpPr>
        <p:spPr>
          <a:xfrm>
            <a:off x="754762" y="1359682"/>
            <a:ext cx="4153616" cy="2736067"/>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5E88FDC-89C3-491A-8206-7D53C74604AE}"/>
              </a:ext>
            </a:extLst>
          </p:cNvPr>
          <p:cNvSpPr txBox="1"/>
          <p:nvPr/>
        </p:nvSpPr>
        <p:spPr>
          <a:xfrm>
            <a:off x="1239481" y="4543442"/>
            <a:ext cx="3226512" cy="727059"/>
          </a:xfrm>
          <a:prstGeom prst="rect">
            <a:avLst/>
          </a:prstGeom>
          <a:noFill/>
        </p:spPr>
        <p:txBody>
          <a:bodyPr wrap="square">
            <a:spAutoFit/>
          </a:bodyPr>
          <a:lstStyle/>
          <a:p>
            <a:pPr marR="0" algn="ctr">
              <a:lnSpc>
                <a:spcPct val="107000"/>
              </a:lnSpc>
              <a:spcBef>
                <a:spcPts val="0"/>
              </a:spcBef>
              <a:spcAft>
                <a:spcPts val="800"/>
              </a:spcAft>
            </a:pPr>
            <a:r>
              <a:rPr lang="en-US" sz="2000" dirty="0">
                <a:effectLst/>
                <a:latin typeface="Livvic" panose="020B0604020202020204" charset="0"/>
                <a:ea typeface="Calibri" panose="020F0502020204030204" pitchFamily="34" charset="0"/>
                <a:cs typeface="Times New Roman" panose="02020603050405020304" pitchFamily="18" charset="0"/>
              </a:rPr>
              <a:t>Example of document in CouchDB</a:t>
            </a:r>
            <a:endParaRPr lang="en-US" sz="2000" dirty="0">
              <a:latin typeface="Livvic" panose="020B0604020202020204" charset="0"/>
            </a:endParaRPr>
          </a:p>
        </p:txBody>
      </p:sp>
    </p:spTree>
    <p:custDataLst>
      <p:tags r:id="rId2"/>
    </p:custDataLst>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290">
                                            <p:txEl>
                                              <p:pRg st="0" end="0"/>
                                            </p:txEl>
                                          </p:spTgt>
                                        </p:tgtEl>
                                        <p:attrNameLst>
                                          <p:attrName>style.visibility</p:attrName>
                                        </p:attrNameLst>
                                      </p:cBhvr>
                                      <p:to>
                                        <p:strVal val="visible"/>
                                      </p:to>
                                    </p:set>
                                    <p:animEffect transition="in" filter="fade">
                                      <p:cBhvr>
                                        <p:cTn id="7" dur="500"/>
                                        <p:tgtEl>
                                          <p:spTgt spid="142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9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4284"/>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D48E27C-E915-446B-B5A1-150BB2C76D60}"/>
              </a:ext>
            </a:extLst>
          </p:cNvPr>
          <p:cNvSpPr/>
          <p:nvPr/>
        </p:nvSpPr>
        <p:spPr>
          <a:xfrm>
            <a:off x="523875" y="1143417"/>
            <a:ext cx="4657725" cy="3209508"/>
          </a:xfrm>
          <a:prstGeom prst="round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85" name="Google Shape;14285;p49"/>
          <p:cNvSpPr/>
          <p:nvPr/>
        </p:nvSpPr>
        <p:spPr>
          <a:xfrm>
            <a:off x="4399207" y="2594286"/>
            <a:ext cx="1393121" cy="4340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89" name="Google Shape;14289;p49"/>
          <p:cNvSpPr txBox="1">
            <a:spLocks noGrp="1"/>
          </p:cNvSpPr>
          <p:nvPr>
            <p:ph type="title"/>
          </p:nvPr>
        </p:nvSpPr>
        <p:spPr>
          <a:xfrm>
            <a:off x="5082975" y="1359683"/>
            <a:ext cx="5701200" cy="1326400"/>
          </a:xfrm>
          <a:prstGeom prst="rect">
            <a:avLst/>
          </a:prstGeom>
        </p:spPr>
        <p:txBody>
          <a:bodyPr spcFirstLastPara="1" wrap="square" lIns="121900" tIns="121900" rIns="121900" bIns="121900" anchor="t" anchorCtr="0">
            <a:noAutofit/>
          </a:bodyPr>
          <a:lstStyle/>
          <a:p>
            <a:r>
              <a:rPr lang="en-US" dirty="0"/>
              <a:t>Storage model</a:t>
            </a:r>
            <a:endParaRPr dirty="0"/>
          </a:p>
        </p:txBody>
      </p:sp>
      <p:sp>
        <p:nvSpPr>
          <p:cNvPr id="14290" name="Google Shape;14290;p49"/>
          <p:cNvSpPr txBox="1">
            <a:spLocks noGrp="1"/>
          </p:cNvSpPr>
          <p:nvPr>
            <p:ph type="subTitle" idx="1"/>
          </p:nvPr>
        </p:nvSpPr>
        <p:spPr>
          <a:xfrm>
            <a:off x="5792328" y="2221693"/>
            <a:ext cx="5701200" cy="1010394"/>
          </a:xfrm>
          <a:prstGeom prst="rect">
            <a:avLst/>
          </a:prstGeom>
        </p:spPr>
        <p:txBody>
          <a:bodyPr spcFirstLastPara="1" wrap="square" lIns="121900" tIns="121900" rIns="121900" bIns="121900" anchor="t" anchorCtr="0">
            <a:noAutofit/>
          </a:bodyPr>
          <a:lstStyle/>
          <a:p>
            <a:pPr marL="342900" algn="l">
              <a:lnSpc>
                <a:spcPct val="107000"/>
              </a:lnSpc>
              <a:spcAft>
                <a:spcPts val="800"/>
              </a:spcAft>
              <a:buFont typeface="Wingdings" panose="05000000000000000000" pitchFamily="2" charset="2"/>
              <a:buChar char="v"/>
            </a:pPr>
            <a:r>
              <a:rPr lang="en-US" sz="2000" kern="1200" dirty="0">
                <a:solidFill>
                  <a:schemeClr val="tx1"/>
                </a:solidFill>
                <a:latin typeface="Livvic" panose="020B0604020202020204" charset="0"/>
                <a:ea typeface="+mn-ea"/>
                <a:cs typeface="+mn-cs"/>
              </a:rPr>
              <a:t>CouchDB is a document-type NoSQL database.</a:t>
            </a:r>
          </a:p>
          <a:p>
            <a:pPr marL="342900" algn="l">
              <a:buFont typeface="Wingdings" panose="05000000000000000000" pitchFamily="2" charset="2"/>
              <a:buChar char="v"/>
            </a:pPr>
            <a:endParaRPr dirty="0">
              <a:solidFill>
                <a:schemeClr val="dk1"/>
              </a:solidFill>
            </a:endParaRPr>
          </a:p>
        </p:txBody>
      </p:sp>
      <p:sp>
        <p:nvSpPr>
          <p:cNvPr id="14292" name="Google Shape;14292;p49"/>
          <p:cNvSpPr/>
          <p:nvPr/>
        </p:nvSpPr>
        <p:spPr>
          <a:xfrm>
            <a:off x="5746609" y="1143417"/>
            <a:ext cx="5921516" cy="2405541"/>
          </a:xfrm>
          <a:custGeom>
            <a:avLst/>
            <a:gdLst/>
            <a:ahLst/>
            <a:cxnLst/>
            <a:rect l="l" t="t" r="r" b="b"/>
            <a:pathLst>
              <a:path w="17617" h="25786" extrusionOk="0">
                <a:moveTo>
                  <a:pt x="108" y="1"/>
                </a:moveTo>
                <a:lnTo>
                  <a:pt x="95" y="5963"/>
                </a:lnTo>
                <a:cubicBezTo>
                  <a:pt x="95" y="6968"/>
                  <a:pt x="91" y="7953"/>
                  <a:pt x="91" y="8925"/>
                </a:cubicBezTo>
                <a:cubicBezTo>
                  <a:pt x="87" y="9836"/>
                  <a:pt x="79" y="10772"/>
                  <a:pt x="71" y="11719"/>
                </a:cubicBezTo>
                <a:cubicBezTo>
                  <a:pt x="58" y="12655"/>
                  <a:pt x="54" y="13664"/>
                  <a:pt x="54" y="14571"/>
                </a:cubicBezTo>
                <a:lnTo>
                  <a:pt x="54" y="17193"/>
                </a:lnTo>
                <a:cubicBezTo>
                  <a:pt x="54" y="17608"/>
                  <a:pt x="58" y="18018"/>
                  <a:pt x="54" y="18408"/>
                </a:cubicBezTo>
                <a:cubicBezTo>
                  <a:pt x="54" y="18794"/>
                  <a:pt x="50" y="19159"/>
                  <a:pt x="50" y="19536"/>
                </a:cubicBezTo>
                <a:cubicBezTo>
                  <a:pt x="42" y="20287"/>
                  <a:pt x="34" y="21034"/>
                  <a:pt x="26" y="21777"/>
                </a:cubicBezTo>
                <a:cubicBezTo>
                  <a:pt x="21" y="22146"/>
                  <a:pt x="17" y="22519"/>
                  <a:pt x="13" y="22884"/>
                </a:cubicBezTo>
                <a:cubicBezTo>
                  <a:pt x="13" y="23069"/>
                  <a:pt x="9" y="23254"/>
                  <a:pt x="9" y="23434"/>
                </a:cubicBezTo>
                <a:lnTo>
                  <a:pt x="9" y="23935"/>
                </a:lnTo>
                <a:lnTo>
                  <a:pt x="1" y="25724"/>
                </a:lnTo>
                <a:lnTo>
                  <a:pt x="309" y="25724"/>
                </a:lnTo>
                <a:lnTo>
                  <a:pt x="3300" y="25740"/>
                </a:lnTo>
                <a:lnTo>
                  <a:pt x="5179" y="25744"/>
                </a:lnTo>
                <a:lnTo>
                  <a:pt x="7793" y="25761"/>
                </a:lnTo>
                <a:cubicBezTo>
                  <a:pt x="8104" y="25762"/>
                  <a:pt x="8403" y="25763"/>
                  <a:pt x="8692" y="25763"/>
                </a:cubicBezTo>
                <a:cubicBezTo>
                  <a:pt x="9270" y="25763"/>
                  <a:pt x="9806" y="25761"/>
                  <a:pt x="10304" y="25761"/>
                </a:cubicBezTo>
                <a:lnTo>
                  <a:pt x="12294" y="25757"/>
                </a:lnTo>
                <a:cubicBezTo>
                  <a:pt x="12873" y="25757"/>
                  <a:pt x="13447" y="25765"/>
                  <a:pt x="13973" y="25769"/>
                </a:cubicBezTo>
                <a:cubicBezTo>
                  <a:pt x="15027" y="25777"/>
                  <a:pt x="15918" y="25785"/>
                  <a:pt x="16545" y="25785"/>
                </a:cubicBezTo>
                <a:cubicBezTo>
                  <a:pt x="17173" y="25781"/>
                  <a:pt x="17526" y="25769"/>
                  <a:pt x="17563" y="25749"/>
                </a:cubicBezTo>
                <a:cubicBezTo>
                  <a:pt x="17596" y="25728"/>
                  <a:pt x="17317" y="25703"/>
                  <a:pt x="16783" y="25675"/>
                </a:cubicBezTo>
                <a:cubicBezTo>
                  <a:pt x="16246" y="25646"/>
                  <a:pt x="15470" y="25609"/>
                  <a:pt x="14395" y="25572"/>
                </a:cubicBezTo>
                <a:cubicBezTo>
                  <a:pt x="13858" y="25552"/>
                  <a:pt x="13238" y="25535"/>
                  <a:pt x="12528" y="25523"/>
                </a:cubicBezTo>
                <a:cubicBezTo>
                  <a:pt x="11814" y="25511"/>
                  <a:pt x="11059" y="25502"/>
                  <a:pt x="10300" y="25498"/>
                </a:cubicBezTo>
                <a:cubicBezTo>
                  <a:pt x="9541" y="25494"/>
                  <a:pt x="8774" y="25494"/>
                  <a:pt x="8035" y="25486"/>
                </a:cubicBezTo>
                <a:lnTo>
                  <a:pt x="5405" y="25461"/>
                </a:lnTo>
                <a:lnTo>
                  <a:pt x="3481" y="25449"/>
                </a:lnTo>
                <a:lnTo>
                  <a:pt x="420" y="25441"/>
                </a:lnTo>
                <a:lnTo>
                  <a:pt x="276" y="25441"/>
                </a:lnTo>
                <a:lnTo>
                  <a:pt x="280" y="23988"/>
                </a:lnTo>
                <a:cubicBezTo>
                  <a:pt x="284" y="23644"/>
                  <a:pt x="284" y="23328"/>
                  <a:pt x="284" y="22999"/>
                </a:cubicBezTo>
                <a:cubicBezTo>
                  <a:pt x="284" y="22667"/>
                  <a:pt x="288" y="22322"/>
                  <a:pt x="288" y="21965"/>
                </a:cubicBezTo>
                <a:cubicBezTo>
                  <a:pt x="296" y="21243"/>
                  <a:pt x="301" y="20468"/>
                  <a:pt x="309" y="19631"/>
                </a:cubicBezTo>
                <a:cubicBezTo>
                  <a:pt x="313" y="18777"/>
                  <a:pt x="309" y="17903"/>
                  <a:pt x="309" y="17041"/>
                </a:cubicBezTo>
                <a:cubicBezTo>
                  <a:pt x="305" y="16188"/>
                  <a:pt x="301" y="15310"/>
                  <a:pt x="301" y="14411"/>
                </a:cubicBezTo>
                <a:cubicBezTo>
                  <a:pt x="296" y="13517"/>
                  <a:pt x="296" y="12676"/>
                  <a:pt x="305" y="11728"/>
                </a:cubicBezTo>
                <a:cubicBezTo>
                  <a:pt x="309" y="10792"/>
                  <a:pt x="313" y="9803"/>
                  <a:pt x="313" y="8761"/>
                </a:cubicBezTo>
                <a:cubicBezTo>
                  <a:pt x="313" y="7780"/>
                  <a:pt x="309" y="6783"/>
                  <a:pt x="309" y="5774"/>
                </a:cubicBezTo>
                <a:cubicBezTo>
                  <a:pt x="309" y="3964"/>
                  <a:pt x="305" y="2122"/>
                  <a:pt x="301" y="177"/>
                </a:cubicBezTo>
                <a:lnTo>
                  <a:pt x="6858" y="165"/>
                </a:lnTo>
                <a:lnTo>
                  <a:pt x="10321" y="152"/>
                </a:lnTo>
                <a:cubicBezTo>
                  <a:pt x="10468" y="152"/>
                  <a:pt x="10616" y="152"/>
                  <a:pt x="10764" y="152"/>
                </a:cubicBezTo>
                <a:cubicBezTo>
                  <a:pt x="11720" y="152"/>
                  <a:pt x="12691" y="162"/>
                  <a:pt x="13689" y="173"/>
                </a:cubicBezTo>
                <a:cubicBezTo>
                  <a:pt x="14268" y="177"/>
                  <a:pt x="14847" y="177"/>
                  <a:pt x="15454" y="177"/>
                </a:cubicBezTo>
                <a:cubicBezTo>
                  <a:pt x="16061" y="177"/>
                  <a:pt x="16640" y="173"/>
                  <a:pt x="17198" y="165"/>
                </a:cubicBezTo>
                <a:lnTo>
                  <a:pt x="17407" y="165"/>
                </a:lnTo>
                <a:lnTo>
                  <a:pt x="17407" y="193"/>
                </a:lnTo>
                <a:lnTo>
                  <a:pt x="17407" y="370"/>
                </a:lnTo>
                <a:cubicBezTo>
                  <a:pt x="17407" y="489"/>
                  <a:pt x="17411" y="608"/>
                  <a:pt x="17411" y="723"/>
                </a:cubicBezTo>
                <a:cubicBezTo>
                  <a:pt x="17411" y="957"/>
                  <a:pt x="17415" y="1190"/>
                  <a:pt x="17415" y="1416"/>
                </a:cubicBezTo>
                <a:cubicBezTo>
                  <a:pt x="17415" y="1872"/>
                  <a:pt x="17419" y="2319"/>
                  <a:pt x="17415" y="2766"/>
                </a:cubicBezTo>
                <a:cubicBezTo>
                  <a:pt x="17407" y="3792"/>
                  <a:pt x="17399" y="4830"/>
                  <a:pt x="17391" y="5885"/>
                </a:cubicBezTo>
                <a:cubicBezTo>
                  <a:pt x="17386" y="6951"/>
                  <a:pt x="17391" y="7998"/>
                  <a:pt x="17391" y="8970"/>
                </a:cubicBezTo>
                <a:cubicBezTo>
                  <a:pt x="17395" y="9955"/>
                  <a:pt x="17395" y="10866"/>
                  <a:pt x="17395" y="11765"/>
                </a:cubicBezTo>
                <a:cubicBezTo>
                  <a:pt x="17399" y="12712"/>
                  <a:pt x="17399" y="13611"/>
                  <a:pt x="17403" y="14444"/>
                </a:cubicBezTo>
                <a:cubicBezTo>
                  <a:pt x="17407" y="15277"/>
                  <a:pt x="17407" y="16077"/>
                  <a:pt x="17407" y="16783"/>
                </a:cubicBezTo>
                <a:cubicBezTo>
                  <a:pt x="17403" y="17505"/>
                  <a:pt x="17399" y="18219"/>
                  <a:pt x="17395" y="18908"/>
                </a:cubicBezTo>
                <a:cubicBezTo>
                  <a:pt x="17386" y="19598"/>
                  <a:pt x="17386" y="20271"/>
                  <a:pt x="17386" y="20898"/>
                </a:cubicBezTo>
                <a:cubicBezTo>
                  <a:pt x="17395" y="21498"/>
                  <a:pt x="17399" y="22035"/>
                  <a:pt x="17399" y="22523"/>
                </a:cubicBezTo>
                <a:cubicBezTo>
                  <a:pt x="17411" y="23504"/>
                  <a:pt x="17423" y="24267"/>
                  <a:pt x="17440" y="24792"/>
                </a:cubicBezTo>
                <a:cubicBezTo>
                  <a:pt x="17456" y="25314"/>
                  <a:pt x="17477" y="25597"/>
                  <a:pt x="17501" y="25601"/>
                </a:cubicBezTo>
                <a:cubicBezTo>
                  <a:pt x="17526" y="25601"/>
                  <a:pt x="17542" y="25330"/>
                  <a:pt x="17559" y="24805"/>
                </a:cubicBezTo>
                <a:cubicBezTo>
                  <a:pt x="17571" y="24280"/>
                  <a:pt x="17579" y="23504"/>
                  <a:pt x="17583" y="22519"/>
                </a:cubicBezTo>
                <a:cubicBezTo>
                  <a:pt x="17588" y="22027"/>
                  <a:pt x="17588" y="21477"/>
                  <a:pt x="17588" y="20890"/>
                </a:cubicBezTo>
                <a:cubicBezTo>
                  <a:pt x="17592" y="20345"/>
                  <a:pt x="17596" y="19737"/>
                  <a:pt x="17600" y="19064"/>
                </a:cubicBezTo>
                <a:cubicBezTo>
                  <a:pt x="17608" y="18387"/>
                  <a:pt x="17616" y="17640"/>
                  <a:pt x="17616" y="16808"/>
                </a:cubicBezTo>
                <a:cubicBezTo>
                  <a:pt x="17616" y="15958"/>
                  <a:pt x="17612" y="15133"/>
                  <a:pt x="17608" y="14268"/>
                </a:cubicBezTo>
                <a:cubicBezTo>
                  <a:pt x="17600" y="13410"/>
                  <a:pt x="17596" y="12540"/>
                  <a:pt x="17592" y="11662"/>
                </a:cubicBezTo>
                <a:cubicBezTo>
                  <a:pt x="17588" y="10706"/>
                  <a:pt x="17579" y="9729"/>
                  <a:pt x="17575" y="8761"/>
                </a:cubicBezTo>
                <a:cubicBezTo>
                  <a:pt x="17567" y="7780"/>
                  <a:pt x="17563" y="6828"/>
                  <a:pt x="17567" y="5844"/>
                </a:cubicBezTo>
                <a:cubicBezTo>
                  <a:pt x="17571" y="4846"/>
                  <a:pt x="17575" y="3780"/>
                  <a:pt x="17579" y="2643"/>
                </a:cubicBezTo>
                <a:cubicBezTo>
                  <a:pt x="17583" y="1744"/>
                  <a:pt x="17571" y="854"/>
                  <a:pt x="17559" y="13"/>
                </a:cubicBezTo>
                <a:lnTo>
                  <a:pt x="16787" y="21"/>
                </a:lnTo>
                <a:cubicBezTo>
                  <a:pt x="16254" y="29"/>
                  <a:pt x="15733" y="37"/>
                  <a:pt x="15228" y="37"/>
                </a:cubicBezTo>
                <a:cubicBezTo>
                  <a:pt x="14703" y="37"/>
                  <a:pt x="14157" y="33"/>
                  <a:pt x="13603" y="29"/>
                </a:cubicBezTo>
                <a:cubicBezTo>
                  <a:pt x="12500" y="21"/>
                  <a:pt x="11301" y="9"/>
                  <a:pt x="10091" y="9"/>
                </a:cubicBezTo>
                <a:lnTo>
                  <a:pt x="6603" y="13"/>
                </a:lnTo>
                <a:lnTo>
                  <a:pt x="108" y="1"/>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 name="Rectangle: Rounded Corners 12">
            <a:extLst>
              <a:ext uri="{FF2B5EF4-FFF2-40B4-BE49-F238E27FC236}">
                <a16:creationId xmlns:a16="http://schemas.microsoft.com/office/drawing/2014/main" id="{3D0A5BC1-4C66-4052-B345-039F7B41FD5B}"/>
              </a:ext>
            </a:extLst>
          </p:cNvPr>
          <p:cNvSpPr/>
          <p:nvPr/>
        </p:nvSpPr>
        <p:spPr>
          <a:xfrm>
            <a:off x="754762" y="1359682"/>
            <a:ext cx="4153616" cy="2736067"/>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5E88FDC-89C3-491A-8206-7D53C74604AE}"/>
              </a:ext>
            </a:extLst>
          </p:cNvPr>
          <p:cNvSpPr txBox="1"/>
          <p:nvPr/>
        </p:nvSpPr>
        <p:spPr>
          <a:xfrm>
            <a:off x="1239481" y="4543442"/>
            <a:ext cx="3226512" cy="727059"/>
          </a:xfrm>
          <a:prstGeom prst="rect">
            <a:avLst/>
          </a:prstGeom>
          <a:noFill/>
        </p:spPr>
        <p:txBody>
          <a:bodyPr wrap="square">
            <a:spAutoFit/>
          </a:bodyPr>
          <a:lstStyle/>
          <a:p>
            <a:pPr marR="0" algn="ctr">
              <a:lnSpc>
                <a:spcPct val="107000"/>
              </a:lnSpc>
              <a:spcBef>
                <a:spcPts val="0"/>
              </a:spcBef>
              <a:spcAft>
                <a:spcPts val="800"/>
              </a:spcAft>
            </a:pPr>
            <a:r>
              <a:rPr lang="en-US" sz="2000" dirty="0">
                <a:effectLst/>
                <a:latin typeface="Livvic" panose="020B0604020202020204" charset="0"/>
                <a:ea typeface="Calibri" panose="020F0502020204030204" pitchFamily="34" charset="0"/>
                <a:cs typeface="Times New Roman" panose="02020603050405020304" pitchFamily="18" charset="0"/>
              </a:rPr>
              <a:t>Example of document in CouchDB</a:t>
            </a:r>
            <a:endParaRPr lang="en-US" sz="2000" dirty="0">
              <a:latin typeface="Livvic" panose="020B0604020202020204" charset="0"/>
            </a:endParaRPr>
          </a:p>
        </p:txBody>
      </p:sp>
      <p:grpSp>
        <p:nvGrpSpPr>
          <p:cNvPr id="2" name="Group 1">
            <a:extLst>
              <a:ext uri="{FF2B5EF4-FFF2-40B4-BE49-F238E27FC236}">
                <a16:creationId xmlns:a16="http://schemas.microsoft.com/office/drawing/2014/main" id="{A4949371-E3BE-2146-8E92-9D4562D627C8}"/>
              </a:ext>
            </a:extLst>
          </p:cNvPr>
          <p:cNvGrpSpPr/>
          <p:nvPr/>
        </p:nvGrpSpPr>
        <p:grpSpPr>
          <a:xfrm>
            <a:off x="0" y="674486"/>
            <a:ext cx="12192000" cy="5509027"/>
            <a:chOff x="0" y="794444"/>
            <a:chExt cx="12192000" cy="5509027"/>
          </a:xfrm>
        </p:grpSpPr>
        <p:grpSp>
          <p:nvGrpSpPr>
            <p:cNvPr id="9" name="Group 8">
              <a:extLst>
                <a:ext uri="{FF2B5EF4-FFF2-40B4-BE49-F238E27FC236}">
                  <a16:creationId xmlns:a16="http://schemas.microsoft.com/office/drawing/2014/main" id="{CE9EE3A2-2BBD-39B9-D9D2-0DFE10F72A9C}"/>
                </a:ext>
              </a:extLst>
            </p:cNvPr>
            <p:cNvGrpSpPr/>
            <p:nvPr/>
          </p:nvGrpSpPr>
          <p:grpSpPr>
            <a:xfrm>
              <a:off x="0" y="794444"/>
              <a:ext cx="12192000" cy="5509027"/>
              <a:chOff x="-4835482" y="3626649"/>
              <a:chExt cx="12192000" cy="4657836"/>
            </a:xfrm>
          </p:grpSpPr>
          <p:pic>
            <p:nvPicPr>
              <p:cNvPr id="10" name="Picture 9">
                <a:extLst>
                  <a:ext uri="{FF2B5EF4-FFF2-40B4-BE49-F238E27FC236}">
                    <a16:creationId xmlns:a16="http://schemas.microsoft.com/office/drawing/2014/main" id="{0A7A4D10-E308-B3BF-2A13-770BEE6E26C2}"/>
                  </a:ext>
                </a:extLst>
              </p:cNvPr>
              <p:cNvPicPr>
                <a:picLocks noChangeAspect="1"/>
              </p:cNvPicPr>
              <p:nvPr/>
            </p:nvPicPr>
            <p:blipFill>
              <a:blip r:embed="rId6"/>
              <a:stretch>
                <a:fillRect/>
              </a:stretch>
            </p:blipFill>
            <p:spPr>
              <a:xfrm>
                <a:off x="-4835482" y="3626649"/>
                <a:ext cx="12192000" cy="4657836"/>
              </a:xfrm>
              <a:prstGeom prst="rect">
                <a:avLst/>
              </a:prstGeom>
            </p:spPr>
          </p:pic>
          <p:pic>
            <p:nvPicPr>
              <p:cNvPr id="11" name="Picture 10">
                <a:extLst>
                  <a:ext uri="{FF2B5EF4-FFF2-40B4-BE49-F238E27FC236}">
                    <a16:creationId xmlns:a16="http://schemas.microsoft.com/office/drawing/2014/main" id="{0F9683C2-E514-0370-5601-8B453E789350}"/>
                  </a:ext>
                </a:extLst>
              </p:cNvPr>
              <p:cNvPicPr>
                <a:picLocks noChangeAspect="1"/>
              </p:cNvPicPr>
              <p:nvPr/>
            </p:nvPicPr>
            <p:blipFill>
              <a:blip r:embed="rId7"/>
              <a:stretch>
                <a:fillRect/>
              </a:stretch>
            </p:blipFill>
            <p:spPr>
              <a:xfrm>
                <a:off x="5578518" y="6831421"/>
                <a:ext cx="1778000" cy="1453064"/>
              </a:xfrm>
              <a:prstGeom prst="rect">
                <a:avLst/>
              </a:prstGeom>
            </p:spPr>
          </p:pic>
        </p:grpSp>
        <p:pic>
          <p:nvPicPr>
            <p:cNvPr id="12" name="Picture 11">
              <a:extLst>
                <a:ext uri="{FF2B5EF4-FFF2-40B4-BE49-F238E27FC236}">
                  <a16:creationId xmlns:a16="http://schemas.microsoft.com/office/drawing/2014/main" id="{AF54ACA5-34A3-DB5F-0924-8BF641BA2007}"/>
                </a:ext>
              </a:extLst>
            </p:cNvPr>
            <p:cNvPicPr>
              <a:picLocks noChangeAspect="1"/>
            </p:cNvPicPr>
            <p:nvPr/>
          </p:nvPicPr>
          <p:blipFill>
            <a:blip r:embed="rId7"/>
            <a:stretch>
              <a:fillRect/>
            </a:stretch>
          </p:blipFill>
          <p:spPr>
            <a:xfrm>
              <a:off x="408686" y="932574"/>
              <a:ext cx="6436613" cy="924159"/>
            </a:xfrm>
            <a:prstGeom prst="rect">
              <a:avLst/>
            </a:prstGeom>
          </p:spPr>
        </p:pic>
        <p:pic>
          <p:nvPicPr>
            <p:cNvPr id="15" name="Picture 14">
              <a:extLst>
                <a:ext uri="{FF2B5EF4-FFF2-40B4-BE49-F238E27FC236}">
                  <a16:creationId xmlns:a16="http://schemas.microsoft.com/office/drawing/2014/main" id="{F125C6AC-3823-371D-3072-3405367C9EE1}"/>
                </a:ext>
              </a:extLst>
            </p:cNvPr>
            <p:cNvPicPr>
              <a:picLocks noChangeAspect="1"/>
            </p:cNvPicPr>
            <p:nvPr/>
          </p:nvPicPr>
          <p:blipFill>
            <a:blip r:embed="rId7"/>
            <a:stretch>
              <a:fillRect/>
            </a:stretch>
          </p:blipFill>
          <p:spPr>
            <a:xfrm>
              <a:off x="573789" y="1694365"/>
              <a:ext cx="10627611" cy="924159"/>
            </a:xfrm>
            <a:prstGeom prst="rect">
              <a:avLst/>
            </a:prstGeom>
          </p:spPr>
        </p:pic>
      </p:grpSp>
      <p:sp>
        <p:nvSpPr>
          <p:cNvPr id="3" name="TextBox 2">
            <a:extLst>
              <a:ext uri="{FF2B5EF4-FFF2-40B4-BE49-F238E27FC236}">
                <a16:creationId xmlns:a16="http://schemas.microsoft.com/office/drawing/2014/main" id="{BC2C7F1E-BCDB-CD02-8ECE-CAC82867AD6C}"/>
              </a:ext>
            </a:extLst>
          </p:cNvPr>
          <p:cNvSpPr txBox="1"/>
          <p:nvPr/>
        </p:nvSpPr>
        <p:spPr>
          <a:xfrm>
            <a:off x="1529464" y="805057"/>
            <a:ext cx="9671936" cy="958660"/>
          </a:xfrm>
          <a:prstGeom prst="rect">
            <a:avLst/>
          </a:prstGeom>
          <a:noFill/>
        </p:spPr>
        <p:txBody>
          <a:bodyPr wrap="square" rtlCol="0">
            <a:spAutoFit/>
          </a:bodyPr>
          <a:lstStyle/>
          <a:p>
            <a:pPr marL="342900" indent="-342900">
              <a:lnSpc>
                <a:spcPct val="150000"/>
              </a:lnSpc>
              <a:buFont typeface="Wingdings" panose="05000000000000000000" pitchFamily="2" charset="2"/>
              <a:buChar char="v"/>
            </a:pPr>
            <a:r>
              <a:rPr lang="en-US" sz="2000" dirty="0">
                <a:latin typeface="Livvic" panose="020B0604020202020204" charset="0"/>
                <a:sym typeface="Livvic"/>
              </a:rPr>
              <a:t>Data stored as B-Tree.</a:t>
            </a:r>
          </a:p>
          <a:p>
            <a:pPr marL="342900" indent="-342900">
              <a:lnSpc>
                <a:spcPct val="150000"/>
              </a:lnSpc>
              <a:buFont typeface="Wingdings" panose="05000000000000000000" pitchFamily="2" charset="2"/>
              <a:buChar char="v"/>
            </a:pPr>
            <a:r>
              <a:rPr lang="en-US" sz="2000" dirty="0">
                <a:latin typeface="Livvic" panose="020B0604020202020204" charset="0"/>
                <a:sym typeface="Livvic"/>
              </a:rPr>
              <a:t>When we add a document, it will  initialization a new id as a key in B-Tree</a:t>
            </a:r>
            <a:r>
              <a:rPr lang="en-US" sz="2000" dirty="0"/>
              <a:t>.</a:t>
            </a:r>
            <a:endParaRPr lang="en-US" dirty="0"/>
          </a:p>
        </p:txBody>
      </p:sp>
    </p:spTree>
    <p:extLst>
      <p:ext uri="{BB962C8B-B14F-4D97-AF65-F5344CB8AC3E}">
        <p14:creationId xmlns:p14="http://schemas.microsoft.com/office/powerpoint/2010/main" val="1464538767"/>
      </p:ext>
    </p:extLst>
  </p:cSld>
  <p:clrMapOvr>
    <a:overrideClrMapping bg1="lt1" tx1="dk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4284"/>
        <p:cNvGrpSpPr/>
        <p:nvPr/>
      </p:nvGrpSpPr>
      <p:grpSpPr>
        <a:xfrm>
          <a:off x="0" y="0"/>
          <a:ext cx="0" cy="0"/>
          <a:chOff x="0" y="0"/>
          <a:chExt cx="0" cy="0"/>
        </a:xfrm>
      </p:grpSpPr>
      <p:sp>
        <p:nvSpPr>
          <p:cNvPr id="5" name="Title 4">
            <a:extLst>
              <a:ext uri="{FF2B5EF4-FFF2-40B4-BE49-F238E27FC236}">
                <a16:creationId xmlns:a16="http://schemas.microsoft.com/office/drawing/2014/main" id="{655912E1-77A1-C397-5B1F-39D215B73AB0}"/>
              </a:ext>
            </a:extLst>
          </p:cNvPr>
          <p:cNvSpPr>
            <a:spLocks noGrp="1"/>
          </p:cNvSpPr>
          <p:nvPr>
            <p:ph type="title"/>
          </p:nvPr>
        </p:nvSpPr>
        <p:spPr>
          <a:xfrm>
            <a:off x="4533700" y="2063148"/>
            <a:ext cx="5701200" cy="1326400"/>
          </a:xfrm>
        </p:spPr>
        <p:txBody>
          <a:bodyPr/>
          <a:lstStyle/>
          <a:p>
            <a:endParaRPr lang="en-US"/>
          </a:p>
        </p:txBody>
      </p:sp>
      <p:sp>
        <p:nvSpPr>
          <p:cNvPr id="7" name="Subtitle 6">
            <a:extLst>
              <a:ext uri="{FF2B5EF4-FFF2-40B4-BE49-F238E27FC236}">
                <a16:creationId xmlns:a16="http://schemas.microsoft.com/office/drawing/2014/main" id="{4EE7E1DB-CFB6-522E-E4ED-23E1B02EC1EE}"/>
              </a:ext>
            </a:extLst>
          </p:cNvPr>
          <p:cNvSpPr>
            <a:spLocks noGrp="1"/>
          </p:cNvSpPr>
          <p:nvPr>
            <p:ph type="subTitle" idx="1"/>
          </p:nvPr>
        </p:nvSpPr>
        <p:spPr>
          <a:xfrm>
            <a:off x="4533700" y="3545415"/>
            <a:ext cx="5701200" cy="1123200"/>
          </a:xfrm>
        </p:spPr>
        <p:txBody>
          <a:bodyPr/>
          <a:lstStyle/>
          <a:p>
            <a:endParaRPr lang="en-US"/>
          </a:p>
        </p:txBody>
      </p:sp>
      <p:pic>
        <p:nvPicPr>
          <p:cNvPr id="19" name="Picture 18">
            <a:extLst>
              <a:ext uri="{FF2B5EF4-FFF2-40B4-BE49-F238E27FC236}">
                <a16:creationId xmlns:a16="http://schemas.microsoft.com/office/drawing/2014/main" id="{79B26031-A527-1C29-64C5-8631B14C96CD}"/>
              </a:ext>
            </a:extLst>
          </p:cNvPr>
          <p:cNvPicPr>
            <a:picLocks noChangeAspect="1"/>
          </p:cNvPicPr>
          <p:nvPr/>
        </p:nvPicPr>
        <p:blipFill rotWithShape="1">
          <a:blip r:embed="rId5"/>
          <a:srcRect l="11667" b="1043"/>
          <a:stretch/>
        </p:blipFill>
        <p:spPr>
          <a:xfrm>
            <a:off x="711200" y="633941"/>
            <a:ext cx="10769600" cy="5590117"/>
          </a:xfrm>
          <a:prstGeom prst="rect">
            <a:avLst/>
          </a:prstGeom>
        </p:spPr>
      </p:pic>
      <p:pic>
        <p:nvPicPr>
          <p:cNvPr id="20" name="Picture 19">
            <a:extLst>
              <a:ext uri="{FF2B5EF4-FFF2-40B4-BE49-F238E27FC236}">
                <a16:creationId xmlns:a16="http://schemas.microsoft.com/office/drawing/2014/main" id="{BCB4C1E6-2B18-BF11-747E-106A73AC0BF7}"/>
              </a:ext>
            </a:extLst>
          </p:cNvPr>
          <p:cNvPicPr>
            <a:picLocks noChangeAspect="1"/>
          </p:cNvPicPr>
          <p:nvPr/>
        </p:nvPicPr>
        <p:blipFill>
          <a:blip r:embed="rId6"/>
          <a:stretch>
            <a:fillRect/>
          </a:stretch>
        </p:blipFill>
        <p:spPr>
          <a:xfrm>
            <a:off x="711200" y="789688"/>
            <a:ext cx="9931400" cy="478927"/>
          </a:xfrm>
          <a:prstGeom prst="rect">
            <a:avLst/>
          </a:prstGeom>
        </p:spPr>
      </p:pic>
      <p:sp>
        <p:nvSpPr>
          <p:cNvPr id="8" name="TextBox 7">
            <a:extLst>
              <a:ext uri="{FF2B5EF4-FFF2-40B4-BE49-F238E27FC236}">
                <a16:creationId xmlns:a16="http://schemas.microsoft.com/office/drawing/2014/main" id="{0CC3F9A0-454B-1607-83AC-2E3A60C11F62}"/>
              </a:ext>
            </a:extLst>
          </p:cNvPr>
          <p:cNvSpPr txBox="1"/>
          <p:nvPr/>
        </p:nvSpPr>
        <p:spPr>
          <a:xfrm>
            <a:off x="901700" y="789688"/>
            <a:ext cx="9550400" cy="400110"/>
          </a:xfrm>
          <a:prstGeom prst="rect">
            <a:avLst/>
          </a:prstGeom>
          <a:noFill/>
        </p:spPr>
        <p:txBody>
          <a:bodyPr wrap="square" rtlCol="0">
            <a:spAutoFit/>
          </a:bodyPr>
          <a:lstStyle/>
          <a:p>
            <a:pPr marL="285750" indent="-285750">
              <a:buFont typeface="Wingdings" panose="05000000000000000000" pitchFamily="2" charset="2"/>
              <a:buChar char="v"/>
            </a:pPr>
            <a:r>
              <a:rPr lang="en-US" sz="2000" dirty="0">
                <a:latin typeface="Livvic" panose="020B0604020202020204" charset="0"/>
              </a:rPr>
              <a:t>Map-reduce model help searching, filtering and generate the data easier.</a:t>
            </a:r>
          </a:p>
        </p:txBody>
      </p:sp>
    </p:spTree>
    <p:extLst>
      <p:ext uri="{BB962C8B-B14F-4D97-AF65-F5344CB8AC3E}">
        <p14:creationId xmlns:p14="http://schemas.microsoft.com/office/powerpoint/2010/main" val="2310406096"/>
      </p:ext>
    </p:extLst>
  </p:cSld>
  <p:clrMapOvr>
    <a:overrideClrMapping bg1="lt1" tx1="dk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pSp>
        <p:nvGrpSpPr>
          <p:cNvPr id="322" name="Google Shape;322;p30"/>
          <p:cNvGrpSpPr/>
          <p:nvPr/>
        </p:nvGrpSpPr>
        <p:grpSpPr>
          <a:xfrm>
            <a:off x="7727767" y="1501751"/>
            <a:ext cx="5479667" cy="4707567"/>
            <a:chOff x="4945925" y="1165200"/>
            <a:chExt cx="4109750" cy="3530675"/>
          </a:xfrm>
        </p:grpSpPr>
        <p:sp>
          <p:nvSpPr>
            <p:cNvPr id="323" name="Google Shape;323;p30"/>
            <p:cNvSpPr/>
            <p:nvPr/>
          </p:nvSpPr>
          <p:spPr>
            <a:xfrm>
              <a:off x="4995125" y="2056850"/>
              <a:ext cx="592875" cy="1110275"/>
            </a:xfrm>
            <a:custGeom>
              <a:avLst/>
              <a:gdLst/>
              <a:ahLst/>
              <a:cxnLst/>
              <a:rect l="l" t="t" r="r" b="b"/>
              <a:pathLst>
                <a:path w="23715" h="44411" extrusionOk="0">
                  <a:moveTo>
                    <a:pt x="72" y="1"/>
                  </a:moveTo>
                  <a:cubicBezTo>
                    <a:pt x="36" y="1"/>
                    <a:pt x="1" y="40"/>
                    <a:pt x="17" y="73"/>
                  </a:cubicBezTo>
                  <a:cubicBezTo>
                    <a:pt x="7756" y="14778"/>
                    <a:pt x="15460" y="29494"/>
                    <a:pt x="23092" y="44257"/>
                  </a:cubicBezTo>
                  <a:cubicBezTo>
                    <a:pt x="23148" y="44366"/>
                    <a:pt x="23236" y="44411"/>
                    <a:pt x="23324" y="44411"/>
                  </a:cubicBezTo>
                  <a:cubicBezTo>
                    <a:pt x="23517" y="44411"/>
                    <a:pt x="23714" y="44196"/>
                    <a:pt x="23592" y="43960"/>
                  </a:cubicBezTo>
                  <a:cubicBezTo>
                    <a:pt x="15710" y="29351"/>
                    <a:pt x="7899" y="14694"/>
                    <a:pt x="112" y="26"/>
                  </a:cubicBezTo>
                  <a:cubicBezTo>
                    <a:pt x="102" y="8"/>
                    <a:pt x="87" y="1"/>
                    <a:pt x="7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4" name="Google Shape;324;p30"/>
            <p:cNvSpPr/>
            <p:nvPr/>
          </p:nvSpPr>
          <p:spPr>
            <a:xfrm>
              <a:off x="4945925" y="2088500"/>
              <a:ext cx="618550" cy="1157250"/>
            </a:xfrm>
            <a:custGeom>
              <a:avLst/>
              <a:gdLst/>
              <a:ahLst/>
              <a:cxnLst/>
              <a:rect l="l" t="t" r="r" b="b"/>
              <a:pathLst>
                <a:path w="24742" h="46290" extrusionOk="0">
                  <a:moveTo>
                    <a:pt x="55" y="1"/>
                  </a:moveTo>
                  <a:cubicBezTo>
                    <a:pt x="30" y="1"/>
                    <a:pt x="0" y="23"/>
                    <a:pt x="9" y="58"/>
                  </a:cubicBezTo>
                  <a:cubicBezTo>
                    <a:pt x="7986" y="15440"/>
                    <a:pt x="15606" y="31121"/>
                    <a:pt x="24190" y="46158"/>
                  </a:cubicBezTo>
                  <a:cubicBezTo>
                    <a:pt x="24242" y="46251"/>
                    <a:pt x="24320" y="46290"/>
                    <a:pt x="24397" y="46290"/>
                  </a:cubicBezTo>
                  <a:cubicBezTo>
                    <a:pt x="24569" y="46290"/>
                    <a:pt x="24741" y="46101"/>
                    <a:pt x="24643" y="45896"/>
                  </a:cubicBezTo>
                  <a:cubicBezTo>
                    <a:pt x="17011" y="30347"/>
                    <a:pt x="8331" y="15238"/>
                    <a:pt x="80" y="10"/>
                  </a:cubicBezTo>
                  <a:cubicBezTo>
                    <a:pt x="74" y="4"/>
                    <a:pt x="65" y="1"/>
                    <a:pt x="5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5" name="Google Shape;325;p30"/>
            <p:cNvSpPr/>
            <p:nvPr/>
          </p:nvSpPr>
          <p:spPr>
            <a:xfrm>
              <a:off x="5951250" y="1636925"/>
              <a:ext cx="2255900" cy="1521300"/>
            </a:xfrm>
            <a:custGeom>
              <a:avLst/>
              <a:gdLst/>
              <a:ahLst/>
              <a:cxnLst/>
              <a:rect l="l" t="t" r="r" b="b"/>
              <a:pathLst>
                <a:path w="90236" h="60852" extrusionOk="0">
                  <a:moveTo>
                    <a:pt x="90197" y="0"/>
                  </a:moveTo>
                  <a:cubicBezTo>
                    <a:pt x="90189" y="0"/>
                    <a:pt x="90180" y="3"/>
                    <a:pt x="90169" y="11"/>
                  </a:cubicBezTo>
                  <a:cubicBezTo>
                    <a:pt x="60154" y="20049"/>
                    <a:pt x="29852" y="39742"/>
                    <a:pt x="218" y="60352"/>
                  </a:cubicBezTo>
                  <a:cubicBezTo>
                    <a:pt x="0" y="60520"/>
                    <a:pt x="135" y="60851"/>
                    <a:pt x="350" y="60851"/>
                  </a:cubicBezTo>
                  <a:cubicBezTo>
                    <a:pt x="395" y="60851"/>
                    <a:pt x="442" y="60837"/>
                    <a:pt x="491" y="60804"/>
                  </a:cubicBezTo>
                  <a:cubicBezTo>
                    <a:pt x="30709" y="41064"/>
                    <a:pt x="60380" y="20383"/>
                    <a:pt x="90217" y="71"/>
                  </a:cubicBezTo>
                  <a:cubicBezTo>
                    <a:pt x="90235" y="43"/>
                    <a:pt x="90225" y="0"/>
                    <a:pt x="9019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6" name="Google Shape;326;p30"/>
            <p:cNvSpPr/>
            <p:nvPr/>
          </p:nvSpPr>
          <p:spPr>
            <a:xfrm>
              <a:off x="5933400" y="1732600"/>
              <a:ext cx="2310550" cy="1498200"/>
            </a:xfrm>
            <a:custGeom>
              <a:avLst/>
              <a:gdLst/>
              <a:ahLst/>
              <a:cxnLst/>
              <a:rect l="l" t="t" r="r" b="b"/>
              <a:pathLst>
                <a:path w="92422" h="59928" extrusionOk="0">
                  <a:moveTo>
                    <a:pt x="92045" y="1"/>
                  </a:moveTo>
                  <a:cubicBezTo>
                    <a:pt x="92001" y="1"/>
                    <a:pt x="91955" y="13"/>
                    <a:pt x="91907" y="42"/>
                  </a:cubicBezTo>
                  <a:cubicBezTo>
                    <a:pt x="60701" y="19008"/>
                    <a:pt x="30888" y="40297"/>
                    <a:pt x="39" y="59859"/>
                  </a:cubicBezTo>
                  <a:cubicBezTo>
                    <a:pt x="0" y="59878"/>
                    <a:pt x="16" y="59928"/>
                    <a:pt x="48" y="59928"/>
                  </a:cubicBezTo>
                  <a:cubicBezTo>
                    <a:pt x="56" y="59928"/>
                    <a:pt x="65" y="59925"/>
                    <a:pt x="74" y="59918"/>
                  </a:cubicBezTo>
                  <a:cubicBezTo>
                    <a:pt x="31090" y="40630"/>
                    <a:pt x="61534" y="20366"/>
                    <a:pt x="92181" y="494"/>
                  </a:cubicBezTo>
                  <a:cubicBezTo>
                    <a:pt x="92421" y="344"/>
                    <a:pt x="92275" y="1"/>
                    <a:pt x="9204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7" name="Google Shape;327;p30"/>
            <p:cNvSpPr/>
            <p:nvPr/>
          </p:nvSpPr>
          <p:spPr>
            <a:xfrm>
              <a:off x="6797775" y="2415725"/>
              <a:ext cx="1048800" cy="675175"/>
            </a:xfrm>
            <a:custGeom>
              <a:avLst/>
              <a:gdLst/>
              <a:ahLst/>
              <a:cxnLst/>
              <a:rect l="l" t="t" r="r" b="b"/>
              <a:pathLst>
                <a:path w="41952" h="27007" extrusionOk="0">
                  <a:moveTo>
                    <a:pt x="41575" y="1"/>
                  </a:moveTo>
                  <a:cubicBezTo>
                    <a:pt x="41532" y="1"/>
                    <a:pt x="41485" y="13"/>
                    <a:pt x="41437" y="42"/>
                  </a:cubicBezTo>
                  <a:cubicBezTo>
                    <a:pt x="27233" y="8281"/>
                    <a:pt x="13898" y="18103"/>
                    <a:pt x="39" y="26926"/>
                  </a:cubicBezTo>
                  <a:cubicBezTo>
                    <a:pt x="1" y="26955"/>
                    <a:pt x="25" y="27007"/>
                    <a:pt x="60" y="27007"/>
                  </a:cubicBezTo>
                  <a:cubicBezTo>
                    <a:pt x="69" y="27007"/>
                    <a:pt x="78" y="27004"/>
                    <a:pt x="87" y="26997"/>
                  </a:cubicBezTo>
                  <a:cubicBezTo>
                    <a:pt x="14101" y="18437"/>
                    <a:pt x="28067" y="9638"/>
                    <a:pt x="41711" y="494"/>
                  </a:cubicBezTo>
                  <a:cubicBezTo>
                    <a:pt x="41951" y="344"/>
                    <a:pt x="41805" y="1"/>
                    <a:pt x="4157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8" name="Google Shape;328;p30"/>
            <p:cNvSpPr/>
            <p:nvPr/>
          </p:nvSpPr>
          <p:spPr>
            <a:xfrm>
              <a:off x="6870650" y="2551725"/>
              <a:ext cx="1048225" cy="674925"/>
            </a:xfrm>
            <a:custGeom>
              <a:avLst/>
              <a:gdLst/>
              <a:ahLst/>
              <a:cxnLst/>
              <a:rect l="l" t="t" r="r" b="b"/>
              <a:pathLst>
                <a:path w="41929" h="26997" extrusionOk="0">
                  <a:moveTo>
                    <a:pt x="41567" y="1"/>
                  </a:moveTo>
                  <a:cubicBezTo>
                    <a:pt x="41523" y="1"/>
                    <a:pt x="41476" y="14"/>
                    <a:pt x="41427" y="43"/>
                  </a:cubicBezTo>
                  <a:cubicBezTo>
                    <a:pt x="27211" y="8270"/>
                    <a:pt x="13876" y="18093"/>
                    <a:pt x="29" y="26915"/>
                  </a:cubicBezTo>
                  <a:cubicBezTo>
                    <a:pt x="1" y="26944"/>
                    <a:pt x="18" y="26996"/>
                    <a:pt x="45" y="26996"/>
                  </a:cubicBezTo>
                  <a:cubicBezTo>
                    <a:pt x="51" y="26996"/>
                    <a:pt x="58" y="26993"/>
                    <a:pt x="65" y="26986"/>
                  </a:cubicBezTo>
                  <a:cubicBezTo>
                    <a:pt x="14091" y="18438"/>
                    <a:pt x="28045" y="9627"/>
                    <a:pt x="41689" y="483"/>
                  </a:cubicBezTo>
                  <a:cubicBezTo>
                    <a:pt x="41929" y="334"/>
                    <a:pt x="41792" y="1"/>
                    <a:pt x="4156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9" name="Google Shape;329;p30"/>
            <p:cNvSpPr/>
            <p:nvPr/>
          </p:nvSpPr>
          <p:spPr>
            <a:xfrm>
              <a:off x="7852200" y="3844750"/>
              <a:ext cx="342675" cy="213075"/>
            </a:xfrm>
            <a:custGeom>
              <a:avLst/>
              <a:gdLst/>
              <a:ahLst/>
              <a:cxnLst/>
              <a:rect l="l" t="t" r="r" b="b"/>
              <a:pathLst>
                <a:path w="13707" h="8523" extrusionOk="0">
                  <a:moveTo>
                    <a:pt x="13527" y="0"/>
                  </a:moveTo>
                  <a:cubicBezTo>
                    <a:pt x="13507" y="0"/>
                    <a:pt x="13486" y="6"/>
                    <a:pt x="13464" y="19"/>
                  </a:cubicBezTo>
                  <a:cubicBezTo>
                    <a:pt x="8845" y="2602"/>
                    <a:pt x="4499" y="5674"/>
                    <a:pt x="10" y="8472"/>
                  </a:cubicBezTo>
                  <a:cubicBezTo>
                    <a:pt x="1" y="8501"/>
                    <a:pt x="15" y="8523"/>
                    <a:pt x="27" y="8523"/>
                  </a:cubicBezTo>
                  <a:cubicBezTo>
                    <a:pt x="30" y="8523"/>
                    <a:pt x="32" y="8522"/>
                    <a:pt x="34" y="8520"/>
                  </a:cubicBezTo>
                  <a:cubicBezTo>
                    <a:pt x="4606" y="5853"/>
                    <a:pt x="9166" y="3138"/>
                    <a:pt x="13595" y="245"/>
                  </a:cubicBezTo>
                  <a:cubicBezTo>
                    <a:pt x="13707" y="174"/>
                    <a:pt x="13638" y="0"/>
                    <a:pt x="1352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0" name="Google Shape;330;p30"/>
            <p:cNvSpPr/>
            <p:nvPr/>
          </p:nvSpPr>
          <p:spPr>
            <a:xfrm>
              <a:off x="7803925" y="3773875"/>
              <a:ext cx="366775" cy="219875"/>
            </a:xfrm>
            <a:custGeom>
              <a:avLst/>
              <a:gdLst/>
              <a:ahLst/>
              <a:cxnLst/>
              <a:rect l="l" t="t" r="r" b="b"/>
              <a:pathLst>
                <a:path w="14671" h="8795" extrusionOk="0">
                  <a:moveTo>
                    <a:pt x="14478" y="1"/>
                  </a:moveTo>
                  <a:cubicBezTo>
                    <a:pt x="14456" y="1"/>
                    <a:pt x="14432" y="7"/>
                    <a:pt x="14407" y="20"/>
                  </a:cubicBezTo>
                  <a:cubicBezTo>
                    <a:pt x="9490" y="2663"/>
                    <a:pt x="4823" y="5866"/>
                    <a:pt x="36" y="8771"/>
                  </a:cubicBezTo>
                  <a:cubicBezTo>
                    <a:pt x="1" y="8771"/>
                    <a:pt x="36" y="8795"/>
                    <a:pt x="48" y="8795"/>
                  </a:cubicBezTo>
                  <a:cubicBezTo>
                    <a:pt x="4930" y="6044"/>
                    <a:pt x="9800" y="3235"/>
                    <a:pt x="14550" y="234"/>
                  </a:cubicBezTo>
                  <a:cubicBezTo>
                    <a:pt x="14670" y="164"/>
                    <a:pt x="14597" y="1"/>
                    <a:pt x="1447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1" name="Google Shape;331;p30"/>
            <p:cNvSpPr/>
            <p:nvPr/>
          </p:nvSpPr>
          <p:spPr>
            <a:xfrm>
              <a:off x="7360650" y="3715500"/>
              <a:ext cx="1695025" cy="896425"/>
            </a:xfrm>
            <a:custGeom>
              <a:avLst/>
              <a:gdLst/>
              <a:ahLst/>
              <a:cxnLst/>
              <a:rect l="l" t="t" r="r" b="b"/>
              <a:pathLst>
                <a:path w="67801" h="35857" extrusionOk="0">
                  <a:moveTo>
                    <a:pt x="67414" y="0"/>
                  </a:moveTo>
                  <a:cubicBezTo>
                    <a:pt x="67373" y="0"/>
                    <a:pt x="67330" y="10"/>
                    <a:pt x="67286" y="33"/>
                  </a:cubicBezTo>
                  <a:cubicBezTo>
                    <a:pt x="44306" y="10808"/>
                    <a:pt x="22685" y="24381"/>
                    <a:pt x="39" y="35776"/>
                  </a:cubicBezTo>
                  <a:cubicBezTo>
                    <a:pt x="0" y="35805"/>
                    <a:pt x="24" y="35857"/>
                    <a:pt x="60" y="35857"/>
                  </a:cubicBezTo>
                  <a:cubicBezTo>
                    <a:pt x="68" y="35857"/>
                    <a:pt x="78" y="35854"/>
                    <a:pt x="87" y="35847"/>
                  </a:cubicBezTo>
                  <a:cubicBezTo>
                    <a:pt x="22899" y="24739"/>
                    <a:pt x="45057" y="12237"/>
                    <a:pt x="67547" y="474"/>
                  </a:cubicBezTo>
                  <a:cubicBezTo>
                    <a:pt x="67801" y="332"/>
                    <a:pt x="67649" y="0"/>
                    <a:pt x="6741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2" name="Google Shape;332;p30"/>
            <p:cNvSpPr/>
            <p:nvPr/>
          </p:nvSpPr>
          <p:spPr>
            <a:xfrm>
              <a:off x="5578950" y="314242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192" y="537"/>
                    <a:pt x="15240" y="418"/>
                  </a:cubicBezTo>
                  <a:cubicBezTo>
                    <a:pt x="15511" y="418"/>
                    <a:pt x="15514" y="1"/>
                    <a:pt x="152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3" name="Google Shape;333;p30"/>
            <p:cNvSpPr/>
            <p:nvPr/>
          </p:nvSpPr>
          <p:spPr>
            <a:xfrm>
              <a:off x="5553650" y="322457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204" y="537"/>
                    <a:pt x="15240" y="418"/>
                  </a:cubicBezTo>
                  <a:cubicBezTo>
                    <a:pt x="15511" y="418"/>
                    <a:pt x="15514" y="1"/>
                    <a:pt x="152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4" name="Google Shape;334;p30"/>
            <p:cNvSpPr/>
            <p:nvPr/>
          </p:nvSpPr>
          <p:spPr>
            <a:xfrm>
              <a:off x="5956075" y="3594525"/>
              <a:ext cx="369125" cy="34025"/>
            </a:xfrm>
            <a:custGeom>
              <a:avLst/>
              <a:gdLst/>
              <a:ahLst/>
              <a:cxnLst/>
              <a:rect l="l" t="t" r="r" b="b"/>
              <a:pathLst>
                <a:path w="14765" h="1361" extrusionOk="0">
                  <a:moveTo>
                    <a:pt x="14521" y="0"/>
                  </a:moveTo>
                  <a:cubicBezTo>
                    <a:pt x="14512" y="0"/>
                    <a:pt x="14501" y="1"/>
                    <a:pt x="14491" y="2"/>
                  </a:cubicBezTo>
                  <a:cubicBezTo>
                    <a:pt x="9704" y="360"/>
                    <a:pt x="4894" y="764"/>
                    <a:pt x="96" y="1205"/>
                  </a:cubicBezTo>
                  <a:cubicBezTo>
                    <a:pt x="4" y="1205"/>
                    <a:pt x="1" y="1360"/>
                    <a:pt x="86" y="1360"/>
                  </a:cubicBezTo>
                  <a:cubicBezTo>
                    <a:pt x="89" y="1360"/>
                    <a:pt x="93" y="1360"/>
                    <a:pt x="96" y="1360"/>
                  </a:cubicBezTo>
                  <a:cubicBezTo>
                    <a:pt x="4894" y="1074"/>
                    <a:pt x="9680" y="764"/>
                    <a:pt x="14491" y="419"/>
                  </a:cubicBezTo>
                  <a:cubicBezTo>
                    <a:pt x="14754" y="408"/>
                    <a:pt x="14764" y="0"/>
                    <a:pt x="1452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5" name="Google Shape;335;p30"/>
            <p:cNvSpPr/>
            <p:nvPr/>
          </p:nvSpPr>
          <p:spPr>
            <a:xfrm>
              <a:off x="5977800" y="3636250"/>
              <a:ext cx="387875" cy="16700"/>
            </a:xfrm>
            <a:custGeom>
              <a:avLst/>
              <a:gdLst/>
              <a:ahLst/>
              <a:cxnLst/>
              <a:rect l="l" t="t" r="r" b="b"/>
              <a:pathLst>
                <a:path w="15515" h="668" extrusionOk="0">
                  <a:moveTo>
                    <a:pt x="15252" y="0"/>
                  </a:moveTo>
                  <a:cubicBezTo>
                    <a:pt x="15248" y="0"/>
                    <a:pt x="15245" y="0"/>
                    <a:pt x="15241" y="0"/>
                  </a:cubicBezTo>
                  <a:cubicBezTo>
                    <a:pt x="10205" y="131"/>
                    <a:pt x="5156" y="298"/>
                    <a:pt x="108" y="500"/>
                  </a:cubicBezTo>
                  <a:cubicBezTo>
                    <a:pt x="1" y="500"/>
                    <a:pt x="1" y="667"/>
                    <a:pt x="108" y="667"/>
                  </a:cubicBezTo>
                  <a:cubicBezTo>
                    <a:pt x="5156" y="619"/>
                    <a:pt x="10205" y="536"/>
                    <a:pt x="15241" y="417"/>
                  </a:cubicBezTo>
                  <a:cubicBezTo>
                    <a:pt x="15511" y="417"/>
                    <a:pt x="15515" y="0"/>
                    <a:pt x="1525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6" name="Google Shape;336;p30"/>
            <p:cNvSpPr/>
            <p:nvPr/>
          </p:nvSpPr>
          <p:spPr>
            <a:xfrm>
              <a:off x="6278150" y="3914500"/>
              <a:ext cx="369100" cy="34000"/>
            </a:xfrm>
            <a:custGeom>
              <a:avLst/>
              <a:gdLst/>
              <a:ahLst/>
              <a:cxnLst/>
              <a:rect l="l" t="t" r="r" b="b"/>
              <a:pathLst>
                <a:path w="14764" h="1360" extrusionOk="0">
                  <a:moveTo>
                    <a:pt x="14531" y="1"/>
                  </a:moveTo>
                  <a:cubicBezTo>
                    <a:pt x="14522" y="1"/>
                    <a:pt x="14512" y="1"/>
                    <a:pt x="14502" y="3"/>
                  </a:cubicBezTo>
                  <a:cubicBezTo>
                    <a:pt x="9704" y="360"/>
                    <a:pt x="4894" y="765"/>
                    <a:pt x="107" y="1205"/>
                  </a:cubicBezTo>
                  <a:cubicBezTo>
                    <a:pt x="104" y="1205"/>
                    <a:pt x="100" y="1205"/>
                    <a:pt x="97" y="1205"/>
                  </a:cubicBezTo>
                  <a:cubicBezTo>
                    <a:pt x="0" y="1205"/>
                    <a:pt x="4" y="1360"/>
                    <a:pt x="107" y="1360"/>
                  </a:cubicBezTo>
                  <a:cubicBezTo>
                    <a:pt x="4894" y="1074"/>
                    <a:pt x="9704" y="765"/>
                    <a:pt x="14502" y="419"/>
                  </a:cubicBezTo>
                  <a:cubicBezTo>
                    <a:pt x="14754" y="408"/>
                    <a:pt x="14764" y="1"/>
                    <a:pt x="1453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7" name="Google Shape;337;p30"/>
            <p:cNvSpPr/>
            <p:nvPr/>
          </p:nvSpPr>
          <p:spPr>
            <a:xfrm>
              <a:off x="6306425" y="3956225"/>
              <a:ext cx="381025" cy="14025"/>
            </a:xfrm>
            <a:custGeom>
              <a:avLst/>
              <a:gdLst/>
              <a:ahLst/>
              <a:cxnLst/>
              <a:rect l="l" t="t" r="r" b="b"/>
              <a:pathLst>
                <a:path w="15241" h="561" extrusionOk="0">
                  <a:moveTo>
                    <a:pt x="14989" y="0"/>
                  </a:moveTo>
                  <a:cubicBezTo>
                    <a:pt x="14986" y="0"/>
                    <a:pt x="14982" y="0"/>
                    <a:pt x="14978" y="1"/>
                  </a:cubicBezTo>
                  <a:cubicBezTo>
                    <a:pt x="10014" y="132"/>
                    <a:pt x="5061" y="203"/>
                    <a:pt x="108" y="417"/>
                  </a:cubicBezTo>
                  <a:cubicBezTo>
                    <a:pt x="104" y="417"/>
                    <a:pt x="100" y="417"/>
                    <a:pt x="96" y="417"/>
                  </a:cubicBezTo>
                  <a:cubicBezTo>
                    <a:pt x="0" y="417"/>
                    <a:pt x="4" y="560"/>
                    <a:pt x="108" y="560"/>
                  </a:cubicBezTo>
                  <a:cubicBezTo>
                    <a:pt x="5061" y="524"/>
                    <a:pt x="10014" y="524"/>
                    <a:pt x="14978" y="417"/>
                  </a:cubicBezTo>
                  <a:cubicBezTo>
                    <a:pt x="15237" y="417"/>
                    <a:pt x="15240" y="0"/>
                    <a:pt x="1498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8" name="Google Shape;338;p30"/>
            <p:cNvSpPr/>
            <p:nvPr/>
          </p:nvSpPr>
          <p:spPr>
            <a:xfrm>
              <a:off x="6610525" y="4234475"/>
              <a:ext cx="358800" cy="33125"/>
            </a:xfrm>
            <a:custGeom>
              <a:avLst/>
              <a:gdLst/>
              <a:ahLst/>
              <a:cxnLst/>
              <a:rect l="l" t="t" r="r" b="b"/>
              <a:pathLst>
                <a:path w="14352" h="1325" extrusionOk="0">
                  <a:moveTo>
                    <a:pt x="14119" y="1"/>
                  </a:moveTo>
                  <a:cubicBezTo>
                    <a:pt x="14110" y="1"/>
                    <a:pt x="14100" y="1"/>
                    <a:pt x="14090" y="3"/>
                  </a:cubicBezTo>
                  <a:cubicBezTo>
                    <a:pt x="9434" y="360"/>
                    <a:pt x="4767" y="741"/>
                    <a:pt x="112" y="1182"/>
                  </a:cubicBezTo>
                  <a:cubicBezTo>
                    <a:pt x="105" y="1180"/>
                    <a:pt x="99" y="1179"/>
                    <a:pt x="94" y="1179"/>
                  </a:cubicBezTo>
                  <a:cubicBezTo>
                    <a:pt x="14" y="1179"/>
                    <a:pt x="1" y="1324"/>
                    <a:pt x="112" y="1324"/>
                  </a:cubicBezTo>
                  <a:cubicBezTo>
                    <a:pt x="4767" y="1063"/>
                    <a:pt x="9434" y="741"/>
                    <a:pt x="14090" y="420"/>
                  </a:cubicBezTo>
                  <a:cubicBezTo>
                    <a:pt x="14341" y="408"/>
                    <a:pt x="14351" y="1"/>
                    <a:pt x="1411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9" name="Google Shape;339;p30"/>
            <p:cNvSpPr/>
            <p:nvPr/>
          </p:nvSpPr>
          <p:spPr>
            <a:xfrm>
              <a:off x="6636225" y="4275875"/>
              <a:ext cx="373575" cy="16425"/>
            </a:xfrm>
            <a:custGeom>
              <a:avLst/>
              <a:gdLst/>
              <a:ahLst/>
              <a:cxnLst/>
              <a:rect l="l" t="t" r="r" b="b"/>
              <a:pathLst>
                <a:path w="14943" h="657" extrusionOk="0">
                  <a:moveTo>
                    <a:pt x="14690" y="1"/>
                  </a:moveTo>
                  <a:cubicBezTo>
                    <a:pt x="14683" y="1"/>
                    <a:pt x="14676" y="1"/>
                    <a:pt x="14669" y="2"/>
                  </a:cubicBezTo>
                  <a:cubicBezTo>
                    <a:pt x="9799" y="133"/>
                    <a:pt x="4953" y="299"/>
                    <a:pt x="96" y="490"/>
                  </a:cubicBezTo>
                  <a:cubicBezTo>
                    <a:pt x="0" y="502"/>
                    <a:pt x="0" y="657"/>
                    <a:pt x="96" y="657"/>
                  </a:cubicBezTo>
                  <a:cubicBezTo>
                    <a:pt x="4965" y="609"/>
                    <a:pt x="9823" y="538"/>
                    <a:pt x="14669" y="419"/>
                  </a:cubicBezTo>
                  <a:cubicBezTo>
                    <a:pt x="14936" y="419"/>
                    <a:pt x="14943" y="1"/>
                    <a:pt x="1469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0" name="Google Shape;340;p30"/>
            <p:cNvSpPr/>
            <p:nvPr/>
          </p:nvSpPr>
          <p:spPr>
            <a:xfrm>
              <a:off x="7054150" y="4605650"/>
              <a:ext cx="315150" cy="86025"/>
            </a:xfrm>
            <a:custGeom>
              <a:avLst/>
              <a:gdLst/>
              <a:ahLst/>
              <a:cxnLst/>
              <a:rect l="l" t="t" r="r" b="b"/>
              <a:pathLst>
                <a:path w="12606" h="3441" extrusionOk="0">
                  <a:moveTo>
                    <a:pt x="12329" y="1"/>
                  </a:moveTo>
                  <a:cubicBezTo>
                    <a:pt x="12305" y="1"/>
                    <a:pt x="12279" y="5"/>
                    <a:pt x="12251" y="15"/>
                  </a:cubicBezTo>
                  <a:cubicBezTo>
                    <a:pt x="8263" y="1491"/>
                    <a:pt x="3953" y="1456"/>
                    <a:pt x="83" y="3289"/>
                  </a:cubicBezTo>
                  <a:cubicBezTo>
                    <a:pt x="0" y="3320"/>
                    <a:pt x="61" y="3441"/>
                    <a:pt x="134" y="3441"/>
                  </a:cubicBezTo>
                  <a:cubicBezTo>
                    <a:pt x="144" y="3441"/>
                    <a:pt x="156" y="3438"/>
                    <a:pt x="167" y="3432"/>
                  </a:cubicBezTo>
                  <a:cubicBezTo>
                    <a:pt x="4072" y="1753"/>
                    <a:pt x="8406" y="1872"/>
                    <a:pt x="12370" y="420"/>
                  </a:cubicBezTo>
                  <a:cubicBezTo>
                    <a:pt x="12606" y="345"/>
                    <a:pt x="12543" y="1"/>
                    <a:pt x="1232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1" name="Google Shape;341;p30"/>
            <p:cNvSpPr/>
            <p:nvPr/>
          </p:nvSpPr>
          <p:spPr>
            <a:xfrm>
              <a:off x="5555225" y="3234550"/>
              <a:ext cx="1511125" cy="1461325"/>
            </a:xfrm>
            <a:custGeom>
              <a:avLst/>
              <a:gdLst/>
              <a:ahLst/>
              <a:cxnLst/>
              <a:rect l="l" t="t" r="r" b="b"/>
              <a:pathLst>
                <a:path w="60445" h="58453" extrusionOk="0">
                  <a:moveTo>
                    <a:pt x="114" y="0"/>
                  </a:moveTo>
                  <a:cubicBezTo>
                    <a:pt x="54" y="0"/>
                    <a:pt x="1" y="70"/>
                    <a:pt x="57" y="126"/>
                  </a:cubicBezTo>
                  <a:cubicBezTo>
                    <a:pt x="19821" y="19724"/>
                    <a:pt x="40026" y="38893"/>
                    <a:pt x="59933" y="58383"/>
                  </a:cubicBezTo>
                  <a:cubicBezTo>
                    <a:pt x="59984" y="58432"/>
                    <a:pt x="60041" y="58452"/>
                    <a:pt x="60095" y="58452"/>
                  </a:cubicBezTo>
                  <a:cubicBezTo>
                    <a:pt x="60282" y="58452"/>
                    <a:pt x="60444" y="58213"/>
                    <a:pt x="60278" y="58038"/>
                  </a:cubicBezTo>
                  <a:cubicBezTo>
                    <a:pt x="40407" y="38512"/>
                    <a:pt x="20333" y="19212"/>
                    <a:pt x="164" y="19"/>
                  </a:cubicBezTo>
                  <a:cubicBezTo>
                    <a:pt x="148" y="6"/>
                    <a:pt x="130" y="0"/>
                    <a:pt x="11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2" name="Google Shape;342;p30"/>
            <p:cNvSpPr/>
            <p:nvPr/>
          </p:nvSpPr>
          <p:spPr>
            <a:xfrm>
              <a:off x="5937000" y="3232150"/>
              <a:ext cx="1420750" cy="1383350"/>
            </a:xfrm>
            <a:custGeom>
              <a:avLst/>
              <a:gdLst/>
              <a:ahLst/>
              <a:cxnLst/>
              <a:rect l="l" t="t" r="r" b="b"/>
              <a:pathLst>
                <a:path w="56830" h="55334" extrusionOk="0">
                  <a:moveTo>
                    <a:pt x="97" y="1"/>
                  </a:moveTo>
                  <a:cubicBezTo>
                    <a:pt x="42" y="1"/>
                    <a:pt x="0" y="69"/>
                    <a:pt x="37" y="115"/>
                  </a:cubicBezTo>
                  <a:cubicBezTo>
                    <a:pt x="18683" y="18617"/>
                    <a:pt x="37530" y="36905"/>
                    <a:pt x="56318" y="55264"/>
                  </a:cubicBezTo>
                  <a:cubicBezTo>
                    <a:pt x="56369" y="55313"/>
                    <a:pt x="56426" y="55333"/>
                    <a:pt x="56481" y="55333"/>
                  </a:cubicBezTo>
                  <a:cubicBezTo>
                    <a:pt x="56667" y="55333"/>
                    <a:pt x="56829" y="55094"/>
                    <a:pt x="56664" y="54919"/>
                  </a:cubicBezTo>
                  <a:cubicBezTo>
                    <a:pt x="37923" y="36524"/>
                    <a:pt x="19183" y="18117"/>
                    <a:pt x="145" y="20"/>
                  </a:cubicBezTo>
                  <a:cubicBezTo>
                    <a:pt x="129" y="6"/>
                    <a:pt x="112" y="1"/>
                    <a:pt x="9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3" name="Google Shape;343;p30"/>
            <p:cNvSpPr/>
            <p:nvPr/>
          </p:nvSpPr>
          <p:spPr>
            <a:xfrm>
              <a:off x="5996625" y="3200350"/>
              <a:ext cx="1421150" cy="1383425"/>
            </a:xfrm>
            <a:custGeom>
              <a:avLst/>
              <a:gdLst/>
              <a:ahLst/>
              <a:cxnLst/>
              <a:rect l="l" t="t" r="r" b="b"/>
              <a:pathLst>
                <a:path w="56846" h="55337" extrusionOk="0">
                  <a:moveTo>
                    <a:pt x="113" y="0"/>
                  </a:moveTo>
                  <a:cubicBezTo>
                    <a:pt x="49" y="0"/>
                    <a:pt x="1" y="77"/>
                    <a:pt x="57" y="125"/>
                  </a:cubicBezTo>
                  <a:cubicBezTo>
                    <a:pt x="18691" y="18627"/>
                    <a:pt x="37550" y="36915"/>
                    <a:pt x="56326" y="55262"/>
                  </a:cubicBezTo>
                  <a:cubicBezTo>
                    <a:pt x="56379" y="55315"/>
                    <a:pt x="56437" y="55336"/>
                    <a:pt x="56493" y="55336"/>
                  </a:cubicBezTo>
                  <a:cubicBezTo>
                    <a:pt x="56681" y="55336"/>
                    <a:pt x="56846" y="55094"/>
                    <a:pt x="56672" y="54929"/>
                  </a:cubicBezTo>
                  <a:cubicBezTo>
                    <a:pt x="37931" y="36534"/>
                    <a:pt x="19191" y="18115"/>
                    <a:pt x="165" y="18"/>
                  </a:cubicBezTo>
                  <a:cubicBezTo>
                    <a:pt x="147" y="5"/>
                    <a:pt x="130" y="0"/>
                    <a:pt x="11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4" name="Google Shape;344;p30"/>
            <p:cNvSpPr/>
            <p:nvPr/>
          </p:nvSpPr>
          <p:spPr>
            <a:xfrm>
              <a:off x="8195925" y="1650425"/>
              <a:ext cx="857925" cy="2077025"/>
            </a:xfrm>
            <a:custGeom>
              <a:avLst/>
              <a:gdLst/>
              <a:ahLst/>
              <a:cxnLst/>
              <a:rect l="l" t="t" r="r" b="b"/>
              <a:pathLst>
                <a:path w="34317" h="83081" extrusionOk="0">
                  <a:moveTo>
                    <a:pt x="121" y="0"/>
                  </a:moveTo>
                  <a:cubicBezTo>
                    <a:pt x="61" y="0"/>
                    <a:pt x="1" y="45"/>
                    <a:pt x="37" y="102"/>
                  </a:cubicBezTo>
                  <a:cubicBezTo>
                    <a:pt x="11288" y="27713"/>
                    <a:pt x="22456" y="55347"/>
                    <a:pt x="33791" y="82934"/>
                  </a:cubicBezTo>
                  <a:cubicBezTo>
                    <a:pt x="33838" y="83036"/>
                    <a:pt x="33936" y="83081"/>
                    <a:pt x="34030" y="83081"/>
                  </a:cubicBezTo>
                  <a:cubicBezTo>
                    <a:pt x="34177" y="83081"/>
                    <a:pt x="34316" y="82974"/>
                    <a:pt x="34244" y="82815"/>
                  </a:cubicBezTo>
                  <a:cubicBezTo>
                    <a:pt x="22980" y="55204"/>
                    <a:pt x="11729" y="27582"/>
                    <a:pt x="216" y="66"/>
                  </a:cubicBezTo>
                  <a:cubicBezTo>
                    <a:pt x="201" y="19"/>
                    <a:pt x="161" y="0"/>
                    <a:pt x="12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5" name="Google Shape;345;p30"/>
            <p:cNvSpPr/>
            <p:nvPr/>
          </p:nvSpPr>
          <p:spPr>
            <a:xfrm>
              <a:off x="7946125" y="3287375"/>
              <a:ext cx="372750" cy="826200"/>
            </a:xfrm>
            <a:custGeom>
              <a:avLst/>
              <a:gdLst/>
              <a:ahLst/>
              <a:cxnLst/>
              <a:rect l="l" t="t" r="r" b="b"/>
              <a:pathLst>
                <a:path w="14910" h="33048" extrusionOk="0">
                  <a:moveTo>
                    <a:pt x="288" y="1"/>
                  </a:moveTo>
                  <a:cubicBezTo>
                    <a:pt x="153" y="1"/>
                    <a:pt x="0" y="156"/>
                    <a:pt x="75" y="323"/>
                  </a:cubicBezTo>
                  <a:cubicBezTo>
                    <a:pt x="4850" y="11205"/>
                    <a:pt x="9612" y="22075"/>
                    <a:pt x="14422" y="32934"/>
                  </a:cubicBezTo>
                  <a:cubicBezTo>
                    <a:pt x="14459" y="33014"/>
                    <a:pt x="14522" y="33048"/>
                    <a:pt x="14589" y="33048"/>
                  </a:cubicBezTo>
                  <a:cubicBezTo>
                    <a:pt x="14740" y="33048"/>
                    <a:pt x="14910" y="32877"/>
                    <a:pt x="14827" y="32696"/>
                  </a:cubicBezTo>
                  <a:cubicBezTo>
                    <a:pt x="10053" y="21825"/>
                    <a:pt x="5243" y="10967"/>
                    <a:pt x="433" y="97"/>
                  </a:cubicBezTo>
                  <a:cubicBezTo>
                    <a:pt x="400" y="29"/>
                    <a:pt x="346" y="1"/>
                    <a:pt x="28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6" name="Google Shape;346;p30"/>
            <p:cNvSpPr/>
            <p:nvPr/>
          </p:nvSpPr>
          <p:spPr>
            <a:xfrm>
              <a:off x="7687075" y="2698525"/>
              <a:ext cx="172025" cy="373000"/>
            </a:xfrm>
            <a:custGeom>
              <a:avLst/>
              <a:gdLst/>
              <a:ahLst/>
              <a:cxnLst/>
              <a:rect l="l" t="t" r="r" b="b"/>
              <a:pathLst>
                <a:path w="6881" h="14920" extrusionOk="0">
                  <a:moveTo>
                    <a:pt x="231" y="0"/>
                  </a:moveTo>
                  <a:cubicBezTo>
                    <a:pt x="120" y="0"/>
                    <a:pt x="0" y="122"/>
                    <a:pt x="67" y="255"/>
                  </a:cubicBezTo>
                  <a:lnTo>
                    <a:pt x="6449" y="14816"/>
                  </a:lnTo>
                  <a:cubicBezTo>
                    <a:pt x="6482" y="14889"/>
                    <a:pt x="6539" y="14920"/>
                    <a:pt x="6598" y="14920"/>
                  </a:cubicBezTo>
                  <a:cubicBezTo>
                    <a:pt x="6732" y="14920"/>
                    <a:pt x="6880" y="14767"/>
                    <a:pt x="6806" y="14602"/>
                  </a:cubicBezTo>
                  <a:cubicBezTo>
                    <a:pt x="4663" y="9768"/>
                    <a:pt x="2508" y="4910"/>
                    <a:pt x="353" y="76"/>
                  </a:cubicBezTo>
                  <a:cubicBezTo>
                    <a:pt x="324" y="22"/>
                    <a:pt x="278" y="0"/>
                    <a:pt x="23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7" name="Google Shape;347;p30"/>
            <p:cNvSpPr/>
            <p:nvPr/>
          </p:nvSpPr>
          <p:spPr>
            <a:xfrm>
              <a:off x="7480450" y="2230125"/>
              <a:ext cx="151475" cy="329500"/>
            </a:xfrm>
            <a:custGeom>
              <a:avLst/>
              <a:gdLst/>
              <a:ahLst/>
              <a:cxnLst/>
              <a:rect l="l" t="t" r="r" b="b"/>
              <a:pathLst>
                <a:path w="6059" h="13180" extrusionOk="0">
                  <a:moveTo>
                    <a:pt x="129" y="1"/>
                  </a:moveTo>
                  <a:cubicBezTo>
                    <a:pt x="63" y="1"/>
                    <a:pt x="1" y="66"/>
                    <a:pt x="33" y="131"/>
                  </a:cubicBezTo>
                  <a:cubicBezTo>
                    <a:pt x="1938" y="4453"/>
                    <a:pt x="3831" y="8763"/>
                    <a:pt x="5736" y="13097"/>
                  </a:cubicBezTo>
                  <a:cubicBezTo>
                    <a:pt x="5760" y="13155"/>
                    <a:pt x="5804" y="13179"/>
                    <a:pt x="5851" y="13179"/>
                  </a:cubicBezTo>
                  <a:cubicBezTo>
                    <a:pt x="5949" y="13179"/>
                    <a:pt x="6059" y="13075"/>
                    <a:pt x="6010" y="12954"/>
                  </a:cubicBezTo>
                  <a:cubicBezTo>
                    <a:pt x="4081" y="8644"/>
                    <a:pt x="2153" y="4346"/>
                    <a:pt x="212" y="48"/>
                  </a:cubicBezTo>
                  <a:cubicBezTo>
                    <a:pt x="189" y="14"/>
                    <a:pt x="159" y="1"/>
                    <a:pt x="12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8" name="Google Shape;348;p30"/>
            <p:cNvSpPr/>
            <p:nvPr/>
          </p:nvSpPr>
          <p:spPr>
            <a:xfrm>
              <a:off x="7527125" y="3592375"/>
              <a:ext cx="481825" cy="684050"/>
            </a:xfrm>
            <a:custGeom>
              <a:avLst/>
              <a:gdLst/>
              <a:ahLst/>
              <a:cxnLst/>
              <a:rect l="l" t="t" r="r" b="b"/>
              <a:pathLst>
                <a:path w="19273" h="27362" extrusionOk="0">
                  <a:moveTo>
                    <a:pt x="319" y="0"/>
                  </a:moveTo>
                  <a:cubicBezTo>
                    <a:pt x="158" y="0"/>
                    <a:pt x="1" y="154"/>
                    <a:pt x="119" y="315"/>
                  </a:cubicBezTo>
                  <a:cubicBezTo>
                    <a:pt x="6310" y="9304"/>
                    <a:pt x="12525" y="18305"/>
                    <a:pt x="18752" y="27259"/>
                  </a:cubicBezTo>
                  <a:cubicBezTo>
                    <a:pt x="18803" y="27331"/>
                    <a:pt x="18876" y="27362"/>
                    <a:pt x="18948" y="27362"/>
                  </a:cubicBezTo>
                  <a:cubicBezTo>
                    <a:pt x="19113" y="27362"/>
                    <a:pt x="19273" y="27203"/>
                    <a:pt x="19157" y="27020"/>
                  </a:cubicBezTo>
                  <a:cubicBezTo>
                    <a:pt x="12954" y="18031"/>
                    <a:pt x="6715" y="9066"/>
                    <a:pt x="500" y="88"/>
                  </a:cubicBezTo>
                  <a:cubicBezTo>
                    <a:pt x="451" y="26"/>
                    <a:pt x="385" y="0"/>
                    <a:pt x="31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9" name="Google Shape;349;p30"/>
            <p:cNvSpPr/>
            <p:nvPr/>
          </p:nvSpPr>
          <p:spPr>
            <a:xfrm>
              <a:off x="7147600" y="3042600"/>
              <a:ext cx="178350" cy="247875"/>
            </a:xfrm>
            <a:custGeom>
              <a:avLst/>
              <a:gdLst/>
              <a:ahLst/>
              <a:cxnLst/>
              <a:rect l="l" t="t" r="r" b="b"/>
              <a:pathLst>
                <a:path w="7134" h="9915" extrusionOk="0">
                  <a:moveTo>
                    <a:pt x="222" y="0"/>
                  </a:moveTo>
                  <a:cubicBezTo>
                    <a:pt x="109" y="0"/>
                    <a:pt x="1" y="119"/>
                    <a:pt x="84" y="243"/>
                  </a:cubicBezTo>
                  <a:cubicBezTo>
                    <a:pt x="2286" y="3446"/>
                    <a:pt x="4489" y="6625"/>
                    <a:pt x="6692" y="9828"/>
                  </a:cubicBezTo>
                  <a:cubicBezTo>
                    <a:pt x="6735" y="9889"/>
                    <a:pt x="6796" y="9914"/>
                    <a:pt x="6857" y="9914"/>
                  </a:cubicBezTo>
                  <a:cubicBezTo>
                    <a:pt x="6997" y="9914"/>
                    <a:pt x="7133" y="9779"/>
                    <a:pt x="7025" y="9637"/>
                  </a:cubicBezTo>
                  <a:cubicBezTo>
                    <a:pt x="4811" y="6447"/>
                    <a:pt x="2596" y="3268"/>
                    <a:pt x="358" y="77"/>
                  </a:cubicBezTo>
                  <a:cubicBezTo>
                    <a:pt x="322" y="23"/>
                    <a:pt x="271" y="0"/>
                    <a:pt x="22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0" name="Google Shape;350;p30"/>
            <p:cNvSpPr/>
            <p:nvPr/>
          </p:nvSpPr>
          <p:spPr>
            <a:xfrm>
              <a:off x="6860225" y="2627800"/>
              <a:ext cx="211900" cy="298800"/>
            </a:xfrm>
            <a:custGeom>
              <a:avLst/>
              <a:gdLst/>
              <a:ahLst/>
              <a:cxnLst/>
              <a:rect l="l" t="t" r="r" b="b"/>
              <a:pathLst>
                <a:path w="8476" h="11952" extrusionOk="0">
                  <a:moveTo>
                    <a:pt x="118" y="1"/>
                  </a:moveTo>
                  <a:cubicBezTo>
                    <a:pt x="56" y="1"/>
                    <a:pt x="1" y="69"/>
                    <a:pt x="42" y="143"/>
                  </a:cubicBezTo>
                  <a:cubicBezTo>
                    <a:pt x="2744" y="4048"/>
                    <a:pt x="5447" y="7965"/>
                    <a:pt x="8138" y="11882"/>
                  </a:cubicBezTo>
                  <a:cubicBezTo>
                    <a:pt x="8169" y="11932"/>
                    <a:pt x="8215" y="11952"/>
                    <a:pt x="8260" y="11952"/>
                  </a:cubicBezTo>
                  <a:cubicBezTo>
                    <a:pt x="8367" y="11952"/>
                    <a:pt x="8475" y="11837"/>
                    <a:pt x="8400" y="11728"/>
                  </a:cubicBezTo>
                  <a:cubicBezTo>
                    <a:pt x="5685" y="7834"/>
                    <a:pt x="2935" y="3953"/>
                    <a:pt x="196" y="48"/>
                  </a:cubicBezTo>
                  <a:cubicBezTo>
                    <a:pt x="174" y="14"/>
                    <a:pt x="145" y="1"/>
                    <a:pt x="11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1" name="Google Shape;351;p30"/>
            <p:cNvSpPr/>
            <p:nvPr/>
          </p:nvSpPr>
          <p:spPr>
            <a:xfrm>
              <a:off x="4946400" y="2054250"/>
              <a:ext cx="58800" cy="37775"/>
            </a:xfrm>
            <a:custGeom>
              <a:avLst/>
              <a:gdLst/>
              <a:ahLst/>
              <a:cxnLst/>
              <a:rect l="l" t="t" r="r" b="b"/>
              <a:pathLst>
                <a:path w="2352" h="1511" extrusionOk="0">
                  <a:moveTo>
                    <a:pt x="2144" y="0"/>
                  </a:moveTo>
                  <a:cubicBezTo>
                    <a:pt x="2126" y="0"/>
                    <a:pt x="2106" y="3"/>
                    <a:pt x="2085" y="11"/>
                  </a:cubicBezTo>
                  <a:cubicBezTo>
                    <a:pt x="1335" y="320"/>
                    <a:pt x="561" y="725"/>
                    <a:pt x="37" y="1380"/>
                  </a:cubicBezTo>
                  <a:cubicBezTo>
                    <a:pt x="1" y="1435"/>
                    <a:pt x="48" y="1511"/>
                    <a:pt x="105" y="1511"/>
                  </a:cubicBezTo>
                  <a:cubicBezTo>
                    <a:pt x="122" y="1511"/>
                    <a:pt x="140" y="1504"/>
                    <a:pt x="156" y="1487"/>
                  </a:cubicBezTo>
                  <a:cubicBezTo>
                    <a:pt x="692" y="904"/>
                    <a:pt x="1454" y="558"/>
                    <a:pt x="2181" y="308"/>
                  </a:cubicBezTo>
                  <a:cubicBezTo>
                    <a:pt x="2352" y="255"/>
                    <a:pt x="2302" y="0"/>
                    <a:pt x="214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2" name="Google Shape;352;p30"/>
            <p:cNvSpPr/>
            <p:nvPr/>
          </p:nvSpPr>
          <p:spPr>
            <a:xfrm>
              <a:off x="5006900" y="2054700"/>
              <a:ext cx="352775" cy="144925"/>
            </a:xfrm>
            <a:custGeom>
              <a:avLst/>
              <a:gdLst/>
              <a:ahLst/>
              <a:cxnLst/>
              <a:rect l="l" t="t" r="r" b="b"/>
              <a:pathLst>
                <a:path w="14111" h="5797" extrusionOk="0">
                  <a:moveTo>
                    <a:pt x="3532" y="1"/>
                  </a:moveTo>
                  <a:cubicBezTo>
                    <a:pt x="2337" y="1"/>
                    <a:pt x="1168" y="285"/>
                    <a:pt x="82" y="957"/>
                  </a:cubicBezTo>
                  <a:cubicBezTo>
                    <a:pt x="0" y="1008"/>
                    <a:pt x="59" y="1148"/>
                    <a:pt x="153" y="1148"/>
                  </a:cubicBezTo>
                  <a:cubicBezTo>
                    <a:pt x="168" y="1148"/>
                    <a:pt x="184" y="1144"/>
                    <a:pt x="201" y="1136"/>
                  </a:cubicBezTo>
                  <a:cubicBezTo>
                    <a:pt x="1215" y="594"/>
                    <a:pt x="2267" y="361"/>
                    <a:pt x="3326" y="361"/>
                  </a:cubicBezTo>
                  <a:cubicBezTo>
                    <a:pt x="7106" y="361"/>
                    <a:pt x="10979" y="3320"/>
                    <a:pt x="13536" y="5720"/>
                  </a:cubicBezTo>
                  <a:cubicBezTo>
                    <a:pt x="13596" y="5774"/>
                    <a:pt x="13661" y="5797"/>
                    <a:pt x="13723" y="5797"/>
                  </a:cubicBezTo>
                  <a:cubicBezTo>
                    <a:pt x="13934" y="5797"/>
                    <a:pt x="14110" y="5534"/>
                    <a:pt x="13917" y="5350"/>
                  </a:cubicBezTo>
                  <a:cubicBezTo>
                    <a:pt x="11441" y="2911"/>
                    <a:pt x="7354" y="1"/>
                    <a:pt x="353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3" name="Google Shape;353;p30"/>
            <p:cNvSpPr/>
            <p:nvPr/>
          </p:nvSpPr>
          <p:spPr>
            <a:xfrm>
              <a:off x="5276125" y="1976825"/>
              <a:ext cx="413525" cy="1183100"/>
            </a:xfrm>
            <a:custGeom>
              <a:avLst/>
              <a:gdLst/>
              <a:ahLst/>
              <a:cxnLst/>
              <a:rect l="l" t="t" r="r" b="b"/>
              <a:pathLst>
                <a:path w="16541" h="47324" extrusionOk="0">
                  <a:moveTo>
                    <a:pt x="221" y="1"/>
                  </a:moveTo>
                  <a:cubicBezTo>
                    <a:pt x="112" y="1"/>
                    <a:pt x="0" y="83"/>
                    <a:pt x="52" y="203"/>
                  </a:cubicBezTo>
                  <a:cubicBezTo>
                    <a:pt x="5327" y="15859"/>
                    <a:pt x="10589" y="31552"/>
                    <a:pt x="16019" y="47161"/>
                  </a:cubicBezTo>
                  <a:cubicBezTo>
                    <a:pt x="16061" y="47274"/>
                    <a:pt x="16158" y="47324"/>
                    <a:pt x="16254" y="47324"/>
                  </a:cubicBezTo>
                  <a:cubicBezTo>
                    <a:pt x="16399" y="47324"/>
                    <a:pt x="16541" y="47209"/>
                    <a:pt x="16483" y="47030"/>
                  </a:cubicBezTo>
                  <a:cubicBezTo>
                    <a:pt x="11221" y="31361"/>
                    <a:pt x="5779" y="15728"/>
                    <a:pt x="374" y="95"/>
                  </a:cubicBezTo>
                  <a:cubicBezTo>
                    <a:pt x="347" y="29"/>
                    <a:pt x="285" y="1"/>
                    <a:pt x="22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4" name="Google Shape;354;p30"/>
            <p:cNvSpPr/>
            <p:nvPr/>
          </p:nvSpPr>
          <p:spPr>
            <a:xfrm>
              <a:off x="5445175" y="1788475"/>
              <a:ext cx="298100" cy="1368700"/>
            </a:xfrm>
            <a:custGeom>
              <a:avLst/>
              <a:gdLst/>
              <a:ahLst/>
              <a:cxnLst/>
              <a:rect l="l" t="t" r="r" b="b"/>
              <a:pathLst>
                <a:path w="11924" h="54748" extrusionOk="0">
                  <a:moveTo>
                    <a:pt x="200" y="1"/>
                  </a:moveTo>
                  <a:cubicBezTo>
                    <a:pt x="102" y="1"/>
                    <a:pt x="1" y="83"/>
                    <a:pt x="29" y="212"/>
                  </a:cubicBezTo>
                  <a:cubicBezTo>
                    <a:pt x="3792" y="18333"/>
                    <a:pt x="7507" y="36478"/>
                    <a:pt x="11424" y="54576"/>
                  </a:cubicBezTo>
                  <a:cubicBezTo>
                    <a:pt x="11448" y="54695"/>
                    <a:pt x="11536" y="54747"/>
                    <a:pt x="11630" y="54747"/>
                  </a:cubicBezTo>
                  <a:cubicBezTo>
                    <a:pt x="11771" y="54747"/>
                    <a:pt x="11924" y="54630"/>
                    <a:pt x="11888" y="54445"/>
                  </a:cubicBezTo>
                  <a:cubicBezTo>
                    <a:pt x="8149" y="36312"/>
                    <a:pt x="4220" y="18214"/>
                    <a:pt x="351" y="117"/>
                  </a:cubicBezTo>
                  <a:cubicBezTo>
                    <a:pt x="327" y="36"/>
                    <a:pt x="264" y="1"/>
                    <a:pt x="20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5" name="Google Shape;355;p30"/>
            <p:cNvSpPr/>
            <p:nvPr/>
          </p:nvSpPr>
          <p:spPr>
            <a:xfrm>
              <a:off x="5676575" y="1559050"/>
              <a:ext cx="66400" cy="1599625"/>
            </a:xfrm>
            <a:custGeom>
              <a:avLst/>
              <a:gdLst/>
              <a:ahLst/>
              <a:cxnLst/>
              <a:rect l="l" t="t" r="r" b="b"/>
              <a:pathLst>
                <a:path w="2656" h="63985" extrusionOk="0">
                  <a:moveTo>
                    <a:pt x="161" y="1"/>
                  </a:moveTo>
                  <a:cubicBezTo>
                    <a:pt x="81" y="1"/>
                    <a:pt x="1" y="54"/>
                    <a:pt x="1" y="162"/>
                  </a:cubicBezTo>
                  <a:cubicBezTo>
                    <a:pt x="679" y="21355"/>
                    <a:pt x="1322" y="42560"/>
                    <a:pt x="2168" y="63753"/>
                  </a:cubicBezTo>
                  <a:cubicBezTo>
                    <a:pt x="2180" y="63907"/>
                    <a:pt x="2305" y="63985"/>
                    <a:pt x="2424" y="63985"/>
                  </a:cubicBezTo>
                  <a:cubicBezTo>
                    <a:pt x="2543" y="63985"/>
                    <a:pt x="2656" y="63907"/>
                    <a:pt x="2644" y="63753"/>
                  </a:cubicBezTo>
                  <a:cubicBezTo>
                    <a:pt x="1989" y="42548"/>
                    <a:pt x="1132" y="21355"/>
                    <a:pt x="322" y="162"/>
                  </a:cubicBezTo>
                  <a:cubicBezTo>
                    <a:pt x="322" y="54"/>
                    <a:pt x="242" y="1"/>
                    <a:pt x="16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6" name="Google Shape;356;p30"/>
            <p:cNvSpPr/>
            <p:nvPr/>
          </p:nvSpPr>
          <p:spPr>
            <a:xfrm>
              <a:off x="5730625" y="1327125"/>
              <a:ext cx="306975" cy="1831750"/>
            </a:xfrm>
            <a:custGeom>
              <a:avLst/>
              <a:gdLst/>
              <a:ahLst/>
              <a:cxnLst/>
              <a:rect l="l" t="t" r="r" b="b"/>
              <a:pathLst>
                <a:path w="12279" h="73270" extrusionOk="0">
                  <a:moveTo>
                    <a:pt x="12073" y="0"/>
                  </a:moveTo>
                  <a:cubicBezTo>
                    <a:pt x="12009" y="0"/>
                    <a:pt x="11950" y="36"/>
                    <a:pt x="11936" y="116"/>
                  </a:cubicBezTo>
                  <a:cubicBezTo>
                    <a:pt x="7923" y="24393"/>
                    <a:pt x="3875" y="48670"/>
                    <a:pt x="29" y="72970"/>
                  </a:cubicBezTo>
                  <a:cubicBezTo>
                    <a:pt x="1" y="73150"/>
                    <a:pt x="159" y="73269"/>
                    <a:pt x="297" y="73269"/>
                  </a:cubicBezTo>
                  <a:cubicBezTo>
                    <a:pt x="387" y="73269"/>
                    <a:pt x="468" y="73219"/>
                    <a:pt x="482" y="73101"/>
                  </a:cubicBezTo>
                  <a:cubicBezTo>
                    <a:pt x="4518" y="48836"/>
                    <a:pt x="8376" y="24512"/>
                    <a:pt x="12257" y="211"/>
                  </a:cubicBezTo>
                  <a:cubicBezTo>
                    <a:pt x="12279" y="82"/>
                    <a:pt x="12170" y="0"/>
                    <a:pt x="1207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7" name="Google Shape;357;p30"/>
            <p:cNvSpPr/>
            <p:nvPr/>
          </p:nvSpPr>
          <p:spPr>
            <a:xfrm>
              <a:off x="5729725" y="1209375"/>
              <a:ext cx="705475" cy="1949375"/>
            </a:xfrm>
            <a:custGeom>
              <a:avLst/>
              <a:gdLst/>
              <a:ahLst/>
              <a:cxnLst/>
              <a:rect l="l" t="t" r="r" b="b"/>
              <a:pathLst>
                <a:path w="28219" h="77975" extrusionOk="0">
                  <a:moveTo>
                    <a:pt x="28027" y="1"/>
                  </a:moveTo>
                  <a:cubicBezTo>
                    <a:pt x="27962" y="1"/>
                    <a:pt x="27895" y="35"/>
                    <a:pt x="27867" y="111"/>
                  </a:cubicBezTo>
                  <a:cubicBezTo>
                    <a:pt x="18556" y="25959"/>
                    <a:pt x="9209" y="51784"/>
                    <a:pt x="65" y="77680"/>
                  </a:cubicBezTo>
                  <a:cubicBezTo>
                    <a:pt x="1" y="77860"/>
                    <a:pt x="144" y="77974"/>
                    <a:pt x="289" y="77974"/>
                  </a:cubicBezTo>
                  <a:cubicBezTo>
                    <a:pt x="384" y="77974"/>
                    <a:pt x="480" y="77925"/>
                    <a:pt x="518" y="77811"/>
                  </a:cubicBezTo>
                  <a:cubicBezTo>
                    <a:pt x="9852" y="51975"/>
                    <a:pt x="18996" y="26079"/>
                    <a:pt x="28176" y="206"/>
                  </a:cubicBezTo>
                  <a:cubicBezTo>
                    <a:pt x="28219" y="78"/>
                    <a:pt x="28125" y="1"/>
                    <a:pt x="2802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8" name="Google Shape;358;p30"/>
            <p:cNvSpPr/>
            <p:nvPr/>
          </p:nvSpPr>
          <p:spPr>
            <a:xfrm>
              <a:off x="5724225" y="1172100"/>
              <a:ext cx="1143750" cy="2003450"/>
            </a:xfrm>
            <a:custGeom>
              <a:avLst/>
              <a:gdLst/>
              <a:ahLst/>
              <a:cxnLst/>
              <a:rect l="l" t="t" r="r" b="b"/>
              <a:pathLst>
                <a:path w="45750" h="80138" extrusionOk="0">
                  <a:moveTo>
                    <a:pt x="45523" y="0"/>
                  </a:moveTo>
                  <a:cubicBezTo>
                    <a:pt x="45472" y="0"/>
                    <a:pt x="45420" y="26"/>
                    <a:pt x="45386" y="90"/>
                  </a:cubicBezTo>
                  <a:cubicBezTo>
                    <a:pt x="30254" y="26641"/>
                    <a:pt x="15085" y="53156"/>
                    <a:pt x="107" y="79778"/>
                  </a:cubicBezTo>
                  <a:cubicBezTo>
                    <a:pt x="1" y="79966"/>
                    <a:pt x="158" y="80138"/>
                    <a:pt x="318" y="80138"/>
                  </a:cubicBezTo>
                  <a:cubicBezTo>
                    <a:pt x="390" y="80138"/>
                    <a:pt x="463" y="80102"/>
                    <a:pt x="512" y="80016"/>
                  </a:cubicBezTo>
                  <a:cubicBezTo>
                    <a:pt x="15668" y="53489"/>
                    <a:pt x="30658" y="26855"/>
                    <a:pt x="45684" y="245"/>
                  </a:cubicBezTo>
                  <a:cubicBezTo>
                    <a:pt x="45749" y="122"/>
                    <a:pt x="45636" y="0"/>
                    <a:pt x="4552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9" name="Google Shape;359;p30"/>
            <p:cNvSpPr/>
            <p:nvPr/>
          </p:nvSpPr>
          <p:spPr>
            <a:xfrm>
              <a:off x="5268900" y="1970600"/>
              <a:ext cx="235150" cy="161750"/>
            </a:xfrm>
            <a:custGeom>
              <a:avLst/>
              <a:gdLst/>
              <a:ahLst/>
              <a:cxnLst/>
              <a:rect l="l" t="t" r="r" b="b"/>
              <a:pathLst>
                <a:path w="9406" h="6470" extrusionOk="0">
                  <a:moveTo>
                    <a:pt x="131" y="1"/>
                  </a:moveTo>
                  <a:cubicBezTo>
                    <a:pt x="32" y="1"/>
                    <a:pt x="0" y="172"/>
                    <a:pt x="115" y="213"/>
                  </a:cubicBezTo>
                  <a:cubicBezTo>
                    <a:pt x="3651" y="1345"/>
                    <a:pt x="6568" y="3238"/>
                    <a:pt x="8688" y="6321"/>
                  </a:cubicBezTo>
                  <a:cubicBezTo>
                    <a:pt x="8760" y="6426"/>
                    <a:pt x="8860" y="6469"/>
                    <a:pt x="8958" y="6469"/>
                  </a:cubicBezTo>
                  <a:cubicBezTo>
                    <a:pt x="9186" y="6469"/>
                    <a:pt x="9405" y="6237"/>
                    <a:pt x="9247" y="5988"/>
                  </a:cubicBezTo>
                  <a:cubicBezTo>
                    <a:pt x="7283" y="2738"/>
                    <a:pt x="3759" y="928"/>
                    <a:pt x="175" y="11"/>
                  </a:cubicBezTo>
                  <a:cubicBezTo>
                    <a:pt x="159" y="4"/>
                    <a:pt x="144" y="1"/>
                    <a:pt x="13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0" name="Google Shape;360;p30"/>
            <p:cNvSpPr/>
            <p:nvPr/>
          </p:nvSpPr>
          <p:spPr>
            <a:xfrm>
              <a:off x="5739100" y="1335850"/>
              <a:ext cx="1667350" cy="1814750"/>
            </a:xfrm>
            <a:custGeom>
              <a:avLst/>
              <a:gdLst/>
              <a:ahLst/>
              <a:cxnLst/>
              <a:rect l="l" t="t" r="r" b="b"/>
              <a:pathLst>
                <a:path w="66694" h="72590" extrusionOk="0">
                  <a:moveTo>
                    <a:pt x="66305" y="1"/>
                  </a:moveTo>
                  <a:cubicBezTo>
                    <a:pt x="66267" y="1"/>
                    <a:pt x="66228" y="9"/>
                    <a:pt x="66187" y="29"/>
                  </a:cubicBezTo>
                  <a:cubicBezTo>
                    <a:pt x="59186" y="3148"/>
                    <a:pt x="53030" y="7947"/>
                    <a:pt x="47089" y="12721"/>
                  </a:cubicBezTo>
                  <a:cubicBezTo>
                    <a:pt x="40731" y="17829"/>
                    <a:pt x="34647" y="23032"/>
                    <a:pt x="29373" y="29294"/>
                  </a:cubicBezTo>
                  <a:cubicBezTo>
                    <a:pt x="23920" y="35819"/>
                    <a:pt x="19074" y="42891"/>
                    <a:pt x="14490" y="50047"/>
                  </a:cubicBezTo>
                  <a:cubicBezTo>
                    <a:pt x="11894" y="54107"/>
                    <a:pt x="9346" y="58191"/>
                    <a:pt x="6656" y="62191"/>
                  </a:cubicBezTo>
                  <a:cubicBezTo>
                    <a:pt x="4346" y="65608"/>
                    <a:pt x="1667" y="68764"/>
                    <a:pt x="0" y="72573"/>
                  </a:cubicBezTo>
                  <a:cubicBezTo>
                    <a:pt x="16" y="72573"/>
                    <a:pt x="37" y="72589"/>
                    <a:pt x="53" y="72589"/>
                  </a:cubicBezTo>
                  <a:cubicBezTo>
                    <a:pt x="61" y="72589"/>
                    <a:pt x="68" y="72585"/>
                    <a:pt x="71" y="72573"/>
                  </a:cubicBezTo>
                  <a:cubicBezTo>
                    <a:pt x="1750" y="69037"/>
                    <a:pt x="4334" y="66097"/>
                    <a:pt x="6572" y="62929"/>
                  </a:cubicBezTo>
                  <a:cubicBezTo>
                    <a:pt x="9180" y="59274"/>
                    <a:pt x="11549" y="55452"/>
                    <a:pt x="13954" y="51666"/>
                  </a:cubicBezTo>
                  <a:cubicBezTo>
                    <a:pt x="18693" y="44272"/>
                    <a:pt x="23693" y="37022"/>
                    <a:pt x="29242" y="30223"/>
                  </a:cubicBezTo>
                  <a:cubicBezTo>
                    <a:pt x="34290" y="24056"/>
                    <a:pt x="40172" y="18984"/>
                    <a:pt x="46315" y="13971"/>
                  </a:cubicBezTo>
                  <a:cubicBezTo>
                    <a:pt x="52530" y="8899"/>
                    <a:pt x="59055" y="3744"/>
                    <a:pt x="66437" y="457"/>
                  </a:cubicBezTo>
                  <a:cubicBezTo>
                    <a:pt x="66694" y="344"/>
                    <a:pt x="66543" y="1"/>
                    <a:pt x="6630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1" name="Google Shape;361;p30"/>
            <p:cNvSpPr/>
            <p:nvPr/>
          </p:nvSpPr>
          <p:spPr>
            <a:xfrm>
              <a:off x="5730925" y="1418850"/>
              <a:ext cx="1843025" cy="1751525"/>
            </a:xfrm>
            <a:custGeom>
              <a:avLst/>
              <a:gdLst/>
              <a:ahLst/>
              <a:cxnLst/>
              <a:rect l="l" t="t" r="r" b="b"/>
              <a:pathLst>
                <a:path w="73721" h="70061" extrusionOk="0">
                  <a:moveTo>
                    <a:pt x="73417" y="0"/>
                  </a:moveTo>
                  <a:cubicBezTo>
                    <a:pt x="73389" y="0"/>
                    <a:pt x="73358" y="6"/>
                    <a:pt x="73324" y="19"/>
                  </a:cubicBezTo>
                  <a:cubicBezTo>
                    <a:pt x="65835" y="2698"/>
                    <a:pt x="59084" y="7115"/>
                    <a:pt x="52584" y="11604"/>
                  </a:cubicBezTo>
                  <a:cubicBezTo>
                    <a:pt x="45618" y="16390"/>
                    <a:pt x="38891" y="21271"/>
                    <a:pt x="32974" y="27379"/>
                  </a:cubicBezTo>
                  <a:cubicBezTo>
                    <a:pt x="26926" y="33642"/>
                    <a:pt x="21508" y="40595"/>
                    <a:pt x="16365" y="47632"/>
                  </a:cubicBezTo>
                  <a:cubicBezTo>
                    <a:pt x="13567" y="51478"/>
                    <a:pt x="10816" y="55359"/>
                    <a:pt x="7947" y="59157"/>
                  </a:cubicBezTo>
                  <a:cubicBezTo>
                    <a:pt x="5221" y="62729"/>
                    <a:pt x="2018" y="65955"/>
                    <a:pt x="17" y="70015"/>
                  </a:cubicBezTo>
                  <a:cubicBezTo>
                    <a:pt x="0" y="70041"/>
                    <a:pt x="20" y="70061"/>
                    <a:pt x="37" y="70061"/>
                  </a:cubicBezTo>
                  <a:cubicBezTo>
                    <a:pt x="44" y="70061"/>
                    <a:pt x="50" y="70058"/>
                    <a:pt x="53" y="70051"/>
                  </a:cubicBezTo>
                  <a:cubicBezTo>
                    <a:pt x="2065" y="66301"/>
                    <a:pt x="5113" y="63360"/>
                    <a:pt x="7721" y="60050"/>
                  </a:cubicBezTo>
                  <a:cubicBezTo>
                    <a:pt x="10495" y="56502"/>
                    <a:pt x="13114" y="52847"/>
                    <a:pt x="15758" y="49215"/>
                  </a:cubicBezTo>
                  <a:cubicBezTo>
                    <a:pt x="21044" y="41929"/>
                    <a:pt x="26640" y="34833"/>
                    <a:pt x="32795" y="28272"/>
                  </a:cubicBezTo>
                  <a:cubicBezTo>
                    <a:pt x="38594" y="22105"/>
                    <a:pt x="45321" y="17247"/>
                    <a:pt x="52238" y="12437"/>
                  </a:cubicBezTo>
                  <a:cubicBezTo>
                    <a:pt x="58870" y="7817"/>
                    <a:pt x="65811" y="3233"/>
                    <a:pt x="73455" y="495"/>
                  </a:cubicBezTo>
                  <a:cubicBezTo>
                    <a:pt x="73721" y="399"/>
                    <a:pt x="73655" y="0"/>
                    <a:pt x="7341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2" name="Google Shape;362;p30"/>
            <p:cNvSpPr/>
            <p:nvPr/>
          </p:nvSpPr>
          <p:spPr>
            <a:xfrm>
              <a:off x="5731025" y="1505375"/>
              <a:ext cx="2027050" cy="1665025"/>
            </a:xfrm>
            <a:custGeom>
              <a:avLst/>
              <a:gdLst/>
              <a:ahLst/>
              <a:cxnLst/>
              <a:rect l="l" t="t" r="r" b="b"/>
              <a:pathLst>
                <a:path w="81082" h="66601" extrusionOk="0">
                  <a:moveTo>
                    <a:pt x="80725" y="1"/>
                  </a:moveTo>
                  <a:cubicBezTo>
                    <a:pt x="80703" y="1"/>
                    <a:pt x="80679" y="4"/>
                    <a:pt x="80655" y="11"/>
                  </a:cubicBezTo>
                  <a:cubicBezTo>
                    <a:pt x="72499" y="2201"/>
                    <a:pt x="64926" y="6226"/>
                    <a:pt x="57628" y="10369"/>
                  </a:cubicBezTo>
                  <a:cubicBezTo>
                    <a:pt x="50091" y="14679"/>
                    <a:pt x="42709" y="19061"/>
                    <a:pt x="36185" y="24859"/>
                  </a:cubicBezTo>
                  <a:cubicBezTo>
                    <a:pt x="29208" y="31074"/>
                    <a:pt x="23004" y="38253"/>
                    <a:pt x="17158" y="45516"/>
                  </a:cubicBezTo>
                  <a:cubicBezTo>
                    <a:pt x="13991" y="49421"/>
                    <a:pt x="10884" y="53386"/>
                    <a:pt x="7598" y="57196"/>
                  </a:cubicBezTo>
                  <a:cubicBezTo>
                    <a:pt x="4955" y="60256"/>
                    <a:pt x="1930" y="62935"/>
                    <a:pt x="25" y="66566"/>
                  </a:cubicBezTo>
                  <a:cubicBezTo>
                    <a:pt x="0" y="66583"/>
                    <a:pt x="17" y="66600"/>
                    <a:pt x="33" y="66600"/>
                  </a:cubicBezTo>
                  <a:cubicBezTo>
                    <a:pt x="39" y="66600"/>
                    <a:pt x="46" y="66597"/>
                    <a:pt x="49" y="66590"/>
                  </a:cubicBezTo>
                  <a:cubicBezTo>
                    <a:pt x="2169" y="62840"/>
                    <a:pt x="5502" y="60101"/>
                    <a:pt x="8300" y="56899"/>
                  </a:cubicBezTo>
                  <a:cubicBezTo>
                    <a:pt x="11455" y="53291"/>
                    <a:pt x="14432" y="49517"/>
                    <a:pt x="17432" y="45790"/>
                  </a:cubicBezTo>
                  <a:cubicBezTo>
                    <a:pt x="23004" y="38908"/>
                    <a:pt x="28922" y="32253"/>
                    <a:pt x="35411" y="26228"/>
                  </a:cubicBezTo>
                  <a:cubicBezTo>
                    <a:pt x="41793" y="20287"/>
                    <a:pt x="49091" y="15882"/>
                    <a:pt x="56592" y="11536"/>
                  </a:cubicBezTo>
                  <a:cubicBezTo>
                    <a:pt x="64236" y="7095"/>
                    <a:pt x="72201" y="2797"/>
                    <a:pt x="80785" y="487"/>
                  </a:cubicBezTo>
                  <a:cubicBezTo>
                    <a:pt x="81081" y="410"/>
                    <a:pt x="80984" y="1"/>
                    <a:pt x="8072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3" name="Google Shape;363;p30"/>
            <p:cNvSpPr/>
            <p:nvPr/>
          </p:nvSpPr>
          <p:spPr>
            <a:xfrm>
              <a:off x="5735225" y="1621250"/>
              <a:ext cx="2137250" cy="1530400"/>
            </a:xfrm>
            <a:custGeom>
              <a:avLst/>
              <a:gdLst/>
              <a:ahLst/>
              <a:cxnLst/>
              <a:rect l="l" t="t" r="r" b="b"/>
              <a:pathLst>
                <a:path w="85490" h="61216" extrusionOk="0">
                  <a:moveTo>
                    <a:pt x="85119" y="0"/>
                  </a:moveTo>
                  <a:cubicBezTo>
                    <a:pt x="85100" y="0"/>
                    <a:pt x="85080" y="2"/>
                    <a:pt x="85059" y="7"/>
                  </a:cubicBezTo>
                  <a:cubicBezTo>
                    <a:pt x="76724" y="1686"/>
                    <a:pt x="69152" y="5877"/>
                    <a:pt x="61937" y="10223"/>
                  </a:cubicBezTo>
                  <a:cubicBezTo>
                    <a:pt x="54257" y="14842"/>
                    <a:pt x="46542" y="19533"/>
                    <a:pt x="38993" y="24403"/>
                  </a:cubicBezTo>
                  <a:cubicBezTo>
                    <a:pt x="35481" y="26665"/>
                    <a:pt x="32088" y="29106"/>
                    <a:pt x="28909" y="31785"/>
                  </a:cubicBezTo>
                  <a:cubicBezTo>
                    <a:pt x="25218" y="34892"/>
                    <a:pt x="21932" y="38464"/>
                    <a:pt x="18455" y="41834"/>
                  </a:cubicBezTo>
                  <a:cubicBezTo>
                    <a:pt x="14883" y="45310"/>
                    <a:pt x="11311" y="48799"/>
                    <a:pt x="7858" y="52395"/>
                  </a:cubicBezTo>
                  <a:cubicBezTo>
                    <a:pt x="5108" y="55252"/>
                    <a:pt x="1953" y="57681"/>
                    <a:pt x="0" y="61193"/>
                  </a:cubicBezTo>
                  <a:cubicBezTo>
                    <a:pt x="17" y="61201"/>
                    <a:pt x="33" y="61215"/>
                    <a:pt x="46" y="61215"/>
                  </a:cubicBezTo>
                  <a:cubicBezTo>
                    <a:pt x="51" y="61215"/>
                    <a:pt x="56" y="61213"/>
                    <a:pt x="60" y="61205"/>
                  </a:cubicBezTo>
                  <a:cubicBezTo>
                    <a:pt x="2239" y="57574"/>
                    <a:pt x="5703" y="55121"/>
                    <a:pt x="8608" y="52144"/>
                  </a:cubicBezTo>
                  <a:cubicBezTo>
                    <a:pt x="11930" y="48739"/>
                    <a:pt x="15347" y="45429"/>
                    <a:pt x="18776" y="42108"/>
                  </a:cubicBezTo>
                  <a:cubicBezTo>
                    <a:pt x="22063" y="38929"/>
                    <a:pt x="25230" y="35595"/>
                    <a:pt x="28682" y="32571"/>
                  </a:cubicBezTo>
                  <a:cubicBezTo>
                    <a:pt x="31992" y="29689"/>
                    <a:pt x="35588" y="27189"/>
                    <a:pt x="39255" y="24808"/>
                  </a:cubicBezTo>
                  <a:cubicBezTo>
                    <a:pt x="46363" y="20176"/>
                    <a:pt x="53686" y="15842"/>
                    <a:pt x="60901" y="11413"/>
                  </a:cubicBezTo>
                  <a:cubicBezTo>
                    <a:pt x="68449" y="6770"/>
                    <a:pt x="76415" y="2245"/>
                    <a:pt x="85189" y="483"/>
                  </a:cubicBezTo>
                  <a:cubicBezTo>
                    <a:pt x="85489" y="428"/>
                    <a:pt x="85385" y="0"/>
                    <a:pt x="8511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4" name="Google Shape;364;p30"/>
            <p:cNvSpPr/>
            <p:nvPr/>
          </p:nvSpPr>
          <p:spPr>
            <a:xfrm>
              <a:off x="7860975" y="1621650"/>
              <a:ext cx="240900" cy="93150"/>
            </a:xfrm>
            <a:custGeom>
              <a:avLst/>
              <a:gdLst/>
              <a:ahLst/>
              <a:cxnLst/>
              <a:rect l="l" t="t" r="r" b="b"/>
              <a:pathLst>
                <a:path w="9636" h="3726" extrusionOk="0">
                  <a:moveTo>
                    <a:pt x="115" y="0"/>
                  </a:moveTo>
                  <a:cubicBezTo>
                    <a:pt x="34" y="0"/>
                    <a:pt x="0" y="125"/>
                    <a:pt x="88" y="158"/>
                  </a:cubicBezTo>
                  <a:cubicBezTo>
                    <a:pt x="3100" y="1396"/>
                    <a:pt x="6220" y="2075"/>
                    <a:pt x="9077" y="3682"/>
                  </a:cubicBezTo>
                  <a:cubicBezTo>
                    <a:pt x="9130" y="3712"/>
                    <a:pt x="9181" y="3725"/>
                    <a:pt x="9229" y="3725"/>
                  </a:cubicBezTo>
                  <a:cubicBezTo>
                    <a:pt x="9483" y="3725"/>
                    <a:pt x="9636" y="3352"/>
                    <a:pt x="9375" y="3182"/>
                  </a:cubicBezTo>
                  <a:cubicBezTo>
                    <a:pt x="6625" y="1372"/>
                    <a:pt x="3184" y="1051"/>
                    <a:pt x="136" y="3"/>
                  </a:cubicBezTo>
                  <a:cubicBezTo>
                    <a:pt x="128" y="1"/>
                    <a:pt x="121" y="0"/>
                    <a:pt x="11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5" name="Google Shape;365;p30"/>
            <p:cNvSpPr/>
            <p:nvPr/>
          </p:nvSpPr>
          <p:spPr>
            <a:xfrm>
              <a:off x="8019225" y="1689900"/>
              <a:ext cx="45200" cy="32575"/>
            </a:xfrm>
            <a:custGeom>
              <a:avLst/>
              <a:gdLst/>
              <a:ahLst/>
              <a:cxnLst/>
              <a:rect l="l" t="t" r="r" b="b"/>
              <a:pathLst>
                <a:path w="1808" h="1303" extrusionOk="0">
                  <a:moveTo>
                    <a:pt x="1609" y="0"/>
                  </a:moveTo>
                  <a:cubicBezTo>
                    <a:pt x="1578" y="0"/>
                    <a:pt x="1543" y="11"/>
                    <a:pt x="1509" y="35"/>
                  </a:cubicBezTo>
                  <a:cubicBezTo>
                    <a:pt x="1021" y="416"/>
                    <a:pt x="509" y="809"/>
                    <a:pt x="21" y="1202"/>
                  </a:cubicBezTo>
                  <a:cubicBezTo>
                    <a:pt x="0" y="1243"/>
                    <a:pt x="42" y="1302"/>
                    <a:pt x="84" y="1302"/>
                  </a:cubicBezTo>
                  <a:cubicBezTo>
                    <a:pt x="91" y="1302"/>
                    <a:pt x="98" y="1301"/>
                    <a:pt x="104" y="1297"/>
                  </a:cubicBezTo>
                  <a:cubicBezTo>
                    <a:pt x="616" y="940"/>
                    <a:pt x="1140" y="571"/>
                    <a:pt x="1676" y="238"/>
                  </a:cubicBezTo>
                  <a:cubicBezTo>
                    <a:pt x="1808" y="153"/>
                    <a:pt x="1730" y="0"/>
                    <a:pt x="160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6" name="Google Shape;366;p30"/>
            <p:cNvSpPr/>
            <p:nvPr/>
          </p:nvSpPr>
          <p:spPr>
            <a:xfrm>
              <a:off x="7973175" y="1674050"/>
              <a:ext cx="59175" cy="39475"/>
            </a:xfrm>
            <a:custGeom>
              <a:avLst/>
              <a:gdLst/>
              <a:ahLst/>
              <a:cxnLst/>
              <a:rect l="l" t="t" r="r" b="b"/>
              <a:pathLst>
                <a:path w="2367" h="1579" extrusionOk="0">
                  <a:moveTo>
                    <a:pt x="2154" y="0"/>
                  </a:moveTo>
                  <a:cubicBezTo>
                    <a:pt x="2122" y="0"/>
                    <a:pt x="2087" y="11"/>
                    <a:pt x="2053" y="38"/>
                  </a:cubicBezTo>
                  <a:cubicBezTo>
                    <a:pt x="1422" y="574"/>
                    <a:pt x="720" y="1015"/>
                    <a:pt x="41" y="1503"/>
                  </a:cubicBezTo>
                  <a:cubicBezTo>
                    <a:pt x="0" y="1523"/>
                    <a:pt x="30" y="1579"/>
                    <a:pt x="61" y="1579"/>
                  </a:cubicBezTo>
                  <a:cubicBezTo>
                    <a:pt x="67" y="1579"/>
                    <a:pt x="72" y="1577"/>
                    <a:pt x="77" y="1574"/>
                  </a:cubicBezTo>
                  <a:cubicBezTo>
                    <a:pt x="815" y="1146"/>
                    <a:pt x="1553" y="753"/>
                    <a:pt x="2244" y="264"/>
                  </a:cubicBezTo>
                  <a:cubicBezTo>
                    <a:pt x="2367" y="170"/>
                    <a:pt x="2279" y="0"/>
                    <a:pt x="215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7" name="Google Shape;367;p30"/>
            <p:cNvSpPr/>
            <p:nvPr/>
          </p:nvSpPr>
          <p:spPr>
            <a:xfrm>
              <a:off x="7930150" y="1664425"/>
              <a:ext cx="78700" cy="55250"/>
            </a:xfrm>
            <a:custGeom>
              <a:avLst/>
              <a:gdLst/>
              <a:ahLst/>
              <a:cxnLst/>
              <a:rect l="l" t="t" r="r" b="b"/>
              <a:pathLst>
                <a:path w="3148" h="2210" extrusionOk="0">
                  <a:moveTo>
                    <a:pt x="2975" y="0"/>
                  </a:moveTo>
                  <a:cubicBezTo>
                    <a:pt x="2956" y="0"/>
                    <a:pt x="2937" y="6"/>
                    <a:pt x="2917" y="18"/>
                  </a:cubicBezTo>
                  <a:cubicBezTo>
                    <a:pt x="1917" y="649"/>
                    <a:pt x="1000" y="1376"/>
                    <a:pt x="59" y="2090"/>
                  </a:cubicBezTo>
                  <a:cubicBezTo>
                    <a:pt x="1" y="2129"/>
                    <a:pt x="47" y="2209"/>
                    <a:pt x="98" y="2209"/>
                  </a:cubicBezTo>
                  <a:cubicBezTo>
                    <a:pt x="109" y="2209"/>
                    <a:pt x="120" y="2206"/>
                    <a:pt x="131" y="2197"/>
                  </a:cubicBezTo>
                  <a:cubicBezTo>
                    <a:pt x="1072" y="1495"/>
                    <a:pt x="2012" y="804"/>
                    <a:pt x="3036" y="233"/>
                  </a:cubicBezTo>
                  <a:cubicBezTo>
                    <a:pt x="3147" y="172"/>
                    <a:pt x="3078" y="0"/>
                    <a:pt x="297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8" name="Google Shape;368;p30"/>
            <p:cNvSpPr/>
            <p:nvPr/>
          </p:nvSpPr>
          <p:spPr>
            <a:xfrm>
              <a:off x="7935000" y="1659925"/>
              <a:ext cx="44575" cy="30925"/>
            </a:xfrm>
            <a:custGeom>
              <a:avLst/>
              <a:gdLst/>
              <a:ahLst/>
              <a:cxnLst/>
              <a:rect l="l" t="t" r="r" b="b"/>
              <a:pathLst>
                <a:path w="1783" h="1237" extrusionOk="0">
                  <a:moveTo>
                    <a:pt x="1604" y="0"/>
                  </a:moveTo>
                  <a:cubicBezTo>
                    <a:pt x="1584" y="0"/>
                    <a:pt x="1564" y="6"/>
                    <a:pt x="1544" y="20"/>
                  </a:cubicBezTo>
                  <a:cubicBezTo>
                    <a:pt x="1008" y="377"/>
                    <a:pt x="473" y="722"/>
                    <a:pt x="32" y="1187"/>
                  </a:cubicBezTo>
                  <a:cubicBezTo>
                    <a:pt x="0" y="1197"/>
                    <a:pt x="35" y="1236"/>
                    <a:pt x="68" y="1236"/>
                  </a:cubicBezTo>
                  <a:cubicBezTo>
                    <a:pt x="72" y="1236"/>
                    <a:pt x="76" y="1236"/>
                    <a:pt x="80" y="1234"/>
                  </a:cubicBezTo>
                  <a:cubicBezTo>
                    <a:pt x="556" y="818"/>
                    <a:pt x="1116" y="532"/>
                    <a:pt x="1663" y="222"/>
                  </a:cubicBezTo>
                  <a:cubicBezTo>
                    <a:pt x="1783" y="153"/>
                    <a:pt x="1703" y="0"/>
                    <a:pt x="160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9" name="Google Shape;369;p30"/>
            <p:cNvSpPr/>
            <p:nvPr/>
          </p:nvSpPr>
          <p:spPr>
            <a:xfrm>
              <a:off x="7873600" y="1638225"/>
              <a:ext cx="48525" cy="36925"/>
            </a:xfrm>
            <a:custGeom>
              <a:avLst/>
              <a:gdLst/>
              <a:ahLst/>
              <a:cxnLst/>
              <a:rect l="l" t="t" r="r" b="b"/>
              <a:pathLst>
                <a:path w="1941" h="1477" extrusionOk="0">
                  <a:moveTo>
                    <a:pt x="1809" y="1"/>
                  </a:moveTo>
                  <a:cubicBezTo>
                    <a:pt x="1786" y="1"/>
                    <a:pt x="1762" y="9"/>
                    <a:pt x="1738" y="31"/>
                  </a:cubicBezTo>
                  <a:cubicBezTo>
                    <a:pt x="1178" y="471"/>
                    <a:pt x="583" y="888"/>
                    <a:pt x="47" y="1364"/>
                  </a:cubicBezTo>
                  <a:cubicBezTo>
                    <a:pt x="0" y="1402"/>
                    <a:pt x="43" y="1477"/>
                    <a:pt x="104" y="1477"/>
                  </a:cubicBezTo>
                  <a:cubicBezTo>
                    <a:pt x="120" y="1477"/>
                    <a:pt x="137" y="1472"/>
                    <a:pt x="155" y="1459"/>
                  </a:cubicBezTo>
                  <a:cubicBezTo>
                    <a:pt x="702" y="995"/>
                    <a:pt x="1298" y="614"/>
                    <a:pt x="1857" y="173"/>
                  </a:cubicBezTo>
                  <a:cubicBezTo>
                    <a:pt x="1940" y="109"/>
                    <a:pt x="1887" y="1"/>
                    <a:pt x="180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0" name="Google Shape;370;p30"/>
            <p:cNvSpPr/>
            <p:nvPr/>
          </p:nvSpPr>
          <p:spPr>
            <a:xfrm>
              <a:off x="7856275" y="1633275"/>
              <a:ext cx="45525" cy="24150"/>
            </a:xfrm>
            <a:custGeom>
              <a:avLst/>
              <a:gdLst/>
              <a:ahLst/>
              <a:cxnLst/>
              <a:rect l="l" t="t" r="r" b="b"/>
              <a:pathLst>
                <a:path w="1821" h="966" extrusionOk="0">
                  <a:moveTo>
                    <a:pt x="1693" y="1"/>
                  </a:moveTo>
                  <a:cubicBezTo>
                    <a:pt x="1678" y="1"/>
                    <a:pt x="1662" y="5"/>
                    <a:pt x="1645" y="14"/>
                  </a:cubicBezTo>
                  <a:cubicBezTo>
                    <a:pt x="1109" y="336"/>
                    <a:pt x="514" y="514"/>
                    <a:pt x="38" y="895"/>
                  </a:cubicBezTo>
                  <a:cubicBezTo>
                    <a:pt x="1" y="923"/>
                    <a:pt x="22" y="966"/>
                    <a:pt x="56" y="966"/>
                  </a:cubicBezTo>
                  <a:cubicBezTo>
                    <a:pt x="65" y="966"/>
                    <a:pt x="75" y="963"/>
                    <a:pt x="86" y="955"/>
                  </a:cubicBezTo>
                  <a:cubicBezTo>
                    <a:pt x="574" y="598"/>
                    <a:pt x="1181" y="455"/>
                    <a:pt x="1741" y="169"/>
                  </a:cubicBezTo>
                  <a:cubicBezTo>
                    <a:pt x="1821" y="119"/>
                    <a:pt x="1774" y="1"/>
                    <a:pt x="169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1" name="Google Shape;371;p30"/>
            <p:cNvSpPr/>
            <p:nvPr/>
          </p:nvSpPr>
          <p:spPr>
            <a:xfrm>
              <a:off x="7897350" y="1646075"/>
              <a:ext cx="55375" cy="49800"/>
            </a:xfrm>
            <a:custGeom>
              <a:avLst/>
              <a:gdLst/>
              <a:ahLst/>
              <a:cxnLst/>
              <a:rect l="l" t="t" r="r" b="b"/>
              <a:pathLst>
                <a:path w="2215" h="1992" extrusionOk="0">
                  <a:moveTo>
                    <a:pt x="2069" y="0"/>
                  </a:moveTo>
                  <a:cubicBezTo>
                    <a:pt x="2055" y="0"/>
                    <a:pt x="2040" y="4"/>
                    <a:pt x="2026" y="14"/>
                  </a:cubicBezTo>
                  <a:cubicBezTo>
                    <a:pt x="1252" y="419"/>
                    <a:pt x="455" y="1133"/>
                    <a:pt x="26" y="1907"/>
                  </a:cubicBezTo>
                  <a:cubicBezTo>
                    <a:pt x="1" y="1949"/>
                    <a:pt x="47" y="1992"/>
                    <a:pt x="89" y="1992"/>
                  </a:cubicBezTo>
                  <a:cubicBezTo>
                    <a:pt x="106" y="1992"/>
                    <a:pt x="123" y="1984"/>
                    <a:pt x="133" y="1967"/>
                  </a:cubicBezTo>
                  <a:cubicBezTo>
                    <a:pt x="621" y="1157"/>
                    <a:pt x="1431" y="741"/>
                    <a:pt x="2145" y="181"/>
                  </a:cubicBezTo>
                  <a:cubicBezTo>
                    <a:pt x="2215" y="111"/>
                    <a:pt x="2143" y="0"/>
                    <a:pt x="206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2" name="Google Shape;372;p30"/>
            <p:cNvSpPr/>
            <p:nvPr/>
          </p:nvSpPr>
          <p:spPr>
            <a:xfrm>
              <a:off x="8037825" y="1703175"/>
              <a:ext cx="43650" cy="32700"/>
            </a:xfrm>
            <a:custGeom>
              <a:avLst/>
              <a:gdLst/>
              <a:ahLst/>
              <a:cxnLst/>
              <a:rect l="l" t="t" r="r" b="b"/>
              <a:pathLst>
                <a:path w="1746" h="1308" extrusionOk="0">
                  <a:moveTo>
                    <a:pt x="1645" y="1"/>
                  </a:moveTo>
                  <a:cubicBezTo>
                    <a:pt x="1638" y="1"/>
                    <a:pt x="1630" y="2"/>
                    <a:pt x="1622" y="4"/>
                  </a:cubicBezTo>
                  <a:cubicBezTo>
                    <a:pt x="1027" y="314"/>
                    <a:pt x="527" y="766"/>
                    <a:pt x="51" y="1219"/>
                  </a:cubicBezTo>
                  <a:cubicBezTo>
                    <a:pt x="0" y="1259"/>
                    <a:pt x="43" y="1308"/>
                    <a:pt x="87" y="1308"/>
                  </a:cubicBezTo>
                  <a:cubicBezTo>
                    <a:pt x="95" y="1308"/>
                    <a:pt x="103" y="1306"/>
                    <a:pt x="110" y="1302"/>
                  </a:cubicBezTo>
                  <a:cubicBezTo>
                    <a:pt x="586" y="850"/>
                    <a:pt x="1086" y="421"/>
                    <a:pt x="1682" y="123"/>
                  </a:cubicBezTo>
                  <a:cubicBezTo>
                    <a:pt x="1745" y="81"/>
                    <a:pt x="1705" y="1"/>
                    <a:pt x="164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3" name="Google Shape;373;p30"/>
            <p:cNvSpPr/>
            <p:nvPr/>
          </p:nvSpPr>
          <p:spPr>
            <a:xfrm>
              <a:off x="6533800" y="2027950"/>
              <a:ext cx="742000" cy="527250"/>
            </a:xfrm>
            <a:custGeom>
              <a:avLst/>
              <a:gdLst/>
              <a:ahLst/>
              <a:cxnLst/>
              <a:rect l="l" t="t" r="r" b="b"/>
              <a:pathLst>
                <a:path w="29680" h="21090" extrusionOk="0">
                  <a:moveTo>
                    <a:pt x="29476" y="1"/>
                  </a:moveTo>
                  <a:cubicBezTo>
                    <a:pt x="29451" y="1"/>
                    <a:pt x="29425" y="9"/>
                    <a:pt x="29398" y="27"/>
                  </a:cubicBezTo>
                  <a:cubicBezTo>
                    <a:pt x="24160" y="3361"/>
                    <a:pt x="19171" y="7052"/>
                    <a:pt x="14123" y="10683"/>
                  </a:cubicBezTo>
                  <a:cubicBezTo>
                    <a:pt x="9408" y="14076"/>
                    <a:pt x="4990" y="17946"/>
                    <a:pt x="49" y="20994"/>
                  </a:cubicBezTo>
                  <a:cubicBezTo>
                    <a:pt x="0" y="21013"/>
                    <a:pt x="32" y="21089"/>
                    <a:pt x="78" y="21089"/>
                  </a:cubicBezTo>
                  <a:cubicBezTo>
                    <a:pt x="88" y="21089"/>
                    <a:pt x="98" y="21086"/>
                    <a:pt x="109" y="21077"/>
                  </a:cubicBezTo>
                  <a:cubicBezTo>
                    <a:pt x="5062" y="18041"/>
                    <a:pt x="9491" y="14207"/>
                    <a:pt x="14230" y="10862"/>
                  </a:cubicBezTo>
                  <a:cubicBezTo>
                    <a:pt x="19302" y="7290"/>
                    <a:pt x="24290" y="3599"/>
                    <a:pt x="29541" y="277"/>
                  </a:cubicBezTo>
                  <a:cubicBezTo>
                    <a:pt x="29679" y="188"/>
                    <a:pt x="29596" y="1"/>
                    <a:pt x="2947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4" name="Google Shape;374;p30"/>
            <p:cNvSpPr/>
            <p:nvPr/>
          </p:nvSpPr>
          <p:spPr>
            <a:xfrm>
              <a:off x="7233075" y="1814500"/>
              <a:ext cx="467475" cy="335475"/>
            </a:xfrm>
            <a:custGeom>
              <a:avLst/>
              <a:gdLst/>
              <a:ahLst/>
              <a:cxnLst/>
              <a:rect l="l" t="t" r="r" b="b"/>
              <a:pathLst>
                <a:path w="18699" h="13419" extrusionOk="0">
                  <a:moveTo>
                    <a:pt x="18458" y="1"/>
                  </a:moveTo>
                  <a:cubicBezTo>
                    <a:pt x="18430" y="1"/>
                    <a:pt x="18400" y="9"/>
                    <a:pt x="18370" y="28"/>
                  </a:cubicBezTo>
                  <a:cubicBezTo>
                    <a:pt x="12119" y="4171"/>
                    <a:pt x="6166" y="8755"/>
                    <a:pt x="129" y="13173"/>
                  </a:cubicBezTo>
                  <a:cubicBezTo>
                    <a:pt x="0" y="13262"/>
                    <a:pt x="79" y="13418"/>
                    <a:pt x="185" y="13418"/>
                  </a:cubicBezTo>
                  <a:cubicBezTo>
                    <a:pt x="205" y="13418"/>
                    <a:pt x="227" y="13412"/>
                    <a:pt x="249" y="13399"/>
                  </a:cubicBezTo>
                  <a:cubicBezTo>
                    <a:pt x="6309" y="8982"/>
                    <a:pt x="12393" y="4636"/>
                    <a:pt x="18548" y="350"/>
                  </a:cubicBezTo>
                  <a:cubicBezTo>
                    <a:pt x="18698" y="230"/>
                    <a:pt x="18605" y="1"/>
                    <a:pt x="1845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5" name="Google Shape;375;p30"/>
            <p:cNvSpPr/>
            <p:nvPr/>
          </p:nvSpPr>
          <p:spPr>
            <a:xfrm>
              <a:off x="6049025" y="2790350"/>
              <a:ext cx="313300" cy="262375"/>
            </a:xfrm>
            <a:custGeom>
              <a:avLst/>
              <a:gdLst/>
              <a:ahLst/>
              <a:cxnLst/>
              <a:rect l="l" t="t" r="r" b="b"/>
              <a:pathLst>
                <a:path w="12532" h="10495" extrusionOk="0">
                  <a:moveTo>
                    <a:pt x="12412" y="1"/>
                  </a:moveTo>
                  <a:cubicBezTo>
                    <a:pt x="12393" y="1"/>
                    <a:pt x="12374" y="7"/>
                    <a:pt x="12356" y="23"/>
                  </a:cubicBezTo>
                  <a:cubicBezTo>
                    <a:pt x="8284" y="3523"/>
                    <a:pt x="3748" y="6452"/>
                    <a:pt x="45" y="10369"/>
                  </a:cubicBezTo>
                  <a:cubicBezTo>
                    <a:pt x="1" y="10422"/>
                    <a:pt x="48" y="10495"/>
                    <a:pt x="105" y="10495"/>
                  </a:cubicBezTo>
                  <a:cubicBezTo>
                    <a:pt x="125" y="10495"/>
                    <a:pt x="146" y="10486"/>
                    <a:pt x="164" y="10464"/>
                  </a:cubicBezTo>
                  <a:cubicBezTo>
                    <a:pt x="3867" y="6571"/>
                    <a:pt x="8403" y="3642"/>
                    <a:pt x="12475" y="142"/>
                  </a:cubicBezTo>
                  <a:cubicBezTo>
                    <a:pt x="12531" y="86"/>
                    <a:pt x="12478" y="1"/>
                    <a:pt x="1241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6" name="Google Shape;376;p30"/>
            <p:cNvSpPr/>
            <p:nvPr/>
          </p:nvSpPr>
          <p:spPr>
            <a:xfrm>
              <a:off x="5981425" y="2512650"/>
              <a:ext cx="504050" cy="479575"/>
            </a:xfrm>
            <a:custGeom>
              <a:avLst/>
              <a:gdLst/>
              <a:ahLst/>
              <a:cxnLst/>
              <a:rect l="l" t="t" r="r" b="b"/>
              <a:pathLst>
                <a:path w="20162" h="19183" extrusionOk="0">
                  <a:moveTo>
                    <a:pt x="20039" y="0"/>
                  </a:moveTo>
                  <a:cubicBezTo>
                    <a:pt x="20019" y="0"/>
                    <a:pt x="19998" y="7"/>
                    <a:pt x="19977" y="22"/>
                  </a:cubicBezTo>
                  <a:cubicBezTo>
                    <a:pt x="12988" y="6023"/>
                    <a:pt x="6226" y="12333"/>
                    <a:pt x="11" y="19144"/>
                  </a:cubicBezTo>
                  <a:cubicBezTo>
                    <a:pt x="1" y="19163"/>
                    <a:pt x="15" y="19182"/>
                    <a:pt x="27" y="19182"/>
                  </a:cubicBezTo>
                  <a:cubicBezTo>
                    <a:pt x="30" y="19182"/>
                    <a:pt x="32" y="19181"/>
                    <a:pt x="34" y="19179"/>
                  </a:cubicBezTo>
                  <a:cubicBezTo>
                    <a:pt x="6309" y="12393"/>
                    <a:pt x="13119" y="6190"/>
                    <a:pt x="20096" y="141"/>
                  </a:cubicBezTo>
                  <a:cubicBezTo>
                    <a:pt x="20162" y="85"/>
                    <a:pt x="20110" y="0"/>
                    <a:pt x="2003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7" name="Google Shape;377;p30"/>
            <p:cNvSpPr/>
            <p:nvPr/>
          </p:nvSpPr>
          <p:spPr>
            <a:xfrm>
              <a:off x="6628400" y="2375475"/>
              <a:ext cx="334125" cy="235500"/>
            </a:xfrm>
            <a:custGeom>
              <a:avLst/>
              <a:gdLst/>
              <a:ahLst/>
              <a:cxnLst/>
              <a:rect l="l" t="t" r="r" b="b"/>
              <a:pathLst>
                <a:path w="13365" h="9420" extrusionOk="0">
                  <a:moveTo>
                    <a:pt x="13199" y="1"/>
                  </a:moveTo>
                  <a:cubicBezTo>
                    <a:pt x="13179" y="1"/>
                    <a:pt x="13158" y="7"/>
                    <a:pt x="13137" y="20"/>
                  </a:cubicBezTo>
                  <a:cubicBezTo>
                    <a:pt x="8684" y="2937"/>
                    <a:pt x="4397" y="6104"/>
                    <a:pt x="99" y="9248"/>
                  </a:cubicBezTo>
                  <a:cubicBezTo>
                    <a:pt x="0" y="9297"/>
                    <a:pt x="49" y="9420"/>
                    <a:pt x="123" y="9420"/>
                  </a:cubicBezTo>
                  <a:cubicBezTo>
                    <a:pt x="138" y="9420"/>
                    <a:pt x="154" y="9415"/>
                    <a:pt x="171" y="9403"/>
                  </a:cubicBezTo>
                  <a:cubicBezTo>
                    <a:pt x="4493" y="6271"/>
                    <a:pt x="8779" y="3116"/>
                    <a:pt x="13256" y="235"/>
                  </a:cubicBezTo>
                  <a:cubicBezTo>
                    <a:pt x="13365" y="155"/>
                    <a:pt x="13300" y="1"/>
                    <a:pt x="1319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8" name="Google Shape;378;p30"/>
            <p:cNvSpPr/>
            <p:nvPr/>
          </p:nvSpPr>
          <p:spPr>
            <a:xfrm>
              <a:off x="6736375" y="1800075"/>
              <a:ext cx="808350" cy="498800"/>
            </a:xfrm>
            <a:custGeom>
              <a:avLst/>
              <a:gdLst/>
              <a:ahLst/>
              <a:cxnLst/>
              <a:rect l="l" t="t" r="r" b="b"/>
              <a:pathLst>
                <a:path w="32334" h="19952" extrusionOk="0">
                  <a:moveTo>
                    <a:pt x="32206" y="1"/>
                  </a:moveTo>
                  <a:cubicBezTo>
                    <a:pt x="32193" y="1"/>
                    <a:pt x="32180" y="4"/>
                    <a:pt x="32166" y="10"/>
                  </a:cubicBezTo>
                  <a:cubicBezTo>
                    <a:pt x="21057" y="5951"/>
                    <a:pt x="10020" y="12178"/>
                    <a:pt x="19" y="19893"/>
                  </a:cubicBezTo>
                  <a:cubicBezTo>
                    <a:pt x="0" y="19912"/>
                    <a:pt x="11" y="19952"/>
                    <a:pt x="33" y="19952"/>
                  </a:cubicBezTo>
                  <a:cubicBezTo>
                    <a:pt x="39" y="19952"/>
                    <a:pt x="47" y="19949"/>
                    <a:pt x="55" y="19941"/>
                  </a:cubicBezTo>
                  <a:cubicBezTo>
                    <a:pt x="10068" y="12226"/>
                    <a:pt x="21140" y="6118"/>
                    <a:pt x="32261" y="165"/>
                  </a:cubicBezTo>
                  <a:cubicBezTo>
                    <a:pt x="32333" y="123"/>
                    <a:pt x="32289" y="1"/>
                    <a:pt x="3220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9" name="Google Shape;379;p30"/>
            <p:cNvSpPr/>
            <p:nvPr/>
          </p:nvSpPr>
          <p:spPr>
            <a:xfrm>
              <a:off x="7616600" y="1693975"/>
              <a:ext cx="173450" cy="84950"/>
            </a:xfrm>
            <a:custGeom>
              <a:avLst/>
              <a:gdLst/>
              <a:ahLst/>
              <a:cxnLst/>
              <a:rect l="l" t="t" r="r" b="b"/>
              <a:pathLst>
                <a:path w="6938" h="3398" extrusionOk="0">
                  <a:moveTo>
                    <a:pt x="6752" y="0"/>
                  </a:moveTo>
                  <a:cubicBezTo>
                    <a:pt x="6734" y="0"/>
                    <a:pt x="6715" y="5"/>
                    <a:pt x="6696" y="15"/>
                  </a:cubicBezTo>
                  <a:cubicBezTo>
                    <a:pt x="4481" y="1039"/>
                    <a:pt x="2338" y="2194"/>
                    <a:pt x="112" y="3218"/>
                  </a:cubicBezTo>
                  <a:cubicBezTo>
                    <a:pt x="0" y="3269"/>
                    <a:pt x="62" y="3397"/>
                    <a:pt x="156" y="3397"/>
                  </a:cubicBezTo>
                  <a:cubicBezTo>
                    <a:pt x="172" y="3397"/>
                    <a:pt x="189" y="3393"/>
                    <a:pt x="207" y="3385"/>
                  </a:cubicBezTo>
                  <a:cubicBezTo>
                    <a:pt x="2422" y="2349"/>
                    <a:pt x="4600" y="1253"/>
                    <a:pt x="6815" y="229"/>
                  </a:cubicBezTo>
                  <a:cubicBezTo>
                    <a:pt x="6937" y="158"/>
                    <a:pt x="6859" y="0"/>
                    <a:pt x="675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0" name="Google Shape;380;p30"/>
            <p:cNvSpPr/>
            <p:nvPr/>
          </p:nvSpPr>
          <p:spPr>
            <a:xfrm>
              <a:off x="7537875" y="1806550"/>
              <a:ext cx="344650" cy="221875"/>
            </a:xfrm>
            <a:custGeom>
              <a:avLst/>
              <a:gdLst/>
              <a:ahLst/>
              <a:cxnLst/>
              <a:rect l="l" t="t" r="r" b="b"/>
              <a:pathLst>
                <a:path w="13786" h="8875" extrusionOk="0">
                  <a:moveTo>
                    <a:pt x="13577" y="0"/>
                  </a:moveTo>
                  <a:cubicBezTo>
                    <a:pt x="13553" y="0"/>
                    <a:pt x="13527" y="8"/>
                    <a:pt x="13500" y="25"/>
                  </a:cubicBezTo>
                  <a:cubicBezTo>
                    <a:pt x="8916" y="2823"/>
                    <a:pt x="4213" y="5382"/>
                    <a:pt x="46" y="8776"/>
                  </a:cubicBezTo>
                  <a:cubicBezTo>
                    <a:pt x="0" y="8822"/>
                    <a:pt x="39" y="8875"/>
                    <a:pt x="81" y="8875"/>
                  </a:cubicBezTo>
                  <a:cubicBezTo>
                    <a:pt x="94" y="8875"/>
                    <a:pt x="107" y="8870"/>
                    <a:pt x="118" y="8859"/>
                  </a:cubicBezTo>
                  <a:cubicBezTo>
                    <a:pt x="4320" y="5513"/>
                    <a:pt x="9023" y="2954"/>
                    <a:pt x="13655" y="287"/>
                  </a:cubicBezTo>
                  <a:cubicBezTo>
                    <a:pt x="13785" y="206"/>
                    <a:pt x="13705" y="0"/>
                    <a:pt x="1357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1" name="Google Shape;381;p30"/>
            <p:cNvSpPr/>
            <p:nvPr/>
          </p:nvSpPr>
          <p:spPr>
            <a:xfrm>
              <a:off x="5437750" y="1790125"/>
              <a:ext cx="273450" cy="191525"/>
            </a:xfrm>
            <a:custGeom>
              <a:avLst/>
              <a:gdLst/>
              <a:ahLst/>
              <a:cxnLst/>
              <a:rect l="l" t="t" r="r" b="b"/>
              <a:pathLst>
                <a:path w="10938" h="7661" extrusionOk="0">
                  <a:moveTo>
                    <a:pt x="153" y="1"/>
                  </a:moveTo>
                  <a:cubicBezTo>
                    <a:pt x="66" y="1"/>
                    <a:pt x="0" y="149"/>
                    <a:pt x="100" y="193"/>
                  </a:cubicBezTo>
                  <a:cubicBezTo>
                    <a:pt x="4041" y="2003"/>
                    <a:pt x="7851" y="3813"/>
                    <a:pt x="10351" y="7540"/>
                  </a:cubicBezTo>
                  <a:cubicBezTo>
                    <a:pt x="10408" y="7625"/>
                    <a:pt x="10489" y="7660"/>
                    <a:pt x="10568" y="7660"/>
                  </a:cubicBezTo>
                  <a:cubicBezTo>
                    <a:pt x="10755" y="7660"/>
                    <a:pt x="10937" y="7466"/>
                    <a:pt x="10804" y="7266"/>
                  </a:cubicBezTo>
                  <a:cubicBezTo>
                    <a:pt x="8232" y="3563"/>
                    <a:pt x="4303" y="1575"/>
                    <a:pt x="172" y="3"/>
                  </a:cubicBezTo>
                  <a:cubicBezTo>
                    <a:pt x="165" y="1"/>
                    <a:pt x="159" y="1"/>
                    <a:pt x="15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2" name="Google Shape;382;p30"/>
            <p:cNvSpPr/>
            <p:nvPr/>
          </p:nvSpPr>
          <p:spPr>
            <a:xfrm>
              <a:off x="5680500" y="1566200"/>
              <a:ext cx="289725" cy="203775"/>
            </a:xfrm>
            <a:custGeom>
              <a:avLst/>
              <a:gdLst/>
              <a:ahLst/>
              <a:cxnLst/>
              <a:rect l="l" t="t" r="r" b="b"/>
              <a:pathLst>
                <a:path w="11589" h="8151" extrusionOk="0">
                  <a:moveTo>
                    <a:pt x="179" y="1"/>
                  </a:moveTo>
                  <a:cubicBezTo>
                    <a:pt x="58" y="1"/>
                    <a:pt x="0" y="224"/>
                    <a:pt x="153" y="257"/>
                  </a:cubicBezTo>
                  <a:cubicBezTo>
                    <a:pt x="4809" y="1376"/>
                    <a:pt x="7452" y="5281"/>
                    <a:pt x="11000" y="8091"/>
                  </a:cubicBezTo>
                  <a:cubicBezTo>
                    <a:pt x="11057" y="8133"/>
                    <a:pt x="11118" y="8151"/>
                    <a:pt x="11177" y="8151"/>
                  </a:cubicBezTo>
                  <a:cubicBezTo>
                    <a:pt x="11400" y="8151"/>
                    <a:pt x="11588" y="7891"/>
                    <a:pt x="11381" y="7722"/>
                  </a:cubicBezTo>
                  <a:cubicBezTo>
                    <a:pt x="7952" y="4745"/>
                    <a:pt x="4868" y="947"/>
                    <a:pt x="213" y="6"/>
                  </a:cubicBezTo>
                  <a:cubicBezTo>
                    <a:pt x="201" y="3"/>
                    <a:pt x="190" y="1"/>
                    <a:pt x="17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3" name="Google Shape;383;p30"/>
            <p:cNvSpPr/>
            <p:nvPr/>
          </p:nvSpPr>
          <p:spPr>
            <a:xfrm>
              <a:off x="6019625" y="1331975"/>
              <a:ext cx="282325" cy="278425"/>
            </a:xfrm>
            <a:custGeom>
              <a:avLst/>
              <a:gdLst/>
              <a:ahLst/>
              <a:cxnLst/>
              <a:rect l="l" t="t" r="r" b="b"/>
              <a:pathLst>
                <a:path w="11293" h="11137" extrusionOk="0">
                  <a:moveTo>
                    <a:pt x="168" y="1"/>
                  </a:moveTo>
                  <a:cubicBezTo>
                    <a:pt x="78" y="1"/>
                    <a:pt x="0" y="136"/>
                    <a:pt x="90" y="196"/>
                  </a:cubicBezTo>
                  <a:cubicBezTo>
                    <a:pt x="4067" y="3470"/>
                    <a:pt x="7496" y="7113"/>
                    <a:pt x="10806" y="11054"/>
                  </a:cubicBezTo>
                  <a:cubicBezTo>
                    <a:pt x="10855" y="11112"/>
                    <a:pt x="10912" y="11136"/>
                    <a:pt x="10967" y="11136"/>
                  </a:cubicBezTo>
                  <a:cubicBezTo>
                    <a:pt x="11138" y="11136"/>
                    <a:pt x="11292" y="10901"/>
                    <a:pt x="11139" y="10721"/>
                  </a:cubicBezTo>
                  <a:cubicBezTo>
                    <a:pt x="7924" y="6697"/>
                    <a:pt x="4329" y="3113"/>
                    <a:pt x="221" y="17"/>
                  </a:cubicBezTo>
                  <a:cubicBezTo>
                    <a:pt x="204" y="6"/>
                    <a:pt x="186" y="1"/>
                    <a:pt x="16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4" name="Google Shape;384;p30"/>
            <p:cNvSpPr/>
            <p:nvPr/>
          </p:nvSpPr>
          <p:spPr>
            <a:xfrm>
              <a:off x="6421025" y="1204075"/>
              <a:ext cx="248850" cy="308025"/>
            </a:xfrm>
            <a:custGeom>
              <a:avLst/>
              <a:gdLst/>
              <a:ahLst/>
              <a:cxnLst/>
              <a:rect l="l" t="t" r="r" b="b"/>
              <a:pathLst>
                <a:path w="9954" h="12321" extrusionOk="0">
                  <a:moveTo>
                    <a:pt x="152" y="1"/>
                  </a:moveTo>
                  <a:cubicBezTo>
                    <a:pt x="77" y="1"/>
                    <a:pt x="1" y="131"/>
                    <a:pt x="72" y="192"/>
                  </a:cubicBezTo>
                  <a:cubicBezTo>
                    <a:pt x="2155" y="1907"/>
                    <a:pt x="4465" y="3240"/>
                    <a:pt x="6049" y="5478"/>
                  </a:cubicBezTo>
                  <a:cubicBezTo>
                    <a:pt x="7501" y="7526"/>
                    <a:pt x="7811" y="10158"/>
                    <a:pt x="9335" y="12205"/>
                  </a:cubicBezTo>
                  <a:cubicBezTo>
                    <a:pt x="9395" y="12287"/>
                    <a:pt x="9479" y="12321"/>
                    <a:pt x="9562" y="12321"/>
                  </a:cubicBezTo>
                  <a:cubicBezTo>
                    <a:pt x="9760" y="12321"/>
                    <a:pt x="9953" y="12129"/>
                    <a:pt x="9811" y="11920"/>
                  </a:cubicBezTo>
                  <a:cubicBezTo>
                    <a:pt x="8192" y="9669"/>
                    <a:pt x="7680" y="6895"/>
                    <a:pt x="6049" y="4657"/>
                  </a:cubicBezTo>
                  <a:cubicBezTo>
                    <a:pt x="4584" y="2657"/>
                    <a:pt x="2203" y="1359"/>
                    <a:pt x="191" y="14"/>
                  </a:cubicBezTo>
                  <a:cubicBezTo>
                    <a:pt x="179" y="5"/>
                    <a:pt x="165" y="1"/>
                    <a:pt x="1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5" name="Google Shape;385;p30"/>
            <p:cNvSpPr/>
            <p:nvPr/>
          </p:nvSpPr>
          <p:spPr>
            <a:xfrm>
              <a:off x="6850650" y="1165200"/>
              <a:ext cx="258250" cy="318075"/>
            </a:xfrm>
            <a:custGeom>
              <a:avLst/>
              <a:gdLst/>
              <a:ahLst/>
              <a:cxnLst/>
              <a:rect l="l" t="t" r="r" b="b"/>
              <a:pathLst>
                <a:path w="10330" h="12723" extrusionOk="0">
                  <a:moveTo>
                    <a:pt x="206" y="1"/>
                  </a:moveTo>
                  <a:cubicBezTo>
                    <a:pt x="97" y="1"/>
                    <a:pt x="0" y="138"/>
                    <a:pt x="91" y="247"/>
                  </a:cubicBezTo>
                  <a:cubicBezTo>
                    <a:pt x="1806" y="2045"/>
                    <a:pt x="3782" y="3557"/>
                    <a:pt x="5532" y="5331"/>
                  </a:cubicBezTo>
                  <a:cubicBezTo>
                    <a:pt x="7640" y="7474"/>
                    <a:pt x="8390" y="10129"/>
                    <a:pt x="9890" y="12629"/>
                  </a:cubicBezTo>
                  <a:cubicBezTo>
                    <a:pt x="9930" y="12695"/>
                    <a:pt x="9990" y="12723"/>
                    <a:pt x="10051" y="12723"/>
                  </a:cubicBezTo>
                  <a:cubicBezTo>
                    <a:pt x="10189" y="12723"/>
                    <a:pt x="10330" y="12580"/>
                    <a:pt x="10247" y="12415"/>
                  </a:cubicBezTo>
                  <a:cubicBezTo>
                    <a:pt x="9009" y="10022"/>
                    <a:pt x="8092" y="7593"/>
                    <a:pt x="6282" y="5557"/>
                  </a:cubicBezTo>
                  <a:cubicBezTo>
                    <a:pt x="4497" y="3521"/>
                    <a:pt x="2199" y="1985"/>
                    <a:pt x="306" y="45"/>
                  </a:cubicBezTo>
                  <a:cubicBezTo>
                    <a:pt x="275" y="14"/>
                    <a:pt x="240" y="1"/>
                    <a:pt x="20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6" name="Google Shape;386;p30"/>
            <p:cNvSpPr/>
            <p:nvPr/>
          </p:nvSpPr>
          <p:spPr>
            <a:xfrm>
              <a:off x="7394450" y="1331250"/>
              <a:ext cx="83400" cy="119900"/>
            </a:xfrm>
            <a:custGeom>
              <a:avLst/>
              <a:gdLst/>
              <a:ahLst/>
              <a:cxnLst/>
              <a:rect l="l" t="t" r="r" b="b"/>
              <a:pathLst>
                <a:path w="3336" h="4796" extrusionOk="0">
                  <a:moveTo>
                    <a:pt x="40" y="1"/>
                  </a:moveTo>
                  <a:cubicBezTo>
                    <a:pt x="22" y="1"/>
                    <a:pt x="0" y="20"/>
                    <a:pt x="9" y="46"/>
                  </a:cubicBezTo>
                  <a:cubicBezTo>
                    <a:pt x="830" y="1713"/>
                    <a:pt x="2199" y="3023"/>
                    <a:pt x="2985" y="4713"/>
                  </a:cubicBezTo>
                  <a:cubicBezTo>
                    <a:pt x="3016" y="4771"/>
                    <a:pt x="3066" y="4795"/>
                    <a:pt x="3117" y="4795"/>
                  </a:cubicBezTo>
                  <a:cubicBezTo>
                    <a:pt x="3225" y="4795"/>
                    <a:pt x="3336" y="4688"/>
                    <a:pt x="3271" y="4559"/>
                  </a:cubicBezTo>
                  <a:cubicBezTo>
                    <a:pt x="2437" y="2904"/>
                    <a:pt x="1164" y="1487"/>
                    <a:pt x="56" y="10"/>
                  </a:cubicBezTo>
                  <a:cubicBezTo>
                    <a:pt x="53" y="4"/>
                    <a:pt x="47" y="1"/>
                    <a:pt x="4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7" name="Google Shape;387;p30"/>
            <p:cNvSpPr/>
            <p:nvPr/>
          </p:nvSpPr>
          <p:spPr>
            <a:xfrm>
              <a:off x="7562725" y="1425650"/>
              <a:ext cx="62825" cy="114950"/>
            </a:xfrm>
            <a:custGeom>
              <a:avLst/>
              <a:gdLst/>
              <a:ahLst/>
              <a:cxnLst/>
              <a:rect l="l" t="t" r="r" b="b"/>
              <a:pathLst>
                <a:path w="2513" h="4598" extrusionOk="0">
                  <a:moveTo>
                    <a:pt x="143" y="0"/>
                  </a:moveTo>
                  <a:cubicBezTo>
                    <a:pt x="77" y="0"/>
                    <a:pt x="0" y="59"/>
                    <a:pt x="17" y="140"/>
                  </a:cubicBezTo>
                  <a:cubicBezTo>
                    <a:pt x="529" y="1676"/>
                    <a:pt x="1576" y="2950"/>
                    <a:pt x="2100" y="4474"/>
                  </a:cubicBezTo>
                  <a:cubicBezTo>
                    <a:pt x="2133" y="4559"/>
                    <a:pt x="2210" y="4597"/>
                    <a:pt x="2286" y="4597"/>
                  </a:cubicBezTo>
                  <a:cubicBezTo>
                    <a:pt x="2400" y="4597"/>
                    <a:pt x="2512" y="4510"/>
                    <a:pt x="2469" y="4366"/>
                  </a:cubicBezTo>
                  <a:cubicBezTo>
                    <a:pt x="1945" y="2819"/>
                    <a:pt x="898" y="1509"/>
                    <a:pt x="219" y="44"/>
                  </a:cubicBezTo>
                  <a:cubicBezTo>
                    <a:pt x="204" y="14"/>
                    <a:pt x="175" y="0"/>
                    <a:pt x="14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8" name="Google Shape;388;p30"/>
            <p:cNvSpPr/>
            <p:nvPr/>
          </p:nvSpPr>
          <p:spPr>
            <a:xfrm>
              <a:off x="7735050" y="1511800"/>
              <a:ext cx="101600" cy="127350"/>
            </a:xfrm>
            <a:custGeom>
              <a:avLst/>
              <a:gdLst/>
              <a:ahLst/>
              <a:cxnLst/>
              <a:rect l="l" t="t" r="r" b="b"/>
              <a:pathLst>
                <a:path w="4064" h="5094" extrusionOk="0">
                  <a:moveTo>
                    <a:pt x="184" y="0"/>
                  </a:moveTo>
                  <a:cubicBezTo>
                    <a:pt x="89" y="0"/>
                    <a:pt x="0" y="127"/>
                    <a:pt x="101" y="218"/>
                  </a:cubicBezTo>
                  <a:cubicBezTo>
                    <a:pt x="1446" y="1694"/>
                    <a:pt x="2696" y="3206"/>
                    <a:pt x="3637" y="4992"/>
                  </a:cubicBezTo>
                  <a:cubicBezTo>
                    <a:pt x="3675" y="5064"/>
                    <a:pt x="3735" y="5094"/>
                    <a:pt x="3796" y="5094"/>
                  </a:cubicBezTo>
                  <a:cubicBezTo>
                    <a:pt x="3928" y="5094"/>
                    <a:pt x="4063" y="4956"/>
                    <a:pt x="3982" y="4802"/>
                  </a:cubicBezTo>
                  <a:cubicBezTo>
                    <a:pt x="2994" y="3028"/>
                    <a:pt x="1720" y="1456"/>
                    <a:pt x="267" y="39"/>
                  </a:cubicBezTo>
                  <a:cubicBezTo>
                    <a:pt x="242" y="12"/>
                    <a:pt x="213" y="0"/>
                    <a:pt x="18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9" name="Google Shape;389;p30"/>
            <p:cNvSpPr/>
            <p:nvPr/>
          </p:nvSpPr>
          <p:spPr>
            <a:xfrm>
              <a:off x="7271150" y="2973875"/>
              <a:ext cx="728950" cy="644650"/>
            </a:xfrm>
            <a:custGeom>
              <a:avLst/>
              <a:gdLst/>
              <a:ahLst/>
              <a:cxnLst/>
              <a:rect l="l" t="t" r="r" b="b"/>
              <a:pathLst>
                <a:path w="29158" h="25786" extrusionOk="0">
                  <a:moveTo>
                    <a:pt x="14745" y="563"/>
                  </a:moveTo>
                  <a:cubicBezTo>
                    <a:pt x="15897" y="563"/>
                    <a:pt x="17058" y="714"/>
                    <a:pt x="18192" y="1028"/>
                  </a:cubicBezTo>
                  <a:cubicBezTo>
                    <a:pt x="24860" y="2862"/>
                    <a:pt x="28265" y="10136"/>
                    <a:pt x="26491" y="16554"/>
                  </a:cubicBezTo>
                  <a:cubicBezTo>
                    <a:pt x="24990" y="22036"/>
                    <a:pt x="19782" y="25313"/>
                    <a:pt x="14412" y="25313"/>
                  </a:cubicBezTo>
                  <a:cubicBezTo>
                    <a:pt x="13263" y="25313"/>
                    <a:pt x="12106" y="25163"/>
                    <a:pt x="10977" y="24852"/>
                  </a:cubicBezTo>
                  <a:cubicBezTo>
                    <a:pt x="4405" y="22697"/>
                    <a:pt x="821" y="16006"/>
                    <a:pt x="2667" y="9338"/>
                  </a:cubicBezTo>
                  <a:cubicBezTo>
                    <a:pt x="4176" y="3849"/>
                    <a:pt x="9374" y="563"/>
                    <a:pt x="14745" y="563"/>
                  </a:cubicBezTo>
                  <a:close/>
                  <a:moveTo>
                    <a:pt x="14593" y="1"/>
                  </a:moveTo>
                  <a:cubicBezTo>
                    <a:pt x="9077" y="1"/>
                    <a:pt x="4001" y="3852"/>
                    <a:pt x="2238" y="9208"/>
                  </a:cubicBezTo>
                  <a:cubicBezTo>
                    <a:pt x="1" y="16014"/>
                    <a:pt x="4292" y="23117"/>
                    <a:pt x="10846" y="25289"/>
                  </a:cubicBezTo>
                  <a:lnTo>
                    <a:pt x="10846" y="25289"/>
                  </a:lnTo>
                  <a:cubicBezTo>
                    <a:pt x="10850" y="25290"/>
                    <a:pt x="10854" y="25292"/>
                    <a:pt x="10858" y="25293"/>
                  </a:cubicBezTo>
                  <a:cubicBezTo>
                    <a:pt x="12072" y="25626"/>
                    <a:pt x="13286" y="25785"/>
                    <a:pt x="14475" y="25785"/>
                  </a:cubicBezTo>
                  <a:cubicBezTo>
                    <a:pt x="20051" y="25785"/>
                    <a:pt x="25077" y="22276"/>
                    <a:pt x="26931" y="16673"/>
                  </a:cubicBezTo>
                  <a:cubicBezTo>
                    <a:pt x="29158" y="9862"/>
                    <a:pt x="24860" y="2754"/>
                    <a:pt x="18311" y="599"/>
                  </a:cubicBezTo>
                  <a:cubicBezTo>
                    <a:pt x="17071" y="192"/>
                    <a:pt x="15821" y="1"/>
                    <a:pt x="1459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0" name="Google Shape;390;p30"/>
            <p:cNvSpPr/>
            <p:nvPr/>
          </p:nvSpPr>
          <p:spPr>
            <a:xfrm>
              <a:off x="7329800" y="3025825"/>
              <a:ext cx="611975" cy="539975"/>
            </a:xfrm>
            <a:custGeom>
              <a:avLst/>
              <a:gdLst/>
              <a:ahLst/>
              <a:cxnLst/>
              <a:rect l="l" t="t" r="r" b="b"/>
              <a:pathLst>
                <a:path w="24479" h="21599" extrusionOk="0">
                  <a:moveTo>
                    <a:pt x="12398" y="350"/>
                  </a:moveTo>
                  <a:cubicBezTo>
                    <a:pt x="13373" y="350"/>
                    <a:pt x="14354" y="476"/>
                    <a:pt x="15310" y="736"/>
                  </a:cubicBezTo>
                  <a:cubicBezTo>
                    <a:pt x="20990" y="2284"/>
                    <a:pt x="23835" y="8487"/>
                    <a:pt x="22359" y="13928"/>
                  </a:cubicBezTo>
                  <a:cubicBezTo>
                    <a:pt x="21084" y="18607"/>
                    <a:pt x="16649" y="21362"/>
                    <a:pt x="12090" y="21362"/>
                  </a:cubicBezTo>
                  <a:cubicBezTo>
                    <a:pt x="11115" y="21362"/>
                    <a:pt x="10135" y="21237"/>
                    <a:pt x="9179" y="20976"/>
                  </a:cubicBezTo>
                  <a:cubicBezTo>
                    <a:pt x="3583" y="19107"/>
                    <a:pt x="571" y="13476"/>
                    <a:pt x="2118" y="7784"/>
                  </a:cubicBezTo>
                  <a:cubicBezTo>
                    <a:pt x="3394" y="3105"/>
                    <a:pt x="7837" y="350"/>
                    <a:pt x="12398" y="350"/>
                  </a:cubicBezTo>
                  <a:close/>
                  <a:moveTo>
                    <a:pt x="12243" y="0"/>
                  </a:moveTo>
                  <a:cubicBezTo>
                    <a:pt x="7627" y="0"/>
                    <a:pt x="3384" y="3265"/>
                    <a:pt x="1904" y="7725"/>
                  </a:cubicBezTo>
                  <a:cubicBezTo>
                    <a:pt x="0" y="13424"/>
                    <a:pt x="3649" y="19360"/>
                    <a:pt x="9107" y="21187"/>
                  </a:cubicBezTo>
                  <a:lnTo>
                    <a:pt x="9107" y="21187"/>
                  </a:lnTo>
                  <a:cubicBezTo>
                    <a:pt x="9111" y="21188"/>
                    <a:pt x="9115" y="21190"/>
                    <a:pt x="9119" y="21191"/>
                  </a:cubicBezTo>
                  <a:cubicBezTo>
                    <a:pt x="9119" y="21191"/>
                    <a:pt x="9119" y="21191"/>
                    <a:pt x="9119" y="21191"/>
                  </a:cubicBezTo>
                  <a:lnTo>
                    <a:pt x="9119" y="21191"/>
                  </a:lnTo>
                  <a:cubicBezTo>
                    <a:pt x="9132" y="21197"/>
                    <a:pt x="9144" y="21200"/>
                    <a:pt x="9155" y="21200"/>
                  </a:cubicBezTo>
                  <a:lnTo>
                    <a:pt x="9155" y="21200"/>
                  </a:lnTo>
                  <a:cubicBezTo>
                    <a:pt x="10159" y="21469"/>
                    <a:pt x="11160" y="21598"/>
                    <a:pt x="12141" y="21598"/>
                  </a:cubicBezTo>
                  <a:cubicBezTo>
                    <a:pt x="16814" y="21598"/>
                    <a:pt x="21002" y="18668"/>
                    <a:pt x="22573" y="13964"/>
                  </a:cubicBezTo>
                  <a:cubicBezTo>
                    <a:pt x="24478" y="8273"/>
                    <a:pt x="20811" y="2331"/>
                    <a:pt x="15358" y="510"/>
                  </a:cubicBezTo>
                  <a:cubicBezTo>
                    <a:pt x="14319" y="163"/>
                    <a:pt x="13272" y="0"/>
                    <a:pt x="1224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91" name="Google Shape;391;p30"/>
          <p:cNvGrpSpPr/>
          <p:nvPr/>
        </p:nvGrpSpPr>
        <p:grpSpPr>
          <a:xfrm>
            <a:off x="7741100" y="1542401"/>
            <a:ext cx="5479667" cy="4707567"/>
            <a:chOff x="4945925" y="1165200"/>
            <a:chExt cx="4109750" cy="3530675"/>
          </a:xfrm>
        </p:grpSpPr>
        <p:sp>
          <p:nvSpPr>
            <p:cNvPr id="392" name="Google Shape;392;p30"/>
            <p:cNvSpPr/>
            <p:nvPr/>
          </p:nvSpPr>
          <p:spPr>
            <a:xfrm>
              <a:off x="4995125" y="2056850"/>
              <a:ext cx="592875" cy="1110275"/>
            </a:xfrm>
            <a:custGeom>
              <a:avLst/>
              <a:gdLst/>
              <a:ahLst/>
              <a:cxnLst/>
              <a:rect l="l" t="t" r="r" b="b"/>
              <a:pathLst>
                <a:path w="23715" h="44411" extrusionOk="0">
                  <a:moveTo>
                    <a:pt x="72" y="1"/>
                  </a:moveTo>
                  <a:cubicBezTo>
                    <a:pt x="36" y="1"/>
                    <a:pt x="1" y="40"/>
                    <a:pt x="17" y="73"/>
                  </a:cubicBezTo>
                  <a:cubicBezTo>
                    <a:pt x="7756" y="14778"/>
                    <a:pt x="15460" y="29494"/>
                    <a:pt x="23092" y="44257"/>
                  </a:cubicBezTo>
                  <a:cubicBezTo>
                    <a:pt x="23148" y="44366"/>
                    <a:pt x="23236" y="44411"/>
                    <a:pt x="23324" y="44411"/>
                  </a:cubicBezTo>
                  <a:cubicBezTo>
                    <a:pt x="23517" y="44411"/>
                    <a:pt x="23714" y="44196"/>
                    <a:pt x="23592" y="43960"/>
                  </a:cubicBezTo>
                  <a:cubicBezTo>
                    <a:pt x="15710" y="29351"/>
                    <a:pt x="7899" y="14694"/>
                    <a:pt x="112" y="26"/>
                  </a:cubicBezTo>
                  <a:cubicBezTo>
                    <a:pt x="102" y="8"/>
                    <a:pt x="87" y="1"/>
                    <a:pt x="7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3" name="Google Shape;393;p30"/>
            <p:cNvSpPr/>
            <p:nvPr/>
          </p:nvSpPr>
          <p:spPr>
            <a:xfrm>
              <a:off x="4945925" y="2088500"/>
              <a:ext cx="618550" cy="1157250"/>
            </a:xfrm>
            <a:custGeom>
              <a:avLst/>
              <a:gdLst/>
              <a:ahLst/>
              <a:cxnLst/>
              <a:rect l="l" t="t" r="r" b="b"/>
              <a:pathLst>
                <a:path w="24742" h="46290" extrusionOk="0">
                  <a:moveTo>
                    <a:pt x="55" y="1"/>
                  </a:moveTo>
                  <a:cubicBezTo>
                    <a:pt x="30" y="1"/>
                    <a:pt x="0" y="23"/>
                    <a:pt x="9" y="58"/>
                  </a:cubicBezTo>
                  <a:cubicBezTo>
                    <a:pt x="7986" y="15440"/>
                    <a:pt x="15606" y="31121"/>
                    <a:pt x="24190" y="46158"/>
                  </a:cubicBezTo>
                  <a:cubicBezTo>
                    <a:pt x="24242" y="46251"/>
                    <a:pt x="24320" y="46290"/>
                    <a:pt x="24397" y="46290"/>
                  </a:cubicBezTo>
                  <a:cubicBezTo>
                    <a:pt x="24569" y="46290"/>
                    <a:pt x="24741" y="46101"/>
                    <a:pt x="24643" y="45896"/>
                  </a:cubicBezTo>
                  <a:cubicBezTo>
                    <a:pt x="17011" y="30347"/>
                    <a:pt x="8331" y="15238"/>
                    <a:pt x="80" y="10"/>
                  </a:cubicBezTo>
                  <a:cubicBezTo>
                    <a:pt x="74" y="4"/>
                    <a:pt x="65" y="1"/>
                    <a:pt x="5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4" name="Google Shape;394;p30"/>
            <p:cNvSpPr/>
            <p:nvPr/>
          </p:nvSpPr>
          <p:spPr>
            <a:xfrm>
              <a:off x="5951250" y="1636925"/>
              <a:ext cx="2255900" cy="1521300"/>
            </a:xfrm>
            <a:custGeom>
              <a:avLst/>
              <a:gdLst/>
              <a:ahLst/>
              <a:cxnLst/>
              <a:rect l="l" t="t" r="r" b="b"/>
              <a:pathLst>
                <a:path w="90236" h="60852" extrusionOk="0">
                  <a:moveTo>
                    <a:pt x="90197" y="0"/>
                  </a:moveTo>
                  <a:cubicBezTo>
                    <a:pt x="90189" y="0"/>
                    <a:pt x="90180" y="3"/>
                    <a:pt x="90169" y="11"/>
                  </a:cubicBezTo>
                  <a:cubicBezTo>
                    <a:pt x="60154" y="20049"/>
                    <a:pt x="29852" y="39742"/>
                    <a:pt x="218" y="60352"/>
                  </a:cubicBezTo>
                  <a:cubicBezTo>
                    <a:pt x="0" y="60520"/>
                    <a:pt x="135" y="60851"/>
                    <a:pt x="350" y="60851"/>
                  </a:cubicBezTo>
                  <a:cubicBezTo>
                    <a:pt x="395" y="60851"/>
                    <a:pt x="442" y="60837"/>
                    <a:pt x="491" y="60804"/>
                  </a:cubicBezTo>
                  <a:cubicBezTo>
                    <a:pt x="30709" y="41064"/>
                    <a:pt x="60380" y="20383"/>
                    <a:pt x="90217" y="71"/>
                  </a:cubicBezTo>
                  <a:cubicBezTo>
                    <a:pt x="90235" y="43"/>
                    <a:pt x="90225" y="0"/>
                    <a:pt x="9019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5" name="Google Shape;395;p30"/>
            <p:cNvSpPr/>
            <p:nvPr/>
          </p:nvSpPr>
          <p:spPr>
            <a:xfrm>
              <a:off x="5933400" y="1732600"/>
              <a:ext cx="2310550" cy="1498200"/>
            </a:xfrm>
            <a:custGeom>
              <a:avLst/>
              <a:gdLst/>
              <a:ahLst/>
              <a:cxnLst/>
              <a:rect l="l" t="t" r="r" b="b"/>
              <a:pathLst>
                <a:path w="92422" h="59928" extrusionOk="0">
                  <a:moveTo>
                    <a:pt x="92045" y="1"/>
                  </a:moveTo>
                  <a:cubicBezTo>
                    <a:pt x="92001" y="1"/>
                    <a:pt x="91955" y="13"/>
                    <a:pt x="91907" y="42"/>
                  </a:cubicBezTo>
                  <a:cubicBezTo>
                    <a:pt x="60701" y="19008"/>
                    <a:pt x="30888" y="40297"/>
                    <a:pt x="39" y="59859"/>
                  </a:cubicBezTo>
                  <a:cubicBezTo>
                    <a:pt x="0" y="59878"/>
                    <a:pt x="16" y="59928"/>
                    <a:pt x="48" y="59928"/>
                  </a:cubicBezTo>
                  <a:cubicBezTo>
                    <a:pt x="56" y="59928"/>
                    <a:pt x="65" y="59925"/>
                    <a:pt x="74" y="59918"/>
                  </a:cubicBezTo>
                  <a:cubicBezTo>
                    <a:pt x="31090" y="40630"/>
                    <a:pt x="61534" y="20366"/>
                    <a:pt x="92181" y="494"/>
                  </a:cubicBezTo>
                  <a:cubicBezTo>
                    <a:pt x="92421" y="344"/>
                    <a:pt x="92275" y="1"/>
                    <a:pt x="9204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6" name="Google Shape;396;p30"/>
            <p:cNvSpPr/>
            <p:nvPr/>
          </p:nvSpPr>
          <p:spPr>
            <a:xfrm>
              <a:off x="6797775" y="2415725"/>
              <a:ext cx="1048800" cy="675175"/>
            </a:xfrm>
            <a:custGeom>
              <a:avLst/>
              <a:gdLst/>
              <a:ahLst/>
              <a:cxnLst/>
              <a:rect l="l" t="t" r="r" b="b"/>
              <a:pathLst>
                <a:path w="41952" h="27007" extrusionOk="0">
                  <a:moveTo>
                    <a:pt x="41575" y="1"/>
                  </a:moveTo>
                  <a:cubicBezTo>
                    <a:pt x="41532" y="1"/>
                    <a:pt x="41485" y="13"/>
                    <a:pt x="41437" y="42"/>
                  </a:cubicBezTo>
                  <a:cubicBezTo>
                    <a:pt x="27233" y="8281"/>
                    <a:pt x="13898" y="18103"/>
                    <a:pt x="39" y="26926"/>
                  </a:cubicBezTo>
                  <a:cubicBezTo>
                    <a:pt x="1" y="26955"/>
                    <a:pt x="25" y="27007"/>
                    <a:pt x="60" y="27007"/>
                  </a:cubicBezTo>
                  <a:cubicBezTo>
                    <a:pt x="69" y="27007"/>
                    <a:pt x="78" y="27004"/>
                    <a:pt x="87" y="26997"/>
                  </a:cubicBezTo>
                  <a:cubicBezTo>
                    <a:pt x="14101" y="18437"/>
                    <a:pt x="28067" y="9638"/>
                    <a:pt x="41711" y="494"/>
                  </a:cubicBezTo>
                  <a:cubicBezTo>
                    <a:pt x="41951" y="344"/>
                    <a:pt x="41805" y="1"/>
                    <a:pt x="4157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7" name="Google Shape;397;p30"/>
            <p:cNvSpPr/>
            <p:nvPr/>
          </p:nvSpPr>
          <p:spPr>
            <a:xfrm>
              <a:off x="6870650" y="2551725"/>
              <a:ext cx="1048225" cy="674925"/>
            </a:xfrm>
            <a:custGeom>
              <a:avLst/>
              <a:gdLst/>
              <a:ahLst/>
              <a:cxnLst/>
              <a:rect l="l" t="t" r="r" b="b"/>
              <a:pathLst>
                <a:path w="41929" h="26997" extrusionOk="0">
                  <a:moveTo>
                    <a:pt x="41567" y="1"/>
                  </a:moveTo>
                  <a:cubicBezTo>
                    <a:pt x="41523" y="1"/>
                    <a:pt x="41476" y="14"/>
                    <a:pt x="41427" y="43"/>
                  </a:cubicBezTo>
                  <a:cubicBezTo>
                    <a:pt x="27211" y="8270"/>
                    <a:pt x="13876" y="18093"/>
                    <a:pt x="29" y="26915"/>
                  </a:cubicBezTo>
                  <a:cubicBezTo>
                    <a:pt x="1" y="26944"/>
                    <a:pt x="18" y="26996"/>
                    <a:pt x="45" y="26996"/>
                  </a:cubicBezTo>
                  <a:cubicBezTo>
                    <a:pt x="51" y="26996"/>
                    <a:pt x="58" y="26993"/>
                    <a:pt x="65" y="26986"/>
                  </a:cubicBezTo>
                  <a:cubicBezTo>
                    <a:pt x="14091" y="18438"/>
                    <a:pt x="28045" y="9627"/>
                    <a:pt x="41689" y="483"/>
                  </a:cubicBezTo>
                  <a:cubicBezTo>
                    <a:pt x="41929" y="334"/>
                    <a:pt x="41792" y="1"/>
                    <a:pt x="4156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8" name="Google Shape;398;p30"/>
            <p:cNvSpPr/>
            <p:nvPr/>
          </p:nvSpPr>
          <p:spPr>
            <a:xfrm>
              <a:off x="7852200" y="3844750"/>
              <a:ext cx="342675" cy="213075"/>
            </a:xfrm>
            <a:custGeom>
              <a:avLst/>
              <a:gdLst/>
              <a:ahLst/>
              <a:cxnLst/>
              <a:rect l="l" t="t" r="r" b="b"/>
              <a:pathLst>
                <a:path w="13707" h="8523" extrusionOk="0">
                  <a:moveTo>
                    <a:pt x="13527" y="0"/>
                  </a:moveTo>
                  <a:cubicBezTo>
                    <a:pt x="13507" y="0"/>
                    <a:pt x="13486" y="6"/>
                    <a:pt x="13464" y="19"/>
                  </a:cubicBezTo>
                  <a:cubicBezTo>
                    <a:pt x="8845" y="2602"/>
                    <a:pt x="4499" y="5674"/>
                    <a:pt x="10" y="8472"/>
                  </a:cubicBezTo>
                  <a:cubicBezTo>
                    <a:pt x="1" y="8501"/>
                    <a:pt x="15" y="8523"/>
                    <a:pt x="27" y="8523"/>
                  </a:cubicBezTo>
                  <a:cubicBezTo>
                    <a:pt x="30" y="8523"/>
                    <a:pt x="32" y="8522"/>
                    <a:pt x="34" y="8520"/>
                  </a:cubicBezTo>
                  <a:cubicBezTo>
                    <a:pt x="4606" y="5853"/>
                    <a:pt x="9166" y="3138"/>
                    <a:pt x="13595" y="245"/>
                  </a:cubicBezTo>
                  <a:cubicBezTo>
                    <a:pt x="13707" y="174"/>
                    <a:pt x="13638" y="0"/>
                    <a:pt x="1352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9" name="Google Shape;399;p30"/>
            <p:cNvSpPr/>
            <p:nvPr/>
          </p:nvSpPr>
          <p:spPr>
            <a:xfrm>
              <a:off x="7803925" y="3773875"/>
              <a:ext cx="366775" cy="219875"/>
            </a:xfrm>
            <a:custGeom>
              <a:avLst/>
              <a:gdLst/>
              <a:ahLst/>
              <a:cxnLst/>
              <a:rect l="l" t="t" r="r" b="b"/>
              <a:pathLst>
                <a:path w="14671" h="8795" extrusionOk="0">
                  <a:moveTo>
                    <a:pt x="14478" y="1"/>
                  </a:moveTo>
                  <a:cubicBezTo>
                    <a:pt x="14456" y="1"/>
                    <a:pt x="14432" y="7"/>
                    <a:pt x="14407" y="20"/>
                  </a:cubicBezTo>
                  <a:cubicBezTo>
                    <a:pt x="9490" y="2663"/>
                    <a:pt x="4823" y="5866"/>
                    <a:pt x="36" y="8771"/>
                  </a:cubicBezTo>
                  <a:cubicBezTo>
                    <a:pt x="1" y="8771"/>
                    <a:pt x="36" y="8795"/>
                    <a:pt x="48" y="8795"/>
                  </a:cubicBezTo>
                  <a:cubicBezTo>
                    <a:pt x="4930" y="6044"/>
                    <a:pt x="9800" y="3235"/>
                    <a:pt x="14550" y="234"/>
                  </a:cubicBezTo>
                  <a:cubicBezTo>
                    <a:pt x="14670" y="164"/>
                    <a:pt x="14597" y="1"/>
                    <a:pt x="1447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0" name="Google Shape;400;p30"/>
            <p:cNvSpPr/>
            <p:nvPr/>
          </p:nvSpPr>
          <p:spPr>
            <a:xfrm>
              <a:off x="7360650" y="3715500"/>
              <a:ext cx="1695025" cy="896425"/>
            </a:xfrm>
            <a:custGeom>
              <a:avLst/>
              <a:gdLst/>
              <a:ahLst/>
              <a:cxnLst/>
              <a:rect l="l" t="t" r="r" b="b"/>
              <a:pathLst>
                <a:path w="67801" h="35857" extrusionOk="0">
                  <a:moveTo>
                    <a:pt x="67414" y="0"/>
                  </a:moveTo>
                  <a:cubicBezTo>
                    <a:pt x="67373" y="0"/>
                    <a:pt x="67330" y="10"/>
                    <a:pt x="67286" y="33"/>
                  </a:cubicBezTo>
                  <a:cubicBezTo>
                    <a:pt x="44306" y="10808"/>
                    <a:pt x="22685" y="24381"/>
                    <a:pt x="39" y="35776"/>
                  </a:cubicBezTo>
                  <a:cubicBezTo>
                    <a:pt x="0" y="35805"/>
                    <a:pt x="24" y="35857"/>
                    <a:pt x="60" y="35857"/>
                  </a:cubicBezTo>
                  <a:cubicBezTo>
                    <a:pt x="68" y="35857"/>
                    <a:pt x="78" y="35854"/>
                    <a:pt x="87" y="35847"/>
                  </a:cubicBezTo>
                  <a:cubicBezTo>
                    <a:pt x="22899" y="24739"/>
                    <a:pt x="45057" y="12237"/>
                    <a:pt x="67547" y="474"/>
                  </a:cubicBezTo>
                  <a:cubicBezTo>
                    <a:pt x="67801" y="332"/>
                    <a:pt x="67649" y="0"/>
                    <a:pt x="674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1" name="Google Shape;401;p30"/>
            <p:cNvSpPr/>
            <p:nvPr/>
          </p:nvSpPr>
          <p:spPr>
            <a:xfrm>
              <a:off x="5578950" y="314242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192" y="537"/>
                    <a:pt x="15240" y="418"/>
                  </a:cubicBezTo>
                  <a:cubicBezTo>
                    <a:pt x="15511" y="418"/>
                    <a:pt x="15514" y="1"/>
                    <a:pt x="152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2" name="Google Shape;402;p30"/>
            <p:cNvSpPr/>
            <p:nvPr/>
          </p:nvSpPr>
          <p:spPr>
            <a:xfrm>
              <a:off x="5553650" y="322457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204" y="537"/>
                    <a:pt x="15240" y="418"/>
                  </a:cubicBezTo>
                  <a:cubicBezTo>
                    <a:pt x="15511" y="418"/>
                    <a:pt x="15514" y="1"/>
                    <a:pt x="152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3" name="Google Shape;403;p30"/>
            <p:cNvSpPr/>
            <p:nvPr/>
          </p:nvSpPr>
          <p:spPr>
            <a:xfrm>
              <a:off x="5956075" y="3594525"/>
              <a:ext cx="369125" cy="34025"/>
            </a:xfrm>
            <a:custGeom>
              <a:avLst/>
              <a:gdLst/>
              <a:ahLst/>
              <a:cxnLst/>
              <a:rect l="l" t="t" r="r" b="b"/>
              <a:pathLst>
                <a:path w="14765" h="1361" extrusionOk="0">
                  <a:moveTo>
                    <a:pt x="14521" y="0"/>
                  </a:moveTo>
                  <a:cubicBezTo>
                    <a:pt x="14512" y="0"/>
                    <a:pt x="14501" y="1"/>
                    <a:pt x="14491" y="2"/>
                  </a:cubicBezTo>
                  <a:cubicBezTo>
                    <a:pt x="9704" y="360"/>
                    <a:pt x="4894" y="764"/>
                    <a:pt x="96" y="1205"/>
                  </a:cubicBezTo>
                  <a:cubicBezTo>
                    <a:pt x="4" y="1205"/>
                    <a:pt x="1" y="1360"/>
                    <a:pt x="86" y="1360"/>
                  </a:cubicBezTo>
                  <a:cubicBezTo>
                    <a:pt x="89" y="1360"/>
                    <a:pt x="93" y="1360"/>
                    <a:pt x="96" y="1360"/>
                  </a:cubicBezTo>
                  <a:cubicBezTo>
                    <a:pt x="4894" y="1074"/>
                    <a:pt x="9680" y="764"/>
                    <a:pt x="14491" y="419"/>
                  </a:cubicBezTo>
                  <a:cubicBezTo>
                    <a:pt x="14754" y="408"/>
                    <a:pt x="14764" y="0"/>
                    <a:pt x="1452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4" name="Google Shape;404;p30"/>
            <p:cNvSpPr/>
            <p:nvPr/>
          </p:nvSpPr>
          <p:spPr>
            <a:xfrm>
              <a:off x="5977800" y="3636250"/>
              <a:ext cx="387875" cy="16700"/>
            </a:xfrm>
            <a:custGeom>
              <a:avLst/>
              <a:gdLst/>
              <a:ahLst/>
              <a:cxnLst/>
              <a:rect l="l" t="t" r="r" b="b"/>
              <a:pathLst>
                <a:path w="15515" h="668" extrusionOk="0">
                  <a:moveTo>
                    <a:pt x="15252" y="0"/>
                  </a:moveTo>
                  <a:cubicBezTo>
                    <a:pt x="15248" y="0"/>
                    <a:pt x="15245" y="0"/>
                    <a:pt x="15241" y="0"/>
                  </a:cubicBezTo>
                  <a:cubicBezTo>
                    <a:pt x="10205" y="131"/>
                    <a:pt x="5156" y="298"/>
                    <a:pt x="108" y="500"/>
                  </a:cubicBezTo>
                  <a:cubicBezTo>
                    <a:pt x="1" y="500"/>
                    <a:pt x="1" y="667"/>
                    <a:pt x="108" y="667"/>
                  </a:cubicBezTo>
                  <a:cubicBezTo>
                    <a:pt x="5156" y="619"/>
                    <a:pt x="10205" y="536"/>
                    <a:pt x="15241" y="417"/>
                  </a:cubicBezTo>
                  <a:cubicBezTo>
                    <a:pt x="15511" y="417"/>
                    <a:pt x="15515" y="0"/>
                    <a:pt x="1525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5" name="Google Shape;405;p30"/>
            <p:cNvSpPr/>
            <p:nvPr/>
          </p:nvSpPr>
          <p:spPr>
            <a:xfrm>
              <a:off x="6278150" y="3914500"/>
              <a:ext cx="369100" cy="34000"/>
            </a:xfrm>
            <a:custGeom>
              <a:avLst/>
              <a:gdLst/>
              <a:ahLst/>
              <a:cxnLst/>
              <a:rect l="l" t="t" r="r" b="b"/>
              <a:pathLst>
                <a:path w="14764" h="1360" extrusionOk="0">
                  <a:moveTo>
                    <a:pt x="14531" y="1"/>
                  </a:moveTo>
                  <a:cubicBezTo>
                    <a:pt x="14522" y="1"/>
                    <a:pt x="14512" y="1"/>
                    <a:pt x="14502" y="3"/>
                  </a:cubicBezTo>
                  <a:cubicBezTo>
                    <a:pt x="9704" y="360"/>
                    <a:pt x="4894" y="765"/>
                    <a:pt x="107" y="1205"/>
                  </a:cubicBezTo>
                  <a:cubicBezTo>
                    <a:pt x="104" y="1205"/>
                    <a:pt x="100" y="1205"/>
                    <a:pt x="97" y="1205"/>
                  </a:cubicBezTo>
                  <a:cubicBezTo>
                    <a:pt x="0" y="1205"/>
                    <a:pt x="4" y="1360"/>
                    <a:pt x="107" y="1360"/>
                  </a:cubicBezTo>
                  <a:cubicBezTo>
                    <a:pt x="4894" y="1074"/>
                    <a:pt x="9704" y="765"/>
                    <a:pt x="14502" y="419"/>
                  </a:cubicBezTo>
                  <a:cubicBezTo>
                    <a:pt x="14754" y="408"/>
                    <a:pt x="14764" y="1"/>
                    <a:pt x="1453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6" name="Google Shape;406;p30"/>
            <p:cNvSpPr/>
            <p:nvPr/>
          </p:nvSpPr>
          <p:spPr>
            <a:xfrm>
              <a:off x="6306425" y="3956225"/>
              <a:ext cx="381025" cy="14025"/>
            </a:xfrm>
            <a:custGeom>
              <a:avLst/>
              <a:gdLst/>
              <a:ahLst/>
              <a:cxnLst/>
              <a:rect l="l" t="t" r="r" b="b"/>
              <a:pathLst>
                <a:path w="15241" h="561" extrusionOk="0">
                  <a:moveTo>
                    <a:pt x="14989" y="0"/>
                  </a:moveTo>
                  <a:cubicBezTo>
                    <a:pt x="14986" y="0"/>
                    <a:pt x="14982" y="0"/>
                    <a:pt x="14978" y="1"/>
                  </a:cubicBezTo>
                  <a:cubicBezTo>
                    <a:pt x="10014" y="132"/>
                    <a:pt x="5061" y="203"/>
                    <a:pt x="108" y="417"/>
                  </a:cubicBezTo>
                  <a:cubicBezTo>
                    <a:pt x="104" y="417"/>
                    <a:pt x="100" y="417"/>
                    <a:pt x="96" y="417"/>
                  </a:cubicBezTo>
                  <a:cubicBezTo>
                    <a:pt x="0" y="417"/>
                    <a:pt x="4" y="560"/>
                    <a:pt x="108" y="560"/>
                  </a:cubicBezTo>
                  <a:cubicBezTo>
                    <a:pt x="5061" y="524"/>
                    <a:pt x="10014" y="524"/>
                    <a:pt x="14978" y="417"/>
                  </a:cubicBezTo>
                  <a:cubicBezTo>
                    <a:pt x="15237" y="417"/>
                    <a:pt x="15240" y="0"/>
                    <a:pt x="1498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7" name="Google Shape;407;p30"/>
            <p:cNvSpPr/>
            <p:nvPr/>
          </p:nvSpPr>
          <p:spPr>
            <a:xfrm>
              <a:off x="6610525" y="4234475"/>
              <a:ext cx="358800" cy="33125"/>
            </a:xfrm>
            <a:custGeom>
              <a:avLst/>
              <a:gdLst/>
              <a:ahLst/>
              <a:cxnLst/>
              <a:rect l="l" t="t" r="r" b="b"/>
              <a:pathLst>
                <a:path w="14352" h="1325" extrusionOk="0">
                  <a:moveTo>
                    <a:pt x="14119" y="1"/>
                  </a:moveTo>
                  <a:cubicBezTo>
                    <a:pt x="14110" y="1"/>
                    <a:pt x="14100" y="1"/>
                    <a:pt x="14090" y="3"/>
                  </a:cubicBezTo>
                  <a:cubicBezTo>
                    <a:pt x="9434" y="360"/>
                    <a:pt x="4767" y="741"/>
                    <a:pt x="112" y="1182"/>
                  </a:cubicBezTo>
                  <a:cubicBezTo>
                    <a:pt x="105" y="1180"/>
                    <a:pt x="99" y="1179"/>
                    <a:pt x="94" y="1179"/>
                  </a:cubicBezTo>
                  <a:cubicBezTo>
                    <a:pt x="14" y="1179"/>
                    <a:pt x="1" y="1324"/>
                    <a:pt x="112" y="1324"/>
                  </a:cubicBezTo>
                  <a:cubicBezTo>
                    <a:pt x="4767" y="1063"/>
                    <a:pt x="9434" y="741"/>
                    <a:pt x="14090" y="420"/>
                  </a:cubicBezTo>
                  <a:cubicBezTo>
                    <a:pt x="14341" y="408"/>
                    <a:pt x="14351" y="1"/>
                    <a:pt x="1411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8" name="Google Shape;408;p30"/>
            <p:cNvSpPr/>
            <p:nvPr/>
          </p:nvSpPr>
          <p:spPr>
            <a:xfrm>
              <a:off x="6636225" y="4275875"/>
              <a:ext cx="373575" cy="16425"/>
            </a:xfrm>
            <a:custGeom>
              <a:avLst/>
              <a:gdLst/>
              <a:ahLst/>
              <a:cxnLst/>
              <a:rect l="l" t="t" r="r" b="b"/>
              <a:pathLst>
                <a:path w="14943" h="657" extrusionOk="0">
                  <a:moveTo>
                    <a:pt x="14690" y="1"/>
                  </a:moveTo>
                  <a:cubicBezTo>
                    <a:pt x="14683" y="1"/>
                    <a:pt x="14676" y="1"/>
                    <a:pt x="14669" y="2"/>
                  </a:cubicBezTo>
                  <a:cubicBezTo>
                    <a:pt x="9799" y="133"/>
                    <a:pt x="4953" y="299"/>
                    <a:pt x="96" y="490"/>
                  </a:cubicBezTo>
                  <a:cubicBezTo>
                    <a:pt x="0" y="502"/>
                    <a:pt x="0" y="657"/>
                    <a:pt x="96" y="657"/>
                  </a:cubicBezTo>
                  <a:cubicBezTo>
                    <a:pt x="4965" y="609"/>
                    <a:pt x="9823" y="538"/>
                    <a:pt x="14669" y="419"/>
                  </a:cubicBezTo>
                  <a:cubicBezTo>
                    <a:pt x="14936" y="419"/>
                    <a:pt x="14943" y="1"/>
                    <a:pt x="1469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9" name="Google Shape;409;p30"/>
            <p:cNvSpPr/>
            <p:nvPr/>
          </p:nvSpPr>
          <p:spPr>
            <a:xfrm>
              <a:off x="7054150" y="4605650"/>
              <a:ext cx="315150" cy="86025"/>
            </a:xfrm>
            <a:custGeom>
              <a:avLst/>
              <a:gdLst/>
              <a:ahLst/>
              <a:cxnLst/>
              <a:rect l="l" t="t" r="r" b="b"/>
              <a:pathLst>
                <a:path w="12606" h="3441" extrusionOk="0">
                  <a:moveTo>
                    <a:pt x="12329" y="1"/>
                  </a:moveTo>
                  <a:cubicBezTo>
                    <a:pt x="12305" y="1"/>
                    <a:pt x="12279" y="5"/>
                    <a:pt x="12251" y="15"/>
                  </a:cubicBezTo>
                  <a:cubicBezTo>
                    <a:pt x="8263" y="1491"/>
                    <a:pt x="3953" y="1456"/>
                    <a:pt x="83" y="3289"/>
                  </a:cubicBezTo>
                  <a:cubicBezTo>
                    <a:pt x="0" y="3320"/>
                    <a:pt x="61" y="3441"/>
                    <a:pt x="134" y="3441"/>
                  </a:cubicBezTo>
                  <a:cubicBezTo>
                    <a:pt x="144" y="3441"/>
                    <a:pt x="156" y="3438"/>
                    <a:pt x="167" y="3432"/>
                  </a:cubicBezTo>
                  <a:cubicBezTo>
                    <a:pt x="4072" y="1753"/>
                    <a:pt x="8406" y="1872"/>
                    <a:pt x="12370" y="420"/>
                  </a:cubicBezTo>
                  <a:cubicBezTo>
                    <a:pt x="12606" y="345"/>
                    <a:pt x="12543" y="1"/>
                    <a:pt x="1232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0" name="Google Shape;410;p30"/>
            <p:cNvSpPr/>
            <p:nvPr/>
          </p:nvSpPr>
          <p:spPr>
            <a:xfrm>
              <a:off x="5555225" y="3234550"/>
              <a:ext cx="1511125" cy="1461325"/>
            </a:xfrm>
            <a:custGeom>
              <a:avLst/>
              <a:gdLst/>
              <a:ahLst/>
              <a:cxnLst/>
              <a:rect l="l" t="t" r="r" b="b"/>
              <a:pathLst>
                <a:path w="60445" h="58453" extrusionOk="0">
                  <a:moveTo>
                    <a:pt x="114" y="0"/>
                  </a:moveTo>
                  <a:cubicBezTo>
                    <a:pt x="54" y="0"/>
                    <a:pt x="1" y="70"/>
                    <a:pt x="57" y="126"/>
                  </a:cubicBezTo>
                  <a:cubicBezTo>
                    <a:pt x="19821" y="19724"/>
                    <a:pt x="40026" y="38893"/>
                    <a:pt x="59933" y="58383"/>
                  </a:cubicBezTo>
                  <a:cubicBezTo>
                    <a:pt x="59984" y="58432"/>
                    <a:pt x="60041" y="58452"/>
                    <a:pt x="60095" y="58452"/>
                  </a:cubicBezTo>
                  <a:cubicBezTo>
                    <a:pt x="60282" y="58452"/>
                    <a:pt x="60444" y="58213"/>
                    <a:pt x="60278" y="58038"/>
                  </a:cubicBezTo>
                  <a:cubicBezTo>
                    <a:pt x="40407" y="38512"/>
                    <a:pt x="20333" y="19212"/>
                    <a:pt x="164" y="19"/>
                  </a:cubicBezTo>
                  <a:cubicBezTo>
                    <a:pt x="148" y="6"/>
                    <a:pt x="130" y="0"/>
                    <a:pt x="1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1" name="Google Shape;411;p30"/>
            <p:cNvSpPr/>
            <p:nvPr/>
          </p:nvSpPr>
          <p:spPr>
            <a:xfrm>
              <a:off x="5937000" y="3232150"/>
              <a:ext cx="1420750" cy="1383350"/>
            </a:xfrm>
            <a:custGeom>
              <a:avLst/>
              <a:gdLst/>
              <a:ahLst/>
              <a:cxnLst/>
              <a:rect l="l" t="t" r="r" b="b"/>
              <a:pathLst>
                <a:path w="56830" h="55334" extrusionOk="0">
                  <a:moveTo>
                    <a:pt x="97" y="1"/>
                  </a:moveTo>
                  <a:cubicBezTo>
                    <a:pt x="42" y="1"/>
                    <a:pt x="0" y="69"/>
                    <a:pt x="37" y="115"/>
                  </a:cubicBezTo>
                  <a:cubicBezTo>
                    <a:pt x="18683" y="18617"/>
                    <a:pt x="37530" y="36905"/>
                    <a:pt x="56318" y="55264"/>
                  </a:cubicBezTo>
                  <a:cubicBezTo>
                    <a:pt x="56369" y="55313"/>
                    <a:pt x="56426" y="55333"/>
                    <a:pt x="56481" y="55333"/>
                  </a:cubicBezTo>
                  <a:cubicBezTo>
                    <a:pt x="56667" y="55333"/>
                    <a:pt x="56829" y="55094"/>
                    <a:pt x="56664" y="54919"/>
                  </a:cubicBezTo>
                  <a:cubicBezTo>
                    <a:pt x="37923" y="36524"/>
                    <a:pt x="19183" y="18117"/>
                    <a:pt x="145" y="20"/>
                  </a:cubicBezTo>
                  <a:cubicBezTo>
                    <a:pt x="129" y="6"/>
                    <a:pt x="112" y="1"/>
                    <a:pt x="9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2" name="Google Shape;412;p30"/>
            <p:cNvSpPr/>
            <p:nvPr/>
          </p:nvSpPr>
          <p:spPr>
            <a:xfrm>
              <a:off x="5996625" y="3200350"/>
              <a:ext cx="1421150" cy="1383425"/>
            </a:xfrm>
            <a:custGeom>
              <a:avLst/>
              <a:gdLst/>
              <a:ahLst/>
              <a:cxnLst/>
              <a:rect l="l" t="t" r="r" b="b"/>
              <a:pathLst>
                <a:path w="56846" h="55337" extrusionOk="0">
                  <a:moveTo>
                    <a:pt x="113" y="0"/>
                  </a:moveTo>
                  <a:cubicBezTo>
                    <a:pt x="49" y="0"/>
                    <a:pt x="1" y="77"/>
                    <a:pt x="57" y="125"/>
                  </a:cubicBezTo>
                  <a:cubicBezTo>
                    <a:pt x="18691" y="18627"/>
                    <a:pt x="37550" y="36915"/>
                    <a:pt x="56326" y="55262"/>
                  </a:cubicBezTo>
                  <a:cubicBezTo>
                    <a:pt x="56379" y="55315"/>
                    <a:pt x="56437" y="55336"/>
                    <a:pt x="56493" y="55336"/>
                  </a:cubicBezTo>
                  <a:cubicBezTo>
                    <a:pt x="56681" y="55336"/>
                    <a:pt x="56846" y="55094"/>
                    <a:pt x="56672" y="54929"/>
                  </a:cubicBezTo>
                  <a:cubicBezTo>
                    <a:pt x="37931" y="36534"/>
                    <a:pt x="19191" y="18115"/>
                    <a:pt x="165" y="18"/>
                  </a:cubicBezTo>
                  <a:cubicBezTo>
                    <a:pt x="147" y="5"/>
                    <a:pt x="130" y="0"/>
                    <a:pt x="11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3" name="Google Shape;413;p30"/>
            <p:cNvSpPr/>
            <p:nvPr/>
          </p:nvSpPr>
          <p:spPr>
            <a:xfrm>
              <a:off x="8195925" y="1650425"/>
              <a:ext cx="857925" cy="2077025"/>
            </a:xfrm>
            <a:custGeom>
              <a:avLst/>
              <a:gdLst/>
              <a:ahLst/>
              <a:cxnLst/>
              <a:rect l="l" t="t" r="r" b="b"/>
              <a:pathLst>
                <a:path w="34317" h="83081" extrusionOk="0">
                  <a:moveTo>
                    <a:pt x="121" y="0"/>
                  </a:moveTo>
                  <a:cubicBezTo>
                    <a:pt x="61" y="0"/>
                    <a:pt x="1" y="45"/>
                    <a:pt x="37" y="102"/>
                  </a:cubicBezTo>
                  <a:cubicBezTo>
                    <a:pt x="11288" y="27713"/>
                    <a:pt x="22456" y="55347"/>
                    <a:pt x="33791" y="82934"/>
                  </a:cubicBezTo>
                  <a:cubicBezTo>
                    <a:pt x="33838" y="83036"/>
                    <a:pt x="33936" y="83081"/>
                    <a:pt x="34030" y="83081"/>
                  </a:cubicBezTo>
                  <a:cubicBezTo>
                    <a:pt x="34177" y="83081"/>
                    <a:pt x="34316" y="82974"/>
                    <a:pt x="34244" y="82815"/>
                  </a:cubicBezTo>
                  <a:cubicBezTo>
                    <a:pt x="22980" y="55204"/>
                    <a:pt x="11729" y="27582"/>
                    <a:pt x="216" y="66"/>
                  </a:cubicBezTo>
                  <a:cubicBezTo>
                    <a:pt x="201" y="19"/>
                    <a:pt x="161" y="0"/>
                    <a:pt x="12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4" name="Google Shape;414;p30"/>
            <p:cNvSpPr/>
            <p:nvPr/>
          </p:nvSpPr>
          <p:spPr>
            <a:xfrm>
              <a:off x="7946125" y="3287375"/>
              <a:ext cx="372750" cy="826200"/>
            </a:xfrm>
            <a:custGeom>
              <a:avLst/>
              <a:gdLst/>
              <a:ahLst/>
              <a:cxnLst/>
              <a:rect l="l" t="t" r="r" b="b"/>
              <a:pathLst>
                <a:path w="14910" h="33048" extrusionOk="0">
                  <a:moveTo>
                    <a:pt x="288" y="1"/>
                  </a:moveTo>
                  <a:cubicBezTo>
                    <a:pt x="153" y="1"/>
                    <a:pt x="0" y="156"/>
                    <a:pt x="75" y="323"/>
                  </a:cubicBezTo>
                  <a:cubicBezTo>
                    <a:pt x="4850" y="11205"/>
                    <a:pt x="9612" y="22075"/>
                    <a:pt x="14422" y="32934"/>
                  </a:cubicBezTo>
                  <a:cubicBezTo>
                    <a:pt x="14459" y="33014"/>
                    <a:pt x="14522" y="33048"/>
                    <a:pt x="14589" y="33048"/>
                  </a:cubicBezTo>
                  <a:cubicBezTo>
                    <a:pt x="14740" y="33048"/>
                    <a:pt x="14910" y="32877"/>
                    <a:pt x="14827" y="32696"/>
                  </a:cubicBezTo>
                  <a:cubicBezTo>
                    <a:pt x="10053" y="21825"/>
                    <a:pt x="5243" y="10967"/>
                    <a:pt x="433" y="97"/>
                  </a:cubicBezTo>
                  <a:cubicBezTo>
                    <a:pt x="400" y="29"/>
                    <a:pt x="346" y="1"/>
                    <a:pt x="28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5" name="Google Shape;415;p30"/>
            <p:cNvSpPr/>
            <p:nvPr/>
          </p:nvSpPr>
          <p:spPr>
            <a:xfrm>
              <a:off x="7687075" y="2698525"/>
              <a:ext cx="172025" cy="373000"/>
            </a:xfrm>
            <a:custGeom>
              <a:avLst/>
              <a:gdLst/>
              <a:ahLst/>
              <a:cxnLst/>
              <a:rect l="l" t="t" r="r" b="b"/>
              <a:pathLst>
                <a:path w="6881" h="14920" extrusionOk="0">
                  <a:moveTo>
                    <a:pt x="231" y="0"/>
                  </a:moveTo>
                  <a:cubicBezTo>
                    <a:pt x="120" y="0"/>
                    <a:pt x="0" y="122"/>
                    <a:pt x="67" y="255"/>
                  </a:cubicBezTo>
                  <a:lnTo>
                    <a:pt x="6449" y="14816"/>
                  </a:lnTo>
                  <a:cubicBezTo>
                    <a:pt x="6482" y="14889"/>
                    <a:pt x="6539" y="14920"/>
                    <a:pt x="6598" y="14920"/>
                  </a:cubicBezTo>
                  <a:cubicBezTo>
                    <a:pt x="6732" y="14920"/>
                    <a:pt x="6880" y="14767"/>
                    <a:pt x="6806" y="14602"/>
                  </a:cubicBezTo>
                  <a:cubicBezTo>
                    <a:pt x="4663" y="9768"/>
                    <a:pt x="2508" y="4910"/>
                    <a:pt x="353" y="76"/>
                  </a:cubicBezTo>
                  <a:cubicBezTo>
                    <a:pt x="324" y="22"/>
                    <a:pt x="278" y="0"/>
                    <a:pt x="23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6" name="Google Shape;416;p30"/>
            <p:cNvSpPr/>
            <p:nvPr/>
          </p:nvSpPr>
          <p:spPr>
            <a:xfrm>
              <a:off x="7480450" y="2230125"/>
              <a:ext cx="151475" cy="329500"/>
            </a:xfrm>
            <a:custGeom>
              <a:avLst/>
              <a:gdLst/>
              <a:ahLst/>
              <a:cxnLst/>
              <a:rect l="l" t="t" r="r" b="b"/>
              <a:pathLst>
                <a:path w="6059" h="13180" extrusionOk="0">
                  <a:moveTo>
                    <a:pt x="129" y="1"/>
                  </a:moveTo>
                  <a:cubicBezTo>
                    <a:pt x="63" y="1"/>
                    <a:pt x="1" y="66"/>
                    <a:pt x="33" y="131"/>
                  </a:cubicBezTo>
                  <a:cubicBezTo>
                    <a:pt x="1938" y="4453"/>
                    <a:pt x="3831" y="8763"/>
                    <a:pt x="5736" y="13097"/>
                  </a:cubicBezTo>
                  <a:cubicBezTo>
                    <a:pt x="5760" y="13155"/>
                    <a:pt x="5804" y="13179"/>
                    <a:pt x="5851" y="13179"/>
                  </a:cubicBezTo>
                  <a:cubicBezTo>
                    <a:pt x="5949" y="13179"/>
                    <a:pt x="6059" y="13075"/>
                    <a:pt x="6010" y="12954"/>
                  </a:cubicBezTo>
                  <a:cubicBezTo>
                    <a:pt x="4081" y="8644"/>
                    <a:pt x="2153" y="4346"/>
                    <a:pt x="212" y="48"/>
                  </a:cubicBezTo>
                  <a:cubicBezTo>
                    <a:pt x="189" y="14"/>
                    <a:pt x="159" y="1"/>
                    <a:pt x="12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7" name="Google Shape;417;p30"/>
            <p:cNvSpPr/>
            <p:nvPr/>
          </p:nvSpPr>
          <p:spPr>
            <a:xfrm>
              <a:off x="7527125" y="3592375"/>
              <a:ext cx="481825" cy="684050"/>
            </a:xfrm>
            <a:custGeom>
              <a:avLst/>
              <a:gdLst/>
              <a:ahLst/>
              <a:cxnLst/>
              <a:rect l="l" t="t" r="r" b="b"/>
              <a:pathLst>
                <a:path w="19273" h="27362" extrusionOk="0">
                  <a:moveTo>
                    <a:pt x="319" y="0"/>
                  </a:moveTo>
                  <a:cubicBezTo>
                    <a:pt x="158" y="0"/>
                    <a:pt x="1" y="154"/>
                    <a:pt x="119" y="315"/>
                  </a:cubicBezTo>
                  <a:cubicBezTo>
                    <a:pt x="6310" y="9304"/>
                    <a:pt x="12525" y="18305"/>
                    <a:pt x="18752" y="27259"/>
                  </a:cubicBezTo>
                  <a:cubicBezTo>
                    <a:pt x="18803" y="27331"/>
                    <a:pt x="18876" y="27362"/>
                    <a:pt x="18948" y="27362"/>
                  </a:cubicBezTo>
                  <a:cubicBezTo>
                    <a:pt x="19113" y="27362"/>
                    <a:pt x="19273" y="27203"/>
                    <a:pt x="19157" y="27020"/>
                  </a:cubicBezTo>
                  <a:cubicBezTo>
                    <a:pt x="12954" y="18031"/>
                    <a:pt x="6715" y="9066"/>
                    <a:pt x="500" y="88"/>
                  </a:cubicBezTo>
                  <a:cubicBezTo>
                    <a:pt x="451" y="26"/>
                    <a:pt x="385" y="0"/>
                    <a:pt x="31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8" name="Google Shape;418;p30"/>
            <p:cNvSpPr/>
            <p:nvPr/>
          </p:nvSpPr>
          <p:spPr>
            <a:xfrm>
              <a:off x="7147600" y="3042600"/>
              <a:ext cx="178350" cy="247875"/>
            </a:xfrm>
            <a:custGeom>
              <a:avLst/>
              <a:gdLst/>
              <a:ahLst/>
              <a:cxnLst/>
              <a:rect l="l" t="t" r="r" b="b"/>
              <a:pathLst>
                <a:path w="7134" h="9915" extrusionOk="0">
                  <a:moveTo>
                    <a:pt x="222" y="0"/>
                  </a:moveTo>
                  <a:cubicBezTo>
                    <a:pt x="109" y="0"/>
                    <a:pt x="1" y="119"/>
                    <a:pt x="84" y="243"/>
                  </a:cubicBezTo>
                  <a:cubicBezTo>
                    <a:pt x="2286" y="3446"/>
                    <a:pt x="4489" y="6625"/>
                    <a:pt x="6692" y="9828"/>
                  </a:cubicBezTo>
                  <a:cubicBezTo>
                    <a:pt x="6735" y="9889"/>
                    <a:pt x="6796" y="9914"/>
                    <a:pt x="6857" y="9914"/>
                  </a:cubicBezTo>
                  <a:cubicBezTo>
                    <a:pt x="6997" y="9914"/>
                    <a:pt x="7133" y="9779"/>
                    <a:pt x="7025" y="9637"/>
                  </a:cubicBezTo>
                  <a:cubicBezTo>
                    <a:pt x="4811" y="6447"/>
                    <a:pt x="2596" y="3268"/>
                    <a:pt x="358" y="77"/>
                  </a:cubicBezTo>
                  <a:cubicBezTo>
                    <a:pt x="322" y="23"/>
                    <a:pt x="271" y="0"/>
                    <a:pt x="22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9" name="Google Shape;419;p30"/>
            <p:cNvSpPr/>
            <p:nvPr/>
          </p:nvSpPr>
          <p:spPr>
            <a:xfrm>
              <a:off x="6860225" y="2627800"/>
              <a:ext cx="211900" cy="298800"/>
            </a:xfrm>
            <a:custGeom>
              <a:avLst/>
              <a:gdLst/>
              <a:ahLst/>
              <a:cxnLst/>
              <a:rect l="l" t="t" r="r" b="b"/>
              <a:pathLst>
                <a:path w="8476" h="11952" extrusionOk="0">
                  <a:moveTo>
                    <a:pt x="118" y="1"/>
                  </a:moveTo>
                  <a:cubicBezTo>
                    <a:pt x="56" y="1"/>
                    <a:pt x="1" y="69"/>
                    <a:pt x="42" y="143"/>
                  </a:cubicBezTo>
                  <a:cubicBezTo>
                    <a:pt x="2744" y="4048"/>
                    <a:pt x="5447" y="7965"/>
                    <a:pt x="8138" y="11882"/>
                  </a:cubicBezTo>
                  <a:cubicBezTo>
                    <a:pt x="8169" y="11932"/>
                    <a:pt x="8215" y="11952"/>
                    <a:pt x="8260" y="11952"/>
                  </a:cubicBezTo>
                  <a:cubicBezTo>
                    <a:pt x="8367" y="11952"/>
                    <a:pt x="8475" y="11837"/>
                    <a:pt x="8400" y="11728"/>
                  </a:cubicBezTo>
                  <a:cubicBezTo>
                    <a:pt x="5685" y="7834"/>
                    <a:pt x="2935" y="3953"/>
                    <a:pt x="196" y="48"/>
                  </a:cubicBezTo>
                  <a:cubicBezTo>
                    <a:pt x="174" y="14"/>
                    <a:pt x="145" y="1"/>
                    <a:pt x="11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0" name="Google Shape;420;p30"/>
            <p:cNvSpPr/>
            <p:nvPr/>
          </p:nvSpPr>
          <p:spPr>
            <a:xfrm>
              <a:off x="4946400" y="2054250"/>
              <a:ext cx="58800" cy="37775"/>
            </a:xfrm>
            <a:custGeom>
              <a:avLst/>
              <a:gdLst/>
              <a:ahLst/>
              <a:cxnLst/>
              <a:rect l="l" t="t" r="r" b="b"/>
              <a:pathLst>
                <a:path w="2352" h="1511" extrusionOk="0">
                  <a:moveTo>
                    <a:pt x="2144" y="0"/>
                  </a:moveTo>
                  <a:cubicBezTo>
                    <a:pt x="2126" y="0"/>
                    <a:pt x="2106" y="3"/>
                    <a:pt x="2085" y="11"/>
                  </a:cubicBezTo>
                  <a:cubicBezTo>
                    <a:pt x="1335" y="320"/>
                    <a:pt x="561" y="725"/>
                    <a:pt x="37" y="1380"/>
                  </a:cubicBezTo>
                  <a:cubicBezTo>
                    <a:pt x="1" y="1435"/>
                    <a:pt x="48" y="1511"/>
                    <a:pt x="105" y="1511"/>
                  </a:cubicBezTo>
                  <a:cubicBezTo>
                    <a:pt x="122" y="1511"/>
                    <a:pt x="140" y="1504"/>
                    <a:pt x="156" y="1487"/>
                  </a:cubicBezTo>
                  <a:cubicBezTo>
                    <a:pt x="692" y="904"/>
                    <a:pt x="1454" y="558"/>
                    <a:pt x="2181" y="308"/>
                  </a:cubicBezTo>
                  <a:cubicBezTo>
                    <a:pt x="2352" y="255"/>
                    <a:pt x="2302" y="0"/>
                    <a:pt x="214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1" name="Google Shape;421;p30"/>
            <p:cNvSpPr/>
            <p:nvPr/>
          </p:nvSpPr>
          <p:spPr>
            <a:xfrm>
              <a:off x="5006900" y="2054700"/>
              <a:ext cx="352775" cy="144925"/>
            </a:xfrm>
            <a:custGeom>
              <a:avLst/>
              <a:gdLst/>
              <a:ahLst/>
              <a:cxnLst/>
              <a:rect l="l" t="t" r="r" b="b"/>
              <a:pathLst>
                <a:path w="14111" h="5797" extrusionOk="0">
                  <a:moveTo>
                    <a:pt x="3532" y="1"/>
                  </a:moveTo>
                  <a:cubicBezTo>
                    <a:pt x="2337" y="1"/>
                    <a:pt x="1168" y="285"/>
                    <a:pt x="82" y="957"/>
                  </a:cubicBezTo>
                  <a:cubicBezTo>
                    <a:pt x="0" y="1008"/>
                    <a:pt x="59" y="1148"/>
                    <a:pt x="153" y="1148"/>
                  </a:cubicBezTo>
                  <a:cubicBezTo>
                    <a:pt x="168" y="1148"/>
                    <a:pt x="184" y="1144"/>
                    <a:pt x="201" y="1136"/>
                  </a:cubicBezTo>
                  <a:cubicBezTo>
                    <a:pt x="1215" y="594"/>
                    <a:pt x="2267" y="361"/>
                    <a:pt x="3326" y="361"/>
                  </a:cubicBezTo>
                  <a:cubicBezTo>
                    <a:pt x="7106" y="361"/>
                    <a:pt x="10979" y="3320"/>
                    <a:pt x="13536" y="5720"/>
                  </a:cubicBezTo>
                  <a:cubicBezTo>
                    <a:pt x="13596" y="5774"/>
                    <a:pt x="13661" y="5797"/>
                    <a:pt x="13723" y="5797"/>
                  </a:cubicBezTo>
                  <a:cubicBezTo>
                    <a:pt x="13934" y="5797"/>
                    <a:pt x="14110" y="5534"/>
                    <a:pt x="13917" y="5350"/>
                  </a:cubicBezTo>
                  <a:cubicBezTo>
                    <a:pt x="11441" y="2911"/>
                    <a:pt x="7354" y="1"/>
                    <a:pt x="353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2" name="Google Shape;422;p30"/>
            <p:cNvSpPr/>
            <p:nvPr/>
          </p:nvSpPr>
          <p:spPr>
            <a:xfrm>
              <a:off x="5276125" y="1976825"/>
              <a:ext cx="413525" cy="1183100"/>
            </a:xfrm>
            <a:custGeom>
              <a:avLst/>
              <a:gdLst/>
              <a:ahLst/>
              <a:cxnLst/>
              <a:rect l="l" t="t" r="r" b="b"/>
              <a:pathLst>
                <a:path w="16541" h="47324" extrusionOk="0">
                  <a:moveTo>
                    <a:pt x="221" y="1"/>
                  </a:moveTo>
                  <a:cubicBezTo>
                    <a:pt x="112" y="1"/>
                    <a:pt x="0" y="83"/>
                    <a:pt x="52" y="203"/>
                  </a:cubicBezTo>
                  <a:cubicBezTo>
                    <a:pt x="5327" y="15859"/>
                    <a:pt x="10589" y="31552"/>
                    <a:pt x="16019" y="47161"/>
                  </a:cubicBezTo>
                  <a:cubicBezTo>
                    <a:pt x="16061" y="47274"/>
                    <a:pt x="16158" y="47324"/>
                    <a:pt x="16254" y="47324"/>
                  </a:cubicBezTo>
                  <a:cubicBezTo>
                    <a:pt x="16399" y="47324"/>
                    <a:pt x="16541" y="47209"/>
                    <a:pt x="16483" y="47030"/>
                  </a:cubicBezTo>
                  <a:cubicBezTo>
                    <a:pt x="11221" y="31361"/>
                    <a:pt x="5779" y="15728"/>
                    <a:pt x="374" y="95"/>
                  </a:cubicBezTo>
                  <a:cubicBezTo>
                    <a:pt x="347" y="29"/>
                    <a:pt x="285" y="1"/>
                    <a:pt x="22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3" name="Google Shape;423;p30"/>
            <p:cNvSpPr/>
            <p:nvPr/>
          </p:nvSpPr>
          <p:spPr>
            <a:xfrm>
              <a:off x="5445175" y="1788475"/>
              <a:ext cx="298100" cy="1368700"/>
            </a:xfrm>
            <a:custGeom>
              <a:avLst/>
              <a:gdLst/>
              <a:ahLst/>
              <a:cxnLst/>
              <a:rect l="l" t="t" r="r" b="b"/>
              <a:pathLst>
                <a:path w="11924" h="54748" extrusionOk="0">
                  <a:moveTo>
                    <a:pt x="200" y="1"/>
                  </a:moveTo>
                  <a:cubicBezTo>
                    <a:pt x="102" y="1"/>
                    <a:pt x="1" y="83"/>
                    <a:pt x="29" y="212"/>
                  </a:cubicBezTo>
                  <a:cubicBezTo>
                    <a:pt x="3792" y="18333"/>
                    <a:pt x="7507" y="36478"/>
                    <a:pt x="11424" y="54576"/>
                  </a:cubicBezTo>
                  <a:cubicBezTo>
                    <a:pt x="11448" y="54695"/>
                    <a:pt x="11536" y="54747"/>
                    <a:pt x="11630" y="54747"/>
                  </a:cubicBezTo>
                  <a:cubicBezTo>
                    <a:pt x="11771" y="54747"/>
                    <a:pt x="11924" y="54630"/>
                    <a:pt x="11888" y="54445"/>
                  </a:cubicBezTo>
                  <a:cubicBezTo>
                    <a:pt x="8149" y="36312"/>
                    <a:pt x="4220" y="18214"/>
                    <a:pt x="351" y="117"/>
                  </a:cubicBezTo>
                  <a:cubicBezTo>
                    <a:pt x="327" y="36"/>
                    <a:pt x="264" y="1"/>
                    <a:pt x="20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4" name="Google Shape;424;p30"/>
            <p:cNvSpPr/>
            <p:nvPr/>
          </p:nvSpPr>
          <p:spPr>
            <a:xfrm>
              <a:off x="5676575" y="1559050"/>
              <a:ext cx="66400" cy="1599625"/>
            </a:xfrm>
            <a:custGeom>
              <a:avLst/>
              <a:gdLst/>
              <a:ahLst/>
              <a:cxnLst/>
              <a:rect l="l" t="t" r="r" b="b"/>
              <a:pathLst>
                <a:path w="2656" h="63985" extrusionOk="0">
                  <a:moveTo>
                    <a:pt x="161" y="1"/>
                  </a:moveTo>
                  <a:cubicBezTo>
                    <a:pt x="81" y="1"/>
                    <a:pt x="1" y="54"/>
                    <a:pt x="1" y="162"/>
                  </a:cubicBezTo>
                  <a:cubicBezTo>
                    <a:pt x="679" y="21355"/>
                    <a:pt x="1322" y="42560"/>
                    <a:pt x="2168" y="63753"/>
                  </a:cubicBezTo>
                  <a:cubicBezTo>
                    <a:pt x="2180" y="63907"/>
                    <a:pt x="2305" y="63985"/>
                    <a:pt x="2424" y="63985"/>
                  </a:cubicBezTo>
                  <a:cubicBezTo>
                    <a:pt x="2543" y="63985"/>
                    <a:pt x="2656" y="63907"/>
                    <a:pt x="2644" y="63753"/>
                  </a:cubicBezTo>
                  <a:cubicBezTo>
                    <a:pt x="1989" y="42548"/>
                    <a:pt x="1132" y="21355"/>
                    <a:pt x="322" y="162"/>
                  </a:cubicBezTo>
                  <a:cubicBezTo>
                    <a:pt x="322" y="54"/>
                    <a:pt x="242" y="1"/>
                    <a:pt x="16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5" name="Google Shape;425;p30"/>
            <p:cNvSpPr/>
            <p:nvPr/>
          </p:nvSpPr>
          <p:spPr>
            <a:xfrm>
              <a:off x="5730625" y="1327125"/>
              <a:ext cx="306975" cy="1831750"/>
            </a:xfrm>
            <a:custGeom>
              <a:avLst/>
              <a:gdLst/>
              <a:ahLst/>
              <a:cxnLst/>
              <a:rect l="l" t="t" r="r" b="b"/>
              <a:pathLst>
                <a:path w="12279" h="73270" extrusionOk="0">
                  <a:moveTo>
                    <a:pt x="12073" y="0"/>
                  </a:moveTo>
                  <a:cubicBezTo>
                    <a:pt x="12009" y="0"/>
                    <a:pt x="11950" y="36"/>
                    <a:pt x="11936" y="116"/>
                  </a:cubicBezTo>
                  <a:cubicBezTo>
                    <a:pt x="7923" y="24393"/>
                    <a:pt x="3875" y="48670"/>
                    <a:pt x="29" y="72970"/>
                  </a:cubicBezTo>
                  <a:cubicBezTo>
                    <a:pt x="1" y="73150"/>
                    <a:pt x="159" y="73269"/>
                    <a:pt x="297" y="73269"/>
                  </a:cubicBezTo>
                  <a:cubicBezTo>
                    <a:pt x="387" y="73269"/>
                    <a:pt x="468" y="73219"/>
                    <a:pt x="482" y="73101"/>
                  </a:cubicBezTo>
                  <a:cubicBezTo>
                    <a:pt x="4518" y="48836"/>
                    <a:pt x="8376" y="24512"/>
                    <a:pt x="12257" y="211"/>
                  </a:cubicBezTo>
                  <a:cubicBezTo>
                    <a:pt x="12279" y="82"/>
                    <a:pt x="12170" y="0"/>
                    <a:pt x="1207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6" name="Google Shape;426;p30"/>
            <p:cNvSpPr/>
            <p:nvPr/>
          </p:nvSpPr>
          <p:spPr>
            <a:xfrm>
              <a:off x="5729725" y="1209375"/>
              <a:ext cx="705475" cy="1949375"/>
            </a:xfrm>
            <a:custGeom>
              <a:avLst/>
              <a:gdLst/>
              <a:ahLst/>
              <a:cxnLst/>
              <a:rect l="l" t="t" r="r" b="b"/>
              <a:pathLst>
                <a:path w="28219" h="77975" extrusionOk="0">
                  <a:moveTo>
                    <a:pt x="28027" y="1"/>
                  </a:moveTo>
                  <a:cubicBezTo>
                    <a:pt x="27962" y="1"/>
                    <a:pt x="27895" y="35"/>
                    <a:pt x="27867" y="111"/>
                  </a:cubicBezTo>
                  <a:cubicBezTo>
                    <a:pt x="18556" y="25959"/>
                    <a:pt x="9209" y="51784"/>
                    <a:pt x="65" y="77680"/>
                  </a:cubicBezTo>
                  <a:cubicBezTo>
                    <a:pt x="1" y="77860"/>
                    <a:pt x="144" y="77974"/>
                    <a:pt x="289" y="77974"/>
                  </a:cubicBezTo>
                  <a:cubicBezTo>
                    <a:pt x="384" y="77974"/>
                    <a:pt x="480" y="77925"/>
                    <a:pt x="518" y="77811"/>
                  </a:cubicBezTo>
                  <a:cubicBezTo>
                    <a:pt x="9852" y="51975"/>
                    <a:pt x="18996" y="26079"/>
                    <a:pt x="28176" y="206"/>
                  </a:cubicBezTo>
                  <a:cubicBezTo>
                    <a:pt x="28219" y="78"/>
                    <a:pt x="28125" y="1"/>
                    <a:pt x="2802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7" name="Google Shape;427;p30"/>
            <p:cNvSpPr/>
            <p:nvPr/>
          </p:nvSpPr>
          <p:spPr>
            <a:xfrm>
              <a:off x="5724225" y="1172100"/>
              <a:ext cx="1143750" cy="2003450"/>
            </a:xfrm>
            <a:custGeom>
              <a:avLst/>
              <a:gdLst/>
              <a:ahLst/>
              <a:cxnLst/>
              <a:rect l="l" t="t" r="r" b="b"/>
              <a:pathLst>
                <a:path w="45750" h="80138" extrusionOk="0">
                  <a:moveTo>
                    <a:pt x="45523" y="0"/>
                  </a:moveTo>
                  <a:cubicBezTo>
                    <a:pt x="45472" y="0"/>
                    <a:pt x="45420" y="26"/>
                    <a:pt x="45386" y="90"/>
                  </a:cubicBezTo>
                  <a:cubicBezTo>
                    <a:pt x="30254" y="26641"/>
                    <a:pt x="15085" y="53156"/>
                    <a:pt x="107" y="79778"/>
                  </a:cubicBezTo>
                  <a:cubicBezTo>
                    <a:pt x="1" y="79966"/>
                    <a:pt x="158" y="80138"/>
                    <a:pt x="318" y="80138"/>
                  </a:cubicBezTo>
                  <a:cubicBezTo>
                    <a:pt x="390" y="80138"/>
                    <a:pt x="463" y="80102"/>
                    <a:pt x="512" y="80016"/>
                  </a:cubicBezTo>
                  <a:cubicBezTo>
                    <a:pt x="15668" y="53489"/>
                    <a:pt x="30658" y="26855"/>
                    <a:pt x="45684" y="245"/>
                  </a:cubicBezTo>
                  <a:cubicBezTo>
                    <a:pt x="45749" y="122"/>
                    <a:pt x="45636" y="0"/>
                    <a:pt x="4552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8" name="Google Shape;428;p30"/>
            <p:cNvSpPr/>
            <p:nvPr/>
          </p:nvSpPr>
          <p:spPr>
            <a:xfrm>
              <a:off x="5268900" y="1970600"/>
              <a:ext cx="235150" cy="161750"/>
            </a:xfrm>
            <a:custGeom>
              <a:avLst/>
              <a:gdLst/>
              <a:ahLst/>
              <a:cxnLst/>
              <a:rect l="l" t="t" r="r" b="b"/>
              <a:pathLst>
                <a:path w="9406" h="6470" extrusionOk="0">
                  <a:moveTo>
                    <a:pt x="131" y="1"/>
                  </a:moveTo>
                  <a:cubicBezTo>
                    <a:pt x="32" y="1"/>
                    <a:pt x="0" y="172"/>
                    <a:pt x="115" y="213"/>
                  </a:cubicBezTo>
                  <a:cubicBezTo>
                    <a:pt x="3651" y="1345"/>
                    <a:pt x="6568" y="3238"/>
                    <a:pt x="8688" y="6321"/>
                  </a:cubicBezTo>
                  <a:cubicBezTo>
                    <a:pt x="8760" y="6426"/>
                    <a:pt x="8860" y="6469"/>
                    <a:pt x="8958" y="6469"/>
                  </a:cubicBezTo>
                  <a:cubicBezTo>
                    <a:pt x="9186" y="6469"/>
                    <a:pt x="9405" y="6237"/>
                    <a:pt x="9247" y="5988"/>
                  </a:cubicBezTo>
                  <a:cubicBezTo>
                    <a:pt x="7283" y="2738"/>
                    <a:pt x="3759" y="928"/>
                    <a:pt x="175" y="11"/>
                  </a:cubicBezTo>
                  <a:cubicBezTo>
                    <a:pt x="159" y="4"/>
                    <a:pt x="144" y="1"/>
                    <a:pt x="13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9" name="Google Shape;429;p30"/>
            <p:cNvSpPr/>
            <p:nvPr/>
          </p:nvSpPr>
          <p:spPr>
            <a:xfrm>
              <a:off x="5739100" y="1335850"/>
              <a:ext cx="1667350" cy="1814750"/>
            </a:xfrm>
            <a:custGeom>
              <a:avLst/>
              <a:gdLst/>
              <a:ahLst/>
              <a:cxnLst/>
              <a:rect l="l" t="t" r="r" b="b"/>
              <a:pathLst>
                <a:path w="66694" h="72590" extrusionOk="0">
                  <a:moveTo>
                    <a:pt x="66305" y="1"/>
                  </a:moveTo>
                  <a:cubicBezTo>
                    <a:pt x="66267" y="1"/>
                    <a:pt x="66228" y="9"/>
                    <a:pt x="66187" y="29"/>
                  </a:cubicBezTo>
                  <a:cubicBezTo>
                    <a:pt x="59186" y="3148"/>
                    <a:pt x="53030" y="7947"/>
                    <a:pt x="47089" y="12721"/>
                  </a:cubicBezTo>
                  <a:cubicBezTo>
                    <a:pt x="40731" y="17829"/>
                    <a:pt x="34647" y="23032"/>
                    <a:pt x="29373" y="29294"/>
                  </a:cubicBezTo>
                  <a:cubicBezTo>
                    <a:pt x="23920" y="35819"/>
                    <a:pt x="19074" y="42891"/>
                    <a:pt x="14490" y="50047"/>
                  </a:cubicBezTo>
                  <a:cubicBezTo>
                    <a:pt x="11894" y="54107"/>
                    <a:pt x="9346" y="58191"/>
                    <a:pt x="6656" y="62191"/>
                  </a:cubicBezTo>
                  <a:cubicBezTo>
                    <a:pt x="4346" y="65608"/>
                    <a:pt x="1667" y="68764"/>
                    <a:pt x="0" y="72573"/>
                  </a:cubicBezTo>
                  <a:cubicBezTo>
                    <a:pt x="16" y="72573"/>
                    <a:pt x="37" y="72589"/>
                    <a:pt x="53" y="72589"/>
                  </a:cubicBezTo>
                  <a:cubicBezTo>
                    <a:pt x="61" y="72589"/>
                    <a:pt x="68" y="72585"/>
                    <a:pt x="71" y="72573"/>
                  </a:cubicBezTo>
                  <a:cubicBezTo>
                    <a:pt x="1750" y="69037"/>
                    <a:pt x="4334" y="66097"/>
                    <a:pt x="6572" y="62929"/>
                  </a:cubicBezTo>
                  <a:cubicBezTo>
                    <a:pt x="9180" y="59274"/>
                    <a:pt x="11549" y="55452"/>
                    <a:pt x="13954" y="51666"/>
                  </a:cubicBezTo>
                  <a:cubicBezTo>
                    <a:pt x="18693" y="44272"/>
                    <a:pt x="23693" y="37022"/>
                    <a:pt x="29242" y="30223"/>
                  </a:cubicBezTo>
                  <a:cubicBezTo>
                    <a:pt x="34290" y="24056"/>
                    <a:pt x="40172" y="18984"/>
                    <a:pt x="46315" y="13971"/>
                  </a:cubicBezTo>
                  <a:cubicBezTo>
                    <a:pt x="52530" y="8899"/>
                    <a:pt x="59055" y="3744"/>
                    <a:pt x="66437" y="457"/>
                  </a:cubicBezTo>
                  <a:cubicBezTo>
                    <a:pt x="66694" y="344"/>
                    <a:pt x="66543" y="1"/>
                    <a:pt x="6630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0" name="Google Shape;430;p30"/>
            <p:cNvSpPr/>
            <p:nvPr/>
          </p:nvSpPr>
          <p:spPr>
            <a:xfrm>
              <a:off x="5730925" y="1418850"/>
              <a:ext cx="1843025" cy="1751525"/>
            </a:xfrm>
            <a:custGeom>
              <a:avLst/>
              <a:gdLst/>
              <a:ahLst/>
              <a:cxnLst/>
              <a:rect l="l" t="t" r="r" b="b"/>
              <a:pathLst>
                <a:path w="73721" h="70061" extrusionOk="0">
                  <a:moveTo>
                    <a:pt x="73417" y="0"/>
                  </a:moveTo>
                  <a:cubicBezTo>
                    <a:pt x="73389" y="0"/>
                    <a:pt x="73358" y="6"/>
                    <a:pt x="73324" y="19"/>
                  </a:cubicBezTo>
                  <a:cubicBezTo>
                    <a:pt x="65835" y="2698"/>
                    <a:pt x="59084" y="7115"/>
                    <a:pt x="52584" y="11604"/>
                  </a:cubicBezTo>
                  <a:cubicBezTo>
                    <a:pt x="45618" y="16390"/>
                    <a:pt x="38891" y="21271"/>
                    <a:pt x="32974" y="27379"/>
                  </a:cubicBezTo>
                  <a:cubicBezTo>
                    <a:pt x="26926" y="33642"/>
                    <a:pt x="21508" y="40595"/>
                    <a:pt x="16365" y="47632"/>
                  </a:cubicBezTo>
                  <a:cubicBezTo>
                    <a:pt x="13567" y="51478"/>
                    <a:pt x="10816" y="55359"/>
                    <a:pt x="7947" y="59157"/>
                  </a:cubicBezTo>
                  <a:cubicBezTo>
                    <a:pt x="5221" y="62729"/>
                    <a:pt x="2018" y="65955"/>
                    <a:pt x="17" y="70015"/>
                  </a:cubicBezTo>
                  <a:cubicBezTo>
                    <a:pt x="0" y="70041"/>
                    <a:pt x="20" y="70061"/>
                    <a:pt x="37" y="70061"/>
                  </a:cubicBezTo>
                  <a:cubicBezTo>
                    <a:pt x="44" y="70061"/>
                    <a:pt x="50" y="70058"/>
                    <a:pt x="53" y="70051"/>
                  </a:cubicBezTo>
                  <a:cubicBezTo>
                    <a:pt x="2065" y="66301"/>
                    <a:pt x="5113" y="63360"/>
                    <a:pt x="7721" y="60050"/>
                  </a:cubicBezTo>
                  <a:cubicBezTo>
                    <a:pt x="10495" y="56502"/>
                    <a:pt x="13114" y="52847"/>
                    <a:pt x="15758" y="49215"/>
                  </a:cubicBezTo>
                  <a:cubicBezTo>
                    <a:pt x="21044" y="41929"/>
                    <a:pt x="26640" y="34833"/>
                    <a:pt x="32795" y="28272"/>
                  </a:cubicBezTo>
                  <a:cubicBezTo>
                    <a:pt x="38594" y="22105"/>
                    <a:pt x="45321" y="17247"/>
                    <a:pt x="52238" y="12437"/>
                  </a:cubicBezTo>
                  <a:cubicBezTo>
                    <a:pt x="58870" y="7817"/>
                    <a:pt x="65811" y="3233"/>
                    <a:pt x="73455" y="495"/>
                  </a:cubicBezTo>
                  <a:cubicBezTo>
                    <a:pt x="73721" y="399"/>
                    <a:pt x="73655" y="0"/>
                    <a:pt x="7341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1" name="Google Shape;431;p30"/>
            <p:cNvSpPr/>
            <p:nvPr/>
          </p:nvSpPr>
          <p:spPr>
            <a:xfrm>
              <a:off x="5731025" y="1505375"/>
              <a:ext cx="2027050" cy="1665025"/>
            </a:xfrm>
            <a:custGeom>
              <a:avLst/>
              <a:gdLst/>
              <a:ahLst/>
              <a:cxnLst/>
              <a:rect l="l" t="t" r="r" b="b"/>
              <a:pathLst>
                <a:path w="81082" h="66601" extrusionOk="0">
                  <a:moveTo>
                    <a:pt x="80725" y="1"/>
                  </a:moveTo>
                  <a:cubicBezTo>
                    <a:pt x="80703" y="1"/>
                    <a:pt x="80679" y="4"/>
                    <a:pt x="80655" y="11"/>
                  </a:cubicBezTo>
                  <a:cubicBezTo>
                    <a:pt x="72499" y="2201"/>
                    <a:pt x="64926" y="6226"/>
                    <a:pt x="57628" y="10369"/>
                  </a:cubicBezTo>
                  <a:cubicBezTo>
                    <a:pt x="50091" y="14679"/>
                    <a:pt x="42709" y="19061"/>
                    <a:pt x="36185" y="24859"/>
                  </a:cubicBezTo>
                  <a:cubicBezTo>
                    <a:pt x="29208" y="31074"/>
                    <a:pt x="23004" y="38253"/>
                    <a:pt x="17158" y="45516"/>
                  </a:cubicBezTo>
                  <a:cubicBezTo>
                    <a:pt x="13991" y="49421"/>
                    <a:pt x="10884" y="53386"/>
                    <a:pt x="7598" y="57196"/>
                  </a:cubicBezTo>
                  <a:cubicBezTo>
                    <a:pt x="4955" y="60256"/>
                    <a:pt x="1930" y="62935"/>
                    <a:pt x="25" y="66566"/>
                  </a:cubicBezTo>
                  <a:cubicBezTo>
                    <a:pt x="0" y="66583"/>
                    <a:pt x="17" y="66600"/>
                    <a:pt x="33" y="66600"/>
                  </a:cubicBezTo>
                  <a:cubicBezTo>
                    <a:pt x="39" y="66600"/>
                    <a:pt x="46" y="66597"/>
                    <a:pt x="49" y="66590"/>
                  </a:cubicBezTo>
                  <a:cubicBezTo>
                    <a:pt x="2169" y="62840"/>
                    <a:pt x="5502" y="60101"/>
                    <a:pt x="8300" y="56899"/>
                  </a:cubicBezTo>
                  <a:cubicBezTo>
                    <a:pt x="11455" y="53291"/>
                    <a:pt x="14432" y="49517"/>
                    <a:pt x="17432" y="45790"/>
                  </a:cubicBezTo>
                  <a:cubicBezTo>
                    <a:pt x="23004" y="38908"/>
                    <a:pt x="28922" y="32253"/>
                    <a:pt x="35411" y="26228"/>
                  </a:cubicBezTo>
                  <a:cubicBezTo>
                    <a:pt x="41793" y="20287"/>
                    <a:pt x="49091" y="15882"/>
                    <a:pt x="56592" y="11536"/>
                  </a:cubicBezTo>
                  <a:cubicBezTo>
                    <a:pt x="64236" y="7095"/>
                    <a:pt x="72201" y="2797"/>
                    <a:pt x="80785" y="487"/>
                  </a:cubicBezTo>
                  <a:cubicBezTo>
                    <a:pt x="81081" y="410"/>
                    <a:pt x="80984" y="1"/>
                    <a:pt x="8072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2" name="Google Shape;432;p30"/>
            <p:cNvSpPr/>
            <p:nvPr/>
          </p:nvSpPr>
          <p:spPr>
            <a:xfrm>
              <a:off x="5735225" y="1621250"/>
              <a:ext cx="2137250" cy="1530400"/>
            </a:xfrm>
            <a:custGeom>
              <a:avLst/>
              <a:gdLst/>
              <a:ahLst/>
              <a:cxnLst/>
              <a:rect l="l" t="t" r="r" b="b"/>
              <a:pathLst>
                <a:path w="85490" h="61216" extrusionOk="0">
                  <a:moveTo>
                    <a:pt x="85119" y="0"/>
                  </a:moveTo>
                  <a:cubicBezTo>
                    <a:pt x="85100" y="0"/>
                    <a:pt x="85080" y="2"/>
                    <a:pt x="85059" y="7"/>
                  </a:cubicBezTo>
                  <a:cubicBezTo>
                    <a:pt x="76724" y="1686"/>
                    <a:pt x="69152" y="5877"/>
                    <a:pt x="61937" y="10223"/>
                  </a:cubicBezTo>
                  <a:cubicBezTo>
                    <a:pt x="54257" y="14842"/>
                    <a:pt x="46542" y="19533"/>
                    <a:pt x="38993" y="24403"/>
                  </a:cubicBezTo>
                  <a:cubicBezTo>
                    <a:pt x="35481" y="26665"/>
                    <a:pt x="32088" y="29106"/>
                    <a:pt x="28909" y="31785"/>
                  </a:cubicBezTo>
                  <a:cubicBezTo>
                    <a:pt x="25218" y="34892"/>
                    <a:pt x="21932" y="38464"/>
                    <a:pt x="18455" y="41834"/>
                  </a:cubicBezTo>
                  <a:cubicBezTo>
                    <a:pt x="14883" y="45310"/>
                    <a:pt x="11311" y="48799"/>
                    <a:pt x="7858" y="52395"/>
                  </a:cubicBezTo>
                  <a:cubicBezTo>
                    <a:pt x="5108" y="55252"/>
                    <a:pt x="1953" y="57681"/>
                    <a:pt x="0" y="61193"/>
                  </a:cubicBezTo>
                  <a:cubicBezTo>
                    <a:pt x="17" y="61201"/>
                    <a:pt x="33" y="61215"/>
                    <a:pt x="46" y="61215"/>
                  </a:cubicBezTo>
                  <a:cubicBezTo>
                    <a:pt x="51" y="61215"/>
                    <a:pt x="56" y="61213"/>
                    <a:pt x="60" y="61205"/>
                  </a:cubicBezTo>
                  <a:cubicBezTo>
                    <a:pt x="2239" y="57574"/>
                    <a:pt x="5703" y="55121"/>
                    <a:pt x="8608" y="52144"/>
                  </a:cubicBezTo>
                  <a:cubicBezTo>
                    <a:pt x="11930" y="48739"/>
                    <a:pt x="15347" y="45429"/>
                    <a:pt x="18776" y="42108"/>
                  </a:cubicBezTo>
                  <a:cubicBezTo>
                    <a:pt x="22063" y="38929"/>
                    <a:pt x="25230" y="35595"/>
                    <a:pt x="28682" y="32571"/>
                  </a:cubicBezTo>
                  <a:cubicBezTo>
                    <a:pt x="31992" y="29689"/>
                    <a:pt x="35588" y="27189"/>
                    <a:pt x="39255" y="24808"/>
                  </a:cubicBezTo>
                  <a:cubicBezTo>
                    <a:pt x="46363" y="20176"/>
                    <a:pt x="53686" y="15842"/>
                    <a:pt x="60901" y="11413"/>
                  </a:cubicBezTo>
                  <a:cubicBezTo>
                    <a:pt x="68449" y="6770"/>
                    <a:pt x="76415" y="2245"/>
                    <a:pt x="85189" y="483"/>
                  </a:cubicBezTo>
                  <a:cubicBezTo>
                    <a:pt x="85489" y="428"/>
                    <a:pt x="85385" y="0"/>
                    <a:pt x="8511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3" name="Google Shape;433;p30"/>
            <p:cNvSpPr/>
            <p:nvPr/>
          </p:nvSpPr>
          <p:spPr>
            <a:xfrm>
              <a:off x="7860975" y="1621650"/>
              <a:ext cx="240900" cy="93150"/>
            </a:xfrm>
            <a:custGeom>
              <a:avLst/>
              <a:gdLst/>
              <a:ahLst/>
              <a:cxnLst/>
              <a:rect l="l" t="t" r="r" b="b"/>
              <a:pathLst>
                <a:path w="9636" h="3726" extrusionOk="0">
                  <a:moveTo>
                    <a:pt x="115" y="0"/>
                  </a:moveTo>
                  <a:cubicBezTo>
                    <a:pt x="34" y="0"/>
                    <a:pt x="0" y="125"/>
                    <a:pt x="88" y="158"/>
                  </a:cubicBezTo>
                  <a:cubicBezTo>
                    <a:pt x="3100" y="1396"/>
                    <a:pt x="6220" y="2075"/>
                    <a:pt x="9077" y="3682"/>
                  </a:cubicBezTo>
                  <a:cubicBezTo>
                    <a:pt x="9130" y="3712"/>
                    <a:pt x="9181" y="3725"/>
                    <a:pt x="9229" y="3725"/>
                  </a:cubicBezTo>
                  <a:cubicBezTo>
                    <a:pt x="9483" y="3725"/>
                    <a:pt x="9636" y="3352"/>
                    <a:pt x="9375" y="3182"/>
                  </a:cubicBezTo>
                  <a:cubicBezTo>
                    <a:pt x="6625" y="1372"/>
                    <a:pt x="3184" y="1051"/>
                    <a:pt x="136" y="3"/>
                  </a:cubicBezTo>
                  <a:cubicBezTo>
                    <a:pt x="128" y="1"/>
                    <a:pt x="121" y="0"/>
                    <a:pt x="1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4" name="Google Shape;434;p30"/>
            <p:cNvSpPr/>
            <p:nvPr/>
          </p:nvSpPr>
          <p:spPr>
            <a:xfrm>
              <a:off x="8019225" y="1689900"/>
              <a:ext cx="45200" cy="32575"/>
            </a:xfrm>
            <a:custGeom>
              <a:avLst/>
              <a:gdLst/>
              <a:ahLst/>
              <a:cxnLst/>
              <a:rect l="l" t="t" r="r" b="b"/>
              <a:pathLst>
                <a:path w="1808" h="1303" extrusionOk="0">
                  <a:moveTo>
                    <a:pt x="1609" y="0"/>
                  </a:moveTo>
                  <a:cubicBezTo>
                    <a:pt x="1578" y="0"/>
                    <a:pt x="1543" y="11"/>
                    <a:pt x="1509" y="35"/>
                  </a:cubicBezTo>
                  <a:cubicBezTo>
                    <a:pt x="1021" y="416"/>
                    <a:pt x="509" y="809"/>
                    <a:pt x="21" y="1202"/>
                  </a:cubicBezTo>
                  <a:cubicBezTo>
                    <a:pt x="0" y="1243"/>
                    <a:pt x="42" y="1302"/>
                    <a:pt x="84" y="1302"/>
                  </a:cubicBezTo>
                  <a:cubicBezTo>
                    <a:pt x="91" y="1302"/>
                    <a:pt x="98" y="1301"/>
                    <a:pt x="104" y="1297"/>
                  </a:cubicBezTo>
                  <a:cubicBezTo>
                    <a:pt x="616" y="940"/>
                    <a:pt x="1140" y="571"/>
                    <a:pt x="1676" y="238"/>
                  </a:cubicBezTo>
                  <a:cubicBezTo>
                    <a:pt x="1808" y="153"/>
                    <a:pt x="1730" y="0"/>
                    <a:pt x="160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5" name="Google Shape;435;p30"/>
            <p:cNvSpPr/>
            <p:nvPr/>
          </p:nvSpPr>
          <p:spPr>
            <a:xfrm>
              <a:off x="7973175" y="1674050"/>
              <a:ext cx="59175" cy="39475"/>
            </a:xfrm>
            <a:custGeom>
              <a:avLst/>
              <a:gdLst/>
              <a:ahLst/>
              <a:cxnLst/>
              <a:rect l="l" t="t" r="r" b="b"/>
              <a:pathLst>
                <a:path w="2367" h="1579" extrusionOk="0">
                  <a:moveTo>
                    <a:pt x="2154" y="0"/>
                  </a:moveTo>
                  <a:cubicBezTo>
                    <a:pt x="2122" y="0"/>
                    <a:pt x="2087" y="11"/>
                    <a:pt x="2053" y="38"/>
                  </a:cubicBezTo>
                  <a:cubicBezTo>
                    <a:pt x="1422" y="574"/>
                    <a:pt x="720" y="1015"/>
                    <a:pt x="41" y="1503"/>
                  </a:cubicBezTo>
                  <a:cubicBezTo>
                    <a:pt x="0" y="1523"/>
                    <a:pt x="30" y="1579"/>
                    <a:pt x="61" y="1579"/>
                  </a:cubicBezTo>
                  <a:cubicBezTo>
                    <a:pt x="67" y="1579"/>
                    <a:pt x="72" y="1577"/>
                    <a:pt x="77" y="1574"/>
                  </a:cubicBezTo>
                  <a:cubicBezTo>
                    <a:pt x="815" y="1146"/>
                    <a:pt x="1553" y="753"/>
                    <a:pt x="2244" y="264"/>
                  </a:cubicBezTo>
                  <a:cubicBezTo>
                    <a:pt x="2367" y="170"/>
                    <a:pt x="2279" y="0"/>
                    <a:pt x="215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6" name="Google Shape;436;p30"/>
            <p:cNvSpPr/>
            <p:nvPr/>
          </p:nvSpPr>
          <p:spPr>
            <a:xfrm>
              <a:off x="7930150" y="1664425"/>
              <a:ext cx="78700" cy="55250"/>
            </a:xfrm>
            <a:custGeom>
              <a:avLst/>
              <a:gdLst/>
              <a:ahLst/>
              <a:cxnLst/>
              <a:rect l="l" t="t" r="r" b="b"/>
              <a:pathLst>
                <a:path w="3148" h="2210" extrusionOk="0">
                  <a:moveTo>
                    <a:pt x="2975" y="0"/>
                  </a:moveTo>
                  <a:cubicBezTo>
                    <a:pt x="2956" y="0"/>
                    <a:pt x="2937" y="6"/>
                    <a:pt x="2917" y="18"/>
                  </a:cubicBezTo>
                  <a:cubicBezTo>
                    <a:pt x="1917" y="649"/>
                    <a:pt x="1000" y="1376"/>
                    <a:pt x="59" y="2090"/>
                  </a:cubicBezTo>
                  <a:cubicBezTo>
                    <a:pt x="1" y="2129"/>
                    <a:pt x="47" y="2209"/>
                    <a:pt x="98" y="2209"/>
                  </a:cubicBezTo>
                  <a:cubicBezTo>
                    <a:pt x="109" y="2209"/>
                    <a:pt x="120" y="2206"/>
                    <a:pt x="131" y="2197"/>
                  </a:cubicBezTo>
                  <a:cubicBezTo>
                    <a:pt x="1072" y="1495"/>
                    <a:pt x="2012" y="804"/>
                    <a:pt x="3036" y="233"/>
                  </a:cubicBezTo>
                  <a:cubicBezTo>
                    <a:pt x="3147" y="172"/>
                    <a:pt x="3078" y="0"/>
                    <a:pt x="297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7" name="Google Shape;437;p30"/>
            <p:cNvSpPr/>
            <p:nvPr/>
          </p:nvSpPr>
          <p:spPr>
            <a:xfrm>
              <a:off x="7935000" y="1659925"/>
              <a:ext cx="44575" cy="30925"/>
            </a:xfrm>
            <a:custGeom>
              <a:avLst/>
              <a:gdLst/>
              <a:ahLst/>
              <a:cxnLst/>
              <a:rect l="l" t="t" r="r" b="b"/>
              <a:pathLst>
                <a:path w="1783" h="1237" extrusionOk="0">
                  <a:moveTo>
                    <a:pt x="1604" y="0"/>
                  </a:moveTo>
                  <a:cubicBezTo>
                    <a:pt x="1584" y="0"/>
                    <a:pt x="1564" y="6"/>
                    <a:pt x="1544" y="20"/>
                  </a:cubicBezTo>
                  <a:cubicBezTo>
                    <a:pt x="1008" y="377"/>
                    <a:pt x="473" y="722"/>
                    <a:pt x="32" y="1187"/>
                  </a:cubicBezTo>
                  <a:cubicBezTo>
                    <a:pt x="0" y="1197"/>
                    <a:pt x="35" y="1236"/>
                    <a:pt x="68" y="1236"/>
                  </a:cubicBezTo>
                  <a:cubicBezTo>
                    <a:pt x="72" y="1236"/>
                    <a:pt x="76" y="1236"/>
                    <a:pt x="80" y="1234"/>
                  </a:cubicBezTo>
                  <a:cubicBezTo>
                    <a:pt x="556" y="818"/>
                    <a:pt x="1116" y="532"/>
                    <a:pt x="1663" y="222"/>
                  </a:cubicBezTo>
                  <a:cubicBezTo>
                    <a:pt x="1783" y="153"/>
                    <a:pt x="1703" y="0"/>
                    <a:pt x="160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8" name="Google Shape;438;p30"/>
            <p:cNvSpPr/>
            <p:nvPr/>
          </p:nvSpPr>
          <p:spPr>
            <a:xfrm>
              <a:off x="7873600" y="1638225"/>
              <a:ext cx="48525" cy="36925"/>
            </a:xfrm>
            <a:custGeom>
              <a:avLst/>
              <a:gdLst/>
              <a:ahLst/>
              <a:cxnLst/>
              <a:rect l="l" t="t" r="r" b="b"/>
              <a:pathLst>
                <a:path w="1941" h="1477" extrusionOk="0">
                  <a:moveTo>
                    <a:pt x="1809" y="1"/>
                  </a:moveTo>
                  <a:cubicBezTo>
                    <a:pt x="1786" y="1"/>
                    <a:pt x="1762" y="9"/>
                    <a:pt x="1738" y="31"/>
                  </a:cubicBezTo>
                  <a:cubicBezTo>
                    <a:pt x="1178" y="471"/>
                    <a:pt x="583" y="888"/>
                    <a:pt x="47" y="1364"/>
                  </a:cubicBezTo>
                  <a:cubicBezTo>
                    <a:pt x="0" y="1402"/>
                    <a:pt x="43" y="1477"/>
                    <a:pt x="104" y="1477"/>
                  </a:cubicBezTo>
                  <a:cubicBezTo>
                    <a:pt x="120" y="1477"/>
                    <a:pt x="137" y="1472"/>
                    <a:pt x="155" y="1459"/>
                  </a:cubicBezTo>
                  <a:cubicBezTo>
                    <a:pt x="702" y="995"/>
                    <a:pt x="1298" y="614"/>
                    <a:pt x="1857" y="173"/>
                  </a:cubicBezTo>
                  <a:cubicBezTo>
                    <a:pt x="1940" y="109"/>
                    <a:pt x="1887" y="1"/>
                    <a:pt x="180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9" name="Google Shape;439;p30"/>
            <p:cNvSpPr/>
            <p:nvPr/>
          </p:nvSpPr>
          <p:spPr>
            <a:xfrm>
              <a:off x="7856275" y="1633275"/>
              <a:ext cx="45525" cy="24150"/>
            </a:xfrm>
            <a:custGeom>
              <a:avLst/>
              <a:gdLst/>
              <a:ahLst/>
              <a:cxnLst/>
              <a:rect l="l" t="t" r="r" b="b"/>
              <a:pathLst>
                <a:path w="1821" h="966" extrusionOk="0">
                  <a:moveTo>
                    <a:pt x="1693" y="1"/>
                  </a:moveTo>
                  <a:cubicBezTo>
                    <a:pt x="1678" y="1"/>
                    <a:pt x="1662" y="5"/>
                    <a:pt x="1645" y="14"/>
                  </a:cubicBezTo>
                  <a:cubicBezTo>
                    <a:pt x="1109" y="336"/>
                    <a:pt x="514" y="514"/>
                    <a:pt x="38" y="895"/>
                  </a:cubicBezTo>
                  <a:cubicBezTo>
                    <a:pt x="1" y="923"/>
                    <a:pt x="22" y="966"/>
                    <a:pt x="56" y="966"/>
                  </a:cubicBezTo>
                  <a:cubicBezTo>
                    <a:pt x="65" y="966"/>
                    <a:pt x="75" y="963"/>
                    <a:pt x="86" y="955"/>
                  </a:cubicBezTo>
                  <a:cubicBezTo>
                    <a:pt x="574" y="598"/>
                    <a:pt x="1181" y="455"/>
                    <a:pt x="1741" y="169"/>
                  </a:cubicBezTo>
                  <a:cubicBezTo>
                    <a:pt x="1821" y="119"/>
                    <a:pt x="1774" y="1"/>
                    <a:pt x="169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0" name="Google Shape;440;p30"/>
            <p:cNvSpPr/>
            <p:nvPr/>
          </p:nvSpPr>
          <p:spPr>
            <a:xfrm>
              <a:off x="7897350" y="1646075"/>
              <a:ext cx="55375" cy="49800"/>
            </a:xfrm>
            <a:custGeom>
              <a:avLst/>
              <a:gdLst/>
              <a:ahLst/>
              <a:cxnLst/>
              <a:rect l="l" t="t" r="r" b="b"/>
              <a:pathLst>
                <a:path w="2215" h="1992" extrusionOk="0">
                  <a:moveTo>
                    <a:pt x="2069" y="0"/>
                  </a:moveTo>
                  <a:cubicBezTo>
                    <a:pt x="2055" y="0"/>
                    <a:pt x="2040" y="4"/>
                    <a:pt x="2026" y="14"/>
                  </a:cubicBezTo>
                  <a:cubicBezTo>
                    <a:pt x="1252" y="419"/>
                    <a:pt x="455" y="1133"/>
                    <a:pt x="26" y="1907"/>
                  </a:cubicBezTo>
                  <a:cubicBezTo>
                    <a:pt x="1" y="1949"/>
                    <a:pt x="47" y="1992"/>
                    <a:pt x="89" y="1992"/>
                  </a:cubicBezTo>
                  <a:cubicBezTo>
                    <a:pt x="106" y="1992"/>
                    <a:pt x="123" y="1984"/>
                    <a:pt x="133" y="1967"/>
                  </a:cubicBezTo>
                  <a:cubicBezTo>
                    <a:pt x="621" y="1157"/>
                    <a:pt x="1431" y="741"/>
                    <a:pt x="2145" y="181"/>
                  </a:cubicBezTo>
                  <a:cubicBezTo>
                    <a:pt x="2215" y="111"/>
                    <a:pt x="2143" y="0"/>
                    <a:pt x="206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1" name="Google Shape;441;p30"/>
            <p:cNvSpPr/>
            <p:nvPr/>
          </p:nvSpPr>
          <p:spPr>
            <a:xfrm>
              <a:off x="8037825" y="1703175"/>
              <a:ext cx="43650" cy="32700"/>
            </a:xfrm>
            <a:custGeom>
              <a:avLst/>
              <a:gdLst/>
              <a:ahLst/>
              <a:cxnLst/>
              <a:rect l="l" t="t" r="r" b="b"/>
              <a:pathLst>
                <a:path w="1746" h="1308" extrusionOk="0">
                  <a:moveTo>
                    <a:pt x="1645" y="1"/>
                  </a:moveTo>
                  <a:cubicBezTo>
                    <a:pt x="1638" y="1"/>
                    <a:pt x="1630" y="2"/>
                    <a:pt x="1622" y="4"/>
                  </a:cubicBezTo>
                  <a:cubicBezTo>
                    <a:pt x="1027" y="314"/>
                    <a:pt x="527" y="766"/>
                    <a:pt x="51" y="1219"/>
                  </a:cubicBezTo>
                  <a:cubicBezTo>
                    <a:pt x="0" y="1259"/>
                    <a:pt x="43" y="1308"/>
                    <a:pt x="87" y="1308"/>
                  </a:cubicBezTo>
                  <a:cubicBezTo>
                    <a:pt x="95" y="1308"/>
                    <a:pt x="103" y="1306"/>
                    <a:pt x="110" y="1302"/>
                  </a:cubicBezTo>
                  <a:cubicBezTo>
                    <a:pt x="586" y="850"/>
                    <a:pt x="1086" y="421"/>
                    <a:pt x="1682" y="123"/>
                  </a:cubicBezTo>
                  <a:cubicBezTo>
                    <a:pt x="1745" y="81"/>
                    <a:pt x="1705" y="1"/>
                    <a:pt x="164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2" name="Google Shape;442;p30"/>
            <p:cNvSpPr/>
            <p:nvPr/>
          </p:nvSpPr>
          <p:spPr>
            <a:xfrm>
              <a:off x="6533800" y="2027950"/>
              <a:ext cx="742000" cy="527250"/>
            </a:xfrm>
            <a:custGeom>
              <a:avLst/>
              <a:gdLst/>
              <a:ahLst/>
              <a:cxnLst/>
              <a:rect l="l" t="t" r="r" b="b"/>
              <a:pathLst>
                <a:path w="29680" h="21090" extrusionOk="0">
                  <a:moveTo>
                    <a:pt x="29476" y="1"/>
                  </a:moveTo>
                  <a:cubicBezTo>
                    <a:pt x="29451" y="1"/>
                    <a:pt x="29425" y="9"/>
                    <a:pt x="29398" y="27"/>
                  </a:cubicBezTo>
                  <a:cubicBezTo>
                    <a:pt x="24160" y="3361"/>
                    <a:pt x="19171" y="7052"/>
                    <a:pt x="14123" y="10683"/>
                  </a:cubicBezTo>
                  <a:cubicBezTo>
                    <a:pt x="9408" y="14076"/>
                    <a:pt x="4990" y="17946"/>
                    <a:pt x="49" y="20994"/>
                  </a:cubicBezTo>
                  <a:cubicBezTo>
                    <a:pt x="0" y="21013"/>
                    <a:pt x="32" y="21089"/>
                    <a:pt x="78" y="21089"/>
                  </a:cubicBezTo>
                  <a:cubicBezTo>
                    <a:pt x="88" y="21089"/>
                    <a:pt x="98" y="21086"/>
                    <a:pt x="109" y="21077"/>
                  </a:cubicBezTo>
                  <a:cubicBezTo>
                    <a:pt x="5062" y="18041"/>
                    <a:pt x="9491" y="14207"/>
                    <a:pt x="14230" y="10862"/>
                  </a:cubicBezTo>
                  <a:cubicBezTo>
                    <a:pt x="19302" y="7290"/>
                    <a:pt x="24290" y="3599"/>
                    <a:pt x="29541" y="277"/>
                  </a:cubicBezTo>
                  <a:cubicBezTo>
                    <a:pt x="29679" y="188"/>
                    <a:pt x="29596" y="1"/>
                    <a:pt x="2947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3" name="Google Shape;443;p30"/>
            <p:cNvSpPr/>
            <p:nvPr/>
          </p:nvSpPr>
          <p:spPr>
            <a:xfrm>
              <a:off x="7233075" y="1814500"/>
              <a:ext cx="467475" cy="335475"/>
            </a:xfrm>
            <a:custGeom>
              <a:avLst/>
              <a:gdLst/>
              <a:ahLst/>
              <a:cxnLst/>
              <a:rect l="l" t="t" r="r" b="b"/>
              <a:pathLst>
                <a:path w="18699" h="13419" extrusionOk="0">
                  <a:moveTo>
                    <a:pt x="18458" y="1"/>
                  </a:moveTo>
                  <a:cubicBezTo>
                    <a:pt x="18430" y="1"/>
                    <a:pt x="18400" y="9"/>
                    <a:pt x="18370" y="28"/>
                  </a:cubicBezTo>
                  <a:cubicBezTo>
                    <a:pt x="12119" y="4171"/>
                    <a:pt x="6166" y="8755"/>
                    <a:pt x="129" y="13173"/>
                  </a:cubicBezTo>
                  <a:cubicBezTo>
                    <a:pt x="0" y="13262"/>
                    <a:pt x="79" y="13418"/>
                    <a:pt x="185" y="13418"/>
                  </a:cubicBezTo>
                  <a:cubicBezTo>
                    <a:pt x="205" y="13418"/>
                    <a:pt x="227" y="13412"/>
                    <a:pt x="249" y="13399"/>
                  </a:cubicBezTo>
                  <a:cubicBezTo>
                    <a:pt x="6309" y="8982"/>
                    <a:pt x="12393" y="4636"/>
                    <a:pt x="18548" y="350"/>
                  </a:cubicBezTo>
                  <a:cubicBezTo>
                    <a:pt x="18698" y="230"/>
                    <a:pt x="18605" y="1"/>
                    <a:pt x="1845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4" name="Google Shape;444;p30"/>
            <p:cNvSpPr/>
            <p:nvPr/>
          </p:nvSpPr>
          <p:spPr>
            <a:xfrm>
              <a:off x="6049025" y="2790350"/>
              <a:ext cx="313300" cy="262375"/>
            </a:xfrm>
            <a:custGeom>
              <a:avLst/>
              <a:gdLst/>
              <a:ahLst/>
              <a:cxnLst/>
              <a:rect l="l" t="t" r="r" b="b"/>
              <a:pathLst>
                <a:path w="12532" h="10495" extrusionOk="0">
                  <a:moveTo>
                    <a:pt x="12412" y="1"/>
                  </a:moveTo>
                  <a:cubicBezTo>
                    <a:pt x="12393" y="1"/>
                    <a:pt x="12374" y="7"/>
                    <a:pt x="12356" y="23"/>
                  </a:cubicBezTo>
                  <a:cubicBezTo>
                    <a:pt x="8284" y="3523"/>
                    <a:pt x="3748" y="6452"/>
                    <a:pt x="45" y="10369"/>
                  </a:cubicBezTo>
                  <a:cubicBezTo>
                    <a:pt x="1" y="10422"/>
                    <a:pt x="48" y="10495"/>
                    <a:pt x="105" y="10495"/>
                  </a:cubicBezTo>
                  <a:cubicBezTo>
                    <a:pt x="125" y="10495"/>
                    <a:pt x="146" y="10486"/>
                    <a:pt x="164" y="10464"/>
                  </a:cubicBezTo>
                  <a:cubicBezTo>
                    <a:pt x="3867" y="6571"/>
                    <a:pt x="8403" y="3642"/>
                    <a:pt x="12475" y="142"/>
                  </a:cubicBezTo>
                  <a:cubicBezTo>
                    <a:pt x="12531" y="86"/>
                    <a:pt x="12478" y="1"/>
                    <a:pt x="1241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5" name="Google Shape;445;p30"/>
            <p:cNvSpPr/>
            <p:nvPr/>
          </p:nvSpPr>
          <p:spPr>
            <a:xfrm>
              <a:off x="5981425" y="2512650"/>
              <a:ext cx="504050" cy="479575"/>
            </a:xfrm>
            <a:custGeom>
              <a:avLst/>
              <a:gdLst/>
              <a:ahLst/>
              <a:cxnLst/>
              <a:rect l="l" t="t" r="r" b="b"/>
              <a:pathLst>
                <a:path w="20162" h="19183" extrusionOk="0">
                  <a:moveTo>
                    <a:pt x="20039" y="0"/>
                  </a:moveTo>
                  <a:cubicBezTo>
                    <a:pt x="20019" y="0"/>
                    <a:pt x="19998" y="7"/>
                    <a:pt x="19977" y="22"/>
                  </a:cubicBezTo>
                  <a:cubicBezTo>
                    <a:pt x="12988" y="6023"/>
                    <a:pt x="6226" y="12333"/>
                    <a:pt x="11" y="19144"/>
                  </a:cubicBezTo>
                  <a:cubicBezTo>
                    <a:pt x="1" y="19163"/>
                    <a:pt x="15" y="19182"/>
                    <a:pt x="27" y="19182"/>
                  </a:cubicBezTo>
                  <a:cubicBezTo>
                    <a:pt x="30" y="19182"/>
                    <a:pt x="32" y="19181"/>
                    <a:pt x="34" y="19179"/>
                  </a:cubicBezTo>
                  <a:cubicBezTo>
                    <a:pt x="6309" y="12393"/>
                    <a:pt x="13119" y="6190"/>
                    <a:pt x="20096" y="141"/>
                  </a:cubicBezTo>
                  <a:cubicBezTo>
                    <a:pt x="20162" y="85"/>
                    <a:pt x="20110" y="0"/>
                    <a:pt x="2003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6" name="Google Shape;446;p30"/>
            <p:cNvSpPr/>
            <p:nvPr/>
          </p:nvSpPr>
          <p:spPr>
            <a:xfrm>
              <a:off x="6628400" y="2375475"/>
              <a:ext cx="334125" cy="235500"/>
            </a:xfrm>
            <a:custGeom>
              <a:avLst/>
              <a:gdLst/>
              <a:ahLst/>
              <a:cxnLst/>
              <a:rect l="l" t="t" r="r" b="b"/>
              <a:pathLst>
                <a:path w="13365" h="9420" extrusionOk="0">
                  <a:moveTo>
                    <a:pt x="13199" y="1"/>
                  </a:moveTo>
                  <a:cubicBezTo>
                    <a:pt x="13179" y="1"/>
                    <a:pt x="13158" y="7"/>
                    <a:pt x="13137" y="20"/>
                  </a:cubicBezTo>
                  <a:cubicBezTo>
                    <a:pt x="8684" y="2937"/>
                    <a:pt x="4397" y="6104"/>
                    <a:pt x="99" y="9248"/>
                  </a:cubicBezTo>
                  <a:cubicBezTo>
                    <a:pt x="0" y="9297"/>
                    <a:pt x="49" y="9420"/>
                    <a:pt x="123" y="9420"/>
                  </a:cubicBezTo>
                  <a:cubicBezTo>
                    <a:pt x="138" y="9420"/>
                    <a:pt x="154" y="9415"/>
                    <a:pt x="171" y="9403"/>
                  </a:cubicBezTo>
                  <a:cubicBezTo>
                    <a:pt x="4493" y="6271"/>
                    <a:pt x="8779" y="3116"/>
                    <a:pt x="13256" y="235"/>
                  </a:cubicBezTo>
                  <a:cubicBezTo>
                    <a:pt x="13365" y="155"/>
                    <a:pt x="13300" y="1"/>
                    <a:pt x="1319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7" name="Google Shape;447;p30"/>
            <p:cNvSpPr/>
            <p:nvPr/>
          </p:nvSpPr>
          <p:spPr>
            <a:xfrm>
              <a:off x="6736375" y="1800075"/>
              <a:ext cx="808350" cy="498800"/>
            </a:xfrm>
            <a:custGeom>
              <a:avLst/>
              <a:gdLst/>
              <a:ahLst/>
              <a:cxnLst/>
              <a:rect l="l" t="t" r="r" b="b"/>
              <a:pathLst>
                <a:path w="32334" h="19952" extrusionOk="0">
                  <a:moveTo>
                    <a:pt x="32206" y="1"/>
                  </a:moveTo>
                  <a:cubicBezTo>
                    <a:pt x="32193" y="1"/>
                    <a:pt x="32180" y="4"/>
                    <a:pt x="32166" y="10"/>
                  </a:cubicBezTo>
                  <a:cubicBezTo>
                    <a:pt x="21057" y="5951"/>
                    <a:pt x="10020" y="12178"/>
                    <a:pt x="19" y="19893"/>
                  </a:cubicBezTo>
                  <a:cubicBezTo>
                    <a:pt x="0" y="19912"/>
                    <a:pt x="11" y="19952"/>
                    <a:pt x="33" y="19952"/>
                  </a:cubicBezTo>
                  <a:cubicBezTo>
                    <a:pt x="39" y="19952"/>
                    <a:pt x="47" y="19949"/>
                    <a:pt x="55" y="19941"/>
                  </a:cubicBezTo>
                  <a:cubicBezTo>
                    <a:pt x="10068" y="12226"/>
                    <a:pt x="21140" y="6118"/>
                    <a:pt x="32261" y="165"/>
                  </a:cubicBezTo>
                  <a:cubicBezTo>
                    <a:pt x="32333" y="123"/>
                    <a:pt x="32289" y="1"/>
                    <a:pt x="3220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8" name="Google Shape;448;p30"/>
            <p:cNvSpPr/>
            <p:nvPr/>
          </p:nvSpPr>
          <p:spPr>
            <a:xfrm>
              <a:off x="7616600" y="1693975"/>
              <a:ext cx="173450" cy="84950"/>
            </a:xfrm>
            <a:custGeom>
              <a:avLst/>
              <a:gdLst/>
              <a:ahLst/>
              <a:cxnLst/>
              <a:rect l="l" t="t" r="r" b="b"/>
              <a:pathLst>
                <a:path w="6938" h="3398" extrusionOk="0">
                  <a:moveTo>
                    <a:pt x="6752" y="0"/>
                  </a:moveTo>
                  <a:cubicBezTo>
                    <a:pt x="6734" y="0"/>
                    <a:pt x="6715" y="5"/>
                    <a:pt x="6696" y="15"/>
                  </a:cubicBezTo>
                  <a:cubicBezTo>
                    <a:pt x="4481" y="1039"/>
                    <a:pt x="2338" y="2194"/>
                    <a:pt x="112" y="3218"/>
                  </a:cubicBezTo>
                  <a:cubicBezTo>
                    <a:pt x="0" y="3269"/>
                    <a:pt x="62" y="3397"/>
                    <a:pt x="156" y="3397"/>
                  </a:cubicBezTo>
                  <a:cubicBezTo>
                    <a:pt x="172" y="3397"/>
                    <a:pt x="189" y="3393"/>
                    <a:pt x="207" y="3385"/>
                  </a:cubicBezTo>
                  <a:cubicBezTo>
                    <a:pt x="2422" y="2349"/>
                    <a:pt x="4600" y="1253"/>
                    <a:pt x="6815" y="229"/>
                  </a:cubicBezTo>
                  <a:cubicBezTo>
                    <a:pt x="6937" y="158"/>
                    <a:pt x="6859" y="0"/>
                    <a:pt x="675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9" name="Google Shape;449;p30"/>
            <p:cNvSpPr/>
            <p:nvPr/>
          </p:nvSpPr>
          <p:spPr>
            <a:xfrm>
              <a:off x="7537875" y="1806550"/>
              <a:ext cx="344650" cy="221875"/>
            </a:xfrm>
            <a:custGeom>
              <a:avLst/>
              <a:gdLst/>
              <a:ahLst/>
              <a:cxnLst/>
              <a:rect l="l" t="t" r="r" b="b"/>
              <a:pathLst>
                <a:path w="13786" h="8875" extrusionOk="0">
                  <a:moveTo>
                    <a:pt x="13577" y="0"/>
                  </a:moveTo>
                  <a:cubicBezTo>
                    <a:pt x="13553" y="0"/>
                    <a:pt x="13527" y="8"/>
                    <a:pt x="13500" y="25"/>
                  </a:cubicBezTo>
                  <a:cubicBezTo>
                    <a:pt x="8916" y="2823"/>
                    <a:pt x="4213" y="5382"/>
                    <a:pt x="46" y="8776"/>
                  </a:cubicBezTo>
                  <a:cubicBezTo>
                    <a:pt x="0" y="8822"/>
                    <a:pt x="39" y="8875"/>
                    <a:pt x="81" y="8875"/>
                  </a:cubicBezTo>
                  <a:cubicBezTo>
                    <a:pt x="94" y="8875"/>
                    <a:pt x="107" y="8870"/>
                    <a:pt x="118" y="8859"/>
                  </a:cubicBezTo>
                  <a:cubicBezTo>
                    <a:pt x="4320" y="5513"/>
                    <a:pt x="9023" y="2954"/>
                    <a:pt x="13655" y="287"/>
                  </a:cubicBezTo>
                  <a:cubicBezTo>
                    <a:pt x="13785" y="206"/>
                    <a:pt x="13705" y="0"/>
                    <a:pt x="1357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0" name="Google Shape;450;p30"/>
            <p:cNvSpPr/>
            <p:nvPr/>
          </p:nvSpPr>
          <p:spPr>
            <a:xfrm>
              <a:off x="5437750" y="1790125"/>
              <a:ext cx="273450" cy="191525"/>
            </a:xfrm>
            <a:custGeom>
              <a:avLst/>
              <a:gdLst/>
              <a:ahLst/>
              <a:cxnLst/>
              <a:rect l="l" t="t" r="r" b="b"/>
              <a:pathLst>
                <a:path w="10938" h="7661" extrusionOk="0">
                  <a:moveTo>
                    <a:pt x="153" y="1"/>
                  </a:moveTo>
                  <a:cubicBezTo>
                    <a:pt x="66" y="1"/>
                    <a:pt x="0" y="149"/>
                    <a:pt x="100" y="193"/>
                  </a:cubicBezTo>
                  <a:cubicBezTo>
                    <a:pt x="4041" y="2003"/>
                    <a:pt x="7851" y="3813"/>
                    <a:pt x="10351" y="7540"/>
                  </a:cubicBezTo>
                  <a:cubicBezTo>
                    <a:pt x="10408" y="7625"/>
                    <a:pt x="10489" y="7660"/>
                    <a:pt x="10568" y="7660"/>
                  </a:cubicBezTo>
                  <a:cubicBezTo>
                    <a:pt x="10755" y="7660"/>
                    <a:pt x="10937" y="7466"/>
                    <a:pt x="10804" y="7266"/>
                  </a:cubicBezTo>
                  <a:cubicBezTo>
                    <a:pt x="8232" y="3563"/>
                    <a:pt x="4303" y="1575"/>
                    <a:pt x="172" y="3"/>
                  </a:cubicBezTo>
                  <a:cubicBezTo>
                    <a:pt x="165" y="1"/>
                    <a:pt x="159" y="1"/>
                    <a:pt x="15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1" name="Google Shape;451;p30"/>
            <p:cNvSpPr/>
            <p:nvPr/>
          </p:nvSpPr>
          <p:spPr>
            <a:xfrm>
              <a:off x="5680500" y="1566200"/>
              <a:ext cx="289725" cy="203775"/>
            </a:xfrm>
            <a:custGeom>
              <a:avLst/>
              <a:gdLst/>
              <a:ahLst/>
              <a:cxnLst/>
              <a:rect l="l" t="t" r="r" b="b"/>
              <a:pathLst>
                <a:path w="11589" h="8151" extrusionOk="0">
                  <a:moveTo>
                    <a:pt x="179" y="1"/>
                  </a:moveTo>
                  <a:cubicBezTo>
                    <a:pt x="58" y="1"/>
                    <a:pt x="0" y="224"/>
                    <a:pt x="153" y="257"/>
                  </a:cubicBezTo>
                  <a:cubicBezTo>
                    <a:pt x="4809" y="1376"/>
                    <a:pt x="7452" y="5281"/>
                    <a:pt x="11000" y="8091"/>
                  </a:cubicBezTo>
                  <a:cubicBezTo>
                    <a:pt x="11057" y="8133"/>
                    <a:pt x="11118" y="8151"/>
                    <a:pt x="11177" y="8151"/>
                  </a:cubicBezTo>
                  <a:cubicBezTo>
                    <a:pt x="11400" y="8151"/>
                    <a:pt x="11588" y="7891"/>
                    <a:pt x="11381" y="7722"/>
                  </a:cubicBezTo>
                  <a:cubicBezTo>
                    <a:pt x="7952" y="4745"/>
                    <a:pt x="4868" y="947"/>
                    <a:pt x="213" y="6"/>
                  </a:cubicBezTo>
                  <a:cubicBezTo>
                    <a:pt x="201" y="3"/>
                    <a:pt x="190" y="1"/>
                    <a:pt x="17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2" name="Google Shape;452;p30"/>
            <p:cNvSpPr/>
            <p:nvPr/>
          </p:nvSpPr>
          <p:spPr>
            <a:xfrm>
              <a:off x="6019625" y="1331975"/>
              <a:ext cx="282325" cy="278425"/>
            </a:xfrm>
            <a:custGeom>
              <a:avLst/>
              <a:gdLst/>
              <a:ahLst/>
              <a:cxnLst/>
              <a:rect l="l" t="t" r="r" b="b"/>
              <a:pathLst>
                <a:path w="11293" h="11137" extrusionOk="0">
                  <a:moveTo>
                    <a:pt x="168" y="1"/>
                  </a:moveTo>
                  <a:cubicBezTo>
                    <a:pt x="78" y="1"/>
                    <a:pt x="0" y="136"/>
                    <a:pt x="90" y="196"/>
                  </a:cubicBezTo>
                  <a:cubicBezTo>
                    <a:pt x="4067" y="3470"/>
                    <a:pt x="7496" y="7113"/>
                    <a:pt x="10806" y="11054"/>
                  </a:cubicBezTo>
                  <a:cubicBezTo>
                    <a:pt x="10855" y="11112"/>
                    <a:pt x="10912" y="11136"/>
                    <a:pt x="10967" y="11136"/>
                  </a:cubicBezTo>
                  <a:cubicBezTo>
                    <a:pt x="11138" y="11136"/>
                    <a:pt x="11292" y="10901"/>
                    <a:pt x="11139" y="10721"/>
                  </a:cubicBezTo>
                  <a:cubicBezTo>
                    <a:pt x="7924" y="6697"/>
                    <a:pt x="4329" y="3113"/>
                    <a:pt x="221" y="17"/>
                  </a:cubicBezTo>
                  <a:cubicBezTo>
                    <a:pt x="204" y="6"/>
                    <a:pt x="186" y="1"/>
                    <a:pt x="16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3" name="Google Shape;453;p30"/>
            <p:cNvSpPr/>
            <p:nvPr/>
          </p:nvSpPr>
          <p:spPr>
            <a:xfrm>
              <a:off x="6421025" y="1204075"/>
              <a:ext cx="248850" cy="308025"/>
            </a:xfrm>
            <a:custGeom>
              <a:avLst/>
              <a:gdLst/>
              <a:ahLst/>
              <a:cxnLst/>
              <a:rect l="l" t="t" r="r" b="b"/>
              <a:pathLst>
                <a:path w="9954" h="12321" extrusionOk="0">
                  <a:moveTo>
                    <a:pt x="152" y="1"/>
                  </a:moveTo>
                  <a:cubicBezTo>
                    <a:pt x="77" y="1"/>
                    <a:pt x="1" y="131"/>
                    <a:pt x="72" y="192"/>
                  </a:cubicBezTo>
                  <a:cubicBezTo>
                    <a:pt x="2155" y="1907"/>
                    <a:pt x="4465" y="3240"/>
                    <a:pt x="6049" y="5478"/>
                  </a:cubicBezTo>
                  <a:cubicBezTo>
                    <a:pt x="7501" y="7526"/>
                    <a:pt x="7811" y="10158"/>
                    <a:pt x="9335" y="12205"/>
                  </a:cubicBezTo>
                  <a:cubicBezTo>
                    <a:pt x="9395" y="12287"/>
                    <a:pt x="9479" y="12321"/>
                    <a:pt x="9562" y="12321"/>
                  </a:cubicBezTo>
                  <a:cubicBezTo>
                    <a:pt x="9760" y="12321"/>
                    <a:pt x="9953" y="12129"/>
                    <a:pt x="9811" y="11920"/>
                  </a:cubicBezTo>
                  <a:cubicBezTo>
                    <a:pt x="8192" y="9669"/>
                    <a:pt x="7680" y="6895"/>
                    <a:pt x="6049" y="4657"/>
                  </a:cubicBezTo>
                  <a:cubicBezTo>
                    <a:pt x="4584" y="2657"/>
                    <a:pt x="2203" y="1359"/>
                    <a:pt x="191" y="14"/>
                  </a:cubicBezTo>
                  <a:cubicBezTo>
                    <a:pt x="179" y="5"/>
                    <a:pt x="165" y="1"/>
                    <a:pt x="1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4" name="Google Shape;454;p30"/>
            <p:cNvSpPr/>
            <p:nvPr/>
          </p:nvSpPr>
          <p:spPr>
            <a:xfrm>
              <a:off x="6850650" y="1165200"/>
              <a:ext cx="258250" cy="318075"/>
            </a:xfrm>
            <a:custGeom>
              <a:avLst/>
              <a:gdLst/>
              <a:ahLst/>
              <a:cxnLst/>
              <a:rect l="l" t="t" r="r" b="b"/>
              <a:pathLst>
                <a:path w="10330" h="12723" extrusionOk="0">
                  <a:moveTo>
                    <a:pt x="206" y="1"/>
                  </a:moveTo>
                  <a:cubicBezTo>
                    <a:pt x="97" y="1"/>
                    <a:pt x="0" y="138"/>
                    <a:pt x="91" y="247"/>
                  </a:cubicBezTo>
                  <a:cubicBezTo>
                    <a:pt x="1806" y="2045"/>
                    <a:pt x="3782" y="3557"/>
                    <a:pt x="5532" y="5331"/>
                  </a:cubicBezTo>
                  <a:cubicBezTo>
                    <a:pt x="7640" y="7474"/>
                    <a:pt x="8390" y="10129"/>
                    <a:pt x="9890" y="12629"/>
                  </a:cubicBezTo>
                  <a:cubicBezTo>
                    <a:pt x="9930" y="12695"/>
                    <a:pt x="9990" y="12723"/>
                    <a:pt x="10051" y="12723"/>
                  </a:cubicBezTo>
                  <a:cubicBezTo>
                    <a:pt x="10189" y="12723"/>
                    <a:pt x="10330" y="12580"/>
                    <a:pt x="10247" y="12415"/>
                  </a:cubicBezTo>
                  <a:cubicBezTo>
                    <a:pt x="9009" y="10022"/>
                    <a:pt x="8092" y="7593"/>
                    <a:pt x="6282" y="5557"/>
                  </a:cubicBezTo>
                  <a:cubicBezTo>
                    <a:pt x="4497" y="3521"/>
                    <a:pt x="2199" y="1985"/>
                    <a:pt x="306" y="45"/>
                  </a:cubicBezTo>
                  <a:cubicBezTo>
                    <a:pt x="275" y="14"/>
                    <a:pt x="240" y="1"/>
                    <a:pt x="20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5" name="Google Shape;455;p30"/>
            <p:cNvSpPr/>
            <p:nvPr/>
          </p:nvSpPr>
          <p:spPr>
            <a:xfrm>
              <a:off x="7394450" y="1331250"/>
              <a:ext cx="83400" cy="119900"/>
            </a:xfrm>
            <a:custGeom>
              <a:avLst/>
              <a:gdLst/>
              <a:ahLst/>
              <a:cxnLst/>
              <a:rect l="l" t="t" r="r" b="b"/>
              <a:pathLst>
                <a:path w="3336" h="4796" extrusionOk="0">
                  <a:moveTo>
                    <a:pt x="40" y="1"/>
                  </a:moveTo>
                  <a:cubicBezTo>
                    <a:pt x="22" y="1"/>
                    <a:pt x="0" y="20"/>
                    <a:pt x="9" y="46"/>
                  </a:cubicBezTo>
                  <a:cubicBezTo>
                    <a:pt x="830" y="1713"/>
                    <a:pt x="2199" y="3023"/>
                    <a:pt x="2985" y="4713"/>
                  </a:cubicBezTo>
                  <a:cubicBezTo>
                    <a:pt x="3016" y="4771"/>
                    <a:pt x="3066" y="4795"/>
                    <a:pt x="3117" y="4795"/>
                  </a:cubicBezTo>
                  <a:cubicBezTo>
                    <a:pt x="3225" y="4795"/>
                    <a:pt x="3336" y="4688"/>
                    <a:pt x="3271" y="4559"/>
                  </a:cubicBezTo>
                  <a:cubicBezTo>
                    <a:pt x="2437" y="2904"/>
                    <a:pt x="1164" y="1487"/>
                    <a:pt x="56" y="10"/>
                  </a:cubicBezTo>
                  <a:cubicBezTo>
                    <a:pt x="53" y="4"/>
                    <a:pt x="47" y="1"/>
                    <a:pt x="4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6" name="Google Shape;456;p30"/>
            <p:cNvSpPr/>
            <p:nvPr/>
          </p:nvSpPr>
          <p:spPr>
            <a:xfrm>
              <a:off x="7562725" y="1425650"/>
              <a:ext cx="62825" cy="114950"/>
            </a:xfrm>
            <a:custGeom>
              <a:avLst/>
              <a:gdLst/>
              <a:ahLst/>
              <a:cxnLst/>
              <a:rect l="l" t="t" r="r" b="b"/>
              <a:pathLst>
                <a:path w="2513" h="4598" extrusionOk="0">
                  <a:moveTo>
                    <a:pt x="143" y="0"/>
                  </a:moveTo>
                  <a:cubicBezTo>
                    <a:pt x="77" y="0"/>
                    <a:pt x="0" y="59"/>
                    <a:pt x="17" y="140"/>
                  </a:cubicBezTo>
                  <a:cubicBezTo>
                    <a:pt x="529" y="1676"/>
                    <a:pt x="1576" y="2950"/>
                    <a:pt x="2100" y="4474"/>
                  </a:cubicBezTo>
                  <a:cubicBezTo>
                    <a:pt x="2133" y="4559"/>
                    <a:pt x="2210" y="4597"/>
                    <a:pt x="2286" y="4597"/>
                  </a:cubicBezTo>
                  <a:cubicBezTo>
                    <a:pt x="2400" y="4597"/>
                    <a:pt x="2512" y="4510"/>
                    <a:pt x="2469" y="4366"/>
                  </a:cubicBezTo>
                  <a:cubicBezTo>
                    <a:pt x="1945" y="2819"/>
                    <a:pt x="898" y="1509"/>
                    <a:pt x="219" y="44"/>
                  </a:cubicBezTo>
                  <a:cubicBezTo>
                    <a:pt x="204" y="14"/>
                    <a:pt x="175" y="0"/>
                    <a:pt x="14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7" name="Google Shape;457;p30"/>
            <p:cNvSpPr/>
            <p:nvPr/>
          </p:nvSpPr>
          <p:spPr>
            <a:xfrm>
              <a:off x="7735050" y="1511800"/>
              <a:ext cx="101600" cy="127350"/>
            </a:xfrm>
            <a:custGeom>
              <a:avLst/>
              <a:gdLst/>
              <a:ahLst/>
              <a:cxnLst/>
              <a:rect l="l" t="t" r="r" b="b"/>
              <a:pathLst>
                <a:path w="4064" h="5094" extrusionOk="0">
                  <a:moveTo>
                    <a:pt x="184" y="0"/>
                  </a:moveTo>
                  <a:cubicBezTo>
                    <a:pt x="89" y="0"/>
                    <a:pt x="0" y="127"/>
                    <a:pt x="101" y="218"/>
                  </a:cubicBezTo>
                  <a:cubicBezTo>
                    <a:pt x="1446" y="1694"/>
                    <a:pt x="2696" y="3206"/>
                    <a:pt x="3637" y="4992"/>
                  </a:cubicBezTo>
                  <a:cubicBezTo>
                    <a:pt x="3675" y="5064"/>
                    <a:pt x="3735" y="5094"/>
                    <a:pt x="3796" y="5094"/>
                  </a:cubicBezTo>
                  <a:cubicBezTo>
                    <a:pt x="3928" y="5094"/>
                    <a:pt x="4063" y="4956"/>
                    <a:pt x="3982" y="4802"/>
                  </a:cubicBezTo>
                  <a:cubicBezTo>
                    <a:pt x="2994" y="3028"/>
                    <a:pt x="1720" y="1456"/>
                    <a:pt x="267" y="39"/>
                  </a:cubicBezTo>
                  <a:cubicBezTo>
                    <a:pt x="242" y="12"/>
                    <a:pt x="213" y="0"/>
                    <a:pt x="18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8" name="Google Shape;458;p30"/>
            <p:cNvSpPr/>
            <p:nvPr/>
          </p:nvSpPr>
          <p:spPr>
            <a:xfrm>
              <a:off x="7271150" y="2973875"/>
              <a:ext cx="728950" cy="644650"/>
            </a:xfrm>
            <a:custGeom>
              <a:avLst/>
              <a:gdLst/>
              <a:ahLst/>
              <a:cxnLst/>
              <a:rect l="l" t="t" r="r" b="b"/>
              <a:pathLst>
                <a:path w="29158" h="25786" extrusionOk="0">
                  <a:moveTo>
                    <a:pt x="14745" y="563"/>
                  </a:moveTo>
                  <a:cubicBezTo>
                    <a:pt x="15897" y="563"/>
                    <a:pt x="17058" y="714"/>
                    <a:pt x="18192" y="1028"/>
                  </a:cubicBezTo>
                  <a:cubicBezTo>
                    <a:pt x="24860" y="2862"/>
                    <a:pt x="28265" y="10136"/>
                    <a:pt x="26491" y="16554"/>
                  </a:cubicBezTo>
                  <a:cubicBezTo>
                    <a:pt x="24990" y="22036"/>
                    <a:pt x="19782" y="25313"/>
                    <a:pt x="14412" y="25313"/>
                  </a:cubicBezTo>
                  <a:cubicBezTo>
                    <a:pt x="13263" y="25313"/>
                    <a:pt x="12106" y="25163"/>
                    <a:pt x="10977" y="24852"/>
                  </a:cubicBezTo>
                  <a:cubicBezTo>
                    <a:pt x="4405" y="22697"/>
                    <a:pt x="821" y="16006"/>
                    <a:pt x="2667" y="9338"/>
                  </a:cubicBezTo>
                  <a:cubicBezTo>
                    <a:pt x="4176" y="3849"/>
                    <a:pt x="9374" y="563"/>
                    <a:pt x="14745" y="563"/>
                  </a:cubicBezTo>
                  <a:close/>
                  <a:moveTo>
                    <a:pt x="14593" y="1"/>
                  </a:moveTo>
                  <a:cubicBezTo>
                    <a:pt x="9077" y="1"/>
                    <a:pt x="4001" y="3852"/>
                    <a:pt x="2238" y="9208"/>
                  </a:cubicBezTo>
                  <a:cubicBezTo>
                    <a:pt x="1" y="16014"/>
                    <a:pt x="4292" y="23117"/>
                    <a:pt x="10846" y="25289"/>
                  </a:cubicBezTo>
                  <a:lnTo>
                    <a:pt x="10846" y="25289"/>
                  </a:lnTo>
                  <a:cubicBezTo>
                    <a:pt x="10850" y="25290"/>
                    <a:pt x="10854" y="25292"/>
                    <a:pt x="10858" y="25293"/>
                  </a:cubicBezTo>
                  <a:cubicBezTo>
                    <a:pt x="12072" y="25626"/>
                    <a:pt x="13286" y="25785"/>
                    <a:pt x="14475" y="25785"/>
                  </a:cubicBezTo>
                  <a:cubicBezTo>
                    <a:pt x="20051" y="25785"/>
                    <a:pt x="25077" y="22276"/>
                    <a:pt x="26931" y="16673"/>
                  </a:cubicBezTo>
                  <a:cubicBezTo>
                    <a:pt x="29158" y="9862"/>
                    <a:pt x="24860" y="2754"/>
                    <a:pt x="18311" y="599"/>
                  </a:cubicBezTo>
                  <a:cubicBezTo>
                    <a:pt x="17071" y="192"/>
                    <a:pt x="15821" y="1"/>
                    <a:pt x="1459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9" name="Google Shape;459;p30"/>
            <p:cNvSpPr/>
            <p:nvPr/>
          </p:nvSpPr>
          <p:spPr>
            <a:xfrm>
              <a:off x="7329800" y="3025825"/>
              <a:ext cx="611975" cy="539975"/>
            </a:xfrm>
            <a:custGeom>
              <a:avLst/>
              <a:gdLst/>
              <a:ahLst/>
              <a:cxnLst/>
              <a:rect l="l" t="t" r="r" b="b"/>
              <a:pathLst>
                <a:path w="24479" h="21599" extrusionOk="0">
                  <a:moveTo>
                    <a:pt x="12398" y="350"/>
                  </a:moveTo>
                  <a:cubicBezTo>
                    <a:pt x="13373" y="350"/>
                    <a:pt x="14354" y="476"/>
                    <a:pt x="15310" y="736"/>
                  </a:cubicBezTo>
                  <a:cubicBezTo>
                    <a:pt x="20990" y="2284"/>
                    <a:pt x="23835" y="8487"/>
                    <a:pt x="22359" y="13928"/>
                  </a:cubicBezTo>
                  <a:cubicBezTo>
                    <a:pt x="21084" y="18607"/>
                    <a:pt x="16649" y="21362"/>
                    <a:pt x="12090" y="21362"/>
                  </a:cubicBezTo>
                  <a:cubicBezTo>
                    <a:pt x="11115" y="21362"/>
                    <a:pt x="10135" y="21237"/>
                    <a:pt x="9179" y="20976"/>
                  </a:cubicBezTo>
                  <a:cubicBezTo>
                    <a:pt x="3583" y="19107"/>
                    <a:pt x="571" y="13476"/>
                    <a:pt x="2118" y="7784"/>
                  </a:cubicBezTo>
                  <a:cubicBezTo>
                    <a:pt x="3394" y="3105"/>
                    <a:pt x="7837" y="350"/>
                    <a:pt x="12398" y="350"/>
                  </a:cubicBezTo>
                  <a:close/>
                  <a:moveTo>
                    <a:pt x="12243" y="0"/>
                  </a:moveTo>
                  <a:cubicBezTo>
                    <a:pt x="7627" y="0"/>
                    <a:pt x="3384" y="3265"/>
                    <a:pt x="1904" y="7725"/>
                  </a:cubicBezTo>
                  <a:cubicBezTo>
                    <a:pt x="0" y="13424"/>
                    <a:pt x="3649" y="19360"/>
                    <a:pt x="9107" y="21187"/>
                  </a:cubicBezTo>
                  <a:lnTo>
                    <a:pt x="9107" y="21187"/>
                  </a:lnTo>
                  <a:cubicBezTo>
                    <a:pt x="9111" y="21188"/>
                    <a:pt x="9115" y="21190"/>
                    <a:pt x="9119" y="21191"/>
                  </a:cubicBezTo>
                  <a:cubicBezTo>
                    <a:pt x="9119" y="21191"/>
                    <a:pt x="9119" y="21191"/>
                    <a:pt x="9119" y="21191"/>
                  </a:cubicBezTo>
                  <a:lnTo>
                    <a:pt x="9119" y="21191"/>
                  </a:lnTo>
                  <a:cubicBezTo>
                    <a:pt x="9132" y="21197"/>
                    <a:pt x="9144" y="21200"/>
                    <a:pt x="9155" y="21200"/>
                  </a:cubicBezTo>
                  <a:lnTo>
                    <a:pt x="9155" y="21200"/>
                  </a:lnTo>
                  <a:cubicBezTo>
                    <a:pt x="10159" y="21469"/>
                    <a:pt x="11160" y="21598"/>
                    <a:pt x="12141" y="21598"/>
                  </a:cubicBezTo>
                  <a:cubicBezTo>
                    <a:pt x="16814" y="21598"/>
                    <a:pt x="21002" y="18668"/>
                    <a:pt x="22573" y="13964"/>
                  </a:cubicBezTo>
                  <a:cubicBezTo>
                    <a:pt x="24478" y="8273"/>
                    <a:pt x="20811" y="2331"/>
                    <a:pt x="15358" y="510"/>
                  </a:cubicBezTo>
                  <a:cubicBezTo>
                    <a:pt x="14319" y="163"/>
                    <a:pt x="13272" y="0"/>
                    <a:pt x="1224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60" name="Google Shape;460;p30"/>
          <p:cNvSpPr txBox="1">
            <a:spLocks noGrp="1"/>
          </p:cNvSpPr>
          <p:nvPr>
            <p:ph type="title"/>
          </p:nvPr>
        </p:nvSpPr>
        <p:spPr>
          <a:xfrm>
            <a:off x="950967" y="593367"/>
            <a:ext cx="10290000" cy="763600"/>
          </a:xfrm>
          <a:prstGeom prst="rect">
            <a:avLst/>
          </a:prstGeom>
        </p:spPr>
        <p:txBody>
          <a:bodyPr spcFirstLastPara="1" wrap="square" lIns="121900" tIns="121900" rIns="121900" bIns="121900" anchor="t" anchorCtr="0">
            <a:noAutofit/>
          </a:bodyPr>
          <a:lstStyle/>
          <a:p>
            <a:r>
              <a:rPr lang="en" dirty="0"/>
              <a:t>Contents</a:t>
            </a:r>
            <a:endParaRPr dirty="0"/>
          </a:p>
        </p:txBody>
      </p:sp>
      <p:sp>
        <p:nvSpPr>
          <p:cNvPr id="461" name="Google Shape;461;p30"/>
          <p:cNvSpPr txBox="1">
            <a:spLocks noGrp="1"/>
          </p:cNvSpPr>
          <p:nvPr>
            <p:ph type="subTitle" idx="1"/>
          </p:nvPr>
        </p:nvSpPr>
        <p:spPr>
          <a:xfrm>
            <a:off x="940333" y="1965160"/>
            <a:ext cx="2928000" cy="612000"/>
          </a:xfrm>
          <a:prstGeom prst="rect">
            <a:avLst/>
          </a:prstGeom>
        </p:spPr>
        <p:txBody>
          <a:bodyPr spcFirstLastPara="1" wrap="square" lIns="121900" tIns="121900" rIns="121900" bIns="121900" anchor="t" anchorCtr="0">
            <a:noAutofit/>
          </a:bodyPr>
          <a:lstStyle/>
          <a:p>
            <a:pPr marL="0" indent="0">
              <a:spcAft>
                <a:spcPts val="2133"/>
              </a:spcAft>
            </a:pPr>
            <a:r>
              <a:rPr lang="en" dirty="0"/>
              <a:t>Introduction</a:t>
            </a:r>
            <a:endParaRPr dirty="0"/>
          </a:p>
        </p:txBody>
      </p:sp>
      <p:sp>
        <p:nvSpPr>
          <p:cNvPr id="462" name="Google Shape;462;p30"/>
          <p:cNvSpPr txBox="1">
            <a:spLocks noGrp="1"/>
          </p:cNvSpPr>
          <p:nvPr>
            <p:ph type="title" idx="2"/>
          </p:nvPr>
        </p:nvSpPr>
        <p:spPr>
          <a:xfrm>
            <a:off x="940333" y="1412217"/>
            <a:ext cx="1098800" cy="697600"/>
          </a:xfrm>
          <a:prstGeom prst="rect">
            <a:avLst/>
          </a:prstGeom>
        </p:spPr>
        <p:txBody>
          <a:bodyPr spcFirstLastPara="1" wrap="square" lIns="121900" tIns="121900" rIns="121900" bIns="121900" anchor="b" anchorCtr="0">
            <a:noAutofit/>
          </a:bodyPr>
          <a:lstStyle/>
          <a:p>
            <a:r>
              <a:rPr lang="en" dirty="0">
                <a:solidFill>
                  <a:srgbClr val="C00000"/>
                </a:solidFill>
              </a:rPr>
              <a:t>01</a:t>
            </a:r>
            <a:endParaRPr dirty="0">
              <a:solidFill>
                <a:srgbClr val="C00000"/>
              </a:solidFill>
            </a:endParaRPr>
          </a:p>
        </p:txBody>
      </p:sp>
      <p:sp>
        <p:nvSpPr>
          <p:cNvPr id="463" name="Google Shape;463;p30"/>
          <p:cNvSpPr txBox="1">
            <a:spLocks noGrp="1"/>
          </p:cNvSpPr>
          <p:nvPr>
            <p:ph type="subTitle" idx="3"/>
          </p:nvPr>
        </p:nvSpPr>
        <p:spPr>
          <a:xfrm>
            <a:off x="939600" y="2403389"/>
            <a:ext cx="2560566" cy="884400"/>
          </a:xfrm>
          <a:prstGeom prst="rect">
            <a:avLst/>
          </a:prstGeom>
        </p:spPr>
        <p:txBody>
          <a:bodyPr spcFirstLastPara="1" wrap="square" lIns="121900" tIns="121900" rIns="121900" bIns="121900" anchor="t" anchorCtr="0">
            <a:noAutofit/>
          </a:bodyPr>
          <a:lstStyle/>
          <a:p>
            <a:pPr marL="0" indent="0">
              <a:spcAft>
                <a:spcPts val="2133"/>
              </a:spcAft>
            </a:pPr>
            <a:r>
              <a:rPr lang="en" sz="1600" dirty="0"/>
              <a:t>What is CouchDB?</a:t>
            </a:r>
            <a:endParaRPr sz="1600" dirty="0"/>
          </a:p>
        </p:txBody>
      </p:sp>
      <p:sp>
        <p:nvSpPr>
          <p:cNvPr id="464" name="Google Shape;464;p30"/>
          <p:cNvSpPr txBox="1">
            <a:spLocks noGrp="1"/>
          </p:cNvSpPr>
          <p:nvPr>
            <p:ph type="subTitle" idx="4"/>
          </p:nvPr>
        </p:nvSpPr>
        <p:spPr>
          <a:xfrm>
            <a:off x="4030600" y="1965160"/>
            <a:ext cx="3061266" cy="612000"/>
          </a:xfrm>
          <a:prstGeom prst="rect">
            <a:avLst/>
          </a:prstGeom>
        </p:spPr>
        <p:txBody>
          <a:bodyPr spcFirstLastPara="1" wrap="square" lIns="121900" tIns="121900" rIns="121900" bIns="121900" anchor="t" anchorCtr="0">
            <a:noAutofit/>
          </a:bodyPr>
          <a:lstStyle/>
          <a:p>
            <a:pPr marL="0" indent="0">
              <a:spcAft>
                <a:spcPts val="2133"/>
              </a:spcAft>
            </a:pPr>
            <a:r>
              <a:rPr lang="en" dirty="0"/>
              <a:t>Distribution in CouchDB</a:t>
            </a:r>
            <a:endParaRPr dirty="0"/>
          </a:p>
        </p:txBody>
      </p:sp>
      <p:sp>
        <p:nvSpPr>
          <p:cNvPr id="465" name="Google Shape;465;p30"/>
          <p:cNvSpPr txBox="1">
            <a:spLocks noGrp="1"/>
          </p:cNvSpPr>
          <p:nvPr>
            <p:ph type="title" idx="5"/>
          </p:nvPr>
        </p:nvSpPr>
        <p:spPr>
          <a:xfrm>
            <a:off x="4030600" y="1412217"/>
            <a:ext cx="1098800" cy="697600"/>
          </a:xfrm>
          <a:prstGeom prst="rect">
            <a:avLst/>
          </a:prstGeom>
        </p:spPr>
        <p:txBody>
          <a:bodyPr spcFirstLastPara="1" wrap="square" lIns="121900" tIns="121900" rIns="121900" bIns="121900" anchor="b" anchorCtr="0">
            <a:noAutofit/>
          </a:bodyPr>
          <a:lstStyle/>
          <a:p>
            <a:r>
              <a:rPr lang="en" dirty="0">
                <a:solidFill>
                  <a:srgbClr val="C00000"/>
                </a:solidFill>
              </a:rPr>
              <a:t>02</a:t>
            </a:r>
            <a:endParaRPr dirty="0">
              <a:solidFill>
                <a:srgbClr val="C00000"/>
              </a:solidFill>
            </a:endParaRPr>
          </a:p>
        </p:txBody>
      </p:sp>
      <p:sp>
        <p:nvSpPr>
          <p:cNvPr id="466" name="Google Shape;466;p30"/>
          <p:cNvSpPr txBox="1">
            <a:spLocks noGrp="1"/>
          </p:cNvSpPr>
          <p:nvPr>
            <p:ph type="subTitle" idx="6"/>
          </p:nvPr>
        </p:nvSpPr>
        <p:spPr>
          <a:xfrm>
            <a:off x="4037218" y="2313381"/>
            <a:ext cx="2928000" cy="884400"/>
          </a:xfrm>
          <a:prstGeom prst="rect">
            <a:avLst/>
          </a:prstGeom>
        </p:spPr>
        <p:txBody>
          <a:bodyPr spcFirstLastPara="1" wrap="square" lIns="121900" tIns="121900" rIns="121900" bIns="121900" anchor="t" anchorCtr="0">
            <a:noAutofit/>
          </a:bodyPr>
          <a:lstStyle/>
          <a:p>
            <a:pPr marL="0" indent="0">
              <a:lnSpc>
                <a:spcPct val="150000"/>
              </a:lnSpc>
              <a:spcAft>
                <a:spcPts val="2133"/>
              </a:spcAft>
              <a:buClr>
                <a:schemeClr val="dk1"/>
              </a:buClr>
              <a:buSzPts val="1100"/>
            </a:pPr>
            <a:r>
              <a:rPr lang="en-US" sz="1600" dirty="0"/>
              <a:t>Distributed  model               The CAP Theorem</a:t>
            </a:r>
          </a:p>
        </p:txBody>
      </p:sp>
      <p:sp>
        <p:nvSpPr>
          <p:cNvPr id="467" name="Google Shape;467;p30"/>
          <p:cNvSpPr txBox="1">
            <a:spLocks noGrp="1"/>
          </p:cNvSpPr>
          <p:nvPr>
            <p:ph type="subTitle" idx="7"/>
          </p:nvPr>
        </p:nvSpPr>
        <p:spPr>
          <a:xfrm>
            <a:off x="950966" y="4448247"/>
            <a:ext cx="3075765" cy="612000"/>
          </a:xfrm>
          <a:prstGeom prst="rect">
            <a:avLst/>
          </a:prstGeom>
        </p:spPr>
        <p:txBody>
          <a:bodyPr spcFirstLastPara="1" wrap="square" lIns="121900" tIns="121900" rIns="121900" bIns="121900" anchor="t" anchorCtr="0">
            <a:noAutofit/>
          </a:bodyPr>
          <a:lstStyle/>
          <a:p>
            <a:pPr marL="0" indent="0">
              <a:spcAft>
                <a:spcPts val="2133"/>
              </a:spcAft>
            </a:pPr>
            <a:r>
              <a:rPr lang="en" dirty="0"/>
              <a:t>Replication in CouchDB</a:t>
            </a:r>
            <a:endParaRPr dirty="0"/>
          </a:p>
        </p:txBody>
      </p:sp>
      <p:sp>
        <p:nvSpPr>
          <p:cNvPr id="468" name="Google Shape;468;p30"/>
          <p:cNvSpPr txBox="1">
            <a:spLocks noGrp="1"/>
          </p:cNvSpPr>
          <p:nvPr>
            <p:ph type="title" idx="8"/>
          </p:nvPr>
        </p:nvSpPr>
        <p:spPr>
          <a:xfrm>
            <a:off x="950967" y="3895300"/>
            <a:ext cx="1098800" cy="697600"/>
          </a:xfrm>
          <a:prstGeom prst="rect">
            <a:avLst/>
          </a:prstGeom>
        </p:spPr>
        <p:txBody>
          <a:bodyPr spcFirstLastPara="1" wrap="square" lIns="121900" tIns="121900" rIns="121900" bIns="121900" anchor="b" anchorCtr="0">
            <a:noAutofit/>
          </a:bodyPr>
          <a:lstStyle/>
          <a:p>
            <a:r>
              <a:rPr lang="en" dirty="0">
                <a:solidFill>
                  <a:srgbClr val="C00000"/>
                </a:solidFill>
              </a:rPr>
              <a:t>03</a:t>
            </a:r>
            <a:endParaRPr dirty="0">
              <a:solidFill>
                <a:srgbClr val="C00000"/>
              </a:solidFill>
            </a:endParaRPr>
          </a:p>
        </p:txBody>
      </p:sp>
      <p:sp>
        <p:nvSpPr>
          <p:cNvPr id="469" name="Google Shape;469;p30"/>
          <p:cNvSpPr txBox="1">
            <a:spLocks noGrp="1"/>
          </p:cNvSpPr>
          <p:nvPr>
            <p:ph type="subTitle" idx="9"/>
          </p:nvPr>
        </p:nvSpPr>
        <p:spPr>
          <a:xfrm>
            <a:off x="939600" y="4902683"/>
            <a:ext cx="2928000" cy="884400"/>
          </a:xfrm>
          <a:prstGeom prst="rect">
            <a:avLst/>
          </a:prstGeom>
        </p:spPr>
        <p:txBody>
          <a:bodyPr spcFirstLastPara="1" wrap="square" lIns="121900" tIns="121900" rIns="121900" bIns="121900" anchor="t" anchorCtr="0">
            <a:noAutofit/>
          </a:bodyPr>
          <a:lstStyle/>
          <a:p>
            <a:pPr marL="0" indent="0">
              <a:lnSpc>
                <a:spcPct val="150000"/>
              </a:lnSpc>
              <a:spcAft>
                <a:spcPts val="2133"/>
              </a:spcAft>
              <a:buClr>
                <a:schemeClr val="dk1"/>
              </a:buClr>
              <a:buSzPts val="1100"/>
            </a:pPr>
            <a:r>
              <a:rPr lang="en-US" sz="1600" dirty="0"/>
              <a:t>Replication on CouchDB Incremental Replication</a:t>
            </a:r>
            <a:br>
              <a:rPr lang="en-US" sz="1600" dirty="0"/>
            </a:br>
            <a:endParaRPr lang="en-US" sz="1600" dirty="0"/>
          </a:p>
        </p:txBody>
      </p:sp>
      <p:sp>
        <p:nvSpPr>
          <p:cNvPr id="470" name="Google Shape;470;p30"/>
          <p:cNvSpPr txBox="1">
            <a:spLocks noGrp="1"/>
          </p:cNvSpPr>
          <p:nvPr>
            <p:ph type="subTitle" idx="13"/>
          </p:nvPr>
        </p:nvSpPr>
        <p:spPr>
          <a:xfrm>
            <a:off x="4041233" y="4448247"/>
            <a:ext cx="2928000" cy="612000"/>
          </a:xfrm>
          <a:prstGeom prst="rect">
            <a:avLst/>
          </a:prstGeom>
        </p:spPr>
        <p:txBody>
          <a:bodyPr spcFirstLastPara="1" wrap="square" lIns="121900" tIns="121900" rIns="121900" bIns="121900" anchor="t" anchorCtr="0">
            <a:noAutofit/>
          </a:bodyPr>
          <a:lstStyle/>
          <a:p>
            <a:pPr marL="0" indent="0">
              <a:spcAft>
                <a:spcPts val="2133"/>
              </a:spcAft>
            </a:pPr>
            <a:r>
              <a:rPr lang="en" dirty="0"/>
              <a:t>Demo</a:t>
            </a:r>
            <a:endParaRPr dirty="0"/>
          </a:p>
        </p:txBody>
      </p:sp>
      <p:sp>
        <p:nvSpPr>
          <p:cNvPr id="471" name="Google Shape;471;p30"/>
          <p:cNvSpPr txBox="1">
            <a:spLocks noGrp="1"/>
          </p:cNvSpPr>
          <p:nvPr>
            <p:ph type="title" idx="14"/>
          </p:nvPr>
        </p:nvSpPr>
        <p:spPr>
          <a:xfrm>
            <a:off x="4041233" y="3895300"/>
            <a:ext cx="1098800" cy="697600"/>
          </a:xfrm>
          <a:prstGeom prst="rect">
            <a:avLst/>
          </a:prstGeom>
        </p:spPr>
        <p:txBody>
          <a:bodyPr spcFirstLastPara="1" wrap="square" lIns="121900" tIns="121900" rIns="121900" bIns="121900" anchor="b" anchorCtr="0">
            <a:noAutofit/>
          </a:bodyPr>
          <a:lstStyle/>
          <a:p>
            <a:r>
              <a:rPr lang="en" dirty="0">
                <a:solidFill>
                  <a:srgbClr val="C00000"/>
                </a:solidFill>
              </a:rPr>
              <a:t>04</a:t>
            </a:r>
            <a:endParaRPr dirty="0">
              <a:solidFill>
                <a:srgbClr val="C00000"/>
              </a:solidFill>
            </a:endParaRPr>
          </a:p>
        </p:txBody>
      </p:sp>
      <p:sp>
        <p:nvSpPr>
          <p:cNvPr id="472" name="Google Shape;472;p30"/>
          <p:cNvSpPr txBox="1">
            <a:spLocks noGrp="1"/>
          </p:cNvSpPr>
          <p:nvPr>
            <p:ph type="subTitle" idx="15"/>
          </p:nvPr>
        </p:nvSpPr>
        <p:spPr>
          <a:xfrm>
            <a:off x="4030166" y="4983602"/>
            <a:ext cx="2928000" cy="884400"/>
          </a:xfrm>
          <a:prstGeom prst="rect">
            <a:avLst/>
          </a:prstGeom>
        </p:spPr>
        <p:txBody>
          <a:bodyPr spcFirstLastPara="1" wrap="square" lIns="121900" tIns="121900" rIns="121900" bIns="121900" anchor="t" anchorCtr="0">
            <a:noAutofit/>
          </a:bodyPr>
          <a:lstStyle/>
          <a:p>
            <a:pPr marL="0" indent="0">
              <a:spcAft>
                <a:spcPts val="2133"/>
              </a:spcAft>
              <a:buClr>
                <a:schemeClr val="dk1"/>
              </a:buClr>
              <a:buSzPts val="1100"/>
            </a:pPr>
            <a:r>
              <a:rPr lang="en" sz="1600" dirty="0"/>
              <a:t>Demo</a:t>
            </a:r>
            <a:endParaRPr sz="1600" b="1" dirty="0"/>
          </a:p>
        </p:txBody>
      </p:sp>
      <p:grpSp>
        <p:nvGrpSpPr>
          <p:cNvPr id="153" name="Google Shape;10362;p40">
            <a:extLst>
              <a:ext uri="{FF2B5EF4-FFF2-40B4-BE49-F238E27FC236}">
                <a16:creationId xmlns:a16="http://schemas.microsoft.com/office/drawing/2014/main" id="{2EE3E4F1-9B75-4853-9154-F96A2B6FD80B}"/>
              </a:ext>
            </a:extLst>
          </p:cNvPr>
          <p:cNvGrpSpPr/>
          <p:nvPr/>
        </p:nvGrpSpPr>
        <p:grpSpPr>
          <a:xfrm flipH="1">
            <a:off x="5128699" y="1374145"/>
            <a:ext cx="963610" cy="763600"/>
            <a:chOff x="1774025" y="1561325"/>
            <a:chExt cx="2297925" cy="1973800"/>
          </a:xfrm>
        </p:grpSpPr>
        <p:sp>
          <p:nvSpPr>
            <p:cNvPr id="154" name="Google Shape;10363;p40">
              <a:extLst>
                <a:ext uri="{FF2B5EF4-FFF2-40B4-BE49-F238E27FC236}">
                  <a16:creationId xmlns:a16="http://schemas.microsoft.com/office/drawing/2014/main" id="{8B0645E6-5F31-4329-AEF5-6C98B2409EC9}"/>
                </a:ext>
              </a:extLst>
            </p:cNvPr>
            <p:cNvSpPr/>
            <p:nvPr/>
          </p:nvSpPr>
          <p:spPr>
            <a:xfrm>
              <a:off x="1774025" y="1711350"/>
              <a:ext cx="2297925" cy="1654700"/>
            </a:xfrm>
            <a:custGeom>
              <a:avLst/>
              <a:gdLst/>
              <a:ahLst/>
              <a:cxnLst/>
              <a:rect l="l" t="t" r="r" b="b"/>
              <a:pathLst>
                <a:path w="91917" h="66188" extrusionOk="0">
                  <a:moveTo>
                    <a:pt x="4775" y="39410"/>
                  </a:moveTo>
                  <a:cubicBezTo>
                    <a:pt x="4084" y="38529"/>
                    <a:pt x="3453" y="37731"/>
                    <a:pt x="2798" y="36922"/>
                  </a:cubicBezTo>
                  <a:cubicBezTo>
                    <a:pt x="2691" y="36803"/>
                    <a:pt x="2512" y="36743"/>
                    <a:pt x="2393" y="36624"/>
                  </a:cubicBezTo>
                  <a:cubicBezTo>
                    <a:pt x="2298" y="36505"/>
                    <a:pt x="2191" y="36350"/>
                    <a:pt x="2191" y="36207"/>
                  </a:cubicBezTo>
                  <a:cubicBezTo>
                    <a:pt x="2179" y="35838"/>
                    <a:pt x="2203" y="35469"/>
                    <a:pt x="2251" y="35100"/>
                  </a:cubicBezTo>
                  <a:cubicBezTo>
                    <a:pt x="2274" y="34779"/>
                    <a:pt x="2251" y="34529"/>
                    <a:pt x="2012" y="34302"/>
                  </a:cubicBezTo>
                  <a:cubicBezTo>
                    <a:pt x="1953" y="34267"/>
                    <a:pt x="1917" y="34160"/>
                    <a:pt x="1893" y="34100"/>
                  </a:cubicBezTo>
                  <a:lnTo>
                    <a:pt x="1965" y="34029"/>
                  </a:lnTo>
                  <a:cubicBezTo>
                    <a:pt x="2072" y="34088"/>
                    <a:pt x="2167" y="34148"/>
                    <a:pt x="2310" y="34219"/>
                  </a:cubicBezTo>
                  <a:cubicBezTo>
                    <a:pt x="2405" y="33290"/>
                    <a:pt x="2501" y="32374"/>
                    <a:pt x="2620" y="31362"/>
                  </a:cubicBezTo>
                  <a:cubicBezTo>
                    <a:pt x="2453" y="31290"/>
                    <a:pt x="2155" y="31231"/>
                    <a:pt x="1953" y="31052"/>
                  </a:cubicBezTo>
                  <a:cubicBezTo>
                    <a:pt x="1786" y="30909"/>
                    <a:pt x="1620" y="30647"/>
                    <a:pt x="1655" y="30469"/>
                  </a:cubicBezTo>
                  <a:cubicBezTo>
                    <a:pt x="1834" y="29171"/>
                    <a:pt x="2072" y="27873"/>
                    <a:pt x="2274" y="26599"/>
                  </a:cubicBezTo>
                  <a:cubicBezTo>
                    <a:pt x="2310" y="26432"/>
                    <a:pt x="2274" y="26242"/>
                    <a:pt x="2358" y="26087"/>
                  </a:cubicBezTo>
                  <a:cubicBezTo>
                    <a:pt x="2429" y="25944"/>
                    <a:pt x="2560" y="25766"/>
                    <a:pt x="2703" y="25718"/>
                  </a:cubicBezTo>
                  <a:cubicBezTo>
                    <a:pt x="3560" y="25432"/>
                    <a:pt x="4406" y="25170"/>
                    <a:pt x="5263" y="24932"/>
                  </a:cubicBezTo>
                  <a:cubicBezTo>
                    <a:pt x="6549" y="24575"/>
                    <a:pt x="7823" y="24265"/>
                    <a:pt x="9109" y="23932"/>
                  </a:cubicBezTo>
                  <a:cubicBezTo>
                    <a:pt x="9156" y="23920"/>
                    <a:pt x="9180" y="23884"/>
                    <a:pt x="9228" y="23873"/>
                  </a:cubicBezTo>
                  <a:cubicBezTo>
                    <a:pt x="8751" y="23087"/>
                    <a:pt x="8275" y="22301"/>
                    <a:pt x="7787" y="21527"/>
                  </a:cubicBezTo>
                  <a:cubicBezTo>
                    <a:pt x="7727" y="21432"/>
                    <a:pt x="7608" y="21372"/>
                    <a:pt x="7501" y="21325"/>
                  </a:cubicBezTo>
                  <a:cubicBezTo>
                    <a:pt x="6882" y="21063"/>
                    <a:pt x="6227" y="20825"/>
                    <a:pt x="5608" y="20527"/>
                  </a:cubicBezTo>
                  <a:cubicBezTo>
                    <a:pt x="5168" y="20313"/>
                    <a:pt x="4751" y="20051"/>
                    <a:pt x="4358" y="19753"/>
                  </a:cubicBezTo>
                  <a:cubicBezTo>
                    <a:pt x="4179" y="19622"/>
                    <a:pt x="4036" y="19348"/>
                    <a:pt x="3989" y="19110"/>
                  </a:cubicBezTo>
                  <a:cubicBezTo>
                    <a:pt x="3679" y="17836"/>
                    <a:pt x="3644" y="16538"/>
                    <a:pt x="3846" y="15241"/>
                  </a:cubicBezTo>
                  <a:cubicBezTo>
                    <a:pt x="3929" y="14562"/>
                    <a:pt x="4322" y="14002"/>
                    <a:pt x="4834" y="13574"/>
                  </a:cubicBezTo>
                  <a:cubicBezTo>
                    <a:pt x="4977" y="13455"/>
                    <a:pt x="5168" y="13395"/>
                    <a:pt x="5346" y="13347"/>
                  </a:cubicBezTo>
                  <a:cubicBezTo>
                    <a:pt x="8049" y="12597"/>
                    <a:pt x="10775" y="11859"/>
                    <a:pt x="13490" y="11085"/>
                  </a:cubicBezTo>
                  <a:cubicBezTo>
                    <a:pt x="16705" y="10169"/>
                    <a:pt x="19896" y="9216"/>
                    <a:pt x="23098" y="8252"/>
                  </a:cubicBezTo>
                  <a:cubicBezTo>
                    <a:pt x="27325" y="6978"/>
                    <a:pt x="31552" y="5668"/>
                    <a:pt x="35790" y="4406"/>
                  </a:cubicBezTo>
                  <a:cubicBezTo>
                    <a:pt x="38981" y="3453"/>
                    <a:pt x="42160" y="2537"/>
                    <a:pt x="45351" y="1608"/>
                  </a:cubicBezTo>
                  <a:cubicBezTo>
                    <a:pt x="46589" y="1251"/>
                    <a:pt x="47840" y="941"/>
                    <a:pt x="49090" y="596"/>
                  </a:cubicBezTo>
                  <a:cubicBezTo>
                    <a:pt x="49161" y="584"/>
                    <a:pt x="49233" y="548"/>
                    <a:pt x="49328" y="524"/>
                  </a:cubicBezTo>
                  <a:cubicBezTo>
                    <a:pt x="49828" y="346"/>
                    <a:pt x="50340" y="48"/>
                    <a:pt x="50852" y="36"/>
                  </a:cubicBezTo>
                  <a:cubicBezTo>
                    <a:pt x="51364" y="1"/>
                    <a:pt x="51900" y="239"/>
                    <a:pt x="52400" y="370"/>
                  </a:cubicBezTo>
                  <a:cubicBezTo>
                    <a:pt x="55602" y="1179"/>
                    <a:pt x="58793" y="2001"/>
                    <a:pt x="61984" y="2799"/>
                  </a:cubicBezTo>
                  <a:cubicBezTo>
                    <a:pt x="66485" y="3918"/>
                    <a:pt x="70962" y="5049"/>
                    <a:pt x="75474" y="6132"/>
                  </a:cubicBezTo>
                  <a:cubicBezTo>
                    <a:pt x="79070" y="7013"/>
                    <a:pt x="82701" y="7835"/>
                    <a:pt x="86321" y="8645"/>
                  </a:cubicBezTo>
                  <a:cubicBezTo>
                    <a:pt x="87368" y="8883"/>
                    <a:pt x="88416" y="9026"/>
                    <a:pt x="89464" y="9264"/>
                  </a:cubicBezTo>
                  <a:cubicBezTo>
                    <a:pt x="89892" y="9347"/>
                    <a:pt x="90309" y="9561"/>
                    <a:pt x="90714" y="9764"/>
                  </a:cubicBezTo>
                  <a:cubicBezTo>
                    <a:pt x="90845" y="9823"/>
                    <a:pt x="90952" y="10049"/>
                    <a:pt x="90952" y="10192"/>
                  </a:cubicBezTo>
                  <a:cubicBezTo>
                    <a:pt x="90952" y="10264"/>
                    <a:pt x="90714" y="10371"/>
                    <a:pt x="90559" y="10430"/>
                  </a:cubicBezTo>
                  <a:cubicBezTo>
                    <a:pt x="90012" y="10657"/>
                    <a:pt x="89452" y="10883"/>
                    <a:pt x="88880" y="11109"/>
                  </a:cubicBezTo>
                  <a:cubicBezTo>
                    <a:pt x="88833" y="11121"/>
                    <a:pt x="88809" y="11264"/>
                    <a:pt x="88821" y="11347"/>
                  </a:cubicBezTo>
                  <a:cubicBezTo>
                    <a:pt x="88892" y="12181"/>
                    <a:pt x="88999" y="13014"/>
                    <a:pt x="89071" y="13848"/>
                  </a:cubicBezTo>
                  <a:cubicBezTo>
                    <a:pt x="89095" y="14086"/>
                    <a:pt x="89166" y="14205"/>
                    <a:pt x="89392" y="14276"/>
                  </a:cubicBezTo>
                  <a:cubicBezTo>
                    <a:pt x="90000" y="14479"/>
                    <a:pt x="90595" y="14693"/>
                    <a:pt x="91190" y="14919"/>
                  </a:cubicBezTo>
                  <a:cubicBezTo>
                    <a:pt x="91369" y="14979"/>
                    <a:pt x="91547" y="15050"/>
                    <a:pt x="91678" y="15169"/>
                  </a:cubicBezTo>
                  <a:cubicBezTo>
                    <a:pt x="91917" y="15372"/>
                    <a:pt x="91857" y="15657"/>
                    <a:pt x="91559" y="15705"/>
                  </a:cubicBezTo>
                  <a:cubicBezTo>
                    <a:pt x="89809" y="15991"/>
                    <a:pt x="88202" y="16729"/>
                    <a:pt x="86547" y="17336"/>
                  </a:cubicBezTo>
                  <a:cubicBezTo>
                    <a:pt x="84654" y="18039"/>
                    <a:pt x="82796" y="18824"/>
                    <a:pt x="80915" y="19574"/>
                  </a:cubicBezTo>
                  <a:cubicBezTo>
                    <a:pt x="80784" y="19634"/>
                    <a:pt x="80653" y="19693"/>
                    <a:pt x="80475" y="19777"/>
                  </a:cubicBezTo>
                  <a:cubicBezTo>
                    <a:pt x="81153" y="20253"/>
                    <a:pt x="81784" y="20717"/>
                    <a:pt x="82439" y="21146"/>
                  </a:cubicBezTo>
                  <a:cubicBezTo>
                    <a:pt x="84273" y="22396"/>
                    <a:pt x="86118" y="23634"/>
                    <a:pt x="87964" y="24873"/>
                  </a:cubicBezTo>
                  <a:cubicBezTo>
                    <a:pt x="88023" y="24920"/>
                    <a:pt x="88118" y="24956"/>
                    <a:pt x="88154" y="25016"/>
                  </a:cubicBezTo>
                  <a:cubicBezTo>
                    <a:pt x="88202" y="25111"/>
                    <a:pt x="88261" y="25254"/>
                    <a:pt x="88214" y="25337"/>
                  </a:cubicBezTo>
                  <a:cubicBezTo>
                    <a:pt x="88154" y="25420"/>
                    <a:pt x="88023" y="25480"/>
                    <a:pt x="87904" y="25480"/>
                  </a:cubicBezTo>
                  <a:cubicBezTo>
                    <a:pt x="87428" y="25492"/>
                    <a:pt x="86952" y="25480"/>
                    <a:pt x="86487" y="25480"/>
                  </a:cubicBezTo>
                  <a:cubicBezTo>
                    <a:pt x="86380" y="25778"/>
                    <a:pt x="86487" y="25897"/>
                    <a:pt x="86678" y="26016"/>
                  </a:cubicBezTo>
                  <a:cubicBezTo>
                    <a:pt x="87535" y="26563"/>
                    <a:pt x="88416" y="27147"/>
                    <a:pt x="89285" y="27718"/>
                  </a:cubicBezTo>
                  <a:cubicBezTo>
                    <a:pt x="89369" y="27778"/>
                    <a:pt x="89476" y="27849"/>
                    <a:pt x="89547" y="27933"/>
                  </a:cubicBezTo>
                  <a:cubicBezTo>
                    <a:pt x="89773" y="28230"/>
                    <a:pt x="89666" y="28492"/>
                    <a:pt x="89297" y="28528"/>
                  </a:cubicBezTo>
                  <a:cubicBezTo>
                    <a:pt x="87285" y="28754"/>
                    <a:pt x="85273" y="29004"/>
                    <a:pt x="83273" y="29183"/>
                  </a:cubicBezTo>
                  <a:cubicBezTo>
                    <a:pt x="81868" y="29302"/>
                    <a:pt x="80475" y="29326"/>
                    <a:pt x="79070" y="29409"/>
                  </a:cubicBezTo>
                  <a:cubicBezTo>
                    <a:pt x="78474" y="29457"/>
                    <a:pt x="77879" y="29576"/>
                    <a:pt x="77177" y="29683"/>
                  </a:cubicBezTo>
                  <a:cubicBezTo>
                    <a:pt x="77379" y="29814"/>
                    <a:pt x="77498" y="29921"/>
                    <a:pt x="77617" y="29992"/>
                  </a:cubicBezTo>
                  <a:cubicBezTo>
                    <a:pt x="80082" y="31624"/>
                    <a:pt x="82558" y="33267"/>
                    <a:pt x="85011" y="34898"/>
                  </a:cubicBezTo>
                  <a:cubicBezTo>
                    <a:pt x="85451" y="35195"/>
                    <a:pt x="85868" y="35541"/>
                    <a:pt x="86309" y="35838"/>
                  </a:cubicBezTo>
                  <a:cubicBezTo>
                    <a:pt x="86463" y="35957"/>
                    <a:pt x="86666" y="36017"/>
                    <a:pt x="86844" y="36112"/>
                  </a:cubicBezTo>
                  <a:cubicBezTo>
                    <a:pt x="86916" y="36148"/>
                    <a:pt x="87023" y="36231"/>
                    <a:pt x="87023" y="36291"/>
                  </a:cubicBezTo>
                  <a:cubicBezTo>
                    <a:pt x="87023" y="36362"/>
                    <a:pt x="86928" y="36493"/>
                    <a:pt x="86856" y="36505"/>
                  </a:cubicBezTo>
                  <a:cubicBezTo>
                    <a:pt x="86523" y="36565"/>
                    <a:pt x="86202" y="36600"/>
                    <a:pt x="85868" y="36648"/>
                  </a:cubicBezTo>
                  <a:cubicBezTo>
                    <a:pt x="85630" y="36672"/>
                    <a:pt x="85392" y="36719"/>
                    <a:pt x="85142" y="36731"/>
                  </a:cubicBezTo>
                  <a:cubicBezTo>
                    <a:pt x="84892" y="36731"/>
                    <a:pt x="84844" y="36850"/>
                    <a:pt x="84856" y="37088"/>
                  </a:cubicBezTo>
                  <a:cubicBezTo>
                    <a:pt x="84904" y="38589"/>
                    <a:pt x="84939" y="40077"/>
                    <a:pt x="84975" y="41589"/>
                  </a:cubicBezTo>
                  <a:cubicBezTo>
                    <a:pt x="84975" y="41732"/>
                    <a:pt x="85059" y="41922"/>
                    <a:pt x="85154" y="42041"/>
                  </a:cubicBezTo>
                  <a:cubicBezTo>
                    <a:pt x="85570" y="42518"/>
                    <a:pt x="86023" y="42982"/>
                    <a:pt x="86452" y="43458"/>
                  </a:cubicBezTo>
                  <a:cubicBezTo>
                    <a:pt x="86618" y="43637"/>
                    <a:pt x="86809" y="43851"/>
                    <a:pt x="86642" y="44149"/>
                  </a:cubicBezTo>
                  <a:cubicBezTo>
                    <a:pt x="86630" y="44173"/>
                    <a:pt x="86678" y="44232"/>
                    <a:pt x="86702" y="44280"/>
                  </a:cubicBezTo>
                  <a:cubicBezTo>
                    <a:pt x="86821" y="44506"/>
                    <a:pt x="86725" y="44661"/>
                    <a:pt x="86463" y="44697"/>
                  </a:cubicBezTo>
                  <a:cubicBezTo>
                    <a:pt x="86130" y="44720"/>
                    <a:pt x="85785" y="44756"/>
                    <a:pt x="85451" y="44816"/>
                  </a:cubicBezTo>
                  <a:cubicBezTo>
                    <a:pt x="83487" y="45185"/>
                    <a:pt x="81510" y="45566"/>
                    <a:pt x="79546" y="45959"/>
                  </a:cubicBezTo>
                  <a:cubicBezTo>
                    <a:pt x="79308" y="46006"/>
                    <a:pt x="79070" y="46006"/>
                    <a:pt x="78951" y="46292"/>
                  </a:cubicBezTo>
                  <a:cubicBezTo>
                    <a:pt x="78927" y="46375"/>
                    <a:pt x="78760" y="46399"/>
                    <a:pt x="78665" y="46471"/>
                  </a:cubicBezTo>
                  <a:cubicBezTo>
                    <a:pt x="74343" y="48757"/>
                    <a:pt x="69997" y="51007"/>
                    <a:pt x="65711" y="53376"/>
                  </a:cubicBezTo>
                  <a:cubicBezTo>
                    <a:pt x="61865" y="55484"/>
                    <a:pt x="58103" y="57746"/>
                    <a:pt x="54293" y="59925"/>
                  </a:cubicBezTo>
                  <a:cubicBezTo>
                    <a:pt x="50852" y="61901"/>
                    <a:pt x="47387" y="63830"/>
                    <a:pt x="43946" y="65830"/>
                  </a:cubicBezTo>
                  <a:cubicBezTo>
                    <a:pt x="43339" y="66187"/>
                    <a:pt x="42791" y="66187"/>
                    <a:pt x="42160" y="65961"/>
                  </a:cubicBezTo>
                  <a:cubicBezTo>
                    <a:pt x="35433" y="63520"/>
                    <a:pt x="28623" y="61353"/>
                    <a:pt x="21741" y="59353"/>
                  </a:cubicBezTo>
                  <a:cubicBezTo>
                    <a:pt x="16657" y="57877"/>
                    <a:pt x="11609" y="56234"/>
                    <a:pt x="6549" y="54650"/>
                  </a:cubicBezTo>
                  <a:cubicBezTo>
                    <a:pt x="4608" y="54043"/>
                    <a:pt x="2679" y="53412"/>
                    <a:pt x="738" y="52805"/>
                  </a:cubicBezTo>
                  <a:cubicBezTo>
                    <a:pt x="179" y="52626"/>
                    <a:pt x="84" y="52448"/>
                    <a:pt x="84" y="51852"/>
                  </a:cubicBezTo>
                  <a:cubicBezTo>
                    <a:pt x="84" y="51066"/>
                    <a:pt x="0" y="50281"/>
                    <a:pt x="72" y="49483"/>
                  </a:cubicBezTo>
                  <a:cubicBezTo>
                    <a:pt x="226" y="47542"/>
                    <a:pt x="417" y="45578"/>
                    <a:pt x="643" y="43625"/>
                  </a:cubicBezTo>
                  <a:cubicBezTo>
                    <a:pt x="679" y="43232"/>
                    <a:pt x="953" y="42851"/>
                    <a:pt x="1203" y="42542"/>
                  </a:cubicBezTo>
                  <a:cubicBezTo>
                    <a:pt x="1536" y="42137"/>
                    <a:pt x="1953" y="41803"/>
                    <a:pt x="2322" y="41434"/>
                  </a:cubicBezTo>
                  <a:cubicBezTo>
                    <a:pt x="2453" y="41303"/>
                    <a:pt x="2548" y="41137"/>
                    <a:pt x="2667" y="40994"/>
                  </a:cubicBezTo>
                  <a:cubicBezTo>
                    <a:pt x="2679" y="40958"/>
                    <a:pt x="2703" y="40934"/>
                    <a:pt x="2739" y="40910"/>
                  </a:cubicBezTo>
                  <a:cubicBezTo>
                    <a:pt x="3513" y="40613"/>
                    <a:pt x="3989" y="39815"/>
                    <a:pt x="4775" y="39410"/>
                  </a:cubicBezTo>
                  <a:close/>
                  <a:moveTo>
                    <a:pt x="76736" y="45613"/>
                  </a:moveTo>
                  <a:cubicBezTo>
                    <a:pt x="76688" y="45637"/>
                    <a:pt x="76665" y="45673"/>
                    <a:pt x="76617" y="45673"/>
                  </a:cubicBezTo>
                  <a:cubicBezTo>
                    <a:pt x="75950" y="45720"/>
                    <a:pt x="75260" y="45732"/>
                    <a:pt x="74605" y="45804"/>
                  </a:cubicBezTo>
                  <a:cubicBezTo>
                    <a:pt x="73259" y="45959"/>
                    <a:pt x="71890" y="46149"/>
                    <a:pt x="70533" y="46316"/>
                  </a:cubicBezTo>
                  <a:cubicBezTo>
                    <a:pt x="70497" y="46316"/>
                    <a:pt x="70461" y="46340"/>
                    <a:pt x="70378" y="46387"/>
                  </a:cubicBezTo>
                  <a:cubicBezTo>
                    <a:pt x="70497" y="46423"/>
                    <a:pt x="70581" y="46435"/>
                    <a:pt x="70652" y="46447"/>
                  </a:cubicBezTo>
                  <a:lnTo>
                    <a:pt x="70652" y="46518"/>
                  </a:lnTo>
                  <a:cubicBezTo>
                    <a:pt x="69842" y="46578"/>
                    <a:pt x="69045" y="46637"/>
                    <a:pt x="68318" y="46685"/>
                  </a:cubicBezTo>
                  <a:cubicBezTo>
                    <a:pt x="68295" y="46685"/>
                    <a:pt x="68354" y="46697"/>
                    <a:pt x="68414" y="46721"/>
                  </a:cubicBezTo>
                  <a:lnTo>
                    <a:pt x="68414" y="46756"/>
                  </a:lnTo>
                  <a:cubicBezTo>
                    <a:pt x="68152" y="46744"/>
                    <a:pt x="67878" y="46721"/>
                    <a:pt x="67628" y="46697"/>
                  </a:cubicBezTo>
                  <a:cubicBezTo>
                    <a:pt x="67628" y="46721"/>
                    <a:pt x="67628" y="46733"/>
                    <a:pt x="67616" y="46744"/>
                  </a:cubicBezTo>
                  <a:cubicBezTo>
                    <a:pt x="67687" y="46756"/>
                    <a:pt x="67783" y="46756"/>
                    <a:pt x="67854" y="46780"/>
                  </a:cubicBezTo>
                  <a:cubicBezTo>
                    <a:pt x="65842" y="46935"/>
                    <a:pt x="63865" y="47209"/>
                    <a:pt x="61925" y="47780"/>
                  </a:cubicBezTo>
                  <a:cubicBezTo>
                    <a:pt x="65913" y="47221"/>
                    <a:pt x="69902" y="46673"/>
                    <a:pt x="73879" y="46137"/>
                  </a:cubicBezTo>
                  <a:cubicBezTo>
                    <a:pt x="73879" y="46125"/>
                    <a:pt x="73867" y="46090"/>
                    <a:pt x="73867" y="46078"/>
                  </a:cubicBezTo>
                  <a:cubicBezTo>
                    <a:pt x="73819" y="46066"/>
                    <a:pt x="73795" y="46042"/>
                    <a:pt x="73855" y="46066"/>
                  </a:cubicBezTo>
                  <a:cubicBezTo>
                    <a:pt x="74772" y="45947"/>
                    <a:pt x="75760" y="45780"/>
                    <a:pt x="76736" y="45613"/>
                  </a:cubicBezTo>
                  <a:cubicBezTo>
                    <a:pt x="76903" y="45613"/>
                    <a:pt x="77081" y="45661"/>
                    <a:pt x="77248" y="45637"/>
                  </a:cubicBezTo>
                  <a:cubicBezTo>
                    <a:pt x="78879" y="45363"/>
                    <a:pt x="80522" y="45078"/>
                    <a:pt x="82141" y="44804"/>
                  </a:cubicBezTo>
                  <a:cubicBezTo>
                    <a:pt x="82272" y="44768"/>
                    <a:pt x="82403" y="44708"/>
                    <a:pt x="82618" y="44649"/>
                  </a:cubicBezTo>
                  <a:cubicBezTo>
                    <a:pt x="82511" y="44613"/>
                    <a:pt x="82487" y="44613"/>
                    <a:pt x="82463" y="44613"/>
                  </a:cubicBezTo>
                  <a:cubicBezTo>
                    <a:pt x="80653" y="44911"/>
                    <a:pt x="78820" y="45197"/>
                    <a:pt x="77010" y="45494"/>
                  </a:cubicBezTo>
                  <a:cubicBezTo>
                    <a:pt x="76915" y="45518"/>
                    <a:pt x="76831" y="45590"/>
                    <a:pt x="76736" y="45613"/>
                  </a:cubicBezTo>
                  <a:close/>
                  <a:moveTo>
                    <a:pt x="34695" y="60115"/>
                  </a:moveTo>
                  <a:cubicBezTo>
                    <a:pt x="34778" y="59889"/>
                    <a:pt x="34862" y="59686"/>
                    <a:pt x="34945" y="59425"/>
                  </a:cubicBezTo>
                  <a:lnTo>
                    <a:pt x="34945" y="62639"/>
                  </a:lnTo>
                  <a:cubicBezTo>
                    <a:pt x="34993" y="61496"/>
                    <a:pt x="35017" y="60353"/>
                    <a:pt x="35314" y="59222"/>
                  </a:cubicBezTo>
                  <a:cubicBezTo>
                    <a:pt x="35255" y="59889"/>
                    <a:pt x="35195" y="60544"/>
                    <a:pt x="35159" y="61210"/>
                  </a:cubicBezTo>
                  <a:cubicBezTo>
                    <a:pt x="35398" y="59889"/>
                    <a:pt x="35707" y="58603"/>
                    <a:pt x="36195" y="57353"/>
                  </a:cubicBezTo>
                  <a:cubicBezTo>
                    <a:pt x="36683" y="56115"/>
                    <a:pt x="37255" y="54900"/>
                    <a:pt x="37957" y="53757"/>
                  </a:cubicBezTo>
                  <a:cubicBezTo>
                    <a:pt x="37243" y="54662"/>
                    <a:pt x="36791" y="55769"/>
                    <a:pt x="36231" y="56758"/>
                  </a:cubicBezTo>
                  <a:cubicBezTo>
                    <a:pt x="36183" y="56734"/>
                    <a:pt x="36136" y="56722"/>
                    <a:pt x="36088" y="56686"/>
                  </a:cubicBezTo>
                  <a:cubicBezTo>
                    <a:pt x="36612" y="55674"/>
                    <a:pt x="37148" y="54662"/>
                    <a:pt x="37672" y="53650"/>
                  </a:cubicBezTo>
                  <a:cubicBezTo>
                    <a:pt x="37636" y="53638"/>
                    <a:pt x="37624" y="53626"/>
                    <a:pt x="37600" y="53614"/>
                  </a:cubicBezTo>
                  <a:cubicBezTo>
                    <a:pt x="37100" y="54507"/>
                    <a:pt x="36600" y="55376"/>
                    <a:pt x="36112" y="56269"/>
                  </a:cubicBezTo>
                  <a:cubicBezTo>
                    <a:pt x="36076" y="56257"/>
                    <a:pt x="36064" y="56246"/>
                    <a:pt x="36029" y="56234"/>
                  </a:cubicBezTo>
                  <a:cubicBezTo>
                    <a:pt x="36374" y="55281"/>
                    <a:pt x="36910" y="54424"/>
                    <a:pt x="37434" y="53567"/>
                  </a:cubicBezTo>
                  <a:cubicBezTo>
                    <a:pt x="37386" y="53531"/>
                    <a:pt x="37338" y="53519"/>
                    <a:pt x="37303" y="53507"/>
                  </a:cubicBezTo>
                  <a:cubicBezTo>
                    <a:pt x="36802" y="54448"/>
                    <a:pt x="36314" y="55365"/>
                    <a:pt x="35826" y="56305"/>
                  </a:cubicBezTo>
                  <a:lnTo>
                    <a:pt x="35731" y="56257"/>
                  </a:lnTo>
                  <a:cubicBezTo>
                    <a:pt x="35790" y="56091"/>
                    <a:pt x="35850" y="55936"/>
                    <a:pt x="35898" y="55781"/>
                  </a:cubicBezTo>
                  <a:cubicBezTo>
                    <a:pt x="35767" y="55936"/>
                    <a:pt x="35671" y="56127"/>
                    <a:pt x="35517" y="56210"/>
                  </a:cubicBezTo>
                  <a:cubicBezTo>
                    <a:pt x="35255" y="56353"/>
                    <a:pt x="35398" y="55900"/>
                    <a:pt x="35171" y="55912"/>
                  </a:cubicBezTo>
                  <a:cubicBezTo>
                    <a:pt x="34636" y="57079"/>
                    <a:pt x="34278" y="58282"/>
                    <a:pt x="34338" y="59579"/>
                  </a:cubicBezTo>
                  <a:cubicBezTo>
                    <a:pt x="34374" y="59460"/>
                    <a:pt x="34409" y="59365"/>
                    <a:pt x="34457" y="59270"/>
                  </a:cubicBezTo>
                  <a:cubicBezTo>
                    <a:pt x="34326" y="60353"/>
                    <a:pt x="34338" y="61425"/>
                    <a:pt x="34493" y="62496"/>
                  </a:cubicBezTo>
                  <a:cubicBezTo>
                    <a:pt x="34493" y="61377"/>
                    <a:pt x="34481" y="60258"/>
                    <a:pt x="34731" y="59163"/>
                  </a:cubicBezTo>
                  <a:cubicBezTo>
                    <a:pt x="34778" y="59186"/>
                    <a:pt x="34790" y="59210"/>
                    <a:pt x="34778" y="59222"/>
                  </a:cubicBezTo>
                  <a:lnTo>
                    <a:pt x="34695" y="60115"/>
                  </a:lnTo>
                  <a:lnTo>
                    <a:pt x="34695" y="62568"/>
                  </a:lnTo>
                  <a:cubicBezTo>
                    <a:pt x="34731" y="62223"/>
                    <a:pt x="34731" y="61901"/>
                    <a:pt x="34731" y="61568"/>
                  </a:cubicBezTo>
                  <a:cubicBezTo>
                    <a:pt x="34719" y="61080"/>
                    <a:pt x="34707" y="60603"/>
                    <a:pt x="34695" y="60115"/>
                  </a:cubicBezTo>
                  <a:close/>
                  <a:moveTo>
                    <a:pt x="47982" y="53138"/>
                  </a:moveTo>
                  <a:cubicBezTo>
                    <a:pt x="47840" y="53090"/>
                    <a:pt x="47685" y="53079"/>
                    <a:pt x="47554" y="53019"/>
                  </a:cubicBezTo>
                  <a:cubicBezTo>
                    <a:pt x="46589" y="52626"/>
                    <a:pt x="45613" y="52245"/>
                    <a:pt x="44637" y="51864"/>
                  </a:cubicBezTo>
                  <a:cubicBezTo>
                    <a:pt x="44506" y="51828"/>
                    <a:pt x="44351" y="51828"/>
                    <a:pt x="44220" y="51805"/>
                  </a:cubicBezTo>
                  <a:cubicBezTo>
                    <a:pt x="44208" y="51852"/>
                    <a:pt x="44208" y="51888"/>
                    <a:pt x="44184" y="51924"/>
                  </a:cubicBezTo>
                  <a:cubicBezTo>
                    <a:pt x="45173" y="52317"/>
                    <a:pt x="46149" y="52709"/>
                    <a:pt x="47137" y="53102"/>
                  </a:cubicBezTo>
                  <a:cubicBezTo>
                    <a:pt x="47125" y="53138"/>
                    <a:pt x="47125" y="53162"/>
                    <a:pt x="47101" y="53186"/>
                  </a:cubicBezTo>
                  <a:cubicBezTo>
                    <a:pt x="46970" y="53162"/>
                    <a:pt x="46851" y="53150"/>
                    <a:pt x="46720" y="53090"/>
                  </a:cubicBezTo>
                  <a:cubicBezTo>
                    <a:pt x="45827" y="52733"/>
                    <a:pt x="44934" y="52352"/>
                    <a:pt x="44041" y="52019"/>
                  </a:cubicBezTo>
                  <a:cubicBezTo>
                    <a:pt x="43851" y="51936"/>
                    <a:pt x="43625" y="51959"/>
                    <a:pt x="43410" y="51924"/>
                  </a:cubicBezTo>
                  <a:cubicBezTo>
                    <a:pt x="43399" y="51971"/>
                    <a:pt x="43399" y="52019"/>
                    <a:pt x="43387" y="52055"/>
                  </a:cubicBezTo>
                  <a:cubicBezTo>
                    <a:pt x="44470" y="52507"/>
                    <a:pt x="45542" y="52948"/>
                    <a:pt x="46625" y="53400"/>
                  </a:cubicBezTo>
                  <a:cubicBezTo>
                    <a:pt x="46613" y="53424"/>
                    <a:pt x="46613" y="53460"/>
                    <a:pt x="46601" y="53483"/>
                  </a:cubicBezTo>
                  <a:cubicBezTo>
                    <a:pt x="46458" y="53448"/>
                    <a:pt x="46327" y="53424"/>
                    <a:pt x="46197" y="53364"/>
                  </a:cubicBezTo>
                  <a:cubicBezTo>
                    <a:pt x="45232" y="52971"/>
                    <a:pt x="44280" y="52567"/>
                    <a:pt x="43303" y="52162"/>
                  </a:cubicBezTo>
                  <a:cubicBezTo>
                    <a:pt x="43160" y="52102"/>
                    <a:pt x="42982" y="52090"/>
                    <a:pt x="42803" y="52043"/>
                  </a:cubicBezTo>
                  <a:cubicBezTo>
                    <a:pt x="42791" y="52090"/>
                    <a:pt x="42768" y="52114"/>
                    <a:pt x="42768" y="52162"/>
                  </a:cubicBezTo>
                  <a:cubicBezTo>
                    <a:pt x="43863" y="52590"/>
                    <a:pt x="44934" y="53043"/>
                    <a:pt x="46018" y="53471"/>
                  </a:cubicBezTo>
                  <a:cubicBezTo>
                    <a:pt x="46006" y="53507"/>
                    <a:pt x="45982" y="53543"/>
                    <a:pt x="45970" y="53579"/>
                  </a:cubicBezTo>
                  <a:cubicBezTo>
                    <a:pt x="45839" y="53531"/>
                    <a:pt x="45685" y="53507"/>
                    <a:pt x="45565" y="53460"/>
                  </a:cubicBezTo>
                  <a:cubicBezTo>
                    <a:pt x="44613" y="53067"/>
                    <a:pt x="43684" y="52698"/>
                    <a:pt x="42732" y="52317"/>
                  </a:cubicBezTo>
                  <a:cubicBezTo>
                    <a:pt x="42339" y="52150"/>
                    <a:pt x="42220" y="52150"/>
                    <a:pt x="41779" y="52340"/>
                  </a:cubicBezTo>
                  <a:cubicBezTo>
                    <a:pt x="43149" y="52805"/>
                    <a:pt x="44482" y="53269"/>
                    <a:pt x="45839" y="53721"/>
                  </a:cubicBezTo>
                  <a:cubicBezTo>
                    <a:pt x="45827" y="53757"/>
                    <a:pt x="45827" y="53805"/>
                    <a:pt x="45804" y="53829"/>
                  </a:cubicBezTo>
                  <a:cubicBezTo>
                    <a:pt x="45673" y="53805"/>
                    <a:pt x="45530" y="53781"/>
                    <a:pt x="45387" y="53745"/>
                  </a:cubicBezTo>
                  <a:cubicBezTo>
                    <a:pt x="44125" y="53329"/>
                    <a:pt x="42863" y="52876"/>
                    <a:pt x="41601" y="52471"/>
                  </a:cubicBezTo>
                  <a:cubicBezTo>
                    <a:pt x="41363" y="52400"/>
                    <a:pt x="41077" y="52436"/>
                    <a:pt x="40827" y="52400"/>
                  </a:cubicBezTo>
                  <a:cubicBezTo>
                    <a:pt x="40827" y="52448"/>
                    <a:pt x="40803" y="52471"/>
                    <a:pt x="40803" y="52519"/>
                  </a:cubicBezTo>
                  <a:cubicBezTo>
                    <a:pt x="41625" y="52924"/>
                    <a:pt x="42517" y="53186"/>
                    <a:pt x="43291" y="53698"/>
                  </a:cubicBezTo>
                  <a:cubicBezTo>
                    <a:pt x="43149" y="53721"/>
                    <a:pt x="43006" y="53710"/>
                    <a:pt x="42887" y="53662"/>
                  </a:cubicBezTo>
                  <a:cubicBezTo>
                    <a:pt x="42053" y="53329"/>
                    <a:pt x="41244" y="52983"/>
                    <a:pt x="40422" y="52638"/>
                  </a:cubicBezTo>
                  <a:cubicBezTo>
                    <a:pt x="40267" y="52578"/>
                    <a:pt x="40089" y="52590"/>
                    <a:pt x="39910" y="52567"/>
                  </a:cubicBezTo>
                  <a:cubicBezTo>
                    <a:pt x="39910" y="52590"/>
                    <a:pt x="39898" y="52638"/>
                    <a:pt x="39898" y="52674"/>
                  </a:cubicBezTo>
                  <a:cubicBezTo>
                    <a:pt x="41208" y="53150"/>
                    <a:pt x="42517" y="53638"/>
                    <a:pt x="43839" y="54114"/>
                  </a:cubicBezTo>
                  <a:cubicBezTo>
                    <a:pt x="43839" y="54162"/>
                    <a:pt x="43827" y="54198"/>
                    <a:pt x="43827" y="54245"/>
                  </a:cubicBezTo>
                  <a:cubicBezTo>
                    <a:pt x="43684" y="54257"/>
                    <a:pt x="43541" y="54257"/>
                    <a:pt x="43363" y="54281"/>
                  </a:cubicBezTo>
                  <a:cubicBezTo>
                    <a:pt x="43541" y="54364"/>
                    <a:pt x="43696" y="54424"/>
                    <a:pt x="43839" y="54495"/>
                  </a:cubicBezTo>
                  <a:cubicBezTo>
                    <a:pt x="43827" y="54543"/>
                    <a:pt x="43827" y="54579"/>
                    <a:pt x="43815" y="54614"/>
                  </a:cubicBezTo>
                  <a:cubicBezTo>
                    <a:pt x="43637" y="54591"/>
                    <a:pt x="43458" y="54579"/>
                    <a:pt x="43291" y="54519"/>
                  </a:cubicBezTo>
                  <a:cubicBezTo>
                    <a:pt x="41839" y="53983"/>
                    <a:pt x="40374" y="53448"/>
                    <a:pt x="38922" y="52924"/>
                  </a:cubicBezTo>
                  <a:cubicBezTo>
                    <a:pt x="38767" y="52864"/>
                    <a:pt x="38588" y="52876"/>
                    <a:pt x="38446" y="52852"/>
                  </a:cubicBezTo>
                  <a:cubicBezTo>
                    <a:pt x="40243" y="53567"/>
                    <a:pt x="42089" y="54114"/>
                    <a:pt x="43827" y="54936"/>
                  </a:cubicBezTo>
                  <a:cubicBezTo>
                    <a:pt x="43684" y="54948"/>
                    <a:pt x="43541" y="54912"/>
                    <a:pt x="43422" y="54876"/>
                  </a:cubicBezTo>
                  <a:cubicBezTo>
                    <a:pt x="41684" y="54257"/>
                    <a:pt x="39946" y="53650"/>
                    <a:pt x="38207" y="53055"/>
                  </a:cubicBezTo>
                  <a:cubicBezTo>
                    <a:pt x="38029" y="52995"/>
                    <a:pt x="37826" y="52995"/>
                    <a:pt x="37648" y="52983"/>
                  </a:cubicBezTo>
                  <a:cubicBezTo>
                    <a:pt x="37636" y="53007"/>
                    <a:pt x="37636" y="53043"/>
                    <a:pt x="37636" y="53067"/>
                  </a:cubicBezTo>
                  <a:cubicBezTo>
                    <a:pt x="37743" y="53114"/>
                    <a:pt x="37826" y="53174"/>
                    <a:pt x="37934" y="53210"/>
                  </a:cubicBezTo>
                  <a:cubicBezTo>
                    <a:pt x="39517" y="53745"/>
                    <a:pt x="41017" y="54531"/>
                    <a:pt x="42648" y="54900"/>
                  </a:cubicBezTo>
                  <a:cubicBezTo>
                    <a:pt x="43113" y="55007"/>
                    <a:pt x="43541" y="55210"/>
                    <a:pt x="43994" y="55376"/>
                  </a:cubicBezTo>
                  <a:cubicBezTo>
                    <a:pt x="44101" y="55412"/>
                    <a:pt x="44232" y="55424"/>
                    <a:pt x="44315" y="55388"/>
                  </a:cubicBezTo>
                  <a:cubicBezTo>
                    <a:pt x="44577" y="55257"/>
                    <a:pt x="44815" y="55091"/>
                    <a:pt x="45089" y="54936"/>
                  </a:cubicBezTo>
                  <a:cubicBezTo>
                    <a:pt x="44815" y="54781"/>
                    <a:pt x="44553" y="54650"/>
                    <a:pt x="44303" y="54531"/>
                  </a:cubicBezTo>
                  <a:cubicBezTo>
                    <a:pt x="44315" y="54483"/>
                    <a:pt x="44351" y="54436"/>
                    <a:pt x="44363" y="54400"/>
                  </a:cubicBezTo>
                  <a:cubicBezTo>
                    <a:pt x="44553" y="54483"/>
                    <a:pt x="44732" y="54579"/>
                    <a:pt x="44934" y="54650"/>
                  </a:cubicBezTo>
                  <a:cubicBezTo>
                    <a:pt x="45113" y="54710"/>
                    <a:pt x="45304" y="54948"/>
                    <a:pt x="45482" y="54650"/>
                  </a:cubicBezTo>
                  <a:cubicBezTo>
                    <a:pt x="45030" y="54495"/>
                    <a:pt x="44601" y="54353"/>
                    <a:pt x="44172" y="54198"/>
                  </a:cubicBezTo>
                  <a:cubicBezTo>
                    <a:pt x="44184" y="54138"/>
                    <a:pt x="44220" y="54102"/>
                    <a:pt x="44232" y="54043"/>
                  </a:cubicBezTo>
                  <a:cubicBezTo>
                    <a:pt x="44434" y="54102"/>
                    <a:pt x="44673" y="54126"/>
                    <a:pt x="44851" y="54233"/>
                  </a:cubicBezTo>
                  <a:cubicBezTo>
                    <a:pt x="45506" y="54591"/>
                    <a:pt x="46066" y="54472"/>
                    <a:pt x="46625" y="54019"/>
                  </a:cubicBezTo>
                  <a:cubicBezTo>
                    <a:pt x="47066" y="53650"/>
                    <a:pt x="47542" y="53400"/>
                    <a:pt x="47982" y="53138"/>
                  </a:cubicBezTo>
                  <a:cubicBezTo>
                    <a:pt x="48042" y="53102"/>
                    <a:pt x="48137" y="53090"/>
                    <a:pt x="48197" y="53043"/>
                  </a:cubicBezTo>
                  <a:cubicBezTo>
                    <a:pt x="49768" y="52114"/>
                    <a:pt x="51328" y="51197"/>
                    <a:pt x="52900" y="50257"/>
                  </a:cubicBezTo>
                  <a:cubicBezTo>
                    <a:pt x="52935" y="50233"/>
                    <a:pt x="52983" y="50185"/>
                    <a:pt x="53031" y="50138"/>
                  </a:cubicBezTo>
                  <a:cubicBezTo>
                    <a:pt x="53019" y="50126"/>
                    <a:pt x="53019" y="50102"/>
                    <a:pt x="52995" y="50078"/>
                  </a:cubicBezTo>
                  <a:cubicBezTo>
                    <a:pt x="51269" y="50423"/>
                    <a:pt x="49542" y="50769"/>
                    <a:pt x="47816" y="51090"/>
                  </a:cubicBezTo>
                  <a:lnTo>
                    <a:pt x="47816" y="51162"/>
                  </a:lnTo>
                  <a:lnTo>
                    <a:pt x="48887" y="51614"/>
                  </a:lnTo>
                  <a:cubicBezTo>
                    <a:pt x="48280" y="51650"/>
                    <a:pt x="47816" y="51066"/>
                    <a:pt x="47078" y="51257"/>
                  </a:cubicBezTo>
                  <a:cubicBezTo>
                    <a:pt x="47685" y="51495"/>
                    <a:pt x="48221" y="51697"/>
                    <a:pt x="48744" y="51900"/>
                  </a:cubicBezTo>
                  <a:cubicBezTo>
                    <a:pt x="48733" y="51924"/>
                    <a:pt x="48709" y="51971"/>
                    <a:pt x="48697" y="51995"/>
                  </a:cubicBezTo>
                  <a:cubicBezTo>
                    <a:pt x="48161" y="51805"/>
                    <a:pt x="47625" y="51590"/>
                    <a:pt x="47078" y="51400"/>
                  </a:cubicBezTo>
                  <a:cubicBezTo>
                    <a:pt x="46863" y="51328"/>
                    <a:pt x="46649" y="51352"/>
                    <a:pt x="46423" y="51316"/>
                  </a:cubicBezTo>
                  <a:cubicBezTo>
                    <a:pt x="46411" y="51352"/>
                    <a:pt x="46411" y="51388"/>
                    <a:pt x="46411" y="51424"/>
                  </a:cubicBezTo>
                  <a:cubicBezTo>
                    <a:pt x="47006" y="51650"/>
                    <a:pt x="47601" y="51888"/>
                    <a:pt x="48197" y="52102"/>
                  </a:cubicBezTo>
                  <a:cubicBezTo>
                    <a:pt x="48173" y="52138"/>
                    <a:pt x="48173" y="52162"/>
                    <a:pt x="48161" y="52209"/>
                  </a:cubicBezTo>
                  <a:cubicBezTo>
                    <a:pt x="48042" y="52186"/>
                    <a:pt x="47935" y="52162"/>
                    <a:pt x="47816" y="52126"/>
                  </a:cubicBezTo>
                  <a:cubicBezTo>
                    <a:pt x="47304" y="51924"/>
                    <a:pt x="46780" y="51721"/>
                    <a:pt x="46256" y="51543"/>
                  </a:cubicBezTo>
                  <a:cubicBezTo>
                    <a:pt x="46089" y="51483"/>
                    <a:pt x="45911" y="51495"/>
                    <a:pt x="45732" y="51471"/>
                  </a:cubicBezTo>
                  <a:cubicBezTo>
                    <a:pt x="45732" y="51495"/>
                    <a:pt x="45720" y="51531"/>
                    <a:pt x="45720" y="51555"/>
                  </a:cubicBezTo>
                  <a:cubicBezTo>
                    <a:pt x="46494" y="51852"/>
                    <a:pt x="47268" y="52138"/>
                    <a:pt x="48042" y="52436"/>
                  </a:cubicBezTo>
                  <a:cubicBezTo>
                    <a:pt x="48030" y="52459"/>
                    <a:pt x="48018" y="52507"/>
                    <a:pt x="48018" y="52543"/>
                  </a:cubicBezTo>
                  <a:cubicBezTo>
                    <a:pt x="47875" y="52507"/>
                    <a:pt x="47732" y="52495"/>
                    <a:pt x="47613" y="52436"/>
                  </a:cubicBezTo>
                  <a:cubicBezTo>
                    <a:pt x="46923" y="52186"/>
                    <a:pt x="46244" y="51912"/>
                    <a:pt x="45554" y="51674"/>
                  </a:cubicBezTo>
                  <a:cubicBezTo>
                    <a:pt x="45351" y="51602"/>
                    <a:pt x="45113" y="51626"/>
                    <a:pt x="44899" y="51614"/>
                  </a:cubicBezTo>
                  <a:cubicBezTo>
                    <a:pt x="44899" y="51650"/>
                    <a:pt x="44899" y="51686"/>
                    <a:pt x="44887" y="51721"/>
                  </a:cubicBezTo>
                  <a:cubicBezTo>
                    <a:pt x="44982" y="51769"/>
                    <a:pt x="45065" y="51805"/>
                    <a:pt x="45173" y="51840"/>
                  </a:cubicBezTo>
                  <a:lnTo>
                    <a:pt x="47721" y="52864"/>
                  </a:lnTo>
                  <a:cubicBezTo>
                    <a:pt x="47816" y="52936"/>
                    <a:pt x="47899" y="53043"/>
                    <a:pt x="47982" y="53138"/>
                  </a:cubicBezTo>
                  <a:close/>
                  <a:moveTo>
                    <a:pt x="4525" y="25873"/>
                  </a:moveTo>
                  <a:cubicBezTo>
                    <a:pt x="4334" y="25825"/>
                    <a:pt x="4156" y="25766"/>
                    <a:pt x="3965" y="25718"/>
                  </a:cubicBezTo>
                  <a:cubicBezTo>
                    <a:pt x="3941" y="25766"/>
                    <a:pt x="3929" y="25789"/>
                    <a:pt x="3917" y="25837"/>
                  </a:cubicBezTo>
                  <a:cubicBezTo>
                    <a:pt x="4048" y="25944"/>
                    <a:pt x="4191" y="26051"/>
                    <a:pt x="4334" y="26147"/>
                  </a:cubicBezTo>
                  <a:cubicBezTo>
                    <a:pt x="4310" y="26182"/>
                    <a:pt x="4310" y="26206"/>
                    <a:pt x="4298" y="26242"/>
                  </a:cubicBezTo>
                  <a:cubicBezTo>
                    <a:pt x="3917" y="26004"/>
                    <a:pt x="3525" y="25706"/>
                    <a:pt x="3096" y="26111"/>
                  </a:cubicBezTo>
                  <a:cubicBezTo>
                    <a:pt x="7418" y="28647"/>
                    <a:pt x="11716" y="31195"/>
                    <a:pt x="16026" y="33743"/>
                  </a:cubicBezTo>
                  <a:cubicBezTo>
                    <a:pt x="15169" y="32386"/>
                    <a:pt x="13585" y="32016"/>
                    <a:pt x="12442" y="31052"/>
                  </a:cubicBezTo>
                  <a:cubicBezTo>
                    <a:pt x="12454" y="31016"/>
                    <a:pt x="12478" y="30992"/>
                    <a:pt x="12490" y="30969"/>
                  </a:cubicBezTo>
                  <a:cubicBezTo>
                    <a:pt x="13335" y="31493"/>
                    <a:pt x="14204" y="32005"/>
                    <a:pt x="15050" y="32516"/>
                  </a:cubicBezTo>
                  <a:cubicBezTo>
                    <a:pt x="15074" y="32493"/>
                    <a:pt x="15085" y="32457"/>
                    <a:pt x="15121" y="32433"/>
                  </a:cubicBezTo>
                  <a:cubicBezTo>
                    <a:pt x="14859" y="32207"/>
                    <a:pt x="14597" y="31981"/>
                    <a:pt x="14347" y="31766"/>
                  </a:cubicBezTo>
                  <a:cubicBezTo>
                    <a:pt x="14395" y="31778"/>
                    <a:pt x="14466" y="31790"/>
                    <a:pt x="14538" y="31802"/>
                  </a:cubicBezTo>
                  <a:cubicBezTo>
                    <a:pt x="14574" y="31778"/>
                    <a:pt x="14585" y="31731"/>
                    <a:pt x="14621" y="31707"/>
                  </a:cubicBezTo>
                  <a:cubicBezTo>
                    <a:pt x="14359" y="31493"/>
                    <a:pt x="14121" y="31243"/>
                    <a:pt x="13847" y="31064"/>
                  </a:cubicBezTo>
                  <a:cubicBezTo>
                    <a:pt x="13323" y="30719"/>
                    <a:pt x="12752" y="30433"/>
                    <a:pt x="12216" y="30111"/>
                  </a:cubicBezTo>
                  <a:cubicBezTo>
                    <a:pt x="12145" y="30064"/>
                    <a:pt x="12073" y="30004"/>
                    <a:pt x="12014" y="29945"/>
                  </a:cubicBezTo>
                  <a:cubicBezTo>
                    <a:pt x="12026" y="29933"/>
                    <a:pt x="12037" y="29897"/>
                    <a:pt x="12061" y="29885"/>
                  </a:cubicBezTo>
                  <a:cubicBezTo>
                    <a:pt x="12680" y="30242"/>
                    <a:pt x="13288" y="30600"/>
                    <a:pt x="13919" y="30957"/>
                  </a:cubicBezTo>
                  <a:cubicBezTo>
                    <a:pt x="13931" y="30933"/>
                    <a:pt x="13966" y="30885"/>
                    <a:pt x="13978" y="30850"/>
                  </a:cubicBezTo>
                  <a:cubicBezTo>
                    <a:pt x="13288" y="30219"/>
                    <a:pt x="12383" y="29921"/>
                    <a:pt x="11656" y="29349"/>
                  </a:cubicBezTo>
                  <a:lnTo>
                    <a:pt x="11704" y="29266"/>
                  </a:lnTo>
                  <a:cubicBezTo>
                    <a:pt x="12276" y="29588"/>
                    <a:pt x="12859" y="29921"/>
                    <a:pt x="13431" y="30254"/>
                  </a:cubicBezTo>
                  <a:cubicBezTo>
                    <a:pt x="13097" y="29635"/>
                    <a:pt x="12788" y="29040"/>
                    <a:pt x="12121" y="28706"/>
                  </a:cubicBezTo>
                  <a:cubicBezTo>
                    <a:pt x="11561" y="28445"/>
                    <a:pt x="11049" y="28111"/>
                    <a:pt x="10513" y="27814"/>
                  </a:cubicBezTo>
                  <a:cubicBezTo>
                    <a:pt x="10406" y="27754"/>
                    <a:pt x="10335" y="27683"/>
                    <a:pt x="10240" y="27623"/>
                  </a:cubicBezTo>
                  <a:cubicBezTo>
                    <a:pt x="10252" y="27599"/>
                    <a:pt x="10287" y="27563"/>
                    <a:pt x="10299" y="27540"/>
                  </a:cubicBezTo>
                  <a:cubicBezTo>
                    <a:pt x="11002" y="27921"/>
                    <a:pt x="11704" y="28325"/>
                    <a:pt x="12418" y="28706"/>
                  </a:cubicBezTo>
                  <a:cubicBezTo>
                    <a:pt x="12311" y="28456"/>
                    <a:pt x="12157" y="28230"/>
                    <a:pt x="12026" y="28028"/>
                  </a:cubicBezTo>
                  <a:cubicBezTo>
                    <a:pt x="11287" y="26921"/>
                    <a:pt x="10549" y="25837"/>
                    <a:pt x="9811" y="24730"/>
                  </a:cubicBezTo>
                  <a:cubicBezTo>
                    <a:pt x="9704" y="24599"/>
                    <a:pt x="9621" y="24456"/>
                    <a:pt x="9501" y="24289"/>
                  </a:cubicBezTo>
                  <a:cubicBezTo>
                    <a:pt x="9394" y="24313"/>
                    <a:pt x="9275" y="24361"/>
                    <a:pt x="9168" y="24396"/>
                  </a:cubicBezTo>
                  <a:lnTo>
                    <a:pt x="9168" y="24480"/>
                  </a:lnTo>
                  <a:cubicBezTo>
                    <a:pt x="9370" y="24551"/>
                    <a:pt x="9597" y="24646"/>
                    <a:pt x="9811" y="24718"/>
                  </a:cubicBezTo>
                  <a:cubicBezTo>
                    <a:pt x="9763" y="24908"/>
                    <a:pt x="9680" y="24908"/>
                    <a:pt x="9513" y="24825"/>
                  </a:cubicBezTo>
                  <a:cubicBezTo>
                    <a:pt x="9287" y="24694"/>
                    <a:pt x="9049" y="24575"/>
                    <a:pt x="8823" y="24456"/>
                  </a:cubicBezTo>
                  <a:cubicBezTo>
                    <a:pt x="8811" y="24480"/>
                    <a:pt x="8799" y="24516"/>
                    <a:pt x="8775" y="24527"/>
                  </a:cubicBezTo>
                  <a:cubicBezTo>
                    <a:pt x="9132" y="24730"/>
                    <a:pt x="9478" y="24944"/>
                    <a:pt x="9835" y="25147"/>
                  </a:cubicBezTo>
                  <a:lnTo>
                    <a:pt x="9799" y="25242"/>
                  </a:lnTo>
                  <a:cubicBezTo>
                    <a:pt x="9240" y="25111"/>
                    <a:pt x="8859" y="24551"/>
                    <a:pt x="8216" y="24670"/>
                  </a:cubicBezTo>
                  <a:lnTo>
                    <a:pt x="10621" y="26194"/>
                  </a:lnTo>
                  <a:cubicBezTo>
                    <a:pt x="10597" y="26242"/>
                    <a:pt x="10585" y="26266"/>
                    <a:pt x="10549" y="26313"/>
                  </a:cubicBezTo>
                  <a:cubicBezTo>
                    <a:pt x="10466" y="26254"/>
                    <a:pt x="10359" y="26194"/>
                    <a:pt x="10263" y="26135"/>
                  </a:cubicBezTo>
                  <a:cubicBezTo>
                    <a:pt x="9549" y="25706"/>
                    <a:pt x="8859" y="25254"/>
                    <a:pt x="8132" y="24825"/>
                  </a:cubicBezTo>
                  <a:cubicBezTo>
                    <a:pt x="7989" y="24754"/>
                    <a:pt x="7811" y="24766"/>
                    <a:pt x="7668" y="24718"/>
                  </a:cubicBezTo>
                  <a:cubicBezTo>
                    <a:pt x="7644" y="24754"/>
                    <a:pt x="7644" y="24777"/>
                    <a:pt x="7632" y="24813"/>
                  </a:cubicBezTo>
                  <a:cubicBezTo>
                    <a:pt x="7977" y="25087"/>
                    <a:pt x="8430" y="25242"/>
                    <a:pt x="8704" y="25611"/>
                  </a:cubicBezTo>
                  <a:cubicBezTo>
                    <a:pt x="8323" y="25444"/>
                    <a:pt x="7977" y="25206"/>
                    <a:pt x="7608" y="25016"/>
                  </a:cubicBezTo>
                  <a:cubicBezTo>
                    <a:pt x="7430" y="24932"/>
                    <a:pt x="7204" y="24932"/>
                    <a:pt x="7013" y="24897"/>
                  </a:cubicBezTo>
                  <a:lnTo>
                    <a:pt x="6965" y="25027"/>
                  </a:lnTo>
                  <a:cubicBezTo>
                    <a:pt x="8454" y="25909"/>
                    <a:pt x="9954" y="26790"/>
                    <a:pt x="11442" y="27671"/>
                  </a:cubicBezTo>
                  <a:lnTo>
                    <a:pt x="11406" y="27754"/>
                  </a:lnTo>
                  <a:cubicBezTo>
                    <a:pt x="11299" y="27706"/>
                    <a:pt x="11180" y="27671"/>
                    <a:pt x="11085" y="27611"/>
                  </a:cubicBezTo>
                  <a:cubicBezTo>
                    <a:pt x="9728" y="26801"/>
                    <a:pt x="8358" y="26004"/>
                    <a:pt x="7013" y="25206"/>
                  </a:cubicBezTo>
                  <a:cubicBezTo>
                    <a:pt x="6882" y="25135"/>
                    <a:pt x="6715" y="25123"/>
                    <a:pt x="6561" y="25075"/>
                  </a:cubicBezTo>
                  <a:cubicBezTo>
                    <a:pt x="6549" y="25123"/>
                    <a:pt x="6537" y="25147"/>
                    <a:pt x="6525" y="25194"/>
                  </a:cubicBezTo>
                  <a:cubicBezTo>
                    <a:pt x="6858" y="25408"/>
                    <a:pt x="7215" y="25623"/>
                    <a:pt x="7561" y="25837"/>
                  </a:cubicBezTo>
                  <a:cubicBezTo>
                    <a:pt x="7549" y="25861"/>
                    <a:pt x="7513" y="25897"/>
                    <a:pt x="7501" y="25932"/>
                  </a:cubicBezTo>
                  <a:cubicBezTo>
                    <a:pt x="7239" y="25778"/>
                    <a:pt x="6965" y="25635"/>
                    <a:pt x="6703" y="25468"/>
                  </a:cubicBezTo>
                  <a:cubicBezTo>
                    <a:pt x="6430" y="25301"/>
                    <a:pt x="6180" y="25111"/>
                    <a:pt x="5822" y="25373"/>
                  </a:cubicBezTo>
                  <a:cubicBezTo>
                    <a:pt x="7037" y="26135"/>
                    <a:pt x="8251" y="26897"/>
                    <a:pt x="9466" y="27635"/>
                  </a:cubicBezTo>
                  <a:cubicBezTo>
                    <a:pt x="9454" y="27671"/>
                    <a:pt x="9442" y="27683"/>
                    <a:pt x="9418" y="27706"/>
                  </a:cubicBezTo>
                  <a:cubicBezTo>
                    <a:pt x="9335" y="27671"/>
                    <a:pt x="9240" y="27635"/>
                    <a:pt x="9168" y="27587"/>
                  </a:cubicBezTo>
                  <a:cubicBezTo>
                    <a:pt x="8085" y="26921"/>
                    <a:pt x="7001" y="26254"/>
                    <a:pt x="5930" y="25551"/>
                  </a:cubicBezTo>
                  <a:cubicBezTo>
                    <a:pt x="5703" y="25408"/>
                    <a:pt x="5489" y="25349"/>
                    <a:pt x="5239" y="25492"/>
                  </a:cubicBezTo>
                  <a:cubicBezTo>
                    <a:pt x="5834" y="25861"/>
                    <a:pt x="6418" y="26218"/>
                    <a:pt x="7001" y="26599"/>
                  </a:cubicBezTo>
                  <a:cubicBezTo>
                    <a:pt x="6977" y="26623"/>
                    <a:pt x="6954" y="26659"/>
                    <a:pt x="6942" y="26682"/>
                  </a:cubicBezTo>
                  <a:cubicBezTo>
                    <a:pt x="6406" y="26361"/>
                    <a:pt x="5870" y="26063"/>
                    <a:pt x="5346" y="25718"/>
                  </a:cubicBezTo>
                  <a:cubicBezTo>
                    <a:pt x="5037" y="25492"/>
                    <a:pt x="4763" y="25563"/>
                    <a:pt x="4441" y="25682"/>
                  </a:cubicBezTo>
                  <a:cubicBezTo>
                    <a:pt x="4501" y="25766"/>
                    <a:pt x="4525" y="25801"/>
                    <a:pt x="4572" y="25849"/>
                  </a:cubicBezTo>
                  <a:cubicBezTo>
                    <a:pt x="4537" y="25849"/>
                    <a:pt x="4525" y="25873"/>
                    <a:pt x="4525" y="25873"/>
                  </a:cubicBezTo>
                  <a:close/>
                  <a:moveTo>
                    <a:pt x="40815" y="54876"/>
                  </a:moveTo>
                  <a:lnTo>
                    <a:pt x="40815" y="54876"/>
                  </a:lnTo>
                  <a:cubicBezTo>
                    <a:pt x="40720" y="54829"/>
                    <a:pt x="40636" y="54781"/>
                    <a:pt x="40470" y="54698"/>
                  </a:cubicBezTo>
                  <a:cubicBezTo>
                    <a:pt x="39839" y="55793"/>
                    <a:pt x="39219" y="56853"/>
                    <a:pt x="38612" y="57924"/>
                  </a:cubicBezTo>
                  <a:cubicBezTo>
                    <a:pt x="38577" y="57912"/>
                    <a:pt x="38529" y="57877"/>
                    <a:pt x="38505" y="57865"/>
                  </a:cubicBezTo>
                  <a:cubicBezTo>
                    <a:pt x="39112" y="56805"/>
                    <a:pt x="39720" y="55734"/>
                    <a:pt x="40339" y="54686"/>
                  </a:cubicBezTo>
                  <a:cubicBezTo>
                    <a:pt x="40243" y="54745"/>
                    <a:pt x="40172" y="54817"/>
                    <a:pt x="40112" y="54900"/>
                  </a:cubicBezTo>
                  <a:cubicBezTo>
                    <a:pt x="39624" y="55698"/>
                    <a:pt x="39124" y="56484"/>
                    <a:pt x="38636" y="57258"/>
                  </a:cubicBezTo>
                  <a:cubicBezTo>
                    <a:pt x="38517" y="57448"/>
                    <a:pt x="38291" y="57579"/>
                    <a:pt x="38231" y="57781"/>
                  </a:cubicBezTo>
                  <a:cubicBezTo>
                    <a:pt x="37576" y="59627"/>
                    <a:pt x="37029" y="61496"/>
                    <a:pt x="37529" y="63496"/>
                  </a:cubicBezTo>
                  <a:lnTo>
                    <a:pt x="37529" y="62008"/>
                  </a:lnTo>
                  <a:lnTo>
                    <a:pt x="37636" y="62008"/>
                  </a:lnTo>
                  <a:lnTo>
                    <a:pt x="37636" y="63699"/>
                  </a:lnTo>
                  <a:lnTo>
                    <a:pt x="37767" y="63699"/>
                  </a:lnTo>
                  <a:lnTo>
                    <a:pt x="37767" y="62258"/>
                  </a:lnTo>
                  <a:cubicBezTo>
                    <a:pt x="37874" y="62770"/>
                    <a:pt x="37791" y="63294"/>
                    <a:pt x="37910" y="63806"/>
                  </a:cubicBezTo>
                  <a:lnTo>
                    <a:pt x="38041" y="63806"/>
                  </a:lnTo>
                  <a:lnTo>
                    <a:pt x="38041" y="62258"/>
                  </a:lnTo>
                  <a:lnTo>
                    <a:pt x="38112" y="62258"/>
                  </a:lnTo>
                  <a:cubicBezTo>
                    <a:pt x="38148" y="62806"/>
                    <a:pt x="38172" y="63377"/>
                    <a:pt x="38207" y="63925"/>
                  </a:cubicBezTo>
                  <a:cubicBezTo>
                    <a:pt x="38243" y="63925"/>
                    <a:pt x="38279" y="63925"/>
                    <a:pt x="38326" y="63913"/>
                  </a:cubicBezTo>
                  <a:cubicBezTo>
                    <a:pt x="38291" y="63377"/>
                    <a:pt x="38267" y="62818"/>
                    <a:pt x="38231" y="62282"/>
                  </a:cubicBezTo>
                  <a:lnTo>
                    <a:pt x="38338" y="62282"/>
                  </a:lnTo>
                  <a:cubicBezTo>
                    <a:pt x="38398" y="62854"/>
                    <a:pt x="38446" y="63413"/>
                    <a:pt x="38505" y="63985"/>
                  </a:cubicBezTo>
                  <a:lnTo>
                    <a:pt x="38588" y="63985"/>
                  </a:lnTo>
                  <a:lnTo>
                    <a:pt x="38588" y="62377"/>
                  </a:lnTo>
                  <a:cubicBezTo>
                    <a:pt x="38648" y="62865"/>
                    <a:pt x="38684" y="63377"/>
                    <a:pt x="38707" y="63866"/>
                  </a:cubicBezTo>
                  <a:cubicBezTo>
                    <a:pt x="38707" y="63973"/>
                    <a:pt x="38779" y="64068"/>
                    <a:pt x="38827" y="64175"/>
                  </a:cubicBezTo>
                  <a:cubicBezTo>
                    <a:pt x="38862" y="64163"/>
                    <a:pt x="38898" y="64163"/>
                    <a:pt x="38934" y="64151"/>
                  </a:cubicBezTo>
                  <a:cubicBezTo>
                    <a:pt x="38898" y="63520"/>
                    <a:pt x="38874" y="62901"/>
                    <a:pt x="38838" y="62258"/>
                  </a:cubicBezTo>
                  <a:lnTo>
                    <a:pt x="38898" y="62258"/>
                  </a:lnTo>
                  <a:cubicBezTo>
                    <a:pt x="38958" y="62925"/>
                    <a:pt x="39005" y="63580"/>
                    <a:pt x="39065" y="64247"/>
                  </a:cubicBezTo>
                  <a:cubicBezTo>
                    <a:pt x="39100" y="64247"/>
                    <a:pt x="39136" y="64235"/>
                    <a:pt x="39172" y="64235"/>
                  </a:cubicBezTo>
                  <a:lnTo>
                    <a:pt x="39172" y="62318"/>
                  </a:lnTo>
                  <a:cubicBezTo>
                    <a:pt x="39243" y="62889"/>
                    <a:pt x="39255" y="63473"/>
                    <a:pt x="39303" y="64044"/>
                  </a:cubicBezTo>
                  <a:cubicBezTo>
                    <a:pt x="39315" y="64163"/>
                    <a:pt x="39410" y="64270"/>
                    <a:pt x="39469" y="64378"/>
                  </a:cubicBezTo>
                  <a:lnTo>
                    <a:pt x="39553" y="64342"/>
                  </a:lnTo>
                  <a:cubicBezTo>
                    <a:pt x="39481" y="63556"/>
                    <a:pt x="39410" y="62746"/>
                    <a:pt x="39339" y="61961"/>
                  </a:cubicBezTo>
                  <a:cubicBezTo>
                    <a:pt x="39362" y="61961"/>
                    <a:pt x="39398" y="61961"/>
                    <a:pt x="39422" y="61937"/>
                  </a:cubicBezTo>
                  <a:cubicBezTo>
                    <a:pt x="39446" y="62056"/>
                    <a:pt x="39458" y="62199"/>
                    <a:pt x="39469" y="62318"/>
                  </a:cubicBezTo>
                  <a:cubicBezTo>
                    <a:pt x="39541" y="62949"/>
                    <a:pt x="39600" y="63580"/>
                    <a:pt x="39696" y="64223"/>
                  </a:cubicBezTo>
                  <a:cubicBezTo>
                    <a:pt x="39708" y="64318"/>
                    <a:pt x="39767" y="64413"/>
                    <a:pt x="39815" y="64520"/>
                  </a:cubicBezTo>
                  <a:cubicBezTo>
                    <a:pt x="39839" y="64497"/>
                    <a:pt x="39874" y="64497"/>
                    <a:pt x="39886" y="64485"/>
                  </a:cubicBezTo>
                  <a:cubicBezTo>
                    <a:pt x="39815" y="63639"/>
                    <a:pt x="39731" y="62794"/>
                    <a:pt x="39660" y="61961"/>
                  </a:cubicBezTo>
                  <a:cubicBezTo>
                    <a:pt x="39696" y="61961"/>
                    <a:pt x="39731" y="61961"/>
                    <a:pt x="39767" y="61937"/>
                  </a:cubicBezTo>
                  <a:cubicBezTo>
                    <a:pt x="39779" y="62092"/>
                    <a:pt x="39803" y="62223"/>
                    <a:pt x="39815" y="62377"/>
                  </a:cubicBezTo>
                  <a:cubicBezTo>
                    <a:pt x="39874" y="63008"/>
                    <a:pt x="39934" y="63639"/>
                    <a:pt x="39993" y="64282"/>
                  </a:cubicBezTo>
                  <a:cubicBezTo>
                    <a:pt x="40017" y="64556"/>
                    <a:pt x="40029" y="64556"/>
                    <a:pt x="40303" y="64604"/>
                  </a:cubicBezTo>
                  <a:cubicBezTo>
                    <a:pt x="40184" y="63782"/>
                    <a:pt x="40053" y="62973"/>
                    <a:pt x="39934" y="62151"/>
                  </a:cubicBezTo>
                  <a:cubicBezTo>
                    <a:pt x="39958" y="62151"/>
                    <a:pt x="39970" y="62139"/>
                    <a:pt x="40005" y="62139"/>
                  </a:cubicBezTo>
                  <a:cubicBezTo>
                    <a:pt x="40148" y="62996"/>
                    <a:pt x="40303" y="63866"/>
                    <a:pt x="40470" y="64723"/>
                  </a:cubicBezTo>
                  <a:cubicBezTo>
                    <a:pt x="40505" y="64723"/>
                    <a:pt x="40541" y="64711"/>
                    <a:pt x="40589" y="64711"/>
                  </a:cubicBezTo>
                  <a:lnTo>
                    <a:pt x="40362" y="62258"/>
                  </a:lnTo>
                  <a:cubicBezTo>
                    <a:pt x="40410" y="62258"/>
                    <a:pt x="40446" y="62234"/>
                    <a:pt x="40493" y="62234"/>
                  </a:cubicBezTo>
                  <a:cubicBezTo>
                    <a:pt x="40505" y="62330"/>
                    <a:pt x="40529" y="62401"/>
                    <a:pt x="40541" y="62496"/>
                  </a:cubicBezTo>
                  <a:cubicBezTo>
                    <a:pt x="40612" y="63175"/>
                    <a:pt x="40684" y="63877"/>
                    <a:pt x="40779" y="64556"/>
                  </a:cubicBezTo>
                  <a:cubicBezTo>
                    <a:pt x="40791" y="64663"/>
                    <a:pt x="40886" y="64770"/>
                    <a:pt x="40946" y="64878"/>
                  </a:cubicBezTo>
                  <a:lnTo>
                    <a:pt x="41029" y="64830"/>
                  </a:lnTo>
                  <a:cubicBezTo>
                    <a:pt x="40886" y="63961"/>
                    <a:pt x="40720" y="63115"/>
                    <a:pt x="40565" y="62258"/>
                  </a:cubicBezTo>
                  <a:cubicBezTo>
                    <a:pt x="40601" y="62258"/>
                    <a:pt x="40648" y="62234"/>
                    <a:pt x="40672" y="62234"/>
                  </a:cubicBezTo>
                  <a:cubicBezTo>
                    <a:pt x="40910" y="63151"/>
                    <a:pt x="40958" y="64116"/>
                    <a:pt x="41303" y="65009"/>
                  </a:cubicBezTo>
                  <a:cubicBezTo>
                    <a:pt x="41327" y="64997"/>
                    <a:pt x="41363" y="64997"/>
                    <a:pt x="41386" y="64997"/>
                  </a:cubicBezTo>
                  <a:cubicBezTo>
                    <a:pt x="41244" y="64235"/>
                    <a:pt x="41089" y="63461"/>
                    <a:pt x="40946" y="62699"/>
                  </a:cubicBezTo>
                  <a:cubicBezTo>
                    <a:pt x="41172" y="63413"/>
                    <a:pt x="41327" y="64128"/>
                    <a:pt x="41505" y="64842"/>
                  </a:cubicBezTo>
                  <a:cubicBezTo>
                    <a:pt x="41541" y="64973"/>
                    <a:pt x="41672" y="65080"/>
                    <a:pt x="41767" y="65187"/>
                  </a:cubicBezTo>
                  <a:cubicBezTo>
                    <a:pt x="41791" y="65151"/>
                    <a:pt x="41827" y="65140"/>
                    <a:pt x="41863" y="65116"/>
                  </a:cubicBezTo>
                  <a:cubicBezTo>
                    <a:pt x="41803" y="64794"/>
                    <a:pt x="41732" y="64485"/>
                    <a:pt x="41684" y="64163"/>
                  </a:cubicBezTo>
                  <a:cubicBezTo>
                    <a:pt x="41625" y="63830"/>
                    <a:pt x="41589" y="63520"/>
                    <a:pt x="41553" y="63187"/>
                  </a:cubicBezTo>
                  <a:cubicBezTo>
                    <a:pt x="41541" y="62889"/>
                    <a:pt x="41553" y="62580"/>
                    <a:pt x="41553" y="62270"/>
                  </a:cubicBezTo>
                  <a:cubicBezTo>
                    <a:pt x="41660" y="62568"/>
                    <a:pt x="41672" y="62877"/>
                    <a:pt x="41708" y="63187"/>
                  </a:cubicBezTo>
                  <a:cubicBezTo>
                    <a:pt x="41732" y="63508"/>
                    <a:pt x="41791" y="63806"/>
                    <a:pt x="41839" y="64116"/>
                  </a:cubicBezTo>
                  <a:cubicBezTo>
                    <a:pt x="41351" y="61080"/>
                    <a:pt x="42625" y="58532"/>
                    <a:pt x="44030" y="56007"/>
                  </a:cubicBezTo>
                  <a:cubicBezTo>
                    <a:pt x="43911" y="56138"/>
                    <a:pt x="43791" y="56281"/>
                    <a:pt x="43672" y="56424"/>
                  </a:cubicBezTo>
                  <a:cubicBezTo>
                    <a:pt x="43649" y="56400"/>
                    <a:pt x="43637" y="56400"/>
                    <a:pt x="43625" y="56388"/>
                  </a:cubicBezTo>
                  <a:cubicBezTo>
                    <a:pt x="43708" y="56257"/>
                    <a:pt x="43791" y="56103"/>
                    <a:pt x="43875" y="55972"/>
                  </a:cubicBezTo>
                  <a:lnTo>
                    <a:pt x="43815" y="55912"/>
                  </a:lnTo>
                  <a:cubicBezTo>
                    <a:pt x="43744" y="55984"/>
                    <a:pt x="43637" y="56043"/>
                    <a:pt x="43577" y="56138"/>
                  </a:cubicBezTo>
                  <a:cubicBezTo>
                    <a:pt x="42970" y="57234"/>
                    <a:pt x="42363" y="58341"/>
                    <a:pt x="41744" y="59460"/>
                  </a:cubicBezTo>
                  <a:cubicBezTo>
                    <a:pt x="41684" y="59556"/>
                    <a:pt x="41648" y="59651"/>
                    <a:pt x="41589" y="59758"/>
                  </a:cubicBezTo>
                  <a:cubicBezTo>
                    <a:pt x="41541" y="59722"/>
                    <a:pt x="41505" y="59710"/>
                    <a:pt x="41470" y="59675"/>
                  </a:cubicBezTo>
                  <a:lnTo>
                    <a:pt x="43077" y="56508"/>
                  </a:lnTo>
                  <a:cubicBezTo>
                    <a:pt x="43041" y="56496"/>
                    <a:pt x="43029" y="56484"/>
                    <a:pt x="42994" y="56460"/>
                  </a:cubicBezTo>
                  <a:cubicBezTo>
                    <a:pt x="42458" y="57400"/>
                    <a:pt x="41922" y="58329"/>
                    <a:pt x="41386" y="59258"/>
                  </a:cubicBezTo>
                  <a:cubicBezTo>
                    <a:pt x="41363" y="59246"/>
                    <a:pt x="41327" y="59234"/>
                    <a:pt x="41315" y="59222"/>
                  </a:cubicBezTo>
                  <a:cubicBezTo>
                    <a:pt x="41386" y="59044"/>
                    <a:pt x="41565" y="58805"/>
                    <a:pt x="41505" y="58698"/>
                  </a:cubicBezTo>
                  <a:cubicBezTo>
                    <a:pt x="41374" y="58472"/>
                    <a:pt x="41494" y="58341"/>
                    <a:pt x="41565" y="58186"/>
                  </a:cubicBezTo>
                  <a:cubicBezTo>
                    <a:pt x="41982" y="57389"/>
                    <a:pt x="42434" y="56603"/>
                    <a:pt x="42863" y="55805"/>
                  </a:cubicBezTo>
                  <a:cubicBezTo>
                    <a:pt x="42898" y="55746"/>
                    <a:pt x="42910" y="55674"/>
                    <a:pt x="42922" y="55615"/>
                  </a:cubicBezTo>
                  <a:lnTo>
                    <a:pt x="42839" y="55567"/>
                  </a:lnTo>
                  <a:cubicBezTo>
                    <a:pt x="42732" y="55710"/>
                    <a:pt x="42625" y="55853"/>
                    <a:pt x="42517" y="55984"/>
                  </a:cubicBezTo>
                  <a:cubicBezTo>
                    <a:pt x="42506" y="55972"/>
                    <a:pt x="42494" y="55972"/>
                    <a:pt x="42482" y="55960"/>
                  </a:cubicBezTo>
                  <a:cubicBezTo>
                    <a:pt x="42541" y="55829"/>
                    <a:pt x="42613" y="55674"/>
                    <a:pt x="42672" y="55543"/>
                  </a:cubicBezTo>
                  <a:cubicBezTo>
                    <a:pt x="42637" y="55531"/>
                    <a:pt x="42613" y="55495"/>
                    <a:pt x="42565" y="55484"/>
                  </a:cubicBezTo>
                  <a:cubicBezTo>
                    <a:pt x="42196" y="55912"/>
                    <a:pt x="42017" y="56496"/>
                    <a:pt x="41708" y="56972"/>
                  </a:cubicBezTo>
                  <a:cubicBezTo>
                    <a:pt x="41672" y="56960"/>
                    <a:pt x="41625" y="56924"/>
                    <a:pt x="41601" y="56912"/>
                  </a:cubicBezTo>
                  <a:cubicBezTo>
                    <a:pt x="41851" y="56424"/>
                    <a:pt x="42101" y="55912"/>
                    <a:pt x="42363" y="55424"/>
                  </a:cubicBezTo>
                  <a:cubicBezTo>
                    <a:pt x="42327" y="55412"/>
                    <a:pt x="42279" y="55388"/>
                    <a:pt x="42256" y="55376"/>
                  </a:cubicBezTo>
                  <a:cubicBezTo>
                    <a:pt x="41494" y="56305"/>
                    <a:pt x="41172" y="57460"/>
                    <a:pt x="40648" y="58520"/>
                  </a:cubicBezTo>
                  <a:cubicBezTo>
                    <a:pt x="40601" y="58508"/>
                    <a:pt x="40553" y="58472"/>
                    <a:pt x="40517" y="58460"/>
                  </a:cubicBezTo>
                  <a:cubicBezTo>
                    <a:pt x="41017" y="57424"/>
                    <a:pt x="41505" y="56365"/>
                    <a:pt x="42065" y="55234"/>
                  </a:cubicBezTo>
                  <a:cubicBezTo>
                    <a:pt x="41946" y="55341"/>
                    <a:pt x="41839" y="55400"/>
                    <a:pt x="41791" y="55484"/>
                  </a:cubicBezTo>
                  <a:cubicBezTo>
                    <a:pt x="41386" y="56246"/>
                    <a:pt x="40993" y="57008"/>
                    <a:pt x="40601" y="57758"/>
                  </a:cubicBezTo>
                  <a:cubicBezTo>
                    <a:pt x="40553" y="57853"/>
                    <a:pt x="40493" y="57948"/>
                    <a:pt x="40434" y="58043"/>
                  </a:cubicBezTo>
                  <a:cubicBezTo>
                    <a:pt x="40410" y="58032"/>
                    <a:pt x="40362" y="57996"/>
                    <a:pt x="40339" y="57984"/>
                  </a:cubicBezTo>
                  <a:cubicBezTo>
                    <a:pt x="40815" y="57055"/>
                    <a:pt x="41291" y="56138"/>
                    <a:pt x="41767" y="55198"/>
                  </a:cubicBezTo>
                  <a:cubicBezTo>
                    <a:pt x="41732" y="55186"/>
                    <a:pt x="41720" y="55174"/>
                    <a:pt x="41684" y="55162"/>
                  </a:cubicBezTo>
                  <a:cubicBezTo>
                    <a:pt x="41077" y="55900"/>
                    <a:pt x="40755" y="56829"/>
                    <a:pt x="40255" y="57639"/>
                  </a:cubicBezTo>
                  <a:cubicBezTo>
                    <a:pt x="40231" y="57627"/>
                    <a:pt x="40184" y="57603"/>
                    <a:pt x="40160" y="57579"/>
                  </a:cubicBezTo>
                  <a:cubicBezTo>
                    <a:pt x="40601" y="56746"/>
                    <a:pt x="41053" y="55936"/>
                    <a:pt x="41482" y="55114"/>
                  </a:cubicBezTo>
                  <a:cubicBezTo>
                    <a:pt x="41446" y="55103"/>
                    <a:pt x="41410" y="55067"/>
                    <a:pt x="41374" y="55055"/>
                  </a:cubicBezTo>
                  <a:cubicBezTo>
                    <a:pt x="40791" y="56067"/>
                    <a:pt x="40220" y="57067"/>
                    <a:pt x="39648" y="58079"/>
                  </a:cubicBezTo>
                  <a:cubicBezTo>
                    <a:pt x="39612" y="58055"/>
                    <a:pt x="39577" y="58032"/>
                    <a:pt x="39541" y="58020"/>
                  </a:cubicBezTo>
                  <a:cubicBezTo>
                    <a:pt x="40112" y="57019"/>
                    <a:pt x="40672" y="56007"/>
                    <a:pt x="41244" y="55007"/>
                  </a:cubicBezTo>
                  <a:cubicBezTo>
                    <a:pt x="40374" y="55912"/>
                    <a:pt x="39839" y="57031"/>
                    <a:pt x="39172" y="58055"/>
                  </a:cubicBezTo>
                  <a:cubicBezTo>
                    <a:pt x="39172" y="57936"/>
                    <a:pt x="39208" y="57853"/>
                    <a:pt x="39255" y="57758"/>
                  </a:cubicBezTo>
                  <a:cubicBezTo>
                    <a:pt x="39815" y="56865"/>
                    <a:pt x="40362" y="55996"/>
                    <a:pt x="40910" y="55103"/>
                  </a:cubicBezTo>
                  <a:cubicBezTo>
                    <a:pt x="40993" y="54995"/>
                    <a:pt x="41077" y="54888"/>
                    <a:pt x="40815" y="54876"/>
                  </a:cubicBezTo>
                  <a:close/>
                  <a:moveTo>
                    <a:pt x="5894" y="44923"/>
                  </a:moveTo>
                  <a:lnTo>
                    <a:pt x="5894" y="44923"/>
                  </a:lnTo>
                  <a:cubicBezTo>
                    <a:pt x="5691" y="44863"/>
                    <a:pt x="5477" y="44804"/>
                    <a:pt x="5239" y="44708"/>
                  </a:cubicBezTo>
                  <a:cubicBezTo>
                    <a:pt x="5037" y="45542"/>
                    <a:pt x="4858" y="46328"/>
                    <a:pt x="4656" y="47125"/>
                  </a:cubicBezTo>
                  <a:cubicBezTo>
                    <a:pt x="4632" y="47102"/>
                    <a:pt x="4596" y="47102"/>
                    <a:pt x="4572" y="47102"/>
                  </a:cubicBezTo>
                  <a:cubicBezTo>
                    <a:pt x="4763" y="46304"/>
                    <a:pt x="4953" y="45494"/>
                    <a:pt x="5132" y="44756"/>
                  </a:cubicBezTo>
                  <a:cubicBezTo>
                    <a:pt x="4953" y="44661"/>
                    <a:pt x="4834" y="44589"/>
                    <a:pt x="4632" y="44482"/>
                  </a:cubicBezTo>
                  <a:cubicBezTo>
                    <a:pt x="4394" y="45709"/>
                    <a:pt x="4167" y="46852"/>
                    <a:pt x="3929" y="48018"/>
                  </a:cubicBezTo>
                  <a:cubicBezTo>
                    <a:pt x="3906" y="47852"/>
                    <a:pt x="3906" y="47697"/>
                    <a:pt x="3929" y="47566"/>
                  </a:cubicBezTo>
                  <a:cubicBezTo>
                    <a:pt x="4120" y="46625"/>
                    <a:pt x="4334" y="45673"/>
                    <a:pt x="4513" y="44744"/>
                  </a:cubicBezTo>
                  <a:cubicBezTo>
                    <a:pt x="4525" y="44637"/>
                    <a:pt x="4477" y="44530"/>
                    <a:pt x="4453" y="44423"/>
                  </a:cubicBezTo>
                  <a:cubicBezTo>
                    <a:pt x="4406" y="44423"/>
                    <a:pt x="4358" y="44447"/>
                    <a:pt x="4334" y="44447"/>
                  </a:cubicBezTo>
                  <a:cubicBezTo>
                    <a:pt x="4144" y="45220"/>
                    <a:pt x="3941" y="46006"/>
                    <a:pt x="3751" y="46780"/>
                  </a:cubicBezTo>
                  <a:cubicBezTo>
                    <a:pt x="3727" y="46768"/>
                    <a:pt x="3691" y="46768"/>
                    <a:pt x="3644" y="46744"/>
                  </a:cubicBezTo>
                  <a:cubicBezTo>
                    <a:pt x="3846" y="45959"/>
                    <a:pt x="4036" y="45185"/>
                    <a:pt x="4215" y="44399"/>
                  </a:cubicBezTo>
                  <a:cubicBezTo>
                    <a:pt x="4084" y="44351"/>
                    <a:pt x="3941" y="44292"/>
                    <a:pt x="3786" y="44244"/>
                  </a:cubicBezTo>
                  <a:cubicBezTo>
                    <a:pt x="3667" y="44756"/>
                    <a:pt x="3560" y="45220"/>
                    <a:pt x="3453" y="45697"/>
                  </a:cubicBezTo>
                  <a:cubicBezTo>
                    <a:pt x="3465" y="45256"/>
                    <a:pt x="3572" y="44839"/>
                    <a:pt x="3644" y="44423"/>
                  </a:cubicBezTo>
                  <a:cubicBezTo>
                    <a:pt x="3667" y="44339"/>
                    <a:pt x="3620" y="44244"/>
                    <a:pt x="3608" y="44161"/>
                  </a:cubicBezTo>
                  <a:cubicBezTo>
                    <a:pt x="3548" y="44220"/>
                    <a:pt x="3441" y="44268"/>
                    <a:pt x="3429" y="44339"/>
                  </a:cubicBezTo>
                  <a:cubicBezTo>
                    <a:pt x="3322" y="44685"/>
                    <a:pt x="3227" y="45018"/>
                    <a:pt x="3144" y="45375"/>
                  </a:cubicBezTo>
                  <a:cubicBezTo>
                    <a:pt x="2989" y="46018"/>
                    <a:pt x="2858" y="46649"/>
                    <a:pt x="2715" y="47280"/>
                  </a:cubicBezTo>
                  <a:cubicBezTo>
                    <a:pt x="2667" y="47221"/>
                    <a:pt x="2655" y="47185"/>
                    <a:pt x="2667" y="47149"/>
                  </a:cubicBezTo>
                  <a:cubicBezTo>
                    <a:pt x="2893" y="46209"/>
                    <a:pt x="3096" y="45280"/>
                    <a:pt x="3334" y="44339"/>
                  </a:cubicBezTo>
                  <a:cubicBezTo>
                    <a:pt x="3382" y="44125"/>
                    <a:pt x="3382" y="43994"/>
                    <a:pt x="3084" y="44030"/>
                  </a:cubicBezTo>
                  <a:cubicBezTo>
                    <a:pt x="2834" y="45054"/>
                    <a:pt x="2572" y="46090"/>
                    <a:pt x="2322" y="47137"/>
                  </a:cubicBezTo>
                  <a:cubicBezTo>
                    <a:pt x="2298" y="47137"/>
                    <a:pt x="2262" y="47125"/>
                    <a:pt x="2239" y="47125"/>
                  </a:cubicBezTo>
                  <a:cubicBezTo>
                    <a:pt x="2251" y="47018"/>
                    <a:pt x="2251" y="46911"/>
                    <a:pt x="2262" y="46828"/>
                  </a:cubicBezTo>
                  <a:cubicBezTo>
                    <a:pt x="2477" y="45959"/>
                    <a:pt x="2679" y="45078"/>
                    <a:pt x="2905" y="44220"/>
                  </a:cubicBezTo>
                  <a:cubicBezTo>
                    <a:pt x="2965" y="43994"/>
                    <a:pt x="2977" y="43863"/>
                    <a:pt x="2620" y="43863"/>
                  </a:cubicBezTo>
                  <a:cubicBezTo>
                    <a:pt x="2370" y="45113"/>
                    <a:pt x="2096" y="46363"/>
                    <a:pt x="1834" y="47614"/>
                  </a:cubicBezTo>
                  <a:cubicBezTo>
                    <a:pt x="1786" y="47602"/>
                    <a:pt x="1762" y="47602"/>
                    <a:pt x="1715" y="47578"/>
                  </a:cubicBezTo>
                  <a:cubicBezTo>
                    <a:pt x="1977" y="46304"/>
                    <a:pt x="2239" y="45018"/>
                    <a:pt x="2501" y="43756"/>
                  </a:cubicBezTo>
                  <a:cubicBezTo>
                    <a:pt x="2441" y="43744"/>
                    <a:pt x="2393" y="43744"/>
                    <a:pt x="2334" y="43732"/>
                  </a:cubicBezTo>
                  <a:cubicBezTo>
                    <a:pt x="2084" y="44994"/>
                    <a:pt x="1846" y="46268"/>
                    <a:pt x="1596" y="47542"/>
                  </a:cubicBezTo>
                  <a:cubicBezTo>
                    <a:pt x="1536" y="47483"/>
                    <a:pt x="1536" y="47423"/>
                    <a:pt x="1548" y="47364"/>
                  </a:cubicBezTo>
                  <a:cubicBezTo>
                    <a:pt x="1774" y="46209"/>
                    <a:pt x="2001" y="45078"/>
                    <a:pt x="2215" y="43935"/>
                  </a:cubicBezTo>
                  <a:cubicBezTo>
                    <a:pt x="2239" y="43827"/>
                    <a:pt x="2215" y="43732"/>
                    <a:pt x="2215" y="43637"/>
                  </a:cubicBezTo>
                  <a:lnTo>
                    <a:pt x="2084" y="43637"/>
                  </a:lnTo>
                  <a:cubicBezTo>
                    <a:pt x="1846" y="44935"/>
                    <a:pt x="1608" y="46232"/>
                    <a:pt x="1381" y="47518"/>
                  </a:cubicBezTo>
                  <a:cubicBezTo>
                    <a:pt x="1358" y="47518"/>
                    <a:pt x="1322" y="47506"/>
                    <a:pt x="1298" y="47506"/>
                  </a:cubicBezTo>
                  <a:cubicBezTo>
                    <a:pt x="1310" y="47340"/>
                    <a:pt x="1322" y="47161"/>
                    <a:pt x="1358" y="47006"/>
                  </a:cubicBezTo>
                  <a:cubicBezTo>
                    <a:pt x="1548" y="45947"/>
                    <a:pt x="1762" y="44875"/>
                    <a:pt x="1941" y="43815"/>
                  </a:cubicBezTo>
                  <a:cubicBezTo>
                    <a:pt x="1953" y="43732"/>
                    <a:pt x="1893" y="43613"/>
                    <a:pt x="1881" y="43506"/>
                  </a:cubicBezTo>
                  <a:cubicBezTo>
                    <a:pt x="1822" y="43506"/>
                    <a:pt x="1762" y="43518"/>
                    <a:pt x="1703" y="43518"/>
                  </a:cubicBezTo>
                  <a:cubicBezTo>
                    <a:pt x="1489" y="44875"/>
                    <a:pt x="1262" y="46232"/>
                    <a:pt x="1060" y="47578"/>
                  </a:cubicBezTo>
                  <a:cubicBezTo>
                    <a:pt x="1072" y="46185"/>
                    <a:pt x="1358" y="44816"/>
                    <a:pt x="1667" y="43434"/>
                  </a:cubicBezTo>
                  <a:cubicBezTo>
                    <a:pt x="1560" y="43387"/>
                    <a:pt x="1477" y="43339"/>
                    <a:pt x="1310" y="43280"/>
                  </a:cubicBezTo>
                  <a:cubicBezTo>
                    <a:pt x="1191" y="44661"/>
                    <a:pt x="1072" y="46006"/>
                    <a:pt x="953" y="47328"/>
                  </a:cubicBezTo>
                  <a:lnTo>
                    <a:pt x="846" y="47328"/>
                  </a:lnTo>
                  <a:lnTo>
                    <a:pt x="893" y="46209"/>
                  </a:lnTo>
                  <a:cubicBezTo>
                    <a:pt x="810" y="46566"/>
                    <a:pt x="750" y="46947"/>
                    <a:pt x="715" y="47316"/>
                  </a:cubicBezTo>
                  <a:cubicBezTo>
                    <a:pt x="691" y="47673"/>
                    <a:pt x="691" y="48030"/>
                    <a:pt x="667" y="48399"/>
                  </a:cubicBezTo>
                  <a:cubicBezTo>
                    <a:pt x="655" y="48757"/>
                    <a:pt x="643" y="49114"/>
                    <a:pt x="607" y="49471"/>
                  </a:cubicBezTo>
                  <a:lnTo>
                    <a:pt x="655" y="49471"/>
                  </a:lnTo>
                  <a:cubicBezTo>
                    <a:pt x="691" y="49388"/>
                    <a:pt x="715" y="49280"/>
                    <a:pt x="762" y="49173"/>
                  </a:cubicBezTo>
                  <a:lnTo>
                    <a:pt x="762" y="51852"/>
                  </a:lnTo>
                  <a:lnTo>
                    <a:pt x="774" y="51852"/>
                  </a:lnTo>
                  <a:cubicBezTo>
                    <a:pt x="846" y="50828"/>
                    <a:pt x="929" y="49816"/>
                    <a:pt x="1012" y="48792"/>
                  </a:cubicBezTo>
                  <a:lnTo>
                    <a:pt x="1108" y="48792"/>
                  </a:lnTo>
                  <a:cubicBezTo>
                    <a:pt x="1024" y="49923"/>
                    <a:pt x="965" y="51054"/>
                    <a:pt x="893" y="52162"/>
                  </a:cubicBezTo>
                  <a:cubicBezTo>
                    <a:pt x="941" y="52162"/>
                    <a:pt x="1000" y="52162"/>
                    <a:pt x="1048" y="52186"/>
                  </a:cubicBezTo>
                  <a:cubicBezTo>
                    <a:pt x="1119" y="51150"/>
                    <a:pt x="1191" y="50138"/>
                    <a:pt x="1262" y="49114"/>
                  </a:cubicBezTo>
                  <a:cubicBezTo>
                    <a:pt x="1298" y="49114"/>
                    <a:pt x="1346" y="49114"/>
                    <a:pt x="1369" y="49126"/>
                  </a:cubicBezTo>
                  <a:lnTo>
                    <a:pt x="1369" y="49364"/>
                  </a:lnTo>
                  <a:cubicBezTo>
                    <a:pt x="1310" y="50233"/>
                    <a:pt x="1250" y="51114"/>
                    <a:pt x="1191" y="51971"/>
                  </a:cubicBezTo>
                  <a:cubicBezTo>
                    <a:pt x="1191" y="52090"/>
                    <a:pt x="1239" y="52209"/>
                    <a:pt x="1262" y="52328"/>
                  </a:cubicBezTo>
                  <a:cubicBezTo>
                    <a:pt x="1298" y="52317"/>
                    <a:pt x="1322" y="52317"/>
                    <a:pt x="1358" y="52305"/>
                  </a:cubicBezTo>
                  <a:cubicBezTo>
                    <a:pt x="1429" y="51150"/>
                    <a:pt x="1489" y="50007"/>
                    <a:pt x="1560" y="48864"/>
                  </a:cubicBezTo>
                  <a:lnTo>
                    <a:pt x="1667" y="48864"/>
                  </a:lnTo>
                  <a:cubicBezTo>
                    <a:pt x="1584" y="50042"/>
                    <a:pt x="1465" y="51209"/>
                    <a:pt x="1536" y="52388"/>
                  </a:cubicBezTo>
                  <a:lnTo>
                    <a:pt x="1667" y="52388"/>
                  </a:lnTo>
                  <a:cubicBezTo>
                    <a:pt x="1715" y="51412"/>
                    <a:pt x="1762" y="50423"/>
                    <a:pt x="1822" y="49447"/>
                  </a:cubicBezTo>
                  <a:lnTo>
                    <a:pt x="1917" y="49447"/>
                  </a:lnTo>
                  <a:cubicBezTo>
                    <a:pt x="1917" y="49471"/>
                    <a:pt x="1941" y="49507"/>
                    <a:pt x="1941" y="49542"/>
                  </a:cubicBezTo>
                  <a:lnTo>
                    <a:pt x="1798" y="52221"/>
                  </a:lnTo>
                  <a:cubicBezTo>
                    <a:pt x="1798" y="52328"/>
                    <a:pt x="1858" y="52424"/>
                    <a:pt x="1893" y="52519"/>
                  </a:cubicBezTo>
                  <a:cubicBezTo>
                    <a:pt x="1917" y="52519"/>
                    <a:pt x="1965" y="52507"/>
                    <a:pt x="2001" y="52507"/>
                  </a:cubicBezTo>
                  <a:cubicBezTo>
                    <a:pt x="2024" y="51412"/>
                    <a:pt x="2012" y="50292"/>
                    <a:pt x="2274" y="49221"/>
                  </a:cubicBezTo>
                  <a:cubicBezTo>
                    <a:pt x="2322" y="49280"/>
                    <a:pt x="2310" y="49340"/>
                    <a:pt x="2310" y="49388"/>
                  </a:cubicBezTo>
                  <a:cubicBezTo>
                    <a:pt x="2251" y="50364"/>
                    <a:pt x="2191" y="51352"/>
                    <a:pt x="2143" y="52340"/>
                  </a:cubicBezTo>
                  <a:cubicBezTo>
                    <a:pt x="2143" y="52448"/>
                    <a:pt x="2215" y="52543"/>
                    <a:pt x="2262" y="52638"/>
                  </a:cubicBezTo>
                  <a:cubicBezTo>
                    <a:pt x="2298" y="52626"/>
                    <a:pt x="2322" y="52626"/>
                    <a:pt x="2358" y="52614"/>
                  </a:cubicBezTo>
                  <a:cubicBezTo>
                    <a:pt x="2370" y="51531"/>
                    <a:pt x="2239" y="50423"/>
                    <a:pt x="2512" y="49340"/>
                  </a:cubicBezTo>
                  <a:cubicBezTo>
                    <a:pt x="2560" y="49423"/>
                    <a:pt x="2560" y="49519"/>
                    <a:pt x="2548" y="49602"/>
                  </a:cubicBezTo>
                  <a:lnTo>
                    <a:pt x="2501" y="52424"/>
                  </a:lnTo>
                  <a:cubicBezTo>
                    <a:pt x="2501" y="52578"/>
                    <a:pt x="2489" y="52781"/>
                    <a:pt x="2774" y="52757"/>
                  </a:cubicBezTo>
                  <a:cubicBezTo>
                    <a:pt x="2715" y="51674"/>
                    <a:pt x="2620" y="50590"/>
                    <a:pt x="2893" y="49519"/>
                  </a:cubicBezTo>
                  <a:cubicBezTo>
                    <a:pt x="2917" y="49650"/>
                    <a:pt x="2905" y="49769"/>
                    <a:pt x="2905" y="49888"/>
                  </a:cubicBezTo>
                  <a:lnTo>
                    <a:pt x="2905" y="52602"/>
                  </a:lnTo>
                  <a:cubicBezTo>
                    <a:pt x="2905" y="52698"/>
                    <a:pt x="3013" y="52817"/>
                    <a:pt x="3048" y="52924"/>
                  </a:cubicBezTo>
                  <a:cubicBezTo>
                    <a:pt x="3108" y="52424"/>
                    <a:pt x="3108" y="51947"/>
                    <a:pt x="3108" y="51471"/>
                  </a:cubicBezTo>
                  <a:cubicBezTo>
                    <a:pt x="3096" y="50281"/>
                    <a:pt x="3096" y="50281"/>
                    <a:pt x="3274" y="50066"/>
                  </a:cubicBezTo>
                  <a:cubicBezTo>
                    <a:pt x="3227" y="51066"/>
                    <a:pt x="3251" y="52031"/>
                    <a:pt x="3429" y="52983"/>
                  </a:cubicBezTo>
                  <a:cubicBezTo>
                    <a:pt x="3441" y="51947"/>
                    <a:pt x="3429" y="50888"/>
                    <a:pt x="3548" y="49864"/>
                  </a:cubicBezTo>
                  <a:cubicBezTo>
                    <a:pt x="3584" y="50054"/>
                    <a:pt x="3584" y="50233"/>
                    <a:pt x="3584" y="50412"/>
                  </a:cubicBezTo>
                  <a:cubicBezTo>
                    <a:pt x="3608" y="51233"/>
                    <a:pt x="3620" y="52031"/>
                    <a:pt x="3644" y="52852"/>
                  </a:cubicBezTo>
                  <a:cubicBezTo>
                    <a:pt x="3667" y="53090"/>
                    <a:pt x="3679" y="53090"/>
                    <a:pt x="3917" y="53090"/>
                  </a:cubicBezTo>
                  <a:cubicBezTo>
                    <a:pt x="3858" y="52328"/>
                    <a:pt x="3786" y="51555"/>
                    <a:pt x="3727" y="50793"/>
                  </a:cubicBezTo>
                  <a:cubicBezTo>
                    <a:pt x="3763" y="50793"/>
                    <a:pt x="3810" y="50793"/>
                    <a:pt x="3858" y="50781"/>
                  </a:cubicBezTo>
                  <a:cubicBezTo>
                    <a:pt x="3870" y="50888"/>
                    <a:pt x="3870" y="51007"/>
                    <a:pt x="3882" y="51114"/>
                  </a:cubicBezTo>
                  <a:cubicBezTo>
                    <a:pt x="3965" y="51733"/>
                    <a:pt x="4025" y="52364"/>
                    <a:pt x="4096" y="52971"/>
                  </a:cubicBezTo>
                  <a:cubicBezTo>
                    <a:pt x="4108" y="53079"/>
                    <a:pt x="4215" y="53162"/>
                    <a:pt x="4275" y="53269"/>
                  </a:cubicBezTo>
                  <a:lnTo>
                    <a:pt x="4358" y="53221"/>
                  </a:lnTo>
                  <a:cubicBezTo>
                    <a:pt x="4287" y="52424"/>
                    <a:pt x="4096" y="51614"/>
                    <a:pt x="4203" y="50781"/>
                  </a:cubicBezTo>
                  <a:cubicBezTo>
                    <a:pt x="4322" y="51555"/>
                    <a:pt x="4417" y="52317"/>
                    <a:pt x="4525" y="53090"/>
                  </a:cubicBezTo>
                  <a:cubicBezTo>
                    <a:pt x="4537" y="53198"/>
                    <a:pt x="4644" y="53293"/>
                    <a:pt x="4703" y="53400"/>
                  </a:cubicBezTo>
                  <a:lnTo>
                    <a:pt x="4798" y="53352"/>
                  </a:lnTo>
                  <a:cubicBezTo>
                    <a:pt x="4703" y="52543"/>
                    <a:pt x="4417" y="51721"/>
                    <a:pt x="4537" y="50888"/>
                  </a:cubicBezTo>
                  <a:cubicBezTo>
                    <a:pt x="4632" y="51293"/>
                    <a:pt x="4679" y="51686"/>
                    <a:pt x="4739" y="52090"/>
                  </a:cubicBezTo>
                  <a:cubicBezTo>
                    <a:pt x="4798" y="52495"/>
                    <a:pt x="4870" y="52900"/>
                    <a:pt x="4953" y="53281"/>
                  </a:cubicBezTo>
                  <a:cubicBezTo>
                    <a:pt x="4977" y="53376"/>
                    <a:pt x="5108" y="53448"/>
                    <a:pt x="5168" y="53519"/>
                  </a:cubicBezTo>
                  <a:cubicBezTo>
                    <a:pt x="5072" y="52721"/>
                    <a:pt x="4989" y="51947"/>
                    <a:pt x="4882" y="51185"/>
                  </a:cubicBezTo>
                  <a:cubicBezTo>
                    <a:pt x="4929" y="51185"/>
                    <a:pt x="4953" y="51174"/>
                    <a:pt x="5001" y="51174"/>
                  </a:cubicBezTo>
                  <a:cubicBezTo>
                    <a:pt x="5037" y="51555"/>
                    <a:pt x="5049" y="51924"/>
                    <a:pt x="5096" y="52305"/>
                  </a:cubicBezTo>
                  <a:cubicBezTo>
                    <a:pt x="5132" y="52674"/>
                    <a:pt x="5227" y="53031"/>
                    <a:pt x="5299" y="53400"/>
                  </a:cubicBezTo>
                  <a:cubicBezTo>
                    <a:pt x="5334" y="53388"/>
                    <a:pt x="5358" y="53388"/>
                    <a:pt x="5406" y="53376"/>
                  </a:cubicBezTo>
                  <a:cubicBezTo>
                    <a:pt x="4941" y="50519"/>
                    <a:pt x="5287" y="47745"/>
                    <a:pt x="6203" y="45006"/>
                  </a:cubicBezTo>
                  <a:cubicBezTo>
                    <a:pt x="6072" y="44982"/>
                    <a:pt x="5989" y="44947"/>
                    <a:pt x="5894" y="44923"/>
                  </a:cubicBezTo>
                  <a:close/>
                  <a:moveTo>
                    <a:pt x="16609" y="24825"/>
                  </a:moveTo>
                  <a:lnTo>
                    <a:pt x="16609" y="24825"/>
                  </a:lnTo>
                  <a:cubicBezTo>
                    <a:pt x="16407" y="24742"/>
                    <a:pt x="16193" y="24635"/>
                    <a:pt x="15978" y="24527"/>
                  </a:cubicBezTo>
                  <a:cubicBezTo>
                    <a:pt x="16300" y="25135"/>
                    <a:pt x="16681" y="25670"/>
                    <a:pt x="17014" y="26230"/>
                  </a:cubicBezTo>
                  <a:cubicBezTo>
                    <a:pt x="17312" y="26718"/>
                    <a:pt x="17562" y="27242"/>
                    <a:pt x="17824" y="27754"/>
                  </a:cubicBezTo>
                  <a:cubicBezTo>
                    <a:pt x="17848" y="27802"/>
                    <a:pt x="17824" y="27861"/>
                    <a:pt x="17812" y="27980"/>
                  </a:cubicBezTo>
                  <a:cubicBezTo>
                    <a:pt x="17705" y="27861"/>
                    <a:pt x="17645" y="27802"/>
                    <a:pt x="17610" y="27730"/>
                  </a:cubicBezTo>
                  <a:cubicBezTo>
                    <a:pt x="17014" y="26730"/>
                    <a:pt x="16395" y="25730"/>
                    <a:pt x="15847" y="24706"/>
                  </a:cubicBezTo>
                  <a:cubicBezTo>
                    <a:pt x="15681" y="24408"/>
                    <a:pt x="15490" y="24361"/>
                    <a:pt x="15193" y="24313"/>
                  </a:cubicBezTo>
                  <a:cubicBezTo>
                    <a:pt x="15550" y="24861"/>
                    <a:pt x="15883" y="25361"/>
                    <a:pt x="16205" y="25849"/>
                  </a:cubicBezTo>
                  <a:cubicBezTo>
                    <a:pt x="16098" y="25849"/>
                    <a:pt x="16038" y="25825"/>
                    <a:pt x="16014" y="25766"/>
                  </a:cubicBezTo>
                  <a:cubicBezTo>
                    <a:pt x="15705" y="25313"/>
                    <a:pt x="15407" y="24849"/>
                    <a:pt x="15085" y="24408"/>
                  </a:cubicBezTo>
                  <a:cubicBezTo>
                    <a:pt x="14990" y="24254"/>
                    <a:pt x="14812" y="24135"/>
                    <a:pt x="14657" y="24015"/>
                  </a:cubicBezTo>
                  <a:lnTo>
                    <a:pt x="14574" y="24111"/>
                  </a:lnTo>
                  <a:cubicBezTo>
                    <a:pt x="14978" y="24706"/>
                    <a:pt x="15383" y="25289"/>
                    <a:pt x="15836" y="25920"/>
                  </a:cubicBezTo>
                  <a:cubicBezTo>
                    <a:pt x="15717" y="25920"/>
                    <a:pt x="15669" y="25920"/>
                    <a:pt x="15657" y="25909"/>
                  </a:cubicBezTo>
                  <a:cubicBezTo>
                    <a:pt x="15205" y="25313"/>
                    <a:pt x="14776" y="24718"/>
                    <a:pt x="14335" y="24123"/>
                  </a:cubicBezTo>
                  <a:cubicBezTo>
                    <a:pt x="14252" y="24039"/>
                    <a:pt x="14181" y="23896"/>
                    <a:pt x="14073" y="23873"/>
                  </a:cubicBezTo>
                  <a:cubicBezTo>
                    <a:pt x="13264" y="23563"/>
                    <a:pt x="12454" y="23265"/>
                    <a:pt x="11633" y="22968"/>
                  </a:cubicBezTo>
                  <a:cubicBezTo>
                    <a:pt x="11585" y="22944"/>
                    <a:pt x="11514" y="22944"/>
                    <a:pt x="11395" y="22932"/>
                  </a:cubicBezTo>
                  <a:cubicBezTo>
                    <a:pt x="11859" y="23646"/>
                    <a:pt x="12311" y="24313"/>
                    <a:pt x="12788" y="25063"/>
                  </a:cubicBezTo>
                  <a:cubicBezTo>
                    <a:pt x="12645" y="25016"/>
                    <a:pt x="12609" y="25016"/>
                    <a:pt x="12609" y="25004"/>
                  </a:cubicBezTo>
                  <a:cubicBezTo>
                    <a:pt x="12157" y="24337"/>
                    <a:pt x="11728" y="23658"/>
                    <a:pt x="11287" y="22992"/>
                  </a:cubicBezTo>
                  <a:cubicBezTo>
                    <a:pt x="11192" y="22861"/>
                    <a:pt x="11073" y="22765"/>
                    <a:pt x="10966" y="22646"/>
                  </a:cubicBezTo>
                  <a:lnTo>
                    <a:pt x="10883" y="22741"/>
                  </a:lnTo>
                  <a:cubicBezTo>
                    <a:pt x="11311" y="23408"/>
                    <a:pt x="11740" y="24075"/>
                    <a:pt x="12204" y="24789"/>
                  </a:cubicBezTo>
                  <a:lnTo>
                    <a:pt x="11966" y="24789"/>
                  </a:lnTo>
                  <a:cubicBezTo>
                    <a:pt x="13835" y="27611"/>
                    <a:pt x="15705" y="30421"/>
                    <a:pt x="17562" y="33219"/>
                  </a:cubicBezTo>
                  <a:cubicBezTo>
                    <a:pt x="17681" y="33398"/>
                    <a:pt x="17812" y="33469"/>
                    <a:pt x="18026" y="33445"/>
                  </a:cubicBezTo>
                  <a:cubicBezTo>
                    <a:pt x="19134" y="33338"/>
                    <a:pt x="20241" y="33278"/>
                    <a:pt x="21360" y="33148"/>
                  </a:cubicBezTo>
                  <a:cubicBezTo>
                    <a:pt x="25384" y="32624"/>
                    <a:pt x="29433" y="32088"/>
                    <a:pt x="33469" y="31552"/>
                  </a:cubicBezTo>
                  <a:cubicBezTo>
                    <a:pt x="33897" y="31493"/>
                    <a:pt x="34338" y="31445"/>
                    <a:pt x="34755" y="31409"/>
                  </a:cubicBezTo>
                  <a:cubicBezTo>
                    <a:pt x="34647" y="31302"/>
                    <a:pt x="34540" y="31254"/>
                    <a:pt x="34433" y="31207"/>
                  </a:cubicBezTo>
                  <a:cubicBezTo>
                    <a:pt x="31933" y="30302"/>
                    <a:pt x="29456" y="29397"/>
                    <a:pt x="26956" y="28504"/>
                  </a:cubicBezTo>
                  <a:cubicBezTo>
                    <a:pt x="26444" y="28325"/>
                    <a:pt x="25920" y="28147"/>
                    <a:pt x="25420" y="27968"/>
                  </a:cubicBezTo>
                  <a:lnTo>
                    <a:pt x="25432" y="27980"/>
                  </a:lnTo>
                  <a:cubicBezTo>
                    <a:pt x="24801" y="27742"/>
                    <a:pt x="24158" y="27492"/>
                    <a:pt x="23420" y="27206"/>
                  </a:cubicBezTo>
                  <a:cubicBezTo>
                    <a:pt x="23622" y="27671"/>
                    <a:pt x="23777" y="28040"/>
                    <a:pt x="23932" y="28397"/>
                  </a:cubicBezTo>
                  <a:cubicBezTo>
                    <a:pt x="23777" y="28230"/>
                    <a:pt x="23646" y="28052"/>
                    <a:pt x="23598" y="27861"/>
                  </a:cubicBezTo>
                  <a:cubicBezTo>
                    <a:pt x="23467" y="27278"/>
                    <a:pt x="23086" y="27028"/>
                    <a:pt x="22527" y="26873"/>
                  </a:cubicBezTo>
                  <a:cubicBezTo>
                    <a:pt x="22074" y="26754"/>
                    <a:pt x="21634" y="26563"/>
                    <a:pt x="21122" y="26385"/>
                  </a:cubicBezTo>
                  <a:cubicBezTo>
                    <a:pt x="21455" y="26980"/>
                    <a:pt x="21777" y="27516"/>
                    <a:pt x="22074" y="28040"/>
                  </a:cubicBezTo>
                  <a:lnTo>
                    <a:pt x="21979" y="28087"/>
                  </a:lnTo>
                  <a:cubicBezTo>
                    <a:pt x="21860" y="27885"/>
                    <a:pt x="21729" y="27718"/>
                    <a:pt x="21634" y="27516"/>
                  </a:cubicBezTo>
                  <a:cubicBezTo>
                    <a:pt x="21277" y="26647"/>
                    <a:pt x="20705" y="26028"/>
                    <a:pt x="19717" y="25885"/>
                  </a:cubicBezTo>
                  <a:cubicBezTo>
                    <a:pt x="19527" y="25849"/>
                    <a:pt x="19348" y="25754"/>
                    <a:pt x="19169" y="25670"/>
                  </a:cubicBezTo>
                  <a:cubicBezTo>
                    <a:pt x="18586" y="25468"/>
                    <a:pt x="18003" y="25254"/>
                    <a:pt x="17312" y="25004"/>
                  </a:cubicBezTo>
                  <a:cubicBezTo>
                    <a:pt x="17502" y="25373"/>
                    <a:pt x="17645" y="25659"/>
                    <a:pt x="17800" y="25932"/>
                  </a:cubicBezTo>
                  <a:cubicBezTo>
                    <a:pt x="17586" y="25718"/>
                    <a:pt x="17443" y="25480"/>
                    <a:pt x="17324" y="25230"/>
                  </a:cubicBezTo>
                  <a:cubicBezTo>
                    <a:pt x="17181" y="24944"/>
                    <a:pt x="16943" y="24837"/>
                    <a:pt x="16609" y="24825"/>
                  </a:cubicBezTo>
                  <a:close/>
                  <a:moveTo>
                    <a:pt x="25956" y="8025"/>
                  </a:moveTo>
                  <a:cubicBezTo>
                    <a:pt x="25777" y="8085"/>
                    <a:pt x="25587" y="8156"/>
                    <a:pt x="25408" y="8216"/>
                  </a:cubicBezTo>
                  <a:cubicBezTo>
                    <a:pt x="23825" y="8680"/>
                    <a:pt x="22253" y="9145"/>
                    <a:pt x="20670" y="9621"/>
                  </a:cubicBezTo>
                  <a:cubicBezTo>
                    <a:pt x="20670" y="9645"/>
                    <a:pt x="20670" y="9668"/>
                    <a:pt x="20658" y="9692"/>
                  </a:cubicBezTo>
                  <a:cubicBezTo>
                    <a:pt x="21348" y="9954"/>
                    <a:pt x="22039" y="10240"/>
                    <a:pt x="22729" y="10514"/>
                  </a:cubicBezTo>
                  <a:cubicBezTo>
                    <a:pt x="22717" y="10538"/>
                    <a:pt x="22717" y="10561"/>
                    <a:pt x="22694" y="10597"/>
                  </a:cubicBezTo>
                  <a:lnTo>
                    <a:pt x="22384" y="10514"/>
                  </a:lnTo>
                  <a:cubicBezTo>
                    <a:pt x="21908" y="10311"/>
                    <a:pt x="21420" y="10180"/>
                    <a:pt x="20967" y="9930"/>
                  </a:cubicBezTo>
                  <a:cubicBezTo>
                    <a:pt x="20419" y="9621"/>
                    <a:pt x="19955" y="9823"/>
                    <a:pt x="19360" y="10049"/>
                  </a:cubicBezTo>
                  <a:lnTo>
                    <a:pt x="21003" y="10704"/>
                  </a:lnTo>
                  <a:cubicBezTo>
                    <a:pt x="20979" y="10728"/>
                    <a:pt x="20967" y="10776"/>
                    <a:pt x="20955" y="10811"/>
                  </a:cubicBezTo>
                  <a:cubicBezTo>
                    <a:pt x="20872" y="10776"/>
                    <a:pt x="20765" y="10764"/>
                    <a:pt x="20670" y="10728"/>
                  </a:cubicBezTo>
                  <a:cubicBezTo>
                    <a:pt x="20253" y="10561"/>
                    <a:pt x="19836" y="10430"/>
                    <a:pt x="19455" y="10240"/>
                  </a:cubicBezTo>
                  <a:cubicBezTo>
                    <a:pt x="19193" y="10121"/>
                    <a:pt x="18979" y="10121"/>
                    <a:pt x="18729" y="10192"/>
                  </a:cubicBezTo>
                  <a:cubicBezTo>
                    <a:pt x="16502" y="10823"/>
                    <a:pt x="14276" y="11442"/>
                    <a:pt x="12061" y="12073"/>
                  </a:cubicBezTo>
                  <a:cubicBezTo>
                    <a:pt x="11240" y="12300"/>
                    <a:pt x="10418" y="12550"/>
                    <a:pt x="9537" y="12800"/>
                  </a:cubicBezTo>
                  <a:cubicBezTo>
                    <a:pt x="10597" y="13276"/>
                    <a:pt x="11597" y="13705"/>
                    <a:pt x="12573" y="14133"/>
                  </a:cubicBezTo>
                  <a:cubicBezTo>
                    <a:pt x="12561" y="14181"/>
                    <a:pt x="12538" y="14229"/>
                    <a:pt x="12514" y="14288"/>
                  </a:cubicBezTo>
                  <a:cubicBezTo>
                    <a:pt x="12418" y="14240"/>
                    <a:pt x="12299" y="14217"/>
                    <a:pt x="12192" y="14169"/>
                  </a:cubicBezTo>
                  <a:cubicBezTo>
                    <a:pt x="11299" y="13776"/>
                    <a:pt x="10406" y="13371"/>
                    <a:pt x="9513" y="12990"/>
                  </a:cubicBezTo>
                  <a:cubicBezTo>
                    <a:pt x="9359" y="12931"/>
                    <a:pt x="9156" y="12919"/>
                    <a:pt x="8989" y="12966"/>
                  </a:cubicBezTo>
                  <a:cubicBezTo>
                    <a:pt x="8192" y="13157"/>
                    <a:pt x="7394" y="13383"/>
                    <a:pt x="6596" y="13586"/>
                  </a:cubicBezTo>
                  <a:cubicBezTo>
                    <a:pt x="6525" y="13609"/>
                    <a:pt x="6442" y="13645"/>
                    <a:pt x="6287" y="13705"/>
                  </a:cubicBezTo>
                  <a:cubicBezTo>
                    <a:pt x="8347" y="14562"/>
                    <a:pt x="10311" y="15419"/>
                    <a:pt x="12323" y="16169"/>
                  </a:cubicBezTo>
                  <a:cubicBezTo>
                    <a:pt x="17121" y="17908"/>
                    <a:pt x="21920" y="19574"/>
                    <a:pt x="26718" y="21265"/>
                  </a:cubicBezTo>
                  <a:cubicBezTo>
                    <a:pt x="30004" y="22432"/>
                    <a:pt x="33290" y="23623"/>
                    <a:pt x="36505" y="24992"/>
                  </a:cubicBezTo>
                  <a:cubicBezTo>
                    <a:pt x="37791" y="25528"/>
                    <a:pt x="39148" y="25885"/>
                    <a:pt x="40470" y="26313"/>
                  </a:cubicBezTo>
                  <a:cubicBezTo>
                    <a:pt x="40958" y="26480"/>
                    <a:pt x="41446" y="26444"/>
                    <a:pt x="41970" y="26266"/>
                  </a:cubicBezTo>
                  <a:cubicBezTo>
                    <a:pt x="43387" y="25778"/>
                    <a:pt x="44815" y="25337"/>
                    <a:pt x="46232" y="24873"/>
                  </a:cubicBezTo>
                  <a:cubicBezTo>
                    <a:pt x="47185" y="24563"/>
                    <a:pt x="48137" y="24230"/>
                    <a:pt x="49125" y="23884"/>
                  </a:cubicBezTo>
                  <a:cubicBezTo>
                    <a:pt x="48506" y="23623"/>
                    <a:pt x="47935" y="23373"/>
                    <a:pt x="47363" y="23146"/>
                  </a:cubicBezTo>
                  <a:cubicBezTo>
                    <a:pt x="47197" y="23087"/>
                    <a:pt x="46970" y="23075"/>
                    <a:pt x="46804" y="23111"/>
                  </a:cubicBezTo>
                  <a:cubicBezTo>
                    <a:pt x="45839" y="23396"/>
                    <a:pt x="44875" y="23694"/>
                    <a:pt x="43911" y="23992"/>
                  </a:cubicBezTo>
                  <a:cubicBezTo>
                    <a:pt x="43613" y="24087"/>
                    <a:pt x="43327" y="24182"/>
                    <a:pt x="42934" y="24301"/>
                  </a:cubicBezTo>
                  <a:cubicBezTo>
                    <a:pt x="43315" y="24349"/>
                    <a:pt x="43589" y="24385"/>
                    <a:pt x="43863" y="24408"/>
                  </a:cubicBezTo>
                  <a:cubicBezTo>
                    <a:pt x="43744" y="24504"/>
                    <a:pt x="43625" y="24504"/>
                    <a:pt x="43518" y="24504"/>
                  </a:cubicBezTo>
                  <a:cubicBezTo>
                    <a:pt x="42863" y="24420"/>
                    <a:pt x="42208" y="24396"/>
                    <a:pt x="41601" y="24742"/>
                  </a:cubicBezTo>
                  <a:cubicBezTo>
                    <a:pt x="41327" y="24885"/>
                    <a:pt x="41029" y="24837"/>
                    <a:pt x="40732" y="24742"/>
                  </a:cubicBezTo>
                  <a:cubicBezTo>
                    <a:pt x="35755" y="22872"/>
                    <a:pt x="30766" y="21051"/>
                    <a:pt x="25789" y="19182"/>
                  </a:cubicBezTo>
                  <a:cubicBezTo>
                    <a:pt x="21503" y="17574"/>
                    <a:pt x="17252" y="15943"/>
                    <a:pt x="12978" y="14324"/>
                  </a:cubicBezTo>
                  <a:cubicBezTo>
                    <a:pt x="12859" y="14276"/>
                    <a:pt x="12752" y="14205"/>
                    <a:pt x="12609" y="14109"/>
                  </a:cubicBezTo>
                  <a:cubicBezTo>
                    <a:pt x="12859" y="13990"/>
                    <a:pt x="13050" y="13883"/>
                    <a:pt x="13252" y="13788"/>
                  </a:cubicBezTo>
                  <a:lnTo>
                    <a:pt x="13252" y="13788"/>
                  </a:lnTo>
                  <a:cubicBezTo>
                    <a:pt x="13514" y="13681"/>
                    <a:pt x="13788" y="13574"/>
                    <a:pt x="14085" y="13443"/>
                  </a:cubicBezTo>
                  <a:cubicBezTo>
                    <a:pt x="13252" y="13097"/>
                    <a:pt x="12430" y="12776"/>
                    <a:pt x="11621" y="12431"/>
                  </a:cubicBezTo>
                  <a:cubicBezTo>
                    <a:pt x="11645" y="12395"/>
                    <a:pt x="11656" y="12359"/>
                    <a:pt x="11668" y="12324"/>
                  </a:cubicBezTo>
                  <a:cubicBezTo>
                    <a:pt x="11740" y="12359"/>
                    <a:pt x="11835" y="12371"/>
                    <a:pt x="11907" y="12395"/>
                  </a:cubicBezTo>
                  <a:cubicBezTo>
                    <a:pt x="12669" y="12693"/>
                    <a:pt x="13407" y="12990"/>
                    <a:pt x="14181" y="13276"/>
                  </a:cubicBezTo>
                  <a:cubicBezTo>
                    <a:pt x="14347" y="13336"/>
                    <a:pt x="14538" y="13288"/>
                    <a:pt x="14716" y="13288"/>
                  </a:cubicBezTo>
                  <a:lnTo>
                    <a:pt x="14716" y="13205"/>
                  </a:lnTo>
                  <a:cubicBezTo>
                    <a:pt x="14443" y="13086"/>
                    <a:pt x="14145" y="12966"/>
                    <a:pt x="13859" y="12835"/>
                  </a:cubicBezTo>
                  <a:cubicBezTo>
                    <a:pt x="13585" y="12716"/>
                    <a:pt x="13311" y="12597"/>
                    <a:pt x="13038" y="12478"/>
                  </a:cubicBezTo>
                  <a:cubicBezTo>
                    <a:pt x="13050" y="12443"/>
                    <a:pt x="13073" y="12395"/>
                    <a:pt x="13085" y="12371"/>
                  </a:cubicBezTo>
                  <a:cubicBezTo>
                    <a:pt x="13264" y="12431"/>
                    <a:pt x="13454" y="12478"/>
                    <a:pt x="13621" y="12574"/>
                  </a:cubicBezTo>
                  <a:cubicBezTo>
                    <a:pt x="14621" y="13193"/>
                    <a:pt x="15633" y="13157"/>
                    <a:pt x="16681" y="12728"/>
                  </a:cubicBezTo>
                  <a:cubicBezTo>
                    <a:pt x="17383" y="12443"/>
                    <a:pt x="18133" y="12264"/>
                    <a:pt x="18872" y="12038"/>
                  </a:cubicBezTo>
                  <a:cubicBezTo>
                    <a:pt x="18800" y="11966"/>
                    <a:pt x="18753" y="11919"/>
                    <a:pt x="18788" y="11943"/>
                  </a:cubicBezTo>
                  <a:cubicBezTo>
                    <a:pt x="18991" y="11919"/>
                    <a:pt x="19241" y="11954"/>
                    <a:pt x="19467" y="11883"/>
                  </a:cubicBezTo>
                  <a:cubicBezTo>
                    <a:pt x="20812" y="11490"/>
                    <a:pt x="22134" y="11073"/>
                    <a:pt x="23456" y="10657"/>
                  </a:cubicBezTo>
                  <a:cubicBezTo>
                    <a:pt x="23646" y="10597"/>
                    <a:pt x="23860" y="10538"/>
                    <a:pt x="24146" y="10454"/>
                  </a:cubicBezTo>
                  <a:cubicBezTo>
                    <a:pt x="23325" y="10097"/>
                    <a:pt x="22598" y="9764"/>
                    <a:pt x="21801" y="9418"/>
                  </a:cubicBezTo>
                  <a:cubicBezTo>
                    <a:pt x="21908" y="9395"/>
                    <a:pt x="21943" y="9383"/>
                    <a:pt x="21955" y="9383"/>
                  </a:cubicBezTo>
                  <a:cubicBezTo>
                    <a:pt x="22694" y="9692"/>
                    <a:pt x="23432" y="10002"/>
                    <a:pt x="24158" y="10311"/>
                  </a:cubicBezTo>
                  <a:cubicBezTo>
                    <a:pt x="24218" y="10347"/>
                    <a:pt x="24289" y="10395"/>
                    <a:pt x="24349" y="10371"/>
                  </a:cubicBezTo>
                  <a:cubicBezTo>
                    <a:pt x="24646" y="10288"/>
                    <a:pt x="24932" y="10192"/>
                    <a:pt x="25301" y="10073"/>
                  </a:cubicBezTo>
                  <a:cubicBezTo>
                    <a:pt x="24872" y="9895"/>
                    <a:pt x="24527" y="9752"/>
                    <a:pt x="24170" y="9621"/>
                  </a:cubicBezTo>
                  <a:cubicBezTo>
                    <a:pt x="24182" y="9573"/>
                    <a:pt x="24206" y="9526"/>
                    <a:pt x="24229" y="9478"/>
                  </a:cubicBezTo>
                  <a:cubicBezTo>
                    <a:pt x="24587" y="9597"/>
                    <a:pt x="24932" y="9740"/>
                    <a:pt x="25289" y="9859"/>
                  </a:cubicBezTo>
                  <a:cubicBezTo>
                    <a:pt x="25420" y="9895"/>
                    <a:pt x="25587" y="9978"/>
                    <a:pt x="25718" y="9942"/>
                  </a:cubicBezTo>
                  <a:cubicBezTo>
                    <a:pt x="26492" y="9740"/>
                    <a:pt x="27254" y="9502"/>
                    <a:pt x="28075" y="9264"/>
                  </a:cubicBezTo>
                  <a:cubicBezTo>
                    <a:pt x="27432" y="8930"/>
                    <a:pt x="26849" y="8645"/>
                    <a:pt x="26265" y="8335"/>
                  </a:cubicBezTo>
                  <a:cubicBezTo>
                    <a:pt x="26146" y="8287"/>
                    <a:pt x="26063" y="8144"/>
                    <a:pt x="25956" y="8025"/>
                  </a:cubicBezTo>
                  <a:lnTo>
                    <a:pt x="28099" y="9097"/>
                  </a:lnTo>
                  <a:cubicBezTo>
                    <a:pt x="28170" y="9121"/>
                    <a:pt x="28266" y="9180"/>
                    <a:pt x="28325" y="9168"/>
                  </a:cubicBezTo>
                  <a:cubicBezTo>
                    <a:pt x="29004" y="8978"/>
                    <a:pt x="29694" y="8764"/>
                    <a:pt x="30456" y="8561"/>
                  </a:cubicBezTo>
                  <a:cubicBezTo>
                    <a:pt x="30254" y="8466"/>
                    <a:pt x="30135" y="8430"/>
                    <a:pt x="30040" y="8383"/>
                  </a:cubicBezTo>
                  <a:cubicBezTo>
                    <a:pt x="29814" y="8275"/>
                    <a:pt x="29599" y="8156"/>
                    <a:pt x="29385" y="8037"/>
                  </a:cubicBezTo>
                  <a:lnTo>
                    <a:pt x="29385" y="7978"/>
                  </a:lnTo>
                  <a:cubicBezTo>
                    <a:pt x="29385" y="7966"/>
                    <a:pt x="29397" y="7966"/>
                    <a:pt x="29409" y="7966"/>
                  </a:cubicBezTo>
                  <a:cubicBezTo>
                    <a:pt x="29683" y="8061"/>
                    <a:pt x="29944" y="8156"/>
                    <a:pt x="30218" y="8264"/>
                  </a:cubicBezTo>
                  <a:cubicBezTo>
                    <a:pt x="30766" y="8478"/>
                    <a:pt x="31302" y="8430"/>
                    <a:pt x="31838" y="8097"/>
                  </a:cubicBezTo>
                  <a:cubicBezTo>
                    <a:pt x="31480" y="7966"/>
                    <a:pt x="31135" y="7823"/>
                    <a:pt x="30790" y="7692"/>
                  </a:cubicBezTo>
                  <a:lnTo>
                    <a:pt x="30837" y="7561"/>
                  </a:lnTo>
                  <a:cubicBezTo>
                    <a:pt x="31242" y="7716"/>
                    <a:pt x="31647" y="7966"/>
                    <a:pt x="32064" y="7978"/>
                  </a:cubicBezTo>
                  <a:cubicBezTo>
                    <a:pt x="32481" y="8013"/>
                    <a:pt x="32921" y="7811"/>
                    <a:pt x="33338" y="7716"/>
                  </a:cubicBezTo>
                  <a:cubicBezTo>
                    <a:pt x="33338" y="7680"/>
                    <a:pt x="33326" y="7656"/>
                    <a:pt x="33326" y="7621"/>
                  </a:cubicBezTo>
                  <a:cubicBezTo>
                    <a:pt x="32659" y="7382"/>
                    <a:pt x="31969" y="7132"/>
                    <a:pt x="31302" y="6894"/>
                  </a:cubicBezTo>
                  <a:cubicBezTo>
                    <a:pt x="31314" y="6859"/>
                    <a:pt x="31314" y="6835"/>
                    <a:pt x="31326" y="6799"/>
                  </a:cubicBezTo>
                  <a:cubicBezTo>
                    <a:pt x="31445" y="6835"/>
                    <a:pt x="31564" y="6859"/>
                    <a:pt x="31683" y="6906"/>
                  </a:cubicBezTo>
                  <a:cubicBezTo>
                    <a:pt x="32278" y="7109"/>
                    <a:pt x="32862" y="7323"/>
                    <a:pt x="33457" y="7525"/>
                  </a:cubicBezTo>
                  <a:cubicBezTo>
                    <a:pt x="33814" y="7644"/>
                    <a:pt x="34397" y="7430"/>
                    <a:pt x="34481" y="7192"/>
                  </a:cubicBezTo>
                  <a:cubicBezTo>
                    <a:pt x="34671" y="7192"/>
                    <a:pt x="34862" y="7228"/>
                    <a:pt x="35017" y="7192"/>
                  </a:cubicBezTo>
                  <a:cubicBezTo>
                    <a:pt x="36767" y="6680"/>
                    <a:pt x="38493" y="6156"/>
                    <a:pt x="40220" y="5620"/>
                  </a:cubicBezTo>
                  <a:cubicBezTo>
                    <a:pt x="41124" y="5346"/>
                    <a:pt x="42017" y="5013"/>
                    <a:pt x="42934" y="4704"/>
                  </a:cubicBezTo>
                  <a:cubicBezTo>
                    <a:pt x="42625" y="4549"/>
                    <a:pt x="42363" y="4418"/>
                    <a:pt x="42077" y="4299"/>
                  </a:cubicBezTo>
                  <a:cubicBezTo>
                    <a:pt x="42089" y="4251"/>
                    <a:pt x="42125" y="4215"/>
                    <a:pt x="42136" y="4156"/>
                  </a:cubicBezTo>
                  <a:cubicBezTo>
                    <a:pt x="42458" y="4287"/>
                    <a:pt x="42779" y="4465"/>
                    <a:pt x="43113" y="4525"/>
                  </a:cubicBezTo>
                  <a:cubicBezTo>
                    <a:pt x="43458" y="4573"/>
                    <a:pt x="43815" y="4477"/>
                    <a:pt x="44172" y="4454"/>
                  </a:cubicBezTo>
                  <a:lnTo>
                    <a:pt x="44172" y="4358"/>
                  </a:lnTo>
                  <a:cubicBezTo>
                    <a:pt x="43922" y="4215"/>
                    <a:pt x="43672" y="4061"/>
                    <a:pt x="43410" y="3930"/>
                  </a:cubicBezTo>
                  <a:cubicBezTo>
                    <a:pt x="43434" y="3882"/>
                    <a:pt x="43458" y="3822"/>
                    <a:pt x="43470" y="3775"/>
                  </a:cubicBezTo>
                  <a:cubicBezTo>
                    <a:pt x="44101" y="4049"/>
                    <a:pt x="44696" y="4549"/>
                    <a:pt x="45363" y="4013"/>
                  </a:cubicBezTo>
                  <a:cubicBezTo>
                    <a:pt x="45196" y="3918"/>
                    <a:pt x="45042" y="3799"/>
                    <a:pt x="44875" y="3692"/>
                  </a:cubicBezTo>
                  <a:cubicBezTo>
                    <a:pt x="44887" y="3644"/>
                    <a:pt x="44899" y="3584"/>
                    <a:pt x="44923" y="3549"/>
                  </a:cubicBezTo>
                  <a:cubicBezTo>
                    <a:pt x="45542" y="4108"/>
                    <a:pt x="46173" y="3965"/>
                    <a:pt x="46828" y="3668"/>
                  </a:cubicBezTo>
                  <a:cubicBezTo>
                    <a:pt x="46625" y="3549"/>
                    <a:pt x="46447" y="3430"/>
                    <a:pt x="46256" y="3311"/>
                  </a:cubicBezTo>
                  <a:cubicBezTo>
                    <a:pt x="46685" y="3275"/>
                    <a:pt x="46970" y="3715"/>
                    <a:pt x="47447" y="3549"/>
                  </a:cubicBezTo>
                  <a:cubicBezTo>
                    <a:pt x="47840" y="3394"/>
                    <a:pt x="48256" y="3322"/>
                    <a:pt x="48709" y="3191"/>
                  </a:cubicBezTo>
                  <a:cubicBezTo>
                    <a:pt x="48137" y="2894"/>
                    <a:pt x="47625" y="2632"/>
                    <a:pt x="47137" y="2382"/>
                  </a:cubicBezTo>
                  <a:cubicBezTo>
                    <a:pt x="47149" y="2334"/>
                    <a:pt x="47185" y="2310"/>
                    <a:pt x="47197" y="2263"/>
                  </a:cubicBezTo>
                  <a:cubicBezTo>
                    <a:pt x="47280" y="2287"/>
                    <a:pt x="47375" y="2334"/>
                    <a:pt x="47459" y="2370"/>
                  </a:cubicBezTo>
                  <a:cubicBezTo>
                    <a:pt x="47792" y="2525"/>
                    <a:pt x="48113" y="2703"/>
                    <a:pt x="48459" y="2858"/>
                  </a:cubicBezTo>
                  <a:cubicBezTo>
                    <a:pt x="49006" y="3108"/>
                    <a:pt x="49637" y="3037"/>
                    <a:pt x="50161" y="2632"/>
                  </a:cubicBezTo>
                  <a:cubicBezTo>
                    <a:pt x="49590" y="2346"/>
                    <a:pt x="49042" y="2084"/>
                    <a:pt x="48483" y="1810"/>
                  </a:cubicBezTo>
                  <a:cubicBezTo>
                    <a:pt x="48506" y="1787"/>
                    <a:pt x="48518" y="1739"/>
                    <a:pt x="48530" y="1715"/>
                  </a:cubicBezTo>
                  <a:cubicBezTo>
                    <a:pt x="48637" y="1763"/>
                    <a:pt x="48744" y="1787"/>
                    <a:pt x="48828" y="1834"/>
                  </a:cubicBezTo>
                  <a:cubicBezTo>
                    <a:pt x="49221" y="2013"/>
                    <a:pt x="49602" y="2203"/>
                    <a:pt x="49995" y="2394"/>
                  </a:cubicBezTo>
                  <a:cubicBezTo>
                    <a:pt x="50530" y="2656"/>
                    <a:pt x="50530" y="2656"/>
                    <a:pt x="50602" y="2072"/>
                  </a:cubicBezTo>
                  <a:cubicBezTo>
                    <a:pt x="50328" y="1941"/>
                    <a:pt x="50066" y="1787"/>
                    <a:pt x="49780" y="1656"/>
                  </a:cubicBezTo>
                  <a:cubicBezTo>
                    <a:pt x="49828" y="1608"/>
                    <a:pt x="49840" y="1584"/>
                    <a:pt x="49840" y="1596"/>
                  </a:cubicBezTo>
                  <a:cubicBezTo>
                    <a:pt x="49887" y="1608"/>
                    <a:pt x="49935" y="1608"/>
                    <a:pt x="49971" y="1620"/>
                  </a:cubicBezTo>
                  <a:cubicBezTo>
                    <a:pt x="50530" y="1965"/>
                    <a:pt x="51126" y="2120"/>
                    <a:pt x="51745" y="2144"/>
                  </a:cubicBezTo>
                  <a:cubicBezTo>
                    <a:pt x="51923" y="2156"/>
                    <a:pt x="52114" y="2191"/>
                    <a:pt x="52293" y="2227"/>
                  </a:cubicBezTo>
                  <a:cubicBezTo>
                    <a:pt x="54174" y="2668"/>
                    <a:pt x="56043" y="3084"/>
                    <a:pt x="57924" y="3561"/>
                  </a:cubicBezTo>
                  <a:cubicBezTo>
                    <a:pt x="61163" y="4394"/>
                    <a:pt x="64401" y="5323"/>
                    <a:pt x="67652" y="6073"/>
                  </a:cubicBezTo>
                  <a:cubicBezTo>
                    <a:pt x="72855" y="7263"/>
                    <a:pt x="78046" y="8442"/>
                    <a:pt x="83189" y="9776"/>
                  </a:cubicBezTo>
                  <a:cubicBezTo>
                    <a:pt x="83535" y="9871"/>
                    <a:pt x="83892" y="9871"/>
                    <a:pt x="84249" y="9907"/>
                  </a:cubicBezTo>
                  <a:cubicBezTo>
                    <a:pt x="84320" y="9930"/>
                    <a:pt x="84416" y="9966"/>
                    <a:pt x="84439" y="10014"/>
                  </a:cubicBezTo>
                  <a:cubicBezTo>
                    <a:pt x="84475" y="10073"/>
                    <a:pt x="84463" y="10192"/>
                    <a:pt x="84416" y="10228"/>
                  </a:cubicBezTo>
                  <a:cubicBezTo>
                    <a:pt x="84297" y="10311"/>
                    <a:pt x="84166" y="10407"/>
                    <a:pt x="84011" y="10442"/>
                  </a:cubicBezTo>
                  <a:cubicBezTo>
                    <a:pt x="83773" y="10538"/>
                    <a:pt x="83535" y="10597"/>
                    <a:pt x="83296" y="10680"/>
                  </a:cubicBezTo>
                  <a:lnTo>
                    <a:pt x="83308" y="10680"/>
                  </a:lnTo>
                  <a:cubicBezTo>
                    <a:pt x="82832" y="10847"/>
                    <a:pt x="82344" y="11002"/>
                    <a:pt x="81808" y="11181"/>
                  </a:cubicBezTo>
                  <a:cubicBezTo>
                    <a:pt x="81987" y="11252"/>
                    <a:pt x="82082" y="11300"/>
                    <a:pt x="82141" y="11323"/>
                  </a:cubicBezTo>
                  <a:cubicBezTo>
                    <a:pt x="81725" y="11371"/>
                    <a:pt x="81308" y="11419"/>
                    <a:pt x="80868" y="11478"/>
                  </a:cubicBezTo>
                  <a:lnTo>
                    <a:pt x="80868" y="11633"/>
                  </a:lnTo>
                  <a:cubicBezTo>
                    <a:pt x="81510" y="11752"/>
                    <a:pt x="82153" y="11895"/>
                    <a:pt x="82796" y="12014"/>
                  </a:cubicBezTo>
                  <a:cubicBezTo>
                    <a:pt x="82653" y="12085"/>
                    <a:pt x="82522" y="12109"/>
                    <a:pt x="82403" y="12085"/>
                  </a:cubicBezTo>
                  <a:cubicBezTo>
                    <a:pt x="81856" y="11978"/>
                    <a:pt x="81320" y="11859"/>
                    <a:pt x="80772" y="11776"/>
                  </a:cubicBezTo>
                  <a:cubicBezTo>
                    <a:pt x="80606" y="11740"/>
                    <a:pt x="80427" y="11740"/>
                    <a:pt x="80260" y="11788"/>
                  </a:cubicBezTo>
                  <a:cubicBezTo>
                    <a:pt x="79653" y="11966"/>
                    <a:pt x="79058" y="12157"/>
                    <a:pt x="78451" y="12347"/>
                  </a:cubicBezTo>
                  <a:cubicBezTo>
                    <a:pt x="78343" y="12383"/>
                    <a:pt x="78248" y="12407"/>
                    <a:pt x="78117" y="12454"/>
                  </a:cubicBezTo>
                  <a:cubicBezTo>
                    <a:pt x="78343" y="12585"/>
                    <a:pt x="78534" y="12693"/>
                    <a:pt x="78712" y="12812"/>
                  </a:cubicBezTo>
                  <a:cubicBezTo>
                    <a:pt x="78308" y="12788"/>
                    <a:pt x="77950" y="12609"/>
                    <a:pt x="77593" y="12609"/>
                  </a:cubicBezTo>
                  <a:cubicBezTo>
                    <a:pt x="77224" y="12621"/>
                    <a:pt x="76855" y="12812"/>
                    <a:pt x="76391" y="12943"/>
                  </a:cubicBezTo>
                  <a:cubicBezTo>
                    <a:pt x="77165" y="13181"/>
                    <a:pt x="77820" y="13383"/>
                    <a:pt x="78486" y="13586"/>
                  </a:cubicBezTo>
                  <a:cubicBezTo>
                    <a:pt x="78474" y="13621"/>
                    <a:pt x="78474" y="13657"/>
                    <a:pt x="78462" y="13693"/>
                  </a:cubicBezTo>
                  <a:cubicBezTo>
                    <a:pt x="78355" y="13681"/>
                    <a:pt x="78248" y="13681"/>
                    <a:pt x="78153" y="13645"/>
                  </a:cubicBezTo>
                  <a:cubicBezTo>
                    <a:pt x="77689" y="13514"/>
                    <a:pt x="77236" y="13395"/>
                    <a:pt x="76784" y="13240"/>
                  </a:cubicBezTo>
                  <a:cubicBezTo>
                    <a:pt x="76081" y="13038"/>
                    <a:pt x="75629" y="13097"/>
                    <a:pt x="74902" y="13514"/>
                  </a:cubicBezTo>
                  <a:cubicBezTo>
                    <a:pt x="75784" y="13740"/>
                    <a:pt x="76617" y="13943"/>
                    <a:pt x="77439" y="14157"/>
                  </a:cubicBezTo>
                  <a:lnTo>
                    <a:pt x="77439" y="14252"/>
                  </a:lnTo>
                  <a:cubicBezTo>
                    <a:pt x="77296" y="14276"/>
                    <a:pt x="77153" y="14300"/>
                    <a:pt x="77034" y="14276"/>
                  </a:cubicBezTo>
                  <a:cubicBezTo>
                    <a:pt x="76260" y="14074"/>
                    <a:pt x="75486" y="13871"/>
                    <a:pt x="74712" y="13693"/>
                  </a:cubicBezTo>
                  <a:cubicBezTo>
                    <a:pt x="74533" y="13645"/>
                    <a:pt x="74307" y="13633"/>
                    <a:pt x="74140" y="13693"/>
                  </a:cubicBezTo>
                  <a:cubicBezTo>
                    <a:pt x="73045" y="14050"/>
                    <a:pt x="71938" y="14443"/>
                    <a:pt x="70854" y="14812"/>
                  </a:cubicBezTo>
                  <a:cubicBezTo>
                    <a:pt x="70771" y="14836"/>
                    <a:pt x="70676" y="14871"/>
                    <a:pt x="70557" y="14919"/>
                  </a:cubicBezTo>
                  <a:cubicBezTo>
                    <a:pt x="70771" y="15002"/>
                    <a:pt x="70950" y="15062"/>
                    <a:pt x="71128" y="15133"/>
                  </a:cubicBezTo>
                  <a:cubicBezTo>
                    <a:pt x="71104" y="15169"/>
                    <a:pt x="71104" y="15193"/>
                    <a:pt x="71092" y="15229"/>
                  </a:cubicBezTo>
                  <a:cubicBezTo>
                    <a:pt x="70783" y="15169"/>
                    <a:pt x="70473" y="15038"/>
                    <a:pt x="70176" y="15062"/>
                  </a:cubicBezTo>
                  <a:cubicBezTo>
                    <a:pt x="69914" y="15086"/>
                    <a:pt x="69557" y="15121"/>
                    <a:pt x="69461" y="15348"/>
                  </a:cubicBezTo>
                  <a:cubicBezTo>
                    <a:pt x="69045" y="15467"/>
                    <a:pt x="68664" y="15562"/>
                    <a:pt x="68295" y="15669"/>
                  </a:cubicBezTo>
                  <a:cubicBezTo>
                    <a:pt x="68295" y="15705"/>
                    <a:pt x="68283" y="15741"/>
                    <a:pt x="68283" y="15776"/>
                  </a:cubicBezTo>
                  <a:cubicBezTo>
                    <a:pt x="68759" y="16038"/>
                    <a:pt x="69223" y="16312"/>
                    <a:pt x="69699" y="16598"/>
                  </a:cubicBezTo>
                  <a:cubicBezTo>
                    <a:pt x="69723" y="16610"/>
                    <a:pt x="69735" y="16634"/>
                    <a:pt x="69771" y="16669"/>
                  </a:cubicBezTo>
                  <a:cubicBezTo>
                    <a:pt x="69640" y="16681"/>
                    <a:pt x="69521" y="16657"/>
                    <a:pt x="69414" y="16610"/>
                  </a:cubicBezTo>
                  <a:cubicBezTo>
                    <a:pt x="68949" y="16407"/>
                    <a:pt x="68485" y="16181"/>
                    <a:pt x="68033" y="15955"/>
                  </a:cubicBezTo>
                  <a:cubicBezTo>
                    <a:pt x="67925" y="15907"/>
                    <a:pt x="67794" y="15848"/>
                    <a:pt x="67699" y="15883"/>
                  </a:cubicBezTo>
                  <a:cubicBezTo>
                    <a:pt x="67175" y="16026"/>
                    <a:pt x="66675" y="16229"/>
                    <a:pt x="66068" y="16419"/>
                  </a:cubicBezTo>
                  <a:cubicBezTo>
                    <a:pt x="66794" y="16765"/>
                    <a:pt x="67413" y="17062"/>
                    <a:pt x="68044" y="17372"/>
                  </a:cubicBezTo>
                  <a:cubicBezTo>
                    <a:pt x="67890" y="17396"/>
                    <a:pt x="67771" y="17372"/>
                    <a:pt x="67675" y="17324"/>
                  </a:cubicBezTo>
                  <a:cubicBezTo>
                    <a:pt x="67175" y="17098"/>
                    <a:pt x="66687" y="16860"/>
                    <a:pt x="66187" y="16634"/>
                  </a:cubicBezTo>
                  <a:cubicBezTo>
                    <a:pt x="65925" y="16515"/>
                    <a:pt x="65354" y="16598"/>
                    <a:pt x="65151" y="16788"/>
                  </a:cubicBezTo>
                  <a:cubicBezTo>
                    <a:pt x="65127" y="16812"/>
                    <a:pt x="65139" y="16872"/>
                    <a:pt x="65139" y="16931"/>
                  </a:cubicBezTo>
                  <a:cubicBezTo>
                    <a:pt x="65127" y="16907"/>
                    <a:pt x="65127" y="16872"/>
                    <a:pt x="65116" y="16836"/>
                  </a:cubicBezTo>
                  <a:cubicBezTo>
                    <a:pt x="64723" y="16955"/>
                    <a:pt x="64342" y="17074"/>
                    <a:pt x="63877" y="17217"/>
                  </a:cubicBezTo>
                  <a:cubicBezTo>
                    <a:pt x="64127" y="17348"/>
                    <a:pt x="64306" y="17443"/>
                    <a:pt x="64473" y="17538"/>
                  </a:cubicBezTo>
                  <a:cubicBezTo>
                    <a:pt x="64639" y="17622"/>
                    <a:pt x="64818" y="17693"/>
                    <a:pt x="64973" y="17777"/>
                  </a:cubicBezTo>
                  <a:cubicBezTo>
                    <a:pt x="64961" y="17800"/>
                    <a:pt x="64949" y="17848"/>
                    <a:pt x="64937" y="17872"/>
                  </a:cubicBezTo>
                  <a:cubicBezTo>
                    <a:pt x="64699" y="17777"/>
                    <a:pt x="64461" y="17681"/>
                    <a:pt x="64223" y="17574"/>
                  </a:cubicBezTo>
                  <a:cubicBezTo>
                    <a:pt x="63639" y="17300"/>
                    <a:pt x="63353" y="17312"/>
                    <a:pt x="62758" y="17717"/>
                  </a:cubicBezTo>
                  <a:cubicBezTo>
                    <a:pt x="63330" y="17955"/>
                    <a:pt x="63865" y="18193"/>
                    <a:pt x="64401" y="18431"/>
                  </a:cubicBezTo>
                  <a:cubicBezTo>
                    <a:pt x="64377" y="18455"/>
                    <a:pt x="64377" y="18491"/>
                    <a:pt x="64365" y="18515"/>
                  </a:cubicBezTo>
                  <a:cubicBezTo>
                    <a:pt x="64246" y="18491"/>
                    <a:pt x="64127" y="18467"/>
                    <a:pt x="64020" y="18431"/>
                  </a:cubicBezTo>
                  <a:cubicBezTo>
                    <a:pt x="63663" y="18277"/>
                    <a:pt x="63294" y="18158"/>
                    <a:pt x="62972" y="17979"/>
                  </a:cubicBezTo>
                  <a:cubicBezTo>
                    <a:pt x="62568" y="17753"/>
                    <a:pt x="62210" y="17777"/>
                    <a:pt x="61818" y="18027"/>
                  </a:cubicBezTo>
                  <a:cubicBezTo>
                    <a:pt x="62210" y="18217"/>
                    <a:pt x="62580" y="18431"/>
                    <a:pt x="62972" y="18622"/>
                  </a:cubicBezTo>
                  <a:cubicBezTo>
                    <a:pt x="62949" y="18670"/>
                    <a:pt x="62925" y="18705"/>
                    <a:pt x="62913" y="18741"/>
                  </a:cubicBezTo>
                  <a:cubicBezTo>
                    <a:pt x="62580" y="18586"/>
                    <a:pt x="62234" y="18455"/>
                    <a:pt x="61913" y="18312"/>
                  </a:cubicBezTo>
                  <a:cubicBezTo>
                    <a:pt x="61425" y="18086"/>
                    <a:pt x="61377" y="18086"/>
                    <a:pt x="60829" y="18431"/>
                  </a:cubicBezTo>
                  <a:cubicBezTo>
                    <a:pt x="61365" y="18646"/>
                    <a:pt x="61877" y="18872"/>
                    <a:pt x="62389" y="19086"/>
                  </a:cubicBezTo>
                  <a:cubicBezTo>
                    <a:pt x="62389" y="19110"/>
                    <a:pt x="62377" y="19146"/>
                    <a:pt x="62377" y="19170"/>
                  </a:cubicBezTo>
                  <a:cubicBezTo>
                    <a:pt x="62234" y="19158"/>
                    <a:pt x="62091" y="19170"/>
                    <a:pt x="61960" y="19110"/>
                  </a:cubicBezTo>
                  <a:cubicBezTo>
                    <a:pt x="61567" y="18967"/>
                    <a:pt x="61186" y="18812"/>
                    <a:pt x="60805" y="18622"/>
                  </a:cubicBezTo>
                  <a:cubicBezTo>
                    <a:pt x="60603" y="18515"/>
                    <a:pt x="60436" y="18503"/>
                    <a:pt x="60210" y="18574"/>
                  </a:cubicBezTo>
                  <a:cubicBezTo>
                    <a:pt x="59722" y="18765"/>
                    <a:pt x="59234" y="18920"/>
                    <a:pt x="58746" y="19098"/>
                  </a:cubicBezTo>
                  <a:cubicBezTo>
                    <a:pt x="57329" y="19598"/>
                    <a:pt x="55912" y="20110"/>
                    <a:pt x="54483" y="20610"/>
                  </a:cubicBezTo>
                  <a:lnTo>
                    <a:pt x="54495" y="20598"/>
                  </a:lnTo>
                  <a:cubicBezTo>
                    <a:pt x="53662" y="20872"/>
                    <a:pt x="52816" y="21134"/>
                    <a:pt x="51983" y="21408"/>
                  </a:cubicBezTo>
                  <a:cubicBezTo>
                    <a:pt x="52078" y="21491"/>
                    <a:pt x="52138" y="21491"/>
                    <a:pt x="52197" y="21527"/>
                  </a:cubicBezTo>
                  <a:cubicBezTo>
                    <a:pt x="52257" y="21539"/>
                    <a:pt x="52293" y="21563"/>
                    <a:pt x="52340" y="21587"/>
                  </a:cubicBezTo>
                  <a:cubicBezTo>
                    <a:pt x="51257" y="21408"/>
                    <a:pt x="50376" y="22075"/>
                    <a:pt x="49411" y="22313"/>
                  </a:cubicBezTo>
                  <a:cubicBezTo>
                    <a:pt x="50054" y="22491"/>
                    <a:pt x="50685" y="22611"/>
                    <a:pt x="51316" y="22789"/>
                  </a:cubicBezTo>
                  <a:cubicBezTo>
                    <a:pt x="52054" y="22992"/>
                    <a:pt x="52685" y="22730"/>
                    <a:pt x="53424" y="22408"/>
                  </a:cubicBezTo>
                  <a:cubicBezTo>
                    <a:pt x="52650" y="22313"/>
                    <a:pt x="51971" y="22265"/>
                    <a:pt x="51328" y="21979"/>
                  </a:cubicBezTo>
                  <a:cubicBezTo>
                    <a:pt x="51816" y="22015"/>
                    <a:pt x="52281" y="22134"/>
                    <a:pt x="52769" y="22182"/>
                  </a:cubicBezTo>
                  <a:cubicBezTo>
                    <a:pt x="53233" y="22218"/>
                    <a:pt x="53721" y="22301"/>
                    <a:pt x="54138" y="22182"/>
                  </a:cubicBezTo>
                  <a:cubicBezTo>
                    <a:pt x="55900" y="21658"/>
                    <a:pt x="57627" y="21027"/>
                    <a:pt x="59365" y="20479"/>
                  </a:cubicBezTo>
                  <a:cubicBezTo>
                    <a:pt x="62615" y="19455"/>
                    <a:pt x="65842" y="18443"/>
                    <a:pt x="69080" y="17419"/>
                  </a:cubicBezTo>
                  <a:cubicBezTo>
                    <a:pt x="69199" y="17372"/>
                    <a:pt x="69318" y="17324"/>
                    <a:pt x="69485" y="17265"/>
                  </a:cubicBezTo>
                  <a:cubicBezTo>
                    <a:pt x="68866" y="17003"/>
                    <a:pt x="68295" y="16776"/>
                    <a:pt x="67747" y="16538"/>
                  </a:cubicBezTo>
                  <a:lnTo>
                    <a:pt x="67794" y="16443"/>
                  </a:lnTo>
                  <a:cubicBezTo>
                    <a:pt x="68342" y="16669"/>
                    <a:pt x="68878" y="16896"/>
                    <a:pt x="69426" y="17086"/>
                  </a:cubicBezTo>
                  <a:cubicBezTo>
                    <a:pt x="69604" y="17146"/>
                    <a:pt x="69842" y="17157"/>
                    <a:pt x="70021" y="17098"/>
                  </a:cubicBezTo>
                  <a:cubicBezTo>
                    <a:pt x="72509" y="16264"/>
                    <a:pt x="74974" y="15407"/>
                    <a:pt x="77462" y="14562"/>
                  </a:cubicBezTo>
                  <a:cubicBezTo>
                    <a:pt x="80713" y="13419"/>
                    <a:pt x="83951" y="12300"/>
                    <a:pt x="87178" y="11145"/>
                  </a:cubicBezTo>
                  <a:cubicBezTo>
                    <a:pt x="88095" y="10823"/>
                    <a:pt x="88988" y="10454"/>
                    <a:pt x="90000" y="10049"/>
                  </a:cubicBezTo>
                  <a:cubicBezTo>
                    <a:pt x="89738" y="9978"/>
                    <a:pt x="89595" y="9918"/>
                    <a:pt x="89428" y="9883"/>
                  </a:cubicBezTo>
                  <a:cubicBezTo>
                    <a:pt x="88368" y="9692"/>
                    <a:pt x="87297" y="9526"/>
                    <a:pt x="86249" y="9287"/>
                  </a:cubicBezTo>
                  <a:cubicBezTo>
                    <a:pt x="82558" y="8442"/>
                    <a:pt x="78843" y="7597"/>
                    <a:pt x="75176" y="6704"/>
                  </a:cubicBezTo>
                  <a:cubicBezTo>
                    <a:pt x="70664" y="5597"/>
                    <a:pt x="66163" y="4442"/>
                    <a:pt x="61675" y="3287"/>
                  </a:cubicBezTo>
                  <a:cubicBezTo>
                    <a:pt x="58162" y="2418"/>
                    <a:pt x="54650" y="1525"/>
                    <a:pt x="51138" y="655"/>
                  </a:cubicBezTo>
                  <a:cubicBezTo>
                    <a:pt x="50911" y="596"/>
                    <a:pt x="50626" y="655"/>
                    <a:pt x="50411" y="727"/>
                  </a:cubicBezTo>
                  <a:cubicBezTo>
                    <a:pt x="49649" y="989"/>
                    <a:pt x="48899" y="1286"/>
                    <a:pt x="48149" y="1525"/>
                  </a:cubicBezTo>
                  <a:cubicBezTo>
                    <a:pt x="46161" y="2120"/>
                    <a:pt x="44184" y="2679"/>
                    <a:pt x="42208" y="3263"/>
                  </a:cubicBezTo>
                  <a:cubicBezTo>
                    <a:pt x="38041" y="4477"/>
                    <a:pt x="33885" y="5716"/>
                    <a:pt x="29730" y="6954"/>
                  </a:cubicBezTo>
                  <a:cubicBezTo>
                    <a:pt x="29182" y="7121"/>
                    <a:pt x="28647" y="7299"/>
                    <a:pt x="28099" y="7478"/>
                  </a:cubicBezTo>
                  <a:cubicBezTo>
                    <a:pt x="28099" y="7513"/>
                    <a:pt x="28087" y="7549"/>
                    <a:pt x="28087" y="7597"/>
                  </a:cubicBezTo>
                  <a:cubicBezTo>
                    <a:pt x="28516" y="7752"/>
                    <a:pt x="28944" y="7930"/>
                    <a:pt x="29373" y="8097"/>
                  </a:cubicBezTo>
                  <a:cubicBezTo>
                    <a:pt x="29349" y="8347"/>
                    <a:pt x="29194" y="8264"/>
                    <a:pt x="29075" y="8204"/>
                  </a:cubicBezTo>
                  <a:cubicBezTo>
                    <a:pt x="28718" y="8037"/>
                    <a:pt x="28385" y="7847"/>
                    <a:pt x="28004" y="7692"/>
                  </a:cubicBezTo>
                  <a:cubicBezTo>
                    <a:pt x="27909" y="7656"/>
                    <a:pt x="27754" y="7609"/>
                    <a:pt x="27647" y="7632"/>
                  </a:cubicBezTo>
                  <a:cubicBezTo>
                    <a:pt x="27373" y="7692"/>
                    <a:pt x="27099" y="7799"/>
                    <a:pt x="26754" y="7906"/>
                  </a:cubicBezTo>
                  <a:cubicBezTo>
                    <a:pt x="27456" y="8168"/>
                    <a:pt x="28111" y="8430"/>
                    <a:pt x="28766" y="8668"/>
                  </a:cubicBezTo>
                  <a:cubicBezTo>
                    <a:pt x="28754" y="8692"/>
                    <a:pt x="28754" y="8728"/>
                    <a:pt x="28742" y="8764"/>
                  </a:cubicBezTo>
                  <a:cubicBezTo>
                    <a:pt x="28635" y="8740"/>
                    <a:pt x="28516" y="8740"/>
                    <a:pt x="28409" y="8692"/>
                  </a:cubicBezTo>
                  <a:cubicBezTo>
                    <a:pt x="28028" y="8561"/>
                    <a:pt x="27623" y="8430"/>
                    <a:pt x="27230" y="8264"/>
                  </a:cubicBezTo>
                  <a:cubicBezTo>
                    <a:pt x="26837" y="8013"/>
                    <a:pt x="26420" y="7859"/>
                    <a:pt x="25956" y="8025"/>
                  </a:cubicBezTo>
                  <a:close/>
                  <a:moveTo>
                    <a:pt x="18003" y="37839"/>
                  </a:moveTo>
                  <a:cubicBezTo>
                    <a:pt x="17919" y="37755"/>
                    <a:pt x="17848" y="37672"/>
                    <a:pt x="17741" y="37612"/>
                  </a:cubicBezTo>
                  <a:cubicBezTo>
                    <a:pt x="16252" y="36707"/>
                    <a:pt x="14776" y="35791"/>
                    <a:pt x="13276" y="34922"/>
                  </a:cubicBezTo>
                  <a:cubicBezTo>
                    <a:pt x="10216" y="33136"/>
                    <a:pt x="7132" y="31362"/>
                    <a:pt x="4048" y="29588"/>
                  </a:cubicBezTo>
                  <a:cubicBezTo>
                    <a:pt x="3751" y="29421"/>
                    <a:pt x="3465" y="29218"/>
                    <a:pt x="3191" y="29040"/>
                  </a:cubicBezTo>
                  <a:lnTo>
                    <a:pt x="3108" y="29111"/>
                  </a:lnTo>
                  <a:cubicBezTo>
                    <a:pt x="3191" y="29207"/>
                    <a:pt x="3251" y="29302"/>
                    <a:pt x="3322" y="29349"/>
                  </a:cubicBezTo>
                  <a:cubicBezTo>
                    <a:pt x="4179" y="29897"/>
                    <a:pt x="5049" y="30481"/>
                    <a:pt x="5941" y="31004"/>
                  </a:cubicBezTo>
                  <a:cubicBezTo>
                    <a:pt x="8013" y="32207"/>
                    <a:pt x="10097" y="33374"/>
                    <a:pt x="12180" y="34564"/>
                  </a:cubicBezTo>
                  <a:cubicBezTo>
                    <a:pt x="13812" y="35493"/>
                    <a:pt x="15466" y="36434"/>
                    <a:pt x="17098" y="37374"/>
                  </a:cubicBezTo>
                  <a:cubicBezTo>
                    <a:pt x="17395" y="37541"/>
                    <a:pt x="17681" y="37696"/>
                    <a:pt x="17979" y="37874"/>
                  </a:cubicBezTo>
                  <a:cubicBezTo>
                    <a:pt x="19538" y="38767"/>
                    <a:pt x="21098" y="39684"/>
                    <a:pt x="22670" y="40577"/>
                  </a:cubicBezTo>
                  <a:cubicBezTo>
                    <a:pt x="19276" y="38970"/>
                    <a:pt x="16098" y="36946"/>
                    <a:pt x="12847" y="35112"/>
                  </a:cubicBezTo>
                  <a:cubicBezTo>
                    <a:pt x="9549" y="33267"/>
                    <a:pt x="6311" y="31362"/>
                    <a:pt x="3036" y="29468"/>
                  </a:cubicBezTo>
                  <a:cubicBezTo>
                    <a:pt x="3024" y="29528"/>
                    <a:pt x="2989" y="29623"/>
                    <a:pt x="2965" y="29707"/>
                  </a:cubicBezTo>
                  <a:cubicBezTo>
                    <a:pt x="5322" y="31076"/>
                    <a:pt x="7668" y="32433"/>
                    <a:pt x="10002" y="33790"/>
                  </a:cubicBezTo>
                  <a:cubicBezTo>
                    <a:pt x="12752" y="35374"/>
                    <a:pt x="15490" y="37005"/>
                    <a:pt x="18276" y="38529"/>
                  </a:cubicBezTo>
                  <a:cubicBezTo>
                    <a:pt x="21574" y="40363"/>
                    <a:pt x="24932" y="42137"/>
                    <a:pt x="28266" y="43935"/>
                  </a:cubicBezTo>
                  <a:cubicBezTo>
                    <a:pt x="28397" y="44006"/>
                    <a:pt x="28563" y="44066"/>
                    <a:pt x="28706" y="44066"/>
                  </a:cubicBezTo>
                  <a:cubicBezTo>
                    <a:pt x="30052" y="44030"/>
                    <a:pt x="31397" y="43982"/>
                    <a:pt x="32707" y="43613"/>
                  </a:cubicBezTo>
                  <a:cubicBezTo>
                    <a:pt x="34528" y="43101"/>
                    <a:pt x="36326" y="42577"/>
                    <a:pt x="38112" y="42006"/>
                  </a:cubicBezTo>
                  <a:cubicBezTo>
                    <a:pt x="42434" y="40589"/>
                    <a:pt x="46732" y="39101"/>
                    <a:pt x="51066" y="37696"/>
                  </a:cubicBezTo>
                  <a:cubicBezTo>
                    <a:pt x="57079" y="35767"/>
                    <a:pt x="63115" y="33874"/>
                    <a:pt x="69140" y="31981"/>
                  </a:cubicBezTo>
                  <a:cubicBezTo>
                    <a:pt x="70354" y="31600"/>
                    <a:pt x="71569" y="31266"/>
                    <a:pt x="72771" y="30909"/>
                  </a:cubicBezTo>
                  <a:cubicBezTo>
                    <a:pt x="73271" y="30766"/>
                    <a:pt x="73533" y="30373"/>
                    <a:pt x="73414" y="29945"/>
                  </a:cubicBezTo>
                  <a:cubicBezTo>
                    <a:pt x="68390" y="31707"/>
                    <a:pt x="63413" y="33683"/>
                    <a:pt x="58234" y="34993"/>
                  </a:cubicBezTo>
                  <a:cubicBezTo>
                    <a:pt x="60615" y="34160"/>
                    <a:pt x="63032" y="33398"/>
                    <a:pt x="65425" y="32564"/>
                  </a:cubicBezTo>
                  <a:cubicBezTo>
                    <a:pt x="67818" y="31731"/>
                    <a:pt x="70188" y="30826"/>
                    <a:pt x="72581" y="29957"/>
                  </a:cubicBezTo>
                  <a:cubicBezTo>
                    <a:pt x="72569" y="29933"/>
                    <a:pt x="72569" y="29885"/>
                    <a:pt x="72557" y="29838"/>
                  </a:cubicBezTo>
                  <a:cubicBezTo>
                    <a:pt x="71926" y="29980"/>
                    <a:pt x="71307" y="30052"/>
                    <a:pt x="70711" y="30242"/>
                  </a:cubicBezTo>
                  <a:cubicBezTo>
                    <a:pt x="69009" y="30790"/>
                    <a:pt x="67330" y="31421"/>
                    <a:pt x="65651" y="31981"/>
                  </a:cubicBezTo>
                  <a:cubicBezTo>
                    <a:pt x="63163" y="32814"/>
                    <a:pt x="60675" y="33636"/>
                    <a:pt x="58186" y="34469"/>
                  </a:cubicBezTo>
                  <a:cubicBezTo>
                    <a:pt x="58067" y="34517"/>
                    <a:pt x="57948" y="34517"/>
                    <a:pt x="57817" y="34541"/>
                  </a:cubicBezTo>
                  <a:cubicBezTo>
                    <a:pt x="57805" y="34517"/>
                    <a:pt x="57805" y="34469"/>
                    <a:pt x="57793" y="34445"/>
                  </a:cubicBezTo>
                  <a:cubicBezTo>
                    <a:pt x="61996" y="33017"/>
                    <a:pt x="66199" y="31588"/>
                    <a:pt x="70390" y="30159"/>
                  </a:cubicBezTo>
                  <a:cubicBezTo>
                    <a:pt x="70378" y="30100"/>
                    <a:pt x="70366" y="30052"/>
                    <a:pt x="70354" y="29992"/>
                  </a:cubicBezTo>
                  <a:cubicBezTo>
                    <a:pt x="69711" y="30171"/>
                    <a:pt x="69057" y="30314"/>
                    <a:pt x="68414" y="30516"/>
                  </a:cubicBezTo>
                  <a:cubicBezTo>
                    <a:pt x="64770" y="31659"/>
                    <a:pt x="61103" y="32802"/>
                    <a:pt x="57460" y="33945"/>
                  </a:cubicBezTo>
                  <a:cubicBezTo>
                    <a:pt x="57329" y="33993"/>
                    <a:pt x="57198" y="34005"/>
                    <a:pt x="57055" y="34029"/>
                  </a:cubicBezTo>
                  <a:cubicBezTo>
                    <a:pt x="57043" y="33981"/>
                    <a:pt x="57043" y="33933"/>
                    <a:pt x="57031" y="33874"/>
                  </a:cubicBezTo>
                  <a:cubicBezTo>
                    <a:pt x="58924" y="33290"/>
                    <a:pt x="60829" y="32731"/>
                    <a:pt x="62699" y="32135"/>
                  </a:cubicBezTo>
                  <a:cubicBezTo>
                    <a:pt x="64604" y="31528"/>
                    <a:pt x="66485" y="30885"/>
                    <a:pt x="68390" y="30254"/>
                  </a:cubicBezTo>
                  <a:cubicBezTo>
                    <a:pt x="68366" y="30230"/>
                    <a:pt x="68366" y="30195"/>
                    <a:pt x="68354" y="30183"/>
                  </a:cubicBezTo>
                  <a:cubicBezTo>
                    <a:pt x="67509" y="30409"/>
                    <a:pt x="66604" y="30219"/>
                    <a:pt x="65747" y="30647"/>
                  </a:cubicBezTo>
                  <a:cubicBezTo>
                    <a:pt x="65211" y="30933"/>
                    <a:pt x="64592" y="31028"/>
                    <a:pt x="63996" y="31207"/>
                  </a:cubicBezTo>
                  <a:cubicBezTo>
                    <a:pt x="61639" y="31945"/>
                    <a:pt x="59293" y="32659"/>
                    <a:pt x="56936" y="33386"/>
                  </a:cubicBezTo>
                  <a:cubicBezTo>
                    <a:pt x="56817" y="33409"/>
                    <a:pt x="56698" y="33433"/>
                    <a:pt x="56579" y="33445"/>
                  </a:cubicBezTo>
                  <a:lnTo>
                    <a:pt x="56579" y="33386"/>
                  </a:lnTo>
                  <a:cubicBezTo>
                    <a:pt x="59615" y="32445"/>
                    <a:pt x="62639" y="31493"/>
                    <a:pt x="65675" y="30552"/>
                  </a:cubicBezTo>
                  <a:cubicBezTo>
                    <a:pt x="65675" y="30528"/>
                    <a:pt x="65663" y="30492"/>
                    <a:pt x="65663" y="30469"/>
                  </a:cubicBezTo>
                  <a:cubicBezTo>
                    <a:pt x="64758" y="30540"/>
                    <a:pt x="63865" y="30611"/>
                    <a:pt x="62949" y="30707"/>
                  </a:cubicBezTo>
                  <a:cubicBezTo>
                    <a:pt x="62496" y="30754"/>
                    <a:pt x="62020" y="30766"/>
                    <a:pt x="61579" y="30897"/>
                  </a:cubicBezTo>
                  <a:cubicBezTo>
                    <a:pt x="58936" y="31743"/>
                    <a:pt x="56305" y="32624"/>
                    <a:pt x="53662" y="33517"/>
                  </a:cubicBezTo>
                  <a:cubicBezTo>
                    <a:pt x="48161" y="35398"/>
                    <a:pt x="42672" y="37267"/>
                    <a:pt x="37172" y="39172"/>
                  </a:cubicBezTo>
                  <a:cubicBezTo>
                    <a:pt x="36040" y="39565"/>
                    <a:pt x="34897" y="39898"/>
                    <a:pt x="33766" y="40315"/>
                  </a:cubicBezTo>
                  <a:cubicBezTo>
                    <a:pt x="32731" y="40708"/>
                    <a:pt x="31576" y="40779"/>
                    <a:pt x="30468" y="41006"/>
                  </a:cubicBezTo>
                  <a:cubicBezTo>
                    <a:pt x="30373" y="41018"/>
                    <a:pt x="30266" y="41006"/>
                    <a:pt x="30183" y="41006"/>
                  </a:cubicBezTo>
                  <a:lnTo>
                    <a:pt x="30183" y="40898"/>
                  </a:lnTo>
                  <a:lnTo>
                    <a:pt x="31254" y="40720"/>
                  </a:lnTo>
                  <a:cubicBezTo>
                    <a:pt x="31159" y="40672"/>
                    <a:pt x="31064" y="40672"/>
                    <a:pt x="30968" y="40672"/>
                  </a:cubicBezTo>
                  <a:cubicBezTo>
                    <a:pt x="29873" y="40696"/>
                    <a:pt x="28778" y="40732"/>
                    <a:pt x="27742" y="40232"/>
                  </a:cubicBezTo>
                  <a:cubicBezTo>
                    <a:pt x="26575" y="39660"/>
                    <a:pt x="25349" y="39279"/>
                    <a:pt x="24194" y="38696"/>
                  </a:cubicBezTo>
                  <a:cubicBezTo>
                    <a:pt x="22444" y="37839"/>
                    <a:pt x="20741" y="36850"/>
                    <a:pt x="18991" y="35969"/>
                  </a:cubicBezTo>
                  <a:cubicBezTo>
                    <a:pt x="18753" y="35850"/>
                    <a:pt x="18348" y="35874"/>
                    <a:pt x="18110" y="35993"/>
                  </a:cubicBezTo>
                  <a:cubicBezTo>
                    <a:pt x="17812" y="36124"/>
                    <a:pt x="17705" y="36029"/>
                    <a:pt x="17586" y="35826"/>
                  </a:cubicBezTo>
                  <a:cubicBezTo>
                    <a:pt x="17395" y="35469"/>
                    <a:pt x="17169" y="35195"/>
                    <a:pt x="16752" y="35005"/>
                  </a:cubicBezTo>
                  <a:cubicBezTo>
                    <a:pt x="12645" y="33028"/>
                    <a:pt x="8716" y="30731"/>
                    <a:pt x="4810" y="28433"/>
                  </a:cubicBezTo>
                  <a:cubicBezTo>
                    <a:pt x="4310" y="28147"/>
                    <a:pt x="3834" y="27837"/>
                    <a:pt x="3346" y="27516"/>
                  </a:cubicBezTo>
                  <a:cubicBezTo>
                    <a:pt x="3239" y="27790"/>
                    <a:pt x="3441" y="27861"/>
                    <a:pt x="3596" y="27956"/>
                  </a:cubicBezTo>
                  <a:cubicBezTo>
                    <a:pt x="6620" y="29695"/>
                    <a:pt x="9644" y="31421"/>
                    <a:pt x="12669" y="33148"/>
                  </a:cubicBezTo>
                  <a:cubicBezTo>
                    <a:pt x="12764" y="33207"/>
                    <a:pt x="12871" y="33278"/>
                    <a:pt x="12978" y="33338"/>
                  </a:cubicBezTo>
                  <a:cubicBezTo>
                    <a:pt x="12942" y="33386"/>
                    <a:pt x="12919" y="33433"/>
                    <a:pt x="12907" y="33457"/>
                  </a:cubicBezTo>
                  <a:cubicBezTo>
                    <a:pt x="9716" y="31647"/>
                    <a:pt x="6549" y="29838"/>
                    <a:pt x="3358" y="28028"/>
                  </a:cubicBezTo>
                  <a:cubicBezTo>
                    <a:pt x="3346" y="28052"/>
                    <a:pt x="3322" y="28099"/>
                    <a:pt x="3298" y="28135"/>
                  </a:cubicBezTo>
                  <a:cubicBezTo>
                    <a:pt x="5144" y="29278"/>
                    <a:pt x="6989" y="30433"/>
                    <a:pt x="8859" y="31588"/>
                  </a:cubicBezTo>
                  <a:cubicBezTo>
                    <a:pt x="8835" y="31612"/>
                    <a:pt x="8811" y="31659"/>
                    <a:pt x="8799" y="31683"/>
                  </a:cubicBezTo>
                  <a:cubicBezTo>
                    <a:pt x="6977" y="30576"/>
                    <a:pt x="5168" y="29445"/>
                    <a:pt x="3346" y="28325"/>
                  </a:cubicBezTo>
                  <a:cubicBezTo>
                    <a:pt x="3322" y="28337"/>
                    <a:pt x="3298" y="28349"/>
                    <a:pt x="3274" y="28373"/>
                  </a:cubicBezTo>
                  <a:cubicBezTo>
                    <a:pt x="3322" y="28468"/>
                    <a:pt x="3346" y="28576"/>
                    <a:pt x="3405" y="28671"/>
                  </a:cubicBezTo>
                  <a:cubicBezTo>
                    <a:pt x="3465" y="28742"/>
                    <a:pt x="3560" y="28754"/>
                    <a:pt x="3644" y="28814"/>
                  </a:cubicBezTo>
                  <a:cubicBezTo>
                    <a:pt x="4120" y="29123"/>
                    <a:pt x="4608" y="29421"/>
                    <a:pt x="5084" y="29742"/>
                  </a:cubicBezTo>
                  <a:cubicBezTo>
                    <a:pt x="5072" y="29766"/>
                    <a:pt x="5049" y="29802"/>
                    <a:pt x="5025" y="29826"/>
                  </a:cubicBezTo>
                  <a:cubicBezTo>
                    <a:pt x="4453" y="29468"/>
                    <a:pt x="3870" y="29099"/>
                    <a:pt x="3274" y="28742"/>
                  </a:cubicBezTo>
                  <a:lnTo>
                    <a:pt x="3179" y="28873"/>
                  </a:lnTo>
                  <a:cubicBezTo>
                    <a:pt x="3382" y="29004"/>
                    <a:pt x="3572" y="29159"/>
                    <a:pt x="3775" y="29278"/>
                  </a:cubicBezTo>
                  <a:cubicBezTo>
                    <a:pt x="5239" y="30123"/>
                    <a:pt x="6692" y="30969"/>
                    <a:pt x="8144" y="31802"/>
                  </a:cubicBezTo>
                  <a:cubicBezTo>
                    <a:pt x="10787" y="33338"/>
                    <a:pt x="13454" y="34874"/>
                    <a:pt x="16086" y="36422"/>
                  </a:cubicBezTo>
                  <a:cubicBezTo>
                    <a:pt x="16717" y="36791"/>
                    <a:pt x="17312" y="37208"/>
                    <a:pt x="17919" y="37624"/>
                  </a:cubicBezTo>
                  <a:cubicBezTo>
                    <a:pt x="17979" y="37660"/>
                    <a:pt x="17979" y="37755"/>
                    <a:pt x="18003" y="37839"/>
                  </a:cubicBezTo>
                  <a:close/>
                  <a:moveTo>
                    <a:pt x="48613" y="20753"/>
                  </a:moveTo>
                  <a:cubicBezTo>
                    <a:pt x="48625" y="20706"/>
                    <a:pt x="48625" y="20670"/>
                    <a:pt x="48637" y="20634"/>
                  </a:cubicBezTo>
                  <a:cubicBezTo>
                    <a:pt x="48744" y="20646"/>
                    <a:pt x="48852" y="20658"/>
                    <a:pt x="48947" y="20694"/>
                  </a:cubicBezTo>
                  <a:cubicBezTo>
                    <a:pt x="49518" y="20836"/>
                    <a:pt x="50102" y="20967"/>
                    <a:pt x="50661" y="21134"/>
                  </a:cubicBezTo>
                  <a:cubicBezTo>
                    <a:pt x="51114" y="21265"/>
                    <a:pt x="51435" y="21039"/>
                    <a:pt x="51864" y="20896"/>
                  </a:cubicBezTo>
                  <a:cubicBezTo>
                    <a:pt x="51054" y="20610"/>
                    <a:pt x="50292" y="20396"/>
                    <a:pt x="49637" y="19944"/>
                  </a:cubicBezTo>
                  <a:cubicBezTo>
                    <a:pt x="49756" y="19932"/>
                    <a:pt x="49864" y="19979"/>
                    <a:pt x="49959" y="20015"/>
                  </a:cubicBezTo>
                  <a:cubicBezTo>
                    <a:pt x="50602" y="20253"/>
                    <a:pt x="51245" y="20515"/>
                    <a:pt x="51888" y="20729"/>
                  </a:cubicBezTo>
                  <a:cubicBezTo>
                    <a:pt x="52031" y="20777"/>
                    <a:pt x="52209" y="20789"/>
                    <a:pt x="52364" y="20729"/>
                  </a:cubicBezTo>
                  <a:cubicBezTo>
                    <a:pt x="54781" y="19920"/>
                    <a:pt x="57210" y="19086"/>
                    <a:pt x="59639" y="18253"/>
                  </a:cubicBezTo>
                  <a:cubicBezTo>
                    <a:pt x="59746" y="18217"/>
                    <a:pt x="59829" y="18158"/>
                    <a:pt x="59960" y="18110"/>
                  </a:cubicBezTo>
                  <a:cubicBezTo>
                    <a:pt x="59651" y="17919"/>
                    <a:pt x="59389" y="17753"/>
                    <a:pt x="59115" y="17610"/>
                  </a:cubicBezTo>
                  <a:cubicBezTo>
                    <a:pt x="59127" y="17562"/>
                    <a:pt x="59162" y="17515"/>
                    <a:pt x="59174" y="17491"/>
                  </a:cubicBezTo>
                  <a:cubicBezTo>
                    <a:pt x="59270" y="17503"/>
                    <a:pt x="59353" y="17515"/>
                    <a:pt x="59424" y="17562"/>
                  </a:cubicBezTo>
                  <a:cubicBezTo>
                    <a:pt x="59627" y="17658"/>
                    <a:pt x="59817" y="17741"/>
                    <a:pt x="59984" y="17860"/>
                  </a:cubicBezTo>
                  <a:cubicBezTo>
                    <a:pt x="60305" y="18098"/>
                    <a:pt x="60555" y="17931"/>
                    <a:pt x="60853" y="17777"/>
                  </a:cubicBezTo>
                  <a:cubicBezTo>
                    <a:pt x="60651" y="17658"/>
                    <a:pt x="60484" y="17550"/>
                    <a:pt x="60317" y="17455"/>
                  </a:cubicBezTo>
                  <a:cubicBezTo>
                    <a:pt x="60341" y="17419"/>
                    <a:pt x="60353" y="17372"/>
                    <a:pt x="60353" y="17324"/>
                  </a:cubicBezTo>
                  <a:cubicBezTo>
                    <a:pt x="60841" y="17455"/>
                    <a:pt x="61317" y="17896"/>
                    <a:pt x="61806" y="17396"/>
                  </a:cubicBezTo>
                  <a:cubicBezTo>
                    <a:pt x="61294" y="17134"/>
                    <a:pt x="60770" y="16860"/>
                    <a:pt x="60246" y="16586"/>
                  </a:cubicBezTo>
                  <a:cubicBezTo>
                    <a:pt x="60258" y="16538"/>
                    <a:pt x="60294" y="16503"/>
                    <a:pt x="60305" y="16467"/>
                  </a:cubicBezTo>
                  <a:cubicBezTo>
                    <a:pt x="60377" y="16491"/>
                    <a:pt x="60472" y="16503"/>
                    <a:pt x="60544" y="16550"/>
                  </a:cubicBezTo>
                  <a:cubicBezTo>
                    <a:pt x="60877" y="16717"/>
                    <a:pt x="61210" y="16848"/>
                    <a:pt x="61496" y="17062"/>
                  </a:cubicBezTo>
                  <a:cubicBezTo>
                    <a:pt x="62079" y="17479"/>
                    <a:pt x="62568" y="17205"/>
                    <a:pt x="63139" y="16955"/>
                  </a:cubicBezTo>
                  <a:cubicBezTo>
                    <a:pt x="62913" y="16824"/>
                    <a:pt x="62734" y="16717"/>
                    <a:pt x="62556" y="16598"/>
                  </a:cubicBezTo>
                  <a:lnTo>
                    <a:pt x="62603" y="16503"/>
                  </a:lnTo>
                  <a:cubicBezTo>
                    <a:pt x="62865" y="16622"/>
                    <a:pt x="63151" y="16836"/>
                    <a:pt x="63413" y="16836"/>
                  </a:cubicBezTo>
                  <a:cubicBezTo>
                    <a:pt x="63711" y="16836"/>
                    <a:pt x="64032" y="16645"/>
                    <a:pt x="64365" y="16503"/>
                  </a:cubicBezTo>
                  <a:cubicBezTo>
                    <a:pt x="63937" y="16253"/>
                    <a:pt x="63556" y="16014"/>
                    <a:pt x="63163" y="15776"/>
                  </a:cubicBezTo>
                  <a:cubicBezTo>
                    <a:pt x="63175" y="15753"/>
                    <a:pt x="63199" y="15717"/>
                    <a:pt x="63222" y="15693"/>
                  </a:cubicBezTo>
                  <a:cubicBezTo>
                    <a:pt x="63592" y="15895"/>
                    <a:pt x="63949" y="16122"/>
                    <a:pt x="64330" y="16324"/>
                  </a:cubicBezTo>
                  <a:cubicBezTo>
                    <a:pt x="64413" y="16372"/>
                    <a:pt x="64544" y="16431"/>
                    <a:pt x="64639" y="16407"/>
                  </a:cubicBezTo>
                  <a:cubicBezTo>
                    <a:pt x="65139" y="16241"/>
                    <a:pt x="65639" y="16050"/>
                    <a:pt x="66211" y="15836"/>
                  </a:cubicBezTo>
                  <a:cubicBezTo>
                    <a:pt x="65318" y="15372"/>
                    <a:pt x="64508" y="14955"/>
                    <a:pt x="63770" y="14574"/>
                  </a:cubicBezTo>
                  <a:cubicBezTo>
                    <a:pt x="63520" y="14717"/>
                    <a:pt x="63353" y="14860"/>
                    <a:pt x="63151" y="14919"/>
                  </a:cubicBezTo>
                  <a:cubicBezTo>
                    <a:pt x="62365" y="15169"/>
                    <a:pt x="61567" y="15395"/>
                    <a:pt x="60782" y="15610"/>
                  </a:cubicBezTo>
                  <a:cubicBezTo>
                    <a:pt x="60532" y="15693"/>
                    <a:pt x="60353" y="15669"/>
                    <a:pt x="60305" y="15360"/>
                  </a:cubicBezTo>
                  <a:cubicBezTo>
                    <a:pt x="60305" y="15312"/>
                    <a:pt x="60234" y="15241"/>
                    <a:pt x="60186" y="15229"/>
                  </a:cubicBezTo>
                  <a:cubicBezTo>
                    <a:pt x="59960" y="15133"/>
                    <a:pt x="59746" y="15050"/>
                    <a:pt x="59520" y="15002"/>
                  </a:cubicBezTo>
                  <a:cubicBezTo>
                    <a:pt x="58972" y="14871"/>
                    <a:pt x="58400" y="14752"/>
                    <a:pt x="57817" y="14633"/>
                  </a:cubicBezTo>
                  <a:cubicBezTo>
                    <a:pt x="57817" y="14621"/>
                    <a:pt x="57853" y="14562"/>
                    <a:pt x="57912" y="14443"/>
                  </a:cubicBezTo>
                  <a:lnTo>
                    <a:pt x="56888" y="14443"/>
                  </a:lnTo>
                  <a:lnTo>
                    <a:pt x="56888" y="14383"/>
                  </a:lnTo>
                  <a:cubicBezTo>
                    <a:pt x="56960" y="14348"/>
                    <a:pt x="57043" y="14324"/>
                    <a:pt x="57126" y="14276"/>
                  </a:cubicBezTo>
                  <a:cubicBezTo>
                    <a:pt x="57126" y="14240"/>
                    <a:pt x="57103" y="14205"/>
                    <a:pt x="57103" y="14169"/>
                  </a:cubicBezTo>
                  <a:cubicBezTo>
                    <a:pt x="56650" y="14229"/>
                    <a:pt x="56186" y="14288"/>
                    <a:pt x="55733" y="14348"/>
                  </a:cubicBezTo>
                  <a:cubicBezTo>
                    <a:pt x="55722" y="14324"/>
                    <a:pt x="55722" y="14276"/>
                    <a:pt x="55710" y="14240"/>
                  </a:cubicBezTo>
                  <a:cubicBezTo>
                    <a:pt x="55912" y="14181"/>
                    <a:pt x="56126" y="14109"/>
                    <a:pt x="56329" y="14050"/>
                  </a:cubicBezTo>
                  <a:cubicBezTo>
                    <a:pt x="56317" y="14026"/>
                    <a:pt x="56317" y="13978"/>
                    <a:pt x="56305" y="13943"/>
                  </a:cubicBezTo>
                  <a:cubicBezTo>
                    <a:pt x="55912" y="14002"/>
                    <a:pt x="55519" y="14050"/>
                    <a:pt x="55126" y="14109"/>
                  </a:cubicBezTo>
                  <a:cubicBezTo>
                    <a:pt x="55126" y="14086"/>
                    <a:pt x="55114" y="14038"/>
                    <a:pt x="55114" y="14002"/>
                  </a:cubicBezTo>
                  <a:cubicBezTo>
                    <a:pt x="55293" y="13943"/>
                    <a:pt x="55483" y="13907"/>
                    <a:pt x="55662" y="13848"/>
                  </a:cubicBezTo>
                  <a:cubicBezTo>
                    <a:pt x="55662" y="13812"/>
                    <a:pt x="55650" y="13800"/>
                    <a:pt x="55650" y="13764"/>
                  </a:cubicBezTo>
                  <a:cubicBezTo>
                    <a:pt x="55400" y="13812"/>
                    <a:pt x="55162" y="13848"/>
                    <a:pt x="54900" y="13883"/>
                  </a:cubicBezTo>
                  <a:cubicBezTo>
                    <a:pt x="54888" y="13859"/>
                    <a:pt x="54888" y="13824"/>
                    <a:pt x="54876" y="13812"/>
                  </a:cubicBezTo>
                  <a:cubicBezTo>
                    <a:pt x="54948" y="13752"/>
                    <a:pt x="55019" y="13705"/>
                    <a:pt x="55174" y="13586"/>
                  </a:cubicBezTo>
                  <a:cubicBezTo>
                    <a:pt x="54864" y="13562"/>
                    <a:pt x="54590" y="13586"/>
                    <a:pt x="54364" y="13514"/>
                  </a:cubicBezTo>
                  <a:cubicBezTo>
                    <a:pt x="53995" y="13407"/>
                    <a:pt x="53650" y="13228"/>
                    <a:pt x="53281" y="13109"/>
                  </a:cubicBezTo>
                  <a:cubicBezTo>
                    <a:pt x="53197" y="13086"/>
                    <a:pt x="53078" y="13109"/>
                    <a:pt x="52983" y="13109"/>
                  </a:cubicBezTo>
                  <a:cubicBezTo>
                    <a:pt x="52912" y="13109"/>
                    <a:pt x="52793" y="13145"/>
                    <a:pt x="52793" y="13133"/>
                  </a:cubicBezTo>
                  <a:cubicBezTo>
                    <a:pt x="52721" y="12835"/>
                    <a:pt x="52447" y="12907"/>
                    <a:pt x="52257" y="12847"/>
                  </a:cubicBezTo>
                  <a:cubicBezTo>
                    <a:pt x="51388" y="12574"/>
                    <a:pt x="50530" y="12312"/>
                    <a:pt x="49685" y="12014"/>
                  </a:cubicBezTo>
                  <a:cubicBezTo>
                    <a:pt x="49125" y="11823"/>
                    <a:pt x="48590" y="11669"/>
                    <a:pt x="48042" y="11954"/>
                  </a:cubicBezTo>
                  <a:cubicBezTo>
                    <a:pt x="47982" y="11978"/>
                    <a:pt x="47911" y="11954"/>
                    <a:pt x="47840" y="11943"/>
                  </a:cubicBezTo>
                  <a:cubicBezTo>
                    <a:pt x="47840" y="11907"/>
                    <a:pt x="47816" y="11883"/>
                    <a:pt x="47816" y="11859"/>
                  </a:cubicBezTo>
                  <a:cubicBezTo>
                    <a:pt x="47994" y="11788"/>
                    <a:pt x="48173" y="11728"/>
                    <a:pt x="48435" y="11645"/>
                  </a:cubicBezTo>
                  <a:cubicBezTo>
                    <a:pt x="47935" y="11490"/>
                    <a:pt x="47518" y="11300"/>
                    <a:pt x="47089" y="11252"/>
                  </a:cubicBezTo>
                  <a:cubicBezTo>
                    <a:pt x="46673" y="11204"/>
                    <a:pt x="46244" y="11300"/>
                    <a:pt x="45816" y="11347"/>
                  </a:cubicBezTo>
                  <a:cubicBezTo>
                    <a:pt x="45816" y="11311"/>
                    <a:pt x="45792" y="11300"/>
                    <a:pt x="45792" y="11264"/>
                  </a:cubicBezTo>
                  <a:cubicBezTo>
                    <a:pt x="45994" y="11204"/>
                    <a:pt x="46173" y="11133"/>
                    <a:pt x="46363" y="11073"/>
                  </a:cubicBezTo>
                  <a:lnTo>
                    <a:pt x="46363" y="10990"/>
                  </a:lnTo>
                  <a:cubicBezTo>
                    <a:pt x="46030" y="10942"/>
                    <a:pt x="45708" y="10895"/>
                    <a:pt x="45435" y="10847"/>
                  </a:cubicBezTo>
                  <a:cubicBezTo>
                    <a:pt x="45292" y="10752"/>
                    <a:pt x="45173" y="10609"/>
                    <a:pt x="45042" y="10585"/>
                  </a:cubicBezTo>
                  <a:cubicBezTo>
                    <a:pt x="44649" y="10490"/>
                    <a:pt x="44327" y="10311"/>
                    <a:pt x="43970" y="10180"/>
                  </a:cubicBezTo>
                  <a:cubicBezTo>
                    <a:pt x="43637" y="10061"/>
                    <a:pt x="43315" y="9942"/>
                    <a:pt x="42982" y="9835"/>
                  </a:cubicBezTo>
                  <a:cubicBezTo>
                    <a:pt x="42160" y="9573"/>
                    <a:pt x="41339" y="9299"/>
                    <a:pt x="40541" y="9026"/>
                  </a:cubicBezTo>
                  <a:cubicBezTo>
                    <a:pt x="40410" y="8978"/>
                    <a:pt x="40303" y="8871"/>
                    <a:pt x="40184" y="8799"/>
                  </a:cubicBezTo>
                  <a:cubicBezTo>
                    <a:pt x="40291" y="8704"/>
                    <a:pt x="40398" y="8549"/>
                    <a:pt x="40517" y="8514"/>
                  </a:cubicBezTo>
                  <a:cubicBezTo>
                    <a:pt x="41422" y="8287"/>
                    <a:pt x="42339" y="8085"/>
                    <a:pt x="43256" y="7871"/>
                  </a:cubicBezTo>
                  <a:cubicBezTo>
                    <a:pt x="43339" y="7859"/>
                    <a:pt x="43434" y="7871"/>
                    <a:pt x="43518" y="7894"/>
                  </a:cubicBezTo>
                  <a:cubicBezTo>
                    <a:pt x="44422" y="8144"/>
                    <a:pt x="45268" y="8585"/>
                    <a:pt x="46244" y="8668"/>
                  </a:cubicBezTo>
                  <a:cubicBezTo>
                    <a:pt x="46268" y="8668"/>
                    <a:pt x="46304" y="8704"/>
                    <a:pt x="46316" y="8728"/>
                  </a:cubicBezTo>
                  <a:cubicBezTo>
                    <a:pt x="46423" y="8799"/>
                    <a:pt x="46506" y="8906"/>
                    <a:pt x="46625" y="8942"/>
                  </a:cubicBezTo>
                  <a:cubicBezTo>
                    <a:pt x="47947" y="9383"/>
                    <a:pt x="49268" y="9823"/>
                    <a:pt x="50602" y="10228"/>
                  </a:cubicBezTo>
                  <a:cubicBezTo>
                    <a:pt x="50840" y="10299"/>
                    <a:pt x="51114" y="10276"/>
                    <a:pt x="51376" y="10276"/>
                  </a:cubicBezTo>
                  <a:cubicBezTo>
                    <a:pt x="51566" y="10252"/>
                    <a:pt x="51769" y="10192"/>
                    <a:pt x="51947" y="10169"/>
                  </a:cubicBezTo>
                  <a:cubicBezTo>
                    <a:pt x="51959" y="10216"/>
                    <a:pt x="51959" y="10252"/>
                    <a:pt x="51971" y="10288"/>
                  </a:cubicBezTo>
                  <a:cubicBezTo>
                    <a:pt x="51769" y="10347"/>
                    <a:pt x="51554" y="10407"/>
                    <a:pt x="51364" y="10466"/>
                  </a:cubicBezTo>
                  <a:cubicBezTo>
                    <a:pt x="51888" y="10907"/>
                    <a:pt x="52423" y="10419"/>
                    <a:pt x="52935" y="10478"/>
                  </a:cubicBezTo>
                  <a:cubicBezTo>
                    <a:pt x="52959" y="10526"/>
                    <a:pt x="52959" y="10550"/>
                    <a:pt x="52971" y="10597"/>
                  </a:cubicBezTo>
                  <a:cubicBezTo>
                    <a:pt x="52757" y="10669"/>
                    <a:pt x="52566" y="10752"/>
                    <a:pt x="52340" y="10835"/>
                  </a:cubicBezTo>
                  <a:cubicBezTo>
                    <a:pt x="52435" y="10871"/>
                    <a:pt x="52495" y="10907"/>
                    <a:pt x="52554" y="10931"/>
                  </a:cubicBezTo>
                  <a:cubicBezTo>
                    <a:pt x="53495" y="11264"/>
                    <a:pt x="54471" y="11466"/>
                    <a:pt x="55412" y="11800"/>
                  </a:cubicBezTo>
                  <a:cubicBezTo>
                    <a:pt x="55841" y="11966"/>
                    <a:pt x="56317" y="12014"/>
                    <a:pt x="56781" y="12121"/>
                  </a:cubicBezTo>
                  <a:cubicBezTo>
                    <a:pt x="56805" y="12121"/>
                    <a:pt x="56853" y="12133"/>
                    <a:pt x="56865" y="12157"/>
                  </a:cubicBezTo>
                  <a:cubicBezTo>
                    <a:pt x="57138" y="12490"/>
                    <a:pt x="57484" y="12431"/>
                    <a:pt x="57817" y="12371"/>
                  </a:cubicBezTo>
                  <a:cubicBezTo>
                    <a:pt x="57960" y="12359"/>
                    <a:pt x="58103" y="12335"/>
                    <a:pt x="58234" y="12324"/>
                  </a:cubicBezTo>
                  <a:cubicBezTo>
                    <a:pt x="58234" y="12359"/>
                    <a:pt x="58234" y="12371"/>
                    <a:pt x="58258" y="12395"/>
                  </a:cubicBezTo>
                  <a:cubicBezTo>
                    <a:pt x="58150" y="12443"/>
                    <a:pt x="58031" y="12490"/>
                    <a:pt x="57924" y="12538"/>
                  </a:cubicBezTo>
                  <a:cubicBezTo>
                    <a:pt x="57936" y="12562"/>
                    <a:pt x="57936" y="12597"/>
                    <a:pt x="57960" y="12621"/>
                  </a:cubicBezTo>
                  <a:lnTo>
                    <a:pt x="59389" y="12359"/>
                  </a:lnTo>
                  <a:cubicBezTo>
                    <a:pt x="59401" y="12395"/>
                    <a:pt x="59401" y="12443"/>
                    <a:pt x="59412" y="12490"/>
                  </a:cubicBezTo>
                  <a:cubicBezTo>
                    <a:pt x="59127" y="12562"/>
                    <a:pt x="58829" y="12633"/>
                    <a:pt x="58531" y="12716"/>
                  </a:cubicBezTo>
                  <a:cubicBezTo>
                    <a:pt x="58531" y="12740"/>
                    <a:pt x="58531" y="12776"/>
                    <a:pt x="58555" y="12812"/>
                  </a:cubicBezTo>
                  <a:cubicBezTo>
                    <a:pt x="58829" y="12812"/>
                    <a:pt x="59115" y="12859"/>
                    <a:pt x="59389" y="12800"/>
                  </a:cubicBezTo>
                  <a:cubicBezTo>
                    <a:pt x="59710" y="12740"/>
                    <a:pt x="59651" y="12871"/>
                    <a:pt x="59579" y="13074"/>
                  </a:cubicBezTo>
                  <a:lnTo>
                    <a:pt x="62079" y="13871"/>
                  </a:lnTo>
                  <a:cubicBezTo>
                    <a:pt x="62425" y="13978"/>
                    <a:pt x="62734" y="13978"/>
                    <a:pt x="63044" y="13764"/>
                  </a:cubicBezTo>
                  <a:cubicBezTo>
                    <a:pt x="63270" y="13621"/>
                    <a:pt x="63520" y="13752"/>
                    <a:pt x="63508" y="14026"/>
                  </a:cubicBezTo>
                  <a:cubicBezTo>
                    <a:pt x="63496" y="14240"/>
                    <a:pt x="63627" y="14383"/>
                    <a:pt x="63794" y="14455"/>
                  </a:cubicBezTo>
                  <a:lnTo>
                    <a:pt x="66199" y="15705"/>
                  </a:lnTo>
                  <a:cubicBezTo>
                    <a:pt x="66306" y="15753"/>
                    <a:pt x="66425" y="15824"/>
                    <a:pt x="66509" y="15812"/>
                  </a:cubicBezTo>
                  <a:cubicBezTo>
                    <a:pt x="66830" y="15717"/>
                    <a:pt x="67140" y="15598"/>
                    <a:pt x="67509" y="15479"/>
                  </a:cubicBezTo>
                  <a:cubicBezTo>
                    <a:pt x="66949" y="15169"/>
                    <a:pt x="66437" y="14883"/>
                    <a:pt x="65937" y="14621"/>
                  </a:cubicBezTo>
                  <a:cubicBezTo>
                    <a:pt x="65949" y="14586"/>
                    <a:pt x="65973" y="14538"/>
                    <a:pt x="65997" y="14514"/>
                  </a:cubicBezTo>
                  <a:cubicBezTo>
                    <a:pt x="66425" y="14740"/>
                    <a:pt x="66866" y="14931"/>
                    <a:pt x="67259" y="15193"/>
                  </a:cubicBezTo>
                  <a:cubicBezTo>
                    <a:pt x="67747" y="15526"/>
                    <a:pt x="68140" y="15288"/>
                    <a:pt x="68640" y="15121"/>
                  </a:cubicBezTo>
                  <a:cubicBezTo>
                    <a:pt x="67759" y="14705"/>
                    <a:pt x="66961" y="14336"/>
                    <a:pt x="66175" y="13943"/>
                  </a:cubicBezTo>
                  <a:cubicBezTo>
                    <a:pt x="66306" y="13919"/>
                    <a:pt x="66413" y="13943"/>
                    <a:pt x="66509" y="14002"/>
                  </a:cubicBezTo>
                  <a:cubicBezTo>
                    <a:pt x="67140" y="14300"/>
                    <a:pt x="67794" y="14574"/>
                    <a:pt x="68390" y="14919"/>
                  </a:cubicBezTo>
                  <a:cubicBezTo>
                    <a:pt x="68830" y="15169"/>
                    <a:pt x="69164" y="14955"/>
                    <a:pt x="69568" y="14776"/>
                  </a:cubicBezTo>
                  <a:cubicBezTo>
                    <a:pt x="68806" y="14467"/>
                    <a:pt x="68104" y="14169"/>
                    <a:pt x="67390" y="13871"/>
                  </a:cubicBezTo>
                  <a:cubicBezTo>
                    <a:pt x="67402" y="13824"/>
                    <a:pt x="67425" y="13788"/>
                    <a:pt x="67449" y="13740"/>
                  </a:cubicBezTo>
                  <a:cubicBezTo>
                    <a:pt x="67556" y="13764"/>
                    <a:pt x="67663" y="13812"/>
                    <a:pt x="67747" y="13848"/>
                  </a:cubicBezTo>
                  <a:cubicBezTo>
                    <a:pt x="68211" y="14038"/>
                    <a:pt x="68687" y="14205"/>
                    <a:pt x="69128" y="14407"/>
                  </a:cubicBezTo>
                  <a:cubicBezTo>
                    <a:pt x="69616" y="14645"/>
                    <a:pt x="70080" y="14693"/>
                    <a:pt x="70592" y="14443"/>
                  </a:cubicBezTo>
                  <a:cubicBezTo>
                    <a:pt x="70890" y="14288"/>
                    <a:pt x="71223" y="14240"/>
                    <a:pt x="71545" y="14121"/>
                  </a:cubicBezTo>
                  <a:cubicBezTo>
                    <a:pt x="72259" y="13871"/>
                    <a:pt x="72986" y="13621"/>
                    <a:pt x="73748" y="13336"/>
                  </a:cubicBezTo>
                  <a:cubicBezTo>
                    <a:pt x="73652" y="13288"/>
                    <a:pt x="73629" y="13276"/>
                    <a:pt x="73593" y="13252"/>
                  </a:cubicBezTo>
                  <a:cubicBezTo>
                    <a:pt x="73509" y="13169"/>
                    <a:pt x="73414" y="13086"/>
                    <a:pt x="73331" y="12990"/>
                  </a:cubicBezTo>
                  <a:cubicBezTo>
                    <a:pt x="73450" y="12990"/>
                    <a:pt x="73581" y="12990"/>
                    <a:pt x="73700" y="13014"/>
                  </a:cubicBezTo>
                  <a:cubicBezTo>
                    <a:pt x="73902" y="13038"/>
                    <a:pt x="74140" y="13169"/>
                    <a:pt x="74331" y="13133"/>
                  </a:cubicBezTo>
                  <a:cubicBezTo>
                    <a:pt x="75272" y="12847"/>
                    <a:pt x="76212" y="12538"/>
                    <a:pt x="77200" y="12216"/>
                  </a:cubicBezTo>
                  <a:cubicBezTo>
                    <a:pt x="76498" y="11740"/>
                    <a:pt x="75736" y="11538"/>
                    <a:pt x="74962" y="11347"/>
                  </a:cubicBezTo>
                  <a:cubicBezTo>
                    <a:pt x="74140" y="11133"/>
                    <a:pt x="73355" y="10835"/>
                    <a:pt x="72557" y="10585"/>
                  </a:cubicBezTo>
                  <a:cubicBezTo>
                    <a:pt x="72462" y="10550"/>
                    <a:pt x="72402" y="10490"/>
                    <a:pt x="72319" y="10430"/>
                  </a:cubicBezTo>
                  <a:lnTo>
                    <a:pt x="72355" y="10347"/>
                  </a:lnTo>
                  <a:cubicBezTo>
                    <a:pt x="72855" y="10454"/>
                    <a:pt x="73295" y="10764"/>
                    <a:pt x="73843" y="10692"/>
                  </a:cubicBezTo>
                  <a:cubicBezTo>
                    <a:pt x="74105" y="10657"/>
                    <a:pt x="74379" y="10835"/>
                    <a:pt x="74641" y="10942"/>
                  </a:cubicBezTo>
                  <a:cubicBezTo>
                    <a:pt x="74772" y="11002"/>
                    <a:pt x="74879" y="11133"/>
                    <a:pt x="75010" y="11181"/>
                  </a:cubicBezTo>
                  <a:cubicBezTo>
                    <a:pt x="75545" y="11359"/>
                    <a:pt x="76105" y="11502"/>
                    <a:pt x="76641" y="11704"/>
                  </a:cubicBezTo>
                  <a:cubicBezTo>
                    <a:pt x="76974" y="11823"/>
                    <a:pt x="77284" y="12121"/>
                    <a:pt x="77581" y="12085"/>
                  </a:cubicBezTo>
                  <a:cubicBezTo>
                    <a:pt x="78189" y="12026"/>
                    <a:pt x="78772" y="11788"/>
                    <a:pt x="79367" y="11621"/>
                  </a:cubicBezTo>
                  <a:cubicBezTo>
                    <a:pt x="79367" y="11609"/>
                    <a:pt x="79355" y="11585"/>
                    <a:pt x="79355" y="11562"/>
                  </a:cubicBezTo>
                  <a:cubicBezTo>
                    <a:pt x="78951" y="11466"/>
                    <a:pt x="78534" y="11359"/>
                    <a:pt x="78129" y="11252"/>
                  </a:cubicBezTo>
                  <a:cubicBezTo>
                    <a:pt x="78153" y="11204"/>
                    <a:pt x="78165" y="11169"/>
                    <a:pt x="78165" y="11133"/>
                  </a:cubicBezTo>
                  <a:cubicBezTo>
                    <a:pt x="78629" y="11240"/>
                    <a:pt x="79070" y="11371"/>
                    <a:pt x="79534" y="11466"/>
                  </a:cubicBezTo>
                  <a:cubicBezTo>
                    <a:pt x="80034" y="11550"/>
                    <a:pt x="80439" y="11240"/>
                    <a:pt x="80891" y="11121"/>
                  </a:cubicBezTo>
                  <a:cubicBezTo>
                    <a:pt x="79844" y="10454"/>
                    <a:pt x="78665" y="10371"/>
                    <a:pt x="77581" y="10049"/>
                  </a:cubicBezTo>
                  <a:cubicBezTo>
                    <a:pt x="77641" y="10014"/>
                    <a:pt x="77700" y="10002"/>
                    <a:pt x="77760" y="10014"/>
                  </a:cubicBezTo>
                  <a:cubicBezTo>
                    <a:pt x="78451" y="10157"/>
                    <a:pt x="79129" y="10288"/>
                    <a:pt x="79820" y="10430"/>
                  </a:cubicBezTo>
                  <a:cubicBezTo>
                    <a:pt x="79879" y="10454"/>
                    <a:pt x="79939" y="10490"/>
                    <a:pt x="79998" y="10526"/>
                  </a:cubicBezTo>
                  <a:cubicBezTo>
                    <a:pt x="80415" y="10692"/>
                    <a:pt x="80856" y="11002"/>
                    <a:pt x="81260" y="10954"/>
                  </a:cubicBezTo>
                  <a:cubicBezTo>
                    <a:pt x="81903" y="10883"/>
                    <a:pt x="82522" y="10550"/>
                    <a:pt x="83154" y="10335"/>
                  </a:cubicBezTo>
                  <a:cubicBezTo>
                    <a:pt x="82653" y="10133"/>
                    <a:pt x="82177" y="10038"/>
                    <a:pt x="81701" y="9883"/>
                  </a:cubicBezTo>
                  <a:cubicBezTo>
                    <a:pt x="80629" y="9573"/>
                    <a:pt x="79522" y="9442"/>
                    <a:pt x="78427" y="9145"/>
                  </a:cubicBezTo>
                  <a:cubicBezTo>
                    <a:pt x="75807" y="8430"/>
                    <a:pt x="73164" y="7847"/>
                    <a:pt x="70497" y="7275"/>
                  </a:cubicBezTo>
                  <a:cubicBezTo>
                    <a:pt x="66032" y="6311"/>
                    <a:pt x="61627" y="5096"/>
                    <a:pt x="57210" y="3918"/>
                  </a:cubicBezTo>
                  <a:cubicBezTo>
                    <a:pt x="55329" y="3406"/>
                    <a:pt x="53471" y="2906"/>
                    <a:pt x="51542" y="2691"/>
                  </a:cubicBezTo>
                  <a:cubicBezTo>
                    <a:pt x="51376" y="2679"/>
                    <a:pt x="51209" y="2739"/>
                    <a:pt x="51007" y="2787"/>
                  </a:cubicBezTo>
                  <a:cubicBezTo>
                    <a:pt x="51090" y="2906"/>
                    <a:pt x="51126" y="2953"/>
                    <a:pt x="51185" y="3025"/>
                  </a:cubicBezTo>
                  <a:cubicBezTo>
                    <a:pt x="50685" y="2930"/>
                    <a:pt x="50685" y="2930"/>
                    <a:pt x="49661" y="3394"/>
                  </a:cubicBezTo>
                  <a:cubicBezTo>
                    <a:pt x="49899" y="3465"/>
                    <a:pt x="50114" y="3549"/>
                    <a:pt x="50316" y="3620"/>
                  </a:cubicBezTo>
                  <a:lnTo>
                    <a:pt x="50316" y="3799"/>
                  </a:lnTo>
                  <a:cubicBezTo>
                    <a:pt x="49459" y="3263"/>
                    <a:pt x="48709" y="3727"/>
                    <a:pt x="47828" y="3942"/>
                  </a:cubicBezTo>
                  <a:cubicBezTo>
                    <a:pt x="48352" y="4168"/>
                    <a:pt x="48780" y="4346"/>
                    <a:pt x="49221" y="4537"/>
                  </a:cubicBezTo>
                  <a:cubicBezTo>
                    <a:pt x="49197" y="4584"/>
                    <a:pt x="49185" y="4632"/>
                    <a:pt x="49173" y="4656"/>
                  </a:cubicBezTo>
                  <a:cubicBezTo>
                    <a:pt x="48840" y="4525"/>
                    <a:pt x="48483" y="4454"/>
                    <a:pt x="48209" y="4263"/>
                  </a:cubicBezTo>
                  <a:cubicBezTo>
                    <a:pt x="47613" y="3882"/>
                    <a:pt x="47089" y="4168"/>
                    <a:pt x="46435" y="4346"/>
                  </a:cubicBezTo>
                  <a:cubicBezTo>
                    <a:pt x="47113" y="4632"/>
                    <a:pt x="47709" y="4882"/>
                    <a:pt x="48304" y="5132"/>
                  </a:cubicBezTo>
                  <a:cubicBezTo>
                    <a:pt x="48161" y="5180"/>
                    <a:pt x="48006" y="5180"/>
                    <a:pt x="47875" y="5132"/>
                  </a:cubicBezTo>
                  <a:cubicBezTo>
                    <a:pt x="47470" y="4989"/>
                    <a:pt x="47054" y="4858"/>
                    <a:pt x="46685" y="4632"/>
                  </a:cubicBezTo>
                  <a:cubicBezTo>
                    <a:pt x="46244" y="4382"/>
                    <a:pt x="45839" y="4442"/>
                    <a:pt x="45351" y="4680"/>
                  </a:cubicBezTo>
                  <a:cubicBezTo>
                    <a:pt x="46030" y="4942"/>
                    <a:pt x="46661" y="5192"/>
                    <a:pt x="47292" y="5454"/>
                  </a:cubicBezTo>
                  <a:cubicBezTo>
                    <a:pt x="47280" y="5477"/>
                    <a:pt x="47280" y="5513"/>
                    <a:pt x="47268" y="5537"/>
                  </a:cubicBezTo>
                  <a:cubicBezTo>
                    <a:pt x="47137" y="5513"/>
                    <a:pt x="46982" y="5513"/>
                    <a:pt x="46851" y="5466"/>
                  </a:cubicBezTo>
                  <a:lnTo>
                    <a:pt x="45423" y="4930"/>
                  </a:lnTo>
                  <a:cubicBezTo>
                    <a:pt x="44934" y="4739"/>
                    <a:pt x="44732" y="4751"/>
                    <a:pt x="44220" y="5037"/>
                  </a:cubicBezTo>
                  <a:cubicBezTo>
                    <a:pt x="44851" y="5251"/>
                    <a:pt x="45446" y="5466"/>
                    <a:pt x="46066" y="5668"/>
                  </a:cubicBezTo>
                  <a:cubicBezTo>
                    <a:pt x="45899" y="5727"/>
                    <a:pt x="45720" y="5751"/>
                    <a:pt x="45565" y="5704"/>
                  </a:cubicBezTo>
                  <a:cubicBezTo>
                    <a:pt x="45125" y="5573"/>
                    <a:pt x="44673" y="5418"/>
                    <a:pt x="44256" y="5251"/>
                  </a:cubicBezTo>
                  <a:cubicBezTo>
                    <a:pt x="43946" y="5132"/>
                    <a:pt x="43684" y="5120"/>
                    <a:pt x="43351" y="5227"/>
                  </a:cubicBezTo>
                  <a:cubicBezTo>
                    <a:pt x="40803" y="6025"/>
                    <a:pt x="38267" y="6823"/>
                    <a:pt x="35719" y="7621"/>
                  </a:cubicBezTo>
                  <a:cubicBezTo>
                    <a:pt x="35683" y="7632"/>
                    <a:pt x="35659" y="7668"/>
                    <a:pt x="35588" y="7716"/>
                  </a:cubicBezTo>
                  <a:cubicBezTo>
                    <a:pt x="36219" y="7990"/>
                    <a:pt x="36838" y="8264"/>
                    <a:pt x="37445" y="8549"/>
                  </a:cubicBezTo>
                  <a:lnTo>
                    <a:pt x="37398" y="8680"/>
                  </a:lnTo>
                  <a:cubicBezTo>
                    <a:pt x="37291" y="8668"/>
                    <a:pt x="37195" y="8645"/>
                    <a:pt x="37088" y="8609"/>
                  </a:cubicBezTo>
                  <a:cubicBezTo>
                    <a:pt x="36612" y="8406"/>
                    <a:pt x="36124" y="8252"/>
                    <a:pt x="35683" y="7978"/>
                  </a:cubicBezTo>
                  <a:cubicBezTo>
                    <a:pt x="35255" y="7728"/>
                    <a:pt x="34897" y="7847"/>
                    <a:pt x="34457" y="8037"/>
                  </a:cubicBezTo>
                  <a:cubicBezTo>
                    <a:pt x="35243" y="8466"/>
                    <a:pt x="35981" y="8871"/>
                    <a:pt x="36731" y="9276"/>
                  </a:cubicBezTo>
                  <a:lnTo>
                    <a:pt x="36683" y="9407"/>
                  </a:lnTo>
                  <a:cubicBezTo>
                    <a:pt x="36576" y="9383"/>
                    <a:pt x="36469" y="9383"/>
                    <a:pt x="36374" y="9335"/>
                  </a:cubicBezTo>
                  <a:cubicBezTo>
                    <a:pt x="35707" y="8978"/>
                    <a:pt x="35017" y="8609"/>
                    <a:pt x="34350" y="8252"/>
                  </a:cubicBezTo>
                  <a:cubicBezTo>
                    <a:pt x="34243" y="8204"/>
                    <a:pt x="34124" y="8133"/>
                    <a:pt x="34040" y="8144"/>
                  </a:cubicBezTo>
                  <a:cubicBezTo>
                    <a:pt x="33743" y="8216"/>
                    <a:pt x="33445" y="8323"/>
                    <a:pt x="33064" y="8442"/>
                  </a:cubicBezTo>
                  <a:cubicBezTo>
                    <a:pt x="33302" y="8514"/>
                    <a:pt x="33457" y="8561"/>
                    <a:pt x="33600" y="8609"/>
                  </a:cubicBezTo>
                  <a:cubicBezTo>
                    <a:pt x="33600" y="8645"/>
                    <a:pt x="33600" y="8680"/>
                    <a:pt x="33588" y="8728"/>
                  </a:cubicBezTo>
                  <a:cubicBezTo>
                    <a:pt x="32933" y="8466"/>
                    <a:pt x="32326" y="8561"/>
                    <a:pt x="31671" y="8918"/>
                  </a:cubicBezTo>
                  <a:cubicBezTo>
                    <a:pt x="32135" y="9061"/>
                    <a:pt x="32564" y="9216"/>
                    <a:pt x="32981" y="9347"/>
                  </a:cubicBezTo>
                  <a:cubicBezTo>
                    <a:pt x="32885" y="9407"/>
                    <a:pt x="32814" y="9418"/>
                    <a:pt x="32742" y="9407"/>
                  </a:cubicBezTo>
                  <a:cubicBezTo>
                    <a:pt x="32350" y="9299"/>
                    <a:pt x="31969" y="9168"/>
                    <a:pt x="31576" y="9061"/>
                  </a:cubicBezTo>
                  <a:cubicBezTo>
                    <a:pt x="31421" y="9026"/>
                    <a:pt x="31207" y="9002"/>
                    <a:pt x="31040" y="9049"/>
                  </a:cubicBezTo>
                  <a:cubicBezTo>
                    <a:pt x="30242" y="9276"/>
                    <a:pt x="29433" y="9514"/>
                    <a:pt x="28635" y="9752"/>
                  </a:cubicBezTo>
                  <a:cubicBezTo>
                    <a:pt x="27932" y="9954"/>
                    <a:pt x="27254" y="10180"/>
                    <a:pt x="26480" y="10419"/>
                  </a:cubicBezTo>
                  <a:cubicBezTo>
                    <a:pt x="26849" y="10585"/>
                    <a:pt x="27147" y="10704"/>
                    <a:pt x="27444" y="10835"/>
                  </a:cubicBezTo>
                  <a:cubicBezTo>
                    <a:pt x="27432" y="10883"/>
                    <a:pt x="27397" y="10931"/>
                    <a:pt x="27385" y="10966"/>
                  </a:cubicBezTo>
                  <a:cubicBezTo>
                    <a:pt x="27111" y="10883"/>
                    <a:pt x="26837" y="10823"/>
                    <a:pt x="26599" y="10704"/>
                  </a:cubicBezTo>
                  <a:cubicBezTo>
                    <a:pt x="26254" y="10538"/>
                    <a:pt x="25944" y="10550"/>
                    <a:pt x="25599" y="10669"/>
                  </a:cubicBezTo>
                  <a:lnTo>
                    <a:pt x="16181" y="13526"/>
                  </a:lnTo>
                  <a:cubicBezTo>
                    <a:pt x="15478" y="13740"/>
                    <a:pt x="14764" y="13943"/>
                    <a:pt x="14014" y="14169"/>
                  </a:cubicBezTo>
                  <a:cubicBezTo>
                    <a:pt x="15347" y="14860"/>
                    <a:pt x="40505" y="24361"/>
                    <a:pt x="41279" y="24504"/>
                  </a:cubicBezTo>
                  <a:cubicBezTo>
                    <a:pt x="41505" y="24396"/>
                    <a:pt x="41636" y="24325"/>
                    <a:pt x="41779" y="24289"/>
                  </a:cubicBezTo>
                  <a:cubicBezTo>
                    <a:pt x="42279" y="24146"/>
                    <a:pt x="42768" y="23992"/>
                    <a:pt x="43351" y="23825"/>
                  </a:cubicBezTo>
                  <a:cubicBezTo>
                    <a:pt x="42232" y="23503"/>
                    <a:pt x="41208" y="23218"/>
                    <a:pt x="40184" y="22920"/>
                  </a:cubicBezTo>
                  <a:cubicBezTo>
                    <a:pt x="40196" y="22896"/>
                    <a:pt x="40196" y="22849"/>
                    <a:pt x="40208" y="22813"/>
                  </a:cubicBezTo>
                  <a:cubicBezTo>
                    <a:pt x="40327" y="22849"/>
                    <a:pt x="40446" y="22872"/>
                    <a:pt x="40553" y="22920"/>
                  </a:cubicBezTo>
                  <a:cubicBezTo>
                    <a:pt x="41446" y="23170"/>
                    <a:pt x="42339" y="23444"/>
                    <a:pt x="43232" y="23682"/>
                  </a:cubicBezTo>
                  <a:cubicBezTo>
                    <a:pt x="43422" y="23742"/>
                    <a:pt x="43684" y="23730"/>
                    <a:pt x="43875" y="23670"/>
                  </a:cubicBezTo>
                  <a:cubicBezTo>
                    <a:pt x="46077" y="22968"/>
                    <a:pt x="48268" y="22265"/>
                    <a:pt x="50471" y="21551"/>
                  </a:cubicBezTo>
                  <a:cubicBezTo>
                    <a:pt x="50507" y="21539"/>
                    <a:pt x="50554" y="21491"/>
                    <a:pt x="50614" y="21468"/>
                  </a:cubicBezTo>
                  <a:cubicBezTo>
                    <a:pt x="49923" y="21110"/>
                    <a:pt x="49268" y="20932"/>
                    <a:pt x="48613" y="20753"/>
                  </a:cubicBezTo>
                  <a:close/>
                  <a:moveTo>
                    <a:pt x="85606" y="36076"/>
                  </a:moveTo>
                  <a:cubicBezTo>
                    <a:pt x="85594" y="36065"/>
                    <a:pt x="85535" y="36005"/>
                    <a:pt x="85475" y="35969"/>
                  </a:cubicBezTo>
                  <a:cubicBezTo>
                    <a:pt x="84868" y="35553"/>
                    <a:pt x="84237" y="35136"/>
                    <a:pt x="83630" y="34719"/>
                  </a:cubicBezTo>
                  <a:cubicBezTo>
                    <a:pt x="81189" y="33052"/>
                    <a:pt x="78760" y="31385"/>
                    <a:pt x="76319" y="29742"/>
                  </a:cubicBezTo>
                  <a:cubicBezTo>
                    <a:pt x="76236" y="29683"/>
                    <a:pt x="76117" y="29695"/>
                    <a:pt x="75974" y="29659"/>
                  </a:cubicBezTo>
                  <a:cubicBezTo>
                    <a:pt x="76069" y="30671"/>
                    <a:pt x="75581" y="31254"/>
                    <a:pt x="74783" y="31600"/>
                  </a:cubicBezTo>
                  <a:cubicBezTo>
                    <a:pt x="74307" y="31802"/>
                    <a:pt x="73855" y="32028"/>
                    <a:pt x="73331" y="32183"/>
                  </a:cubicBezTo>
                  <a:cubicBezTo>
                    <a:pt x="71664" y="32671"/>
                    <a:pt x="70009" y="33231"/>
                    <a:pt x="68378" y="33802"/>
                  </a:cubicBezTo>
                  <a:cubicBezTo>
                    <a:pt x="65878" y="34648"/>
                    <a:pt x="63389" y="35553"/>
                    <a:pt x="60877" y="36374"/>
                  </a:cubicBezTo>
                  <a:cubicBezTo>
                    <a:pt x="59591" y="36791"/>
                    <a:pt x="58281" y="37088"/>
                    <a:pt x="56984" y="37493"/>
                  </a:cubicBezTo>
                  <a:cubicBezTo>
                    <a:pt x="55722" y="37898"/>
                    <a:pt x="54412" y="38136"/>
                    <a:pt x="53221" y="38803"/>
                  </a:cubicBezTo>
                  <a:cubicBezTo>
                    <a:pt x="52793" y="39053"/>
                    <a:pt x="52269" y="39172"/>
                    <a:pt x="51792" y="39327"/>
                  </a:cubicBezTo>
                  <a:cubicBezTo>
                    <a:pt x="50078" y="39863"/>
                    <a:pt x="48375" y="40339"/>
                    <a:pt x="46673" y="40898"/>
                  </a:cubicBezTo>
                  <a:cubicBezTo>
                    <a:pt x="44506" y="41625"/>
                    <a:pt x="42339" y="42422"/>
                    <a:pt x="40172" y="43173"/>
                  </a:cubicBezTo>
                  <a:cubicBezTo>
                    <a:pt x="40065" y="43208"/>
                    <a:pt x="39946" y="43232"/>
                    <a:pt x="39839" y="43268"/>
                  </a:cubicBezTo>
                  <a:cubicBezTo>
                    <a:pt x="39827" y="43232"/>
                    <a:pt x="39827" y="43196"/>
                    <a:pt x="39815" y="43161"/>
                  </a:cubicBezTo>
                  <a:cubicBezTo>
                    <a:pt x="41232" y="42672"/>
                    <a:pt x="42637" y="42161"/>
                    <a:pt x="44053" y="41684"/>
                  </a:cubicBezTo>
                  <a:cubicBezTo>
                    <a:pt x="45470" y="41196"/>
                    <a:pt x="46887" y="40708"/>
                    <a:pt x="48316" y="40244"/>
                  </a:cubicBezTo>
                  <a:cubicBezTo>
                    <a:pt x="49721" y="39779"/>
                    <a:pt x="51173" y="39363"/>
                    <a:pt x="52578" y="38934"/>
                  </a:cubicBezTo>
                  <a:cubicBezTo>
                    <a:pt x="47578" y="40101"/>
                    <a:pt x="42779" y="41899"/>
                    <a:pt x="37934" y="43589"/>
                  </a:cubicBezTo>
                  <a:cubicBezTo>
                    <a:pt x="37815" y="43637"/>
                    <a:pt x="37695" y="43685"/>
                    <a:pt x="37541" y="43744"/>
                  </a:cubicBezTo>
                  <a:cubicBezTo>
                    <a:pt x="37624" y="43756"/>
                    <a:pt x="37660" y="43768"/>
                    <a:pt x="37684" y="43756"/>
                  </a:cubicBezTo>
                  <a:cubicBezTo>
                    <a:pt x="39124" y="43565"/>
                    <a:pt x="40589" y="43387"/>
                    <a:pt x="42029" y="43173"/>
                  </a:cubicBezTo>
                  <a:cubicBezTo>
                    <a:pt x="45363" y="42696"/>
                    <a:pt x="48697" y="42220"/>
                    <a:pt x="52031" y="41732"/>
                  </a:cubicBezTo>
                  <a:cubicBezTo>
                    <a:pt x="53519" y="41506"/>
                    <a:pt x="54995" y="41327"/>
                    <a:pt x="56472" y="41065"/>
                  </a:cubicBezTo>
                  <a:cubicBezTo>
                    <a:pt x="59031" y="40601"/>
                    <a:pt x="61567" y="40065"/>
                    <a:pt x="64127" y="39625"/>
                  </a:cubicBezTo>
                  <a:cubicBezTo>
                    <a:pt x="66735" y="39160"/>
                    <a:pt x="69354" y="38743"/>
                    <a:pt x="71962" y="38303"/>
                  </a:cubicBezTo>
                  <a:cubicBezTo>
                    <a:pt x="76534" y="37565"/>
                    <a:pt x="81070" y="36827"/>
                    <a:pt x="85606" y="36076"/>
                  </a:cubicBezTo>
                  <a:close/>
                  <a:moveTo>
                    <a:pt x="30540" y="36255"/>
                  </a:moveTo>
                  <a:cubicBezTo>
                    <a:pt x="30540" y="36291"/>
                    <a:pt x="30528" y="36326"/>
                    <a:pt x="30528" y="36362"/>
                  </a:cubicBezTo>
                  <a:cubicBezTo>
                    <a:pt x="30397" y="36326"/>
                    <a:pt x="30254" y="36315"/>
                    <a:pt x="30135" y="36267"/>
                  </a:cubicBezTo>
                  <a:cubicBezTo>
                    <a:pt x="29230" y="35886"/>
                    <a:pt x="28325" y="35493"/>
                    <a:pt x="27420" y="35100"/>
                  </a:cubicBezTo>
                  <a:cubicBezTo>
                    <a:pt x="27325" y="35053"/>
                    <a:pt x="27218" y="34993"/>
                    <a:pt x="27123" y="34993"/>
                  </a:cubicBezTo>
                  <a:cubicBezTo>
                    <a:pt x="26408" y="35053"/>
                    <a:pt x="25694" y="35124"/>
                    <a:pt x="24980" y="35195"/>
                  </a:cubicBezTo>
                  <a:lnTo>
                    <a:pt x="24980" y="35255"/>
                  </a:lnTo>
                  <a:cubicBezTo>
                    <a:pt x="25480" y="35469"/>
                    <a:pt x="25992" y="35684"/>
                    <a:pt x="26492" y="35898"/>
                  </a:cubicBezTo>
                  <a:cubicBezTo>
                    <a:pt x="26480" y="35945"/>
                    <a:pt x="26468" y="35969"/>
                    <a:pt x="26444" y="36017"/>
                  </a:cubicBezTo>
                  <a:cubicBezTo>
                    <a:pt x="26373" y="36005"/>
                    <a:pt x="26301" y="36005"/>
                    <a:pt x="26242" y="35969"/>
                  </a:cubicBezTo>
                  <a:cubicBezTo>
                    <a:pt x="25718" y="35767"/>
                    <a:pt x="25218" y="35553"/>
                    <a:pt x="24682" y="35362"/>
                  </a:cubicBezTo>
                  <a:cubicBezTo>
                    <a:pt x="24468" y="35291"/>
                    <a:pt x="24229" y="35291"/>
                    <a:pt x="24003" y="35243"/>
                  </a:cubicBezTo>
                  <a:cubicBezTo>
                    <a:pt x="23991" y="35291"/>
                    <a:pt x="23991" y="35314"/>
                    <a:pt x="23979" y="35362"/>
                  </a:cubicBezTo>
                  <a:lnTo>
                    <a:pt x="27682" y="36969"/>
                  </a:lnTo>
                  <a:lnTo>
                    <a:pt x="27635" y="37100"/>
                  </a:lnTo>
                  <a:cubicBezTo>
                    <a:pt x="27504" y="37077"/>
                    <a:pt x="27373" y="37041"/>
                    <a:pt x="27242" y="36993"/>
                  </a:cubicBezTo>
                  <a:cubicBezTo>
                    <a:pt x="26051" y="36493"/>
                    <a:pt x="24872" y="35969"/>
                    <a:pt x="23682" y="35481"/>
                  </a:cubicBezTo>
                  <a:cubicBezTo>
                    <a:pt x="23467" y="35386"/>
                    <a:pt x="23206" y="35410"/>
                    <a:pt x="22979" y="35362"/>
                  </a:cubicBezTo>
                  <a:cubicBezTo>
                    <a:pt x="22967" y="35410"/>
                    <a:pt x="22956" y="35457"/>
                    <a:pt x="22956" y="35493"/>
                  </a:cubicBezTo>
                  <a:cubicBezTo>
                    <a:pt x="24896" y="36374"/>
                    <a:pt x="26837" y="37267"/>
                    <a:pt x="28790" y="38148"/>
                  </a:cubicBezTo>
                  <a:cubicBezTo>
                    <a:pt x="28766" y="38184"/>
                    <a:pt x="28754" y="38220"/>
                    <a:pt x="28742" y="38267"/>
                  </a:cubicBezTo>
                  <a:cubicBezTo>
                    <a:pt x="28635" y="38220"/>
                    <a:pt x="28516" y="38208"/>
                    <a:pt x="28409" y="38148"/>
                  </a:cubicBezTo>
                  <a:cubicBezTo>
                    <a:pt x="26551" y="37291"/>
                    <a:pt x="24706" y="36434"/>
                    <a:pt x="22848" y="35588"/>
                  </a:cubicBezTo>
                  <a:cubicBezTo>
                    <a:pt x="22670" y="35493"/>
                    <a:pt x="22444" y="35493"/>
                    <a:pt x="22241" y="35457"/>
                  </a:cubicBezTo>
                  <a:lnTo>
                    <a:pt x="22194" y="35588"/>
                  </a:lnTo>
                  <a:cubicBezTo>
                    <a:pt x="23682" y="36267"/>
                    <a:pt x="25170" y="36946"/>
                    <a:pt x="26658" y="37624"/>
                  </a:cubicBezTo>
                  <a:cubicBezTo>
                    <a:pt x="26646" y="37648"/>
                    <a:pt x="26623" y="37684"/>
                    <a:pt x="26611" y="37731"/>
                  </a:cubicBezTo>
                  <a:cubicBezTo>
                    <a:pt x="26444" y="37672"/>
                    <a:pt x="26265" y="37624"/>
                    <a:pt x="26111" y="37553"/>
                  </a:cubicBezTo>
                  <a:cubicBezTo>
                    <a:pt x="24753" y="36922"/>
                    <a:pt x="23396" y="36279"/>
                    <a:pt x="22027" y="35672"/>
                  </a:cubicBezTo>
                  <a:cubicBezTo>
                    <a:pt x="21824" y="35588"/>
                    <a:pt x="21586" y="35588"/>
                    <a:pt x="21360" y="35541"/>
                  </a:cubicBezTo>
                  <a:cubicBezTo>
                    <a:pt x="21348" y="35588"/>
                    <a:pt x="21348" y="35612"/>
                    <a:pt x="21324" y="35660"/>
                  </a:cubicBezTo>
                  <a:cubicBezTo>
                    <a:pt x="21955" y="35981"/>
                    <a:pt x="22575" y="36303"/>
                    <a:pt x="23206" y="36624"/>
                  </a:cubicBezTo>
                  <a:cubicBezTo>
                    <a:pt x="23194" y="36672"/>
                    <a:pt x="23170" y="36696"/>
                    <a:pt x="23158" y="36743"/>
                  </a:cubicBezTo>
                  <a:cubicBezTo>
                    <a:pt x="23039" y="36719"/>
                    <a:pt x="22908" y="36696"/>
                    <a:pt x="22801" y="36648"/>
                  </a:cubicBezTo>
                  <a:cubicBezTo>
                    <a:pt x="22194" y="36350"/>
                    <a:pt x="21598" y="36029"/>
                    <a:pt x="21003" y="35731"/>
                  </a:cubicBezTo>
                  <a:cubicBezTo>
                    <a:pt x="20872" y="35672"/>
                    <a:pt x="20705" y="35660"/>
                    <a:pt x="20539" y="35624"/>
                  </a:cubicBezTo>
                  <a:cubicBezTo>
                    <a:pt x="20527" y="35660"/>
                    <a:pt x="20527" y="35684"/>
                    <a:pt x="20515" y="35731"/>
                  </a:cubicBezTo>
                  <a:cubicBezTo>
                    <a:pt x="21777" y="36350"/>
                    <a:pt x="23039" y="36958"/>
                    <a:pt x="24289" y="37553"/>
                  </a:cubicBezTo>
                  <a:cubicBezTo>
                    <a:pt x="24277" y="37589"/>
                    <a:pt x="24265" y="37624"/>
                    <a:pt x="24241" y="37672"/>
                  </a:cubicBezTo>
                  <a:cubicBezTo>
                    <a:pt x="24099" y="37624"/>
                    <a:pt x="23944" y="37589"/>
                    <a:pt x="23813" y="37541"/>
                  </a:cubicBezTo>
                  <a:cubicBezTo>
                    <a:pt x="22622" y="36981"/>
                    <a:pt x="21443" y="36422"/>
                    <a:pt x="20253" y="35850"/>
                  </a:cubicBezTo>
                  <a:cubicBezTo>
                    <a:pt x="20122" y="35791"/>
                    <a:pt x="19991" y="35767"/>
                    <a:pt x="19836" y="35731"/>
                  </a:cubicBezTo>
                  <a:cubicBezTo>
                    <a:pt x="20122" y="35969"/>
                    <a:pt x="20431" y="36124"/>
                    <a:pt x="20729" y="36303"/>
                  </a:cubicBezTo>
                  <a:cubicBezTo>
                    <a:pt x="22741" y="37493"/>
                    <a:pt x="24861" y="38470"/>
                    <a:pt x="27004" y="39398"/>
                  </a:cubicBezTo>
                  <a:cubicBezTo>
                    <a:pt x="27313" y="39529"/>
                    <a:pt x="27635" y="39672"/>
                    <a:pt x="27980" y="39744"/>
                  </a:cubicBezTo>
                  <a:cubicBezTo>
                    <a:pt x="29718" y="40077"/>
                    <a:pt x="31445" y="40041"/>
                    <a:pt x="33159" y="39541"/>
                  </a:cubicBezTo>
                  <a:cubicBezTo>
                    <a:pt x="34933" y="39041"/>
                    <a:pt x="36683" y="38470"/>
                    <a:pt x="38446" y="37922"/>
                  </a:cubicBezTo>
                  <a:cubicBezTo>
                    <a:pt x="38969" y="37755"/>
                    <a:pt x="39481" y="37565"/>
                    <a:pt x="40112" y="37362"/>
                  </a:cubicBezTo>
                  <a:cubicBezTo>
                    <a:pt x="39577" y="37136"/>
                    <a:pt x="39148" y="36958"/>
                    <a:pt x="38707" y="36779"/>
                  </a:cubicBezTo>
                  <a:cubicBezTo>
                    <a:pt x="38731" y="36743"/>
                    <a:pt x="38743" y="36707"/>
                    <a:pt x="38755" y="36672"/>
                  </a:cubicBezTo>
                  <a:cubicBezTo>
                    <a:pt x="38850" y="36707"/>
                    <a:pt x="38934" y="36719"/>
                    <a:pt x="39029" y="36743"/>
                  </a:cubicBezTo>
                  <a:cubicBezTo>
                    <a:pt x="39339" y="36862"/>
                    <a:pt x="39648" y="37005"/>
                    <a:pt x="39958" y="37124"/>
                  </a:cubicBezTo>
                  <a:cubicBezTo>
                    <a:pt x="40398" y="37279"/>
                    <a:pt x="40541" y="37267"/>
                    <a:pt x="40970" y="36981"/>
                  </a:cubicBezTo>
                  <a:cubicBezTo>
                    <a:pt x="40172" y="36600"/>
                    <a:pt x="39386" y="36231"/>
                    <a:pt x="38588" y="35850"/>
                  </a:cubicBezTo>
                  <a:cubicBezTo>
                    <a:pt x="38612" y="35815"/>
                    <a:pt x="38636" y="35767"/>
                    <a:pt x="38648" y="35731"/>
                  </a:cubicBezTo>
                  <a:cubicBezTo>
                    <a:pt x="38755" y="35767"/>
                    <a:pt x="38862" y="35815"/>
                    <a:pt x="38946" y="35838"/>
                  </a:cubicBezTo>
                  <a:cubicBezTo>
                    <a:pt x="39624" y="36148"/>
                    <a:pt x="40303" y="36446"/>
                    <a:pt x="40958" y="36791"/>
                  </a:cubicBezTo>
                  <a:cubicBezTo>
                    <a:pt x="41374" y="37017"/>
                    <a:pt x="41684" y="36779"/>
                    <a:pt x="42077" y="36660"/>
                  </a:cubicBezTo>
                  <a:cubicBezTo>
                    <a:pt x="41470" y="36350"/>
                    <a:pt x="40910" y="36076"/>
                    <a:pt x="40362" y="35791"/>
                  </a:cubicBezTo>
                  <a:cubicBezTo>
                    <a:pt x="40374" y="35755"/>
                    <a:pt x="40410" y="35719"/>
                    <a:pt x="40422" y="35672"/>
                  </a:cubicBezTo>
                  <a:cubicBezTo>
                    <a:pt x="40517" y="35707"/>
                    <a:pt x="40601" y="35755"/>
                    <a:pt x="40696" y="35791"/>
                  </a:cubicBezTo>
                  <a:cubicBezTo>
                    <a:pt x="41053" y="35969"/>
                    <a:pt x="41434" y="36124"/>
                    <a:pt x="41779" y="36350"/>
                  </a:cubicBezTo>
                  <a:cubicBezTo>
                    <a:pt x="42256" y="36660"/>
                    <a:pt x="42684" y="36517"/>
                    <a:pt x="43149" y="36267"/>
                  </a:cubicBezTo>
                  <a:cubicBezTo>
                    <a:pt x="42779" y="36124"/>
                    <a:pt x="42434" y="35993"/>
                    <a:pt x="42089" y="35838"/>
                  </a:cubicBezTo>
                  <a:cubicBezTo>
                    <a:pt x="42101" y="35815"/>
                    <a:pt x="42125" y="35767"/>
                    <a:pt x="42136" y="35731"/>
                  </a:cubicBezTo>
                  <a:cubicBezTo>
                    <a:pt x="42422" y="35838"/>
                    <a:pt x="42720" y="35934"/>
                    <a:pt x="42982" y="36065"/>
                  </a:cubicBezTo>
                  <a:cubicBezTo>
                    <a:pt x="43399" y="36291"/>
                    <a:pt x="43744" y="36112"/>
                    <a:pt x="44113" y="35934"/>
                  </a:cubicBezTo>
                  <a:cubicBezTo>
                    <a:pt x="43827" y="35815"/>
                    <a:pt x="43577" y="35707"/>
                    <a:pt x="43327" y="35588"/>
                  </a:cubicBezTo>
                  <a:cubicBezTo>
                    <a:pt x="43589" y="35612"/>
                    <a:pt x="43827" y="35719"/>
                    <a:pt x="44089" y="35791"/>
                  </a:cubicBezTo>
                  <a:cubicBezTo>
                    <a:pt x="44220" y="35838"/>
                    <a:pt x="44387" y="35850"/>
                    <a:pt x="44506" y="35815"/>
                  </a:cubicBezTo>
                  <a:cubicBezTo>
                    <a:pt x="48983" y="34291"/>
                    <a:pt x="53459" y="32755"/>
                    <a:pt x="57936" y="31231"/>
                  </a:cubicBezTo>
                  <a:cubicBezTo>
                    <a:pt x="58031" y="31195"/>
                    <a:pt x="58103" y="31147"/>
                    <a:pt x="58198" y="31123"/>
                  </a:cubicBezTo>
                  <a:cubicBezTo>
                    <a:pt x="58198" y="31112"/>
                    <a:pt x="58174" y="31088"/>
                    <a:pt x="58174" y="31076"/>
                  </a:cubicBezTo>
                  <a:cubicBezTo>
                    <a:pt x="56626" y="31183"/>
                    <a:pt x="55079" y="31302"/>
                    <a:pt x="53531" y="31409"/>
                  </a:cubicBezTo>
                  <a:lnTo>
                    <a:pt x="53531" y="31457"/>
                  </a:lnTo>
                  <a:cubicBezTo>
                    <a:pt x="53805" y="31600"/>
                    <a:pt x="54067" y="31719"/>
                    <a:pt x="54340" y="31850"/>
                  </a:cubicBezTo>
                  <a:cubicBezTo>
                    <a:pt x="54031" y="31802"/>
                    <a:pt x="53745" y="31707"/>
                    <a:pt x="53471" y="31564"/>
                  </a:cubicBezTo>
                  <a:cubicBezTo>
                    <a:pt x="53197" y="31421"/>
                    <a:pt x="52900" y="31385"/>
                    <a:pt x="52519" y="31493"/>
                  </a:cubicBezTo>
                  <a:cubicBezTo>
                    <a:pt x="52864" y="31659"/>
                    <a:pt x="53138" y="31790"/>
                    <a:pt x="53412" y="31921"/>
                  </a:cubicBezTo>
                  <a:cubicBezTo>
                    <a:pt x="52793" y="31885"/>
                    <a:pt x="52304" y="31314"/>
                    <a:pt x="51554" y="31552"/>
                  </a:cubicBezTo>
                  <a:cubicBezTo>
                    <a:pt x="51983" y="31778"/>
                    <a:pt x="52376" y="31981"/>
                    <a:pt x="52745" y="32195"/>
                  </a:cubicBezTo>
                  <a:cubicBezTo>
                    <a:pt x="52733" y="32219"/>
                    <a:pt x="52721" y="32266"/>
                    <a:pt x="52685" y="32302"/>
                  </a:cubicBezTo>
                  <a:cubicBezTo>
                    <a:pt x="52340" y="32124"/>
                    <a:pt x="51983" y="31969"/>
                    <a:pt x="51661" y="31778"/>
                  </a:cubicBezTo>
                  <a:cubicBezTo>
                    <a:pt x="51292" y="31552"/>
                    <a:pt x="50911" y="31528"/>
                    <a:pt x="50411" y="31612"/>
                  </a:cubicBezTo>
                  <a:cubicBezTo>
                    <a:pt x="51019" y="31969"/>
                    <a:pt x="51554" y="32278"/>
                    <a:pt x="52090" y="32576"/>
                  </a:cubicBezTo>
                  <a:lnTo>
                    <a:pt x="52042" y="32671"/>
                  </a:lnTo>
                  <a:cubicBezTo>
                    <a:pt x="51947" y="32624"/>
                    <a:pt x="51828" y="32600"/>
                    <a:pt x="51721" y="32552"/>
                  </a:cubicBezTo>
                  <a:cubicBezTo>
                    <a:pt x="51292" y="32314"/>
                    <a:pt x="50852" y="32088"/>
                    <a:pt x="50459" y="31802"/>
                  </a:cubicBezTo>
                  <a:cubicBezTo>
                    <a:pt x="50042" y="31504"/>
                    <a:pt x="49602" y="31659"/>
                    <a:pt x="49173" y="31719"/>
                  </a:cubicBezTo>
                  <a:cubicBezTo>
                    <a:pt x="49876" y="32112"/>
                    <a:pt x="50554" y="32516"/>
                    <a:pt x="51257" y="32921"/>
                  </a:cubicBezTo>
                  <a:lnTo>
                    <a:pt x="51209" y="33017"/>
                  </a:lnTo>
                  <a:cubicBezTo>
                    <a:pt x="51114" y="32969"/>
                    <a:pt x="50995" y="32921"/>
                    <a:pt x="50899" y="32874"/>
                  </a:cubicBezTo>
                  <a:cubicBezTo>
                    <a:pt x="50411" y="32612"/>
                    <a:pt x="49899" y="32362"/>
                    <a:pt x="49459" y="32040"/>
                  </a:cubicBezTo>
                  <a:cubicBezTo>
                    <a:pt x="49006" y="31731"/>
                    <a:pt x="48590" y="31707"/>
                    <a:pt x="48137" y="32040"/>
                  </a:cubicBezTo>
                  <a:cubicBezTo>
                    <a:pt x="48756" y="32386"/>
                    <a:pt x="49387" y="32731"/>
                    <a:pt x="49995" y="33076"/>
                  </a:cubicBezTo>
                  <a:cubicBezTo>
                    <a:pt x="49983" y="33100"/>
                    <a:pt x="49959" y="33124"/>
                    <a:pt x="49959" y="33159"/>
                  </a:cubicBezTo>
                  <a:cubicBezTo>
                    <a:pt x="49864" y="33112"/>
                    <a:pt x="49745" y="33088"/>
                    <a:pt x="49637" y="33028"/>
                  </a:cubicBezTo>
                  <a:cubicBezTo>
                    <a:pt x="49161" y="32778"/>
                    <a:pt x="48673" y="32516"/>
                    <a:pt x="48185" y="32255"/>
                  </a:cubicBezTo>
                  <a:cubicBezTo>
                    <a:pt x="47947" y="32124"/>
                    <a:pt x="47756" y="32088"/>
                    <a:pt x="47506" y="32278"/>
                  </a:cubicBezTo>
                  <a:cubicBezTo>
                    <a:pt x="47756" y="32433"/>
                    <a:pt x="47994" y="32576"/>
                    <a:pt x="48232" y="32731"/>
                  </a:cubicBezTo>
                  <a:cubicBezTo>
                    <a:pt x="47947" y="32659"/>
                    <a:pt x="47709" y="32540"/>
                    <a:pt x="47470" y="32397"/>
                  </a:cubicBezTo>
                  <a:cubicBezTo>
                    <a:pt x="47173" y="32243"/>
                    <a:pt x="46970" y="32457"/>
                    <a:pt x="46637" y="32540"/>
                  </a:cubicBezTo>
                  <a:cubicBezTo>
                    <a:pt x="47197" y="32814"/>
                    <a:pt x="47637" y="33052"/>
                    <a:pt x="48090" y="33278"/>
                  </a:cubicBezTo>
                  <a:lnTo>
                    <a:pt x="48042" y="33374"/>
                  </a:lnTo>
                  <a:cubicBezTo>
                    <a:pt x="47649" y="33171"/>
                    <a:pt x="47256" y="33017"/>
                    <a:pt x="46863" y="32790"/>
                  </a:cubicBezTo>
                  <a:cubicBezTo>
                    <a:pt x="46554" y="32612"/>
                    <a:pt x="46292" y="32600"/>
                    <a:pt x="45970" y="32802"/>
                  </a:cubicBezTo>
                  <a:lnTo>
                    <a:pt x="47673" y="33790"/>
                  </a:lnTo>
                  <a:lnTo>
                    <a:pt x="47625" y="33874"/>
                  </a:lnTo>
                  <a:cubicBezTo>
                    <a:pt x="47518" y="33826"/>
                    <a:pt x="47435" y="33802"/>
                    <a:pt x="47328" y="33755"/>
                  </a:cubicBezTo>
                  <a:cubicBezTo>
                    <a:pt x="46947" y="33552"/>
                    <a:pt x="46554" y="33326"/>
                    <a:pt x="46173" y="33100"/>
                  </a:cubicBezTo>
                  <a:cubicBezTo>
                    <a:pt x="45637" y="32802"/>
                    <a:pt x="45601" y="32802"/>
                    <a:pt x="45006" y="33112"/>
                  </a:cubicBezTo>
                  <a:cubicBezTo>
                    <a:pt x="45637" y="33445"/>
                    <a:pt x="46244" y="33767"/>
                    <a:pt x="46851" y="34088"/>
                  </a:cubicBezTo>
                  <a:cubicBezTo>
                    <a:pt x="46839" y="34112"/>
                    <a:pt x="46839" y="34148"/>
                    <a:pt x="46828" y="34171"/>
                  </a:cubicBezTo>
                  <a:cubicBezTo>
                    <a:pt x="46708" y="34148"/>
                    <a:pt x="46566" y="34124"/>
                    <a:pt x="46470" y="34064"/>
                  </a:cubicBezTo>
                  <a:cubicBezTo>
                    <a:pt x="45970" y="33814"/>
                    <a:pt x="45482" y="33529"/>
                    <a:pt x="44994" y="33290"/>
                  </a:cubicBezTo>
                  <a:cubicBezTo>
                    <a:pt x="44815" y="33207"/>
                    <a:pt x="44601" y="33207"/>
                    <a:pt x="44411" y="33159"/>
                  </a:cubicBezTo>
                  <a:cubicBezTo>
                    <a:pt x="44399" y="33207"/>
                    <a:pt x="44387" y="33231"/>
                    <a:pt x="44387" y="33278"/>
                  </a:cubicBezTo>
                  <a:cubicBezTo>
                    <a:pt x="44625" y="33445"/>
                    <a:pt x="44863" y="33588"/>
                    <a:pt x="45101" y="33755"/>
                  </a:cubicBezTo>
                  <a:cubicBezTo>
                    <a:pt x="44565" y="33743"/>
                    <a:pt x="44161" y="33040"/>
                    <a:pt x="43530" y="33552"/>
                  </a:cubicBezTo>
                  <a:cubicBezTo>
                    <a:pt x="44172" y="33862"/>
                    <a:pt x="44780" y="34171"/>
                    <a:pt x="45411" y="34481"/>
                  </a:cubicBezTo>
                  <a:cubicBezTo>
                    <a:pt x="45399" y="34517"/>
                    <a:pt x="45375" y="34564"/>
                    <a:pt x="45363" y="34588"/>
                  </a:cubicBezTo>
                  <a:cubicBezTo>
                    <a:pt x="45244" y="34541"/>
                    <a:pt x="45113" y="34517"/>
                    <a:pt x="44994" y="34469"/>
                  </a:cubicBezTo>
                  <a:cubicBezTo>
                    <a:pt x="44482" y="34219"/>
                    <a:pt x="43970" y="33981"/>
                    <a:pt x="43470" y="33707"/>
                  </a:cubicBezTo>
                  <a:cubicBezTo>
                    <a:pt x="43160" y="33529"/>
                    <a:pt x="42898" y="33636"/>
                    <a:pt x="42565" y="33755"/>
                  </a:cubicBezTo>
                  <a:cubicBezTo>
                    <a:pt x="43041" y="33981"/>
                    <a:pt x="43458" y="34183"/>
                    <a:pt x="43875" y="34398"/>
                  </a:cubicBezTo>
                  <a:cubicBezTo>
                    <a:pt x="43863" y="34421"/>
                    <a:pt x="43839" y="34469"/>
                    <a:pt x="43827" y="34505"/>
                  </a:cubicBezTo>
                  <a:cubicBezTo>
                    <a:pt x="43089" y="34386"/>
                    <a:pt x="42494" y="33695"/>
                    <a:pt x="41565" y="33862"/>
                  </a:cubicBezTo>
                  <a:cubicBezTo>
                    <a:pt x="42291" y="34219"/>
                    <a:pt x="42934" y="34529"/>
                    <a:pt x="43577" y="34838"/>
                  </a:cubicBezTo>
                  <a:lnTo>
                    <a:pt x="43530" y="34981"/>
                  </a:lnTo>
                  <a:cubicBezTo>
                    <a:pt x="43410" y="34945"/>
                    <a:pt x="43268" y="34922"/>
                    <a:pt x="43160" y="34874"/>
                  </a:cubicBezTo>
                  <a:cubicBezTo>
                    <a:pt x="42267" y="34445"/>
                    <a:pt x="41374" y="33993"/>
                    <a:pt x="40470" y="33564"/>
                  </a:cubicBezTo>
                  <a:cubicBezTo>
                    <a:pt x="40303" y="33493"/>
                    <a:pt x="40101" y="33517"/>
                    <a:pt x="39898" y="33493"/>
                  </a:cubicBezTo>
                  <a:cubicBezTo>
                    <a:pt x="39898" y="33517"/>
                    <a:pt x="39886" y="33564"/>
                    <a:pt x="39886" y="33588"/>
                  </a:cubicBezTo>
                  <a:cubicBezTo>
                    <a:pt x="40398" y="33862"/>
                    <a:pt x="40910" y="34124"/>
                    <a:pt x="41422" y="34398"/>
                  </a:cubicBezTo>
                  <a:cubicBezTo>
                    <a:pt x="41398" y="34445"/>
                    <a:pt x="41386" y="34469"/>
                    <a:pt x="41363" y="34517"/>
                  </a:cubicBezTo>
                  <a:cubicBezTo>
                    <a:pt x="41255" y="34469"/>
                    <a:pt x="41172" y="34445"/>
                    <a:pt x="41065" y="34398"/>
                  </a:cubicBezTo>
                  <a:cubicBezTo>
                    <a:pt x="40636" y="34183"/>
                    <a:pt x="40184" y="33969"/>
                    <a:pt x="39755" y="33743"/>
                  </a:cubicBezTo>
                  <a:cubicBezTo>
                    <a:pt x="39398" y="33564"/>
                    <a:pt x="39350" y="33564"/>
                    <a:pt x="38934" y="33743"/>
                  </a:cubicBezTo>
                  <a:cubicBezTo>
                    <a:pt x="39839" y="34148"/>
                    <a:pt x="40732" y="34541"/>
                    <a:pt x="41613" y="34945"/>
                  </a:cubicBezTo>
                  <a:lnTo>
                    <a:pt x="41565" y="35041"/>
                  </a:lnTo>
                  <a:cubicBezTo>
                    <a:pt x="41446" y="34993"/>
                    <a:pt x="41315" y="34957"/>
                    <a:pt x="41196" y="34922"/>
                  </a:cubicBezTo>
                  <a:cubicBezTo>
                    <a:pt x="40482" y="34588"/>
                    <a:pt x="39743" y="34291"/>
                    <a:pt x="39041" y="33933"/>
                  </a:cubicBezTo>
                  <a:cubicBezTo>
                    <a:pt x="38636" y="33731"/>
                    <a:pt x="38267" y="33731"/>
                    <a:pt x="37791" y="33874"/>
                  </a:cubicBezTo>
                  <a:cubicBezTo>
                    <a:pt x="39100" y="34421"/>
                    <a:pt x="40351" y="34945"/>
                    <a:pt x="41613" y="35469"/>
                  </a:cubicBezTo>
                  <a:cubicBezTo>
                    <a:pt x="41601" y="35517"/>
                    <a:pt x="41589" y="35541"/>
                    <a:pt x="41565" y="35588"/>
                  </a:cubicBezTo>
                  <a:cubicBezTo>
                    <a:pt x="41434" y="35541"/>
                    <a:pt x="41291" y="35517"/>
                    <a:pt x="41148" y="35457"/>
                  </a:cubicBezTo>
                  <a:cubicBezTo>
                    <a:pt x="40005" y="34981"/>
                    <a:pt x="38862" y="34481"/>
                    <a:pt x="37719" y="34029"/>
                  </a:cubicBezTo>
                  <a:cubicBezTo>
                    <a:pt x="37457" y="33921"/>
                    <a:pt x="37148" y="33933"/>
                    <a:pt x="36862" y="33886"/>
                  </a:cubicBezTo>
                  <a:cubicBezTo>
                    <a:pt x="36850" y="33933"/>
                    <a:pt x="36850" y="33981"/>
                    <a:pt x="36838" y="34029"/>
                  </a:cubicBezTo>
                  <a:cubicBezTo>
                    <a:pt x="37362" y="34279"/>
                    <a:pt x="37874" y="34517"/>
                    <a:pt x="38386" y="34767"/>
                  </a:cubicBezTo>
                  <a:cubicBezTo>
                    <a:pt x="38374" y="34802"/>
                    <a:pt x="38350" y="34826"/>
                    <a:pt x="38338" y="34874"/>
                  </a:cubicBezTo>
                  <a:cubicBezTo>
                    <a:pt x="37957" y="34695"/>
                    <a:pt x="37517" y="34541"/>
                    <a:pt x="37160" y="34302"/>
                  </a:cubicBezTo>
                  <a:cubicBezTo>
                    <a:pt x="36612" y="33969"/>
                    <a:pt x="36064" y="34005"/>
                    <a:pt x="35457" y="34207"/>
                  </a:cubicBezTo>
                  <a:cubicBezTo>
                    <a:pt x="36410" y="34576"/>
                    <a:pt x="37374" y="34933"/>
                    <a:pt x="38326" y="35303"/>
                  </a:cubicBezTo>
                  <a:cubicBezTo>
                    <a:pt x="38315" y="35338"/>
                    <a:pt x="38315" y="35362"/>
                    <a:pt x="38291" y="35398"/>
                  </a:cubicBezTo>
                  <a:cubicBezTo>
                    <a:pt x="38219" y="35374"/>
                    <a:pt x="38148" y="35374"/>
                    <a:pt x="38088" y="35362"/>
                  </a:cubicBezTo>
                  <a:cubicBezTo>
                    <a:pt x="37303" y="35064"/>
                    <a:pt x="36493" y="34802"/>
                    <a:pt x="35707" y="34457"/>
                  </a:cubicBezTo>
                  <a:cubicBezTo>
                    <a:pt x="35255" y="34267"/>
                    <a:pt x="34826" y="34148"/>
                    <a:pt x="34338" y="34231"/>
                  </a:cubicBezTo>
                  <a:cubicBezTo>
                    <a:pt x="33731" y="34338"/>
                    <a:pt x="33112" y="34386"/>
                    <a:pt x="32421" y="34469"/>
                  </a:cubicBezTo>
                  <a:cubicBezTo>
                    <a:pt x="32719" y="34648"/>
                    <a:pt x="32921" y="34767"/>
                    <a:pt x="33135" y="34898"/>
                  </a:cubicBezTo>
                  <a:lnTo>
                    <a:pt x="33088" y="34993"/>
                  </a:lnTo>
                  <a:cubicBezTo>
                    <a:pt x="32909" y="34898"/>
                    <a:pt x="32731" y="34838"/>
                    <a:pt x="32564" y="34743"/>
                  </a:cubicBezTo>
                  <a:cubicBezTo>
                    <a:pt x="32254" y="34529"/>
                    <a:pt x="31945" y="34481"/>
                    <a:pt x="31564" y="34564"/>
                  </a:cubicBezTo>
                  <a:cubicBezTo>
                    <a:pt x="31230" y="34624"/>
                    <a:pt x="30861" y="34636"/>
                    <a:pt x="30528" y="34660"/>
                  </a:cubicBezTo>
                  <a:lnTo>
                    <a:pt x="30040" y="34707"/>
                  </a:lnTo>
                  <a:lnTo>
                    <a:pt x="30040" y="34767"/>
                  </a:lnTo>
                  <a:cubicBezTo>
                    <a:pt x="30397" y="34922"/>
                    <a:pt x="30730" y="35064"/>
                    <a:pt x="31087" y="35195"/>
                  </a:cubicBezTo>
                  <a:cubicBezTo>
                    <a:pt x="31076" y="35231"/>
                    <a:pt x="31076" y="35255"/>
                    <a:pt x="31064" y="35291"/>
                  </a:cubicBezTo>
                  <a:cubicBezTo>
                    <a:pt x="30290" y="35100"/>
                    <a:pt x="29587" y="34481"/>
                    <a:pt x="28682" y="34862"/>
                  </a:cubicBezTo>
                  <a:cubicBezTo>
                    <a:pt x="29230" y="35076"/>
                    <a:pt x="29742" y="35291"/>
                    <a:pt x="30254" y="35493"/>
                  </a:cubicBezTo>
                  <a:cubicBezTo>
                    <a:pt x="30778" y="35707"/>
                    <a:pt x="31314" y="35934"/>
                    <a:pt x="31838" y="36148"/>
                  </a:cubicBezTo>
                  <a:cubicBezTo>
                    <a:pt x="32326" y="36362"/>
                    <a:pt x="32850" y="36529"/>
                    <a:pt x="33278" y="36838"/>
                  </a:cubicBezTo>
                  <a:cubicBezTo>
                    <a:pt x="33147" y="36850"/>
                    <a:pt x="33028" y="36827"/>
                    <a:pt x="32909" y="36779"/>
                  </a:cubicBezTo>
                  <a:cubicBezTo>
                    <a:pt x="31421" y="36184"/>
                    <a:pt x="29944" y="35553"/>
                    <a:pt x="28456" y="34981"/>
                  </a:cubicBezTo>
                  <a:cubicBezTo>
                    <a:pt x="28218" y="34886"/>
                    <a:pt x="27932" y="34898"/>
                    <a:pt x="27670" y="34874"/>
                  </a:cubicBezTo>
                  <a:cubicBezTo>
                    <a:pt x="27670" y="34922"/>
                    <a:pt x="27658" y="34945"/>
                    <a:pt x="27658" y="34993"/>
                  </a:cubicBezTo>
                  <a:cubicBezTo>
                    <a:pt x="28587" y="35410"/>
                    <a:pt x="29575" y="35826"/>
                    <a:pt x="30540" y="36255"/>
                  </a:cubicBezTo>
                  <a:close/>
                  <a:moveTo>
                    <a:pt x="84427" y="42327"/>
                  </a:moveTo>
                  <a:cubicBezTo>
                    <a:pt x="82856" y="42530"/>
                    <a:pt x="81320" y="42756"/>
                    <a:pt x="79772" y="42923"/>
                  </a:cubicBezTo>
                  <a:cubicBezTo>
                    <a:pt x="76450" y="43268"/>
                    <a:pt x="73140" y="43565"/>
                    <a:pt x="69878" y="44304"/>
                  </a:cubicBezTo>
                  <a:cubicBezTo>
                    <a:pt x="69819" y="44316"/>
                    <a:pt x="69747" y="44304"/>
                    <a:pt x="69664" y="44292"/>
                  </a:cubicBezTo>
                  <a:cubicBezTo>
                    <a:pt x="69664" y="44256"/>
                    <a:pt x="69652" y="44232"/>
                    <a:pt x="69652" y="44196"/>
                  </a:cubicBezTo>
                  <a:cubicBezTo>
                    <a:pt x="69830" y="44137"/>
                    <a:pt x="70009" y="44066"/>
                    <a:pt x="70283" y="43982"/>
                  </a:cubicBezTo>
                  <a:cubicBezTo>
                    <a:pt x="69295" y="44125"/>
                    <a:pt x="68414" y="44280"/>
                    <a:pt x="67544" y="44399"/>
                  </a:cubicBezTo>
                  <a:cubicBezTo>
                    <a:pt x="65699" y="44649"/>
                    <a:pt x="63853" y="44839"/>
                    <a:pt x="62020" y="45125"/>
                  </a:cubicBezTo>
                  <a:cubicBezTo>
                    <a:pt x="58770" y="45625"/>
                    <a:pt x="55531" y="46185"/>
                    <a:pt x="52304" y="46733"/>
                  </a:cubicBezTo>
                  <a:cubicBezTo>
                    <a:pt x="50757" y="46994"/>
                    <a:pt x="49221" y="47328"/>
                    <a:pt x="47685" y="47578"/>
                  </a:cubicBezTo>
                  <a:cubicBezTo>
                    <a:pt x="44280" y="48126"/>
                    <a:pt x="40851" y="48649"/>
                    <a:pt x="37434" y="49197"/>
                  </a:cubicBezTo>
                  <a:cubicBezTo>
                    <a:pt x="34064" y="49733"/>
                    <a:pt x="30718" y="50304"/>
                    <a:pt x="27361" y="50840"/>
                  </a:cubicBezTo>
                  <a:cubicBezTo>
                    <a:pt x="24813" y="51257"/>
                    <a:pt x="22265" y="51638"/>
                    <a:pt x="19717" y="52043"/>
                  </a:cubicBezTo>
                  <a:cubicBezTo>
                    <a:pt x="19265" y="52114"/>
                    <a:pt x="19229" y="52162"/>
                    <a:pt x="19300" y="52626"/>
                  </a:cubicBezTo>
                  <a:cubicBezTo>
                    <a:pt x="19419" y="52614"/>
                    <a:pt x="19527" y="52590"/>
                    <a:pt x="19646" y="52578"/>
                  </a:cubicBezTo>
                  <a:cubicBezTo>
                    <a:pt x="20693" y="52400"/>
                    <a:pt x="21729" y="52197"/>
                    <a:pt x="22777" y="52055"/>
                  </a:cubicBezTo>
                  <a:cubicBezTo>
                    <a:pt x="24658" y="51816"/>
                    <a:pt x="26563" y="51674"/>
                    <a:pt x="28444" y="51400"/>
                  </a:cubicBezTo>
                  <a:cubicBezTo>
                    <a:pt x="31707" y="50924"/>
                    <a:pt x="34957" y="50376"/>
                    <a:pt x="38207" y="49852"/>
                  </a:cubicBezTo>
                  <a:cubicBezTo>
                    <a:pt x="38672" y="49781"/>
                    <a:pt x="39124" y="49709"/>
                    <a:pt x="39577" y="49638"/>
                  </a:cubicBezTo>
                  <a:cubicBezTo>
                    <a:pt x="39589" y="49661"/>
                    <a:pt x="39589" y="49697"/>
                    <a:pt x="39600" y="49733"/>
                  </a:cubicBezTo>
                  <a:cubicBezTo>
                    <a:pt x="39469" y="49769"/>
                    <a:pt x="39339" y="49816"/>
                    <a:pt x="39184" y="49828"/>
                  </a:cubicBezTo>
                  <a:cubicBezTo>
                    <a:pt x="37303" y="50162"/>
                    <a:pt x="35409" y="50435"/>
                    <a:pt x="33528" y="50793"/>
                  </a:cubicBezTo>
                  <a:cubicBezTo>
                    <a:pt x="30790" y="51305"/>
                    <a:pt x="28039" y="51721"/>
                    <a:pt x="25277" y="52019"/>
                  </a:cubicBezTo>
                  <a:cubicBezTo>
                    <a:pt x="23325" y="52221"/>
                    <a:pt x="21384" y="52555"/>
                    <a:pt x="19443" y="52817"/>
                  </a:cubicBezTo>
                  <a:cubicBezTo>
                    <a:pt x="19348" y="52840"/>
                    <a:pt x="19217" y="52888"/>
                    <a:pt x="19205" y="52948"/>
                  </a:cubicBezTo>
                  <a:cubicBezTo>
                    <a:pt x="19122" y="53210"/>
                    <a:pt x="19086" y="53483"/>
                    <a:pt x="19026" y="53769"/>
                  </a:cubicBezTo>
                  <a:cubicBezTo>
                    <a:pt x="19205" y="53745"/>
                    <a:pt x="19336" y="53710"/>
                    <a:pt x="19467" y="53698"/>
                  </a:cubicBezTo>
                  <a:cubicBezTo>
                    <a:pt x="22444" y="53186"/>
                    <a:pt x="25420" y="52686"/>
                    <a:pt x="28397" y="52197"/>
                  </a:cubicBezTo>
                  <a:cubicBezTo>
                    <a:pt x="30837" y="51793"/>
                    <a:pt x="33290" y="51495"/>
                    <a:pt x="35719" y="51031"/>
                  </a:cubicBezTo>
                  <a:cubicBezTo>
                    <a:pt x="40934" y="50054"/>
                    <a:pt x="46125" y="48971"/>
                    <a:pt x="51328" y="47983"/>
                  </a:cubicBezTo>
                  <a:cubicBezTo>
                    <a:pt x="53436" y="47578"/>
                    <a:pt x="55543" y="47316"/>
                    <a:pt x="57674" y="47042"/>
                  </a:cubicBezTo>
                  <a:cubicBezTo>
                    <a:pt x="60174" y="46721"/>
                    <a:pt x="62675" y="46447"/>
                    <a:pt x="65175" y="46137"/>
                  </a:cubicBezTo>
                  <a:cubicBezTo>
                    <a:pt x="65520" y="46090"/>
                    <a:pt x="65830" y="45887"/>
                    <a:pt x="66175" y="45875"/>
                  </a:cubicBezTo>
                  <a:cubicBezTo>
                    <a:pt x="68473" y="45792"/>
                    <a:pt x="70735" y="45339"/>
                    <a:pt x="72986" y="44887"/>
                  </a:cubicBezTo>
                  <a:cubicBezTo>
                    <a:pt x="76367" y="44232"/>
                    <a:pt x="79760" y="43732"/>
                    <a:pt x="83154" y="43256"/>
                  </a:cubicBezTo>
                  <a:cubicBezTo>
                    <a:pt x="83570" y="43196"/>
                    <a:pt x="83987" y="43137"/>
                    <a:pt x="84332" y="43089"/>
                  </a:cubicBezTo>
                  <a:cubicBezTo>
                    <a:pt x="84368" y="42792"/>
                    <a:pt x="84404" y="42542"/>
                    <a:pt x="84427" y="42327"/>
                  </a:cubicBezTo>
                  <a:close/>
                  <a:moveTo>
                    <a:pt x="73926" y="22194"/>
                  </a:moveTo>
                  <a:cubicBezTo>
                    <a:pt x="74355" y="22730"/>
                    <a:pt x="74772" y="23230"/>
                    <a:pt x="75176" y="23754"/>
                  </a:cubicBezTo>
                  <a:cubicBezTo>
                    <a:pt x="75141" y="23789"/>
                    <a:pt x="75117" y="23801"/>
                    <a:pt x="75069" y="23825"/>
                  </a:cubicBezTo>
                  <a:cubicBezTo>
                    <a:pt x="74712" y="23396"/>
                    <a:pt x="74331" y="22980"/>
                    <a:pt x="73998" y="22515"/>
                  </a:cubicBezTo>
                  <a:cubicBezTo>
                    <a:pt x="73771" y="22194"/>
                    <a:pt x="73569" y="22218"/>
                    <a:pt x="73236" y="22444"/>
                  </a:cubicBezTo>
                  <a:cubicBezTo>
                    <a:pt x="73998" y="23134"/>
                    <a:pt x="74736" y="23789"/>
                    <a:pt x="75474" y="24456"/>
                  </a:cubicBezTo>
                  <a:cubicBezTo>
                    <a:pt x="75307" y="24408"/>
                    <a:pt x="75188" y="24337"/>
                    <a:pt x="75081" y="24242"/>
                  </a:cubicBezTo>
                  <a:lnTo>
                    <a:pt x="73295" y="22634"/>
                  </a:lnTo>
                  <a:cubicBezTo>
                    <a:pt x="73224" y="22563"/>
                    <a:pt x="73093" y="22456"/>
                    <a:pt x="73009" y="22491"/>
                  </a:cubicBezTo>
                  <a:cubicBezTo>
                    <a:pt x="72712" y="22575"/>
                    <a:pt x="72414" y="22694"/>
                    <a:pt x="72105" y="22813"/>
                  </a:cubicBezTo>
                  <a:cubicBezTo>
                    <a:pt x="72521" y="23396"/>
                    <a:pt x="72914" y="23944"/>
                    <a:pt x="73295" y="24480"/>
                  </a:cubicBezTo>
                  <a:cubicBezTo>
                    <a:pt x="73248" y="24516"/>
                    <a:pt x="73224" y="24539"/>
                    <a:pt x="73176" y="24575"/>
                  </a:cubicBezTo>
                  <a:cubicBezTo>
                    <a:pt x="73105" y="24504"/>
                    <a:pt x="73033" y="24420"/>
                    <a:pt x="72974" y="24337"/>
                  </a:cubicBezTo>
                  <a:cubicBezTo>
                    <a:pt x="72676" y="23920"/>
                    <a:pt x="72355" y="23515"/>
                    <a:pt x="72057" y="23099"/>
                  </a:cubicBezTo>
                  <a:cubicBezTo>
                    <a:pt x="71866" y="22825"/>
                    <a:pt x="71854" y="22825"/>
                    <a:pt x="71557" y="23051"/>
                  </a:cubicBezTo>
                  <a:cubicBezTo>
                    <a:pt x="71866" y="23420"/>
                    <a:pt x="72188" y="23777"/>
                    <a:pt x="72497" y="24158"/>
                  </a:cubicBezTo>
                  <a:lnTo>
                    <a:pt x="72414" y="24230"/>
                  </a:lnTo>
                  <a:cubicBezTo>
                    <a:pt x="72331" y="24158"/>
                    <a:pt x="72224" y="24075"/>
                    <a:pt x="72152" y="23992"/>
                  </a:cubicBezTo>
                  <a:cubicBezTo>
                    <a:pt x="71950" y="23765"/>
                    <a:pt x="71735" y="23539"/>
                    <a:pt x="71557" y="23301"/>
                  </a:cubicBezTo>
                  <a:cubicBezTo>
                    <a:pt x="71402" y="23099"/>
                    <a:pt x="71259" y="23051"/>
                    <a:pt x="71033" y="23170"/>
                  </a:cubicBezTo>
                  <a:cubicBezTo>
                    <a:pt x="70914" y="23230"/>
                    <a:pt x="70795" y="23265"/>
                    <a:pt x="70652" y="23325"/>
                  </a:cubicBezTo>
                  <a:cubicBezTo>
                    <a:pt x="71128" y="23777"/>
                    <a:pt x="71604" y="24230"/>
                    <a:pt x="72057" y="24658"/>
                  </a:cubicBezTo>
                  <a:cubicBezTo>
                    <a:pt x="72045" y="24694"/>
                    <a:pt x="72021" y="24706"/>
                    <a:pt x="71997" y="24730"/>
                  </a:cubicBezTo>
                  <a:cubicBezTo>
                    <a:pt x="71914" y="24658"/>
                    <a:pt x="71807" y="24599"/>
                    <a:pt x="71724" y="24527"/>
                  </a:cubicBezTo>
                  <a:cubicBezTo>
                    <a:pt x="71426" y="24254"/>
                    <a:pt x="71140" y="23992"/>
                    <a:pt x="70854" y="23718"/>
                  </a:cubicBezTo>
                  <a:cubicBezTo>
                    <a:pt x="70426" y="23325"/>
                    <a:pt x="70426" y="23325"/>
                    <a:pt x="69783" y="23670"/>
                  </a:cubicBezTo>
                  <a:cubicBezTo>
                    <a:pt x="69961" y="23801"/>
                    <a:pt x="70116" y="23920"/>
                    <a:pt x="70259" y="24039"/>
                  </a:cubicBezTo>
                  <a:cubicBezTo>
                    <a:pt x="70128" y="23980"/>
                    <a:pt x="70021" y="23873"/>
                    <a:pt x="69902" y="23801"/>
                  </a:cubicBezTo>
                  <a:cubicBezTo>
                    <a:pt x="69819" y="23742"/>
                    <a:pt x="69699" y="23646"/>
                    <a:pt x="69628" y="23682"/>
                  </a:cubicBezTo>
                  <a:cubicBezTo>
                    <a:pt x="69187" y="23813"/>
                    <a:pt x="68771" y="23992"/>
                    <a:pt x="68295" y="24170"/>
                  </a:cubicBezTo>
                  <a:cubicBezTo>
                    <a:pt x="68937" y="24754"/>
                    <a:pt x="69533" y="25289"/>
                    <a:pt x="70116" y="25825"/>
                  </a:cubicBezTo>
                  <a:cubicBezTo>
                    <a:pt x="70080" y="25849"/>
                    <a:pt x="70069" y="25885"/>
                    <a:pt x="70045" y="25909"/>
                  </a:cubicBezTo>
                  <a:cubicBezTo>
                    <a:pt x="69938" y="25837"/>
                    <a:pt x="69830" y="25778"/>
                    <a:pt x="69747" y="25706"/>
                  </a:cubicBezTo>
                  <a:cubicBezTo>
                    <a:pt x="69247" y="25278"/>
                    <a:pt x="68771" y="24837"/>
                    <a:pt x="68271" y="24420"/>
                  </a:cubicBezTo>
                  <a:cubicBezTo>
                    <a:pt x="68164" y="24349"/>
                    <a:pt x="67973" y="24301"/>
                    <a:pt x="67854" y="24337"/>
                  </a:cubicBezTo>
                  <a:cubicBezTo>
                    <a:pt x="67402" y="24468"/>
                    <a:pt x="66961" y="24646"/>
                    <a:pt x="66532" y="24825"/>
                  </a:cubicBezTo>
                  <a:cubicBezTo>
                    <a:pt x="66139" y="24980"/>
                    <a:pt x="66116" y="25111"/>
                    <a:pt x="66437" y="25361"/>
                  </a:cubicBezTo>
                  <a:cubicBezTo>
                    <a:pt x="66925" y="25730"/>
                    <a:pt x="67449" y="26111"/>
                    <a:pt x="67937" y="26468"/>
                  </a:cubicBezTo>
                  <a:cubicBezTo>
                    <a:pt x="67342" y="26170"/>
                    <a:pt x="66782" y="25825"/>
                    <a:pt x="66235" y="25432"/>
                  </a:cubicBezTo>
                  <a:cubicBezTo>
                    <a:pt x="65794" y="25135"/>
                    <a:pt x="65473" y="25111"/>
                    <a:pt x="65056" y="25420"/>
                  </a:cubicBezTo>
                  <a:cubicBezTo>
                    <a:pt x="65413" y="25670"/>
                    <a:pt x="65770" y="25909"/>
                    <a:pt x="66128" y="26170"/>
                  </a:cubicBezTo>
                  <a:cubicBezTo>
                    <a:pt x="66116" y="26194"/>
                    <a:pt x="66092" y="26206"/>
                    <a:pt x="66068" y="26242"/>
                  </a:cubicBezTo>
                  <a:cubicBezTo>
                    <a:pt x="65723" y="26016"/>
                    <a:pt x="65377" y="25778"/>
                    <a:pt x="65020" y="25575"/>
                  </a:cubicBezTo>
                  <a:cubicBezTo>
                    <a:pt x="64937" y="25516"/>
                    <a:pt x="64806" y="25480"/>
                    <a:pt x="64711" y="25492"/>
                  </a:cubicBezTo>
                  <a:cubicBezTo>
                    <a:pt x="64461" y="25575"/>
                    <a:pt x="64223" y="25670"/>
                    <a:pt x="63925" y="25789"/>
                  </a:cubicBezTo>
                  <a:cubicBezTo>
                    <a:pt x="64342" y="26063"/>
                    <a:pt x="64699" y="26301"/>
                    <a:pt x="65056" y="26540"/>
                  </a:cubicBezTo>
                  <a:cubicBezTo>
                    <a:pt x="65044" y="26563"/>
                    <a:pt x="65008" y="26599"/>
                    <a:pt x="64996" y="26623"/>
                  </a:cubicBezTo>
                  <a:cubicBezTo>
                    <a:pt x="64687" y="26432"/>
                    <a:pt x="64342" y="26254"/>
                    <a:pt x="64044" y="26051"/>
                  </a:cubicBezTo>
                  <a:cubicBezTo>
                    <a:pt x="63818" y="25885"/>
                    <a:pt x="63627" y="25885"/>
                    <a:pt x="63377" y="25968"/>
                  </a:cubicBezTo>
                  <a:cubicBezTo>
                    <a:pt x="62425" y="26349"/>
                    <a:pt x="61472" y="26682"/>
                    <a:pt x="60520" y="27063"/>
                  </a:cubicBezTo>
                  <a:cubicBezTo>
                    <a:pt x="59924" y="27278"/>
                    <a:pt x="59341" y="27516"/>
                    <a:pt x="58686" y="27790"/>
                  </a:cubicBezTo>
                  <a:cubicBezTo>
                    <a:pt x="60496" y="27623"/>
                    <a:pt x="62222" y="27444"/>
                    <a:pt x="63973" y="27313"/>
                  </a:cubicBezTo>
                  <a:cubicBezTo>
                    <a:pt x="65163" y="27206"/>
                    <a:pt x="66366" y="27182"/>
                    <a:pt x="67556" y="27087"/>
                  </a:cubicBezTo>
                  <a:cubicBezTo>
                    <a:pt x="69461" y="26921"/>
                    <a:pt x="71366" y="26742"/>
                    <a:pt x="73283" y="26563"/>
                  </a:cubicBezTo>
                  <a:cubicBezTo>
                    <a:pt x="75105" y="26409"/>
                    <a:pt x="76915" y="26254"/>
                    <a:pt x="78736" y="26051"/>
                  </a:cubicBezTo>
                  <a:cubicBezTo>
                    <a:pt x="81058" y="25766"/>
                    <a:pt x="83356" y="25420"/>
                    <a:pt x="85666" y="25111"/>
                  </a:cubicBezTo>
                  <a:cubicBezTo>
                    <a:pt x="86059" y="25051"/>
                    <a:pt x="86428" y="24992"/>
                    <a:pt x="86844" y="24932"/>
                  </a:cubicBezTo>
                  <a:cubicBezTo>
                    <a:pt x="84451" y="23265"/>
                    <a:pt x="82106" y="21622"/>
                    <a:pt x="79760" y="19991"/>
                  </a:cubicBezTo>
                  <a:cubicBezTo>
                    <a:pt x="79725" y="20015"/>
                    <a:pt x="79713" y="20051"/>
                    <a:pt x="79689" y="20098"/>
                  </a:cubicBezTo>
                  <a:cubicBezTo>
                    <a:pt x="80201" y="20491"/>
                    <a:pt x="80713" y="20896"/>
                    <a:pt x="81213" y="21301"/>
                  </a:cubicBezTo>
                  <a:cubicBezTo>
                    <a:pt x="81296" y="21360"/>
                    <a:pt x="81320" y="21491"/>
                    <a:pt x="81379" y="21598"/>
                  </a:cubicBezTo>
                  <a:cubicBezTo>
                    <a:pt x="81260" y="21587"/>
                    <a:pt x="81118" y="21622"/>
                    <a:pt x="81022" y="21563"/>
                  </a:cubicBezTo>
                  <a:cubicBezTo>
                    <a:pt x="80546" y="21206"/>
                    <a:pt x="80070" y="20872"/>
                    <a:pt x="79629" y="20467"/>
                  </a:cubicBezTo>
                  <a:cubicBezTo>
                    <a:pt x="79332" y="20182"/>
                    <a:pt x="79058" y="20170"/>
                    <a:pt x="78736" y="20432"/>
                  </a:cubicBezTo>
                  <a:cubicBezTo>
                    <a:pt x="79403" y="20908"/>
                    <a:pt x="80082" y="21384"/>
                    <a:pt x="80760" y="21860"/>
                  </a:cubicBezTo>
                  <a:cubicBezTo>
                    <a:pt x="80737" y="21896"/>
                    <a:pt x="80713" y="21920"/>
                    <a:pt x="80701" y="21956"/>
                  </a:cubicBezTo>
                  <a:cubicBezTo>
                    <a:pt x="80320" y="21706"/>
                    <a:pt x="79963" y="21444"/>
                    <a:pt x="79582" y="21206"/>
                  </a:cubicBezTo>
                  <a:cubicBezTo>
                    <a:pt x="79213" y="20967"/>
                    <a:pt x="78891" y="20634"/>
                    <a:pt x="78415" y="20586"/>
                  </a:cubicBezTo>
                  <a:lnTo>
                    <a:pt x="80344" y="22146"/>
                  </a:lnTo>
                  <a:cubicBezTo>
                    <a:pt x="80308" y="22182"/>
                    <a:pt x="80284" y="22218"/>
                    <a:pt x="80248" y="22253"/>
                  </a:cubicBezTo>
                  <a:cubicBezTo>
                    <a:pt x="80141" y="22182"/>
                    <a:pt x="80058" y="22122"/>
                    <a:pt x="79963" y="22039"/>
                  </a:cubicBezTo>
                  <a:cubicBezTo>
                    <a:pt x="79427" y="21622"/>
                    <a:pt x="78891" y="21194"/>
                    <a:pt x="78343" y="20777"/>
                  </a:cubicBezTo>
                  <a:cubicBezTo>
                    <a:pt x="78141" y="20634"/>
                    <a:pt x="78141" y="20634"/>
                    <a:pt x="77903" y="20813"/>
                  </a:cubicBezTo>
                  <a:cubicBezTo>
                    <a:pt x="78462" y="21265"/>
                    <a:pt x="79034" y="21718"/>
                    <a:pt x="79582" y="22158"/>
                  </a:cubicBezTo>
                  <a:cubicBezTo>
                    <a:pt x="79451" y="22158"/>
                    <a:pt x="79367" y="22122"/>
                    <a:pt x="79296" y="22063"/>
                  </a:cubicBezTo>
                  <a:cubicBezTo>
                    <a:pt x="78832" y="21682"/>
                    <a:pt x="78379" y="21313"/>
                    <a:pt x="77903" y="20956"/>
                  </a:cubicBezTo>
                  <a:cubicBezTo>
                    <a:pt x="77808" y="20896"/>
                    <a:pt x="77689" y="20872"/>
                    <a:pt x="77581" y="20825"/>
                  </a:cubicBezTo>
                  <a:cubicBezTo>
                    <a:pt x="77569" y="20848"/>
                    <a:pt x="77558" y="20896"/>
                    <a:pt x="77522" y="20932"/>
                  </a:cubicBezTo>
                  <a:cubicBezTo>
                    <a:pt x="78117" y="21432"/>
                    <a:pt x="78736" y="21944"/>
                    <a:pt x="79332" y="22456"/>
                  </a:cubicBezTo>
                  <a:cubicBezTo>
                    <a:pt x="79296" y="22491"/>
                    <a:pt x="79272" y="22539"/>
                    <a:pt x="79236" y="22563"/>
                  </a:cubicBezTo>
                  <a:cubicBezTo>
                    <a:pt x="79129" y="22491"/>
                    <a:pt x="79034" y="22432"/>
                    <a:pt x="78939" y="22337"/>
                  </a:cubicBezTo>
                  <a:cubicBezTo>
                    <a:pt x="78439" y="21920"/>
                    <a:pt x="77939" y="21503"/>
                    <a:pt x="77439" y="21110"/>
                  </a:cubicBezTo>
                  <a:cubicBezTo>
                    <a:pt x="77343" y="21051"/>
                    <a:pt x="77212" y="21051"/>
                    <a:pt x="77105" y="21015"/>
                  </a:cubicBezTo>
                  <a:cubicBezTo>
                    <a:pt x="77093" y="21051"/>
                    <a:pt x="77093" y="21075"/>
                    <a:pt x="77081" y="21110"/>
                  </a:cubicBezTo>
                  <a:cubicBezTo>
                    <a:pt x="77724" y="21682"/>
                    <a:pt x="78379" y="22253"/>
                    <a:pt x="79034" y="22837"/>
                  </a:cubicBezTo>
                  <a:cubicBezTo>
                    <a:pt x="78998" y="22861"/>
                    <a:pt x="78986" y="22896"/>
                    <a:pt x="78951" y="22908"/>
                  </a:cubicBezTo>
                  <a:lnTo>
                    <a:pt x="78820" y="22813"/>
                  </a:lnTo>
                  <a:cubicBezTo>
                    <a:pt x="78284" y="22337"/>
                    <a:pt x="77736" y="21860"/>
                    <a:pt x="77200" y="21384"/>
                  </a:cubicBezTo>
                  <a:cubicBezTo>
                    <a:pt x="76843" y="21075"/>
                    <a:pt x="76772" y="21075"/>
                    <a:pt x="76367" y="21360"/>
                  </a:cubicBezTo>
                  <a:cubicBezTo>
                    <a:pt x="77046" y="21944"/>
                    <a:pt x="77748" y="22539"/>
                    <a:pt x="78439" y="23111"/>
                  </a:cubicBezTo>
                  <a:cubicBezTo>
                    <a:pt x="78403" y="23146"/>
                    <a:pt x="78379" y="23170"/>
                    <a:pt x="78355" y="23206"/>
                  </a:cubicBezTo>
                  <a:cubicBezTo>
                    <a:pt x="78272" y="23146"/>
                    <a:pt x="78201" y="23075"/>
                    <a:pt x="78105" y="23015"/>
                  </a:cubicBezTo>
                  <a:cubicBezTo>
                    <a:pt x="77510" y="22515"/>
                    <a:pt x="76927" y="22027"/>
                    <a:pt x="76331" y="21539"/>
                  </a:cubicBezTo>
                  <a:cubicBezTo>
                    <a:pt x="76260" y="21479"/>
                    <a:pt x="76129" y="21408"/>
                    <a:pt x="76034" y="21420"/>
                  </a:cubicBezTo>
                  <a:cubicBezTo>
                    <a:pt x="75593" y="21551"/>
                    <a:pt x="75141" y="21729"/>
                    <a:pt x="74688" y="21896"/>
                  </a:cubicBezTo>
                  <a:cubicBezTo>
                    <a:pt x="75962" y="23087"/>
                    <a:pt x="77212" y="24242"/>
                    <a:pt x="78451" y="25408"/>
                  </a:cubicBezTo>
                  <a:cubicBezTo>
                    <a:pt x="78272" y="25349"/>
                    <a:pt x="78117" y="25254"/>
                    <a:pt x="77986" y="25135"/>
                  </a:cubicBezTo>
                  <a:cubicBezTo>
                    <a:pt x="76950" y="24206"/>
                    <a:pt x="75903" y="23253"/>
                    <a:pt x="74867" y="22313"/>
                  </a:cubicBezTo>
                  <a:cubicBezTo>
                    <a:pt x="74510" y="21884"/>
                    <a:pt x="74510" y="21884"/>
                    <a:pt x="73926" y="22194"/>
                  </a:cubicBezTo>
                  <a:close/>
                  <a:moveTo>
                    <a:pt x="29266" y="45447"/>
                  </a:moveTo>
                  <a:cubicBezTo>
                    <a:pt x="28278" y="45149"/>
                    <a:pt x="27230" y="44947"/>
                    <a:pt x="26289" y="44542"/>
                  </a:cubicBezTo>
                  <a:cubicBezTo>
                    <a:pt x="25111" y="44042"/>
                    <a:pt x="24003" y="43351"/>
                    <a:pt x="22872" y="42744"/>
                  </a:cubicBezTo>
                  <a:cubicBezTo>
                    <a:pt x="19098" y="40708"/>
                    <a:pt x="15312" y="38660"/>
                    <a:pt x="11537" y="36636"/>
                  </a:cubicBezTo>
                  <a:cubicBezTo>
                    <a:pt x="10966" y="36326"/>
                    <a:pt x="10394" y="36065"/>
                    <a:pt x="9811" y="35767"/>
                  </a:cubicBezTo>
                  <a:cubicBezTo>
                    <a:pt x="9823" y="35862"/>
                    <a:pt x="9882" y="35922"/>
                    <a:pt x="9930" y="35969"/>
                  </a:cubicBezTo>
                  <a:cubicBezTo>
                    <a:pt x="11918" y="38398"/>
                    <a:pt x="13907" y="40827"/>
                    <a:pt x="15895" y="43232"/>
                  </a:cubicBezTo>
                  <a:cubicBezTo>
                    <a:pt x="16848" y="44399"/>
                    <a:pt x="17812" y="45566"/>
                    <a:pt x="18765" y="46733"/>
                  </a:cubicBezTo>
                  <a:cubicBezTo>
                    <a:pt x="18955" y="46959"/>
                    <a:pt x="19157" y="47114"/>
                    <a:pt x="19467" y="46911"/>
                  </a:cubicBezTo>
                  <a:cubicBezTo>
                    <a:pt x="19562" y="46852"/>
                    <a:pt x="19657" y="46840"/>
                    <a:pt x="19765" y="46816"/>
                  </a:cubicBezTo>
                  <a:cubicBezTo>
                    <a:pt x="21443" y="46566"/>
                    <a:pt x="23134" y="46304"/>
                    <a:pt x="24825" y="46042"/>
                  </a:cubicBezTo>
                  <a:cubicBezTo>
                    <a:pt x="26313" y="45851"/>
                    <a:pt x="27813" y="45661"/>
                    <a:pt x="29266" y="45447"/>
                  </a:cubicBezTo>
                  <a:close/>
                  <a:moveTo>
                    <a:pt x="60948" y="44304"/>
                  </a:moveTo>
                  <a:cubicBezTo>
                    <a:pt x="60246" y="44268"/>
                    <a:pt x="40148" y="47221"/>
                    <a:pt x="38707" y="47840"/>
                  </a:cubicBezTo>
                  <a:cubicBezTo>
                    <a:pt x="43518" y="47090"/>
                    <a:pt x="48328" y="46387"/>
                    <a:pt x="53162" y="45875"/>
                  </a:cubicBezTo>
                  <a:cubicBezTo>
                    <a:pt x="47506" y="46733"/>
                    <a:pt x="41839" y="47495"/>
                    <a:pt x="36195" y="48471"/>
                  </a:cubicBezTo>
                  <a:cubicBezTo>
                    <a:pt x="30576" y="49459"/>
                    <a:pt x="24980" y="50673"/>
                    <a:pt x="19384" y="51781"/>
                  </a:cubicBezTo>
                  <a:cubicBezTo>
                    <a:pt x="19455" y="51852"/>
                    <a:pt x="19527" y="51840"/>
                    <a:pt x="19586" y="51840"/>
                  </a:cubicBezTo>
                  <a:cubicBezTo>
                    <a:pt x="21491" y="51543"/>
                    <a:pt x="23396" y="51257"/>
                    <a:pt x="25301" y="50947"/>
                  </a:cubicBezTo>
                  <a:cubicBezTo>
                    <a:pt x="27849" y="50543"/>
                    <a:pt x="30397" y="50126"/>
                    <a:pt x="32933" y="49709"/>
                  </a:cubicBezTo>
                  <a:cubicBezTo>
                    <a:pt x="35243" y="49340"/>
                    <a:pt x="37529" y="48947"/>
                    <a:pt x="39839" y="48578"/>
                  </a:cubicBezTo>
                  <a:cubicBezTo>
                    <a:pt x="42458" y="48161"/>
                    <a:pt x="45089" y="47756"/>
                    <a:pt x="47709" y="47328"/>
                  </a:cubicBezTo>
                  <a:cubicBezTo>
                    <a:pt x="48935" y="47125"/>
                    <a:pt x="50149" y="46840"/>
                    <a:pt x="51376" y="46625"/>
                  </a:cubicBezTo>
                  <a:cubicBezTo>
                    <a:pt x="53936" y="46197"/>
                    <a:pt x="56507" y="45792"/>
                    <a:pt x="59067" y="45399"/>
                  </a:cubicBezTo>
                  <a:cubicBezTo>
                    <a:pt x="60889" y="45101"/>
                    <a:pt x="62722" y="44804"/>
                    <a:pt x="64532" y="44518"/>
                  </a:cubicBezTo>
                  <a:cubicBezTo>
                    <a:pt x="66425" y="44232"/>
                    <a:pt x="68342" y="44054"/>
                    <a:pt x="70223" y="43708"/>
                  </a:cubicBezTo>
                  <a:cubicBezTo>
                    <a:pt x="73402" y="43113"/>
                    <a:pt x="76605" y="42672"/>
                    <a:pt x="79820" y="42220"/>
                  </a:cubicBezTo>
                  <a:cubicBezTo>
                    <a:pt x="81272" y="42018"/>
                    <a:pt x="82725" y="41720"/>
                    <a:pt x="84166" y="41446"/>
                  </a:cubicBezTo>
                  <a:cubicBezTo>
                    <a:pt x="84249" y="41434"/>
                    <a:pt x="84332" y="41315"/>
                    <a:pt x="84404" y="41244"/>
                  </a:cubicBezTo>
                  <a:cubicBezTo>
                    <a:pt x="84368" y="41208"/>
                    <a:pt x="84356" y="41184"/>
                    <a:pt x="84332" y="41172"/>
                  </a:cubicBezTo>
                  <a:cubicBezTo>
                    <a:pt x="75641" y="42399"/>
                    <a:pt x="66925" y="43625"/>
                    <a:pt x="58234" y="44863"/>
                  </a:cubicBezTo>
                  <a:cubicBezTo>
                    <a:pt x="58234" y="44828"/>
                    <a:pt x="58222" y="44804"/>
                    <a:pt x="58222" y="44768"/>
                  </a:cubicBezTo>
                  <a:cubicBezTo>
                    <a:pt x="59127" y="44601"/>
                    <a:pt x="60008" y="44458"/>
                    <a:pt x="60948" y="44304"/>
                  </a:cubicBezTo>
                  <a:close/>
                  <a:moveTo>
                    <a:pt x="11109" y="52078"/>
                  </a:moveTo>
                  <a:cubicBezTo>
                    <a:pt x="11073" y="52055"/>
                    <a:pt x="11025" y="52055"/>
                    <a:pt x="11002" y="52043"/>
                  </a:cubicBezTo>
                  <a:cubicBezTo>
                    <a:pt x="11014" y="51936"/>
                    <a:pt x="11025" y="51816"/>
                    <a:pt x="11061" y="51721"/>
                  </a:cubicBezTo>
                  <a:cubicBezTo>
                    <a:pt x="11359" y="50602"/>
                    <a:pt x="11633" y="49471"/>
                    <a:pt x="11954" y="48352"/>
                  </a:cubicBezTo>
                  <a:cubicBezTo>
                    <a:pt x="12014" y="48114"/>
                    <a:pt x="11978" y="47971"/>
                    <a:pt x="11728" y="47828"/>
                  </a:cubicBezTo>
                  <a:cubicBezTo>
                    <a:pt x="11549" y="48578"/>
                    <a:pt x="11371" y="49280"/>
                    <a:pt x="11204" y="49995"/>
                  </a:cubicBezTo>
                  <a:cubicBezTo>
                    <a:pt x="11037" y="50685"/>
                    <a:pt x="10894" y="51400"/>
                    <a:pt x="10728" y="52150"/>
                  </a:cubicBezTo>
                  <a:cubicBezTo>
                    <a:pt x="10633" y="52090"/>
                    <a:pt x="10597" y="52078"/>
                    <a:pt x="10597" y="52055"/>
                  </a:cubicBezTo>
                  <a:cubicBezTo>
                    <a:pt x="10585" y="51995"/>
                    <a:pt x="10573" y="51936"/>
                    <a:pt x="10585" y="51900"/>
                  </a:cubicBezTo>
                  <a:cubicBezTo>
                    <a:pt x="10906" y="50590"/>
                    <a:pt x="11228" y="49257"/>
                    <a:pt x="11561" y="47947"/>
                  </a:cubicBezTo>
                  <a:cubicBezTo>
                    <a:pt x="11645" y="47697"/>
                    <a:pt x="11621" y="47530"/>
                    <a:pt x="11406" y="47399"/>
                  </a:cubicBezTo>
                  <a:cubicBezTo>
                    <a:pt x="10752" y="49019"/>
                    <a:pt x="10013" y="53900"/>
                    <a:pt x="10287" y="54876"/>
                  </a:cubicBezTo>
                  <a:lnTo>
                    <a:pt x="10644" y="52912"/>
                  </a:lnTo>
                  <a:cubicBezTo>
                    <a:pt x="10692" y="52912"/>
                    <a:pt x="10716" y="52924"/>
                    <a:pt x="10764" y="52924"/>
                  </a:cubicBezTo>
                  <a:cubicBezTo>
                    <a:pt x="10740" y="53031"/>
                    <a:pt x="10728" y="53150"/>
                    <a:pt x="10716" y="53245"/>
                  </a:cubicBezTo>
                  <a:cubicBezTo>
                    <a:pt x="10621" y="53817"/>
                    <a:pt x="10549" y="54376"/>
                    <a:pt x="10466" y="54936"/>
                  </a:cubicBezTo>
                  <a:cubicBezTo>
                    <a:pt x="10430" y="55126"/>
                    <a:pt x="10478" y="55245"/>
                    <a:pt x="10716" y="55210"/>
                  </a:cubicBezTo>
                  <a:cubicBezTo>
                    <a:pt x="10835" y="54495"/>
                    <a:pt x="10966" y="53781"/>
                    <a:pt x="11085" y="53067"/>
                  </a:cubicBezTo>
                  <a:cubicBezTo>
                    <a:pt x="11121" y="53067"/>
                    <a:pt x="11145" y="53090"/>
                    <a:pt x="11192" y="53090"/>
                  </a:cubicBezTo>
                  <a:cubicBezTo>
                    <a:pt x="11085" y="53817"/>
                    <a:pt x="10966" y="54543"/>
                    <a:pt x="10859" y="55269"/>
                  </a:cubicBezTo>
                  <a:cubicBezTo>
                    <a:pt x="11014" y="55317"/>
                    <a:pt x="11121" y="55353"/>
                    <a:pt x="11240" y="55388"/>
                  </a:cubicBezTo>
                  <a:cubicBezTo>
                    <a:pt x="11359" y="54781"/>
                    <a:pt x="11454" y="54222"/>
                    <a:pt x="11561" y="53638"/>
                  </a:cubicBezTo>
                  <a:cubicBezTo>
                    <a:pt x="11585" y="53638"/>
                    <a:pt x="11609" y="53650"/>
                    <a:pt x="11621" y="53650"/>
                  </a:cubicBezTo>
                  <a:lnTo>
                    <a:pt x="11359" y="55436"/>
                  </a:lnTo>
                  <a:cubicBezTo>
                    <a:pt x="11395" y="55448"/>
                    <a:pt x="11442" y="55448"/>
                    <a:pt x="11502" y="55472"/>
                  </a:cubicBezTo>
                  <a:cubicBezTo>
                    <a:pt x="11621" y="54829"/>
                    <a:pt x="11740" y="54174"/>
                    <a:pt x="11859" y="53531"/>
                  </a:cubicBezTo>
                  <a:cubicBezTo>
                    <a:pt x="11895" y="53531"/>
                    <a:pt x="11930" y="53543"/>
                    <a:pt x="11966" y="53543"/>
                  </a:cubicBezTo>
                  <a:lnTo>
                    <a:pt x="11918" y="53900"/>
                  </a:lnTo>
                  <a:cubicBezTo>
                    <a:pt x="11847" y="54376"/>
                    <a:pt x="11776" y="54841"/>
                    <a:pt x="11692" y="55317"/>
                  </a:cubicBezTo>
                  <a:cubicBezTo>
                    <a:pt x="11668" y="55543"/>
                    <a:pt x="11668" y="55543"/>
                    <a:pt x="11918" y="55567"/>
                  </a:cubicBezTo>
                  <a:cubicBezTo>
                    <a:pt x="11990" y="55019"/>
                    <a:pt x="12085" y="54472"/>
                    <a:pt x="12157" y="53924"/>
                  </a:cubicBezTo>
                  <a:cubicBezTo>
                    <a:pt x="12192" y="53924"/>
                    <a:pt x="12216" y="53936"/>
                    <a:pt x="12252" y="53936"/>
                  </a:cubicBezTo>
                  <a:cubicBezTo>
                    <a:pt x="12252" y="54007"/>
                    <a:pt x="12252" y="54079"/>
                    <a:pt x="12228" y="54162"/>
                  </a:cubicBezTo>
                  <a:cubicBezTo>
                    <a:pt x="12192" y="54591"/>
                    <a:pt x="12109" y="55031"/>
                    <a:pt x="12085" y="55472"/>
                  </a:cubicBezTo>
                  <a:cubicBezTo>
                    <a:pt x="12085" y="55555"/>
                    <a:pt x="12192" y="55662"/>
                    <a:pt x="12228" y="55769"/>
                  </a:cubicBezTo>
                  <a:cubicBezTo>
                    <a:pt x="12264" y="55746"/>
                    <a:pt x="12311" y="55734"/>
                    <a:pt x="12335" y="55722"/>
                  </a:cubicBezTo>
                  <a:cubicBezTo>
                    <a:pt x="12395" y="55126"/>
                    <a:pt x="12454" y="54543"/>
                    <a:pt x="12514" y="53948"/>
                  </a:cubicBezTo>
                  <a:cubicBezTo>
                    <a:pt x="12549" y="54483"/>
                    <a:pt x="12502" y="55019"/>
                    <a:pt x="12466" y="55555"/>
                  </a:cubicBezTo>
                  <a:cubicBezTo>
                    <a:pt x="12466" y="55650"/>
                    <a:pt x="12514" y="55781"/>
                    <a:pt x="12585" y="55841"/>
                  </a:cubicBezTo>
                  <a:cubicBezTo>
                    <a:pt x="12704" y="55912"/>
                    <a:pt x="12859" y="55924"/>
                    <a:pt x="12990" y="55972"/>
                  </a:cubicBezTo>
                  <a:cubicBezTo>
                    <a:pt x="15740" y="56817"/>
                    <a:pt x="18514" y="57686"/>
                    <a:pt x="21265" y="58532"/>
                  </a:cubicBezTo>
                  <a:cubicBezTo>
                    <a:pt x="21360" y="58567"/>
                    <a:pt x="21443" y="58567"/>
                    <a:pt x="21503" y="58579"/>
                  </a:cubicBezTo>
                  <a:cubicBezTo>
                    <a:pt x="21920" y="57531"/>
                    <a:pt x="22324" y="56543"/>
                    <a:pt x="22729" y="55543"/>
                  </a:cubicBezTo>
                  <a:cubicBezTo>
                    <a:pt x="22146" y="55448"/>
                    <a:pt x="21753" y="55674"/>
                    <a:pt x="21610" y="56281"/>
                  </a:cubicBezTo>
                  <a:cubicBezTo>
                    <a:pt x="21551" y="56519"/>
                    <a:pt x="21420" y="56758"/>
                    <a:pt x="21312" y="56984"/>
                  </a:cubicBezTo>
                  <a:lnTo>
                    <a:pt x="21086" y="57472"/>
                  </a:lnTo>
                  <a:lnTo>
                    <a:pt x="21003" y="57436"/>
                  </a:lnTo>
                  <a:cubicBezTo>
                    <a:pt x="21253" y="56841"/>
                    <a:pt x="21503" y="56257"/>
                    <a:pt x="21753" y="55662"/>
                  </a:cubicBezTo>
                  <a:cubicBezTo>
                    <a:pt x="21420" y="55495"/>
                    <a:pt x="21432" y="55865"/>
                    <a:pt x="21253" y="56031"/>
                  </a:cubicBezTo>
                  <a:cubicBezTo>
                    <a:pt x="21277" y="55888"/>
                    <a:pt x="21301" y="55793"/>
                    <a:pt x="21312" y="55710"/>
                  </a:cubicBezTo>
                  <a:cubicBezTo>
                    <a:pt x="21277" y="55686"/>
                    <a:pt x="21253" y="55662"/>
                    <a:pt x="21217" y="55650"/>
                  </a:cubicBezTo>
                  <a:cubicBezTo>
                    <a:pt x="21134" y="55734"/>
                    <a:pt x="21027" y="55829"/>
                    <a:pt x="20955" y="55924"/>
                  </a:cubicBezTo>
                  <a:cubicBezTo>
                    <a:pt x="20681" y="56388"/>
                    <a:pt x="20443" y="56865"/>
                    <a:pt x="20193" y="57341"/>
                  </a:cubicBezTo>
                  <a:lnTo>
                    <a:pt x="20110" y="57305"/>
                  </a:lnTo>
                  <a:cubicBezTo>
                    <a:pt x="20372" y="56781"/>
                    <a:pt x="20658" y="56269"/>
                    <a:pt x="20943" y="55722"/>
                  </a:cubicBezTo>
                  <a:cubicBezTo>
                    <a:pt x="20681" y="55734"/>
                    <a:pt x="20479" y="55757"/>
                    <a:pt x="20265" y="55781"/>
                  </a:cubicBezTo>
                  <a:cubicBezTo>
                    <a:pt x="20062" y="55817"/>
                    <a:pt x="19848" y="55841"/>
                    <a:pt x="19657" y="55865"/>
                  </a:cubicBezTo>
                  <a:cubicBezTo>
                    <a:pt x="19122" y="55960"/>
                    <a:pt x="18538" y="56007"/>
                    <a:pt x="18538" y="56758"/>
                  </a:cubicBezTo>
                  <a:cubicBezTo>
                    <a:pt x="18562" y="56508"/>
                    <a:pt x="18574" y="56257"/>
                    <a:pt x="18574" y="56007"/>
                  </a:cubicBezTo>
                  <a:lnTo>
                    <a:pt x="18455" y="56007"/>
                  </a:lnTo>
                  <a:cubicBezTo>
                    <a:pt x="18419" y="56162"/>
                    <a:pt x="18395" y="56341"/>
                    <a:pt x="18348" y="56508"/>
                  </a:cubicBezTo>
                  <a:cubicBezTo>
                    <a:pt x="18229" y="56246"/>
                    <a:pt x="18467" y="55900"/>
                    <a:pt x="18122" y="55674"/>
                  </a:cubicBezTo>
                  <a:cubicBezTo>
                    <a:pt x="18062" y="55948"/>
                    <a:pt x="18003" y="56210"/>
                    <a:pt x="17967" y="56484"/>
                  </a:cubicBezTo>
                  <a:cubicBezTo>
                    <a:pt x="17800" y="56067"/>
                    <a:pt x="18205" y="55615"/>
                    <a:pt x="17788" y="55186"/>
                  </a:cubicBezTo>
                  <a:cubicBezTo>
                    <a:pt x="17705" y="55591"/>
                    <a:pt x="17645" y="55948"/>
                    <a:pt x="17586" y="56281"/>
                  </a:cubicBezTo>
                  <a:cubicBezTo>
                    <a:pt x="17431" y="55793"/>
                    <a:pt x="17812" y="55293"/>
                    <a:pt x="17443" y="54829"/>
                  </a:cubicBezTo>
                  <a:cubicBezTo>
                    <a:pt x="17348" y="55305"/>
                    <a:pt x="17252" y="55769"/>
                    <a:pt x="17157" y="56246"/>
                  </a:cubicBezTo>
                  <a:cubicBezTo>
                    <a:pt x="17110" y="55650"/>
                    <a:pt x="17371" y="55079"/>
                    <a:pt x="17324" y="54495"/>
                  </a:cubicBezTo>
                  <a:cubicBezTo>
                    <a:pt x="17288" y="54495"/>
                    <a:pt x="17252" y="54483"/>
                    <a:pt x="17217" y="54483"/>
                  </a:cubicBezTo>
                  <a:lnTo>
                    <a:pt x="16990" y="56043"/>
                  </a:lnTo>
                  <a:cubicBezTo>
                    <a:pt x="16967" y="56043"/>
                    <a:pt x="16919" y="56031"/>
                    <a:pt x="16895" y="56031"/>
                  </a:cubicBezTo>
                  <a:cubicBezTo>
                    <a:pt x="16967" y="55531"/>
                    <a:pt x="17038" y="55031"/>
                    <a:pt x="17098" y="54531"/>
                  </a:cubicBezTo>
                  <a:cubicBezTo>
                    <a:pt x="17110" y="54400"/>
                    <a:pt x="17050" y="54233"/>
                    <a:pt x="17026" y="54102"/>
                  </a:cubicBezTo>
                  <a:cubicBezTo>
                    <a:pt x="16979" y="54102"/>
                    <a:pt x="16955" y="54114"/>
                    <a:pt x="16907" y="54114"/>
                  </a:cubicBezTo>
                  <a:lnTo>
                    <a:pt x="16598" y="55853"/>
                  </a:lnTo>
                  <a:cubicBezTo>
                    <a:pt x="16562" y="55853"/>
                    <a:pt x="16514" y="55841"/>
                    <a:pt x="16490" y="55841"/>
                  </a:cubicBezTo>
                  <a:cubicBezTo>
                    <a:pt x="16574" y="55293"/>
                    <a:pt x="16681" y="54757"/>
                    <a:pt x="16776" y="54198"/>
                  </a:cubicBezTo>
                  <a:cubicBezTo>
                    <a:pt x="16836" y="53864"/>
                    <a:pt x="16812" y="53817"/>
                    <a:pt x="16514" y="53602"/>
                  </a:cubicBezTo>
                  <a:cubicBezTo>
                    <a:pt x="16395" y="54293"/>
                    <a:pt x="16276" y="54960"/>
                    <a:pt x="16181" y="55626"/>
                  </a:cubicBezTo>
                  <a:cubicBezTo>
                    <a:pt x="16145" y="55626"/>
                    <a:pt x="16098" y="55615"/>
                    <a:pt x="16074" y="55615"/>
                  </a:cubicBezTo>
                  <a:cubicBezTo>
                    <a:pt x="16181" y="54960"/>
                    <a:pt x="16276" y="54293"/>
                    <a:pt x="16419" y="53638"/>
                  </a:cubicBezTo>
                  <a:cubicBezTo>
                    <a:pt x="16455" y="53412"/>
                    <a:pt x="16419" y="53269"/>
                    <a:pt x="16193" y="53162"/>
                  </a:cubicBezTo>
                  <a:cubicBezTo>
                    <a:pt x="16062" y="53864"/>
                    <a:pt x="15943" y="54543"/>
                    <a:pt x="15824" y="55234"/>
                  </a:cubicBezTo>
                  <a:cubicBezTo>
                    <a:pt x="15764" y="55138"/>
                    <a:pt x="15740" y="55055"/>
                    <a:pt x="15764" y="54960"/>
                  </a:cubicBezTo>
                  <a:cubicBezTo>
                    <a:pt x="15847" y="54400"/>
                    <a:pt x="15943" y="53829"/>
                    <a:pt x="16074" y="53281"/>
                  </a:cubicBezTo>
                  <a:cubicBezTo>
                    <a:pt x="16133" y="52995"/>
                    <a:pt x="16038" y="52829"/>
                    <a:pt x="15800" y="52638"/>
                  </a:cubicBezTo>
                  <a:cubicBezTo>
                    <a:pt x="15609" y="53471"/>
                    <a:pt x="15443" y="54281"/>
                    <a:pt x="15264" y="55067"/>
                  </a:cubicBezTo>
                  <a:cubicBezTo>
                    <a:pt x="15240" y="55067"/>
                    <a:pt x="15205" y="55055"/>
                    <a:pt x="15181" y="55055"/>
                  </a:cubicBezTo>
                  <a:cubicBezTo>
                    <a:pt x="15371" y="54174"/>
                    <a:pt x="15550" y="53305"/>
                    <a:pt x="15740" y="52436"/>
                  </a:cubicBezTo>
                  <a:cubicBezTo>
                    <a:pt x="15705" y="52412"/>
                    <a:pt x="15657" y="52412"/>
                    <a:pt x="15597" y="52400"/>
                  </a:cubicBezTo>
                  <a:lnTo>
                    <a:pt x="14931" y="54674"/>
                  </a:lnTo>
                  <a:cubicBezTo>
                    <a:pt x="14895" y="54662"/>
                    <a:pt x="14847" y="54662"/>
                    <a:pt x="14824" y="54650"/>
                  </a:cubicBezTo>
                  <a:cubicBezTo>
                    <a:pt x="14847" y="54543"/>
                    <a:pt x="14871" y="54436"/>
                    <a:pt x="14895" y="54341"/>
                  </a:cubicBezTo>
                  <a:lnTo>
                    <a:pt x="15431" y="52507"/>
                  </a:lnTo>
                  <a:cubicBezTo>
                    <a:pt x="15526" y="52174"/>
                    <a:pt x="15526" y="52150"/>
                    <a:pt x="15193" y="51924"/>
                  </a:cubicBezTo>
                  <a:cubicBezTo>
                    <a:pt x="14955" y="52709"/>
                    <a:pt x="14716" y="53507"/>
                    <a:pt x="14466" y="54293"/>
                  </a:cubicBezTo>
                  <a:cubicBezTo>
                    <a:pt x="14431" y="54281"/>
                    <a:pt x="14407" y="54281"/>
                    <a:pt x="14359" y="54257"/>
                  </a:cubicBezTo>
                  <a:cubicBezTo>
                    <a:pt x="14395" y="54162"/>
                    <a:pt x="14407" y="54055"/>
                    <a:pt x="14431" y="53948"/>
                  </a:cubicBezTo>
                  <a:cubicBezTo>
                    <a:pt x="14633" y="53293"/>
                    <a:pt x="14824" y="52638"/>
                    <a:pt x="15026" y="51983"/>
                  </a:cubicBezTo>
                  <a:cubicBezTo>
                    <a:pt x="15085" y="51793"/>
                    <a:pt x="15121" y="51626"/>
                    <a:pt x="14883" y="51519"/>
                  </a:cubicBezTo>
                  <a:cubicBezTo>
                    <a:pt x="14633" y="52459"/>
                    <a:pt x="14359" y="53388"/>
                    <a:pt x="14109" y="54305"/>
                  </a:cubicBezTo>
                  <a:cubicBezTo>
                    <a:pt x="14073" y="54293"/>
                    <a:pt x="14038" y="54293"/>
                    <a:pt x="14002" y="54281"/>
                  </a:cubicBezTo>
                  <a:cubicBezTo>
                    <a:pt x="14014" y="54174"/>
                    <a:pt x="14038" y="54055"/>
                    <a:pt x="14062" y="53948"/>
                  </a:cubicBezTo>
                  <a:cubicBezTo>
                    <a:pt x="14288" y="53162"/>
                    <a:pt x="14514" y="52352"/>
                    <a:pt x="14716" y="51566"/>
                  </a:cubicBezTo>
                  <a:cubicBezTo>
                    <a:pt x="14752" y="51459"/>
                    <a:pt x="14764" y="51328"/>
                    <a:pt x="14704" y="51257"/>
                  </a:cubicBezTo>
                  <a:cubicBezTo>
                    <a:pt x="14550" y="51043"/>
                    <a:pt x="14371" y="50864"/>
                    <a:pt x="14169" y="50650"/>
                  </a:cubicBezTo>
                  <a:cubicBezTo>
                    <a:pt x="13871" y="51864"/>
                    <a:pt x="13585" y="53031"/>
                    <a:pt x="13323" y="54174"/>
                  </a:cubicBezTo>
                  <a:cubicBezTo>
                    <a:pt x="13264" y="54067"/>
                    <a:pt x="13240" y="53960"/>
                    <a:pt x="13276" y="53864"/>
                  </a:cubicBezTo>
                  <a:cubicBezTo>
                    <a:pt x="13502" y="52912"/>
                    <a:pt x="13704" y="51936"/>
                    <a:pt x="13990" y="50983"/>
                  </a:cubicBezTo>
                  <a:cubicBezTo>
                    <a:pt x="14109" y="50590"/>
                    <a:pt x="14038" y="50328"/>
                    <a:pt x="13692" y="50114"/>
                  </a:cubicBezTo>
                  <a:cubicBezTo>
                    <a:pt x="13466" y="50983"/>
                    <a:pt x="13264" y="51852"/>
                    <a:pt x="13038" y="52709"/>
                  </a:cubicBezTo>
                  <a:cubicBezTo>
                    <a:pt x="13002" y="52709"/>
                    <a:pt x="12978" y="52698"/>
                    <a:pt x="12942" y="52698"/>
                  </a:cubicBezTo>
                  <a:cubicBezTo>
                    <a:pt x="12966" y="52626"/>
                    <a:pt x="12966" y="52531"/>
                    <a:pt x="12978" y="52459"/>
                  </a:cubicBezTo>
                  <a:cubicBezTo>
                    <a:pt x="13169" y="51697"/>
                    <a:pt x="13383" y="50924"/>
                    <a:pt x="13561" y="50173"/>
                  </a:cubicBezTo>
                  <a:cubicBezTo>
                    <a:pt x="13585" y="50031"/>
                    <a:pt x="13526" y="49888"/>
                    <a:pt x="13514" y="49733"/>
                  </a:cubicBezTo>
                  <a:cubicBezTo>
                    <a:pt x="13466" y="49733"/>
                    <a:pt x="13419" y="49733"/>
                    <a:pt x="13383" y="49757"/>
                  </a:cubicBezTo>
                  <a:cubicBezTo>
                    <a:pt x="13240" y="50316"/>
                    <a:pt x="13097" y="50900"/>
                    <a:pt x="12966" y="51459"/>
                  </a:cubicBezTo>
                  <a:cubicBezTo>
                    <a:pt x="12930" y="51447"/>
                    <a:pt x="12883" y="51447"/>
                    <a:pt x="12859" y="51435"/>
                  </a:cubicBezTo>
                  <a:cubicBezTo>
                    <a:pt x="12930" y="50769"/>
                    <a:pt x="13228" y="50126"/>
                    <a:pt x="13264" y="49459"/>
                  </a:cubicBezTo>
                  <a:cubicBezTo>
                    <a:pt x="13216" y="49459"/>
                    <a:pt x="13169" y="49435"/>
                    <a:pt x="13121" y="49423"/>
                  </a:cubicBezTo>
                  <a:cubicBezTo>
                    <a:pt x="13026" y="49900"/>
                    <a:pt x="12919" y="50388"/>
                    <a:pt x="12811" y="50864"/>
                  </a:cubicBezTo>
                  <a:cubicBezTo>
                    <a:pt x="12669" y="50257"/>
                    <a:pt x="13061" y="49697"/>
                    <a:pt x="12966" y="49102"/>
                  </a:cubicBezTo>
                  <a:cubicBezTo>
                    <a:pt x="12919" y="49102"/>
                    <a:pt x="12871" y="49078"/>
                    <a:pt x="12811" y="49078"/>
                  </a:cubicBezTo>
                  <a:cubicBezTo>
                    <a:pt x="12466" y="50471"/>
                    <a:pt x="12133" y="51864"/>
                    <a:pt x="11776" y="53245"/>
                  </a:cubicBezTo>
                  <a:cubicBezTo>
                    <a:pt x="11728" y="53233"/>
                    <a:pt x="11680" y="53233"/>
                    <a:pt x="11656" y="53221"/>
                  </a:cubicBezTo>
                  <a:cubicBezTo>
                    <a:pt x="11668" y="53114"/>
                    <a:pt x="11680" y="53007"/>
                    <a:pt x="11716" y="52912"/>
                  </a:cubicBezTo>
                  <a:cubicBezTo>
                    <a:pt x="12037" y="51626"/>
                    <a:pt x="12371" y="50352"/>
                    <a:pt x="12680" y="49054"/>
                  </a:cubicBezTo>
                  <a:cubicBezTo>
                    <a:pt x="12704" y="48935"/>
                    <a:pt x="12633" y="48780"/>
                    <a:pt x="12621" y="48649"/>
                  </a:cubicBezTo>
                  <a:lnTo>
                    <a:pt x="12502" y="48649"/>
                  </a:lnTo>
                  <a:cubicBezTo>
                    <a:pt x="12157" y="49769"/>
                    <a:pt x="11811" y="50900"/>
                    <a:pt x="11478" y="52019"/>
                  </a:cubicBezTo>
                  <a:cubicBezTo>
                    <a:pt x="11442" y="51995"/>
                    <a:pt x="11418" y="51995"/>
                    <a:pt x="11383" y="51983"/>
                  </a:cubicBezTo>
                  <a:cubicBezTo>
                    <a:pt x="11418" y="51876"/>
                    <a:pt x="11430" y="51793"/>
                    <a:pt x="11454" y="51686"/>
                  </a:cubicBezTo>
                  <a:cubicBezTo>
                    <a:pt x="11752" y="50709"/>
                    <a:pt x="12049" y="49709"/>
                    <a:pt x="12371" y="48721"/>
                  </a:cubicBezTo>
                  <a:cubicBezTo>
                    <a:pt x="12442" y="48507"/>
                    <a:pt x="12407" y="48352"/>
                    <a:pt x="12157" y="48221"/>
                  </a:cubicBezTo>
                  <a:cubicBezTo>
                    <a:pt x="11776" y="49542"/>
                    <a:pt x="11442" y="50804"/>
                    <a:pt x="11109" y="52078"/>
                  </a:cubicBezTo>
                  <a:close/>
                  <a:moveTo>
                    <a:pt x="27694" y="59234"/>
                  </a:moveTo>
                  <a:lnTo>
                    <a:pt x="27778" y="59234"/>
                  </a:lnTo>
                  <a:cubicBezTo>
                    <a:pt x="27742" y="59544"/>
                    <a:pt x="27718" y="59841"/>
                    <a:pt x="27670" y="60163"/>
                  </a:cubicBezTo>
                  <a:cubicBezTo>
                    <a:pt x="27635" y="60413"/>
                    <a:pt x="27730" y="60484"/>
                    <a:pt x="27968" y="60460"/>
                  </a:cubicBezTo>
                  <a:cubicBezTo>
                    <a:pt x="28051" y="59901"/>
                    <a:pt x="28147" y="59353"/>
                    <a:pt x="28218" y="58817"/>
                  </a:cubicBezTo>
                  <a:cubicBezTo>
                    <a:pt x="28266" y="58817"/>
                    <a:pt x="28290" y="58829"/>
                    <a:pt x="28337" y="58829"/>
                  </a:cubicBezTo>
                  <a:cubicBezTo>
                    <a:pt x="28278" y="59294"/>
                    <a:pt x="28230" y="59770"/>
                    <a:pt x="28159" y="60234"/>
                  </a:cubicBezTo>
                  <a:cubicBezTo>
                    <a:pt x="28111" y="60496"/>
                    <a:pt x="28182" y="60639"/>
                    <a:pt x="28468" y="60615"/>
                  </a:cubicBezTo>
                  <a:cubicBezTo>
                    <a:pt x="28540" y="59984"/>
                    <a:pt x="28623" y="59329"/>
                    <a:pt x="28694" y="58686"/>
                  </a:cubicBezTo>
                  <a:cubicBezTo>
                    <a:pt x="28718" y="58686"/>
                    <a:pt x="28754" y="58698"/>
                    <a:pt x="28778" y="58698"/>
                  </a:cubicBezTo>
                  <a:cubicBezTo>
                    <a:pt x="28742" y="59270"/>
                    <a:pt x="28694" y="59829"/>
                    <a:pt x="28635" y="60401"/>
                  </a:cubicBezTo>
                  <a:cubicBezTo>
                    <a:pt x="28599" y="60663"/>
                    <a:pt x="28694" y="60794"/>
                    <a:pt x="28992" y="60770"/>
                  </a:cubicBezTo>
                  <a:cubicBezTo>
                    <a:pt x="29040" y="60008"/>
                    <a:pt x="29063" y="59246"/>
                    <a:pt x="29099" y="58496"/>
                  </a:cubicBezTo>
                  <a:cubicBezTo>
                    <a:pt x="29111" y="59186"/>
                    <a:pt x="29111" y="59889"/>
                    <a:pt x="29111" y="60579"/>
                  </a:cubicBezTo>
                  <a:cubicBezTo>
                    <a:pt x="29111" y="60794"/>
                    <a:pt x="29182" y="60913"/>
                    <a:pt x="29444" y="60901"/>
                  </a:cubicBezTo>
                  <a:cubicBezTo>
                    <a:pt x="29409" y="60115"/>
                    <a:pt x="29361" y="59341"/>
                    <a:pt x="29337" y="58567"/>
                  </a:cubicBezTo>
                  <a:cubicBezTo>
                    <a:pt x="29361" y="58567"/>
                    <a:pt x="29397" y="58567"/>
                    <a:pt x="29444" y="58555"/>
                  </a:cubicBezTo>
                  <a:cubicBezTo>
                    <a:pt x="29456" y="58639"/>
                    <a:pt x="29468" y="58710"/>
                    <a:pt x="29468" y="58805"/>
                  </a:cubicBezTo>
                  <a:cubicBezTo>
                    <a:pt x="29504" y="59448"/>
                    <a:pt x="29528" y="60079"/>
                    <a:pt x="29575" y="60722"/>
                  </a:cubicBezTo>
                  <a:cubicBezTo>
                    <a:pt x="29587" y="60841"/>
                    <a:pt x="29683" y="60949"/>
                    <a:pt x="29742" y="61068"/>
                  </a:cubicBezTo>
                  <a:cubicBezTo>
                    <a:pt x="29754" y="61056"/>
                    <a:pt x="29778" y="61032"/>
                    <a:pt x="29802" y="61020"/>
                  </a:cubicBezTo>
                  <a:lnTo>
                    <a:pt x="29802" y="58222"/>
                  </a:lnTo>
                  <a:cubicBezTo>
                    <a:pt x="29861" y="58329"/>
                    <a:pt x="29861" y="58436"/>
                    <a:pt x="29861" y="58555"/>
                  </a:cubicBezTo>
                  <a:cubicBezTo>
                    <a:pt x="29885" y="59329"/>
                    <a:pt x="29921" y="60115"/>
                    <a:pt x="29956" y="60889"/>
                  </a:cubicBezTo>
                  <a:cubicBezTo>
                    <a:pt x="29956" y="60996"/>
                    <a:pt x="30040" y="61091"/>
                    <a:pt x="30075" y="61187"/>
                  </a:cubicBezTo>
                  <a:cubicBezTo>
                    <a:pt x="30111" y="61175"/>
                    <a:pt x="30159" y="61151"/>
                    <a:pt x="30183" y="61151"/>
                  </a:cubicBezTo>
                  <a:lnTo>
                    <a:pt x="30183" y="57984"/>
                  </a:lnTo>
                  <a:lnTo>
                    <a:pt x="30278" y="57984"/>
                  </a:lnTo>
                  <a:lnTo>
                    <a:pt x="30278" y="58317"/>
                  </a:lnTo>
                  <a:lnTo>
                    <a:pt x="30314" y="60996"/>
                  </a:lnTo>
                  <a:cubicBezTo>
                    <a:pt x="30314" y="61175"/>
                    <a:pt x="30349" y="61318"/>
                    <a:pt x="30599" y="61270"/>
                  </a:cubicBezTo>
                  <a:cubicBezTo>
                    <a:pt x="30552" y="60044"/>
                    <a:pt x="30528" y="58805"/>
                    <a:pt x="30671" y="57567"/>
                  </a:cubicBezTo>
                  <a:cubicBezTo>
                    <a:pt x="30718" y="58829"/>
                    <a:pt x="30659" y="60103"/>
                    <a:pt x="30778" y="61365"/>
                  </a:cubicBezTo>
                  <a:lnTo>
                    <a:pt x="30957" y="61365"/>
                  </a:lnTo>
                  <a:lnTo>
                    <a:pt x="30957" y="57996"/>
                  </a:lnTo>
                  <a:lnTo>
                    <a:pt x="31052" y="57996"/>
                  </a:lnTo>
                  <a:lnTo>
                    <a:pt x="31052" y="59353"/>
                  </a:lnTo>
                  <a:cubicBezTo>
                    <a:pt x="31266" y="57448"/>
                    <a:pt x="31945" y="55698"/>
                    <a:pt x="32742" y="53972"/>
                  </a:cubicBezTo>
                  <a:cubicBezTo>
                    <a:pt x="31849" y="54888"/>
                    <a:pt x="31588" y="56091"/>
                    <a:pt x="31183" y="57258"/>
                  </a:cubicBezTo>
                  <a:cubicBezTo>
                    <a:pt x="31361" y="56091"/>
                    <a:pt x="31659" y="54984"/>
                    <a:pt x="32433" y="54043"/>
                  </a:cubicBezTo>
                  <a:cubicBezTo>
                    <a:pt x="32040" y="53995"/>
                    <a:pt x="31885" y="54174"/>
                    <a:pt x="31778" y="54472"/>
                  </a:cubicBezTo>
                  <a:cubicBezTo>
                    <a:pt x="31504" y="55257"/>
                    <a:pt x="31230" y="56055"/>
                    <a:pt x="30945" y="56841"/>
                  </a:cubicBezTo>
                  <a:cubicBezTo>
                    <a:pt x="30909" y="56948"/>
                    <a:pt x="30873" y="57031"/>
                    <a:pt x="30837" y="57127"/>
                  </a:cubicBezTo>
                  <a:cubicBezTo>
                    <a:pt x="30790" y="57103"/>
                    <a:pt x="30766" y="57091"/>
                    <a:pt x="30718" y="57079"/>
                  </a:cubicBezTo>
                  <a:cubicBezTo>
                    <a:pt x="30873" y="56067"/>
                    <a:pt x="31290" y="55126"/>
                    <a:pt x="31623" y="54162"/>
                  </a:cubicBezTo>
                  <a:cubicBezTo>
                    <a:pt x="31111" y="55019"/>
                    <a:pt x="30885" y="56007"/>
                    <a:pt x="30528" y="56924"/>
                  </a:cubicBezTo>
                  <a:cubicBezTo>
                    <a:pt x="30480" y="56912"/>
                    <a:pt x="30433" y="56900"/>
                    <a:pt x="30373" y="56889"/>
                  </a:cubicBezTo>
                  <a:lnTo>
                    <a:pt x="31266" y="54245"/>
                  </a:lnTo>
                  <a:lnTo>
                    <a:pt x="31183" y="54210"/>
                  </a:lnTo>
                  <a:cubicBezTo>
                    <a:pt x="31111" y="54329"/>
                    <a:pt x="31004" y="54412"/>
                    <a:pt x="30968" y="54543"/>
                  </a:cubicBezTo>
                  <a:cubicBezTo>
                    <a:pt x="30718" y="55341"/>
                    <a:pt x="30480" y="56127"/>
                    <a:pt x="30242" y="56900"/>
                  </a:cubicBezTo>
                  <a:cubicBezTo>
                    <a:pt x="30218" y="56972"/>
                    <a:pt x="30183" y="57031"/>
                    <a:pt x="30135" y="57103"/>
                  </a:cubicBezTo>
                  <a:lnTo>
                    <a:pt x="30004" y="57067"/>
                  </a:lnTo>
                  <a:lnTo>
                    <a:pt x="30814" y="54341"/>
                  </a:lnTo>
                  <a:cubicBezTo>
                    <a:pt x="30778" y="54329"/>
                    <a:pt x="30754" y="54305"/>
                    <a:pt x="30718" y="54305"/>
                  </a:cubicBezTo>
                  <a:cubicBezTo>
                    <a:pt x="30456" y="55007"/>
                    <a:pt x="30183" y="55722"/>
                    <a:pt x="29933" y="56424"/>
                  </a:cubicBezTo>
                  <a:cubicBezTo>
                    <a:pt x="29897" y="56412"/>
                    <a:pt x="29873" y="56412"/>
                    <a:pt x="29837" y="56388"/>
                  </a:cubicBezTo>
                  <a:cubicBezTo>
                    <a:pt x="30075" y="55722"/>
                    <a:pt x="30314" y="55067"/>
                    <a:pt x="30552" y="54400"/>
                  </a:cubicBezTo>
                  <a:cubicBezTo>
                    <a:pt x="30528" y="54388"/>
                    <a:pt x="30492" y="54388"/>
                    <a:pt x="30468" y="54364"/>
                  </a:cubicBezTo>
                  <a:cubicBezTo>
                    <a:pt x="29825" y="55495"/>
                    <a:pt x="29540" y="56769"/>
                    <a:pt x="29123" y="57984"/>
                  </a:cubicBezTo>
                  <a:cubicBezTo>
                    <a:pt x="29087" y="57972"/>
                    <a:pt x="29028" y="57960"/>
                    <a:pt x="28980" y="57924"/>
                  </a:cubicBezTo>
                  <a:cubicBezTo>
                    <a:pt x="29385" y="56769"/>
                    <a:pt x="29766" y="55603"/>
                    <a:pt x="30195" y="54388"/>
                  </a:cubicBezTo>
                  <a:cubicBezTo>
                    <a:pt x="29480" y="55543"/>
                    <a:pt x="29052" y="56781"/>
                    <a:pt x="28647" y="58020"/>
                  </a:cubicBezTo>
                  <a:cubicBezTo>
                    <a:pt x="28587" y="57984"/>
                    <a:pt x="28528" y="57972"/>
                    <a:pt x="28468" y="57936"/>
                  </a:cubicBezTo>
                  <a:cubicBezTo>
                    <a:pt x="28944" y="56793"/>
                    <a:pt x="29409" y="55650"/>
                    <a:pt x="29885" y="54507"/>
                  </a:cubicBezTo>
                  <a:cubicBezTo>
                    <a:pt x="29635" y="54448"/>
                    <a:pt x="29504" y="54567"/>
                    <a:pt x="29409" y="54817"/>
                  </a:cubicBezTo>
                  <a:cubicBezTo>
                    <a:pt x="29159" y="55579"/>
                    <a:pt x="28873" y="56317"/>
                    <a:pt x="28611" y="57079"/>
                  </a:cubicBezTo>
                  <a:cubicBezTo>
                    <a:pt x="28575" y="57162"/>
                    <a:pt x="28528" y="57258"/>
                    <a:pt x="28492" y="57341"/>
                  </a:cubicBezTo>
                  <a:cubicBezTo>
                    <a:pt x="28456" y="57329"/>
                    <a:pt x="28444" y="57317"/>
                    <a:pt x="28409" y="57317"/>
                  </a:cubicBezTo>
                  <a:cubicBezTo>
                    <a:pt x="28730" y="56412"/>
                    <a:pt x="29040" y="55519"/>
                    <a:pt x="29349" y="54603"/>
                  </a:cubicBezTo>
                  <a:cubicBezTo>
                    <a:pt x="29325" y="54579"/>
                    <a:pt x="29290" y="54567"/>
                    <a:pt x="29266" y="54531"/>
                  </a:cubicBezTo>
                  <a:cubicBezTo>
                    <a:pt x="29171" y="54638"/>
                    <a:pt x="29028" y="54745"/>
                    <a:pt x="28980" y="54864"/>
                  </a:cubicBezTo>
                  <a:cubicBezTo>
                    <a:pt x="28813" y="55341"/>
                    <a:pt x="28682" y="55841"/>
                    <a:pt x="28528" y="56317"/>
                  </a:cubicBezTo>
                  <a:cubicBezTo>
                    <a:pt x="28504" y="56412"/>
                    <a:pt x="28456" y="56508"/>
                    <a:pt x="28432" y="56603"/>
                  </a:cubicBezTo>
                  <a:lnTo>
                    <a:pt x="28290" y="56555"/>
                  </a:lnTo>
                  <a:cubicBezTo>
                    <a:pt x="28468" y="55936"/>
                    <a:pt x="28671" y="55293"/>
                    <a:pt x="28849" y="54650"/>
                  </a:cubicBezTo>
                  <a:cubicBezTo>
                    <a:pt x="28611" y="54698"/>
                    <a:pt x="28373" y="54757"/>
                    <a:pt x="28111" y="54757"/>
                  </a:cubicBezTo>
                  <a:cubicBezTo>
                    <a:pt x="27873" y="54757"/>
                    <a:pt x="27778" y="54876"/>
                    <a:pt x="27694" y="55079"/>
                  </a:cubicBezTo>
                  <a:cubicBezTo>
                    <a:pt x="27551" y="55519"/>
                    <a:pt x="27373" y="55948"/>
                    <a:pt x="27206" y="56377"/>
                  </a:cubicBezTo>
                  <a:cubicBezTo>
                    <a:pt x="27158" y="56496"/>
                    <a:pt x="27099" y="56615"/>
                    <a:pt x="27063" y="56734"/>
                  </a:cubicBezTo>
                  <a:cubicBezTo>
                    <a:pt x="27027" y="56722"/>
                    <a:pt x="26980" y="56710"/>
                    <a:pt x="26956" y="56686"/>
                  </a:cubicBezTo>
                  <a:cubicBezTo>
                    <a:pt x="27182" y="56079"/>
                    <a:pt x="27420" y="55484"/>
                    <a:pt x="27670" y="54829"/>
                  </a:cubicBezTo>
                  <a:cubicBezTo>
                    <a:pt x="27027" y="54936"/>
                    <a:pt x="26432" y="55043"/>
                    <a:pt x="25837" y="55103"/>
                  </a:cubicBezTo>
                  <a:cubicBezTo>
                    <a:pt x="25527" y="55126"/>
                    <a:pt x="25361" y="55257"/>
                    <a:pt x="25253" y="55543"/>
                  </a:cubicBezTo>
                  <a:cubicBezTo>
                    <a:pt x="24944" y="56365"/>
                    <a:pt x="24599" y="57186"/>
                    <a:pt x="24277" y="57996"/>
                  </a:cubicBezTo>
                  <a:cubicBezTo>
                    <a:pt x="24229" y="58103"/>
                    <a:pt x="24182" y="58222"/>
                    <a:pt x="24146" y="58329"/>
                  </a:cubicBezTo>
                  <a:cubicBezTo>
                    <a:pt x="24110" y="58317"/>
                    <a:pt x="24063" y="58293"/>
                    <a:pt x="24039" y="58282"/>
                  </a:cubicBezTo>
                  <a:cubicBezTo>
                    <a:pt x="24325" y="57222"/>
                    <a:pt x="24765" y="56210"/>
                    <a:pt x="25277" y="55186"/>
                  </a:cubicBezTo>
                  <a:cubicBezTo>
                    <a:pt x="25122" y="55222"/>
                    <a:pt x="25015" y="55257"/>
                    <a:pt x="24920" y="55245"/>
                  </a:cubicBezTo>
                  <a:cubicBezTo>
                    <a:pt x="24515" y="55198"/>
                    <a:pt x="24325" y="55436"/>
                    <a:pt x="24170" y="55781"/>
                  </a:cubicBezTo>
                  <a:cubicBezTo>
                    <a:pt x="23813" y="56650"/>
                    <a:pt x="23444" y="57508"/>
                    <a:pt x="23086" y="58389"/>
                  </a:cubicBezTo>
                  <a:cubicBezTo>
                    <a:pt x="23039" y="58496"/>
                    <a:pt x="22991" y="58579"/>
                    <a:pt x="22967" y="58686"/>
                  </a:cubicBezTo>
                  <a:cubicBezTo>
                    <a:pt x="22920" y="58674"/>
                    <a:pt x="22872" y="58651"/>
                    <a:pt x="22848" y="58627"/>
                  </a:cubicBezTo>
                  <a:lnTo>
                    <a:pt x="24229" y="55365"/>
                  </a:lnTo>
                  <a:cubicBezTo>
                    <a:pt x="24218" y="55341"/>
                    <a:pt x="24206" y="55305"/>
                    <a:pt x="24182" y="55293"/>
                  </a:cubicBezTo>
                  <a:cubicBezTo>
                    <a:pt x="24003" y="55412"/>
                    <a:pt x="23741" y="55484"/>
                    <a:pt x="23682" y="55650"/>
                  </a:cubicBezTo>
                  <a:cubicBezTo>
                    <a:pt x="23265" y="56722"/>
                    <a:pt x="22908" y="57817"/>
                    <a:pt x="22503" y="58948"/>
                  </a:cubicBezTo>
                  <a:cubicBezTo>
                    <a:pt x="23313" y="59186"/>
                    <a:pt x="24027" y="59401"/>
                    <a:pt x="24753" y="59627"/>
                  </a:cubicBezTo>
                  <a:cubicBezTo>
                    <a:pt x="25253" y="58198"/>
                    <a:pt x="25658" y="56769"/>
                    <a:pt x="26385" y="55472"/>
                  </a:cubicBezTo>
                  <a:cubicBezTo>
                    <a:pt x="25884" y="56853"/>
                    <a:pt x="25361" y="58234"/>
                    <a:pt x="24837" y="59651"/>
                  </a:cubicBezTo>
                  <a:cubicBezTo>
                    <a:pt x="25051" y="59710"/>
                    <a:pt x="25182" y="59758"/>
                    <a:pt x="25337" y="59782"/>
                  </a:cubicBezTo>
                  <a:cubicBezTo>
                    <a:pt x="25539" y="58996"/>
                    <a:pt x="25718" y="58234"/>
                    <a:pt x="25932" y="57496"/>
                  </a:cubicBezTo>
                  <a:cubicBezTo>
                    <a:pt x="26254" y="56329"/>
                    <a:pt x="26611" y="55662"/>
                    <a:pt x="27004" y="55436"/>
                  </a:cubicBezTo>
                  <a:cubicBezTo>
                    <a:pt x="26111" y="56793"/>
                    <a:pt x="25825" y="58317"/>
                    <a:pt x="25492" y="59817"/>
                  </a:cubicBezTo>
                  <a:cubicBezTo>
                    <a:pt x="25706" y="59937"/>
                    <a:pt x="25825" y="59925"/>
                    <a:pt x="25849" y="59698"/>
                  </a:cubicBezTo>
                  <a:cubicBezTo>
                    <a:pt x="25884" y="59484"/>
                    <a:pt x="25944" y="59294"/>
                    <a:pt x="26004" y="59091"/>
                  </a:cubicBezTo>
                  <a:cubicBezTo>
                    <a:pt x="26075" y="58817"/>
                    <a:pt x="26146" y="58555"/>
                    <a:pt x="26206" y="58293"/>
                  </a:cubicBezTo>
                  <a:cubicBezTo>
                    <a:pt x="26242" y="58317"/>
                    <a:pt x="26265" y="58317"/>
                    <a:pt x="26313" y="58329"/>
                  </a:cubicBezTo>
                  <a:cubicBezTo>
                    <a:pt x="26194" y="58877"/>
                    <a:pt x="26075" y="59413"/>
                    <a:pt x="25944" y="59984"/>
                  </a:cubicBezTo>
                  <a:cubicBezTo>
                    <a:pt x="26146" y="60044"/>
                    <a:pt x="26325" y="60079"/>
                    <a:pt x="26527" y="60139"/>
                  </a:cubicBezTo>
                  <a:cubicBezTo>
                    <a:pt x="26599" y="59770"/>
                    <a:pt x="26670" y="59425"/>
                    <a:pt x="26730" y="59103"/>
                  </a:cubicBezTo>
                  <a:cubicBezTo>
                    <a:pt x="26766" y="59103"/>
                    <a:pt x="26777" y="59115"/>
                    <a:pt x="26801" y="59115"/>
                  </a:cubicBezTo>
                  <a:cubicBezTo>
                    <a:pt x="26742" y="59460"/>
                    <a:pt x="26682" y="59817"/>
                    <a:pt x="26611" y="60187"/>
                  </a:cubicBezTo>
                  <a:cubicBezTo>
                    <a:pt x="26789" y="60246"/>
                    <a:pt x="26956" y="60294"/>
                    <a:pt x="27147" y="60353"/>
                  </a:cubicBezTo>
                  <a:cubicBezTo>
                    <a:pt x="27158" y="60222"/>
                    <a:pt x="27182" y="60115"/>
                    <a:pt x="27206" y="59937"/>
                  </a:cubicBezTo>
                  <a:cubicBezTo>
                    <a:pt x="27266" y="60198"/>
                    <a:pt x="27135" y="60484"/>
                    <a:pt x="27516" y="60425"/>
                  </a:cubicBezTo>
                  <a:cubicBezTo>
                    <a:pt x="27599" y="59960"/>
                    <a:pt x="27658" y="59603"/>
                    <a:pt x="27694" y="59234"/>
                  </a:cubicBezTo>
                  <a:close/>
                  <a:moveTo>
                    <a:pt x="20134" y="48566"/>
                  </a:moveTo>
                  <a:cubicBezTo>
                    <a:pt x="20753" y="48459"/>
                    <a:pt x="21324" y="48387"/>
                    <a:pt x="21908" y="48280"/>
                  </a:cubicBezTo>
                  <a:cubicBezTo>
                    <a:pt x="24634" y="47792"/>
                    <a:pt x="27337" y="47280"/>
                    <a:pt x="30064" y="46792"/>
                  </a:cubicBezTo>
                  <a:cubicBezTo>
                    <a:pt x="33385" y="46185"/>
                    <a:pt x="36719" y="45601"/>
                    <a:pt x="40041" y="44982"/>
                  </a:cubicBezTo>
                  <a:cubicBezTo>
                    <a:pt x="41827" y="44649"/>
                    <a:pt x="43613" y="44232"/>
                    <a:pt x="45399" y="43935"/>
                  </a:cubicBezTo>
                  <a:cubicBezTo>
                    <a:pt x="47256" y="43625"/>
                    <a:pt x="49149" y="43399"/>
                    <a:pt x="51007" y="43101"/>
                  </a:cubicBezTo>
                  <a:cubicBezTo>
                    <a:pt x="52757" y="42815"/>
                    <a:pt x="54507" y="42494"/>
                    <a:pt x="56257" y="42208"/>
                  </a:cubicBezTo>
                  <a:cubicBezTo>
                    <a:pt x="59651" y="41660"/>
                    <a:pt x="63044" y="41125"/>
                    <a:pt x="66437" y="40601"/>
                  </a:cubicBezTo>
                  <a:cubicBezTo>
                    <a:pt x="68187" y="40339"/>
                    <a:pt x="69949" y="40053"/>
                    <a:pt x="71700" y="39803"/>
                  </a:cubicBezTo>
                  <a:cubicBezTo>
                    <a:pt x="74676" y="39363"/>
                    <a:pt x="77653" y="38946"/>
                    <a:pt x="80629" y="38505"/>
                  </a:cubicBezTo>
                  <a:cubicBezTo>
                    <a:pt x="81856" y="38327"/>
                    <a:pt x="83070" y="38101"/>
                    <a:pt x="84320" y="37874"/>
                  </a:cubicBezTo>
                  <a:cubicBezTo>
                    <a:pt x="84308" y="37731"/>
                    <a:pt x="84308" y="37624"/>
                    <a:pt x="84297" y="37493"/>
                  </a:cubicBezTo>
                  <a:cubicBezTo>
                    <a:pt x="83785" y="37565"/>
                    <a:pt x="83344" y="37624"/>
                    <a:pt x="82880" y="37696"/>
                  </a:cubicBezTo>
                  <a:cubicBezTo>
                    <a:pt x="79558" y="38220"/>
                    <a:pt x="76260" y="38767"/>
                    <a:pt x="72938" y="39267"/>
                  </a:cubicBezTo>
                  <a:cubicBezTo>
                    <a:pt x="70711" y="39589"/>
                    <a:pt x="68449" y="39803"/>
                    <a:pt x="66211" y="40136"/>
                  </a:cubicBezTo>
                  <a:cubicBezTo>
                    <a:pt x="62889" y="40648"/>
                    <a:pt x="59591" y="41184"/>
                    <a:pt x="56281" y="41768"/>
                  </a:cubicBezTo>
                  <a:cubicBezTo>
                    <a:pt x="53757" y="42196"/>
                    <a:pt x="51257" y="42744"/>
                    <a:pt x="48721" y="43173"/>
                  </a:cubicBezTo>
                  <a:cubicBezTo>
                    <a:pt x="45232" y="43768"/>
                    <a:pt x="41720" y="44292"/>
                    <a:pt x="38207" y="44851"/>
                  </a:cubicBezTo>
                  <a:cubicBezTo>
                    <a:pt x="34719" y="45423"/>
                    <a:pt x="31242" y="45994"/>
                    <a:pt x="27766" y="46602"/>
                  </a:cubicBezTo>
                  <a:cubicBezTo>
                    <a:pt x="25384" y="47018"/>
                    <a:pt x="23039" y="47518"/>
                    <a:pt x="20658" y="47971"/>
                  </a:cubicBezTo>
                  <a:cubicBezTo>
                    <a:pt x="20241" y="48018"/>
                    <a:pt x="20122" y="48197"/>
                    <a:pt x="20134" y="48566"/>
                  </a:cubicBezTo>
                  <a:close/>
                  <a:moveTo>
                    <a:pt x="84297" y="38112"/>
                  </a:moveTo>
                  <a:cubicBezTo>
                    <a:pt x="84166" y="38136"/>
                    <a:pt x="84070" y="38148"/>
                    <a:pt x="83975" y="38160"/>
                  </a:cubicBezTo>
                  <a:cubicBezTo>
                    <a:pt x="82975" y="38339"/>
                    <a:pt x="81987" y="38529"/>
                    <a:pt x="80998" y="38684"/>
                  </a:cubicBezTo>
                  <a:cubicBezTo>
                    <a:pt x="79784" y="38863"/>
                    <a:pt x="78570" y="38946"/>
                    <a:pt x="77367" y="39124"/>
                  </a:cubicBezTo>
                  <a:cubicBezTo>
                    <a:pt x="73390" y="39744"/>
                    <a:pt x="69426" y="40363"/>
                    <a:pt x="65461" y="40994"/>
                  </a:cubicBezTo>
                  <a:cubicBezTo>
                    <a:pt x="62520" y="41446"/>
                    <a:pt x="59579" y="41899"/>
                    <a:pt x="56650" y="42375"/>
                  </a:cubicBezTo>
                  <a:cubicBezTo>
                    <a:pt x="54983" y="42637"/>
                    <a:pt x="53328" y="42958"/>
                    <a:pt x="51673" y="43220"/>
                  </a:cubicBezTo>
                  <a:cubicBezTo>
                    <a:pt x="49578" y="43554"/>
                    <a:pt x="47459" y="43815"/>
                    <a:pt x="45375" y="44185"/>
                  </a:cubicBezTo>
                  <a:cubicBezTo>
                    <a:pt x="42970" y="44625"/>
                    <a:pt x="40577" y="45137"/>
                    <a:pt x="38172" y="45590"/>
                  </a:cubicBezTo>
                  <a:cubicBezTo>
                    <a:pt x="35362" y="46125"/>
                    <a:pt x="32540" y="46613"/>
                    <a:pt x="29718" y="47125"/>
                  </a:cubicBezTo>
                  <a:cubicBezTo>
                    <a:pt x="26706" y="47661"/>
                    <a:pt x="23694" y="48197"/>
                    <a:pt x="20670" y="48721"/>
                  </a:cubicBezTo>
                  <a:cubicBezTo>
                    <a:pt x="20015" y="48840"/>
                    <a:pt x="19884" y="48983"/>
                    <a:pt x="19919" y="49578"/>
                  </a:cubicBezTo>
                  <a:cubicBezTo>
                    <a:pt x="20848" y="49423"/>
                    <a:pt x="21789" y="49292"/>
                    <a:pt x="22729" y="49102"/>
                  </a:cubicBezTo>
                  <a:cubicBezTo>
                    <a:pt x="25349" y="48566"/>
                    <a:pt x="27968" y="47995"/>
                    <a:pt x="30587" y="47435"/>
                  </a:cubicBezTo>
                  <a:cubicBezTo>
                    <a:pt x="32992" y="46911"/>
                    <a:pt x="35374" y="46340"/>
                    <a:pt x="37803" y="45887"/>
                  </a:cubicBezTo>
                  <a:cubicBezTo>
                    <a:pt x="40422" y="45399"/>
                    <a:pt x="43077" y="44994"/>
                    <a:pt x="45708" y="44554"/>
                  </a:cubicBezTo>
                  <a:cubicBezTo>
                    <a:pt x="48173" y="44149"/>
                    <a:pt x="50649" y="43696"/>
                    <a:pt x="53114" y="43315"/>
                  </a:cubicBezTo>
                  <a:cubicBezTo>
                    <a:pt x="57496" y="42613"/>
                    <a:pt x="61889" y="41958"/>
                    <a:pt x="66259" y="41279"/>
                  </a:cubicBezTo>
                  <a:cubicBezTo>
                    <a:pt x="69092" y="40851"/>
                    <a:pt x="71902" y="40410"/>
                    <a:pt x="74724" y="39994"/>
                  </a:cubicBezTo>
                  <a:cubicBezTo>
                    <a:pt x="76950" y="39660"/>
                    <a:pt x="79165" y="39363"/>
                    <a:pt x="81379" y="39053"/>
                  </a:cubicBezTo>
                  <a:cubicBezTo>
                    <a:pt x="82368" y="38898"/>
                    <a:pt x="83344" y="38743"/>
                    <a:pt x="84344" y="38577"/>
                  </a:cubicBezTo>
                  <a:cubicBezTo>
                    <a:pt x="84308" y="38386"/>
                    <a:pt x="84308" y="38267"/>
                    <a:pt x="84297" y="38112"/>
                  </a:cubicBezTo>
                  <a:close/>
                  <a:moveTo>
                    <a:pt x="88380" y="14991"/>
                  </a:moveTo>
                  <a:cubicBezTo>
                    <a:pt x="88357" y="14955"/>
                    <a:pt x="88357" y="14931"/>
                    <a:pt x="88345" y="14895"/>
                  </a:cubicBezTo>
                  <a:cubicBezTo>
                    <a:pt x="88285" y="14919"/>
                    <a:pt x="88214" y="14931"/>
                    <a:pt x="88154" y="14955"/>
                  </a:cubicBezTo>
                  <a:cubicBezTo>
                    <a:pt x="86904" y="15360"/>
                    <a:pt x="85666" y="15776"/>
                    <a:pt x="84404" y="16169"/>
                  </a:cubicBezTo>
                  <a:cubicBezTo>
                    <a:pt x="79808" y="17574"/>
                    <a:pt x="75236" y="19110"/>
                    <a:pt x="70759" y="20884"/>
                  </a:cubicBezTo>
                  <a:cubicBezTo>
                    <a:pt x="65318" y="23039"/>
                    <a:pt x="59841" y="25075"/>
                    <a:pt x="54293" y="26909"/>
                  </a:cubicBezTo>
                  <a:cubicBezTo>
                    <a:pt x="51352" y="27873"/>
                    <a:pt x="48471" y="29099"/>
                    <a:pt x="45565" y="30219"/>
                  </a:cubicBezTo>
                  <a:cubicBezTo>
                    <a:pt x="44399" y="30671"/>
                    <a:pt x="43220" y="31147"/>
                    <a:pt x="42053" y="31624"/>
                  </a:cubicBezTo>
                  <a:cubicBezTo>
                    <a:pt x="41958" y="31671"/>
                    <a:pt x="41863" y="31802"/>
                    <a:pt x="41779" y="31897"/>
                  </a:cubicBezTo>
                  <a:cubicBezTo>
                    <a:pt x="41803" y="31921"/>
                    <a:pt x="41815" y="31957"/>
                    <a:pt x="41851" y="31981"/>
                  </a:cubicBezTo>
                  <a:cubicBezTo>
                    <a:pt x="42648" y="31719"/>
                    <a:pt x="43470" y="31445"/>
                    <a:pt x="44280" y="31171"/>
                  </a:cubicBezTo>
                  <a:cubicBezTo>
                    <a:pt x="45387" y="30778"/>
                    <a:pt x="46506" y="30409"/>
                    <a:pt x="47625" y="29992"/>
                  </a:cubicBezTo>
                  <a:cubicBezTo>
                    <a:pt x="53400" y="27861"/>
                    <a:pt x="59174" y="25706"/>
                    <a:pt x="64949" y="23575"/>
                  </a:cubicBezTo>
                  <a:cubicBezTo>
                    <a:pt x="68044" y="22444"/>
                    <a:pt x="71164" y="21420"/>
                    <a:pt x="74260" y="20289"/>
                  </a:cubicBezTo>
                  <a:cubicBezTo>
                    <a:pt x="77891" y="18967"/>
                    <a:pt x="81499" y="17574"/>
                    <a:pt x="85118" y="16229"/>
                  </a:cubicBezTo>
                  <a:cubicBezTo>
                    <a:pt x="86213" y="15836"/>
                    <a:pt x="87309" y="15407"/>
                    <a:pt x="88380" y="14991"/>
                  </a:cubicBezTo>
                  <a:close/>
                  <a:moveTo>
                    <a:pt x="84308" y="38803"/>
                  </a:moveTo>
                  <a:cubicBezTo>
                    <a:pt x="84189" y="38815"/>
                    <a:pt x="84094" y="38827"/>
                    <a:pt x="83975" y="38851"/>
                  </a:cubicBezTo>
                  <a:cubicBezTo>
                    <a:pt x="81237" y="39267"/>
                    <a:pt x="78498" y="39684"/>
                    <a:pt x="75736" y="40077"/>
                  </a:cubicBezTo>
                  <a:cubicBezTo>
                    <a:pt x="74105" y="40315"/>
                    <a:pt x="72462" y="40494"/>
                    <a:pt x="70842" y="40756"/>
                  </a:cubicBezTo>
                  <a:cubicBezTo>
                    <a:pt x="67961" y="41208"/>
                    <a:pt x="65068" y="41720"/>
                    <a:pt x="62187" y="42184"/>
                  </a:cubicBezTo>
                  <a:cubicBezTo>
                    <a:pt x="59329" y="42625"/>
                    <a:pt x="56472" y="43018"/>
                    <a:pt x="53614" y="43470"/>
                  </a:cubicBezTo>
                  <a:cubicBezTo>
                    <a:pt x="50114" y="44042"/>
                    <a:pt x="46625" y="44649"/>
                    <a:pt x="43149" y="45244"/>
                  </a:cubicBezTo>
                  <a:cubicBezTo>
                    <a:pt x="41089" y="45590"/>
                    <a:pt x="39041" y="45887"/>
                    <a:pt x="37005" y="46268"/>
                  </a:cubicBezTo>
                  <a:cubicBezTo>
                    <a:pt x="34528" y="46744"/>
                    <a:pt x="32076" y="47328"/>
                    <a:pt x="29623" y="47864"/>
                  </a:cubicBezTo>
                  <a:cubicBezTo>
                    <a:pt x="28825" y="48030"/>
                    <a:pt x="28051" y="48209"/>
                    <a:pt x="27266" y="48387"/>
                  </a:cubicBezTo>
                  <a:cubicBezTo>
                    <a:pt x="27397" y="48447"/>
                    <a:pt x="27504" y="48435"/>
                    <a:pt x="27623" y="48399"/>
                  </a:cubicBezTo>
                  <a:cubicBezTo>
                    <a:pt x="28671" y="48173"/>
                    <a:pt x="29706" y="47923"/>
                    <a:pt x="30766" y="47756"/>
                  </a:cubicBezTo>
                  <a:cubicBezTo>
                    <a:pt x="32742" y="47447"/>
                    <a:pt x="34743" y="47221"/>
                    <a:pt x="36731" y="46899"/>
                  </a:cubicBezTo>
                  <a:cubicBezTo>
                    <a:pt x="40874" y="46209"/>
                    <a:pt x="45006" y="45470"/>
                    <a:pt x="49149" y="44756"/>
                  </a:cubicBezTo>
                  <a:cubicBezTo>
                    <a:pt x="52376" y="44208"/>
                    <a:pt x="55614" y="43649"/>
                    <a:pt x="58853" y="43089"/>
                  </a:cubicBezTo>
                  <a:cubicBezTo>
                    <a:pt x="61139" y="42684"/>
                    <a:pt x="63413" y="42256"/>
                    <a:pt x="65711" y="41887"/>
                  </a:cubicBezTo>
                  <a:cubicBezTo>
                    <a:pt x="67735" y="41553"/>
                    <a:pt x="69771" y="41291"/>
                    <a:pt x="71807" y="40994"/>
                  </a:cubicBezTo>
                  <a:cubicBezTo>
                    <a:pt x="73569" y="40732"/>
                    <a:pt x="75319" y="40482"/>
                    <a:pt x="77081" y="40220"/>
                  </a:cubicBezTo>
                  <a:cubicBezTo>
                    <a:pt x="79451" y="39863"/>
                    <a:pt x="81796" y="39470"/>
                    <a:pt x="84166" y="39113"/>
                  </a:cubicBezTo>
                  <a:cubicBezTo>
                    <a:pt x="84368" y="39089"/>
                    <a:pt x="84392" y="38993"/>
                    <a:pt x="84308" y="38803"/>
                  </a:cubicBezTo>
                  <a:close/>
                  <a:moveTo>
                    <a:pt x="42006" y="29766"/>
                  </a:moveTo>
                  <a:cubicBezTo>
                    <a:pt x="42613" y="29564"/>
                    <a:pt x="43208" y="29349"/>
                    <a:pt x="43803" y="29147"/>
                  </a:cubicBezTo>
                  <a:cubicBezTo>
                    <a:pt x="48256" y="27611"/>
                    <a:pt x="52733" y="26147"/>
                    <a:pt x="57150" y="24516"/>
                  </a:cubicBezTo>
                  <a:cubicBezTo>
                    <a:pt x="63377" y="22206"/>
                    <a:pt x="69533" y="19729"/>
                    <a:pt x="75843" y="17681"/>
                  </a:cubicBezTo>
                  <a:cubicBezTo>
                    <a:pt x="78165" y="16919"/>
                    <a:pt x="80463" y="16122"/>
                    <a:pt x="82761" y="15336"/>
                  </a:cubicBezTo>
                  <a:cubicBezTo>
                    <a:pt x="83654" y="15038"/>
                    <a:pt x="84547" y="14740"/>
                    <a:pt x="85463" y="14479"/>
                  </a:cubicBezTo>
                  <a:cubicBezTo>
                    <a:pt x="86416" y="14217"/>
                    <a:pt x="87392" y="13990"/>
                    <a:pt x="88380" y="13752"/>
                  </a:cubicBezTo>
                  <a:cubicBezTo>
                    <a:pt x="88357" y="13645"/>
                    <a:pt x="88357" y="13550"/>
                    <a:pt x="88345" y="13431"/>
                  </a:cubicBezTo>
                  <a:cubicBezTo>
                    <a:pt x="88237" y="13443"/>
                    <a:pt x="88166" y="13455"/>
                    <a:pt x="88095" y="13490"/>
                  </a:cubicBezTo>
                  <a:cubicBezTo>
                    <a:pt x="87202" y="13740"/>
                    <a:pt x="86309" y="13990"/>
                    <a:pt x="85416" y="14264"/>
                  </a:cubicBezTo>
                  <a:cubicBezTo>
                    <a:pt x="80820" y="15586"/>
                    <a:pt x="76212" y="16955"/>
                    <a:pt x="71724" y="18586"/>
                  </a:cubicBezTo>
                  <a:cubicBezTo>
                    <a:pt x="67985" y="19944"/>
                    <a:pt x="64270" y="21372"/>
                    <a:pt x="60532" y="22741"/>
                  </a:cubicBezTo>
                  <a:cubicBezTo>
                    <a:pt x="57341" y="23920"/>
                    <a:pt x="54150" y="25063"/>
                    <a:pt x="50947" y="26206"/>
                  </a:cubicBezTo>
                  <a:cubicBezTo>
                    <a:pt x="48054" y="27242"/>
                    <a:pt x="45173" y="28254"/>
                    <a:pt x="42279" y="29266"/>
                  </a:cubicBezTo>
                  <a:cubicBezTo>
                    <a:pt x="42006" y="29349"/>
                    <a:pt x="41898" y="29468"/>
                    <a:pt x="42006" y="29766"/>
                  </a:cubicBezTo>
                  <a:close/>
                  <a:moveTo>
                    <a:pt x="41494" y="30588"/>
                  </a:moveTo>
                  <a:cubicBezTo>
                    <a:pt x="41446" y="30433"/>
                    <a:pt x="41446" y="30338"/>
                    <a:pt x="41422" y="30314"/>
                  </a:cubicBezTo>
                  <a:cubicBezTo>
                    <a:pt x="29444" y="25825"/>
                    <a:pt x="17562" y="21075"/>
                    <a:pt x="5465" y="16896"/>
                  </a:cubicBezTo>
                  <a:cubicBezTo>
                    <a:pt x="5525" y="16979"/>
                    <a:pt x="5608" y="17038"/>
                    <a:pt x="5703" y="17074"/>
                  </a:cubicBezTo>
                  <a:cubicBezTo>
                    <a:pt x="8608" y="18158"/>
                    <a:pt x="11502" y="19217"/>
                    <a:pt x="14407" y="20313"/>
                  </a:cubicBezTo>
                  <a:cubicBezTo>
                    <a:pt x="17955" y="21658"/>
                    <a:pt x="21491" y="23027"/>
                    <a:pt x="25039" y="24385"/>
                  </a:cubicBezTo>
                  <a:cubicBezTo>
                    <a:pt x="25099" y="24396"/>
                    <a:pt x="25146" y="24408"/>
                    <a:pt x="25194" y="24456"/>
                  </a:cubicBezTo>
                  <a:cubicBezTo>
                    <a:pt x="25230" y="24480"/>
                    <a:pt x="25253" y="24563"/>
                    <a:pt x="25242" y="24587"/>
                  </a:cubicBezTo>
                  <a:cubicBezTo>
                    <a:pt x="25230" y="24611"/>
                    <a:pt x="25146" y="24646"/>
                    <a:pt x="25111" y="24646"/>
                  </a:cubicBezTo>
                  <a:cubicBezTo>
                    <a:pt x="25039" y="24635"/>
                    <a:pt x="24956" y="24599"/>
                    <a:pt x="24872" y="24575"/>
                  </a:cubicBezTo>
                  <a:cubicBezTo>
                    <a:pt x="23194" y="23944"/>
                    <a:pt x="21503" y="23301"/>
                    <a:pt x="19824" y="22682"/>
                  </a:cubicBezTo>
                  <a:cubicBezTo>
                    <a:pt x="15157" y="20920"/>
                    <a:pt x="10466" y="19158"/>
                    <a:pt x="5787" y="17396"/>
                  </a:cubicBezTo>
                  <a:cubicBezTo>
                    <a:pt x="5703" y="17372"/>
                    <a:pt x="5608" y="17336"/>
                    <a:pt x="5525" y="17324"/>
                  </a:cubicBezTo>
                  <a:cubicBezTo>
                    <a:pt x="5549" y="17431"/>
                    <a:pt x="5596" y="17491"/>
                    <a:pt x="5668" y="17503"/>
                  </a:cubicBezTo>
                  <a:cubicBezTo>
                    <a:pt x="6025" y="17646"/>
                    <a:pt x="6382" y="17800"/>
                    <a:pt x="6739" y="17931"/>
                  </a:cubicBezTo>
                  <a:cubicBezTo>
                    <a:pt x="9954" y="19182"/>
                    <a:pt x="13157" y="20432"/>
                    <a:pt x="16371" y="21682"/>
                  </a:cubicBezTo>
                  <a:cubicBezTo>
                    <a:pt x="19015" y="22706"/>
                    <a:pt x="21670" y="23754"/>
                    <a:pt x="24313" y="24754"/>
                  </a:cubicBezTo>
                  <a:cubicBezTo>
                    <a:pt x="26611" y="25611"/>
                    <a:pt x="28897" y="26444"/>
                    <a:pt x="31195" y="27290"/>
                  </a:cubicBezTo>
                  <a:cubicBezTo>
                    <a:pt x="34481" y="28516"/>
                    <a:pt x="37791" y="29730"/>
                    <a:pt x="41077" y="30957"/>
                  </a:cubicBezTo>
                  <a:cubicBezTo>
                    <a:pt x="41184" y="31004"/>
                    <a:pt x="41315" y="30945"/>
                    <a:pt x="41434" y="30945"/>
                  </a:cubicBezTo>
                  <a:cubicBezTo>
                    <a:pt x="41422" y="30921"/>
                    <a:pt x="41422" y="30909"/>
                    <a:pt x="41398" y="30885"/>
                  </a:cubicBezTo>
                  <a:cubicBezTo>
                    <a:pt x="36207" y="28873"/>
                    <a:pt x="31004" y="26861"/>
                    <a:pt x="25801" y="24873"/>
                  </a:cubicBezTo>
                  <a:cubicBezTo>
                    <a:pt x="25825" y="24813"/>
                    <a:pt x="25849" y="24766"/>
                    <a:pt x="25861" y="24706"/>
                  </a:cubicBezTo>
                  <a:cubicBezTo>
                    <a:pt x="28504" y="25539"/>
                    <a:pt x="31016" y="26659"/>
                    <a:pt x="33588" y="27671"/>
                  </a:cubicBezTo>
                  <a:cubicBezTo>
                    <a:pt x="36183" y="28647"/>
                    <a:pt x="38755" y="29707"/>
                    <a:pt x="41494" y="30588"/>
                  </a:cubicBezTo>
                  <a:close/>
                  <a:moveTo>
                    <a:pt x="71212" y="47161"/>
                  </a:moveTo>
                  <a:cubicBezTo>
                    <a:pt x="71212" y="47149"/>
                    <a:pt x="71212" y="47125"/>
                    <a:pt x="71200" y="47102"/>
                  </a:cubicBezTo>
                  <a:cubicBezTo>
                    <a:pt x="70676" y="47209"/>
                    <a:pt x="70116" y="47221"/>
                    <a:pt x="69616" y="47435"/>
                  </a:cubicBezTo>
                  <a:cubicBezTo>
                    <a:pt x="68509" y="47911"/>
                    <a:pt x="67425" y="48411"/>
                    <a:pt x="66366" y="48995"/>
                  </a:cubicBezTo>
                  <a:cubicBezTo>
                    <a:pt x="61925" y="51388"/>
                    <a:pt x="57496" y="53805"/>
                    <a:pt x="53055" y="56234"/>
                  </a:cubicBezTo>
                  <a:cubicBezTo>
                    <a:pt x="50042" y="57877"/>
                    <a:pt x="47030" y="59579"/>
                    <a:pt x="44006" y="61234"/>
                  </a:cubicBezTo>
                  <a:cubicBezTo>
                    <a:pt x="43613" y="61449"/>
                    <a:pt x="43625" y="61711"/>
                    <a:pt x="43684" y="62068"/>
                  </a:cubicBezTo>
                  <a:cubicBezTo>
                    <a:pt x="52876" y="57091"/>
                    <a:pt x="62044" y="52126"/>
                    <a:pt x="71212" y="47161"/>
                  </a:cubicBezTo>
                  <a:close/>
                  <a:moveTo>
                    <a:pt x="33731" y="53757"/>
                  </a:moveTo>
                  <a:cubicBezTo>
                    <a:pt x="33635" y="53757"/>
                    <a:pt x="33540" y="53745"/>
                    <a:pt x="33528" y="53757"/>
                  </a:cubicBezTo>
                  <a:cubicBezTo>
                    <a:pt x="33278" y="54210"/>
                    <a:pt x="33028" y="54662"/>
                    <a:pt x="32778" y="55114"/>
                  </a:cubicBezTo>
                  <a:cubicBezTo>
                    <a:pt x="32754" y="55114"/>
                    <a:pt x="32742" y="55103"/>
                    <a:pt x="32731" y="55103"/>
                  </a:cubicBezTo>
                  <a:lnTo>
                    <a:pt x="33266" y="53852"/>
                  </a:lnTo>
                  <a:cubicBezTo>
                    <a:pt x="33147" y="53876"/>
                    <a:pt x="33100" y="53936"/>
                    <a:pt x="33076" y="54007"/>
                  </a:cubicBezTo>
                  <a:cubicBezTo>
                    <a:pt x="32326" y="55579"/>
                    <a:pt x="31719" y="57162"/>
                    <a:pt x="31492" y="58889"/>
                  </a:cubicBezTo>
                  <a:cubicBezTo>
                    <a:pt x="31385" y="59627"/>
                    <a:pt x="31373" y="60365"/>
                    <a:pt x="31349" y="61115"/>
                  </a:cubicBezTo>
                  <a:cubicBezTo>
                    <a:pt x="31349" y="61258"/>
                    <a:pt x="31421" y="61508"/>
                    <a:pt x="31528" y="61544"/>
                  </a:cubicBezTo>
                  <a:cubicBezTo>
                    <a:pt x="32302" y="61818"/>
                    <a:pt x="33088" y="62068"/>
                    <a:pt x="33874" y="62318"/>
                  </a:cubicBezTo>
                  <a:cubicBezTo>
                    <a:pt x="33576" y="59008"/>
                    <a:pt x="34469" y="56055"/>
                    <a:pt x="36231" y="53281"/>
                  </a:cubicBezTo>
                  <a:cubicBezTo>
                    <a:pt x="36195" y="53245"/>
                    <a:pt x="36148" y="53233"/>
                    <a:pt x="36124" y="53210"/>
                  </a:cubicBezTo>
                  <a:cubicBezTo>
                    <a:pt x="36005" y="53329"/>
                    <a:pt x="35862" y="53448"/>
                    <a:pt x="35731" y="53567"/>
                  </a:cubicBezTo>
                  <a:lnTo>
                    <a:pt x="35779" y="53340"/>
                  </a:lnTo>
                  <a:cubicBezTo>
                    <a:pt x="35731" y="53329"/>
                    <a:pt x="35707" y="53293"/>
                    <a:pt x="35659" y="53281"/>
                  </a:cubicBezTo>
                  <a:cubicBezTo>
                    <a:pt x="35350" y="53781"/>
                    <a:pt x="35052" y="54293"/>
                    <a:pt x="34731" y="54805"/>
                  </a:cubicBezTo>
                  <a:lnTo>
                    <a:pt x="34647" y="54757"/>
                  </a:lnTo>
                  <a:cubicBezTo>
                    <a:pt x="34886" y="54329"/>
                    <a:pt x="35136" y="53876"/>
                    <a:pt x="35374" y="53448"/>
                  </a:cubicBezTo>
                  <a:lnTo>
                    <a:pt x="35290" y="53400"/>
                  </a:lnTo>
                  <a:cubicBezTo>
                    <a:pt x="34790" y="53769"/>
                    <a:pt x="34719" y="54424"/>
                    <a:pt x="34302" y="54841"/>
                  </a:cubicBezTo>
                  <a:lnTo>
                    <a:pt x="34969" y="53555"/>
                  </a:lnTo>
                  <a:cubicBezTo>
                    <a:pt x="34945" y="53531"/>
                    <a:pt x="34909" y="53507"/>
                    <a:pt x="34886" y="53495"/>
                  </a:cubicBezTo>
                  <a:cubicBezTo>
                    <a:pt x="34469" y="53852"/>
                    <a:pt x="34397" y="54460"/>
                    <a:pt x="34040" y="54864"/>
                  </a:cubicBezTo>
                  <a:lnTo>
                    <a:pt x="33945" y="54817"/>
                  </a:lnTo>
                  <a:cubicBezTo>
                    <a:pt x="34135" y="54424"/>
                    <a:pt x="34350" y="54043"/>
                    <a:pt x="34540" y="53638"/>
                  </a:cubicBezTo>
                  <a:cubicBezTo>
                    <a:pt x="34516" y="53614"/>
                    <a:pt x="34469" y="53591"/>
                    <a:pt x="34433" y="53567"/>
                  </a:cubicBezTo>
                  <a:cubicBezTo>
                    <a:pt x="34076" y="53995"/>
                    <a:pt x="33885" y="54519"/>
                    <a:pt x="33624" y="54995"/>
                  </a:cubicBezTo>
                  <a:lnTo>
                    <a:pt x="33528" y="54948"/>
                  </a:lnTo>
                  <a:cubicBezTo>
                    <a:pt x="33743" y="54531"/>
                    <a:pt x="33957" y="54114"/>
                    <a:pt x="34171" y="53698"/>
                  </a:cubicBezTo>
                  <a:cubicBezTo>
                    <a:pt x="33576" y="53876"/>
                    <a:pt x="33624" y="54567"/>
                    <a:pt x="33207" y="54888"/>
                  </a:cubicBezTo>
                  <a:cubicBezTo>
                    <a:pt x="33350" y="54519"/>
                    <a:pt x="33528" y="54162"/>
                    <a:pt x="33731" y="53757"/>
                  </a:cubicBezTo>
                  <a:close/>
                  <a:moveTo>
                    <a:pt x="41982" y="27968"/>
                  </a:moveTo>
                  <a:cubicBezTo>
                    <a:pt x="42089" y="27933"/>
                    <a:pt x="42160" y="27921"/>
                    <a:pt x="42220" y="27897"/>
                  </a:cubicBezTo>
                  <a:cubicBezTo>
                    <a:pt x="45946" y="26706"/>
                    <a:pt x="49685" y="25551"/>
                    <a:pt x="53388" y="24301"/>
                  </a:cubicBezTo>
                  <a:cubicBezTo>
                    <a:pt x="59234" y="22325"/>
                    <a:pt x="65056" y="20277"/>
                    <a:pt x="70878" y="18253"/>
                  </a:cubicBezTo>
                  <a:cubicBezTo>
                    <a:pt x="74391" y="17026"/>
                    <a:pt x="77903" y="15776"/>
                    <a:pt x="81415" y="14574"/>
                  </a:cubicBezTo>
                  <a:cubicBezTo>
                    <a:pt x="83582" y="13824"/>
                    <a:pt x="85761" y="13097"/>
                    <a:pt x="87940" y="12371"/>
                  </a:cubicBezTo>
                  <a:cubicBezTo>
                    <a:pt x="88118" y="12312"/>
                    <a:pt x="88333" y="12276"/>
                    <a:pt x="88166" y="11978"/>
                  </a:cubicBezTo>
                  <a:cubicBezTo>
                    <a:pt x="87618" y="12133"/>
                    <a:pt x="87047" y="12264"/>
                    <a:pt x="86499" y="12443"/>
                  </a:cubicBezTo>
                  <a:cubicBezTo>
                    <a:pt x="83451" y="13407"/>
                    <a:pt x="80451" y="14526"/>
                    <a:pt x="77450" y="15645"/>
                  </a:cubicBezTo>
                  <a:cubicBezTo>
                    <a:pt x="73486" y="17122"/>
                    <a:pt x="69485" y="18455"/>
                    <a:pt x="65485" y="19777"/>
                  </a:cubicBezTo>
                  <a:cubicBezTo>
                    <a:pt x="58377" y="22134"/>
                    <a:pt x="51245" y="24444"/>
                    <a:pt x="44113" y="26766"/>
                  </a:cubicBezTo>
                  <a:cubicBezTo>
                    <a:pt x="43399" y="27004"/>
                    <a:pt x="42684" y="27242"/>
                    <a:pt x="41982" y="27456"/>
                  </a:cubicBezTo>
                  <a:close/>
                  <a:moveTo>
                    <a:pt x="41946" y="30754"/>
                  </a:moveTo>
                  <a:cubicBezTo>
                    <a:pt x="42029" y="30719"/>
                    <a:pt x="42101" y="30707"/>
                    <a:pt x="42160" y="30671"/>
                  </a:cubicBezTo>
                  <a:cubicBezTo>
                    <a:pt x="44542" y="29814"/>
                    <a:pt x="46947" y="28968"/>
                    <a:pt x="49328" y="28075"/>
                  </a:cubicBezTo>
                  <a:cubicBezTo>
                    <a:pt x="53614" y="26468"/>
                    <a:pt x="57912" y="24873"/>
                    <a:pt x="62163" y="23194"/>
                  </a:cubicBezTo>
                  <a:cubicBezTo>
                    <a:pt x="66711" y="21384"/>
                    <a:pt x="71295" y="19693"/>
                    <a:pt x="75950" y="18229"/>
                  </a:cubicBezTo>
                  <a:cubicBezTo>
                    <a:pt x="80022" y="16955"/>
                    <a:pt x="84118" y="15681"/>
                    <a:pt x="88214" y="14419"/>
                  </a:cubicBezTo>
                  <a:cubicBezTo>
                    <a:pt x="88404" y="14359"/>
                    <a:pt x="88499" y="14288"/>
                    <a:pt x="88357" y="14074"/>
                  </a:cubicBezTo>
                  <a:cubicBezTo>
                    <a:pt x="88285" y="14074"/>
                    <a:pt x="88214" y="14074"/>
                    <a:pt x="88154" y="14098"/>
                  </a:cubicBezTo>
                  <a:cubicBezTo>
                    <a:pt x="86975" y="14371"/>
                    <a:pt x="85797" y="14621"/>
                    <a:pt x="84642" y="14991"/>
                  </a:cubicBezTo>
                  <a:cubicBezTo>
                    <a:pt x="83237" y="15419"/>
                    <a:pt x="81903" y="15979"/>
                    <a:pt x="80498" y="16443"/>
                  </a:cubicBezTo>
                  <a:cubicBezTo>
                    <a:pt x="78379" y="17157"/>
                    <a:pt x="76200" y="17765"/>
                    <a:pt x="74069" y="18515"/>
                  </a:cubicBezTo>
                  <a:cubicBezTo>
                    <a:pt x="70128" y="19896"/>
                    <a:pt x="66211" y="21325"/>
                    <a:pt x="62282" y="22777"/>
                  </a:cubicBezTo>
                  <a:cubicBezTo>
                    <a:pt x="58817" y="24051"/>
                    <a:pt x="55400" y="25408"/>
                    <a:pt x="51923" y="26659"/>
                  </a:cubicBezTo>
                  <a:cubicBezTo>
                    <a:pt x="48780" y="27778"/>
                    <a:pt x="45613" y="28790"/>
                    <a:pt x="42458" y="29861"/>
                  </a:cubicBezTo>
                  <a:cubicBezTo>
                    <a:pt x="41886" y="30052"/>
                    <a:pt x="41886" y="30064"/>
                    <a:pt x="41946" y="30754"/>
                  </a:cubicBezTo>
                  <a:close/>
                  <a:moveTo>
                    <a:pt x="88118" y="11311"/>
                  </a:moveTo>
                  <a:cubicBezTo>
                    <a:pt x="87987" y="11359"/>
                    <a:pt x="87916" y="11383"/>
                    <a:pt x="87845" y="11419"/>
                  </a:cubicBezTo>
                  <a:cubicBezTo>
                    <a:pt x="84713" y="12550"/>
                    <a:pt x="81618" y="13705"/>
                    <a:pt x="78474" y="14812"/>
                  </a:cubicBezTo>
                  <a:cubicBezTo>
                    <a:pt x="74569" y="16181"/>
                    <a:pt x="70640" y="17538"/>
                    <a:pt x="66687" y="18824"/>
                  </a:cubicBezTo>
                  <a:cubicBezTo>
                    <a:pt x="62401" y="20229"/>
                    <a:pt x="58079" y="21527"/>
                    <a:pt x="53793" y="22908"/>
                  </a:cubicBezTo>
                  <a:cubicBezTo>
                    <a:pt x="49947" y="24146"/>
                    <a:pt x="46125" y="25456"/>
                    <a:pt x="42291" y="26718"/>
                  </a:cubicBezTo>
                  <a:cubicBezTo>
                    <a:pt x="41994" y="26825"/>
                    <a:pt x="41982" y="26980"/>
                    <a:pt x="42041" y="27254"/>
                  </a:cubicBezTo>
                  <a:cubicBezTo>
                    <a:pt x="43160" y="26885"/>
                    <a:pt x="44256" y="26504"/>
                    <a:pt x="45363" y="26147"/>
                  </a:cubicBezTo>
                  <a:cubicBezTo>
                    <a:pt x="52233" y="23920"/>
                    <a:pt x="59115" y="21706"/>
                    <a:pt x="65973" y="19443"/>
                  </a:cubicBezTo>
                  <a:cubicBezTo>
                    <a:pt x="69795" y="18169"/>
                    <a:pt x="73629" y="16907"/>
                    <a:pt x="77391" y="15491"/>
                  </a:cubicBezTo>
                  <a:cubicBezTo>
                    <a:pt x="80213" y="14443"/>
                    <a:pt x="83034" y="13383"/>
                    <a:pt x="85904" y="12443"/>
                  </a:cubicBezTo>
                  <a:cubicBezTo>
                    <a:pt x="86642" y="12204"/>
                    <a:pt x="87404" y="12014"/>
                    <a:pt x="88190" y="11788"/>
                  </a:cubicBezTo>
                  <a:cubicBezTo>
                    <a:pt x="88154" y="11621"/>
                    <a:pt x="88142" y="11490"/>
                    <a:pt x="88118" y="11311"/>
                  </a:cubicBezTo>
                  <a:close/>
                  <a:moveTo>
                    <a:pt x="84404" y="39410"/>
                  </a:moveTo>
                  <a:cubicBezTo>
                    <a:pt x="84368" y="39386"/>
                    <a:pt x="84344" y="39351"/>
                    <a:pt x="84332" y="39327"/>
                  </a:cubicBezTo>
                  <a:cubicBezTo>
                    <a:pt x="71569" y="41363"/>
                    <a:pt x="58758" y="43101"/>
                    <a:pt x="46077" y="45601"/>
                  </a:cubicBezTo>
                  <a:cubicBezTo>
                    <a:pt x="46197" y="45601"/>
                    <a:pt x="46304" y="45590"/>
                    <a:pt x="46423" y="45566"/>
                  </a:cubicBezTo>
                  <a:cubicBezTo>
                    <a:pt x="47518" y="45423"/>
                    <a:pt x="48625" y="45256"/>
                    <a:pt x="49721" y="45113"/>
                  </a:cubicBezTo>
                  <a:cubicBezTo>
                    <a:pt x="52197" y="44792"/>
                    <a:pt x="54650" y="44518"/>
                    <a:pt x="57126" y="44161"/>
                  </a:cubicBezTo>
                  <a:cubicBezTo>
                    <a:pt x="59115" y="43875"/>
                    <a:pt x="61115" y="43482"/>
                    <a:pt x="63091" y="43161"/>
                  </a:cubicBezTo>
                  <a:cubicBezTo>
                    <a:pt x="66806" y="42530"/>
                    <a:pt x="70533" y="41934"/>
                    <a:pt x="74248" y="41303"/>
                  </a:cubicBezTo>
                  <a:cubicBezTo>
                    <a:pt x="76331" y="40946"/>
                    <a:pt x="78403" y="40553"/>
                    <a:pt x="80487" y="40196"/>
                  </a:cubicBezTo>
                  <a:cubicBezTo>
                    <a:pt x="81689" y="39994"/>
                    <a:pt x="82915" y="39791"/>
                    <a:pt x="84130" y="39589"/>
                  </a:cubicBezTo>
                  <a:cubicBezTo>
                    <a:pt x="84225" y="39577"/>
                    <a:pt x="84308" y="39470"/>
                    <a:pt x="84404" y="39410"/>
                  </a:cubicBezTo>
                  <a:close/>
                  <a:moveTo>
                    <a:pt x="43696" y="60627"/>
                  </a:moveTo>
                  <a:cubicBezTo>
                    <a:pt x="43827" y="60556"/>
                    <a:pt x="43934" y="60520"/>
                    <a:pt x="44030" y="60448"/>
                  </a:cubicBezTo>
                  <a:cubicBezTo>
                    <a:pt x="46768" y="58817"/>
                    <a:pt x="49506" y="57174"/>
                    <a:pt x="52257" y="55555"/>
                  </a:cubicBezTo>
                  <a:cubicBezTo>
                    <a:pt x="54162" y="54436"/>
                    <a:pt x="56091" y="53340"/>
                    <a:pt x="58031" y="52281"/>
                  </a:cubicBezTo>
                  <a:cubicBezTo>
                    <a:pt x="60615" y="50852"/>
                    <a:pt x="63234" y="49471"/>
                    <a:pt x="65842" y="48078"/>
                  </a:cubicBezTo>
                  <a:cubicBezTo>
                    <a:pt x="65949" y="48018"/>
                    <a:pt x="66044" y="47935"/>
                    <a:pt x="66139" y="47876"/>
                  </a:cubicBezTo>
                  <a:cubicBezTo>
                    <a:pt x="65639" y="47876"/>
                    <a:pt x="65151" y="47923"/>
                    <a:pt x="64687" y="47995"/>
                  </a:cubicBezTo>
                  <a:cubicBezTo>
                    <a:pt x="64175" y="48090"/>
                    <a:pt x="63615" y="48102"/>
                    <a:pt x="63163" y="48340"/>
                  </a:cubicBezTo>
                  <a:cubicBezTo>
                    <a:pt x="61210" y="49400"/>
                    <a:pt x="59305" y="50507"/>
                    <a:pt x="57388" y="51626"/>
                  </a:cubicBezTo>
                  <a:cubicBezTo>
                    <a:pt x="54281" y="53436"/>
                    <a:pt x="51185" y="55234"/>
                    <a:pt x="48090" y="57031"/>
                  </a:cubicBezTo>
                  <a:cubicBezTo>
                    <a:pt x="46744" y="57817"/>
                    <a:pt x="45399" y="58591"/>
                    <a:pt x="44053" y="59377"/>
                  </a:cubicBezTo>
                  <a:cubicBezTo>
                    <a:pt x="43922" y="59460"/>
                    <a:pt x="43815" y="59603"/>
                    <a:pt x="43696" y="59722"/>
                  </a:cubicBezTo>
                  <a:cubicBezTo>
                    <a:pt x="43732" y="59758"/>
                    <a:pt x="43744" y="59782"/>
                    <a:pt x="43768" y="59817"/>
                  </a:cubicBezTo>
                  <a:cubicBezTo>
                    <a:pt x="43851" y="59782"/>
                    <a:pt x="43911" y="59758"/>
                    <a:pt x="43982" y="59710"/>
                  </a:cubicBezTo>
                  <a:cubicBezTo>
                    <a:pt x="46399" y="58329"/>
                    <a:pt x="48875" y="56984"/>
                    <a:pt x="51257" y="55531"/>
                  </a:cubicBezTo>
                  <a:cubicBezTo>
                    <a:pt x="55162" y="53150"/>
                    <a:pt x="59115" y="50852"/>
                    <a:pt x="63199" y="48768"/>
                  </a:cubicBezTo>
                  <a:cubicBezTo>
                    <a:pt x="63615" y="48542"/>
                    <a:pt x="64044" y="48352"/>
                    <a:pt x="64473" y="48149"/>
                  </a:cubicBezTo>
                  <a:cubicBezTo>
                    <a:pt x="64532" y="48114"/>
                    <a:pt x="64604" y="48161"/>
                    <a:pt x="64687" y="48161"/>
                  </a:cubicBezTo>
                  <a:cubicBezTo>
                    <a:pt x="64651" y="48233"/>
                    <a:pt x="64639" y="48328"/>
                    <a:pt x="64592" y="48387"/>
                  </a:cubicBezTo>
                  <a:cubicBezTo>
                    <a:pt x="64544" y="48423"/>
                    <a:pt x="64473" y="48447"/>
                    <a:pt x="64413" y="48471"/>
                  </a:cubicBezTo>
                  <a:cubicBezTo>
                    <a:pt x="61484" y="50066"/>
                    <a:pt x="58519" y="51566"/>
                    <a:pt x="55650" y="53245"/>
                  </a:cubicBezTo>
                  <a:cubicBezTo>
                    <a:pt x="51745" y="55531"/>
                    <a:pt x="47923" y="57936"/>
                    <a:pt x="43946" y="60067"/>
                  </a:cubicBezTo>
                  <a:cubicBezTo>
                    <a:pt x="43744" y="60198"/>
                    <a:pt x="43649" y="60353"/>
                    <a:pt x="43696" y="60627"/>
                  </a:cubicBezTo>
                  <a:close/>
                  <a:moveTo>
                    <a:pt x="6049" y="14288"/>
                  </a:moveTo>
                  <a:cubicBezTo>
                    <a:pt x="6049" y="14336"/>
                    <a:pt x="6025" y="14395"/>
                    <a:pt x="6025" y="14443"/>
                  </a:cubicBezTo>
                  <a:cubicBezTo>
                    <a:pt x="11847" y="16907"/>
                    <a:pt x="17812" y="18979"/>
                    <a:pt x="23694" y="21289"/>
                  </a:cubicBezTo>
                  <a:cubicBezTo>
                    <a:pt x="29587" y="23587"/>
                    <a:pt x="35588" y="25551"/>
                    <a:pt x="41529" y="27861"/>
                  </a:cubicBezTo>
                  <a:lnTo>
                    <a:pt x="41529" y="27123"/>
                  </a:lnTo>
                  <a:cubicBezTo>
                    <a:pt x="41065" y="27028"/>
                    <a:pt x="40612" y="26968"/>
                    <a:pt x="40184" y="26861"/>
                  </a:cubicBezTo>
                  <a:cubicBezTo>
                    <a:pt x="38350" y="26385"/>
                    <a:pt x="36612" y="25647"/>
                    <a:pt x="34838" y="24980"/>
                  </a:cubicBezTo>
                  <a:cubicBezTo>
                    <a:pt x="29992" y="23134"/>
                    <a:pt x="25122" y="21372"/>
                    <a:pt x="20253" y="19586"/>
                  </a:cubicBezTo>
                  <a:cubicBezTo>
                    <a:pt x="16848" y="18336"/>
                    <a:pt x="13431" y="17146"/>
                    <a:pt x="10013" y="15883"/>
                  </a:cubicBezTo>
                  <a:cubicBezTo>
                    <a:pt x="8799" y="15431"/>
                    <a:pt x="7632" y="14860"/>
                    <a:pt x="6430" y="14348"/>
                  </a:cubicBezTo>
                  <a:cubicBezTo>
                    <a:pt x="6322" y="14300"/>
                    <a:pt x="6180" y="14300"/>
                    <a:pt x="6049" y="14288"/>
                  </a:cubicBezTo>
                  <a:close/>
                  <a:moveTo>
                    <a:pt x="5549" y="17777"/>
                  </a:moveTo>
                  <a:cubicBezTo>
                    <a:pt x="5525" y="18324"/>
                    <a:pt x="5608" y="18491"/>
                    <a:pt x="5941" y="18610"/>
                  </a:cubicBezTo>
                  <a:cubicBezTo>
                    <a:pt x="9097" y="19717"/>
                    <a:pt x="12252" y="20813"/>
                    <a:pt x="15371" y="21968"/>
                  </a:cubicBezTo>
                  <a:cubicBezTo>
                    <a:pt x="19455" y="23468"/>
                    <a:pt x="23503" y="25051"/>
                    <a:pt x="27575" y="26599"/>
                  </a:cubicBezTo>
                  <a:cubicBezTo>
                    <a:pt x="31266" y="27992"/>
                    <a:pt x="34957" y="29361"/>
                    <a:pt x="38648" y="30766"/>
                  </a:cubicBezTo>
                  <a:cubicBezTo>
                    <a:pt x="39541" y="31088"/>
                    <a:pt x="40422" y="31469"/>
                    <a:pt x="41410" y="31850"/>
                  </a:cubicBezTo>
                  <a:cubicBezTo>
                    <a:pt x="41351" y="31624"/>
                    <a:pt x="41363" y="31409"/>
                    <a:pt x="41267" y="31362"/>
                  </a:cubicBezTo>
                  <a:cubicBezTo>
                    <a:pt x="41005" y="31195"/>
                    <a:pt x="40696" y="31088"/>
                    <a:pt x="40398" y="30969"/>
                  </a:cubicBezTo>
                  <a:cubicBezTo>
                    <a:pt x="39708" y="30719"/>
                    <a:pt x="39005" y="30492"/>
                    <a:pt x="38326" y="30242"/>
                  </a:cubicBezTo>
                  <a:cubicBezTo>
                    <a:pt x="34707" y="28873"/>
                    <a:pt x="31076" y="27492"/>
                    <a:pt x="27456" y="26123"/>
                  </a:cubicBezTo>
                  <a:cubicBezTo>
                    <a:pt x="24087" y="24861"/>
                    <a:pt x="20705" y="23623"/>
                    <a:pt x="17324" y="22325"/>
                  </a:cubicBezTo>
                  <a:cubicBezTo>
                    <a:pt x="13502" y="20872"/>
                    <a:pt x="9692" y="19360"/>
                    <a:pt x="5882" y="17896"/>
                  </a:cubicBezTo>
                  <a:cubicBezTo>
                    <a:pt x="5775" y="17836"/>
                    <a:pt x="5668" y="17800"/>
                    <a:pt x="5549" y="17777"/>
                  </a:cubicBezTo>
                  <a:close/>
                  <a:moveTo>
                    <a:pt x="8251" y="45709"/>
                  </a:moveTo>
                  <a:lnTo>
                    <a:pt x="8156" y="45613"/>
                  </a:lnTo>
                  <a:cubicBezTo>
                    <a:pt x="8085" y="45673"/>
                    <a:pt x="7977" y="45732"/>
                    <a:pt x="7954" y="45804"/>
                  </a:cubicBezTo>
                  <a:cubicBezTo>
                    <a:pt x="7668" y="46482"/>
                    <a:pt x="7394" y="47161"/>
                    <a:pt x="7120" y="47828"/>
                  </a:cubicBezTo>
                  <a:cubicBezTo>
                    <a:pt x="7073" y="47923"/>
                    <a:pt x="7013" y="48018"/>
                    <a:pt x="6965" y="48102"/>
                  </a:cubicBezTo>
                  <a:cubicBezTo>
                    <a:pt x="6918" y="48090"/>
                    <a:pt x="6894" y="48066"/>
                    <a:pt x="6846" y="48042"/>
                  </a:cubicBezTo>
                  <a:cubicBezTo>
                    <a:pt x="7168" y="47209"/>
                    <a:pt x="7513" y="46375"/>
                    <a:pt x="7846" y="45542"/>
                  </a:cubicBezTo>
                  <a:cubicBezTo>
                    <a:pt x="7799" y="45506"/>
                    <a:pt x="7763" y="45494"/>
                    <a:pt x="7727" y="45470"/>
                  </a:cubicBezTo>
                  <a:cubicBezTo>
                    <a:pt x="7668" y="45554"/>
                    <a:pt x="7573" y="45637"/>
                    <a:pt x="7549" y="45720"/>
                  </a:cubicBezTo>
                  <a:cubicBezTo>
                    <a:pt x="7287" y="46411"/>
                    <a:pt x="7073" y="47102"/>
                    <a:pt x="6823" y="47792"/>
                  </a:cubicBezTo>
                  <a:cubicBezTo>
                    <a:pt x="6787" y="47899"/>
                    <a:pt x="6715" y="47983"/>
                    <a:pt x="6668" y="48090"/>
                  </a:cubicBezTo>
                  <a:cubicBezTo>
                    <a:pt x="6620" y="48078"/>
                    <a:pt x="6573" y="48054"/>
                    <a:pt x="6537" y="48030"/>
                  </a:cubicBezTo>
                  <a:cubicBezTo>
                    <a:pt x="6834" y="47149"/>
                    <a:pt x="7144" y="46292"/>
                    <a:pt x="7454" y="45375"/>
                  </a:cubicBezTo>
                  <a:cubicBezTo>
                    <a:pt x="7287" y="45339"/>
                    <a:pt x="7156" y="45292"/>
                    <a:pt x="6989" y="45244"/>
                  </a:cubicBezTo>
                  <a:cubicBezTo>
                    <a:pt x="6751" y="46030"/>
                    <a:pt x="6537" y="46768"/>
                    <a:pt x="6322" y="47506"/>
                  </a:cubicBezTo>
                  <a:cubicBezTo>
                    <a:pt x="6275" y="47495"/>
                    <a:pt x="6227" y="47483"/>
                    <a:pt x="6180" y="47459"/>
                  </a:cubicBezTo>
                  <a:cubicBezTo>
                    <a:pt x="6394" y="46709"/>
                    <a:pt x="6608" y="45959"/>
                    <a:pt x="6834" y="45185"/>
                  </a:cubicBezTo>
                  <a:cubicBezTo>
                    <a:pt x="6715" y="45161"/>
                    <a:pt x="6620" y="45125"/>
                    <a:pt x="6537" y="45101"/>
                  </a:cubicBezTo>
                  <a:cubicBezTo>
                    <a:pt x="6501" y="45125"/>
                    <a:pt x="6489" y="45161"/>
                    <a:pt x="6489" y="45173"/>
                  </a:cubicBezTo>
                  <a:cubicBezTo>
                    <a:pt x="5656" y="47625"/>
                    <a:pt x="5358" y="50138"/>
                    <a:pt x="5596" y="52721"/>
                  </a:cubicBezTo>
                  <a:cubicBezTo>
                    <a:pt x="5620" y="53031"/>
                    <a:pt x="5727" y="53340"/>
                    <a:pt x="5799" y="53650"/>
                  </a:cubicBezTo>
                  <a:cubicBezTo>
                    <a:pt x="5822" y="53650"/>
                    <a:pt x="5846" y="53638"/>
                    <a:pt x="5858" y="53638"/>
                  </a:cubicBezTo>
                  <a:lnTo>
                    <a:pt x="5858" y="51150"/>
                  </a:lnTo>
                  <a:cubicBezTo>
                    <a:pt x="5941" y="51257"/>
                    <a:pt x="5977" y="51376"/>
                    <a:pt x="5977" y="51483"/>
                  </a:cubicBezTo>
                  <a:cubicBezTo>
                    <a:pt x="6013" y="52043"/>
                    <a:pt x="6037" y="52614"/>
                    <a:pt x="6061" y="53198"/>
                  </a:cubicBezTo>
                  <a:cubicBezTo>
                    <a:pt x="6072" y="53769"/>
                    <a:pt x="6072" y="53769"/>
                    <a:pt x="6680" y="53888"/>
                  </a:cubicBezTo>
                  <a:cubicBezTo>
                    <a:pt x="6620" y="53221"/>
                    <a:pt x="6573" y="52567"/>
                    <a:pt x="6513" y="51900"/>
                  </a:cubicBezTo>
                  <a:cubicBezTo>
                    <a:pt x="6549" y="51900"/>
                    <a:pt x="6573" y="51888"/>
                    <a:pt x="6608" y="51888"/>
                  </a:cubicBezTo>
                  <a:cubicBezTo>
                    <a:pt x="6620" y="51959"/>
                    <a:pt x="6668" y="52043"/>
                    <a:pt x="6668" y="52126"/>
                  </a:cubicBezTo>
                  <a:cubicBezTo>
                    <a:pt x="6727" y="52662"/>
                    <a:pt x="6775" y="53174"/>
                    <a:pt x="6811" y="53710"/>
                  </a:cubicBezTo>
                  <a:cubicBezTo>
                    <a:pt x="6834" y="53936"/>
                    <a:pt x="6906" y="54031"/>
                    <a:pt x="7144" y="53995"/>
                  </a:cubicBezTo>
                  <a:cubicBezTo>
                    <a:pt x="7156" y="52602"/>
                    <a:pt x="7096" y="51185"/>
                    <a:pt x="7465" y="49816"/>
                  </a:cubicBezTo>
                  <a:cubicBezTo>
                    <a:pt x="7846" y="48459"/>
                    <a:pt x="8287" y="47137"/>
                    <a:pt x="8692" y="45792"/>
                  </a:cubicBezTo>
                  <a:cubicBezTo>
                    <a:pt x="8513" y="45673"/>
                    <a:pt x="8418" y="45756"/>
                    <a:pt x="8347" y="45947"/>
                  </a:cubicBezTo>
                  <a:cubicBezTo>
                    <a:pt x="8097" y="46613"/>
                    <a:pt x="7846" y="47280"/>
                    <a:pt x="7573" y="47959"/>
                  </a:cubicBezTo>
                  <a:cubicBezTo>
                    <a:pt x="7525" y="48054"/>
                    <a:pt x="7465" y="48161"/>
                    <a:pt x="7406" y="48257"/>
                  </a:cubicBezTo>
                  <a:cubicBezTo>
                    <a:pt x="7370" y="48233"/>
                    <a:pt x="7323" y="48209"/>
                    <a:pt x="7263" y="48197"/>
                  </a:cubicBezTo>
                  <a:cubicBezTo>
                    <a:pt x="7549" y="47387"/>
                    <a:pt x="7930" y="46554"/>
                    <a:pt x="8251" y="45709"/>
                  </a:cubicBezTo>
                  <a:close/>
                  <a:moveTo>
                    <a:pt x="39720" y="54353"/>
                  </a:moveTo>
                  <a:cubicBezTo>
                    <a:pt x="39327" y="54269"/>
                    <a:pt x="38981" y="54186"/>
                    <a:pt x="38636" y="54091"/>
                  </a:cubicBezTo>
                  <a:cubicBezTo>
                    <a:pt x="38172" y="53948"/>
                    <a:pt x="38148" y="53924"/>
                    <a:pt x="37934" y="54341"/>
                  </a:cubicBezTo>
                  <a:cubicBezTo>
                    <a:pt x="37374" y="55519"/>
                    <a:pt x="36791" y="56686"/>
                    <a:pt x="36302" y="57901"/>
                  </a:cubicBezTo>
                  <a:cubicBezTo>
                    <a:pt x="35993" y="58651"/>
                    <a:pt x="35826" y="59460"/>
                    <a:pt x="35600" y="60246"/>
                  </a:cubicBezTo>
                  <a:cubicBezTo>
                    <a:pt x="35636" y="60258"/>
                    <a:pt x="35648" y="60258"/>
                    <a:pt x="35671" y="60282"/>
                  </a:cubicBezTo>
                  <a:cubicBezTo>
                    <a:pt x="35731" y="60127"/>
                    <a:pt x="35790" y="59960"/>
                    <a:pt x="35850" y="59817"/>
                  </a:cubicBezTo>
                  <a:cubicBezTo>
                    <a:pt x="35886" y="59829"/>
                    <a:pt x="35910" y="59829"/>
                    <a:pt x="35945" y="59841"/>
                  </a:cubicBezTo>
                  <a:cubicBezTo>
                    <a:pt x="35898" y="60056"/>
                    <a:pt x="35838" y="60282"/>
                    <a:pt x="35790" y="60484"/>
                  </a:cubicBezTo>
                  <a:cubicBezTo>
                    <a:pt x="35719" y="60829"/>
                    <a:pt x="35707" y="61210"/>
                    <a:pt x="35540" y="61532"/>
                  </a:cubicBezTo>
                  <a:cubicBezTo>
                    <a:pt x="35302" y="61984"/>
                    <a:pt x="35481" y="62425"/>
                    <a:pt x="35481" y="62865"/>
                  </a:cubicBezTo>
                  <a:cubicBezTo>
                    <a:pt x="35481" y="62901"/>
                    <a:pt x="35552" y="62961"/>
                    <a:pt x="35600" y="62973"/>
                  </a:cubicBezTo>
                  <a:cubicBezTo>
                    <a:pt x="36112" y="63163"/>
                    <a:pt x="36612" y="63354"/>
                    <a:pt x="37160" y="63568"/>
                  </a:cubicBezTo>
                  <a:cubicBezTo>
                    <a:pt x="36945" y="61901"/>
                    <a:pt x="37160" y="60318"/>
                    <a:pt x="37624" y="58746"/>
                  </a:cubicBezTo>
                  <a:cubicBezTo>
                    <a:pt x="38088" y="57198"/>
                    <a:pt x="38696" y="55722"/>
                    <a:pt x="39720" y="54353"/>
                  </a:cubicBezTo>
                  <a:close/>
                  <a:moveTo>
                    <a:pt x="43756" y="63056"/>
                  </a:moveTo>
                  <a:lnTo>
                    <a:pt x="43970" y="62961"/>
                  </a:lnTo>
                  <a:cubicBezTo>
                    <a:pt x="45732" y="61925"/>
                    <a:pt x="47494" y="60889"/>
                    <a:pt x="49280" y="59901"/>
                  </a:cubicBezTo>
                  <a:cubicBezTo>
                    <a:pt x="53197" y="57746"/>
                    <a:pt x="57138" y="55615"/>
                    <a:pt x="61067" y="53471"/>
                  </a:cubicBezTo>
                  <a:cubicBezTo>
                    <a:pt x="64163" y="51793"/>
                    <a:pt x="67247" y="50078"/>
                    <a:pt x="70342" y="48387"/>
                  </a:cubicBezTo>
                  <a:cubicBezTo>
                    <a:pt x="71128" y="47947"/>
                    <a:pt x="71890" y="47506"/>
                    <a:pt x="72664" y="47054"/>
                  </a:cubicBezTo>
                  <a:cubicBezTo>
                    <a:pt x="72700" y="47030"/>
                    <a:pt x="72736" y="46994"/>
                    <a:pt x="72759" y="46959"/>
                  </a:cubicBezTo>
                  <a:cubicBezTo>
                    <a:pt x="72497" y="46959"/>
                    <a:pt x="72224" y="46983"/>
                    <a:pt x="72021" y="47090"/>
                  </a:cubicBezTo>
                  <a:cubicBezTo>
                    <a:pt x="67818" y="49352"/>
                    <a:pt x="63639" y="51638"/>
                    <a:pt x="59448" y="53900"/>
                  </a:cubicBezTo>
                  <a:cubicBezTo>
                    <a:pt x="54352" y="56638"/>
                    <a:pt x="49268" y="59377"/>
                    <a:pt x="44184" y="62115"/>
                  </a:cubicBezTo>
                  <a:cubicBezTo>
                    <a:pt x="43613" y="62437"/>
                    <a:pt x="43672" y="62258"/>
                    <a:pt x="43756" y="63056"/>
                  </a:cubicBezTo>
                  <a:close/>
                  <a:moveTo>
                    <a:pt x="5691" y="14931"/>
                  </a:moveTo>
                  <a:cubicBezTo>
                    <a:pt x="6132" y="15121"/>
                    <a:pt x="6549" y="15300"/>
                    <a:pt x="6965" y="15467"/>
                  </a:cubicBezTo>
                  <a:lnTo>
                    <a:pt x="15490" y="18860"/>
                  </a:lnTo>
                  <a:cubicBezTo>
                    <a:pt x="18848" y="20182"/>
                    <a:pt x="22170" y="21503"/>
                    <a:pt x="25539" y="22789"/>
                  </a:cubicBezTo>
                  <a:cubicBezTo>
                    <a:pt x="30123" y="24539"/>
                    <a:pt x="34874" y="25813"/>
                    <a:pt x="39446" y="27599"/>
                  </a:cubicBezTo>
                  <a:cubicBezTo>
                    <a:pt x="40112" y="27861"/>
                    <a:pt x="40791" y="28135"/>
                    <a:pt x="41494" y="28397"/>
                  </a:cubicBezTo>
                  <a:cubicBezTo>
                    <a:pt x="41541" y="28171"/>
                    <a:pt x="41565" y="28016"/>
                    <a:pt x="41303" y="27921"/>
                  </a:cubicBezTo>
                  <a:cubicBezTo>
                    <a:pt x="39481" y="27254"/>
                    <a:pt x="37684" y="26551"/>
                    <a:pt x="35850" y="25909"/>
                  </a:cubicBezTo>
                  <a:cubicBezTo>
                    <a:pt x="34195" y="25349"/>
                    <a:pt x="32492" y="24920"/>
                    <a:pt x="30849" y="24325"/>
                  </a:cubicBezTo>
                  <a:cubicBezTo>
                    <a:pt x="27647" y="23146"/>
                    <a:pt x="24480" y="21896"/>
                    <a:pt x="21301" y="20670"/>
                  </a:cubicBezTo>
                  <a:cubicBezTo>
                    <a:pt x="16836" y="18967"/>
                    <a:pt x="12347" y="17253"/>
                    <a:pt x="7882" y="15526"/>
                  </a:cubicBezTo>
                  <a:cubicBezTo>
                    <a:pt x="7204" y="15252"/>
                    <a:pt x="6537" y="14943"/>
                    <a:pt x="5834" y="14645"/>
                  </a:cubicBezTo>
                  <a:cubicBezTo>
                    <a:pt x="5775" y="14752"/>
                    <a:pt x="5727" y="14836"/>
                    <a:pt x="5691" y="14931"/>
                  </a:cubicBezTo>
                  <a:close/>
                  <a:moveTo>
                    <a:pt x="19765" y="51233"/>
                  </a:moveTo>
                  <a:cubicBezTo>
                    <a:pt x="19753" y="51174"/>
                    <a:pt x="19753" y="51114"/>
                    <a:pt x="19741" y="51054"/>
                  </a:cubicBezTo>
                  <a:cubicBezTo>
                    <a:pt x="19955" y="50995"/>
                    <a:pt x="20169" y="50935"/>
                    <a:pt x="20384" y="50900"/>
                  </a:cubicBezTo>
                  <a:cubicBezTo>
                    <a:pt x="22265" y="50590"/>
                    <a:pt x="24158" y="50304"/>
                    <a:pt x="26015" y="49947"/>
                  </a:cubicBezTo>
                  <a:cubicBezTo>
                    <a:pt x="30611" y="49066"/>
                    <a:pt x="35231" y="48161"/>
                    <a:pt x="39827" y="47268"/>
                  </a:cubicBezTo>
                  <a:cubicBezTo>
                    <a:pt x="44637" y="46328"/>
                    <a:pt x="49483" y="45637"/>
                    <a:pt x="54340" y="44958"/>
                  </a:cubicBezTo>
                  <a:cubicBezTo>
                    <a:pt x="55233" y="44839"/>
                    <a:pt x="56126" y="44685"/>
                    <a:pt x="57019" y="44530"/>
                  </a:cubicBezTo>
                  <a:cubicBezTo>
                    <a:pt x="56865" y="44470"/>
                    <a:pt x="56734" y="44482"/>
                    <a:pt x="56603" y="44506"/>
                  </a:cubicBezTo>
                  <a:cubicBezTo>
                    <a:pt x="55305" y="44685"/>
                    <a:pt x="53995" y="44851"/>
                    <a:pt x="52697" y="45018"/>
                  </a:cubicBezTo>
                  <a:cubicBezTo>
                    <a:pt x="50471" y="45304"/>
                    <a:pt x="48221" y="45506"/>
                    <a:pt x="46006" y="45899"/>
                  </a:cubicBezTo>
                  <a:cubicBezTo>
                    <a:pt x="41922" y="46590"/>
                    <a:pt x="37874" y="47387"/>
                    <a:pt x="33814" y="48126"/>
                  </a:cubicBezTo>
                  <a:cubicBezTo>
                    <a:pt x="31671" y="48518"/>
                    <a:pt x="29516" y="48911"/>
                    <a:pt x="27349" y="49221"/>
                  </a:cubicBezTo>
                  <a:cubicBezTo>
                    <a:pt x="24825" y="49578"/>
                    <a:pt x="22313" y="50007"/>
                    <a:pt x="19824" y="50590"/>
                  </a:cubicBezTo>
                  <a:cubicBezTo>
                    <a:pt x="19729" y="50602"/>
                    <a:pt x="19598" y="50697"/>
                    <a:pt x="19586" y="50769"/>
                  </a:cubicBezTo>
                  <a:cubicBezTo>
                    <a:pt x="19491" y="51019"/>
                    <a:pt x="19467" y="51293"/>
                    <a:pt x="19396" y="51626"/>
                  </a:cubicBezTo>
                  <a:cubicBezTo>
                    <a:pt x="21420" y="51209"/>
                    <a:pt x="23384" y="50804"/>
                    <a:pt x="25325" y="50423"/>
                  </a:cubicBezTo>
                  <a:cubicBezTo>
                    <a:pt x="24396" y="50483"/>
                    <a:pt x="23456" y="50614"/>
                    <a:pt x="22527" y="50769"/>
                  </a:cubicBezTo>
                  <a:cubicBezTo>
                    <a:pt x="21598" y="50900"/>
                    <a:pt x="20670" y="51066"/>
                    <a:pt x="19765" y="51233"/>
                  </a:cubicBezTo>
                  <a:close/>
                  <a:moveTo>
                    <a:pt x="78046" y="17896"/>
                  </a:moveTo>
                  <a:cubicBezTo>
                    <a:pt x="78046" y="17872"/>
                    <a:pt x="78034" y="17848"/>
                    <a:pt x="78034" y="17836"/>
                  </a:cubicBezTo>
                  <a:cubicBezTo>
                    <a:pt x="77903" y="17860"/>
                    <a:pt x="77748" y="17908"/>
                    <a:pt x="77617" y="17931"/>
                  </a:cubicBezTo>
                  <a:cubicBezTo>
                    <a:pt x="73581" y="19158"/>
                    <a:pt x="69604" y="20551"/>
                    <a:pt x="65675" y="22063"/>
                  </a:cubicBezTo>
                  <a:cubicBezTo>
                    <a:pt x="61008" y="23849"/>
                    <a:pt x="56317" y="25659"/>
                    <a:pt x="51650" y="27433"/>
                  </a:cubicBezTo>
                  <a:cubicBezTo>
                    <a:pt x="48471" y="28623"/>
                    <a:pt x="45292" y="29778"/>
                    <a:pt x="42125" y="30945"/>
                  </a:cubicBezTo>
                  <a:cubicBezTo>
                    <a:pt x="41851" y="31028"/>
                    <a:pt x="41886" y="31207"/>
                    <a:pt x="41898" y="31409"/>
                  </a:cubicBezTo>
                  <a:lnTo>
                    <a:pt x="45339" y="30064"/>
                  </a:lnTo>
                  <a:cubicBezTo>
                    <a:pt x="48018" y="29028"/>
                    <a:pt x="50649" y="27909"/>
                    <a:pt x="53352" y="26980"/>
                  </a:cubicBezTo>
                  <a:cubicBezTo>
                    <a:pt x="57305" y="25635"/>
                    <a:pt x="61258" y="24361"/>
                    <a:pt x="65139" y="22849"/>
                  </a:cubicBezTo>
                  <a:cubicBezTo>
                    <a:pt x="69092" y="21313"/>
                    <a:pt x="73045" y="19801"/>
                    <a:pt x="76986" y="18277"/>
                  </a:cubicBezTo>
                  <a:cubicBezTo>
                    <a:pt x="77319" y="18146"/>
                    <a:pt x="77689" y="18027"/>
                    <a:pt x="78046" y="17896"/>
                  </a:cubicBezTo>
                  <a:close/>
                  <a:moveTo>
                    <a:pt x="41446" y="29528"/>
                  </a:moveTo>
                  <a:cubicBezTo>
                    <a:pt x="41589" y="29230"/>
                    <a:pt x="41434" y="29159"/>
                    <a:pt x="41244" y="29099"/>
                  </a:cubicBezTo>
                  <a:cubicBezTo>
                    <a:pt x="40053" y="28671"/>
                    <a:pt x="38850" y="28218"/>
                    <a:pt x="37660" y="27754"/>
                  </a:cubicBezTo>
                  <a:cubicBezTo>
                    <a:pt x="37136" y="27563"/>
                    <a:pt x="36648" y="27302"/>
                    <a:pt x="36124" y="27123"/>
                  </a:cubicBezTo>
                  <a:cubicBezTo>
                    <a:pt x="34171" y="26432"/>
                    <a:pt x="32207" y="25789"/>
                    <a:pt x="30278" y="25099"/>
                  </a:cubicBezTo>
                  <a:cubicBezTo>
                    <a:pt x="26408" y="23682"/>
                    <a:pt x="22563" y="22218"/>
                    <a:pt x="18693" y="20777"/>
                  </a:cubicBezTo>
                  <a:cubicBezTo>
                    <a:pt x="14443" y="19182"/>
                    <a:pt x="10073" y="17872"/>
                    <a:pt x="5882" y="16110"/>
                  </a:cubicBezTo>
                  <a:cubicBezTo>
                    <a:pt x="5751" y="16050"/>
                    <a:pt x="5608" y="16003"/>
                    <a:pt x="5477" y="15955"/>
                  </a:cubicBezTo>
                  <a:cubicBezTo>
                    <a:pt x="5394" y="16205"/>
                    <a:pt x="5465" y="16324"/>
                    <a:pt x="5691" y="16407"/>
                  </a:cubicBezTo>
                  <a:cubicBezTo>
                    <a:pt x="7144" y="16919"/>
                    <a:pt x="8585" y="17455"/>
                    <a:pt x="10037" y="17979"/>
                  </a:cubicBezTo>
                  <a:cubicBezTo>
                    <a:pt x="14181" y="19479"/>
                    <a:pt x="18348" y="20967"/>
                    <a:pt x="22491" y="22491"/>
                  </a:cubicBezTo>
                  <a:cubicBezTo>
                    <a:pt x="25515" y="23611"/>
                    <a:pt x="28504" y="24766"/>
                    <a:pt x="31504" y="25885"/>
                  </a:cubicBezTo>
                  <a:cubicBezTo>
                    <a:pt x="33088" y="26468"/>
                    <a:pt x="34695" y="26968"/>
                    <a:pt x="36267" y="27552"/>
                  </a:cubicBezTo>
                  <a:cubicBezTo>
                    <a:pt x="37493" y="27992"/>
                    <a:pt x="38672" y="28552"/>
                    <a:pt x="39886" y="29028"/>
                  </a:cubicBezTo>
                  <a:cubicBezTo>
                    <a:pt x="40398" y="29218"/>
                    <a:pt x="40934" y="29361"/>
                    <a:pt x="41446" y="29528"/>
                  </a:cubicBezTo>
                  <a:close/>
                  <a:moveTo>
                    <a:pt x="53412" y="29885"/>
                  </a:moveTo>
                  <a:cubicBezTo>
                    <a:pt x="64663" y="29361"/>
                    <a:pt x="75879" y="28111"/>
                    <a:pt x="87094" y="26921"/>
                  </a:cubicBezTo>
                  <a:cubicBezTo>
                    <a:pt x="86952" y="26825"/>
                    <a:pt x="86797" y="26718"/>
                    <a:pt x="86654" y="26718"/>
                  </a:cubicBezTo>
                  <a:cubicBezTo>
                    <a:pt x="85821" y="26742"/>
                    <a:pt x="84987" y="26790"/>
                    <a:pt x="84154" y="26861"/>
                  </a:cubicBezTo>
                  <a:cubicBezTo>
                    <a:pt x="82487" y="27028"/>
                    <a:pt x="80832" y="27218"/>
                    <a:pt x="79165" y="27373"/>
                  </a:cubicBezTo>
                  <a:cubicBezTo>
                    <a:pt x="76796" y="27599"/>
                    <a:pt x="74414" y="27790"/>
                    <a:pt x="72045" y="28028"/>
                  </a:cubicBezTo>
                  <a:cubicBezTo>
                    <a:pt x="69187" y="28325"/>
                    <a:pt x="66354" y="28706"/>
                    <a:pt x="63508" y="28980"/>
                  </a:cubicBezTo>
                  <a:cubicBezTo>
                    <a:pt x="60282" y="29290"/>
                    <a:pt x="57043" y="29528"/>
                    <a:pt x="53817" y="29814"/>
                  </a:cubicBezTo>
                  <a:cubicBezTo>
                    <a:pt x="53686" y="29838"/>
                    <a:pt x="53555" y="29873"/>
                    <a:pt x="53412" y="29885"/>
                  </a:cubicBezTo>
                  <a:close/>
                  <a:moveTo>
                    <a:pt x="9930" y="54995"/>
                  </a:moveTo>
                  <a:cubicBezTo>
                    <a:pt x="9930" y="54698"/>
                    <a:pt x="9918" y="54400"/>
                    <a:pt x="9930" y="54114"/>
                  </a:cubicBezTo>
                  <a:cubicBezTo>
                    <a:pt x="10037" y="52019"/>
                    <a:pt x="10287" y="49935"/>
                    <a:pt x="10990" y="47923"/>
                  </a:cubicBezTo>
                  <a:cubicBezTo>
                    <a:pt x="11204" y="47268"/>
                    <a:pt x="11061" y="46840"/>
                    <a:pt x="10597" y="46399"/>
                  </a:cubicBezTo>
                  <a:cubicBezTo>
                    <a:pt x="10394" y="46209"/>
                    <a:pt x="10287" y="46221"/>
                    <a:pt x="10216" y="46482"/>
                  </a:cubicBezTo>
                  <a:cubicBezTo>
                    <a:pt x="10037" y="47030"/>
                    <a:pt x="9823" y="47578"/>
                    <a:pt x="9704" y="48149"/>
                  </a:cubicBezTo>
                  <a:cubicBezTo>
                    <a:pt x="9275" y="50042"/>
                    <a:pt x="9061" y="51947"/>
                    <a:pt x="9061" y="53876"/>
                  </a:cubicBezTo>
                  <a:cubicBezTo>
                    <a:pt x="9061" y="54757"/>
                    <a:pt x="9049" y="54757"/>
                    <a:pt x="9894" y="55007"/>
                  </a:cubicBezTo>
                  <a:cubicBezTo>
                    <a:pt x="9894" y="54995"/>
                    <a:pt x="9918" y="54995"/>
                    <a:pt x="9930" y="54995"/>
                  </a:cubicBezTo>
                  <a:close/>
                  <a:moveTo>
                    <a:pt x="42017" y="28826"/>
                  </a:moveTo>
                  <a:cubicBezTo>
                    <a:pt x="49983" y="26063"/>
                    <a:pt x="57912" y="23289"/>
                    <a:pt x="65782" y="20336"/>
                  </a:cubicBezTo>
                  <a:cubicBezTo>
                    <a:pt x="65651" y="20313"/>
                    <a:pt x="65532" y="20348"/>
                    <a:pt x="65413" y="20396"/>
                  </a:cubicBezTo>
                  <a:cubicBezTo>
                    <a:pt x="62853" y="21253"/>
                    <a:pt x="60282" y="22087"/>
                    <a:pt x="57734" y="22980"/>
                  </a:cubicBezTo>
                  <a:cubicBezTo>
                    <a:pt x="52638" y="24766"/>
                    <a:pt x="47554" y="26551"/>
                    <a:pt x="42387" y="28064"/>
                  </a:cubicBezTo>
                  <a:cubicBezTo>
                    <a:pt x="41922" y="28206"/>
                    <a:pt x="41946" y="28206"/>
                    <a:pt x="42017" y="28826"/>
                  </a:cubicBezTo>
                  <a:close/>
                  <a:moveTo>
                    <a:pt x="4167" y="32540"/>
                  </a:moveTo>
                  <a:cubicBezTo>
                    <a:pt x="3989" y="32933"/>
                    <a:pt x="4108" y="33207"/>
                    <a:pt x="4346" y="33469"/>
                  </a:cubicBezTo>
                  <a:cubicBezTo>
                    <a:pt x="4894" y="34112"/>
                    <a:pt x="5418" y="34779"/>
                    <a:pt x="5953" y="35434"/>
                  </a:cubicBezTo>
                  <a:cubicBezTo>
                    <a:pt x="7120" y="36898"/>
                    <a:pt x="8251" y="38351"/>
                    <a:pt x="9418" y="39803"/>
                  </a:cubicBezTo>
                  <a:cubicBezTo>
                    <a:pt x="11109" y="41851"/>
                    <a:pt x="12871" y="43815"/>
                    <a:pt x="14478" y="45911"/>
                  </a:cubicBezTo>
                  <a:cubicBezTo>
                    <a:pt x="15883" y="47745"/>
                    <a:pt x="17133" y="49709"/>
                    <a:pt x="18443" y="51602"/>
                  </a:cubicBezTo>
                  <a:cubicBezTo>
                    <a:pt x="18526" y="51733"/>
                    <a:pt x="18634" y="51864"/>
                    <a:pt x="18741" y="52007"/>
                  </a:cubicBezTo>
                  <a:lnTo>
                    <a:pt x="18872" y="51959"/>
                  </a:lnTo>
                  <a:cubicBezTo>
                    <a:pt x="18848" y="51793"/>
                    <a:pt x="18848" y="51602"/>
                    <a:pt x="18753" y="51471"/>
                  </a:cubicBezTo>
                  <a:cubicBezTo>
                    <a:pt x="18348" y="50852"/>
                    <a:pt x="17919" y="50257"/>
                    <a:pt x="17491" y="49685"/>
                  </a:cubicBezTo>
                  <a:cubicBezTo>
                    <a:pt x="16252" y="47971"/>
                    <a:pt x="15062" y="46209"/>
                    <a:pt x="13764" y="44542"/>
                  </a:cubicBezTo>
                  <a:cubicBezTo>
                    <a:pt x="11133" y="41184"/>
                    <a:pt x="8430" y="37874"/>
                    <a:pt x="5751" y="34541"/>
                  </a:cubicBezTo>
                  <a:cubicBezTo>
                    <a:pt x="5215" y="33910"/>
                    <a:pt x="4703" y="33219"/>
                    <a:pt x="4167" y="32540"/>
                  </a:cubicBezTo>
                  <a:close/>
                  <a:moveTo>
                    <a:pt x="68616" y="47483"/>
                  </a:moveTo>
                  <a:cubicBezTo>
                    <a:pt x="68271" y="47518"/>
                    <a:pt x="67961" y="47578"/>
                    <a:pt x="67628" y="47590"/>
                  </a:cubicBezTo>
                  <a:cubicBezTo>
                    <a:pt x="67152" y="47625"/>
                    <a:pt x="66747" y="47804"/>
                    <a:pt x="66330" y="48042"/>
                  </a:cubicBezTo>
                  <a:cubicBezTo>
                    <a:pt x="64115" y="49316"/>
                    <a:pt x="61877" y="50590"/>
                    <a:pt x="59639" y="51816"/>
                  </a:cubicBezTo>
                  <a:cubicBezTo>
                    <a:pt x="58174" y="52626"/>
                    <a:pt x="56674" y="53305"/>
                    <a:pt x="55245" y="54138"/>
                  </a:cubicBezTo>
                  <a:cubicBezTo>
                    <a:pt x="52459" y="55769"/>
                    <a:pt x="49721" y="57448"/>
                    <a:pt x="46970" y="59103"/>
                  </a:cubicBezTo>
                  <a:cubicBezTo>
                    <a:pt x="46911" y="59127"/>
                    <a:pt x="46863" y="59175"/>
                    <a:pt x="46816" y="59198"/>
                  </a:cubicBezTo>
                  <a:cubicBezTo>
                    <a:pt x="54067" y="55305"/>
                    <a:pt x="61234" y="51209"/>
                    <a:pt x="68616" y="47483"/>
                  </a:cubicBezTo>
                  <a:close/>
                  <a:moveTo>
                    <a:pt x="5882" y="33433"/>
                  </a:moveTo>
                  <a:cubicBezTo>
                    <a:pt x="5846" y="33457"/>
                    <a:pt x="5822" y="33493"/>
                    <a:pt x="5787" y="33505"/>
                  </a:cubicBezTo>
                  <a:cubicBezTo>
                    <a:pt x="6144" y="33921"/>
                    <a:pt x="6537" y="34338"/>
                    <a:pt x="6882" y="34767"/>
                  </a:cubicBezTo>
                  <a:cubicBezTo>
                    <a:pt x="9418" y="37922"/>
                    <a:pt x="11966" y="41077"/>
                    <a:pt x="14478" y="44256"/>
                  </a:cubicBezTo>
                  <a:cubicBezTo>
                    <a:pt x="15514" y="45554"/>
                    <a:pt x="16443" y="46911"/>
                    <a:pt x="17431" y="48233"/>
                  </a:cubicBezTo>
                  <a:cubicBezTo>
                    <a:pt x="17491" y="48316"/>
                    <a:pt x="17610" y="48459"/>
                    <a:pt x="17633" y="48447"/>
                  </a:cubicBezTo>
                  <a:cubicBezTo>
                    <a:pt x="17872" y="48292"/>
                    <a:pt x="17919" y="48530"/>
                    <a:pt x="17991" y="48638"/>
                  </a:cubicBezTo>
                  <a:lnTo>
                    <a:pt x="19193" y="50197"/>
                  </a:lnTo>
                  <a:cubicBezTo>
                    <a:pt x="19229" y="50185"/>
                    <a:pt x="19276" y="50162"/>
                    <a:pt x="19300" y="50138"/>
                  </a:cubicBezTo>
                  <a:cubicBezTo>
                    <a:pt x="19241" y="49995"/>
                    <a:pt x="19217" y="49840"/>
                    <a:pt x="19122" y="49709"/>
                  </a:cubicBezTo>
                  <a:cubicBezTo>
                    <a:pt x="18336" y="48614"/>
                    <a:pt x="17550" y="47495"/>
                    <a:pt x="16740" y="46399"/>
                  </a:cubicBezTo>
                  <a:cubicBezTo>
                    <a:pt x="15621" y="44887"/>
                    <a:pt x="14514" y="43351"/>
                    <a:pt x="13347" y="41851"/>
                  </a:cubicBezTo>
                  <a:cubicBezTo>
                    <a:pt x="11907" y="39958"/>
                    <a:pt x="10442" y="38112"/>
                    <a:pt x="8989" y="36243"/>
                  </a:cubicBezTo>
                  <a:cubicBezTo>
                    <a:pt x="8751" y="35922"/>
                    <a:pt x="8513" y="35600"/>
                    <a:pt x="8287" y="35267"/>
                  </a:cubicBezTo>
                  <a:cubicBezTo>
                    <a:pt x="8263" y="35291"/>
                    <a:pt x="8227" y="35314"/>
                    <a:pt x="8204" y="35326"/>
                  </a:cubicBezTo>
                  <a:cubicBezTo>
                    <a:pt x="8859" y="36315"/>
                    <a:pt x="9466" y="37350"/>
                    <a:pt x="10180" y="38291"/>
                  </a:cubicBezTo>
                  <a:cubicBezTo>
                    <a:pt x="11752" y="40351"/>
                    <a:pt x="13395" y="42351"/>
                    <a:pt x="15002" y="44375"/>
                  </a:cubicBezTo>
                  <a:cubicBezTo>
                    <a:pt x="15074" y="44482"/>
                    <a:pt x="15133" y="44589"/>
                    <a:pt x="15205" y="44708"/>
                  </a:cubicBezTo>
                  <a:cubicBezTo>
                    <a:pt x="15181" y="44744"/>
                    <a:pt x="15145" y="44756"/>
                    <a:pt x="15121" y="44780"/>
                  </a:cubicBezTo>
                  <a:cubicBezTo>
                    <a:pt x="15026" y="44697"/>
                    <a:pt x="14943" y="44589"/>
                    <a:pt x="14871" y="44506"/>
                  </a:cubicBezTo>
                  <a:lnTo>
                    <a:pt x="11252" y="39946"/>
                  </a:lnTo>
                  <a:cubicBezTo>
                    <a:pt x="9656" y="37958"/>
                    <a:pt x="8061" y="35969"/>
                    <a:pt x="6477" y="33993"/>
                  </a:cubicBezTo>
                  <a:cubicBezTo>
                    <a:pt x="6311" y="33767"/>
                    <a:pt x="6084" y="33612"/>
                    <a:pt x="5882" y="33433"/>
                  </a:cubicBezTo>
                  <a:close/>
                  <a:moveTo>
                    <a:pt x="65294" y="43649"/>
                  </a:moveTo>
                  <a:cubicBezTo>
                    <a:pt x="71652" y="42756"/>
                    <a:pt x="78022" y="41863"/>
                    <a:pt x="84368" y="40970"/>
                  </a:cubicBezTo>
                  <a:lnTo>
                    <a:pt x="84368" y="40517"/>
                  </a:lnTo>
                  <a:cubicBezTo>
                    <a:pt x="77974" y="41315"/>
                    <a:pt x="71604" y="42303"/>
                    <a:pt x="65294" y="43649"/>
                  </a:cubicBezTo>
                  <a:close/>
                  <a:moveTo>
                    <a:pt x="18741" y="50721"/>
                  </a:moveTo>
                  <a:cubicBezTo>
                    <a:pt x="18645" y="50495"/>
                    <a:pt x="18634" y="50316"/>
                    <a:pt x="18526" y="50185"/>
                  </a:cubicBezTo>
                  <a:cubicBezTo>
                    <a:pt x="17502" y="48745"/>
                    <a:pt x="16502" y="47268"/>
                    <a:pt x="15431" y="45851"/>
                  </a:cubicBezTo>
                  <a:cubicBezTo>
                    <a:pt x="14395" y="44482"/>
                    <a:pt x="13288" y="43173"/>
                    <a:pt x="12216" y="41827"/>
                  </a:cubicBezTo>
                  <a:cubicBezTo>
                    <a:pt x="10716" y="39898"/>
                    <a:pt x="9228" y="37981"/>
                    <a:pt x="7716" y="36065"/>
                  </a:cubicBezTo>
                  <a:cubicBezTo>
                    <a:pt x="6977" y="35136"/>
                    <a:pt x="6227" y="34243"/>
                    <a:pt x="5465" y="33350"/>
                  </a:cubicBezTo>
                  <a:cubicBezTo>
                    <a:pt x="5239" y="33100"/>
                    <a:pt x="4977" y="32874"/>
                    <a:pt x="4715" y="32659"/>
                  </a:cubicBezTo>
                  <a:lnTo>
                    <a:pt x="4632" y="32743"/>
                  </a:lnTo>
                  <a:cubicBezTo>
                    <a:pt x="5453" y="33790"/>
                    <a:pt x="6263" y="34826"/>
                    <a:pt x="7096" y="35850"/>
                  </a:cubicBezTo>
                  <a:cubicBezTo>
                    <a:pt x="8930" y="38160"/>
                    <a:pt x="10752" y="40494"/>
                    <a:pt x="12621" y="42768"/>
                  </a:cubicBezTo>
                  <a:cubicBezTo>
                    <a:pt x="14264" y="44768"/>
                    <a:pt x="15871" y="46780"/>
                    <a:pt x="17300" y="48935"/>
                  </a:cubicBezTo>
                  <a:cubicBezTo>
                    <a:pt x="17812" y="49721"/>
                    <a:pt x="18384" y="50495"/>
                    <a:pt x="18931" y="51305"/>
                  </a:cubicBezTo>
                  <a:cubicBezTo>
                    <a:pt x="19098" y="50888"/>
                    <a:pt x="19062" y="50828"/>
                    <a:pt x="18741" y="50721"/>
                  </a:cubicBezTo>
                  <a:close/>
                  <a:moveTo>
                    <a:pt x="8918" y="46733"/>
                  </a:moveTo>
                  <a:cubicBezTo>
                    <a:pt x="8906" y="46733"/>
                    <a:pt x="8870" y="46721"/>
                    <a:pt x="8859" y="46721"/>
                  </a:cubicBezTo>
                  <a:cubicBezTo>
                    <a:pt x="8692" y="47268"/>
                    <a:pt x="8561" y="47828"/>
                    <a:pt x="8370" y="48387"/>
                  </a:cubicBezTo>
                  <a:cubicBezTo>
                    <a:pt x="8108" y="49114"/>
                    <a:pt x="8168" y="49935"/>
                    <a:pt x="7668" y="50590"/>
                  </a:cubicBezTo>
                  <a:cubicBezTo>
                    <a:pt x="7620" y="51745"/>
                    <a:pt x="7561" y="52912"/>
                    <a:pt x="7537" y="54055"/>
                  </a:cubicBezTo>
                  <a:cubicBezTo>
                    <a:pt x="7537" y="54114"/>
                    <a:pt x="7620" y="54186"/>
                    <a:pt x="7668" y="54257"/>
                  </a:cubicBezTo>
                  <a:cubicBezTo>
                    <a:pt x="7692" y="54245"/>
                    <a:pt x="7716" y="54233"/>
                    <a:pt x="7739" y="54233"/>
                  </a:cubicBezTo>
                  <a:lnTo>
                    <a:pt x="7739" y="52614"/>
                  </a:lnTo>
                  <a:cubicBezTo>
                    <a:pt x="7799" y="53114"/>
                    <a:pt x="7811" y="53626"/>
                    <a:pt x="7858" y="54126"/>
                  </a:cubicBezTo>
                  <a:cubicBezTo>
                    <a:pt x="7870" y="54233"/>
                    <a:pt x="7977" y="54317"/>
                    <a:pt x="8049" y="54412"/>
                  </a:cubicBezTo>
                  <a:cubicBezTo>
                    <a:pt x="8085" y="54400"/>
                    <a:pt x="8097" y="54364"/>
                    <a:pt x="8132" y="54353"/>
                  </a:cubicBezTo>
                  <a:cubicBezTo>
                    <a:pt x="8085" y="53876"/>
                    <a:pt x="8037" y="53400"/>
                    <a:pt x="7989" y="52912"/>
                  </a:cubicBezTo>
                  <a:cubicBezTo>
                    <a:pt x="8085" y="53186"/>
                    <a:pt x="8108" y="53471"/>
                    <a:pt x="8144" y="53757"/>
                  </a:cubicBezTo>
                  <a:cubicBezTo>
                    <a:pt x="8227" y="54424"/>
                    <a:pt x="8227" y="54424"/>
                    <a:pt x="8454" y="54436"/>
                  </a:cubicBezTo>
                  <a:cubicBezTo>
                    <a:pt x="8430" y="53948"/>
                    <a:pt x="8394" y="53460"/>
                    <a:pt x="8382" y="52971"/>
                  </a:cubicBezTo>
                  <a:cubicBezTo>
                    <a:pt x="8561" y="53483"/>
                    <a:pt x="8406" y="54067"/>
                    <a:pt x="8680" y="54591"/>
                  </a:cubicBezTo>
                  <a:cubicBezTo>
                    <a:pt x="8728" y="51745"/>
                    <a:pt x="8966" y="48971"/>
                    <a:pt x="9918" y="46256"/>
                  </a:cubicBezTo>
                  <a:cubicBezTo>
                    <a:pt x="9275" y="47530"/>
                    <a:pt x="9109" y="48947"/>
                    <a:pt x="8811" y="50316"/>
                  </a:cubicBezTo>
                  <a:cubicBezTo>
                    <a:pt x="8787" y="50185"/>
                    <a:pt x="8787" y="50054"/>
                    <a:pt x="8799" y="49935"/>
                  </a:cubicBezTo>
                  <a:cubicBezTo>
                    <a:pt x="9085" y="48745"/>
                    <a:pt x="9359" y="47566"/>
                    <a:pt x="9632" y="46387"/>
                  </a:cubicBezTo>
                  <a:cubicBezTo>
                    <a:pt x="9644" y="46316"/>
                    <a:pt x="9621" y="46221"/>
                    <a:pt x="9597" y="46137"/>
                  </a:cubicBezTo>
                  <a:cubicBezTo>
                    <a:pt x="9573" y="46137"/>
                    <a:pt x="9525" y="46149"/>
                    <a:pt x="9501" y="46149"/>
                  </a:cubicBezTo>
                  <a:cubicBezTo>
                    <a:pt x="8966" y="47471"/>
                    <a:pt x="8811" y="48888"/>
                    <a:pt x="8585" y="50269"/>
                  </a:cubicBezTo>
                  <a:cubicBezTo>
                    <a:pt x="8549" y="50257"/>
                    <a:pt x="8501" y="50257"/>
                    <a:pt x="8442" y="50245"/>
                  </a:cubicBezTo>
                  <a:cubicBezTo>
                    <a:pt x="8632" y="49138"/>
                    <a:pt x="8823" y="48030"/>
                    <a:pt x="9037" y="46923"/>
                  </a:cubicBezTo>
                  <a:cubicBezTo>
                    <a:pt x="9025" y="46923"/>
                    <a:pt x="9001" y="46923"/>
                    <a:pt x="9001" y="46911"/>
                  </a:cubicBezTo>
                  <a:cubicBezTo>
                    <a:pt x="8728" y="47995"/>
                    <a:pt x="8442" y="49102"/>
                    <a:pt x="8156" y="50185"/>
                  </a:cubicBezTo>
                  <a:cubicBezTo>
                    <a:pt x="8132" y="50173"/>
                    <a:pt x="8085" y="50173"/>
                    <a:pt x="8049" y="50150"/>
                  </a:cubicBezTo>
                  <a:cubicBezTo>
                    <a:pt x="8347" y="49007"/>
                    <a:pt x="8632" y="47876"/>
                    <a:pt x="8918" y="46733"/>
                  </a:cubicBezTo>
                  <a:close/>
                  <a:moveTo>
                    <a:pt x="62722" y="48328"/>
                  </a:moveTo>
                  <a:cubicBezTo>
                    <a:pt x="62091" y="48352"/>
                    <a:pt x="61710" y="48459"/>
                    <a:pt x="61186" y="48757"/>
                  </a:cubicBezTo>
                  <a:cubicBezTo>
                    <a:pt x="55471" y="52102"/>
                    <a:pt x="49756" y="55472"/>
                    <a:pt x="44053" y="58817"/>
                  </a:cubicBezTo>
                  <a:cubicBezTo>
                    <a:pt x="43970" y="58865"/>
                    <a:pt x="43911" y="58948"/>
                    <a:pt x="43851" y="59008"/>
                  </a:cubicBezTo>
                  <a:lnTo>
                    <a:pt x="43887" y="59055"/>
                  </a:lnTo>
                  <a:cubicBezTo>
                    <a:pt x="50173" y="55484"/>
                    <a:pt x="56448" y="51900"/>
                    <a:pt x="62722" y="48328"/>
                  </a:cubicBezTo>
                  <a:close/>
                  <a:moveTo>
                    <a:pt x="19681" y="50185"/>
                  </a:moveTo>
                  <a:cubicBezTo>
                    <a:pt x="19693" y="50233"/>
                    <a:pt x="19693" y="50257"/>
                    <a:pt x="19705" y="50304"/>
                  </a:cubicBezTo>
                  <a:cubicBezTo>
                    <a:pt x="19836" y="50269"/>
                    <a:pt x="19979" y="50257"/>
                    <a:pt x="20110" y="50233"/>
                  </a:cubicBezTo>
                  <a:cubicBezTo>
                    <a:pt x="21170" y="50007"/>
                    <a:pt x="22205" y="49757"/>
                    <a:pt x="23277" y="49578"/>
                  </a:cubicBezTo>
                  <a:cubicBezTo>
                    <a:pt x="25099" y="49280"/>
                    <a:pt x="26908" y="49090"/>
                    <a:pt x="28730" y="48768"/>
                  </a:cubicBezTo>
                  <a:cubicBezTo>
                    <a:pt x="32683" y="48090"/>
                    <a:pt x="36624" y="47340"/>
                    <a:pt x="40577" y="46625"/>
                  </a:cubicBezTo>
                  <a:cubicBezTo>
                    <a:pt x="41363" y="46482"/>
                    <a:pt x="42148" y="46304"/>
                    <a:pt x="42934" y="46137"/>
                  </a:cubicBezTo>
                  <a:cubicBezTo>
                    <a:pt x="42815" y="46090"/>
                    <a:pt x="42696" y="46113"/>
                    <a:pt x="42601" y="46125"/>
                  </a:cubicBezTo>
                  <a:cubicBezTo>
                    <a:pt x="40589" y="46471"/>
                    <a:pt x="38577" y="46828"/>
                    <a:pt x="36552" y="47137"/>
                  </a:cubicBezTo>
                  <a:cubicBezTo>
                    <a:pt x="33921" y="47542"/>
                    <a:pt x="31254" y="47804"/>
                    <a:pt x="28647" y="48387"/>
                  </a:cubicBezTo>
                  <a:cubicBezTo>
                    <a:pt x="25789" y="49007"/>
                    <a:pt x="22920" y="49519"/>
                    <a:pt x="20050" y="50078"/>
                  </a:cubicBezTo>
                  <a:cubicBezTo>
                    <a:pt x="19919" y="50078"/>
                    <a:pt x="19788" y="50138"/>
                    <a:pt x="19681" y="50185"/>
                  </a:cubicBezTo>
                  <a:close/>
                  <a:moveTo>
                    <a:pt x="58793" y="49054"/>
                  </a:moveTo>
                  <a:cubicBezTo>
                    <a:pt x="58770" y="49042"/>
                    <a:pt x="58770" y="49019"/>
                    <a:pt x="58758" y="49007"/>
                  </a:cubicBezTo>
                  <a:cubicBezTo>
                    <a:pt x="58627" y="49042"/>
                    <a:pt x="58472" y="49054"/>
                    <a:pt x="58353" y="49114"/>
                  </a:cubicBezTo>
                  <a:cubicBezTo>
                    <a:pt x="57472" y="49578"/>
                    <a:pt x="56603" y="50019"/>
                    <a:pt x="55745" y="50519"/>
                  </a:cubicBezTo>
                  <a:cubicBezTo>
                    <a:pt x="52078" y="52614"/>
                    <a:pt x="48411" y="54710"/>
                    <a:pt x="44756" y="56805"/>
                  </a:cubicBezTo>
                  <a:cubicBezTo>
                    <a:pt x="44434" y="56984"/>
                    <a:pt x="44280" y="57258"/>
                    <a:pt x="44268" y="57686"/>
                  </a:cubicBezTo>
                  <a:cubicBezTo>
                    <a:pt x="45994" y="56710"/>
                    <a:pt x="47732" y="55781"/>
                    <a:pt x="49423" y="54769"/>
                  </a:cubicBezTo>
                  <a:cubicBezTo>
                    <a:pt x="51864" y="53293"/>
                    <a:pt x="54281" y="51757"/>
                    <a:pt x="56710" y="50257"/>
                  </a:cubicBezTo>
                  <a:cubicBezTo>
                    <a:pt x="57388" y="49840"/>
                    <a:pt x="58103" y="49459"/>
                    <a:pt x="58793" y="49054"/>
                  </a:cubicBezTo>
                  <a:close/>
                  <a:moveTo>
                    <a:pt x="18336" y="52150"/>
                  </a:moveTo>
                  <a:cubicBezTo>
                    <a:pt x="18372" y="52138"/>
                    <a:pt x="18407" y="52114"/>
                    <a:pt x="18443" y="52102"/>
                  </a:cubicBezTo>
                  <a:cubicBezTo>
                    <a:pt x="18407" y="52031"/>
                    <a:pt x="18395" y="51959"/>
                    <a:pt x="18372" y="51900"/>
                  </a:cubicBezTo>
                  <a:cubicBezTo>
                    <a:pt x="18205" y="51626"/>
                    <a:pt x="18026" y="51376"/>
                    <a:pt x="17848" y="51126"/>
                  </a:cubicBezTo>
                  <a:cubicBezTo>
                    <a:pt x="15990" y="48411"/>
                    <a:pt x="14157" y="45697"/>
                    <a:pt x="12014" y="43196"/>
                  </a:cubicBezTo>
                  <a:cubicBezTo>
                    <a:pt x="10513" y="41434"/>
                    <a:pt x="9037" y="39636"/>
                    <a:pt x="7561" y="37839"/>
                  </a:cubicBezTo>
                  <a:cubicBezTo>
                    <a:pt x="6442" y="36469"/>
                    <a:pt x="5346" y="35064"/>
                    <a:pt x="4239" y="33671"/>
                  </a:cubicBezTo>
                  <a:cubicBezTo>
                    <a:pt x="4179" y="33588"/>
                    <a:pt x="4156" y="33517"/>
                    <a:pt x="4108" y="33445"/>
                  </a:cubicBezTo>
                  <a:cubicBezTo>
                    <a:pt x="4060" y="33469"/>
                    <a:pt x="4001" y="33505"/>
                    <a:pt x="3965" y="33529"/>
                  </a:cubicBezTo>
                  <a:cubicBezTo>
                    <a:pt x="4025" y="33731"/>
                    <a:pt x="4025" y="33969"/>
                    <a:pt x="4144" y="34112"/>
                  </a:cubicBezTo>
                  <a:cubicBezTo>
                    <a:pt x="5310" y="35541"/>
                    <a:pt x="6489" y="37005"/>
                    <a:pt x="7716" y="38386"/>
                  </a:cubicBezTo>
                  <a:cubicBezTo>
                    <a:pt x="11014" y="42089"/>
                    <a:pt x="13978" y="46066"/>
                    <a:pt x="16895" y="50078"/>
                  </a:cubicBezTo>
                  <a:cubicBezTo>
                    <a:pt x="17383" y="50757"/>
                    <a:pt x="17860" y="51447"/>
                    <a:pt x="18336" y="52150"/>
                  </a:cubicBezTo>
                  <a:close/>
                  <a:moveTo>
                    <a:pt x="20348" y="47745"/>
                  </a:moveTo>
                  <a:cubicBezTo>
                    <a:pt x="29349" y="45851"/>
                    <a:pt x="38446" y="44458"/>
                    <a:pt x="47518" y="43042"/>
                  </a:cubicBezTo>
                  <a:cubicBezTo>
                    <a:pt x="47387" y="43030"/>
                    <a:pt x="47268" y="43030"/>
                    <a:pt x="47149" y="43042"/>
                  </a:cubicBezTo>
                  <a:cubicBezTo>
                    <a:pt x="45661" y="43232"/>
                    <a:pt x="44184" y="43446"/>
                    <a:pt x="42696" y="43649"/>
                  </a:cubicBezTo>
                  <a:cubicBezTo>
                    <a:pt x="40553" y="43946"/>
                    <a:pt x="38398" y="44220"/>
                    <a:pt x="36255" y="44542"/>
                  </a:cubicBezTo>
                  <a:cubicBezTo>
                    <a:pt x="35040" y="44744"/>
                    <a:pt x="33814" y="45042"/>
                    <a:pt x="32611" y="45280"/>
                  </a:cubicBezTo>
                  <a:cubicBezTo>
                    <a:pt x="28682" y="46006"/>
                    <a:pt x="24718" y="46613"/>
                    <a:pt x="20765" y="47256"/>
                  </a:cubicBezTo>
                  <a:cubicBezTo>
                    <a:pt x="20431" y="47304"/>
                    <a:pt x="20312" y="47399"/>
                    <a:pt x="20348" y="47745"/>
                  </a:cubicBezTo>
                  <a:close/>
                  <a:moveTo>
                    <a:pt x="67461" y="39601"/>
                  </a:moveTo>
                  <a:cubicBezTo>
                    <a:pt x="73093" y="38982"/>
                    <a:pt x="78689" y="38089"/>
                    <a:pt x="84285" y="37124"/>
                  </a:cubicBezTo>
                  <a:cubicBezTo>
                    <a:pt x="84273" y="37005"/>
                    <a:pt x="84249" y="36898"/>
                    <a:pt x="84237" y="36719"/>
                  </a:cubicBezTo>
                  <a:cubicBezTo>
                    <a:pt x="78629" y="37696"/>
                    <a:pt x="73045" y="38648"/>
                    <a:pt x="67461" y="39601"/>
                  </a:cubicBezTo>
                  <a:close/>
                  <a:moveTo>
                    <a:pt x="18562" y="53269"/>
                  </a:moveTo>
                  <a:cubicBezTo>
                    <a:pt x="18598" y="53245"/>
                    <a:pt x="18634" y="53233"/>
                    <a:pt x="18681" y="53221"/>
                  </a:cubicBezTo>
                  <a:cubicBezTo>
                    <a:pt x="18622" y="53079"/>
                    <a:pt x="18586" y="52912"/>
                    <a:pt x="18514" y="52793"/>
                  </a:cubicBezTo>
                  <a:cubicBezTo>
                    <a:pt x="18050" y="52126"/>
                    <a:pt x="17574" y="51471"/>
                    <a:pt x="17086" y="50816"/>
                  </a:cubicBezTo>
                  <a:cubicBezTo>
                    <a:pt x="14824" y="47804"/>
                    <a:pt x="12621" y="44756"/>
                    <a:pt x="10287" y="41803"/>
                  </a:cubicBezTo>
                  <a:cubicBezTo>
                    <a:pt x="8299" y="39303"/>
                    <a:pt x="6192" y="36922"/>
                    <a:pt x="4156" y="34505"/>
                  </a:cubicBezTo>
                  <a:lnTo>
                    <a:pt x="4013" y="34362"/>
                  </a:lnTo>
                  <a:cubicBezTo>
                    <a:pt x="4048" y="34541"/>
                    <a:pt x="4120" y="34695"/>
                    <a:pt x="4227" y="34826"/>
                  </a:cubicBezTo>
                  <a:cubicBezTo>
                    <a:pt x="6334" y="37434"/>
                    <a:pt x="8454" y="40041"/>
                    <a:pt x="10549" y="42661"/>
                  </a:cubicBezTo>
                  <a:cubicBezTo>
                    <a:pt x="12311" y="44839"/>
                    <a:pt x="14062" y="47042"/>
                    <a:pt x="15776" y="49280"/>
                  </a:cubicBezTo>
                  <a:cubicBezTo>
                    <a:pt x="16740" y="50554"/>
                    <a:pt x="17633" y="51924"/>
                    <a:pt x="18562" y="53269"/>
                  </a:cubicBezTo>
                  <a:close/>
                  <a:moveTo>
                    <a:pt x="57400" y="49292"/>
                  </a:moveTo>
                  <a:cubicBezTo>
                    <a:pt x="57400" y="49280"/>
                    <a:pt x="57388" y="49245"/>
                    <a:pt x="57388" y="49233"/>
                  </a:cubicBezTo>
                  <a:cubicBezTo>
                    <a:pt x="57019" y="49340"/>
                    <a:pt x="56614" y="49388"/>
                    <a:pt x="56269" y="49542"/>
                  </a:cubicBezTo>
                  <a:cubicBezTo>
                    <a:pt x="55198" y="50102"/>
                    <a:pt x="54150" y="50673"/>
                    <a:pt x="53102" y="51293"/>
                  </a:cubicBezTo>
                  <a:cubicBezTo>
                    <a:pt x="50554" y="52781"/>
                    <a:pt x="48102" y="54412"/>
                    <a:pt x="45435" y="55698"/>
                  </a:cubicBezTo>
                  <a:cubicBezTo>
                    <a:pt x="45184" y="55817"/>
                    <a:pt x="45018" y="56115"/>
                    <a:pt x="44815" y="56317"/>
                  </a:cubicBezTo>
                  <a:cubicBezTo>
                    <a:pt x="44839" y="56365"/>
                    <a:pt x="44887" y="56412"/>
                    <a:pt x="44923" y="56436"/>
                  </a:cubicBezTo>
                  <a:cubicBezTo>
                    <a:pt x="49090" y="54055"/>
                    <a:pt x="53233" y="51674"/>
                    <a:pt x="57400" y="49292"/>
                  </a:cubicBezTo>
                  <a:close/>
                  <a:moveTo>
                    <a:pt x="75676" y="28992"/>
                  </a:moveTo>
                  <a:lnTo>
                    <a:pt x="75414" y="28992"/>
                  </a:lnTo>
                  <a:cubicBezTo>
                    <a:pt x="74129" y="29064"/>
                    <a:pt x="72843" y="29123"/>
                    <a:pt x="71557" y="29218"/>
                  </a:cubicBezTo>
                  <a:cubicBezTo>
                    <a:pt x="69295" y="29385"/>
                    <a:pt x="67044" y="29564"/>
                    <a:pt x="64782" y="29742"/>
                  </a:cubicBezTo>
                  <a:cubicBezTo>
                    <a:pt x="62841" y="29885"/>
                    <a:pt x="60901" y="30052"/>
                    <a:pt x="58948" y="30183"/>
                  </a:cubicBezTo>
                  <a:cubicBezTo>
                    <a:pt x="58650" y="30195"/>
                    <a:pt x="58341" y="30040"/>
                    <a:pt x="58043" y="30064"/>
                  </a:cubicBezTo>
                  <a:cubicBezTo>
                    <a:pt x="56150" y="30171"/>
                    <a:pt x="54269" y="30290"/>
                    <a:pt x="52376" y="30421"/>
                  </a:cubicBezTo>
                  <a:cubicBezTo>
                    <a:pt x="52090" y="30433"/>
                    <a:pt x="51816" y="30564"/>
                    <a:pt x="51554" y="30659"/>
                  </a:cubicBezTo>
                  <a:cubicBezTo>
                    <a:pt x="52995" y="30540"/>
                    <a:pt x="54412" y="30350"/>
                    <a:pt x="55841" y="30350"/>
                  </a:cubicBezTo>
                  <a:cubicBezTo>
                    <a:pt x="55841" y="30373"/>
                    <a:pt x="55841" y="30421"/>
                    <a:pt x="55852" y="30445"/>
                  </a:cubicBezTo>
                  <a:cubicBezTo>
                    <a:pt x="54459" y="30588"/>
                    <a:pt x="53066" y="30731"/>
                    <a:pt x="51685" y="30862"/>
                  </a:cubicBezTo>
                  <a:cubicBezTo>
                    <a:pt x="51685" y="30909"/>
                    <a:pt x="51685" y="30945"/>
                    <a:pt x="51709" y="30992"/>
                  </a:cubicBezTo>
                  <a:cubicBezTo>
                    <a:pt x="59651" y="30314"/>
                    <a:pt x="67616" y="29659"/>
                    <a:pt x="75676" y="28992"/>
                  </a:cubicBezTo>
                  <a:close/>
                  <a:moveTo>
                    <a:pt x="3144" y="26801"/>
                  </a:moveTo>
                  <a:cubicBezTo>
                    <a:pt x="3120" y="26825"/>
                    <a:pt x="3096" y="26825"/>
                    <a:pt x="3084" y="26837"/>
                  </a:cubicBezTo>
                  <a:cubicBezTo>
                    <a:pt x="3215" y="27016"/>
                    <a:pt x="3322" y="27242"/>
                    <a:pt x="3501" y="27337"/>
                  </a:cubicBezTo>
                  <a:cubicBezTo>
                    <a:pt x="4929" y="28206"/>
                    <a:pt x="6370" y="29052"/>
                    <a:pt x="7835" y="29873"/>
                  </a:cubicBezTo>
                  <a:cubicBezTo>
                    <a:pt x="10752" y="31504"/>
                    <a:pt x="13692" y="33124"/>
                    <a:pt x="16621" y="34767"/>
                  </a:cubicBezTo>
                  <a:cubicBezTo>
                    <a:pt x="16740" y="34826"/>
                    <a:pt x="16860" y="34886"/>
                    <a:pt x="16979" y="34933"/>
                  </a:cubicBezTo>
                  <a:lnTo>
                    <a:pt x="17026" y="34838"/>
                  </a:lnTo>
                  <a:close/>
                  <a:moveTo>
                    <a:pt x="73021" y="28730"/>
                  </a:moveTo>
                  <a:cubicBezTo>
                    <a:pt x="78046" y="28647"/>
                    <a:pt x="83034" y="27909"/>
                    <a:pt x="88047" y="27552"/>
                  </a:cubicBezTo>
                  <a:cubicBezTo>
                    <a:pt x="87821" y="27397"/>
                    <a:pt x="87571" y="27218"/>
                    <a:pt x="87345" y="27242"/>
                  </a:cubicBezTo>
                  <a:cubicBezTo>
                    <a:pt x="86380" y="27290"/>
                    <a:pt x="85428" y="27397"/>
                    <a:pt x="84475" y="27504"/>
                  </a:cubicBezTo>
                  <a:cubicBezTo>
                    <a:pt x="82784" y="27694"/>
                    <a:pt x="81082" y="27909"/>
                    <a:pt x="79391" y="28087"/>
                  </a:cubicBezTo>
                  <a:cubicBezTo>
                    <a:pt x="77260" y="28325"/>
                    <a:pt x="75129" y="28516"/>
                    <a:pt x="73021" y="28730"/>
                  </a:cubicBezTo>
                  <a:close/>
                  <a:moveTo>
                    <a:pt x="18050" y="20313"/>
                  </a:moveTo>
                  <a:cubicBezTo>
                    <a:pt x="18074" y="20289"/>
                    <a:pt x="18098" y="20241"/>
                    <a:pt x="18110" y="20217"/>
                  </a:cubicBezTo>
                  <a:cubicBezTo>
                    <a:pt x="13931" y="18550"/>
                    <a:pt x="9751" y="16896"/>
                    <a:pt x="5537" y="15217"/>
                  </a:cubicBezTo>
                  <a:cubicBezTo>
                    <a:pt x="5513" y="15383"/>
                    <a:pt x="5489" y="15526"/>
                    <a:pt x="5465" y="15729"/>
                  </a:cubicBezTo>
                  <a:cubicBezTo>
                    <a:pt x="9656" y="17265"/>
                    <a:pt x="13859" y="18789"/>
                    <a:pt x="18050" y="20313"/>
                  </a:cubicBezTo>
                  <a:close/>
                  <a:moveTo>
                    <a:pt x="3965" y="34898"/>
                  </a:moveTo>
                  <a:cubicBezTo>
                    <a:pt x="3917" y="35231"/>
                    <a:pt x="3965" y="35481"/>
                    <a:pt x="4203" y="35672"/>
                  </a:cubicBezTo>
                  <a:cubicBezTo>
                    <a:pt x="4358" y="35826"/>
                    <a:pt x="4513" y="35993"/>
                    <a:pt x="4644" y="36172"/>
                  </a:cubicBezTo>
                  <a:cubicBezTo>
                    <a:pt x="7192" y="39220"/>
                    <a:pt x="9775" y="42232"/>
                    <a:pt x="12252" y="45339"/>
                  </a:cubicBezTo>
                  <a:cubicBezTo>
                    <a:pt x="13907" y="47399"/>
                    <a:pt x="15371" y="49602"/>
                    <a:pt x="16955" y="51733"/>
                  </a:cubicBezTo>
                  <a:cubicBezTo>
                    <a:pt x="17395" y="52328"/>
                    <a:pt x="17872" y="52912"/>
                    <a:pt x="18324" y="53483"/>
                  </a:cubicBezTo>
                  <a:cubicBezTo>
                    <a:pt x="18348" y="53471"/>
                    <a:pt x="18384" y="53448"/>
                    <a:pt x="18395" y="53436"/>
                  </a:cubicBezTo>
                  <a:lnTo>
                    <a:pt x="18264" y="53210"/>
                  </a:lnTo>
                  <a:cubicBezTo>
                    <a:pt x="17371" y="51959"/>
                    <a:pt x="16526" y="50673"/>
                    <a:pt x="15586" y="49471"/>
                  </a:cubicBezTo>
                  <a:cubicBezTo>
                    <a:pt x="13800" y="47149"/>
                    <a:pt x="11966" y="44851"/>
                    <a:pt x="10156" y="42577"/>
                  </a:cubicBezTo>
                  <a:cubicBezTo>
                    <a:pt x="8132" y="40017"/>
                    <a:pt x="6061" y="37481"/>
                    <a:pt x="3965" y="34898"/>
                  </a:cubicBezTo>
                  <a:close/>
                  <a:moveTo>
                    <a:pt x="41446" y="30064"/>
                  </a:moveTo>
                  <a:cubicBezTo>
                    <a:pt x="41553" y="29826"/>
                    <a:pt x="41482" y="29742"/>
                    <a:pt x="41255" y="29671"/>
                  </a:cubicBezTo>
                  <a:cubicBezTo>
                    <a:pt x="40708" y="29528"/>
                    <a:pt x="40160" y="29361"/>
                    <a:pt x="39636" y="29171"/>
                  </a:cubicBezTo>
                  <a:cubicBezTo>
                    <a:pt x="36957" y="28111"/>
                    <a:pt x="34290" y="27063"/>
                    <a:pt x="31552" y="26147"/>
                  </a:cubicBezTo>
                  <a:cubicBezTo>
                    <a:pt x="28444" y="25111"/>
                    <a:pt x="25408" y="23861"/>
                    <a:pt x="22336" y="22694"/>
                  </a:cubicBezTo>
                  <a:cubicBezTo>
                    <a:pt x="22063" y="22599"/>
                    <a:pt x="21765" y="22491"/>
                    <a:pt x="21479" y="22384"/>
                  </a:cubicBezTo>
                  <a:cubicBezTo>
                    <a:pt x="21467" y="22408"/>
                    <a:pt x="21443" y="22456"/>
                    <a:pt x="21432" y="22491"/>
                  </a:cubicBezTo>
                  <a:cubicBezTo>
                    <a:pt x="28099" y="25004"/>
                    <a:pt x="34767" y="27540"/>
                    <a:pt x="41446" y="30064"/>
                  </a:cubicBezTo>
                  <a:close/>
                  <a:moveTo>
                    <a:pt x="86273" y="26420"/>
                  </a:moveTo>
                  <a:cubicBezTo>
                    <a:pt x="86297" y="26385"/>
                    <a:pt x="86309" y="26373"/>
                    <a:pt x="86321" y="26349"/>
                  </a:cubicBezTo>
                  <a:cubicBezTo>
                    <a:pt x="86094" y="26290"/>
                    <a:pt x="85880" y="26147"/>
                    <a:pt x="85666" y="26170"/>
                  </a:cubicBezTo>
                  <a:cubicBezTo>
                    <a:pt x="84035" y="26266"/>
                    <a:pt x="82380" y="26361"/>
                    <a:pt x="80737" y="26528"/>
                  </a:cubicBezTo>
                  <a:cubicBezTo>
                    <a:pt x="79141" y="26682"/>
                    <a:pt x="77569" y="26968"/>
                    <a:pt x="75998" y="27194"/>
                  </a:cubicBezTo>
                  <a:cubicBezTo>
                    <a:pt x="75164" y="27313"/>
                    <a:pt x="74307" y="27433"/>
                    <a:pt x="73474" y="27552"/>
                  </a:cubicBezTo>
                  <a:cubicBezTo>
                    <a:pt x="73509" y="27587"/>
                    <a:pt x="73557" y="27611"/>
                    <a:pt x="73581" y="27611"/>
                  </a:cubicBezTo>
                  <a:cubicBezTo>
                    <a:pt x="77808" y="27206"/>
                    <a:pt x="82034" y="26825"/>
                    <a:pt x="86273" y="26420"/>
                  </a:cubicBezTo>
                  <a:close/>
                  <a:moveTo>
                    <a:pt x="38100" y="32564"/>
                  </a:moveTo>
                  <a:cubicBezTo>
                    <a:pt x="37815" y="32505"/>
                    <a:pt x="37624" y="32421"/>
                    <a:pt x="37434" y="32433"/>
                  </a:cubicBezTo>
                  <a:cubicBezTo>
                    <a:pt x="35981" y="32612"/>
                    <a:pt x="34564" y="32802"/>
                    <a:pt x="33112" y="33017"/>
                  </a:cubicBezTo>
                  <a:cubicBezTo>
                    <a:pt x="30016" y="33457"/>
                    <a:pt x="26932" y="33921"/>
                    <a:pt x="23860" y="34362"/>
                  </a:cubicBezTo>
                  <a:cubicBezTo>
                    <a:pt x="22694" y="34529"/>
                    <a:pt x="21515" y="34660"/>
                    <a:pt x="20265" y="34814"/>
                  </a:cubicBezTo>
                  <a:cubicBezTo>
                    <a:pt x="21146" y="34922"/>
                    <a:pt x="37386" y="32838"/>
                    <a:pt x="38100" y="32564"/>
                  </a:cubicBezTo>
                  <a:close/>
                  <a:moveTo>
                    <a:pt x="50221" y="54674"/>
                  </a:moveTo>
                  <a:cubicBezTo>
                    <a:pt x="50233" y="54698"/>
                    <a:pt x="50245" y="54722"/>
                    <a:pt x="50245" y="54734"/>
                  </a:cubicBezTo>
                  <a:cubicBezTo>
                    <a:pt x="53733" y="52733"/>
                    <a:pt x="57222" y="50721"/>
                    <a:pt x="60710" y="48709"/>
                  </a:cubicBezTo>
                  <a:cubicBezTo>
                    <a:pt x="60698" y="48673"/>
                    <a:pt x="60675" y="48638"/>
                    <a:pt x="60663" y="48590"/>
                  </a:cubicBezTo>
                  <a:cubicBezTo>
                    <a:pt x="60174" y="48757"/>
                    <a:pt x="59627" y="48852"/>
                    <a:pt x="59186" y="49114"/>
                  </a:cubicBezTo>
                  <a:cubicBezTo>
                    <a:pt x="56436" y="50781"/>
                    <a:pt x="53697" y="52495"/>
                    <a:pt x="50959" y="54186"/>
                  </a:cubicBezTo>
                  <a:cubicBezTo>
                    <a:pt x="50709" y="54353"/>
                    <a:pt x="50471" y="54519"/>
                    <a:pt x="50221" y="54674"/>
                  </a:cubicBezTo>
                  <a:close/>
                  <a:moveTo>
                    <a:pt x="18455" y="34600"/>
                  </a:moveTo>
                  <a:cubicBezTo>
                    <a:pt x="18491" y="34648"/>
                    <a:pt x="18503" y="34731"/>
                    <a:pt x="18514" y="34719"/>
                  </a:cubicBezTo>
                  <a:cubicBezTo>
                    <a:pt x="24599" y="34112"/>
                    <a:pt x="30623" y="33171"/>
                    <a:pt x="36683" y="32207"/>
                  </a:cubicBezTo>
                  <a:cubicBezTo>
                    <a:pt x="36672" y="31909"/>
                    <a:pt x="36445" y="31969"/>
                    <a:pt x="36267" y="32005"/>
                  </a:cubicBezTo>
                  <a:cubicBezTo>
                    <a:pt x="33552" y="32445"/>
                    <a:pt x="30826" y="32909"/>
                    <a:pt x="28099" y="33338"/>
                  </a:cubicBezTo>
                  <a:cubicBezTo>
                    <a:pt x="26313" y="33624"/>
                    <a:pt x="24515" y="33850"/>
                    <a:pt x="22729" y="34088"/>
                  </a:cubicBezTo>
                  <a:cubicBezTo>
                    <a:pt x="21301" y="34279"/>
                    <a:pt x="19884" y="34445"/>
                    <a:pt x="18455" y="34600"/>
                  </a:cubicBezTo>
                  <a:close/>
                  <a:moveTo>
                    <a:pt x="41470" y="28921"/>
                  </a:moveTo>
                  <a:cubicBezTo>
                    <a:pt x="41494" y="28885"/>
                    <a:pt x="41505" y="28849"/>
                    <a:pt x="41541" y="28814"/>
                  </a:cubicBezTo>
                  <a:cubicBezTo>
                    <a:pt x="41434" y="28730"/>
                    <a:pt x="41363" y="28611"/>
                    <a:pt x="41244" y="28576"/>
                  </a:cubicBezTo>
                  <a:cubicBezTo>
                    <a:pt x="39100" y="27754"/>
                    <a:pt x="36969" y="26909"/>
                    <a:pt x="34802" y="26147"/>
                  </a:cubicBezTo>
                  <a:cubicBezTo>
                    <a:pt x="32671" y="25408"/>
                    <a:pt x="30492" y="24754"/>
                    <a:pt x="28349" y="24039"/>
                  </a:cubicBezTo>
                  <a:cubicBezTo>
                    <a:pt x="27682" y="23813"/>
                    <a:pt x="27027" y="23575"/>
                    <a:pt x="26361" y="23337"/>
                  </a:cubicBezTo>
                  <a:cubicBezTo>
                    <a:pt x="30837" y="25158"/>
                    <a:pt x="35529" y="26444"/>
                    <a:pt x="39946" y="28445"/>
                  </a:cubicBezTo>
                  <a:cubicBezTo>
                    <a:pt x="40434" y="28647"/>
                    <a:pt x="40958" y="28766"/>
                    <a:pt x="41470" y="28921"/>
                  </a:cubicBezTo>
                  <a:close/>
                  <a:moveTo>
                    <a:pt x="55793" y="28909"/>
                  </a:moveTo>
                  <a:cubicBezTo>
                    <a:pt x="55793" y="28933"/>
                    <a:pt x="55817" y="28980"/>
                    <a:pt x="55817" y="29004"/>
                  </a:cubicBezTo>
                  <a:cubicBezTo>
                    <a:pt x="56924" y="28921"/>
                    <a:pt x="58055" y="28849"/>
                    <a:pt x="59174" y="28754"/>
                  </a:cubicBezTo>
                  <a:cubicBezTo>
                    <a:pt x="59174" y="28802"/>
                    <a:pt x="59186" y="28849"/>
                    <a:pt x="59186" y="28885"/>
                  </a:cubicBezTo>
                  <a:cubicBezTo>
                    <a:pt x="58698" y="28933"/>
                    <a:pt x="58222" y="28968"/>
                    <a:pt x="57734" y="29004"/>
                  </a:cubicBezTo>
                  <a:cubicBezTo>
                    <a:pt x="57246" y="29052"/>
                    <a:pt x="56734" y="29111"/>
                    <a:pt x="56245" y="29147"/>
                  </a:cubicBezTo>
                  <a:cubicBezTo>
                    <a:pt x="55174" y="29218"/>
                    <a:pt x="55043" y="29230"/>
                    <a:pt x="54840" y="29504"/>
                  </a:cubicBezTo>
                  <a:lnTo>
                    <a:pt x="67521" y="28337"/>
                  </a:lnTo>
                  <a:cubicBezTo>
                    <a:pt x="67342" y="28242"/>
                    <a:pt x="67163" y="28242"/>
                    <a:pt x="67009" y="28266"/>
                  </a:cubicBezTo>
                  <a:cubicBezTo>
                    <a:pt x="65354" y="28361"/>
                    <a:pt x="63687" y="28504"/>
                    <a:pt x="62032" y="28587"/>
                  </a:cubicBezTo>
                  <a:cubicBezTo>
                    <a:pt x="60222" y="28683"/>
                    <a:pt x="58412" y="28742"/>
                    <a:pt x="56603" y="28814"/>
                  </a:cubicBezTo>
                  <a:cubicBezTo>
                    <a:pt x="56317" y="28814"/>
                    <a:pt x="56055" y="28873"/>
                    <a:pt x="55793" y="28909"/>
                  </a:cubicBezTo>
                  <a:close/>
                  <a:moveTo>
                    <a:pt x="8132" y="43637"/>
                  </a:moveTo>
                  <a:cubicBezTo>
                    <a:pt x="8156" y="43613"/>
                    <a:pt x="8168" y="43577"/>
                    <a:pt x="8204" y="43530"/>
                  </a:cubicBezTo>
                  <a:cubicBezTo>
                    <a:pt x="8025" y="43411"/>
                    <a:pt x="7846" y="43232"/>
                    <a:pt x="7656" y="43173"/>
                  </a:cubicBezTo>
                  <a:cubicBezTo>
                    <a:pt x="6084" y="42768"/>
                    <a:pt x="4525" y="42399"/>
                    <a:pt x="2965" y="42030"/>
                  </a:cubicBezTo>
                  <a:cubicBezTo>
                    <a:pt x="2477" y="41910"/>
                    <a:pt x="2298" y="41994"/>
                    <a:pt x="2072" y="42458"/>
                  </a:cubicBezTo>
                  <a:cubicBezTo>
                    <a:pt x="4298" y="43065"/>
                    <a:pt x="6537" y="43661"/>
                    <a:pt x="8763" y="44280"/>
                  </a:cubicBezTo>
                  <a:cubicBezTo>
                    <a:pt x="8644" y="44149"/>
                    <a:pt x="8513" y="44006"/>
                    <a:pt x="8347" y="43946"/>
                  </a:cubicBezTo>
                  <a:cubicBezTo>
                    <a:pt x="7811" y="43756"/>
                    <a:pt x="7275" y="43565"/>
                    <a:pt x="6727" y="43423"/>
                  </a:cubicBezTo>
                  <a:cubicBezTo>
                    <a:pt x="5370" y="43089"/>
                    <a:pt x="4025" y="42792"/>
                    <a:pt x="2667" y="42458"/>
                  </a:cubicBezTo>
                  <a:cubicBezTo>
                    <a:pt x="2548" y="42434"/>
                    <a:pt x="2429" y="42375"/>
                    <a:pt x="2215" y="42291"/>
                  </a:cubicBezTo>
                  <a:cubicBezTo>
                    <a:pt x="2370" y="42232"/>
                    <a:pt x="2417" y="42208"/>
                    <a:pt x="2441" y="42220"/>
                  </a:cubicBezTo>
                  <a:cubicBezTo>
                    <a:pt x="4358" y="42577"/>
                    <a:pt x="6263" y="42994"/>
                    <a:pt x="8132" y="43637"/>
                  </a:cubicBezTo>
                  <a:close/>
                  <a:moveTo>
                    <a:pt x="88333" y="13074"/>
                  </a:moveTo>
                  <a:cubicBezTo>
                    <a:pt x="88297" y="13038"/>
                    <a:pt x="88285" y="12990"/>
                    <a:pt x="88261" y="12966"/>
                  </a:cubicBezTo>
                  <a:cubicBezTo>
                    <a:pt x="85094" y="13919"/>
                    <a:pt x="81927" y="14860"/>
                    <a:pt x="78772" y="15824"/>
                  </a:cubicBezTo>
                  <a:cubicBezTo>
                    <a:pt x="75617" y="16788"/>
                    <a:pt x="72486" y="17812"/>
                    <a:pt x="69438" y="19158"/>
                  </a:cubicBezTo>
                  <a:cubicBezTo>
                    <a:pt x="69521" y="19158"/>
                    <a:pt x="69592" y="19122"/>
                    <a:pt x="69664" y="19110"/>
                  </a:cubicBezTo>
                  <a:cubicBezTo>
                    <a:pt x="70842" y="18693"/>
                    <a:pt x="71997" y="18265"/>
                    <a:pt x="73176" y="17872"/>
                  </a:cubicBezTo>
                  <a:cubicBezTo>
                    <a:pt x="76807" y="16681"/>
                    <a:pt x="80451" y="15491"/>
                    <a:pt x="84082" y="14336"/>
                  </a:cubicBezTo>
                  <a:cubicBezTo>
                    <a:pt x="85380" y="13919"/>
                    <a:pt x="86690" y="13597"/>
                    <a:pt x="87999" y="13228"/>
                  </a:cubicBezTo>
                  <a:cubicBezTo>
                    <a:pt x="88142" y="13205"/>
                    <a:pt x="88226" y="13109"/>
                    <a:pt x="88333" y="13074"/>
                  </a:cubicBezTo>
                  <a:close/>
                  <a:moveTo>
                    <a:pt x="48375" y="22634"/>
                  </a:moveTo>
                  <a:cubicBezTo>
                    <a:pt x="48947" y="22861"/>
                    <a:pt x="49471" y="23075"/>
                    <a:pt x="49995" y="23277"/>
                  </a:cubicBezTo>
                  <a:cubicBezTo>
                    <a:pt x="49864" y="23325"/>
                    <a:pt x="49756" y="23313"/>
                    <a:pt x="49637" y="23277"/>
                  </a:cubicBezTo>
                  <a:cubicBezTo>
                    <a:pt x="49280" y="23146"/>
                    <a:pt x="48887" y="23039"/>
                    <a:pt x="48566" y="22861"/>
                  </a:cubicBezTo>
                  <a:cubicBezTo>
                    <a:pt x="48149" y="22622"/>
                    <a:pt x="47804" y="22789"/>
                    <a:pt x="47399" y="22956"/>
                  </a:cubicBezTo>
                  <a:cubicBezTo>
                    <a:pt x="48042" y="23253"/>
                    <a:pt x="48637" y="23551"/>
                    <a:pt x="49233" y="23825"/>
                  </a:cubicBezTo>
                  <a:cubicBezTo>
                    <a:pt x="49268" y="23849"/>
                    <a:pt x="49328" y="23825"/>
                    <a:pt x="49364" y="23813"/>
                  </a:cubicBezTo>
                  <a:cubicBezTo>
                    <a:pt x="50149" y="23551"/>
                    <a:pt x="50947" y="23277"/>
                    <a:pt x="51757" y="22992"/>
                  </a:cubicBezTo>
                  <a:cubicBezTo>
                    <a:pt x="50971" y="22813"/>
                    <a:pt x="50233" y="22670"/>
                    <a:pt x="49518" y="22480"/>
                  </a:cubicBezTo>
                  <a:cubicBezTo>
                    <a:pt x="49114" y="22360"/>
                    <a:pt x="48768" y="22420"/>
                    <a:pt x="48375" y="22634"/>
                  </a:cubicBezTo>
                  <a:close/>
                  <a:moveTo>
                    <a:pt x="72807" y="41803"/>
                  </a:moveTo>
                  <a:cubicBezTo>
                    <a:pt x="72807" y="41827"/>
                    <a:pt x="72807" y="41851"/>
                    <a:pt x="72819" y="41863"/>
                  </a:cubicBezTo>
                  <a:cubicBezTo>
                    <a:pt x="76677" y="41315"/>
                    <a:pt x="80522" y="40767"/>
                    <a:pt x="84368" y="40232"/>
                  </a:cubicBezTo>
                  <a:lnTo>
                    <a:pt x="84368" y="39815"/>
                  </a:lnTo>
                  <a:cubicBezTo>
                    <a:pt x="80487" y="40482"/>
                    <a:pt x="76653" y="41148"/>
                    <a:pt x="72807" y="41803"/>
                  </a:cubicBezTo>
                  <a:close/>
                  <a:moveTo>
                    <a:pt x="57698" y="44339"/>
                  </a:moveTo>
                  <a:cubicBezTo>
                    <a:pt x="62329" y="43935"/>
                    <a:pt x="66913" y="43101"/>
                    <a:pt x="71473" y="42161"/>
                  </a:cubicBezTo>
                  <a:cubicBezTo>
                    <a:pt x="71473" y="42137"/>
                    <a:pt x="71450" y="42101"/>
                    <a:pt x="71450" y="42077"/>
                  </a:cubicBezTo>
                  <a:cubicBezTo>
                    <a:pt x="66866" y="42839"/>
                    <a:pt x="62282" y="43589"/>
                    <a:pt x="57698" y="44339"/>
                  </a:cubicBezTo>
                  <a:close/>
                  <a:moveTo>
                    <a:pt x="88523" y="28028"/>
                  </a:moveTo>
                  <a:cubicBezTo>
                    <a:pt x="88523" y="27980"/>
                    <a:pt x="88523" y="27956"/>
                    <a:pt x="88535" y="27909"/>
                  </a:cubicBezTo>
                  <a:cubicBezTo>
                    <a:pt x="88214" y="27683"/>
                    <a:pt x="78296" y="28528"/>
                    <a:pt x="76855" y="28992"/>
                  </a:cubicBezTo>
                  <a:cubicBezTo>
                    <a:pt x="80737" y="28671"/>
                    <a:pt x="84630" y="28349"/>
                    <a:pt x="88523" y="28028"/>
                  </a:cubicBezTo>
                  <a:close/>
                  <a:moveTo>
                    <a:pt x="74724" y="43208"/>
                  </a:moveTo>
                  <a:cubicBezTo>
                    <a:pt x="77915" y="42756"/>
                    <a:pt x="81153" y="42803"/>
                    <a:pt x="84285" y="42077"/>
                  </a:cubicBezTo>
                  <a:cubicBezTo>
                    <a:pt x="84297" y="41922"/>
                    <a:pt x="84332" y="41803"/>
                    <a:pt x="84332" y="41744"/>
                  </a:cubicBezTo>
                  <a:cubicBezTo>
                    <a:pt x="81129" y="42220"/>
                    <a:pt x="77927" y="42720"/>
                    <a:pt x="74724" y="43208"/>
                  </a:cubicBezTo>
                  <a:close/>
                  <a:moveTo>
                    <a:pt x="32326" y="32421"/>
                  </a:moveTo>
                  <a:cubicBezTo>
                    <a:pt x="27563" y="32838"/>
                    <a:pt x="22872" y="33802"/>
                    <a:pt x="18098" y="34160"/>
                  </a:cubicBezTo>
                  <a:cubicBezTo>
                    <a:pt x="18169" y="34231"/>
                    <a:pt x="18264" y="34338"/>
                    <a:pt x="18336" y="34326"/>
                  </a:cubicBezTo>
                  <a:cubicBezTo>
                    <a:pt x="18872" y="34279"/>
                    <a:pt x="19396" y="34207"/>
                    <a:pt x="19931" y="34124"/>
                  </a:cubicBezTo>
                  <a:cubicBezTo>
                    <a:pt x="22372" y="33814"/>
                    <a:pt x="24813" y="33517"/>
                    <a:pt x="27254" y="33171"/>
                  </a:cubicBezTo>
                  <a:cubicBezTo>
                    <a:pt x="28944" y="32933"/>
                    <a:pt x="30635" y="32671"/>
                    <a:pt x="32326" y="32421"/>
                  </a:cubicBezTo>
                  <a:close/>
                  <a:moveTo>
                    <a:pt x="19538" y="49007"/>
                  </a:moveTo>
                  <a:cubicBezTo>
                    <a:pt x="19717" y="48745"/>
                    <a:pt x="19646" y="48566"/>
                    <a:pt x="19479" y="48352"/>
                  </a:cubicBezTo>
                  <a:cubicBezTo>
                    <a:pt x="17669" y="46197"/>
                    <a:pt x="15847" y="44030"/>
                    <a:pt x="14038" y="41863"/>
                  </a:cubicBezTo>
                  <a:cubicBezTo>
                    <a:pt x="14026" y="41851"/>
                    <a:pt x="13990" y="41851"/>
                    <a:pt x="13966" y="41851"/>
                  </a:cubicBezTo>
                  <a:cubicBezTo>
                    <a:pt x="13942" y="41863"/>
                    <a:pt x="13931" y="41887"/>
                    <a:pt x="13919" y="41910"/>
                  </a:cubicBezTo>
                  <a:cubicBezTo>
                    <a:pt x="15788" y="44280"/>
                    <a:pt x="17657" y="46625"/>
                    <a:pt x="19538" y="49007"/>
                  </a:cubicBezTo>
                  <a:close/>
                  <a:moveTo>
                    <a:pt x="74105" y="27159"/>
                  </a:moveTo>
                  <a:cubicBezTo>
                    <a:pt x="69283" y="27563"/>
                    <a:pt x="64485" y="27956"/>
                    <a:pt x="59698" y="28337"/>
                  </a:cubicBezTo>
                  <a:cubicBezTo>
                    <a:pt x="64508" y="28171"/>
                    <a:pt x="69295" y="27873"/>
                    <a:pt x="74105" y="27159"/>
                  </a:cubicBezTo>
                  <a:close/>
                  <a:moveTo>
                    <a:pt x="30790" y="33886"/>
                  </a:moveTo>
                  <a:cubicBezTo>
                    <a:pt x="30790" y="33921"/>
                    <a:pt x="30790" y="33945"/>
                    <a:pt x="30814" y="33981"/>
                  </a:cubicBezTo>
                  <a:cubicBezTo>
                    <a:pt x="33624" y="33695"/>
                    <a:pt x="36433" y="33409"/>
                    <a:pt x="39231" y="33136"/>
                  </a:cubicBezTo>
                  <a:cubicBezTo>
                    <a:pt x="38934" y="32897"/>
                    <a:pt x="38648" y="32790"/>
                    <a:pt x="38291" y="32850"/>
                  </a:cubicBezTo>
                  <a:cubicBezTo>
                    <a:pt x="36660" y="33088"/>
                    <a:pt x="35040" y="33314"/>
                    <a:pt x="33397" y="33529"/>
                  </a:cubicBezTo>
                  <a:cubicBezTo>
                    <a:pt x="32540" y="33648"/>
                    <a:pt x="31659" y="33767"/>
                    <a:pt x="30790" y="33886"/>
                  </a:cubicBezTo>
                  <a:close/>
                  <a:moveTo>
                    <a:pt x="31242" y="52400"/>
                  </a:moveTo>
                  <a:cubicBezTo>
                    <a:pt x="31230" y="52340"/>
                    <a:pt x="31230" y="52293"/>
                    <a:pt x="31207" y="52245"/>
                  </a:cubicBezTo>
                  <a:cubicBezTo>
                    <a:pt x="27480" y="52817"/>
                    <a:pt x="23741" y="53412"/>
                    <a:pt x="20003" y="53995"/>
                  </a:cubicBezTo>
                  <a:cubicBezTo>
                    <a:pt x="20015" y="54043"/>
                    <a:pt x="20015" y="54079"/>
                    <a:pt x="20015" y="54126"/>
                  </a:cubicBezTo>
                  <a:cubicBezTo>
                    <a:pt x="23765" y="53555"/>
                    <a:pt x="27504" y="52983"/>
                    <a:pt x="31242" y="52400"/>
                  </a:cubicBezTo>
                  <a:close/>
                  <a:moveTo>
                    <a:pt x="46947" y="54472"/>
                  </a:moveTo>
                  <a:cubicBezTo>
                    <a:pt x="46959" y="54507"/>
                    <a:pt x="46970" y="54519"/>
                    <a:pt x="46982" y="54543"/>
                  </a:cubicBezTo>
                  <a:cubicBezTo>
                    <a:pt x="49768" y="52912"/>
                    <a:pt x="52566" y="51293"/>
                    <a:pt x="55317" y="49673"/>
                  </a:cubicBezTo>
                  <a:cubicBezTo>
                    <a:pt x="54864" y="49697"/>
                    <a:pt x="54483" y="49935"/>
                    <a:pt x="54055" y="50197"/>
                  </a:cubicBezTo>
                  <a:cubicBezTo>
                    <a:pt x="51804" y="51602"/>
                    <a:pt x="49506" y="52936"/>
                    <a:pt x="47220" y="54293"/>
                  </a:cubicBezTo>
                  <a:cubicBezTo>
                    <a:pt x="47137" y="54341"/>
                    <a:pt x="47030" y="54400"/>
                    <a:pt x="46947" y="54472"/>
                  </a:cubicBezTo>
                  <a:close/>
                  <a:moveTo>
                    <a:pt x="51507" y="38327"/>
                  </a:moveTo>
                  <a:cubicBezTo>
                    <a:pt x="52519" y="38196"/>
                    <a:pt x="57984" y="36076"/>
                    <a:pt x="58865" y="35529"/>
                  </a:cubicBezTo>
                  <a:cubicBezTo>
                    <a:pt x="58734" y="35576"/>
                    <a:pt x="58674" y="35576"/>
                    <a:pt x="58627" y="35600"/>
                  </a:cubicBezTo>
                  <a:cubicBezTo>
                    <a:pt x="57662" y="35957"/>
                    <a:pt x="56686" y="36326"/>
                    <a:pt x="55722" y="36684"/>
                  </a:cubicBezTo>
                  <a:cubicBezTo>
                    <a:pt x="54328" y="37219"/>
                    <a:pt x="52924" y="37779"/>
                    <a:pt x="51507" y="38327"/>
                  </a:cubicBezTo>
                  <a:close/>
                  <a:moveTo>
                    <a:pt x="84427" y="43708"/>
                  </a:moveTo>
                  <a:cubicBezTo>
                    <a:pt x="84427" y="43673"/>
                    <a:pt x="84416" y="43613"/>
                    <a:pt x="84416" y="43565"/>
                  </a:cubicBezTo>
                  <a:cubicBezTo>
                    <a:pt x="81689" y="43946"/>
                    <a:pt x="78951" y="44327"/>
                    <a:pt x="76236" y="44708"/>
                  </a:cubicBezTo>
                  <a:cubicBezTo>
                    <a:pt x="76248" y="44756"/>
                    <a:pt x="76248" y="44816"/>
                    <a:pt x="76248" y="44863"/>
                  </a:cubicBezTo>
                  <a:cubicBezTo>
                    <a:pt x="78986" y="44470"/>
                    <a:pt x="81713" y="44101"/>
                    <a:pt x="84427" y="43708"/>
                  </a:cubicBezTo>
                  <a:close/>
                  <a:moveTo>
                    <a:pt x="41779" y="50912"/>
                  </a:moveTo>
                  <a:cubicBezTo>
                    <a:pt x="41779" y="50959"/>
                    <a:pt x="41791" y="50995"/>
                    <a:pt x="41791" y="51031"/>
                  </a:cubicBezTo>
                  <a:cubicBezTo>
                    <a:pt x="43625" y="50721"/>
                    <a:pt x="45470" y="50412"/>
                    <a:pt x="47304" y="50102"/>
                  </a:cubicBezTo>
                  <a:cubicBezTo>
                    <a:pt x="47304" y="50066"/>
                    <a:pt x="47280" y="50042"/>
                    <a:pt x="47280" y="50007"/>
                  </a:cubicBezTo>
                  <a:cubicBezTo>
                    <a:pt x="46661" y="50042"/>
                    <a:pt x="46018" y="49888"/>
                    <a:pt x="45399" y="50126"/>
                  </a:cubicBezTo>
                  <a:cubicBezTo>
                    <a:pt x="45280" y="50173"/>
                    <a:pt x="45137" y="50185"/>
                    <a:pt x="45018" y="50197"/>
                  </a:cubicBezTo>
                  <a:cubicBezTo>
                    <a:pt x="43946" y="50435"/>
                    <a:pt x="42863" y="50673"/>
                    <a:pt x="41779" y="50912"/>
                  </a:cubicBezTo>
                  <a:close/>
                  <a:moveTo>
                    <a:pt x="23360" y="54698"/>
                  </a:moveTo>
                  <a:cubicBezTo>
                    <a:pt x="23360" y="54734"/>
                    <a:pt x="23384" y="54781"/>
                    <a:pt x="23384" y="54829"/>
                  </a:cubicBezTo>
                  <a:lnTo>
                    <a:pt x="31326" y="53626"/>
                  </a:lnTo>
                  <a:cubicBezTo>
                    <a:pt x="31314" y="53567"/>
                    <a:pt x="31314" y="53519"/>
                    <a:pt x="31302" y="53460"/>
                  </a:cubicBezTo>
                  <a:cubicBezTo>
                    <a:pt x="28671" y="53876"/>
                    <a:pt x="26015" y="54281"/>
                    <a:pt x="23360" y="54698"/>
                  </a:cubicBezTo>
                  <a:close/>
                  <a:moveTo>
                    <a:pt x="4929" y="18491"/>
                  </a:moveTo>
                  <a:cubicBezTo>
                    <a:pt x="4977" y="18491"/>
                    <a:pt x="5013" y="18491"/>
                    <a:pt x="5060" y="18467"/>
                  </a:cubicBezTo>
                  <a:lnTo>
                    <a:pt x="5060" y="18193"/>
                  </a:lnTo>
                  <a:cubicBezTo>
                    <a:pt x="5037" y="17598"/>
                    <a:pt x="4989" y="17015"/>
                    <a:pt x="4989" y="16419"/>
                  </a:cubicBezTo>
                  <a:cubicBezTo>
                    <a:pt x="4965" y="15574"/>
                    <a:pt x="5108" y="14752"/>
                    <a:pt x="5680" y="14086"/>
                  </a:cubicBezTo>
                  <a:cubicBezTo>
                    <a:pt x="5108" y="14169"/>
                    <a:pt x="4775" y="14514"/>
                    <a:pt x="4751" y="15169"/>
                  </a:cubicBezTo>
                  <a:cubicBezTo>
                    <a:pt x="4715" y="15895"/>
                    <a:pt x="4727" y="16622"/>
                    <a:pt x="4763" y="17360"/>
                  </a:cubicBezTo>
                  <a:cubicBezTo>
                    <a:pt x="4775" y="17741"/>
                    <a:pt x="4870" y="18110"/>
                    <a:pt x="4929" y="18491"/>
                  </a:cubicBezTo>
                  <a:close/>
                  <a:moveTo>
                    <a:pt x="57400" y="23682"/>
                  </a:moveTo>
                  <a:cubicBezTo>
                    <a:pt x="57388" y="23646"/>
                    <a:pt x="57365" y="23623"/>
                    <a:pt x="57341" y="23575"/>
                  </a:cubicBezTo>
                  <a:cubicBezTo>
                    <a:pt x="54102" y="24754"/>
                    <a:pt x="50852" y="25932"/>
                    <a:pt x="47613" y="27087"/>
                  </a:cubicBezTo>
                  <a:cubicBezTo>
                    <a:pt x="47625" y="27123"/>
                    <a:pt x="47637" y="27159"/>
                    <a:pt x="47661" y="27194"/>
                  </a:cubicBezTo>
                  <a:cubicBezTo>
                    <a:pt x="50899" y="26028"/>
                    <a:pt x="54150" y="24861"/>
                    <a:pt x="57400" y="23682"/>
                  </a:cubicBezTo>
                  <a:close/>
                  <a:moveTo>
                    <a:pt x="43970" y="58436"/>
                  </a:moveTo>
                  <a:cubicBezTo>
                    <a:pt x="43994" y="58460"/>
                    <a:pt x="44030" y="58508"/>
                    <a:pt x="44053" y="58532"/>
                  </a:cubicBezTo>
                  <a:cubicBezTo>
                    <a:pt x="45589" y="57603"/>
                    <a:pt x="47125" y="56650"/>
                    <a:pt x="48673" y="55698"/>
                  </a:cubicBezTo>
                  <a:cubicBezTo>
                    <a:pt x="48625" y="55662"/>
                    <a:pt x="48613" y="55650"/>
                    <a:pt x="48613" y="55650"/>
                  </a:cubicBezTo>
                  <a:cubicBezTo>
                    <a:pt x="47137" y="56472"/>
                    <a:pt x="45673" y="57270"/>
                    <a:pt x="44208" y="58103"/>
                  </a:cubicBezTo>
                  <a:cubicBezTo>
                    <a:pt x="44101" y="58162"/>
                    <a:pt x="44053" y="58329"/>
                    <a:pt x="43970" y="58436"/>
                  </a:cubicBezTo>
                  <a:close/>
                  <a:moveTo>
                    <a:pt x="64365" y="33862"/>
                  </a:moveTo>
                  <a:cubicBezTo>
                    <a:pt x="62722" y="34267"/>
                    <a:pt x="61079" y="34707"/>
                    <a:pt x="59662" y="35719"/>
                  </a:cubicBezTo>
                  <a:cubicBezTo>
                    <a:pt x="59686" y="35719"/>
                    <a:pt x="59686" y="35731"/>
                    <a:pt x="59698" y="35731"/>
                  </a:cubicBezTo>
                  <a:cubicBezTo>
                    <a:pt x="60936" y="35374"/>
                    <a:pt x="62044" y="34648"/>
                    <a:pt x="63330" y="34398"/>
                  </a:cubicBezTo>
                  <a:cubicBezTo>
                    <a:pt x="63687" y="34338"/>
                    <a:pt x="64008" y="34052"/>
                    <a:pt x="64365" y="33862"/>
                  </a:cubicBezTo>
                  <a:close/>
                  <a:moveTo>
                    <a:pt x="88297" y="12538"/>
                  </a:moveTo>
                  <a:cubicBezTo>
                    <a:pt x="88273" y="12502"/>
                    <a:pt x="88261" y="12478"/>
                    <a:pt x="88226" y="12443"/>
                  </a:cubicBezTo>
                  <a:cubicBezTo>
                    <a:pt x="86428" y="13050"/>
                    <a:pt x="84642" y="13669"/>
                    <a:pt x="82844" y="14276"/>
                  </a:cubicBezTo>
                  <a:cubicBezTo>
                    <a:pt x="82856" y="14300"/>
                    <a:pt x="82868" y="14348"/>
                    <a:pt x="82868" y="14383"/>
                  </a:cubicBezTo>
                  <a:cubicBezTo>
                    <a:pt x="84630" y="13824"/>
                    <a:pt x="86380" y="13288"/>
                    <a:pt x="88118" y="12740"/>
                  </a:cubicBezTo>
                  <a:cubicBezTo>
                    <a:pt x="88202" y="12728"/>
                    <a:pt x="88237" y="12609"/>
                    <a:pt x="88297" y="12538"/>
                  </a:cubicBezTo>
                  <a:close/>
                  <a:moveTo>
                    <a:pt x="23551" y="55376"/>
                  </a:moveTo>
                  <a:cubicBezTo>
                    <a:pt x="23444" y="55460"/>
                    <a:pt x="23313" y="55495"/>
                    <a:pt x="23277" y="55567"/>
                  </a:cubicBezTo>
                  <a:cubicBezTo>
                    <a:pt x="22860" y="56615"/>
                    <a:pt x="22479" y="57651"/>
                    <a:pt x="22063" y="58734"/>
                  </a:cubicBezTo>
                  <a:cubicBezTo>
                    <a:pt x="22205" y="58770"/>
                    <a:pt x="22313" y="58817"/>
                    <a:pt x="22396" y="58841"/>
                  </a:cubicBezTo>
                  <a:cubicBezTo>
                    <a:pt x="22765" y="57698"/>
                    <a:pt x="23146" y="56591"/>
                    <a:pt x="23551" y="55376"/>
                  </a:cubicBezTo>
                  <a:close/>
                  <a:moveTo>
                    <a:pt x="8799" y="21777"/>
                  </a:moveTo>
                  <a:lnTo>
                    <a:pt x="8668" y="21860"/>
                  </a:lnTo>
                  <a:lnTo>
                    <a:pt x="12145" y="27182"/>
                  </a:lnTo>
                  <a:cubicBezTo>
                    <a:pt x="12180" y="27159"/>
                    <a:pt x="12204" y="27147"/>
                    <a:pt x="12240" y="27123"/>
                  </a:cubicBezTo>
                  <a:cubicBezTo>
                    <a:pt x="11109" y="25313"/>
                    <a:pt x="9954" y="23527"/>
                    <a:pt x="8799" y="21777"/>
                  </a:cubicBezTo>
                  <a:close/>
                  <a:moveTo>
                    <a:pt x="23134" y="55519"/>
                  </a:moveTo>
                  <a:lnTo>
                    <a:pt x="23075" y="55460"/>
                  </a:lnTo>
                  <a:cubicBezTo>
                    <a:pt x="22991" y="55531"/>
                    <a:pt x="22896" y="55567"/>
                    <a:pt x="22848" y="55662"/>
                  </a:cubicBezTo>
                  <a:cubicBezTo>
                    <a:pt x="22432" y="56627"/>
                    <a:pt x="22027" y="57603"/>
                    <a:pt x="21622" y="58567"/>
                  </a:cubicBezTo>
                  <a:cubicBezTo>
                    <a:pt x="21658" y="58603"/>
                    <a:pt x="21682" y="58639"/>
                    <a:pt x="21717" y="58686"/>
                  </a:cubicBezTo>
                  <a:cubicBezTo>
                    <a:pt x="21801" y="58651"/>
                    <a:pt x="21967" y="58639"/>
                    <a:pt x="22003" y="58567"/>
                  </a:cubicBezTo>
                  <a:cubicBezTo>
                    <a:pt x="22384" y="57555"/>
                    <a:pt x="22753" y="56531"/>
                    <a:pt x="23134" y="55519"/>
                  </a:cubicBezTo>
                  <a:close/>
                  <a:moveTo>
                    <a:pt x="3346" y="41256"/>
                  </a:moveTo>
                  <a:lnTo>
                    <a:pt x="3346" y="41363"/>
                  </a:lnTo>
                  <a:cubicBezTo>
                    <a:pt x="4537" y="41625"/>
                    <a:pt x="5727" y="41875"/>
                    <a:pt x="6918" y="42149"/>
                  </a:cubicBezTo>
                  <a:cubicBezTo>
                    <a:pt x="6942" y="42125"/>
                    <a:pt x="6954" y="42101"/>
                    <a:pt x="6965" y="42077"/>
                  </a:cubicBezTo>
                  <a:cubicBezTo>
                    <a:pt x="6799" y="41970"/>
                    <a:pt x="6656" y="41791"/>
                    <a:pt x="6489" y="41768"/>
                  </a:cubicBezTo>
                  <a:cubicBezTo>
                    <a:pt x="5537" y="41565"/>
                    <a:pt x="4584" y="41410"/>
                    <a:pt x="3620" y="41232"/>
                  </a:cubicBezTo>
                  <a:cubicBezTo>
                    <a:pt x="3548" y="41232"/>
                    <a:pt x="3441" y="41256"/>
                    <a:pt x="3346" y="41256"/>
                  </a:cubicBezTo>
                  <a:close/>
                  <a:moveTo>
                    <a:pt x="17086" y="46268"/>
                  </a:moveTo>
                  <a:cubicBezTo>
                    <a:pt x="17062" y="46304"/>
                    <a:pt x="17026" y="46316"/>
                    <a:pt x="17014" y="46340"/>
                  </a:cubicBezTo>
                  <a:cubicBezTo>
                    <a:pt x="17800" y="47435"/>
                    <a:pt x="18574" y="48518"/>
                    <a:pt x="19360" y="49602"/>
                  </a:cubicBezTo>
                  <a:cubicBezTo>
                    <a:pt x="19407" y="49590"/>
                    <a:pt x="19443" y="49578"/>
                    <a:pt x="19479" y="49566"/>
                  </a:cubicBezTo>
                  <a:cubicBezTo>
                    <a:pt x="19443" y="49411"/>
                    <a:pt x="19407" y="49269"/>
                    <a:pt x="19348" y="49114"/>
                  </a:cubicBezTo>
                  <a:cubicBezTo>
                    <a:pt x="19336" y="49066"/>
                    <a:pt x="19288" y="49042"/>
                    <a:pt x="19276" y="48995"/>
                  </a:cubicBezTo>
                  <a:cubicBezTo>
                    <a:pt x="18526" y="48090"/>
                    <a:pt x="17812" y="47185"/>
                    <a:pt x="17086" y="46268"/>
                  </a:cubicBezTo>
                  <a:close/>
                  <a:moveTo>
                    <a:pt x="45768" y="10133"/>
                  </a:moveTo>
                  <a:cubicBezTo>
                    <a:pt x="46530" y="10633"/>
                    <a:pt x="47209" y="10073"/>
                    <a:pt x="47923" y="9990"/>
                  </a:cubicBezTo>
                  <a:cubicBezTo>
                    <a:pt x="47161" y="9502"/>
                    <a:pt x="46482" y="10049"/>
                    <a:pt x="45768" y="10133"/>
                  </a:cubicBezTo>
                  <a:close/>
                  <a:moveTo>
                    <a:pt x="4239" y="31552"/>
                  </a:moveTo>
                  <a:cubicBezTo>
                    <a:pt x="5096" y="32207"/>
                    <a:pt x="6001" y="32433"/>
                    <a:pt x="6894" y="32612"/>
                  </a:cubicBezTo>
                  <a:cubicBezTo>
                    <a:pt x="6203" y="31885"/>
                    <a:pt x="5239" y="31802"/>
                    <a:pt x="4239" y="31552"/>
                  </a:cubicBezTo>
                  <a:close/>
                  <a:moveTo>
                    <a:pt x="22146" y="41553"/>
                  </a:moveTo>
                  <a:cubicBezTo>
                    <a:pt x="23170" y="42303"/>
                    <a:pt x="24408" y="42553"/>
                    <a:pt x="25575" y="42982"/>
                  </a:cubicBezTo>
                  <a:cubicBezTo>
                    <a:pt x="24539" y="42280"/>
                    <a:pt x="23325" y="41982"/>
                    <a:pt x="22146" y="41553"/>
                  </a:cubicBezTo>
                  <a:close/>
                  <a:moveTo>
                    <a:pt x="74331" y="46709"/>
                  </a:moveTo>
                  <a:cubicBezTo>
                    <a:pt x="73855" y="46744"/>
                    <a:pt x="73414" y="46804"/>
                    <a:pt x="72997" y="47125"/>
                  </a:cubicBezTo>
                  <a:cubicBezTo>
                    <a:pt x="72426" y="47566"/>
                    <a:pt x="71724" y="47864"/>
                    <a:pt x="71081" y="48233"/>
                  </a:cubicBezTo>
                  <a:cubicBezTo>
                    <a:pt x="71092" y="48268"/>
                    <a:pt x="71116" y="48316"/>
                    <a:pt x="71140" y="48340"/>
                  </a:cubicBezTo>
                  <a:cubicBezTo>
                    <a:pt x="72200" y="47804"/>
                    <a:pt x="73271" y="47256"/>
                    <a:pt x="74331" y="46709"/>
                  </a:cubicBezTo>
                  <a:close/>
                  <a:moveTo>
                    <a:pt x="73462" y="30897"/>
                  </a:moveTo>
                  <a:cubicBezTo>
                    <a:pt x="73938" y="30611"/>
                    <a:pt x="74391" y="30361"/>
                    <a:pt x="74819" y="30100"/>
                  </a:cubicBezTo>
                  <a:cubicBezTo>
                    <a:pt x="74902" y="30040"/>
                    <a:pt x="74926" y="29897"/>
                    <a:pt x="75010" y="29742"/>
                  </a:cubicBezTo>
                  <a:cubicBezTo>
                    <a:pt x="74533" y="29766"/>
                    <a:pt x="74164" y="29802"/>
                    <a:pt x="73759" y="29826"/>
                  </a:cubicBezTo>
                  <a:cubicBezTo>
                    <a:pt x="73771" y="29980"/>
                    <a:pt x="73795" y="30064"/>
                    <a:pt x="73807" y="30183"/>
                  </a:cubicBezTo>
                  <a:cubicBezTo>
                    <a:pt x="74105" y="30052"/>
                    <a:pt x="74355" y="29945"/>
                    <a:pt x="74605" y="29826"/>
                  </a:cubicBezTo>
                  <a:lnTo>
                    <a:pt x="74652" y="29921"/>
                  </a:lnTo>
                  <a:cubicBezTo>
                    <a:pt x="74224" y="30171"/>
                    <a:pt x="73640" y="30278"/>
                    <a:pt x="73462" y="30897"/>
                  </a:cubicBezTo>
                  <a:close/>
                  <a:moveTo>
                    <a:pt x="3310" y="41672"/>
                  </a:moveTo>
                  <a:cubicBezTo>
                    <a:pt x="3286" y="41708"/>
                    <a:pt x="3286" y="41744"/>
                    <a:pt x="3274" y="41780"/>
                  </a:cubicBezTo>
                  <a:cubicBezTo>
                    <a:pt x="4644" y="42101"/>
                    <a:pt x="6001" y="42434"/>
                    <a:pt x="7370" y="42756"/>
                  </a:cubicBezTo>
                  <a:cubicBezTo>
                    <a:pt x="7382" y="42720"/>
                    <a:pt x="7394" y="42661"/>
                    <a:pt x="7394" y="42613"/>
                  </a:cubicBezTo>
                  <a:cubicBezTo>
                    <a:pt x="6061" y="42220"/>
                    <a:pt x="4679" y="41958"/>
                    <a:pt x="3310" y="41672"/>
                  </a:cubicBezTo>
                  <a:close/>
                  <a:moveTo>
                    <a:pt x="8620" y="34207"/>
                  </a:moveTo>
                  <a:cubicBezTo>
                    <a:pt x="9537" y="34767"/>
                    <a:pt x="10597" y="34922"/>
                    <a:pt x="11597" y="35255"/>
                  </a:cubicBezTo>
                  <a:cubicBezTo>
                    <a:pt x="11121" y="34874"/>
                    <a:pt x="9621" y="34338"/>
                    <a:pt x="8620" y="34207"/>
                  </a:cubicBezTo>
                  <a:close/>
                  <a:moveTo>
                    <a:pt x="48494" y="48923"/>
                  </a:moveTo>
                  <a:cubicBezTo>
                    <a:pt x="48494" y="48947"/>
                    <a:pt x="48494" y="48983"/>
                    <a:pt x="48506" y="49007"/>
                  </a:cubicBezTo>
                  <a:cubicBezTo>
                    <a:pt x="50769" y="48626"/>
                    <a:pt x="53031" y="48233"/>
                    <a:pt x="55305" y="47852"/>
                  </a:cubicBezTo>
                  <a:cubicBezTo>
                    <a:pt x="55305" y="47816"/>
                    <a:pt x="55293" y="47792"/>
                    <a:pt x="55293" y="47756"/>
                  </a:cubicBezTo>
                  <a:cubicBezTo>
                    <a:pt x="53019" y="48161"/>
                    <a:pt x="50757" y="48554"/>
                    <a:pt x="48494" y="48923"/>
                  </a:cubicBezTo>
                  <a:close/>
                  <a:moveTo>
                    <a:pt x="52316" y="12300"/>
                  </a:moveTo>
                  <a:cubicBezTo>
                    <a:pt x="53114" y="12669"/>
                    <a:pt x="53757" y="12133"/>
                    <a:pt x="54567" y="12050"/>
                  </a:cubicBezTo>
                  <a:cubicBezTo>
                    <a:pt x="53924" y="11788"/>
                    <a:pt x="53578" y="11823"/>
                    <a:pt x="52316" y="12300"/>
                  </a:cubicBezTo>
                  <a:close/>
                  <a:moveTo>
                    <a:pt x="40172" y="41744"/>
                  </a:moveTo>
                  <a:cubicBezTo>
                    <a:pt x="39279" y="41910"/>
                    <a:pt x="37005" y="42923"/>
                    <a:pt x="36505" y="43363"/>
                  </a:cubicBezTo>
                  <a:cubicBezTo>
                    <a:pt x="37731" y="42839"/>
                    <a:pt x="38946" y="42303"/>
                    <a:pt x="40172" y="41744"/>
                  </a:cubicBezTo>
                  <a:close/>
                  <a:moveTo>
                    <a:pt x="48709" y="11073"/>
                  </a:moveTo>
                  <a:cubicBezTo>
                    <a:pt x="49245" y="11371"/>
                    <a:pt x="49887" y="11300"/>
                    <a:pt x="50757" y="10847"/>
                  </a:cubicBezTo>
                  <a:cubicBezTo>
                    <a:pt x="50042" y="10466"/>
                    <a:pt x="49447" y="11026"/>
                    <a:pt x="48709" y="11073"/>
                  </a:cubicBezTo>
                  <a:close/>
                  <a:moveTo>
                    <a:pt x="44708" y="9764"/>
                  </a:moveTo>
                  <a:cubicBezTo>
                    <a:pt x="45435" y="10192"/>
                    <a:pt x="46054" y="9645"/>
                    <a:pt x="46732" y="9573"/>
                  </a:cubicBezTo>
                  <a:cubicBezTo>
                    <a:pt x="46006" y="9156"/>
                    <a:pt x="45375" y="9704"/>
                    <a:pt x="44708" y="9764"/>
                  </a:cubicBezTo>
                  <a:close/>
                  <a:moveTo>
                    <a:pt x="19038" y="24944"/>
                  </a:moveTo>
                  <a:cubicBezTo>
                    <a:pt x="18395" y="24337"/>
                    <a:pt x="17907" y="23563"/>
                    <a:pt x="17062" y="23230"/>
                  </a:cubicBezTo>
                  <a:cubicBezTo>
                    <a:pt x="17693" y="23825"/>
                    <a:pt x="18217" y="24563"/>
                    <a:pt x="19038" y="24944"/>
                  </a:cubicBezTo>
                  <a:close/>
                  <a:moveTo>
                    <a:pt x="22122" y="26063"/>
                  </a:moveTo>
                  <a:cubicBezTo>
                    <a:pt x="21408" y="25456"/>
                    <a:pt x="20824" y="24682"/>
                    <a:pt x="19931" y="24301"/>
                  </a:cubicBezTo>
                  <a:cubicBezTo>
                    <a:pt x="20670" y="24861"/>
                    <a:pt x="21181" y="25718"/>
                    <a:pt x="22122" y="26063"/>
                  </a:cubicBezTo>
                  <a:close/>
                  <a:moveTo>
                    <a:pt x="48923" y="10299"/>
                  </a:moveTo>
                  <a:cubicBezTo>
                    <a:pt x="48590" y="9990"/>
                    <a:pt x="48256" y="10180"/>
                    <a:pt x="47911" y="10252"/>
                  </a:cubicBezTo>
                  <a:cubicBezTo>
                    <a:pt x="47566" y="10335"/>
                    <a:pt x="47244" y="10419"/>
                    <a:pt x="46839" y="10526"/>
                  </a:cubicBezTo>
                  <a:cubicBezTo>
                    <a:pt x="47435" y="10764"/>
                    <a:pt x="47959" y="10704"/>
                    <a:pt x="48923" y="10299"/>
                  </a:cubicBezTo>
                  <a:close/>
                  <a:moveTo>
                    <a:pt x="65723" y="33814"/>
                  </a:moveTo>
                  <a:cubicBezTo>
                    <a:pt x="65735" y="33850"/>
                    <a:pt x="65770" y="33886"/>
                    <a:pt x="65782" y="33921"/>
                  </a:cubicBezTo>
                  <a:cubicBezTo>
                    <a:pt x="67044" y="33374"/>
                    <a:pt x="68330" y="32802"/>
                    <a:pt x="69592" y="32255"/>
                  </a:cubicBezTo>
                  <a:cubicBezTo>
                    <a:pt x="69580" y="32207"/>
                    <a:pt x="69568" y="32159"/>
                    <a:pt x="69533" y="32135"/>
                  </a:cubicBezTo>
                  <a:cubicBezTo>
                    <a:pt x="68271" y="32683"/>
                    <a:pt x="67009" y="33255"/>
                    <a:pt x="65723" y="33814"/>
                  </a:cubicBezTo>
                  <a:close/>
                  <a:moveTo>
                    <a:pt x="62210" y="14324"/>
                  </a:moveTo>
                  <a:cubicBezTo>
                    <a:pt x="61306" y="14050"/>
                    <a:pt x="60472" y="14479"/>
                    <a:pt x="59603" y="14621"/>
                  </a:cubicBezTo>
                  <a:cubicBezTo>
                    <a:pt x="60484" y="14693"/>
                    <a:pt x="61353" y="14455"/>
                    <a:pt x="62210" y="14324"/>
                  </a:cubicBezTo>
                  <a:close/>
                  <a:moveTo>
                    <a:pt x="45816" y="39994"/>
                  </a:moveTo>
                  <a:cubicBezTo>
                    <a:pt x="45827" y="40041"/>
                    <a:pt x="45851" y="40101"/>
                    <a:pt x="45875" y="40136"/>
                  </a:cubicBezTo>
                  <a:cubicBezTo>
                    <a:pt x="46970" y="39696"/>
                    <a:pt x="48078" y="39244"/>
                    <a:pt x="49173" y="38791"/>
                  </a:cubicBezTo>
                  <a:lnTo>
                    <a:pt x="49125" y="38648"/>
                  </a:lnTo>
                  <a:cubicBezTo>
                    <a:pt x="48030" y="39101"/>
                    <a:pt x="46923" y="39541"/>
                    <a:pt x="45816" y="39994"/>
                  </a:cubicBezTo>
                  <a:close/>
                  <a:moveTo>
                    <a:pt x="45518" y="40053"/>
                  </a:moveTo>
                  <a:cubicBezTo>
                    <a:pt x="45494" y="40006"/>
                    <a:pt x="45470" y="39946"/>
                    <a:pt x="45458" y="39898"/>
                  </a:cubicBezTo>
                  <a:lnTo>
                    <a:pt x="42101" y="41327"/>
                  </a:lnTo>
                  <a:cubicBezTo>
                    <a:pt x="42125" y="41375"/>
                    <a:pt x="42136" y="41410"/>
                    <a:pt x="42148" y="41446"/>
                  </a:cubicBezTo>
                  <a:cubicBezTo>
                    <a:pt x="43268" y="40994"/>
                    <a:pt x="44387" y="40517"/>
                    <a:pt x="45518" y="40053"/>
                  </a:cubicBezTo>
                  <a:close/>
                  <a:moveTo>
                    <a:pt x="8585" y="20170"/>
                  </a:moveTo>
                  <a:cubicBezTo>
                    <a:pt x="9240" y="20706"/>
                    <a:pt x="9716" y="21468"/>
                    <a:pt x="10525" y="21825"/>
                  </a:cubicBezTo>
                  <a:cubicBezTo>
                    <a:pt x="9882" y="21253"/>
                    <a:pt x="9454" y="20467"/>
                    <a:pt x="8585" y="20170"/>
                  </a:cubicBezTo>
                  <a:close/>
                  <a:moveTo>
                    <a:pt x="41982" y="8859"/>
                  </a:moveTo>
                  <a:cubicBezTo>
                    <a:pt x="42756" y="9287"/>
                    <a:pt x="43387" y="8740"/>
                    <a:pt x="44089" y="8609"/>
                  </a:cubicBezTo>
                  <a:cubicBezTo>
                    <a:pt x="43351" y="8454"/>
                    <a:pt x="42684" y="8752"/>
                    <a:pt x="41982" y="8859"/>
                  </a:cubicBezTo>
                  <a:close/>
                  <a:moveTo>
                    <a:pt x="55602" y="13276"/>
                  </a:moveTo>
                  <a:cubicBezTo>
                    <a:pt x="56388" y="13526"/>
                    <a:pt x="57103" y="13097"/>
                    <a:pt x="57865" y="12990"/>
                  </a:cubicBezTo>
                  <a:cubicBezTo>
                    <a:pt x="57067" y="12728"/>
                    <a:pt x="56364" y="13193"/>
                    <a:pt x="55602" y="13276"/>
                  </a:cubicBezTo>
                  <a:close/>
                  <a:moveTo>
                    <a:pt x="5572" y="31766"/>
                  </a:moveTo>
                  <a:cubicBezTo>
                    <a:pt x="5013" y="31326"/>
                    <a:pt x="4001" y="30992"/>
                    <a:pt x="3489" y="31064"/>
                  </a:cubicBezTo>
                  <a:cubicBezTo>
                    <a:pt x="3882" y="31409"/>
                    <a:pt x="4572" y="31624"/>
                    <a:pt x="5572" y="31766"/>
                  </a:cubicBezTo>
                  <a:close/>
                  <a:moveTo>
                    <a:pt x="47935" y="10847"/>
                  </a:moveTo>
                  <a:cubicBezTo>
                    <a:pt x="48328" y="11073"/>
                    <a:pt x="49387" y="10895"/>
                    <a:pt x="49828" y="10550"/>
                  </a:cubicBezTo>
                  <a:cubicBezTo>
                    <a:pt x="49411" y="10407"/>
                    <a:pt x="48768" y="10514"/>
                    <a:pt x="47935" y="10847"/>
                  </a:cubicBezTo>
                  <a:close/>
                  <a:moveTo>
                    <a:pt x="14716" y="19824"/>
                  </a:moveTo>
                  <a:cubicBezTo>
                    <a:pt x="14704" y="19860"/>
                    <a:pt x="14693" y="19884"/>
                    <a:pt x="14693" y="19932"/>
                  </a:cubicBezTo>
                  <a:cubicBezTo>
                    <a:pt x="16205" y="20491"/>
                    <a:pt x="17741" y="21063"/>
                    <a:pt x="19265" y="21646"/>
                  </a:cubicBezTo>
                  <a:cubicBezTo>
                    <a:pt x="19276" y="21610"/>
                    <a:pt x="19288" y="21587"/>
                    <a:pt x="19288" y="21551"/>
                  </a:cubicBezTo>
                  <a:cubicBezTo>
                    <a:pt x="17752" y="20956"/>
                    <a:pt x="16240" y="20396"/>
                    <a:pt x="14716" y="19824"/>
                  </a:cubicBezTo>
                  <a:close/>
                  <a:moveTo>
                    <a:pt x="26480" y="27623"/>
                  </a:moveTo>
                  <a:cubicBezTo>
                    <a:pt x="25837" y="27087"/>
                    <a:pt x="25396" y="26313"/>
                    <a:pt x="24539" y="26028"/>
                  </a:cubicBezTo>
                  <a:cubicBezTo>
                    <a:pt x="25182" y="26587"/>
                    <a:pt x="25670" y="27278"/>
                    <a:pt x="26480" y="27623"/>
                  </a:cubicBezTo>
                  <a:close/>
                  <a:moveTo>
                    <a:pt x="33981" y="44066"/>
                  </a:moveTo>
                  <a:cubicBezTo>
                    <a:pt x="35005" y="43923"/>
                    <a:pt x="35826" y="43351"/>
                    <a:pt x="36719" y="42934"/>
                  </a:cubicBezTo>
                  <a:cubicBezTo>
                    <a:pt x="36707" y="42911"/>
                    <a:pt x="36683" y="42863"/>
                    <a:pt x="36672" y="42827"/>
                  </a:cubicBezTo>
                  <a:cubicBezTo>
                    <a:pt x="35779" y="43232"/>
                    <a:pt x="34886" y="43649"/>
                    <a:pt x="33981" y="44066"/>
                  </a:cubicBezTo>
                  <a:close/>
                  <a:moveTo>
                    <a:pt x="45792" y="9240"/>
                  </a:moveTo>
                  <a:cubicBezTo>
                    <a:pt x="45351" y="9026"/>
                    <a:pt x="44363" y="9168"/>
                    <a:pt x="43815" y="9502"/>
                  </a:cubicBezTo>
                  <a:cubicBezTo>
                    <a:pt x="44518" y="9799"/>
                    <a:pt x="45077" y="9299"/>
                    <a:pt x="45792" y="9240"/>
                  </a:cubicBezTo>
                  <a:close/>
                  <a:moveTo>
                    <a:pt x="14145" y="23253"/>
                  </a:moveTo>
                  <a:lnTo>
                    <a:pt x="14240" y="23146"/>
                  </a:lnTo>
                  <a:cubicBezTo>
                    <a:pt x="13585" y="22634"/>
                    <a:pt x="13252" y="21765"/>
                    <a:pt x="12335" y="21527"/>
                  </a:cubicBezTo>
                  <a:cubicBezTo>
                    <a:pt x="12930" y="22099"/>
                    <a:pt x="13526" y="22670"/>
                    <a:pt x="14145" y="23253"/>
                  </a:cubicBezTo>
                  <a:close/>
                  <a:moveTo>
                    <a:pt x="30456" y="28314"/>
                  </a:moveTo>
                  <a:cubicBezTo>
                    <a:pt x="31099" y="28790"/>
                    <a:pt x="31611" y="29480"/>
                    <a:pt x="32445" y="29742"/>
                  </a:cubicBezTo>
                  <a:cubicBezTo>
                    <a:pt x="31790" y="29230"/>
                    <a:pt x="31290" y="28528"/>
                    <a:pt x="30456" y="28314"/>
                  </a:cubicBezTo>
                  <a:close/>
                  <a:moveTo>
                    <a:pt x="28147" y="27444"/>
                  </a:moveTo>
                  <a:cubicBezTo>
                    <a:pt x="29671" y="28873"/>
                    <a:pt x="29421" y="28790"/>
                    <a:pt x="30099" y="28885"/>
                  </a:cubicBezTo>
                  <a:cubicBezTo>
                    <a:pt x="29409" y="28397"/>
                    <a:pt x="28909" y="27754"/>
                    <a:pt x="28147" y="27444"/>
                  </a:cubicBezTo>
                  <a:close/>
                  <a:moveTo>
                    <a:pt x="29159" y="27837"/>
                  </a:moveTo>
                  <a:cubicBezTo>
                    <a:pt x="30254" y="28909"/>
                    <a:pt x="30718" y="29230"/>
                    <a:pt x="31135" y="29242"/>
                  </a:cubicBezTo>
                  <a:cubicBezTo>
                    <a:pt x="30278" y="28385"/>
                    <a:pt x="29647" y="27921"/>
                    <a:pt x="29159" y="27837"/>
                  </a:cubicBezTo>
                  <a:close/>
                  <a:moveTo>
                    <a:pt x="52459" y="37696"/>
                  </a:moveTo>
                  <a:cubicBezTo>
                    <a:pt x="52447" y="37660"/>
                    <a:pt x="52435" y="37624"/>
                    <a:pt x="52423" y="37577"/>
                  </a:cubicBezTo>
                  <a:cubicBezTo>
                    <a:pt x="51233" y="38089"/>
                    <a:pt x="50054" y="38589"/>
                    <a:pt x="48864" y="39101"/>
                  </a:cubicBezTo>
                  <a:cubicBezTo>
                    <a:pt x="48875" y="39124"/>
                    <a:pt x="48875" y="39160"/>
                    <a:pt x="48887" y="39184"/>
                  </a:cubicBezTo>
                  <a:cubicBezTo>
                    <a:pt x="48947" y="39172"/>
                    <a:pt x="48994" y="39160"/>
                    <a:pt x="49054" y="39160"/>
                  </a:cubicBezTo>
                  <a:cubicBezTo>
                    <a:pt x="49542" y="39148"/>
                    <a:pt x="49840" y="38755"/>
                    <a:pt x="50257" y="38589"/>
                  </a:cubicBezTo>
                  <a:cubicBezTo>
                    <a:pt x="51007" y="38291"/>
                    <a:pt x="51733" y="37993"/>
                    <a:pt x="52459" y="37696"/>
                  </a:cubicBezTo>
                  <a:close/>
                  <a:moveTo>
                    <a:pt x="25777" y="26504"/>
                  </a:moveTo>
                  <a:cubicBezTo>
                    <a:pt x="26789" y="27659"/>
                    <a:pt x="27194" y="27980"/>
                    <a:pt x="27718" y="28040"/>
                  </a:cubicBezTo>
                  <a:cubicBezTo>
                    <a:pt x="27039" y="27516"/>
                    <a:pt x="26539" y="26849"/>
                    <a:pt x="25777" y="26504"/>
                  </a:cubicBezTo>
                  <a:close/>
                  <a:moveTo>
                    <a:pt x="55376" y="12300"/>
                  </a:moveTo>
                  <a:cubicBezTo>
                    <a:pt x="54662" y="12050"/>
                    <a:pt x="54043" y="12478"/>
                    <a:pt x="53376" y="12609"/>
                  </a:cubicBezTo>
                  <a:cubicBezTo>
                    <a:pt x="54067" y="12800"/>
                    <a:pt x="54698" y="12395"/>
                    <a:pt x="55376" y="12300"/>
                  </a:cubicBezTo>
                  <a:close/>
                  <a:moveTo>
                    <a:pt x="33147" y="43935"/>
                  </a:moveTo>
                  <a:cubicBezTo>
                    <a:pt x="32266" y="44220"/>
                    <a:pt x="31373" y="44506"/>
                    <a:pt x="30492" y="44780"/>
                  </a:cubicBezTo>
                  <a:cubicBezTo>
                    <a:pt x="31528" y="44887"/>
                    <a:pt x="32314" y="44339"/>
                    <a:pt x="33147" y="43935"/>
                  </a:cubicBezTo>
                  <a:close/>
                  <a:moveTo>
                    <a:pt x="41601" y="58543"/>
                  </a:moveTo>
                  <a:cubicBezTo>
                    <a:pt x="42136" y="57627"/>
                    <a:pt x="42684" y="56722"/>
                    <a:pt x="43220" y="55793"/>
                  </a:cubicBezTo>
                  <a:cubicBezTo>
                    <a:pt x="43184" y="55781"/>
                    <a:pt x="43160" y="55769"/>
                    <a:pt x="43149" y="55757"/>
                  </a:cubicBezTo>
                  <a:cubicBezTo>
                    <a:pt x="42434" y="56555"/>
                    <a:pt x="42029" y="57567"/>
                    <a:pt x="41601" y="58543"/>
                  </a:cubicBezTo>
                  <a:close/>
                  <a:moveTo>
                    <a:pt x="20884" y="25635"/>
                  </a:moveTo>
                  <a:cubicBezTo>
                    <a:pt x="20277" y="25016"/>
                    <a:pt x="19681" y="24396"/>
                    <a:pt x="18931" y="23932"/>
                  </a:cubicBezTo>
                  <a:cubicBezTo>
                    <a:pt x="19574" y="24516"/>
                    <a:pt x="20062" y="25242"/>
                    <a:pt x="20884" y="25635"/>
                  </a:cubicBezTo>
                  <a:close/>
                  <a:moveTo>
                    <a:pt x="17026" y="24242"/>
                  </a:moveTo>
                  <a:cubicBezTo>
                    <a:pt x="16300" y="23349"/>
                    <a:pt x="15419" y="22575"/>
                    <a:pt x="15097" y="22551"/>
                  </a:cubicBezTo>
                  <a:cubicBezTo>
                    <a:pt x="15788" y="23099"/>
                    <a:pt x="16240" y="23873"/>
                    <a:pt x="17026" y="24242"/>
                  </a:cubicBezTo>
                  <a:close/>
                  <a:moveTo>
                    <a:pt x="51626" y="12050"/>
                  </a:moveTo>
                  <a:cubicBezTo>
                    <a:pt x="52281" y="12264"/>
                    <a:pt x="52840" y="11859"/>
                    <a:pt x="53447" y="11740"/>
                  </a:cubicBezTo>
                  <a:cubicBezTo>
                    <a:pt x="52793" y="11502"/>
                    <a:pt x="52245" y="11943"/>
                    <a:pt x="51626" y="12050"/>
                  </a:cubicBezTo>
                  <a:close/>
                  <a:moveTo>
                    <a:pt x="51447" y="49864"/>
                  </a:moveTo>
                  <a:cubicBezTo>
                    <a:pt x="51447" y="49828"/>
                    <a:pt x="51435" y="49781"/>
                    <a:pt x="51435" y="49757"/>
                  </a:cubicBezTo>
                  <a:cubicBezTo>
                    <a:pt x="49959" y="49995"/>
                    <a:pt x="48494" y="50245"/>
                    <a:pt x="47018" y="50483"/>
                  </a:cubicBezTo>
                  <a:cubicBezTo>
                    <a:pt x="47018" y="50507"/>
                    <a:pt x="47030" y="50531"/>
                    <a:pt x="47030" y="50554"/>
                  </a:cubicBezTo>
                  <a:cubicBezTo>
                    <a:pt x="48506" y="50340"/>
                    <a:pt x="49983" y="50102"/>
                    <a:pt x="51447" y="49864"/>
                  </a:cubicBezTo>
                  <a:close/>
                  <a:moveTo>
                    <a:pt x="13347" y="22920"/>
                  </a:moveTo>
                  <a:cubicBezTo>
                    <a:pt x="12728" y="22277"/>
                    <a:pt x="12145" y="21610"/>
                    <a:pt x="11406" y="21122"/>
                  </a:cubicBezTo>
                  <a:cubicBezTo>
                    <a:pt x="12037" y="21741"/>
                    <a:pt x="12597" y="22444"/>
                    <a:pt x="13347" y="22920"/>
                  </a:cubicBezTo>
                  <a:close/>
                  <a:moveTo>
                    <a:pt x="4263" y="40577"/>
                  </a:moveTo>
                  <a:cubicBezTo>
                    <a:pt x="4882" y="40708"/>
                    <a:pt x="5406" y="40827"/>
                    <a:pt x="5989" y="40946"/>
                  </a:cubicBezTo>
                  <a:cubicBezTo>
                    <a:pt x="5715" y="40529"/>
                    <a:pt x="4763" y="40303"/>
                    <a:pt x="4263" y="40577"/>
                  </a:cubicBezTo>
                  <a:close/>
                  <a:moveTo>
                    <a:pt x="6715" y="33028"/>
                  </a:moveTo>
                  <a:lnTo>
                    <a:pt x="6668" y="33159"/>
                  </a:lnTo>
                  <a:cubicBezTo>
                    <a:pt x="7501" y="33409"/>
                    <a:pt x="8335" y="33648"/>
                    <a:pt x="9168" y="33910"/>
                  </a:cubicBezTo>
                  <a:cubicBezTo>
                    <a:pt x="9180" y="33874"/>
                    <a:pt x="9180" y="33850"/>
                    <a:pt x="9204" y="33814"/>
                  </a:cubicBezTo>
                  <a:cubicBezTo>
                    <a:pt x="8430" y="33386"/>
                    <a:pt x="7537" y="33326"/>
                    <a:pt x="6715" y="33028"/>
                  </a:cubicBezTo>
                  <a:close/>
                  <a:moveTo>
                    <a:pt x="23015" y="26468"/>
                  </a:moveTo>
                  <a:cubicBezTo>
                    <a:pt x="23027" y="26432"/>
                    <a:pt x="23051" y="26420"/>
                    <a:pt x="23063" y="26385"/>
                  </a:cubicBezTo>
                  <a:cubicBezTo>
                    <a:pt x="22503" y="25670"/>
                    <a:pt x="21432" y="24813"/>
                    <a:pt x="21086" y="24777"/>
                  </a:cubicBezTo>
                  <a:cubicBezTo>
                    <a:pt x="21741" y="25349"/>
                    <a:pt x="22372" y="25897"/>
                    <a:pt x="23015" y="26468"/>
                  </a:cubicBezTo>
                  <a:close/>
                  <a:moveTo>
                    <a:pt x="24051" y="26801"/>
                  </a:moveTo>
                  <a:cubicBezTo>
                    <a:pt x="24087" y="26778"/>
                    <a:pt x="24110" y="26742"/>
                    <a:pt x="24146" y="26706"/>
                  </a:cubicBezTo>
                  <a:lnTo>
                    <a:pt x="22265" y="25099"/>
                  </a:lnTo>
                  <a:cubicBezTo>
                    <a:pt x="22229" y="25123"/>
                    <a:pt x="22205" y="25158"/>
                    <a:pt x="22194" y="25182"/>
                  </a:cubicBezTo>
                  <a:cubicBezTo>
                    <a:pt x="22860" y="25659"/>
                    <a:pt x="23313" y="26420"/>
                    <a:pt x="24051" y="26801"/>
                  </a:cubicBezTo>
                  <a:close/>
                  <a:moveTo>
                    <a:pt x="54864" y="13050"/>
                  </a:moveTo>
                  <a:cubicBezTo>
                    <a:pt x="55579" y="13216"/>
                    <a:pt x="56210" y="12871"/>
                    <a:pt x="56900" y="12740"/>
                  </a:cubicBezTo>
                  <a:cubicBezTo>
                    <a:pt x="56186" y="12633"/>
                    <a:pt x="55531" y="12907"/>
                    <a:pt x="54864" y="13050"/>
                  </a:cubicBezTo>
                  <a:close/>
                  <a:moveTo>
                    <a:pt x="69509" y="32505"/>
                  </a:moveTo>
                  <a:cubicBezTo>
                    <a:pt x="69521" y="32540"/>
                    <a:pt x="69545" y="32576"/>
                    <a:pt x="69568" y="32612"/>
                  </a:cubicBezTo>
                  <a:cubicBezTo>
                    <a:pt x="70414" y="32255"/>
                    <a:pt x="71271" y="31885"/>
                    <a:pt x="72128" y="31528"/>
                  </a:cubicBezTo>
                  <a:cubicBezTo>
                    <a:pt x="72045" y="31469"/>
                    <a:pt x="71985" y="31469"/>
                    <a:pt x="71926" y="31481"/>
                  </a:cubicBezTo>
                  <a:cubicBezTo>
                    <a:pt x="71497" y="31683"/>
                    <a:pt x="71009" y="31671"/>
                    <a:pt x="70604" y="32028"/>
                  </a:cubicBezTo>
                  <a:cubicBezTo>
                    <a:pt x="70342" y="32278"/>
                    <a:pt x="69878" y="32338"/>
                    <a:pt x="69509" y="32505"/>
                  </a:cubicBezTo>
                  <a:close/>
                  <a:moveTo>
                    <a:pt x="54174" y="12859"/>
                  </a:moveTo>
                  <a:cubicBezTo>
                    <a:pt x="54876" y="12955"/>
                    <a:pt x="55519" y="12681"/>
                    <a:pt x="56186" y="12538"/>
                  </a:cubicBezTo>
                  <a:cubicBezTo>
                    <a:pt x="55483" y="12371"/>
                    <a:pt x="54840" y="12728"/>
                    <a:pt x="54174" y="12859"/>
                  </a:cubicBezTo>
                  <a:close/>
                  <a:moveTo>
                    <a:pt x="7096" y="44530"/>
                  </a:moveTo>
                  <a:cubicBezTo>
                    <a:pt x="7120" y="44470"/>
                    <a:pt x="7132" y="44423"/>
                    <a:pt x="7144" y="44363"/>
                  </a:cubicBezTo>
                  <a:cubicBezTo>
                    <a:pt x="6227" y="44101"/>
                    <a:pt x="5299" y="43815"/>
                    <a:pt x="4358" y="43554"/>
                  </a:cubicBezTo>
                  <a:cubicBezTo>
                    <a:pt x="4346" y="43577"/>
                    <a:pt x="4346" y="43613"/>
                    <a:pt x="4334" y="43649"/>
                  </a:cubicBezTo>
                  <a:cubicBezTo>
                    <a:pt x="5275" y="43935"/>
                    <a:pt x="6180" y="44232"/>
                    <a:pt x="7096" y="44530"/>
                  </a:cubicBezTo>
                  <a:close/>
                  <a:moveTo>
                    <a:pt x="85821" y="25897"/>
                  </a:moveTo>
                  <a:cubicBezTo>
                    <a:pt x="85844" y="25849"/>
                    <a:pt x="85856" y="25801"/>
                    <a:pt x="85892" y="25778"/>
                  </a:cubicBezTo>
                  <a:cubicBezTo>
                    <a:pt x="85832" y="25718"/>
                    <a:pt x="85761" y="25599"/>
                    <a:pt x="85701" y="25599"/>
                  </a:cubicBezTo>
                  <a:cubicBezTo>
                    <a:pt x="85023" y="25670"/>
                    <a:pt x="84368" y="25778"/>
                    <a:pt x="83713" y="25885"/>
                  </a:cubicBezTo>
                  <a:cubicBezTo>
                    <a:pt x="83713" y="25885"/>
                    <a:pt x="83713" y="25897"/>
                    <a:pt x="83737" y="25897"/>
                  </a:cubicBezTo>
                  <a:close/>
                  <a:moveTo>
                    <a:pt x="44863" y="8883"/>
                  </a:moveTo>
                  <a:cubicBezTo>
                    <a:pt x="44220" y="8740"/>
                    <a:pt x="43672" y="9061"/>
                    <a:pt x="43077" y="9216"/>
                  </a:cubicBezTo>
                  <a:cubicBezTo>
                    <a:pt x="43708" y="9407"/>
                    <a:pt x="44268" y="9026"/>
                    <a:pt x="44863" y="8883"/>
                  </a:cubicBezTo>
                  <a:close/>
                  <a:moveTo>
                    <a:pt x="57103" y="36612"/>
                  </a:moveTo>
                  <a:cubicBezTo>
                    <a:pt x="57984" y="36446"/>
                    <a:pt x="58793" y="36207"/>
                    <a:pt x="59448" y="35600"/>
                  </a:cubicBezTo>
                  <a:cubicBezTo>
                    <a:pt x="58674" y="35945"/>
                    <a:pt x="57877" y="36267"/>
                    <a:pt x="57103" y="36612"/>
                  </a:cubicBezTo>
                  <a:close/>
                  <a:moveTo>
                    <a:pt x="57091" y="13764"/>
                  </a:moveTo>
                  <a:cubicBezTo>
                    <a:pt x="57865" y="13836"/>
                    <a:pt x="58591" y="13562"/>
                    <a:pt x="59341" y="13419"/>
                  </a:cubicBezTo>
                  <a:cubicBezTo>
                    <a:pt x="58567" y="13347"/>
                    <a:pt x="57841" y="13621"/>
                    <a:pt x="57091" y="13764"/>
                  </a:cubicBezTo>
                  <a:close/>
                  <a:moveTo>
                    <a:pt x="12859" y="36017"/>
                  </a:moveTo>
                  <a:cubicBezTo>
                    <a:pt x="12871" y="35969"/>
                    <a:pt x="12895" y="35945"/>
                    <a:pt x="12907" y="35898"/>
                  </a:cubicBezTo>
                  <a:cubicBezTo>
                    <a:pt x="12002" y="35612"/>
                    <a:pt x="11109" y="35314"/>
                    <a:pt x="10192" y="35029"/>
                  </a:cubicBezTo>
                  <a:lnTo>
                    <a:pt x="10156" y="35172"/>
                  </a:lnTo>
                  <a:cubicBezTo>
                    <a:pt x="11061" y="35457"/>
                    <a:pt x="11954" y="35731"/>
                    <a:pt x="12859" y="36017"/>
                  </a:cubicBezTo>
                  <a:close/>
                  <a:moveTo>
                    <a:pt x="25194" y="27218"/>
                  </a:moveTo>
                  <a:cubicBezTo>
                    <a:pt x="25230" y="27194"/>
                    <a:pt x="25242" y="27159"/>
                    <a:pt x="25277" y="27135"/>
                  </a:cubicBezTo>
                  <a:cubicBezTo>
                    <a:pt x="24622" y="26659"/>
                    <a:pt x="24182" y="25909"/>
                    <a:pt x="23372" y="25635"/>
                  </a:cubicBezTo>
                  <a:cubicBezTo>
                    <a:pt x="23991" y="26147"/>
                    <a:pt x="24599" y="26682"/>
                    <a:pt x="25194" y="27218"/>
                  </a:cubicBezTo>
                  <a:close/>
                  <a:moveTo>
                    <a:pt x="28754" y="28468"/>
                  </a:moveTo>
                  <a:cubicBezTo>
                    <a:pt x="28170" y="27968"/>
                    <a:pt x="27682" y="27337"/>
                    <a:pt x="26956" y="27016"/>
                  </a:cubicBezTo>
                  <a:cubicBezTo>
                    <a:pt x="27563" y="27504"/>
                    <a:pt x="28028" y="28159"/>
                    <a:pt x="28754" y="28468"/>
                  </a:cubicBezTo>
                  <a:close/>
                  <a:moveTo>
                    <a:pt x="61425" y="26087"/>
                  </a:moveTo>
                  <a:cubicBezTo>
                    <a:pt x="60722" y="26051"/>
                    <a:pt x="60020" y="25932"/>
                    <a:pt x="59353" y="26170"/>
                  </a:cubicBezTo>
                  <a:cubicBezTo>
                    <a:pt x="60055" y="26170"/>
                    <a:pt x="60758" y="26290"/>
                    <a:pt x="61425" y="26087"/>
                  </a:cubicBezTo>
                  <a:close/>
                  <a:moveTo>
                    <a:pt x="27730" y="44470"/>
                  </a:moveTo>
                  <a:lnTo>
                    <a:pt x="27778" y="44339"/>
                  </a:lnTo>
                  <a:cubicBezTo>
                    <a:pt x="26992" y="44054"/>
                    <a:pt x="26206" y="43768"/>
                    <a:pt x="25432" y="43494"/>
                  </a:cubicBezTo>
                  <a:cubicBezTo>
                    <a:pt x="25420" y="43530"/>
                    <a:pt x="25408" y="43577"/>
                    <a:pt x="25396" y="43613"/>
                  </a:cubicBezTo>
                  <a:cubicBezTo>
                    <a:pt x="26170" y="43911"/>
                    <a:pt x="26932" y="44185"/>
                    <a:pt x="27730" y="44470"/>
                  </a:cubicBezTo>
                  <a:close/>
                  <a:moveTo>
                    <a:pt x="42791" y="61746"/>
                  </a:moveTo>
                  <a:cubicBezTo>
                    <a:pt x="42696" y="62461"/>
                    <a:pt x="42577" y="63199"/>
                    <a:pt x="42827" y="63913"/>
                  </a:cubicBezTo>
                  <a:cubicBezTo>
                    <a:pt x="42958" y="63175"/>
                    <a:pt x="42803" y="62461"/>
                    <a:pt x="42791" y="61746"/>
                  </a:cubicBezTo>
                  <a:close/>
                  <a:moveTo>
                    <a:pt x="52150" y="11359"/>
                  </a:moveTo>
                  <a:cubicBezTo>
                    <a:pt x="51507" y="11252"/>
                    <a:pt x="50947" y="11502"/>
                    <a:pt x="50352" y="11669"/>
                  </a:cubicBezTo>
                  <a:cubicBezTo>
                    <a:pt x="50995" y="11800"/>
                    <a:pt x="51554" y="11478"/>
                    <a:pt x="52150" y="11359"/>
                  </a:cubicBezTo>
                  <a:close/>
                  <a:moveTo>
                    <a:pt x="15157" y="23575"/>
                  </a:moveTo>
                  <a:cubicBezTo>
                    <a:pt x="14597" y="23015"/>
                    <a:pt x="14050" y="22456"/>
                    <a:pt x="13502" y="21896"/>
                  </a:cubicBezTo>
                  <a:cubicBezTo>
                    <a:pt x="14050" y="22456"/>
                    <a:pt x="14454" y="23194"/>
                    <a:pt x="15157" y="23575"/>
                  </a:cubicBezTo>
                  <a:close/>
                  <a:moveTo>
                    <a:pt x="60698" y="13907"/>
                  </a:moveTo>
                  <a:cubicBezTo>
                    <a:pt x="60675" y="13859"/>
                    <a:pt x="60675" y="13800"/>
                    <a:pt x="60663" y="13752"/>
                  </a:cubicBezTo>
                  <a:cubicBezTo>
                    <a:pt x="59948" y="13907"/>
                    <a:pt x="59246" y="14038"/>
                    <a:pt x="58531" y="14181"/>
                  </a:cubicBezTo>
                  <a:cubicBezTo>
                    <a:pt x="58555" y="14240"/>
                    <a:pt x="58555" y="14288"/>
                    <a:pt x="58567" y="14348"/>
                  </a:cubicBezTo>
                  <a:cubicBezTo>
                    <a:pt x="59281" y="14205"/>
                    <a:pt x="59984" y="14050"/>
                    <a:pt x="60698" y="13907"/>
                  </a:cubicBezTo>
                  <a:close/>
                  <a:moveTo>
                    <a:pt x="29123" y="44661"/>
                  </a:moveTo>
                  <a:cubicBezTo>
                    <a:pt x="29933" y="44947"/>
                    <a:pt x="30587" y="44458"/>
                    <a:pt x="31290" y="44256"/>
                  </a:cubicBezTo>
                  <a:cubicBezTo>
                    <a:pt x="30552" y="44399"/>
                    <a:pt x="29837" y="44530"/>
                    <a:pt x="29123" y="44661"/>
                  </a:cubicBezTo>
                  <a:close/>
                  <a:moveTo>
                    <a:pt x="44649" y="28218"/>
                  </a:moveTo>
                  <a:cubicBezTo>
                    <a:pt x="43863" y="28290"/>
                    <a:pt x="42136" y="28909"/>
                    <a:pt x="41970" y="29159"/>
                  </a:cubicBezTo>
                  <a:cubicBezTo>
                    <a:pt x="42898" y="28826"/>
                    <a:pt x="43768" y="28516"/>
                    <a:pt x="44649" y="28218"/>
                  </a:cubicBezTo>
                  <a:close/>
                  <a:moveTo>
                    <a:pt x="6299" y="41422"/>
                  </a:moveTo>
                  <a:cubicBezTo>
                    <a:pt x="6299" y="41387"/>
                    <a:pt x="6311" y="41363"/>
                    <a:pt x="6311" y="41327"/>
                  </a:cubicBezTo>
                  <a:cubicBezTo>
                    <a:pt x="5477" y="41184"/>
                    <a:pt x="4679" y="40898"/>
                    <a:pt x="3846" y="40839"/>
                  </a:cubicBezTo>
                  <a:cubicBezTo>
                    <a:pt x="3846" y="40887"/>
                    <a:pt x="3822" y="40934"/>
                    <a:pt x="3822" y="40958"/>
                  </a:cubicBezTo>
                  <a:cubicBezTo>
                    <a:pt x="4644" y="41125"/>
                    <a:pt x="5477" y="41268"/>
                    <a:pt x="6299" y="41422"/>
                  </a:cubicBezTo>
                  <a:close/>
                  <a:moveTo>
                    <a:pt x="74807" y="20634"/>
                  </a:moveTo>
                  <a:cubicBezTo>
                    <a:pt x="75534" y="20836"/>
                    <a:pt x="76272" y="20789"/>
                    <a:pt x="76426" y="20634"/>
                  </a:cubicBezTo>
                  <a:close/>
                  <a:moveTo>
                    <a:pt x="7727" y="42018"/>
                  </a:moveTo>
                  <a:lnTo>
                    <a:pt x="7656" y="42089"/>
                  </a:lnTo>
                  <a:cubicBezTo>
                    <a:pt x="8287" y="42851"/>
                    <a:pt x="8930" y="43625"/>
                    <a:pt x="9573" y="44387"/>
                  </a:cubicBezTo>
                  <a:cubicBezTo>
                    <a:pt x="9597" y="44351"/>
                    <a:pt x="9632" y="44339"/>
                    <a:pt x="9656" y="44304"/>
                  </a:cubicBezTo>
                  <a:cubicBezTo>
                    <a:pt x="9025" y="43554"/>
                    <a:pt x="8382" y="42792"/>
                    <a:pt x="7727" y="42018"/>
                  </a:cubicBezTo>
                  <a:close/>
                  <a:moveTo>
                    <a:pt x="50495" y="49269"/>
                  </a:moveTo>
                  <a:cubicBezTo>
                    <a:pt x="50495" y="49233"/>
                    <a:pt x="50483" y="49209"/>
                    <a:pt x="50483" y="49185"/>
                  </a:cubicBezTo>
                  <a:cubicBezTo>
                    <a:pt x="49411" y="49352"/>
                    <a:pt x="48352" y="49530"/>
                    <a:pt x="47280" y="49697"/>
                  </a:cubicBezTo>
                  <a:cubicBezTo>
                    <a:pt x="47304" y="49757"/>
                    <a:pt x="47304" y="49804"/>
                    <a:pt x="47316" y="49864"/>
                  </a:cubicBezTo>
                  <a:cubicBezTo>
                    <a:pt x="47721" y="49757"/>
                    <a:pt x="48113" y="49638"/>
                    <a:pt x="48518" y="49566"/>
                  </a:cubicBezTo>
                  <a:cubicBezTo>
                    <a:pt x="49173" y="49459"/>
                    <a:pt x="49828" y="49364"/>
                    <a:pt x="50495" y="49269"/>
                  </a:cubicBezTo>
                  <a:close/>
                  <a:moveTo>
                    <a:pt x="27277" y="43935"/>
                  </a:moveTo>
                  <a:lnTo>
                    <a:pt x="27325" y="43851"/>
                  </a:lnTo>
                  <a:cubicBezTo>
                    <a:pt x="26325" y="43494"/>
                    <a:pt x="25313" y="43149"/>
                    <a:pt x="24313" y="42792"/>
                  </a:cubicBezTo>
                  <a:cubicBezTo>
                    <a:pt x="24301" y="42815"/>
                    <a:pt x="24301" y="42851"/>
                    <a:pt x="24289" y="42875"/>
                  </a:cubicBezTo>
                  <a:cubicBezTo>
                    <a:pt x="25194" y="43208"/>
                    <a:pt x="26087" y="43518"/>
                    <a:pt x="26992" y="43851"/>
                  </a:cubicBezTo>
                  <a:cubicBezTo>
                    <a:pt x="27087" y="43875"/>
                    <a:pt x="27194" y="43911"/>
                    <a:pt x="27277" y="43935"/>
                  </a:cubicBezTo>
                  <a:close/>
                  <a:moveTo>
                    <a:pt x="11264" y="22015"/>
                  </a:moveTo>
                  <a:cubicBezTo>
                    <a:pt x="11049" y="21622"/>
                    <a:pt x="9990" y="20610"/>
                    <a:pt x="9811" y="20527"/>
                  </a:cubicBezTo>
                  <a:cubicBezTo>
                    <a:pt x="10335" y="21063"/>
                    <a:pt x="10847" y="21587"/>
                    <a:pt x="11264" y="22015"/>
                  </a:cubicBezTo>
                  <a:close/>
                  <a:moveTo>
                    <a:pt x="34457" y="30552"/>
                  </a:moveTo>
                  <a:lnTo>
                    <a:pt x="34493" y="30469"/>
                  </a:lnTo>
                  <a:cubicBezTo>
                    <a:pt x="33945" y="30016"/>
                    <a:pt x="33409" y="29552"/>
                    <a:pt x="32862" y="29111"/>
                  </a:cubicBezTo>
                  <a:cubicBezTo>
                    <a:pt x="32826" y="29135"/>
                    <a:pt x="32802" y="29183"/>
                    <a:pt x="32766" y="29218"/>
                  </a:cubicBezTo>
                  <a:cubicBezTo>
                    <a:pt x="33385" y="29599"/>
                    <a:pt x="33766" y="30254"/>
                    <a:pt x="34457" y="30552"/>
                  </a:cubicBezTo>
                  <a:close/>
                  <a:moveTo>
                    <a:pt x="50995" y="11823"/>
                  </a:moveTo>
                  <a:cubicBezTo>
                    <a:pt x="50995" y="11847"/>
                    <a:pt x="51007" y="11895"/>
                    <a:pt x="51007" y="11919"/>
                  </a:cubicBezTo>
                  <a:cubicBezTo>
                    <a:pt x="51650" y="12026"/>
                    <a:pt x="52185" y="11681"/>
                    <a:pt x="52781" y="11585"/>
                  </a:cubicBezTo>
                  <a:cubicBezTo>
                    <a:pt x="52757" y="11538"/>
                    <a:pt x="52757" y="11490"/>
                    <a:pt x="52745" y="11442"/>
                  </a:cubicBezTo>
                  <a:cubicBezTo>
                    <a:pt x="52162" y="11562"/>
                    <a:pt x="51566" y="11704"/>
                    <a:pt x="50995" y="11823"/>
                  </a:cubicBezTo>
                  <a:close/>
                  <a:moveTo>
                    <a:pt x="49768" y="11454"/>
                  </a:moveTo>
                  <a:cubicBezTo>
                    <a:pt x="50376" y="11538"/>
                    <a:pt x="50911" y="11252"/>
                    <a:pt x="51483" y="11121"/>
                  </a:cubicBezTo>
                  <a:cubicBezTo>
                    <a:pt x="50876" y="10990"/>
                    <a:pt x="50352" y="11323"/>
                    <a:pt x="49768" y="11454"/>
                  </a:cubicBezTo>
                  <a:close/>
                  <a:moveTo>
                    <a:pt x="35469" y="30992"/>
                  </a:moveTo>
                  <a:lnTo>
                    <a:pt x="35540" y="30909"/>
                  </a:lnTo>
                  <a:cubicBezTo>
                    <a:pt x="34826" y="30159"/>
                    <a:pt x="34159" y="29623"/>
                    <a:pt x="33814" y="29588"/>
                  </a:cubicBezTo>
                  <a:cubicBezTo>
                    <a:pt x="34374" y="30064"/>
                    <a:pt x="34933" y="30528"/>
                    <a:pt x="35469" y="30992"/>
                  </a:cubicBezTo>
                  <a:close/>
                  <a:moveTo>
                    <a:pt x="19193" y="55079"/>
                  </a:moveTo>
                  <a:cubicBezTo>
                    <a:pt x="19193" y="55126"/>
                    <a:pt x="19217" y="55186"/>
                    <a:pt x="19217" y="55234"/>
                  </a:cubicBezTo>
                  <a:lnTo>
                    <a:pt x="21979" y="54781"/>
                  </a:lnTo>
                  <a:cubicBezTo>
                    <a:pt x="21979" y="54769"/>
                    <a:pt x="21979" y="54757"/>
                    <a:pt x="21967" y="54722"/>
                  </a:cubicBezTo>
                  <a:cubicBezTo>
                    <a:pt x="21062" y="54841"/>
                    <a:pt x="20122" y="54960"/>
                    <a:pt x="19193" y="55079"/>
                  </a:cubicBezTo>
                  <a:close/>
                  <a:moveTo>
                    <a:pt x="12359" y="22599"/>
                  </a:moveTo>
                  <a:cubicBezTo>
                    <a:pt x="12371" y="22563"/>
                    <a:pt x="12395" y="22539"/>
                    <a:pt x="12418" y="22515"/>
                  </a:cubicBezTo>
                  <a:cubicBezTo>
                    <a:pt x="11835" y="21956"/>
                    <a:pt x="11264" y="21408"/>
                    <a:pt x="10692" y="20836"/>
                  </a:cubicBezTo>
                  <a:lnTo>
                    <a:pt x="10609" y="20908"/>
                  </a:lnTo>
                  <a:cubicBezTo>
                    <a:pt x="11228" y="21432"/>
                    <a:pt x="11668" y="22146"/>
                    <a:pt x="12359" y="22599"/>
                  </a:cubicBezTo>
                  <a:close/>
                  <a:moveTo>
                    <a:pt x="34945" y="29897"/>
                  </a:moveTo>
                  <a:cubicBezTo>
                    <a:pt x="34921" y="29980"/>
                    <a:pt x="34897" y="30004"/>
                    <a:pt x="34921" y="30016"/>
                  </a:cubicBezTo>
                  <a:cubicBezTo>
                    <a:pt x="35469" y="30481"/>
                    <a:pt x="35945" y="31028"/>
                    <a:pt x="36564" y="31385"/>
                  </a:cubicBezTo>
                  <a:cubicBezTo>
                    <a:pt x="36588" y="31362"/>
                    <a:pt x="36612" y="31350"/>
                    <a:pt x="36624" y="31314"/>
                  </a:cubicBezTo>
                  <a:cubicBezTo>
                    <a:pt x="36064" y="30838"/>
                    <a:pt x="35517" y="30373"/>
                    <a:pt x="34945" y="29897"/>
                  </a:cubicBezTo>
                  <a:close/>
                  <a:moveTo>
                    <a:pt x="33326" y="30123"/>
                  </a:moveTo>
                  <a:cubicBezTo>
                    <a:pt x="33350" y="30100"/>
                    <a:pt x="33373" y="30064"/>
                    <a:pt x="33397" y="30040"/>
                  </a:cubicBezTo>
                  <a:cubicBezTo>
                    <a:pt x="32862" y="29623"/>
                    <a:pt x="32433" y="29087"/>
                    <a:pt x="31826" y="28742"/>
                  </a:cubicBezTo>
                  <a:cubicBezTo>
                    <a:pt x="31802" y="28766"/>
                    <a:pt x="31778" y="28790"/>
                    <a:pt x="31766" y="28814"/>
                  </a:cubicBezTo>
                  <a:cubicBezTo>
                    <a:pt x="32278" y="29266"/>
                    <a:pt x="32802" y="29695"/>
                    <a:pt x="33326" y="30123"/>
                  </a:cubicBezTo>
                  <a:close/>
                  <a:moveTo>
                    <a:pt x="58150" y="26563"/>
                  </a:moveTo>
                  <a:lnTo>
                    <a:pt x="60305" y="26563"/>
                  </a:lnTo>
                  <a:lnTo>
                    <a:pt x="60305" y="26444"/>
                  </a:lnTo>
                  <a:cubicBezTo>
                    <a:pt x="59591" y="26528"/>
                    <a:pt x="58877" y="26349"/>
                    <a:pt x="58150" y="26563"/>
                  </a:cubicBezTo>
                  <a:close/>
                  <a:moveTo>
                    <a:pt x="57912" y="13967"/>
                  </a:moveTo>
                  <a:cubicBezTo>
                    <a:pt x="57912" y="14002"/>
                    <a:pt x="57924" y="14050"/>
                    <a:pt x="57924" y="14098"/>
                  </a:cubicBezTo>
                  <a:cubicBezTo>
                    <a:pt x="58627" y="13967"/>
                    <a:pt x="59305" y="13812"/>
                    <a:pt x="60008" y="13681"/>
                  </a:cubicBezTo>
                  <a:cubicBezTo>
                    <a:pt x="60008" y="13645"/>
                    <a:pt x="59996" y="13597"/>
                    <a:pt x="59996" y="13574"/>
                  </a:cubicBezTo>
                  <a:cubicBezTo>
                    <a:pt x="59293" y="13705"/>
                    <a:pt x="58591" y="13824"/>
                    <a:pt x="57912" y="13967"/>
                  </a:cubicBezTo>
                  <a:close/>
                  <a:moveTo>
                    <a:pt x="39112" y="32374"/>
                  </a:moveTo>
                  <a:cubicBezTo>
                    <a:pt x="38636" y="31659"/>
                    <a:pt x="37815" y="30945"/>
                    <a:pt x="37553" y="30933"/>
                  </a:cubicBezTo>
                  <a:cubicBezTo>
                    <a:pt x="38076" y="31421"/>
                    <a:pt x="38588" y="31897"/>
                    <a:pt x="39112" y="32374"/>
                  </a:cubicBezTo>
                  <a:close/>
                  <a:moveTo>
                    <a:pt x="14109" y="29540"/>
                  </a:moveTo>
                  <a:cubicBezTo>
                    <a:pt x="14085" y="29576"/>
                    <a:pt x="14038" y="29599"/>
                    <a:pt x="14002" y="29635"/>
                  </a:cubicBezTo>
                  <a:cubicBezTo>
                    <a:pt x="14383" y="30219"/>
                    <a:pt x="14764" y="30790"/>
                    <a:pt x="15133" y="31373"/>
                  </a:cubicBezTo>
                  <a:cubicBezTo>
                    <a:pt x="15169" y="31350"/>
                    <a:pt x="15216" y="31326"/>
                    <a:pt x="15240" y="31302"/>
                  </a:cubicBezTo>
                  <a:cubicBezTo>
                    <a:pt x="14859" y="30707"/>
                    <a:pt x="14478" y="30123"/>
                    <a:pt x="14109" y="29540"/>
                  </a:cubicBezTo>
                  <a:close/>
                  <a:moveTo>
                    <a:pt x="4239" y="31052"/>
                  </a:moveTo>
                  <a:cubicBezTo>
                    <a:pt x="3858" y="30611"/>
                    <a:pt x="3346" y="30671"/>
                    <a:pt x="2858" y="30611"/>
                  </a:cubicBezTo>
                  <a:cubicBezTo>
                    <a:pt x="2846" y="30659"/>
                    <a:pt x="2846" y="30707"/>
                    <a:pt x="2834" y="30754"/>
                  </a:cubicBezTo>
                  <a:cubicBezTo>
                    <a:pt x="3310" y="30838"/>
                    <a:pt x="3763" y="30945"/>
                    <a:pt x="4239" y="31052"/>
                  </a:cubicBezTo>
                  <a:close/>
                  <a:moveTo>
                    <a:pt x="38529" y="31183"/>
                  </a:moveTo>
                  <a:cubicBezTo>
                    <a:pt x="38505" y="31207"/>
                    <a:pt x="38493" y="31243"/>
                    <a:pt x="38457" y="31266"/>
                  </a:cubicBezTo>
                  <a:cubicBezTo>
                    <a:pt x="38981" y="31766"/>
                    <a:pt x="39481" y="32255"/>
                    <a:pt x="40005" y="32743"/>
                  </a:cubicBezTo>
                  <a:cubicBezTo>
                    <a:pt x="40041" y="32719"/>
                    <a:pt x="40065" y="32683"/>
                    <a:pt x="40077" y="32647"/>
                  </a:cubicBezTo>
                  <a:cubicBezTo>
                    <a:pt x="39565" y="32147"/>
                    <a:pt x="39053" y="31659"/>
                    <a:pt x="38529" y="31183"/>
                  </a:cubicBezTo>
                  <a:close/>
                  <a:moveTo>
                    <a:pt x="38207" y="32040"/>
                  </a:moveTo>
                  <a:cubicBezTo>
                    <a:pt x="38231" y="32016"/>
                    <a:pt x="38267" y="31981"/>
                    <a:pt x="38291" y="31945"/>
                  </a:cubicBezTo>
                  <a:cubicBezTo>
                    <a:pt x="37791" y="31481"/>
                    <a:pt x="37279" y="31028"/>
                    <a:pt x="36779" y="30576"/>
                  </a:cubicBezTo>
                  <a:cubicBezTo>
                    <a:pt x="36743" y="30600"/>
                    <a:pt x="36731" y="30635"/>
                    <a:pt x="36707" y="30659"/>
                  </a:cubicBezTo>
                  <a:cubicBezTo>
                    <a:pt x="37219" y="31076"/>
                    <a:pt x="37636" y="31647"/>
                    <a:pt x="38207" y="32040"/>
                  </a:cubicBezTo>
                  <a:close/>
                  <a:moveTo>
                    <a:pt x="63830" y="24599"/>
                  </a:moveTo>
                  <a:cubicBezTo>
                    <a:pt x="64544" y="24563"/>
                    <a:pt x="65258" y="24504"/>
                    <a:pt x="65973" y="24456"/>
                  </a:cubicBezTo>
                  <a:lnTo>
                    <a:pt x="65973" y="24361"/>
                  </a:lnTo>
                  <a:cubicBezTo>
                    <a:pt x="65258" y="24456"/>
                    <a:pt x="64520" y="24242"/>
                    <a:pt x="63830" y="24599"/>
                  </a:cubicBezTo>
                  <a:close/>
                  <a:moveTo>
                    <a:pt x="65139" y="24063"/>
                  </a:moveTo>
                  <a:lnTo>
                    <a:pt x="67080" y="24063"/>
                  </a:lnTo>
                  <a:lnTo>
                    <a:pt x="67080" y="23980"/>
                  </a:lnTo>
                  <a:cubicBezTo>
                    <a:pt x="66437" y="24051"/>
                    <a:pt x="65794" y="23789"/>
                    <a:pt x="65139" y="24063"/>
                  </a:cubicBezTo>
                  <a:close/>
                  <a:moveTo>
                    <a:pt x="84642" y="15693"/>
                  </a:moveTo>
                  <a:cubicBezTo>
                    <a:pt x="84654" y="15717"/>
                    <a:pt x="84654" y="15753"/>
                    <a:pt x="84666" y="15764"/>
                  </a:cubicBezTo>
                  <a:cubicBezTo>
                    <a:pt x="85582" y="15479"/>
                    <a:pt x="86487" y="15181"/>
                    <a:pt x="87380" y="14895"/>
                  </a:cubicBezTo>
                  <a:cubicBezTo>
                    <a:pt x="87368" y="14871"/>
                    <a:pt x="87368" y="14836"/>
                    <a:pt x="87345" y="14812"/>
                  </a:cubicBezTo>
                  <a:cubicBezTo>
                    <a:pt x="86440" y="15110"/>
                    <a:pt x="85535" y="15395"/>
                    <a:pt x="84642" y="15693"/>
                  </a:cubicBezTo>
                  <a:close/>
                  <a:moveTo>
                    <a:pt x="65342" y="33731"/>
                  </a:moveTo>
                  <a:cubicBezTo>
                    <a:pt x="65318" y="33695"/>
                    <a:pt x="65306" y="33671"/>
                    <a:pt x="65306" y="33648"/>
                  </a:cubicBezTo>
                  <a:cubicBezTo>
                    <a:pt x="64651" y="33981"/>
                    <a:pt x="63996" y="34326"/>
                    <a:pt x="63342" y="34648"/>
                  </a:cubicBezTo>
                  <a:cubicBezTo>
                    <a:pt x="63353" y="34695"/>
                    <a:pt x="63389" y="34719"/>
                    <a:pt x="63401" y="34767"/>
                  </a:cubicBezTo>
                  <a:cubicBezTo>
                    <a:pt x="64044" y="34410"/>
                    <a:pt x="64699" y="34064"/>
                    <a:pt x="65342" y="33731"/>
                  </a:cubicBezTo>
                  <a:close/>
                  <a:moveTo>
                    <a:pt x="14300" y="22241"/>
                  </a:moveTo>
                  <a:cubicBezTo>
                    <a:pt x="14288" y="22241"/>
                    <a:pt x="14288" y="22253"/>
                    <a:pt x="14276" y="22253"/>
                  </a:cubicBezTo>
                  <a:lnTo>
                    <a:pt x="15967" y="23765"/>
                  </a:lnTo>
                  <a:lnTo>
                    <a:pt x="15907" y="23825"/>
                  </a:lnTo>
                  <a:cubicBezTo>
                    <a:pt x="15359" y="23289"/>
                    <a:pt x="14835" y="22753"/>
                    <a:pt x="14300" y="22241"/>
                  </a:cubicBezTo>
                  <a:close/>
                  <a:moveTo>
                    <a:pt x="59103" y="27016"/>
                  </a:moveTo>
                  <a:lnTo>
                    <a:pt x="59103" y="26909"/>
                  </a:lnTo>
                  <a:lnTo>
                    <a:pt x="57269" y="26909"/>
                  </a:lnTo>
                  <a:cubicBezTo>
                    <a:pt x="57877" y="26921"/>
                    <a:pt x="58496" y="27206"/>
                    <a:pt x="59103" y="27016"/>
                  </a:cubicBezTo>
                  <a:close/>
                  <a:moveTo>
                    <a:pt x="62008" y="25289"/>
                  </a:moveTo>
                  <a:cubicBezTo>
                    <a:pt x="63377" y="25468"/>
                    <a:pt x="63377" y="25468"/>
                    <a:pt x="63734" y="25218"/>
                  </a:cubicBezTo>
                  <a:cubicBezTo>
                    <a:pt x="63139" y="25242"/>
                    <a:pt x="62568" y="25278"/>
                    <a:pt x="62008" y="25289"/>
                  </a:cubicBezTo>
                  <a:close/>
                  <a:moveTo>
                    <a:pt x="47006" y="30731"/>
                  </a:moveTo>
                  <a:cubicBezTo>
                    <a:pt x="46982" y="30778"/>
                    <a:pt x="46970" y="30814"/>
                    <a:pt x="46970" y="30850"/>
                  </a:cubicBezTo>
                  <a:cubicBezTo>
                    <a:pt x="47387" y="31028"/>
                    <a:pt x="47804" y="31231"/>
                    <a:pt x="48232" y="31409"/>
                  </a:cubicBezTo>
                  <a:cubicBezTo>
                    <a:pt x="48256" y="31362"/>
                    <a:pt x="48268" y="31314"/>
                    <a:pt x="48292" y="31266"/>
                  </a:cubicBezTo>
                  <a:cubicBezTo>
                    <a:pt x="47851" y="31112"/>
                    <a:pt x="47482" y="30778"/>
                    <a:pt x="47006" y="30731"/>
                  </a:cubicBezTo>
                  <a:close/>
                  <a:moveTo>
                    <a:pt x="56555" y="13514"/>
                  </a:moveTo>
                  <a:cubicBezTo>
                    <a:pt x="56555" y="13538"/>
                    <a:pt x="56555" y="13586"/>
                    <a:pt x="56567" y="13621"/>
                  </a:cubicBezTo>
                  <a:cubicBezTo>
                    <a:pt x="57246" y="13490"/>
                    <a:pt x="57912" y="13371"/>
                    <a:pt x="58579" y="13228"/>
                  </a:cubicBezTo>
                  <a:cubicBezTo>
                    <a:pt x="58579" y="13181"/>
                    <a:pt x="58567" y="13157"/>
                    <a:pt x="58567" y="13109"/>
                  </a:cubicBezTo>
                  <a:cubicBezTo>
                    <a:pt x="57877" y="13264"/>
                    <a:pt x="57222" y="13383"/>
                    <a:pt x="56555" y="13514"/>
                  </a:cubicBezTo>
                  <a:close/>
                  <a:moveTo>
                    <a:pt x="16252" y="22908"/>
                  </a:moveTo>
                  <a:lnTo>
                    <a:pt x="16181" y="22980"/>
                  </a:lnTo>
                  <a:cubicBezTo>
                    <a:pt x="16729" y="23503"/>
                    <a:pt x="17276" y="24039"/>
                    <a:pt x="17836" y="24563"/>
                  </a:cubicBezTo>
                  <a:lnTo>
                    <a:pt x="17907" y="24480"/>
                  </a:lnTo>
                  <a:cubicBezTo>
                    <a:pt x="17360" y="23968"/>
                    <a:pt x="16800" y="23432"/>
                    <a:pt x="16252" y="22908"/>
                  </a:cubicBezTo>
                  <a:close/>
                  <a:moveTo>
                    <a:pt x="46173" y="32147"/>
                  </a:moveTo>
                  <a:cubicBezTo>
                    <a:pt x="46185" y="32100"/>
                    <a:pt x="46197" y="32052"/>
                    <a:pt x="46208" y="32028"/>
                  </a:cubicBezTo>
                  <a:cubicBezTo>
                    <a:pt x="45756" y="31838"/>
                    <a:pt x="45304" y="31659"/>
                    <a:pt x="44839" y="31457"/>
                  </a:cubicBezTo>
                  <a:cubicBezTo>
                    <a:pt x="44827" y="31504"/>
                    <a:pt x="44815" y="31540"/>
                    <a:pt x="44803" y="31588"/>
                  </a:cubicBezTo>
                  <a:cubicBezTo>
                    <a:pt x="45256" y="31731"/>
                    <a:pt x="45649" y="32088"/>
                    <a:pt x="46173" y="32147"/>
                  </a:cubicBezTo>
                  <a:close/>
                  <a:moveTo>
                    <a:pt x="45958" y="31064"/>
                  </a:moveTo>
                  <a:cubicBezTo>
                    <a:pt x="45946" y="31112"/>
                    <a:pt x="45911" y="31147"/>
                    <a:pt x="45899" y="31207"/>
                  </a:cubicBezTo>
                  <a:cubicBezTo>
                    <a:pt x="46351" y="31385"/>
                    <a:pt x="46792" y="31588"/>
                    <a:pt x="47220" y="31766"/>
                  </a:cubicBezTo>
                  <a:cubicBezTo>
                    <a:pt x="47244" y="31719"/>
                    <a:pt x="47256" y="31671"/>
                    <a:pt x="47268" y="31647"/>
                  </a:cubicBezTo>
                  <a:cubicBezTo>
                    <a:pt x="46839" y="31445"/>
                    <a:pt x="46411" y="31254"/>
                    <a:pt x="45958" y="31064"/>
                  </a:cubicBezTo>
                  <a:close/>
                  <a:moveTo>
                    <a:pt x="10454" y="37636"/>
                  </a:moveTo>
                  <a:cubicBezTo>
                    <a:pt x="10418" y="37660"/>
                    <a:pt x="10406" y="37672"/>
                    <a:pt x="10371" y="37696"/>
                  </a:cubicBezTo>
                  <a:cubicBezTo>
                    <a:pt x="10811" y="38267"/>
                    <a:pt x="11240" y="38827"/>
                    <a:pt x="11656" y="39398"/>
                  </a:cubicBezTo>
                  <a:cubicBezTo>
                    <a:pt x="11680" y="39374"/>
                    <a:pt x="11704" y="39363"/>
                    <a:pt x="11728" y="39339"/>
                  </a:cubicBezTo>
                  <a:cubicBezTo>
                    <a:pt x="11311" y="38767"/>
                    <a:pt x="10883" y="38208"/>
                    <a:pt x="10454" y="37636"/>
                  </a:cubicBezTo>
                  <a:close/>
                  <a:moveTo>
                    <a:pt x="60710" y="34981"/>
                  </a:moveTo>
                  <a:cubicBezTo>
                    <a:pt x="60698" y="34945"/>
                    <a:pt x="60675" y="34933"/>
                    <a:pt x="60663" y="34898"/>
                  </a:cubicBezTo>
                  <a:cubicBezTo>
                    <a:pt x="60365" y="35136"/>
                    <a:pt x="59782" y="34933"/>
                    <a:pt x="59686" y="35541"/>
                  </a:cubicBezTo>
                  <a:cubicBezTo>
                    <a:pt x="60020" y="35362"/>
                    <a:pt x="60365" y="35172"/>
                    <a:pt x="60710" y="34981"/>
                  </a:cubicBezTo>
                  <a:close/>
                  <a:moveTo>
                    <a:pt x="11466" y="24111"/>
                  </a:moveTo>
                  <a:cubicBezTo>
                    <a:pt x="11192" y="23527"/>
                    <a:pt x="10835" y="23015"/>
                    <a:pt x="10490" y="22491"/>
                  </a:cubicBezTo>
                  <a:cubicBezTo>
                    <a:pt x="10466" y="22515"/>
                    <a:pt x="10418" y="22539"/>
                    <a:pt x="10394" y="22563"/>
                  </a:cubicBezTo>
                  <a:cubicBezTo>
                    <a:pt x="10752" y="23075"/>
                    <a:pt x="11109" y="23587"/>
                    <a:pt x="11466" y="24111"/>
                  </a:cubicBezTo>
                  <a:close/>
                  <a:moveTo>
                    <a:pt x="72259" y="21658"/>
                  </a:moveTo>
                  <a:cubicBezTo>
                    <a:pt x="72736" y="21670"/>
                    <a:pt x="73236" y="21849"/>
                    <a:pt x="73736" y="21658"/>
                  </a:cubicBezTo>
                  <a:close/>
                  <a:moveTo>
                    <a:pt x="73914" y="21027"/>
                  </a:moveTo>
                  <a:lnTo>
                    <a:pt x="73914" y="21110"/>
                  </a:lnTo>
                  <a:lnTo>
                    <a:pt x="75295" y="21110"/>
                  </a:lnTo>
                  <a:lnTo>
                    <a:pt x="75295" y="21027"/>
                  </a:lnTo>
                  <a:close/>
                  <a:moveTo>
                    <a:pt x="60794" y="25551"/>
                  </a:moveTo>
                  <a:lnTo>
                    <a:pt x="60794" y="25694"/>
                  </a:lnTo>
                  <a:lnTo>
                    <a:pt x="62437" y="25694"/>
                  </a:lnTo>
                  <a:lnTo>
                    <a:pt x="62437" y="25659"/>
                  </a:lnTo>
                  <a:cubicBezTo>
                    <a:pt x="61901" y="25635"/>
                    <a:pt x="61353" y="25599"/>
                    <a:pt x="60794" y="25551"/>
                  </a:cubicBezTo>
                  <a:close/>
                  <a:moveTo>
                    <a:pt x="48733" y="31207"/>
                  </a:moveTo>
                  <a:cubicBezTo>
                    <a:pt x="48744" y="31171"/>
                    <a:pt x="48756" y="31123"/>
                    <a:pt x="48792" y="31076"/>
                  </a:cubicBezTo>
                  <a:cubicBezTo>
                    <a:pt x="48387" y="30885"/>
                    <a:pt x="47994" y="30671"/>
                    <a:pt x="47578" y="30528"/>
                  </a:cubicBezTo>
                  <a:cubicBezTo>
                    <a:pt x="47566" y="30576"/>
                    <a:pt x="47554" y="30600"/>
                    <a:pt x="47542" y="30647"/>
                  </a:cubicBezTo>
                  <a:cubicBezTo>
                    <a:pt x="47923" y="30838"/>
                    <a:pt x="48328" y="31028"/>
                    <a:pt x="48733" y="31207"/>
                  </a:cubicBezTo>
                  <a:close/>
                  <a:moveTo>
                    <a:pt x="8573" y="44935"/>
                  </a:moveTo>
                  <a:cubicBezTo>
                    <a:pt x="8263" y="44637"/>
                    <a:pt x="7477" y="44423"/>
                    <a:pt x="7239" y="44554"/>
                  </a:cubicBezTo>
                  <a:cubicBezTo>
                    <a:pt x="7716" y="44697"/>
                    <a:pt x="8144" y="44816"/>
                    <a:pt x="8573" y="44935"/>
                  </a:cubicBezTo>
                  <a:close/>
                  <a:moveTo>
                    <a:pt x="80796" y="19039"/>
                  </a:moveTo>
                  <a:cubicBezTo>
                    <a:pt x="80796" y="19003"/>
                    <a:pt x="80784" y="18967"/>
                    <a:pt x="80784" y="18931"/>
                  </a:cubicBezTo>
                  <a:cubicBezTo>
                    <a:pt x="80225" y="18967"/>
                    <a:pt x="79653" y="19003"/>
                    <a:pt x="79189" y="19039"/>
                  </a:cubicBezTo>
                  <a:close/>
                  <a:moveTo>
                    <a:pt x="68806" y="23325"/>
                  </a:moveTo>
                  <a:cubicBezTo>
                    <a:pt x="68806" y="23313"/>
                    <a:pt x="68806" y="23289"/>
                    <a:pt x="68818" y="23277"/>
                  </a:cubicBezTo>
                  <a:lnTo>
                    <a:pt x="67461" y="23277"/>
                  </a:lnTo>
                  <a:lnTo>
                    <a:pt x="67461" y="23325"/>
                  </a:lnTo>
                  <a:close/>
                  <a:moveTo>
                    <a:pt x="48137" y="30314"/>
                  </a:moveTo>
                  <a:cubicBezTo>
                    <a:pt x="48113" y="30361"/>
                    <a:pt x="48102" y="30397"/>
                    <a:pt x="48090" y="30433"/>
                  </a:cubicBezTo>
                  <a:cubicBezTo>
                    <a:pt x="48506" y="30611"/>
                    <a:pt x="48911" y="30814"/>
                    <a:pt x="49328" y="30992"/>
                  </a:cubicBezTo>
                  <a:cubicBezTo>
                    <a:pt x="49340" y="30945"/>
                    <a:pt x="49352" y="30897"/>
                    <a:pt x="49387" y="30873"/>
                  </a:cubicBezTo>
                  <a:cubicBezTo>
                    <a:pt x="48971" y="30671"/>
                    <a:pt x="48554" y="30492"/>
                    <a:pt x="48137" y="30314"/>
                  </a:cubicBezTo>
                  <a:close/>
                  <a:moveTo>
                    <a:pt x="60341" y="14800"/>
                  </a:moveTo>
                  <a:cubicBezTo>
                    <a:pt x="60341" y="14836"/>
                    <a:pt x="60353" y="14883"/>
                    <a:pt x="60353" y="14931"/>
                  </a:cubicBezTo>
                  <a:cubicBezTo>
                    <a:pt x="60853" y="14824"/>
                    <a:pt x="61377" y="14717"/>
                    <a:pt x="61889" y="14633"/>
                  </a:cubicBezTo>
                  <a:cubicBezTo>
                    <a:pt x="61889" y="14598"/>
                    <a:pt x="61889" y="14586"/>
                    <a:pt x="61865" y="14562"/>
                  </a:cubicBezTo>
                  <a:cubicBezTo>
                    <a:pt x="61365" y="14633"/>
                    <a:pt x="60841" y="14705"/>
                    <a:pt x="60341" y="14800"/>
                  </a:cubicBezTo>
                  <a:close/>
                  <a:moveTo>
                    <a:pt x="17848" y="39089"/>
                  </a:moveTo>
                  <a:cubicBezTo>
                    <a:pt x="17836" y="39113"/>
                    <a:pt x="17812" y="39148"/>
                    <a:pt x="17812" y="39172"/>
                  </a:cubicBezTo>
                  <a:cubicBezTo>
                    <a:pt x="18348" y="39363"/>
                    <a:pt x="18872" y="39565"/>
                    <a:pt x="19407" y="39744"/>
                  </a:cubicBezTo>
                  <a:cubicBezTo>
                    <a:pt x="19419" y="39708"/>
                    <a:pt x="19419" y="39684"/>
                    <a:pt x="19443" y="39648"/>
                  </a:cubicBezTo>
                  <a:cubicBezTo>
                    <a:pt x="18895" y="39470"/>
                    <a:pt x="18372" y="39279"/>
                    <a:pt x="17848" y="39089"/>
                  </a:cubicBezTo>
                  <a:close/>
                  <a:moveTo>
                    <a:pt x="15550" y="37660"/>
                  </a:moveTo>
                  <a:cubicBezTo>
                    <a:pt x="15574" y="37612"/>
                    <a:pt x="15586" y="37565"/>
                    <a:pt x="15586" y="37541"/>
                  </a:cubicBezTo>
                  <a:cubicBezTo>
                    <a:pt x="15074" y="37386"/>
                    <a:pt x="14585" y="37219"/>
                    <a:pt x="14085" y="37077"/>
                  </a:cubicBezTo>
                  <a:cubicBezTo>
                    <a:pt x="14062" y="37100"/>
                    <a:pt x="14062" y="37136"/>
                    <a:pt x="14050" y="37160"/>
                  </a:cubicBezTo>
                  <a:cubicBezTo>
                    <a:pt x="14562" y="37327"/>
                    <a:pt x="15062" y="37493"/>
                    <a:pt x="15550" y="37660"/>
                  </a:cubicBezTo>
                  <a:close/>
                  <a:moveTo>
                    <a:pt x="21015" y="40779"/>
                  </a:moveTo>
                  <a:cubicBezTo>
                    <a:pt x="21003" y="40791"/>
                    <a:pt x="20979" y="40827"/>
                    <a:pt x="20967" y="40839"/>
                  </a:cubicBezTo>
                  <a:cubicBezTo>
                    <a:pt x="21539" y="41065"/>
                    <a:pt x="22122" y="41279"/>
                    <a:pt x="22682" y="41506"/>
                  </a:cubicBezTo>
                  <a:cubicBezTo>
                    <a:pt x="22694" y="41482"/>
                    <a:pt x="22717" y="41446"/>
                    <a:pt x="22729" y="41410"/>
                  </a:cubicBezTo>
                  <a:cubicBezTo>
                    <a:pt x="22146" y="41196"/>
                    <a:pt x="21574" y="40994"/>
                    <a:pt x="21015" y="40779"/>
                  </a:cubicBezTo>
                  <a:close/>
                  <a:moveTo>
                    <a:pt x="2739" y="30076"/>
                  </a:moveTo>
                  <a:cubicBezTo>
                    <a:pt x="2667" y="30219"/>
                    <a:pt x="2620" y="30314"/>
                    <a:pt x="2560" y="30433"/>
                  </a:cubicBezTo>
                  <a:cubicBezTo>
                    <a:pt x="2858" y="30469"/>
                    <a:pt x="3108" y="30492"/>
                    <a:pt x="3370" y="30528"/>
                  </a:cubicBezTo>
                  <a:cubicBezTo>
                    <a:pt x="3382" y="30516"/>
                    <a:pt x="3382" y="30492"/>
                    <a:pt x="3394" y="30469"/>
                  </a:cubicBezTo>
                  <a:cubicBezTo>
                    <a:pt x="3191" y="30350"/>
                    <a:pt x="2989" y="30219"/>
                    <a:pt x="2739" y="30076"/>
                  </a:cubicBezTo>
                  <a:close/>
                  <a:moveTo>
                    <a:pt x="50721" y="30433"/>
                  </a:moveTo>
                  <a:cubicBezTo>
                    <a:pt x="50733" y="30397"/>
                    <a:pt x="50769" y="30338"/>
                    <a:pt x="50792" y="30290"/>
                  </a:cubicBezTo>
                  <a:cubicBezTo>
                    <a:pt x="50423" y="30123"/>
                    <a:pt x="50042" y="29957"/>
                    <a:pt x="49661" y="29814"/>
                  </a:cubicBezTo>
                  <a:cubicBezTo>
                    <a:pt x="49649" y="29838"/>
                    <a:pt x="49649" y="29861"/>
                    <a:pt x="49637" y="29885"/>
                  </a:cubicBezTo>
                  <a:cubicBezTo>
                    <a:pt x="49995" y="30064"/>
                    <a:pt x="50364" y="30254"/>
                    <a:pt x="50721" y="30433"/>
                  </a:cubicBezTo>
                  <a:close/>
                  <a:moveTo>
                    <a:pt x="61056" y="35422"/>
                  </a:moveTo>
                  <a:cubicBezTo>
                    <a:pt x="61067" y="35457"/>
                    <a:pt x="61079" y="35481"/>
                    <a:pt x="61115" y="35517"/>
                  </a:cubicBezTo>
                  <a:cubicBezTo>
                    <a:pt x="61567" y="35314"/>
                    <a:pt x="62020" y="35136"/>
                    <a:pt x="62484" y="34945"/>
                  </a:cubicBezTo>
                  <a:cubicBezTo>
                    <a:pt x="62460" y="34922"/>
                    <a:pt x="62449" y="34874"/>
                    <a:pt x="62437" y="34838"/>
                  </a:cubicBezTo>
                  <a:close/>
                  <a:moveTo>
                    <a:pt x="43172" y="32040"/>
                  </a:moveTo>
                  <a:cubicBezTo>
                    <a:pt x="43160" y="32076"/>
                    <a:pt x="43137" y="32100"/>
                    <a:pt x="43113" y="32135"/>
                  </a:cubicBezTo>
                  <a:cubicBezTo>
                    <a:pt x="43553" y="32326"/>
                    <a:pt x="43982" y="32516"/>
                    <a:pt x="44399" y="32731"/>
                  </a:cubicBezTo>
                  <a:cubicBezTo>
                    <a:pt x="44411" y="32695"/>
                    <a:pt x="44422" y="32659"/>
                    <a:pt x="44446" y="32624"/>
                  </a:cubicBezTo>
                  <a:cubicBezTo>
                    <a:pt x="44030" y="32421"/>
                    <a:pt x="43589" y="32219"/>
                    <a:pt x="43172" y="32040"/>
                  </a:cubicBezTo>
                  <a:close/>
                  <a:moveTo>
                    <a:pt x="53436" y="28337"/>
                  </a:moveTo>
                  <a:cubicBezTo>
                    <a:pt x="53436" y="28373"/>
                    <a:pt x="53436" y="28397"/>
                    <a:pt x="53412" y="28433"/>
                  </a:cubicBezTo>
                  <a:cubicBezTo>
                    <a:pt x="53936" y="28504"/>
                    <a:pt x="54436" y="28576"/>
                    <a:pt x="54960" y="28671"/>
                  </a:cubicBezTo>
                  <a:cubicBezTo>
                    <a:pt x="54960" y="28635"/>
                    <a:pt x="54983" y="28611"/>
                    <a:pt x="54983" y="28564"/>
                  </a:cubicBezTo>
                  <a:cubicBezTo>
                    <a:pt x="54459" y="28468"/>
                    <a:pt x="53936" y="28409"/>
                    <a:pt x="53436" y="28337"/>
                  </a:cubicBezTo>
                  <a:close/>
                  <a:moveTo>
                    <a:pt x="19348" y="54472"/>
                  </a:moveTo>
                  <a:cubicBezTo>
                    <a:pt x="19348" y="54507"/>
                    <a:pt x="19360" y="54531"/>
                    <a:pt x="19360" y="54567"/>
                  </a:cubicBezTo>
                  <a:cubicBezTo>
                    <a:pt x="19884" y="54483"/>
                    <a:pt x="20408" y="54424"/>
                    <a:pt x="20931" y="54353"/>
                  </a:cubicBezTo>
                  <a:cubicBezTo>
                    <a:pt x="20931" y="54329"/>
                    <a:pt x="20908" y="54281"/>
                    <a:pt x="20908" y="54245"/>
                  </a:cubicBezTo>
                  <a:cubicBezTo>
                    <a:pt x="20384" y="54341"/>
                    <a:pt x="19872" y="54400"/>
                    <a:pt x="19348" y="54472"/>
                  </a:cubicBezTo>
                  <a:close/>
                  <a:moveTo>
                    <a:pt x="19741" y="48376"/>
                  </a:moveTo>
                  <a:cubicBezTo>
                    <a:pt x="19812" y="47995"/>
                    <a:pt x="19574" y="47852"/>
                    <a:pt x="19443" y="47661"/>
                  </a:cubicBezTo>
                  <a:cubicBezTo>
                    <a:pt x="19407" y="47614"/>
                    <a:pt x="19288" y="47625"/>
                    <a:pt x="19146" y="47602"/>
                  </a:cubicBezTo>
                  <a:cubicBezTo>
                    <a:pt x="19360" y="47876"/>
                    <a:pt x="19527" y="48090"/>
                    <a:pt x="19741" y="48376"/>
                  </a:cubicBezTo>
                  <a:close/>
                  <a:moveTo>
                    <a:pt x="16669" y="38291"/>
                  </a:moveTo>
                  <a:cubicBezTo>
                    <a:pt x="16681" y="38267"/>
                    <a:pt x="16705" y="38220"/>
                    <a:pt x="16717" y="38196"/>
                  </a:cubicBezTo>
                  <a:cubicBezTo>
                    <a:pt x="16264" y="38053"/>
                    <a:pt x="15800" y="37910"/>
                    <a:pt x="15359" y="37779"/>
                  </a:cubicBezTo>
                  <a:cubicBezTo>
                    <a:pt x="15347" y="37803"/>
                    <a:pt x="15347" y="37839"/>
                    <a:pt x="15324" y="37862"/>
                  </a:cubicBezTo>
                  <a:cubicBezTo>
                    <a:pt x="15776" y="37993"/>
                    <a:pt x="16217" y="38148"/>
                    <a:pt x="16669" y="38291"/>
                  </a:cubicBezTo>
                  <a:close/>
                  <a:moveTo>
                    <a:pt x="55614" y="48102"/>
                  </a:moveTo>
                  <a:cubicBezTo>
                    <a:pt x="55317" y="48137"/>
                    <a:pt x="55043" y="48161"/>
                    <a:pt x="54745" y="48197"/>
                  </a:cubicBezTo>
                  <a:cubicBezTo>
                    <a:pt x="54829" y="48399"/>
                    <a:pt x="55281" y="48387"/>
                    <a:pt x="55614" y="48102"/>
                  </a:cubicBezTo>
                  <a:close/>
                  <a:moveTo>
                    <a:pt x="43160" y="33040"/>
                  </a:moveTo>
                  <a:cubicBezTo>
                    <a:pt x="43172" y="32993"/>
                    <a:pt x="43196" y="32945"/>
                    <a:pt x="43220" y="32909"/>
                  </a:cubicBezTo>
                  <a:cubicBezTo>
                    <a:pt x="42851" y="32731"/>
                    <a:pt x="42482" y="32564"/>
                    <a:pt x="42101" y="32386"/>
                  </a:cubicBezTo>
                  <a:cubicBezTo>
                    <a:pt x="42089" y="32421"/>
                    <a:pt x="42077" y="32457"/>
                    <a:pt x="42065" y="32493"/>
                  </a:cubicBezTo>
                  <a:cubicBezTo>
                    <a:pt x="42434" y="32683"/>
                    <a:pt x="42803" y="32862"/>
                    <a:pt x="43160" y="33040"/>
                  </a:cubicBezTo>
                  <a:close/>
                  <a:moveTo>
                    <a:pt x="54757" y="27802"/>
                  </a:moveTo>
                  <a:lnTo>
                    <a:pt x="54757" y="27921"/>
                  </a:lnTo>
                  <a:lnTo>
                    <a:pt x="56138" y="28016"/>
                  </a:lnTo>
                  <a:lnTo>
                    <a:pt x="56138" y="27968"/>
                  </a:lnTo>
                  <a:cubicBezTo>
                    <a:pt x="55674" y="27909"/>
                    <a:pt x="55221" y="27861"/>
                    <a:pt x="54757" y="27802"/>
                  </a:cubicBezTo>
                  <a:close/>
                  <a:moveTo>
                    <a:pt x="19003" y="50459"/>
                  </a:moveTo>
                  <a:cubicBezTo>
                    <a:pt x="19038" y="50423"/>
                    <a:pt x="19086" y="50400"/>
                    <a:pt x="19110" y="50364"/>
                  </a:cubicBezTo>
                  <a:cubicBezTo>
                    <a:pt x="18872" y="50054"/>
                    <a:pt x="18634" y="49757"/>
                    <a:pt x="18395" y="49435"/>
                  </a:cubicBezTo>
                  <a:cubicBezTo>
                    <a:pt x="18384" y="49459"/>
                    <a:pt x="18348" y="49471"/>
                    <a:pt x="18336" y="49483"/>
                  </a:cubicBezTo>
                  <a:cubicBezTo>
                    <a:pt x="18562" y="49816"/>
                    <a:pt x="18788" y="50138"/>
                    <a:pt x="19003" y="50459"/>
                  </a:cubicBezTo>
                  <a:close/>
                  <a:moveTo>
                    <a:pt x="34040" y="62282"/>
                  </a:moveTo>
                  <a:cubicBezTo>
                    <a:pt x="34052" y="62282"/>
                    <a:pt x="34064" y="62270"/>
                    <a:pt x="34076" y="62270"/>
                  </a:cubicBezTo>
                  <a:lnTo>
                    <a:pt x="34076" y="60425"/>
                  </a:lnTo>
                  <a:lnTo>
                    <a:pt x="34040" y="60425"/>
                  </a:lnTo>
                  <a:close/>
                  <a:moveTo>
                    <a:pt x="46494" y="30897"/>
                  </a:moveTo>
                  <a:cubicBezTo>
                    <a:pt x="46482" y="30933"/>
                    <a:pt x="46470" y="30957"/>
                    <a:pt x="46447" y="31004"/>
                  </a:cubicBezTo>
                  <a:cubicBezTo>
                    <a:pt x="46863" y="31183"/>
                    <a:pt x="47268" y="31362"/>
                    <a:pt x="47685" y="31552"/>
                  </a:cubicBezTo>
                  <a:cubicBezTo>
                    <a:pt x="47697" y="31528"/>
                    <a:pt x="47697" y="31493"/>
                    <a:pt x="47721" y="31481"/>
                  </a:cubicBezTo>
                  <a:cubicBezTo>
                    <a:pt x="47316" y="31290"/>
                    <a:pt x="46911" y="31088"/>
                    <a:pt x="46494" y="30897"/>
                  </a:cubicBezTo>
                  <a:close/>
                  <a:moveTo>
                    <a:pt x="3394" y="34207"/>
                  </a:moveTo>
                  <a:cubicBezTo>
                    <a:pt x="3346" y="34445"/>
                    <a:pt x="3310" y="34636"/>
                    <a:pt x="3274" y="34838"/>
                  </a:cubicBezTo>
                  <a:cubicBezTo>
                    <a:pt x="3215" y="35231"/>
                    <a:pt x="3215" y="35231"/>
                    <a:pt x="3394" y="35350"/>
                  </a:cubicBezTo>
                  <a:close/>
                  <a:moveTo>
                    <a:pt x="4751" y="40196"/>
                  </a:moveTo>
                  <a:cubicBezTo>
                    <a:pt x="5013" y="40232"/>
                    <a:pt x="5227" y="40244"/>
                    <a:pt x="5489" y="40256"/>
                  </a:cubicBezTo>
                  <a:cubicBezTo>
                    <a:pt x="5358" y="40077"/>
                    <a:pt x="5275" y="39982"/>
                    <a:pt x="5179" y="39863"/>
                  </a:cubicBezTo>
                  <a:cubicBezTo>
                    <a:pt x="5037" y="39982"/>
                    <a:pt x="4929" y="40065"/>
                    <a:pt x="4751" y="40196"/>
                  </a:cubicBezTo>
                  <a:close/>
                  <a:moveTo>
                    <a:pt x="48649" y="30159"/>
                  </a:moveTo>
                  <a:cubicBezTo>
                    <a:pt x="48637" y="30183"/>
                    <a:pt x="48625" y="30195"/>
                    <a:pt x="48613" y="30230"/>
                  </a:cubicBezTo>
                  <a:cubicBezTo>
                    <a:pt x="49030" y="30409"/>
                    <a:pt x="49447" y="30588"/>
                    <a:pt x="49864" y="30754"/>
                  </a:cubicBezTo>
                  <a:cubicBezTo>
                    <a:pt x="49876" y="30719"/>
                    <a:pt x="49887" y="30695"/>
                    <a:pt x="49887" y="30659"/>
                  </a:cubicBezTo>
                  <a:cubicBezTo>
                    <a:pt x="49471" y="30492"/>
                    <a:pt x="49054" y="30338"/>
                    <a:pt x="48649" y="30159"/>
                  </a:cubicBezTo>
                  <a:close/>
                  <a:moveTo>
                    <a:pt x="12609" y="36207"/>
                  </a:moveTo>
                  <a:cubicBezTo>
                    <a:pt x="12621" y="36184"/>
                    <a:pt x="12621" y="36148"/>
                    <a:pt x="12633" y="36112"/>
                  </a:cubicBezTo>
                  <a:lnTo>
                    <a:pt x="11526" y="35755"/>
                  </a:lnTo>
                  <a:cubicBezTo>
                    <a:pt x="11502" y="35779"/>
                    <a:pt x="11502" y="35815"/>
                    <a:pt x="11490" y="35850"/>
                  </a:cubicBezTo>
                  <a:close/>
                  <a:moveTo>
                    <a:pt x="3203" y="33278"/>
                  </a:moveTo>
                  <a:cubicBezTo>
                    <a:pt x="3144" y="33278"/>
                    <a:pt x="3096" y="33267"/>
                    <a:pt x="3036" y="33267"/>
                  </a:cubicBezTo>
                  <a:cubicBezTo>
                    <a:pt x="3013" y="33612"/>
                    <a:pt x="2965" y="33969"/>
                    <a:pt x="2929" y="34302"/>
                  </a:cubicBezTo>
                  <a:lnTo>
                    <a:pt x="2989" y="34302"/>
                  </a:lnTo>
                  <a:cubicBezTo>
                    <a:pt x="3048" y="33981"/>
                    <a:pt x="3132" y="33636"/>
                    <a:pt x="3203" y="33278"/>
                  </a:cubicBezTo>
                  <a:close/>
                  <a:moveTo>
                    <a:pt x="3132" y="32957"/>
                  </a:moveTo>
                  <a:cubicBezTo>
                    <a:pt x="3167" y="32969"/>
                    <a:pt x="3215" y="32969"/>
                    <a:pt x="3263" y="32981"/>
                  </a:cubicBezTo>
                  <a:cubicBezTo>
                    <a:pt x="3310" y="32636"/>
                    <a:pt x="3346" y="32314"/>
                    <a:pt x="3394" y="31969"/>
                  </a:cubicBezTo>
                  <a:cubicBezTo>
                    <a:pt x="3370" y="31969"/>
                    <a:pt x="3346" y="31969"/>
                    <a:pt x="3322" y="31957"/>
                  </a:cubicBezTo>
                  <a:cubicBezTo>
                    <a:pt x="3263" y="32302"/>
                    <a:pt x="3191" y="32624"/>
                    <a:pt x="3132" y="32957"/>
                  </a:cubicBezTo>
                  <a:close/>
                  <a:moveTo>
                    <a:pt x="79701" y="19420"/>
                  </a:moveTo>
                  <a:lnTo>
                    <a:pt x="79701" y="19396"/>
                  </a:lnTo>
                  <a:lnTo>
                    <a:pt x="78177" y="19396"/>
                  </a:lnTo>
                  <a:lnTo>
                    <a:pt x="78177" y="19420"/>
                  </a:lnTo>
                  <a:close/>
                  <a:moveTo>
                    <a:pt x="40339" y="41958"/>
                  </a:moveTo>
                  <a:cubicBezTo>
                    <a:pt x="40315" y="41922"/>
                    <a:pt x="40315" y="41910"/>
                    <a:pt x="40303" y="41875"/>
                  </a:cubicBezTo>
                  <a:cubicBezTo>
                    <a:pt x="39910" y="42041"/>
                    <a:pt x="39541" y="42220"/>
                    <a:pt x="39160" y="42387"/>
                  </a:cubicBezTo>
                  <a:lnTo>
                    <a:pt x="39196" y="42470"/>
                  </a:lnTo>
                  <a:cubicBezTo>
                    <a:pt x="39577" y="42303"/>
                    <a:pt x="39958" y="42137"/>
                    <a:pt x="40339" y="41958"/>
                  </a:cubicBezTo>
                  <a:close/>
                  <a:moveTo>
                    <a:pt x="78927" y="19705"/>
                  </a:moveTo>
                  <a:lnTo>
                    <a:pt x="78927" y="19693"/>
                  </a:lnTo>
                  <a:lnTo>
                    <a:pt x="77379" y="19693"/>
                  </a:lnTo>
                  <a:lnTo>
                    <a:pt x="77379" y="19705"/>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5" name="Google Shape;10364;p40">
              <a:extLst>
                <a:ext uri="{FF2B5EF4-FFF2-40B4-BE49-F238E27FC236}">
                  <a16:creationId xmlns:a16="http://schemas.microsoft.com/office/drawing/2014/main" id="{8A0F4637-F027-4374-A9A1-7C8F2D8F9C8E}"/>
                </a:ext>
              </a:extLst>
            </p:cNvPr>
            <p:cNvSpPr/>
            <p:nvPr/>
          </p:nvSpPr>
          <p:spPr>
            <a:xfrm>
              <a:off x="1903200" y="1561325"/>
              <a:ext cx="1328775" cy="450975"/>
            </a:xfrm>
            <a:custGeom>
              <a:avLst/>
              <a:gdLst/>
              <a:ahLst/>
              <a:cxnLst/>
              <a:rect l="l" t="t" r="r" b="b"/>
              <a:pathLst>
                <a:path w="53151" h="18039" extrusionOk="0">
                  <a:moveTo>
                    <a:pt x="53150" y="108"/>
                  </a:moveTo>
                  <a:cubicBezTo>
                    <a:pt x="52983" y="179"/>
                    <a:pt x="52817" y="275"/>
                    <a:pt x="52638" y="334"/>
                  </a:cubicBezTo>
                  <a:cubicBezTo>
                    <a:pt x="50947" y="953"/>
                    <a:pt x="49233" y="1537"/>
                    <a:pt x="47530" y="2192"/>
                  </a:cubicBezTo>
                  <a:cubicBezTo>
                    <a:pt x="44470" y="3370"/>
                    <a:pt x="41458" y="4704"/>
                    <a:pt x="38351" y="5763"/>
                  </a:cubicBezTo>
                  <a:cubicBezTo>
                    <a:pt x="30528" y="8395"/>
                    <a:pt x="22694" y="11038"/>
                    <a:pt x="14764" y="13336"/>
                  </a:cubicBezTo>
                  <a:cubicBezTo>
                    <a:pt x="10204" y="14657"/>
                    <a:pt x="5727" y="16241"/>
                    <a:pt x="1215" y="17705"/>
                  </a:cubicBezTo>
                  <a:cubicBezTo>
                    <a:pt x="905" y="17801"/>
                    <a:pt x="596" y="17896"/>
                    <a:pt x="298" y="18003"/>
                  </a:cubicBezTo>
                  <a:cubicBezTo>
                    <a:pt x="203" y="18027"/>
                    <a:pt x="120" y="18027"/>
                    <a:pt x="24" y="18039"/>
                  </a:cubicBezTo>
                  <a:cubicBezTo>
                    <a:pt x="12" y="18015"/>
                    <a:pt x="1" y="17967"/>
                    <a:pt x="1" y="17944"/>
                  </a:cubicBezTo>
                  <a:cubicBezTo>
                    <a:pt x="72" y="17896"/>
                    <a:pt x="167" y="17836"/>
                    <a:pt x="239" y="17801"/>
                  </a:cubicBezTo>
                  <a:cubicBezTo>
                    <a:pt x="5346" y="16158"/>
                    <a:pt x="10419" y="14384"/>
                    <a:pt x="15562" y="12848"/>
                  </a:cubicBezTo>
                  <a:cubicBezTo>
                    <a:pt x="24051" y="10324"/>
                    <a:pt x="32457" y="7549"/>
                    <a:pt x="40827" y="4668"/>
                  </a:cubicBezTo>
                  <a:cubicBezTo>
                    <a:pt x="43387" y="3775"/>
                    <a:pt x="45863" y="2644"/>
                    <a:pt x="48399" y="1656"/>
                  </a:cubicBezTo>
                  <a:cubicBezTo>
                    <a:pt x="49888" y="1072"/>
                    <a:pt x="51388" y="584"/>
                    <a:pt x="52888" y="48"/>
                  </a:cubicBezTo>
                  <a:cubicBezTo>
                    <a:pt x="52971" y="25"/>
                    <a:pt x="53055" y="25"/>
                    <a:pt x="53126" y="1"/>
                  </a:cubicBezTo>
                  <a:cubicBezTo>
                    <a:pt x="53114" y="37"/>
                    <a:pt x="53126" y="84"/>
                    <a:pt x="53150" y="10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6" name="Google Shape;10365;p40">
              <a:extLst>
                <a:ext uri="{FF2B5EF4-FFF2-40B4-BE49-F238E27FC236}">
                  <a16:creationId xmlns:a16="http://schemas.microsoft.com/office/drawing/2014/main" id="{E4ABE9A2-C8E2-4714-9804-7920ECDD0ED6}"/>
                </a:ext>
              </a:extLst>
            </p:cNvPr>
            <p:cNvSpPr/>
            <p:nvPr/>
          </p:nvSpPr>
          <p:spPr>
            <a:xfrm>
              <a:off x="1810025" y="3068950"/>
              <a:ext cx="1001650" cy="317925"/>
            </a:xfrm>
            <a:custGeom>
              <a:avLst/>
              <a:gdLst/>
              <a:ahLst/>
              <a:cxnLst/>
              <a:rect l="l" t="t" r="r" b="b"/>
              <a:pathLst>
                <a:path w="40066" h="12717" extrusionOk="0">
                  <a:moveTo>
                    <a:pt x="40042" y="12717"/>
                  </a:moveTo>
                  <a:cubicBezTo>
                    <a:pt x="39911" y="12705"/>
                    <a:pt x="39768" y="12681"/>
                    <a:pt x="39649" y="12657"/>
                  </a:cubicBezTo>
                  <a:cubicBezTo>
                    <a:pt x="36136" y="11669"/>
                    <a:pt x="32624" y="10645"/>
                    <a:pt x="29100" y="9704"/>
                  </a:cubicBezTo>
                  <a:cubicBezTo>
                    <a:pt x="24980" y="8609"/>
                    <a:pt x="20944" y="7252"/>
                    <a:pt x="16908" y="5883"/>
                  </a:cubicBezTo>
                  <a:cubicBezTo>
                    <a:pt x="11752" y="4132"/>
                    <a:pt x="6585" y="2311"/>
                    <a:pt x="1418" y="537"/>
                  </a:cubicBezTo>
                  <a:cubicBezTo>
                    <a:pt x="1061" y="418"/>
                    <a:pt x="691" y="334"/>
                    <a:pt x="322" y="227"/>
                  </a:cubicBezTo>
                  <a:cubicBezTo>
                    <a:pt x="215" y="203"/>
                    <a:pt x="108" y="156"/>
                    <a:pt x="1" y="120"/>
                  </a:cubicBezTo>
                  <a:cubicBezTo>
                    <a:pt x="1" y="84"/>
                    <a:pt x="25" y="37"/>
                    <a:pt x="25" y="1"/>
                  </a:cubicBezTo>
                  <a:cubicBezTo>
                    <a:pt x="144" y="25"/>
                    <a:pt x="263" y="1"/>
                    <a:pt x="358" y="37"/>
                  </a:cubicBezTo>
                  <a:cubicBezTo>
                    <a:pt x="1596" y="418"/>
                    <a:pt x="2847" y="799"/>
                    <a:pt x="4073" y="1215"/>
                  </a:cubicBezTo>
                  <a:cubicBezTo>
                    <a:pt x="8192" y="2608"/>
                    <a:pt x="12288" y="4049"/>
                    <a:pt x="16408" y="5454"/>
                  </a:cubicBezTo>
                  <a:cubicBezTo>
                    <a:pt x="19277" y="6430"/>
                    <a:pt x="22147" y="7430"/>
                    <a:pt x="25064" y="8311"/>
                  </a:cubicBezTo>
                  <a:cubicBezTo>
                    <a:pt x="28743" y="9431"/>
                    <a:pt x="32445" y="10407"/>
                    <a:pt x="36136" y="11467"/>
                  </a:cubicBezTo>
                  <a:cubicBezTo>
                    <a:pt x="37327" y="11812"/>
                    <a:pt x="38518" y="12145"/>
                    <a:pt x="39732" y="12491"/>
                  </a:cubicBezTo>
                  <a:cubicBezTo>
                    <a:pt x="39851" y="12526"/>
                    <a:pt x="39946" y="12562"/>
                    <a:pt x="40065" y="12610"/>
                  </a:cubicBezTo>
                  <a:cubicBezTo>
                    <a:pt x="40054" y="12621"/>
                    <a:pt x="40042" y="12669"/>
                    <a:pt x="40042" y="1271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7" name="Google Shape;10366;p40">
              <a:extLst>
                <a:ext uri="{FF2B5EF4-FFF2-40B4-BE49-F238E27FC236}">
                  <a16:creationId xmlns:a16="http://schemas.microsoft.com/office/drawing/2014/main" id="{D4265337-CE73-4C54-AFED-0F3350E0B92E}"/>
                </a:ext>
              </a:extLst>
            </p:cNvPr>
            <p:cNvSpPr/>
            <p:nvPr/>
          </p:nvSpPr>
          <p:spPr>
            <a:xfrm>
              <a:off x="2864625" y="2949900"/>
              <a:ext cx="767100" cy="417625"/>
            </a:xfrm>
            <a:custGeom>
              <a:avLst/>
              <a:gdLst/>
              <a:ahLst/>
              <a:cxnLst/>
              <a:rect l="l" t="t" r="r" b="b"/>
              <a:pathLst>
                <a:path w="30684" h="16705" extrusionOk="0">
                  <a:moveTo>
                    <a:pt x="1" y="16586"/>
                  </a:moveTo>
                  <a:cubicBezTo>
                    <a:pt x="108" y="16514"/>
                    <a:pt x="203" y="16419"/>
                    <a:pt x="322" y="16348"/>
                  </a:cubicBezTo>
                  <a:cubicBezTo>
                    <a:pt x="2275" y="15348"/>
                    <a:pt x="4251" y="14383"/>
                    <a:pt x="6180" y="13359"/>
                  </a:cubicBezTo>
                  <a:cubicBezTo>
                    <a:pt x="10859" y="10859"/>
                    <a:pt x="15538" y="8323"/>
                    <a:pt x="20194" y="5775"/>
                  </a:cubicBezTo>
                  <a:cubicBezTo>
                    <a:pt x="21599" y="5025"/>
                    <a:pt x="22908" y="4108"/>
                    <a:pt x="24290" y="3334"/>
                  </a:cubicBezTo>
                  <a:cubicBezTo>
                    <a:pt x="26337" y="2191"/>
                    <a:pt x="28445" y="1120"/>
                    <a:pt x="30528" y="24"/>
                  </a:cubicBezTo>
                  <a:cubicBezTo>
                    <a:pt x="30552" y="0"/>
                    <a:pt x="30612" y="0"/>
                    <a:pt x="30683" y="48"/>
                  </a:cubicBezTo>
                  <a:cubicBezTo>
                    <a:pt x="30588" y="108"/>
                    <a:pt x="30493" y="167"/>
                    <a:pt x="30386" y="215"/>
                  </a:cubicBezTo>
                  <a:cubicBezTo>
                    <a:pt x="28873" y="1001"/>
                    <a:pt x="27326" y="1774"/>
                    <a:pt x="25837" y="2608"/>
                  </a:cubicBezTo>
                  <a:cubicBezTo>
                    <a:pt x="24671" y="3251"/>
                    <a:pt x="23539" y="3977"/>
                    <a:pt x="22408" y="4680"/>
                  </a:cubicBezTo>
                  <a:cubicBezTo>
                    <a:pt x="19194" y="6668"/>
                    <a:pt x="15836" y="8418"/>
                    <a:pt x="12490" y="10180"/>
                  </a:cubicBezTo>
                  <a:cubicBezTo>
                    <a:pt x="10371" y="11299"/>
                    <a:pt x="8323" y="12526"/>
                    <a:pt x="6204" y="13633"/>
                  </a:cubicBezTo>
                  <a:cubicBezTo>
                    <a:pt x="4299" y="14645"/>
                    <a:pt x="2370" y="15598"/>
                    <a:pt x="441" y="16586"/>
                  </a:cubicBezTo>
                  <a:cubicBezTo>
                    <a:pt x="322" y="16645"/>
                    <a:pt x="191" y="16657"/>
                    <a:pt x="60" y="16705"/>
                  </a:cubicBezTo>
                  <a:cubicBezTo>
                    <a:pt x="48" y="16669"/>
                    <a:pt x="13" y="16633"/>
                    <a:pt x="1" y="1658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8" name="Google Shape;10367;p40">
              <a:extLst>
                <a:ext uri="{FF2B5EF4-FFF2-40B4-BE49-F238E27FC236}">
                  <a16:creationId xmlns:a16="http://schemas.microsoft.com/office/drawing/2014/main" id="{B48199DF-9C0C-456D-98AC-3BA842AB5E8A}"/>
                </a:ext>
              </a:extLst>
            </p:cNvPr>
            <p:cNvSpPr/>
            <p:nvPr/>
          </p:nvSpPr>
          <p:spPr>
            <a:xfrm>
              <a:off x="2095500" y="3146050"/>
              <a:ext cx="754275" cy="226250"/>
            </a:xfrm>
            <a:custGeom>
              <a:avLst/>
              <a:gdLst/>
              <a:ahLst/>
              <a:cxnLst/>
              <a:rect l="l" t="t" r="r" b="b"/>
              <a:pathLst>
                <a:path w="30171" h="9050" extrusionOk="0">
                  <a:moveTo>
                    <a:pt x="12" y="1"/>
                  </a:moveTo>
                  <a:cubicBezTo>
                    <a:pt x="71" y="1"/>
                    <a:pt x="155" y="1"/>
                    <a:pt x="214" y="12"/>
                  </a:cubicBezTo>
                  <a:cubicBezTo>
                    <a:pt x="4108" y="1167"/>
                    <a:pt x="8025" y="2310"/>
                    <a:pt x="11918" y="3465"/>
                  </a:cubicBezTo>
                  <a:cubicBezTo>
                    <a:pt x="14454" y="4227"/>
                    <a:pt x="17014" y="4894"/>
                    <a:pt x="19514" y="5775"/>
                  </a:cubicBezTo>
                  <a:cubicBezTo>
                    <a:pt x="22812" y="6942"/>
                    <a:pt x="26194" y="7871"/>
                    <a:pt x="29575" y="8811"/>
                  </a:cubicBezTo>
                  <a:cubicBezTo>
                    <a:pt x="29766" y="8871"/>
                    <a:pt x="29956" y="8906"/>
                    <a:pt x="30170" y="8966"/>
                  </a:cubicBezTo>
                  <a:cubicBezTo>
                    <a:pt x="30170" y="8990"/>
                    <a:pt x="30159" y="9026"/>
                    <a:pt x="30159" y="9049"/>
                  </a:cubicBezTo>
                  <a:cubicBezTo>
                    <a:pt x="29944" y="9026"/>
                    <a:pt x="29718" y="9002"/>
                    <a:pt x="29516" y="8942"/>
                  </a:cubicBezTo>
                  <a:cubicBezTo>
                    <a:pt x="26372" y="8168"/>
                    <a:pt x="23253" y="7335"/>
                    <a:pt x="20193" y="6251"/>
                  </a:cubicBezTo>
                  <a:cubicBezTo>
                    <a:pt x="17919" y="5454"/>
                    <a:pt x="15585" y="4835"/>
                    <a:pt x="13287" y="4120"/>
                  </a:cubicBezTo>
                  <a:cubicBezTo>
                    <a:pt x="10216" y="3168"/>
                    <a:pt x="7144" y="2179"/>
                    <a:pt x="4060" y="1227"/>
                  </a:cubicBezTo>
                  <a:cubicBezTo>
                    <a:pt x="2834" y="846"/>
                    <a:pt x="1584" y="536"/>
                    <a:pt x="345" y="191"/>
                  </a:cubicBezTo>
                  <a:cubicBezTo>
                    <a:pt x="226" y="167"/>
                    <a:pt x="119" y="108"/>
                    <a:pt x="12" y="72"/>
                  </a:cubicBezTo>
                  <a:cubicBezTo>
                    <a:pt x="0" y="48"/>
                    <a:pt x="0" y="36"/>
                    <a:pt x="1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9" name="Google Shape;10368;p40">
              <a:extLst>
                <a:ext uri="{FF2B5EF4-FFF2-40B4-BE49-F238E27FC236}">
                  <a16:creationId xmlns:a16="http://schemas.microsoft.com/office/drawing/2014/main" id="{48E59B1E-351C-4BAC-92A4-07484EC8C03B}"/>
                </a:ext>
              </a:extLst>
            </p:cNvPr>
            <p:cNvSpPr/>
            <p:nvPr/>
          </p:nvSpPr>
          <p:spPr>
            <a:xfrm>
              <a:off x="2108275" y="3238025"/>
              <a:ext cx="735850" cy="215525"/>
            </a:xfrm>
            <a:custGeom>
              <a:avLst/>
              <a:gdLst/>
              <a:ahLst/>
              <a:cxnLst/>
              <a:rect l="l" t="t" r="r" b="b"/>
              <a:pathLst>
                <a:path w="29434" h="8621" extrusionOk="0">
                  <a:moveTo>
                    <a:pt x="29421" y="8621"/>
                  </a:moveTo>
                  <a:cubicBezTo>
                    <a:pt x="29326" y="8597"/>
                    <a:pt x="29231" y="8597"/>
                    <a:pt x="29136" y="8585"/>
                  </a:cubicBezTo>
                  <a:cubicBezTo>
                    <a:pt x="25135" y="7442"/>
                    <a:pt x="21135" y="6323"/>
                    <a:pt x="17122" y="5144"/>
                  </a:cubicBezTo>
                  <a:cubicBezTo>
                    <a:pt x="13003" y="3930"/>
                    <a:pt x="8895" y="2620"/>
                    <a:pt x="4787" y="1382"/>
                  </a:cubicBezTo>
                  <a:cubicBezTo>
                    <a:pt x="3287" y="941"/>
                    <a:pt x="1763" y="584"/>
                    <a:pt x="251" y="179"/>
                  </a:cubicBezTo>
                  <a:cubicBezTo>
                    <a:pt x="156" y="143"/>
                    <a:pt x="84" y="120"/>
                    <a:pt x="1" y="84"/>
                  </a:cubicBezTo>
                  <a:cubicBezTo>
                    <a:pt x="1" y="60"/>
                    <a:pt x="13" y="24"/>
                    <a:pt x="13" y="1"/>
                  </a:cubicBezTo>
                  <a:cubicBezTo>
                    <a:pt x="96" y="1"/>
                    <a:pt x="203" y="1"/>
                    <a:pt x="299" y="13"/>
                  </a:cubicBezTo>
                  <a:cubicBezTo>
                    <a:pt x="2704" y="667"/>
                    <a:pt x="5121" y="1298"/>
                    <a:pt x="7502" y="1989"/>
                  </a:cubicBezTo>
                  <a:cubicBezTo>
                    <a:pt x="12741" y="3549"/>
                    <a:pt x="17944" y="5156"/>
                    <a:pt x="23182" y="6728"/>
                  </a:cubicBezTo>
                  <a:cubicBezTo>
                    <a:pt x="25135" y="7299"/>
                    <a:pt x="27112" y="7823"/>
                    <a:pt x="29076" y="8359"/>
                  </a:cubicBezTo>
                  <a:cubicBezTo>
                    <a:pt x="29195" y="8395"/>
                    <a:pt x="29314" y="8430"/>
                    <a:pt x="29421" y="8478"/>
                  </a:cubicBezTo>
                  <a:cubicBezTo>
                    <a:pt x="29433" y="8525"/>
                    <a:pt x="29433" y="8573"/>
                    <a:pt x="29421" y="862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0" name="Google Shape;10369;p40">
              <a:extLst>
                <a:ext uri="{FF2B5EF4-FFF2-40B4-BE49-F238E27FC236}">
                  <a16:creationId xmlns:a16="http://schemas.microsoft.com/office/drawing/2014/main" id="{9181C947-E6F3-40A3-8DD8-5DD3ACBC0600}"/>
                </a:ext>
              </a:extLst>
            </p:cNvPr>
            <p:cNvSpPr/>
            <p:nvPr/>
          </p:nvSpPr>
          <p:spPr>
            <a:xfrm>
              <a:off x="2544950" y="1598550"/>
              <a:ext cx="663200" cy="234575"/>
            </a:xfrm>
            <a:custGeom>
              <a:avLst/>
              <a:gdLst/>
              <a:ahLst/>
              <a:cxnLst/>
              <a:rect l="l" t="t" r="r" b="b"/>
              <a:pathLst>
                <a:path w="26528" h="9383" extrusionOk="0">
                  <a:moveTo>
                    <a:pt x="26528" y="0"/>
                  </a:moveTo>
                  <a:cubicBezTo>
                    <a:pt x="17848" y="3620"/>
                    <a:pt x="8966" y="6572"/>
                    <a:pt x="0" y="9382"/>
                  </a:cubicBezTo>
                  <a:cubicBezTo>
                    <a:pt x="120" y="9335"/>
                    <a:pt x="227" y="9275"/>
                    <a:pt x="346" y="9227"/>
                  </a:cubicBezTo>
                  <a:cubicBezTo>
                    <a:pt x="2703" y="8430"/>
                    <a:pt x="5049" y="7596"/>
                    <a:pt x="7430" y="6846"/>
                  </a:cubicBezTo>
                  <a:cubicBezTo>
                    <a:pt x="13324" y="5001"/>
                    <a:pt x="19062" y="2739"/>
                    <a:pt x="24837" y="560"/>
                  </a:cubicBezTo>
                  <a:cubicBezTo>
                    <a:pt x="25301" y="381"/>
                    <a:pt x="25766" y="226"/>
                    <a:pt x="26206" y="60"/>
                  </a:cubicBezTo>
                  <a:cubicBezTo>
                    <a:pt x="26313" y="36"/>
                    <a:pt x="26420" y="36"/>
                    <a:pt x="2652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1" name="Google Shape;10370;p40">
              <a:extLst>
                <a:ext uri="{FF2B5EF4-FFF2-40B4-BE49-F238E27FC236}">
                  <a16:creationId xmlns:a16="http://schemas.microsoft.com/office/drawing/2014/main" id="{5D4190C3-3EDD-41C7-9633-F28CF2A41960}"/>
                </a:ext>
              </a:extLst>
            </p:cNvPr>
            <p:cNvSpPr/>
            <p:nvPr/>
          </p:nvSpPr>
          <p:spPr>
            <a:xfrm>
              <a:off x="2944100" y="3136825"/>
              <a:ext cx="510225" cy="276550"/>
            </a:xfrm>
            <a:custGeom>
              <a:avLst/>
              <a:gdLst/>
              <a:ahLst/>
              <a:cxnLst/>
              <a:rect l="l" t="t" r="r" b="b"/>
              <a:pathLst>
                <a:path w="20409" h="11062" extrusionOk="0">
                  <a:moveTo>
                    <a:pt x="20408" y="0"/>
                  </a:moveTo>
                  <a:cubicBezTo>
                    <a:pt x="13729" y="3882"/>
                    <a:pt x="6954" y="7585"/>
                    <a:pt x="48" y="11061"/>
                  </a:cubicBezTo>
                  <a:cubicBezTo>
                    <a:pt x="36" y="11026"/>
                    <a:pt x="13" y="11014"/>
                    <a:pt x="1" y="1097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2" name="Google Shape;10371;p40">
              <a:extLst>
                <a:ext uri="{FF2B5EF4-FFF2-40B4-BE49-F238E27FC236}">
                  <a16:creationId xmlns:a16="http://schemas.microsoft.com/office/drawing/2014/main" id="{363D2647-2CF2-48A4-A4A0-C60D8B89DDA3}"/>
                </a:ext>
              </a:extLst>
            </p:cNvPr>
            <p:cNvSpPr/>
            <p:nvPr/>
          </p:nvSpPr>
          <p:spPr>
            <a:xfrm>
              <a:off x="2867600" y="3208250"/>
              <a:ext cx="406025" cy="214050"/>
            </a:xfrm>
            <a:custGeom>
              <a:avLst/>
              <a:gdLst/>
              <a:ahLst/>
              <a:cxnLst/>
              <a:rect l="l" t="t" r="r" b="b"/>
              <a:pathLst>
                <a:path w="16241" h="8562" extrusionOk="0">
                  <a:moveTo>
                    <a:pt x="1" y="8562"/>
                  </a:moveTo>
                  <a:cubicBezTo>
                    <a:pt x="48" y="8443"/>
                    <a:pt x="48" y="8383"/>
                    <a:pt x="72" y="8359"/>
                  </a:cubicBezTo>
                  <a:cubicBezTo>
                    <a:pt x="5585" y="5859"/>
                    <a:pt x="10883" y="2918"/>
                    <a:pt x="16158" y="1"/>
                  </a:cubicBezTo>
                  <a:cubicBezTo>
                    <a:pt x="16193" y="25"/>
                    <a:pt x="16205" y="61"/>
                    <a:pt x="16241" y="84"/>
                  </a:cubicBezTo>
                  <a:cubicBezTo>
                    <a:pt x="16158" y="144"/>
                    <a:pt x="16098" y="227"/>
                    <a:pt x="16027" y="263"/>
                  </a:cubicBezTo>
                  <a:cubicBezTo>
                    <a:pt x="13241" y="1799"/>
                    <a:pt x="10478" y="3382"/>
                    <a:pt x="7668" y="4847"/>
                  </a:cubicBezTo>
                  <a:cubicBezTo>
                    <a:pt x="5263" y="6097"/>
                    <a:pt x="2811" y="7228"/>
                    <a:pt x="382" y="8419"/>
                  </a:cubicBezTo>
                  <a:cubicBezTo>
                    <a:pt x="298" y="8478"/>
                    <a:pt x="179" y="8502"/>
                    <a:pt x="1" y="856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3" name="Google Shape;10372;p40">
              <a:extLst>
                <a:ext uri="{FF2B5EF4-FFF2-40B4-BE49-F238E27FC236}">
                  <a16:creationId xmlns:a16="http://schemas.microsoft.com/office/drawing/2014/main" id="{4E1B9A66-99FD-48A3-9152-99FAB29006CD}"/>
                </a:ext>
              </a:extLst>
            </p:cNvPr>
            <p:cNvSpPr/>
            <p:nvPr/>
          </p:nvSpPr>
          <p:spPr>
            <a:xfrm>
              <a:off x="2845275" y="3179100"/>
              <a:ext cx="420025" cy="217000"/>
            </a:xfrm>
            <a:custGeom>
              <a:avLst/>
              <a:gdLst/>
              <a:ahLst/>
              <a:cxnLst/>
              <a:rect l="l" t="t" r="r" b="b"/>
              <a:pathLst>
                <a:path w="16801" h="8680" extrusionOk="0">
                  <a:moveTo>
                    <a:pt x="16801" y="84"/>
                  </a:moveTo>
                  <a:cubicBezTo>
                    <a:pt x="11312" y="3108"/>
                    <a:pt x="5740" y="5989"/>
                    <a:pt x="72" y="8680"/>
                  </a:cubicBezTo>
                  <a:cubicBezTo>
                    <a:pt x="48" y="8632"/>
                    <a:pt x="13" y="8608"/>
                    <a:pt x="1" y="8561"/>
                  </a:cubicBezTo>
                  <a:cubicBezTo>
                    <a:pt x="60" y="8501"/>
                    <a:pt x="120" y="8442"/>
                    <a:pt x="191" y="8394"/>
                  </a:cubicBezTo>
                  <a:cubicBezTo>
                    <a:pt x="2680" y="7180"/>
                    <a:pt x="5192" y="6001"/>
                    <a:pt x="7668" y="4751"/>
                  </a:cubicBezTo>
                  <a:cubicBezTo>
                    <a:pt x="9585" y="3786"/>
                    <a:pt x="11443" y="2727"/>
                    <a:pt x="13348" y="1727"/>
                  </a:cubicBezTo>
                  <a:cubicBezTo>
                    <a:pt x="14407" y="1179"/>
                    <a:pt x="15479" y="631"/>
                    <a:pt x="16539" y="95"/>
                  </a:cubicBezTo>
                  <a:cubicBezTo>
                    <a:pt x="16610" y="48"/>
                    <a:pt x="16693" y="36"/>
                    <a:pt x="16777" y="0"/>
                  </a:cubicBezTo>
                  <a:cubicBezTo>
                    <a:pt x="16777" y="24"/>
                    <a:pt x="16789" y="48"/>
                    <a:pt x="16801" y="8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4" name="Google Shape;10373;p40">
              <a:extLst>
                <a:ext uri="{FF2B5EF4-FFF2-40B4-BE49-F238E27FC236}">
                  <a16:creationId xmlns:a16="http://schemas.microsoft.com/office/drawing/2014/main" id="{9AB21719-B65E-49F5-8232-F6B73610009B}"/>
                </a:ext>
              </a:extLst>
            </p:cNvPr>
            <p:cNvSpPr/>
            <p:nvPr/>
          </p:nvSpPr>
          <p:spPr>
            <a:xfrm>
              <a:off x="3340575" y="3010325"/>
              <a:ext cx="411400" cy="234875"/>
            </a:xfrm>
            <a:custGeom>
              <a:avLst/>
              <a:gdLst/>
              <a:ahLst/>
              <a:cxnLst/>
              <a:rect l="l" t="t" r="r" b="b"/>
              <a:pathLst>
                <a:path w="16456" h="9395" extrusionOk="0">
                  <a:moveTo>
                    <a:pt x="1" y="9311"/>
                  </a:moveTo>
                  <a:cubicBezTo>
                    <a:pt x="60" y="9251"/>
                    <a:pt x="108" y="9192"/>
                    <a:pt x="191" y="9168"/>
                  </a:cubicBezTo>
                  <a:cubicBezTo>
                    <a:pt x="5692" y="6251"/>
                    <a:pt x="11050" y="3084"/>
                    <a:pt x="16455" y="0"/>
                  </a:cubicBezTo>
                  <a:cubicBezTo>
                    <a:pt x="11050" y="3263"/>
                    <a:pt x="5692" y="6561"/>
                    <a:pt x="48" y="9394"/>
                  </a:cubicBezTo>
                  <a:cubicBezTo>
                    <a:pt x="37" y="9359"/>
                    <a:pt x="25" y="9335"/>
                    <a:pt x="1" y="931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5" name="Google Shape;10374;p40">
              <a:extLst>
                <a:ext uri="{FF2B5EF4-FFF2-40B4-BE49-F238E27FC236}">
                  <a16:creationId xmlns:a16="http://schemas.microsoft.com/office/drawing/2014/main" id="{5A512197-06E2-4E02-A09F-1577AC3BD983}"/>
                </a:ext>
              </a:extLst>
            </p:cNvPr>
            <p:cNvSpPr/>
            <p:nvPr/>
          </p:nvSpPr>
          <p:spPr>
            <a:xfrm>
              <a:off x="2339575" y="3263025"/>
              <a:ext cx="458400" cy="136350"/>
            </a:xfrm>
            <a:custGeom>
              <a:avLst/>
              <a:gdLst/>
              <a:ahLst/>
              <a:cxnLst/>
              <a:rect l="l" t="t" r="r" b="b"/>
              <a:pathLst>
                <a:path w="18336" h="5454" extrusionOk="0">
                  <a:moveTo>
                    <a:pt x="18336" y="5454"/>
                  </a:moveTo>
                  <a:cubicBezTo>
                    <a:pt x="18229" y="5442"/>
                    <a:pt x="18110" y="5430"/>
                    <a:pt x="18014" y="5394"/>
                  </a:cubicBezTo>
                  <a:cubicBezTo>
                    <a:pt x="13061" y="4001"/>
                    <a:pt x="8132" y="2596"/>
                    <a:pt x="3203" y="1168"/>
                  </a:cubicBezTo>
                  <a:cubicBezTo>
                    <a:pt x="2191" y="870"/>
                    <a:pt x="1203" y="489"/>
                    <a:pt x="203" y="144"/>
                  </a:cubicBezTo>
                  <a:cubicBezTo>
                    <a:pt x="131" y="120"/>
                    <a:pt x="60" y="72"/>
                    <a:pt x="0" y="1"/>
                  </a:cubicBezTo>
                  <a:cubicBezTo>
                    <a:pt x="6049" y="2037"/>
                    <a:pt x="12299" y="3406"/>
                    <a:pt x="18336" y="545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6" name="Google Shape;10375;p40">
              <a:extLst>
                <a:ext uri="{FF2B5EF4-FFF2-40B4-BE49-F238E27FC236}">
                  <a16:creationId xmlns:a16="http://schemas.microsoft.com/office/drawing/2014/main" id="{3C25572A-F670-4E99-B2FD-1D9C94F7EAEA}"/>
                </a:ext>
              </a:extLst>
            </p:cNvPr>
            <p:cNvSpPr/>
            <p:nvPr/>
          </p:nvSpPr>
          <p:spPr>
            <a:xfrm>
              <a:off x="2906000" y="3326725"/>
              <a:ext cx="277450" cy="148250"/>
            </a:xfrm>
            <a:custGeom>
              <a:avLst/>
              <a:gdLst/>
              <a:ahLst/>
              <a:cxnLst/>
              <a:rect l="l" t="t" r="r" b="b"/>
              <a:pathLst>
                <a:path w="11098" h="5930" extrusionOk="0">
                  <a:moveTo>
                    <a:pt x="1" y="5763"/>
                  </a:moveTo>
                  <a:cubicBezTo>
                    <a:pt x="3668" y="3846"/>
                    <a:pt x="7359" y="1929"/>
                    <a:pt x="11038" y="1"/>
                  </a:cubicBezTo>
                  <a:cubicBezTo>
                    <a:pt x="11050" y="36"/>
                    <a:pt x="11085" y="60"/>
                    <a:pt x="11097" y="84"/>
                  </a:cubicBezTo>
                  <a:cubicBezTo>
                    <a:pt x="11026" y="155"/>
                    <a:pt x="10966" y="251"/>
                    <a:pt x="10871" y="298"/>
                  </a:cubicBezTo>
                  <a:cubicBezTo>
                    <a:pt x="8966" y="1334"/>
                    <a:pt x="7085" y="2358"/>
                    <a:pt x="5180" y="3370"/>
                  </a:cubicBezTo>
                  <a:cubicBezTo>
                    <a:pt x="3668" y="4156"/>
                    <a:pt x="2144" y="4930"/>
                    <a:pt x="620" y="5704"/>
                  </a:cubicBezTo>
                  <a:cubicBezTo>
                    <a:pt x="441" y="5799"/>
                    <a:pt x="251" y="5859"/>
                    <a:pt x="60" y="5930"/>
                  </a:cubicBezTo>
                  <a:cubicBezTo>
                    <a:pt x="36" y="5859"/>
                    <a:pt x="25" y="5811"/>
                    <a:pt x="1" y="576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7" name="Google Shape;10376;p40">
              <a:extLst>
                <a:ext uri="{FF2B5EF4-FFF2-40B4-BE49-F238E27FC236}">
                  <a16:creationId xmlns:a16="http://schemas.microsoft.com/office/drawing/2014/main" id="{DC21DE99-CC4E-49A6-85D4-9F131F411D60}"/>
                </a:ext>
              </a:extLst>
            </p:cNvPr>
            <p:cNvSpPr/>
            <p:nvPr/>
          </p:nvSpPr>
          <p:spPr>
            <a:xfrm>
              <a:off x="2482450" y="3326125"/>
              <a:ext cx="363450" cy="113450"/>
            </a:xfrm>
            <a:custGeom>
              <a:avLst/>
              <a:gdLst/>
              <a:ahLst/>
              <a:cxnLst/>
              <a:rect l="l" t="t" r="r" b="b"/>
              <a:pathLst>
                <a:path w="14538" h="4538" extrusionOk="0">
                  <a:moveTo>
                    <a:pt x="0" y="1"/>
                  </a:moveTo>
                  <a:cubicBezTo>
                    <a:pt x="4858" y="1477"/>
                    <a:pt x="9692" y="2930"/>
                    <a:pt x="14538" y="4406"/>
                  </a:cubicBezTo>
                  <a:cubicBezTo>
                    <a:pt x="14157" y="4537"/>
                    <a:pt x="1107" y="632"/>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8" name="Google Shape;10377;p40">
              <a:extLst>
                <a:ext uri="{FF2B5EF4-FFF2-40B4-BE49-F238E27FC236}">
                  <a16:creationId xmlns:a16="http://schemas.microsoft.com/office/drawing/2014/main" id="{FA8E39AE-DE7E-4AEE-A259-D13D7892133E}"/>
                </a:ext>
              </a:extLst>
            </p:cNvPr>
            <p:cNvSpPr/>
            <p:nvPr/>
          </p:nvSpPr>
          <p:spPr>
            <a:xfrm>
              <a:off x="2958700" y="3403825"/>
              <a:ext cx="223250" cy="131300"/>
            </a:xfrm>
            <a:custGeom>
              <a:avLst/>
              <a:gdLst/>
              <a:ahLst/>
              <a:cxnLst/>
              <a:rect l="l" t="t" r="r" b="b"/>
              <a:pathLst>
                <a:path w="8930" h="5252" extrusionOk="0">
                  <a:moveTo>
                    <a:pt x="8930" y="0"/>
                  </a:moveTo>
                  <a:cubicBezTo>
                    <a:pt x="8739" y="441"/>
                    <a:pt x="643" y="5227"/>
                    <a:pt x="0" y="5251"/>
                  </a:cubicBezTo>
                  <a:cubicBezTo>
                    <a:pt x="48" y="5180"/>
                    <a:pt x="72" y="5120"/>
                    <a:pt x="119" y="5096"/>
                  </a:cubicBezTo>
                  <a:cubicBezTo>
                    <a:pt x="3072" y="3394"/>
                    <a:pt x="6013" y="1703"/>
                    <a:pt x="893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9" name="Google Shape;10378;p40">
              <a:extLst>
                <a:ext uri="{FF2B5EF4-FFF2-40B4-BE49-F238E27FC236}">
                  <a16:creationId xmlns:a16="http://schemas.microsoft.com/office/drawing/2014/main" id="{5050B4A2-1123-4EB4-B4BF-ED2CA1C753F0}"/>
                </a:ext>
              </a:extLst>
            </p:cNvPr>
            <p:cNvSpPr/>
            <p:nvPr/>
          </p:nvSpPr>
          <p:spPr>
            <a:xfrm>
              <a:off x="3515000" y="3033250"/>
              <a:ext cx="281625" cy="158975"/>
            </a:xfrm>
            <a:custGeom>
              <a:avLst/>
              <a:gdLst/>
              <a:ahLst/>
              <a:cxnLst/>
              <a:rect l="l" t="t" r="r" b="b"/>
              <a:pathLst>
                <a:path w="11265" h="6359" extrusionOk="0">
                  <a:moveTo>
                    <a:pt x="1" y="6156"/>
                  </a:moveTo>
                  <a:cubicBezTo>
                    <a:pt x="3894" y="4370"/>
                    <a:pt x="7549" y="2096"/>
                    <a:pt x="11264" y="0"/>
                  </a:cubicBezTo>
                  <a:cubicBezTo>
                    <a:pt x="7585" y="2203"/>
                    <a:pt x="3990" y="4548"/>
                    <a:pt x="84" y="6358"/>
                  </a:cubicBezTo>
                  <a:cubicBezTo>
                    <a:pt x="60" y="6287"/>
                    <a:pt x="25" y="6215"/>
                    <a:pt x="1" y="615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0" name="Google Shape;10379;p40">
              <a:extLst>
                <a:ext uri="{FF2B5EF4-FFF2-40B4-BE49-F238E27FC236}">
                  <a16:creationId xmlns:a16="http://schemas.microsoft.com/office/drawing/2014/main" id="{974F386C-820C-4A57-9D97-AEE5115029CF}"/>
                </a:ext>
              </a:extLst>
            </p:cNvPr>
            <p:cNvSpPr/>
            <p:nvPr/>
          </p:nvSpPr>
          <p:spPr>
            <a:xfrm>
              <a:off x="3035475" y="3304100"/>
              <a:ext cx="273275" cy="153325"/>
            </a:xfrm>
            <a:custGeom>
              <a:avLst/>
              <a:gdLst/>
              <a:ahLst/>
              <a:cxnLst/>
              <a:rect l="l" t="t" r="r" b="b"/>
              <a:pathLst>
                <a:path w="10931" h="6133" extrusionOk="0">
                  <a:moveTo>
                    <a:pt x="10931" y="120"/>
                  </a:moveTo>
                  <a:cubicBezTo>
                    <a:pt x="7323" y="2132"/>
                    <a:pt x="3704" y="4132"/>
                    <a:pt x="84" y="6133"/>
                  </a:cubicBezTo>
                  <a:cubicBezTo>
                    <a:pt x="60" y="6097"/>
                    <a:pt x="25" y="6025"/>
                    <a:pt x="1" y="5990"/>
                  </a:cubicBezTo>
                  <a:cubicBezTo>
                    <a:pt x="3597" y="3942"/>
                    <a:pt x="7276" y="2072"/>
                    <a:pt x="10859" y="1"/>
                  </a:cubicBezTo>
                  <a:cubicBezTo>
                    <a:pt x="10895" y="48"/>
                    <a:pt x="10907" y="84"/>
                    <a:pt x="10931"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1" name="Google Shape;10380;p40">
              <a:extLst>
                <a:ext uri="{FF2B5EF4-FFF2-40B4-BE49-F238E27FC236}">
                  <a16:creationId xmlns:a16="http://schemas.microsoft.com/office/drawing/2014/main" id="{24179DD0-E97D-4491-A88A-87B693CE99E6}"/>
                </a:ext>
              </a:extLst>
            </p:cNvPr>
            <p:cNvSpPr/>
            <p:nvPr/>
          </p:nvSpPr>
          <p:spPr>
            <a:xfrm>
              <a:off x="3334025" y="3025500"/>
              <a:ext cx="242625" cy="147675"/>
            </a:xfrm>
            <a:custGeom>
              <a:avLst/>
              <a:gdLst/>
              <a:ahLst/>
              <a:cxnLst/>
              <a:rect l="l" t="t" r="r" b="b"/>
              <a:pathLst>
                <a:path w="9705" h="5907" extrusionOk="0">
                  <a:moveTo>
                    <a:pt x="1" y="5823"/>
                  </a:moveTo>
                  <a:cubicBezTo>
                    <a:pt x="3037" y="3572"/>
                    <a:pt x="6514" y="2025"/>
                    <a:pt x="9705" y="1"/>
                  </a:cubicBezTo>
                  <a:cubicBezTo>
                    <a:pt x="9621" y="60"/>
                    <a:pt x="9550" y="155"/>
                    <a:pt x="9443" y="191"/>
                  </a:cubicBezTo>
                  <a:cubicBezTo>
                    <a:pt x="8014" y="1060"/>
                    <a:pt x="6573" y="1906"/>
                    <a:pt x="5144" y="2763"/>
                  </a:cubicBezTo>
                  <a:cubicBezTo>
                    <a:pt x="3537" y="3751"/>
                    <a:pt x="1930" y="4763"/>
                    <a:pt x="322" y="5763"/>
                  </a:cubicBezTo>
                  <a:cubicBezTo>
                    <a:pt x="227" y="5799"/>
                    <a:pt x="156" y="5870"/>
                    <a:pt x="60" y="5906"/>
                  </a:cubicBezTo>
                  <a:cubicBezTo>
                    <a:pt x="49" y="5894"/>
                    <a:pt x="25" y="5870"/>
                    <a:pt x="1" y="582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2" name="Google Shape;10381;p40">
              <a:extLst>
                <a:ext uri="{FF2B5EF4-FFF2-40B4-BE49-F238E27FC236}">
                  <a16:creationId xmlns:a16="http://schemas.microsoft.com/office/drawing/2014/main" id="{8814E188-BDF5-4B61-8159-A43915E37029}"/>
                </a:ext>
              </a:extLst>
            </p:cNvPr>
            <p:cNvSpPr/>
            <p:nvPr/>
          </p:nvSpPr>
          <p:spPr>
            <a:xfrm>
              <a:off x="3827250" y="2817450"/>
              <a:ext cx="231600" cy="166700"/>
            </a:xfrm>
            <a:custGeom>
              <a:avLst/>
              <a:gdLst/>
              <a:ahLst/>
              <a:cxnLst/>
              <a:rect l="l" t="t" r="r" b="b"/>
              <a:pathLst>
                <a:path w="9264" h="6668" extrusionOk="0">
                  <a:moveTo>
                    <a:pt x="9264" y="0"/>
                  </a:moveTo>
                  <a:cubicBezTo>
                    <a:pt x="9240" y="107"/>
                    <a:pt x="9240" y="238"/>
                    <a:pt x="9168" y="322"/>
                  </a:cubicBezTo>
                  <a:cubicBezTo>
                    <a:pt x="8895" y="560"/>
                    <a:pt x="8633" y="798"/>
                    <a:pt x="8335" y="1000"/>
                  </a:cubicBezTo>
                  <a:cubicBezTo>
                    <a:pt x="5632" y="2858"/>
                    <a:pt x="2953" y="4727"/>
                    <a:pt x="263" y="6584"/>
                  </a:cubicBezTo>
                  <a:cubicBezTo>
                    <a:pt x="203" y="6632"/>
                    <a:pt x="132" y="6644"/>
                    <a:pt x="60" y="6668"/>
                  </a:cubicBezTo>
                  <a:cubicBezTo>
                    <a:pt x="36" y="6644"/>
                    <a:pt x="24" y="6632"/>
                    <a:pt x="1" y="6596"/>
                  </a:cubicBezTo>
                  <a:cubicBezTo>
                    <a:pt x="96" y="6525"/>
                    <a:pt x="191" y="6453"/>
                    <a:pt x="298" y="6370"/>
                  </a:cubicBezTo>
                  <a:cubicBezTo>
                    <a:pt x="2656" y="4739"/>
                    <a:pt x="5037" y="3120"/>
                    <a:pt x="7406" y="1476"/>
                  </a:cubicBezTo>
                  <a:cubicBezTo>
                    <a:pt x="7930" y="1119"/>
                    <a:pt x="8406" y="714"/>
                    <a:pt x="8895" y="333"/>
                  </a:cubicBezTo>
                  <a:cubicBezTo>
                    <a:pt x="9002" y="238"/>
                    <a:pt x="9073" y="119"/>
                    <a:pt x="9168" y="24"/>
                  </a:cubicBezTo>
                  <a:cubicBezTo>
                    <a:pt x="9192" y="12"/>
                    <a:pt x="9240" y="12"/>
                    <a:pt x="926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3" name="Google Shape;10382;p40">
              <a:extLst>
                <a:ext uri="{FF2B5EF4-FFF2-40B4-BE49-F238E27FC236}">
                  <a16:creationId xmlns:a16="http://schemas.microsoft.com/office/drawing/2014/main" id="{BE1B7DD6-8B48-4F32-A3D9-D8419717DB2D}"/>
                </a:ext>
              </a:extLst>
            </p:cNvPr>
            <p:cNvSpPr/>
            <p:nvPr/>
          </p:nvSpPr>
          <p:spPr>
            <a:xfrm>
              <a:off x="3735575" y="2872800"/>
              <a:ext cx="198250" cy="108675"/>
            </a:xfrm>
            <a:custGeom>
              <a:avLst/>
              <a:gdLst/>
              <a:ahLst/>
              <a:cxnLst/>
              <a:rect l="l" t="t" r="r" b="b"/>
              <a:pathLst>
                <a:path w="7930" h="4347" extrusionOk="0">
                  <a:moveTo>
                    <a:pt x="7930" y="179"/>
                  </a:moveTo>
                  <a:cubicBezTo>
                    <a:pt x="5311" y="1572"/>
                    <a:pt x="2715" y="2965"/>
                    <a:pt x="84" y="4346"/>
                  </a:cubicBezTo>
                  <a:cubicBezTo>
                    <a:pt x="60" y="4299"/>
                    <a:pt x="36" y="4251"/>
                    <a:pt x="0" y="4192"/>
                  </a:cubicBezTo>
                  <a:cubicBezTo>
                    <a:pt x="2620" y="2787"/>
                    <a:pt x="5227" y="1406"/>
                    <a:pt x="784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4" name="Google Shape;10383;p40">
              <a:extLst>
                <a:ext uri="{FF2B5EF4-FFF2-40B4-BE49-F238E27FC236}">
                  <a16:creationId xmlns:a16="http://schemas.microsoft.com/office/drawing/2014/main" id="{7AD3F5B2-F34C-4E5E-B29B-B82883A2067B}"/>
                </a:ext>
              </a:extLst>
            </p:cNvPr>
            <p:cNvSpPr/>
            <p:nvPr/>
          </p:nvSpPr>
          <p:spPr>
            <a:xfrm>
              <a:off x="3319750" y="3060625"/>
              <a:ext cx="171175" cy="85750"/>
            </a:xfrm>
            <a:custGeom>
              <a:avLst/>
              <a:gdLst/>
              <a:ahLst/>
              <a:cxnLst/>
              <a:rect l="l" t="t" r="r" b="b"/>
              <a:pathLst>
                <a:path w="6847" h="3430" extrusionOk="0">
                  <a:moveTo>
                    <a:pt x="0" y="3287"/>
                  </a:moveTo>
                  <a:cubicBezTo>
                    <a:pt x="2227" y="2096"/>
                    <a:pt x="4430" y="834"/>
                    <a:pt x="6847" y="1"/>
                  </a:cubicBezTo>
                  <a:cubicBezTo>
                    <a:pt x="4584" y="1143"/>
                    <a:pt x="2334" y="2286"/>
                    <a:pt x="72" y="3429"/>
                  </a:cubicBezTo>
                  <a:cubicBezTo>
                    <a:pt x="60" y="3382"/>
                    <a:pt x="24" y="3334"/>
                    <a:pt x="0" y="328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5" name="Google Shape;10384;p40">
              <a:extLst>
                <a:ext uri="{FF2B5EF4-FFF2-40B4-BE49-F238E27FC236}">
                  <a16:creationId xmlns:a16="http://schemas.microsoft.com/office/drawing/2014/main" id="{165C10FA-CD31-4265-8618-C84E208197F7}"/>
                </a:ext>
              </a:extLst>
            </p:cNvPr>
            <p:cNvSpPr/>
            <p:nvPr/>
          </p:nvSpPr>
          <p:spPr>
            <a:xfrm>
              <a:off x="2751225" y="3444000"/>
              <a:ext cx="164325" cy="52725"/>
            </a:xfrm>
            <a:custGeom>
              <a:avLst/>
              <a:gdLst/>
              <a:ahLst/>
              <a:cxnLst/>
              <a:rect l="l" t="t" r="r" b="b"/>
              <a:pathLst>
                <a:path w="6573" h="2109" extrusionOk="0">
                  <a:moveTo>
                    <a:pt x="24" y="1"/>
                  </a:moveTo>
                  <a:cubicBezTo>
                    <a:pt x="2215" y="656"/>
                    <a:pt x="4382" y="1310"/>
                    <a:pt x="6573" y="1989"/>
                  </a:cubicBezTo>
                  <a:lnTo>
                    <a:pt x="6573" y="2072"/>
                  </a:lnTo>
                  <a:cubicBezTo>
                    <a:pt x="6454" y="2072"/>
                    <a:pt x="6335" y="2108"/>
                    <a:pt x="6251" y="2072"/>
                  </a:cubicBezTo>
                  <a:cubicBezTo>
                    <a:pt x="4227" y="1465"/>
                    <a:pt x="2203" y="858"/>
                    <a:pt x="191" y="239"/>
                  </a:cubicBezTo>
                  <a:cubicBezTo>
                    <a:pt x="120" y="227"/>
                    <a:pt x="60" y="167"/>
                    <a:pt x="0" y="120"/>
                  </a:cubicBezTo>
                  <a:cubicBezTo>
                    <a:pt x="0" y="84"/>
                    <a:pt x="12" y="48"/>
                    <a:pt x="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6" name="Google Shape;10385;p40">
              <a:extLst>
                <a:ext uri="{FF2B5EF4-FFF2-40B4-BE49-F238E27FC236}">
                  <a16:creationId xmlns:a16="http://schemas.microsoft.com/office/drawing/2014/main" id="{5102213C-D2E6-42DE-B616-A32549D2DC9F}"/>
                </a:ext>
              </a:extLst>
            </p:cNvPr>
            <p:cNvSpPr/>
            <p:nvPr/>
          </p:nvSpPr>
          <p:spPr>
            <a:xfrm>
              <a:off x="2114250" y="3203500"/>
              <a:ext cx="186050" cy="53900"/>
            </a:xfrm>
            <a:custGeom>
              <a:avLst/>
              <a:gdLst/>
              <a:ahLst/>
              <a:cxnLst/>
              <a:rect l="l" t="t" r="r" b="b"/>
              <a:pathLst>
                <a:path w="7442" h="2156" extrusionOk="0">
                  <a:moveTo>
                    <a:pt x="0" y="96"/>
                  </a:moveTo>
                  <a:cubicBezTo>
                    <a:pt x="631" y="0"/>
                    <a:pt x="7072" y="1786"/>
                    <a:pt x="7442" y="2156"/>
                  </a:cubicBezTo>
                  <a:cubicBezTo>
                    <a:pt x="4905" y="1453"/>
                    <a:pt x="2453" y="786"/>
                    <a:pt x="0" y="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7" name="Google Shape;10386;p40">
              <a:extLst>
                <a:ext uri="{FF2B5EF4-FFF2-40B4-BE49-F238E27FC236}">
                  <a16:creationId xmlns:a16="http://schemas.microsoft.com/office/drawing/2014/main" id="{D0880F82-9986-42C3-A004-693AB49D5C61}"/>
                </a:ext>
              </a:extLst>
            </p:cNvPr>
            <p:cNvSpPr/>
            <p:nvPr/>
          </p:nvSpPr>
          <p:spPr>
            <a:xfrm>
              <a:off x="3579600" y="2998725"/>
              <a:ext cx="109275" cy="64000"/>
            </a:xfrm>
            <a:custGeom>
              <a:avLst/>
              <a:gdLst/>
              <a:ahLst/>
              <a:cxnLst/>
              <a:rect l="l" t="t" r="r" b="b"/>
              <a:pathLst>
                <a:path w="4371" h="2560" extrusionOk="0">
                  <a:moveTo>
                    <a:pt x="1" y="2477"/>
                  </a:moveTo>
                  <a:cubicBezTo>
                    <a:pt x="1429" y="1655"/>
                    <a:pt x="2858" y="845"/>
                    <a:pt x="4370" y="0"/>
                  </a:cubicBezTo>
                  <a:cubicBezTo>
                    <a:pt x="4251" y="393"/>
                    <a:pt x="572" y="2500"/>
                    <a:pt x="60" y="2560"/>
                  </a:cubicBezTo>
                  <a:cubicBezTo>
                    <a:pt x="36" y="2536"/>
                    <a:pt x="24" y="2500"/>
                    <a:pt x="1" y="247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8" name="Google Shape;10387;p40">
              <a:extLst>
                <a:ext uri="{FF2B5EF4-FFF2-40B4-BE49-F238E27FC236}">
                  <a16:creationId xmlns:a16="http://schemas.microsoft.com/office/drawing/2014/main" id="{A6C2F267-817E-41F0-ABAD-4CE9752628EE}"/>
                </a:ext>
              </a:extLst>
            </p:cNvPr>
            <p:cNvSpPr/>
            <p:nvPr/>
          </p:nvSpPr>
          <p:spPr>
            <a:xfrm>
              <a:off x="3680800" y="2853750"/>
              <a:ext cx="160175" cy="90825"/>
            </a:xfrm>
            <a:custGeom>
              <a:avLst/>
              <a:gdLst/>
              <a:ahLst/>
              <a:cxnLst/>
              <a:rect l="l" t="t" r="r" b="b"/>
              <a:pathLst>
                <a:path w="6407" h="3633" extrusionOk="0">
                  <a:moveTo>
                    <a:pt x="1" y="3513"/>
                  </a:moveTo>
                  <a:cubicBezTo>
                    <a:pt x="2120" y="2334"/>
                    <a:pt x="4227" y="1167"/>
                    <a:pt x="6347" y="1"/>
                  </a:cubicBezTo>
                  <a:cubicBezTo>
                    <a:pt x="6359" y="24"/>
                    <a:pt x="6394" y="72"/>
                    <a:pt x="6406" y="96"/>
                  </a:cubicBezTo>
                  <a:cubicBezTo>
                    <a:pt x="4287" y="1275"/>
                    <a:pt x="2191" y="2453"/>
                    <a:pt x="84" y="3632"/>
                  </a:cubicBezTo>
                  <a:cubicBezTo>
                    <a:pt x="48" y="3596"/>
                    <a:pt x="36" y="3549"/>
                    <a:pt x="1" y="351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9" name="Google Shape;10388;p40">
              <a:extLst>
                <a:ext uri="{FF2B5EF4-FFF2-40B4-BE49-F238E27FC236}">
                  <a16:creationId xmlns:a16="http://schemas.microsoft.com/office/drawing/2014/main" id="{D6EF5CA8-F0AD-48EF-AA2D-B67BED8D7774}"/>
                </a:ext>
              </a:extLst>
            </p:cNvPr>
            <p:cNvSpPr/>
            <p:nvPr/>
          </p:nvSpPr>
          <p:spPr>
            <a:xfrm>
              <a:off x="2343725" y="3236250"/>
              <a:ext cx="181900" cy="55075"/>
            </a:xfrm>
            <a:custGeom>
              <a:avLst/>
              <a:gdLst/>
              <a:ahLst/>
              <a:cxnLst/>
              <a:rect l="l" t="t" r="r" b="b"/>
              <a:pathLst>
                <a:path w="7276" h="2203" extrusionOk="0">
                  <a:moveTo>
                    <a:pt x="7276" y="2203"/>
                  </a:moveTo>
                  <a:cubicBezTo>
                    <a:pt x="4799" y="1679"/>
                    <a:pt x="2382" y="929"/>
                    <a:pt x="1" y="0"/>
                  </a:cubicBezTo>
                  <a:cubicBezTo>
                    <a:pt x="2442" y="738"/>
                    <a:pt x="4870" y="1465"/>
                    <a:pt x="7276" y="2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0" name="Google Shape;10389;p40">
              <a:extLst>
                <a:ext uri="{FF2B5EF4-FFF2-40B4-BE49-F238E27FC236}">
                  <a16:creationId xmlns:a16="http://schemas.microsoft.com/office/drawing/2014/main" id="{9745F596-96F3-4118-AF91-8B8BDAF38188}"/>
                </a:ext>
              </a:extLst>
            </p:cNvPr>
            <p:cNvSpPr/>
            <p:nvPr/>
          </p:nvSpPr>
          <p:spPr>
            <a:xfrm>
              <a:off x="3684975" y="2885300"/>
              <a:ext cx="125025" cy="78025"/>
            </a:xfrm>
            <a:custGeom>
              <a:avLst/>
              <a:gdLst/>
              <a:ahLst/>
              <a:cxnLst/>
              <a:rect l="l" t="t" r="r" b="b"/>
              <a:pathLst>
                <a:path w="5001" h="3121" extrusionOk="0">
                  <a:moveTo>
                    <a:pt x="5001" y="120"/>
                  </a:moveTo>
                  <a:cubicBezTo>
                    <a:pt x="3370" y="1120"/>
                    <a:pt x="1715" y="2132"/>
                    <a:pt x="72" y="3120"/>
                  </a:cubicBezTo>
                  <a:cubicBezTo>
                    <a:pt x="48" y="3084"/>
                    <a:pt x="12" y="3037"/>
                    <a:pt x="0" y="2989"/>
                  </a:cubicBezTo>
                  <a:cubicBezTo>
                    <a:pt x="1655" y="1989"/>
                    <a:pt x="3287" y="1001"/>
                    <a:pt x="4941" y="1"/>
                  </a:cubicBezTo>
                  <a:cubicBezTo>
                    <a:pt x="4953" y="48"/>
                    <a:pt x="4977" y="84"/>
                    <a:pt x="5001"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1" name="Google Shape;10390;p40">
              <a:extLst>
                <a:ext uri="{FF2B5EF4-FFF2-40B4-BE49-F238E27FC236}">
                  <a16:creationId xmlns:a16="http://schemas.microsoft.com/office/drawing/2014/main" id="{69FAE821-FB4E-46C4-9D99-32328094AC6E}"/>
                </a:ext>
              </a:extLst>
            </p:cNvPr>
            <p:cNvSpPr/>
            <p:nvPr/>
          </p:nvSpPr>
          <p:spPr>
            <a:xfrm>
              <a:off x="3719200" y="2904950"/>
              <a:ext cx="112850" cy="61950"/>
            </a:xfrm>
            <a:custGeom>
              <a:avLst/>
              <a:gdLst/>
              <a:ahLst/>
              <a:cxnLst/>
              <a:rect l="l" t="t" r="r" b="b"/>
              <a:pathLst>
                <a:path w="4514" h="2478" extrusionOk="0">
                  <a:moveTo>
                    <a:pt x="1" y="2358"/>
                  </a:moveTo>
                  <a:cubicBezTo>
                    <a:pt x="1489" y="1560"/>
                    <a:pt x="2906" y="643"/>
                    <a:pt x="4465" y="1"/>
                  </a:cubicBezTo>
                  <a:cubicBezTo>
                    <a:pt x="4477" y="36"/>
                    <a:pt x="4501" y="48"/>
                    <a:pt x="4513" y="72"/>
                  </a:cubicBezTo>
                  <a:cubicBezTo>
                    <a:pt x="3037" y="882"/>
                    <a:pt x="1560" y="1679"/>
                    <a:pt x="72" y="2477"/>
                  </a:cubicBezTo>
                  <a:cubicBezTo>
                    <a:pt x="48" y="2441"/>
                    <a:pt x="13" y="2394"/>
                    <a:pt x="1" y="235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2" name="Google Shape;10391;p40">
              <a:extLst>
                <a:ext uri="{FF2B5EF4-FFF2-40B4-BE49-F238E27FC236}">
                  <a16:creationId xmlns:a16="http://schemas.microsoft.com/office/drawing/2014/main" id="{794B771A-B903-42AE-B7BD-E8B775516DFF}"/>
                </a:ext>
              </a:extLst>
            </p:cNvPr>
            <p:cNvSpPr/>
            <p:nvPr/>
          </p:nvSpPr>
          <p:spPr>
            <a:xfrm>
              <a:off x="2320225" y="3322850"/>
              <a:ext cx="154500" cy="49450"/>
            </a:xfrm>
            <a:custGeom>
              <a:avLst/>
              <a:gdLst/>
              <a:ahLst/>
              <a:cxnLst/>
              <a:rect l="l" t="t" r="r" b="b"/>
              <a:pathLst>
                <a:path w="6180" h="1978" extrusionOk="0">
                  <a:moveTo>
                    <a:pt x="24" y="1"/>
                  </a:moveTo>
                  <a:cubicBezTo>
                    <a:pt x="2084" y="656"/>
                    <a:pt x="4120" y="1322"/>
                    <a:pt x="6180" y="1977"/>
                  </a:cubicBezTo>
                  <a:cubicBezTo>
                    <a:pt x="4048" y="1596"/>
                    <a:pt x="2048" y="727"/>
                    <a:pt x="0" y="108"/>
                  </a:cubicBezTo>
                  <a:cubicBezTo>
                    <a:pt x="0" y="60"/>
                    <a:pt x="12" y="25"/>
                    <a:pt x="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3" name="Google Shape;10392;p40">
              <a:extLst>
                <a:ext uri="{FF2B5EF4-FFF2-40B4-BE49-F238E27FC236}">
                  <a16:creationId xmlns:a16="http://schemas.microsoft.com/office/drawing/2014/main" id="{EA24DB25-96CD-4078-B40F-1DCC642712A6}"/>
                </a:ext>
              </a:extLst>
            </p:cNvPr>
            <p:cNvSpPr/>
            <p:nvPr/>
          </p:nvSpPr>
          <p:spPr>
            <a:xfrm>
              <a:off x="3051250" y="3402925"/>
              <a:ext cx="109275" cy="66400"/>
            </a:xfrm>
            <a:custGeom>
              <a:avLst/>
              <a:gdLst/>
              <a:ahLst/>
              <a:cxnLst/>
              <a:rect l="l" t="t" r="r" b="b"/>
              <a:pathLst>
                <a:path w="4371" h="2656" extrusionOk="0">
                  <a:moveTo>
                    <a:pt x="4371" y="120"/>
                  </a:moveTo>
                  <a:lnTo>
                    <a:pt x="84" y="2656"/>
                  </a:lnTo>
                  <a:cubicBezTo>
                    <a:pt x="49" y="2620"/>
                    <a:pt x="37" y="2572"/>
                    <a:pt x="1" y="2525"/>
                  </a:cubicBezTo>
                  <a:cubicBezTo>
                    <a:pt x="1430" y="1679"/>
                    <a:pt x="2858" y="834"/>
                    <a:pt x="4287" y="1"/>
                  </a:cubicBezTo>
                  <a:cubicBezTo>
                    <a:pt x="4311" y="36"/>
                    <a:pt x="4335" y="84"/>
                    <a:pt x="4371"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4" name="Google Shape;10393;p40">
              <a:extLst>
                <a:ext uri="{FF2B5EF4-FFF2-40B4-BE49-F238E27FC236}">
                  <a16:creationId xmlns:a16="http://schemas.microsoft.com/office/drawing/2014/main" id="{417A9FF9-2497-4C05-A69A-D7C11E3D4EFF}"/>
                </a:ext>
              </a:extLst>
            </p:cNvPr>
            <p:cNvSpPr/>
            <p:nvPr/>
          </p:nvSpPr>
          <p:spPr>
            <a:xfrm>
              <a:off x="3084600" y="1635450"/>
              <a:ext cx="124150" cy="49425"/>
            </a:xfrm>
            <a:custGeom>
              <a:avLst/>
              <a:gdLst/>
              <a:ahLst/>
              <a:cxnLst/>
              <a:rect l="l" t="t" r="r" b="b"/>
              <a:pathLst>
                <a:path w="4966" h="1977" extrusionOk="0">
                  <a:moveTo>
                    <a:pt x="4965" y="120"/>
                  </a:moveTo>
                  <a:cubicBezTo>
                    <a:pt x="3334" y="751"/>
                    <a:pt x="1679" y="1358"/>
                    <a:pt x="36" y="1977"/>
                  </a:cubicBezTo>
                  <a:cubicBezTo>
                    <a:pt x="24" y="1941"/>
                    <a:pt x="12" y="1905"/>
                    <a:pt x="0" y="1858"/>
                  </a:cubicBezTo>
                  <a:cubicBezTo>
                    <a:pt x="1632" y="1239"/>
                    <a:pt x="3287" y="632"/>
                    <a:pt x="4918" y="0"/>
                  </a:cubicBezTo>
                  <a:cubicBezTo>
                    <a:pt x="4942" y="48"/>
                    <a:pt x="4953" y="72"/>
                    <a:pt x="4965"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5" name="Google Shape;10394;p40">
              <a:extLst>
                <a:ext uri="{FF2B5EF4-FFF2-40B4-BE49-F238E27FC236}">
                  <a16:creationId xmlns:a16="http://schemas.microsoft.com/office/drawing/2014/main" id="{A8E494D4-2144-48BE-B036-50435E10DBE7}"/>
                </a:ext>
              </a:extLst>
            </p:cNvPr>
            <p:cNvSpPr/>
            <p:nvPr/>
          </p:nvSpPr>
          <p:spPr>
            <a:xfrm>
              <a:off x="2900050" y="3343400"/>
              <a:ext cx="86350" cy="48250"/>
            </a:xfrm>
            <a:custGeom>
              <a:avLst/>
              <a:gdLst/>
              <a:ahLst/>
              <a:cxnLst/>
              <a:rect l="l" t="t" r="r" b="b"/>
              <a:pathLst>
                <a:path w="3454" h="1930" extrusionOk="0">
                  <a:moveTo>
                    <a:pt x="3453" y="131"/>
                  </a:moveTo>
                  <a:cubicBezTo>
                    <a:pt x="2334" y="727"/>
                    <a:pt x="1203" y="1334"/>
                    <a:pt x="72" y="1929"/>
                  </a:cubicBezTo>
                  <a:cubicBezTo>
                    <a:pt x="36" y="1882"/>
                    <a:pt x="24" y="1846"/>
                    <a:pt x="1" y="1798"/>
                  </a:cubicBezTo>
                  <a:cubicBezTo>
                    <a:pt x="1132" y="1203"/>
                    <a:pt x="2239" y="596"/>
                    <a:pt x="3370" y="0"/>
                  </a:cubicBezTo>
                  <a:cubicBezTo>
                    <a:pt x="3406" y="36"/>
                    <a:pt x="3430" y="84"/>
                    <a:pt x="3453" y="13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6" name="Google Shape;10395;p40">
              <a:extLst>
                <a:ext uri="{FF2B5EF4-FFF2-40B4-BE49-F238E27FC236}">
                  <a16:creationId xmlns:a16="http://schemas.microsoft.com/office/drawing/2014/main" id="{1FD7CE63-B453-4D88-A4F6-51F7AD6865E0}"/>
                </a:ext>
              </a:extLst>
            </p:cNvPr>
            <p:cNvSpPr/>
            <p:nvPr/>
          </p:nvSpPr>
          <p:spPr>
            <a:xfrm>
              <a:off x="3356350" y="3205275"/>
              <a:ext cx="84875" cy="51225"/>
            </a:xfrm>
            <a:custGeom>
              <a:avLst/>
              <a:gdLst/>
              <a:ahLst/>
              <a:cxnLst/>
              <a:rect l="l" t="t" r="r" b="b"/>
              <a:pathLst>
                <a:path w="3395" h="2049" extrusionOk="0">
                  <a:moveTo>
                    <a:pt x="1" y="1954"/>
                  </a:moveTo>
                  <a:cubicBezTo>
                    <a:pt x="1120" y="1311"/>
                    <a:pt x="2227" y="656"/>
                    <a:pt x="3335" y="1"/>
                  </a:cubicBezTo>
                  <a:cubicBezTo>
                    <a:pt x="3358" y="25"/>
                    <a:pt x="3382" y="72"/>
                    <a:pt x="3394" y="108"/>
                  </a:cubicBezTo>
                  <a:cubicBezTo>
                    <a:pt x="2311" y="787"/>
                    <a:pt x="1192" y="1418"/>
                    <a:pt x="60" y="2049"/>
                  </a:cubicBezTo>
                  <a:cubicBezTo>
                    <a:pt x="49" y="2025"/>
                    <a:pt x="37" y="1977"/>
                    <a:pt x="1" y="195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7" name="Google Shape;10396;p40">
              <a:extLst>
                <a:ext uri="{FF2B5EF4-FFF2-40B4-BE49-F238E27FC236}">
                  <a16:creationId xmlns:a16="http://schemas.microsoft.com/office/drawing/2014/main" id="{7DCE5326-3A77-4B14-A739-710E22F1010B}"/>
                </a:ext>
              </a:extLst>
            </p:cNvPr>
            <p:cNvSpPr/>
            <p:nvPr/>
          </p:nvSpPr>
          <p:spPr>
            <a:xfrm>
              <a:off x="3263200" y="3260650"/>
              <a:ext cx="72350" cy="41700"/>
            </a:xfrm>
            <a:custGeom>
              <a:avLst/>
              <a:gdLst/>
              <a:ahLst/>
              <a:cxnLst/>
              <a:rect l="l" t="t" r="r" b="b"/>
              <a:pathLst>
                <a:path w="2894" h="1668" extrusionOk="0">
                  <a:moveTo>
                    <a:pt x="0" y="1608"/>
                  </a:moveTo>
                  <a:cubicBezTo>
                    <a:pt x="929" y="1084"/>
                    <a:pt x="1870" y="572"/>
                    <a:pt x="2893" y="0"/>
                  </a:cubicBezTo>
                  <a:cubicBezTo>
                    <a:pt x="2739" y="346"/>
                    <a:pt x="369" y="1667"/>
                    <a:pt x="0" y="160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8" name="Google Shape;10397;p40">
              <a:extLst>
                <a:ext uri="{FF2B5EF4-FFF2-40B4-BE49-F238E27FC236}">
                  <a16:creationId xmlns:a16="http://schemas.microsoft.com/office/drawing/2014/main" id="{0D349F45-3D8F-4CF5-AC10-9CF091160FA7}"/>
                </a:ext>
              </a:extLst>
            </p:cNvPr>
            <p:cNvSpPr/>
            <p:nvPr/>
          </p:nvSpPr>
          <p:spPr>
            <a:xfrm>
              <a:off x="1971675" y="3147250"/>
              <a:ext cx="88425" cy="30075"/>
            </a:xfrm>
            <a:custGeom>
              <a:avLst/>
              <a:gdLst/>
              <a:ahLst/>
              <a:cxnLst/>
              <a:rect l="l" t="t" r="r" b="b"/>
              <a:pathLst>
                <a:path w="3537" h="1203" extrusionOk="0">
                  <a:moveTo>
                    <a:pt x="3500" y="1203"/>
                  </a:moveTo>
                  <a:cubicBezTo>
                    <a:pt x="2334" y="846"/>
                    <a:pt x="1155" y="488"/>
                    <a:pt x="0" y="131"/>
                  </a:cubicBezTo>
                  <a:lnTo>
                    <a:pt x="48" y="0"/>
                  </a:lnTo>
                  <a:cubicBezTo>
                    <a:pt x="1203" y="357"/>
                    <a:pt x="2381" y="703"/>
                    <a:pt x="3536" y="1060"/>
                  </a:cubicBezTo>
                  <a:cubicBezTo>
                    <a:pt x="3524" y="1096"/>
                    <a:pt x="3512" y="1155"/>
                    <a:pt x="3500" y="1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9" name="Google Shape;10398;p40">
              <a:extLst>
                <a:ext uri="{FF2B5EF4-FFF2-40B4-BE49-F238E27FC236}">
                  <a16:creationId xmlns:a16="http://schemas.microsoft.com/office/drawing/2014/main" id="{FB91099A-52BA-48B6-A270-F372BC98457A}"/>
                </a:ext>
              </a:extLst>
            </p:cNvPr>
            <p:cNvSpPr/>
            <p:nvPr/>
          </p:nvSpPr>
          <p:spPr>
            <a:xfrm>
              <a:off x="2916425" y="3438950"/>
              <a:ext cx="74725" cy="48825"/>
            </a:xfrm>
            <a:custGeom>
              <a:avLst/>
              <a:gdLst/>
              <a:ahLst/>
              <a:cxnLst/>
              <a:rect l="l" t="t" r="r" b="b"/>
              <a:pathLst>
                <a:path w="2989" h="1953" extrusionOk="0">
                  <a:moveTo>
                    <a:pt x="0" y="1810"/>
                  </a:moveTo>
                  <a:cubicBezTo>
                    <a:pt x="965" y="1203"/>
                    <a:pt x="1929" y="608"/>
                    <a:pt x="2894" y="0"/>
                  </a:cubicBezTo>
                  <a:lnTo>
                    <a:pt x="2989" y="131"/>
                  </a:lnTo>
                  <a:cubicBezTo>
                    <a:pt x="2025" y="739"/>
                    <a:pt x="1048" y="1334"/>
                    <a:pt x="84" y="1953"/>
                  </a:cubicBezTo>
                  <a:cubicBezTo>
                    <a:pt x="36" y="1893"/>
                    <a:pt x="12" y="1858"/>
                    <a:pt x="0" y="181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0" name="Google Shape;10399;p40">
              <a:extLst>
                <a:ext uri="{FF2B5EF4-FFF2-40B4-BE49-F238E27FC236}">
                  <a16:creationId xmlns:a16="http://schemas.microsoft.com/office/drawing/2014/main" id="{7F2BD481-4FDE-46E7-965E-383E4D9D6AD9}"/>
                </a:ext>
              </a:extLst>
            </p:cNvPr>
            <p:cNvSpPr/>
            <p:nvPr/>
          </p:nvSpPr>
          <p:spPr>
            <a:xfrm>
              <a:off x="2972375" y="3367200"/>
              <a:ext cx="86350" cy="47075"/>
            </a:xfrm>
            <a:custGeom>
              <a:avLst/>
              <a:gdLst/>
              <a:ahLst/>
              <a:cxnLst/>
              <a:rect l="l" t="t" r="r" b="b"/>
              <a:pathLst>
                <a:path w="3454" h="1883" extrusionOk="0">
                  <a:moveTo>
                    <a:pt x="1" y="1882"/>
                  </a:moveTo>
                  <a:cubicBezTo>
                    <a:pt x="1132" y="1263"/>
                    <a:pt x="2263" y="632"/>
                    <a:pt x="3394" y="1"/>
                  </a:cubicBezTo>
                  <a:cubicBezTo>
                    <a:pt x="3418" y="25"/>
                    <a:pt x="3430" y="60"/>
                    <a:pt x="3454" y="96"/>
                  </a:cubicBezTo>
                  <a:cubicBezTo>
                    <a:pt x="2323" y="751"/>
                    <a:pt x="1239" y="1453"/>
                    <a:pt x="1" y="188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1" name="Google Shape;10400;p40">
              <a:extLst>
                <a:ext uri="{FF2B5EF4-FFF2-40B4-BE49-F238E27FC236}">
                  <a16:creationId xmlns:a16="http://schemas.microsoft.com/office/drawing/2014/main" id="{827E2D48-35EE-4CE2-9EFB-5569C994F66C}"/>
                </a:ext>
              </a:extLst>
            </p:cNvPr>
            <p:cNvSpPr/>
            <p:nvPr/>
          </p:nvSpPr>
          <p:spPr>
            <a:xfrm>
              <a:off x="2510125" y="3376450"/>
              <a:ext cx="72050" cy="28875"/>
            </a:xfrm>
            <a:custGeom>
              <a:avLst/>
              <a:gdLst/>
              <a:ahLst/>
              <a:cxnLst/>
              <a:rect l="l" t="t" r="r" b="b"/>
              <a:pathLst>
                <a:path w="2882" h="1155" extrusionOk="0">
                  <a:moveTo>
                    <a:pt x="36" y="0"/>
                  </a:moveTo>
                  <a:cubicBezTo>
                    <a:pt x="989" y="345"/>
                    <a:pt x="1929" y="667"/>
                    <a:pt x="2882" y="1012"/>
                  </a:cubicBezTo>
                  <a:cubicBezTo>
                    <a:pt x="2870" y="1048"/>
                    <a:pt x="2846" y="1095"/>
                    <a:pt x="2834" y="1155"/>
                  </a:cubicBezTo>
                  <a:cubicBezTo>
                    <a:pt x="1882" y="822"/>
                    <a:pt x="953" y="488"/>
                    <a:pt x="0" y="143"/>
                  </a:cubicBezTo>
                  <a:cubicBezTo>
                    <a:pt x="0" y="83"/>
                    <a:pt x="24" y="48"/>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2" name="Google Shape;10401;p40">
              <a:extLst>
                <a:ext uri="{FF2B5EF4-FFF2-40B4-BE49-F238E27FC236}">
                  <a16:creationId xmlns:a16="http://schemas.microsoft.com/office/drawing/2014/main" id="{9522FA2F-FE39-4AFB-B097-4F8B724148AE}"/>
                </a:ext>
              </a:extLst>
            </p:cNvPr>
            <p:cNvSpPr/>
            <p:nvPr/>
          </p:nvSpPr>
          <p:spPr>
            <a:xfrm>
              <a:off x="3951375" y="2707000"/>
              <a:ext cx="87825" cy="62850"/>
            </a:xfrm>
            <a:custGeom>
              <a:avLst/>
              <a:gdLst/>
              <a:ahLst/>
              <a:cxnLst/>
              <a:rect l="l" t="t" r="r" b="b"/>
              <a:pathLst>
                <a:path w="3513" h="2514" extrusionOk="0">
                  <a:moveTo>
                    <a:pt x="0" y="2442"/>
                  </a:moveTo>
                  <a:cubicBezTo>
                    <a:pt x="1143" y="1620"/>
                    <a:pt x="2298" y="822"/>
                    <a:pt x="3453" y="1"/>
                  </a:cubicBezTo>
                  <a:cubicBezTo>
                    <a:pt x="3465" y="37"/>
                    <a:pt x="3501" y="60"/>
                    <a:pt x="3513" y="72"/>
                  </a:cubicBezTo>
                  <a:cubicBezTo>
                    <a:pt x="2370" y="894"/>
                    <a:pt x="1227" y="1715"/>
                    <a:pt x="96" y="2513"/>
                  </a:cubicBezTo>
                  <a:cubicBezTo>
                    <a:pt x="48" y="2501"/>
                    <a:pt x="12" y="2477"/>
                    <a:pt x="0" y="244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3" name="Google Shape;10402;p40">
              <a:extLst>
                <a:ext uri="{FF2B5EF4-FFF2-40B4-BE49-F238E27FC236}">
                  <a16:creationId xmlns:a16="http://schemas.microsoft.com/office/drawing/2014/main" id="{08002DF0-01C1-4B5E-982A-FB3802C8ADF2}"/>
                </a:ext>
              </a:extLst>
            </p:cNvPr>
            <p:cNvSpPr/>
            <p:nvPr/>
          </p:nvSpPr>
          <p:spPr>
            <a:xfrm>
              <a:off x="3953150" y="2785900"/>
              <a:ext cx="88725" cy="62525"/>
            </a:xfrm>
            <a:custGeom>
              <a:avLst/>
              <a:gdLst/>
              <a:ahLst/>
              <a:cxnLst/>
              <a:rect l="l" t="t" r="r" b="b"/>
              <a:pathLst>
                <a:path w="3549" h="2501" extrusionOk="0">
                  <a:moveTo>
                    <a:pt x="3549" y="0"/>
                  </a:moveTo>
                  <a:cubicBezTo>
                    <a:pt x="2489" y="1000"/>
                    <a:pt x="1227" y="1726"/>
                    <a:pt x="1" y="2500"/>
                  </a:cubicBezTo>
                  <a:cubicBezTo>
                    <a:pt x="1192" y="1667"/>
                    <a:pt x="2370" y="833"/>
                    <a:pt x="354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4" name="Google Shape;10403;p40">
              <a:extLst>
                <a:ext uri="{FF2B5EF4-FFF2-40B4-BE49-F238E27FC236}">
                  <a16:creationId xmlns:a16="http://schemas.microsoft.com/office/drawing/2014/main" id="{94CE97EA-5EB4-4829-AE56-8B0C16B308C0}"/>
                </a:ext>
              </a:extLst>
            </p:cNvPr>
            <p:cNvSpPr/>
            <p:nvPr/>
          </p:nvSpPr>
          <p:spPr>
            <a:xfrm>
              <a:off x="3911500" y="2704325"/>
              <a:ext cx="74425" cy="50625"/>
            </a:xfrm>
            <a:custGeom>
              <a:avLst/>
              <a:gdLst/>
              <a:ahLst/>
              <a:cxnLst/>
              <a:rect l="l" t="t" r="r" b="b"/>
              <a:pathLst>
                <a:path w="2977" h="2025" extrusionOk="0">
                  <a:moveTo>
                    <a:pt x="0" y="1953"/>
                  </a:moveTo>
                  <a:cubicBezTo>
                    <a:pt x="988" y="1299"/>
                    <a:pt x="1953" y="656"/>
                    <a:pt x="2941" y="1"/>
                  </a:cubicBezTo>
                  <a:cubicBezTo>
                    <a:pt x="2953" y="36"/>
                    <a:pt x="2965" y="48"/>
                    <a:pt x="2977" y="72"/>
                  </a:cubicBezTo>
                  <a:cubicBezTo>
                    <a:pt x="2012" y="727"/>
                    <a:pt x="1036" y="1370"/>
                    <a:pt x="60" y="2025"/>
                  </a:cubicBezTo>
                  <a:cubicBezTo>
                    <a:pt x="48" y="2013"/>
                    <a:pt x="24" y="1989"/>
                    <a:pt x="0" y="195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5" name="Google Shape;10404;p40">
              <a:extLst>
                <a:ext uri="{FF2B5EF4-FFF2-40B4-BE49-F238E27FC236}">
                  <a16:creationId xmlns:a16="http://schemas.microsoft.com/office/drawing/2014/main" id="{AFAF32C8-AFB4-4D42-A9DB-56A8E098EE08}"/>
                </a:ext>
              </a:extLst>
            </p:cNvPr>
            <p:cNvSpPr/>
            <p:nvPr/>
          </p:nvSpPr>
          <p:spPr>
            <a:xfrm>
              <a:off x="3947200" y="2627825"/>
              <a:ext cx="67000" cy="47950"/>
            </a:xfrm>
            <a:custGeom>
              <a:avLst/>
              <a:gdLst/>
              <a:ahLst/>
              <a:cxnLst/>
              <a:rect l="l" t="t" r="r" b="b"/>
              <a:pathLst>
                <a:path w="2680" h="1918" extrusionOk="0">
                  <a:moveTo>
                    <a:pt x="1" y="1870"/>
                  </a:moveTo>
                  <a:cubicBezTo>
                    <a:pt x="882" y="1251"/>
                    <a:pt x="1751" y="620"/>
                    <a:pt x="2620" y="1"/>
                  </a:cubicBezTo>
                  <a:cubicBezTo>
                    <a:pt x="2644" y="25"/>
                    <a:pt x="2668" y="60"/>
                    <a:pt x="2680" y="84"/>
                  </a:cubicBezTo>
                  <a:cubicBezTo>
                    <a:pt x="1811" y="703"/>
                    <a:pt x="918" y="1311"/>
                    <a:pt x="37" y="1918"/>
                  </a:cubicBezTo>
                  <a:cubicBezTo>
                    <a:pt x="37" y="1894"/>
                    <a:pt x="25" y="1894"/>
                    <a:pt x="1" y="187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6" name="Google Shape;10405;p40">
              <a:extLst>
                <a:ext uri="{FF2B5EF4-FFF2-40B4-BE49-F238E27FC236}">
                  <a16:creationId xmlns:a16="http://schemas.microsoft.com/office/drawing/2014/main" id="{115EA3BA-A7E1-4F71-B0C3-D41748224AEE}"/>
                </a:ext>
              </a:extLst>
            </p:cNvPr>
            <p:cNvSpPr/>
            <p:nvPr/>
          </p:nvSpPr>
          <p:spPr>
            <a:xfrm>
              <a:off x="3904650" y="2693625"/>
              <a:ext cx="52100" cy="32450"/>
            </a:xfrm>
            <a:custGeom>
              <a:avLst/>
              <a:gdLst/>
              <a:ahLst/>
              <a:cxnLst/>
              <a:rect l="l" t="t" r="r" b="b"/>
              <a:pathLst>
                <a:path w="2084" h="1298" extrusionOk="0">
                  <a:moveTo>
                    <a:pt x="0" y="1226"/>
                  </a:moveTo>
                  <a:cubicBezTo>
                    <a:pt x="679" y="822"/>
                    <a:pt x="1369" y="405"/>
                    <a:pt x="2036" y="0"/>
                  </a:cubicBezTo>
                  <a:cubicBezTo>
                    <a:pt x="2048" y="36"/>
                    <a:pt x="2060" y="48"/>
                    <a:pt x="2084" y="72"/>
                  </a:cubicBezTo>
                  <a:cubicBezTo>
                    <a:pt x="1393" y="476"/>
                    <a:pt x="726" y="893"/>
                    <a:pt x="36" y="1298"/>
                  </a:cubicBezTo>
                  <a:cubicBezTo>
                    <a:pt x="24" y="1286"/>
                    <a:pt x="12" y="1250"/>
                    <a:pt x="0" y="122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7" name="Google Shape;10406;p40">
              <a:extLst>
                <a:ext uri="{FF2B5EF4-FFF2-40B4-BE49-F238E27FC236}">
                  <a16:creationId xmlns:a16="http://schemas.microsoft.com/office/drawing/2014/main" id="{DB1C4B3C-FBE4-48BA-B31C-A7C58ABC76D8}"/>
                </a:ext>
              </a:extLst>
            </p:cNvPr>
            <p:cNvSpPr/>
            <p:nvPr/>
          </p:nvSpPr>
          <p:spPr>
            <a:xfrm>
              <a:off x="3907625" y="2674575"/>
              <a:ext cx="40800" cy="29175"/>
            </a:xfrm>
            <a:custGeom>
              <a:avLst/>
              <a:gdLst/>
              <a:ahLst/>
              <a:cxnLst/>
              <a:rect l="l" t="t" r="r" b="b"/>
              <a:pathLst>
                <a:path w="1632" h="1167" extrusionOk="0">
                  <a:moveTo>
                    <a:pt x="1631" y="36"/>
                  </a:moveTo>
                  <a:cubicBezTo>
                    <a:pt x="1108" y="405"/>
                    <a:pt x="572" y="798"/>
                    <a:pt x="60" y="1167"/>
                  </a:cubicBezTo>
                  <a:cubicBezTo>
                    <a:pt x="36" y="1131"/>
                    <a:pt x="12" y="1107"/>
                    <a:pt x="0" y="1072"/>
                  </a:cubicBezTo>
                  <a:lnTo>
                    <a:pt x="1608" y="0"/>
                  </a:lnTo>
                  <a:cubicBezTo>
                    <a:pt x="1608" y="24"/>
                    <a:pt x="1620" y="24"/>
                    <a:pt x="1631" y="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8" name="Google Shape;10407;p40">
              <a:extLst>
                <a:ext uri="{FF2B5EF4-FFF2-40B4-BE49-F238E27FC236}">
                  <a16:creationId xmlns:a16="http://schemas.microsoft.com/office/drawing/2014/main" id="{550E78AF-6B08-4E92-9609-FC61D5A085E8}"/>
                </a:ext>
              </a:extLst>
            </p:cNvPr>
            <p:cNvSpPr/>
            <p:nvPr/>
          </p:nvSpPr>
          <p:spPr>
            <a:xfrm>
              <a:off x="2931600" y="1843225"/>
              <a:ext cx="630175" cy="200925"/>
            </a:xfrm>
            <a:custGeom>
              <a:avLst/>
              <a:gdLst/>
              <a:ahLst/>
              <a:cxnLst/>
              <a:rect l="l" t="t" r="r" b="b"/>
              <a:pathLst>
                <a:path w="25207" h="8037" extrusionOk="0">
                  <a:moveTo>
                    <a:pt x="17824" y="3774"/>
                  </a:moveTo>
                  <a:cubicBezTo>
                    <a:pt x="17848" y="3762"/>
                    <a:pt x="17801" y="3786"/>
                    <a:pt x="17729" y="3881"/>
                  </a:cubicBezTo>
                  <a:cubicBezTo>
                    <a:pt x="20229" y="4596"/>
                    <a:pt x="22694" y="5310"/>
                    <a:pt x="25206" y="6036"/>
                  </a:cubicBezTo>
                  <a:cubicBezTo>
                    <a:pt x="25004" y="6108"/>
                    <a:pt x="24837" y="6179"/>
                    <a:pt x="24706" y="6227"/>
                  </a:cubicBezTo>
                  <a:cubicBezTo>
                    <a:pt x="24778" y="6334"/>
                    <a:pt x="24944" y="6441"/>
                    <a:pt x="24932" y="6525"/>
                  </a:cubicBezTo>
                  <a:cubicBezTo>
                    <a:pt x="24909" y="6620"/>
                    <a:pt x="24766" y="6739"/>
                    <a:pt x="24647" y="6775"/>
                  </a:cubicBezTo>
                  <a:cubicBezTo>
                    <a:pt x="23349" y="7168"/>
                    <a:pt x="22039" y="7537"/>
                    <a:pt x="20729" y="7918"/>
                  </a:cubicBezTo>
                  <a:cubicBezTo>
                    <a:pt x="20551" y="7953"/>
                    <a:pt x="20360" y="8037"/>
                    <a:pt x="20265" y="7775"/>
                  </a:cubicBezTo>
                  <a:cubicBezTo>
                    <a:pt x="20253" y="7763"/>
                    <a:pt x="20241" y="7739"/>
                    <a:pt x="20229" y="7715"/>
                  </a:cubicBezTo>
                  <a:cubicBezTo>
                    <a:pt x="19729" y="7656"/>
                    <a:pt x="19313" y="7358"/>
                    <a:pt x="18836" y="7275"/>
                  </a:cubicBezTo>
                  <a:cubicBezTo>
                    <a:pt x="18336" y="7168"/>
                    <a:pt x="17824" y="7049"/>
                    <a:pt x="17324" y="6906"/>
                  </a:cubicBezTo>
                  <a:cubicBezTo>
                    <a:pt x="16622" y="6691"/>
                    <a:pt x="15943" y="6453"/>
                    <a:pt x="15253" y="6251"/>
                  </a:cubicBezTo>
                  <a:cubicBezTo>
                    <a:pt x="15110" y="6203"/>
                    <a:pt x="14943" y="6215"/>
                    <a:pt x="14776" y="6203"/>
                  </a:cubicBezTo>
                  <a:cubicBezTo>
                    <a:pt x="14729" y="6203"/>
                    <a:pt x="14669" y="6227"/>
                    <a:pt x="14645" y="6203"/>
                  </a:cubicBezTo>
                  <a:cubicBezTo>
                    <a:pt x="13205" y="5501"/>
                    <a:pt x="11597" y="5275"/>
                    <a:pt x="10085" y="4763"/>
                  </a:cubicBezTo>
                  <a:cubicBezTo>
                    <a:pt x="9871" y="4679"/>
                    <a:pt x="9645" y="4667"/>
                    <a:pt x="9419" y="4548"/>
                  </a:cubicBezTo>
                  <a:cubicBezTo>
                    <a:pt x="9240" y="4465"/>
                    <a:pt x="9002" y="4489"/>
                    <a:pt x="8776" y="4524"/>
                  </a:cubicBezTo>
                  <a:cubicBezTo>
                    <a:pt x="8573" y="4536"/>
                    <a:pt x="8383" y="4608"/>
                    <a:pt x="8168" y="4655"/>
                  </a:cubicBezTo>
                  <a:cubicBezTo>
                    <a:pt x="8156" y="4620"/>
                    <a:pt x="8145" y="4584"/>
                    <a:pt x="8121" y="4548"/>
                  </a:cubicBezTo>
                  <a:cubicBezTo>
                    <a:pt x="8276" y="4477"/>
                    <a:pt x="8418" y="4405"/>
                    <a:pt x="8633" y="4310"/>
                  </a:cubicBezTo>
                  <a:cubicBezTo>
                    <a:pt x="7406" y="3941"/>
                    <a:pt x="6240" y="3596"/>
                    <a:pt x="5061" y="3227"/>
                  </a:cubicBezTo>
                  <a:cubicBezTo>
                    <a:pt x="4132" y="2941"/>
                    <a:pt x="3227" y="2643"/>
                    <a:pt x="2322" y="2334"/>
                  </a:cubicBezTo>
                  <a:cubicBezTo>
                    <a:pt x="1953" y="2215"/>
                    <a:pt x="1572" y="2048"/>
                    <a:pt x="1191" y="1941"/>
                  </a:cubicBezTo>
                  <a:cubicBezTo>
                    <a:pt x="953" y="1881"/>
                    <a:pt x="679" y="1905"/>
                    <a:pt x="429" y="1869"/>
                  </a:cubicBezTo>
                  <a:cubicBezTo>
                    <a:pt x="310" y="1857"/>
                    <a:pt x="167" y="1798"/>
                    <a:pt x="108" y="1703"/>
                  </a:cubicBezTo>
                  <a:cubicBezTo>
                    <a:pt x="1" y="1512"/>
                    <a:pt x="179" y="1453"/>
                    <a:pt x="322" y="1405"/>
                  </a:cubicBezTo>
                  <a:cubicBezTo>
                    <a:pt x="834" y="1274"/>
                    <a:pt x="1334" y="1155"/>
                    <a:pt x="1834" y="1012"/>
                  </a:cubicBezTo>
                  <a:cubicBezTo>
                    <a:pt x="2918" y="691"/>
                    <a:pt x="4001" y="357"/>
                    <a:pt x="5085" y="36"/>
                  </a:cubicBezTo>
                  <a:cubicBezTo>
                    <a:pt x="5239" y="0"/>
                    <a:pt x="5406" y="12"/>
                    <a:pt x="5549" y="60"/>
                  </a:cubicBezTo>
                  <a:cubicBezTo>
                    <a:pt x="9359" y="1250"/>
                    <a:pt x="13157" y="2453"/>
                    <a:pt x="16967" y="3643"/>
                  </a:cubicBezTo>
                  <a:cubicBezTo>
                    <a:pt x="17265" y="3751"/>
                    <a:pt x="17562" y="3751"/>
                    <a:pt x="17824" y="3774"/>
                  </a:cubicBezTo>
                  <a:close/>
                  <a:moveTo>
                    <a:pt x="13217" y="3774"/>
                  </a:moveTo>
                  <a:cubicBezTo>
                    <a:pt x="13217" y="3822"/>
                    <a:pt x="13229" y="3846"/>
                    <a:pt x="13229" y="3893"/>
                  </a:cubicBezTo>
                  <a:cubicBezTo>
                    <a:pt x="12443" y="4060"/>
                    <a:pt x="11633" y="4239"/>
                    <a:pt x="10847" y="4393"/>
                  </a:cubicBezTo>
                  <a:cubicBezTo>
                    <a:pt x="11204" y="4620"/>
                    <a:pt x="11514" y="4715"/>
                    <a:pt x="11907" y="4560"/>
                  </a:cubicBezTo>
                  <a:cubicBezTo>
                    <a:pt x="12371" y="4382"/>
                    <a:pt x="12859" y="4262"/>
                    <a:pt x="13336" y="4132"/>
                  </a:cubicBezTo>
                  <a:cubicBezTo>
                    <a:pt x="13407" y="4120"/>
                    <a:pt x="13502" y="4132"/>
                    <a:pt x="13586" y="4132"/>
                  </a:cubicBezTo>
                  <a:cubicBezTo>
                    <a:pt x="13586" y="4179"/>
                    <a:pt x="13598" y="4203"/>
                    <a:pt x="13598" y="4251"/>
                  </a:cubicBezTo>
                  <a:cubicBezTo>
                    <a:pt x="13026" y="4417"/>
                    <a:pt x="12455" y="4596"/>
                    <a:pt x="11871" y="4763"/>
                  </a:cubicBezTo>
                  <a:cubicBezTo>
                    <a:pt x="11895" y="4786"/>
                    <a:pt x="11895" y="4822"/>
                    <a:pt x="11907" y="4858"/>
                  </a:cubicBezTo>
                  <a:cubicBezTo>
                    <a:pt x="12788" y="5036"/>
                    <a:pt x="13562" y="4465"/>
                    <a:pt x="14419" y="4501"/>
                  </a:cubicBezTo>
                  <a:cubicBezTo>
                    <a:pt x="13824" y="4667"/>
                    <a:pt x="13229" y="4834"/>
                    <a:pt x="12621" y="5001"/>
                  </a:cubicBezTo>
                  <a:cubicBezTo>
                    <a:pt x="13217" y="5310"/>
                    <a:pt x="13681" y="5370"/>
                    <a:pt x="14276" y="5203"/>
                  </a:cubicBezTo>
                  <a:cubicBezTo>
                    <a:pt x="15181" y="4953"/>
                    <a:pt x="16086" y="4727"/>
                    <a:pt x="16991" y="4477"/>
                  </a:cubicBezTo>
                  <a:cubicBezTo>
                    <a:pt x="17146" y="4429"/>
                    <a:pt x="17289" y="4382"/>
                    <a:pt x="17455" y="4346"/>
                  </a:cubicBezTo>
                  <a:cubicBezTo>
                    <a:pt x="17015" y="4120"/>
                    <a:pt x="16610" y="4120"/>
                    <a:pt x="16181" y="4262"/>
                  </a:cubicBezTo>
                  <a:cubicBezTo>
                    <a:pt x="15622" y="4465"/>
                    <a:pt x="15050" y="4608"/>
                    <a:pt x="14479" y="4774"/>
                  </a:cubicBezTo>
                  <a:cubicBezTo>
                    <a:pt x="14395" y="4798"/>
                    <a:pt x="14300" y="4822"/>
                    <a:pt x="14217" y="4846"/>
                  </a:cubicBezTo>
                  <a:cubicBezTo>
                    <a:pt x="14217" y="4822"/>
                    <a:pt x="14193" y="4798"/>
                    <a:pt x="14193" y="4774"/>
                  </a:cubicBezTo>
                  <a:cubicBezTo>
                    <a:pt x="14955" y="4548"/>
                    <a:pt x="15717" y="4310"/>
                    <a:pt x="16515" y="4072"/>
                  </a:cubicBezTo>
                  <a:cubicBezTo>
                    <a:pt x="16038" y="3870"/>
                    <a:pt x="15645" y="3810"/>
                    <a:pt x="15193" y="3965"/>
                  </a:cubicBezTo>
                  <a:cubicBezTo>
                    <a:pt x="14610" y="4179"/>
                    <a:pt x="14014" y="4322"/>
                    <a:pt x="13419" y="4501"/>
                  </a:cubicBezTo>
                  <a:cubicBezTo>
                    <a:pt x="13336" y="4536"/>
                    <a:pt x="13229" y="4548"/>
                    <a:pt x="13145" y="4560"/>
                  </a:cubicBezTo>
                  <a:cubicBezTo>
                    <a:pt x="13145" y="4536"/>
                    <a:pt x="13121" y="4524"/>
                    <a:pt x="13121" y="4489"/>
                  </a:cubicBezTo>
                  <a:cubicBezTo>
                    <a:pt x="13895" y="4251"/>
                    <a:pt x="14657" y="4012"/>
                    <a:pt x="15503" y="3751"/>
                  </a:cubicBezTo>
                  <a:cubicBezTo>
                    <a:pt x="14991" y="3584"/>
                    <a:pt x="14526" y="3453"/>
                    <a:pt x="14074" y="3298"/>
                  </a:cubicBezTo>
                  <a:cubicBezTo>
                    <a:pt x="13740" y="3179"/>
                    <a:pt x="13443" y="3155"/>
                    <a:pt x="13062" y="3286"/>
                  </a:cubicBezTo>
                  <a:cubicBezTo>
                    <a:pt x="12193" y="3596"/>
                    <a:pt x="11300" y="3822"/>
                    <a:pt x="10407" y="4072"/>
                  </a:cubicBezTo>
                  <a:cubicBezTo>
                    <a:pt x="10288" y="4108"/>
                    <a:pt x="10181" y="4143"/>
                    <a:pt x="10073" y="4179"/>
                  </a:cubicBezTo>
                  <a:cubicBezTo>
                    <a:pt x="10085" y="4227"/>
                    <a:pt x="10085" y="4251"/>
                    <a:pt x="10109" y="4298"/>
                  </a:cubicBezTo>
                  <a:cubicBezTo>
                    <a:pt x="10288" y="4286"/>
                    <a:pt x="10478" y="4298"/>
                    <a:pt x="10657" y="4251"/>
                  </a:cubicBezTo>
                  <a:cubicBezTo>
                    <a:pt x="11419" y="4084"/>
                    <a:pt x="12169" y="3905"/>
                    <a:pt x="12931" y="3751"/>
                  </a:cubicBezTo>
                  <a:cubicBezTo>
                    <a:pt x="13002" y="3727"/>
                    <a:pt x="13109" y="3762"/>
                    <a:pt x="13217" y="3774"/>
                  </a:cubicBezTo>
                  <a:close/>
                  <a:moveTo>
                    <a:pt x="13062" y="3060"/>
                  </a:moveTo>
                  <a:cubicBezTo>
                    <a:pt x="13062" y="3036"/>
                    <a:pt x="13062" y="3000"/>
                    <a:pt x="13086" y="2989"/>
                  </a:cubicBezTo>
                  <a:cubicBezTo>
                    <a:pt x="12883" y="2941"/>
                    <a:pt x="12681" y="2834"/>
                    <a:pt x="12502" y="2881"/>
                  </a:cubicBezTo>
                  <a:cubicBezTo>
                    <a:pt x="11800" y="3036"/>
                    <a:pt x="11097" y="3227"/>
                    <a:pt x="10407" y="3381"/>
                  </a:cubicBezTo>
                  <a:cubicBezTo>
                    <a:pt x="10347" y="3405"/>
                    <a:pt x="10264" y="3370"/>
                    <a:pt x="10204" y="3370"/>
                  </a:cubicBezTo>
                  <a:cubicBezTo>
                    <a:pt x="10204" y="3322"/>
                    <a:pt x="10192" y="3286"/>
                    <a:pt x="10192" y="3250"/>
                  </a:cubicBezTo>
                  <a:cubicBezTo>
                    <a:pt x="10835" y="3084"/>
                    <a:pt x="11454" y="2929"/>
                    <a:pt x="12169" y="2727"/>
                  </a:cubicBezTo>
                  <a:cubicBezTo>
                    <a:pt x="11502" y="2512"/>
                    <a:pt x="10895" y="2298"/>
                    <a:pt x="10300" y="2107"/>
                  </a:cubicBezTo>
                  <a:cubicBezTo>
                    <a:pt x="9942" y="1988"/>
                    <a:pt x="9609" y="1810"/>
                    <a:pt x="9192" y="2036"/>
                  </a:cubicBezTo>
                  <a:cubicBezTo>
                    <a:pt x="8835" y="2215"/>
                    <a:pt x="8395" y="2227"/>
                    <a:pt x="7990" y="2334"/>
                  </a:cubicBezTo>
                  <a:lnTo>
                    <a:pt x="5799" y="2869"/>
                  </a:lnTo>
                  <a:cubicBezTo>
                    <a:pt x="5799" y="2893"/>
                    <a:pt x="5799" y="2929"/>
                    <a:pt x="5823" y="2953"/>
                  </a:cubicBezTo>
                  <a:cubicBezTo>
                    <a:pt x="6025" y="2953"/>
                    <a:pt x="6251" y="3000"/>
                    <a:pt x="6454" y="2953"/>
                  </a:cubicBezTo>
                  <a:cubicBezTo>
                    <a:pt x="7204" y="2786"/>
                    <a:pt x="7942" y="2596"/>
                    <a:pt x="8692" y="2441"/>
                  </a:cubicBezTo>
                  <a:cubicBezTo>
                    <a:pt x="8764" y="2417"/>
                    <a:pt x="8859" y="2488"/>
                    <a:pt x="8942" y="2524"/>
                  </a:cubicBezTo>
                  <a:cubicBezTo>
                    <a:pt x="8871" y="2572"/>
                    <a:pt x="8811" y="2643"/>
                    <a:pt x="8740" y="2679"/>
                  </a:cubicBezTo>
                  <a:cubicBezTo>
                    <a:pt x="8597" y="2715"/>
                    <a:pt x="8466" y="2715"/>
                    <a:pt x="8335" y="2750"/>
                  </a:cubicBezTo>
                  <a:cubicBezTo>
                    <a:pt x="7787" y="2869"/>
                    <a:pt x="7252" y="3000"/>
                    <a:pt x="6692" y="3131"/>
                  </a:cubicBezTo>
                  <a:cubicBezTo>
                    <a:pt x="6692" y="3167"/>
                    <a:pt x="6692" y="3191"/>
                    <a:pt x="6716" y="3227"/>
                  </a:cubicBezTo>
                  <a:cubicBezTo>
                    <a:pt x="6930" y="3274"/>
                    <a:pt x="7168" y="3393"/>
                    <a:pt x="7383" y="3346"/>
                  </a:cubicBezTo>
                  <a:cubicBezTo>
                    <a:pt x="7740" y="3274"/>
                    <a:pt x="8085" y="3096"/>
                    <a:pt x="8442" y="3000"/>
                  </a:cubicBezTo>
                  <a:cubicBezTo>
                    <a:pt x="9157" y="2822"/>
                    <a:pt x="9871" y="2655"/>
                    <a:pt x="10597" y="2500"/>
                  </a:cubicBezTo>
                  <a:cubicBezTo>
                    <a:pt x="10609" y="2500"/>
                    <a:pt x="10621" y="2524"/>
                    <a:pt x="10621" y="2536"/>
                  </a:cubicBezTo>
                  <a:cubicBezTo>
                    <a:pt x="9657" y="2834"/>
                    <a:pt x="8680" y="3119"/>
                    <a:pt x="7704" y="3417"/>
                  </a:cubicBezTo>
                  <a:cubicBezTo>
                    <a:pt x="7704" y="3453"/>
                    <a:pt x="7728" y="3477"/>
                    <a:pt x="7728" y="3524"/>
                  </a:cubicBezTo>
                  <a:cubicBezTo>
                    <a:pt x="8442" y="3691"/>
                    <a:pt x="9097" y="3286"/>
                    <a:pt x="9788" y="3239"/>
                  </a:cubicBezTo>
                  <a:cubicBezTo>
                    <a:pt x="9811" y="3286"/>
                    <a:pt x="9823" y="3334"/>
                    <a:pt x="9823" y="3370"/>
                  </a:cubicBezTo>
                  <a:cubicBezTo>
                    <a:pt x="9407" y="3489"/>
                    <a:pt x="8990" y="3596"/>
                    <a:pt x="8561" y="3715"/>
                  </a:cubicBezTo>
                  <a:lnTo>
                    <a:pt x="8561" y="3810"/>
                  </a:lnTo>
                  <a:cubicBezTo>
                    <a:pt x="8942" y="3893"/>
                    <a:pt x="9371" y="4120"/>
                    <a:pt x="9716" y="4048"/>
                  </a:cubicBezTo>
                  <a:cubicBezTo>
                    <a:pt x="10835" y="3762"/>
                    <a:pt x="11955" y="3393"/>
                    <a:pt x="13062" y="3060"/>
                  </a:cubicBezTo>
                  <a:close/>
                  <a:moveTo>
                    <a:pt x="14193" y="5417"/>
                  </a:moveTo>
                  <a:lnTo>
                    <a:pt x="14193" y="5536"/>
                  </a:lnTo>
                  <a:cubicBezTo>
                    <a:pt x="14383" y="5513"/>
                    <a:pt x="14598" y="5536"/>
                    <a:pt x="14776" y="5489"/>
                  </a:cubicBezTo>
                  <a:cubicBezTo>
                    <a:pt x="15574" y="5286"/>
                    <a:pt x="16372" y="5084"/>
                    <a:pt x="17169" y="4870"/>
                  </a:cubicBezTo>
                  <a:cubicBezTo>
                    <a:pt x="17265" y="4858"/>
                    <a:pt x="17348" y="4870"/>
                    <a:pt x="17455" y="4870"/>
                  </a:cubicBezTo>
                  <a:cubicBezTo>
                    <a:pt x="17455" y="4917"/>
                    <a:pt x="17467" y="4965"/>
                    <a:pt x="17467" y="5013"/>
                  </a:cubicBezTo>
                  <a:cubicBezTo>
                    <a:pt x="16634" y="5215"/>
                    <a:pt x="15800" y="5441"/>
                    <a:pt x="14979" y="5644"/>
                  </a:cubicBezTo>
                  <a:cubicBezTo>
                    <a:pt x="14979" y="5691"/>
                    <a:pt x="14979" y="5727"/>
                    <a:pt x="15003" y="5763"/>
                  </a:cubicBezTo>
                  <a:cubicBezTo>
                    <a:pt x="15264" y="5763"/>
                    <a:pt x="15550" y="5810"/>
                    <a:pt x="15824" y="5751"/>
                  </a:cubicBezTo>
                  <a:cubicBezTo>
                    <a:pt x="16729" y="5548"/>
                    <a:pt x="17634" y="5286"/>
                    <a:pt x="18539" y="5072"/>
                  </a:cubicBezTo>
                  <a:cubicBezTo>
                    <a:pt x="18658" y="5036"/>
                    <a:pt x="18765" y="5036"/>
                    <a:pt x="18884" y="5024"/>
                  </a:cubicBezTo>
                  <a:cubicBezTo>
                    <a:pt x="18896" y="5072"/>
                    <a:pt x="18908" y="5132"/>
                    <a:pt x="18908" y="5167"/>
                  </a:cubicBezTo>
                  <a:cubicBezTo>
                    <a:pt x="17920" y="5429"/>
                    <a:pt x="16931" y="5691"/>
                    <a:pt x="15931" y="5941"/>
                  </a:cubicBezTo>
                  <a:cubicBezTo>
                    <a:pt x="15931" y="5977"/>
                    <a:pt x="15955" y="6025"/>
                    <a:pt x="15955" y="6048"/>
                  </a:cubicBezTo>
                  <a:cubicBezTo>
                    <a:pt x="16134" y="6036"/>
                    <a:pt x="16312" y="6048"/>
                    <a:pt x="16467" y="6001"/>
                  </a:cubicBezTo>
                  <a:cubicBezTo>
                    <a:pt x="17348" y="5751"/>
                    <a:pt x="18229" y="5465"/>
                    <a:pt x="19110" y="5203"/>
                  </a:cubicBezTo>
                  <a:cubicBezTo>
                    <a:pt x="19313" y="5144"/>
                    <a:pt x="19527" y="5072"/>
                    <a:pt x="19729" y="5013"/>
                  </a:cubicBezTo>
                  <a:cubicBezTo>
                    <a:pt x="19170" y="4786"/>
                    <a:pt x="18622" y="4620"/>
                    <a:pt x="18062" y="4477"/>
                  </a:cubicBezTo>
                  <a:cubicBezTo>
                    <a:pt x="17979" y="4441"/>
                    <a:pt x="17860" y="4453"/>
                    <a:pt x="17753" y="4489"/>
                  </a:cubicBezTo>
                  <a:cubicBezTo>
                    <a:pt x="16574" y="4786"/>
                    <a:pt x="15384" y="5096"/>
                    <a:pt x="14193" y="5417"/>
                  </a:cubicBezTo>
                  <a:close/>
                  <a:moveTo>
                    <a:pt x="3501" y="2107"/>
                  </a:moveTo>
                  <a:lnTo>
                    <a:pt x="3501" y="2215"/>
                  </a:lnTo>
                  <a:cubicBezTo>
                    <a:pt x="3704" y="2238"/>
                    <a:pt x="3930" y="2334"/>
                    <a:pt x="4120" y="2286"/>
                  </a:cubicBezTo>
                  <a:cubicBezTo>
                    <a:pt x="5406" y="2000"/>
                    <a:pt x="6668" y="1679"/>
                    <a:pt x="7930" y="1381"/>
                  </a:cubicBezTo>
                  <a:cubicBezTo>
                    <a:pt x="7680" y="1250"/>
                    <a:pt x="7383" y="1107"/>
                    <a:pt x="7133" y="1167"/>
                  </a:cubicBezTo>
                  <a:cubicBezTo>
                    <a:pt x="5906" y="1453"/>
                    <a:pt x="4704" y="1798"/>
                    <a:pt x="3501" y="2107"/>
                  </a:cubicBezTo>
                  <a:close/>
                  <a:moveTo>
                    <a:pt x="19003" y="6810"/>
                  </a:moveTo>
                  <a:cubicBezTo>
                    <a:pt x="19313" y="6989"/>
                    <a:pt x="19598" y="7096"/>
                    <a:pt x="19956" y="7001"/>
                  </a:cubicBezTo>
                  <a:cubicBezTo>
                    <a:pt x="21194" y="6691"/>
                    <a:pt x="22432" y="6429"/>
                    <a:pt x="23658" y="6132"/>
                  </a:cubicBezTo>
                  <a:lnTo>
                    <a:pt x="23658" y="6036"/>
                  </a:lnTo>
                  <a:cubicBezTo>
                    <a:pt x="23468" y="6025"/>
                    <a:pt x="23265" y="5965"/>
                    <a:pt x="23063" y="5989"/>
                  </a:cubicBezTo>
                  <a:cubicBezTo>
                    <a:pt x="22396" y="6096"/>
                    <a:pt x="21730" y="6227"/>
                    <a:pt x="21063" y="6370"/>
                  </a:cubicBezTo>
                  <a:cubicBezTo>
                    <a:pt x="20360" y="6513"/>
                    <a:pt x="19670" y="6668"/>
                    <a:pt x="19003" y="6810"/>
                  </a:cubicBezTo>
                  <a:close/>
                  <a:moveTo>
                    <a:pt x="17348" y="6346"/>
                  </a:moveTo>
                  <a:cubicBezTo>
                    <a:pt x="17348" y="6394"/>
                    <a:pt x="17348" y="6441"/>
                    <a:pt x="17372" y="6477"/>
                  </a:cubicBezTo>
                  <a:cubicBezTo>
                    <a:pt x="17670" y="6477"/>
                    <a:pt x="17979" y="6537"/>
                    <a:pt x="18265" y="6465"/>
                  </a:cubicBezTo>
                  <a:cubicBezTo>
                    <a:pt x="19253" y="6227"/>
                    <a:pt x="20241" y="5941"/>
                    <a:pt x="21218" y="5691"/>
                  </a:cubicBezTo>
                  <a:cubicBezTo>
                    <a:pt x="21384" y="5644"/>
                    <a:pt x="21551" y="5608"/>
                    <a:pt x="21730" y="5560"/>
                  </a:cubicBezTo>
                  <a:cubicBezTo>
                    <a:pt x="21730" y="5513"/>
                    <a:pt x="21718" y="5489"/>
                    <a:pt x="21718" y="5441"/>
                  </a:cubicBezTo>
                  <a:cubicBezTo>
                    <a:pt x="21396" y="5441"/>
                    <a:pt x="21075" y="5382"/>
                    <a:pt x="20789" y="5453"/>
                  </a:cubicBezTo>
                  <a:cubicBezTo>
                    <a:pt x="19789" y="5691"/>
                    <a:pt x="18813" y="5965"/>
                    <a:pt x="17824" y="6227"/>
                  </a:cubicBezTo>
                  <a:cubicBezTo>
                    <a:pt x="17646" y="6263"/>
                    <a:pt x="17503" y="6310"/>
                    <a:pt x="17348" y="6346"/>
                  </a:cubicBezTo>
                  <a:close/>
                  <a:moveTo>
                    <a:pt x="20670" y="5263"/>
                  </a:moveTo>
                  <a:cubicBezTo>
                    <a:pt x="20670" y="5215"/>
                    <a:pt x="20658" y="5155"/>
                    <a:pt x="20658" y="5120"/>
                  </a:cubicBezTo>
                  <a:cubicBezTo>
                    <a:pt x="20372" y="5132"/>
                    <a:pt x="20075" y="5084"/>
                    <a:pt x="19801" y="5155"/>
                  </a:cubicBezTo>
                  <a:cubicBezTo>
                    <a:pt x="18836" y="5429"/>
                    <a:pt x="17872" y="5727"/>
                    <a:pt x="16908" y="6025"/>
                  </a:cubicBezTo>
                  <a:cubicBezTo>
                    <a:pt x="16800" y="6048"/>
                    <a:pt x="16717" y="6096"/>
                    <a:pt x="16622" y="6132"/>
                  </a:cubicBezTo>
                  <a:cubicBezTo>
                    <a:pt x="16634" y="6167"/>
                    <a:pt x="16634" y="6203"/>
                    <a:pt x="16658" y="6251"/>
                  </a:cubicBezTo>
                  <a:cubicBezTo>
                    <a:pt x="16848" y="6227"/>
                    <a:pt x="17050" y="6251"/>
                    <a:pt x="17253" y="6203"/>
                  </a:cubicBezTo>
                  <a:cubicBezTo>
                    <a:pt x="18051" y="5989"/>
                    <a:pt x="18848" y="5751"/>
                    <a:pt x="19658" y="5536"/>
                  </a:cubicBezTo>
                  <a:cubicBezTo>
                    <a:pt x="19991" y="5453"/>
                    <a:pt x="20325" y="5370"/>
                    <a:pt x="20670" y="5263"/>
                  </a:cubicBezTo>
                  <a:close/>
                  <a:moveTo>
                    <a:pt x="24456" y="6322"/>
                  </a:moveTo>
                  <a:lnTo>
                    <a:pt x="24456" y="6263"/>
                  </a:lnTo>
                  <a:cubicBezTo>
                    <a:pt x="24313" y="6251"/>
                    <a:pt x="24182" y="6203"/>
                    <a:pt x="24063" y="6215"/>
                  </a:cubicBezTo>
                  <a:cubicBezTo>
                    <a:pt x="23801" y="6263"/>
                    <a:pt x="23527" y="6370"/>
                    <a:pt x="23265" y="6429"/>
                  </a:cubicBezTo>
                  <a:cubicBezTo>
                    <a:pt x="22218" y="6668"/>
                    <a:pt x="21182" y="6906"/>
                    <a:pt x="20122" y="7144"/>
                  </a:cubicBezTo>
                  <a:lnTo>
                    <a:pt x="20122" y="7263"/>
                  </a:lnTo>
                  <a:cubicBezTo>
                    <a:pt x="20372" y="7275"/>
                    <a:pt x="20646" y="7346"/>
                    <a:pt x="20860" y="7287"/>
                  </a:cubicBezTo>
                  <a:cubicBezTo>
                    <a:pt x="22075" y="6989"/>
                    <a:pt x="23265" y="6644"/>
                    <a:pt x="24456" y="6322"/>
                  </a:cubicBezTo>
                  <a:close/>
                  <a:moveTo>
                    <a:pt x="2275" y="1703"/>
                  </a:moveTo>
                  <a:cubicBezTo>
                    <a:pt x="2275" y="1738"/>
                    <a:pt x="2275" y="1762"/>
                    <a:pt x="2287" y="1798"/>
                  </a:cubicBezTo>
                  <a:cubicBezTo>
                    <a:pt x="2453" y="1786"/>
                    <a:pt x="2620" y="1810"/>
                    <a:pt x="2787" y="1762"/>
                  </a:cubicBezTo>
                  <a:cubicBezTo>
                    <a:pt x="3442" y="1584"/>
                    <a:pt x="4096" y="1381"/>
                    <a:pt x="4763" y="1203"/>
                  </a:cubicBezTo>
                  <a:cubicBezTo>
                    <a:pt x="5263" y="1072"/>
                    <a:pt x="5775" y="953"/>
                    <a:pt x="6275" y="810"/>
                  </a:cubicBezTo>
                  <a:lnTo>
                    <a:pt x="6275" y="726"/>
                  </a:lnTo>
                  <a:cubicBezTo>
                    <a:pt x="6097" y="703"/>
                    <a:pt x="5906" y="619"/>
                    <a:pt x="5763" y="667"/>
                  </a:cubicBezTo>
                  <a:cubicBezTo>
                    <a:pt x="4585" y="1024"/>
                    <a:pt x="3442" y="1369"/>
                    <a:pt x="2275" y="1703"/>
                  </a:cubicBezTo>
                  <a:close/>
                  <a:moveTo>
                    <a:pt x="8597" y="1607"/>
                  </a:moveTo>
                  <a:cubicBezTo>
                    <a:pt x="8585" y="1560"/>
                    <a:pt x="8585" y="1512"/>
                    <a:pt x="8573" y="1465"/>
                  </a:cubicBezTo>
                  <a:cubicBezTo>
                    <a:pt x="8359" y="1500"/>
                    <a:pt x="8145" y="1500"/>
                    <a:pt x="7930" y="1560"/>
                  </a:cubicBezTo>
                  <a:cubicBezTo>
                    <a:pt x="6740" y="1846"/>
                    <a:pt x="5537" y="2119"/>
                    <a:pt x="4346" y="2405"/>
                  </a:cubicBezTo>
                  <a:lnTo>
                    <a:pt x="4346" y="2512"/>
                  </a:lnTo>
                  <a:cubicBezTo>
                    <a:pt x="4513" y="2512"/>
                    <a:pt x="4668" y="2560"/>
                    <a:pt x="4835" y="2524"/>
                  </a:cubicBezTo>
                  <a:cubicBezTo>
                    <a:pt x="6097" y="2215"/>
                    <a:pt x="7347" y="1905"/>
                    <a:pt x="8597" y="1607"/>
                  </a:cubicBezTo>
                  <a:close/>
                  <a:moveTo>
                    <a:pt x="9252" y="1798"/>
                  </a:moveTo>
                  <a:cubicBezTo>
                    <a:pt x="8990" y="1667"/>
                    <a:pt x="5823" y="2310"/>
                    <a:pt x="5073" y="2703"/>
                  </a:cubicBezTo>
                  <a:cubicBezTo>
                    <a:pt x="5204" y="2738"/>
                    <a:pt x="5358" y="2762"/>
                    <a:pt x="5489" y="2738"/>
                  </a:cubicBezTo>
                  <a:cubicBezTo>
                    <a:pt x="6752" y="2417"/>
                    <a:pt x="8002" y="2107"/>
                    <a:pt x="9252" y="1798"/>
                  </a:cubicBezTo>
                  <a:close/>
                  <a:moveTo>
                    <a:pt x="22611" y="5810"/>
                  </a:moveTo>
                  <a:lnTo>
                    <a:pt x="22611" y="5691"/>
                  </a:lnTo>
                  <a:cubicBezTo>
                    <a:pt x="22396" y="5691"/>
                    <a:pt x="22194" y="5644"/>
                    <a:pt x="21992" y="5691"/>
                  </a:cubicBezTo>
                  <a:cubicBezTo>
                    <a:pt x="21337" y="5846"/>
                    <a:pt x="20694" y="6025"/>
                    <a:pt x="20039" y="6179"/>
                  </a:cubicBezTo>
                  <a:lnTo>
                    <a:pt x="18348" y="6632"/>
                  </a:lnTo>
                  <a:cubicBezTo>
                    <a:pt x="18348" y="6656"/>
                    <a:pt x="18360" y="6679"/>
                    <a:pt x="18360" y="6703"/>
                  </a:cubicBezTo>
                  <a:cubicBezTo>
                    <a:pt x="19777" y="6429"/>
                    <a:pt x="21194" y="6108"/>
                    <a:pt x="22611" y="5810"/>
                  </a:cubicBezTo>
                  <a:close/>
                  <a:moveTo>
                    <a:pt x="5025" y="369"/>
                  </a:moveTo>
                  <a:cubicBezTo>
                    <a:pt x="4811" y="500"/>
                    <a:pt x="4644" y="631"/>
                    <a:pt x="4466" y="691"/>
                  </a:cubicBezTo>
                  <a:cubicBezTo>
                    <a:pt x="3644" y="964"/>
                    <a:pt x="2811" y="1214"/>
                    <a:pt x="1977" y="1465"/>
                  </a:cubicBezTo>
                  <a:cubicBezTo>
                    <a:pt x="1918" y="1488"/>
                    <a:pt x="1858" y="1524"/>
                    <a:pt x="1799" y="1560"/>
                  </a:cubicBezTo>
                  <a:cubicBezTo>
                    <a:pt x="1810" y="1607"/>
                    <a:pt x="1834" y="1631"/>
                    <a:pt x="1846" y="1679"/>
                  </a:cubicBezTo>
                  <a:cubicBezTo>
                    <a:pt x="3061" y="1322"/>
                    <a:pt x="4287" y="953"/>
                    <a:pt x="5609" y="560"/>
                  </a:cubicBezTo>
                  <a:cubicBezTo>
                    <a:pt x="5454" y="500"/>
                    <a:pt x="5418" y="488"/>
                    <a:pt x="5370" y="476"/>
                  </a:cubicBezTo>
                  <a:cubicBezTo>
                    <a:pt x="5228" y="441"/>
                    <a:pt x="5085" y="393"/>
                    <a:pt x="5025" y="369"/>
                  </a:cubicBezTo>
                  <a:close/>
                  <a:moveTo>
                    <a:pt x="6894" y="1036"/>
                  </a:moveTo>
                  <a:cubicBezTo>
                    <a:pt x="6894" y="1012"/>
                    <a:pt x="6871" y="976"/>
                    <a:pt x="6859" y="953"/>
                  </a:cubicBezTo>
                  <a:cubicBezTo>
                    <a:pt x="5537" y="1155"/>
                    <a:pt x="4251" y="1572"/>
                    <a:pt x="2965" y="1929"/>
                  </a:cubicBezTo>
                  <a:cubicBezTo>
                    <a:pt x="2977" y="1976"/>
                    <a:pt x="2989" y="2024"/>
                    <a:pt x="2989" y="2084"/>
                  </a:cubicBezTo>
                  <a:cubicBezTo>
                    <a:pt x="4299" y="1715"/>
                    <a:pt x="5597" y="1381"/>
                    <a:pt x="6894" y="10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9" name="Google Shape;10408;p40">
              <a:extLst>
                <a:ext uri="{FF2B5EF4-FFF2-40B4-BE49-F238E27FC236}">
                  <a16:creationId xmlns:a16="http://schemas.microsoft.com/office/drawing/2014/main" id="{82FD4AD6-1FA6-4491-A4DE-AC7D71F15636}"/>
                </a:ext>
              </a:extLst>
            </p:cNvPr>
            <p:cNvSpPr/>
            <p:nvPr/>
          </p:nvSpPr>
          <p:spPr>
            <a:xfrm>
              <a:off x="2758675" y="2213200"/>
              <a:ext cx="128000" cy="55100"/>
            </a:xfrm>
            <a:custGeom>
              <a:avLst/>
              <a:gdLst/>
              <a:ahLst/>
              <a:cxnLst/>
              <a:rect l="l" t="t" r="r" b="b"/>
              <a:pathLst>
                <a:path w="5120" h="2204" extrusionOk="0">
                  <a:moveTo>
                    <a:pt x="0" y="0"/>
                  </a:moveTo>
                  <a:cubicBezTo>
                    <a:pt x="1738" y="715"/>
                    <a:pt x="3453" y="1405"/>
                    <a:pt x="5120" y="2084"/>
                  </a:cubicBezTo>
                  <a:cubicBezTo>
                    <a:pt x="4775" y="2203"/>
                    <a:pt x="369" y="465"/>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0" name="Google Shape;10409;p40">
              <a:extLst>
                <a:ext uri="{FF2B5EF4-FFF2-40B4-BE49-F238E27FC236}">
                  <a16:creationId xmlns:a16="http://schemas.microsoft.com/office/drawing/2014/main" id="{FA2DD54E-DB3A-49FA-B07D-A3112A066188}"/>
                </a:ext>
              </a:extLst>
            </p:cNvPr>
            <p:cNvSpPr/>
            <p:nvPr/>
          </p:nvSpPr>
          <p:spPr>
            <a:xfrm>
              <a:off x="2451175" y="2097125"/>
              <a:ext cx="83375" cy="47050"/>
            </a:xfrm>
            <a:custGeom>
              <a:avLst/>
              <a:gdLst/>
              <a:ahLst/>
              <a:cxnLst/>
              <a:rect l="l" t="t" r="r" b="b"/>
              <a:pathLst>
                <a:path w="3335" h="1882" extrusionOk="0">
                  <a:moveTo>
                    <a:pt x="1" y="0"/>
                  </a:moveTo>
                  <a:cubicBezTo>
                    <a:pt x="1120" y="572"/>
                    <a:pt x="2227" y="1155"/>
                    <a:pt x="3335" y="1715"/>
                  </a:cubicBezTo>
                  <a:cubicBezTo>
                    <a:pt x="3037" y="1881"/>
                    <a:pt x="132" y="381"/>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1" name="Google Shape;10410;p40">
              <a:extLst>
                <a:ext uri="{FF2B5EF4-FFF2-40B4-BE49-F238E27FC236}">
                  <a16:creationId xmlns:a16="http://schemas.microsoft.com/office/drawing/2014/main" id="{AE7F554F-35D5-4350-9373-20EA7AC1E3E7}"/>
                </a:ext>
              </a:extLst>
            </p:cNvPr>
            <p:cNvSpPr/>
            <p:nvPr/>
          </p:nvSpPr>
          <p:spPr>
            <a:xfrm>
              <a:off x="2656875" y="2198900"/>
              <a:ext cx="83350" cy="45575"/>
            </a:xfrm>
            <a:custGeom>
              <a:avLst/>
              <a:gdLst/>
              <a:ahLst/>
              <a:cxnLst/>
              <a:rect l="l" t="t" r="r" b="b"/>
              <a:pathLst>
                <a:path w="3334" h="1823" extrusionOk="0">
                  <a:moveTo>
                    <a:pt x="3334" y="1680"/>
                  </a:moveTo>
                  <a:cubicBezTo>
                    <a:pt x="2965" y="1823"/>
                    <a:pt x="250" y="442"/>
                    <a:pt x="0" y="1"/>
                  </a:cubicBezTo>
                  <a:cubicBezTo>
                    <a:pt x="1107" y="561"/>
                    <a:pt x="2227" y="1132"/>
                    <a:pt x="3334" y="168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2" name="Google Shape;10411;p40">
              <a:extLst>
                <a:ext uri="{FF2B5EF4-FFF2-40B4-BE49-F238E27FC236}">
                  <a16:creationId xmlns:a16="http://schemas.microsoft.com/office/drawing/2014/main" id="{CE732208-D01B-4DD7-A094-0440CC9F3E4D}"/>
                </a:ext>
              </a:extLst>
            </p:cNvPr>
            <p:cNvSpPr/>
            <p:nvPr/>
          </p:nvSpPr>
          <p:spPr>
            <a:xfrm>
              <a:off x="2480650" y="2052475"/>
              <a:ext cx="68800" cy="39300"/>
            </a:xfrm>
            <a:custGeom>
              <a:avLst/>
              <a:gdLst/>
              <a:ahLst/>
              <a:cxnLst/>
              <a:rect l="l" t="t" r="r" b="b"/>
              <a:pathLst>
                <a:path w="2752" h="1572" extrusionOk="0">
                  <a:moveTo>
                    <a:pt x="48" y="0"/>
                  </a:moveTo>
                  <a:cubicBezTo>
                    <a:pt x="108" y="24"/>
                    <a:pt x="179" y="0"/>
                    <a:pt x="227" y="36"/>
                  </a:cubicBezTo>
                  <a:cubicBezTo>
                    <a:pt x="1001" y="453"/>
                    <a:pt x="1787" y="857"/>
                    <a:pt x="2561" y="1286"/>
                  </a:cubicBezTo>
                  <a:cubicBezTo>
                    <a:pt x="2644" y="1334"/>
                    <a:pt x="2692" y="1465"/>
                    <a:pt x="2751" y="1548"/>
                  </a:cubicBezTo>
                  <a:cubicBezTo>
                    <a:pt x="2644" y="1536"/>
                    <a:pt x="2525" y="1572"/>
                    <a:pt x="2441" y="1524"/>
                  </a:cubicBezTo>
                  <a:cubicBezTo>
                    <a:pt x="1715" y="1131"/>
                    <a:pt x="1001" y="738"/>
                    <a:pt x="286" y="333"/>
                  </a:cubicBezTo>
                  <a:cubicBezTo>
                    <a:pt x="179" y="274"/>
                    <a:pt x="84" y="167"/>
                    <a:pt x="1" y="83"/>
                  </a:cubicBezTo>
                  <a:cubicBezTo>
                    <a:pt x="25" y="48"/>
                    <a:pt x="25" y="36"/>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3" name="Google Shape;10412;p40">
              <a:extLst>
                <a:ext uri="{FF2B5EF4-FFF2-40B4-BE49-F238E27FC236}">
                  <a16:creationId xmlns:a16="http://schemas.microsoft.com/office/drawing/2014/main" id="{10C15530-0708-45D3-9CAA-0EA75902C9F1}"/>
                </a:ext>
              </a:extLst>
            </p:cNvPr>
            <p:cNvSpPr/>
            <p:nvPr/>
          </p:nvSpPr>
          <p:spPr>
            <a:xfrm>
              <a:off x="2283300" y="2025075"/>
              <a:ext cx="103625" cy="48250"/>
            </a:xfrm>
            <a:custGeom>
              <a:avLst/>
              <a:gdLst/>
              <a:ahLst/>
              <a:cxnLst/>
              <a:rect l="l" t="t" r="r" b="b"/>
              <a:pathLst>
                <a:path w="4145" h="1930" extrusionOk="0">
                  <a:moveTo>
                    <a:pt x="4049" y="1930"/>
                  </a:moveTo>
                  <a:cubicBezTo>
                    <a:pt x="2692" y="1334"/>
                    <a:pt x="1358" y="727"/>
                    <a:pt x="1" y="132"/>
                  </a:cubicBezTo>
                  <a:cubicBezTo>
                    <a:pt x="13" y="84"/>
                    <a:pt x="48" y="36"/>
                    <a:pt x="60" y="1"/>
                  </a:cubicBezTo>
                  <a:cubicBezTo>
                    <a:pt x="1418" y="596"/>
                    <a:pt x="2775" y="1168"/>
                    <a:pt x="4144" y="1775"/>
                  </a:cubicBezTo>
                  <a:cubicBezTo>
                    <a:pt x="4109" y="1810"/>
                    <a:pt x="4085" y="1870"/>
                    <a:pt x="4049" y="193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4" name="Google Shape;10413;p40">
              <a:extLst>
                <a:ext uri="{FF2B5EF4-FFF2-40B4-BE49-F238E27FC236}">
                  <a16:creationId xmlns:a16="http://schemas.microsoft.com/office/drawing/2014/main" id="{5B45E1CE-FD6F-4EAB-AE44-5B3749DBDF25}"/>
                </a:ext>
              </a:extLst>
            </p:cNvPr>
            <p:cNvSpPr/>
            <p:nvPr/>
          </p:nvSpPr>
          <p:spPr>
            <a:xfrm>
              <a:off x="2264550" y="2056325"/>
              <a:ext cx="112550" cy="50925"/>
            </a:xfrm>
            <a:custGeom>
              <a:avLst/>
              <a:gdLst/>
              <a:ahLst/>
              <a:cxnLst/>
              <a:rect l="l" t="t" r="r" b="b"/>
              <a:pathLst>
                <a:path w="4502" h="2037" extrusionOk="0">
                  <a:moveTo>
                    <a:pt x="36" y="1"/>
                  </a:moveTo>
                  <a:cubicBezTo>
                    <a:pt x="1525" y="620"/>
                    <a:pt x="3013" y="1263"/>
                    <a:pt x="4501" y="1894"/>
                  </a:cubicBezTo>
                  <a:cubicBezTo>
                    <a:pt x="4489" y="1930"/>
                    <a:pt x="4466" y="1977"/>
                    <a:pt x="4442" y="2037"/>
                  </a:cubicBezTo>
                  <a:cubicBezTo>
                    <a:pt x="2954" y="1394"/>
                    <a:pt x="1489" y="775"/>
                    <a:pt x="1" y="132"/>
                  </a:cubicBezTo>
                  <a:cubicBezTo>
                    <a:pt x="1" y="72"/>
                    <a:pt x="25" y="37"/>
                    <a:pt x="3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5" name="Google Shape;10414;p40">
              <a:extLst>
                <a:ext uri="{FF2B5EF4-FFF2-40B4-BE49-F238E27FC236}">
                  <a16:creationId xmlns:a16="http://schemas.microsoft.com/office/drawing/2014/main" id="{E6D55ED4-DF4D-4E47-9746-BBFAD1DEA85B}"/>
                </a:ext>
              </a:extLst>
            </p:cNvPr>
            <p:cNvSpPr/>
            <p:nvPr/>
          </p:nvSpPr>
          <p:spPr>
            <a:xfrm>
              <a:off x="3049475" y="1808100"/>
              <a:ext cx="111350" cy="52400"/>
            </a:xfrm>
            <a:custGeom>
              <a:avLst/>
              <a:gdLst/>
              <a:ahLst/>
              <a:cxnLst/>
              <a:rect l="l" t="t" r="r" b="b"/>
              <a:pathLst>
                <a:path w="4454" h="2096" extrusionOk="0">
                  <a:moveTo>
                    <a:pt x="4453" y="2096"/>
                  </a:moveTo>
                  <a:cubicBezTo>
                    <a:pt x="2858" y="1667"/>
                    <a:pt x="1477" y="786"/>
                    <a:pt x="1" y="107"/>
                  </a:cubicBezTo>
                  <a:cubicBezTo>
                    <a:pt x="12" y="72"/>
                    <a:pt x="36" y="36"/>
                    <a:pt x="48" y="0"/>
                  </a:cubicBezTo>
                  <a:cubicBezTo>
                    <a:pt x="1501" y="691"/>
                    <a:pt x="2977" y="1405"/>
                    <a:pt x="4453" y="20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6" name="Google Shape;10415;p40">
              <a:extLst>
                <a:ext uri="{FF2B5EF4-FFF2-40B4-BE49-F238E27FC236}">
                  <a16:creationId xmlns:a16="http://schemas.microsoft.com/office/drawing/2014/main" id="{A491119B-2B19-4648-9628-93BDA0A48E07}"/>
                </a:ext>
              </a:extLst>
            </p:cNvPr>
            <p:cNvSpPr/>
            <p:nvPr/>
          </p:nvSpPr>
          <p:spPr>
            <a:xfrm>
              <a:off x="3619200" y="1933400"/>
              <a:ext cx="119075" cy="28300"/>
            </a:xfrm>
            <a:custGeom>
              <a:avLst/>
              <a:gdLst/>
              <a:ahLst/>
              <a:cxnLst/>
              <a:rect l="l" t="t" r="r" b="b"/>
              <a:pathLst>
                <a:path w="4763" h="1132" extrusionOk="0">
                  <a:moveTo>
                    <a:pt x="4751" y="1132"/>
                  </a:moveTo>
                  <a:cubicBezTo>
                    <a:pt x="4465" y="1072"/>
                    <a:pt x="4167" y="1036"/>
                    <a:pt x="3882" y="965"/>
                  </a:cubicBezTo>
                  <a:cubicBezTo>
                    <a:pt x="3346" y="870"/>
                    <a:pt x="2810" y="644"/>
                    <a:pt x="2274" y="655"/>
                  </a:cubicBezTo>
                  <a:cubicBezTo>
                    <a:pt x="1512" y="667"/>
                    <a:pt x="905" y="286"/>
                    <a:pt x="226" y="120"/>
                  </a:cubicBezTo>
                  <a:cubicBezTo>
                    <a:pt x="143" y="108"/>
                    <a:pt x="83" y="48"/>
                    <a:pt x="0" y="1"/>
                  </a:cubicBezTo>
                  <a:cubicBezTo>
                    <a:pt x="1607" y="346"/>
                    <a:pt x="3167" y="691"/>
                    <a:pt x="4751" y="1025"/>
                  </a:cubicBezTo>
                  <a:cubicBezTo>
                    <a:pt x="4763" y="1072"/>
                    <a:pt x="4751" y="1108"/>
                    <a:pt x="4751" y="113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7" name="Google Shape;10416;p40">
              <a:extLst>
                <a:ext uri="{FF2B5EF4-FFF2-40B4-BE49-F238E27FC236}">
                  <a16:creationId xmlns:a16="http://schemas.microsoft.com/office/drawing/2014/main" id="{EDD56E4C-520D-43E8-8490-C1991DEF3B37}"/>
                </a:ext>
              </a:extLst>
            </p:cNvPr>
            <p:cNvSpPr/>
            <p:nvPr/>
          </p:nvSpPr>
          <p:spPr>
            <a:xfrm>
              <a:off x="2489275" y="1986975"/>
              <a:ext cx="67000" cy="32775"/>
            </a:xfrm>
            <a:custGeom>
              <a:avLst/>
              <a:gdLst/>
              <a:ahLst/>
              <a:cxnLst/>
              <a:rect l="l" t="t" r="r" b="b"/>
              <a:pathLst>
                <a:path w="2680" h="1311" extrusionOk="0">
                  <a:moveTo>
                    <a:pt x="72" y="1"/>
                  </a:moveTo>
                  <a:cubicBezTo>
                    <a:pt x="156" y="36"/>
                    <a:pt x="263" y="48"/>
                    <a:pt x="358" y="96"/>
                  </a:cubicBezTo>
                  <a:cubicBezTo>
                    <a:pt x="1061" y="406"/>
                    <a:pt x="1787" y="739"/>
                    <a:pt x="2489" y="1060"/>
                  </a:cubicBezTo>
                  <a:cubicBezTo>
                    <a:pt x="2573" y="1108"/>
                    <a:pt x="2608" y="1215"/>
                    <a:pt x="2680" y="1299"/>
                  </a:cubicBezTo>
                  <a:cubicBezTo>
                    <a:pt x="2585" y="1299"/>
                    <a:pt x="2477" y="1310"/>
                    <a:pt x="2394" y="1287"/>
                  </a:cubicBezTo>
                  <a:cubicBezTo>
                    <a:pt x="1668" y="953"/>
                    <a:pt x="953" y="620"/>
                    <a:pt x="215" y="275"/>
                  </a:cubicBezTo>
                  <a:cubicBezTo>
                    <a:pt x="144" y="227"/>
                    <a:pt x="72" y="167"/>
                    <a:pt x="1" y="120"/>
                  </a:cubicBezTo>
                  <a:cubicBezTo>
                    <a:pt x="37" y="84"/>
                    <a:pt x="61" y="48"/>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8" name="Google Shape;10417;p40">
              <a:extLst>
                <a:ext uri="{FF2B5EF4-FFF2-40B4-BE49-F238E27FC236}">
                  <a16:creationId xmlns:a16="http://schemas.microsoft.com/office/drawing/2014/main" id="{D08B1D45-A47B-489D-A346-DC4E1B9C9FDD}"/>
                </a:ext>
              </a:extLst>
            </p:cNvPr>
            <p:cNvSpPr/>
            <p:nvPr/>
          </p:nvSpPr>
          <p:spPr>
            <a:xfrm>
              <a:off x="2494650" y="1967050"/>
              <a:ext cx="83950" cy="46150"/>
            </a:xfrm>
            <a:custGeom>
              <a:avLst/>
              <a:gdLst/>
              <a:ahLst/>
              <a:cxnLst/>
              <a:rect l="l" t="t" r="r" b="b"/>
              <a:pathLst>
                <a:path w="3358" h="1846" extrusionOk="0">
                  <a:moveTo>
                    <a:pt x="0" y="0"/>
                  </a:moveTo>
                  <a:cubicBezTo>
                    <a:pt x="1119" y="583"/>
                    <a:pt x="2227" y="1143"/>
                    <a:pt x="3358" y="1726"/>
                  </a:cubicBezTo>
                  <a:cubicBezTo>
                    <a:pt x="3120" y="1845"/>
                    <a:pt x="346" y="441"/>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9" name="Google Shape;10418;p40">
              <a:extLst>
                <a:ext uri="{FF2B5EF4-FFF2-40B4-BE49-F238E27FC236}">
                  <a16:creationId xmlns:a16="http://schemas.microsoft.com/office/drawing/2014/main" id="{5C31D772-9E59-4CE4-97A6-B15E6EA91E88}"/>
                </a:ext>
              </a:extLst>
            </p:cNvPr>
            <p:cNvSpPr/>
            <p:nvPr/>
          </p:nvSpPr>
          <p:spPr>
            <a:xfrm>
              <a:off x="2664000" y="2131950"/>
              <a:ext cx="71175" cy="35150"/>
            </a:xfrm>
            <a:custGeom>
              <a:avLst/>
              <a:gdLst/>
              <a:ahLst/>
              <a:cxnLst/>
              <a:rect l="l" t="t" r="r" b="b"/>
              <a:pathLst>
                <a:path w="2847" h="1406" extrusionOk="0">
                  <a:moveTo>
                    <a:pt x="1" y="0"/>
                  </a:moveTo>
                  <a:cubicBezTo>
                    <a:pt x="942" y="417"/>
                    <a:pt x="1882" y="810"/>
                    <a:pt x="2847" y="1238"/>
                  </a:cubicBezTo>
                  <a:cubicBezTo>
                    <a:pt x="2513" y="1405"/>
                    <a:pt x="299" y="476"/>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0" name="Google Shape;10419;p40">
              <a:extLst>
                <a:ext uri="{FF2B5EF4-FFF2-40B4-BE49-F238E27FC236}">
                  <a16:creationId xmlns:a16="http://schemas.microsoft.com/office/drawing/2014/main" id="{52CA2DED-4DA2-4BE3-A29C-E8EDE7CC7745}"/>
                </a:ext>
              </a:extLst>
            </p:cNvPr>
            <p:cNvSpPr/>
            <p:nvPr/>
          </p:nvSpPr>
          <p:spPr>
            <a:xfrm>
              <a:off x="3420350" y="1917925"/>
              <a:ext cx="69975" cy="26825"/>
            </a:xfrm>
            <a:custGeom>
              <a:avLst/>
              <a:gdLst/>
              <a:ahLst/>
              <a:cxnLst/>
              <a:rect l="l" t="t" r="r" b="b"/>
              <a:pathLst>
                <a:path w="2799" h="1073" extrusionOk="0">
                  <a:moveTo>
                    <a:pt x="2799" y="882"/>
                  </a:moveTo>
                  <a:cubicBezTo>
                    <a:pt x="2382" y="1072"/>
                    <a:pt x="215" y="405"/>
                    <a:pt x="1" y="1"/>
                  </a:cubicBezTo>
                  <a:cubicBezTo>
                    <a:pt x="929" y="298"/>
                    <a:pt x="1834" y="584"/>
                    <a:pt x="2799" y="88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1" name="Google Shape;10420;p40">
              <a:extLst>
                <a:ext uri="{FF2B5EF4-FFF2-40B4-BE49-F238E27FC236}">
                  <a16:creationId xmlns:a16="http://schemas.microsoft.com/office/drawing/2014/main" id="{6B532D3F-5EBA-440D-AA24-852BEF0DA5A4}"/>
                </a:ext>
              </a:extLst>
            </p:cNvPr>
            <p:cNvSpPr/>
            <p:nvPr/>
          </p:nvSpPr>
          <p:spPr>
            <a:xfrm>
              <a:off x="2820275" y="2013175"/>
              <a:ext cx="70875" cy="40500"/>
            </a:xfrm>
            <a:custGeom>
              <a:avLst/>
              <a:gdLst/>
              <a:ahLst/>
              <a:cxnLst/>
              <a:rect l="l" t="t" r="r" b="b"/>
              <a:pathLst>
                <a:path w="2835" h="1620" extrusionOk="0">
                  <a:moveTo>
                    <a:pt x="60" y="0"/>
                  </a:moveTo>
                  <a:cubicBezTo>
                    <a:pt x="953" y="501"/>
                    <a:pt x="1858" y="1024"/>
                    <a:pt x="2834" y="1572"/>
                  </a:cubicBezTo>
                  <a:cubicBezTo>
                    <a:pt x="2668" y="1572"/>
                    <a:pt x="2549" y="1620"/>
                    <a:pt x="2453" y="1572"/>
                  </a:cubicBezTo>
                  <a:cubicBezTo>
                    <a:pt x="1644" y="1120"/>
                    <a:pt x="822" y="643"/>
                    <a:pt x="13" y="179"/>
                  </a:cubicBezTo>
                  <a:cubicBezTo>
                    <a:pt x="1" y="179"/>
                    <a:pt x="1" y="131"/>
                    <a:pt x="1" y="120"/>
                  </a:cubicBezTo>
                  <a:cubicBezTo>
                    <a:pt x="36" y="72"/>
                    <a:pt x="48" y="24"/>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2" name="Google Shape;10421;p40">
              <a:extLst>
                <a:ext uri="{FF2B5EF4-FFF2-40B4-BE49-F238E27FC236}">
                  <a16:creationId xmlns:a16="http://schemas.microsoft.com/office/drawing/2014/main" id="{D0D4A155-B44B-4F6F-B619-D55D01F3C53D}"/>
                </a:ext>
              </a:extLst>
            </p:cNvPr>
            <p:cNvSpPr/>
            <p:nvPr/>
          </p:nvSpPr>
          <p:spPr>
            <a:xfrm>
              <a:off x="2515175" y="2093250"/>
              <a:ext cx="90825" cy="49125"/>
            </a:xfrm>
            <a:custGeom>
              <a:avLst/>
              <a:gdLst/>
              <a:ahLst/>
              <a:cxnLst/>
              <a:rect l="l" t="t" r="r" b="b"/>
              <a:pathLst>
                <a:path w="3633" h="1965" extrusionOk="0">
                  <a:moveTo>
                    <a:pt x="60" y="0"/>
                  </a:moveTo>
                  <a:cubicBezTo>
                    <a:pt x="1251" y="607"/>
                    <a:pt x="2442" y="1203"/>
                    <a:pt x="3632" y="1810"/>
                  </a:cubicBezTo>
                  <a:cubicBezTo>
                    <a:pt x="3597" y="1858"/>
                    <a:pt x="3585" y="1917"/>
                    <a:pt x="3561" y="1965"/>
                  </a:cubicBezTo>
                  <a:cubicBezTo>
                    <a:pt x="2370" y="1346"/>
                    <a:pt x="1191" y="738"/>
                    <a:pt x="1" y="131"/>
                  </a:cubicBezTo>
                  <a:cubicBezTo>
                    <a:pt x="13" y="84"/>
                    <a:pt x="37"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3" name="Google Shape;10422;p40">
              <a:extLst>
                <a:ext uri="{FF2B5EF4-FFF2-40B4-BE49-F238E27FC236}">
                  <a16:creationId xmlns:a16="http://schemas.microsoft.com/office/drawing/2014/main" id="{AAD87BC1-D5EF-45C3-95BF-50B1BC587616}"/>
                </a:ext>
              </a:extLst>
            </p:cNvPr>
            <p:cNvSpPr/>
            <p:nvPr/>
          </p:nvSpPr>
          <p:spPr>
            <a:xfrm>
              <a:off x="2268725" y="2041150"/>
              <a:ext cx="72650" cy="31575"/>
            </a:xfrm>
            <a:custGeom>
              <a:avLst/>
              <a:gdLst/>
              <a:ahLst/>
              <a:cxnLst/>
              <a:rect l="l" t="t" r="r" b="b"/>
              <a:pathLst>
                <a:path w="2906" h="1263" extrusionOk="0">
                  <a:moveTo>
                    <a:pt x="36" y="1"/>
                  </a:moveTo>
                  <a:cubicBezTo>
                    <a:pt x="429" y="1"/>
                    <a:pt x="2834" y="977"/>
                    <a:pt x="2906" y="1263"/>
                  </a:cubicBezTo>
                  <a:cubicBezTo>
                    <a:pt x="1941" y="870"/>
                    <a:pt x="977" y="489"/>
                    <a:pt x="0" y="84"/>
                  </a:cubicBezTo>
                  <a:cubicBezTo>
                    <a:pt x="24" y="48"/>
                    <a:pt x="24" y="24"/>
                    <a:pt x="3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4" name="Google Shape;10423;p40">
              <a:extLst>
                <a:ext uri="{FF2B5EF4-FFF2-40B4-BE49-F238E27FC236}">
                  <a16:creationId xmlns:a16="http://schemas.microsoft.com/office/drawing/2014/main" id="{6C4BFB95-7368-4599-853A-765955A87B14}"/>
                </a:ext>
              </a:extLst>
            </p:cNvPr>
            <p:cNvSpPr/>
            <p:nvPr/>
          </p:nvSpPr>
          <p:spPr>
            <a:xfrm>
              <a:off x="2615200" y="2010800"/>
              <a:ext cx="58950" cy="24725"/>
            </a:xfrm>
            <a:custGeom>
              <a:avLst/>
              <a:gdLst/>
              <a:ahLst/>
              <a:cxnLst/>
              <a:rect l="l" t="t" r="r" b="b"/>
              <a:pathLst>
                <a:path w="2358" h="989" extrusionOk="0">
                  <a:moveTo>
                    <a:pt x="84" y="0"/>
                  </a:moveTo>
                  <a:cubicBezTo>
                    <a:pt x="215" y="48"/>
                    <a:pt x="346" y="72"/>
                    <a:pt x="477" y="119"/>
                  </a:cubicBezTo>
                  <a:cubicBezTo>
                    <a:pt x="1048" y="334"/>
                    <a:pt x="1608" y="536"/>
                    <a:pt x="2167" y="750"/>
                  </a:cubicBezTo>
                  <a:cubicBezTo>
                    <a:pt x="2239" y="774"/>
                    <a:pt x="2298" y="881"/>
                    <a:pt x="2358" y="941"/>
                  </a:cubicBezTo>
                  <a:cubicBezTo>
                    <a:pt x="2263" y="953"/>
                    <a:pt x="2167" y="988"/>
                    <a:pt x="2084" y="965"/>
                  </a:cubicBezTo>
                  <a:cubicBezTo>
                    <a:pt x="1465" y="727"/>
                    <a:pt x="834" y="500"/>
                    <a:pt x="215" y="238"/>
                  </a:cubicBezTo>
                  <a:cubicBezTo>
                    <a:pt x="131" y="215"/>
                    <a:pt x="84" y="155"/>
                    <a:pt x="0" y="107"/>
                  </a:cubicBezTo>
                  <a:cubicBezTo>
                    <a:pt x="36" y="72"/>
                    <a:pt x="48" y="36"/>
                    <a:pt x="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5" name="Google Shape;10424;p40">
              <a:extLst>
                <a:ext uri="{FF2B5EF4-FFF2-40B4-BE49-F238E27FC236}">
                  <a16:creationId xmlns:a16="http://schemas.microsoft.com/office/drawing/2014/main" id="{6586FAB5-F100-4656-B051-644FCB261175}"/>
                </a:ext>
              </a:extLst>
            </p:cNvPr>
            <p:cNvSpPr/>
            <p:nvPr/>
          </p:nvSpPr>
          <p:spPr>
            <a:xfrm>
              <a:off x="2302650" y="2016150"/>
              <a:ext cx="107175" cy="46750"/>
            </a:xfrm>
            <a:custGeom>
              <a:avLst/>
              <a:gdLst/>
              <a:ahLst/>
              <a:cxnLst/>
              <a:rect l="l" t="t" r="r" b="b"/>
              <a:pathLst>
                <a:path w="4287" h="1870" extrusionOk="0">
                  <a:moveTo>
                    <a:pt x="4251" y="1870"/>
                  </a:moveTo>
                  <a:cubicBezTo>
                    <a:pt x="2834" y="1275"/>
                    <a:pt x="1418" y="703"/>
                    <a:pt x="1" y="108"/>
                  </a:cubicBezTo>
                  <a:cubicBezTo>
                    <a:pt x="25" y="72"/>
                    <a:pt x="36" y="24"/>
                    <a:pt x="48" y="1"/>
                  </a:cubicBezTo>
                  <a:cubicBezTo>
                    <a:pt x="1465" y="584"/>
                    <a:pt x="2870" y="1179"/>
                    <a:pt x="4287" y="1751"/>
                  </a:cubicBezTo>
                  <a:cubicBezTo>
                    <a:pt x="4275" y="1798"/>
                    <a:pt x="4263" y="1846"/>
                    <a:pt x="4251" y="187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6" name="Google Shape;10425;p40">
              <a:extLst>
                <a:ext uri="{FF2B5EF4-FFF2-40B4-BE49-F238E27FC236}">
                  <a16:creationId xmlns:a16="http://schemas.microsoft.com/office/drawing/2014/main" id="{BA13A18F-9BA4-44B7-B788-A17769C78D3B}"/>
                </a:ext>
              </a:extLst>
            </p:cNvPr>
            <p:cNvSpPr/>
            <p:nvPr/>
          </p:nvSpPr>
          <p:spPr>
            <a:xfrm>
              <a:off x="3505200" y="1930425"/>
              <a:ext cx="63700" cy="20275"/>
            </a:xfrm>
            <a:custGeom>
              <a:avLst/>
              <a:gdLst/>
              <a:ahLst/>
              <a:cxnLst/>
              <a:rect l="l" t="t" r="r" b="b"/>
              <a:pathLst>
                <a:path w="2548" h="811" extrusionOk="0">
                  <a:moveTo>
                    <a:pt x="2548" y="739"/>
                  </a:moveTo>
                  <a:cubicBezTo>
                    <a:pt x="2369" y="751"/>
                    <a:pt x="2179" y="810"/>
                    <a:pt x="2000" y="763"/>
                  </a:cubicBezTo>
                  <a:cubicBezTo>
                    <a:pt x="1393" y="596"/>
                    <a:pt x="774" y="417"/>
                    <a:pt x="167" y="227"/>
                  </a:cubicBezTo>
                  <a:cubicBezTo>
                    <a:pt x="95" y="215"/>
                    <a:pt x="48" y="108"/>
                    <a:pt x="0" y="48"/>
                  </a:cubicBezTo>
                  <a:cubicBezTo>
                    <a:pt x="95" y="36"/>
                    <a:pt x="202" y="1"/>
                    <a:pt x="274" y="36"/>
                  </a:cubicBezTo>
                  <a:cubicBezTo>
                    <a:pt x="810" y="179"/>
                    <a:pt x="1334" y="358"/>
                    <a:pt x="1869" y="513"/>
                  </a:cubicBezTo>
                  <a:cubicBezTo>
                    <a:pt x="2072" y="572"/>
                    <a:pt x="2310" y="572"/>
                    <a:pt x="2536" y="596"/>
                  </a:cubicBezTo>
                  <a:cubicBezTo>
                    <a:pt x="2536" y="644"/>
                    <a:pt x="2536" y="691"/>
                    <a:pt x="2548" y="73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7" name="Google Shape;10426;p40">
              <a:extLst>
                <a:ext uri="{FF2B5EF4-FFF2-40B4-BE49-F238E27FC236}">
                  <a16:creationId xmlns:a16="http://schemas.microsoft.com/office/drawing/2014/main" id="{0CE4BC5F-FAD5-4A45-8BDE-EFE4C8FA51A8}"/>
                </a:ext>
              </a:extLst>
            </p:cNvPr>
            <p:cNvSpPr/>
            <p:nvPr/>
          </p:nvSpPr>
          <p:spPr>
            <a:xfrm>
              <a:off x="3548350" y="1981625"/>
              <a:ext cx="76825" cy="21450"/>
            </a:xfrm>
            <a:custGeom>
              <a:avLst/>
              <a:gdLst/>
              <a:ahLst/>
              <a:cxnLst/>
              <a:rect l="l" t="t" r="r" b="b"/>
              <a:pathLst>
                <a:path w="3073" h="858" extrusionOk="0">
                  <a:moveTo>
                    <a:pt x="3060" y="858"/>
                  </a:moveTo>
                  <a:cubicBezTo>
                    <a:pt x="2001" y="798"/>
                    <a:pt x="1001" y="441"/>
                    <a:pt x="0" y="131"/>
                  </a:cubicBezTo>
                  <a:cubicBezTo>
                    <a:pt x="24" y="84"/>
                    <a:pt x="24" y="36"/>
                    <a:pt x="36" y="0"/>
                  </a:cubicBezTo>
                  <a:cubicBezTo>
                    <a:pt x="1048" y="262"/>
                    <a:pt x="2060" y="512"/>
                    <a:pt x="3072" y="786"/>
                  </a:cubicBezTo>
                  <a:cubicBezTo>
                    <a:pt x="3072" y="798"/>
                    <a:pt x="3060" y="834"/>
                    <a:pt x="3060" y="85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8" name="Google Shape;10427;p40">
              <a:extLst>
                <a:ext uri="{FF2B5EF4-FFF2-40B4-BE49-F238E27FC236}">
                  <a16:creationId xmlns:a16="http://schemas.microsoft.com/office/drawing/2014/main" id="{EA724FE8-2F96-4061-9439-4EA0EBECB1D7}"/>
                </a:ext>
              </a:extLst>
            </p:cNvPr>
            <p:cNvSpPr/>
            <p:nvPr/>
          </p:nvSpPr>
          <p:spPr>
            <a:xfrm>
              <a:off x="2375275" y="2086100"/>
              <a:ext cx="74450" cy="38725"/>
            </a:xfrm>
            <a:custGeom>
              <a:avLst/>
              <a:gdLst/>
              <a:ahLst/>
              <a:cxnLst/>
              <a:rect l="l" t="t" r="r" b="b"/>
              <a:pathLst>
                <a:path w="2978" h="1549" extrusionOk="0">
                  <a:moveTo>
                    <a:pt x="72" y="1"/>
                  </a:moveTo>
                  <a:cubicBezTo>
                    <a:pt x="1049" y="465"/>
                    <a:pt x="2013" y="941"/>
                    <a:pt x="2977" y="1394"/>
                  </a:cubicBezTo>
                  <a:cubicBezTo>
                    <a:pt x="2942" y="1441"/>
                    <a:pt x="2930" y="1501"/>
                    <a:pt x="2906" y="1548"/>
                  </a:cubicBezTo>
                  <a:cubicBezTo>
                    <a:pt x="1942" y="1072"/>
                    <a:pt x="965" y="596"/>
                    <a:pt x="1" y="131"/>
                  </a:cubicBezTo>
                  <a:cubicBezTo>
                    <a:pt x="37" y="108"/>
                    <a:pt x="60" y="60"/>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9" name="Google Shape;10428;p40">
              <a:extLst>
                <a:ext uri="{FF2B5EF4-FFF2-40B4-BE49-F238E27FC236}">
                  <a16:creationId xmlns:a16="http://schemas.microsoft.com/office/drawing/2014/main" id="{24A7BF40-A9CD-4FB5-AB79-BB9ACA0D7739}"/>
                </a:ext>
              </a:extLst>
            </p:cNvPr>
            <p:cNvSpPr/>
            <p:nvPr/>
          </p:nvSpPr>
          <p:spPr>
            <a:xfrm>
              <a:off x="2658050" y="2149800"/>
              <a:ext cx="65825" cy="32175"/>
            </a:xfrm>
            <a:custGeom>
              <a:avLst/>
              <a:gdLst/>
              <a:ahLst/>
              <a:cxnLst/>
              <a:rect l="l" t="t" r="r" b="b"/>
              <a:pathLst>
                <a:path w="2633" h="1287" extrusionOk="0">
                  <a:moveTo>
                    <a:pt x="1" y="0"/>
                  </a:moveTo>
                  <a:cubicBezTo>
                    <a:pt x="906" y="417"/>
                    <a:pt x="1727" y="786"/>
                    <a:pt x="2632" y="1191"/>
                  </a:cubicBezTo>
                  <a:cubicBezTo>
                    <a:pt x="2192" y="1286"/>
                    <a:pt x="251" y="381"/>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0" name="Google Shape;10429;p40">
              <a:extLst>
                <a:ext uri="{FF2B5EF4-FFF2-40B4-BE49-F238E27FC236}">
                  <a16:creationId xmlns:a16="http://schemas.microsoft.com/office/drawing/2014/main" id="{7BB43F8D-1CFF-4E79-93FB-11D4FD359F73}"/>
                </a:ext>
              </a:extLst>
            </p:cNvPr>
            <p:cNvSpPr/>
            <p:nvPr/>
          </p:nvSpPr>
          <p:spPr>
            <a:xfrm>
              <a:off x="2752725" y="2198025"/>
              <a:ext cx="77400" cy="28000"/>
            </a:xfrm>
            <a:custGeom>
              <a:avLst/>
              <a:gdLst/>
              <a:ahLst/>
              <a:cxnLst/>
              <a:rect l="l" t="t" r="r" b="b"/>
              <a:pathLst>
                <a:path w="3096" h="1120" extrusionOk="0">
                  <a:moveTo>
                    <a:pt x="36" y="0"/>
                  </a:moveTo>
                  <a:cubicBezTo>
                    <a:pt x="1048" y="346"/>
                    <a:pt x="2084" y="667"/>
                    <a:pt x="3096" y="1012"/>
                  </a:cubicBezTo>
                  <a:cubicBezTo>
                    <a:pt x="3072" y="1048"/>
                    <a:pt x="3072" y="1084"/>
                    <a:pt x="3060" y="1119"/>
                  </a:cubicBezTo>
                  <a:cubicBezTo>
                    <a:pt x="2000" y="905"/>
                    <a:pt x="1024" y="488"/>
                    <a:pt x="0" y="155"/>
                  </a:cubicBezTo>
                  <a:cubicBezTo>
                    <a:pt x="12" y="96"/>
                    <a:pt x="24" y="48"/>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1" name="Google Shape;10430;p40">
              <a:extLst>
                <a:ext uri="{FF2B5EF4-FFF2-40B4-BE49-F238E27FC236}">
                  <a16:creationId xmlns:a16="http://schemas.microsoft.com/office/drawing/2014/main" id="{06159916-048F-4612-964E-B8180407A70E}"/>
                </a:ext>
              </a:extLst>
            </p:cNvPr>
            <p:cNvSpPr/>
            <p:nvPr/>
          </p:nvSpPr>
          <p:spPr>
            <a:xfrm>
              <a:off x="2856000" y="2194750"/>
              <a:ext cx="70275" cy="27400"/>
            </a:xfrm>
            <a:custGeom>
              <a:avLst/>
              <a:gdLst/>
              <a:ahLst/>
              <a:cxnLst/>
              <a:rect l="l" t="t" r="r" b="b"/>
              <a:pathLst>
                <a:path w="2811" h="1096" extrusionOk="0">
                  <a:moveTo>
                    <a:pt x="2787" y="1096"/>
                  </a:moveTo>
                  <a:cubicBezTo>
                    <a:pt x="1798" y="905"/>
                    <a:pt x="893" y="548"/>
                    <a:pt x="0" y="119"/>
                  </a:cubicBezTo>
                  <a:cubicBezTo>
                    <a:pt x="12" y="72"/>
                    <a:pt x="36" y="48"/>
                    <a:pt x="48" y="0"/>
                  </a:cubicBezTo>
                  <a:cubicBezTo>
                    <a:pt x="965" y="322"/>
                    <a:pt x="1894" y="667"/>
                    <a:pt x="2810" y="989"/>
                  </a:cubicBezTo>
                  <a:cubicBezTo>
                    <a:pt x="2798" y="1024"/>
                    <a:pt x="2787" y="1060"/>
                    <a:pt x="2787" y="10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2" name="Google Shape;10431;p40">
              <a:extLst>
                <a:ext uri="{FF2B5EF4-FFF2-40B4-BE49-F238E27FC236}">
                  <a16:creationId xmlns:a16="http://schemas.microsoft.com/office/drawing/2014/main" id="{AD10EA11-C42E-4743-BB29-F2A196E191F0}"/>
                </a:ext>
              </a:extLst>
            </p:cNvPr>
            <p:cNvSpPr/>
            <p:nvPr/>
          </p:nvSpPr>
          <p:spPr>
            <a:xfrm>
              <a:off x="3526625" y="1905125"/>
              <a:ext cx="69375" cy="23250"/>
            </a:xfrm>
            <a:custGeom>
              <a:avLst/>
              <a:gdLst/>
              <a:ahLst/>
              <a:cxnLst/>
              <a:rect l="l" t="t" r="r" b="b"/>
              <a:pathLst>
                <a:path w="2775" h="930" extrusionOk="0">
                  <a:moveTo>
                    <a:pt x="2739" y="929"/>
                  </a:moveTo>
                  <a:cubicBezTo>
                    <a:pt x="1822" y="679"/>
                    <a:pt x="905" y="417"/>
                    <a:pt x="0" y="167"/>
                  </a:cubicBezTo>
                  <a:cubicBezTo>
                    <a:pt x="12" y="108"/>
                    <a:pt x="24" y="48"/>
                    <a:pt x="36" y="1"/>
                  </a:cubicBezTo>
                  <a:cubicBezTo>
                    <a:pt x="953" y="251"/>
                    <a:pt x="1870" y="513"/>
                    <a:pt x="2774" y="763"/>
                  </a:cubicBezTo>
                  <a:cubicBezTo>
                    <a:pt x="2751" y="810"/>
                    <a:pt x="2751" y="870"/>
                    <a:pt x="2739" y="92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3" name="Google Shape;10432;p40">
              <a:extLst>
                <a:ext uri="{FF2B5EF4-FFF2-40B4-BE49-F238E27FC236}">
                  <a16:creationId xmlns:a16="http://schemas.microsoft.com/office/drawing/2014/main" id="{287857EA-56C8-4686-A254-9A4F5672B7B7}"/>
                </a:ext>
              </a:extLst>
            </p:cNvPr>
            <p:cNvSpPr/>
            <p:nvPr/>
          </p:nvSpPr>
          <p:spPr>
            <a:xfrm>
              <a:off x="2371125" y="1989950"/>
              <a:ext cx="72650" cy="31875"/>
            </a:xfrm>
            <a:custGeom>
              <a:avLst/>
              <a:gdLst/>
              <a:ahLst/>
              <a:cxnLst/>
              <a:rect l="l" t="t" r="r" b="b"/>
              <a:pathLst>
                <a:path w="2906" h="1275" extrusionOk="0">
                  <a:moveTo>
                    <a:pt x="2846" y="1275"/>
                  </a:moveTo>
                  <a:cubicBezTo>
                    <a:pt x="1893" y="894"/>
                    <a:pt x="953" y="513"/>
                    <a:pt x="0" y="144"/>
                  </a:cubicBezTo>
                  <a:lnTo>
                    <a:pt x="48" y="1"/>
                  </a:lnTo>
                  <a:cubicBezTo>
                    <a:pt x="1000" y="382"/>
                    <a:pt x="1953" y="751"/>
                    <a:pt x="2905" y="1108"/>
                  </a:cubicBezTo>
                  <a:cubicBezTo>
                    <a:pt x="2882" y="1168"/>
                    <a:pt x="2858" y="1203"/>
                    <a:pt x="2846" y="127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4" name="Google Shape;10433;p40">
              <a:extLst>
                <a:ext uri="{FF2B5EF4-FFF2-40B4-BE49-F238E27FC236}">
                  <a16:creationId xmlns:a16="http://schemas.microsoft.com/office/drawing/2014/main" id="{EE21012E-9007-4F1D-A22E-A0E469F7487A}"/>
                </a:ext>
              </a:extLst>
            </p:cNvPr>
            <p:cNvSpPr/>
            <p:nvPr/>
          </p:nvSpPr>
          <p:spPr>
            <a:xfrm>
              <a:off x="2407425" y="1990250"/>
              <a:ext cx="74750" cy="28300"/>
            </a:xfrm>
            <a:custGeom>
              <a:avLst/>
              <a:gdLst/>
              <a:ahLst/>
              <a:cxnLst/>
              <a:rect l="l" t="t" r="r" b="b"/>
              <a:pathLst>
                <a:path w="2990" h="1132" extrusionOk="0">
                  <a:moveTo>
                    <a:pt x="25" y="1"/>
                  </a:moveTo>
                  <a:cubicBezTo>
                    <a:pt x="1013" y="334"/>
                    <a:pt x="1989" y="679"/>
                    <a:pt x="2989" y="1001"/>
                  </a:cubicBezTo>
                  <a:lnTo>
                    <a:pt x="2942" y="1132"/>
                  </a:lnTo>
                  <a:cubicBezTo>
                    <a:pt x="1941" y="858"/>
                    <a:pt x="977" y="477"/>
                    <a:pt x="1" y="155"/>
                  </a:cubicBezTo>
                  <a:cubicBezTo>
                    <a:pt x="13" y="108"/>
                    <a:pt x="13" y="48"/>
                    <a:pt x="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5" name="Google Shape;10434;p40">
              <a:extLst>
                <a:ext uri="{FF2B5EF4-FFF2-40B4-BE49-F238E27FC236}">
                  <a16:creationId xmlns:a16="http://schemas.microsoft.com/office/drawing/2014/main" id="{166F6B78-CF4A-4236-992E-B968FE06EF41}"/>
                </a:ext>
              </a:extLst>
            </p:cNvPr>
            <p:cNvSpPr/>
            <p:nvPr/>
          </p:nvSpPr>
          <p:spPr>
            <a:xfrm>
              <a:off x="2173175" y="2056925"/>
              <a:ext cx="55975" cy="28300"/>
            </a:xfrm>
            <a:custGeom>
              <a:avLst/>
              <a:gdLst/>
              <a:ahLst/>
              <a:cxnLst/>
              <a:rect l="l" t="t" r="r" b="b"/>
              <a:pathLst>
                <a:path w="2239" h="1132" extrusionOk="0">
                  <a:moveTo>
                    <a:pt x="48" y="1"/>
                  </a:moveTo>
                  <a:cubicBezTo>
                    <a:pt x="774" y="334"/>
                    <a:pt x="1501" y="656"/>
                    <a:pt x="2239" y="977"/>
                  </a:cubicBezTo>
                  <a:cubicBezTo>
                    <a:pt x="2013" y="1132"/>
                    <a:pt x="274" y="382"/>
                    <a:pt x="1" y="108"/>
                  </a:cubicBezTo>
                  <a:cubicBezTo>
                    <a:pt x="24" y="84"/>
                    <a:pt x="36" y="36"/>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6" name="Google Shape;10435;p40">
              <a:extLst>
                <a:ext uri="{FF2B5EF4-FFF2-40B4-BE49-F238E27FC236}">
                  <a16:creationId xmlns:a16="http://schemas.microsoft.com/office/drawing/2014/main" id="{698E8F9B-E3B5-4C26-8048-7865B0B8DF16}"/>
                </a:ext>
              </a:extLst>
            </p:cNvPr>
            <p:cNvSpPr/>
            <p:nvPr/>
          </p:nvSpPr>
          <p:spPr>
            <a:xfrm>
              <a:off x="2470825" y="2085800"/>
              <a:ext cx="58975" cy="29800"/>
            </a:xfrm>
            <a:custGeom>
              <a:avLst/>
              <a:gdLst/>
              <a:ahLst/>
              <a:cxnLst/>
              <a:rect l="l" t="t" r="r" b="b"/>
              <a:pathLst>
                <a:path w="2359" h="1192" extrusionOk="0">
                  <a:moveTo>
                    <a:pt x="60" y="1"/>
                  </a:moveTo>
                  <a:cubicBezTo>
                    <a:pt x="822" y="334"/>
                    <a:pt x="1584" y="679"/>
                    <a:pt x="2358" y="1025"/>
                  </a:cubicBezTo>
                  <a:cubicBezTo>
                    <a:pt x="2323" y="1084"/>
                    <a:pt x="2311" y="1144"/>
                    <a:pt x="2287" y="1191"/>
                  </a:cubicBezTo>
                  <a:cubicBezTo>
                    <a:pt x="1525" y="846"/>
                    <a:pt x="763" y="489"/>
                    <a:pt x="1" y="143"/>
                  </a:cubicBezTo>
                  <a:cubicBezTo>
                    <a:pt x="25" y="96"/>
                    <a:pt x="37" y="60"/>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7" name="Google Shape;10436;p40">
              <a:extLst>
                <a:ext uri="{FF2B5EF4-FFF2-40B4-BE49-F238E27FC236}">
                  <a16:creationId xmlns:a16="http://schemas.microsoft.com/office/drawing/2014/main" id="{740EBC29-A72F-4660-B6E7-32500FE5E5BC}"/>
                </a:ext>
              </a:extLst>
            </p:cNvPr>
            <p:cNvSpPr/>
            <p:nvPr/>
          </p:nvSpPr>
          <p:spPr>
            <a:xfrm>
              <a:off x="2635425" y="2081925"/>
              <a:ext cx="71475" cy="36350"/>
            </a:xfrm>
            <a:custGeom>
              <a:avLst/>
              <a:gdLst/>
              <a:ahLst/>
              <a:cxnLst/>
              <a:rect l="l" t="t" r="r" b="b"/>
              <a:pathLst>
                <a:path w="2859" h="1454" extrusionOk="0">
                  <a:moveTo>
                    <a:pt x="60" y="1"/>
                  </a:moveTo>
                  <a:cubicBezTo>
                    <a:pt x="1001" y="453"/>
                    <a:pt x="1918" y="882"/>
                    <a:pt x="2858" y="1322"/>
                  </a:cubicBezTo>
                  <a:cubicBezTo>
                    <a:pt x="2847" y="1370"/>
                    <a:pt x="2811" y="1418"/>
                    <a:pt x="2799" y="1453"/>
                  </a:cubicBezTo>
                  <a:cubicBezTo>
                    <a:pt x="1858" y="1013"/>
                    <a:pt x="942" y="584"/>
                    <a:pt x="1" y="132"/>
                  </a:cubicBezTo>
                  <a:cubicBezTo>
                    <a:pt x="13" y="108"/>
                    <a:pt x="49"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8" name="Google Shape;10437;p40">
              <a:extLst>
                <a:ext uri="{FF2B5EF4-FFF2-40B4-BE49-F238E27FC236}">
                  <a16:creationId xmlns:a16="http://schemas.microsoft.com/office/drawing/2014/main" id="{AB21ED99-C9E0-41C2-92C5-2F0FFA326926}"/>
                </a:ext>
              </a:extLst>
            </p:cNvPr>
            <p:cNvSpPr/>
            <p:nvPr/>
          </p:nvSpPr>
          <p:spPr>
            <a:xfrm>
              <a:off x="3227775" y="1875650"/>
              <a:ext cx="66100" cy="21750"/>
            </a:xfrm>
            <a:custGeom>
              <a:avLst/>
              <a:gdLst/>
              <a:ahLst/>
              <a:cxnLst/>
              <a:rect l="l" t="t" r="r" b="b"/>
              <a:pathLst>
                <a:path w="2644" h="870" extrusionOk="0">
                  <a:moveTo>
                    <a:pt x="2608" y="870"/>
                  </a:moveTo>
                  <a:cubicBezTo>
                    <a:pt x="1739" y="632"/>
                    <a:pt x="858" y="394"/>
                    <a:pt x="0" y="156"/>
                  </a:cubicBezTo>
                  <a:cubicBezTo>
                    <a:pt x="12" y="96"/>
                    <a:pt x="24" y="48"/>
                    <a:pt x="48" y="1"/>
                  </a:cubicBezTo>
                  <a:cubicBezTo>
                    <a:pt x="905" y="251"/>
                    <a:pt x="1786" y="477"/>
                    <a:pt x="2644" y="715"/>
                  </a:cubicBezTo>
                  <a:cubicBezTo>
                    <a:pt x="2644" y="763"/>
                    <a:pt x="2632" y="822"/>
                    <a:pt x="2608" y="87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9" name="Google Shape;10438;p40">
              <a:extLst>
                <a:ext uri="{FF2B5EF4-FFF2-40B4-BE49-F238E27FC236}">
                  <a16:creationId xmlns:a16="http://schemas.microsoft.com/office/drawing/2014/main" id="{1033D052-DC37-4A32-8D77-1A2442FD6BF8}"/>
                </a:ext>
              </a:extLst>
            </p:cNvPr>
            <p:cNvSpPr/>
            <p:nvPr/>
          </p:nvSpPr>
          <p:spPr>
            <a:xfrm>
              <a:off x="2666400" y="2072700"/>
              <a:ext cx="69975" cy="36950"/>
            </a:xfrm>
            <a:custGeom>
              <a:avLst/>
              <a:gdLst/>
              <a:ahLst/>
              <a:cxnLst/>
              <a:rect l="l" t="t" r="r" b="b"/>
              <a:pathLst>
                <a:path w="2799" h="1478" extrusionOk="0">
                  <a:moveTo>
                    <a:pt x="60" y="1"/>
                  </a:moveTo>
                  <a:cubicBezTo>
                    <a:pt x="965" y="441"/>
                    <a:pt x="1881" y="906"/>
                    <a:pt x="2798" y="1358"/>
                  </a:cubicBezTo>
                  <a:cubicBezTo>
                    <a:pt x="2774" y="1394"/>
                    <a:pt x="2751" y="1429"/>
                    <a:pt x="2739" y="1477"/>
                  </a:cubicBezTo>
                  <a:cubicBezTo>
                    <a:pt x="1810" y="1025"/>
                    <a:pt x="905" y="584"/>
                    <a:pt x="0" y="132"/>
                  </a:cubicBezTo>
                  <a:cubicBezTo>
                    <a:pt x="12" y="84"/>
                    <a:pt x="24"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0" name="Google Shape;10439;p40">
              <a:extLst>
                <a:ext uri="{FF2B5EF4-FFF2-40B4-BE49-F238E27FC236}">
                  <a16:creationId xmlns:a16="http://schemas.microsoft.com/office/drawing/2014/main" id="{CA9BDE72-D25B-4FA7-8682-D71CA0E04AB3}"/>
                </a:ext>
              </a:extLst>
            </p:cNvPr>
            <p:cNvSpPr/>
            <p:nvPr/>
          </p:nvSpPr>
          <p:spPr>
            <a:xfrm>
              <a:off x="2676225" y="1981925"/>
              <a:ext cx="59550" cy="33050"/>
            </a:xfrm>
            <a:custGeom>
              <a:avLst/>
              <a:gdLst/>
              <a:ahLst/>
              <a:cxnLst/>
              <a:rect l="l" t="t" r="r" b="b"/>
              <a:pathLst>
                <a:path w="2382" h="1322" extrusionOk="0">
                  <a:moveTo>
                    <a:pt x="2310" y="1322"/>
                  </a:moveTo>
                  <a:cubicBezTo>
                    <a:pt x="1536" y="917"/>
                    <a:pt x="774" y="536"/>
                    <a:pt x="0" y="131"/>
                  </a:cubicBezTo>
                  <a:cubicBezTo>
                    <a:pt x="36" y="84"/>
                    <a:pt x="48" y="36"/>
                    <a:pt x="83" y="0"/>
                  </a:cubicBezTo>
                  <a:cubicBezTo>
                    <a:pt x="857" y="381"/>
                    <a:pt x="1631" y="786"/>
                    <a:pt x="2381" y="1179"/>
                  </a:cubicBezTo>
                  <a:cubicBezTo>
                    <a:pt x="2369" y="1215"/>
                    <a:pt x="2346" y="1274"/>
                    <a:pt x="2310" y="132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1" name="Google Shape;10440;p40">
              <a:extLst>
                <a:ext uri="{FF2B5EF4-FFF2-40B4-BE49-F238E27FC236}">
                  <a16:creationId xmlns:a16="http://schemas.microsoft.com/office/drawing/2014/main" id="{69AD2EAA-807F-45EE-8DC2-4242C7DD5C6A}"/>
                </a:ext>
              </a:extLst>
            </p:cNvPr>
            <p:cNvSpPr/>
            <p:nvPr/>
          </p:nvSpPr>
          <p:spPr>
            <a:xfrm>
              <a:off x="3455475" y="1946200"/>
              <a:ext cx="62825" cy="17000"/>
            </a:xfrm>
            <a:custGeom>
              <a:avLst/>
              <a:gdLst/>
              <a:ahLst/>
              <a:cxnLst/>
              <a:rect l="l" t="t" r="r" b="b"/>
              <a:pathLst>
                <a:path w="2513" h="680" extrusionOk="0">
                  <a:moveTo>
                    <a:pt x="2489" y="679"/>
                  </a:moveTo>
                  <a:cubicBezTo>
                    <a:pt x="1632" y="608"/>
                    <a:pt x="822" y="382"/>
                    <a:pt x="1" y="132"/>
                  </a:cubicBezTo>
                  <a:cubicBezTo>
                    <a:pt x="13" y="84"/>
                    <a:pt x="13" y="48"/>
                    <a:pt x="24" y="1"/>
                  </a:cubicBezTo>
                  <a:cubicBezTo>
                    <a:pt x="846" y="191"/>
                    <a:pt x="1679" y="370"/>
                    <a:pt x="2501" y="560"/>
                  </a:cubicBezTo>
                  <a:cubicBezTo>
                    <a:pt x="2513" y="608"/>
                    <a:pt x="2501" y="644"/>
                    <a:pt x="2489" y="67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2" name="Google Shape;10441;p40">
              <a:extLst>
                <a:ext uri="{FF2B5EF4-FFF2-40B4-BE49-F238E27FC236}">
                  <a16:creationId xmlns:a16="http://schemas.microsoft.com/office/drawing/2014/main" id="{F5A573FA-C0B6-42BB-A1E5-150157517C7E}"/>
                </a:ext>
              </a:extLst>
            </p:cNvPr>
            <p:cNvSpPr/>
            <p:nvPr/>
          </p:nvSpPr>
          <p:spPr>
            <a:xfrm>
              <a:off x="2902425" y="2012575"/>
              <a:ext cx="63725" cy="29500"/>
            </a:xfrm>
            <a:custGeom>
              <a:avLst/>
              <a:gdLst/>
              <a:ahLst/>
              <a:cxnLst/>
              <a:rect l="l" t="t" r="r" b="b"/>
              <a:pathLst>
                <a:path w="2549" h="1180" extrusionOk="0">
                  <a:moveTo>
                    <a:pt x="37" y="1"/>
                  </a:moveTo>
                  <a:cubicBezTo>
                    <a:pt x="870" y="358"/>
                    <a:pt x="1703" y="727"/>
                    <a:pt x="2549" y="1060"/>
                  </a:cubicBezTo>
                  <a:cubicBezTo>
                    <a:pt x="2346" y="1179"/>
                    <a:pt x="513" y="489"/>
                    <a:pt x="1" y="108"/>
                  </a:cubicBezTo>
                  <a:cubicBezTo>
                    <a:pt x="1" y="84"/>
                    <a:pt x="25" y="36"/>
                    <a:pt x="3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3" name="Google Shape;10442;p40">
              <a:extLst>
                <a:ext uri="{FF2B5EF4-FFF2-40B4-BE49-F238E27FC236}">
                  <a16:creationId xmlns:a16="http://schemas.microsoft.com/office/drawing/2014/main" id="{1EBD6145-00BB-4038-8F60-811BA330C94D}"/>
                </a:ext>
              </a:extLst>
            </p:cNvPr>
            <p:cNvSpPr/>
            <p:nvPr/>
          </p:nvSpPr>
          <p:spPr>
            <a:xfrm>
              <a:off x="3663250" y="1973000"/>
              <a:ext cx="48825" cy="27100"/>
            </a:xfrm>
            <a:custGeom>
              <a:avLst/>
              <a:gdLst/>
              <a:ahLst/>
              <a:cxnLst/>
              <a:rect l="l" t="t" r="r" b="b"/>
              <a:pathLst>
                <a:path w="1953" h="1084" extrusionOk="0">
                  <a:moveTo>
                    <a:pt x="1893" y="1084"/>
                  </a:moveTo>
                  <a:cubicBezTo>
                    <a:pt x="1286" y="774"/>
                    <a:pt x="679" y="476"/>
                    <a:pt x="0" y="131"/>
                  </a:cubicBezTo>
                  <a:cubicBezTo>
                    <a:pt x="250" y="0"/>
                    <a:pt x="1679" y="667"/>
                    <a:pt x="1953" y="953"/>
                  </a:cubicBezTo>
                  <a:cubicBezTo>
                    <a:pt x="1941" y="988"/>
                    <a:pt x="1917" y="1036"/>
                    <a:pt x="1893" y="108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4" name="Google Shape;10443;p40">
              <a:extLst>
                <a:ext uri="{FF2B5EF4-FFF2-40B4-BE49-F238E27FC236}">
                  <a16:creationId xmlns:a16="http://schemas.microsoft.com/office/drawing/2014/main" id="{6A7F0EE0-763F-4CDD-9A61-4D761EAB73F7}"/>
                </a:ext>
              </a:extLst>
            </p:cNvPr>
            <p:cNvSpPr/>
            <p:nvPr/>
          </p:nvSpPr>
          <p:spPr>
            <a:xfrm>
              <a:off x="3208425" y="1822675"/>
              <a:ext cx="64025" cy="29500"/>
            </a:xfrm>
            <a:custGeom>
              <a:avLst/>
              <a:gdLst/>
              <a:ahLst/>
              <a:cxnLst/>
              <a:rect l="l" t="t" r="r" b="b"/>
              <a:pathLst>
                <a:path w="2561" h="1180" extrusionOk="0">
                  <a:moveTo>
                    <a:pt x="2501" y="1179"/>
                  </a:moveTo>
                  <a:lnTo>
                    <a:pt x="0" y="143"/>
                  </a:lnTo>
                  <a:cubicBezTo>
                    <a:pt x="12" y="108"/>
                    <a:pt x="48" y="48"/>
                    <a:pt x="60" y="1"/>
                  </a:cubicBezTo>
                  <a:cubicBezTo>
                    <a:pt x="893" y="346"/>
                    <a:pt x="1727" y="679"/>
                    <a:pt x="2560" y="1036"/>
                  </a:cubicBezTo>
                  <a:cubicBezTo>
                    <a:pt x="2548" y="1084"/>
                    <a:pt x="2513" y="1132"/>
                    <a:pt x="2501" y="117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5" name="Google Shape;10444;p40">
              <a:extLst>
                <a:ext uri="{FF2B5EF4-FFF2-40B4-BE49-F238E27FC236}">
                  <a16:creationId xmlns:a16="http://schemas.microsoft.com/office/drawing/2014/main" id="{A2E63C60-0F85-435B-B990-5E9150781805}"/>
                </a:ext>
              </a:extLst>
            </p:cNvPr>
            <p:cNvSpPr/>
            <p:nvPr/>
          </p:nvSpPr>
          <p:spPr>
            <a:xfrm>
              <a:off x="2375575" y="2026575"/>
              <a:ext cx="90525" cy="35450"/>
            </a:xfrm>
            <a:custGeom>
              <a:avLst/>
              <a:gdLst/>
              <a:ahLst/>
              <a:cxnLst/>
              <a:rect l="l" t="t" r="r" b="b"/>
              <a:pathLst>
                <a:path w="3621" h="1418" extrusionOk="0">
                  <a:moveTo>
                    <a:pt x="3596" y="1417"/>
                  </a:moveTo>
                  <a:cubicBezTo>
                    <a:pt x="2406" y="965"/>
                    <a:pt x="1191" y="536"/>
                    <a:pt x="1" y="84"/>
                  </a:cubicBezTo>
                  <a:cubicBezTo>
                    <a:pt x="25" y="60"/>
                    <a:pt x="37" y="24"/>
                    <a:pt x="37" y="0"/>
                  </a:cubicBezTo>
                  <a:cubicBezTo>
                    <a:pt x="1227" y="429"/>
                    <a:pt x="2430" y="858"/>
                    <a:pt x="3620" y="1310"/>
                  </a:cubicBezTo>
                  <a:cubicBezTo>
                    <a:pt x="3608" y="1322"/>
                    <a:pt x="3596" y="1369"/>
                    <a:pt x="3596" y="141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6" name="Google Shape;10445;p40">
              <a:extLst>
                <a:ext uri="{FF2B5EF4-FFF2-40B4-BE49-F238E27FC236}">
                  <a16:creationId xmlns:a16="http://schemas.microsoft.com/office/drawing/2014/main" id="{6F9DDD41-1319-4445-A013-9078A00FDA67}"/>
                </a:ext>
              </a:extLst>
            </p:cNvPr>
            <p:cNvSpPr/>
            <p:nvPr/>
          </p:nvSpPr>
          <p:spPr>
            <a:xfrm>
              <a:off x="3609075" y="1946500"/>
              <a:ext cx="47650" cy="25025"/>
            </a:xfrm>
            <a:custGeom>
              <a:avLst/>
              <a:gdLst/>
              <a:ahLst/>
              <a:cxnLst/>
              <a:rect l="l" t="t" r="r" b="b"/>
              <a:pathLst>
                <a:path w="1906" h="1001" extrusionOk="0">
                  <a:moveTo>
                    <a:pt x="1905" y="882"/>
                  </a:moveTo>
                  <a:cubicBezTo>
                    <a:pt x="1548" y="1001"/>
                    <a:pt x="84" y="346"/>
                    <a:pt x="0" y="1"/>
                  </a:cubicBezTo>
                  <a:cubicBezTo>
                    <a:pt x="643" y="298"/>
                    <a:pt x="1262" y="596"/>
                    <a:pt x="1905" y="88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7" name="Google Shape;10446;p40">
              <a:extLst>
                <a:ext uri="{FF2B5EF4-FFF2-40B4-BE49-F238E27FC236}">
                  <a16:creationId xmlns:a16="http://schemas.microsoft.com/office/drawing/2014/main" id="{70CA6A08-F334-410F-9F68-4FD71EA25B10}"/>
                </a:ext>
              </a:extLst>
            </p:cNvPr>
            <p:cNvSpPr/>
            <p:nvPr/>
          </p:nvSpPr>
          <p:spPr>
            <a:xfrm>
              <a:off x="3205450" y="1842325"/>
              <a:ext cx="59250" cy="26800"/>
            </a:xfrm>
            <a:custGeom>
              <a:avLst/>
              <a:gdLst/>
              <a:ahLst/>
              <a:cxnLst/>
              <a:rect l="l" t="t" r="r" b="b"/>
              <a:pathLst>
                <a:path w="2370" h="1072" extrusionOk="0">
                  <a:moveTo>
                    <a:pt x="72" y="0"/>
                  </a:moveTo>
                  <a:cubicBezTo>
                    <a:pt x="834" y="310"/>
                    <a:pt x="1608" y="631"/>
                    <a:pt x="2370" y="929"/>
                  </a:cubicBezTo>
                  <a:cubicBezTo>
                    <a:pt x="2346" y="965"/>
                    <a:pt x="2322" y="1024"/>
                    <a:pt x="2310" y="1072"/>
                  </a:cubicBezTo>
                  <a:cubicBezTo>
                    <a:pt x="1536" y="774"/>
                    <a:pt x="774" y="465"/>
                    <a:pt x="0" y="167"/>
                  </a:cubicBezTo>
                  <a:cubicBezTo>
                    <a:pt x="24" y="107"/>
                    <a:pt x="60" y="48"/>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8" name="Google Shape;10447;p40">
              <a:extLst>
                <a:ext uri="{FF2B5EF4-FFF2-40B4-BE49-F238E27FC236}">
                  <a16:creationId xmlns:a16="http://schemas.microsoft.com/office/drawing/2014/main" id="{87AA046F-1569-485F-82C3-DCE3D1C61687}"/>
                </a:ext>
              </a:extLst>
            </p:cNvPr>
            <p:cNvSpPr/>
            <p:nvPr/>
          </p:nvSpPr>
          <p:spPr>
            <a:xfrm>
              <a:off x="2864925" y="2173900"/>
              <a:ext cx="75625" cy="33375"/>
            </a:xfrm>
            <a:custGeom>
              <a:avLst/>
              <a:gdLst/>
              <a:ahLst/>
              <a:cxnLst/>
              <a:rect l="l" t="t" r="r" b="b"/>
              <a:pathLst>
                <a:path w="3025" h="1335" extrusionOk="0">
                  <a:moveTo>
                    <a:pt x="2977" y="1334"/>
                  </a:moveTo>
                  <a:cubicBezTo>
                    <a:pt x="1977" y="941"/>
                    <a:pt x="1001" y="525"/>
                    <a:pt x="1" y="120"/>
                  </a:cubicBezTo>
                  <a:cubicBezTo>
                    <a:pt x="13" y="72"/>
                    <a:pt x="36" y="48"/>
                    <a:pt x="48" y="1"/>
                  </a:cubicBezTo>
                  <a:cubicBezTo>
                    <a:pt x="1048" y="406"/>
                    <a:pt x="2025" y="822"/>
                    <a:pt x="3025" y="1215"/>
                  </a:cubicBezTo>
                  <a:cubicBezTo>
                    <a:pt x="3013" y="1263"/>
                    <a:pt x="2989" y="1299"/>
                    <a:pt x="2977" y="133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9" name="Google Shape;10448;p40">
              <a:extLst>
                <a:ext uri="{FF2B5EF4-FFF2-40B4-BE49-F238E27FC236}">
                  <a16:creationId xmlns:a16="http://schemas.microsoft.com/office/drawing/2014/main" id="{83B1BE88-736E-4789-B631-42B0655ECA2C}"/>
                </a:ext>
              </a:extLst>
            </p:cNvPr>
            <p:cNvSpPr/>
            <p:nvPr/>
          </p:nvSpPr>
          <p:spPr>
            <a:xfrm>
              <a:off x="2260675" y="2088175"/>
              <a:ext cx="71475" cy="32775"/>
            </a:xfrm>
            <a:custGeom>
              <a:avLst/>
              <a:gdLst/>
              <a:ahLst/>
              <a:cxnLst/>
              <a:rect l="l" t="t" r="r" b="b"/>
              <a:pathLst>
                <a:path w="2859" h="1311" extrusionOk="0">
                  <a:moveTo>
                    <a:pt x="49" y="1"/>
                  </a:moveTo>
                  <a:cubicBezTo>
                    <a:pt x="977" y="394"/>
                    <a:pt x="1918" y="799"/>
                    <a:pt x="2858" y="1180"/>
                  </a:cubicBezTo>
                  <a:cubicBezTo>
                    <a:pt x="2847" y="1227"/>
                    <a:pt x="2823" y="1275"/>
                    <a:pt x="2799" y="1311"/>
                  </a:cubicBezTo>
                  <a:cubicBezTo>
                    <a:pt x="1858" y="906"/>
                    <a:pt x="918" y="525"/>
                    <a:pt x="1" y="120"/>
                  </a:cubicBezTo>
                  <a:cubicBezTo>
                    <a:pt x="13" y="84"/>
                    <a:pt x="25" y="48"/>
                    <a:pt x="4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0" name="Google Shape;10449;p40">
              <a:extLst>
                <a:ext uri="{FF2B5EF4-FFF2-40B4-BE49-F238E27FC236}">
                  <a16:creationId xmlns:a16="http://schemas.microsoft.com/office/drawing/2014/main" id="{E4AA1DC1-A97D-4F0B-AC4C-5DAF4EA9D778}"/>
                </a:ext>
              </a:extLst>
            </p:cNvPr>
            <p:cNvSpPr/>
            <p:nvPr/>
          </p:nvSpPr>
          <p:spPr>
            <a:xfrm>
              <a:off x="2719075" y="2035200"/>
              <a:ext cx="47050" cy="27400"/>
            </a:xfrm>
            <a:custGeom>
              <a:avLst/>
              <a:gdLst/>
              <a:ahLst/>
              <a:cxnLst/>
              <a:rect l="l" t="t" r="r" b="b"/>
              <a:pathLst>
                <a:path w="1882" h="1096" extrusionOk="0">
                  <a:moveTo>
                    <a:pt x="1822" y="1096"/>
                  </a:moveTo>
                  <a:cubicBezTo>
                    <a:pt x="1203" y="774"/>
                    <a:pt x="608" y="429"/>
                    <a:pt x="1" y="96"/>
                  </a:cubicBezTo>
                  <a:cubicBezTo>
                    <a:pt x="251" y="1"/>
                    <a:pt x="1679" y="739"/>
                    <a:pt x="1882" y="1013"/>
                  </a:cubicBezTo>
                  <a:cubicBezTo>
                    <a:pt x="1858" y="1024"/>
                    <a:pt x="1834" y="1072"/>
                    <a:pt x="1822" y="10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1" name="Google Shape;10450;p40">
              <a:extLst>
                <a:ext uri="{FF2B5EF4-FFF2-40B4-BE49-F238E27FC236}">
                  <a16:creationId xmlns:a16="http://schemas.microsoft.com/office/drawing/2014/main" id="{FDB68370-DF48-41F4-ABC6-24209B0B8341}"/>
                </a:ext>
              </a:extLst>
            </p:cNvPr>
            <p:cNvSpPr/>
            <p:nvPr/>
          </p:nvSpPr>
          <p:spPr>
            <a:xfrm>
              <a:off x="2800625" y="2256950"/>
              <a:ext cx="62550" cy="23850"/>
            </a:xfrm>
            <a:custGeom>
              <a:avLst/>
              <a:gdLst/>
              <a:ahLst/>
              <a:cxnLst/>
              <a:rect l="l" t="t" r="r" b="b"/>
              <a:pathLst>
                <a:path w="2502" h="954" extrusionOk="0">
                  <a:moveTo>
                    <a:pt x="49" y="1"/>
                  </a:moveTo>
                  <a:lnTo>
                    <a:pt x="2501" y="846"/>
                  </a:lnTo>
                  <a:cubicBezTo>
                    <a:pt x="2489" y="870"/>
                    <a:pt x="2466" y="917"/>
                    <a:pt x="2466" y="953"/>
                  </a:cubicBezTo>
                  <a:cubicBezTo>
                    <a:pt x="1620" y="727"/>
                    <a:pt x="822" y="429"/>
                    <a:pt x="1" y="13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2" name="Google Shape;10451;p40">
              <a:extLst>
                <a:ext uri="{FF2B5EF4-FFF2-40B4-BE49-F238E27FC236}">
                  <a16:creationId xmlns:a16="http://schemas.microsoft.com/office/drawing/2014/main" id="{7D0A41EC-8E66-45D3-A796-F4FFEF115B14}"/>
                </a:ext>
              </a:extLst>
            </p:cNvPr>
            <p:cNvSpPr/>
            <p:nvPr/>
          </p:nvSpPr>
          <p:spPr>
            <a:xfrm>
              <a:off x="2200850" y="2044725"/>
              <a:ext cx="65225" cy="31575"/>
            </a:xfrm>
            <a:custGeom>
              <a:avLst/>
              <a:gdLst/>
              <a:ahLst/>
              <a:cxnLst/>
              <a:rect l="l" t="t" r="r" b="b"/>
              <a:pathLst>
                <a:path w="2609" h="1263" extrusionOk="0">
                  <a:moveTo>
                    <a:pt x="2549" y="1263"/>
                  </a:moveTo>
                  <a:cubicBezTo>
                    <a:pt x="1692" y="882"/>
                    <a:pt x="846" y="501"/>
                    <a:pt x="1" y="120"/>
                  </a:cubicBezTo>
                  <a:cubicBezTo>
                    <a:pt x="13" y="72"/>
                    <a:pt x="25" y="48"/>
                    <a:pt x="37" y="1"/>
                  </a:cubicBezTo>
                  <a:cubicBezTo>
                    <a:pt x="894" y="370"/>
                    <a:pt x="1751" y="751"/>
                    <a:pt x="2608" y="1132"/>
                  </a:cubicBezTo>
                  <a:cubicBezTo>
                    <a:pt x="2584" y="1179"/>
                    <a:pt x="2561" y="1227"/>
                    <a:pt x="2549" y="126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3" name="Google Shape;10452;p40">
              <a:extLst>
                <a:ext uri="{FF2B5EF4-FFF2-40B4-BE49-F238E27FC236}">
                  <a16:creationId xmlns:a16="http://schemas.microsoft.com/office/drawing/2014/main" id="{E5AADDAC-EC4E-4B69-A17E-19A3D273A504}"/>
                </a:ext>
              </a:extLst>
            </p:cNvPr>
            <p:cNvSpPr/>
            <p:nvPr/>
          </p:nvSpPr>
          <p:spPr>
            <a:xfrm>
              <a:off x="3056625" y="2180450"/>
              <a:ext cx="53300" cy="26225"/>
            </a:xfrm>
            <a:custGeom>
              <a:avLst/>
              <a:gdLst/>
              <a:ahLst/>
              <a:cxnLst/>
              <a:rect l="l" t="t" r="r" b="b"/>
              <a:pathLst>
                <a:path w="2132" h="1049" extrusionOk="0">
                  <a:moveTo>
                    <a:pt x="0" y="1"/>
                  </a:moveTo>
                  <a:cubicBezTo>
                    <a:pt x="703" y="334"/>
                    <a:pt x="1393" y="644"/>
                    <a:pt x="2132" y="989"/>
                  </a:cubicBezTo>
                  <a:cubicBezTo>
                    <a:pt x="1727" y="1049"/>
                    <a:pt x="238" y="382"/>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4" name="Google Shape;10453;p40">
              <a:extLst>
                <a:ext uri="{FF2B5EF4-FFF2-40B4-BE49-F238E27FC236}">
                  <a16:creationId xmlns:a16="http://schemas.microsoft.com/office/drawing/2014/main" id="{411DF80B-377C-47DF-B191-77883562C122}"/>
                </a:ext>
              </a:extLst>
            </p:cNvPr>
            <p:cNvSpPr/>
            <p:nvPr/>
          </p:nvSpPr>
          <p:spPr>
            <a:xfrm>
              <a:off x="2964050" y="2153675"/>
              <a:ext cx="67000" cy="33650"/>
            </a:xfrm>
            <a:custGeom>
              <a:avLst/>
              <a:gdLst/>
              <a:ahLst/>
              <a:cxnLst/>
              <a:rect l="l" t="t" r="r" b="b"/>
              <a:pathLst>
                <a:path w="2680" h="1346" extrusionOk="0">
                  <a:moveTo>
                    <a:pt x="72" y="0"/>
                  </a:moveTo>
                  <a:cubicBezTo>
                    <a:pt x="929" y="405"/>
                    <a:pt x="1810" y="822"/>
                    <a:pt x="2679" y="1227"/>
                  </a:cubicBezTo>
                  <a:cubicBezTo>
                    <a:pt x="2656" y="1274"/>
                    <a:pt x="2644" y="1298"/>
                    <a:pt x="2620" y="1346"/>
                  </a:cubicBezTo>
                  <a:cubicBezTo>
                    <a:pt x="1739" y="941"/>
                    <a:pt x="870" y="536"/>
                    <a:pt x="0" y="143"/>
                  </a:cubicBezTo>
                  <a:cubicBezTo>
                    <a:pt x="24" y="84"/>
                    <a:pt x="36" y="36"/>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5" name="Google Shape;10454;p40">
              <a:extLst>
                <a:ext uri="{FF2B5EF4-FFF2-40B4-BE49-F238E27FC236}">
                  <a16:creationId xmlns:a16="http://schemas.microsoft.com/office/drawing/2014/main" id="{4A6D71A5-4041-4B5D-B913-F93EFF5D4428}"/>
                </a:ext>
              </a:extLst>
            </p:cNvPr>
            <p:cNvSpPr/>
            <p:nvPr/>
          </p:nvSpPr>
          <p:spPr>
            <a:xfrm>
              <a:off x="2523825" y="1951850"/>
              <a:ext cx="36325" cy="19375"/>
            </a:xfrm>
            <a:custGeom>
              <a:avLst/>
              <a:gdLst/>
              <a:ahLst/>
              <a:cxnLst/>
              <a:rect l="l" t="t" r="r" b="b"/>
              <a:pathLst>
                <a:path w="1453" h="775" extrusionOk="0">
                  <a:moveTo>
                    <a:pt x="1453" y="715"/>
                  </a:moveTo>
                  <a:cubicBezTo>
                    <a:pt x="1334" y="727"/>
                    <a:pt x="1250" y="775"/>
                    <a:pt x="1191" y="739"/>
                  </a:cubicBezTo>
                  <a:cubicBezTo>
                    <a:pt x="822" y="572"/>
                    <a:pt x="464" y="418"/>
                    <a:pt x="83" y="239"/>
                  </a:cubicBezTo>
                  <a:cubicBezTo>
                    <a:pt x="48" y="215"/>
                    <a:pt x="24" y="132"/>
                    <a:pt x="0" y="72"/>
                  </a:cubicBezTo>
                  <a:cubicBezTo>
                    <a:pt x="60" y="48"/>
                    <a:pt x="131" y="1"/>
                    <a:pt x="167" y="13"/>
                  </a:cubicBezTo>
                  <a:cubicBezTo>
                    <a:pt x="548" y="179"/>
                    <a:pt x="941" y="370"/>
                    <a:pt x="1322" y="549"/>
                  </a:cubicBezTo>
                  <a:cubicBezTo>
                    <a:pt x="1357" y="560"/>
                    <a:pt x="1381" y="608"/>
                    <a:pt x="1453" y="71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6" name="Google Shape;10455;p40">
              <a:extLst>
                <a:ext uri="{FF2B5EF4-FFF2-40B4-BE49-F238E27FC236}">
                  <a16:creationId xmlns:a16="http://schemas.microsoft.com/office/drawing/2014/main" id="{EBDC0446-CF9E-4A14-99E9-CB1FF826BA54}"/>
                </a:ext>
              </a:extLst>
            </p:cNvPr>
            <p:cNvSpPr/>
            <p:nvPr/>
          </p:nvSpPr>
          <p:spPr>
            <a:xfrm>
              <a:off x="2644375" y="2164075"/>
              <a:ext cx="65800" cy="35450"/>
            </a:xfrm>
            <a:custGeom>
              <a:avLst/>
              <a:gdLst/>
              <a:ahLst/>
              <a:cxnLst/>
              <a:rect l="l" t="t" r="r" b="b"/>
              <a:pathLst>
                <a:path w="2632" h="1418" extrusionOk="0">
                  <a:moveTo>
                    <a:pt x="60" y="1"/>
                  </a:moveTo>
                  <a:cubicBezTo>
                    <a:pt x="917" y="418"/>
                    <a:pt x="1786" y="858"/>
                    <a:pt x="2631" y="1287"/>
                  </a:cubicBezTo>
                  <a:cubicBezTo>
                    <a:pt x="2620" y="1334"/>
                    <a:pt x="2584" y="1370"/>
                    <a:pt x="2572" y="1418"/>
                  </a:cubicBezTo>
                  <a:cubicBezTo>
                    <a:pt x="1715" y="989"/>
                    <a:pt x="857" y="561"/>
                    <a:pt x="0" y="144"/>
                  </a:cubicBezTo>
                  <a:cubicBezTo>
                    <a:pt x="12" y="96"/>
                    <a:pt x="24" y="49"/>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7" name="Google Shape;10456;p40">
              <a:extLst>
                <a:ext uri="{FF2B5EF4-FFF2-40B4-BE49-F238E27FC236}">
                  <a16:creationId xmlns:a16="http://schemas.microsoft.com/office/drawing/2014/main" id="{559C0538-4BF4-4C53-B576-D83E235B1CBD}"/>
                </a:ext>
              </a:extLst>
            </p:cNvPr>
            <p:cNvSpPr/>
            <p:nvPr/>
          </p:nvSpPr>
          <p:spPr>
            <a:xfrm>
              <a:off x="2621150" y="2208425"/>
              <a:ext cx="61650" cy="34575"/>
            </a:xfrm>
            <a:custGeom>
              <a:avLst/>
              <a:gdLst/>
              <a:ahLst/>
              <a:cxnLst/>
              <a:rect l="l" t="t" r="r" b="b"/>
              <a:pathLst>
                <a:path w="2466" h="1383" extrusionOk="0">
                  <a:moveTo>
                    <a:pt x="60" y="1"/>
                  </a:moveTo>
                  <a:cubicBezTo>
                    <a:pt x="870" y="430"/>
                    <a:pt x="1667" y="870"/>
                    <a:pt x="2465" y="1287"/>
                  </a:cubicBezTo>
                  <a:cubicBezTo>
                    <a:pt x="2441" y="1311"/>
                    <a:pt x="2417" y="1358"/>
                    <a:pt x="2406" y="1382"/>
                  </a:cubicBezTo>
                  <a:cubicBezTo>
                    <a:pt x="1596" y="953"/>
                    <a:pt x="798" y="525"/>
                    <a:pt x="0" y="108"/>
                  </a:cubicBezTo>
                  <a:cubicBezTo>
                    <a:pt x="24" y="72"/>
                    <a:pt x="48" y="49"/>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8" name="Google Shape;10457;p40">
              <a:extLst>
                <a:ext uri="{FF2B5EF4-FFF2-40B4-BE49-F238E27FC236}">
                  <a16:creationId xmlns:a16="http://schemas.microsoft.com/office/drawing/2014/main" id="{B6C4B688-BA6B-4504-BD53-A86DB4D2E96F}"/>
                </a:ext>
              </a:extLst>
            </p:cNvPr>
            <p:cNvSpPr/>
            <p:nvPr/>
          </p:nvSpPr>
          <p:spPr>
            <a:xfrm>
              <a:off x="2985175" y="2058125"/>
              <a:ext cx="52425" cy="17275"/>
            </a:xfrm>
            <a:custGeom>
              <a:avLst/>
              <a:gdLst/>
              <a:ahLst/>
              <a:cxnLst/>
              <a:rect l="l" t="t" r="r" b="b"/>
              <a:pathLst>
                <a:path w="2097" h="691" extrusionOk="0">
                  <a:moveTo>
                    <a:pt x="25" y="0"/>
                  </a:moveTo>
                  <a:cubicBezTo>
                    <a:pt x="715" y="191"/>
                    <a:pt x="1418" y="405"/>
                    <a:pt x="2096" y="596"/>
                  </a:cubicBezTo>
                  <a:cubicBezTo>
                    <a:pt x="2096" y="631"/>
                    <a:pt x="2084" y="655"/>
                    <a:pt x="2084" y="691"/>
                  </a:cubicBezTo>
                  <a:cubicBezTo>
                    <a:pt x="1358" y="608"/>
                    <a:pt x="668" y="369"/>
                    <a:pt x="1" y="131"/>
                  </a:cubicBezTo>
                  <a:cubicBezTo>
                    <a:pt x="1" y="72"/>
                    <a:pt x="13" y="36"/>
                    <a:pt x="2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9" name="Google Shape;10458;p40">
              <a:extLst>
                <a:ext uri="{FF2B5EF4-FFF2-40B4-BE49-F238E27FC236}">
                  <a16:creationId xmlns:a16="http://schemas.microsoft.com/office/drawing/2014/main" id="{D97A162E-6795-42E8-A3A2-2FD6CCE63379}"/>
                </a:ext>
              </a:extLst>
            </p:cNvPr>
            <p:cNvSpPr/>
            <p:nvPr/>
          </p:nvSpPr>
          <p:spPr>
            <a:xfrm>
              <a:off x="2920300" y="2038775"/>
              <a:ext cx="55975" cy="20850"/>
            </a:xfrm>
            <a:custGeom>
              <a:avLst/>
              <a:gdLst/>
              <a:ahLst/>
              <a:cxnLst/>
              <a:rect l="l" t="t" r="r" b="b"/>
              <a:pathLst>
                <a:path w="2239" h="834" extrusionOk="0">
                  <a:moveTo>
                    <a:pt x="0" y="0"/>
                  </a:moveTo>
                  <a:cubicBezTo>
                    <a:pt x="738" y="250"/>
                    <a:pt x="1465" y="489"/>
                    <a:pt x="2239" y="739"/>
                  </a:cubicBezTo>
                  <a:cubicBezTo>
                    <a:pt x="1870" y="834"/>
                    <a:pt x="405" y="393"/>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0" name="Google Shape;10459;p40">
              <a:extLst>
                <a:ext uri="{FF2B5EF4-FFF2-40B4-BE49-F238E27FC236}">
                  <a16:creationId xmlns:a16="http://schemas.microsoft.com/office/drawing/2014/main" id="{ED843431-667E-45AF-864F-26989DB14003}"/>
                </a:ext>
              </a:extLst>
            </p:cNvPr>
            <p:cNvSpPr/>
            <p:nvPr/>
          </p:nvSpPr>
          <p:spPr>
            <a:xfrm>
              <a:off x="3570675" y="2006025"/>
              <a:ext cx="50325" cy="16400"/>
            </a:xfrm>
            <a:custGeom>
              <a:avLst/>
              <a:gdLst/>
              <a:ahLst/>
              <a:cxnLst/>
              <a:rect l="l" t="t" r="r" b="b"/>
              <a:pathLst>
                <a:path w="2013" h="656" extrusionOk="0">
                  <a:moveTo>
                    <a:pt x="1989" y="656"/>
                  </a:moveTo>
                  <a:cubicBezTo>
                    <a:pt x="1334" y="489"/>
                    <a:pt x="655" y="334"/>
                    <a:pt x="0" y="156"/>
                  </a:cubicBezTo>
                  <a:cubicBezTo>
                    <a:pt x="24" y="108"/>
                    <a:pt x="36" y="48"/>
                    <a:pt x="48" y="1"/>
                  </a:cubicBezTo>
                  <a:cubicBezTo>
                    <a:pt x="703" y="167"/>
                    <a:pt x="1358" y="346"/>
                    <a:pt x="2013" y="513"/>
                  </a:cubicBezTo>
                  <a:cubicBezTo>
                    <a:pt x="2001" y="548"/>
                    <a:pt x="1989" y="596"/>
                    <a:pt x="1989" y="65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1" name="Google Shape;10460;p40">
              <a:extLst>
                <a:ext uri="{FF2B5EF4-FFF2-40B4-BE49-F238E27FC236}">
                  <a16:creationId xmlns:a16="http://schemas.microsoft.com/office/drawing/2014/main" id="{6354DB7C-2755-4D56-8D48-22A271DD89CE}"/>
                </a:ext>
              </a:extLst>
            </p:cNvPr>
            <p:cNvSpPr/>
            <p:nvPr/>
          </p:nvSpPr>
          <p:spPr>
            <a:xfrm>
              <a:off x="2352375" y="1999775"/>
              <a:ext cx="62525" cy="24150"/>
            </a:xfrm>
            <a:custGeom>
              <a:avLst/>
              <a:gdLst/>
              <a:ahLst/>
              <a:cxnLst/>
              <a:rect l="l" t="t" r="r" b="b"/>
              <a:pathLst>
                <a:path w="2501" h="966" extrusionOk="0">
                  <a:moveTo>
                    <a:pt x="36" y="1"/>
                  </a:moveTo>
                  <a:lnTo>
                    <a:pt x="2500" y="846"/>
                  </a:lnTo>
                  <a:cubicBezTo>
                    <a:pt x="2477" y="894"/>
                    <a:pt x="2465" y="917"/>
                    <a:pt x="2453" y="965"/>
                  </a:cubicBezTo>
                  <a:cubicBezTo>
                    <a:pt x="1631" y="679"/>
                    <a:pt x="810" y="394"/>
                    <a:pt x="0" y="96"/>
                  </a:cubicBezTo>
                  <a:cubicBezTo>
                    <a:pt x="12" y="72"/>
                    <a:pt x="24" y="48"/>
                    <a:pt x="3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2" name="Google Shape;10461;p40">
              <a:extLst>
                <a:ext uri="{FF2B5EF4-FFF2-40B4-BE49-F238E27FC236}">
                  <a16:creationId xmlns:a16="http://schemas.microsoft.com/office/drawing/2014/main" id="{BB97F26A-A549-4442-B31C-6609530B452E}"/>
                </a:ext>
              </a:extLst>
            </p:cNvPr>
            <p:cNvSpPr/>
            <p:nvPr/>
          </p:nvSpPr>
          <p:spPr>
            <a:xfrm>
              <a:off x="2745875" y="2131050"/>
              <a:ext cx="56275" cy="23825"/>
            </a:xfrm>
            <a:custGeom>
              <a:avLst/>
              <a:gdLst/>
              <a:ahLst/>
              <a:cxnLst/>
              <a:rect l="l" t="t" r="r" b="b"/>
              <a:pathLst>
                <a:path w="2251" h="953" extrusionOk="0">
                  <a:moveTo>
                    <a:pt x="48" y="0"/>
                  </a:moveTo>
                  <a:cubicBezTo>
                    <a:pt x="774" y="286"/>
                    <a:pt x="1500" y="572"/>
                    <a:pt x="2250" y="846"/>
                  </a:cubicBezTo>
                  <a:cubicBezTo>
                    <a:pt x="2227" y="881"/>
                    <a:pt x="2215" y="929"/>
                    <a:pt x="2203" y="953"/>
                  </a:cubicBezTo>
                  <a:cubicBezTo>
                    <a:pt x="1477" y="679"/>
                    <a:pt x="726" y="405"/>
                    <a:pt x="0" y="131"/>
                  </a:cubicBezTo>
                  <a:cubicBezTo>
                    <a:pt x="0" y="96"/>
                    <a:pt x="12" y="48"/>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3" name="Google Shape;10462;p40">
              <a:extLst>
                <a:ext uri="{FF2B5EF4-FFF2-40B4-BE49-F238E27FC236}">
                  <a16:creationId xmlns:a16="http://schemas.microsoft.com/office/drawing/2014/main" id="{23727077-7067-405E-AFD8-353FF286B8D5}"/>
                </a:ext>
              </a:extLst>
            </p:cNvPr>
            <p:cNvSpPr/>
            <p:nvPr/>
          </p:nvSpPr>
          <p:spPr>
            <a:xfrm>
              <a:off x="3034600" y="2136700"/>
              <a:ext cx="58950" cy="23550"/>
            </a:xfrm>
            <a:custGeom>
              <a:avLst/>
              <a:gdLst/>
              <a:ahLst/>
              <a:cxnLst/>
              <a:rect l="l" t="t" r="r" b="b"/>
              <a:pathLst>
                <a:path w="2358" h="942" extrusionOk="0">
                  <a:moveTo>
                    <a:pt x="48" y="1"/>
                  </a:moveTo>
                  <a:cubicBezTo>
                    <a:pt x="822" y="310"/>
                    <a:pt x="1584" y="620"/>
                    <a:pt x="2358" y="941"/>
                  </a:cubicBezTo>
                  <a:cubicBezTo>
                    <a:pt x="1524" y="798"/>
                    <a:pt x="774" y="429"/>
                    <a:pt x="0" y="108"/>
                  </a:cubicBezTo>
                  <a:cubicBezTo>
                    <a:pt x="12" y="72"/>
                    <a:pt x="36" y="48"/>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4" name="Google Shape;10463;p40">
              <a:extLst>
                <a:ext uri="{FF2B5EF4-FFF2-40B4-BE49-F238E27FC236}">
                  <a16:creationId xmlns:a16="http://schemas.microsoft.com/office/drawing/2014/main" id="{0F881313-1027-4481-A712-B22D4545E408}"/>
                </a:ext>
              </a:extLst>
            </p:cNvPr>
            <p:cNvSpPr/>
            <p:nvPr/>
          </p:nvSpPr>
          <p:spPr>
            <a:xfrm>
              <a:off x="3062575" y="1799450"/>
              <a:ext cx="50925" cy="27125"/>
            </a:xfrm>
            <a:custGeom>
              <a:avLst/>
              <a:gdLst/>
              <a:ahLst/>
              <a:cxnLst/>
              <a:rect l="l" t="t" r="r" b="b"/>
              <a:pathLst>
                <a:path w="2037" h="1085" extrusionOk="0">
                  <a:moveTo>
                    <a:pt x="60" y="1"/>
                  </a:moveTo>
                  <a:cubicBezTo>
                    <a:pt x="715" y="322"/>
                    <a:pt x="1370" y="644"/>
                    <a:pt x="2036" y="953"/>
                  </a:cubicBezTo>
                  <a:cubicBezTo>
                    <a:pt x="2024" y="1001"/>
                    <a:pt x="1989" y="1049"/>
                    <a:pt x="1977" y="1084"/>
                  </a:cubicBezTo>
                  <a:cubicBezTo>
                    <a:pt x="1322" y="775"/>
                    <a:pt x="655" y="465"/>
                    <a:pt x="0" y="156"/>
                  </a:cubicBezTo>
                  <a:cubicBezTo>
                    <a:pt x="12" y="96"/>
                    <a:pt x="48"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5" name="Google Shape;10464;p40">
              <a:extLst>
                <a:ext uri="{FF2B5EF4-FFF2-40B4-BE49-F238E27FC236}">
                  <a16:creationId xmlns:a16="http://schemas.microsoft.com/office/drawing/2014/main" id="{44AE0F7D-2749-4A53-9CD8-99D2000346D7}"/>
                </a:ext>
              </a:extLst>
            </p:cNvPr>
            <p:cNvSpPr/>
            <p:nvPr/>
          </p:nvSpPr>
          <p:spPr>
            <a:xfrm>
              <a:off x="3662050" y="1967050"/>
              <a:ext cx="72950" cy="18175"/>
            </a:xfrm>
            <a:custGeom>
              <a:avLst/>
              <a:gdLst/>
              <a:ahLst/>
              <a:cxnLst/>
              <a:rect l="l" t="t" r="r" b="b"/>
              <a:pathLst>
                <a:path w="2918" h="727" extrusionOk="0">
                  <a:moveTo>
                    <a:pt x="2882" y="726"/>
                  </a:moveTo>
                  <a:cubicBezTo>
                    <a:pt x="1918" y="524"/>
                    <a:pt x="965" y="310"/>
                    <a:pt x="1" y="107"/>
                  </a:cubicBezTo>
                  <a:cubicBezTo>
                    <a:pt x="13" y="71"/>
                    <a:pt x="13" y="24"/>
                    <a:pt x="24" y="0"/>
                  </a:cubicBezTo>
                  <a:cubicBezTo>
                    <a:pt x="989" y="202"/>
                    <a:pt x="1941" y="417"/>
                    <a:pt x="2918" y="619"/>
                  </a:cubicBezTo>
                  <a:cubicBezTo>
                    <a:pt x="2894" y="667"/>
                    <a:pt x="2894" y="703"/>
                    <a:pt x="2882" y="72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6" name="Google Shape;10465;p40">
              <a:extLst>
                <a:ext uri="{FF2B5EF4-FFF2-40B4-BE49-F238E27FC236}">
                  <a16:creationId xmlns:a16="http://schemas.microsoft.com/office/drawing/2014/main" id="{B83FF268-9DC6-48A4-801F-DA6A808D7C8A}"/>
                </a:ext>
              </a:extLst>
            </p:cNvPr>
            <p:cNvSpPr/>
            <p:nvPr/>
          </p:nvSpPr>
          <p:spPr>
            <a:xfrm>
              <a:off x="2415175" y="2155750"/>
              <a:ext cx="71750" cy="33075"/>
            </a:xfrm>
            <a:custGeom>
              <a:avLst/>
              <a:gdLst/>
              <a:ahLst/>
              <a:cxnLst/>
              <a:rect l="l" t="t" r="r" b="b"/>
              <a:pathLst>
                <a:path w="2870" h="1323" extrusionOk="0">
                  <a:moveTo>
                    <a:pt x="24" y="1"/>
                  </a:moveTo>
                  <a:cubicBezTo>
                    <a:pt x="977" y="393"/>
                    <a:pt x="1917" y="810"/>
                    <a:pt x="2870" y="1215"/>
                  </a:cubicBezTo>
                  <a:cubicBezTo>
                    <a:pt x="2858" y="1251"/>
                    <a:pt x="2834" y="1275"/>
                    <a:pt x="2822" y="1322"/>
                  </a:cubicBezTo>
                  <a:cubicBezTo>
                    <a:pt x="1893" y="905"/>
                    <a:pt x="941" y="501"/>
                    <a:pt x="0" y="84"/>
                  </a:cubicBezTo>
                  <a:cubicBezTo>
                    <a:pt x="0" y="60"/>
                    <a:pt x="12" y="24"/>
                    <a:pt x="2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7" name="Google Shape;10466;p40">
              <a:extLst>
                <a:ext uri="{FF2B5EF4-FFF2-40B4-BE49-F238E27FC236}">
                  <a16:creationId xmlns:a16="http://schemas.microsoft.com/office/drawing/2014/main" id="{8463CAA2-F7C7-4121-BAC2-B104D0BCE149}"/>
                </a:ext>
              </a:extLst>
            </p:cNvPr>
            <p:cNvSpPr/>
            <p:nvPr/>
          </p:nvSpPr>
          <p:spPr>
            <a:xfrm>
              <a:off x="2842900" y="2006925"/>
              <a:ext cx="51225" cy="29800"/>
            </a:xfrm>
            <a:custGeom>
              <a:avLst/>
              <a:gdLst/>
              <a:ahLst/>
              <a:cxnLst/>
              <a:rect l="l" t="t" r="r" b="b"/>
              <a:pathLst>
                <a:path w="2049" h="1192" extrusionOk="0">
                  <a:moveTo>
                    <a:pt x="2001" y="1191"/>
                  </a:moveTo>
                  <a:cubicBezTo>
                    <a:pt x="1286" y="917"/>
                    <a:pt x="644" y="489"/>
                    <a:pt x="1" y="84"/>
                  </a:cubicBezTo>
                  <a:lnTo>
                    <a:pt x="48" y="0"/>
                  </a:lnTo>
                  <a:cubicBezTo>
                    <a:pt x="715" y="370"/>
                    <a:pt x="1370" y="739"/>
                    <a:pt x="2048" y="1108"/>
                  </a:cubicBezTo>
                  <a:cubicBezTo>
                    <a:pt x="2025" y="1120"/>
                    <a:pt x="2013" y="1155"/>
                    <a:pt x="2001" y="119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8" name="Google Shape;10467;p40">
              <a:extLst>
                <a:ext uri="{FF2B5EF4-FFF2-40B4-BE49-F238E27FC236}">
                  <a16:creationId xmlns:a16="http://schemas.microsoft.com/office/drawing/2014/main" id="{27E831AE-12C9-4E43-A960-4814C5EEA705}"/>
                </a:ext>
              </a:extLst>
            </p:cNvPr>
            <p:cNvSpPr/>
            <p:nvPr/>
          </p:nvSpPr>
          <p:spPr>
            <a:xfrm>
              <a:off x="2554475" y="2181350"/>
              <a:ext cx="43775" cy="23550"/>
            </a:xfrm>
            <a:custGeom>
              <a:avLst/>
              <a:gdLst/>
              <a:ahLst/>
              <a:cxnLst/>
              <a:rect l="l" t="t" r="r" b="b"/>
              <a:pathLst>
                <a:path w="1751" h="942" extrusionOk="0">
                  <a:moveTo>
                    <a:pt x="1667" y="941"/>
                  </a:moveTo>
                  <a:cubicBezTo>
                    <a:pt x="1120" y="667"/>
                    <a:pt x="572" y="405"/>
                    <a:pt x="0" y="131"/>
                  </a:cubicBezTo>
                  <a:cubicBezTo>
                    <a:pt x="36" y="84"/>
                    <a:pt x="48" y="48"/>
                    <a:pt x="84" y="1"/>
                  </a:cubicBezTo>
                  <a:cubicBezTo>
                    <a:pt x="631" y="251"/>
                    <a:pt x="1191" y="524"/>
                    <a:pt x="1751" y="774"/>
                  </a:cubicBezTo>
                  <a:cubicBezTo>
                    <a:pt x="1715" y="834"/>
                    <a:pt x="1691" y="882"/>
                    <a:pt x="1667" y="9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9" name="Google Shape;10468;p40">
              <a:extLst>
                <a:ext uri="{FF2B5EF4-FFF2-40B4-BE49-F238E27FC236}">
                  <a16:creationId xmlns:a16="http://schemas.microsoft.com/office/drawing/2014/main" id="{0F9D53CD-3B92-4E8E-8FF6-FF8360D05130}"/>
                </a:ext>
              </a:extLst>
            </p:cNvPr>
            <p:cNvSpPr/>
            <p:nvPr/>
          </p:nvSpPr>
          <p:spPr>
            <a:xfrm>
              <a:off x="2397900" y="2068825"/>
              <a:ext cx="47050" cy="23250"/>
            </a:xfrm>
            <a:custGeom>
              <a:avLst/>
              <a:gdLst/>
              <a:ahLst/>
              <a:cxnLst/>
              <a:rect l="l" t="t" r="r" b="b"/>
              <a:pathLst>
                <a:path w="1882" h="930" extrusionOk="0">
                  <a:moveTo>
                    <a:pt x="1822" y="930"/>
                  </a:moveTo>
                  <a:cubicBezTo>
                    <a:pt x="1215" y="656"/>
                    <a:pt x="620" y="394"/>
                    <a:pt x="1" y="120"/>
                  </a:cubicBezTo>
                  <a:cubicBezTo>
                    <a:pt x="25" y="84"/>
                    <a:pt x="36" y="37"/>
                    <a:pt x="60" y="1"/>
                  </a:cubicBezTo>
                  <a:cubicBezTo>
                    <a:pt x="679" y="275"/>
                    <a:pt x="1275" y="525"/>
                    <a:pt x="1882" y="799"/>
                  </a:cubicBezTo>
                  <a:cubicBezTo>
                    <a:pt x="1870" y="822"/>
                    <a:pt x="1834" y="882"/>
                    <a:pt x="1822" y="93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0" name="Google Shape;10469;p40">
              <a:extLst>
                <a:ext uri="{FF2B5EF4-FFF2-40B4-BE49-F238E27FC236}">
                  <a16:creationId xmlns:a16="http://schemas.microsoft.com/office/drawing/2014/main" id="{B6DF513B-5B73-4BEC-8A86-D12470E680C2}"/>
                </a:ext>
              </a:extLst>
            </p:cNvPr>
            <p:cNvSpPr/>
            <p:nvPr/>
          </p:nvSpPr>
          <p:spPr>
            <a:xfrm>
              <a:off x="2493450" y="2016150"/>
              <a:ext cx="51825" cy="23550"/>
            </a:xfrm>
            <a:custGeom>
              <a:avLst/>
              <a:gdLst/>
              <a:ahLst/>
              <a:cxnLst/>
              <a:rect l="l" t="t" r="r" b="b"/>
              <a:pathLst>
                <a:path w="2073" h="942" extrusionOk="0">
                  <a:moveTo>
                    <a:pt x="2025" y="941"/>
                  </a:moveTo>
                  <a:cubicBezTo>
                    <a:pt x="1358" y="667"/>
                    <a:pt x="691" y="382"/>
                    <a:pt x="1" y="120"/>
                  </a:cubicBezTo>
                  <a:cubicBezTo>
                    <a:pt x="24" y="72"/>
                    <a:pt x="36" y="48"/>
                    <a:pt x="48" y="1"/>
                  </a:cubicBezTo>
                  <a:cubicBezTo>
                    <a:pt x="715" y="262"/>
                    <a:pt x="1406" y="536"/>
                    <a:pt x="2072" y="79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1" name="Google Shape;10470;p40">
              <a:extLst>
                <a:ext uri="{FF2B5EF4-FFF2-40B4-BE49-F238E27FC236}">
                  <a16:creationId xmlns:a16="http://schemas.microsoft.com/office/drawing/2014/main" id="{07FCCCED-32EF-4163-8E64-D1F347DCC11C}"/>
                </a:ext>
              </a:extLst>
            </p:cNvPr>
            <p:cNvSpPr/>
            <p:nvPr/>
          </p:nvSpPr>
          <p:spPr>
            <a:xfrm>
              <a:off x="2572625" y="1968525"/>
              <a:ext cx="48250" cy="25325"/>
            </a:xfrm>
            <a:custGeom>
              <a:avLst/>
              <a:gdLst/>
              <a:ahLst/>
              <a:cxnLst/>
              <a:rect l="l" t="t" r="r" b="b"/>
              <a:pathLst>
                <a:path w="1930" h="1013" extrusionOk="0">
                  <a:moveTo>
                    <a:pt x="1870" y="1013"/>
                  </a:moveTo>
                  <a:lnTo>
                    <a:pt x="1" y="120"/>
                  </a:lnTo>
                  <a:cubicBezTo>
                    <a:pt x="13" y="72"/>
                    <a:pt x="36" y="24"/>
                    <a:pt x="48" y="1"/>
                  </a:cubicBezTo>
                  <a:cubicBezTo>
                    <a:pt x="679" y="298"/>
                    <a:pt x="1299" y="572"/>
                    <a:pt x="1930" y="870"/>
                  </a:cubicBezTo>
                  <a:cubicBezTo>
                    <a:pt x="1918" y="917"/>
                    <a:pt x="1882" y="965"/>
                    <a:pt x="1870" y="101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2" name="Google Shape;10471;p40">
              <a:extLst>
                <a:ext uri="{FF2B5EF4-FFF2-40B4-BE49-F238E27FC236}">
                  <a16:creationId xmlns:a16="http://schemas.microsoft.com/office/drawing/2014/main" id="{859B4545-534B-4FAD-81DD-DE469B74AE3B}"/>
                </a:ext>
              </a:extLst>
            </p:cNvPr>
            <p:cNvSpPr/>
            <p:nvPr/>
          </p:nvSpPr>
          <p:spPr>
            <a:xfrm>
              <a:off x="3523050" y="1951850"/>
              <a:ext cx="45275" cy="17300"/>
            </a:xfrm>
            <a:custGeom>
              <a:avLst/>
              <a:gdLst/>
              <a:ahLst/>
              <a:cxnLst/>
              <a:rect l="l" t="t" r="r" b="b"/>
              <a:pathLst>
                <a:path w="1811" h="692" extrusionOk="0">
                  <a:moveTo>
                    <a:pt x="0" y="1"/>
                  </a:moveTo>
                  <a:cubicBezTo>
                    <a:pt x="596" y="191"/>
                    <a:pt x="1191" y="370"/>
                    <a:pt x="1810" y="560"/>
                  </a:cubicBezTo>
                  <a:cubicBezTo>
                    <a:pt x="1572" y="691"/>
                    <a:pt x="203" y="298"/>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3" name="Google Shape;10472;p40">
              <a:extLst>
                <a:ext uri="{FF2B5EF4-FFF2-40B4-BE49-F238E27FC236}">
                  <a16:creationId xmlns:a16="http://schemas.microsoft.com/office/drawing/2014/main" id="{B5B57B90-1539-4930-B1C2-C6AA26077895}"/>
                </a:ext>
              </a:extLst>
            </p:cNvPr>
            <p:cNvSpPr/>
            <p:nvPr/>
          </p:nvSpPr>
          <p:spPr>
            <a:xfrm>
              <a:off x="2316050" y="2005150"/>
              <a:ext cx="49150" cy="22925"/>
            </a:xfrm>
            <a:custGeom>
              <a:avLst/>
              <a:gdLst/>
              <a:ahLst/>
              <a:cxnLst/>
              <a:rect l="l" t="t" r="r" b="b"/>
              <a:pathLst>
                <a:path w="1966" h="917" extrusionOk="0">
                  <a:moveTo>
                    <a:pt x="1929" y="917"/>
                  </a:moveTo>
                  <a:cubicBezTo>
                    <a:pt x="1286" y="643"/>
                    <a:pt x="643" y="393"/>
                    <a:pt x="1" y="131"/>
                  </a:cubicBezTo>
                  <a:cubicBezTo>
                    <a:pt x="24" y="83"/>
                    <a:pt x="36" y="36"/>
                    <a:pt x="48" y="0"/>
                  </a:cubicBezTo>
                  <a:lnTo>
                    <a:pt x="1965" y="762"/>
                  </a:lnTo>
                  <a:cubicBezTo>
                    <a:pt x="1953" y="810"/>
                    <a:pt x="1941" y="869"/>
                    <a:pt x="1929" y="91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4" name="Google Shape;10473;p40">
              <a:extLst>
                <a:ext uri="{FF2B5EF4-FFF2-40B4-BE49-F238E27FC236}">
                  <a16:creationId xmlns:a16="http://schemas.microsoft.com/office/drawing/2014/main" id="{5796A4C9-FBF0-4CC1-BE2E-7D009E86F671}"/>
                </a:ext>
              </a:extLst>
            </p:cNvPr>
            <p:cNvSpPr/>
            <p:nvPr/>
          </p:nvSpPr>
          <p:spPr>
            <a:xfrm>
              <a:off x="3112275" y="1800950"/>
              <a:ext cx="56000" cy="22050"/>
            </a:xfrm>
            <a:custGeom>
              <a:avLst/>
              <a:gdLst/>
              <a:ahLst/>
              <a:cxnLst/>
              <a:rect l="l" t="t" r="r" b="b"/>
              <a:pathLst>
                <a:path w="2240" h="882" extrusionOk="0">
                  <a:moveTo>
                    <a:pt x="48" y="0"/>
                  </a:moveTo>
                  <a:cubicBezTo>
                    <a:pt x="775" y="262"/>
                    <a:pt x="1501" y="524"/>
                    <a:pt x="2239" y="774"/>
                  </a:cubicBezTo>
                  <a:cubicBezTo>
                    <a:pt x="2227" y="810"/>
                    <a:pt x="2203" y="858"/>
                    <a:pt x="2192" y="881"/>
                  </a:cubicBezTo>
                  <a:lnTo>
                    <a:pt x="1" y="119"/>
                  </a:lnTo>
                  <a:cubicBezTo>
                    <a:pt x="25" y="96"/>
                    <a:pt x="36" y="48"/>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5" name="Google Shape;10474;p40">
              <a:extLst>
                <a:ext uri="{FF2B5EF4-FFF2-40B4-BE49-F238E27FC236}">
                  <a16:creationId xmlns:a16="http://schemas.microsoft.com/office/drawing/2014/main" id="{C105BD25-4B97-4C9F-852F-EDC4F7146DFF}"/>
                </a:ext>
              </a:extLst>
            </p:cNvPr>
            <p:cNvSpPr/>
            <p:nvPr/>
          </p:nvSpPr>
          <p:spPr>
            <a:xfrm>
              <a:off x="2801225" y="2113175"/>
              <a:ext cx="65225" cy="19675"/>
            </a:xfrm>
            <a:custGeom>
              <a:avLst/>
              <a:gdLst/>
              <a:ahLst/>
              <a:cxnLst/>
              <a:rect l="l" t="t" r="r" b="b"/>
              <a:pathLst>
                <a:path w="2609" h="787" extrusionOk="0">
                  <a:moveTo>
                    <a:pt x="25" y="1"/>
                  </a:moveTo>
                  <a:cubicBezTo>
                    <a:pt x="882" y="239"/>
                    <a:pt x="1751" y="465"/>
                    <a:pt x="2608" y="703"/>
                  </a:cubicBezTo>
                  <a:cubicBezTo>
                    <a:pt x="2608" y="727"/>
                    <a:pt x="2596" y="763"/>
                    <a:pt x="2596" y="787"/>
                  </a:cubicBezTo>
                  <a:lnTo>
                    <a:pt x="1" y="120"/>
                  </a:lnTo>
                  <a:cubicBezTo>
                    <a:pt x="1" y="72"/>
                    <a:pt x="1" y="49"/>
                    <a:pt x="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6" name="Google Shape;10475;p40">
              <a:extLst>
                <a:ext uri="{FF2B5EF4-FFF2-40B4-BE49-F238E27FC236}">
                  <a16:creationId xmlns:a16="http://schemas.microsoft.com/office/drawing/2014/main" id="{F780974D-74EF-4876-B8E6-A0D41CF79468}"/>
                </a:ext>
              </a:extLst>
            </p:cNvPr>
            <p:cNvSpPr/>
            <p:nvPr/>
          </p:nvSpPr>
          <p:spPr>
            <a:xfrm>
              <a:off x="3552525" y="2022700"/>
              <a:ext cx="44375" cy="12825"/>
            </a:xfrm>
            <a:custGeom>
              <a:avLst/>
              <a:gdLst/>
              <a:ahLst/>
              <a:cxnLst/>
              <a:rect l="l" t="t" r="r" b="b"/>
              <a:pathLst>
                <a:path w="1775" h="513" extrusionOk="0">
                  <a:moveTo>
                    <a:pt x="1762" y="512"/>
                  </a:moveTo>
                  <a:cubicBezTo>
                    <a:pt x="1179" y="393"/>
                    <a:pt x="595" y="286"/>
                    <a:pt x="0" y="167"/>
                  </a:cubicBezTo>
                  <a:cubicBezTo>
                    <a:pt x="12" y="108"/>
                    <a:pt x="12" y="60"/>
                    <a:pt x="36" y="0"/>
                  </a:cubicBezTo>
                  <a:lnTo>
                    <a:pt x="1774" y="358"/>
                  </a:lnTo>
                  <a:cubicBezTo>
                    <a:pt x="1774" y="405"/>
                    <a:pt x="1762" y="465"/>
                    <a:pt x="1762" y="51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7" name="Google Shape;10476;p40">
              <a:extLst>
                <a:ext uri="{FF2B5EF4-FFF2-40B4-BE49-F238E27FC236}">
                  <a16:creationId xmlns:a16="http://schemas.microsoft.com/office/drawing/2014/main" id="{3D00003B-DC21-491E-A6EC-BBF020DC85A6}"/>
                </a:ext>
              </a:extLst>
            </p:cNvPr>
            <p:cNvSpPr/>
            <p:nvPr/>
          </p:nvSpPr>
          <p:spPr>
            <a:xfrm>
              <a:off x="2469950" y="2146825"/>
              <a:ext cx="50025" cy="24425"/>
            </a:xfrm>
            <a:custGeom>
              <a:avLst/>
              <a:gdLst/>
              <a:ahLst/>
              <a:cxnLst/>
              <a:rect l="l" t="t" r="r" b="b"/>
              <a:pathLst>
                <a:path w="2001" h="977" extrusionOk="0">
                  <a:moveTo>
                    <a:pt x="36" y="0"/>
                  </a:moveTo>
                  <a:cubicBezTo>
                    <a:pt x="691" y="274"/>
                    <a:pt x="1345" y="572"/>
                    <a:pt x="2000" y="858"/>
                  </a:cubicBezTo>
                  <a:cubicBezTo>
                    <a:pt x="1988" y="905"/>
                    <a:pt x="1977" y="929"/>
                    <a:pt x="1965" y="977"/>
                  </a:cubicBezTo>
                  <a:cubicBezTo>
                    <a:pt x="1310" y="691"/>
                    <a:pt x="655" y="393"/>
                    <a:pt x="0" y="119"/>
                  </a:cubicBezTo>
                  <a:cubicBezTo>
                    <a:pt x="12" y="72"/>
                    <a:pt x="24" y="24"/>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8" name="Google Shape;10477;p40">
              <a:extLst>
                <a:ext uri="{FF2B5EF4-FFF2-40B4-BE49-F238E27FC236}">
                  <a16:creationId xmlns:a16="http://schemas.microsoft.com/office/drawing/2014/main" id="{D76AAC1D-C02C-4839-B1C8-DC304D71BA9C}"/>
                </a:ext>
              </a:extLst>
            </p:cNvPr>
            <p:cNvSpPr/>
            <p:nvPr/>
          </p:nvSpPr>
          <p:spPr>
            <a:xfrm>
              <a:off x="3635550" y="2007525"/>
              <a:ext cx="42900" cy="12525"/>
            </a:xfrm>
            <a:custGeom>
              <a:avLst/>
              <a:gdLst/>
              <a:ahLst/>
              <a:cxnLst/>
              <a:rect l="l" t="t" r="r" b="b"/>
              <a:pathLst>
                <a:path w="1716" h="501" extrusionOk="0">
                  <a:moveTo>
                    <a:pt x="49" y="0"/>
                  </a:moveTo>
                  <a:cubicBezTo>
                    <a:pt x="596" y="119"/>
                    <a:pt x="1156" y="250"/>
                    <a:pt x="1715" y="369"/>
                  </a:cubicBezTo>
                  <a:cubicBezTo>
                    <a:pt x="1692" y="417"/>
                    <a:pt x="1692" y="465"/>
                    <a:pt x="1680" y="500"/>
                  </a:cubicBezTo>
                  <a:cubicBezTo>
                    <a:pt x="1120" y="381"/>
                    <a:pt x="561" y="262"/>
                    <a:pt x="1" y="167"/>
                  </a:cubicBezTo>
                  <a:cubicBezTo>
                    <a:pt x="13" y="107"/>
                    <a:pt x="25" y="60"/>
                    <a:pt x="4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9" name="Google Shape;10478;p40">
              <a:extLst>
                <a:ext uri="{FF2B5EF4-FFF2-40B4-BE49-F238E27FC236}">
                  <a16:creationId xmlns:a16="http://schemas.microsoft.com/office/drawing/2014/main" id="{8EB89B18-FB99-4482-9ADC-2B7C129A0AF7}"/>
                </a:ext>
              </a:extLst>
            </p:cNvPr>
            <p:cNvSpPr/>
            <p:nvPr/>
          </p:nvSpPr>
          <p:spPr>
            <a:xfrm>
              <a:off x="2711625" y="2244450"/>
              <a:ext cx="57775" cy="27400"/>
            </a:xfrm>
            <a:custGeom>
              <a:avLst/>
              <a:gdLst/>
              <a:ahLst/>
              <a:cxnLst/>
              <a:rect l="l" t="t" r="r" b="b"/>
              <a:pathLst>
                <a:path w="2311" h="1096" extrusionOk="0">
                  <a:moveTo>
                    <a:pt x="49" y="1"/>
                  </a:moveTo>
                  <a:cubicBezTo>
                    <a:pt x="811" y="334"/>
                    <a:pt x="1549" y="655"/>
                    <a:pt x="2311" y="989"/>
                  </a:cubicBezTo>
                  <a:cubicBezTo>
                    <a:pt x="2299" y="1013"/>
                    <a:pt x="2275" y="1048"/>
                    <a:pt x="2263" y="1096"/>
                  </a:cubicBezTo>
                  <a:cubicBezTo>
                    <a:pt x="1501" y="763"/>
                    <a:pt x="763" y="441"/>
                    <a:pt x="1" y="108"/>
                  </a:cubicBezTo>
                  <a:cubicBezTo>
                    <a:pt x="13" y="60"/>
                    <a:pt x="37" y="36"/>
                    <a:pt x="4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0" name="Google Shape;10479;p40">
              <a:extLst>
                <a:ext uri="{FF2B5EF4-FFF2-40B4-BE49-F238E27FC236}">
                  <a16:creationId xmlns:a16="http://schemas.microsoft.com/office/drawing/2014/main" id="{4769FE62-E617-4960-B63E-62B6A24B26A8}"/>
                </a:ext>
              </a:extLst>
            </p:cNvPr>
            <p:cNvSpPr/>
            <p:nvPr/>
          </p:nvSpPr>
          <p:spPr>
            <a:xfrm>
              <a:off x="2830700" y="2096225"/>
              <a:ext cx="65800" cy="22950"/>
            </a:xfrm>
            <a:custGeom>
              <a:avLst/>
              <a:gdLst/>
              <a:ahLst/>
              <a:cxnLst/>
              <a:rect l="l" t="t" r="r" b="b"/>
              <a:pathLst>
                <a:path w="2632" h="918" extrusionOk="0">
                  <a:moveTo>
                    <a:pt x="48" y="0"/>
                  </a:moveTo>
                  <a:lnTo>
                    <a:pt x="2632" y="846"/>
                  </a:lnTo>
                  <a:cubicBezTo>
                    <a:pt x="2620" y="869"/>
                    <a:pt x="2620" y="893"/>
                    <a:pt x="2608" y="917"/>
                  </a:cubicBezTo>
                  <a:cubicBezTo>
                    <a:pt x="1739" y="631"/>
                    <a:pt x="858" y="369"/>
                    <a:pt x="0" y="8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1" name="Google Shape;10480;p40">
              <a:extLst>
                <a:ext uri="{FF2B5EF4-FFF2-40B4-BE49-F238E27FC236}">
                  <a16:creationId xmlns:a16="http://schemas.microsoft.com/office/drawing/2014/main" id="{A18AFD2F-964C-42AC-BB8E-5923AB244ECC}"/>
                </a:ext>
              </a:extLst>
            </p:cNvPr>
            <p:cNvSpPr/>
            <p:nvPr/>
          </p:nvSpPr>
          <p:spPr>
            <a:xfrm>
              <a:off x="3565600" y="1930425"/>
              <a:ext cx="37250" cy="13125"/>
            </a:xfrm>
            <a:custGeom>
              <a:avLst/>
              <a:gdLst/>
              <a:ahLst/>
              <a:cxnLst/>
              <a:rect l="l" t="t" r="r" b="b"/>
              <a:pathLst>
                <a:path w="1490" h="525" extrusionOk="0">
                  <a:moveTo>
                    <a:pt x="1454" y="524"/>
                  </a:moveTo>
                  <a:cubicBezTo>
                    <a:pt x="965" y="405"/>
                    <a:pt x="489" y="286"/>
                    <a:pt x="1" y="167"/>
                  </a:cubicBezTo>
                  <a:cubicBezTo>
                    <a:pt x="13" y="108"/>
                    <a:pt x="25" y="48"/>
                    <a:pt x="49" y="1"/>
                  </a:cubicBezTo>
                  <a:cubicBezTo>
                    <a:pt x="525" y="120"/>
                    <a:pt x="1013" y="239"/>
                    <a:pt x="1489" y="358"/>
                  </a:cubicBezTo>
                  <a:cubicBezTo>
                    <a:pt x="1489" y="417"/>
                    <a:pt x="1477" y="465"/>
                    <a:pt x="1454" y="5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2" name="Google Shape;10481;p40">
              <a:extLst>
                <a:ext uri="{FF2B5EF4-FFF2-40B4-BE49-F238E27FC236}">
                  <a16:creationId xmlns:a16="http://schemas.microsoft.com/office/drawing/2014/main" id="{28099C75-95D1-4440-86CB-33725D8616A8}"/>
                </a:ext>
              </a:extLst>
            </p:cNvPr>
            <p:cNvSpPr/>
            <p:nvPr/>
          </p:nvSpPr>
          <p:spPr>
            <a:xfrm>
              <a:off x="3134300" y="1825650"/>
              <a:ext cx="35750" cy="19675"/>
            </a:xfrm>
            <a:custGeom>
              <a:avLst/>
              <a:gdLst/>
              <a:ahLst/>
              <a:cxnLst/>
              <a:rect l="l" t="t" r="r" b="b"/>
              <a:pathLst>
                <a:path w="1430" h="787" extrusionOk="0">
                  <a:moveTo>
                    <a:pt x="1382" y="786"/>
                  </a:moveTo>
                  <a:cubicBezTo>
                    <a:pt x="930" y="584"/>
                    <a:pt x="465" y="358"/>
                    <a:pt x="1" y="143"/>
                  </a:cubicBezTo>
                  <a:cubicBezTo>
                    <a:pt x="13" y="96"/>
                    <a:pt x="48" y="36"/>
                    <a:pt x="60" y="1"/>
                  </a:cubicBezTo>
                  <a:cubicBezTo>
                    <a:pt x="525" y="203"/>
                    <a:pt x="965" y="429"/>
                    <a:pt x="1430" y="632"/>
                  </a:cubicBezTo>
                  <a:cubicBezTo>
                    <a:pt x="1418" y="679"/>
                    <a:pt x="1406" y="739"/>
                    <a:pt x="1382" y="78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3" name="Google Shape;10482;p40">
              <a:extLst>
                <a:ext uri="{FF2B5EF4-FFF2-40B4-BE49-F238E27FC236}">
                  <a16:creationId xmlns:a16="http://schemas.microsoft.com/office/drawing/2014/main" id="{996DFB3B-27E5-4A2E-9405-39A09E9DA4B1}"/>
                </a:ext>
              </a:extLst>
            </p:cNvPr>
            <p:cNvSpPr/>
            <p:nvPr/>
          </p:nvSpPr>
          <p:spPr>
            <a:xfrm>
              <a:off x="3130725" y="2163200"/>
              <a:ext cx="39325" cy="24125"/>
            </a:xfrm>
            <a:custGeom>
              <a:avLst/>
              <a:gdLst/>
              <a:ahLst/>
              <a:cxnLst/>
              <a:rect l="l" t="t" r="r" b="b"/>
              <a:pathLst>
                <a:path w="1573" h="965" extrusionOk="0">
                  <a:moveTo>
                    <a:pt x="1525" y="965"/>
                  </a:moveTo>
                  <a:cubicBezTo>
                    <a:pt x="1025" y="679"/>
                    <a:pt x="513" y="393"/>
                    <a:pt x="1" y="119"/>
                  </a:cubicBezTo>
                  <a:cubicBezTo>
                    <a:pt x="13" y="72"/>
                    <a:pt x="37" y="36"/>
                    <a:pt x="60" y="0"/>
                  </a:cubicBezTo>
                  <a:lnTo>
                    <a:pt x="1573" y="846"/>
                  </a:lnTo>
                  <a:cubicBezTo>
                    <a:pt x="1573" y="893"/>
                    <a:pt x="1561" y="917"/>
                    <a:pt x="1525" y="96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4" name="Google Shape;10483;p40">
              <a:extLst>
                <a:ext uri="{FF2B5EF4-FFF2-40B4-BE49-F238E27FC236}">
                  <a16:creationId xmlns:a16="http://schemas.microsoft.com/office/drawing/2014/main" id="{F6D86FCC-8A75-4733-B7A8-6E81FAFC13CE}"/>
                </a:ext>
              </a:extLst>
            </p:cNvPr>
            <p:cNvSpPr/>
            <p:nvPr/>
          </p:nvSpPr>
          <p:spPr>
            <a:xfrm>
              <a:off x="2748550" y="2117650"/>
              <a:ext cx="51225" cy="23250"/>
            </a:xfrm>
            <a:custGeom>
              <a:avLst/>
              <a:gdLst/>
              <a:ahLst/>
              <a:cxnLst/>
              <a:rect l="l" t="t" r="r" b="b"/>
              <a:pathLst>
                <a:path w="2049" h="930" extrusionOk="0">
                  <a:moveTo>
                    <a:pt x="48" y="1"/>
                  </a:moveTo>
                  <a:cubicBezTo>
                    <a:pt x="715" y="286"/>
                    <a:pt x="1381" y="548"/>
                    <a:pt x="2048" y="834"/>
                  </a:cubicBezTo>
                  <a:lnTo>
                    <a:pt x="2012" y="929"/>
                  </a:lnTo>
                  <a:cubicBezTo>
                    <a:pt x="1334" y="655"/>
                    <a:pt x="667" y="370"/>
                    <a:pt x="0" y="108"/>
                  </a:cubicBezTo>
                  <a:cubicBezTo>
                    <a:pt x="12" y="60"/>
                    <a:pt x="24" y="36"/>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5" name="Google Shape;10484;p40">
              <a:extLst>
                <a:ext uri="{FF2B5EF4-FFF2-40B4-BE49-F238E27FC236}">
                  <a16:creationId xmlns:a16="http://schemas.microsoft.com/office/drawing/2014/main" id="{42313AA8-6CC5-4A3E-A515-15179DB0AB05}"/>
                </a:ext>
              </a:extLst>
            </p:cNvPr>
            <p:cNvSpPr/>
            <p:nvPr/>
          </p:nvSpPr>
          <p:spPr>
            <a:xfrm>
              <a:off x="2617575" y="1928650"/>
              <a:ext cx="52125" cy="32450"/>
            </a:xfrm>
            <a:custGeom>
              <a:avLst/>
              <a:gdLst/>
              <a:ahLst/>
              <a:cxnLst/>
              <a:rect l="l" t="t" r="r" b="b"/>
              <a:pathLst>
                <a:path w="2085" h="1298" extrusionOk="0">
                  <a:moveTo>
                    <a:pt x="2037" y="1298"/>
                  </a:moveTo>
                  <a:cubicBezTo>
                    <a:pt x="1358" y="893"/>
                    <a:pt x="679" y="488"/>
                    <a:pt x="1" y="83"/>
                  </a:cubicBezTo>
                  <a:cubicBezTo>
                    <a:pt x="12" y="60"/>
                    <a:pt x="24" y="36"/>
                    <a:pt x="60" y="0"/>
                  </a:cubicBezTo>
                  <a:cubicBezTo>
                    <a:pt x="727" y="405"/>
                    <a:pt x="1417" y="798"/>
                    <a:pt x="2084" y="1215"/>
                  </a:cubicBezTo>
                  <a:cubicBezTo>
                    <a:pt x="2084" y="1250"/>
                    <a:pt x="2072" y="1262"/>
                    <a:pt x="2037" y="129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6" name="Google Shape;10485;p40">
              <a:extLst>
                <a:ext uri="{FF2B5EF4-FFF2-40B4-BE49-F238E27FC236}">
                  <a16:creationId xmlns:a16="http://schemas.microsoft.com/office/drawing/2014/main" id="{FC80123A-6C5C-45B1-8D2C-B9A47723903A}"/>
                </a:ext>
              </a:extLst>
            </p:cNvPr>
            <p:cNvSpPr/>
            <p:nvPr/>
          </p:nvSpPr>
          <p:spPr>
            <a:xfrm>
              <a:off x="2487200" y="2036700"/>
              <a:ext cx="33675" cy="20550"/>
            </a:xfrm>
            <a:custGeom>
              <a:avLst/>
              <a:gdLst/>
              <a:ahLst/>
              <a:cxnLst/>
              <a:rect l="l" t="t" r="r" b="b"/>
              <a:pathLst>
                <a:path w="1347" h="822" extrusionOk="0">
                  <a:moveTo>
                    <a:pt x="1275" y="822"/>
                  </a:moveTo>
                  <a:cubicBezTo>
                    <a:pt x="858" y="583"/>
                    <a:pt x="417" y="357"/>
                    <a:pt x="1" y="95"/>
                  </a:cubicBezTo>
                  <a:cubicBezTo>
                    <a:pt x="24" y="72"/>
                    <a:pt x="48" y="24"/>
                    <a:pt x="60" y="0"/>
                  </a:cubicBezTo>
                  <a:cubicBezTo>
                    <a:pt x="489" y="238"/>
                    <a:pt x="917" y="476"/>
                    <a:pt x="1346" y="714"/>
                  </a:cubicBezTo>
                  <a:cubicBezTo>
                    <a:pt x="1310" y="750"/>
                    <a:pt x="1287" y="798"/>
                    <a:pt x="1275" y="82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7" name="Google Shape;10486;p40">
              <a:extLst>
                <a:ext uri="{FF2B5EF4-FFF2-40B4-BE49-F238E27FC236}">
                  <a16:creationId xmlns:a16="http://schemas.microsoft.com/office/drawing/2014/main" id="{A2878D98-F0AE-476A-9DA3-98FB7837DDA4}"/>
                </a:ext>
              </a:extLst>
            </p:cNvPr>
            <p:cNvSpPr/>
            <p:nvPr/>
          </p:nvSpPr>
          <p:spPr>
            <a:xfrm>
              <a:off x="3222425" y="2119150"/>
              <a:ext cx="43775" cy="25025"/>
            </a:xfrm>
            <a:custGeom>
              <a:avLst/>
              <a:gdLst/>
              <a:ahLst/>
              <a:cxnLst/>
              <a:rect l="l" t="t" r="r" b="b"/>
              <a:pathLst>
                <a:path w="1751" h="1001" extrusionOk="0">
                  <a:moveTo>
                    <a:pt x="60" y="0"/>
                  </a:moveTo>
                  <a:cubicBezTo>
                    <a:pt x="631" y="310"/>
                    <a:pt x="1179" y="607"/>
                    <a:pt x="1750" y="929"/>
                  </a:cubicBezTo>
                  <a:cubicBezTo>
                    <a:pt x="1726" y="953"/>
                    <a:pt x="1715" y="965"/>
                    <a:pt x="1703" y="1000"/>
                  </a:cubicBezTo>
                  <a:cubicBezTo>
                    <a:pt x="1131" y="691"/>
                    <a:pt x="572" y="393"/>
                    <a:pt x="0" y="72"/>
                  </a:cubicBezTo>
                  <a:cubicBezTo>
                    <a:pt x="24" y="48"/>
                    <a:pt x="48"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8" name="Google Shape;10487;p40">
              <a:extLst>
                <a:ext uri="{FF2B5EF4-FFF2-40B4-BE49-F238E27FC236}">
                  <a16:creationId xmlns:a16="http://schemas.microsoft.com/office/drawing/2014/main" id="{F7A9041A-1FB2-42BF-BF52-9339B70E0856}"/>
                </a:ext>
              </a:extLst>
            </p:cNvPr>
            <p:cNvSpPr/>
            <p:nvPr/>
          </p:nvSpPr>
          <p:spPr>
            <a:xfrm>
              <a:off x="2912850" y="2121525"/>
              <a:ext cx="41400" cy="14900"/>
            </a:xfrm>
            <a:custGeom>
              <a:avLst/>
              <a:gdLst/>
              <a:ahLst/>
              <a:cxnLst/>
              <a:rect l="l" t="t" r="r" b="b"/>
              <a:pathLst>
                <a:path w="1656" h="596" extrusionOk="0">
                  <a:moveTo>
                    <a:pt x="36" y="0"/>
                  </a:moveTo>
                  <a:cubicBezTo>
                    <a:pt x="572" y="155"/>
                    <a:pt x="1120" y="334"/>
                    <a:pt x="1656" y="500"/>
                  </a:cubicBezTo>
                  <a:cubicBezTo>
                    <a:pt x="1644" y="536"/>
                    <a:pt x="1644" y="560"/>
                    <a:pt x="1632" y="596"/>
                  </a:cubicBezTo>
                  <a:cubicBezTo>
                    <a:pt x="1096" y="429"/>
                    <a:pt x="548" y="250"/>
                    <a:pt x="1" y="84"/>
                  </a:cubicBezTo>
                  <a:cubicBezTo>
                    <a:pt x="24" y="60"/>
                    <a:pt x="24" y="24"/>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9" name="Google Shape;10488;p40">
              <a:extLst>
                <a:ext uri="{FF2B5EF4-FFF2-40B4-BE49-F238E27FC236}">
                  <a16:creationId xmlns:a16="http://schemas.microsoft.com/office/drawing/2014/main" id="{B86C43E7-4F3B-481E-85F2-FBA56879D260}"/>
                </a:ext>
              </a:extLst>
            </p:cNvPr>
            <p:cNvSpPr/>
            <p:nvPr/>
          </p:nvSpPr>
          <p:spPr>
            <a:xfrm>
              <a:off x="3574850" y="1952150"/>
              <a:ext cx="25600" cy="11050"/>
            </a:xfrm>
            <a:custGeom>
              <a:avLst/>
              <a:gdLst/>
              <a:ahLst/>
              <a:cxnLst/>
              <a:rect l="l" t="t" r="r" b="b"/>
              <a:pathLst>
                <a:path w="1024" h="442" extrusionOk="0">
                  <a:moveTo>
                    <a:pt x="988" y="441"/>
                  </a:moveTo>
                  <a:lnTo>
                    <a:pt x="0" y="132"/>
                  </a:lnTo>
                  <a:lnTo>
                    <a:pt x="48" y="1"/>
                  </a:lnTo>
                  <a:cubicBezTo>
                    <a:pt x="369" y="108"/>
                    <a:pt x="703" y="203"/>
                    <a:pt x="1024" y="322"/>
                  </a:cubicBezTo>
                  <a:cubicBezTo>
                    <a:pt x="1012" y="358"/>
                    <a:pt x="1000" y="406"/>
                    <a:pt x="988" y="4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0" name="Google Shape;10489;p40">
              <a:extLst>
                <a:ext uri="{FF2B5EF4-FFF2-40B4-BE49-F238E27FC236}">
                  <a16:creationId xmlns:a16="http://schemas.microsoft.com/office/drawing/2014/main" id="{A7F55C7F-FFA2-4566-A824-409307406807}"/>
                </a:ext>
              </a:extLst>
            </p:cNvPr>
            <p:cNvSpPr/>
            <p:nvPr/>
          </p:nvSpPr>
          <p:spPr>
            <a:xfrm>
              <a:off x="2682775" y="2556400"/>
              <a:ext cx="448575" cy="162250"/>
            </a:xfrm>
            <a:custGeom>
              <a:avLst/>
              <a:gdLst/>
              <a:ahLst/>
              <a:cxnLst/>
              <a:rect l="l" t="t" r="r" b="b"/>
              <a:pathLst>
                <a:path w="17943" h="6490" extrusionOk="0">
                  <a:moveTo>
                    <a:pt x="0" y="6370"/>
                  </a:moveTo>
                  <a:cubicBezTo>
                    <a:pt x="95" y="6299"/>
                    <a:pt x="202" y="6204"/>
                    <a:pt x="322" y="6156"/>
                  </a:cubicBezTo>
                  <a:cubicBezTo>
                    <a:pt x="1762" y="5608"/>
                    <a:pt x="3215" y="5025"/>
                    <a:pt x="4679" y="4525"/>
                  </a:cubicBezTo>
                  <a:cubicBezTo>
                    <a:pt x="7799" y="3441"/>
                    <a:pt x="10906" y="2370"/>
                    <a:pt x="14014" y="1298"/>
                  </a:cubicBezTo>
                  <a:lnTo>
                    <a:pt x="17538" y="84"/>
                  </a:lnTo>
                  <a:cubicBezTo>
                    <a:pt x="17657" y="48"/>
                    <a:pt x="17776" y="24"/>
                    <a:pt x="17895" y="0"/>
                  </a:cubicBezTo>
                  <a:cubicBezTo>
                    <a:pt x="17919" y="24"/>
                    <a:pt x="17931" y="60"/>
                    <a:pt x="17943" y="108"/>
                  </a:cubicBezTo>
                  <a:cubicBezTo>
                    <a:pt x="17824" y="167"/>
                    <a:pt x="17717" y="238"/>
                    <a:pt x="17586" y="286"/>
                  </a:cubicBezTo>
                  <a:cubicBezTo>
                    <a:pt x="14299" y="1429"/>
                    <a:pt x="11013" y="2560"/>
                    <a:pt x="7739" y="3703"/>
                  </a:cubicBezTo>
                  <a:cubicBezTo>
                    <a:pt x="5536" y="4477"/>
                    <a:pt x="3334" y="5287"/>
                    <a:pt x="1131" y="6073"/>
                  </a:cubicBezTo>
                  <a:cubicBezTo>
                    <a:pt x="857" y="6156"/>
                    <a:pt x="619" y="6311"/>
                    <a:pt x="369" y="6418"/>
                  </a:cubicBezTo>
                  <a:cubicBezTo>
                    <a:pt x="274" y="6454"/>
                    <a:pt x="179" y="6465"/>
                    <a:pt x="71" y="6489"/>
                  </a:cubicBezTo>
                  <a:cubicBezTo>
                    <a:pt x="36" y="6454"/>
                    <a:pt x="12" y="6418"/>
                    <a:pt x="0" y="637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1" name="Google Shape;10490;p40">
              <a:extLst>
                <a:ext uri="{FF2B5EF4-FFF2-40B4-BE49-F238E27FC236}">
                  <a16:creationId xmlns:a16="http://schemas.microsoft.com/office/drawing/2014/main" id="{7B518B9D-284C-48CB-A012-0DDC83D16040}"/>
                </a:ext>
              </a:extLst>
            </p:cNvPr>
            <p:cNvSpPr/>
            <p:nvPr/>
          </p:nvSpPr>
          <p:spPr>
            <a:xfrm>
              <a:off x="2693775" y="2568900"/>
              <a:ext cx="441750" cy="157175"/>
            </a:xfrm>
            <a:custGeom>
              <a:avLst/>
              <a:gdLst/>
              <a:ahLst/>
              <a:cxnLst/>
              <a:rect l="l" t="t" r="r" b="b"/>
              <a:pathLst>
                <a:path w="17670" h="6287" extrusionOk="0">
                  <a:moveTo>
                    <a:pt x="17669" y="119"/>
                  </a:moveTo>
                  <a:cubicBezTo>
                    <a:pt x="17562" y="167"/>
                    <a:pt x="17455" y="227"/>
                    <a:pt x="17336" y="274"/>
                  </a:cubicBezTo>
                  <a:cubicBezTo>
                    <a:pt x="13871" y="1489"/>
                    <a:pt x="10419" y="2727"/>
                    <a:pt x="6942" y="3929"/>
                  </a:cubicBezTo>
                  <a:cubicBezTo>
                    <a:pt x="5049" y="4584"/>
                    <a:pt x="3144" y="5168"/>
                    <a:pt x="1251" y="5799"/>
                  </a:cubicBezTo>
                  <a:cubicBezTo>
                    <a:pt x="834" y="5930"/>
                    <a:pt x="453" y="6120"/>
                    <a:pt x="48" y="6287"/>
                  </a:cubicBezTo>
                  <a:lnTo>
                    <a:pt x="1" y="6192"/>
                  </a:lnTo>
                  <a:cubicBezTo>
                    <a:pt x="96" y="6156"/>
                    <a:pt x="179" y="6096"/>
                    <a:pt x="274" y="6061"/>
                  </a:cubicBezTo>
                  <a:cubicBezTo>
                    <a:pt x="2358" y="5334"/>
                    <a:pt x="4454" y="4608"/>
                    <a:pt x="6537" y="3870"/>
                  </a:cubicBezTo>
                  <a:cubicBezTo>
                    <a:pt x="8787" y="3096"/>
                    <a:pt x="11026" y="2358"/>
                    <a:pt x="13276" y="1572"/>
                  </a:cubicBezTo>
                  <a:cubicBezTo>
                    <a:pt x="14621" y="1108"/>
                    <a:pt x="15943" y="596"/>
                    <a:pt x="17265" y="108"/>
                  </a:cubicBezTo>
                  <a:cubicBezTo>
                    <a:pt x="17384" y="60"/>
                    <a:pt x="17503" y="48"/>
                    <a:pt x="17610" y="0"/>
                  </a:cubicBezTo>
                  <a:cubicBezTo>
                    <a:pt x="17634" y="48"/>
                    <a:pt x="17658" y="96"/>
                    <a:pt x="17669" y="11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2" name="Google Shape;10491;p40">
              <a:extLst>
                <a:ext uri="{FF2B5EF4-FFF2-40B4-BE49-F238E27FC236}">
                  <a16:creationId xmlns:a16="http://schemas.microsoft.com/office/drawing/2014/main" id="{1F4EC3AA-EBF9-4345-B232-B5B7667A2F9B}"/>
                </a:ext>
              </a:extLst>
            </p:cNvPr>
            <p:cNvSpPr/>
            <p:nvPr/>
          </p:nvSpPr>
          <p:spPr>
            <a:xfrm>
              <a:off x="2849750" y="2588250"/>
              <a:ext cx="281600" cy="98250"/>
            </a:xfrm>
            <a:custGeom>
              <a:avLst/>
              <a:gdLst/>
              <a:ahLst/>
              <a:cxnLst/>
              <a:rect l="l" t="t" r="r" b="b"/>
              <a:pathLst>
                <a:path w="11264" h="3930" extrusionOk="0">
                  <a:moveTo>
                    <a:pt x="11264" y="96"/>
                  </a:moveTo>
                  <a:cubicBezTo>
                    <a:pt x="7513" y="1548"/>
                    <a:pt x="3870" y="3060"/>
                    <a:pt x="0" y="3929"/>
                  </a:cubicBezTo>
                  <a:cubicBezTo>
                    <a:pt x="3799" y="2965"/>
                    <a:pt x="7382" y="1358"/>
                    <a:pt x="11038" y="36"/>
                  </a:cubicBezTo>
                  <a:cubicBezTo>
                    <a:pt x="11097" y="0"/>
                    <a:pt x="11145" y="48"/>
                    <a:pt x="11264" y="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3" name="Google Shape;10492;p40">
              <a:extLst>
                <a:ext uri="{FF2B5EF4-FFF2-40B4-BE49-F238E27FC236}">
                  <a16:creationId xmlns:a16="http://schemas.microsoft.com/office/drawing/2014/main" id="{89E8BF1B-3AA1-41F0-B50D-610E170C5DE0}"/>
                </a:ext>
              </a:extLst>
            </p:cNvPr>
            <p:cNvSpPr/>
            <p:nvPr/>
          </p:nvSpPr>
          <p:spPr>
            <a:xfrm>
              <a:off x="2529175" y="2720400"/>
              <a:ext cx="111350" cy="36650"/>
            </a:xfrm>
            <a:custGeom>
              <a:avLst/>
              <a:gdLst/>
              <a:ahLst/>
              <a:cxnLst/>
              <a:rect l="l" t="t" r="r" b="b"/>
              <a:pathLst>
                <a:path w="4454" h="1466" extrusionOk="0">
                  <a:moveTo>
                    <a:pt x="2644" y="703"/>
                  </a:moveTo>
                  <a:cubicBezTo>
                    <a:pt x="1763" y="727"/>
                    <a:pt x="917" y="965"/>
                    <a:pt x="36" y="1025"/>
                  </a:cubicBezTo>
                  <a:cubicBezTo>
                    <a:pt x="24" y="989"/>
                    <a:pt x="24" y="941"/>
                    <a:pt x="0" y="882"/>
                  </a:cubicBezTo>
                  <a:cubicBezTo>
                    <a:pt x="1477" y="584"/>
                    <a:pt x="2941" y="298"/>
                    <a:pt x="4430" y="1"/>
                  </a:cubicBezTo>
                  <a:cubicBezTo>
                    <a:pt x="4453" y="132"/>
                    <a:pt x="4418" y="298"/>
                    <a:pt x="4168" y="358"/>
                  </a:cubicBezTo>
                  <a:cubicBezTo>
                    <a:pt x="2870" y="727"/>
                    <a:pt x="1572" y="1084"/>
                    <a:pt x="262" y="1441"/>
                  </a:cubicBezTo>
                  <a:cubicBezTo>
                    <a:pt x="215" y="1465"/>
                    <a:pt x="143" y="1418"/>
                    <a:pt x="84" y="1406"/>
                  </a:cubicBezTo>
                  <a:cubicBezTo>
                    <a:pt x="84" y="1370"/>
                    <a:pt x="60" y="1346"/>
                    <a:pt x="60" y="1310"/>
                  </a:cubicBezTo>
                  <a:cubicBezTo>
                    <a:pt x="929" y="1120"/>
                    <a:pt x="1786" y="906"/>
                    <a:pt x="2644" y="7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4" name="Google Shape;10493;p40">
              <a:extLst>
                <a:ext uri="{FF2B5EF4-FFF2-40B4-BE49-F238E27FC236}">
                  <a16:creationId xmlns:a16="http://schemas.microsoft.com/office/drawing/2014/main" id="{0D0F9AE7-12C2-4D89-9CBC-EBBF0A3EE3E6}"/>
                </a:ext>
              </a:extLst>
            </p:cNvPr>
            <p:cNvSpPr/>
            <p:nvPr/>
          </p:nvSpPr>
          <p:spPr>
            <a:xfrm>
              <a:off x="2318725" y="2655225"/>
              <a:ext cx="170575" cy="83350"/>
            </a:xfrm>
            <a:custGeom>
              <a:avLst/>
              <a:gdLst/>
              <a:ahLst/>
              <a:cxnLst/>
              <a:rect l="l" t="t" r="r" b="b"/>
              <a:pathLst>
                <a:path w="6823" h="3334" extrusionOk="0">
                  <a:moveTo>
                    <a:pt x="36" y="0"/>
                  </a:moveTo>
                  <a:cubicBezTo>
                    <a:pt x="2227" y="1179"/>
                    <a:pt x="4418" y="2405"/>
                    <a:pt x="6823" y="3191"/>
                  </a:cubicBezTo>
                  <a:cubicBezTo>
                    <a:pt x="6799" y="3239"/>
                    <a:pt x="6787" y="3274"/>
                    <a:pt x="6787" y="3334"/>
                  </a:cubicBezTo>
                  <a:cubicBezTo>
                    <a:pt x="6680" y="3322"/>
                    <a:pt x="6585" y="3334"/>
                    <a:pt x="6490" y="3310"/>
                  </a:cubicBezTo>
                  <a:cubicBezTo>
                    <a:pt x="5585" y="2953"/>
                    <a:pt x="4656" y="2620"/>
                    <a:pt x="3799" y="2191"/>
                  </a:cubicBezTo>
                  <a:cubicBezTo>
                    <a:pt x="2608" y="1608"/>
                    <a:pt x="1441" y="941"/>
                    <a:pt x="263" y="298"/>
                  </a:cubicBezTo>
                  <a:cubicBezTo>
                    <a:pt x="167" y="238"/>
                    <a:pt x="84" y="167"/>
                    <a:pt x="1" y="107"/>
                  </a:cubicBezTo>
                  <a:cubicBezTo>
                    <a:pt x="1" y="60"/>
                    <a:pt x="13" y="36"/>
                    <a:pt x="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5" name="Google Shape;10494;p40">
              <a:extLst>
                <a:ext uri="{FF2B5EF4-FFF2-40B4-BE49-F238E27FC236}">
                  <a16:creationId xmlns:a16="http://schemas.microsoft.com/office/drawing/2014/main" id="{70150CE6-9FBD-45C5-8885-655C313E35AA}"/>
                </a:ext>
              </a:extLst>
            </p:cNvPr>
            <p:cNvSpPr/>
            <p:nvPr/>
          </p:nvSpPr>
          <p:spPr>
            <a:xfrm>
              <a:off x="3071800" y="2593900"/>
              <a:ext cx="106875" cy="44375"/>
            </a:xfrm>
            <a:custGeom>
              <a:avLst/>
              <a:gdLst/>
              <a:ahLst/>
              <a:cxnLst/>
              <a:rect l="l" t="t" r="r" b="b"/>
              <a:pathLst>
                <a:path w="4275" h="1775" extrusionOk="0">
                  <a:moveTo>
                    <a:pt x="4275" y="167"/>
                  </a:moveTo>
                  <a:cubicBezTo>
                    <a:pt x="2870" y="703"/>
                    <a:pt x="1465" y="1227"/>
                    <a:pt x="1" y="1775"/>
                  </a:cubicBezTo>
                  <a:cubicBezTo>
                    <a:pt x="131" y="1405"/>
                    <a:pt x="3751" y="1"/>
                    <a:pt x="4227" y="60"/>
                  </a:cubicBezTo>
                  <a:cubicBezTo>
                    <a:pt x="4239" y="96"/>
                    <a:pt x="4263" y="120"/>
                    <a:pt x="4275" y="16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6" name="Google Shape;10495;p40">
              <a:extLst>
                <a:ext uri="{FF2B5EF4-FFF2-40B4-BE49-F238E27FC236}">
                  <a16:creationId xmlns:a16="http://schemas.microsoft.com/office/drawing/2014/main" id="{E34DF12D-D906-4463-87AB-FFF89C504356}"/>
                </a:ext>
              </a:extLst>
            </p:cNvPr>
            <p:cNvSpPr/>
            <p:nvPr/>
          </p:nvSpPr>
          <p:spPr>
            <a:xfrm>
              <a:off x="2360700" y="2709975"/>
              <a:ext cx="130400" cy="60750"/>
            </a:xfrm>
            <a:custGeom>
              <a:avLst/>
              <a:gdLst/>
              <a:ahLst/>
              <a:cxnLst/>
              <a:rect l="l" t="t" r="r" b="b"/>
              <a:pathLst>
                <a:path w="5216" h="2430" extrusionOk="0">
                  <a:moveTo>
                    <a:pt x="5215" y="2430"/>
                  </a:moveTo>
                  <a:cubicBezTo>
                    <a:pt x="3322" y="1954"/>
                    <a:pt x="1572" y="1168"/>
                    <a:pt x="0" y="1"/>
                  </a:cubicBezTo>
                  <a:cubicBezTo>
                    <a:pt x="1667" y="965"/>
                    <a:pt x="3394" y="1799"/>
                    <a:pt x="5215" y="243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7" name="Google Shape;10496;p40">
              <a:extLst>
                <a:ext uri="{FF2B5EF4-FFF2-40B4-BE49-F238E27FC236}">
                  <a16:creationId xmlns:a16="http://schemas.microsoft.com/office/drawing/2014/main" id="{791C5252-5F32-45C3-AE61-ACF7097E3E7E}"/>
                </a:ext>
              </a:extLst>
            </p:cNvPr>
            <p:cNvSpPr/>
            <p:nvPr/>
          </p:nvSpPr>
          <p:spPr>
            <a:xfrm>
              <a:off x="2541375" y="2746900"/>
              <a:ext cx="100325" cy="34850"/>
            </a:xfrm>
            <a:custGeom>
              <a:avLst/>
              <a:gdLst/>
              <a:ahLst/>
              <a:cxnLst/>
              <a:rect l="l" t="t" r="r" b="b"/>
              <a:pathLst>
                <a:path w="4013" h="1394" extrusionOk="0">
                  <a:moveTo>
                    <a:pt x="1" y="1262"/>
                  </a:moveTo>
                  <a:cubicBezTo>
                    <a:pt x="1394" y="822"/>
                    <a:pt x="2715" y="405"/>
                    <a:pt x="4013" y="0"/>
                  </a:cubicBezTo>
                  <a:cubicBezTo>
                    <a:pt x="3870" y="369"/>
                    <a:pt x="846" y="1393"/>
                    <a:pt x="1" y="126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8" name="Google Shape;10497;p40">
              <a:extLst>
                <a:ext uri="{FF2B5EF4-FFF2-40B4-BE49-F238E27FC236}">
                  <a16:creationId xmlns:a16="http://schemas.microsoft.com/office/drawing/2014/main" id="{B116F350-4774-41B7-A7EC-8B24D2571B37}"/>
                </a:ext>
              </a:extLst>
            </p:cNvPr>
            <p:cNvSpPr/>
            <p:nvPr/>
          </p:nvSpPr>
          <p:spPr>
            <a:xfrm>
              <a:off x="2541375" y="2772200"/>
              <a:ext cx="111050" cy="34250"/>
            </a:xfrm>
            <a:custGeom>
              <a:avLst/>
              <a:gdLst/>
              <a:ahLst/>
              <a:cxnLst/>
              <a:rect l="l" t="t" r="r" b="b"/>
              <a:pathLst>
                <a:path w="4442" h="1370" extrusionOk="0">
                  <a:moveTo>
                    <a:pt x="1" y="1120"/>
                  </a:moveTo>
                  <a:cubicBezTo>
                    <a:pt x="1548" y="977"/>
                    <a:pt x="3013" y="584"/>
                    <a:pt x="4442" y="0"/>
                  </a:cubicBezTo>
                  <a:cubicBezTo>
                    <a:pt x="4108" y="548"/>
                    <a:pt x="846" y="1370"/>
                    <a:pt x="1" y="1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9" name="Google Shape;10498;p40">
              <a:extLst>
                <a:ext uri="{FF2B5EF4-FFF2-40B4-BE49-F238E27FC236}">
                  <a16:creationId xmlns:a16="http://schemas.microsoft.com/office/drawing/2014/main" id="{139BB283-1D98-4CF1-8FDC-B42028B31798}"/>
                </a:ext>
              </a:extLst>
            </p:cNvPr>
            <p:cNvSpPr/>
            <p:nvPr/>
          </p:nvSpPr>
          <p:spPr>
            <a:xfrm>
              <a:off x="2544050" y="2760300"/>
              <a:ext cx="111050" cy="33350"/>
            </a:xfrm>
            <a:custGeom>
              <a:avLst/>
              <a:gdLst/>
              <a:ahLst/>
              <a:cxnLst/>
              <a:rect l="l" t="t" r="r" b="b"/>
              <a:pathLst>
                <a:path w="4442" h="1334" extrusionOk="0">
                  <a:moveTo>
                    <a:pt x="1" y="1238"/>
                  </a:moveTo>
                  <a:cubicBezTo>
                    <a:pt x="1525" y="822"/>
                    <a:pt x="3001" y="405"/>
                    <a:pt x="4442" y="0"/>
                  </a:cubicBezTo>
                  <a:cubicBezTo>
                    <a:pt x="4204" y="357"/>
                    <a:pt x="787" y="1334"/>
                    <a:pt x="1" y="123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0" name="Google Shape;10499;p40">
              <a:extLst>
                <a:ext uri="{FF2B5EF4-FFF2-40B4-BE49-F238E27FC236}">
                  <a16:creationId xmlns:a16="http://schemas.microsoft.com/office/drawing/2014/main" id="{AFCB4DBD-0DC8-4EFD-A3F7-77EBB8A1B6E5}"/>
                </a:ext>
              </a:extLst>
            </p:cNvPr>
            <p:cNvSpPr/>
            <p:nvPr/>
          </p:nvSpPr>
          <p:spPr>
            <a:xfrm>
              <a:off x="2542275" y="2733200"/>
              <a:ext cx="105100" cy="34550"/>
            </a:xfrm>
            <a:custGeom>
              <a:avLst/>
              <a:gdLst/>
              <a:ahLst/>
              <a:cxnLst/>
              <a:rect l="l" t="t" r="r" b="b"/>
              <a:pathLst>
                <a:path w="4204" h="1382" extrusionOk="0">
                  <a:moveTo>
                    <a:pt x="0" y="1287"/>
                  </a:moveTo>
                  <a:cubicBezTo>
                    <a:pt x="1370" y="870"/>
                    <a:pt x="2739" y="441"/>
                    <a:pt x="4203" y="1"/>
                  </a:cubicBezTo>
                  <a:cubicBezTo>
                    <a:pt x="3941" y="310"/>
                    <a:pt x="560" y="1382"/>
                    <a:pt x="36" y="1382"/>
                  </a:cubicBezTo>
                  <a:cubicBezTo>
                    <a:pt x="24" y="1346"/>
                    <a:pt x="24" y="1322"/>
                    <a:pt x="0" y="128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1" name="Google Shape;10500;p40">
              <a:extLst>
                <a:ext uri="{FF2B5EF4-FFF2-40B4-BE49-F238E27FC236}">
                  <a16:creationId xmlns:a16="http://schemas.microsoft.com/office/drawing/2014/main" id="{29239B31-1B26-4DC3-8539-4DA91DB909B1}"/>
                </a:ext>
              </a:extLst>
            </p:cNvPr>
            <p:cNvSpPr/>
            <p:nvPr/>
          </p:nvSpPr>
          <p:spPr>
            <a:xfrm>
              <a:off x="2367550" y="2726350"/>
              <a:ext cx="122350" cy="56575"/>
            </a:xfrm>
            <a:custGeom>
              <a:avLst/>
              <a:gdLst/>
              <a:ahLst/>
              <a:cxnLst/>
              <a:rect l="l" t="t" r="r" b="b"/>
              <a:pathLst>
                <a:path w="4894" h="2263" extrusionOk="0">
                  <a:moveTo>
                    <a:pt x="0" y="1"/>
                  </a:moveTo>
                  <a:cubicBezTo>
                    <a:pt x="1560" y="906"/>
                    <a:pt x="3120" y="1799"/>
                    <a:pt x="4894" y="2263"/>
                  </a:cubicBezTo>
                  <a:cubicBezTo>
                    <a:pt x="3060" y="1918"/>
                    <a:pt x="1489" y="1060"/>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2" name="Google Shape;10501;p40">
              <a:extLst>
                <a:ext uri="{FF2B5EF4-FFF2-40B4-BE49-F238E27FC236}">
                  <a16:creationId xmlns:a16="http://schemas.microsoft.com/office/drawing/2014/main" id="{1E5D4A15-6D4F-4A7A-9ED8-C52342196FC2}"/>
                </a:ext>
              </a:extLst>
            </p:cNvPr>
            <p:cNvSpPr/>
            <p:nvPr/>
          </p:nvSpPr>
          <p:spPr>
            <a:xfrm>
              <a:off x="2399100" y="2712975"/>
              <a:ext cx="89325" cy="32750"/>
            </a:xfrm>
            <a:custGeom>
              <a:avLst/>
              <a:gdLst/>
              <a:ahLst/>
              <a:cxnLst/>
              <a:rect l="l" t="t" r="r" b="b"/>
              <a:pathLst>
                <a:path w="3573" h="1310" extrusionOk="0">
                  <a:moveTo>
                    <a:pt x="3572" y="1310"/>
                  </a:moveTo>
                  <a:cubicBezTo>
                    <a:pt x="2310" y="1060"/>
                    <a:pt x="1060" y="750"/>
                    <a:pt x="0" y="0"/>
                  </a:cubicBezTo>
                  <a:cubicBezTo>
                    <a:pt x="1179" y="429"/>
                    <a:pt x="2370" y="869"/>
                    <a:pt x="3572" y="131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3" name="Google Shape;10502;p40">
              <a:extLst>
                <a:ext uri="{FF2B5EF4-FFF2-40B4-BE49-F238E27FC236}">
                  <a16:creationId xmlns:a16="http://schemas.microsoft.com/office/drawing/2014/main" id="{E16777AE-C72A-45B4-B811-D1276A69D172}"/>
                </a:ext>
              </a:extLst>
            </p:cNvPr>
            <p:cNvSpPr/>
            <p:nvPr/>
          </p:nvSpPr>
          <p:spPr>
            <a:xfrm>
              <a:off x="2118700" y="2554600"/>
              <a:ext cx="64025" cy="41700"/>
            </a:xfrm>
            <a:custGeom>
              <a:avLst/>
              <a:gdLst/>
              <a:ahLst/>
              <a:cxnLst/>
              <a:rect l="l" t="t" r="r" b="b"/>
              <a:pathLst>
                <a:path w="2561" h="1668" extrusionOk="0">
                  <a:moveTo>
                    <a:pt x="2465" y="1668"/>
                  </a:moveTo>
                  <a:cubicBezTo>
                    <a:pt x="1644" y="1156"/>
                    <a:pt x="810" y="632"/>
                    <a:pt x="1" y="132"/>
                  </a:cubicBezTo>
                  <a:cubicBezTo>
                    <a:pt x="25" y="84"/>
                    <a:pt x="36" y="37"/>
                    <a:pt x="72" y="1"/>
                  </a:cubicBezTo>
                  <a:cubicBezTo>
                    <a:pt x="906" y="501"/>
                    <a:pt x="1727" y="1013"/>
                    <a:pt x="2561" y="1513"/>
                  </a:cubicBezTo>
                  <a:cubicBezTo>
                    <a:pt x="2525" y="1561"/>
                    <a:pt x="2501" y="1608"/>
                    <a:pt x="2465" y="166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4" name="Google Shape;10503;p40">
              <a:extLst>
                <a:ext uri="{FF2B5EF4-FFF2-40B4-BE49-F238E27FC236}">
                  <a16:creationId xmlns:a16="http://schemas.microsoft.com/office/drawing/2014/main" id="{29F7F110-CC75-4877-96E3-098CABB9ECD9}"/>
                </a:ext>
              </a:extLst>
            </p:cNvPr>
            <p:cNvSpPr/>
            <p:nvPr/>
          </p:nvSpPr>
          <p:spPr>
            <a:xfrm>
              <a:off x="2233300" y="2610575"/>
              <a:ext cx="73550" cy="43775"/>
            </a:xfrm>
            <a:custGeom>
              <a:avLst/>
              <a:gdLst/>
              <a:ahLst/>
              <a:cxnLst/>
              <a:rect l="l" t="t" r="r" b="b"/>
              <a:pathLst>
                <a:path w="2942" h="1751" extrusionOk="0">
                  <a:moveTo>
                    <a:pt x="60" y="0"/>
                  </a:moveTo>
                  <a:cubicBezTo>
                    <a:pt x="1025" y="560"/>
                    <a:pt x="1977" y="1108"/>
                    <a:pt x="2941" y="1655"/>
                  </a:cubicBezTo>
                  <a:lnTo>
                    <a:pt x="2894" y="1751"/>
                  </a:lnTo>
                  <a:cubicBezTo>
                    <a:pt x="1929" y="1191"/>
                    <a:pt x="965" y="643"/>
                    <a:pt x="1" y="107"/>
                  </a:cubicBezTo>
                  <a:cubicBezTo>
                    <a:pt x="1" y="60"/>
                    <a:pt x="24"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5" name="Google Shape;10504;p40">
              <a:extLst>
                <a:ext uri="{FF2B5EF4-FFF2-40B4-BE49-F238E27FC236}">
                  <a16:creationId xmlns:a16="http://schemas.microsoft.com/office/drawing/2014/main" id="{13286E3B-C16D-47A5-BC3B-A167B57AA1D0}"/>
                </a:ext>
              </a:extLst>
            </p:cNvPr>
            <p:cNvSpPr/>
            <p:nvPr/>
          </p:nvSpPr>
          <p:spPr>
            <a:xfrm>
              <a:off x="2016600" y="2509075"/>
              <a:ext cx="71475" cy="42000"/>
            </a:xfrm>
            <a:custGeom>
              <a:avLst/>
              <a:gdLst/>
              <a:ahLst/>
              <a:cxnLst/>
              <a:rect l="l" t="t" r="r" b="b"/>
              <a:pathLst>
                <a:path w="2859" h="1680" extrusionOk="0">
                  <a:moveTo>
                    <a:pt x="60" y="0"/>
                  </a:moveTo>
                  <a:cubicBezTo>
                    <a:pt x="1001" y="524"/>
                    <a:pt x="1918" y="1060"/>
                    <a:pt x="2858" y="1584"/>
                  </a:cubicBezTo>
                  <a:cubicBezTo>
                    <a:pt x="2846" y="1608"/>
                    <a:pt x="2811" y="1655"/>
                    <a:pt x="2799" y="1679"/>
                  </a:cubicBezTo>
                  <a:cubicBezTo>
                    <a:pt x="1858" y="1167"/>
                    <a:pt x="941" y="631"/>
                    <a:pt x="1" y="107"/>
                  </a:cubicBezTo>
                  <a:cubicBezTo>
                    <a:pt x="13" y="72"/>
                    <a:pt x="37" y="48"/>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6" name="Google Shape;10505;p40">
              <a:extLst>
                <a:ext uri="{FF2B5EF4-FFF2-40B4-BE49-F238E27FC236}">
                  <a16:creationId xmlns:a16="http://schemas.microsoft.com/office/drawing/2014/main" id="{35164019-7D0F-4E65-9C59-A9E1A24A4EE2}"/>
                </a:ext>
              </a:extLst>
            </p:cNvPr>
            <p:cNvSpPr/>
            <p:nvPr/>
          </p:nvSpPr>
          <p:spPr>
            <a:xfrm>
              <a:off x="2364275" y="2737975"/>
              <a:ext cx="59850" cy="33950"/>
            </a:xfrm>
            <a:custGeom>
              <a:avLst/>
              <a:gdLst/>
              <a:ahLst/>
              <a:cxnLst/>
              <a:rect l="l" t="t" r="r" b="b"/>
              <a:pathLst>
                <a:path w="2394" h="1358" extrusionOk="0">
                  <a:moveTo>
                    <a:pt x="2346" y="1357"/>
                  </a:moveTo>
                  <a:cubicBezTo>
                    <a:pt x="1560" y="941"/>
                    <a:pt x="786" y="536"/>
                    <a:pt x="0" y="119"/>
                  </a:cubicBezTo>
                  <a:cubicBezTo>
                    <a:pt x="12" y="72"/>
                    <a:pt x="36" y="48"/>
                    <a:pt x="60" y="0"/>
                  </a:cubicBezTo>
                  <a:cubicBezTo>
                    <a:pt x="834" y="417"/>
                    <a:pt x="1608" y="810"/>
                    <a:pt x="2394" y="1226"/>
                  </a:cubicBezTo>
                  <a:cubicBezTo>
                    <a:pt x="2382" y="1274"/>
                    <a:pt x="2358" y="1310"/>
                    <a:pt x="2346" y="135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7" name="Google Shape;10506;p40">
              <a:extLst>
                <a:ext uri="{FF2B5EF4-FFF2-40B4-BE49-F238E27FC236}">
                  <a16:creationId xmlns:a16="http://schemas.microsoft.com/office/drawing/2014/main" id="{E60E82F0-BF8B-46F9-807D-9B7EDE42ACEC}"/>
                </a:ext>
              </a:extLst>
            </p:cNvPr>
            <p:cNvSpPr/>
            <p:nvPr/>
          </p:nvSpPr>
          <p:spPr>
            <a:xfrm>
              <a:off x="2392550" y="2717425"/>
              <a:ext cx="51525" cy="28600"/>
            </a:xfrm>
            <a:custGeom>
              <a:avLst/>
              <a:gdLst/>
              <a:ahLst/>
              <a:cxnLst/>
              <a:rect l="l" t="t" r="r" b="b"/>
              <a:pathLst>
                <a:path w="2061" h="1144" extrusionOk="0">
                  <a:moveTo>
                    <a:pt x="1989" y="1144"/>
                  </a:moveTo>
                  <a:cubicBezTo>
                    <a:pt x="1322" y="810"/>
                    <a:pt x="655" y="453"/>
                    <a:pt x="0" y="108"/>
                  </a:cubicBezTo>
                  <a:cubicBezTo>
                    <a:pt x="12" y="72"/>
                    <a:pt x="36" y="36"/>
                    <a:pt x="60" y="1"/>
                  </a:cubicBezTo>
                  <a:cubicBezTo>
                    <a:pt x="727" y="346"/>
                    <a:pt x="1393" y="691"/>
                    <a:pt x="2060" y="1013"/>
                  </a:cubicBezTo>
                  <a:cubicBezTo>
                    <a:pt x="2036" y="1060"/>
                    <a:pt x="2025" y="1108"/>
                    <a:pt x="1989" y="114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8" name="Google Shape;10507;p40">
              <a:extLst>
                <a:ext uri="{FF2B5EF4-FFF2-40B4-BE49-F238E27FC236}">
                  <a16:creationId xmlns:a16="http://schemas.microsoft.com/office/drawing/2014/main" id="{E76AF475-E4AE-4763-B419-408FD5B2EDB5}"/>
                </a:ext>
              </a:extLst>
            </p:cNvPr>
            <p:cNvSpPr/>
            <p:nvPr/>
          </p:nvSpPr>
          <p:spPr>
            <a:xfrm>
              <a:off x="2432425" y="2771900"/>
              <a:ext cx="56000" cy="26225"/>
            </a:xfrm>
            <a:custGeom>
              <a:avLst/>
              <a:gdLst/>
              <a:ahLst/>
              <a:cxnLst/>
              <a:rect l="l" t="t" r="r" b="b"/>
              <a:pathLst>
                <a:path w="2240" h="1049" extrusionOk="0">
                  <a:moveTo>
                    <a:pt x="2192" y="1048"/>
                  </a:moveTo>
                  <a:cubicBezTo>
                    <a:pt x="1465" y="727"/>
                    <a:pt x="739" y="393"/>
                    <a:pt x="1" y="84"/>
                  </a:cubicBezTo>
                  <a:lnTo>
                    <a:pt x="49" y="0"/>
                  </a:lnTo>
                  <a:lnTo>
                    <a:pt x="2239" y="977"/>
                  </a:lnTo>
                  <a:cubicBezTo>
                    <a:pt x="2227" y="989"/>
                    <a:pt x="2215" y="1024"/>
                    <a:pt x="2192" y="104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9" name="Google Shape;10508;p40">
              <a:extLst>
                <a:ext uri="{FF2B5EF4-FFF2-40B4-BE49-F238E27FC236}">
                  <a16:creationId xmlns:a16="http://schemas.microsoft.com/office/drawing/2014/main" id="{E37704E3-E52C-4340-BE11-3B3E314F0E37}"/>
                </a:ext>
              </a:extLst>
            </p:cNvPr>
            <p:cNvSpPr/>
            <p:nvPr/>
          </p:nvSpPr>
          <p:spPr>
            <a:xfrm>
              <a:off x="3152175" y="2579025"/>
              <a:ext cx="28600" cy="11925"/>
            </a:xfrm>
            <a:custGeom>
              <a:avLst/>
              <a:gdLst/>
              <a:ahLst/>
              <a:cxnLst/>
              <a:rect l="l" t="t" r="r" b="b"/>
              <a:pathLst>
                <a:path w="1144" h="477" extrusionOk="0">
                  <a:moveTo>
                    <a:pt x="0" y="346"/>
                  </a:moveTo>
                  <a:cubicBezTo>
                    <a:pt x="369" y="226"/>
                    <a:pt x="726" y="119"/>
                    <a:pt x="1107" y="0"/>
                  </a:cubicBezTo>
                  <a:lnTo>
                    <a:pt x="1143" y="131"/>
                  </a:lnTo>
                  <a:cubicBezTo>
                    <a:pt x="774" y="250"/>
                    <a:pt x="417" y="357"/>
                    <a:pt x="48" y="47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0" name="Google Shape;10509;p40">
              <a:extLst>
                <a:ext uri="{FF2B5EF4-FFF2-40B4-BE49-F238E27FC236}">
                  <a16:creationId xmlns:a16="http://schemas.microsoft.com/office/drawing/2014/main" id="{1A9725D1-C486-41DF-990E-BAFA29D5FA80}"/>
                </a:ext>
              </a:extLst>
            </p:cNvPr>
            <p:cNvSpPr/>
            <p:nvPr/>
          </p:nvSpPr>
          <p:spPr>
            <a:xfrm>
              <a:off x="2458325" y="2745100"/>
              <a:ext cx="22650" cy="10750"/>
            </a:xfrm>
            <a:custGeom>
              <a:avLst/>
              <a:gdLst/>
              <a:ahLst/>
              <a:cxnLst/>
              <a:rect l="l" t="t" r="r" b="b"/>
              <a:pathLst>
                <a:path w="906" h="430" extrusionOk="0">
                  <a:moveTo>
                    <a:pt x="25" y="1"/>
                  </a:moveTo>
                  <a:cubicBezTo>
                    <a:pt x="322" y="96"/>
                    <a:pt x="608" y="203"/>
                    <a:pt x="906" y="299"/>
                  </a:cubicBezTo>
                  <a:lnTo>
                    <a:pt x="858" y="430"/>
                  </a:lnTo>
                  <a:cubicBezTo>
                    <a:pt x="584" y="322"/>
                    <a:pt x="286" y="239"/>
                    <a:pt x="1" y="132"/>
                  </a:cubicBezTo>
                  <a:cubicBezTo>
                    <a:pt x="1" y="84"/>
                    <a:pt x="13" y="37"/>
                    <a:pt x="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1" name="Google Shape;10510;p40">
              <a:extLst>
                <a:ext uri="{FF2B5EF4-FFF2-40B4-BE49-F238E27FC236}">
                  <a16:creationId xmlns:a16="http://schemas.microsoft.com/office/drawing/2014/main" id="{12147B2A-BAF7-49FD-9197-EF1569D151D8}"/>
                </a:ext>
              </a:extLst>
            </p:cNvPr>
            <p:cNvSpPr/>
            <p:nvPr/>
          </p:nvSpPr>
          <p:spPr>
            <a:xfrm>
              <a:off x="2843800" y="2505500"/>
              <a:ext cx="825725" cy="269400"/>
            </a:xfrm>
            <a:custGeom>
              <a:avLst/>
              <a:gdLst/>
              <a:ahLst/>
              <a:cxnLst/>
              <a:rect l="l" t="t" r="r" b="b"/>
              <a:pathLst>
                <a:path w="33029" h="10776" extrusionOk="0">
                  <a:moveTo>
                    <a:pt x="0" y="10692"/>
                  </a:moveTo>
                  <a:cubicBezTo>
                    <a:pt x="238" y="10621"/>
                    <a:pt x="477" y="10561"/>
                    <a:pt x="715" y="10490"/>
                  </a:cubicBezTo>
                  <a:cubicBezTo>
                    <a:pt x="2905" y="9763"/>
                    <a:pt x="5084" y="9013"/>
                    <a:pt x="7287" y="8311"/>
                  </a:cubicBezTo>
                  <a:cubicBezTo>
                    <a:pt x="9632" y="7573"/>
                    <a:pt x="11990" y="6882"/>
                    <a:pt x="14347" y="6156"/>
                  </a:cubicBezTo>
                  <a:cubicBezTo>
                    <a:pt x="17574" y="5156"/>
                    <a:pt x="20801" y="4179"/>
                    <a:pt x="24003" y="3120"/>
                  </a:cubicBezTo>
                  <a:cubicBezTo>
                    <a:pt x="26861" y="2179"/>
                    <a:pt x="29671" y="1143"/>
                    <a:pt x="32516" y="143"/>
                  </a:cubicBezTo>
                  <a:cubicBezTo>
                    <a:pt x="32671" y="84"/>
                    <a:pt x="32826" y="36"/>
                    <a:pt x="32981" y="0"/>
                  </a:cubicBezTo>
                  <a:cubicBezTo>
                    <a:pt x="32993" y="24"/>
                    <a:pt x="33004" y="72"/>
                    <a:pt x="33028" y="96"/>
                  </a:cubicBezTo>
                  <a:cubicBezTo>
                    <a:pt x="32921" y="155"/>
                    <a:pt x="32802" y="239"/>
                    <a:pt x="32695" y="262"/>
                  </a:cubicBezTo>
                  <a:cubicBezTo>
                    <a:pt x="30421" y="1048"/>
                    <a:pt x="28135" y="1870"/>
                    <a:pt x="25849" y="2632"/>
                  </a:cubicBezTo>
                  <a:cubicBezTo>
                    <a:pt x="23646" y="3358"/>
                    <a:pt x="21432" y="4049"/>
                    <a:pt x="19205" y="4727"/>
                  </a:cubicBezTo>
                  <a:cubicBezTo>
                    <a:pt x="15478" y="5894"/>
                    <a:pt x="11728" y="7037"/>
                    <a:pt x="7989" y="8228"/>
                  </a:cubicBezTo>
                  <a:cubicBezTo>
                    <a:pt x="5596" y="8990"/>
                    <a:pt x="3227" y="9775"/>
                    <a:pt x="846" y="10549"/>
                  </a:cubicBezTo>
                  <a:cubicBezTo>
                    <a:pt x="584" y="10633"/>
                    <a:pt x="298" y="10692"/>
                    <a:pt x="24" y="10776"/>
                  </a:cubicBezTo>
                  <a:cubicBezTo>
                    <a:pt x="12" y="10776"/>
                    <a:pt x="12" y="10740"/>
                    <a:pt x="0" y="1069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2" name="Google Shape;10511;p40">
              <a:extLst>
                <a:ext uri="{FF2B5EF4-FFF2-40B4-BE49-F238E27FC236}">
                  <a16:creationId xmlns:a16="http://schemas.microsoft.com/office/drawing/2014/main" id="{E79DCDB6-3C51-45B9-A07B-7D69EDAFCED7}"/>
                </a:ext>
              </a:extLst>
            </p:cNvPr>
            <p:cNvSpPr/>
            <p:nvPr/>
          </p:nvSpPr>
          <p:spPr>
            <a:xfrm>
              <a:off x="2895875" y="2634975"/>
              <a:ext cx="426875" cy="131300"/>
            </a:xfrm>
            <a:custGeom>
              <a:avLst/>
              <a:gdLst/>
              <a:ahLst/>
              <a:cxnLst/>
              <a:rect l="l" t="t" r="r" b="b"/>
              <a:pathLst>
                <a:path w="17075" h="5252" extrusionOk="0">
                  <a:moveTo>
                    <a:pt x="17074" y="1"/>
                  </a:moveTo>
                  <a:cubicBezTo>
                    <a:pt x="11383" y="1751"/>
                    <a:pt x="5680" y="3513"/>
                    <a:pt x="1" y="5251"/>
                  </a:cubicBezTo>
                  <a:cubicBezTo>
                    <a:pt x="5656" y="3358"/>
                    <a:pt x="11336" y="1608"/>
                    <a:pt x="170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3" name="Google Shape;10512;p40">
              <a:extLst>
                <a:ext uri="{FF2B5EF4-FFF2-40B4-BE49-F238E27FC236}">
                  <a16:creationId xmlns:a16="http://schemas.microsoft.com/office/drawing/2014/main" id="{372F75EF-35A5-4C43-937D-95B0F9CA5C26}"/>
                </a:ext>
              </a:extLst>
            </p:cNvPr>
            <p:cNvSpPr/>
            <p:nvPr/>
          </p:nvSpPr>
          <p:spPr>
            <a:xfrm>
              <a:off x="3300100" y="2569800"/>
              <a:ext cx="295600" cy="112225"/>
            </a:xfrm>
            <a:custGeom>
              <a:avLst/>
              <a:gdLst/>
              <a:ahLst/>
              <a:cxnLst/>
              <a:rect l="l" t="t" r="r" b="b"/>
              <a:pathLst>
                <a:path w="11824" h="4489" extrusionOk="0">
                  <a:moveTo>
                    <a:pt x="11824" y="143"/>
                  </a:moveTo>
                  <a:cubicBezTo>
                    <a:pt x="7894" y="1596"/>
                    <a:pt x="3965" y="3048"/>
                    <a:pt x="36" y="4489"/>
                  </a:cubicBezTo>
                  <a:cubicBezTo>
                    <a:pt x="24" y="4465"/>
                    <a:pt x="1" y="4417"/>
                    <a:pt x="1" y="4394"/>
                  </a:cubicBezTo>
                  <a:cubicBezTo>
                    <a:pt x="3930" y="2929"/>
                    <a:pt x="7847" y="1453"/>
                    <a:pt x="11776" y="0"/>
                  </a:cubicBezTo>
                  <a:cubicBezTo>
                    <a:pt x="11776" y="60"/>
                    <a:pt x="11812" y="107"/>
                    <a:pt x="11824" y="14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4" name="Google Shape;10513;p40">
              <a:extLst>
                <a:ext uri="{FF2B5EF4-FFF2-40B4-BE49-F238E27FC236}">
                  <a16:creationId xmlns:a16="http://schemas.microsoft.com/office/drawing/2014/main" id="{D967587C-7F9E-4C7D-9FD0-8F3EAC46121F}"/>
                </a:ext>
              </a:extLst>
            </p:cNvPr>
            <p:cNvSpPr/>
            <p:nvPr/>
          </p:nvSpPr>
          <p:spPr>
            <a:xfrm>
              <a:off x="3454575" y="2525750"/>
              <a:ext cx="213750" cy="76800"/>
            </a:xfrm>
            <a:custGeom>
              <a:avLst/>
              <a:gdLst/>
              <a:ahLst/>
              <a:cxnLst/>
              <a:rect l="l" t="t" r="r" b="b"/>
              <a:pathLst>
                <a:path w="8550" h="3072" extrusionOk="0">
                  <a:moveTo>
                    <a:pt x="1" y="2905"/>
                  </a:moveTo>
                  <a:cubicBezTo>
                    <a:pt x="2858" y="2048"/>
                    <a:pt x="5645" y="953"/>
                    <a:pt x="8490" y="0"/>
                  </a:cubicBezTo>
                  <a:cubicBezTo>
                    <a:pt x="8502" y="60"/>
                    <a:pt x="8514" y="107"/>
                    <a:pt x="8550" y="167"/>
                  </a:cubicBezTo>
                  <a:lnTo>
                    <a:pt x="60" y="3072"/>
                  </a:lnTo>
                  <a:cubicBezTo>
                    <a:pt x="37" y="3024"/>
                    <a:pt x="25" y="2965"/>
                    <a:pt x="1" y="290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5" name="Google Shape;10514;p40">
              <a:extLst>
                <a:ext uri="{FF2B5EF4-FFF2-40B4-BE49-F238E27FC236}">
                  <a16:creationId xmlns:a16="http://schemas.microsoft.com/office/drawing/2014/main" id="{FFDEBECA-C330-4152-89B3-CAE7809429BF}"/>
                </a:ext>
              </a:extLst>
            </p:cNvPr>
            <p:cNvSpPr/>
            <p:nvPr/>
          </p:nvSpPr>
          <p:spPr>
            <a:xfrm>
              <a:off x="3018525" y="2668025"/>
              <a:ext cx="211050" cy="73250"/>
            </a:xfrm>
            <a:custGeom>
              <a:avLst/>
              <a:gdLst/>
              <a:ahLst/>
              <a:cxnLst/>
              <a:rect l="l" t="t" r="r" b="b"/>
              <a:pathLst>
                <a:path w="8442" h="2930" extrusionOk="0">
                  <a:moveTo>
                    <a:pt x="0" y="2846"/>
                  </a:moveTo>
                  <a:cubicBezTo>
                    <a:pt x="2798" y="1893"/>
                    <a:pt x="5596" y="953"/>
                    <a:pt x="8394" y="0"/>
                  </a:cubicBezTo>
                  <a:cubicBezTo>
                    <a:pt x="8418" y="48"/>
                    <a:pt x="8430" y="72"/>
                    <a:pt x="8442" y="119"/>
                  </a:cubicBezTo>
                  <a:lnTo>
                    <a:pt x="48" y="2929"/>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6" name="Google Shape;10515;p40">
              <a:extLst>
                <a:ext uri="{FF2B5EF4-FFF2-40B4-BE49-F238E27FC236}">
                  <a16:creationId xmlns:a16="http://schemas.microsoft.com/office/drawing/2014/main" id="{86822326-F162-43C3-BEE6-0DFF6A1737A2}"/>
                </a:ext>
              </a:extLst>
            </p:cNvPr>
            <p:cNvSpPr/>
            <p:nvPr/>
          </p:nvSpPr>
          <p:spPr>
            <a:xfrm>
              <a:off x="3335225" y="2602525"/>
              <a:ext cx="88125" cy="31875"/>
            </a:xfrm>
            <a:custGeom>
              <a:avLst/>
              <a:gdLst/>
              <a:ahLst/>
              <a:cxnLst/>
              <a:rect l="l" t="t" r="r" b="b"/>
              <a:pathLst>
                <a:path w="3525" h="1275" extrusionOk="0">
                  <a:moveTo>
                    <a:pt x="1" y="1132"/>
                  </a:moveTo>
                  <a:cubicBezTo>
                    <a:pt x="1167" y="763"/>
                    <a:pt x="2322" y="370"/>
                    <a:pt x="3489" y="1"/>
                  </a:cubicBezTo>
                  <a:cubicBezTo>
                    <a:pt x="3501" y="48"/>
                    <a:pt x="3513" y="84"/>
                    <a:pt x="3525" y="144"/>
                  </a:cubicBezTo>
                  <a:cubicBezTo>
                    <a:pt x="2370" y="525"/>
                    <a:pt x="1203" y="906"/>
                    <a:pt x="60" y="1275"/>
                  </a:cubicBezTo>
                  <a:cubicBezTo>
                    <a:pt x="36" y="1215"/>
                    <a:pt x="12" y="1180"/>
                    <a:pt x="1" y="113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7" name="Google Shape;10516;p40">
              <a:extLst>
                <a:ext uri="{FF2B5EF4-FFF2-40B4-BE49-F238E27FC236}">
                  <a16:creationId xmlns:a16="http://schemas.microsoft.com/office/drawing/2014/main" id="{3E4A2D06-3B9C-42AC-812A-CA88DF8B70F9}"/>
                </a:ext>
              </a:extLst>
            </p:cNvPr>
            <p:cNvSpPr/>
            <p:nvPr/>
          </p:nvSpPr>
          <p:spPr>
            <a:xfrm>
              <a:off x="3644800" y="2535550"/>
              <a:ext cx="87525" cy="37250"/>
            </a:xfrm>
            <a:custGeom>
              <a:avLst/>
              <a:gdLst/>
              <a:ahLst/>
              <a:cxnLst/>
              <a:rect l="l" t="t" r="r" b="b"/>
              <a:pathLst>
                <a:path w="3501" h="1490" extrusionOk="0">
                  <a:moveTo>
                    <a:pt x="3500" y="108"/>
                  </a:moveTo>
                  <a:cubicBezTo>
                    <a:pt x="2357" y="561"/>
                    <a:pt x="1191" y="1025"/>
                    <a:pt x="48" y="1489"/>
                  </a:cubicBezTo>
                  <a:cubicBezTo>
                    <a:pt x="36" y="1453"/>
                    <a:pt x="12" y="1418"/>
                    <a:pt x="0" y="1382"/>
                  </a:cubicBezTo>
                  <a:cubicBezTo>
                    <a:pt x="1143" y="918"/>
                    <a:pt x="2310" y="465"/>
                    <a:pt x="3453" y="1"/>
                  </a:cubicBezTo>
                  <a:cubicBezTo>
                    <a:pt x="3465" y="49"/>
                    <a:pt x="3489" y="72"/>
                    <a:pt x="3500" y="10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8" name="Google Shape;10517;p40">
              <a:extLst>
                <a:ext uri="{FF2B5EF4-FFF2-40B4-BE49-F238E27FC236}">
                  <a16:creationId xmlns:a16="http://schemas.microsoft.com/office/drawing/2014/main" id="{97A2BD40-A6AE-49D2-80B0-CB62A0CA736F}"/>
                </a:ext>
              </a:extLst>
            </p:cNvPr>
            <p:cNvSpPr/>
            <p:nvPr/>
          </p:nvSpPr>
          <p:spPr>
            <a:xfrm>
              <a:off x="3643300" y="2528125"/>
              <a:ext cx="81275" cy="28900"/>
            </a:xfrm>
            <a:custGeom>
              <a:avLst/>
              <a:gdLst/>
              <a:ahLst/>
              <a:cxnLst/>
              <a:rect l="l" t="t" r="r" b="b"/>
              <a:pathLst>
                <a:path w="3251" h="1156" extrusionOk="0">
                  <a:moveTo>
                    <a:pt x="3251" y="119"/>
                  </a:moveTo>
                  <a:cubicBezTo>
                    <a:pt x="2179" y="465"/>
                    <a:pt x="1108" y="822"/>
                    <a:pt x="36" y="1155"/>
                  </a:cubicBezTo>
                  <a:cubicBezTo>
                    <a:pt x="12" y="1131"/>
                    <a:pt x="1" y="1084"/>
                    <a:pt x="1" y="1060"/>
                  </a:cubicBezTo>
                  <a:cubicBezTo>
                    <a:pt x="1072" y="703"/>
                    <a:pt x="2144" y="357"/>
                    <a:pt x="3215" y="0"/>
                  </a:cubicBezTo>
                  <a:cubicBezTo>
                    <a:pt x="3215" y="48"/>
                    <a:pt x="3227" y="84"/>
                    <a:pt x="3251" y="11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09" name="Google Shape;10518;p40">
              <a:extLst>
                <a:ext uri="{FF2B5EF4-FFF2-40B4-BE49-F238E27FC236}">
                  <a16:creationId xmlns:a16="http://schemas.microsoft.com/office/drawing/2014/main" id="{03228470-50F3-4549-AB4A-938E40F61CDE}"/>
                </a:ext>
              </a:extLst>
            </p:cNvPr>
            <p:cNvSpPr/>
            <p:nvPr/>
          </p:nvSpPr>
          <p:spPr>
            <a:xfrm>
              <a:off x="3374825" y="2606700"/>
              <a:ext cx="75925" cy="27100"/>
            </a:xfrm>
            <a:custGeom>
              <a:avLst/>
              <a:gdLst/>
              <a:ahLst/>
              <a:cxnLst/>
              <a:rect l="l" t="t" r="r" b="b"/>
              <a:pathLst>
                <a:path w="3037" h="1084" extrusionOk="0">
                  <a:moveTo>
                    <a:pt x="3036" y="120"/>
                  </a:moveTo>
                  <a:cubicBezTo>
                    <a:pt x="2036" y="441"/>
                    <a:pt x="1036" y="751"/>
                    <a:pt x="36" y="1084"/>
                  </a:cubicBezTo>
                  <a:cubicBezTo>
                    <a:pt x="24" y="1036"/>
                    <a:pt x="12" y="989"/>
                    <a:pt x="0" y="965"/>
                  </a:cubicBezTo>
                  <a:cubicBezTo>
                    <a:pt x="988" y="632"/>
                    <a:pt x="1988" y="322"/>
                    <a:pt x="2989" y="1"/>
                  </a:cubicBezTo>
                  <a:cubicBezTo>
                    <a:pt x="3012" y="36"/>
                    <a:pt x="3036" y="84"/>
                    <a:pt x="3036"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0" name="Google Shape;10519;p40">
              <a:extLst>
                <a:ext uri="{FF2B5EF4-FFF2-40B4-BE49-F238E27FC236}">
                  <a16:creationId xmlns:a16="http://schemas.microsoft.com/office/drawing/2014/main" id="{CDAC0641-11F2-4C59-811F-86F2B04FDC74}"/>
                </a:ext>
              </a:extLst>
            </p:cNvPr>
            <p:cNvSpPr/>
            <p:nvPr/>
          </p:nvSpPr>
          <p:spPr>
            <a:xfrm>
              <a:off x="3754325" y="2587950"/>
              <a:ext cx="61350" cy="22050"/>
            </a:xfrm>
            <a:custGeom>
              <a:avLst/>
              <a:gdLst/>
              <a:ahLst/>
              <a:cxnLst/>
              <a:rect l="l" t="t" r="r" b="b"/>
              <a:pathLst>
                <a:path w="2454" h="882" extrusionOk="0">
                  <a:moveTo>
                    <a:pt x="1" y="762"/>
                  </a:moveTo>
                  <a:lnTo>
                    <a:pt x="2406" y="0"/>
                  </a:lnTo>
                  <a:lnTo>
                    <a:pt x="2453" y="131"/>
                  </a:lnTo>
                  <a:cubicBezTo>
                    <a:pt x="1644" y="393"/>
                    <a:pt x="846" y="643"/>
                    <a:pt x="36" y="881"/>
                  </a:cubicBezTo>
                  <a:cubicBezTo>
                    <a:pt x="12" y="846"/>
                    <a:pt x="1" y="810"/>
                    <a:pt x="1" y="76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1" name="Google Shape;10520;p40">
              <a:extLst>
                <a:ext uri="{FF2B5EF4-FFF2-40B4-BE49-F238E27FC236}">
                  <a16:creationId xmlns:a16="http://schemas.microsoft.com/office/drawing/2014/main" id="{8BF387AC-635D-4916-8830-6226045EAC44}"/>
                </a:ext>
              </a:extLst>
            </p:cNvPr>
            <p:cNvSpPr/>
            <p:nvPr/>
          </p:nvSpPr>
          <p:spPr>
            <a:xfrm>
              <a:off x="3289100" y="2643300"/>
              <a:ext cx="76225" cy="26825"/>
            </a:xfrm>
            <a:custGeom>
              <a:avLst/>
              <a:gdLst/>
              <a:ahLst/>
              <a:cxnLst/>
              <a:rect l="l" t="t" r="r" b="b"/>
              <a:pathLst>
                <a:path w="3049" h="1073" extrusionOk="0">
                  <a:moveTo>
                    <a:pt x="3048" y="37"/>
                  </a:moveTo>
                  <a:cubicBezTo>
                    <a:pt x="2012" y="394"/>
                    <a:pt x="988" y="751"/>
                    <a:pt x="0" y="1073"/>
                  </a:cubicBezTo>
                  <a:cubicBezTo>
                    <a:pt x="214" y="834"/>
                    <a:pt x="2572" y="1"/>
                    <a:pt x="3048" y="3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2" name="Google Shape;10521;p40">
              <a:extLst>
                <a:ext uri="{FF2B5EF4-FFF2-40B4-BE49-F238E27FC236}">
                  <a16:creationId xmlns:a16="http://schemas.microsoft.com/office/drawing/2014/main" id="{254FCA90-1043-41E8-AEE0-80AC958B1365}"/>
                </a:ext>
              </a:extLst>
            </p:cNvPr>
            <p:cNvSpPr/>
            <p:nvPr/>
          </p:nvSpPr>
          <p:spPr>
            <a:xfrm>
              <a:off x="3516500" y="2589425"/>
              <a:ext cx="75925" cy="29200"/>
            </a:xfrm>
            <a:custGeom>
              <a:avLst/>
              <a:gdLst/>
              <a:ahLst/>
              <a:cxnLst/>
              <a:rect l="l" t="t" r="r" b="b"/>
              <a:pathLst>
                <a:path w="3037" h="1168" extrusionOk="0">
                  <a:moveTo>
                    <a:pt x="0" y="1073"/>
                  </a:moveTo>
                  <a:cubicBezTo>
                    <a:pt x="1001" y="715"/>
                    <a:pt x="2013" y="358"/>
                    <a:pt x="3001" y="1"/>
                  </a:cubicBezTo>
                  <a:cubicBezTo>
                    <a:pt x="3025" y="37"/>
                    <a:pt x="3025" y="60"/>
                    <a:pt x="3037" y="96"/>
                  </a:cubicBezTo>
                  <a:cubicBezTo>
                    <a:pt x="2025" y="453"/>
                    <a:pt x="1024" y="811"/>
                    <a:pt x="12" y="1168"/>
                  </a:cubicBezTo>
                  <a:cubicBezTo>
                    <a:pt x="12" y="1132"/>
                    <a:pt x="0" y="1108"/>
                    <a:pt x="0" y="107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3" name="Google Shape;10522;p40">
              <a:extLst>
                <a:ext uri="{FF2B5EF4-FFF2-40B4-BE49-F238E27FC236}">
                  <a16:creationId xmlns:a16="http://schemas.microsoft.com/office/drawing/2014/main" id="{0DD6F84C-32AE-4F84-9FB3-1737B7C8EC74}"/>
                </a:ext>
              </a:extLst>
            </p:cNvPr>
            <p:cNvSpPr/>
            <p:nvPr/>
          </p:nvSpPr>
          <p:spPr>
            <a:xfrm>
              <a:off x="3739450" y="2584675"/>
              <a:ext cx="49125" cy="24725"/>
            </a:xfrm>
            <a:custGeom>
              <a:avLst/>
              <a:gdLst/>
              <a:ahLst/>
              <a:cxnLst/>
              <a:rect l="l" t="t" r="r" b="b"/>
              <a:pathLst>
                <a:path w="1965" h="989" extrusionOk="0">
                  <a:moveTo>
                    <a:pt x="1965" y="120"/>
                  </a:moveTo>
                  <a:cubicBezTo>
                    <a:pt x="1322" y="417"/>
                    <a:pt x="679" y="691"/>
                    <a:pt x="36" y="989"/>
                  </a:cubicBezTo>
                  <a:cubicBezTo>
                    <a:pt x="24" y="965"/>
                    <a:pt x="12" y="941"/>
                    <a:pt x="0" y="893"/>
                  </a:cubicBezTo>
                  <a:cubicBezTo>
                    <a:pt x="631" y="596"/>
                    <a:pt x="1274" y="298"/>
                    <a:pt x="1905" y="0"/>
                  </a:cubicBezTo>
                  <a:cubicBezTo>
                    <a:pt x="1929" y="48"/>
                    <a:pt x="1941" y="72"/>
                    <a:pt x="1965"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4" name="Google Shape;10523;p40">
              <a:extLst>
                <a:ext uri="{FF2B5EF4-FFF2-40B4-BE49-F238E27FC236}">
                  <a16:creationId xmlns:a16="http://schemas.microsoft.com/office/drawing/2014/main" id="{5916BD5F-EE8F-431A-9728-E66F91A3B0D5}"/>
                </a:ext>
              </a:extLst>
            </p:cNvPr>
            <p:cNvSpPr/>
            <p:nvPr/>
          </p:nvSpPr>
          <p:spPr>
            <a:xfrm>
              <a:off x="3275400" y="2644800"/>
              <a:ext cx="53900" cy="17875"/>
            </a:xfrm>
            <a:custGeom>
              <a:avLst/>
              <a:gdLst/>
              <a:ahLst/>
              <a:cxnLst/>
              <a:rect l="l" t="t" r="r" b="b"/>
              <a:pathLst>
                <a:path w="2156" h="715" extrusionOk="0">
                  <a:moveTo>
                    <a:pt x="0" y="620"/>
                  </a:moveTo>
                  <a:cubicBezTo>
                    <a:pt x="715" y="405"/>
                    <a:pt x="1417" y="215"/>
                    <a:pt x="2120" y="1"/>
                  </a:cubicBezTo>
                  <a:cubicBezTo>
                    <a:pt x="2144" y="36"/>
                    <a:pt x="2144" y="60"/>
                    <a:pt x="2155" y="108"/>
                  </a:cubicBezTo>
                  <a:cubicBezTo>
                    <a:pt x="1441" y="310"/>
                    <a:pt x="739" y="512"/>
                    <a:pt x="24" y="715"/>
                  </a:cubicBezTo>
                  <a:cubicBezTo>
                    <a:pt x="12" y="679"/>
                    <a:pt x="0" y="643"/>
                    <a:pt x="0" y="6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5" name="Google Shape;10524;p40">
              <a:extLst>
                <a:ext uri="{FF2B5EF4-FFF2-40B4-BE49-F238E27FC236}">
                  <a16:creationId xmlns:a16="http://schemas.microsoft.com/office/drawing/2014/main" id="{B7FC5441-8E1B-4516-95A1-A87F339EB402}"/>
                </a:ext>
              </a:extLst>
            </p:cNvPr>
            <p:cNvSpPr/>
            <p:nvPr/>
          </p:nvSpPr>
          <p:spPr>
            <a:xfrm>
              <a:off x="3670100" y="2484950"/>
              <a:ext cx="32450" cy="14025"/>
            </a:xfrm>
            <a:custGeom>
              <a:avLst/>
              <a:gdLst/>
              <a:ahLst/>
              <a:cxnLst/>
              <a:rect l="l" t="t" r="r" b="b"/>
              <a:pathLst>
                <a:path w="1298" h="561" extrusionOk="0">
                  <a:moveTo>
                    <a:pt x="0" y="429"/>
                  </a:moveTo>
                  <a:cubicBezTo>
                    <a:pt x="417" y="287"/>
                    <a:pt x="834" y="144"/>
                    <a:pt x="1250" y="1"/>
                  </a:cubicBezTo>
                  <a:cubicBezTo>
                    <a:pt x="1262" y="48"/>
                    <a:pt x="1286" y="72"/>
                    <a:pt x="1298" y="120"/>
                  </a:cubicBezTo>
                  <a:lnTo>
                    <a:pt x="48" y="56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6" name="Google Shape;10525;p40">
              <a:extLst>
                <a:ext uri="{FF2B5EF4-FFF2-40B4-BE49-F238E27FC236}">
                  <a16:creationId xmlns:a16="http://schemas.microsoft.com/office/drawing/2014/main" id="{5302E2A2-576C-4A00-B97F-CF107703DE1A}"/>
                </a:ext>
              </a:extLst>
            </p:cNvPr>
            <p:cNvSpPr/>
            <p:nvPr/>
          </p:nvSpPr>
          <p:spPr>
            <a:xfrm>
              <a:off x="3676050" y="2471850"/>
              <a:ext cx="23225" cy="10450"/>
            </a:xfrm>
            <a:custGeom>
              <a:avLst/>
              <a:gdLst/>
              <a:ahLst/>
              <a:cxnLst/>
              <a:rect l="l" t="t" r="r" b="b"/>
              <a:pathLst>
                <a:path w="929" h="418" extrusionOk="0">
                  <a:moveTo>
                    <a:pt x="929" y="132"/>
                  </a:moveTo>
                  <a:cubicBezTo>
                    <a:pt x="643" y="227"/>
                    <a:pt x="345" y="334"/>
                    <a:pt x="48" y="418"/>
                  </a:cubicBezTo>
                  <a:cubicBezTo>
                    <a:pt x="36" y="370"/>
                    <a:pt x="12" y="346"/>
                    <a:pt x="0" y="299"/>
                  </a:cubicBezTo>
                  <a:cubicBezTo>
                    <a:pt x="286" y="191"/>
                    <a:pt x="584" y="108"/>
                    <a:pt x="869" y="1"/>
                  </a:cubicBezTo>
                  <a:cubicBezTo>
                    <a:pt x="893" y="49"/>
                    <a:pt x="905" y="96"/>
                    <a:pt x="929" y="13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7" name="Google Shape;10526;p40">
              <a:extLst>
                <a:ext uri="{FF2B5EF4-FFF2-40B4-BE49-F238E27FC236}">
                  <a16:creationId xmlns:a16="http://schemas.microsoft.com/office/drawing/2014/main" id="{76407DA1-7630-4E27-93B5-E14CCF5D6BF7}"/>
                </a:ext>
              </a:extLst>
            </p:cNvPr>
            <p:cNvSpPr/>
            <p:nvPr/>
          </p:nvSpPr>
          <p:spPr>
            <a:xfrm>
              <a:off x="3042025" y="1742300"/>
              <a:ext cx="122675" cy="39325"/>
            </a:xfrm>
            <a:custGeom>
              <a:avLst/>
              <a:gdLst/>
              <a:ahLst/>
              <a:cxnLst/>
              <a:rect l="l" t="t" r="r" b="b"/>
              <a:pathLst>
                <a:path w="4907" h="1573" extrusionOk="0">
                  <a:moveTo>
                    <a:pt x="4871" y="1572"/>
                  </a:moveTo>
                  <a:cubicBezTo>
                    <a:pt x="3287" y="965"/>
                    <a:pt x="1537" y="941"/>
                    <a:pt x="1" y="1"/>
                  </a:cubicBezTo>
                  <a:cubicBezTo>
                    <a:pt x="1668" y="501"/>
                    <a:pt x="3287" y="977"/>
                    <a:pt x="4906" y="1477"/>
                  </a:cubicBezTo>
                  <a:cubicBezTo>
                    <a:pt x="4894" y="1513"/>
                    <a:pt x="4882" y="1549"/>
                    <a:pt x="4871" y="157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8" name="Google Shape;10527;p40">
              <a:extLst>
                <a:ext uri="{FF2B5EF4-FFF2-40B4-BE49-F238E27FC236}">
                  <a16:creationId xmlns:a16="http://schemas.microsoft.com/office/drawing/2014/main" id="{05C34568-F440-4B72-8820-656CC964620A}"/>
                </a:ext>
              </a:extLst>
            </p:cNvPr>
            <p:cNvSpPr/>
            <p:nvPr/>
          </p:nvSpPr>
          <p:spPr>
            <a:xfrm>
              <a:off x="3650450" y="1884000"/>
              <a:ext cx="76225" cy="27100"/>
            </a:xfrm>
            <a:custGeom>
              <a:avLst/>
              <a:gdLst/>
              <a:ahLst/>
              <a:cxnLst/>
              <a:rect l="l" t="t" r="r" b="b"/>
              <a:pathLst>
                <a:path w="3049" h="1084" extrusionOk="0">
                  <a:moveTo>
                    <a:pt x="3001" y="1084"/>
                  </a:moveTo>
                  <a:cubicBezTo>
                    <a:pt x="2001" y="774"/>
                    <a:pt x="1000" y="465"/>
                    <a:pt x="0" y="167"/>
                  </a:cubicBezTo>
                  <a:cubicBezTo>
                    <a:pt x="12" y="107"/>
                    <a:pt x="24" y="60"/>
                    <a:pt x="36" y="0"/>
                  </a:cubicBezTo>
                  <a:cubicBezTo>
                    <a:pt x="1072" y="250"/>
                    <a:pt x="2060" y="572"/>
                    <a:pt x="3048" y="929"/>
                  </a:cubicBezTo>
                  <a:cubicBezTo>
                    <a:pt x="3048" y="965"/>
                    <a:pt x="3036" y="1024"/>
                    <a:pt x="3001" y="108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9" name="Google Shape;10528;p40">
              <a:extLst>
                <a:ext uri="{FF2B5EF4-FFF2-40B4-BE49-F238E27FC236}">
                  <a16:creationId xmlns:a16="http://schemas.microsoft.com/office/drawing/2014/main" id="{575DBD31-DAEA-40DA-83C1-284EEFC37FA0}"/>
                </a:ext>
              </a:extLst>
            </p:cNvPr>
            <p:cNvSpPr/>
            <p:nvPr/>
          </p:nvSpPr>
          <p:spPr>
            <a:xfrm>
              <a:off x="3760575" y="1917025"/>
              <a:ext cx="95575" cy="28600"/>
            </a:xfrm>
            <a:custGeom>
              <a:avLst/>
              <a:gdLst/>
              <a:ahLst/>
              <a:cxnLst/>
              <a:rect l="l" t="t" r="r" b="b"/>
              <a:pathLst>
                <a:path w="3823" h="1144" extrusionOk="0">
                  <a:moveTo>
                    <a:pt x="1" y="1"/>
                  </a:moveTo>
                  <a:cubicBezTo>
                    <a:pt x="1298" y="358"/>
                    <a:pt x="2549" y="691"/>
                    <a:pt x="3822" y="1049"/>
                  </a:cubicBezTo>
                  <a:cubicBezTo>
                    <a:pt x="3382" y="1144"/>
                    <a:pt x="346" y="346"/>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20" name="Google Shape;10529;p40">
              <a:extLst>
                <a:ext uri="{FF2B5EF4-FFF2-40B4-BE49-F238E27FC236}">
                  <a16:creationId xmlns:a16="http://schemas.microsoft.com/office/drawing/2014/main" id="{04EBC3BD-13EE-4A4F-A3C1-3A3455D3851E}"/>
                </a:ext>
              </a:extLst>
            </p:cNvPr>
            <p:cNvSpPr/>
            <p:nvPr/>
          </p:nvSpPr>
          <p:spPr>
            <a:xfrm>
              <a:off x="3183425" y="1769700"/>
              <a:ext cx="65800" cy="27700"/>
            </a:xfrm>
            <a:custGeom>
              <a:avLst/>
              <a:gdLst/>
              <a:ahLst/>
              <a:cxnLst/>
              <a:rect l="l" t="t" r="r" b="b"/>
              <a:pathLst>
                <a:path w="2632" h="1108" extrusionOk="0">
                  <a:moveTo>
                    <a:pt x="60" y="0"/>
                  </a:moveTo>
                  <a:cubicBezTo>
                    <a:pt x="929" y="334"/>
                    <a:pt x="1786" y="643"/>
                    <a:pt x="2632" y="977"/>
                  </a:cubicBezTo>
                  <a:lnTo>
                    <a:pt x="2596" y="1107"/>
                  </a:lnTo>
                  <a:cubicBezTo>
                    <a:pt x="1727" y="798"/>
                    <a:pt x="870" y="465"/>
                    <a:pt x="0" y="155"/>
                  </a:cubicBezTo>
                  <a:cubicBezTo>
                    <a:pt x="12" y="95"/>
                    <a:pt x="48" y="48"/>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21" name="Google Shape;10530;p40">
              <a:extLst>
                <a:ext uri="{FF2B5EF4-FFF2-40B4-BE49-F238E27FC236}">
                  <a16:creationId xmlns:a16="http://schemas.microsoft.com/office/drawing/2014/main" id="{A1153979-2D90-4706-8119-A15A9BE58832}"/>
                </a:ext>
              </a:extLst>
            </p:cNvPr>
            <p:cNvSpPr/>
            <p:nvPr/>
          </p:nvSpPr>
          <p:spPr>
            <a:xfrm>
              <a:off x="3886775" y="1966750"/>
              <a:ext cx="63125" cy="20550"/>
            </a:xfrm>
            <a:custGeom>
              <a:avLst/>
              <a:gdLst/>
              <a:ahLst/>
              <a:cxnLst/>
              <a:rect l="l" t="t" r="r" b="b"/>
              <a:pathLst>
                <a:path w="2525" h="822" extrusionOk="0">
                  <a:moveTo>
                    <a:pt x="72" y="0"/>
                  </a:moveTo>
                  <a:cubicBezTo>
                    <a:pt x="894" y="238"/>
                    <a:pt x="1703" y="453"/>
                    <a:pt x="2525" y="691"/>
                  </a:cubicBezTo>
                  <a:lnTo>
                    <a:pt x="2477" y="822"/>
                  </a:lnTo>
                  <a:cubicBezTo>
                    <a:pt x="1668" y="607"/>
                    <a:pt x="834" y="369"/>
                    <a:pt x="1" y="143"/>
                  </a:cubicBezTo>
                  <a:cubicBezTo>
                    <a:pt x="25" y="95"/>
                    <a:pt x="37" y="36"/>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3" name="Google Shape;10531;p40">
              <a:extLst>
                <a:ext uri="{FF2B5EF4-FFF2-40B4-BE49-F238E27FC236}">
                  <a16:creationId xmlns:a16="http://schemas.microsoft.com/office/drawing/2014/main" id="{FC78B25E-5988-49D9-A366-E8F3BD31F2AA}"/>
                </a:ext>
              </a:extLst>
            </p:cNvPr>
            <p:cNvSpPr/>
            <p:nvPr/>
          </p:nvSpPr>
          <p:spPr>
            <a:xfrm>
              <a:off x="3761775" y="2019725"/>
              <a:ext cx="62525" cy="13125"/>
            </a:xfrm>
            <a:custGeom>
              <a:avLst/>
              <a:gdLst/>
              <a:ahLst/>
              <a:cxnLst/>
              <a:rect l="l" t="t" r="r" b="b"/>
              <a:pathLst>
                <a:path w="2501" h="525" extrusionOk="0">
                  <a:moveTo>
                    <a:pt x="2477" y="524"/>
                  </a:moveTo>
                  <a:cubicBezTo>
                    <a:pt x="1643" y="405"/>
                    <a:pt x="834" y="286"/>
                    <a:pt x="0" y="167"/>
                  </a:cubicBezTo>
                  <a:lnTo>
                    <a:pt x="0" y="84"/>
                  </a:lnTo>
                  <a:cubicBezTo>
                    <a:pt x="84" y="48"/>
                    <a:pt x="191" y="0"/>
                    <a:pt x="274" y="24"/>
                  </a:cubicBezTo>
                  <a:cubicBezTo>
                    <a:pt x="1024" y="143"/>
                    <a:pt x="1762" y="274"/>
                    <a:pt x="2501" y="393"/>
                  </a:cubicBezTo>
                  <a:cubicBezTo>
                    <a:pt x="2477" y="441"/>
                    <a:pt x="2477" y="477"/>
                    <a:pt x="2477" y="5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4" name="Google Shape;10532;p40">
              <a:extLst>
                <a:ext uri="{FF2B5EF4-FFF2-40B4-BE49-F238E27FC236}">
                  <a16:creationId xmlns:a16="http://schemas.microsoft.com/office/drawing/2014/main" id="{B2A57B2A-03DC-4E60-9341-33FDEAC8B5CE}"/>
                </a:ext>
              </a:extLst>
            </p:cNvPr>
            <p:cNvSpPr/>
            <p:nvPr/>
          </p:nvSpPr>
          <p:spPr>
            <a:xfrm>
              <a:off x="3857325" y="1977750"/>
              <a:ext cx="52400" cy="19375"/>
            </a:xfrm>
            <a:custGeom>
              <a:avLst/>
              <a:gdLst/>
              <a:ahLst/>
              <a:cxnLst/>
              <a:rect l="l" t="t" r="r" b="b"/>
              <a:pathLst>
                <a:path w="2096" h="775" extrusionOk="0">
                  <a:moveTo>
                    <a:pt x="0" y="1"/>
                  </a:moveTo>
                  <a:lnTo>
                    <a:pt x="2096" y="667"/>
                  </a:lnTo>
                  <a:cubicBezTo>
                    <a:pt x="2096" y="703"/>
                    <a:pt x="2084" y="751"/>
                    <a:pt x="2084" y="775"/>
                  </a:cubicBezTo>
                  <a:cubicBezTo>
                    <a:pt x="1988" y="775"/>
                    <a:pt x="1905" y="775"/>
                    <a:pt x="1834" y="763"/>
                  </a:cubicBezTo>
                  <a:cubicBezTo>
                    <a:pt x="1262" y="584"/>
                    <a:pt x="714" y="405"/>
                    <a:pt x="143" y="203"/>
                  </a:cubicBezTo>
                  <a:cubicBezTo>
                    <a:pt x="72" y="191"/>
                    <a:pt x="60" y="72"/>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5" name="Google Shape;10533;p40">
              <a:extLst>
                <a:ext uri="{FF2B5EF4-FFF2-40B4-BE49-F238E27FC236}">
                  <a16:creationId xmlns:a16="http://schemas.microsoft.com/office/drawing/2014/main" id="{B332D28B-A893-4ED2-9DFA-941D932F562F}"/>
                </a:ext>
              </a:extLst>
            </p:cNvPr>
            <p:cNvSpPr/>
            <p:nvPr/>
          </p:nvSpPr>
          <p:spPr>
            <a:xfrm>
              <a:off x="3102750" y="2242675"/>
              <a:ext cx="64325" cy="8950"/>
            </a:xfrm>
            <a:custGeom>
              <a:avLst/>
              <a:gdLst/>
              <a:ahLst/>
              <a:cxnLst/>
              <a:rect l="l" t="t" r="r" b="b"/>
              <a:pathLst>
                <a:path w="2573" h="358" extrusionOk="0">
                  <a:moveTo>
                    <a:pt x="2573" y="226"/>
                  </a:moveTo>
                  <a:cubicBezTo>
                    <a:pt x="1691" y="357"/>
                    <a:pt x="846" y="215"/>
                    <a:pt x="1" y="119"/>
                  </a:cubicBezTo>
                  <a:cubicBezTo>
                    <a:pt x="1" y="72"/>
                    <a:pt x="1" y="48"/>
                    <a:pt x="13" y="0"/>
                  </a:cubicBezTo>
                  <a:cubicBezTo>
                    <a:pt x="858" y="72"/>
                    <a:pt x="1715" y="155"/>
                    <a:pt x="2573" y="22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6" name="Google Shape;10534;p40">
              <a:extLst>
                <a:ext uri="{FF2B5EF4-FFF2-40B4-BE49-F238E27FC236}">
                  <a16:creationId xmlns:a16="http://schemas.microsoft.com/office/drawing/2014/main" id="{529627D3-D2D0-472F-B90C-34B5FD18CB99}"/>
                </a:ext>
              </a:extLst>
            </p:cNvPr>
            <p:cNvSpPr/>
            <p:nvPr/>
          </p:nvSpPr>
          <p:spPr>
            <a:xfrm>
              <a:off x="3883800" y="1945600"/>
              <a:ext cx="76225" cy="19975"/>
            </a:xfrm>
            <a:custGeom>
              <a:avLst/>
              <a:gdLst/>
              <a:ahLst/>
              <a:cxnLst/>
              <a:rect l="l" t="t" r="r" b="b"/>
              <a:pathLst>
                <a:path w="3049" h="799" extrusionOk="0">
                  <a:moveTo>
                    <a:pt x="60" y="1"/>
                  </a:moveTo>
                  <a:cubicBezTo>
                    <a:pt x="1049" y="227"/>
                    <a:pt x="2049" y="465"/>
                    <a:pt x="3049" y="691"/>
                  </a:cubicBezTo>
                  <a:cubicBezTo>
                    <a:pt x="3037" y="727"/>
                    <a:pt x="3037" y="763"/>
                    <a:pt x="3013" y="799"/>
                  </a:cubicBezTo>
                  <a:cubicBezTo>
                    <a:pt x="2001" y="572"/>
                    <a:pt x="1013" y="334"/>
                    <a:pt x="1" y="108"/>
                  </a:cubicBezTo>
                  <a:cubicBezTo>
                    <a:pt x="25" y="84"/>
                    <a:pt x="36" y="37"/>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7" name="Google Shape;10535;p40">
              <a:extLst>
                <a:ext uri="{FF2B5EF4-FFF2-40B4-BE49-F238E27FC236}">
                  <a16:creationId xmlns:a16="http://schemas.microsoft.com/office/drawing/2014/main" id="{0AD965F8-E03D-48D1-85F9-0532FA74BB98}"/>
                </a:ext>
              </a:extLst>
            </p:cNvPr>
            <p:cNvSpPr/>
            <p:nvPr/>
          </p:nvSpPr>
          <p:spPr>
            <a:xfrm>
              <a:off x="3598950" y="1875075"/>
              <a:ext cx="45875" cy="20250"/>
            </a:xfrm>
            <a:custGeom>
              <a:avLst/>
              <a:gdLst/>
              <a:ahLst/>
              <a:cxnLst/>
              <a:rect l="l" t="t" r="r" b="b"/>
              <a:pathLst>
                <a:path w="1835" h="810" extrusionOk="0">
                  <a:moveTo>
                    <a:pt x="1775" y="810"/>
                  </a:moveTo>
                  <a:cubicBezTo>
                    <a:pt x="1179" y="583"/>
                    <a:pt x="584" y="369"/>
                    <a:pt x="0" y="155"/>
                  </a:cubicBezTo>
                  <a:cubicBezTo>
                    <a:pt x="24" y="107"/>
                    <a:pt x="36" y="48"/>
                    <a:pt x="60" y="0"/>
                  </a:cubicBezTo>
                  <a:cubicBezTo>
                    <a:pt x="655" y="226"/>
                    <a:pt x="1251" y="452"/>
                    <a:pt x="1834" y="667"/>
                  </a:cubicBezTo>
                  <a:cubicBezTo>
                    <a:pt x="1810" y="702"/>
                    <a:pt x="1786" y="762"/>
                    <a:pt x="1775" y="81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8" name="Google Shape;10536;p40">
              <a:extLst>
                <a:ext uri="{FF2B5EF4-FFF2-40B4-BE49-F238E27FC236}">
                  <a16:creationId xmlns:a16="http://schemas.microsoft.com/office/drawing/2014/main" id="{FE2B505A-E772-4C93-A9C5-89A36BE8BE2C}"/>
                </a:ext>
              </a:extLst>
            </p:cNvPr>
            <p:cNvSpPr/>
            <p:nvPr/>
          </p:nvSpPr>
          <p:spPr>
            <a:xfrm>
              <a:off x="3839150" y="1988175"/>
              <a:ext cx="41700" cy="19075"/>
            </a:xfrm>
            <a:custGeom>
              <a:avLst/>
              <a:gdLst/>
              <a:ahLst/>
              <a:cxnLst/>
              <a:rect l="l" t="t" r="r" b="b"/>
              <a:pathLst>
                <a:path w="1668" h="763" extrusionOk="0">
                  <a:moveTo>
                    <a:pt x="1620" y="762"/>
                  </a:moveTo>
                  <a:cubicBezTo>
                    <a:pt x="1084" y="560"/>
                    <a:pt x="549" y="358"/>
                    <a:pt x="1" y="143"/>
                  </a:cubicBezTo>
                  <a:cubicBezTo>
                    <a:pt x="13" y="108"/>
                    <a:pt x="37" y="48"/>
                    <a:pt x="60" y="0"/>
                  </a:cubicBezTo>
                  <a:cubicBezTo>
                    <a:pt x="596" y="203"/>
                    <a:pt x="1132" y="405"/>
                    <a:pt x="1668" y="608"/>
                  </a:cubicBezTo>
                  <a:cubicBezTo>
                    <a:pt x="1644" y="655"/>
                    <a:pt x="1632" y="715"/>
                    <a:pt x="1620" y="76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9" name="Google Shape;10537;p40">
              <a:extLst>
                <a:ext uri="{FF2B5EF4-FFF2-40B4-BE49-F238E27FC236}">
                  <a16:creationId xmlns:a16="http://schemas.microsoft.com/office/drawing/2014/main" id="{840C2476-BA88-437C-82B5-633F90B6AE12}"/>
                </a:ext>
              </a:extLst>
            </p:cNvPr>
            <p:cNvSpPr/>
            <p:nvPr/>
          </p:nvSpPr>
          <p:spPr>
            <a:xfrm>
              <a:off x="3136975" y="2225100"/>
              <a:ext cx="62550" cy="11050"/>
            </a:xfrm>
            <a:custGeom>
              <a:avLst/>
              <a:gdLst/>
              <a:ahLst/>
              <a:cxnLst/>
              <a:rect l="l" t="t" r="r" b="b"/>
              <a:pathLst>
                <a:path w="2502" h="442" extrusionOk="0">
                  <a:moveTo>
                    <a:pt x="1" y="1"/>
                  </a:moveTo>
                  <a:lnTo>
                    <a:pt x="2501" y="406"/>
                  </a:lnTo>
                  <a:lnTo>
                    <a:pt x="2501" y="441"/>
                  </a:lnTo>
                  <a:cubicBezTo>
                    <a:pt x="2227" y="417"/>
                    <a:pt x="1977" y="406"/>
                    <a:pt x="1715" y="382"/>
                  </a:cubicBezTo>
                  <a:cubicBezTo>
                    <a:pt x="1239" y="322"/>
                    <a:pt x="739" y="239"/>
                    <a:pt x="263" y="156"/>
                  </a:cubicBezTo>
                  <a:cubicBezTo>
                    <a:pt x="180" y="144"/>
                    <a:pt x="84" y="48"/>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0" name="Google Shape;10538;p40">
              <a:extLst>
                <a:ext uri="{FF2B5EF4-FFF2-40B4-BE49-F238E27FC236}">
                  <a16:creationId xmlns:a16="http://schemas.microsoft.com/office/drawing/2014/main" id="{A3DDE93E-DD14-4371-A2AF-4637A3E74B02}"/>
                </a:ext>
              </a:extLst>
            </p:cNvPr>
            <p:cNvSpPr/>
            <p:nvPr/>
          </p:nvSpPr>
          <p:spPr>
            <a:xfrm>
              <a:off x="3202775" y="2211425"/>
              <a:ext cx="50325" cy="4475"/>
            </a:xfrm>
            <a:custGeom>
              <a:avLst/>
              <a:gdLst/>
              <a:ahLst/>
              <a:cxnLst/>
              <a:rect l="l" t="t" r="r" b="b"/>
              <a:pathLst>
                <a:path w="2013" h="179" extrusionOk="0">
                  <a:moveTo>
                    <a:pt x="2012" y="119"/>
                  </a:moveTo>
                  <a:cubicBezTo>
                    <a:pt x="1905" y="131"/>
                    <a:pt x="1786" y="179"/>
                    <a:pt x="1679" y="179"/>
                  </a:cubicBezTo>
                  <a:cubicBezTo>
                    <a:pt x="1119" y="155"/>
                    <a:pt x="548" y="119"/>
                    <a:pt x="0" y="95"/>
                  </a:cubicBezTo>
                  <a:lnTo>
                    <a:pt x="0" y="0"/>
                  </a:lnTo>
                  <a:cubicBezTo>
                    <a:pt x="667" y="24"/>
                    <a:pt x="1322" y="71"/>
                    <a:pt x="2001" y="107"/>
                  </a:cubicBezTo>
                  <a:cubicBezTo>
                    <a:pt x="2001" y="107"/>
                    <a:pt x="2012" y="107"/>
                    <a:pt x="2012" y="11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1" name="Google Shape;10539;p40">
              <a:extLst>
                <a:ext uri="{FF2B5EF4-FFF2-40B4-BE49-F238E27FC236}">
                  <a16:creationId xmlns:a16="http://schemas.microsoft.com/office/drawing/2014/main" id="{EFC8435C-FA11-4245-B42A-12C62BE562EF}"/>
                </a:ext>
              </a:extLst>
            </p:cNvPr>
            <p:cNvSpPr/>
            <p:nvPr/>
          </p:nvSpPr>
          <p:spPr>
            <a:xfrm>
              <a:off x="2551800" y="2577225"/>
              <a:ext cx="155400" cy="61650"/>
            </a:xfrm>
            <a:custGeom>
              <a:avLst/>
              <a:gdLst/>
              <a:ahLst/>
              <a:cxnLst/>
              <a:rect l="l" t="t" r="r" b="b"/>
              <a:pathLst>
                <a:path w="6216" h="2466" extrusionOk="0">
                  <a:moveTo>
                    <a:pt x="6156" y="2465"/>
                  </a:moveTo>
                  <a:lnTo>
                    <a:pt x="0" y="108"/>
                  </a:lnTo>
                  <a:cubicBezTo>
                    <a:pt x="12" y="72"/>
                    <a:pt x="24" y="25"/>
                    <a:pt x="36" y="1"/>
                  </a:cubicBezTo>
                  <a:cubicBezTo>
                    <a:pt x="2143" y="668"/>
                    <a:pt x="4167" y="1537"/>
                    <a:pt x="6215" y="2311"/>
                  </a:cubicBezTo>
                  <a:cubicBezTo>
                    <a:pt x="6203" y="2370"/>
                    <a:pt x="6168" y="2430"/>
                    <a:pt x="6156" y="246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2" name="Google Shape;10540;p40">
              <a:extLst>
                <a:ext uri="{FF2B5EF4-FFF2-40B4-BE49-F238E27FC236}">
                  <a16:creationId xmlns:a16="http://schemas.microsoft.com/office/drawing/2014/main" id="{595A1EAB-D3D7-4246-B39B-47272E4AA386}"/>
                </a:ext>
              </a:extLst>
            </p:cNvPr>
            <p:cNvSpPr/>
            <p:nvPr/>
          </p:nvSpPr>
          <p:spPr>
            <a:xfrm>
              <a:off x="2625625" y="2571275"/>
              <a:ext cx="100625" cy="38725"/>
            </a:xfrm>
            <a:custGeom>
              <a:avLst/>
              <a:gdLst/>
              <a:ahLst/>
              <a:cxnLst/>
              <a:rect l="l" t="t" r="r" b="b"/>
              <a:pathLst>
                <a:path w="4025" h="1549" extrusionOk="0">
                  <a:moveTo>
                    <a:pt x="60" y="1"/>
                  </a:moveTo>
                  <a:cubicBezTo>
                    <a:pt x="1393" y="477"/>
                    <a:pt x="2703" y="965"/>
                    <a:pt x="4024" y="1441"/>
                  </a:cubicBezTo>
                  <a:cubicBezTo>
                    <a:pt x="4024" y="1477"/>
                    <a:pt x="4012" y="1501"/>
                    <a:pt x="4012" y="1548"/>
                  </a:cubicBezTo>
                  <a:cubicBezTo>
                    <a:pt x="3846" y="1513"/>
                    <a:pt x="3679" y="1513"/>
                    <a:pt x="3536" y="1477"/>
                  </a:cubicBezTo>
                  <a:cubicBezTo>
                    <a:pt x="2417" y="1072"/>
                    <a:pt x="1298" y="656"/>
                    <a:pt x="179" y="239"/>
                  </a:cubicBezTo>
                  <a:cubicBezTo>
                    <a:pt x="119" y="203"/>
                    <a:pt x="60" y="144"/>
                    <a:pt x="0" y="120"/>
                  </a:cubicBezTo>
                  <a:cubicBezTo>
                    <a:pt x="36" y="72"/>
                    <a:pt x="48"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3" name="Google Shape;10541;p40">
              <a:extLst>
                <a:ext uri="{FF2B5EF4-FFF2-40B4-BE49-F238E27FC236}">
                  <a16:creationId xmlns:a16="http://schemas.microsoft.com/office/drawing/2014/main" id="{5C570513-9D6E-4133-AEBE-4DB9EAEC58D7}"/>
                </a:ext>
              </a:extLst>
            </p:cNvPr>
            <p:cNvSpPr/>
            <p:nvPr/>
          </p:nvSpPr>
          <p:spPr>
            <a:xfrm>
              <a:off x="2482750" y="2609975"/>
              <a:ext cx="91400" cy="42875"/>
            </a:xfrm>
            <a:custGeom>
              <a:avLst/>
              <a:gdLst/>
              <a:ahLst/>
              <a:cxnLst/>
              <a:rect l="l" t="t" r="r" b="b"/>
              <a:pathLst>
                <a:path w="3656" h="1715" extrusionOk="0">
                  <a:moveTo>
                    <a:pt x="60" y="0"/>
                  </a:moveTo>
                  <a:cubicBezTo>
                    <a:pt x="1250" y="524"/>
                    <a:pt x="2465" y="1060"/>
                    <a:pt x="3655" y="1572"/>
                  </a:cubicBezTo>
                  <a:cubicBezTo>
                    <a:pt x="3631" y="1620"/>
                    <a:pt x="3608" y="1667"/>
                    <a:pt x="3596" y="1715"/>
                  </a:cubicBezTo>
                  <a:cubicBezTo>
                    <a:pt x="2381" y="1215"/>
                    <a:pt x="1167" y="715"/>
                    <a:pt x="0" y="120"/>
                  </a:cubicBezTo>
                  <a:cubicBezTo>
                    <a:pt x="36" y="72"/>
                    <a:pt x="48" y="48"/>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4" name="Google Shape;10542;p40">
              <a:extLst>
                <a:ext uri="{FF2B5EF4-FFF2-40B4-BE49-F238E27FC236}">
                  <a16:creationId xmlns:a16="http://schemas.microsoft.com/office/drawing/2014/main" id="{DA8973B1-07A3-41B1-B8FA-825FD5CA5A1B}"/>
                </a:ext>
              </a:extLst>
            </p:cNvPr>
            <p:cNvSpPr/>
            <p:nvPr/>
          </p:nvSpPr>
          <p:spPr>
            <a:xfrm>
              <a:off x="2452675" y="2613550"/>
              <a:ext cx="89625" cy="44075"/>
            </a:xfrm>
            <a:custGeom>
              <a:avLst/>
              <a:gdLst/>
              <a:ahLst/>
              <a:cxnLst/>
              <a:rect l="l" t="t" r="r" b="b"/>
              <a:pathLst>
                <a:path w="3585" h="1763" extrusionOk="0">
                  <a:moveTo>
                    <a:pt x="3525" y="1762"/>
                  </a:moveTo>
                  <a:lnTo>
                    <a:pt x="1" y="155"/>
                  </a:lnTo>
                  <a:cubicBezTo>
                    <a:pt x="12" y="108"/>
                    <a:pt x="48" y="60"/>
                    <a:pt x="60" y="0"/>
                  </a:cubicBezTo>
                  <a:cubicBezTo>
                    <a:pt x="1239" y="536"/>
                    <a:pt x="2406" y="1060"/>
                    <a:pt x="3584" y="1596"/>
                  </a:cubicBezTo>
                  <a:cubicBezTo>
                    <a:pt x="3572" y="1667"/>
                    <a:pt x="3560" y="1715"/>
                    <a:pt x="3525" y="176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5" name="Google Shape;10543;p40">
              <a:extLst>
                <a:ext uri="{FF2B5EF4-FFF2-40B4-BE49-F238E27FC236}">
                  <a16:creationId xmlns:a16="http://schemas.microsoft.com/office/drawing/2014/main" id="{8123F75C-D88B-485E-890B-D3F394B9738C}"/>
                </a:ext>
              </a:extLst>
            </p:cNvPr>
            <p:cNvSpPr/>
            <p:nvPr/>
          </p:nvSpPr>
          <p:spPr>
            <a:xfrm>
              <a:off x="2568750" y="2596575"/>
              <a:ext cx="95575" cy="39925"/>
            </a:xfrm>
            <a:custGeom>
              <a:avLst/>
              <a:gdLst/>
              <a:ahLst/>
              <a:cxnLst/>
              <a:rect l="l" t="t" r="r" b="b"/>
              <a:pathLst>
                <a:path w="3823" h="1597" extrusionOk="0">
                  <a:moveTo>
                    <a:pt x="3799" y="1596"/>
                  </a:moveTo>
                  <a:cubicBezTo>
                    <a:pt x="2489" y="1203"/>
                    <a:pt x="1251" y="644"/>
                    <a:pt x="1" y="108"/>
                  </a:cubicBezTo>
                  <a:cubicBezTo>
                    <a:pt x="13" y="72"/>
                    <a:pt x="37" y="25"/>
                    <a:pt x="49" y="1"/>
                  </a:cubicBezTo>
                  <a:cubicBezTo>
                    <a:pt x="1311" y="489"/>
                    <a:pt x="2561" y="1001"/>
                    <a:pt x="3823" y="1489"/>
                  </a:cubicBezTo>
                  <a:cubicBezTo>
                    <a:pt x="3811" y="1537"/>
                    <a:pt x="3811" y="1560"/>
                    <a:pt x="3799" y="15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6" name="Google Shape;10544;p40">
              <a:extLst>
                <a:ext uri="{FF2B5EF4-FFF2-40B4-BE49-F238E27FC236}">
                  <a16:creationId xmlns:a16="http://schemas.microsoft.com/office/drawing/2014/main" id="{65A17409-CE1F-404B-AD03-C0AA1E5B0227}"/>
                </a:ext>
              </a:extLst>
            </p:cNvPr>
            <p:cNvSpPr/>
            <p:nvPr/>
          </p:nvSpPr>
          <p:spPr>
            <a:xfrm>
              <a:off x="2611925" y="2580500"/>
              <a:ext cx="57775" cy="29500"/>
            </a:xfrm>
            <a:custGeom>
              <a:avLst/>
              <a:gdLst/>
              <a:ahLst/>
              <a:cxnLst/>
              <a:rect l="l" t="t" r="r" b="b"/>
              <a:pathLst>
                <a:path w="2311" h="1180" extrusionOk="0">
                  <a:moveTo>
                    <a:pt x="2251" y="1179"/>
                  </a:moveTo>
                  <a:cubicBezTo>
                    <a:pt x="1501" y="834"/>
                    <a:pt x="762" y="489"/>
                    <a:pt x="0" y="156"/>
                  </a:cubicBezTo>
                  <a:cubicBezTo>
                    <a:pt x="36" y="108"/>
                    <a:pt x="48" y="48"/>
                    <a:pt x="72" y="1"/>
                  </a:cubicBezTo>
                  <a:cubicBezTo>
                    <a:pt x="822" y="346"/>
                    <a:pt x="1560" y="703"/>
                    <a:pt x="2310" y="1049"/>
                  </a:cubicBezTo>
                  <a:cubicBezTo>
                    <a:pt x="2274" y="1084"/>
                    <a:pt x="2263" y="1132"/>
                    <a:pt x="2251" y="117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7" name="Google Shape;10545;p40">
              <a:extLst>
                <a:ext uri="{FF2B5EF4-FFF2-40B4-BE49-F238E27FC236}">
                  <a16:creationId xmlns:a16="http://schemas.microsoft.com/office/drawing/2014/main" id="{CE54194C-525D-47AF-844B-B6AA8E3A6FAD}"/>
                </a:ext>
              </a:extLst>
            </p:cNvPr>
            <p:cNvSpPr/>
            <p:nvPr/>
          </p:nvSpPr>
          <p:spPr>
            <a:xfrm>
              <a:off x="2394625" y="2662075"/>
              <a:ext cx="47650" cy="26800"/>
            </a:xfrm>
            <a:custGeom>
              <a:avLst/>
              <a:gdLst/>
              <a:ahLst/>
              <a:cxnLst/>
              <a:rect l="l" t="t" r="r" b="b"/>
              <a:pathLst>
                <a:path w="1906" h="1072" extrusionOk="0">
                  <a:moveTo>
                    <a:pt x="1834" y="1072"/>
                  </a:moveTo>
                  <a:lnTo>
                    <a:pt x="1" y="131"/>
                  </a:lnTo>
                  <a:cubicBezTo>
                    <a:pt x="37" y="83"/>
                    <a:pt x="48" y="48"/>
                    <a:pt x="72" y="0"/>
                  </a:cubicBezTo>
                  <a:lnTo>
                    <a:pt x="1906" y="941"/>
                  </a:lnTo>
                  <a:cubicBezTo>
                    <a:pt x="1882" y="976"/>
                    <a:pt x="1846" y="1024"/>
                    <a:pt x="1834" y="107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8" name="Google Shape;10546;p40">
              <a:extLst>
                <a:ext uri="{FF2B5EF4-FFF2-40B4-BE49-F238E27FC236}">
                  <a16:creationId xmlns:a16="http://schemas.microsoft.com/office/drawing/2014/main" id="{33A6F5F0-3345-40B1-B5F9-97FCE874CD7B}"/>
                </a:ext>
              </a:extLst>
            </p:cNvPr>
            <p:cNvSpPr/>
            <p:nvPr/>
          </p:nvSpPr>
          <p:spPr>
            <a:xfrm>
              <a:off x="2394625" y="2647475"/>
              <a:ext cx="47350" cy="26825"/>
            </a:xfrm>
            <a:custGeom>
              <a:avLst/>
              <a:gdLst/>
              <a:ahLst/>
              <a:cxnLst/>
              <a:rect l="l" t="t" r="r" b="b"/>
              <a:pathLst>
                <a:path w="1894" h="1073" extrusionOk="0">
                  <a:moveTo>
                    <a:pt x="72" y="1"/>
                  </a:moveTo>
                  <a:cubicBezTo>
                    <a:pt x="691" y="310"/>
                    <a:pt x="1299" y="644"/>
                    <a:pt x="1894" y="953"/>
                  </a:cubicBezTo>
                  <a:cubicBezTo>
                    <a:pt x="1882" y="1001"/>
                    <a:pt x="1846" y="1048"/>
                    <a:pt x="1834" y="1072"/>
                  </a:cubicBezTo>
                  <a:cubicBezTo>
                    <a:pt x="1227" y="763"/>
                    <a:pt x="608" y="453"/>
                    <a:pt x="1" y="120"/>
                  </a:cubicBezTo>
                  <a:cubicBezTo>
                    <a:pt x="25" y="96"/>
                    <a:pt x="60" y="48"/>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9" name="Google Shape;10547;p40">
              <a:extLst>
                <a:ext uri="{FF2B5EF4-FFF2-40B4-BE49-F238E27FC236}">
                  <a16:creationId xmlns:a16="http://schemas.microsoft.com/office/drawing/2014/main" id="{ADD41734-B8FF-4809-85F8-CD271F12DE4A}"/>
                </a:ext>
              </a:extLst>
            </p:cNvPr>
            <p:cNvSpPr/>
            <p:nvPr/>
          </p:nvSpPr>
          <p:spPr>
            <a:xfrm>
              <a:off x="2520850" y="2670700"/>
              <a:ext cx="40500" cy="20550"/>
            </a:xfrm>
            <a:custGeom>
              <a:avLst/>
              <a:gdLst/>
              <a:ahLst/>
              <a:cxnLst/>
              <a:rect l="l" t="t" r="r" b="b"/>
              <a:pathLst>
                <a:path w="1620" h="822" extrusionOk="0">
                  <a:moveTo>
                    <a:pt x="60" y="0"/>
                  </a:moveTo>
                  <a:cubicBezTo>
                    <a:pt x="583" y="238"/>
                    <a:pt x="1095" y="453"/>
                    <a:pt x="1619" y="691"/>
                  </a:cubicBezTo>
                  <a:cubicBezTo>
                    <a:pt x="1607" y="739"/>
                    <a:pt x="1572" y="786"/>
                    <a:pt x="1560" y="822"/>
                  </a:cubicBezTo>
                  <a:cubicBezTo>
                    <a:pt x="1036" y="584"/>
                    <a:pt x="524" y="358"/>
                    <a:pt x="0" y="131"/>
                  </a:cubicBezTo>
                  <a:cubicBezTo>
                    <a:pt x="24" y="84"/>
                    <a:pt x="36"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0" name="Google Shape;10548;p40">
              <a:extLst>
                <a:ext uri="{FF2B5EF4-FFF2-40B4-BE49-F238E27FC236}">
                  <a16:creationId xmlns:a16="http://schemas.microsoft.com/office/drawing/2014/main" id="{3C0C3E4D-E4CC-40AB-8B48-45211C4FA2BC}"/>
                </a:ext>
              </a:extLst>
            </p:cNvPr>
            <p:cNvSpPr/>
            <p:nvPr/>
          </p:nvSpPr>
          <p:spPr>
            <a:xfrm>
              <a:off x="2431250" y="2592700"/>
              <a:ext cx="32475" cy="14925"/>
            </a:xfrm>
            <a:custGeom>
              <a:avLst/>
              <a:gdLst/>
              <a:ahLst/>
              <a:cxnLst/>
              <a:rect l="l" t="t" r="r" b="b"/>
              <a:pathLst>
                <a:path w="1299" h="597" extrusionOk="0">
                  <a:moveTo>
                    <a:pt x="48" y="1"/>
                  </a:moveTo>
                  <a:cubicBezTo>
                    <a:pt x="465" y="156"/>
                    <a:pt x="893" y="287"/>
                    <a:pt x="1298" y="441"/>
                  </a:cubicBezTo>
                  <a:cubicBezTo>
                    <a:pt x="1286" y="501"/>
                    <a:pt x="1274" y="537"/>
                    <a:pt x="1239" y="596"/>
                  </a:cubicBezTo>
                  <a:cubicBezTo>
                    <a:pt x="834" y="465"/>
                    <a:pt x="405" y="322"/>
                    <a:pt x="0" y="180"/>
                  </a:cubicBezTo>
                  <a:cubicBezTo>
                    <a:pt x="24" y="108"/>
                    <a:pt x="36" y="49"/>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1" name="Google Shape;10549;p40">
              <a:extLst>
                <a:ext uri="{FF2B5EF4-FFF2-40B4-BE49-F238E27FC236}">
                  <a16:creationId xmlns:a16="http://schemas.microsoft.com/office/drawing/2014/main" id="{5EB4E7E8-B26F-490B-B86A-FA71E7157AAA}"/>
                </a:ext>
              </a:extLst>
            </p:cNvPr>
            <p:cNvSpPr/>
            <p:nvPr/>
          </p:nvSpPr>
          <p:spPr>
            <a:xfrm>
              <a:off x="2578000" y="2660275"/>
              <a:ext cx="32750" cy="17000"/>
            </a:xfrm>
            <a:custGeom>
              <a:avLst/>
              <a:gdLst/>
              <a:ahLst/>
              <a:cxnLst/>
              <a:rect l="l" t="t" r="r" b="b"/>
              <a:pathLst>
                <a:path w="1310" h="680" extrusionOk="0">
                  <a:moveTo>
                    <a:pt x="1274" y="679"/>
                  </a:moveTo>
                  <a:cubicBezTo>
                    <a:pt x="857" y="489"/>
                    <a:pt x="417" y="310"/>
                    <a:pt x="0" y="120"/>
                  </a:cubicBezTo>
                  <a:cubicBezTo>
                    <a:pt x="24" y="72"/>
                    <a:pt x="36" y="36"/>
                    <a:pt x="48" y="1"/>
                  </a:cubicBezTo>
                  <a:cubicBezTo>
                    <a:pt x="476" y="155"/>
                    <a:pt x="893" y="346"/>
                    <a:pt x="1310" y="560"/>
                  </a:cubicBezTo>
                  <a:cubicBezTo>
                    <a:pt x="1298" y="608"/>
                    <a:pt x="1286" y="632"/>
                    <a:pt x="1274" y="67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2" name="Google Shape;10550;p40">
              <a:extLst>
                <a:ext uri="{FF2B5EF4-FFF2-40B4-BE49-F238E27FC236}">
                  <a16:creationId xmlns:a16="http://schemas.microsoft.com/office/drawing/2014/main" id="{E26B03FF-FE5B-4352-86DB-BF0F8721DC4B}"/>
                </a:ext>
              </a:extLst>
            </p:cNvPr>
            <p:cNvSpPr/>
            <p:nvPr/>
          </p:nvSpPr>
          <p:spPr>
            <a:xfrm>
              <a:off x="2215450" y="2123600"/>
              <a:ext cx="94675" cy="47350"/>
            </a:xfrm>
            <a:custGeom>
              <a:avLst/>
              <a:gdLst/>
              <a:ahLst/>
              <a:cxnLst/>
              <a:rect l="l" t="t" r="r" b="b"/>
              <a:pathLst>
                <a:path w="3787" h="1894" extrusionOk="0">
                  <a:moveTo>
                    <a:pt x="3703" y="1894"/>
                  </a:moveTo>
                  <a:cubicBezTo>
                    <a:pt x="2429" y="1370"/>
                    <a:pt x="1167" y="834"/>
                    <a:pt x="0" y="132"/>
                  </a:cubicBezTo>
                  <a:cubicBezTo>
                    <a:pt x="12" y="84"/>
                    <a:pt x="36" y="48"/>
                    <a:pt x="48" y="1"/>
                  </a:cubicBezTo>
                  <a:cubicBezTo>
                    <a:pt x="1298" y="572"/>
                    <a:pt x="2536" y="1132"/>
                    <a:pt x="3786" y="1703"/>
                  </a:cubicBezTo>
                  <a:cubicBezTo>
                    <a:pt x="3751" y="1763"/>
                    <a:pt x="3715" y="1834"/>
                    <a:pt x="3703" y="189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3" name="Google Shape;10551;p40">
              <a:extLst>
                <a:ext uri="{FF2B5EF4-FFF2-40B4-BE49-F238E27FC236}">
                  <a16:creationId xmlns:a16="http://schemas.microsoft.com/office/drawing/2014/main" id="{43C70B98-EAA3-4B96-9721-7DFB11EFEE09}"/>
                </a:ext>
              </a:extLst>
            </p:cNvPr>
            <p:cNvSpPr/>
            <p:nvPr/>
          </p:nvSpPr>
          <p:spPr>
            <a:xfrm>
              <a:off x="2121675" y="2104250"/>
              <a:ext cx="124450" cy="61050"/>
            </a:xfrm>
            <a:custGeom>
              <a:avLst/>
              <a:gdLst/>
              <a:ahLst/>
              <a:cxnLst/>
              <a:rect l="l" t="t" r="r" b="b"/>
              <a:pathLst>
                <a:path w="4978" h="2442" extrusionOk="0">
                  <a:moveTo>
                    <a:pt x="4942" y="2442"/>
                  </a:moveTo>
                  <a:cubicBezTo>
                    <a:pt x="3299" y="1656"/>
                    <a:pt x="1680" y="846"/>
                    <a:pt x="1" y="37"/>
                  </a:cubicBezTo>
                  <a:cubicBezTo>
                    <a:pt x="334" y="1"/>
                    <a:pt x="4561" y="2001"/>
                    <a:pt x="4978" y="2358"/>
                  </a:cubicBezTo>
                  <a:cubicBezTo>
                    <a:pt x="4954" y="2382"/>
                    <a:pt x="4954" y="2418"/>
                    <a:pt x="4942" y="244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4" name="Google Shape;10552;p40">
              <a:extLst>
                <a:ext uri="{FF2B5EF4-FFF2-40B4-BE49-F238E27FC236}">
                  <a16:creationId xmlns:a16="http://schemas.microsoft.com/office/drawing/2014/main" id="{70DB39AF-3AE4-4EBD-95C6-2E379D95DC41}"/>
                </a:ext>
              </a:extLst>
            </p:cNvPr>
            <p:cNvSpPr/>
            <p:nvPr/>
          </p:nvSpPr>
          <p:spPr>
            <a:xfrm>
              <a:off x="2024050" y="2053650"/>
              <a:ext cx="87525" cy="43200"/>
            </a:xfrm>
            <a:custGeom>
              <a:avLst/>
              <a:gdLst/>
              <a:ahLst/>
              <a:cxnLst/>
              <a:rect l="l" t="t" r="r" b="b"/>
              <a:pathLst>
                <a:path w="3501" h="1728" extrusionOk="0">
                  <a:moveTo>
                    <a:pt x="60" y="1"/>
                  </a:moveTo>
                  <a:lnTo>
                    <a:pt x="3501" y="1560"/>
                  </a:lnTo>
                  <a:cubicBezTo>
                    <a:pt x="3465" y="1620"/>
                    <a:pt x="3453" y="1668"/>
                    <a:pt x="3430" y="1727"/>
                  </a:cubicBezTo>
                  <a:cubicBezTo>
                    <a:pt x="2275" y="1203"/>
                    <a:pt x="1132" y="667"/>
                    <a:pt x="1" y="144"/>
                  </a:cubicBezTo>
                  <a:cubicBezTo>
                    <a:pt x="12" y="96"/>
                    <a:pt x="36" y="48"/>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5" name="Google Shape;10553;p40">
              <a:extLst>
                <a:ext uri="{FF2B5EF4-FFF2-40B4-BE49-F238E27FC236}">
                  <a16:creationId xmlns:a16="http://schemas.microsoft.com/office/drawing/2014/main" id="{0A6A6FF5-FB7B-42A1-8266-872B20E63C39}"/>
                </a:ext>
              </a:extLst>
            </p:cNvPr>
            <p:cNvSpPr/>
            <p:nvPr/>
          </p:nvSpPr>
          <p:spPr>
            <a:xfrm>
              <a:off x="2027925" y="2071225"/>
              <a:ext cx="81275" cy="42875"/>
            </a:xfrm>
            <a:custGeom>
              <a:avLst/>
              <a:gdLst/>
              <a:ahLst/>
              <a:cxnLst/>
              <a:rect l="l" t="t" r="r" b="b"/>
              <a:pathLst>
                <a:path w="3251" h="1715" extrusionOk="0">
                  <a:moveTo>
                    <a:pt x="72" y="0"/>
                  </a:moveTo>
                  <a:cubicBezTo>
                    <a:pt x="1131" y="524"/>
                    <a:pt x="2203" y="1024"/>
                    <a:pt x="3251" y="1548"/>
                  </a:cubicBezTo>
                  <a:cubicBezTo>
                    <a:pt x="3227" y="1608"/>
                    <a:pt x="3191" y="1655"/>
                    <a:pt x="3179" y="1715"/>
                  </a:cubicBezTo>
                  <a:cubicBezTo>
                    <a:pt x="2120" y="1191"/>
                    <a:pt x="1048" y="667"/>
                    <a:pt x="0" y="167"/>
                  </a:cubicBezTo>
                  <a:cubicBezTo>
                    <a:pt x="24" y="107"/>
                    <a:pt x="36" y="60"/>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6" name="Google Shape;10554;p40">
              <a:extLst>
                <a:ext uri="{FF2B5EF4-FFF2-40B4-BE49-F238E27FC236}">
                  <a16:creationId xmlns:a16="http://schemas.microsoft.com/office/drawing/2014/main" id="{8D07DFEE-2EF7-4167-B3A6-DD7B963D45BF}"/>
                </a:ext>
              </a:extLst>
            </p:cNvPr>
            <p:cNvSpPr/>
            <p:nvPr/>
          </p:nvSpPr>
          <p:spPr>
            <a:xfrm>
              <a:off x="2108575" y="2010800"/>
              <a:ext cx="50625" cy="24725"/>
            </a:xfrm>
            <a:custGeom>
              <a:avLst/>
              <a:gdLst/>
              <a:ahLst/>
              <a:cxnLst/>
              <a:rect l="l" t="t" r="r" b="b"/>
              <a:pathLst>
                <a:path w="2025" h="989" extrusionOk="0">
                  <a:moveTo>
                    <a:pt x="25" y="0"/>
                  </a:moveTo>
                  <a:cubicBezTo>
                    <a:pt x="108" y="24"/>
                    <a:pt x="179" y="0"/>
                    <a:pt x="251" y="36"/>
                  </a:cubicBezTo>
                  <a:cubicBezTo>
                    <a:pt x="787" y="250"/>
                    <a:pt x="1311" y="476"/>
                    <a:pt x="1846" y="715"/>
                  </a:cubicBezTo>
                  <a:cubicBezTo>
                    <a:pt x="1918" y="750"/>
                    <a:pt x="1965" y="846"/>
                    <a:pt x="2025" y="929"/>
                  </a:cubicBezTo>
                  <a:cubicBezTo>
                    <a:pt x="1918" y="941"/>
                    <a:pt x="1811" y="988"/>
                    <a:pt x="1727" y="953"/>
                  </a:cubicBezTo>
                  <a:cubicBezTo>
                    <a:pt x="1203" y="727"/>
                    <a:pt x="703" y="476"/>
                    <a:pt x="191" y="238"/>
                  </a:cubicBezTo>
                  <a:cubicBezTo>
                    <a:pt x="120" y="215"/>
                    <a:pt x="60" y="131"/>
                    <a:pt x="1" y="95"/>
                  </a:cubicBezTo>
                  <a:cubicBezTo>
                    <a:pt x="1" y="72"/>
                    <a:pt x="13" y="48"/>
                    <a:pt x="2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7" name="Google Shape;10555;p40">
              <a:extLst>
                <a:ext uri="{FF2B5EF4-FFF2-40B4-BE49-F238E27FC236}">
                  <a16:creationId xmlns:a16="http://schemas.microsoft.com/office/drawing/2014/main" id="{A99CF1E9-D3F8-4C1C-94FD-BDFA9634311A}"/>
                </a:ext>
              </a:extLst>
            </p:cNvPr>
            <p:cNvSpPr/>
            <p:nvPr/>
          </p:nvSpPr>
          <p:spPr>
            <a:xfrm>
              <a:off x="2639900" y="2282550"/>
              <a:ext cx="62225" cy="28600"/>
            </a:xfrm>
            <a:custGeom>
              <a:avLst/>
              <a:gdLst/>
              <a:ahLst/>
              <a:cxnLst/>
              <a:rect l="l" t="t" r="r" b="b"/>
              <a:pathLst>
                <a:path w="2489" h="1144" extrusionOk="0">
                  <a:moveTo>
                    <a:pt x="2441" y="1144"/>
                  </a:moveTo>
                  <a:cubicBezTo>
                    <a:pt x="1620" y="798"/>
                    <a:pt x="822" y="465"/>
                    <a:pt x="1" y="120"/>
                  </a:cubicBezTo>
                  <a:cubicBezTo>
                    <a:pt x="12" y="72"/>
                    <a:pt x="24" y="48"/>
                    <a:pt x="36" y="1"/>
                  </a:cubicBezTo>
                  <a:cubicBezTo>
                    <a:pt x="894" y="251"/>
                    <a:pt x="1679" y="655"/>
                    <a:pt x="2489" y="1001"/>
                  </a:cubicBezTo>
                  <a:cubicBezTo>
                    <a:pt x="2465" y="1060"/>
                    <a:pt x="2453" y="1096"/>
                    <a:pt x="2441" y="114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8" name="Google Shape;10556;p40">
              <a:extLst>
                <a:ext uri="{FF2B5EF4-FFF2-40B4-BE49-F238E27FC236}">
                  <a16:creationId xmlns:a16="http://schemas.microsoft.com/office/drawing/2014/main" id="{A99B5C20-9111-493C-9071-B015F3B20669}"/>
                </a:ext>
              </a:extLst>
            </p:cNvPr>
            <p:cNvSpPr/>
            <p:nvPr/>
          </p:nvSpPr>
          <p:spPr>
            <a:xfrm>
              <a:off x="2140125" y="2098300"/>
              <a:ext cx="53625" cy="26825"/>
            </a:xfrm>
            <a:custGeom>
              <a:avLst/>
              <a:gdLst/>
              <a:ahLst/>
              <a:cxnLst/>
              <a:rect l="l" t="t" r="r" b="b"/>
              <a:pathLst>
                <a:path w="2145" h="1073" extrusionOk="0">
                  <a:moveTo>
                    <a:pt x="60" y="1"/>
                  </a:moveTo>
                  <a:cubicBezTo>
                    <a:pt x="763" y="298"/>
                    <a:pt x="1465" y="608"/>
                    <a:pt x="2144" y="906"/>
                  </a:cubicBezTo>
                  <a:cubicBezTo>
                    <a:pt x="2120" y="965"/>
                    <a:pt x="2096" y="1025"/>
                    <a:pt x="2073" y="1072"/>
                  </a:cubicBezTo>
                  <a:cubicBezTo>
                    <a:pt x="1382" y="763"/>
                    <a:pt x="692" y="453"/>
                    <a:pt x="1" y="155"/>
                  </a:cubicBezTo>
                  <a:cubicBezTo>
                    <a:pt x="13" y="108"/>
                    <a:pt x="49" y="60"/>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9" name="Google Shape;10557;p40">
              <a:extLst>
                <a:ext uri="{FF2B5EF4-FFF2-40B4-BE49-F238E27FC236}">
                  <a16:creationId xmlns:a16="http://schemas.microsoft.com/office/drawing/2014/main" id="{FBC54AE6-1DED-4A44-82E9-F719C5E0662B}"/>
                </a:ext>
              </a:extLst>
            </p:cNvPr>
            <p:cNvSpPr/>
            <p:nvPr/>
          </p:nvSpPr>
          <p:spPr>
            <a:xfrm>
              <a:off x="2410100" y="2198900"/>
              <a:ext cx="69100" cy="35750"/>
            </a:xfrm>
            <a:custGeom>
              <a:avLst/>
              <a:gdLst/>
              <a:ahLst/>
              <a:cxnLst/>
              <a:rect l="l" t="t" r="r" b="b"/>
              <a:pathLst>
                <a:path w="2764" h="1430" extrusionOk="0">
                  <a:moveTo>
                    <a:pt x="2704" y="1430"/>
                  </a:moveTo>
                  <a:cubicBezTo>
                    <a:pt x="1811" y="977"/>
                    <a:pt x="894" y="549"/>
                    <a:pt x="1" y="96"/>
                  </a:cubicBezTo>
                  <a:cubicBezTo>
                    <a:pt x="25" y="72"/>
                    <a:pt x="37" y="25"/>
                    <a:pt x="49" y="1"/>
                  </a:cubicBezTo>
                  <a:cubicBezTo>
                    <a:pt x="953" y="430"/>
                    <a:pt x="1846" y="858"/>
                    <a:pt x="2763" y="1311"/>
                  </a:cubicBezTo>
                  <a:cubicBezTo>
                    <a:pt x="2727" y="1346"/>
                    <a:pt x="2716" y="1394"/>
                    <a:pt x="2704" y="143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0" name="Google Shape;10558;p40">
              <a:extLst>
                <a:ext uri="{FF2B5EF4-FFF2-40B4-BE49-F238E27FC236}">
                  <a16:creationId xmlns:a16="http://schemas.microsoft.com/office/drawing/2014/main" id="{3572CB05-2B2D-435F-84CB-11C4ED82DA29}"/>
                </a:ext>
              </a:extLst>
            </p:cNvPr>
            <p:cNvSpPr/>
            <p:nvPr/>
          </p:nvSpPr>
          <p:spPr>
            <a:xfrm>
              <a:off x="2043700" y="2030725"/>
              <a:ext cx="61925" cy="25625"/>
            </a:xfrm>
            <a:custGeom>
              <a:avLst/>
              <a:gdLst/>
              <a:ahLst/>
              <a:cxnLst/>
              <a:rect l="l" t="t" r="r" b="b"/>
              <a:pathLst>
                <a:path w="2477" h="1025" extrusionOk="0">
                  <a:moveTo>
                    <a:pt x="2477" y="1025"/>
                  </a:moveTo>
                  <a:cubicBezTo>
                    <a:pt x="1655" y="727"/>
                    <a:pt x="834" y="418"/>
                    <a:pt x="0" y="120"/>
                  </a:cubicBezTo>
                  <a:cubicBezTo>
                    <a:pt x="24" y="72"/>
                    <a:pt x="36" y="37"/>
                    <a:pt x="48" y="1"/>
                  </a:cubicBezTo>
                  <a:cubicBezTo>
                    <a:pt x="250" y="72"/>
                    <a:pt x="477" y="132"/>
                    <a:pt x="691" y="203"/>
                  </a:cubicBezTo>
                  <a:cubicBezTo>
                    <a:pt x="1215" y="394"/>
                    <a:pt x="1727" y="596"/>
                    <a:pt x="2251" y="799"/>
                  </a:cubicBezTo>
                  <a:cubicBezTo>
                    <a:pt x="2322" y="834"/>
                    <a:pt x="2382" y="953"/>
                    <a:pt x="2477" y="102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1" name="Google Shape;10559;p40">
              <a:extLst>
                <a:ext uri="{FF2B5EF4-FFF2-40B4-BE49-F238E27FC236}">
                  <a16:creationId xmlns:a16="http://schemas.microsoft.com/office/drawing/2014/main" id="{1CD813B6-09BA-4B09-81B9-33B838D04D71}"/>
                </a:ext>
              </a:extLst>
            </p:cNvPr>
            <p:cNvSpPr/>
            <p:nvPr/>
          </p:nvSpPr>
          <p:spPr>
            <a:xfrm>
              <a:off x="2589900" y="2279875"/>
              <a:ext cx="55975" cy="28000"/>
            </a:xfrm>
            <a:custGeom>
              <a:avLst/>
              <a:gdLst/>
              <a:ahLst/>
              <a:cxnLst/>
              <a:rect l="l" t="t" r="r" b="b"/>
              <a:pathLst>
                <a:path w="2239" h="1120" extrusionOk="0">
                  <a:moveTo>
                    <a:pt x="48" y="0"/>
                  </a:moveTo>
                  <a:cubicBezTo>
                    <a:pt x="774" y="346"/>
                    <a:pt x="1500" y="667"/>
                    <a:pt x="2239" y="1013"/>
                  </a:cubicBezTo>
                  <a:cubicBezTo>
                    <a:pt x="2227" y="1048"/>
                    <a:pt x="2203" y="1084"/>
                    <a:pt x="2191" y="1120"/>
                  </a:cubicBezTo>
                  <a:cubicBezTo>
                    <a:pt x="1465" y="774"/>
                    <a:pt x="738" y="453"/>
                    <a:pt x="0" y="108"/>
                  </a:cubicBezTo>
                  <a:cubicBezTo>
                    <a:pt x="24" y="72"/>
                    <a:pt x="36" y="36"/>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2" name="Google Shape;10560;p40">
              <a:extLst>
                <a:ext uri="{FF2B5EF4-FFF2-40B4-BE49-F238E27FC236}">
                  <a16:creationId xmlns:a16="http://schemas.microsoft.com/office/drawing/2014/main" id="{10986605-197D-42B9-9127-B7B4447B74A5}"/>
                </a:ext>
              </a:extLst>
            </p:cNvPr>
            <p:cNvSpPr/>
            <p:nvPr/>
          </p:nvSpPr>
          <p:spPr>
            <a:xfrm>
              <a:off x="2165725" y="1994125"/>
              <a:ext cx="52725" cy="23250"/>
            </a:xfrm>
            <a:custGeom>
              <a:avLst/>
              <a:gdLst/>
              <a:ahLst/>
              <a:cxnLst/>
              <a:rect l="l" t="t" r="r" b="b"/>
              <a:pathLst>
                <a:path w="2109" h="930" extrusionOk="0">
                  <a:moveTo>
                    <a:pt x="2073" y="929"/>
                  </a:moveTo>
                  <a:cubicBezTo>
                    <a:pt x="1394" y="655"/>
                    <a:pt x="691" y="393"/>
                    <a:pt x="1" y="108"/>
                  </a:cubicBezTo>
                  <a:cubicBezTo>
                    <a:pt x="25" y="72"/>
                    <a:pt x="37" y="48"/>
                    <a:pt x="37" y="0"/>
                  </a:cubicBezTo>
                  <a:cubicBezTo>
                    <a:pt x="715" y="274"/>
                    <a:pt x="1418" y="524"/>
                    <a:pt x="2108" y="786"/>
                  </a:cubicBezTo>
                  <a:cubicBezTo>
                    <a:pt x="2108" y="846"/>
                    <a:pt x="2084" y="882"/>
                    <a:pt x="2073" y="92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3" name="Google Shape;10561;p40">
              <a:extLst>
                <a:ext uri="{FF2B5EF4-FFF2-40B4-BE49-F238E27FC236}">
                  <a16:creationId xmlns:a16="http://schemas.microsoft.com/office/drawing/2014/main" id="{E9A282B6-FC50-49A8-A3FE-3CA80DE3AF2E}"/>
                </a:ext>
              </a:extLst>
            </p:cNvPr>
            <p:cNvSpPr/>
            <p:nvPr/>
          </p:nvSpPr>
          <p:spPr>
            <a:xfrm>
              <a:off x="2337175" y="2166175"/>
              <a:ext cx="54500" cy="33350"/>
            </a:xfrm>
            <a:custGeom>
              <a:avLst/>
              <a:gdLst/>
              <a:ahLst/>
              <a:cxnLst/>
              <a:rect l="l" t="t" r="r" b="b"/>
              <a:pathLst>
                <a:path w="2180" h="1334" extrusionOk="0">
                  <a:moveTo>
                    <a:pt x="2120" y="1334"/>
                  </a:moveTo>
                  <a:cubicBezTo>
                    <a:pt x="1418" y="917"/>
                    <a:pt x="703" y="500"/>
                    <a:pt x="1" y="84"/>
                  </a:cubicBezTo>
                  <a:cubicBezTo>
                    <a:pt x="25" y="60"/>
                    <a:pt x="37" y="24"/>
                    <a:pt x="60" y="0"/>
                  </a:cubicBezTo>
                  <a:cubicBezTo>
                    <a:pt x="763" y="417"/>
                    <a:pt x="1477" y="834"/>
                    <a:pt x="2180" y="1250"/>
                  </a:cubicBezTo>
                  <a:cubicBezTo>
                    <a:pt x="2156" y="1274"/>
                    <a:pt x="2132" y="1310"/>
                    <a:pt x="2120" y="133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4" name="Google Shape;10562;p40">
              <a:extLst>
                <a:ext uri="{FF2B5EF4-FFF2-40B4-BE49-F238E27FC236}">
                  <a16:creationId xmlns:a16="http://schemas.microsoft.com/office/drawing/2014/main" id="{3A76B252-F84F-4480-8BC5-EA1AB9A94A81}"/>
                </a:ext>
              </a:extLst>
            </p:cNvPr>
            <p:cNvSpPr/>
            <p:nvPr/>
          </p:nvSpPr>
          <p:spPr>
            <a:xfrm>
              <a:off x="1984750" y="2047100"/>
              <a:ext cx="38725" cy="19375"/>
            </a:xfrm>
            <a:custGeom>
              <a:avLst/>
              <a:gdLst/>
              <a:ahLst/>
              <a:cxnLst/>
              <a:rect l="l" t="t" r="r" b="b"/>
              <a:pathLst>
                <a:path w="1549" h="775" extrusionOk="0">
                  <a:moveTo>
                    <a:pt x="1501" y="775"/>
                  </a:moveTo>
                  <a:cubicBezTo>
                    <a:pt x="989" y="548"/>
                    <a:pt x="501" y="322"/>
                    <a:pt x="1" y="96"/>
                  </a:cubicBezTo>
                  <a:cubicBezTo>
                    <a:pt x="13" y="72"/>
                    <a:pt x="25" y="25"/>
                    <a:pt x="37" y="1"/>
                  </a:cubicBezTo>
                  <a:cubicBezTo>
                    <a:pt x="549" y="215"/>
                    <a:pt x="1037" y="441"/>
                    <a:pt x="1549" y="656"/>
                  </a:cubicBezTo>
                  <a:cubicBezTo>
                    <a:pt x="1549" y="691"/>
                    <a:pt x="1525" y="727"/>
                    <a:pt x="1501" y="77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5" name="Google Shape;10563;p40">
              <a:extLst>
                <a:ext uri="{FF2B5EF4-FFF2-40B4-BE49-F238E27FC236}">
                  <a16:creationId xmlns:a16="http://schemas.microsoft.com/office/drawing/2014/main" id="{C8D512C1-7153-43EA-9DC5-58BA0A0D54F6}"/>
                </a:ext>
              </a:extLst>
            </p:cNvPr>
            <p:cNvSpPr/>
            <p:nvPr/>
          </p:nvSpPr>
          <p:spPr>
            <a:xfrm>
              <a:off x="2481850" y="2231950"/>
              <a:ext cx="42275" cy="27400"/>
            </a:xfrm>
            <a:custGeom>
              <a:avLst/>
              <a:gdLst/>
              <a:ahLst/>
              <a:cxnLst/>
              <a:rect l="l" t="t" r="r" b="b"/>
              <a:pathLst>
                <a:path w="1691" h="1096" extrusionOk="0">
                  <a:moveTo>
                    <a:pt x="60" y="1"/>
                  </a:moveTo>
                  <a:cubicBezTo>
                    <a:pt x="608" y="346"/>
                    <a:pt x="1143" y="667"/>
                    <a:pt x="1691" y="1013"/>
                  </a:cubicBezTo>
                  <a:cubicBezTo>
                    <a:pt x="1679" y="1036"/>
                    <a:pt x="1655" y="1072"/>
                    <a:pt x="1631" y="1096"/>
                  </a:cubicBezTo>
                  <a:cubicBezTo>
                    <a:pt x="1084" y="763"/>
                    <a:pt x="548" y="429"/>
                    <a:pt x="0" y="84"/>
                  </a:cubicBezTo>
                  <a:cubicBezTo>
                    <a:pt x="24" y="60"/>
                    <a:pt x="36" y="24"/>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6" name="Google Shape;10564;p40">
              <a:extLst>
                <a:ext uri="{FF2B5EF4-FFF2-40B4-BE49-F238E27FC236}">
                  <a16:creationId xmlns:a16="http://schemas.microsoft.com/office/drawing/2014/main" id="{0F78FCD1-6F26-4B7C-90F3-023D510F1C61}"/>
                </a:ext>
              </a:extLst>
            </p:cNvPr>
            <p:cNvSpPr/>
            <p:nvPr/>
          </p:nvSpPr>
          <p:spPr>
            <a:xfrm>
              <a:off x="2715800" y="2334950"/>
              <a:ext cx="46175" cy="17275"/>
            </a:xfrm>
            <a:custGeom>
              <a:avLst/>
              <a:gdLst/>
              <a:ahLst/>
              <a:cxnLst/>
              <a:rect l="l" t="t" r="r" b="b"/>
              <a:pathLst>
                <a:path w="1847" h="691" extrusionOk="0">
                  <a:moveTo>
                    <a:pt x="24" y="0"/>
                  </a:moveTo>
                  <a:cubicBezTo>
                    <a:pt x="644" y="191"/>
                    <a:pt x="1239" y="405"/>
                    <a:pt x="1846" y="595"/>
                  </a:cubicBezTo>
                  <a:cubicBezTo>
                    <a:pt x="1834" y="631"/>
                    <a:pt x="1834" y="655"/>
                    <a:pt x="1810" y="691"/>
                  </a:cubicBezTo>
                  <a:cubicBezTo>
                    <a:pt x="1203" y="488"/>
                    <a:pt x="608" y="298"/>
                    <a:pt x="1" y="95"/>
                  </a:cubicBezTo>
                  <a:cubicBezTo>
                    <a:pt x="13" y="60"/>
                    <a:pt x="24" y="36"/>
                    <a:pt x="2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7" name="Google Shape;10565;p40">
              <a:extLst>
                <a:ext uri="{FF2B5EF4-FFF2-40B4-BE49-F238E27FC236}">
                  <a16:creationId xmlns:a16="http://schemas.microsoft.com/office/drawing/2014/main" id="{4EBC0990-E21E-43FD-8E63-A49D376185DA}"/>
                </a:ext>
              </a:extLst>
            </p:cNvPr>
            <p:cNvSpPr/>
            <p:nvPr/>
          </p:nvSpPr>
          <p:spPr>
            <a:xfrm>
              <a:off x="2188050" y="2331975"/>
              <a:ext cx="58075" cy="96750"/>
            </a:xfrm>
            <a:custGeom>
              <a:avLst/>
              <a:gdLst/>
              <a:ahLst/>
              <a:cxnLst/>
              <a:rect l="l" t="t" r="r" b="b"/>
              <a:pathLst>
                <a:path w="2323" h="3870" extrusionOk="0">
                  <a:moveTo>
                    <a:pt x="1942" y="3429"/>
                  </a:moveTo>
                  <a:cubicBezTo>
                    <a:pt x="1715" y="3024"/>
                    <a:pt x="1513" y="2608"/>
                    <a:pt x="1275" y="2215"/>
                  </a:cubicBezTo>
                  <a:cubicBezTo>
                    <a:pt x="870" y="1548"/>
                    <a:pt x="441" y="881"/>
                    <a:pt x="37" y="214"/>
                  </a:cubicBezTo>
                  <a:cubicBezTo>
                    <a:pt x="1" y="155"/>
                    <a:pt x="1" y="72"/>
                    <a:pt x="1" y="0"/>
                  </a:cubicBezTo>
                  <a:lnTo>
                    <a:pt x="37" y="0"/>
                  </a:lnTo>
                  <a:cubicBezTo>
                    <a:pt x="48" y="0"/>
                    <a:pt x="48" y="12"/>
                    <a:pt x="60" y="12"/>
                  </a:cubicBezTo>
                  <a:lnTo>
                    <a:pt x="48" y="0"/>
                  </a:lnTo>
                  <a:cubicBezTo>
                    <a:pt x="775" y="1191"/>
                    <a:pt x="1489" y="2393"/>
                    <a:pt x="2227" y="3584"/>
                  </a:cubicBezTo>
                  <a:cubicBezTo>
                    <a:pt x="2263" y="3679"/>
                    <a:pt x="2323" y="3762"/>
                    <a:pt x="2323" y="3870"/>
                  </a:cubicBezTo>
                  <a:cubicBezTo>
                    <a:pt x="2192" y="3727"/>
                    <a:pt x="2061" y="3572"/>
                    <a:pt x="1942" y="342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8" name="Google Shape;10566;p40">
              <a:extLst>
                <a:ext uri="{FF2B5EF4-FFF2-40B4-BE49-F238E27FC236}">
                  <a16:creationId xmlns:a16="http://schemas.microsoft.com/office/drawing/2014/main" id="{F18AFB9B-BB33-47F6-BFFC-B53650687339}"/>
                </a:ext>
              </a:extLst>
            </p:cNvPr>
            <p:cNvSpPr/>
            <p:nvPr/>
          </p:nvSpPr>
          <p:spPr>
            <a:xfrm>
              <a:off x="2080000" y="2298025"/>
              <a:ext cx="48250" cy="76525"/>
            </a:xfrm>
            <a:custGeom>
              <a:avLst/>
              <a:gdLst/>
              <a:ahLst/>
              <a:cxnLst/>
              <a:rect l="l" t="t" r="r" b="b"/>
              <a:pathLst>
                <a:path w="1930" h="3061" extrusionOk="0">
                  <a:moveTo>
                    <a:pt x="1811" y="3061"/>
                  </a:moveTo>
                  <a:cubicBezTo>
                    <a:pt x="1203" y="2061"/>
                    <a:pt x="596" y="1072"/>
                    <a:pt x="1" y="84"/>
                  </a:cubicBezTo>
                  <a:cubicBezTo>
                    <a:pt x="37" y="48"/>
                    <a:pt x="72" y="36"/>
                    <a:pt x="120" y="1"/>
                  </a:cubicBezTo>
                  <a:cubicBezTo>
                    <a:pt x="727" y="1001"/>
                    <a:pt x="1322" y="2001"/>
                    <a:pt x="1930" y="3001"/>
                  </a:cubicBezTo>
                  <a:cubicBezTo>
                    <a:pt x="1882" y="3025"/>
                    <a:pt x="1846" y="3037"/>
                    <a:pt x="1811" y="306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09" name="Google Shape;10567;p40">
              <a:extLst>
                <a:ext uri="{FF2B5EF4-FFF2-40B4-BE49-F238E27FC236}">
                  <a16:creationId xmlns:a16="http://schemas.microsoft.com/office/drawing/2014/main" id="{B7D60945-9C0B-48DD-AEE1-8437C876FD37}"/>
                </a:ext>
              </a:extLst>
            </p:cNvPr>
            <p:cNvSpPr/>
            <p:nvPr/>
          </p:nvSpPr>
          <p:spPr>
            <a:xfrm>
              <a:off x="2095775" y="2299525"/>
              <a:ext cx="34275" cy="48525"/>
            </a:xfrm>
            <a:custGeom>
              <a:avLst/>
              <a:gdLst/>
              <a:ahLst/>
              <a:cxnLst/>
              <a:rect l="l" t="t" r="r" b="b"/>
              <a:pathLst>
                <a:path w="1371" h="1941" extrusionOk="0">
                  <a:moveTo>
                    <a:pt x="120" y="0"/>
                  </a:moveTo>
                  <a:cubicBezTo>
                    <a:pt x="537" y="631"/>
                    <a:pt x="953" y="1239"/>
                    <a:pt x="1370" y="1870"/>
                  </a:cubicBezTo>
                  <a:cubicBezTo>
                    <a:pt x="1346" y="1893"/>
                    <a:pt x="1299" y="1905"/>
                    <a:pt x="1275" y="1941"/>
                  </a:cubicBezTo>
                  <a:cubicBezTo>
                    <a:pt x="858" y="1334"/>
                    <a:pt x="418" y="715"/>
                    <a:pt x="1" y="107"/>
                  </a:cubicBezTo>
                  <a:cubicBezTo>
                    <a:pt x="37" y="60"/>
                    <a:pt x="84" y="36"/>
                    <a:pt x="12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0" name="Google Shape;10568;p40">
              <a:extLst>
                <a:ext uri="{FF2B5EF4-FFF2-40B4-BE49-F238E27FC236}">
                  <a16:creationId xmlns:a16="http://schemas.microsoft.com/office/drawing/2014/main" id="{72B23B3A-8EE4-4A9D-AD89-4D5EA9B80C7C}"/>
                </a:ext>
              </a:extLst>
            </p:cNvPr>
            <p:cNvSpPr/>
            <p:nvPr/>
          </p:nvSpPr>
          <p:spPr>
            <a:xfrm>
              <a:off x="2248175" y="2373625"/>
              <a:ext cx="30100" cy="46175"/>
            </a:xfrm>
            <a:custGeom>
              <a:avLst/>
              <a:gdLst/>
              <a:ahLst/>
              <a:cxnLst/>
              <a:rect l="l" t="t" r="r" b="b"/>
              <a:pathLst>
                <a:path w="1204" h="1847" extrusionOk="0">
                  <a:moveTo>
                    <a:pt x="1108" y="1846"/>
                  </a:moveTo>
                  <a:cubicBezTo>
                    <a:pt x="739" y="1251"/>
                    <a:pt x="370" y="668"/>
                    <a:pt x="1" y="72"/>
                  </a:cubicBezTo>
                  <a:cubicBezTo>
                    <a:pt x="37" y="49"/>
                    <a:pt x="72" y="37"/>
                    <a:pt x="120" y="1"/>
                  </a:cubicBezTo>
                  <a:cubicBezTo>
                    <a:pt x="477" y="596"/>
                    <a:pt x="846" y="1192"/>
                    <a:pt x="1203" y="1775"/>
                  </a:cubicBezTo>
                  <a:cubicBezTo>
                    <a:pt x="1168" y="1799"/>
                    <a:pt x="1144" y="1834"/>
                    <a:pt x="1108" y="184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1" name="Google Shape;10569;p40">
              <a:extLst>
                <a:ext uri="{FF2B5EF4-FFF2-40B4-BE49-F238E27FC236}">
                  <a16:creationId xmlns:a16="http://schemas.microsoft.com/office/drawing/2014/main" id="{4F935AD7-AE4F-401B-9B0C-448A77F1F663}"/>
                </a:ext>
              </a:extLst>
            </p:cNvPr>
            <p:cNvSpPr/>
            <p:nvPr/>
          </p:nvSpPr>
          <p:spPr>
            <a:xfrm>
              <a:off x="2243125" y="2352500"/>
              <a:ext cx="28000" cy="41700"/>
            </a:xfrm>
            <a:custGeom>
              <a:avLst/>
              <a:gdLst/>
              <a:ahLst/>
              <a:cxnLst/>
              <a:rect l="l" t="t" r="r" b="b"/>
              <a:pathLst>
                <a:path w="1120" h="1668" extrusionOk="0">
                  <a:moveTo>
                    <a:pt x="108" y="1"/>
                  </a:moveTo>
                  <a:cubicBezTo>
                    <a:pt x="453" y="536"/>
                    <a:pt x="774" y="1072"/>
                    <a:pt x="1120" y="1608"/>
                  </a:cubicBezTo>
                  <a:cubicBezTo>
                    <a:pt x="1084" y="1620"/>
                    <a:pt x="1060" y="1656"/>
                    <a:pt x="1013" y="1667"/>
                  </a:cubicBezTo>
                  <a:cubicBezTo>
                    <a:pt x="679" y="1132"/>
                    <a:pt x="346" y="608"/>
                    <a:pt x="1" y="72"/>
                  </a:cubicBezTo>
                  <a:cubicBezTo>
                    <a:pt x="36" y="48"/>
                    <a:pt x="84" y="13"/>
                    <a:pt x="10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2" name="Google Shape;10570;p40">
              <a:extLst>
                <a:ext uri="{FF2B5EF4-FFF2-40B4-BE49-F238E27FC236}">
                  <a16:creationId xmlns:a16="http://schemas.microsoft.com/office/drawing/2014/main" id="{065FA054-191A-4879-A634-5F602F5CA61A}"/>
                </a:ext>
              </a:extLst>
            </p:cNvPr>
            <p:cNvSpPr/>
            <p:nvPr/>
          </p:nvSpPr>
          <p:spPr>
            <a:xfrm>
              <a:off x="2118700" y="2315600"/>
              <a:ext cx="30700" cy="41975"/>
            </a:xfrm>
            <a:custGeom>
              <a:avLst/>
              <a:gdLst/>
              <a:ahLst/>
              <a:cxnLst/>
              <a:rect l="l" t="t" r="r" b="b"/>
              <a:pathLst>
                <a:path w="1228" h="1679" extrusionOk="0">
                  <a:moveTo>
                    <a:pt x="84" y="0"/>
                  </a:moveTo>
                  <a:cubicBezTo>
                    <a:pt x="477" y="536"/>
                    <a:pt x="846" y="1084"/>
                    <a:pt x="1227" y="1619"/>
                  </a:cubicBezTo>
                  <a:cubicBezTo>
                    <a:pt x="1203" y="1643"/>
                    <a:pt x="1168" y="1667"/>
                    <a:pt x="1156" y="1679"/>
                  </a:cubicBezTo>
                  <a:lnTo>
                    <a:pt x="1" y="72"/>
                  </a:lnTo>
                  <a:cubicBezTo>
                    <a:pt x="25" y="48"/>
                    <a:pt x="60" y="36"/>
                    <a:pt x="8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3" name="Google Shape;10571;p40">
              <a:extLst>
                <a:ext uri="{FF2B5EF4-FFF2-40B4-BE49-F238E27FC236}">
                  <a16:creationId xmlns:a16="http://schemas.microsoft.com/office/drawing/2014/main" id="{5861381E-6257-409A-8CBE-B6B16798E3A2}"/>
                </a:ext>
              </a:extLst>
            </p:cNvPr>
            <p:cNvSpPr/>
            <p:nvPr/>
          </p:nvSpPr>
          <p:spPr>
            <a:xfrm>
              <a:off x="2230625" y="2415600"/>
              <a:ext cx="21150" cy="38425"/>
            </a:xfrm>
            <a:custGeom>
              <a:avLst/>
              <a:gdLst/>
              <a:ahLst/>
              <a:cxnLst/>
              <a:rect l="l" t="t" r="r" b="b"/>
              <a:pathLst>
                <a:path w="846" h="1537" extrusionOk="0">
                  <a:moveTo>
                    <a:pt x="227" y="60"/>
                  </a:moveTo>
                  <a:lnTo>
                    <a:pt x="846" y="1489"/>
                  </a:lnTo>
                  <a:lnTo>
                    <a:pt x="762" y="1537"/>
                  </a:lnTo>
                  <a:cubicBezTo>
                    <a:pt x="501" y="1048"/>
                    <a:pt x="250" y="536"/>
                    <a:pt x="0" y="48"/>
                  </a:cubicBezTo>
                  <a:cubicBezTo>
                    <a:pt x="12" y="36"/>
                    <a:pt x="36" y="25"/>
                    <a:pt x="60" y="1"/>
                  </a:cubicBezTo>
                  <a:cubicBezTo>
                    <a:pt x="120" y="25"/>
                    <a:pt x="179" y="48"/>
                    <a:pt x="227" y="60"/>
                  </a:cubicBezTo>
                  <a:cubicBezTo>
                    <a:pt x="239" y="84"/>
                    <a:pt x="227" y="60"/>
                    <a:pt x="227" y="6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4" name="Google Shape;10572;p40">
              <a:extLst>
                <a:ext uri="{FF2B5EF4-FFF2-40B4-BE49-F238E27FC236}">
                  <a16:creationId xmlns:a16="http://schemas.microsoft.com/office/drawing/2014/main" id="{2C543F85-2763-4F10-94DD-B47E49785DDE}"/>
                </a:ext>
              </a:extLst>
            </p:cNvPr>
            <p:cNvSpPr/>
            <p:nvPr/>
          </p:nvSpPr>
          <p:spPr>
            <a:xfrm>
              <a:off x="2082975" y="2334950"/>
              <a:ext cx="29800" cy="42575"/>
            </a:xfrm>
            <a:custGeom>
              <a:avLst/>
              <a:gdLst/>
              <a:ahLst/>
              <a:cxnLst/>
              <a:rect l="l" t="t" r="r" b="b"/>
              <a:pathLst>
                <a:path w="1192" h="1703" extrusionOk="0">
                  <a:moveTo>
                    <a:pt x="72" y="0"/>
                  </a:moveTo>
                  <a:cubicBezTo>
                    <a:pt x="441" y="548"/>
                    <a:pt x="811" y="1084"/>
                    <a:pt x="1192" y="1643"/>
                  </a:cubicBezTo>
                  <a:cubicBezTo>
                    <a:pt x="1156" y="1655"/>
                    <a:pt x="1144" y="1667"/>
                    <a:pt x="1108" y="1703"/>
                  </a:cubicBezTo>
                  <a:cubicBezTo>
                    <a:pt x="739" y="1143"/>
                    <a:pt x="370" y="607"/>
                    <a:pt x="1" y="60"/>
                  </a:cubicBezTo>
                  <a:cubicBezTo>
                    <a:pt x="25" y="48"/>
                    <a:pt x="37" y="12"/>
                    <a:pt x="7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5" name="Google Shape;10573;p40">
              <a:extLst>
                <a:ext uri="{FF2B5EF4-FFF2-40B4-BE49-F238E27FC236}">
                  <a16:creationId xmlns:a16="http://schemas.microsoft.com/office/drawing/2014/main" id="{9C2D607E-6FBE-4961-B05B-0D9DE59EB77B}"/>
                </a:ext>
              </a:extLst>
            </p:cNvPr>
            <p:cNvSpPr/>
            <p:nvPr/>
          </p:nvSpPr>
          <p:spPr>
            <a:xfrm>
              <a:off x="2404450" y="2409650"/>
              <a:ext cx="24150" cy="39325"/>
            </a:xfrm>
            <a:custGeom>
              <a:avLst/>
              <a:gdLst/>
              <a:ahLst/>
              <a:cxnLst/>
              <a:rect l="l" t="t" r="r" b="b"/>
              <a:pathLst>
                <a:path w="966" h="1573" extrusionOk="0">
                  <a:moveTo>
                    <a:pt x="191" y="36"/>
                  </a:moveTo>
                  <a:cubicBezTo>
                    <a:pt x="382" y="393"/>
                    <a:pt x="560" y="763"/>
                    <a:pt x="751" y="1120"/>
                  </a:cubicBezTo>
                  <a:cubicBezTo>
                    <a:pt x="810" y="1251"/>
                    <a:pt x="882" y="1370"/>
                    <a:pt x="965" y="1513"/>
                  </a:cubicBezTo>
                  <a:cubicBezTo>
                    <a:pt x="929" y="1525"/>
                    <a:pt x="906" y="1536"/>
                    <a:pt x="870" y="1572"/>
                  </a:cubicBezTo>
                  <a:cubicBezTo>
                    <a:pt x="727" y="1298"/>
                    <a:pt x="560" y="1036"/>
                    <a:pt x="406" y="763"/>
                  </a:cubicBezTo>
                  <a:cubicBezTo>
                    <a:pt x="310" y="572"/>
                    <a:pt x="203" y="382"/>
                    <a:pt x="84" y="203"/>
                  </a:cubicBezTo>
                  <a:cubicBezTo>
                    <a:pt x="1" y="48"/>
                    <a:pt x="36" y="1"/>
                    <a:pt x="191" y="36"/>
                  </a:cubicBezTo>
                  <a:cubicBezTo>
                    <a:pt x="203" y="48"/>
                    <a:pt x="191" y="36"/>
                    <a:pt x="191" y="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6" name="Google Shape;10574;p40">
              <a:extLst>
                <a:ext uri="{FF2B5EF4-FFF2-40B4-BE49-F238E27FC236}">
                  <a16:creationId xmlns:a16="http://schemas.microsoft.com/office/drawing/2014/main" id="{B3D305CA-8906-40DC-BEEC-497DA84401EC}"/>
                </a:ext>
              </a:extLst>
            </p:cNvPr>
            <p:cNvSpPr/>
            <p:nvPr/>
          </p:nvSpPr>
          <p:spPr>
            <a:xfrm>
              <a:off x="2266350" y="2364100"/>
              <a:ext cx="21450" cy="37550"/>
            </a:xfrm>
            <a:custGeom>
              <a:avLst/>
              <a:gdLst/>
              <a:ahLst/>
              <a:cxnLst/>
              <a:rect l="l" t="t" r="r" b="b"/>
              <a:pathLst>
                <a:path w="858" h="1502" extrusionOk="0">
                  <a:moveTo>
                    <a:pt x="95" y="1"/>
                  </a:moveTo>
                  <a:cubicBezTo>
                    <a:pt x="357" y="489"/>
                    <a:pt x="607" y="965"/>
                    <a:pt x="857" y="1453"/>
                  </a:cubicBezTo>
                  <a:lnTo>
                    <a:pt x="774" y="1501"/>
                  </a:lnTo>
                  <a:cubicBezTo>
                    <a:pt x="512" y="1013"/>
                    <a:pt x="250" y="537"/>
                    <a:pt x="0" y="37"/>
                  </a:cubicBezTo>
                  <a:cubicBezTo>
                    <a:pt x="24" y="25"/>
                    <a:pt x="60" y="13"/>
                    <a:pt x="9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7" name="Google Shape;10575;p40">
              <a:extLst>
                <a:ext uri="{FF2B5EF4-FFF2-40B4-BE49-F238E27FC236}">
                  <a16:creationId xmlns:a16="http://schemas.microsoft.com/office/drawing/2014/main" id="{5D412BC9-940C-4DC1-A0D5-5536CFFB39DA}"/>
                </a:ext>
              </a:extLst>
            </p:cNvPr>
            <p:cNvSpPr/>
            <p:nvPr/>
          </p:nvSpPr>
          <p:spPr>
            <a:xfrm>
              <a:off x="2147575" y="2359950"/>
              <a:ext cx="22350" cy="33050"/>
            </a:xfrm>
            <a:custGeom>
              <a:avLst/>
              <a:gdLst/>
              <a:ahLst/>
              <a:cxnLst/>
              <a:rect l="l" t="t" r="r" b="b"/>
              <a:pathLst>
                <a:path w="894" h="1322" extrusionOk="0">
                  <a:moveTo>
                    <a:pt x="786" y="1322"/>
                  </a:moveTo>
                  <a:cubicBezTo>
                    <a:pt x="524" y="905"/>
                    <a:pt x="274" y="488"/>
                    <a:pt x="1" y="72"/>
                  </a:cubicBezTo>
                  <a:cubicBezTo>
                    <a:pt x="36" y="60"/>
                    <a:pt x="72" y="24"/>
                    <a:pt x="108" y="0"/>
                  </a:cubicBezTo>
                  <a:cubicBezTo>
                    <a:pt x="358" y="417"/>
                    <a:pt x="632" y="834"/>
                    <a:pt x="894" y="1250"/>
                  </a:cubicBezTo>
                  <a:cubicBezTo>
                    <a:pt x="846" y="1274"/>
                    <a:pt x="822" y="1310"/>
                    <a:pt x="786" y="132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8" name="Google Shape;10576;p40">
              <a:extLst>
                <a:ext uri="{FF2B5EF4-FFF2-40B4-BE49-F238E27FC236}">
                  <a16:creationId xmlns:a16="http://schemas.microsoft.com/office/drawing/2014/main" id="{43E7DC5E-93AE-4219-84A2-D0A20CB7204B}"/>
                </a:ext>
              </a:extLst>
            </p:cNvPr>
            <p:cNvSpPr/>
            <p:nvPr/>
          </p:nvSpPr>
          <p:spPr>
            <a:xfrm>
              <a:off x="2381525" y="2434650"/>
              <a:ext cx="22950" cy="38425"/>
            </a:xfrm>
            <a:custGeom>
              <a:avLst/>
              <a:gdLst/>
              <a:ahLst/>
              <a:cxnLst/>
              <a:rect l="l" t="t" r="r" b="b"/>
              <a:pathLst>
                <a:path w="918" h="1537" extrusionOk="0">
                  <a:moveTo>
                    <a:pt x="811" y="1537"/>
                  </a:moveTo>
                  <a:lnTo>
                    <a:pt x="1" y="60"/>
                  </a:lnTo>
                  <a:cubicBezTo>
                    <a:pt x="37" y="48"/>
                    <a:pt x="84" y="13"/>
                    <a:pt x="108" y="1"/>
                  </a:cubicBezTo>
                  <a:lnTo>
                    <a:pt x="918" y="1477"/>
                  </a:lnTo>
                  <a:cubicBezTo>
                    <a:pt x="870" y="1489"/>
                    <a:pt x="834" y="1501"/>
                    <a:pt x="811" y="153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19" name="Google Shape;10577;p40">
              <a:extLst>
                <a:ext uri="{FF2B5EF4-FFF2-40B4-BE49-F238E27FC236}">
                  <a16:creationId xmlns:a16="http://schemas.microsoft.com/office/drawing/2014/main" id="{F4CC11A1-75A3-487A-AD12-6888F3270D15}"/>
                </a:ext>
              </a:extLst>
            </p:cNvPr>
            <p:cNvSpPr/>
            <p:nvPr/>
          </p:nvSpPr>
          <p:spPr>
            <a:xfrm>
              <a:off x="2345225" y="2390900"/>
              <a:ext cx="21450" cy="40200"/>
            </a:xfrm>
            <a:custGeom>
              <a:avLst/>
              <a:gdLst/>
              <a:ahLst/>
              <a:cxnLst/>
              <a:rect l="l" t="t" r="r" b="b"/>
              <a:pathLst>
                <a:path w="858" h="1608" extrusionOk="0">
                  <a:moveTo>
                    <a:pt x="786" y="1608"/>
                  </a:moveTo>
                  <a:cubicBezTo>
                    <a:pt x="524" y="1084"/>
                    <a:pt x="262" y="560"/>
                    <a:pt x="0" y="36"/>
                  </a:cubicBezTo>
                  <a:lnTo>
                    <a:pt x="84" y="0"/>
                  </a:lnTo>
                  <a:cubicBezTo>
                    <a:pt x="346" y="512"/>
                    <a:pt x="608" y="1036"/>
                    <a:pt x="858" y="1560"/>
                  </a:cubicBezTo>
                  <a:cubicBezTo>
                    <a:pt x="834" y="1572"/>
                    <a:pt x="798" y="1584"/>
                    <a:pt x="786" y="160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0" name="Google Shape;10578;p40">
              <a:extLst>
                <a:ext uri="{FF2B5EF4-FFF2-40B4-BE49-F238E27FC236}">
                  <a16:creationId xmlns:a16="http://schemas.microsoft.com/office/drawing/2014/main" id="{70E37D6C-D8B2-4EF0-9BB0-D5CBD72381E3}"/>
                </a:ext>
              </a:extLst>
            </p:cNvPr>
            <p:cNvSpPr/>
            <p:nvPr/>
          </p:nvSpPr>
          <p:spPr>
            <a:xfrm>
              <a:off x="2147575" y="2406375"/>
              <a:ext cx="22350" cy="35450"/>
            </a:xfrm>
            <a:custGeom>
              <a:avLst/>
              <a:gdLst/>
              <a:ahLst/>
              <a:cxnLst/>
              <a:rect l="l" t="t" r="r" b="b"/>
              <a:pathLst>
                <a:path w="894" h="1418" extrusionOk="0">
                  <a:moveTo>
                    <a:pt x="810" y="1417"/>
                  </a:moveTo>
                  <a:cubicBezTo>
                    <a:pt x="536" y="965"/>
                    <a:pt x="274" y="513"/>
                    <a:pt x="1" y="60"/>
                  </a:cubicBezTo>
                  <a:cubicBezTo>
                    <a:pt x="36" y="48"/>
                    <a:pt x="60" y="13"/>
                    <a:pt x="96" y="1"/>
                  </a:cubicBezTo>
                  <a:cubicBezTo>
                    <a:pt x="358" y="453"/>
                    <a:pt x="632" y="894"/>
                    <a:pt x="894" y="1358"/>
                  </a:cubicBezTo>
                  <a:cubicBezTo>
                    <a:pt x="870" y="1370"/>
                    <a:pt x="834" y="1382"/>
                    <a:pt x="810" y="141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1" name="Google Shape;10579;p40">
              <a:extLst>
                <a:ext uri="{FF2B5EF4-FFF2-40B4-BE49-F238E27FC236}">
                  <a16:creationId xmlns:a16="http://schemas.microsoft.com/office/drawing/2014/main" id="{D1F39F2C-DC9C-4F96-AFA9-A5B060C505E8}"/>
                </a:ext>
              </a:extLst>
            </p:cNvPr>
            <p:cNvSpPr/>
            <p:nvPr/>
          </p:nvSpPr>
          <p:spPr>
            <a:xfrm>
              <a:off x="2431250" y="2431075"/>
              <a:ext cx="23225" cy="36050"/>
            </a:xfrm>
            <a:custGeom>
              <a:avLst/>
              <a:gdLst/>
              <a:ahLst/>
              <a:cxnLst/>
              <a:rect l="l" t="t" r="r" b="b"/>
              <a:pathLst>
                <a:path w="929" h="1442" extrusionOk="0">
                  <a:moveTo>
                    <a:pt x="846" y="1441"/>
                  </a:moveTo>
                  <a:lnTo>
                    <a:pt x="0" y="60"/>
                  </a:lnTo>
                  <a:cubicBezTo>
                    <a:pt x="24" y="37"/>
                    <a:pt x="48" y="25"/>
                    <a:pt x="84" y="1"/>
                  </a:cubicBezTo>
                  <a:lnTo>
                    <a:pt x="929" y="1382"/>
                  </a:lnTo>
                  <a:cubicBezTo>
                    <a:pt x="905" y="1406"/>
                    <a:pt x="869" y="1430"/>
                    <a:pt x="846" y="14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2" name="Google Shape;10580;p40">
              <a:extLst>
                <a:ext uri="{FF2B5EF4-FFF2-40B4-BE49-F238E27FC236}">
                  <a16:creationId xmlns:a16="http://schemas.microsoft.com/office/drawing/2014/main" id="{6D8320A9-5899-4148-ABA7-E119831824C5}"/>
                </a:ext>
              </a:extLst>
            </p:cNvPr>
            <p:cNvSpPr/>
            <p:nvPr/>
          </p:nvSpPr>
          <p:spPr>
            <a:xfrm>
              <a:off x="2241625" y="2384050"/>
              <a:ext cx="20275" cy="36050"/>
            </a:xfrm>
            <a:custGeom>
              <a:avLst/>
              <a:gdLst/>
              <a:ahLst/>
              <a:cxnLst/>
              <a:rect l="l" t="t" r="r" b="b"/>
              <a:pathLst>
                <a:path w="811" h="1442" extrusionOk="0">
                  <a:moveTo>
                    <a:pt x="739" y="1441"/>
                  </a:moveTo>
                  <a:cubicBezTo>
                    <a:pt x="489" y="977"/>
                    <a:pt x="239" y="525"/>
                    <a:pt x="1" y="48"/>
                  </a:cubicBezTo>
                  <a:lnTo>
                    <a:pt x="96" y="1"/>
                  </a:lnTo>
                  <a:cubicBezTo>
                    <a:pt x="334" y="465"/>
                    <a:pt x="572" y="941"/>
                    <a:pt x="811" y="1406"/>
                  </a:cubicBezTo>
                  <a:cubicBezTo>
                    <a:pt x="787" y="1429"/>
                    <a:pt x="763" y="1429"/>
                    <a:pt x="739" y="14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3" name="Google Shape;10581;p40">
              <a:extLst>
                <a:ext uri="{FF2B5EF4-FFF2-40B4-BE49-F238E27FC236}">
                  <a16:creationId xmlns:a16="http://schemas.microsoft.com/office/drawing/2014/main" id="{6EC29DDF-63A9-47FB-A3C6-4D8146A72643}"/>
                </a:ext>
              </a:extLst>
            </p:cNvPr>
            <p:cNvSpPr/>
            <p:nvPr/>
          </p:nvSpPr>
          <p:spPr>
            <a:xfrm>
              <a:off x="2129425" y="2349525"/>
              <a:ext cx="21450" cy="29500"/>
            </a:xfrm>
            <a:custGeom>
              <a:avLst/>
              <a:gdLst/>
              <a:ahLst/>
              <a:cxnLst/>
              <a:rect l="l" t="t" r="r" b="b"/>
              <a:pathLst>
                <a:path w="858" h="1180" extrusionOk="0">
                  <a:moveTo>
                    <a:pt x="786" y="1179"/>
                  </a:moveTo>
                  <a:cubicBezTo>
                    <a:pt x="524" y="798"/>
                    <a:pt x="262" y="429"/>
                    <a:pt x="0" y="60"/>
                  </a:cubicBezTo>
                  <a:cubicBezTo>
                    <a:pt x="24" y="48"/>
                    <a:pt x="60" y="12"/>
                    <a:pt x="72" y="1"/>
                  </a:cubicBezTo>
                  <a:cubicBezTo>
                    <a:pt x="346" y="370"/>
                    <a:pt x="596" y="739"/>
                    <a:pt x="858" y="10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4" name="Google Shape;10582;p40">
              <a:extLst>
                <a:ext uri="{FF2B5EF4-FFF2-40B4-BE49-F238E27FC236}">
                  <a16:creationId xmlns:a16="http://schemas.microsoft.com/office/drawing/2014/main" id="{930A5E55-0042-4BD5-A0F2-C2224475E117}"/>
                </a:ext>
              </a:extLst>
            </p:cNvPr>
            <p:cNvSpPr/>
            <p:nvPr/>
          </p:nvSpPr>
          <p:spPr>
            <a:xfrm>
              <a:off x="2093700" y="2337925"/>
              <a:ext cx="20850" cy="32450"/>
            </a:xfrm>
            <a:custGeom>
              <a:avLst/>
              <a:gdLst/>
              <a:ahLst/>
              <a:cxnLst/>
              <a:rect l="l" t="t" r="r" b="b"/>
              <a:pathLst>
                <a:path w="834" h="1298" extrusionOk="0">
                  <a:moveTo>
                    <a:pt x="739" y="1298"/>
                  </a:moveTo>
                  <a:cubicBezTo>
                    <a:pt x="489" y="881"/>
                    <a:pt x="251" y="465"/>
                    <a:pt x="1" y="60"/>
                  </a:cubicBezTo>
                  <a:cubicBezTo>
                    <a:pt x="24" y="48"/>
                    <a:pt x="60" y="36"/>
                    <a:pt x="84" y="0"/>
                  </a:cubicBezTo>
                  <a:cubicBezTo>
                    <a:pt x="346" y="417"/>
                    <a:pt x="584" y="822"/>
                    <a:pt x="834" y="1238"/>
                  </a:cubicBezTo>
                  <a:cubicBezTo>
                    <a:pt x="798" y="1262"/>
                    <a:pt x="774" y="1286"/>
                    <a:pt x="739" y="129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5" name="Google Shape;10583;p40">
              <a:extLst>
                <a:ext uri="{FF2B5EF4-FFF2-40B4-BE49-F238E27FC236}">
                  <a16:creationId xmlns:a16="http://schemas.microsoft.com/office/drawing/2014/main" id="{3E7E0114-B94F-4CEA-BBD6-2F1FEA35D23A}"/>
                </a:ext>
              </a:extLst>
            </p:cNvPr>
            <p:cNvSpPr/>
            <p:nvPr/>
          </p:nvSpPr>
          <p:spPr>
            <a:xfrm>
              <a:off x="2213350" y="2444475"/>
              <a:ext cx="18200" cy="29800"/>
            </a:xfrm>
            <a:custGeom>
              <a:avLst/>
              <a:gdLst/>
              <a:ahLst/>
              <a:cxnLst/>
              <a:rect l="l" t="t" r="r" b="b"/>
              <a:pathLst>
                <a:path w="728" h="1192" extrusionOk="0">
                  <a:moveTo>
                    <a:pt x="96" y="1"/>
                  </a:moveTo>
                  <a:cubicBezTo>
                    <a:pt x="299" y="382"/>
                    <a:pt x="525" y="751"/>
                    <a:pt x="727" y="1144"/>
                  </a:cubicBezTo>
                  <a:cubicBezTo>
                    <a:pt x="703" y="1156"/>
                    <a:pt x="691" y="1167"/>
                    <a:pt x="656" y="1191"/>
                  </a:cubicBezTo>
                  <a:cubicBezTo>
                    <a:pt x="430" y="798"/>
                    <a:pt x="227" y="429"/>
                    <a:pt x="1" y="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6" name="Google Shape;10584;p40">
              <a:extLst>
                <a:ext uri="{FF2B5EF4-FFF2-40B4-BE49-F238E27FC236}">
                  <a16:creationId xmlns:a16="http://schemas.microsoft.com/office/drawing/2014/main" id="{861B534E-652C-4D71-B5EE-73C19103C86F}"/>
                </a:ext>
              </a:extLst>
            </p:cNvPr>
            <p:cNvSpPr/>
            <p:nvPr/>
          </p:nvSpPr>
          <p:spPr>
            <a:xfrm>
              <a:off x="2114250" y="2373625"/>
              <a:ext cx="21150" cy="26525"/>
            </a:xfrm>
            <a:custGeom>
              <a:avLst/>
              <a:gdLst/>
              <a:ahLst/>
              <a:cxnLst/>
              <a:rect l="l" t="t" r="r" b="b"/>
              <a:pathLst>
                <a:path w="846" h="1061" extrusionOk="0">
                  <a:moveTo>
                    <a:pt x="83" y="1"/>
                  </a:moveTo>
                  <a:cubicBezTo>
                    <a:pt x="333" y="334"/>
                    <a:pt x="595" y="668"/>
                    <a:pt x="845" y="1001"/>
                  </a:cubicBezTo>
                  <a:cubicBezTo>
                    <a:pt x="810" y="1013"/>
                    <a:pt x="798" y="1025"/>
                    <a:pt x="774" y="1061"/>
                  </a:cubicBezTo>
                  <a:cubicBezTo>
                    <a:pt x="512" y="727"/>
                    <a:pt x="250" y="406"/>
                    <a:pt x="0" y="60"/>
                  </a:cubicBezTo>
                  <a:cubicBezTo>
                    <a:pt x="24" y="37"/>
                    <a:pt x="60" y="13"/>
                    <a:pt x="8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7" name="Google Shape;10585;p40">
              <a:extLst>
                <a:ext uri="{FF2B5EF4-FFF2-40B4-BE49-F238E27FC236}">
                  <a16:creationId xmlns:a16="http://schemas.microsoft.com/office/drawing/2014/main" id="{F23AC4AC-6D15-42ED-8FFC-A211E175B729}"/>
                </a:ext>
              </a:extLst>
            </p:cNvPr>
            <p:cNvSpPr/>
            <p:nvPr/>
          </p:nvSpPr>
          <p:spPr>
            <a:xfrm>
              <a:off x="3158425" y="2840350"/>
              <a:ext cx="267325" cy="43500"/>
            </a:xfrm>
            <a:custGeom>
              <a:avLst/>
              <a:gdLst/>
              <a:ahLst/>
              <a:cxnLst/>
              <a:rect l="l" t="t" r="r" b="b"/>
              <a:pathLst>
                <a:path w="10693" h="1740" extrusionOk="0">
                  <a:moveTo>
                    <a:pt x="0" y="1549"/>
                  </a:moveTo>
                  <a:cubicBezTo>
                    <a:pt x="3536" y="918"/>
                    <a:pt x="7120" y="560"/>
                    <a:pt x="10656" y="1"/>
                  </a:cubicBezTo>
                  <a:cubicBezTo>
                    <a:pt x="10680" y="60"/>
                    <a:pt x="10680" y="96"/>
                    <a:pt x="10692" y="156"/>
                  </a:cubicBezTo>
                  <a:cubicBezTo>
                    <a:pt x="7132" y="680"/>
                    <a:pt x="3596" y="1215"/>
                    <a:pt x="36" y="1739"/>
                  </a:cubicBezTo>
                  <a:cubicBezTo>
                    <a:pt x="24" y="1668"/>
                    <a:pt x="0" y="1608"/>
                    <a:pt x="0" y="154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8" name="Google Shape;10586;p40">
              <a:extLst>
                <a:ext uri="{FF2B5EF4-FFF2-40B4-BE49-F238E27FC236}">
                  <a16:creationId xmlns:a16="http://schemas.microsoft.com/office/drawing/2014/main" id="{AA105C37-83C8-4A1B-A99D-82632DCDA5EA}"/>
                </a:ext>
              </a:extLst>
            </p:cNvPr>
            <p:cNvSpPr/>
            <p:nvPr/>
          </p:nvSpPr>
          <p:spPr>
            <a:xfrm>
              <a:off x="2825050" y="2897500"/>
              <a:ext cx="261350" cy="38725"/>
            </a:xfrm>
            <a:custGeom>
              <a:avLst/>
              <a:gdLst/>
              <a:ahLst/>
              <a:cxnLst/>
              <a:rect l="l" t="t" r="r" b="b"/>
              <a:pathLst>
                <a:path w="10454" h="1549" extrusionOk="0">
                  <a:moveTo>
                    <a:pt x="10454" y="120"/>
                  </a:moveTo>
                  <a:cubicBezTo>
                    <a:pt x="6989" y="596"/>
                    <a:pt x="3501" y="1072"/>
                    <a:pt x="36" y="1549"/>
                  </a:cubicBezTo>
                  <a:cubicBezTo>
                    <a:pt x="24" y="1501"/>
                    <a:pt x="24" y="1477"/>
                    <a:pt x="0" y="1430"/>
                  </a:cubicBezTo>
                  <a:cubicBezTo>
                    <a:pt x="84" y="1406"/>
                    <a:pt x="167" y="1358"/>
                    <a:pt x="238" y="1346"/>
                  </a:cubicBezTo>
                  <a:cubicBezTo>
                    <a:pt x="1238" y="1203"/>
                    <a:pt x="2239" y="1072"/>
                    <a:pt x="3251" y="941"/>
                  </a:cubicBezTo>
                  <a:cubicBezTo>
                    <a:pt x="4739" y="727"/>
                    <a:pt x="6239" y="537"/>
                    <a:pt x="7727" y="334"/>
                  </a:cubicBezTo>
                  <a:cubicBezTo>
                    <a:pt x="8513" y="227"/>
                    <a:pt x="9323" y="120"/>
                    <a:pt x="10109" y="13"/>
                  </a:cubicBezTo>
                  <a:cubicBezTo>
                    <a:pt x="10216" y="1"/>
                    <a:pt x="10335" y="1"/>
                    <a:pt x="10442" y="1"/>
                  </a:cubicBezTo>
                  <a:cubicBezTo>
                    <a:pt x="10442" y="49"/>
                    <a:pt x="10454" y="84"/>
                    <a:pt x="10454" y="1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29" name="Google Shape;10587;p40">
              <a:extLst>
                <a:ext uri="{FF2B5EF4-FFF2-40B4-BE49-F238E27FC236}">
                  <a16:creationId xmlns:a16="http://schemas.microsoft.com/office/drawing/2014/main" id="{F11E5819-87E7-4113-8985-06684F9A5241}"/>
                </a:ext>
              </a:extLst>
            </p:cNvPr>
            <p:cNvSpPr/>
            <p:nvPr/>
          </p:nvSpPr>
          <p:spPr>
            <a:xfrm>
              <a:off x="3665025" y="2303100"/>
              <a:ext cx="70575" cy="53900"/>
            </a:xfrm>
            <a:custGeom>
              <a:avLst/>
              <a:gdLst/>
              <a:ahLst/>
              <a:cxnLst/>
              <a:rect l="l" t="t" r="r" b="b"/>
              <a:pathLst>
                <a:path w="2823" h="2156" extrusionOk="0">
                  <a:moveTo>
                    <a:pt x="96" y="0"/>
                  </a:moveTo>
                  <a:lnTo>
                    <a:pt x="2822" y="2048"/>
                  </a:lnTo>
                  <a:cubicBezTo>
                    <a:pt x="2799" y="2084"/>
                    <a:pt x="2775" y="2119"/>
                    <a:pt x="2751" y="2155"/>
                  </a:cubicBezTo>
                  <a:cubicBezTo>
                    <a:pt x="1822" y="1488"/>
                    <a:pt x="917" y="798"/>
                    <a:pt x="1" y="131"/>
                  </a:cubicBezTo>
                  <a:cubicBezTo>
                    <a:pt x="36" y="72"/>
                    <a:pt x="72" y="36"/>
                    <a:pt x="9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0" name="Google Shape;10588;p40">
              <a:extLst>
                <a:ext uri="{FF2B5EF4-FFF2-40B4-BE49-F238E27FC236}">
                  <a16:creationId xmlns:a16="http://schemas.microsoft.com/office/drawing/2014/main" id="{670F73BC-4206-4E85-BCD6-55AD0D8C6898}"/>
                </a:ext>
              </a:extLst>
            </p:cNvPr>
            <p:cNvSpPr/>
            <p:nvPr/>
          </p:nvSpPr>
          <p:spPr>
            <a:xfrm>
              <a:off x="3782600" y="2269150"/>
              <a:ext cx="50925" cy="41400"/>
            </a:xfrm>
            <a:custGeom>
              <a:avLst/>
              <a:gdLst/>
              <a:ahLst/>
              <a:cxnLst/>
              <a:rect l="l" t="t" r="r" b="b"/>
              <a:pathLst>
                <a:path w="2037" h="1656" extrusionOk="0">
                  <a:moveTo>
                    <a:pt x="1" y="1"/>
                  </a:moveTo>
                  <a:cubicBezTo>
                    <a:pt x="691" y="560"/>
                    <a:pt x="1382" y="1096"/>
                    <a:pt x="2037" y="1620"/>
                  </a:cubicBezTo>
                  <a:cubicBezTo>
                    <a:pt x="1703" y="1656"/>
                    <a:pt x="144" y="44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1" name="Google Shape;10589;p40">
              <a:extLst>
                <a:ext uri="{FF2B5EF4-FFF2-40B4-BE49-F238E27FC236}">
                  <a16:creationId xmlns:a16="http://schemas.microsoft.com/office/drawing/2014/main" id="{B0B04400-BEE9-4567-9C62-72B4896E9EE8}"/>
                </a:ext>
              </a:extLst>
            </p:cNvPr>
            <p:cNvSpPr/>
            <p:nvPr/>
          </p:nvSpPr>
          <p:spPr>
            <a:xfrm>
              <a:off x="3623350" y="2321250"/>
              <a:ext cx="34250" cy="37525"/>
            </a:xfrm>
            <a:custGeom>
              <a:avLst/>
              <a:gdLst/>
              <a:ahLst/>
              <a:cxnLst/>
              <a:rect l="l" t="t" r="r" b="b"/>
              <a:pathLst>
                <a:path w="1370" h="1501" extrusionOk="0">
                  <a:moveTo>
                    <a:pt x="1251" y="1501"/>
                  </a:moveTo>
                  <a:cubicBezTo>
                    <a:pt x="834" y="1036"/>
                    <a:pt x="418" y="560"/>
                    <a:pt x="1" y="108"/>
                  </a:cubicBezTo>
                  <a:cubicBezTo>
                    <a:pt x="37" y="72"/>
                    <a:pt x="84" y="24"/>
                    <a:pt x="120" y="0"/>
                  </a:cubicBezTo>
                  <a:cubicBezTo>
                    <a:pt x="537" y="465"/>
                    <a:pt x="953" y="941"/>
                    <a:pt x="1370" y="1393"/>
                  </a:cubicBezTo>
                  <a:cubicBezTo>
                    <a:pt x="1334" y="1429"/>
                    <a:pt x="1287" y="1453"/>
                    <a:pt x="1251" y="150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2" name="Google Shape;10590;p40">
              <a:extLst>
                <a:ext uri="{FF2B5EF4-FFF2-40B4-BE49-F238E27FC236}">
                  <a16:creationId xmlns:a16="http://schemas.microsoft.com/office/drawing/2014/main" id="{6B60242D-D048-4C53-81F9-8C0A7239BD21}"/>
                </a:ext>
              </a:extLst>
            </p:cNvPr>
            <p:cNvSpPr/>
            <p:nvPr/>
          </p:nvSpPr>
          <p:spPr>
            <a:xfrm>
              <a:off x="3729625" y="2322450"/>
              <a:ext cx="53900" cy="30675"/>
            </a:xfrm>
            <a:custGeom>
              <a:avLst/>
              <a:gdLst/>
              <a:ahLst/>
              <a:cxnLst/>
              <a:rect l="l" t="t" r="r" b="b"/>
              <a:pathLst>
                <a:path w="2156" h="1227" extrusionOk="0">
                  <a:moveTo>
                    <a:pt x="60" y="0"/>
                  </a:moveTo>
                  <a:cubicBezTo>
                    <a:pt x="762" y="417"/>
                    <a:pt x="1465" y="834"/>
                    <a:pt x="2155" y="1226"/>
                  </a:cubicBezTo>
                  <a:cubicBezTo>
                    <a:pt x="1346" y="1024"/>
                    <a:pt x="703" y="500"/>
                    <a:pt x="0" y="83"/>
                  </a:cubicBezTo>
                  <a:cubicBezTo>
                    <a:pt x="36" y="60"/>
                    <a:pt x="48" y="24"/>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3" name="Google Shape;10591;p40">
              <a:extLst>
                <a:ext uri="{FF2B5EF4-FFF2-40B4-BE49-F238E27FC236}">
                  <a16:creationId xmlns:a16="http://schemas.microsoft.com/office/drawing/2014/main" id="{6F635EAD-91AF-4B12-8215-A87326ABA923}"/>
                </a:ext>
              </a:extLst>
            </p:cNvPr>
            <p:cNvSpPr/>
            <p:nvPr/>
          </p:nvSpPr>
          <p:spPr>
            <a:xfrm>
              <a:off x="3507575" y="2318275"/>
              <a:ext cx="48250" cy="38725"/>
            </a:xfrm>
            <a:custGeom>
              <a:avLst/>
              <a:gdLst/>
              <a:ahLst/>
              <a:cxnLst/>
              <a:rect l="l" t="t" r="r" b="b"/>
              <a:pathLst>
                <a:path w="1930" h="1549" extrusionOk="0">
                  <a:moveTo>
                    <a:pt x="1870" y="1548"/>
                  </a:moveTo>
                  <a:cubicBezTo>
                    <a:pt x="1250" y="1072"/>
                    <a:pt x="619" y="584"/>
                    <a:pt x="0" y="108"/>
                  </a:cubicBezTo>
                  <a:cubicBezTo>
                    <a:pt x="24" y="72"/>
                    <a:pt x="60" y="24"/>
                    <a:pt x="72" y="0"/>
                  </a:cubicBezTo>
                  <a:cubicBezTo>
                    <a:pt x="703" y="477"/>
                    <a:pt x="1310" y="965"/>
                    <a:pt x="1929" y="1441"/>
                  </a:cubicBezTo>
                  <a:cubicBezTo>
                    <a:pt x="1917" y="1477"/>
                    <a:pt x="1905" y="1512"/>
                    <a:pt x="1870" y="154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4" name="Google Shape;10592;p40">
              <a:extLst>
                <a:ext uri="{FF2B5EF4-FFF2-40B4-BE49-F238E27FC236}">
                  <a16:creationId xmlns:a16="http://schemas.microsoft.com/office/drawing/2014/main" id="{D57470B6-9892-45D0-9023-F11BC2743327}"/>
                </a:ext>
              </a:extLst>
            </p:cNvPr>
            <p:cNvSpPr/>
            <p:nvPr/>
          </p:nvSpPr>
          <p:spPr>
            <a:xfrm>
              <a:off x="3768025" y="2279875"/>
              <a:ext cx="45250" cy="40500"/>
            </a:xfrm>
            <a:custGeom>
              <a:avLst/>
              <a:gdLst/>
              <a:ahLst/>
              <a:cxnLst/>
              <a:rect l="l" t="t" r="r" b="b"/>
              <a:pathLst>
                <a:path w="1810" h="1620" extrusionOk="0">
                  <a:moveTo>
                    <a:pt x="1739" y="1620"/>
                  </a:moveTo>
                  <a:cubicBezTo>
                    <a:pt x="1155" y="1120"/>
                    <a:pt x="584" y="608"/>
                    <a:pt x="0" y="96"/>
                  </a:cubicBezTo>
                  <a:cubicBezTo>
                    <a:pt x="24" y="60"/>
                    <a:pt x="36" y="36"/>
                    <a:pt x="72" y="0"/>
                  </a:cubicBezTo>
                  <a:cubicBezTo>
                    <a:pt x="655" y="512"/>
                    <a:pt x="1227" y="1024"/>
                    <a:pt x="1810" y="1536"/>
                  </a:cubicBezTo>
                  <a:cubicBezTo>
                    <a:pt x="1786" y="1560"/>
                    <a:pt x="1774" y="1596"/>
                    <a:pt x="1739" y="162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5" name="Google Shape;10593;p40">
              <a:extLst>
                <a:ext uri="{FF2B5EF4-FFF2-40B4-BE49-F238E27FC236}">
                  <a16:creationId xmlns:a16="http://schemas.microsoft.com/office/drawing/2014/main" id="{89BEE8E9-98FC-4A1E-B3B7-4005B8F73988}"/>
                </a:ext>
              </a:extLst>
            </p:cNvPr>
            <p:cNvSpPr/>
            <p:nvPr/>
          </p:nvSpPr>
          <p:spPr>
            <a:xfrm>
              <a:off x="3671875" y="2326600"/>
              <a:ext cx="49725" cy="38125"/>
            </a:xfrm>
            <a:custGeom>
              <a:avLst/>
              <a:gdLst/>
              <a:ahLst/>
              <a:cxnLst/>
              <a:rect l="l" t="t" r="r" b="b"/>
              <a:pathLst>
                <a:path w="1989" h="1525" extrusionOk="0">
                  <a:moveTo>
                    <a:pt x="1906" y="1525"/>
                  </a:moveTo>
                  <a:cubicBezTo>
                    <a:pt x="1274" y="1049"/>
                    <a:pt x="632" y="572"/>
                    <a:pt x="1" y="96"/>
                  </a:cubicBezTo>
                  <a:cubicBezTo>
                    <a:pt x="36" y="72"/>
                    <a:pt x="48" y="36"/>
                    <a:pt x="84" y="1"/>
                  </a:cubicBezTo>
                  <a:cubicBezTo>
                    <a:pt x="715" y="477"/>
                    <a:pt x="1346" y="953"/>
                    <a:pt x="1989" y="1441"/>
                  </a:cubicBezTo>
                  <a:cubicBezTo>
                    <a:pt x="1953" y="1465"/>
                    <a:pt x="1929" y="1501"/>
                    <a:pt x="1906" y="152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6" name="Google Shape;10594;p40">
              <a:extLst>
                <a:ext uri="{FF2B5EF4-FFF2-40B4-BE49-F238E27FC236}">
                  <a16:creationId xmlns:a16="http://schemas.microsoft.com/office/drawing/2014/main" id="{C8E69E80-B84F-42C9-8797-147D8025D0DA}"/>
                </a:ext>
              </a:extLst>
            </p:cNvPr>
            <p:cNvSpPr/>
            <p:nvPr/>
          </p:nvSpPr>
          <p:spPr>
            <a:xfrm>
              <a:off x="3798075" y="2263200"/>
              <a:ext cx="44375" cy="36050"/>
            </a:xfrm>
            <a:custGeom>
              <a:avLst/>
              <a:gdLst/>
              <a:ahLst/>
              <a:cxnLst/>
              <a:rect l="l" t="t" r="r" b="b"/>
              <a:pathLst>
                <a:path w="1775" h="1442" extrusionOk="0">
                  <a:moveTo>
                    <a:pt x="1727" y="1441"/>
                  </a:moveTo>
                  <a:cubicBezTo>
                    <a:pt x="1168" y="1001"/>
                    <a:pt x="584" y="537"/>
                    <a:pt x="1" y="84"/>
                  </a:cubicBezTo>
                  <a:cubicBezTo>
                    <a:pt x="13" y="60"/>
                    <a:pt x="48" y="25"/>
                    <a:pt x="60" y="1"/>
                  </a:cubicBezTo>
                  <a:cubicBezTo>
                    <a:pt x="620" y="441"/>
                    <a:pt x="1203" y="906"/>
                    <a:pt x="1775" y="1346"/>
                  </a:cubicBezTo>
                  <a:cubicBezTo>
                    <a:pt x="1775" y="1382"/>
                    <a:pt x="1739" y="1418"/>
                    <a:pt x="1727" y="14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7" name="Google Shape;10595;p40">
              <a:extLst>
                <a:ext uri="{FF2B5EF4-FFF2-40B4-BE49-F238E27FC236}">
                  <a16:creationId xmlns:a16="http://schemas.microsoft.com/office/drawing/2014/main" id="{0C1C101B-06A7-4B34-A519-D27FA1D515DA}"/>
                </a:ext>
              </a:extLst>
            </p:cNvPr>
            <p:cNvSpPr/>
            <p:nvPr/>
          </p:nvSpPr>
          <p:spPr>
            <a:xfrm>
              <a:off x="3444775" y="2332250"/>
              <a:ext cx="46750" cy="33375"/>
            </a:xfrm>
            <a:custGeom>
              <a:avLst/>
              <a:gdLst/>
              <a:ahLst/>
              <a:cxnLst/>
              <a:rect l="l" t="t" r="r" b="b"/>
              <a:pathLst>
                <a:path w="1870" h="1335" extrusionOk="0">
                  <a:moveTo>
                    <a:pt x="60" y="1"/>
                  </a:moveTo>
                  <a:cubicBezTo>
                    <a:pt x="667" y="418"/>
                    <a:pt x="1262" y="834"/>
                    <a:pt x="1869" y="1251"/>
                  </a:cubicBezTo>
                  <a:cubicBezTo>
                    <a:pt x="1857" y="1287"/>
                    <a:pt x="1846" y="1299"/>
                    <a:pt x="1822" y="1334"/>
                  </a:cubicBezTo>
                  <a:lnTo>
                    <a:pt x="0" y="84"/>
                  </a:lnTo>
                  <a:cubicBezTo>
                    <a:pt x="12" y="49"/>
                    <a:pt x="24" y="37"/>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8" name="Google Shape;10596;p40">
              <a:extLst>
                <a:ext uri="{FF2B5EF4-FFF2-40B4-BE49-F238E27FC236}">
                  <a16:creationId xmlns:a16="http://schemas.microsoft.com/office/drawing/2014/main" id="{22FCF669-79B2-45E2-8E39-DEE7B2E5923B}"/>
                </a:ext>
              </a:extLst>
            </p:cNvPr>
            <p:cNvSpPr/>
            <p:nvPr/>
          </p:nvSpPr>
          <p:spPr>
            <a:xfrm>
              <a:off x="3557275" y="2343575"/>
              <a:ext cx="38125" cy="26800"/>
            </a:xfrm>
            <a:custGeom>
              <a:avLst/>
              <a:gdLst/>
              <a:ahLst/>
              <a:cxnLst/>
              <a:rect l="l" t="t" r="r" b="b"/>
              <a:pathLst>
                <a:path w="1525" h="1072" extrusionOk="0">
                  <a:moveTo>
                    <a:pt x="48" y="0"/>
                  </a:moveTo>
                  <a:cubicBezTo>
                    <a:pt x="536" y="322"/>
                    <a:pt x="1036" y="655"/>
                    <a:pt x="1525" y="1001"/>
                  </a:cubicBezTo>
                  <a:cubicBezTo>
                    <a:pt x="1513" y="1024"/>
                    <a:pt x="1489" y="1036"/>
                    <a:pt x="1477" y="1072"/>
                  </a:cubicBezTo>
                  <a:lnTo>
                    <a:pt x="1" y="84"/>
                  </a:lnTo>
                  <a:cubicBezTo>
                    <a:pt x="36" y="60"/>
                    <a:pt x="48" y="24"/>
                    <a:pt x="4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39" name="Google Shape;10597;p40">
              <a:extLst>
                <a:ext uri="{FF2B5EF4-FFF2-40B4-BE49-F238E27FC236}">
                  <a16:creationId xmlns:a16="http://schemas.microsoft.com/office/drawing/2014/main" id="{2FE3DF48-C974-4DEC-A814-AA533F38EC7A}"/>
                </a:ext>
              </a:extLst>
            </p:cNvPr>
            <p:cNvSpPr/>
            <p:nvPr/>
          </p:nvSpPr>
          <p:spPr>
            <a:xfrm>
              <a:off x="3580200" y="2343275"/>
              <a:ext cx="29200" cy="23250"/>
            </a:xfrm>
            <a:custGeom>
              <a:avLst/>
              <a:gdLst/>
              <a:ahLst/>
              <a:cxnLst/>
              <a:rect l="l" t="t" r="r" b="b"/>
              <a:pathLst>
                <a:path w="1168" h="930" extrusionOk="0">
                  <a:moveTo>
                    <a:pt x="72" y="1"/>
                  </a:moveTo>
                  <a:cubicBezTo>
                    <a:pt x="441" y="274"/>
                    <a:pt x="798" y="560"/>
                    <a:pt x="1167" y="858"/>
                  </a:cubicBezTo>
                  <a:cubicBezTo>
                    <a:pt x="1155" y="893"/>
                    <a:pt x="1131" y="917"/>
                    <a:pt x="1108" y="929"/>
                  </a:cubicBezTo>
                  <a:cubicBezTo>
                    <a:pt x="739" y="655"/>
                    <a:pt x="369" y="370"/>
                    <a:pt x="0" y="72"/>
                  </a:cubicBezTo>
                  <a:cubicBezTo>
                    <a:pt x="24" y="60"/>
                    <a:pt x="60" y="24"/>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0" name="Google Shape;10598;p40">
              <a:extLst>
                <a:ext uri="{FF2B5EF4-FFF2-40B4-BE49-F238E27FC236}">
                  <a16:creationId xmlns:a16="http://schemas.microsoft.com/office/drawing/2014/main" id="{5157053F-9621-41BE-B5F3-BC4FE2F14877}"/>
                </a:ext>
              </a:extLst>
            </p:cNvPr>
            <p:cNvSpPr/>
            <p:nvPr/>
          </p:nvSpPr>
          <p:spPr>
            <a:xfrm>
              <a:off x="3433750" y="2362025"/>
              <a:ext cx="29800" cy="19075"/>
            </a:xfrm>
            <a:custGeom>
              <a:avLst/>
              <a:gdLst/>
              <a:ahLst/>
              <a:cxnLst/>
              <a:rect l="l" t="t" r="r" b="b"/>
              <a:pathLst>
                <a:path w="1192" h="763" extrusionOk="0">
                  <a:moveTo>
                    <a:pt x="1155" y="763"/>
                  </a:moveTo>
                  <a:cubicBezTo>
                    <a:pt x="763" y="536"/>
                    <a:pt x="393" y="298"/>
                    <a:pt x="1" y="72"/>
                  </a:cubicBezTo>
                  <a:cubicBezTo>
                    <a:pt x="24" y="48"/>
                    <a:pt x="36" y="24"/>
                    <a:pt x="48" y="1"/>
                  </a:cubicBezTo>
                  <a:cubicBezTo>
                    <a:pt x="441" y="227"/>
                    <a:pt x="810" y="465"/>
                    <a:pt x="1191" y="691"/>
                  </a:cubicBezTo>
                  <a:cubicBezTo>
                    <a:pt x="1179" y="715"/>
                    <a:pt x="1167" y="751"/>
                    <a:pt x="1155" y="76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1" name="Google Shape;10599;p40">
              <a:extLst>
                <a:ext uri="{FF2B5EF4-FFF2-40B4-BE49-F238E27FC236}">
                  <a16:creationId xmlns:a16="http://schemas.microsoft.com/office/drawing/2014/main" id="{BA7127D3-D1B9-4E59-B252-067450E11F24}"/>
                </a:ext>
              </a:extLst>
            </p:cNvPr>
            <p:cNvSpPr/>
            <p:nvPr/>
          </p:nvSpPr>
          <p:spPr>
            <a:xfrm>
              <a:off x="3359050" y="2364400"/>
              <a:ext cx="25325" cy="17000"/>
            </a:xfrm>
            <a:custGeom>
              <a:avLst/>
              <a:gdLst/>
              <a:ahLst/>
              <a:cxnLst/>
              <a:rect l="l" t="t" r="r" b="b"/>
              <a:pathLst>
                <a:path w="1013" h="680" extrusionOk="0">
                  <a:moveTo>
                    <a:pt x="988" y="679"/>
                  </a:moveTo>
                  <a:cubicBezTo>
                    <a:pt x="655" y="489"/>
                    <a:pt x="333" y="287"/>
                    <a:pt x="0" y="72"/>
                  </a:cubicBezTo>
                  <a:cubicBezTo>
                    <a:pt x="12" y="48"/>
                    <a:pt x="36" y="13"/>
                    <a:pt x="48" y="1"/>
                  </a:cubicBezTo>
                  <a:cubicBezTo>
                    <a:pt x="369" y="191"/>
                    <a:pt x="703" y="406"/>
                    <a:pt x="1012" y="596"/>
                  </a:cubicBezTo>
                  <a:cubicBezTo>
                    <a:pt x="1012" y="620"/>
                    <a:pt x="1000" y="656"/>
                    <a:pt x="988" y="67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2" name="Google Shape;10600;p40">
              <a:extLst>
                <a:ext uri="{FF2B5EF4-FFF2-40B4-BE49-F238E27FC236}">
                  <a16:creationId xmlns:a16="http://schemas.microsoft.com/office/drawing/2014/main" id="{63211209-C059-456E-949A-DEB6CECB4633}"/>
                </a:ext>
              </a:extLst>
            </p:cNvPr>
            <p:cNvSpPr/>
            <p:nvPr/>
          </p:nvSpPr>
          <p:spPr>
            <a:xfrm>
              <a:off x="2072875" y="2646300"/>
              <a:ext cx="310475" cy="172350"/>
            </a:xfrm>
            <a:custGeom>
              <a:avLst/>
              <a:gdLst/>
              <a:ahLst/>
              <a:cxnLst/>
              <a:rect l="l" t="t" r="r" b="b"/>
              <a:pathLst>
                <a:path w="12419" h="6894" extrusionOk="0">
                  <a:moveTo>
                    <a:pt x="4060" y="2488"/>
                  </a:moveTo>
                  <a:cubicBezTo>
                    <a:pt x="3584" y="2203"/>
                    <a:pt x="3120" y="1905"/>
                    <a:pt x="2631" y="1631"/>
                  </a:cubicBezTo>
                  <a:cubicBezTo>
                    <a:pt x="1846" y="1167"/>
                    <a:pt x="1036" y="714"/>
                    <a:pt x="238" y="262"/>
                  </a:cubicBezTo>
                  <a:cubicBezTo>
                    <a:pt x="143" y="214"/>
                    <a:pt x="72" y="155"/>
                    <a:pt x="0" y="95"/>
                  </a:cubicBezTo>
                  <a:lnTo>
                    <a:pt x="36" y="0"/>
                  </a:lnTo>
                  <a:cubicBezTo>
                    <a:pt x="131" y="48"/>
                    <a:pt x="238" y="71"/>
                    <a:pt x="322" y="119"/>
                  </a:cubicBezTo>
                  <a:cubicBezTo>
                    <a:pt x="3727" y="1965"/>
                    <a:pt x="7144" y="3810"/>
                    <a:pt x="10549" y="5667"/>
                  </a:cubicBezTo>
                  <a:cubicBezTo>
                    <a:pt x="11097" y="5965"/>
                    <a:pt x="11633" y="6310"/>
                    <a:pt x="12168" y="6620"/>
                  </a:cubicBezTo>
                  <a:cubicBezTo>
                    <a:pt x="12264" y="6679"/>
                    <a:pt x="12335" y="6739"/>
                    <a:pt x="12418" y="6810"/>
                  </a:cubicBezTo>
                  <a:cubicBezTo>
                    <a:pt x="12406" y="6834"/>
                    <a:pt x="12383" y="6858"/>
                    <a:pt x="12359" y="6894"/>
                  </a:cubicBezTo>
                  <a:lnTo>
                    <a:pt x="12049" y="6715"/>
                  </a:lnTo>
                  <a:cubicBezTo>
                    <a:pt x="9466" y="5322"/>
                    <a:pt x="6858" y="3929"/>
                    <a:pt x="4251" y="2536"/>
                  </a:cubicBezTo>
                  <a:cubicBezTo>
                    <a:pt x="4215" y="2512"/>
                    <a:pt x="4167" y="2512"/>
                    <a:pt x="4120" y="2500"/>
                  </a:cubicBezTo>
                  <a:cubicBezTo>
                    <a:pt x="4120" y="2524"/>
                    <a:pt x="4096" y="2500"/>
                    <a:pt x="4060" y="248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3" name="Google Shape;10601;p40">
              <a:extLst>
                <a:ext uri="{FF2B5EF4-FFF2-40B4-BE49-F238E27FC236}">
                  <a16:creationId xmlns:a16="http://schemas.microsoft.com/office/drawing/2014/main" id="{7EB934A5-D479-44C6-9B9C-4EAFB30F5097}"/>
                </a:ext>
              </a:extLst>
            </p:cNvPr>
            <p:cNvSpPr/>
            <p:nvPr/>
          </p:nvSpPr>
          <p:spPr>
            <a:xfrm>
              <a:off x="2127325" y="2698075"/>
              <a:ext cx="173575" cy="96475"/>
            </a:xfrm>
            <a:custGeom>
              <a:avLst/>
              <a:gdLst/>
              <a:ahLst/>
              <a:cxnLst/>
              <a:rect l="l" t="t" r="r" b="b"/>
              <a:pathLst>
                <a:path w="6943" h="3859" extrusionOk="0">
                  <a:moveTo>
                    <a:pt x="6871" y="3858"/>
                  </a:moveTo>
                  <a:cubicBezTo>
                    <a:pt x="4573" y="2608"/>
                    <a:pt x="2287" y="1358"/>
                    <a:pt x="1" y="120"/>
                  </a:cubicBezTo>
                  <a:cubicBezTo>
                    <a:pt x="25" y="72"/>
                    <a:pt x="49" y="48"/>
                    <a:pt x="61" y="1"/>
                  </a:cubicBezTo>
                  <a:cubicBezTo>
                    <a:pt x="2358" y="1239"/>
                    <a:pt x="4644" y="2489"/>
                    <a:pt x="6942" y="3715"/>
                  </a:cubicBezTo>
                  <a:cubicBezTo>
                    <a:pt x="6919" y="3763"/>
                    <a:pt x="6895" y="3811"/>
                    <a:pt x="6871" y="385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4" name="Google Shape;10602;p40">
              <a:extLst>
                <a:ext uri="{FF2B5EF4-FFF2-40B4-BE49-F238E27FC236}">
                  <a16:creationId xmlns:a16="http://schemas.microsoft.com/office/drawing/2014/main" id="{12097614-7D68-49DB-BF81-6067619A87CE}"/>
                </a:ext>
              </a:extLst>
            </p:cNvPr>
            <p:cNvSpPr/>
            <p:nvPr/>
          </p:nvSpPr>
          <p:spPr>
            <a:xfrm>
              <a:off x="2047575" y="2625450"/>
              <a:ext cx="187825" cy="103600"/>
            </a:xfrm>
            <a:custGeom>
              <a:avLst/>
              <a:gdLst/>
              <a:ahLst/>
              <a:cxnLst/>
              <a:rect l="l" t="t" r="r" b="b"/>
              <a:pathLst>
                <a:path w="7513" h="4144" extrusionOk="0">
                  <a:moveTo>
                    <a:pt x="7465" y="4144"/>
                  </a:moveTo>
                  <a:cubicBezTo>
                    <a:pt x="4977" y="2787"/>
                    <a:pt x="2500" y="1429"/>
                    <a:pt x="0" y="96"/>
                  </a:cubicBezTo>
                  <a:lnTo>
                    <a:pt x="48" y="1"/>
                  </a:lnTo>
                  <a:cubicBezTo>
                    <a:pt x="2524" y="1358"/>
                    <a:pt x="5025" y="2703"/>
                    <a:pt x="7513" y="4049"/>
                  </a:cubicBezTo>
                  <a:cubicBezTo>
                    <a:pt x="7513" y="4073"/>
                    <a:pt x="7501" y="4108"/>
                    <a:pt x="7465" y="414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5" name="Google Shape;10603;p40">
              <a:extLst>
                <a:ext uri="{FF2B5EF4-FFF2-40B4-BE49-F238E27FC236}">
                  <a16:creationId xmlns:a16="http://schemas.microsoft.com/office/drawing/2014/main" id="{65587410-4C0C-44BB-BAFF-FDE422F3531E}"/>
                </a:ext>
              </a:extLst>
            </p:cNvPr>
            <p:cNvSpPr/>
            <p:nvPr/>
          </p:nvSpPr>
          <p:spPr>
            <a:xfrm>
              <a:off x="2086250" y="2662350"/>
              <a:ext cx="139925" cy="76225"/>
            </a:xfrm>
            <a:custGeom>
              <a:avLst/>
              <a:gdLst/>
              <a:ahLst/>
              <a:cxnLst/>
              <a:rect l="l" t="t" r="r" b="b"/>
              <a:pathLst>
                <a:path w="5597" h="3049" extrusionOk="0">
                  <a:moveTo>
                    <a:pt x="3525" y="1846"/>
                  </a:moveTo>
                  <a:cubicBezTo>
                    <a:pt x="3561" y="1858"/>
                    <a:pt x="3573" y="1882"/>
                    <a:pt x="3597" y="1894"/>
                  </a:cubicBezTo>
                  <a:cubicBezTo>
                    <a:pt x="4061" y="2144"/>
                    <a:pt x="4525" y="2418"/>
                    <a:pt x="4978" y="2668"/>
                  </a:cubicBezTo>
                  <a:cubicBezTo>
                    <a:pt x="5192" y="2787"/>
                    <a:pt x="5418" y="2906"/>
                    <a:pt x="5597" y="3049"/>
                  </a:cubicBezTo>
                  <a:cubicBezTo>
                    <a:pt x="3716" y="2096"/>
                    <a:pt x="1787" y="1204"/>
                    <a:pt x="1" y="96"/>
                  </a:cubicBezTo>
                  <a:lnTo>
                    <a:pt x="37" y="1"/>
                  </a:lnTo>
                  <a:cubicBezTo>
                    <a:pt x="132" y="49"/>
                    <a:pt x="239" y="108"/>
                    <a:pt x="322" y="156"/>
                  </a:cubicBezTo>
                  <a:cubicBezTo>
                    <a:pt x="1311" y="692"/>
                    <a:pt x="2275" y="1227"/>
                    <a:pt x="3251" y="1739"/>
                  </a:cubicBezTo>
                  <a:cubicBezTo>
                    <a:pt x="3347" y="1799"/>
                    <a:pt x="3454" y="1835"/>
                    <a:pt x="3525" y="184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6" name="Google Shape;10604;p40">
              <a:extLst>
                <a:ext uri="{FF2B5EF4-FFF2-40B4-BE49-F238E27FC236}">
                  <a16:creationId xmlns:a16="http://schemas.microsoft.com/office/drawing/2014/main" id="{2E7BFFEC-C90F-42ED-9CAB-CDDCAB2AB335}"/>
                </a:ext>
              </a:extLst>
            </p:cNvPr>
            <p:cNvSpPr/>
            <p:nvPr/>
          </p:nvSpPr>
          <p:spPr>
            <a:xfrm>
              <a:off x="2276750" y="2818925"/>
              <a:ext cx="80400" cy="38125"/>
            </a:xfrm>
            <a:custGeom>
              <a:avLst/>
              <a:gdLst/>
              <a:ahLst/>
              <a:cxnLst/>
              <a:rect l="l" t="t" r="r" b="b"/>
              <a:pathLst>
                <a:path w="3216" h="1525" extrusionOk="0">
                  <a:moveTo>
                    <a:pt x="3156" y="1525"/>
                  </a:moveTo>
                  <a:cubicBezTo>
                    <a:pt x="2096" y="1060"/>
                    <a:pt x="1037" y="596"/>
                    <a:pt x="1" y="120"/>
                  </a:cubicBezTo>
                  <a:cubicBezTo>
                    <a:pt x="13" y="84"/>
                    <a:pt x="25" y="48"/>
                    <a:pt x="60" y="1"/>
                  </a:cubicBezTo>
                  <a:cubicBezTo>
                    <a:pt x="1120" y="465"/>
                    <a:pt x="2168" y="929"/>
                    <a:pt x="3216" y="1394"/>
                  </a:cubicBezTo>
                  <a:cubicBezTo>
                    <a:pt x="3180" y="1429"/>
                    <a:pt x="3168" y="1477"/>
                    <a:pt x="3156" y="152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7" name="Google Shape;10605;p40">
              <a:extLst>
                <a:ext uri="{FF2B5EF4-FFF2-40B4-BE49-F238E27FC236}">
                  <a16:creationId xmlns:a16="http://schemas.microsoft.com/office/drawing/2014/main" id="{687822AB-023F-4E8C-9FBE-2326B4DD407B}"/>
                </a:ext>
              </a:extLst>
            </p:cNvPr>
            <p:cNvSpPr/>
            <p:nvPr/>
          </p:nvSpPr>
          <p:spPr>
            <a:xfrm>
              <a:off x="2277650" y="2828450"/>
              <a:ext cx="74150" cy="35150"/>
            </a:xfrm>
            <a:custGeom>
              <a:avLst/>
              <a:gdLst/>
              <a:ahLst/>
              <a:cxnLst/>
              <a:rect l="l" t="t" r="r" b="b"/>
              <a:pathLst>
                <a:path w="2966" h="1406" extrusionOk="0">
                  <a:moveTo>
                    <a:pt x="2918" y="1406"/>
                  </a:moveTo>
                  <a:cubicBezTo>
                    <a:pt x="1953" y="977"/>
                    <a:pt x="977" y="536"/>
                    <a:pt x="1" y="96"/>
                  </a:cubicBezTo>
                  <a:cubicBezTo>
                    <a:pt x="24" y="72"/>
                    <a:pt x="36" y="36"/>
                    <a:pt x="48" y="1"/>
                  </a:cubicBezTo>
                  <a:cubicBezTo>
                    <a:pt x="1013" y="429"/>
                    <a:pt x="2001" y="858"/>
                    <a:pt x="2965" y="1287"/>
                  </a:cubicBezTo>
                  <a:cubicBezTo>
                    <a:pt x="2953" y="1334"/>
                    <a:pt x="2941" y="1358"/>
                    <a:pt x="2918" y="140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8" name="Google Shape;10606;p40">
              <a:extLst>
                <a:ext uri="{FF2B5EF4-FFF2-40B4-BE49-F238E27FC236}">
                  <a16:creationId xmlns:a16="http://schemas.microsoft.com/office/drawing/2014/main" id="{6E7A0E3C-42F9-4FCD-AE21-A1274161F6A2}"/>
                </a:ext>
              </a:extLst>
            </p:cNvPr>
            <p:cNvSpPr/>
            <p:nvPr/>
          </p:nvSpPr>
          <p:spPr>
            <a:xfrm>
              <a:off x="2238075" y="2746000"/>
              <a:ext cx="59250" cy="34250"/>
            </a:xfrm>
            <a:custGeom>
              <a:avLst/>
              <a:gdLst/>
              <a:ahLst/>
              <a:cxnLst/>
              <a:rect l="l" t="t" r="r" b="b"/>
              <a:pathLst>
                <a:path w="2370" h="1370" extrusionOk="0">
                  <a:moveTo>
                    <a:pt x="60" y="1"/>
                  </a:moveTo>
                  <a:cubicBezTo>
                    <a:pt x="834" y="441"/>
                    <a:pt x="1607" y="858"/>
                    <a:pt x="2369" y="1286"/>
                  </a:cubicBezTo>
                  <a:cubicBezTo>
                    <a:pt x="2346" y="1310"/>
                    <a:pt x="2334" y="1346"/>
                    <a:pt x="2310" y="1370"/>
                  </a:cubicBezTo>
                  <a:cubicBezTo>
                    <a:pt x="1524" y="941"/>
                    <a:pt x="774" y="513"/>
                    <a:pt x="0" y="84"/>
                  </a:cubicBezTo>
                  <a:cubicBezTo>
                    <a:pt x="24" y="60"/>
                    <a:pt x="36" y="36"/>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49" name="Google Shape;10607;p40">
              <a:extLst>
                <a:ext uri="{FF2B5EF4-FFF2-40B4-BE49-F238E27FC236}">
                  <a16:creationId xmlns:a16="http://schemas.microsoft.com/office/drawing/2014/main" id="{C5E85589-D9BA-422C-A6B6-994D3AF981BA}"/>
                </a:ext>
              </a:extLst>
            </p:cNvPr>
            <p:cNvSpPr/>
            <p:nvPr/>
          </p:nvSpPr>
          <p:spPr>
            <a:xfrm>
              <a:off x="2204425" y="2758800"/>
              <a:ext cx="57475" cy="28900"/>
            </a:xfrm>
            <a:custGeom>
              <a:avLst/>
              <a:gdLst/>
              <a:ahLst/>
              <a:cxnLst/>
              <a:rect l="l" t="t" r="r" b="b"/>
              <a:pathLst>
                <a:path w="2299" h="1156" extrusionOk="0">
                  <a:moveTo>
                    <a:pt x="48" y="1"/>
                  </a:moveTo>
                  <a:cubicBezTo>
                    <a:pt x="787" y="358"/>
                    <a:pt x="1549" y="715"/>
                    <a:pt x="2299" y="1072"/>
                  </a:cubicBezTo>
                  <a:lnTo>
                    <a:pt x="2251" y="1155"/>
                  </a:lnTo>
                  <a:cubicBezTo>
                    <a:pt x="1513" y="798"/>
                    <a:pt x="763" y="429"/>
                    <a:pt x="1" y="72"/>
                  </a:cubicBezTo>
                  <a:cubicBezTo>
                    <a:pt x="36" y="48"/>
                    <a:pt x="36" y="24"/>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0" name="Google Shape;10608;p40">
              <a:extLst>
                <a:ext uri="{FF2B5EF4-FFF2-40B4-BE49-F238E27FC236}">
                  <a16:creationId xmlns:a16="http://schemas.microsoft.com/office/drawing/2014/main" id="{F12B40AD-F135-4800-9189-F3FB26EDCF6E}"/>
                </a:ext>
              </a:extLst>
            </p:cNvPr>
            <p:cNvSpPr/>
            <p:nvPr/>
          </p:nvSpPr>
          <p:spPr>
            <a:xfrm>
              <a:off x="2210375" y="2828450"/>
              <a:ext cx="47650" cy="23250"/>
            </a:xfrm>
            <a:custGeom>
              <a:avLst/>
              <a:gdLst/>
              <a:ahLst/>
              <a:cxnLst/>
              <a:rect l="l" t="t" r="r" b="b"/>
              <a:pathLst>
                <a:path w="1906" h="930" extrusionOk="0">
                  <a:moveTo>
                    <a:pt x="48" y="1"/>
                  </a:moveTo>
                  <a:cubicBezTo>
                    <a:pt x="679" y="274"/>
                    <a:pt x="1299" y="548"/>
                    <a:pt x="1906" y="834"/>
                  </a:cubicBezTo>
                  <a:cubicBezTo>
                    <a:pt x="1894" y="858"/>
                    <a:pt x="1882" y="906"/>
                    <a:pt x="1870" y="929"/>
                  </a:cubicBezTo>
                  <a:cubicBezTo>
                    <a:pt x="1239" y="655"/>
                    <a:pt x="632" y="382"/>
                    <a:pt x="1" y="96"/>
                  </a:cubicBezTo>
                  <a:cubicBezTo>
                    <a:pt x="25" y="84"/>
                    <a:pt x="37" y="36"/>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1" name="Google Shape;10609;p40">
              <a:extLst>
                <a:ext uri="{FF2B5EF4-FFF2-40B4-BE49-F238E27FC236}">
                  <a16:creationId xmlns:a16="http://schemas.microsoft.com/office/drawing/2014/main" id="{0BBC2A59-E933-4C21-9F68-0EA6B9151994}"/>
                </a:ext>
              </a:extLst>
            </p:cNvPr>
            <p:cNvSpPr/>
            <p:nvPr/>
          </p:nvSpPr>
          <p:spPr>
            <a:xfrm>
              <a:off x="2199075" y="2773675"/>
              <a:ext cx="43775" cy="22950"/>
            </a:xfrm>
            <a:custGeom>
              <a:avLst/>
              <a:gdLst/>
              <a:ahLst/>
              <a:cxnLst/>
              <a:rect l="l" t="t" r="r" b="b"/>
              <a:pathLst>
                <a:path w="1751" h="918" extrusionOk="0">
                  <a:moveTo>
                    <a:pt x="1691" y="918"/>
                  </a:moveTo>
                  <a:cubicBezTo>
                    <a:pt x="1131" y="656"/>
                    <a:pt x="560" y="370"/>
                    <a:pt x="0" y="108"/>
                  </a:cubicBezTo>
                  <a:cubicBezTo>
                    <a:pt x="12" y="72"/>
                    <a:pt x="24" y="25"/>
                    <a:pt x="60" y="1"/>
                  </a:cubicBezTo>
                  <a:cubicBezTo>
                    <a:pt x="620" y="263"/>
                    <a:pt x="1191" y="537"/>
                    <a:pt x="1751" y="822"/>
                  </a:cubicBezTo>
                  <a:cubicBezTo>
                    <a:pt x="1727" y="846"/>
                    <a:pt x="1703" y="870"/>
                    <a:pt x="1691" y="91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2" name="Google Shape;10610;p40">
              <a:extLst>
                <a:ext uri="{FF2B5EF4-FFF2-40B4-BE49-F238E27FC236}">
                  <a16:creationId xmlns:a16="http://schemas.microsoft.com/office/drawing/2014/main" id="{7BCAEB10-BB55-4ACB-A985-92FDBC799856}"/>
                </a:ext>
              </a:extLst>
            </p:cNvPr>
            <p:cNvSpPr/>
            <p:nvPr/>
          </p:nvSpPr>
          <p:spPr>
            <a:xfrm>
              <a:off x="2210975" y="2818625"/>
              <a:ext cx="41100" cy="21175"/>
            </a:xfrm>
            <a:custGeom>
              <a:avLst/>
              <a:gdLst/>
              <a:ahLst/>
              <a:cxnLst/>
              <a:rect l="l" t="t" r="r" b="b"/>
              <a:pathLst>
                <a:path w="1644" h="847" extrusionOk="0">
                  <a:moveTo>
                    <a:pt x="1608" y="846"/>
                  </a:moveTo>
                  <a:cubicBezTo>
                    <a:pt x="1072" y="596"/>
                    <a:pt x="525" y="346"/>
                    <a:pt x="1" y="108"/>
                  </a:cubicBezTo>
                  <a:cubicBezTo>
                    <a:pt x="13" y="72"/>
                    <a:pt x="24" y="36"/>
                    <a:pt x="36" y="1"/>
                  </a:cubicBezTo>
                  <a:lnTo>
                    <a:pt x="1644" y="763"/>
                  </a:lnTo>
                  <a:cubicBezTo>
                    <a:pt x="1644" y="787"/>
                    <a:pt x="1620" y="822"/>
                    <a:pt x="1608" y="84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3" name="Google Shape;10611;p40">
              <a:extLst>
                <a:ext uri="{FF2B5EF4-FFF2-40B4-BE49-F238E27FC236}">
                  <a16:creationId xmlns:a16="http://schemas.microsoft.com/office/drawing/2014/main" id="{C763D358-1415-4BCB-AE26-69447B3B3DA2}"/>
                </a:ext>
              </a:extLst>
            </p:cNvPr>
            <p:cNvSpPr/>
            <p:nvPr/>
          </p:nvSpPr>
          <p:spPr>
            <a:xfrm>
              <a:off x="2396125" y="2825175"/>
              <a:ext cx="42000" cy="26225"/>
            </a:xfrm>
            <a:custGeom>
              <a:avLst/>
              <a:gdLst/>
              <a:ahLst/>
              <a:cxnLst/>
              <a:rect l="l" t="t" r="r" b="b"/>
              <a:pathLst>
                <a:path w="1680" h="1049" extrusionOk="0">
                  <a:moveTo>
                    <a:pt x="60" y="1"/>
                  </a:moveTo>
                  <a:cubicBezTo>
                    <a:pt x="596" y="322"/>
                    <a:pt x="1143" y="644"/>
                    <a:pt x="1679" y="953"/>
                  </a:cubicBezTo>
                  <a:lnTo>
                    <a:pt x="1643" y="1048"/>
                  </a:lnTo>
                  <a:cubicBezTo>
                    <a:pt x="1084" y="739"/>
                    <a:pt x="548" y="417"/>
                    <a:pt x="0" y="96"/>
                  </a:cubicBezTo>
                  <a:cubicBezTo>
                    <a:pt x="12" y="72"/>
                    <a:pt x="48" y="36"/>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4" name="Google Shape;10612;p40">
              <a:extLst>
                <a:ext uri="{FF2B5EF4-FFF2-40B4-BE49-F238E27FC236}">
                  <a16:creationId xmlns:a16="http://schemas.microsoft.com/office/drawing/2014/main" id="{1D8A99E7-84FF-46AB-9B56-C3D17339F691}"/>
                </a:ext>
              </a:extLst>
            </p:cNvPr>
            <p:cNvSpPr/>
            <p:nvPr/>
          </p:nvSpPr>
          <p:spPr>
            <a:xfrm>
              <a:off x="2310100" y="2791250"/>
              <a:ext cx="37825" cy="21150"/>
            </a:xfrm>
            <a:custGeom>
              <a:avLst/>
              <a:gdLst/>
              <a:ahLst/>
              <a:cxnLst/>
              <a:rect l="l" t="t" r="r" b="b"/>
              <a:pathLst>
                <a:path w="1513" h="846" extrusionOk="0">
                  <a:moveTo>
                    <a:pt x="60" y="0"/>
                  </a:moveTo>
                  <a:cubicBezTo>
                    <a:pt x="536" y="250"/>
                    <a:pt x="1024" y="489"/>
                    <a:pt x="1513" y="739"/>
                  </a:cubicBezTo>
                  <a:cubicBezTo>
                    <a:pt x="1489" y="774"/>
                    <a:pt x="1477" y="810"/>
                    <a:pt x="1453" y="846"/>
                  </a:cubicBezTo>
                  <a:cubicBezTo>
                    <a:pt x="977" y="596"/>
                    <a:pt x="477" y="358"/>
                    <a:pt x="0" y="96"/>
                  </a:cubicBezTo>
                  <a:cubicBezTo>
                    <a:pt x="36" y="60"/>
                    <a:pt x="48" y="24"/>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5" name="Google Shape;10613;p40">
              <a:extLst>
                <a:ext uri="{FF2B5EF4-FFF2-40B4-BE49-F238E27FC236}">
                  <a16:creationId xmlns:a16="http://schemas.microsoft.com/office/drawing/2014/main" id="{767F984D-5EBB-4A79-9FEB-D6389992BADF}"/>
                </a:ext>
              </a:extLst>
            </p:cNvPr>
            <p:cNvSpPr/>
            <p:nvPr/>
          </p:nvSpPr>
          <p:spPr>
            <a:xfrm>
              <a:off x="2292825" y="2850775"/>
              <a:ext cx="38725" cy="20875"/>
            </a:xfrm>
            <a:custGeom>
              <a:avLst/>
              <a:gdLst/>
              <a:ahLst/>
              <a:cxnLst/>
              <a:rect l="l" t="t" r="r" b="b"/>
              <a:pathLst>
                <a:path w="1549" h="835" extrusionOk="0">
                  <a:moveTo>
                    <a:pt x="37" y="1"/>
                  </a:moveTo>
                  <a:cubicBezTo>
                    <a:pt x="549" y="251"/>
                    <a:pt x="1037" y="489"/>
                    <a:pt x="1549" y="739"/>
                  </a:cubicBezTo>
                  <a:lnTo>
                    <a:pt x="1501" y="834"/>
                  </a:lnTo>
                  <a:cubicBezTo>
                    <a:pt x="989" y="572"/>
                    <a:pt x="501" y="334"/>
                    <a:pt x="1" y="8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6" name="Google Shape;10614;p40">
              <a:extLst>
                <a:ext uri="{FF2B5EF4-FFF2-40B4-BE49-F238E27FC236}">
                  <a16:creationId xmlns:a16="http://schemas.microsoft.com/office/drawing/2014/main" id="{04B90C37-82A2-475B-A561-42679ECECC81}"/>
                </a:ext>
              </a:extLst>
            </p:cNvPr>
            <p:cNvSpPr/>
            <p:nvPr/>
          </p:nvSpPr>
          <p:spPr>
            <a:xfrm>
              <a:off x="2112450" y="2988900"/>
              <a:ext cx="24150" cy="75625"/>
            </a:xfrm>
            <a:custGeom>
              <a:avLst/>
              <a:gdLst/>
              <a:ahLst/>
              <a:cxnLst/>
              <a:rect l="l" t="t" r="r" b="b"/>
              <a:pathLst>
                <a:path w="966" h="3025" extrusionOk="0">
                  <a:moveTo>
                    <a:pt x="965" y="24"/>
                  </a:moveTo>
                  <a:cubicBezTo>
                    <a:pt x="679" y="1024"/>
                    <a:pt x="394" y="2012"/>
                    <a:pt x="132" y="3024"/>
                  </a:cubicBezTo>
                  <a:cubicBezTo>
                    <a:pt x="84" y="3012"/>
                    <a:pt x="48" y="3000"/>
                    <a:pt x="1" y="3000"/>
                  </a:cubicBezTo>
                  <a:cubicBezTo>
                    <a:pt x="286" y="2000"/>
                    <a:pt x="560" y="1000"/>
                    <a:pt x="846" y="0"/>
                  </a:cubicBezTo>
                  <a:cubicBezTo>
                    <a:pt x="870" y="0"/>
                    <a:pt x="917" y="0"/>
                    <a:pt x="965"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7" name="Google Shape;10615;p40">
              <a:extLst>
                <a:ext uri="{FF2B5EF4-FFF2-40B4-BE49-F238E27FC236}">
                  <a16:creationId xmlns:a16="http://schemas.microsoft.com/office/drawing/2014/main" id="{85F41709-DF5E-4020-BEA1-ADA7525AF91D}"/>
                </a:ext>
              </a:extLst>
            </p:cNvPr>
            <p:cNvSpPr/>
            <p:nvPr/>
          </p:nvSpPr>
          <p:spPr>
            <a:xfrm>
              <a:off x="2303850" y="3103775"/>
              <a:ext cx="27700" cy="57175"/>
            </a:xfrm>
            <a:custGeom>
              <a:avLst/>
              <a:gdLst/>
              <a:ahLst/>
              <a:cxnLst/>
              <a:rect l="l" t="t" r="r" b="b"/>
              <a:pathLst>
                <a:path w="1108" h="2287" extrusionOk="0">
                  <a:moveTo>
                    <a:pt x="1108" y="60"/>
                  </a:moveTo>
                  <a:cubicBezTo>
                    <a:pt x="774" y="799"/>
                    <a:pt x="465" y="1549"/>
                    <a:pt x="131" y="2287"/>
                  </a:cubicBezTo>
                  <a:cubicBezTo>
                    <a:pt x="96" y="2275"/>
                    <a:pt x="48" y="2239"/>
                    <a:pt x="0" y="2227"/>
                  </a:cubicBezTo>
                  <a:lnTo>
                    <a:pt x="989" y="1"/>
                  </a:lnTo>
                  <a:cubicBezTo>
                    <a:pt x="1012" y="13"/>
                    <a:pt x="1060" y="37"/>
                    <a:pt x="1108" y="6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8" name="Google Shape;10616;p40">
              <a:extLst>
                <a:ext uri="{FF2B5EF4-FFF2-40B4-BE49-F238E27FC236}">
                  <a16:creationId xmlns:a16="http://schemas.microsoft.com/office/drawing/2014/main" id="{36A8BBEE-B3CB-4844-8970-E75B753C6B18}"/>
                </a:ext>
              </a:extLst>
            </p:cNvPr>
            <p:cNvSpPr/>
            <p:nvPr/>
          </p:nvSpPr>
          <p:spPr>
            <a:xfrm>
              <a:off x="2398200" y="3090400"/>
              <a:ext cx="28300" cy="74425"/>
            </a:xfrm>
            <a:custGeom>
              <a:avLst/>
              <a:gdLst/>
              <a:ahLst/>
              <a:cxnLst/>
              <a:rect l="l" t="t" r="r" b="b"/>
              <a:pathLst>
                <a:path w="1132" h="2977" extrusionOk="0">
                  <a:moveTo>
                    <a:pt x="775" y="441"/>
                  </a:moveTo>
                  <a:cubicBezTo>
                    <a:pt x="870" y="298"/>
                    <a:pt x="977" y="143"/>
                    <a:pt x="1060" y="0"/>
                  </a:cubicBezTo>
                  <a:cubicBezTo>
                    <a:pt x="1096" y="12"/>
                    <a:pt x="1120" y="24"/>
                    <a:pt x="1132" y="24"/>
                  </a:cubicBezTo>
                  <a:lnTo>
                    <a:pt x="108" y="2977"/>
                  </a:lnTo>
                  <a:cubicBezTo>
                    <a:pt x="84" y="2953"/>
                    <a:pt x="36" y="2953"/>
                    <a:pt x="1" y="2941"/>
                  </a:cubicBezTo>
                  <a:cubicBezTo>
                    <a:pt x="275" y="2108"/>
                    <a:pt x="525" y="1262"/>
                    <a:pt x="775" y="44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59" name="Google Shape;10617;p40">
              <a:extLst>
                <a:ext uri="{FF2B5EF4-FFF2-40B4-BE49-F238E27FC236}">
                  <a16:creationId xmlns:a16="http://schemas.microsoft.com/office/drawing/2014/main" id="{AD25F649-1552-46A1-AAD9-94CAEC5DA712}"/>
                </a:ext>
              </a:extLst>
            </p:cNvPr>
            <p:cNvSpPr/>
            <p:nvPr/>
          </p:nvSpPr>
          <p:spPr>
            <a:xfrm>
              <a:off x="2389275" y="3096050"/>
              <a:ext cx="28300" cy="71450"/>
            </a:xfrm>
            <a:custGeom>
              <a:avLst/>
              <a:gdLst/>
              <a:ahLst/>
              <a:cxnLst/>
              <a:rect l="l" t="t" r="r" b="b"/>
              <a:pathLst>
                <a:path w="1132" h="2858" extrusionOk="0">
                  <a:moveTo>
                    <a:pt x="1132" y="203"/>
                  </a:moveTo>
                  <a:lnTo>
                    <a:pt x="155" y="2560"/>
                  </a:lnTo>
                  <a:cubicBezTo>
                    <a:pt x="108" y="2667"/>
                    <a:pt x="84" y="2774"/>
                    <a:pt x="0" y="2858"/>
                  </a:cubicBezTo>
                  <a:cubicBezTo>
                    <a:pt x="203" y="1882"/>
                    <a:pt x="560" y="941"/>
                    <a:pt x="1084" y="0"/>
                  </a:cubicBezTo>
                  <a:cubicBezTo>
                    <a:pt x="1108" y="107"/>
                    <a:pt x="1120" y="167"/>
                    <a:pt x="1132" y="203"/>
                  </a:cubicBezTo>
                  <a:cubicBezTo>
                    <a:pt x="1132" y="215"/>
                    <a:pt x="1132" y="203"/>
                    <a:pt x="1132" y="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0" name="Google Shape;10618;p40">
              <a:extLst>
                <a:ext uri="{FF2B5EF4-FFF2-40B4-BE49-F238E27FC236}">
                  <a16:creationId xmlns:a16="http://schemas.microsoft.com/office/drawing/2014/main" id="{2C1DAB3B-EB0C-4E69-A61F-9E28CAA1502F}"/>
                </a:ext>
              </a:extLst>
            </p:cNvPr>
            <p:cNvSpPr/>
            <p:nvPr/>
          </p:nvSpPr>
          <p:spPr>
            <a:xfrm>
              <a:off x="2457450" y="3080275"/>
              <a:ext cx="24425" cy="53000"/>
            </a:xfrm>
            <a:custGeom>
              <a:avLst/>
              <a:gdLst/>
              <a:ahLst/>
              <a:cxnLst/>
              <a:rect l="l" t="t" r="r" b="b"/>
              <a:pathLst>
                <a:path w="977" h="2120" extrusionOk="0">
                  <a:moveTo>
                    <a:pt x="976" y="0"/>
                  </a:moveTo>
                  <a:cubicBezTo>
                    <a:pt x="655" y="762"/>
                    <a:pt x="393" y="1405"/>
                    <a:pt x="95" y="2120"/>
                  </a:cubicBezTo>
                  <a:cubicBezTo>
                    <a:pt x="0" y="1786"/>
                    <a:pt x="583" y="381"/>
                    <a:pt x="9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1" name="Google Shape;10619;p40">
              <a:extLst>
                <a:ext uri="{FF2B5EF4-FFF2-40B4-BE49-F238E27FC236}">
                  <a16:creationId xmlns:a16="http://schemas.microsoft.com/office/drawing/2014/main" id="{3CFFA4D0-5A55-4FE0-BAFA-7AE4331C09F2}"/>
                </a:ext>
              </a:extLst>
            </p:cNvPr>
            <p:cNvSpPr/>
            <p:nvPr/>
          </p:nvSpPr>
          <p:spPr>
            <a:xfrm>
              <a:off x="2469050" y="3079075"/>
              <a:ext cx="22350" cy="48550"/>
            </a:xfrm>
            <a:custGeom>
              <a:avLst/>
              <a:gdLst/>
              <a:ahLst/>
              <a:cxnLst/>
              <a:rect l="l" t="t" r="r" b="b"/>
              <a:pathLst>
                <a:path w="894" h="1942" extrusionOk="0">
                  <a:moveTo>
                    <a:pt x="893" y="60"/>
                  </a:moveTo>
                  <a:lnTo>
                    <a:pt x="131" y="1941"/>
                  </a:lnTo>
                  <a:cubicBezTo>
                    <a:pt x="96" y="1918"/>
                    <a:pt x="48" y="1906"/>
                    <a:pt x="0" y="1882"/>
                  </a:cubicBezTo>
                  <a:lnTo>
                    <a:pt x="762" y="1"/>
                  </a:lnTo>
                  <a:cubicBezTo>
                    <a:pt x="822" y="36"/>
                    <a:pt x="870" y="48"/>
                    <a:pt x="893" y="6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2" name="Google Shape;10620;p40">
              <a:extLst>
                <a:ext uri="{FF2B5EF4-FFF2-40B4-BE49-F238E27FC236}">
                  <a16:creationId xmlns:a16="http://schemas.microsoft.com/office/drawing/2014/main" id="{8E001805-4BED-479A-9B8D-0142252C23EF}"/>
                </a:ext>
              </a:extLst>
            </p:cNvPr>
            <p:cNvSpPr/>
            <p:nvPr/>
          </p:nvSpPr>
          <p:spPr>
            <a:xfrm>
              <a:off x="1899325" y="2834400"/>
              <a:ext cx="22350" cy="90825"/>
            </a:xfrm>
            <a:custGeom>
              <a:avLst/>
              <a:gdLst/>
              <a:ahLst/>
              <a:cxnLst/>
              <a:rect l="l" t="t" r="r" b="b"/>
              <a:pathLst>
                <a:path w="894" h="3633" extrusionOk="0">
                  <a:moveTo>
                    <a:pt x="882" y="1"/>
                  </a:moveTo>
                  <a:cubicBezTo>
                    <a:pt x="882" y="84"/>
                    <a:pt x="894" y="191"/>
                    <a:pt x="882" y="263"/>
                  </a:cubicBezTo>
                  <a:cubicBezTo>
                    <a:pt x="644" y="1322"/>
                    <a:pt x="406" y="2358"/>
                    <a:pt x="167" y="3418"/>
                  </a:cubicBezTo>
                  <a:cubicBezTo>
                    <a:pt x="156" y="3489"/>
                    <a:pt x="120" y="3549"/>
                    <a:pt x="96" y="3632"/>
                  </a:cubicBezTo>
                  <a:cubicBezTo>
                    <a:pt x="60" y="3632"/>
                    <a:pt x="37" y="3608"/>
                    <a:pt x="1" y="3608"/>
                  </a:cubicBezTo>
                  <a:cubicBezTo>
                    <a:pt x="48" y="3370"/>
                    <a:pt x="72" y="3132"/>
                    <a:pt x="132" y="2894"/>
                  </a:cubicBezTo>
                  <a:cubicBezTo>
                    <a:pt x="310" y="2084"/>
                    <a:pt x="513" y="1275"/>
                    <a:pt x="703" y="453"/>
                  </a:cubicBezTo>
                  <a:cubicBezTo>
                    <a:pt x="751" y="298"/>
                    <a:pt x="834" y="144"/>
                    <a:pt x="882" y="1"/>
                  </a:cubicBezTo>
                  <a:cubicBezTo>
                    <a:pt x="894" y="1"/>
                    <a:pt x="882" y="1"/>
                    <a:pt x="88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3" name="Google Shape;10621;p40">
              <a:extLst>
                <a:ext uri="{FF2B5EF4-FFF2-40B4-BE49-F238E27FC236}">
                  <a16:creationId xmlns:a16="http://schemas.microsoft.com/office/drawing/2014/main" id="{04D74B31-B719-45B0-A3AC-DAD1CF5F6C54}"/>
                </a:ext>
              </a:extLst>
            </p:cNvPr>
            <p:cNvSpPr/>
            <p:nvPr/>
          </p:nvSpPr>
          <p:spPr>
            <a:xfrm>
              <a:off x="1891600" y="2835000"/>
              <a:ext cx="21150" cy="78300"/>
            </a:xfrm>
            <a:custGeom>
              <a:avLst/>
              <a:gdLst/>
              <a:ahLst/>
              <a:cxnLst/>
              <a:rect l="l" t="t" r="r" b="b"/>
              <a:pathLst>
                <a:path w="846" h="3132" extrusionOk="0">
                  <a:moveTo>
                    <a:pt x="0" y="3096"/>
                  </a:moveTo>
                  <a:cubicBezTo>
                    <a:pt x="250" y="2072"/>
                    <a:pt x="488" y="1025"/>
                    <a:pt x="750" y="1"/>
                  </a:cubicBezTo>
                  <a:cubicBezTo>
                    <a:pt x="774" y="12"/>
                    <a:pt x="822" y="12"/>
                    <a:pt x="846" y="36"/>
                  </a:cubicBezTo>
                  <a:cubicBezTo>
                    <a:pt x="607" y="1060"/>
                    <a:pt x="357" y="2096"/>
                    <a:pt x="119" y="3132"/>
                  </a:cubicBezTo>
                  <a:cubicBezTo>
                    <a:pt x="60" y="3108"/>
                    <a:pt x="36" y="3096"/>
                    <a:pt x="0" y="309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4" name="Google Shape;10622;p40">
              <a:extLst>
                <a:ext uri="{FF2B5EF4-FFF2-40B4-BE49-F238E27FC236}">
                  <a16:creationId xmlns:a16="http://schemas.microsoft.com/office/drawing/2014/main" id="{FF99C13D-57ED-4DC5-B45B-DC5A14CEB24B}"/>
                </a:ext>
              </a:extLst>
            </p:cNvPr>
            <p:cNvSpPr/>
            <p:nvPr/>
          </p:nvSpPr>
          <p:spPr>
            <a:xfrm>
              <a:off x="2748850" y="3083250"/>
              <a:ext cx="45850" cy="74150"/>
            </a:xfrm>
            <a:custGeom>
              <a:avLst/>
              <a:gdLst/>
              <a:ahLst/>
              <a:cxnLst/>
              <a:rect l="l" t="t" r="r" b="b"/>
              <a:pathLst>
                <a:path w="1834" h="2966" extrusionOk="0">
                  <a:moveTo>
                    <a:pt x="1822" y="0"/>
                  </a:moveTo>
                  <a:cubicBezTo>
                    <a:pt x="1262" y="941"/>
                    <a:pt x="703" y="1893"/>
                    <a:pt x="131" y="2822"/>
                  </a:cubicBezTo>
                  <a:cubicBezTo>
                    <a:pt x="119" y="2858"/>
                    <a:pt x="72" y="2882"/>
                    <a:pt x="0" y="2965"/>
                  </a:cubicBezTo>
                  <a:cubicBezTo>
                    <a:pt x="12" y="2846"/>
                    <a:pt x="0" y="2775"/>
                    <a:pt x="12" y="2751"/>
                  </a:cubicBezTo>
                  <a:cubicBezTo>
                    <a:pt x="512" y="1905"/>
                    <a:pt x="1012" y="1060"/>
                    <a:pt x="1524" y="227"/>
                  </a:cubicBezTo>
                  <a:cubicBezTo>
                    <a:pt x="1596" y="119"/>
                    <a:pt x="1727" y="72"/>
                    <a:pt x="1822" y="0"/>
                  </a:cubicBezTo>
                  <a:cubicBezTo>
                    <a:pt x="1834" y="12"/>
                    <a:pt x="1822" y="0"/>
                    <a:pt x="182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5" name="Google Shape;10623;p40">
              <a:extLst>
                <a:ext uri="{FF2B5EF4-FFF2-40B4-BE49-F238E27FC236}">
                  <a16:creationId xmlns:a16="http://schemas.microsoft.com/office/drawing/2014/main" id="{68244027-23EA-4A07-AE5D-13D8FC740DBB}"/>
                </a:ext>
              </a:extLst>
            </p:cNvPr>
            <p:cNvSpPr/>
            <p:nvPr/>
          </p:nvSpPr>
          <p:spPr>
            <a:xfrm>
              <a:off x="2753600" y="3164200"/>
              <a:ext cx="19375" cy="81600"/>
            </a:xfrm>
            <a:custGeom>
              <a:avLst/>
              <a:gdLst/>
              <a:ahLst/>
              <a:cxnLst/>
              <a:rect l="l" t="t" r="r" b="b"/>
              <a:pathLst>
                <a:path w="775" h="3264" extrusionOk="0">
                  <a:moveTo>
                    <a:pt x="1" y="3239"/>
                  </a:moveTo>
                  <a:cubicBezTo>
                    <a:pt x="227" y="2168"/>
                    <a:pt x="441" y="1072"/>
                    <a:pt x="656" y="1"/>
                  </a:cubicBezTo>
                  <a:cubicBezTo>
                    <a:pt x="703" y="25"/>
                    <a:pt x="739" y="25"/>
                    <a:pt x="775" y="37"/>
                  </a:cubicBezTo>
                  <a:cubicBezTo>
                    <a:pt x="572" y="1108"/>
                    <a:pt x="358" y="2180"/>
                    <a:pt x="156" y="3263"/>
                  </a:cubicBezTo>
                  <a:cubicBezTo>
                    <a:pt x="108" y="3251"/>
                    <a:pt x="60" y="3239"/>
                    <a:pt x="1" y="323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6" name="Google Shape;10624;p40">
              <a:extLst>
                <a:ext uri="{FF2B5EF4-FFF2-40B4-BE49-F238E27FC236}">
                  <a16:creationId xmlns:a16="http://schemas.microsoft.com/office/drawing/2014/main" id="{D9B9AA16-2035-499D-AB7E-DB2C09B55429}"/>
                </a:ext>
              </a:extLst>
            </p:cNvPr>
            <p:cNvSpPr/>
            <p:nvPr/>
          </p:nvSpPr>
          <p:spPr>
            <a:xfrm>
              <a:off x="2714325" y="3173725"/>
              <a:ext cx="16100" cy="72375"/>
            </a:xfrm>
            <a:custGeom>
              <a:avLst/>
              <a:gdLst/>
              <a:ahLst/>
              <a:cxnLst/>
              <a:rect l="l" t="t" r="r" b="b"/>
              <a:pathLst>
                <a:path w="644" h="2895" extrusionOk="0">
                  <a:moveTo>
                    <a:pt x="643" y="1"/>
                  </a:moveTo>
                  <a:cubicBezTo>
                    <a:pt x="429" y="965"/>
                    <a:pt x="203" y="1930"/>
                    <a:pt x="0" y="2894"/>
                  </a:cubicBezTo>
                  <a:cubicBezTo>
                    <a:pt x="60" y="1906"/>
                    <a:pt x="203" y="918"/>
                    <a:pt x="64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7" name="Google Shape;10625;p40">
              <a:extLst>
                <a:ext uri="{FF2B5EF4-FFF2-40B4-BE49-F238E27FC236}">
                  <a16:creationId xmlns:a16="http://schemas.microsoft.com/office/drawing/2014/main" id="{5A0ED9E3-0615-4CFF-BEEB-F571D9D7A495}"/>
                </a:ext>
              </a:extLst>
            </p:cNvPr>
            <p:cNvSpPr/>
            <p:nvPr/>
          </p:nvSpPr>
          <p:spPr>
            <a:xfrm>
              <a:off x="2744075" y="3177600"/>
              <a:ext cx="17000" cy="69675"/>
            </a:xfrm>
            <a:custGeom>
              <a:avLst/>
              <a:gdLst/>
              <a:ahLst/>
              <a:cxnLst/>
              <a:rect l="l" t="t" r="r" b="b"/>
              <a:pathLst>
                <a:path w="680" h="2787" extrusionOk="0">
                  <a:moveTo>
                    <a:pt x="679" y="36"/>
                  </a:moveTo>
                  <a:cubicBezTo>
                    <a:pt x="501" y="953"/>
                    <a:pt x="310" y="1870"/>
                    <a:pt x="132" y="2787"/>
                  </a:cubicBezTo>
                  <a:cubicBezTo>
                    <a:pt x="84" y="2775"/>
                    <a:pt x="48" y="2775"/>
                    <a:pt x="1" y="2763"/>
                  </a:cubicBezTo>
                  <a:cubicBezTo>
                    <a:pt x="191" y="1834"/>
                    <a:pt x="382" y="929"/>
                    <a:pt x="584" y="1"/>
                  </a:cubicBezTo>
                  <a:cubicBezTo>
                    <a:pt x="608" y="24"/>
                    <a:pt x="656" y="36"/>
                    <a:pt x="679" y="3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8" name="Google Shape;10626;p40">
              <a:extLst>
                <a:ext uri="{FF2B5EF4-FFF2-40B4-BE49-F238E27FC236}">
                  <a16:creationId xmlns:a16="http://schemas.microsoft.com/office/drawing/2014/main" id="{8BA40A98-FAFD-446E-B75C-3C2CD5245406}"/>
                </a:ext>
              </a:extLst>
            </p:cNvPr>
            <p:cNvSpPr/>
            <p:nvPr/>
          </p:nvSpPr>
          <p:spPr>
            <a:xfrm>
              <a:off x="2738125" y="3169575"/>
              <a:ext cx="13425" cy="72650"/>
            </a:xfrm>
            <a:custGeom>
              <a:avLst/>
              <a:gdLst/>
              <a:ahLst/>
              <a:cxnLst/>
              <a:rect l="l" t="t" r="r" b="b"/>
              <a:pathLst>
                <a:path w="537" h="2906" extrusionOk="0">
                  <a:moveTo>
                    <a:pt x="1" y="2881"/>
                  </a:moveTo>
                  <a:cubicBezTo>
                    <a:pt x="143" y="1917"/>
                    <a:pt x="286" y="965"/>
                    <a:pt x="429" y="0"/>
                  </a:cubicBezTo>
                  <a:cubicBezTo>
                    <a:pt x="465" y="0"/>
                    <a:pt x="501" y="12"/>
                    <a:pt x="536" y="12"/>
                  </a:cubicBezTo>
                  <a:cubicBezTo>
                    <a:pt x="405" y="976"/>
                    <a:pt x="251" y="1953"/>
                    <a:pt x="120" y="2905"/>
                  </a:cubicBezTo>
                  <a:cubicBezTo>
                    <a:pt x="84" y="2893"/>
                    <a:pt x="48" y="2881"/>
                    <a:pt x="1" y="288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69" name="Google Shape;10627;p40">
              <a:extLst>
                <a:ext uri="{FF2B5EF4-FFF2-40B4-BE49-F238E27FC236}">
                  <a16:creationId xmlns:a16="http://schemas.microsoft.com/office/drawing/2014/main" id="{612B937D-3CFB-4B45-9F27-A630457D9790}"/>
                </a:ext>
              </a:extLst>
            </p:cNvPr>
            <p:cNvSpPr/>
            <p:nvPr/>
          </p:nvSpPr>
          <p:spPr>
            <a:xfrm>
              <a:off x="2764925" y="3181775"/>
              <a:ext cx="13400" cy="55375"/>
            </a:xfrm>
            <a:custGeom>
              <a:avLst/>
              <a:gdLst/>
              <a:ahLst/>
              <a:cxnLst/>
              <a:rect l="l" t="t" r="r" b="b"/>
              <a:pathLst>
                <a:path w="536" h="2215" extrusionOk="0">
                  <a:moveTo>
                    <a:pt x="0" y="2203"/>
                  </a:moveTo>
                  <a:cubicBezTo>
                    <a:pt x="131" y="1477"/>
                    <a:pt x="286" y="727"/>
                    <a:pt x="417" y="0"/>
                  </a:cubicBezTo>
                  <a:cubicBezTo>
                    <a:pt x="465" y="12"/>
                    <a:pt x="488" y="12"/>
                    <a:pt x="536" y="12"/>
                  </a:cubicBezTo>
                  <a:cubicBezTo>
                    <a:pt x="405" y="750"/>
                    <a:pt x="262" y="1489"/>
                    <a:pt x="143" y="2215"/>
                  </a:cubicBezTo>
                  <a:cubicBezTo>
                    <a:pt x="84" y="2215"/>
                    <a:pt x="48" y="2215"/>
                    <a:pt x="0" y="2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0" name="Google Shape;10628;p40">
              <a:extLst>
                <a:ext uri="{FF2B5EF4-FFF2-40B4-BE49-F238E27FC236}">
                  <a16:creationId xmlns:a16="http://schemas.microsoft.com/office/drawing/2014/main" id="{DF60CA9A-F628-415F-A77E-F8870D848A2F}"/>
                </a:ext>
              </a:extLst>
            </p:cNvPr>
            <p:cNvSpPr/>
            <p:nvPr/>
          </p:nvSpPr>
          <p:spPr>
            <a:xfrm>
              <a:off x="2780100" y="3185050"/>
              <a:ext cx="17275" cy="61625"/>
            </a:xfrm>
            <a:custGeom>
              <a:avLst/>
              <a:gdLst/>
              <a:ahLst/>
              <a:cxnLst/>
              <a:rect l="l" t="t" r="r" b="b"/>
              <a:pathLst>
                <a:path w="691" h="2465" extrusionOk="0">
                  <a:moveTo>
                    <a:pt x="0" y="2429"/>
                  </a:moveTo>
                  <a:cubicBezTo>
                    <a:pt x="191" y="1631"/>
                    <a:pt x="405" y="822"/>
                    <a:pt x="596" y="0"/>
                  </a:cubicBezTo>
                  <a:cubicBezTo>
                    <a:pt x="631" y="0"/>
                    <a:pt x="655" y="24"/>
                    <a:pt x="691" y="36"/>
                  </a:cubicBezTo>
                  <a:cubicBezTo>
                    <a:pt x="489" y="834"/>
                    <a:pt x="298" y="1655"/>
                    <a:pt x="108" y="2465"/>
                  </a:cubicBezTo>
                  <a:cubicBezTo>
                    <a:pt x="72" y="2441"/>
                    <a:pt x="48" y="2429"/>
                    <a:pt x="0" y="2429"/>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1" name="Google Shape;10629;p40">
              <a:extLst>
                <a:ext uri="{FF2B5EF4-FFF2-40B4-BE49-F238E27FC236}">
                  <a16:creationId xmlns:a16="http://schemas.microsoft.com/office/drawing/2014/main" id="{E675D414-D0F7-435B-B8BC-A1EECAD5EA59}"/>
                </a:ext>
              </a:extLst>
            </p:cNvPr>
            <p:cNvSpPr/>
            <p:nvPr/>
          </p:nvSpPr>
          <p:spPr>
            <a:xfrm>
              <a:off x="2773550" y="3191000"/>
              <a:ext cx="11925" cy="50325"/>
            </a:xfrm>
            <a:custGeom>
              <a:avLst/>
              <a:gdLst/>
              <a:ahLst/>
              <a:cxnLst/>
              <a:rect l="l" t="t" r="r" b="b"/>
              <a:pathLst>
                <a:path w="477" h="2013" extrusionOk="0">
                  <a:moveTo>
                    <a:pt x="477" y="24"/>
                  </a:moveTo>
                  <a:cubicBezTo>
                    <a:pt x="334" y="691"/>
                    <a:pt x="203" y="1358"/>
                    <a:pt x="72" y="2013"/>
                  </a:cubicBezTo>
                  <a:cubicBezTo>
                    <a:pt x="36" y="2013"/>
                    <a:pt x="24" y="2001"/>
                    <a:pt x="0" y="2001"/>
                  </a:cubicBezTo>
                  <a:cubicBezTo>
                    <a:pt x="131" y="1334"/>
                    <a:pt x="274" y="679"/>
                    <a:pt x="417" y="0"/>
                  </a:cubicBezTo>
                  <a:cubicBezTo>
                    <a:pt x="429" y="0"/>
                    <a:pt x="441" y="0"/>
                    <a:pt x="477"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2" name="Google Shape;10630;p40">
              <a:extLst>
                <a:ext uri="{FF2B5EF4-FFF2-40B4-BE49-F238E27FC236}">
                  <a16:creationId xmlns:a16="http://schemas.microsoft.com/office/drawing/2014/main" id="{2EA277C3-FBA8-4CF1-8824-C5A486D1E55A}"/>
                </a:ext>
              </a:extLst>
            </p:cNvPr>
            <p:cNvSpPr/>
            <p:nvPr/>
          </p:nvSpPr>
          <p:spPr>
            <a:xfrm>
              <a:off x="1950525" y="2387325"/>
              <a:ext cx="87250" cy="56275"/>
            </a:xfrm>
            <a:custGeom>
              <a:avLst/>
              <a:gdLst/>
              <a:ahLst/>
              <a:cxnLst/>
              <a:rect l="l" t="t" r="r" b="b"/>
              <a:pathLst>
                <a:path w="3490" h="2251" extrusionOk="0">
                  <a:moveTo>
                    <a:pt x="1" y="1"/>
                  </a:moveTo>
                  <a:cubicBezTo>
                    <a:pt x="1156" y="739"/>
                    <a:pt x="2299" y="1465"/>
                    <a:pt x="3489" y="2227"/>
                  </a:cubicBezTo>
                  <a:cubicBezTo>
                    <a:pt x="3108" y="2251"/>
                    <a:pt x="298" y="465"/>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3" name="Google Shape;10631;p40">
              <a:extLst>
                <a:ext uri="{FF2B5EF4-FFF2-40B4-BE49-F238E27FC236}">
                  <a16:creationId xmlns:a16="http://schemas.microsoft.com/office/drawing/2014/main" id="{E651161B-A626-4ADE-ADB2-B7E8E2581A3B}"/>
                </a:ext>
              </a:extLst>
            </p:cNvPr>
            <p:cNvSpPr/>
            <p:nvPr/>
          </p:nvSpPr>
          <p:spPr>
            <a:xfrm>
              <a:off x="1887125" y="2357275"/>
              <a:ext cx="89025" cy="56875"/>
            </a:xfrm>
            <a:custGeom>
              <a:avLst/>
              <a:gdLst/>
              <a:ahLst/>
              <a:cxnLst/>
              <a:rect l="l" t="t" r="r" b="b"/>
              <a:pathLst>
                <a:path w="3561" h="2275" extrusionOk="0">
                  <a:moveTo>
                    <a:pt x="36" y="0"/>
                  </a:moveTo>
                  <a:cubicBezTo>
                    <a:pt x="346" y="191"/>
                    <a:pt x="655" y="405"/>
                    <a:pt x="965" y="595"/>
                  </a:cubicBezTo>
                  <a:cubicBezTo>
                    <a:pt x="1763" y="1084"/>
                    <a:pt x="2537" y="1584"/>
                    <a:pt x="3322" y="2072"/>
                  </a:cubicBezTo>
                  <a:cubicBezTo>
                    <a:pt x="3406" y="2131"/>
                    <a:pt x="3501" y="2191"/>
                    <a:pt x="3561" y="2274"/>
                  </a:cubicBezTo>
                  <a:cubicBezTo>
                    <a:pt x="2310" y="1631"/>
                    <a:pt x="1120" y="881"/>
                    <a:pt x="1"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4" name="Google Shape;10632;p40">
              <a:extLst>
                <a:ext uri="{FF2B5EF4-FFF2-40B4-BE49-F238E27FC236}">
                  <a16:creationId xmlns:a16="http://schemas.microsoft.com/office/drawing/2014/main" id="{A532195A-B10A-4EE5-BEF8-32296CCA02D5}"/>
                </a:ext>
              </a:extLst>
            </p:cNvPr>
            <p:cNvSpPr/>
            <p:nvPr/>
          </p:nvSpPr>
          <p:spPr>
            <a:xfrm>
              <a:off x="1968975" y="2362025"/>
              <a:ext cx="47650" cy="30675"/>
            </a:xfrm>
            <a:custGeom>
              <a:avLst/>
              <a:gdLst/>
              <a:ahLst/>
              <a:cxnLst/>
              <a:rect l="l" t="t" r="r" b="b"/>
              <a:pathLst>
                <a:path w="1906" h="1227" extrusionOk="0">
                  <a:moveTo>
                    <a:pt x="1834" y="1227"/>
                  </a:moveTo>
                  <a:lnTo>
                    <a:pt x="1" y="108"/>
                  </a:lnTo>
                  <a:cubicBezTo>
                    <a:pt x="13" y="84"/>
                    <a:pt x="48" y="48"/>
                    <a:pt x="60" y="1"/>
                  </a:cubicBezTo>
                  <a:cubicBezTo>
                    <a:pt x="668" y="382"/>
                    <a:pt x="1275" y="739"/>
                    <a:pt x="1906" y="1108"/>
                  </a:cubicBezTo>
                  <a:cubicBezTo>
                    <a:pt x="1882" y="1155"/>
                    <a:pt x="1858" y="1179"/>
                    <a:pt x="1834" y="1227"/>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5" name="Google Shape;10633;p40">
              <a:extLst>
                <a:ext uri="{FF2B5EF4-FFF2-40B4-BE49-F238E27FC236}">
                  <a16:creationId xmlns:a16="http://schemas.microsoft.com/office/drawing/2014/main" id="{06631CC9-E37E-44A6-B6D4-A4FE0A1672C0}"/>
                </a:ext>
              </a:extLst>
            </p:cNvPr>
            <p:cNvSpPr/>
            <p:nvPr/>
          </p:nvSpPr>
          <p:spPr>
            <a:xfrm>
              <a:off x="1960050" y="2385550"/>
              <a:ext cx="46750" cy="30075"/>
            </a:xfrm>
            <a:custGeom>
              <a:avLst/>
              <a:gdLst/>
              <a:ahLst/>
              <a:cxnLst/>
              <a:rect l="l" t="t" r="r" b="b"/>
              <a:pathLst>
                <a:path w="1870" h="1203" extrusionOk="0">
                  <a:moveTo>
                    <a:pt x="1799" y="1203"/>
                  </a:moveTo>
                  <a:cubicBezTo>
                    <a:pt x="1203" y="834"/>
                    <a:pt x="596" y="476"/>
                    <a:pt x="1" y="107"/>
                  </a:cubicBezTo>
                  <a:cubicBezTo>
                    <a:pt x="13" y="72"/>
                    <a:pt x="48" y="48"/>
                    <a:pt x="60" y="0"/>
                  </a:cubicBezTo>
                  <a:cubicBezTo>
                    <a:pt x="667" y="369"/>
                    <a:pt x="1263" y="750"/>
                    <a:pt x="1870" y="1107"/>
                  </a:cubicBezTo>
                  <a:cubicBezTo>
                    <a:pt x="1846" y="1143"/>
                    <a:pt x="1822" y="1179"/>
                    <a:pt x="1799" y="1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6" name="Google Shape;10634;p40">
              <a:extLst>
                <a:ext uri="{FF2B5EF4-FFF2-40B4-BE49-F238E27FC236}">
                  <a16:creationId xmlns:a16="http://schemas.microsoft.com/office/drawing/2014/main" id="{543F6E15-7CD4-45E9-AFBE-340417A5BA63}"/>
                </a:ext>
              </a:extLst>
            </p:cNvPr>
            <p:cNvSpPr/>
            <p:nvPr/>
          </p:nvSpPr>
          <p:spPr>
            <a:xfrm>
              <a:off x="2004100" y="2356675"/>
              <a:ext cx="30700" cy="20250"/>
            </a:xfrm>
            <a:custGeom>
              <a:avLst/>
              <a:gdLst/>
              <a:ahLst/>
              <a:cxnLst/>
              <a:rect l="l" t="t" r="r" b="b"/>
              <a:pathLst>
                <a:path w="1228" h="810" extrusionOk="0">
                  <a:moveTo>
                    <a:pt x="1144" y="810"/>
                  </a:moveTo>
                  <a:cubicBezTo>
                    <a:pt x="751" y="596"/>
                    <a:pt x="382" y="369"/>
                    <a:pt x="1" y="143"/>
                  </a:cubicBezTo>
                  <a:cubicBezTo>
                    <a:pt x="25" y="96"/>
                    <a:pt x="60" y="36"/>
                    <a:pt x="84" y="0"/>
                  </a:cubicBezTo>
                  <a:cubicBezTo>
                    <a:pt x="477" y="215"/>
                    <a:pt x="858" y="441"/>
                    <a:pt x="1227" y="655"/>
                  </a:cubicBezTo>
                  <a:cubicBezTo>
                    <a:pt x="1203" y="715"/>
                    <a:pt x="1168" y="750"/>
                    <a:pt x="1144" y="81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7" name="Google Shape;10635;p40">
              <a:extLst>
                <a:ext uri="{FF2B5EF4-FFF2-40B4-BE49-F238E27FC236}">
                  <a16:creationId xmlns:a16="http://schemas.microsoft.com/office/drawing/2014/main" id="{9268CB8C-CABA-437B-B502-A92549C3947B}"/>
                </a:ext>
              </a:extLst>
            </p:cNvPr>
            <p:cNvSpPr/>
            <p:nvPr/>
          </p:nvSpPr>
          <p:spPr>
            <a:xfrm>
              <a:off x="2031500" y="2411725"/>
              <a:ext cx="37525" cy="24150"/>
            </a:xfrm>
            <a:custGeom>
              <a:avLst/>
              <a:gdLst/>
              <a:ahLst/>
              <a:cxnLst/>
              <a:rect l="l" t="t" r="r" b="b"/>
              <a:pathLst>
                <a:path w="1501" h="966" extrusionOk="0">
                  <a:moveTo>
                    <a:pt x="72" y="1"/>
                  </a:moveTo>
                  <a:lnTo>
                    <a:pt x="1500" y="846"/>
                  </a:lnTo>
                  <a:cubicBezTo>
                    <a:pt x="1477" y="894"/>
                    <a:pt x="1465" y="918"/>
                    <a:pt x="1429" y="965"/>
                  </a:cubicBezTo>
                  <a:cubicBezTo>
                    <a:pt x="953" y="680"/>
                    <a:pt x="476" y="382"/>
                    <a:pt x="0" y="96"/>
                  </a:cubicBezTo>
                  <a:cubicBezTo>
                    <a:pt x="12" y="60"/>
                    <a:pt x="48" y="25"/>
                    <a:pt x="7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8" name="Google Shape;10636;p40">
              <a:extLst>
                <a:ext uri="{FF2B5EF4-FFF2-40B4-BE49-F238E27FC236}">
                  <a16:creationId xmlns:a16="http://schemas.microsoft.com/office/drawing/2014/main" id="{3530722C-D025-498E-BA0E-6B0E06409589}"/>
                </a:ext>
              </a:extLst>
            </p:cNvPr>
            <p:cNvSpPr/>
            <p:nvPr/>
          </p:nvSpPr>
          <p:spPr>
            <a:xfrm>
              <a:off x="1892775" y="2372450"/>
              <a:ext cx="34850" cy="22950"/>
            </a:xfrm>
            <a:custGeom>
              <a:avLst/>
              <a:gdLst/>
              <a:ahLst/>
              <a:cxnLst/>
              <a:rect l="l" t="t" r="r" b="b"/>
              <a:pathLst>
                <a:path w="1394" h="918" extrusionOk="0">
                  <a:moveTo>
                    <a:pt x="60" y="0"/>
                  </a:moveTo>
                  <a:cubicBezTo>
                    <a:pt x="501" y="274"/>
                    <a:pt x="953" y="560"/>
                    <a:pt x="1394" y="822"/>
                  </a:cubicBezTo>
                  <a:cubicBezTo>
                    <a:pt x="1382" y="858"/>
                    <a:pt x="1358" y="881"/>
                    <a:pt x="1334" y="917"/>
                  </a:cubicBezTo>
                  <a:cubicBezTo>
                    <a:pt x="894" y="631"/>
                    <a:pt x="441" y="357"/>
                    <a:pt x="1" y="84"/>
                  </a:cubicBezTo>
                  <a:cubicBezTo>
                    <a:pt x="13" y="60"/>
                    <a:pt x="25" y="36"/>
                    <a:pt x="6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79" name="Google Shape;10637;p40">
              <a:extLst>
                <a:ext uri="{FF2B5EF4-FFF2-40B4-BE49-F238E27FC236}">
                  <a16:creationId xmlns:a16="http://schemas.microsoft.com/office/drawing/2014/main" id="{108566F6-B54C-4A68-AA22-AE8291397D67}"/>
                </a:ext>
              </a:extLst>
            </p:cNvPr>
            <p:cNvSpPr/>
            <p:nvPr/>
          </p:nvSpPr>
          <p:spPr>
            <a:xfrm>
              <a:off x="2026425" y="2453400"/>
              <a:ext cx="34250" cy="21750"/>
            </a:xfrm>
            <a:custGeom>
              <a:avLst/>
              <a:gdLst/>
              <a:ahLst/>
              <a:cxnLst/>
              <a:rect l="l" t="t" r="r" b="b"/>
              <a:pathLst>
                <a:path w="1370" h="870" extrusionOk="0">
                  <a:moveTo>
                    <a:pt x="1322" y="870"/>
                  </a:moveTo>
                  <a:cubicBezTo>
                    <a:pt x="870" y="608"/>
                    <a:pt x="441" y="334"/>
                    <a:pt x="1" y="72"/>
                  </a:cubicBezTo>
                  <a:cubicBezTo>
                    <a:pt x="13" y="37"/>
                    <a:pt x="25" y="13"/>
                    <a:pt x="36" y="1"/>
                  </a:cubicBezTo>
                  <a:cubicBezTo>
                    <a:pt x="489" y="263"/>
                    <a:pt x="918" y="537"/>
                    <a:pt x="1370" y="787"/>
                  </a:cubicBezTo>
                  <a:cubicBezTo>
                    <a:pt x="1370" y="810"/>
                    <a:pt x="1334" y="846"/>
                    <a:pt x="1322" y="87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0" name="Google Shape;10638;p40">
              <a:extLst>
                <a:ext uri="{FF2B5EF4-FFF2-40B4-BE49-F238E27FC236}">
                  <a16:creationId xmlns:a16="http://schemas.microsoft.com/office/drawing/2014/main" id="{855375A9-B829-4E0B-823A-1A80957D26C2}"/>
                </a:ext>
              </a:extLst>
            </p:cNvPr>
            <p:cNvSpPr/>
            <p:nvPr/>
          </p:nvSpPr>
          <p:spPr>
            <a:xfrm>
              <a:off x="1980900" y="2428700"/>
              <a:ext cx="28600" cy="19075"/>
            </a:xfrm>
            <a:custGeom>
              <a:avLst/>
              <a:gdLst/>
              <a:ahLst/>
              <a:cxnLst/>
              <a:rect l="l" t="t" r="r" b="b"/>
              <a:pathLst>
                <a:path w="1144" h="763" extrusionOk="0">
                  <a:moveTo>
                    <a:pt x="60" y="1"/>
                  </a:moveTo>
                  <a:cubicBezTo>
                    <a:pt x="417" y="227"/>
                    <a:pt x="786" y="453"/>
                    <a:pt x="1143" y="667"/>
                  </a:cubicBezTo>
                  <a:cubicBezTo>
                    <a:pt x="1131" y="703"/>
                    <a:pt x="1107" y="727"/>
                    <a:pt x="1084" y="763"/>
                  </a:cubicBezTo>
                  <a:cubicBezTo>
                    <a:pt x="726" y="536"/>
                    <a:pt x="357" y="310"/>
                    <a:pt x="0" y="96"/>
                  </a:cubicBezTo>
                  <a:cubicBezTo>
                    <a:pt x="36" y="60"/>
                    <a:pt x="48" y="36"/>
                    <a:pt x="6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1" name="Google Shape;10639;p40">
              <a:extLst>
                <a:ext uri="{FF2B5EF4-FFF2-40B4-BE49-F238E27FC236}">
                  <a16:creationId xmlns:a16="http://schemas.microsoft.com/office/drawing/2014/main" id="{E7E12E13-318C-4308-BAE9-A4753975E971}"/>
                </a:ext>
              </a:extLst>
            </p:cNvPr>
            <p:cNvSpPr/>
            <p:nvPr/>
          </p:nvSpPr>
          <p:spPr>
            <a:xfrm>
              <a:off x="2585125" y="3107650"/>
              <a:ext cx="20875" cy="54500"/>
            </a:xfrm>
            <a:custGeom>
              <a:avLst/>
              <a:gdLst/>
              <a:ahLst/>
              <a:cxnLst/>
              <a:rect l="l" t="t" r="r" b="b"/>
              <a:pathLst>
                <a:path w="835" h="2180" extrusionOk="0">
                  <a:moveTo>
                    <a:pt x="1" y="2132"/>
                  </a:moveTo>
                  <a:cubicBezTo>
                    <a:pt x="239" y="1418"/>
                    <a:pt x="489" y="703"/>
                    <a:pt x="727" y="1"/>
                  </a:cubicBezTo>
                  <a:cubicBezTo>
                    <a:pt x="763" y="24"/>
                    <a:pt x="799" y="36"/>
                    <a:pt x="834" y="36"/>
                  </a:cubicBezTo>
                  <a:lnTo>
                    <a:pt x="120" y="2180"/>
                  </a:lnTo>
                  <a:cubicBezTo>
                    <a:pt x="72" y="2168"/>
                    <a:pt x="48" y="2144"/>
                    <a:pt x="1" y="213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2" name="Google Shape;10640;p40">
              <a:extLst>
                <a:ext uri="{FF2B5EF4-FFF2-40B4-BE49-F238E27FC236}">
                  <a16:creationId xmlns:a16="http://schemas.microsoft.com/office/drawing/2014/main" id="{7C2EDF84-F912-4C12-BF08-F3A5AA2F4F24}"/>
                </a:ext>
              </a:extLst>
            </p:cNvPr>
            <p:cNvSpPr/>
            <p:nvPr/>
          </p:nvSpPr>
          <p:spPr>
            <a:xfrm>
              <a:off x="2675625" y="3202000"/>
              <a:ext cx="13700" cy="62550"/>
            </a:xfrm>
            <a:custGeom>
              <a:avLst/>
              <a:gdLst/>
              <a:ahLst/>
              <a:cxnLst/>
              <a:rect l="l" t="t" r="r" b="b"/>
              <a:pathLst>
                <a:path w="548" h="2502" extrusionOk="0">
                  <a:moveTo>
                    <a:pt x="0" y="2454"/>
                  </a:moveTo>
                  <a:lnTo>
                    <a:pt x="405" y="1"/>
                  </a:lnTo>
                  <a:cubicBezTo>
                    <a:pt x="441" y="13"/>
                    <a:pt x="488" y="13"/>
                    <a:pt x="548" y="25"/>
                  </a:cubicBezTo>
                  <a:cubicBezTo>
                    <a:pt x="417" y="846"/>
                    <a:pt x="286" y="1668"/>
                    <a:pt x="143" y="2501"/>
                  </a:cubicBezTo>
                  <a:cubicBezTo>
                    <a:pt x="107" y="2477"/>
                    <a:pt x="60" y="2466"/>
                    <a:pt x="0" y="245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3" name="Google Shape;10641;p40">
              <a:extLst>
                <a:ext uri="{FF2B5EF4-FFF2-40B4-BE49-F238E27FC236}">
                  <a16:creationId xmlns:a16="http://schemas.microsoft.com/office/drawing/2014/main" id="{3DE55CD7-89C2-4941-826B-CB47927474E9}"/>
                </a:ext>
              </a:extLst>
            </p:cNvPr>
            <p:cNvSpPr/>
            <p:nvPr/>
          </p:nvSpPr>
          <p:spPr>
            <a:xfrm>
              <a:off x="2668175" y="3203800"/>
              <a:ext cx="10450" cy="55375"/>
            </a:xfrm>
            <a:custGeom>
              <a:avLst/>
              <a:gdLst/>
              <a:ahLst/>
              <a:cxnLst/>
              <a:rect l="l" t="t" r="r" b="b"/>
              <a:pathLst>
                <a:path w="418" h="2215" extrusionOk="0">
                  <a:moveTo>
                    <a:pt x="1" y="2203"/>
                  </a:moveTo>
                  <a:cubicBezTo>
                    <a:pt x="108" y="1477"/>
                    <a:pt x="191" y="727"/>
                    <a:pt x="298" y="0"/>
                  </a:cubicBezTo>
                  <a:cubicBezTo>
                    <a:pt x="346" y="0"/>
                    <a:pt x="370" y="12"/>
                    <a:pt x="417" y="12"/>
                  </a:cubicBezTo>
                  <a:cubicBezTo>
                    <a:pt x="322" y="739"/>
                    <a:pt x="227" y="1489"/>
                    <a:pt x="132" y="2215"/>
                  </a:cubicBezTo>
                  <a:cubicBezTo>
                    <a:pt x="96" y="2215"/>
                    <a:pt x="48" y="2203"/>
                    <a:pt x="1" y="2203"/>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4" name="Google Shape;10642;p40">
              <a:extLst>
                <a:ext uri="{FF2B5EF4-FFF2-40B4-BE49-F238E27FC236}">
                  <a16:creationId xmlns:a16="http://schemas.microsoft.com/office/drawing/2014/main" id="{8D3AA57B-A2D9-4E0A-9980-5CED2C65D8DF}"/>
                </a:ext>
              </a:extLst>
            </p:cNvPr>
            <p:cNvSpPr/>
            <p:nvPr/>
          </p:nvSpPr>
          <p:spPr>
            <a:xfrm>
              <a:off x="2720875" y="3087700"/>
              <a:ext cx="17875" cy="39025"/>
            </a:xfrm>
            <a:custGeom>
              <a:avLst/>
              <a:gdLst/>
              <a:ahLst/>
              <a:cxnLst/>
              <a:rect l="l" t="t" r="r" b="b"/>
              <a:pathLst>
                <a:path w="715" h="1561" extrusionOk="0">
                  <a:moveTo>
                    <a:pt x="714" y="60"/>
                  </a:moveTo>
                  <a:cubicBezTo>
                    <a:pt x="512" y="561"/>
                    <a:pt x="298" y="1061"/>
                    <a:pt x="107" y="1561"/>
                  </a:cubicBezTo>
                  <a:cubicBezTo>
                    <a:pt x="83" y="1549"/>
                    <a:pt x="36" y="1537"/>
                    <a:pt x="0" y="1513"/>
                  </a:cubicBezTo>
                  <a:lnTo>
                    <a:pt x="583" y="1"/>
                  </a:lnTo>
                  <a:cubicBezTo>
                    <a:pt x="631" y="13"/>
                    <a:pt x="679" y="49"/>
                    <a:pt x="714" y="6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5" name="Google Shape;10643;p40">
              <a:extLst>
                <a:ext uri="{FF2B5EF4-FFF2-40B4-BE49-F238E27FC236}">
                  <a16:creationId xmlns:a16="http://schemas.microsoft.com/office/drawing/2014/main" id="{230DF8B1-1B54-4D28-AB16-D941C14FD1AB}"/>
                </a:ext>
              </a:extLst>
            </p:cNvPr>
            <p:cNvSpPr/>
            <p:nvPr/>
          </p:nvSpPr>
          <p:spPr>
            <a:xfrm>
              <a:off x="2864925" y="3043650"/>
              <a:ext cx="52125" cy="19675"/>
            </a:xfrm>
            <a:custGeom>
              <a:avLst/>
              <a:gdLst/>
              <a:ahLst/>
              <a:cxnLst/>
              <a:rect l="l" t="t" r="r" b="b"/>
              <a:pathLst>
                <a:path w="2085" h="787" extrusionOk="0">
                  <a:moveTo>
                    <a:pt x="48" y="1"/>
                  </a:moveTo>
                  <a:cubicBezTo>
                    <a:pt x="727" y="227"/>
                    <a:pt x="1406" y="453"/>
                    <a:pt x="2084" y="656"/>
                  </a:cubicBezTo>
                  <a:lnTo>
                    <a:pt x="2037" y="787"/>
                  </a:lnTo>
                  <a:cubicBezTo>
                    <a:pt x="1358" y="584"/>
                    <a:pt x="667" y="358"/>
                    <a:pt x="1" y="156"/>
                  </a:cubicBezTo>
                  <a:cubicBezTo>
                    <a:pt x="13" y="96"/>
                    <a:pt x="36" y="48"/>
                    <a:pt x="4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6" name="Google Shape;10644;p40">
              <a:extLst>
                <a:ext uri="{FF2B5EF4-FFF2-40B4-BE49-F238E27FC236}">
                  <a16:creationId xmlns:a16="http://schemas.microsoft.com/office/drawing/2014/main" id="{B51FF55A-745B-4F22-8482-46BF15CA6816}"/>
                </a:ext>
              </a:extLst>
            </p:cNvPr>
            <p:cNvSpPr/>
            <p:nvPr/>
          </p:nvSpPr>
          <p:spPr>
            <a:xfrm>
              <a:off x="2651800" y="3135050"/>
              <a:ext cx="19675" cy="50625"/>
            </a:xfrm>
            <a:custGeom>
              <a:avLst/>
              <a:gdLst/>
              <a:ahLst/>
              <a:cxnLst/>
              <a:rect l="l" t="t" r="r" b="b"/>
              <a:pathLst>
                <a:path w="787" h="2025" extrusionOk="0">
                  <a:moveTo>
                    <a:pt x="787" y="24"/>
                  </a:moveTo>
                  <a:cubicBezTo>
                    <a:pt x="548" y="691"/>
                    <a:pt x="322" y="1345"/>
                    <a:pt x="84" y="2024"/>
                  </a:cubicBezTo>
                  <a:cubicBezTo>
                    <a:pt x="60" y="2000"/>
                    <a:pt x="25" y="2000"/>
                    <a:pt x="1" y="1988"/>
                  </a:cubicBezTo>
                  <a:cubicBezTo>
                    <a:pt x="215" y="1322"/>
                    <a:pt x="453" y="655"/>
                    <a:pt x="679" y="0"/>
                  </a:cubicBezTo>
                  <a:cubicBezTo>
                    <a:pt x="715" y="0"/>
                    <a:pt x="751" y="12"/>
                    <a:pt x="787" y="24"/>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7" name="Google Shape;10645;p40">
              <a:extLst>
                <a:ext uri="{FF2B5EF4-FFF2-40B4-BE49-F238E27FC236}">
                  <a16:creationId xmlns:a16="http://schemas.microsoft.com/office/drawing/2014/main" id="{1FC9431E-1932-4EA9-BF8B-D644DD03C094}"/>
                </a:ext>
              </a:extLst>
            </p:cNvPr>
            <p:cNvSpPr/>
            <p:nvPr/>
          </p:nvSpPr>
          <p:spPr>
            <a:xfrm>
              <a:off x="2641975" y="3123425"/>
              <a:ext cx="19975" cy="53600"/>
            </a:xfrm>
            <a:custGeom>
              <a:avLst/>
              <a:gdLst/>
              <a:ahLst/>
              <a:cxnLst/>
              <a:rect l="l" t="t" r="r" b="b"/>
              <a:pathLst>
                <a:path w="799" h="2144" extrusionOk="0">
                  <a:moveTo>
                    <a:pt x="799" y="25"/>
                  </a:moveTo>
                  <a:cubicBezTo>
                    <a:pt x="549" y="727"/>
                    <a:pt x="334" y="1429"/>
                    <a:pt x="96" y="2144"/>
                  </a:cubicBezTo>
                  <a:cubicBezTo>
                    <a:pt x="60" y="2132"/>
                    <a:pt x="37" y="2132"/>
                    <a:pt x="1" y="2108"/>
                  </a:cubicBezTo>
                  <a:cubicBezTo>
                    <a:pt x="239" y="1418"/>
                    <a:pt x="465" y="715"/>
                    <a:pt x="703" y="1"/>
                  </a:cubicBezTo>
                  <a:cubicBezTo>
                    <a:pt x="715" y="13"/>
                    <a:pt x="751" y="13"/>
                    <a:pt x="799" y="25"/>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8" name="Google Shape;10646;p40">
              <a:extLst>
                <a:ext uri="{FF2B5EF4-FFF2-40B4-BE49-F238E27FC236}">
                  <a16:creationId xmlns:a16="http://schemas.microsoft.com/office/drawing/2014/main" id="{0A759B43-EF94-41DA-A652-330339CB74F6}"/>
                </a:ext>
              </a:extLst>
            </p:cNvPr>
            <p:cNvSpPr/>
            <p:nvPr/>
          </p:nvSpPr>
          <p:spPr>
            <a:xfrm>
              <a:off x="2649425" y="3124925"/>
              <a:ext cx="19975" cy="45250"/>
            </a:xfrm>
            <a:custGeom>
              <a:avLst/>
              <a:gdLst/>
              <a:ahLst/>
              <a:cxnLst/>
              <a:rect l="l" t="t" r="r" b="b"/>
              <a:pathLst>
                <a:path w="799" h="1810" extrusionOk="0">
                  <a:moveTo>
                    <a:pt x="1" y="1786"/>
                  </a:moveTo>
                  <a:cubicBezTo>
                    <a:pt x="239" y="1191"/>
                    <a:pt x="465" y="596"/>
                    <a:pt x="703" y="0"/>
                  </a:cubicBezTo>
                  <a:cubicBezTo>
                    <a:pt x="739" y="12"/>
                    <a:pt x="763" y="24"/>
                    <a:pt x="798" y="24"/>
                  </a:cubicBezTo>
                  <a:cubicBezTo>
                    <a:pt x="572" y="619"/>
                    <a:pt x="334" y="1215"/>
                    <a:pt x="108" y="1810"/>
                  </a:cubicBezTo>
                  <a:cubicBezTo>
                    <a:pt x="84" y="1810"/>
                    <a:pt x="48" y="1798"/>
                    <a:pt x="1" y="1786"/>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589" name="Google Shape;10647;p40">
              <a:extLst>
                <a:ext uri="{FF2B5EF4-FFF2-40B4-BE49-F238E27FC236}">
                  <a16:creationId xmlns:a16="http://schemas.microsoft.com/office/drawing/2014/main" id="{106F068B-5A1B-4547-8A7D-9D00B2EF6E20}"/>
                </a:ext>
              </a:extLst>
            </p:cNvPr>
            <p:cNvSpPr/>
            <p:nvPr/>
          </p:nvSpPr>
          <p:spPr>
            <a:xfrm>
              <a:off x="2656575" y="3144575"/>
              <a:ext cx="18775" cy="44375"/>
            </a:xfrm>
            <a:custGeom>
              <a:avLst/>
              <a:gdLst/>
              <a:ahLst/>
              <a:cxnLst/>
              <a:rect l="l" t="t" r="r" b="b"/>
              <a:pathLst>
                <a:path w="751" h="1775" extrusionOk="0">
                  <a:moveTo>
                    <a:pt x="750" y="48"/>
                  </a:moveTo>
                  <a:cubicBezTo>
                    <a:pt x="524" y="619"/>
                    <a:pt x="310" y="1203"/>
                    <a:pt x="96" y="1774"/>
                  </a:cubicBezTo>
                  <a:cubicBezTo>
                    <a:pt x="60" y="1762"/>
                    <a:pt x="36" y="1738"/>
                    <a:pt x="0" y="1738"/>
                  </a:cubicBezTo>
                  <a:lnTo>
                    <a:pt x="667" y="0"/>
                  </a:lnTo>
                  <a:cubicBezTo>
                    <a:pt x="703" y="12"/>
                    <a:pt x="727" y="24"/>
                    <a:pt x="750" y="48"/>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pic>
        <p:nvPicPr>
          <p:cNvPr id="591" name="Picture 590">
            <a:extLst>
              <a:ext uri="{FF2B5EF4-FFF2-40B4-BE49-F238E27FC236}">
                <a16:creationId xmlns:a16="http://schemas.microsoft.com/office/drawing/2014/main" id="{F1F8D024-1961-46AC-BC6A-ED99F99125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52" y="1376819"/>
            <a:ext cx="1065779" cy="860040"/>
          </a:xfrm>
          <a:prstGeom prst="rect">
            <a:avLst/>
          </a:prstGeom>
        </p:spPr>
      </p:pic>
      <p:pic>
        <p:nvPicPr>
          <p:cNvPr id="3" name="Picture 2" descr="A picture containing porcelain&#10;&#10;Description automatically generated">
            <a:extLst>
              <a:ext uri="{FF2B5EF4-FFF2-40B4-BE49-F238E27FC236}">
                <a16:creationId xmlns:a16="http://schemas.microsoft.com/office/drawing/2014/main" id="{2CF0885C-9725-4204-A3B7-FAD01756C2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3817" y="3637196"/>
            <a:ext cx="762100" cy="811051"/>
          </a:xfrm>
          <a:prstGeom prst="rect">
            <a:avLst/>
          </a:prstGeom>
        </p:spPr>
      </p:pic>
      <p:pic>
        <p:nvPicPr>
          <p:cNvPr id="5" name="Picture 4" descr="Background pattern&#10;&#10;Description automatically generated">
            <a:extLst>
              <a:ext uri="{FF2B5EF4-FFF2-40B4-BE49-F238E27FC236}">
                <a16:creationId xmlns:a16="http://schemas.microsoft.com/office/drawing/2014/main" id="{A9A11A94-18C6-477B-91D9-85918D1E17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4427" y="3878115"/>
            <a:ext cx="1449482" cy="532716"/>
          </a:xfrm>
          <a:prstGeom prst="rect">
            <a:avLst/>
          </a:prstGeom>
        </p:spPr>
      </p:pic>
    </p:spTree>
    <p:extLst>
      <p:ext uri="{BB962C8B-B14F-4D97-AF65-F5344CB8AC3E}">
        <p14:creationId xmlns:p14="http://schemas.microsoft.com/office/powerpoint/2010/main" val="3793521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5|3|10.6|8.5"/>
</p:tagLst>
</file>

<file path=ppt/tags/tag2.xml><?xml version="1.0" encoding="utf-8"?>
<p:tagLst xmlns:a="http://schemas.openxmlformats.org/drawingml/2006/main" xmlns:r="http://schemas.openxmlformats.org/officeDocument/2006/relationships" xmlns:p="http://schemas.openxmlformats.org/presentationml/2006/main">
  <p:tag name="TIMING" val="|10.5"/>
</p:tagLst>
</file>

<file path=ppt/tags/tag3.xml><?xml version="1.0" encoding="utf-8"?>
<p:tagLst xmlns:a="http://schemas.openxmlformats.org/drawingml/2006/main" xmlns:r="http://schemas.openxmlformats.org/officeDocument/2006/relationships" xmlns:p="http://schemas.openxmlformats.org/presentationml/2006/main">
  <p:tag name="TIMING" val="|0.1|1.2"/>
</p:tagLst>
</file>

<file path=ppt/tags/tag4.xml><?xml version="1.0" encoding="utf-8"?>
<p:tagLst xmlns:a="http://schemas.openxmlformats.org/drawingml/2006/main" xmlns:r="http://schemas.openxmlformats.org/officeDocument/2006/relationships" xmlns:p="http://schemas.openxmlformats.org/presentationml/2006/main">
  <p:tag name="TIMING" val="|1.3"/>
</p:tagLst>
</file>

<file path=ppt/tags/tag5.xml><?xml version="1.0" encoding="utf-8"?>
<p:tagLst xmlns:a="http://schemas.openxmlformats.org/drawingml/2006/main" xmlns:r="http://schemas.openxmlformats.org/officeDocument/2006/relationships" xmlns:p="http://schemas.openxmlformats.org/presentationml/2006/main">
  <p:tag name="TIMING" val="|0|0.4"/>
</p:tagLst>
</file>

<file path=ppt/theme/theme1.xml><?xml version="1.0" encoding="utf-8"?>
<a:theme xmlns:a="http://schemas.openxmlformats.org/drawingml/2006/main" name="Writing History Thesis by Slidesgo">
  <a:themeElements>
    <a:clrScheme name="Simple Light">
      <a:dk1>
        <a:srgbClr val="3F3742"/>
      </a:dk1>
      <a:lt1>
        <a:srgbClr val="FFFFFF"/>
      </a:lt1>
      <a:dk2>
        <a:srgbClr val="850A00"/>
      </a:dk2>
      <a:lt2>
        <a:srgbClr val="3F3742"/>
      </a:lt2>
      <a:accent1>
        <a:srgbClr val="FFF6E0"/>
      </a:accent1>
      <a:accent2>
        <a:srgbClr val="9286EC"/>
      </a:accent2>
      <a:accent3>
        <a:srgbClr val="850A00"/>
      </a:accent3>
      <a:accent4>
        <a:srgbClr val="37313A"/>
      </a:accent4>
      <a:accent5>
        <a:srgbClr val="FFF6E0"/>
      </a:accent5>
      <a:accent6>
        <a:srgbClr val="FFFFFF"/>
      </a:accent6>
      <a:hlink>
        <a:srgbClr val="3F37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Writing History Thesis by Slidesgo">
  <a:themeElements>
    <a:clrScheme name="Simple Light">
      <a:dk1>
        <a:srgbClr val="3F3742"/>
      </a:dk1>
      <a:lt1>
        <a:srgbClr val="FFFFFF"/>
      </a:lt1>
      <a:dk2>
        <a:srgbClr val="850A00"/>
      </a:dk2>
      <a:lt2>
        <a:srgbClr val="3F3742"/>
      </a:lt2>
      <a:accent1>
        <a:srgbClr val="FFF6E0"/>
      </a:accent1>
      <a:accent2>
        <a:srgbClr val="9286EC"/>
      </a:accent2>
      <a:accent3>
        <a:srgbClr val="850A00"/>
      </a:accent3>
      <a:accent4>
        <a:srgbClr val="37313A"/>
      </a:accent4>
      <a:accent5>
        <a:srgbClr val="FFF6E0"/>
      </a:accent5>
      <a:accent6>
        <a:srgbClr val="FFFFFF"/>
      </a:accent6>
      <a:hlink>
        <a:srgbClr val="3F37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imple Light">
    <a:dk1>
      <a:srgbClr val="3F3742"/>
    </a:dk1>
    <a:lt1>
      <a:srgbClr val="FFFFFF"/>
    </a:lt1>
    <a:dk2>
      <a:srgbClr val="850A00"/>
    </a:dk2>
    <a:lt2>
      <a:srgbClr val="3F3742"/>
    </a:lt2>
    <a:accent1>
      <a:srgbClr val="FFF6E0"/>
    </a:accent1>
    <a:accent2>
      <a:srgbClr val="9286EC"/>
    </a:accent2>
    <a:accent3>
      <a:srgbClr val="850A00"/>
    </a:accent3>
    <a:accent4>
      <a:srgbClr val="37313A"/>
    </a:accent4>
    <a:accent5>
      <a:srgbClr val="FFF6E0"/>
    </a:accent5>
    <a:accent6>
      <a:srgbClr val="FFFFFF"/>
    </a:accent6>
    <a:hlink>
      <a:srgbClr val="3F3742"/>
    </a:hlink>
    <a:folHlink>
      <a:srgbClr val="0097A7"/>
    </a:folHlink>
  </a:clrScheme>
</a:themeOverride>
</file>

<file path=ppt/theme/themeOverride2.xml><?xml version="1.0" encoding="utf-8"?>
<a:themeOverride xmlns:a="http://schemas.openxmlformats.org/drawingml/2006/main">
  <a:clrScheme name="Simple Light">
    <a:dk1>
      <a:srgbClr val="3F3742"/>
    </a:dk1>
    <a:lt1>
      <a:srgbClr val="FFFFFF"/>
    </a:lt1>
    <a:dk2>
      <a:srgbClr val="850A00"/>
    </a:dk2>
    <a:lt2>
      <a:srgbClr val="3F3742"/>
    </a:lt2>
    <a:accent1>
      <a:srgbClr val="FFF6E0"/>
    </a:accent1>
    <a:accent2>
      <a:srgbClr val="9286EC"/>
    </a:accent2>
    <a:accent3>
      <a:srgbClr val="850A00"/>
    </a:accent3>
    <a:accent4>
      <a:srgbClr val="37313A"/>
    </a:accent4>
    <a:accent5>
      <a:srgbClr val="FFF6E0"/>
    </a:accent5>
    <a:accent6>
      <a:srgbClr val="FFFFFF"/>
    </a:accent6>
    <a:hlink>
      <a:srgbClr val="3F3742"/>
    </a:hlink>
    <a:folHlink>
      <a:srgbClr val="0097A7"/>
    </a:folHlink>
  </a:clrScheme>
</a:themeOverride>
</file>

<file path=ppt/theme/themeOverride3.xml><?xml version="1.0" encoding="utf-8"?>
<a:themeOverride xmlns:a="http://schemas.openxmlformats.org/drawingml/2006/main">
  <a:clrScheme name="Simple Light">
    <a:dk1>
      <a:srgbClr val="3F3742"/>
    </a:dk1>
    <a:lt1>
      <a:srgbClr val="FFFFFF"/>
    </a:lt1>
    <a:dk2>
      <a:srgbClr val="850A00"/>
    </a:dk2>
    <a:lt2>
      <a:srgbClr val="3F3742"/>
    </a:lt2>
    <a:accent1>
      <a:srgbClr val="FFF6E0"/>
    </a:accent1>
    <a:accent2>
      <a:srgbClr val="9286EC"/>
    </a:accent2>
    <a:accent3>
      <a:srgbClr val="850A00"/>
    </a:accent3>
    <a:accent4>
      <a:srgbClr val="37313A"/>
    </a:accent4>
    <a:accent5>
      <a:srgbClr val="FFF6E0"/>
    </a:accent5>
    <a:accent6>
      <a:srgbClr val="FFFFFF"/>
    </a:accent6>
    <a:hlink>
      <a:srgbClr val="3F3742"/>
    </a:hlink>
    <a:folHlink>
      <a:srgbClr val="0097A7"/>
    </a:folHlink>
  </a:clrScheme>
</a:themeOverride>
</file>

<file path=docProps/app.xml><?xml version="1.0" encoding="utf-8"?>
<Properties xmlns="http://schemas.openxmlformats.org/officeDocument/2006/extended-properties" xmlns:vt="http://schemas.openxmlformats.org/officeDocument/2006/docPropsVTypes">
  <TotalTime>1642</TotalTime>
  <Words>1438</Words>
  <Application>Microsoft Office PowerPoint</Application>
  <PresentationFormat>Widescreen</PresentationFormat>
  <Paragraphs>223</Paragraphs>
  <Slides>38</Slides>
  <Notes>20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38</vt:i4>
      </vt:variant>
    </vt:vector>
  </HeadingPairs>
  <TitlesOfParts>
    <vt:vector size="54" baseType="lpstr">
      <vt:lpstr>Aharoni</vt:lpstr>
      <vt:lpstr>Arial</vt:lpstr>
      <vt:lpstr>Berkshire Swash</vt:lpstr>
      <vt:lpstr>Calibri</vt:lpstr>
      <vt:lpstr>Georgia</vt:lpstr>
      <vt:lpstr>Livvic</vt:lpstr>
      <vt:lpstr>Merriweather</vt:lpstr>
      <vt:lpstr>Nunito Light</vt:lpstr>
      <vt:lpstr>Quicksand Light</vt:lpstr>
      <vt:lpstr>Roboto</vt:lpstr>
      <vt:lpstr>Rubik</vt:lpstr>
      <vt:lpstr>Segoe UI Black</vt:lpstr>
      <vt:lpstr>Times New Roman</vt:lpstr>
      <vt:lpstr>Wingdings</vt:lpstr>
      <vt:lpstr>Writing History Thesis by Slidesgo</vt:lpstr>
      <vt:lpstr>2_Writing History Thesis by Slidesgo</vt:lpstr>
      <vt:lpstr>FINAL REPORT</vt:lpstr>
      <vt:lpstr>PowerPoint Presentation</vt:lpstr>
      <vt:lpstr>Contents</vt:lpstr>
      <vt:lpstr>Introduction</vt:lpstr>
      <vt:lpstr>What is CouchDB?</vt:lpstr>
      <vt:lpstr>Storage model</vt:lpstr>
      <vt:lpstr>Storage model</vt:lpstr>
      <vt:lpstr>PowerPoint Presentation</vt:lpstr>
      <vt:lpstr>Contents</vt:lpstr>
      <vt:lpstr>Distribution in CouchDB</vt:lpstr>
      <vt:lpstr>Distributed model
</vt:lpstr>
      <vt:lpstr>The CAP theorem
</vt:lpstr>
      <vt:lpstr>Operations on data
</vt:lpstr>
      <vt:lpstr>PowerPoint Presentation</vt:lpstr>
      <vt:lpstr>Operations on data
</vt:lpstr>
      <vt:lpstr>PowerPoint Presentation</vt:lpstr>
      <vt:lpstr>Data operation of 2 computers
</vt:lpstr>
      <vt:lpstr>Data operation of 2 computers
</vt:lpstr>
      <vt:lpstr>Data operation of 2 computers
</vt:lpstr>
      <vt:lpstr>Data operation of 2 computers
</vt:lpstr>
      <vt:lpstr>Data operation of 2 computers
</vt:lpstr>
      <vt:lpstr>Data operation of 2 computers
</vt:lpstr>
      <vt:lpstr>PowerPoint Presentation</vt:lpstr>
      <vt:lpstr>PowerPoint Presentation</vt:lpstr>
      <vt:lpstr>Contents</vt:lpstr>
      <vt:lpstr>Replication in CouchDB</vt:lpstr>
      <vt:lpstr>Scattered architecture with replication.</vt:lpstr>
      <vt:lpstr>Scattered architecture with replication.</vt:lpstr>
      <vt:lpstr>Incremental Replication.</vt:lpstr>
      <vt:lpstr>Replication mechanism
</vt:lpstr>
      <vt:lpstr>PowerPoint Presentation</vt:lpstr>
      <vt:lpstr>PowerPoint Presentation</vt:lpstr>
      <vt:lpstr>PowerPoint Presentation</vt:lpstr>
      <vt:lpstr>PowerPoint Presentation</vt:lpstr>
      <vt:lpstr>Contents</vt:lpstr>
      <vt:lpstr>04</vt:lpstr>
      <vt:lpstr>Contents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BÀI TẬP LỚN II  </dc:title>
  <dc:creator>Tan Tran Nhat</dc:creator>
  <cp:lastModifiedBy>Tan Tran Nhat</cp:lastModifiedBy>
  <cp:revision>48</cp:revision>
  <dcterms:created xsi:type="dcterms:W3CDTF">2021-12-31T06:57:24Z</dcterms:created>
  <dcterms:modified xsi:type="dcterms:W3CDTF">2022-12-30T15:34:12Z</dcterms:modified>
</cp:coreProperties>
</file>